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</p:sldMasterIdLst>
  <p:notesMasterIdLst>
    <p:notesMasterId r:id="rId22"/>
  </p:notesMasterIdLst>
  <p:sldIdLst>
    <p:sldId id="256" r:id="rId2"/>
    <p:sldId id="257" r:id="rId3"/>
    <p:sldId id="262" r:id="rId4"/>
    <p:sldId id="258" r:id="rId5"/>
    <p:sldId id="261" r:id="rId6"/>
    <p:sldId id="304" r:id="rId7"/>
    <p:sldId id="305" r:id="rId8"/>
    <p:sldId id="308" r:id="rId9"/>
    <p:sldId id="310" r:id="rId10"/>
    <p:sldId id="309" r:id="rId11"/>
    <p:sldId id="311" r:id="rId12"/>
    <p:sldId id="263" r:id="rId13"/>
    <p:sldId id="312" r:id="rId14"/>
    <p:sldId id="313" r:id="rId15"/>
    <p:sldId id="314" r:id="rId16"/>
    <p:sldId id="315" r:id="rId17"/>
    <p:sldId id="265" r:id="rId18"/>
    <p:sldId id="316" r:id="rId19"/>
    <p:sldId id="259" r:id="rId20"/>
    <p:sldId id="317" r:id="rId21"/>
  </p:sldIdLst>
  <p:sldSz cx="9144000" cy="5143500" type="screen16x9"/>
  <p:notesSz cx="6858000" cy="9144000"/>
  <p:embeddedFontLst>
    <p:embeddedFont>
      <p:font typeface="Patrick Hand" panose="020B0604020202020204" charset="0"/>
      <p:regular r:id="rId23"/>
    </p:embeddedFont>
    <p:embeddedFont>
      <p:font typeface="Roboto Slab" panose="020B0604020202020204" charset="0"/>
      <p:regular r:id="rId24"/>
      <p:bold r:id="rId25"/>
    </p:embeddedFont>
    <p:embeddedFont>
      <p:font typeface="Open Sans" panose="020B0604020202020204" charset="0"/>
      <p:regular r:id="rId26"/>
      <p:bold r:id="rId27"/>
      <p:italic r:id="rId28"/>
      <p:boldItalic r:id="rId29"/>
    </p:embeddedFont>
    <p:embeddedFont>
      <p:font typeface="Gochi Hand" panose="020B0604020202020204" charset="0"/>
      <p:regular r:id="rId30"/>
    </p:embeddedFont>
    <p:embeddedFont>
      <p:font typeface="Nanum Pen Script" panose="020B0604020202020204" charset="0"/>
      <p:regular r:id="rId31"/>
    </p:embeddedFont>
    <p:embeddedFont>
      <p:font typeface="Roboto Condensed Light" panose="020B0604020202020204" charset="0"/>
      <p:regular r:id="rId32"/>
      <p:italic r:id="rId33"/>
    </p:embeddedFont>
    <p:embeddedFont>
      <p:font typeface="Calibri" panose="020F0502020204030204" pitchFamily="34" charset="0"/>
      <p:regular r:id="rId34"/>
      <p:bold r:id="rId35"/>
      <p:italic r:id="rId36"/>
      <p:boldItalic r:id="rId3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D762"/>
    <a:srgbClr val="582608"/>
    <a:srgbClr val="FFE00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80BBAFE-A67B-4914-BBD9-96AD4043C009}">
  <a:tblStyle styleId="{A80BBAFE-A67B-4914-BBD9-96AD4043C009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92" d="100"/>
          <a:sy n="92" d="100"/>
        </p:scale>
        <p:origin x="756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4.fntdata"/><Relationship Id="rId39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12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3.fntdata"/><Relationship Id="rId33" Type="http://schemas.openxmlformats.org/officeDocument/2006/relationships/font" Target="fonts/font11.fntdata"/><Relationship Id="rId38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7.fntdata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2.fntdata"/><Relationship Id="rId32" Type="http://schemas.openxmlformats.org/officeDocument/2006/relationships/font" Target="fonts/font10.fntdata"/><Relationship Id="rId37" Type="http://schemas.openxmlformats.org/officeDocument/2006/relationships/font" Target="fonts/font15.fntdata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1.fntdata"/><Relationship Id="rId28" Type="http://schemas.openxmlformats.org/officeDocument/2006/relationships/font" Target="fonts/font6.fntdata"/><Relationship Id="rId36" Type="http://schemas.openxmlformats.org/officeDocument/2006/relationships/font" Target="fonts/font14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9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font" Target="fonts/font5.fntdata"/><Relationship Id="rId30" Type="http://schemas.openxmlformats.org/officeDocument/2006/relationships/font" Target="fonts/font8.fntdata"/><Relationship Id="rId35" Type="http://schemas.openxmlformats.org/officeDocument/2006/relationships/font" Target="fonts/font1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22" name="Google Shape;6502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023" name="Google Shape;6502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63" name="Google Shape;65263;gef060ea93d_0_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264" name="Google Shape;65264;gef060ea93d_0_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3990622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63" name="Google Shape;65263;gef060ea93d_0_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264" name="Google Shape;65264;gef060ea93d_0_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536430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87" name="Google Shape;65387;gef060ea93d_0_25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388" name="Google Shape;65388;gef060ea93d_0_25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87" name="Google Shape;65387;gef060ea93d_0_25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388" name="Google Shape;65388;gef060ea93d_0_25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9473254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87" name="Google Shape;65387;gef060ea93d_0_25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388" name="Google Shape;65388;gef060ea93d_0_25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7891875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87" name="Google Shape;65387;gef060ea93d_0_25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388" name="Google Shape;65388;gef060ea93d_0_25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4521388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87" name="Google Shape;65387;gef060ea93d_0_25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388" name="Google Shape;65388;gef060ea93d_0_25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3107995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59" name="Google Shape;65459;gef060ea93d_0_25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460" name="Google Shape;65460;gef060ea93d_0_25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59" name="Google Shape;65459;gef060ea93d_0_25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460" name="Google Shape;65460;gef060ea93d_0_25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60353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56" name="Google Shape;65156;gef060ea93d_0_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157" name="Google Shape;65157;gef060ea93d_0_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05" name="Google Shape;65105;gef63791486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106" name="Google Shape;65106;gef63791486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22" name="Google Shape;6502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023" name="Google Shape;6502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3682819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20" name="Google Shape;65320;gef060ea93d_0_27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321" name="Google Shape;65321;gef060ea93d_0_27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24" name="Google Shape;65124;gef6379148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125" name="Google Shape;65125;gef6379148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63" name="Google Shape;65263;gef060ea93d_0_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264" name="Google Shape;65264;gef060ea93d_0_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63" name="Google Shape;65263;gef060ea93d_0_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264" name="Google Shape;65264;gef060ea93d_0_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4327544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63" name="Google Shape;65263;gef060ea93d_0_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264" name="Google Shape;65264;gef060ea93d_0_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1875996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63" name="Google Shape;65263;gef060ea93d_0_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264" name="Google Shape;65264;gef060ea93d_0_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2821882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63" name="Google Shape;65263;gef060ea93d_0_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264" name="Google Shape;65264;gef060ea93d_0_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9027346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8" y="-1"/>
            <a:ext cx="9143718" cy="5143587"/>
            <a:chOff x="199125" y="225150"/>
            <a:chExt cx="7219675" cy="5295025"/>
          </a:xfrm>
        </p:grpSpPr>
        <p:sp>
          <p:nvSpPr>
            <p:cNvPr id="10" name="Google Shape;10;p2"/>
            <p:cNvSpPr/>
            <p:nvPr/>
          </p:nvSpPr>
          <p:spPr>
            <a:xfrm>
              <a:off x="7087175" y="1046400"/>
              <a:ext cx="10750" cy="6850"/>
            </a:xfrm>
            <a:custGeom>
              <a:avLst/>
              <a:gdLst/>
              <a:ahLst/>
              <a:cxnLst/>
              <a:rect l="l" t="t" r="r" b="b"/>
              <a:pathLst>
                <a:path w="430" h="274" extrusionOk="0">
                  <a:moveTo>
                    <a:pt x="429" y="143"/>
                  </a:moveTo>
                  <a:cubicBezTo>
                    <a:pt x="394" y="0"/>
                    <a:pt x="191" y="60"/>
                    <a:pt x="1" y="143"/>
                  </a:cubicBezTo>
                  <a:cubicBezTo>
                    <a:pt x="13" y="238"/>
                    <a:pt x="394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6611825" y="10490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20" y="131"/>
                  </a:moveTo>
                  <a:cubicBezTo>
                    <a:pt x="179" y="167"/>
                    <a:pt x="441" y="72"/>
                    <a:pt x="334" y="12"/>
                  </a:cubicBezTo>
                  <a:cubicBezTo>
                    <a:pt x="262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803900" y="104697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1"/>
                  </a:moveTo>
                  <a:lnTo>
                    <a:pt x="37" y="1"/>
                  </a:lnTo>
                  <a:cubicBezTo>
                    <a:pt x="1" y="191"/>
                    <a:pt x="251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31875" y="10469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655" y="1"/>
                  </a:moveTo>
                  <a:cubicBezTo>
                    <a:pt x="286" y="1"/>
                    <a:pt x="96" y="84"/>
                    <a:pt x="0" y="215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350575" y="10461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5"/>
                    <a:pt x="132" y="131"/>
                  </a:cubicBezTo>
                  <a:cubicBezTo>
                    <a:pt x="191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682250" y="104342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43"/>
                  </a:moveTo>
                  <a:cubicBezTo>
                    <a:pt x="179" y="167"/>
                    <a:pt x="453" y="83"/>
                    <a:pt x="346" y="24"/>
                  </a:cubicBezTo>
                  <a:cubicBezTo>
                    <a:pt x="274" y="0"/>
                    <a:pt x="0" y="83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345475" y="10434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685025" y="1030025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655" y="0"/>
                  </a:moveTo>
                  <a:cubicBezTo>
                    <a:pt x="465" y="191"/>
                    <a:pt x="143" y="334"/>
                    <a:pt x="0" y="572"/>
                  </a:cubicBezTo>
                  <a:cubicBezTo>
                    <a:pt x="453" y="560"/>
                    <a:pt x="1274" y="17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57625" y="10404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80"/>
                    <a:pt x="429" y="96"/>
                    <a:pt x="310" y="37"/>
                  </a:cubicBezTo>
                  <a:cubicBezTo>
                    <a:pt x="262" y="1"/>
                    <a:pt x="0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01025" y="10374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6"/>
                  </a:moveTo>
                  <a:cubicBezTo>
                    <a:pt x="167" y="179"/>
                    <a:pt x="429" y="96"/>
                    <a:pt x="310" y="37"/>
                  </a:cubicBezTo>
                  <a:cubicBezTo>
                    <a:pt x="262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400000" y="10350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44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1"/>
                    <a:pt x="0" y="84"/>
                    <a:pt x="9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505950" y="10300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418825" y="1026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576325" y="1026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66150" y="10294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565725" y="10216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30" y="120"/>
                    <a:pt x="406" y="25"/>
                    <a:pt x="215" y="1"/>
                  </a:cubicBezTo>
                  <a:cubicBezTo>
                    <a:pt x="215" y="120"/>
                    <a:pt x="37" y="132"/>
                    <a:pt x="1" y="215"/>
                  </a:cubicBezTo>
                  <a:cubicBezTo>
                    <a:pt x="215" y="215"/>
                    <a:pt x="251" y="310"/>
                    <a:pt x="430" y="334"/>
                  </a:cubicBezTo>
                  <a:cubicBezTo>
                    <a:pt x="430" y="215"/>
                    <a:pt x="608" y="203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067450" y="1021100"/>
              <a:ext cx="26525" cy="16375"/>
            </a:xfrm>
            <a:custGeom>
              <a:avLst/>
              <a:gdLst/>
              <a:ahLst/>
              <a:cxnLst/>
              <a:rect l="l" t="t" r="r" b="b"/>
              <a:pathLst>
                <a:path w="1061" h="655" extrusionOk="0">
                  <a:moveTo>
                    <a:pt x="1013" y="238"/>
                  </a:moveTo>
                  <a:cubicBezTo>
                    <a:pt x="1061" y="167"/>
                    <a:pt x="691" y="0"/>
                    <a:pt x="584" y="24"/>
                  </a:cubicBezTo>
                  <a:cubicBezTo>
                    <a:pt x="1" y="107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71200" y="1012450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7" y="489"/>
                  </a:moveTo>
                  <a:cubicBezTo>
                    <a:pt x="1262" y="108"/>
                    <a:pt x="83" y="1"/>
                    <a:pt x="0" y="263"/>
                  </a:cubicBezTo>
                  <a:cubicBezTo>
                    <a:pt x="345" y="310"/>
                    <a:pt x="179" y="608"/>
                    <a:pt x="857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91775" y="1001750"/>
              <a:ext cx="39600" cy="17875"/>
            </a:xfrm>
            <a:custGeom>
              <a:avLst/>
              <a:gdLst/>
              <a:ahLst/>
              <a:cxnLst/>
              <a:rect l="l" t="t" r="r" b="b"/>
              <a:pathLst>
                <a:path w="1584" h="715" extrusionOk="0">
                  <a:moveTo>
                    <a:pt x="1298" y="691"/>
                  </a:moveTo>
                  <a:cubicBezTo>
                    <a:pt x="1477" y="560"/>
                    <a:pt x="1584" y="393"/>
                    <a:pt x="1524" y="119"/>
                  </a:cubicBezTo>
                  <a:cubicBezTo>
                    <a:pt x="810" y="179"/>
                    <a:pt x="512" y="48"/>
                    <a:pt x="0" y="0"/>
                  </a:cubicBezTo>
                  <a:cubicBezTo>
                    <a:pt x="262" y="322"/>
                    <a:pt x="345" y="715"/>
                    <a:pt x="12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181375" y="999350"/>
              <a:ext cx="56875" cy="14325"/>
            </a:xfrm>
            <a:custGeom>
              <a:avLst/>
              <a:gdLst/>
              <a:ahLst/>
              <a:cxnLst/>
              <a:rect l="l" t="t" r="r" b="b"/>
              <a:pathLst>
                <a:path w="2275" h="573" extrusionOk="0">
                  <a:moveTo>
                    <a:pt x="799" y="560"/>
                  </a:moveTo>
                  <a:cubicBezTo>
                    <a:pt x="739" y="144"/>
                    <a:pt x="2275" y="572"/>
                    <a:pt x="1894" y="1"/>
                  </a:cubicBezTo>
                  <a:cubicBezTo>
                    <a:pt x="1275" y="60"/>
                    <a:pt x="751" y="156"/>
                    <a:pt x="144" y="215"/>
                  </a:cubicBezTo>
                  <a:cubicBezTo>
                    <a:pt x="1" y="513"/>
                    <a:pt x="608" y="430"/>
                    <a:pt x="79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524775" y="1006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3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1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5462275" y="10017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375525" y="10014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" y="238"/>
                    <a:pt x="370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564200" y="990725"/>
              <a:ext cx="34850" cy="16700"/>
            </a:xfrm>
            <a:custGeom>
              <a:avLst/>
              <a:gdLst/>
              <a:ahLst/>
              <a:cxnLst/>
              <a:rect l="l" t="t" r="r" b="b"/>
              <a:pathLst>
                <a:path w="1394" h="668" extrusionOk="0">
                  <a:moveTo>
                    <a:pt x="715" y="1"/>
                  </a:moveTo>
                  <a:cubicBezTo>
                    <a:pt x="679" y="203"/>
                    <a:pt x="1" y="72"/>
                    <a:pt x="60" y="346"/>
                  </a:cubicBezTo>
                  <a:cubicBezTo>
                    <a:pt x="441" y="667"/>
                    <a:pt x="1394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519425" y="9984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108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7408050" y="993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854750" y="983275"/>
              <a:ext cx="17600" cy="16700"/>
            </a:xfrm>
            <a:custGeom>
              <a:avLst/>
              <a:gdLst/>
              <a:ahLst/>
              <a:cxnLst/>
              <a:rect l="l" t="t" r="r" b="b"/>
              <a:pathLst>
                <a:path w="704" h="668" extrusionOk="0">
                  <a:moveTo>
                    <a:pt x="394" y="644"/>
                  </a:moveTo>
                  <a:cubicBezTo>
                    <a:pt x="453" y="489"/>
                    <a:pt x="703" y="418"/>
                    <a:pt x="608" y="191"/>
                  </a:cubicBezTo>
                  <a:cubicBezTo>
                    <a:pt x="1" y="1"/>
                    <a:pt x="1" y="668"/>
                    <a:pt x="394" y="6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513950" y="992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53" y="72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245500" y="983275"/>
              <a:ext cx="37525" cy="18200"/>
            </a:xfrm>
            <a:custGeom>
              <a:avLst/>
              <a:gdLst/>
              <a:ahLst/>
              <a:cxnLst/>
              <a:rect l="l" t="t" r="r" b="b"/>
              <a:pathLst>
                <a:path w="1501" h="728" extrusionOk="0">
                  <a:moveTo>
                    <a:pt x="191" y="418"/>
                  </a:moveTo>
                  <a:cubicBezTo>
                    <a:pt x="537" y="727"/>
                    <a:pt x="1477" y="418"/>
                    <a:pt x="1501" y="191"/>
                  </a:cubicBezTo>
                  <a:cubicBezTo>
                    <a:pt x="1060" y="251"/>
                    <a:pt x="1" y="1"/>
                    <a:pt x="191" y="4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379325" y="9779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489" y="513"/>
                  </a:moveTo>
                  <a:cubicBezTo>
                    <a:pt x="834" y="346"/>
                    <a:pt x="727" y="1"/>
                    <a:pt x="60" y="60"/>
                  </a:cubicBezTo>
                  <a:cubicBezTo>
                    <a:pt x="1" y="322"/>
                    <a:pt x="120" y="477"/>
                    <a:pt x="48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258325" y="98447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2"/>
                  </a:moveTo>
                  <a:cubicBezTo>
                    <a:pt x="180" y="155"/>
                    <a:pt x="453" y="72"/>
                    <a:pt x="346" y="12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301800" y="981200"/>
              <a:ext cx="11325" cy="4800"/>
            </a:xfrm>
            <a:custGeom>
              <a:avLst/>
              <a:gdLst/>
              <a:ahLst/>
              <a:cxnLst/>
              <a:rect l="l" t="t" r="r" b="b"/>
              <a:pathLst>
                <a:path w="453" h="192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695950" y="971675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0" y="536"/>
                  </a:moveTo>
                  <a:cubicBezTo>
                    <a:pt x="833" y="632"/>
                    <a:pt x="833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310100" y="97882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31"/>
                  </a:moveTo>
                  <a:cubicBezTo>
                    <a:pt x="429" y="12"/>
                    <a:pt x="60" y="0"/>
                    <a:pt x="0" y="131"/>
                  </a:cubicBezTo>
                  <a:cubicBezTo>
                    <a:pt x="239" y="119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925700" y="962750"/>
              <a:ext cx="32775" cy="19075"/>
            </a:xfrm>
            <a:custGeom>
              <a:avLst/>
              <a:gdLst/>
              <a:ahLst/>
              <a:cxnLst/>
              <a:rect l="l" t="t" r="r" b="b"/>
              <a:pathLst>
                <a:path w="1311" h="763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67"/>
                    <a:pt x="0" y="762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084550" y="970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83"/>
                    <a:pt x="108" y="131"/>
                  </a:cubicBezTo>
                  <a:cubicBezTo>
                    <a:pt x="167" y="179"/>
                    <a:pt x="441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021450" y="96840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337650" y="9582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3"/>
                  </a:moveTo>
                  <a:cubicBezTo>
                    <a:pt x="441" y="429"/>
                    <a:pt x="453" y="370"/>
                    <a:pt x="656" y="394"/>
                  </a:cubicBezTo>
                  <a:lnTo>
                    <a:pt x="656" y="168"/>
                  </a:lnTo>
                  <a:cubicBezTo>
                    <a:pt x="108" y="1"/>
                    <a:pt x="1" y="549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383875" y="964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79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08950" y="959475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346"/>
                  </a:moveTo>
                  <a:lnTo>
                    <a:pt x="715" y="0"/>
                  </a:lnTo>
                  <a:lnTo>
                    <a:pt x="275" y="0"/>
                  </a:lnTo>
                  <a:cubicBezTo>
                    <a:pt x="263" y="143"/>
                    <a:pt x="1" y="167"/>
                    <a:pt x="7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896975" y="959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2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413625" y="954125"/>
              <a:ext cx="17900" cy="14000"/>
            </a:xfrm>
            <a:custGeom>
              <a:avLst/>
              <a:gdLst/>
              <a:ahLst/>
              <a:cxnLst/>
              <a:rect l="l" t="t" r="r" b="b"/>
              <a:pathLst>
                <a:path w="716" h="560" extrusionOk="0">
                  <a:moveTo>
                    <a:pt x="644" y="453"/>
                  </a:moveTo>
                  <a:cubicBezTo>
                    <a:pt x="715" y="203"/>
                    <a:pt x="608" y="36"/>
                    <a:pt x="215" y="0"/>
                  </a:cubicBezTo>
                  <a:cubicBezTo>
                    <a:pt x="263" y="203"/>
                    <a:pt x="1" y="560"/>
                    <a:pt x="64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373325" y="942500"/>
              <a:ext cx="45275" cy="22950"/>
            </a:xfrm>
            <a:custGeom>
              <a:avLst/>
              <a:gdLst/>
              <a:ahLst/>
              <a:cxnLst/>
              <a:rect l="l" t="t" r="r" b="b"/>
              <a:pathLst>
                <a:path w="1811" h="918" extrusionOk="0">
                  <a:moveTo>
                    <a:pt x="1167" y="918"/>
                  </a:moveTo>
                  <a:cubicBezTo>
                    <a:pt x="1810" y="465"/>
                    <a:pt x="715" y="156"/>
                    <a:pt x="84" y="1"/>
                  </a:cubicBezTo>
                  <a:cubicBezTo>
                    <a:pt x="1" y="548"/>
                    <a:pt x="477" y="787"/>
                    <a:pt x="1167" y="9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916025" y="9562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8875" y="956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6" y="179"/>
                    <a:pt x="430" y="84"/>
                    <a:pt x="322" y="24"/>
                  </a:cubicBezTo>
                  <a:cubicBezTo>
                    <a:pt x="263" y="0"/>
                    <a:pt x="1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345475" y="9535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549000" y="944300"/>
              <a:ext cx="27400" cy="15800"/>
            </a:xfrm>
            <a:custGeom>
              <a:avLst/>
              <a:gdLst/>
              <a:ahLst/>
              <a:cxnLst/>
              <a:rect l="l" t="t" r="r" b="b"/>
              <a:pathLst>
                <a:path w="1096" h="632" extrusionOk="0">
                  <a:moveTo>
                    <a:pt x="881" y="500"/>
                  </a:moveTo>
                  <a:cubicBezTo>
                    <a:pt x="1096" y="215"/>
                    <a:pt x="143" y="0"/>
                    <a:pt x="0" y="274"/>
                  </a:cubicBezTo>
                  <a:cubicBezTo>
                    <a:pt x="357" y="322"/>
                    <a:pt x="203" y="631"/>
                    <a:pt x="881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97975" y="9508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50" y="12"/>
                  </a:cubicBezTo>
                  <a:cubicBezTo>
                    <a:pt x="417" y="36"/>
                    <a:pt x="0" y="0"/>
                    <a:pt x="95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266650" y="951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5"/>
                    <a:pt x="429" y="119"/>
                    <a:pt x="429" y="0"/>
                  </a:cubicBezTo>
                  <a:cubicBezTo>
                    <a:pt x="274" y="36"/>
                    <a:pt x="1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769550" y="9505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780175" y="9392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20" y="144"/>
                  </a:moveTo>
                  <a:cubicBezTo>
                    <a:pt x="179" y="168"/>
                    <a:pt x="441" y="84"/>
                    <a:pt x="346" y="25"/>
                  </a:cubicBezTo>
                  <a:cubicBezTo>
                    <a:pt x="262" y="1"/>
                    <a:pt x="0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587175" y="931500"/>
              <a:ext cx="26800" cy="17875"/>
            </a:xfrm>
            <a:custGeom>
              <a:avLst/>
              <a:gdLst/>
              <a:ahLst/>
              <a:cxnLst/>
              <a:rect l="l" t="t" r="r" b="b"/>
              <a:pathLst>
                <a:path w="1072" h="715" extrusionOk="0">
                  <a:moveTo>
                    <a:pt x="0" y="119"/>
                  </a:moveTo>
                  <a:lnTo>
                    <a:pt x="0" y="346"/>
                  </a:lnTo>
                  <a:cubicBezTo>
                    <a:pt x="405" y="715"/>
                    <a:pt x="107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758800" y="9392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7"/>
                  </a:moveTo>
                  <a:cubicBezTo>
                    <a:pt x="262" y="1"/>
                    <a:pt x="0" y="96"/>
                    <a:pt x="95" y="156"/>
                  </a:cubicBezTo>
                  <a:cubicBezTo>
                    <a:pt x="155" y="168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211575" y="934175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5" y="346"/>
                  </a:moveTo>
                  <a:cubicBezTo>
                    <a:pt x="465" y="191"/>
                    <a:pt x="572" y="84"/>
                    <a:pt x="691" y="0"/>
                  </a:cubicBezTo>
                  <a:lnTo>
                    <a:pt x="36" y="0"/>
                  </a:lnTo>
                  <a:cubicBezTo>
                    <a:pt x="48" y="191"/>
                    <a:pt x="0" y="405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383875" y="9362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2668775" y="933275"/>
              <a:ext cx="11025" cy="8075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441" y="155"/>
                  </a:moveTo>
                  <a:cubicBezTo>
                    <a:pt x="441" y="36"/>
                    <a:pt x="48" y="1"/>
                    <a:pt x="0" y="155"/>
                  </a:cubicBezTo>
                  <a:cubicBezTo>
                    <a:pt x="239" y="144"/>
                    <a:pt x="346" y="322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2603575" y="9344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2" y="227"/>
                  </a:lnTo>
                  <a:lnTo>
                    <a:pt x="44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233300" y="931500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679" y="346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1" y="250"/>
                    <a:pt x="203" y="357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745150" y="9312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201475" y="9288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671700" y="925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223475" y="9204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429" y="334"/>
                  </a:moveTo>
                  <a:cubicBezTo>
                    <a:pt x="429" y="215"/>
                    <a:pt x="608" y="203"/>
                    <a:pt x="656" y="120"/>
                  </a:cubicBezTo>
                  <a:cubicBezTo>
                    <a:pt x="429" y="120"/>
                    <a:pt x="406" y="25"/>
                    <a:pt x="227" y="1"/>
                  </a:cubicBezTo>
                  <a:cubicBezTo>
                    <a:pt x="227" y="120"/>
                    <a:pt x="48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668650" y="913625"/>
              <a:ext cx="23250" cy="17300"/>
            </a:xfrm>
            <a:custGeom>
              <a:avLst/>
              <a:gdLst/>
              <a:ahLst/>
              <a:cxnLst/>
              <a:rect l="l" t="t" r="r" b="b"/>
              <a:pathLst>
                <a:path w="930" h="692" extrusionOk="0">
                  <a:moveTo>
                    <a:pt x="882" y="608"/>
                  </a:moveTo>
                  <a:cubicBezTo>
                    <a:pt x="929" y="287"/>
                    <a:pt x="917" y="1"/>
                    <a:pt x="227" y="49"/>
                  </a:cubicBezTo>
                  <a:cubicBezTo>
                    <a:pt x="227" y="215"/>
                    <a:pt x="120" y="299"/>
                    <a:pt x="0" y="394"/>
                  </a:cubicBezTo>
                  <a:cubicBezTo>
                    <a:pt x="441" y="370"/>
                    <a:pt x="286" y="691"/>
                    <a:pt x="882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7198800" y="922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7030325" y="922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3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484175" y="919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1" y="120"/>
                  </a:moveTo>
                  <a:cubicBezTo>
                    <a:pt x="1" y="180"/>
                    <a:pt x="179" y="263"/>
                    <a:pt x="227" y="120"/>
                  </a:cubicBezTo>
                  <a:cubicBezTo>
                    <a:pt x="203" y="60"/>
                    <a:pt x="36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2772350" y="91035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01"/>
                  </a:moveTo>
                  <a:cubicBezTo>
                    <a:pt x="441" y="430"/>
                    <a:pt x="465" y="370"/>
                    <a:pt x="656" y="382"/>
                  </a:cubicBezTo>
                  <a:lnTo>
                    <a:pt x="656" y="168"/>
                  </a:lnTo>
                  <a:cubicBezTo>
                    <a:pt x="108" y="1"/>
                    <a:pt x="1" y="549"/>
                    <a:pt x="42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603800" y="917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4"/>
                    <a:pt x="0" y="1"/>
                    <a:pt x="0" y="96"/>
                  </a:cubicBezTo>
                  <a:cubicBezTo>
                    <a:pt x="167" y="84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576450" y="9115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389150" y="908875"/>
              <a:ext cx="18775" cy="10750"/>
            </a:xfrm>
            <a:custGeom>
              <a:avLst/>
              <a:gdLst/>
              <a:ahLst/>
              <a:cxnLst/>
              <a:rect l="l" t="t" r="r" b="b"/>
              <a:pathLst>
                <a:path w="751" h="430" extrusionOk="0">
                  <a:moveTo>
                    <a:pt x="751" y="119"/>
                  </a:moveTo>
                  <a:cubicBezTo>
                    <a:pt x="453" y="119"/>
                    <a:pt x="274" y="60"/>
                    <a:pt x="96" y="0"/>
                  </a:cubicBezTo>
                  <a:cubicBezTo>
                    <a:pt x="0" y="358"/>
                    <a:pt x="691" y="429"/>
                    <a:pt x="75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562925" y="910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444525" y="893100"/>
              <a:ext cx="39600" cy="19075"/>
            </a:xfrm>
            <a:custGeom>
              <a:avLst/>
              <a:gdLst/>
              <a:ahLst/>
              <a:cxnLst/>
              <a:rect l="l" t="t" r="r" b="b"/>
              <a:pathLst>
                <a:path w="1584" h="763" extrusionOk="0">
                  <a:moveTo>
                    <a:pt x="71" y="643"/>
                  </a:moveTo>
                  <a:cubicBezTo>
                    <a:pt x="679" y="762"/>
                    <a:pt x="976" y="762"/>
                    <a:pt x="1584" y="643"/>
                  </a:cubicBezTo>
                  <a:cubicBezTo>
                    <a:pt x="1405" y="322"/>
                    <a:pt x="1250" y="0"/>
                    <a:pt x="274" y="84"/>
                  </a:cubicBezTo>
                  <a:cubicBezTo>
                    <a:pt x="95" y="215"/>
                    <a:pt x="0" y="381"/>
                    <a:pt x="71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837425" y="8999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03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082050" y="9005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67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913325" y="8972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31"/>
                  </a:moveTo>
                  <a:cubicBezTo>
                    <a:pt x="215" y="71"/>
                    <a:pt x="36" y="0"/>
                    <a:pt x="0" y="131"/>
                  </a:cubicBezTo>
                  <a:cubicBezTo>
                    <a:pt x="12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590375" y="89995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95" y="131"/>
                  </a:moveTo>
                  <a:cubicBezTo>
                    <a:pt x="155" y="155"/>
                    <a:pt x="429" y="72"/>
                    <a:pt x="322" y="12"/>
                  </a:cubicBezTo>
                  <a:cubicBezTo>
                    <a:pt x="250" y="0"/>
                    <a:pt x="0" y="84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211825" y="8922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15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381075" y="8945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50" y="37"/>
                    <a:pt x="0" y="25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992200" y="8942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8"/>
                    <a:pt x="441" y="72"/>
                    <a:pt x="334" y="13"/>
                  </a:cubicBezTo>
                  <a:cubicBezTo>
                    <a:pt x="262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6978825" y="8922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68" y="84"/>
                    <a:pt x="418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614550" y="882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1"/>
                    <a:pt x="1" y="143"/>
                  </a:cubicBezTo>
                  <a:cubicBezTo>
                    <a:pt x="1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880875" y="8838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72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424275" y="8806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682300" y="8803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207100" y="871375"/>
              <a:ext cx="16100" cy="16675"/>
            </a:xfrm>
            <a:custGeom>
              <a:avLst/>
              <a:gdLst/>
              <a:ahLst/>
              <a:cxnLst/>
              <a:rect l="l" t="t" r="r" b="b"/>
              <a:pathLst>
                <a:path w="644" h="667" extrusionOk="0">
                  <a:moveTo>
                    <a:pt x="644" y="155"/>
                  </a:moveTo>
                  <a:cubicBezTo>
                    <a:pt x="1" y="0"/>
                    <a:pt x="1" y="667"/>
                    <a:pt x="644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5454250" y="877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31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177125" y="877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31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035650" y="869275"/>
              <a:ext cx="20575" cy="8675"/>
            </a:xfrm>
            <a:custGeom>
              <a:avLst/>
              <a:gdLst/>
              <a:ahLst/>
              <a:cxnLst/>
              <a:rect l="l" t="t" r="r" b="b"/>
              <a:pathLst>
                <a:path w="823" h="347" extrusionOk="0">
                  <a:moveTo>
                    <a:pt x="120" y="346"/>
                  </a:moveTo>
                  <a:lnTo>
                    <a:pt x="775" y="346"/>
                  </a:lnTo>
                  <a:cubicBezTo>
                    <a:pt x="739" y="215"/>
                    <a:pt x="822" y="25"/>
                    <a:pt x="549" y="1"/>
                  </a:cubicBezTo>
                  <a:cubicBezTo>
                    <a:pt x="537" y="203"/>
                    <a:pt x="1" y="108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350575" y="8716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3"/>
                    <a:pt x="132" y="143"/>
                  </a:cubicBezTo>
                  <a:cubicBezTo>
                    <a:pt x="191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650750" y="860350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941" y="477"/>
                  </a:moveTo>
                  <a:lnTo>
                    <a:pt x="941" y="36"/>
                  </a:lnTo>
                  <a:cubicBezTo>
                    <a:pt x="524" y="1"/>
                    <a:pt x="465" y="155"/>
                    <a:pt x="72" y="155"/>
                  </a:cubicBezTo>
                  <a:cubicBezTo>
                    <a:pt x="0" y="441"/>
                    <a:pt x="369" y="513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359075" y="862725"/>
              <a:ext cx="21775" cy="11950"/>
            </a:xfrm>
            <a:custGeom>
              <a:avLst/>
              <a:gdLst/>
              <a:ahLst/>
              <a:cxnLst/>
              <a:rect l="l" t="t" r="r" b="b"/>
              <a:pathLst>
                <a:path w="871" h="478" extrusionOk="0">
                  <a:moveTo>
                    <a:pt x="870" y="382"/>
                  </a:moveTo>
                  <a:lnTo>
                    <a:pt x="870" y="49"/>
                  </a:lnTo>
                  <a:cubicBezTo>
                    <a:pt x="537" y="60"/>
                    <a:pt x="60" y="1"/>
                    <a:pt x="1" y="168"/>
                  </a:cubicBezTo>
                  <a:cubicBezTo>
                    <a:pt x="441" y="168"/>
                    <a:pt x="275" y="477"/>
                    <a:pt x="87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707050" y="852325"/>
              <a:ext cx="32775" cy="16975"/>
            </a:xfrm>
            <a:custGeom>
              <a:avLst/>
              <a:gdLst/>
              <a:ahLst/>
              <a:cxnLst/>
              <a:rect l="l" t="t" r="r" b="b"/>
              <a:pathLst>
                <a:path w="1311" h="679" extrusionOk="0">
                  <a:moveTo>
                    <a:pt x="0" y="238"/>
                  </a:moveTo>
                  <a:cubicBezTo>
                    <a:pt x="238" y="488"/>
                    <a:pt x="596" y="679"/>
                    <a:pt x="1310" y="679"/>
                  </a:cubicBezTo>
                  <a:lnTo>
                    <a:pt x="1310" y="119"/>
                  </a:lnTo>
                  <a:cubicBezTo>
                    <a:pt x="929" y="191"/>
                    <a:pt x="12" y="0"/>
                    <a:pt x="0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919150" y="852625"/>
              <a:ext cx="36050" cy="17575"/>
            </a:xfrm>
            <a:custGeom>
              <a:avLst/>
              <a:gdLst/>
              <a:ahLst/>
              <a:cxnLst/>
              <a:rect l="l" t="t" r="r" b="b"/>
              <a:pathLst>
                <a:path w="1442" h="703" extrusionOk="0">
                  <a:moveTo>
                    <a:pt x="1084" y="0"/>
                  </a:moveTo>
                  <a:cubicBezTo>
                    <a:pt x="393" y="12"/>
                    <a:pt x="36" y="214"/>
                    <a:pt x="1" y="572"/>
                  </a:cubicBezTo>
                  <a:cubicBezTo>
                    <a:pt x="417" y="536"/>
                    <a:pt x="477" y="703"/>
                    <a:pt x="870" y="691"/>
                  </a:cubicBezTo>
                  <a:cubicBezTo>
                    <a:pt x="1013" y="441"/>
                    <a:pt x="1441" y="179"/>
                    <a:pt x="108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4674375" y="858275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29" y="346"/>
                  </a:moveTo>
                  <a:cubicBezTo>
                    <a:pt x="406" y="203"/>
                    <a:pt x="477" y="24"/>
                    <a:pt x="227" y="0"/>
                  </a:cubicBezTo>
                  <a:cubicBezTo>
                    <a:pt x="203" y="72"/>
                    <a:pt x="191" y="131"/>
                    <a:pt x="1" y="119"/>
                  </a:cubicBezTo>
                  <a:cubicBezTo>
                    <a:pt x="25" y="250"/>
                    <a:pt x="60" y="381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199075" y="8633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67"/>
                    <a:pt x="429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494775" y="8579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030300" y="8573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168825" y="8556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796600" y="852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2937850" y="8520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834350" y="8463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182400" y="8463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695825" y="8413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785575" y="830300"/>
              <a:ext cx="20875" cy="12525"/>
            </a:xfrm>
            <a:custGeom>
              <a:avLst/>
              <a:gdLst/>
              <a:ahLst/>
              <a:cxnLst/>
              <a:rect l="l" t="t" r="r" b="b"/>
              <a:pathLst>
                <a:path w="835" h="501" extrusionOk="0">
                  <a:moveTo>
                    <a:pt x="334" y="0"/>
                  </a:moveTo>
                  <a:cubicBezTo>
                    <a:pt x="1" y="167"/>
                    <a:pt x="96" y="500"/>
                    <a:pt x="775" y="441"/>
                  </a:cubicBezTo>
                  <a:cubicBezTo>
                    <a:pt x="834" y="191"/>
                    <a:pt x="715" y="24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2888750" y="8377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96"/>
                    <a:pt x="345" y="25"/>
                  </a:cubicBezTo>
                  <a:cubicBezTo>
                    <a:pt x="286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6435625" y="819575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1" y="751"/>
                  </a:moveTo>
                  <a:cubicBezTo>
                    <a:pt x="572" y="429"/>
                    <a:pt x="1119" y="417"/>
                    <a:pt x="1060" y="84"/>
                  </a:cubicBezTo>
                  <a:cubicBezTo>
                    <a:pt x="0" y="1"/>
                    <a:pt x="95" y="786"/>
                    <a:pt x="631" y="7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356225" y="8350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32"/>
                  </a:moveTo>
                  <a:cubicBezTo>
                    <a:pt x="168" y="167"/>
                    <a:pt x="441" y="72"/>
                    <a:pt x="334" y="13"/>
                  </a:cubicBezTo>
                  <a:cubicBezTo>
                    <a:pt x="275" y="1"/>
                    <a:pt x="1" y="96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720450" y="835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127300" y="818675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786" y="691"/>
                  </a:moveTo>
                  <a:cubicBezTo>
                    <a:pt x="976" y="549"/>
                    <a:pt x="1072" y="394"/>
                    <a:pt x="1012" y="120"/>
                  </a:cubicBezTo>
                  <a:cubicBezTo>
                    <a:pt x="714" y="120"/>
                    <a:pt x="536" y="60"/>
                    <a:pt x="357" y="1"/>
                  </a:cubicBezTo>
                  <a:cubicBezTo>
                    <a:pt x="0" y="191"/>
                    <a:pt x="95" y="715"/>
                    <a:pt x="786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2386900" y="823150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19" y="512"/>
                  </a:moveTo>
                  <a:lnTo>
                    <a:pt x="619" y="167"/>
                  </a:lnTo>
                  <a:cubicBezTo>
                    <a:pt x="0" y="0"/>
                    <a:pt x="0" y="667"/>
                    <a:pt x="61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389050" y="829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320225" y="824350"/>
              <a:ext cx="17275" cy="9250"/>
            </a:xfrm>
            <a:custGeom>
              <a:avLst/>
              <a:gdLst/>
              <a:ahLst/>
              <a:cxnLst/>
              <a:rect l="l" t="t" r="r" b="b"/>
              <a:pathLst>
                <a:path w="691" h="370" extrusionOk="0">
                  <a:moveTo>
                    <a:pt x="691" y="345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50"/>
                    <a:pt x="215" y="369"/>
                    <a:pt x="69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690075" y="821650"/>
              <a:ext cx="11350" cy="9850"/>
            </a:xfrm>
            <a:custGeom>
              <a:avLst/>
              <a:gdLst/>
              <a:ahLst/>
              <a:cxnLst/>
              <a:rect l="l" t="t" r="r" b="b"/>
              <a:pathLst>
                <a:path w="454" h="394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1" y="120"/>
                    <a:pt x="203" y="37"/>
                    <a:pt x="25" y="1"/>
                  </a:cubicBezTo>
                  <a:cubicBezTo>
                    <a:pt x="36" y="179"/>
                    <a:pt x="1" y="394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505825" y="8273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83"/>
                    <a:pt x="429" y="119"/>
                    <a:pt x="429" y="0"/>
                  </a:cubicBezTo>
                  <a:cubicBezTo>
                    <a:pt x="263" y="24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6858875" y="8213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6122775" y="824050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55"/>
                    <a:pt x="429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049350" y="821650"/>
              <a:ext cx="16400" cy="5700"/>
            </a:xfrm>
            <a:custGeom>
              <a:avLst/>
              <a:gdLst/>
              <a:ahLst/>
              <a:cxnLst/>
              <a:rect l="l" t="t" r="r" b="b"/>
              <a:pathLst>
                <a:path w="656" h="228" extrusionOk="0">
                  <a:moveTo>
                    <a:pt x="1" y="227"/>
                  </a:moveTo>
                  <a:cubicBezTo>
                    <a:pt x="370" y="227"/>
                    <a:pt x="572" y="132"/>
                    <a:pt x="655" y="1"/>
                  </a:cubicBezTo>
                  <a:cubicBezTo>
                    <a:pt x="286" y="1"/>
                    <a:pt x="96" y="96"/>
                    <a:pt x="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337475" y="816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20"/>
                  </a:moveTo>
                  <a:cubicBezTo>
                    <a:pt x="429" y="120"/>
                    <a:pt x="394" y="36"/>
                    <a:pt x="215" y="1"/>
                  </a:cubicBezTo>
                  <a:cubicBezTo>
                    <a:pt x="215" y="120"/>
                    <a:pt x="37" y="144"/>
                    <a:pt x="1" y="227"/>
                  </a:cubicBezTo>
                  <a:cubicBezTo>
                    <a:pt x="215" y="227"/>
                    <a:pt x="251" y="322"/>
                    <a:pt x="429" y="346"/>
                  </a:cubicBezTo>
                  <a:cubicBezTo>
                    <a:pt x="429" y="227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082175" y="808275"/>
              <a:ext cx="21150" cy="16100"/>
            </a:xfrm>
            <a:custGeom>
              <a:avLst/>
              <a:gdLst/>
              <a:ahLst/>
              <a:cxnLst/>
              <a:rect l="l" t="t" r="r" b="b"/>
              <a:pathLst>
                <a:path w="846" h="644" extrusionOk="0">
                  <a:moveTo>
                    <a:pt x="0" y="95"/>
                  </a:moveTo>
                  <a:lnTo>
                    <a:pt x="0" y="536"/>
                  </a:lnTo>
                  <a:cubicBezTo>
                    <a:pt x="846" y="643"/>
                    <a:pt x="846" y="0"/>
                    <a:pt x="0" y="9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585375" y="805000"/>
              <a:ext cx="27725" cy="16675"/>
            </a:xfrm>
            <a:custGeom>
              <a:avLst/>
              <a:gdLst/>
              <a:ahLst/>
              <a:cxnLst/>
              <a:rect l="l" t="t" r="r" b="b"/>
              <a:pathLst>
                <a:path w="1109" h="667" extrusionOk="0">
                  <a:moveTo>
                    <a:pt x="953" y="0"/>
                  </a:moveTo>
                  <a:lnTo>
                    <a:pt x="96" y="0"/>
                  </a:lnTo>
                  <a:cubicBezTo>
                    <a:pt x="1" y="381"/>
                    <a:pt x="465" y="476"/>
                    <a:pt x="751" y="667"/>
                  </a:cubicBezTo>
                  <a:cubicBezTo>
                    <a:pt x="727" y="405"/>
                    <a:pt x="1108" y="345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2535725" y="812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56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6234100" y="805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1" y="0"/>
                  </a:lnTo>
                  <a:lnTo>
                    <a:pt x="1" y="345"/>
                  </a:lnTo>
                  <a:lnTo>
                    <a:pt x="65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6771975" y="8041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3"/>
                  </a:moveTo>
                  <a:cubicBezTo>
                    <a:pt x="226" y="84"/>
                    <a:pt x="48" y="0"/>
                    <a:pt x="0" y="143"/>
                  </a:cubicBezTo>
                  <a:cubicBezTo>
                    <a:pt x="0" y="215"/>
                    <a:pt x="179" y="274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253200" y="8011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2" y="0"/>
                    <a:pt x="0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297475" y="778200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27"/>
                  </a:moveTo>
                  <a:cubicBezTo>
                    <a:pt x="655" y="858"/>
                    <a:pt x="369" y="1144"/>
                    <a:pt x="941" y="1072"/>
                  </a:cubicBezTo>
                  <a:cubicBezTo>
                    <a:pt x="1632" y="786"/>
                    <a:pt x="715" y="1"/>
                    <a:pt x="72" y="405"/>
                  </a:cubicBezTo>
                  <a:cubicBezTo>
                    <a:pt x="0" y="608"/>
                    <a:pt x="381" y="608"/>
                    <a:pt x="500" y="7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771850" y="796350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546150" y="793375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46"/>
                  </a:moveTo>
                  <a:cubicBezTo>
                    <a:pt x="941" y="48"/>
                    <a:pt x="345" y="120"/>
                    <a:pt x="131" y="1"/>
                  </a:cubicBezTo>
                  <a:cubicBezTo>
                    <a:pt x="0" y="298"/>
                    <a:pt x="202" y="418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513875" y="798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55"/>
                  </a:moveTo>
                  <a:cubicBezTo>
                    <a:pt x="167" y="179"/>
                    <a:pt x="441" y="96"/>
                    <a:pt x="334" y="36"/>
                  </a:cubicBezTo>
                  <a:cubicBezTo>
                    <a:pt x="274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467850" y="7930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67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035825" y="7957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3775" y="7957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43"/>
                  </a:moveTo>
                  <a:cubicBezTo>
                    <a:pt x="179" y="179"/>
                    <a:pt x="453" y="83"/>
                    <a:pt x="346" y="24"/>
                  </a:cubicBezTo>
                  <a:cubicBezTo>
                    <a:pt x="274" y="0"/>
                    <a:pt x="0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631025" y="787125"/>
              <a:ext cx="22350" cy="11950"/>
            </a:xfrm>
            <a:custGeom>
              <a:avLst/>
              <a:gdLst/>
              <a:ahLst/>
              <a:cxnLst/>
              <a:rect l="l" t="t" r="r" b="b"/>
              <a:pathLst>
                <a:path w="894" h="478" extrusionOk="0">
                  <a:moveTo>
                    <a:pt x="869" y="25"/>
                  </a:moveTo>
                  <a:cubicBezTo>
                    <a:pt x="369" y="1"/>
                    <a:pt x="48" y="60"/>
                    <a:pt x="0" y="251"/>
                  </a:cubicBezTo>
                  <a:cubicBezTo>
                    <a:pt x="310" y="287"/>
                    <a:pt x="369" y="429"/>
                    <a:pt x="655" y="477"/>
                  </a:cubicBezTo>
                  <a:cubicBezTo>
                    <a:pt x="596" y="263"/>
                    <a:pt x="893" y="239"/>
                    <a:pt x="869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891600" y="785950"/>
              <a:ext cx="30675" cy="12825"/>
            </a:xfrm>
            <a:custGeom>
              <a:avLst/>
              <a:gdLst/>
              <a:ahLst/>
              <a:cxnLst/>
              <a:rect l="l" t="t" r="r" b="b"/>
              <a:pathLst>
                <a:path w="1227" h="513" extrusionOk="0">
                  <a:moveTo>
                    <a:pt x="1084" y="417"/>
                  </a:moveTo>
                  <a:cubicBezTo>
                    <a:pt x="1227" y="155"/>
                    <a:pt x="48" y="0"/>
                    <a:pt x="0" y="191"/>
                  </a:cubicBezTo>
                  <a:cubicBezTo>
                    <a:pt x="417" y="238"/>
                    <a:pt x="405" y="512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7082125" y="7907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55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12550" y="787725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215"/>
                    <a:pt x="238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652650" y="7820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962675" y="78237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30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30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165725" y="768375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60"/>
                  </a:moveTo>
                  <a:cubicBezTo>
                    <a:pt x="1287" y="1"/>
                    <a:pt x="1" y="263"/>
                    <a:pt x="120" y="656"/>
                  </a:cubicBezTo>
                  <a:cubicBezTo>
                    <a:pt x="739" y="763"/>
                    <a:pt x="691" y="513"/>
                    <a:pt x="121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18475" y="781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32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293925" y="776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366900" y="7788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79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910600" y="768075"/>
              <a:ext cx="22350" cy="14325"/>
            </a:xfrm>
            <a:custGeom>
              <a:avLst/>
              <a:gdLst/>
              <a:ahLst/>
              <a:cxnLst/>
              <a:rect l="l" t="t" r="r" b="b"/>
              <a:pathLst>
                <a:path w="894" h="573" extrusionOk="0">
                  <a:moveTo>
                    <a:pt x="548" y="572"/>
                  </a:moveTo>
                  <a:cubicBezTo>
                    <a:pt x="846" y="417"/>
                    <a:pt x="893" y="13"/>
                    <a:pt x="322" y="1"/>
                  </a:cubicBezTo>
                  <a:cubicBezTo>
                    <a:pt x="36" y="156"/>
                    <a:pt x="0" y="560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5937925" y="767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4"/>
                  </a:moveTo>
                  <a:cubicBezTo>
                    <a:pt x="167" y="180"/>
                    <a:pt x="429" y="84"/>
                    <a:pt x="322" y="25"/>
                  </a:cubicBezTo>
                  <a:cubicBezTo>
                    <a:pt x="263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2897375" y="762425"/>
              <a:ext cx="26800" cy="9550"/>
            </a:xfrm>
            <a:custGeom>
              <a:avLst/>
              <a:gdLst/>
              <a:ahLst/>
              <a:cxnLst/>
              <a:rect l="l" t="t" r="r" b="b"/>
              <a:pathLst>
                <a:path w="1072" h="382" extrusionOk="0">
                  <a:moveTo>
                    <a:pt x="203" y="346"/>
                  </a:moveTo>
                  <a:cubicBezTo>
                    <a:pt x="703" y="382"/>
                    <a:pt x="1024" y="322"/>
                    <a:pt x="1072" y="120"/>
                  </a:cubicBezTo>
                  <a:cubicBezTo>
                    <a:pt x="703" y="143"/>
                    <a:pt x="0" y="1"/>
                    <a:pt x="20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2160675" y="7674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674300" y="7651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" y="120"/>
                  </a:moveTo>
                  <a:cubicBezTo>
                    <a:pt x="1" y="179"/>
                    <a:pt x="179" y="239"/>
                    <a:pt x="215" y="120"/>
                  </a:cubicBezTo>
                  <a:cubicBezTo>
                    <a:pt x="227" y="60"/>
                    <a:pt x="48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334875" y="7648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67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874400" y="757950"/>
              <a:ext cx="7175" cy="11950"/>
            </a:xfrm>
            <a:custGeom>
              <a:avLst/>
              <a:gdLst/>
              <a:ahLst/>
              <a:cxnLst/>
              <a:rect l="l" t="t" r="r" b="b"/>
              <a:pathLst>
                <a:path w="287" h="478" extrusionOk="0">
                  <a:moveTo>
                    <a:pt x="263" y="299"/>
                  </a:moveTo>
                  <a:cubicBezTo>
                    <a:pt x="287" y="180"/>
                    <a:pt x="96" y="1"/>
                    <a:pt x="36" y="180"/>
                  </a:cubicBezTo>
                  <a:cubicBezTo>
                    <a:pt x="1" y="299"/>
                    <a:pt x="215" y="477"/>
                    <a:pt x="263" y="29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242275" y="7618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777550" y="7600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72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5489650" y="75112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80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867425" y="7535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67"/>
                    <a:pt x="430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315450" y="74842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46"/>
                  </a:moveTo>
                  <a:cubicBezTo>
                    <a:pt x="417" y="203"/>
                    <a:pt x="489" y="13"/>
                    <a:pt x="215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72" y="382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261575" y="7544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55" y="72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228850" y="742175"/>
              <a:ext cx="24125" cy="11950"/>
            </a:xfrm>
            <a:custGeom>
              <a:avLst/>
              <a:gdLst/>
              <a:ahLst/>
              <a:cxnLst/>
              <a:rect l="l" t="t" r="r" b="b"/>
              <a:pathLst>
                <a:path w="965" h="478" extrusionOk="0">
                  <a:moveTo>
                    <a:pt x="857" y="25"/>
                  </a:moveTo>
                  <a:cubicBezTo>
                    <a:pt x="369" y="1"/>
                    <a:pt x="36" y="60"/>
                    <a:pt x="0" y="251"/>
                  </a:cubicBezTo>
                  <a:cubicBezTo>
                    <a:pt x="310" y="275"/>
                    <a:pt x="369" y="430"/>
                    <a:pt x="655" y="477"/>
                  </a:cubicBezTo>
                  <a:cubicBezTo>
                    <a:pt x="702" y="322"/>
                    <a:pt x="964" y="263"/>
                    <a:pt x="857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15900" y="7421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80"/>
                    <a:pt x="453" y="84"/>
                    <a:pt x="345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5935250" y="7368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39"/>
                    <a:pt x="370" y="274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927100" y="736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19" y="144"/>
                  </a:cubicBezTo>
                  <a:cubicBezTo>
                    <a:pt x="155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529775" y="729100"/>
              <a:ext cx="21150" cy="12225"/>
            </a:xfrm>
            <a:custGeom>
              <a:avLst/>
              <a:gdLst/>
              <a:ahLst/>
              <a:cxnLst/>
              <a:rect l="l" t="t" r="r" b="b"/>
              <a:pathLst>
                <a:path w="846" h="489" extrusionOk="0">
                  <a:moveTo>
                    <a:pt x="786" y="441"/>
                  </a:moveTo>
                  <a:cubicBezTo>
                    <a:pt x="846" y="191"/>
                    <a:pt x="738" y="24"/>
                    <a:pt x="357" y="0"/>
                  </a:cubicBezTo>
                  <a:cubicBezTo>
                    <a:pt x="0" y="167"/>
                    <a:pt x="107" y="488"/>
                    <a:pt x="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913325" y="723125"/>
              <a:ext cx="30375" cy="17000"/>
            </a:xfrm>
            <a:custGeom>
              <a:avLst/>
              <a:gdLst/>
              <a:ahLst/>
              <a:cxnLst/>
              <a:rect l="l" t="t" r="r" b="b"/>
              <a:pathLst>
                <a:path w="1215" h="680" extrusionOk="0">
                  <a:moveTo>
                    <a:pt x="667" y="680"/>
                  </a:moveTo>
                  <a:cubicBezTo>
                    <a:pt x="679" y="501"/>
                    <a:pt x="1215" y="596"/>
                    <a:pt x="1096" y="346"/>
                  </a:cubicBezTo>
                  <a:cubicBezTo>
                    <a:pt x="703" y="251"/>
                    <a:pt x="500" y="60"/>
                    <a:pt x="12" y="1"/>
                  </a:cubicBezTo>
                  <a:cubicBezTo>
                    <a:pt x="0" y="346"/>
                    <a:pt x="203" y="584"/>
                    <a:pt x="667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5617050" y="7338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20" y="155"/>
                  </a:cubicBezTo>
                  <a:cubicBezTo>
                    <a:pt x="179" y="167"/>
                    <a:pt x="453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6850850" y="7308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5"/>
                  </a:moveTo>
                  <a:cubicBezTo>
                    <a:pt x="167" y="179"/>
                    <a:pt x="441" y="96"/>
                    <a:pt x="334" y="36"/>
                  </a:cubicBezTo>
                  <a:cubicBezTo>
                    <a:pt x="274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6038250" y="720150"/>
              <a:ext cx="22925" cy="14625"/>
            </a:xfrm>
            <a:custGeom>
              <a:avLst/>
              <a:gdLst/>
              <a:ahLst/>
              <a:cxnLst/>
              <a:rect l="l" t="t" r="r" b="b"/>
              <a:pathLst>
                <a:path w="917" h="585" extrusionOk="0">
                  <a:moveTo>
                    <a:pt x="226" y="584"/>
                  </a:moveTo>
                  <a:lnTo>
                    <a:pt x="655" y="584"/>
                  </a:lnTo>
                  <a:cubicBezTo>
                    <a:pt x="536" y="418"/>
                    <a:pt x="917" y="1"/>
                    <a:pt x="441" y="13"/>
                  </a:cubicBezTo>
                  <a:cubicBezTo>
                    <a:pt x="596" y="334"/>
                    <a:pt x="0" y="239"/>
                    <a:pt x="0" y="465"/>
                  </a:cubicBezTo>
                  <a:cubicBezTo>
                    <a:pt x="143" y="465"/>
                    <a:pt x="274" y="477"/>
                    <a:pt x="226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168075" y="724625"/>
              <a:ext cx="6875" cy="11625"/>
            </a:xfrm>
            <a:custGeom>
              <a:avLst/>
              <a:gdLst/>
              <a:ahLst/>
              <a:cxnLst/>
              <a:rect l="l" t="t" r="r" b="b"/>
              <a:pathLst>
                <a:path w="275" h="465" extrusionOk="0">
                  <a:moveTo>
                    <a:pt x="250" y="286"/>
                  </a:moveTo>
                  <a:cubicBezTo>
                    <a:pt x="274" y="167"/>
                    <a:pt x="84" y="0"/>
                    <a:pt x="24" y="179"/>
                  </a:cubicBezTo>
                  <a:cubicBezTo>
                    <a:pt x="0" y="286"/>
                    <a:pt x="203" y="465"/>
                    <a:pt x="250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084775" y="7252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6"/>
                    <a:pt x="119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870150" y="723125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5146750" y="7142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180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2779800" y="702600"/>
              <a:ext cx="41400" cy="23250"/>
            </a:xfrm>
            <a:custGeom>
              <a:avLst/>
              <a:gdLst/>
              <a:ahLst/>
              <a:cxnLst/>
              <a:rect l="l" t="t" r="r" b="b"/>
              <a:pathLst>
                <a:path w="1656" h="930" extrusionOk="0">
                  <a:moveTo>
                    <a:pt x="1655" y="489"/>
                  </a:moveTo>
                  <a:cubicBezTo>
                    <a:pt x="1513" y="346"/>
                    <a:pt x="822" y="477"/>
                    <a:pt x="786" y="274"/>
                  </a:cubicBezTo>
                  <a:cubicBezTo>
                    <a:pt x="762" y="143"/>
                    <a:pt x="727" y="0"/>
                    <a:pt x="358" y="48"/>
                  </a:cubicBezTo>
                  <a:cubicBezTo>
                    <a:pt x="0" y="584"/>
                    <a:pt x="1417" y="929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6378175" y="7112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41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2831900" y="7094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696325" y="7118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20"/>
                  </a:cubicBezTo>
                  <a:cubicBezTo>
                    <a:pt x="167" y="96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5305425" y="697825"/>
              <a:ext cx="22625" cy="11050"/>
            </a:xfrm>
            <a:custGeom>
              <a:avLst/>
              <a:gdLst/>
              <a:ahLst/>
              <a:cxnLst/>
              <a:rect l="l" t="t" r="r" b="b"/>
              <a:pathLst>
                <a:path w="905" h="442" extrusionOk="0">
                  <a:moveTo>
                    <a:pt x="619" y="441"/>
                  </a:moveTo>
                  <a:cubicBezTo>
                    <a:pt x="905" y="299"/>
                    <a:pt x="762" y="108"/>
                    <a:pt x="405" y="1"/>
                  </a:cubicBezTo>
                  <a:cubicBezTo>
                    <a:pt x="381" y="287"/>
                    <a:pt x="0" y="358"/>
                    <a:pt x="61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02100" y="705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6823750" y="7026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793925" y="703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3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7033300" y="696950"/>
              <a:ext cx="10750" cy="8050"/>
            </a:xfrm>
            <a:custGeom>
              <a:avLst/>
              <a:gdLst/>
              <a:ahLst/>
              <a:cxnLst/>
              <a:rect l="l" t="t" r="r" b="b"/>
              <a:pathLst>
                <a:path w="430" h="322" extrusionOk="0">
                  <a:moveTo>
                    <a:pt x="429" y="155"/>
                  </a:moveTo>
                  <a:cubicBezTo>
                    <a:pt x="429" y="36"/>
                    <a:pt x="48" y="0"/>
                    <a:pt x="1" y="155"/>
                  </a:cubicBezTo>
                  <a:cubicBezTo>
                    <a:pt x="239" y="143"/>
                    <a:pt x="322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7248800" y="68950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501" y="453"/>
                  </a:moveTo>
                  <a:cubicBezTo>
                    <a:pt x="572" y="298"/>
                    <a:pt x="811" y="239"/>
                    <a:pt x="727" y="1"/>
                  </a:cubicBezTo>
                  <a:lnTo>
                    <a:pt x="72" y="1"/>
                  </a:lnTo>
                  <a:cubicBezTo>
                    <a:pt x="1" y="262"/>
                    <a:pt x="120" y="417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174150" y="69157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70"/>
                  </a:moveTo>
                  <a:cubicBezTo>
                    <a:pt x="441" y="251"/>
                    <a:pt x="619" y="239"/>
                    <a:pt x="667" y="144"/>
                  </a:cubicBezTo>
                  <a:cubicBezTo>
                    <a:pt x="381" y="144"/>
                    <a:pt x="369" y="1"/>
                    <a:pt x="12" y="25"/>
                  </a:cubicBezTo>
                  <a:cubicBezTo>
                    <a:pt x="0" y="215"/>
                    <a:pt x="179" y="322"/>
                    <a:pt x="441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7008300" y="6945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4156150" y="685625"/>
              <a:ext cx="31300" cy="16400"/>
            </a:xfrm>
            <a:custGeom>
              <a:avLst/>
              <a:gdLst/>
              <a:ahLst/>
              <a:cxnLst/>
              <a:rect l="l" t="t" r="r" b="b"/>
              <a:pathLst>
                <a:path w="1252" h="656" extrusionOk="0">
                  <a:moveTo>
                    <a:pt x="727" y="382"/>
                  </a:moveTo>
                  <a:cubicBezTo>
                    <a:pt x="1251" y="1"/>
                    <a:pt x="1" y="656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408325" y="682650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8"/>
                  </a:moveTo>
                  <a:cubicBezTo>
                    <a:pt x="1036" y="477"/>
                    <a:pt x="1132" y="310"/>
                    <a:pt x="1072" y="36"/>
                  </a:cubicBezTo>
                  <a:cubicBezTo>
                    <a:pt x="751" y="60"/>
                    <a:pt x="274" y="1"/>
                    <a:pt x="203" y="155"/>
                  </a:cubicBezTo>
                  <a:cubicBezTo>
                    <a:pt x="774" y="132"/>
                    <a:pt x="0" y="786"/>
                    <a:pt x="858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316775" y="67847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834" y="668"/>
                  </a:moveTo>
                  <a:cubicBezTo>
                    <a:pt x="1203" y="477"/>
                    <a:pt x="691" y="168"/>
                    <a:pt x="393" y="1"/>
                  </a:cubicBezTo>
                  <a:cubicBezTo>
                    <a:pt x="60" y="168"/>
                    <a:pt x="0" y="763"/>
                    <a:pt x="83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440775" y="6862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0" y="132"/>
                  </a:moveTo>
                  <a:cubicBezTo>
                    <a:pt x="0" y="191"/>
                    <a:pt x="179" y="274"/>
                    <a:pt x="226" y="132"/>
                  </a:cubicBezTo>
                  <a:cubicBezTo>
                    <a:pt x="215" y="60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504525" y="67550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6" y="441"/>
                  </a:moveTo>
                  <a:cubicBezTo>
                    <a:pt x="1179" y="430"/>
                    <a:pt x="1191" y="72"/>
                    <a:pt x="703" y="1"/>
                  </a:cubicBezTo>
                  <a:cubicBezTo>
                    <a:pt x="965" y="370"/>
                    <a:pt x="0" y="84"/>
                    <a:pt x="262" y="441"/>
                  </a:cubicBezTo>
                  <a:cubicBezTo>
                    <a:pt x="1084" y="346"/>
                    <a:pt x="1524" y="930"/>
                    <a:pt x="1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2829200" y="685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30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897250" y="6832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51"/>
                    <a:pt x="381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2595550" y="6802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685100" y="67760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4"/>
                  </a:moveTo>
                  <a:cubicBezTo>
                    <a:pt x="405" y="36"/>
                    <a:pt x="48" y="0"/>
                    <a:pt x="0" y="143"/>
                  </a:cubicBezTo>
                  <a:cubicBezTo>
                    <a:pt x="250" y="119"/>
                    <a:pt x="631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527375" y="675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80" y="84"/>
                    <a:pt x="442" y="108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7255050" y="663900"/>
              <a:ext cx="11650" cy="10150"/>
            </a:xfrm>
            <a:custGeom>
              <a:avLst/>
              <a:gdLst/>
              <a:ahLst/>
              <a:cxnLst/>
              <a:rect l="l" t="t" r="r" b="b"/>
              <a:pathLst>
                <a:path w="466" h="406" extrusionOk="0">
                  <a:moveTo>
                    <a:pt x="465" y="346"/>
                  </a:moveTo>
                  <a:lnTo>
                    <a:pt x="465" y="120"/>
                  </a:lnTo>
                  <a:cubicBezTo>
                    <a:pt x="239" y="120"/>
                    <a:pt x="203" y="36"/>
                    <a:pt x="25" y="1"/>
                  </a:cubicBezTo>
                  <a:cubicBezTo>
                    <a:pt x="60" y="179"/>
                    <a:pt x="1" y="405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4589850" y="66925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34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56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904700" y="663900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46"/>
                  </a:moveTo>
                  <a:cubicBezTo>
                    <a:pt x="941" y="48"/>
                    <a:pt x="345" y="120"/>
                    <a:pt x="131" y="1"/>
                  </a:cubicBezTo>
                  <a:cubicBezTo>
                    <a:pt x="0" y="298"/>
                    <a:pt x="226" y="417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005625" y="661225"/>
              <a:ext cx="27700" cy="9550"/>
            </a:xfrm>
            <a:custGeom>
              <a:avLst/>
              <a:gdLst/>
              <a:ahLst/>
              <a:cxnLst/>
              <a:rect l="l" t="t" r="r" b="b"/>
              <a:pathLst>
                <a:path w="1108" h="382" extrusionOk="0">
                  <a:moveTo>
                    <a:pt x="227" y="346"/>
                  </a:moveTo>
                  <a:cubicBezTo>
                    <a:pt x="715" y="381"/>
                    <a:pt x="1048" y="322"/>
                    <a:pt x="1108" y="119"/>
                  </a:cubicBezTo>
                  <a:cubicBezTo>
                    <a:pt x="715" y="143"/>
                    <a:pt x="1" y="0"/>
                    <a:pt x="22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341350" y="658850"/>
              <a:ext cx="14025" cy="11025"/>
            </a:xfrm>
            <a:custGeom>
              <a:avLst/>
              <a:gdLst/>
              <a:ahLst/>
              <a:cxnLst/>
              <a:rect l="l" t="t" r="r" b="b"/>
              <a:pathLst>
                <a:path w="561" h="441" extrusionOk="0">
                  <a:moveTo>
                    <a:pt x="501" y="441"/>
                  </a:moveTo>
                  <a:cubicBezTo>
                    <a:pt x="560" y="191"/>
                    <a:pt x="441" y="24"/>
                    <a:pt x="60" y="0"/>
                  </a:cubicBezTo>
                  <a:cubicBezTo>
                    <a:pt x="1" y="250"/>
                    <a:pt x="108" y="417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5769450" y="6633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79"/>
                    <a:pt x="429" y="84"/>
                    <a:pt x="322" y="25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046375" y="6633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6059675" y="652900"/>
              <a:ext cx="18475" cy="8350"/>
            </a:xfrm>
            <a:custGeom>
              <a:avLst/>
              <a:gdLst/>
              <a:ahLst/>
              <a:cxnLst/>
              <a:rect l="l" t="t" r="r" b="b"/>
              <a:pathLst>
                <a:path w="739" h="334" extrusionOk="0">
                  <a:moveTo>
                    <a:pt x="453" y="333"/>
                  </a:moveTo>
                  <a:cubicBezTo>
                    <a:pt x="477" y="191"/>
                    <a:pt x="739" y="179"/>
                    <a:pt x="679" y="0"/>
                  </a:cubicBezTo>
                  <a:lnTo>
                    <a:pt x="250" y="0"/>
                  </a:lnTo>
                  <a:cubicBezTo>
                    <a:pt x="0" y="155"/>
                    <a:pt x="0" y="274"/>
                    <a:pt x="45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784725" y="643375"/>
              <a:ext cx="36650" cy="9550"/>
            </a:xfrm>
            <a:custGeom>
              <a:avLst/>
              <a:gdLst/>
              <a:ahLst/>
              <a:cxnLst/>
              <a:rect l="l" t="t" r="r" b="b"/>
              <a:pathLst>
                <a:path w="1466" h="382" extrusionOk="0">
                  <a:moveTo>
                    <a:pt x="811" y="381"/>
                  </a:moveTo>
                  <a:cubicBezTo>
                    <a:pt x="1465" y="0"/>
                    <a:pt x="1" y="36"/>
                    <a:pt x="811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7264575" y="635025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82"/>
                  </a:moveTo>
                  <a:cubicBezTo>
                    <a:pt x="1275" y="1"/>
                    <a:pt x="1" y="656"/>
                    <a:pt x="739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573725" y="6433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34" y="36"/>
                  </a:cubicBezTo>
                  <a:cubicBezTo>
                    <a:pt x="274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201400" y="6415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2511025" y="64097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44"/>
                  </a:moveTo>
                  <a:cubicBezTo>
                    <a:pt x="0" y="263"/>
                    <a:pt x="393" y="275"/>
                    <a:pt x="429" y="144"/>
                  </a:cubicBezTo>
                  <a:cubicBezTo>
                    <a:pt x="405" y="1"/>
                    <a:pt x="214" y="72"/>
                    <a:pt x="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582825" y="630850"/>
              <a:ext cx="20875" cy="15525"/>
            </a:xfrm>
            <a:custGeom>
              <a:avLst/>
              <a:gdLst/>
              <a:ahLst/>
              <a:cxnLst/>
              <a:rect l="l" t="t" r="r" b="b"/>
              <a:pathLst>
                <a:path w="835" h="621" extrusionOk="0">
                  <a:moveTo>
                    <a:pt x="834" y="549"/>
                  </a:moveTo>
                  <a:lnTo>
                    <a:pt x="834" y="108"/>
                  </a:lnTo>
                  <a:cubicBezTo>
                    <a:pt x="1" y="1"/>
                    <a:pt x="1" y="620"/>
                    <a:pt x="834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2397025" y="6383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32"/>
                  </a:moveTo>
                  <a:cubicBezTo>
                    <a:pt x="214" y="72"/>
                    <a:pt x="36" y="1"/>
                    <a:pt x="0" y="132"/>
                  </a:cubicBezTo>
                  <a:cubicBezTo>
                    <a:pt x="12" y="191"/>
                    <a:pt x="191" y="263"/>
                    <a:pt x="214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500125" y="6353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3" y="203"/>
                    <a:pt x="191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342550" y="630575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226" y="0"/>
                  </a:moveTo>
                  <a:cubicBezTo>
                    <a:pt x="238" y="143"/>
                    <a:pt x="119" y="250"/>
                    <a:pt x="0" y="333"/>
                  </a:cubicBezTo>
                  <a:cubicBezTo>
                    <a:pt x="286" y="333"/>
                    <a:pt x="298" y="488"/>
                    <a:pt x="655" y="453"/>
                  </a:cubicBezTo>
                  <a:cubicBezTo>
                    <a:pt x="726" y="191"/>
                    <a:pt x="607" y="24"/>
                    <a:pt x="22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2252950" y="6353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717750" y="6276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4"/>
                  </a:moveTo>
                  <a:cubicBezTo>
                    <a:pt x="227" y="214"/>
                    <a:pt x="263" y="310"/>
                    <a:pt x="442" y="333"/>
                  </a:cubicBezTo>
                  <a:cubicBezTo>
                    <a:pt x="442" y="214"/>
                    <a:pt x="608" y="202"/>
                    <a:pt x="656" y="119"/>
                  </a:cubicBezTo>
                  <a:cubicBezTo>
                    <a:pt x="442" y="119"/>
                    <a:pt x="394" y="24"/>
                    <a:pt x="227" y="0"/>
                  </a:cubicBezTo>
                  <a:cubicBezTo>
                    <a:pt x="227" y="119"/>
                    <a:pt x="49" y="131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3755225" y="624600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7" y="191"/>
                    <a:pt x="750" y="191"/>
                    <a:pt x="691" y="1"/>
                  </a:cubicBezTo>
                  <a:lnTo>
                    <a:pt x="262" y="1"/>
                  </a:lnTo>
                  <a:cubicBezTo>
                    <a:pt x="0" y="180"/>
                    <a:pt x="0" y="275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2380350" y="6270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24" y="203"/>
                    <a:pt x="203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2255625" y="6270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2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7082125" y="6249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478875" y="608550"/>
              <a:ext cx="20550" cy="15500"/>
            </a:xfrm>
            <a:custGeom>
              <a:avLst/>
              <a:gdLst/>
              <a:ahLst/>
              <a:cxnLst/>
              <a:rect l="l" t="t" r="r" b="b"/>
              <a:pathLst>
                <a:path w="822" h="620" extrusionOk="0">
                  <a:moveTo>
                    <a:pt x="0" y="83"/>
                  </a:moveTo>
                  <a:lnTo>
                    <a:pt x="0" y="536"/>
                  </a:lnTo>
                  <a:cubicBezTo>
                    <a:pt x="822" y="619"/>
                    <a:pt x="822" y="0"/>
                    <a:pt x="0" y="8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541975" y="5999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53" y="656"/>
                  </a:moveTo>
                  <a:cubicBezTo>
                    <a:pt x="1179" y="1"/>
                    <a:pt x="0" y="608"/>
                    <a:pt x="953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6457050" y="597825"/>
              <a:ext cx="27100" cy="16700"/>
            </a:xfrm>
            <a:custGeom>
              <a:avLst/>
              <a:gdLst/>
              <a:ahLst/>
              <a:cxnLst/>
              <a:rect l="l" t="t" r="r" b="b"/>
              <a:pathLst>
                <a:path w="1084" h="668" extrusionOk="0">
                  <a:moveTo>
                    <a:pt x="0" y="512"/>
                  </a:moveTo>
                  <a:cubicBezTo>
                    <a:pt x="274" y="667"/>
                    <a:pt x="798" y="667"/>
                    <a:pt x="1084" y="512"/>
                  </a:cubicBezTo>
                  <a:cubicBezTo>
                    <a:pt x="1084" y="0"/>
                    <a:pt x="0" y="0"/>
                    <a:pt x="0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6348100" y="61062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0"/>
                  </a:moveTo>
                  <a:cubicBezTo>
                    <a:pt x="274" y="36"/>
                    <a:pt x="1" y="0"/>
                    <a:pt x="1" y="108"/>
                  </a:cubicBezTo>
                  <a:cubicBezTo>
                    <a:pt x="167" y="96"/>
                    <a:pt x="441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6918400" y="605275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14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191"/>
                    <a:pt x="239" y="250"/>
                    <a:pt x="668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6984200" y="598125"/>
              <a:ext cx="10725" cy="7750"/>
            </a:xfrm>
            <a:custGeom>
              <a:avLst/>
              <a:gdLst/>
              <a:ahLst/>
              <a:cxnLst/>
              <a:rect l="l" t="t" r="r" b="b"/>
              <a:pathLst>
                <a:path w="429" h="310" extrusionOk="0">
                  <a:moveTo>
                    <a:pt x="429" y="167"/>
                  </a:moveTo>
                  <a:cubicBezTo>
                    <a:pt x="191" y="179"/>
                    <a:pt x="84" y="0"/>
                    <a:pt x="0" y="167"/>
                  </a:cubicBezTo>
                  <a:cubicBezTo>
                    <a:pt x="0" y="286"/>
                    <a:pt x="381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3182225" y="59872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20" y="155"/>
                  </a:cubicBezTo>
                  <a:cubicBezTo>
                    <a:pt x="179" y="167"/>
                    <a:pt x="453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446025" y="5909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564800" y="588000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15"/>
                    <a:pt x="250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6326375" y="5823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405" y="36"/>
                    <a:pt x="227" y="0"/>
                  </a:cubicBezTo>
                  <a:cubicBezTo>
                    <a:pt x="227" y="119"/>
                    <a:pt x="48" y="143"/>
                    <a:pt x="0" y="226"/>
                  </a:cubicBezTo>
                  <a:cubicBezTo>
                    <a:pt x="227" y="226"/>
                    <a:pt x="250" y="322"/>
                    <a:pt x="429" y="346"/>
                  </a:cubicBezTo>
                  <a:cubicBezTo>
                    <a:pt x="441" y="226"/>
                    <a:pt x="608" y="215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6220400" y="5874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535200" y="575800"/>
              <a:ext cx="25025" cy="14000"/>
            </a:xfrm>
            <a:custGeom>
              <a:avLst/>
              <a:gdLst/>
              <a:ahLst/>
              <a:cxnLst/>
              <a:rect l="l" t="t" r="r" b="b"/>
              <a:pathLst>
                <a:path w="1001" h="560" extrusionOk="0">
                  <a:moveTo>
                    <a:pt x="775" y="488"/>
                  </a:moveTo>
                  <a:cubicBezTo>
                    <a:pt x="798" y="488"/>
                    <a:pt x="763" y="381"/>
                    <a:pt x="775" y="369"/>
                  </a:cubicBezTo>
                  <a:cubicBezTo>
                    <a:pt x="798" y="358"/>
                    <a:pt x="989" y="131"/>
                    <a:pt x="1001" y="143"/>
                  </a:cubicBezTo>
                  <a:cubicBezTo>
                    <a:pt x="763" y="0"/>
                    <a:pt x="1" y="560"/>
                    <a:pt x="77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6177250" y="574000"/>
              <a:ext cx="18775" cy="6000"/>
            </a:xfrm>
            <a:custGeom>
              <a:avLst/>
              <a:gdLst/>
              <a:ahLst/>
              <a:cxnLst/>
              <a:rect l="l" t="t" r="r" b="b"/>
              <a:pathLst>
                <a:path w="751" h="240" extrusionOk="0">
                  <a:moveTo>
                    <a:pt x="536" y="239"/>
                  </a:moveTo>
                  <a:cubicBezTo>
                    <a:pt x="536" y="120"/>
                    <a:pt x="715" y="96"/>
                    <a:pt x="751" y="13"/>
                  </a:cubicBezTo>
                  <a:cubicBezTo>
                    <a:pt x="417" y="25"/>
                    <a:pt x="0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2326475" y="57342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0" y="143"/>
                  </a:cubicBezTo>
                  <a:cubicBezTo>
                    <a:pt x="0" y="202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131225" y="550800"/>
              <a:ext cx="44100" cy="28600"/>
            </a:xfrm>
            <a:custGeom>
              <a:avLst/>
              <a:gdLst/>
              <a:ahLst/>
              <a:cxnLst/>
              <a:rect l="l" t="t" r="r" b="b"/>
              <a:pathLst>
                <a:path w="1764" h="1144" extrusionOk="0">
                  <a:moveTo>
                    <a:pt x="1513" y="36"/>
                  </a:moveTo>
                  <a:cubicBezTo>
                    <a:pt x="370" y="0"/>
                    <a:pt x="144" y="453"/>
                    <a:pt x="1" y="929"/>
                  </a:cubicBezTo>
                  <a:cubicBezTo>
                    <a:pt x="906" y="1143"/>
                    <a:pt x="1763" y="750"/>
                    <a:pt x="151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6451675" y="574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18" y="120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2413675" y="551675"/>
              <a:ext cx="40225" cy="19675"/>
            </a:xfrm>
            <a:custGeom>
              <a:avLst/>
              <a:gdLst/>
              <a:ahLst/>
              <a:cxnLst/>
              <a:rect l="l" t="t" r="r" b="b"/>
              <a:pathLst>
                <a:path w="1609" h="787" extrusionOk="0">
                  <a:moveTo>
                    <a:pt x="1084" y="787"/>
                  </a:moveTo>
                  <a:cubicBezTo>
                    <a:pt x="1608" y="501"/>
                    <a:pt x="1001" y="180"/>
                    <a:pt x="656" y="1"/>
                  </a:cubicBezTo>
                  <a:cubicBezTo>
                    <a:pt x="620" y="132"/>
                    <a:pt x="310" y="120"/>
                    <a:pt x="1" y="120"/>
                  </a:cubicBezTo>
                  <a:cubicBezTo>
                    <a:pt x="120" y="453"/>
                    <a:pt x="501" y="668"/>
                    <a:pt x="1084" y="7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820450" y="5627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91"/>
                    <a:pt x="691" y="0"/>
                  </a:cubicBezTo>
                  <a:lnTo>
                    <a:pt x="263" y="0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611875" y="5564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508500" y="556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3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6378175" y="547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5" y="155"/>
                  </a:cubicBezTo>
                  <a:cubicBezTo>
                    <a:pt x="155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585250" y="5391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51" y="382"/>
                  </a:moveTo>
                  <a:cubicBezTo>
                    <a:pt x="1263" y="1"/>
                    <a:pt x="1" y="656"/>
                    <a:pt x="751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987025" y="536200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6" y="620"/>
                  </a:moveTo>
                  <a:cubicBezTo>
                    <a:pt x="1012" y="287"/>
                    <a:pt x="1000" y="1"/>
                    <a:pt x="322" y="48"/>
                  </a:cubicBezTo>
                  <a:cubicBezTo>
                    <a:pt x="262" y="203"/>
                    <a:pt x="0" y="263"/>
                    <a:pt x="95" y="501"/>
                  </a:cubicBezTo>
                  <a:cubicBezTo>
                    <a:pt x="393" y="537"/>
                    <a:pt x="524" y="656"/>
                    <a:pt x="976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929875" y="5347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6848475" y="526375"/>
              <a:ext cx="17275" cy="12250"/>
            </a:xfrm>
            <a:custGeom>
              <a:avLst/>
              <a:gdLst/>
              <a:ahLst/>
              <a:cxnLst/>
              <a:rect l="l" t="t" r="r" b="b"/>
              <a:pathLst>
                <a:path w="691" h="490" extrusionOk="0">
                  <a:moveTo>
                    <a:pt x="202" y="1"/>
                  </a:moveTo>
                  <a:cubicBezTo>
                    <a:pt x="214" y="144"/>
                    <a:pt x="95" y="251"/>
                    <a:pt x="0" y="334"/>
                  </a:cubicBezTo>
                  <a:cubicBezTo>
                    <a:pt x="274" y="334"/>
                    <a:pt x="298" y="489"/>
                    <a:pt x="655" y="453"/>
                  </a:cubicBezTo>
                  <a:cubicBezTo>
                    <a:pt x="691" y="191"/>
                    <a:pt x="595" y="25"/>
                    <a:pt x="20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5915900" y="526375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15"/>
                  </a:moveTo>
                  <a:cubicBezTo>
                    <a:pt x="703" y="215"/>
                    <a:pt x="787" y="25"/>
                    <a:pt x="548" y="1"/>
                  </a:cubicBezTo>
                  <a:cubicBezTo>
                    <a:pt x="537" y="179"/>
                    <a:pt x="1" y="84"/>
                    <a:pt x="120" y="334"/>
                  </a:cubicBezTo>
                  <a:cubicBezTo>
                    <a:pt x="667" y="334"/>
                    <a:pt x="810" y="549"/>
                    <a:pt x="98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201275" y="531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3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2872375" y="519250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381"/>
                  </a:moveTo>
                  <a:cubicBezTo>
                    <a:pt x="786" y="369"/>
                    <a:pt x="989" y="143"/>
                    <a:pt x="1000" y="167"/>
                  </a:cubicBezTo>
                  <a:cubicBezTo>
                    <a:pt x="762" y="0"/>
                    <a:pt x="0" y="584"/>
                    <a:pt x="774" y="500"/>
                  </a:cubicBezTo>
                  <a:cubicBezTo>
                    <a:pt x="786" y="500"/>
                    <a:pt x="762" y="405"/>
                    <a:pt x="774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054950" y="520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315575" y="517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2125550" y="52072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1"/>
                  </a:moveTo>
                  <a:cubicBezTo>
                    <a:pt x="274" y="24"/>
                    <a:pt x="1" y="1"/>
                    <a:pt x="1" y="108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57400" y="516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79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5522100" y="5150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20"/>
                  </a:cubicBezTo>
                  <a:cubicBezTo>
                    <a:pt x="167" y="72"/>
                    <a:pt x="429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2206800" y="514775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2"/>
                  </a:moveTo>
                  <a:cubicBezTo>
                    <a:pt x="394" y="24"/>
                    <a:pt x="49" y="1"/>
                    <a:pt x="1" y="132"/>
                  </a:cubicBezTo>
                  <a:cubicBezTo>
                    <a:pt x="263" y="108"/>
                    <a:pt x="620" y="132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2138950" y="5144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4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348075" y="511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1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4565450" y="506450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45"/>
                  </a:moveTo>
                  <a:cubicBezTo>
                    <a:pt x="417" y="214"/>
                    <a:pt x="488" y="36"/>
                    <a:pt x="214" y="0"/>
                  </a:cubicBezTo>
                  <a:cubicBezTo>
                    <a:pt x="202" y="84"/>
                    <a:pt x="191" y="143"/>
                    <a:pt x="0" y="119"/>
                  </a:cubicBezTo>
                  <a:cubicBezTo>
                    <a:pt x="36" y="262"/>
                    <a:pt x="72" y="381"/>
                    <a:pt x="44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4406200" y="502875"/>
              <a:ext cx="30975" cy="16100"/>
            </a:xfrm>
            <a:custGeom>
              <a:avLst/>
              <a:gdLst/>
              <a:ahLst/>
              <a:cxnLst/>
              <a:rect l="l" t="t" r="r" b="b"/>
              <a:pathLst>
                <a:path w="1239" h="644" extrusionOk="0">
                  <a:moveTo>
                    <a:pt x="727" y="369"/>
                  </a:moveTo>
                  <a:cubicBezTo>
                    <a:pt x="1238" y="0"/>
                    <a:pt x="0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6356150" y="498100"/>
              <a:ext cx="22050" cy="14025"/>
            </a:xfrm>
            <a:custGeom>
              <a:avLst/>
              <a:gdLst/>
              <a:ahLst/>
              <a:cxnLst/>
              <a:rect l="l" t="t" r="r" b="b"/>
              <a:pathLst>
                <a:path w="882" h="561" extrusionOk="0">
                  <a:moveTo>
                    <a:pt x="548" y="560"/>
                  </a:moveTo>
                  <a:cubicBezTo>
                    <a:pt x="845" y="418"/>
                    <a:pt x="881" y="13"/>
                    <a:pt x="322" y="1"/>
                  </a:cubicBezTo>
                  <a:cubicBezTo>
                    <a:pt x="48" y="144"/>
                    <a:pt x="0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5625400" y="506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6"/>
                    <a:pt x="429" y="119"/>
                    <a:pt x="429" y="0"/>
                  </a:cubicBezTo>
                  <a:cubicBezTo>
                    <a:pt x="262" y="48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4823800" y="5031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8"/>
                  </a:moveTo>
                  <a:lnTo>
                    <a:pt x="536" y="238"/>
                  </a:lnTo>
                  <a:cubicBezTo>
                    <a:pt x="536" y="119"/>
                    <a:pt x="715" y="107"/>
                    <a:pt x="763" y="12"/>
                  </a:cubicBezTo>
                  <a:cubicBezTo>
                    <a:pt x="417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6720775" y="5005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62" y="24"/>
                  </a:cubicBezTo>
                  <a:cubicBezTo>
                    <a:pt x="417" y="36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6757075" y="4880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394" y="619"/>
                  </a:moveTo>
                  <a:cubicBezTo>
                    <a:pt x="465" y="476"/>
                    <a:pt x="703" y="405"/>
                    <a:pt x="620" y="179"/>
                  </a:cubicBezTo>
                  <a:cubicBezTo>
                    <a:pt x="1" y="0"/>
                    <a:pt x="1" y="667"/>
                    <a:pt x="394" y="6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6685350" y="498100"/>
              <a:ext cx="10725" cy="5400"/>
            </a:xfrm>
            <a:custGeom>
              <a:avLst/>
              <a:gdLst/>
              <a:ahLst/>
              <a:cxnLst/>
              <a:rect l="l" t="t" r="r" b="b"/>
              <a:pathLst>
                <a:path w="429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7003250" y="4972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5239325" y="492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1"/>
                  </a:moveTo>
                  <a:cubicBezTo>
                    <a:pt x="287" y="1"/>
                    <a:pt x="108" y="84"/>
                    <a:pt x="1" y="227"/>
                  </a:cubicBezTo>
                  <a:cubicBezTo>
                    <a:pt x="346" y="227"/>
                    <a:pt x="763" y="239"/>
                    <a:pt x="668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4742250" y="4945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214975" y="4945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6592775" y="4891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82" y="274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5626000" y="482025"/>
              <a:ext cx="51800" cy="13425"/>
            </a:xfrm>
            <a:custGeom>
              <a:avLst/>
              <a:gdLst/>
              <a:ahLst/>
              <a:cxnLst/>
              <a:rect l="l" t="t" r="r" b="b"/>
              <a:pathLst>
                <a:path w="2072" h="537" extrusionOk="0">
                  <a:moveTo>
                    <a:pt x="1286" y="537"/>
                  </a:moveTo>
                  <a:cubicBezTo>
                    <a:pt x="2072" y="1"/>
                    <a:pt x="0" y="382"/>
                    <a:pt x="1286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6638925" y="486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24"/>
                  </a:moveTo>
                  <a:cubicBezTo>
                    <a:pt x="262" y="1"/>
                    <a:pt x="0" y="84"/>
                    <a:pt x="107" y="143"/>
                  </a:cubicBezTo>
                  <a:cubicBezTo>
                    <a:pt x="179" y="179"/>
                    <a:pt x="441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4293975" y="4811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280075" y="4832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145675" y="4701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715" y="441"/>
                  </a:moveTo>
                  <a:cubicBezTo>
                    <a:pt x="774" y="191"/>
                    <a:pt x="667" y="24"/>
                    <a:pt x="286" y="1"/>
                  </a:cubicBezTo>
                  <a:cubicBezTo>
                    <a:pt x="0" y="120"/>
                    <a:pt x="107" y="465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489825" y="460300"/>
              <a:ext cx="21475" cy="17900"/>
            </a:xfrm>
            <a:custGeom>
              <a:avLst/>
              <a:gdLst/>
              <a:ahLst/>
              <a:cxnLst/>
              <a:rect l="l" t="t" r="r" b="b"/>
              <a:pathLst>
                <a:path w="859" h="716" extrusionOk="0">
                  <a:moveTo>
                    <a:pt x="858" y="715"/>
                  </a:moveTo>
                  <a:lnTo>
                    <a:pt x="858" y="48"/>
                  </a:lnTo>
                  <a:cubicBezTo>
                    <a:pt x="60" y="1"/>
                    <a:pt x="203" y="465"/>
                    <a:pt x="1" y="7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400700" y="465950"/>
              <a:ext cx="31300" cy="16400"/>
            </a:xfrm>
            <a:custGeom>
              <a:avLst/>
              <a:gdLst/>
              <a:ahLst/>
              <a:cxnLst/>
              <a:rect l="l" t="t" r="r" b="b"/>
              <a:pathLst>
                <a:path w="1252" h="656" extrusionOk="0">
                  <a:moveTo>
                    <a:pt x="727" y="394"/>
                  </a:moveTo>
                  <a:cubicBezTo>
                    <a:pt x="1251" y="1"/>
                    <a:pt x="1" y="656"/>
                    <a:pt x="727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15575" y="461500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7"/>
                  </a:moveTo>
                  <a:cubicBezTo>
                    <a:pt x="632" y="250"/>
                    <a:pt x="1394" y="12"/>
                    <a:pt x="346" y="0"/>
                  </a:cubicBezTo>
                  <a:cubicBezTo>
                    <a:pt x="477" y="227"/>
                    <a:pt x="1" y="774"/>
                    <a:pt x="775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2693175" y="4719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55"/>
                  </a:moveTo>
                  <a:cubicBezTo>
                    <a:pt x="179" y="179"/>
                    <a:pt x="441" y="95"/>
                    <a:pt x="334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802175" y="471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5"/>
                    <a:pt x="108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378100" y="4662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86650" y="466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5002700" y="463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31" y="156"/>
                  </a:moveTo>
                  <a:cubicBezTo>
                    <a:pt x="191" y="179"/>
                    <a:pt x="453" y="96"/>
                    <a:pt x="346" y="37"/>
                  </a:cubicBezTo>
                  <a:cubicBezTo>
                    <a:pt x="286" y="1"/>
                    <a:pt x="0" y="96"/>
                    <a:pt x="13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2896175" y="455250"/>
              <a:ext cx="28300" cy="11925"/>
            </a:xfrm>
            <a:custGeom>
              <a:avLst/>
              <a:gdLst/>
              <a:ahLst/>
              <a:cxnLst/>
              <a:rect l="l" t="t" r="r" b="b"/>
              <a:pathLst>
                <a:path w="1132" h="477" extrusionOk="0">
                  <a:moveTo>
                    <a:pt x="48" y="131"/>
                  </a:moveTo>
                  <a:cubicBezTo>
                    <a:pt x="72" y="262"/>
                    <a:pt x="1" y="465"/>
                    <a:pt x="275" y="477"/>
                  </a:cubicBezTo>
                  <a:cubicBezTo>
                    <a:pt x="287" y="191"/>
                    <a:pt x="1120" y="310"/>
                    <a:pt x="1132" y="24"/>
                  </a:cubicBezTo>
                  <a:cubicBezTo>
                    <a:pt x="453" y="143"/>
                    <a:pt x="549" y="0"/>
                    <a:pt x="4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744125" y="455850"/>
              <a:ext cx="25025" cy="11325"/>
            </a:xfrm>
            <a:custGeom>
              <a:avLst/>
              <a:gdLst/>
              <a:ahLst/>
              <a:cxnLst/>
              <a:rect l="l" t="t" r="r" b="b"/>
              <a:pathLst>
                <a:path w="1001" h="453" extrusionOk="0">
                  <a:moveTo>
                    <a:pt x="691" y="453"/>
                  </a:moveTo>
                  <a:cubicBezTo>
                    <a:pt x="751" y="298"/>
                    <a:pt x="1001" y="238"/>
                    <a:pt x="894" y="0"/>
                  </a:cubicBezTo>
                  <a:lnTo>
                    <a:pt x="24" y="0"/>
                  </a:lnTo>
                  <a:cubicBezTo>
                    <a:pt x="1" y="286"/>
                    <a:pt x="370" y="345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1978800" y="454950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5" y="191"/>
                    <a:pt x="96" y="0"/>
                    <a:pt x="1" y="250"/>
                  </a:cubicBezTo>
                  <a:cubicBezTo>
                    <a:pt x="215" y="262"/>
                    <a:pt x="251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1418925" y="4612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0" y="120"/>
                  </a:moveTo>
                  <a:cubicBezTo>
                    <a:pt x="167" y="84"/>
                    <a:pt x="441" y="120"/>
                    <a:pt x="441" y="0"/>
                  </a:cubicBezTo>
                  <a:cubicBezTo>
                    <a:pt x="262" y="48"/>
                    <a:pt x="0" y="12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45275" y="4540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36" y="179"/>
                  </a:moveTo>
                  <a:cubicBezTo>
                    <a:pt x="1" y="298"/>
                    <a:pt x="203" y="477"/>
                    <a:pt x="263" y="298"/>
                  </a:cubicBezTo>
                  <a:cubicBezTo>
                    <a:pt x="287" y="179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2807175" y="4579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6193025" y="4552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473750" y="449300"/>
              <a:ext cx="25050" cy="10150"/>
            </a:xfrm>
            <a:custGeom>
              <a:avLst/>
              <a:gdLst/>
              <a:ahLst/>
              <a:cxnLst/>
              <a:rect l="l" t="t" r="r" b="b"/>
              <a:pathLst>
                <a:path w="1002" h="406" extrusionOk="0">
                  <a:moveTo>
                    <a:pt x="846" y="262"/>
                  </a:moveTo>
                  <a:cubicBezTo>
                    <a:pt x="1001" y="0"/>
                    <a:pt x="1" y="24"/>
                    <a:pt x="191" y="262"/>
                  </a:cubicBezTo>
                  <a:cubicBezTo>
                    <a:pt x="275" y="357"/>
                    <a:pt x="775" y="405"/>
                    <a:pt x="846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418100" y="441550"/>
              <a:ext cx="19075" cy="17000"/>
            </a:xfrm>
            <a:custGeom>
              <a:avLst/>
              <a:gdLst/>
              <a:ahLst/>
              <a:cxnLst/>
              <a:rect l="l" t="t" r="r" b="b"/>
              <a:pathLst>
                <a:path w="763" h="680" extrusionOk="0">
                  <a:moveTo>
                    <a:pt x="465" y="679"/>
                  </a:moveTo>
                  <a:cubicBezTo>
                    <a:pt x="381" y="477"/>
                    <a:pt x="762" y="1"/>
                    <a:pt x="36" y="120"/>
                  </a:cubicBezTo>
                  <a:cubicBezTo>
                    <a:pt x="0" y="394"/>
                    <a:pt x="0" y="667"/>
                    <a:pt x="465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6301675" y="44960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7111900" y="4436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56"/>
                  </a:moveTo>
                  <a:cubicBezTo>
                    <a:pt x="155" y="180"/>
                    <a:pt x="429" y="96"/>
                    <a:pt x="310" y="37"/>
                  </a:cubicBezTo>
                  <a:cubicBezTo>
                    <a:pt x="262" y="1"/>
                    <a:pt x="0" y="96"/>
                    <a:pt x="95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5856375" y="440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79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1464750" y="4409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739750" y="432625"/>
              <a:ext cx="21450" cy="9250"/>
            </a:xfrm>
            <a:custGeom>
              <a:avLst/>
              <a:gdLst/>
              <a:ahLst/>
              <a:cxnLst/>
              <a:rect l="l" t="t" r="r" b="b"/>
              <a:pathLst>
                <a:path w="858" h="370" extrusionOk="0">
                  <a:moveTo>
                    <a:pt x="857" y="24"/>
                  </a:moveTo>
                  <a:cubicBezTo>
                    <a:pt x="369" y="0"/>
                    <a:pt x="48" y="60"/>
                    <a:pt x="0" y="250"/>
                  </a:cubicBezTo>
                  <a:cubicBezTo>
                    <a:pt x="417" y="215"/>
                    <a:pt x="476" y="370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386125" y="4356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1"/>
                    <a:pt x="24" y="131"/>
                  </a:cubicBezTo>
                  <a:cubicBezTo>
                    <a:pt x="1" y="203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1503150" y="4379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6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658100" y="429650"/>
              <a:ext cx="23550" cy="12525"/>
            </a:xfrm>
            <a:custGeom>
              <a:avLst/>
              <a:gdLst/>
              <a:ahLst/>
              <a:cxnLst/>
              <a:rect l="l" t="t" r="r" b="b"/>
              <a:pathLst>
                <a:path w="942" h="501" extrusionOk="0">
                  <a:moveTo>
                    <a:pt x="1" y="489"/>
                  </a:moveTo>
                  <a:cubicBezTo>
                    <a:pt x="382" y="500"/>
                    <a:pt x="679" y="453"/>
                    <a:pt x="870" y="369"/>
                  </a:cubicBezTo>
                  <a:cubicBezTo>
                    <a:pt x="941" y="72"/>
                    <a:pt x="572" y="0"/>
                    <a:pt x="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7293750" y="432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2880700" y="427575"/>
              <a:ext cx="32775" cy="14300"/>
            </a:xfrm>
            <a:custGeom>
              <a:avLst/>
              <a:gdLst/>
              <a:ahLst/>
              <a:cxnLst/>
              <a:rect l="l" t="t" r="r" b="b"/>
              <a:pathLst>
                <a:path w="1311" h="572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9" y="202"/>
                    <a:pt x="179" y="345"/>
                    <a:pt x="1" y="452"/>
                  </a:cubicBezTo>
                  <a:cubicBezTo>
                    <a:pt x="953" y="572"/>
                    <a:pt x="977" y="214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1804075" y="433225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6"/>
                  </a:moveTo>
                  <a:lnTo>
                    <a:pt x="679" y="0"/>
                  </a:lnTo>
                  <a:lnTo>
                    <a:pt x="25" y="0"/>
                  </a:lnTo>
                  <a:cubicBezTo>
                    <a:pt x="1" y="215"/>
                    <a:pt x="239" y="274"/>
                    <a:pt x="67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745750" y="422200"/>
              <a:ext cx="35725" cy="14925"/>
            </a:xfrm>
            <a:custGeom>
              <a:avLst/>
              <a:gdLst/>
              <a:ahLst/>
              <a:cxnLst/>
              <a:rect l="l" t="t" r="r" b="b"/>
              <a:pathLst>
                <a:path w="1429" h="597" extrusionOk="0">
                  <a:moveTo>
                    <a:pt x="405" y="560"/>
                  </a:moveTo>
                  <a:cubicBezTo>
                    <a:pt x="1429" y="596"/>
                    <a:pt x="976" y="36"/>
                    <a:pt x="405" y="1"/>
                  </a:cubicBezTo>
                  <a:cubicBezTo>
                    <a:pt x="0" y="203"/>
                    <a:pt x="536" y="203"/>
                    <a:pt x="40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846900" y="425175"/>
              <a:ext cx="17875" cy="8375"/>
            </a:xfrm>
            <a:custGeom>
              <a:avLst/>
              <a:gdLst/>
              <a:ahLst/>
              <a:cxnLst/>
              <a:rect l="l" t="t" r="r" b="b"/>
              <a:pathLst>
                <a:path w="715" h="335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62" y="144"/>
                    <a:pt x="0" y="156"/>
                    <a:pt x="60" y="334"/>
                  </a:cubicBezTo>
                  <a:lnTo>
                    <a:pt x="71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674300" y="430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83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076900" y="417750"/>
              <a:ext cx="15800" cy="14000"/>
            </a:xfrm>
            <a:custGeom>
              <a:avLst/>
              <a:gdLst/>
              <a:ahLst/>
              <a:cxnLst/>
              <a:rect l="l" t="t" r="r" b="b"/>
              <a:pathLst>
                <a:path w="632" h="560" extrusionOk="0">
                  <a:moveTo>
                    <a:pt x="418" y="512"/>
                  </a:moveTo>
                  <a:cubicBezTo>
                    <a:pt x="429" y="441"/>
                    <a:pt x="441" y="381"/>
                    <a:pt x="632" y="417"/>
                  </a:cubicBezTo>
                  <a:lnTo>
                    <a:pt x="632" y="191"/>
                  </a:lnTo>
                  <a:cubicBezTo>
                    <a:pt x="96" y="0"/>
                    <a:pt x="1" y="560"/>
                    <a:pt x="41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5763800" y="42430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120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5686125" y="414175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6"/>
                  </a:moveTo>
                  <a:cubicBezTo>
                    <a:pt x="2048" y="0"/>
                    <a:pt x="0" y="393"/>
                    <a:pt x="1262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20525" y="419225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7" y="191"/>
                    <a:pt x="751" y="179"/>
                    <a:pt x="667" y="1"/>
                  </a:cubicBezTo>
                  <a:lnTo>
                    <a:pt x="239" y="1"/>
                  </a:lnTo>
                  <a:cubicBezTo>
                    <a:pt x="1" y="155"/>
                    <a:pt x="1" y="275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37525" y="418325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1" y="275"/>
                  </a:moveTo>
                  <a:cubicBezTo>
                    <a:pt x="227" y="275"/>
                    <a:pt x="251" y="358"/>
                    <a:pt x="429" y="394"/>
                  </a:cubicBezTo>
                  <a:cubicBezTo>
                    <a:pt x="1025" y="191"/>
                    <a:pt x="120" y="1"/>
                    <a:pt x="1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5905200" y="42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10725" y="42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2209800" y="421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1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67" y="179"/>
                    <a:pt x="429" y="95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5781375" y="4097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82"/>
                  </a:moveTo>
                  <a:cubicBezTo>
                    <a:pt x="1250" y="1"/>
                    <a:pt x="0" y="656"/>
                    <a:pt x="714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071025" y="41535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56"/>
                  </a:moveTo>
                  <a:cubicBezTo>
                    <a:pt x="441" y="37"/>
                    <a:pt x="48" y="1"/>
                    <a:pt x="1" y="156"/>
                  </a:cubicBezTo>
                  <a:cubicBezTo>
                    <a:pt x="251" y="156"/>
                    <a:pt x="334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867425" y="4183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6" y="180"/>
                    <a:pt x="430" y="96"/>
                    <a:pt x="322" y="37"/>
                  </a:cubicBezTo>
                  <a:cubicBezTo>
                    <a:pt x="263" y="1"/>
                    <a:pt x="1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97350" y="4192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51" y="24"/>
                    <a:pt x="1" y="1"/>
                    <a:pt x="1" y="120"/>
                  </a:cubicBezTo>
                  <a:cubicBezTo>
                    <a:pt x="168" y="84"/>
                    <a:pt x="418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6005200" y="4106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51" y="0"/>
                  </a:lnTo>
                  <a:cubicBezTo>
                    <a:pt x="1" y="179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1937725" y="415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67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1671625" y="4126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6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1391825" y="40940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67"/>
                  </a:moveTo>
                  <a:cubicBezTo>
                    <a:pt x="191" y="179"/>
                    <a:pt x="96" y="1"/>
                    <a:pt x="1" y="167"/>
                  </a:cubicBezTo>
                  <a:cubicBezTo>
                    <a:pt x="1" y="287"/>
                    <a:pt x="382" y="310"/>
                    <a:pt x="441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625450" y="4079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446300" y="4079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6505575" y="407625"/>
              <a:ext cx="16375" cy="3600"/>
            </a:xfrm>
            <a:custGeom>
              <a:avLst/>
              <a:gdLst/>
              <a:ahLst/>
              <a:cxnLst/>
              <a:rect l="l" t="t" r="r" b="b"/>
              <a:pathLst>
                <a:path w="655" h="144" extrusionOk="0">
                  <a:moveTo>
                    <a:pt x="655" y="12"/>
                  </a:moveTo>
                  <a:cubicBezTo>
                    <a:pt x="405" y="24"/>
                    <a:pt x="48" y="0"/>
                    <a:pt x="0" y="131"/>
                  </a:cubicBezTo>
                  <a:cubicBezTo>
                    <a:pt x="274" y="119"/>
                    <a:pt x="631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772175" y="4049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1" y="119"/>
                  </a:moveTo>
                  <a:cubicBezTo>
                    <a:pt x="1" y="179"/>
                    <a:pt x="180" y="250"/>
                    <a:pt x="203" y="119"/>
                  </a:cubicBezTo>
                  <a:cubicBezTo>
                    <a:pt x="215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739675" y="401375"/>
              <a:ext cx="10725" cy="7450"/>
            </a:xfrm>
            <a:custGeom>
              <a:avLst/>
              <a:gdLst/>
              <a:ahLst/>
              <a:cxnLst/>
              <a:rect l="l" t="t" r="r" b="b"/>
              <a:pathLst>
                <a:path w="429" h="298" extrusionOk="0">
                  <a:moveTo>
                    <a:pt x="429" y="155"/>
                  </a:moveTo>
                  <a:cubicBezTo>
                    <a:pt x="179" y="179"/>
                    <a:pt x="83" y="0"/>
                    <a:pt x="0" y="155"/>
                  </a:cubicBezTo>
                  <a:cubicBezTo>
                    <a:pt x="0" y="262"/>
                    <a:pt x="369" y="298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174250" y="399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20"/>
                  </a:moveTo>
                  <a:cubicBezTo>
                    <a:pt x="226" y="60"/>
                    <a:pt x="48" y="1"/>
                    <a:pt x="0" y="120"/>
                  </a:cubicBezTo>
                  <a:cubicBezTo>
                    <a:pt x="0" y="180"/>
                    <a:pt x="179" y="263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032800" y="3960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3" y="215"/>
                    <a:pt x="191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6190650" y="393325"/>
              <a:ext cx="11025" cy="6875"/>
            </a:xfrm>
            <a:custGeom>
              <a:avLst/>
              <a:gdLst/>
              <a:ahLst/>
              <a:cxnLst/>
              <a:rect l="l" t="t" r="r" b="b"/>
              <a:pathLst>
                <a:path w="441" h="275" extrusionOk="0">
                  <a:moveTo>
                    <a:pt x="441" y="144"/>
                  </a:moveTo>
                  <a:cubicBezTo>
                    <a:pt x="393" y="1"/>
                    <a:pt x="203" y="60"/>
                    <a:pt x="12" y="144"/>
                  </a:cubicBezTo>
                  <a:cubicBezTo>
                    <a:pt x="0" y="263"/>
                    <a:pt x="381" y="275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576625" y="3939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2437800" y="3960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8"/>
                    <a:pt x="453" y="72"/>
                    <a:pt x="345" y="13"/>
                  </a:cubicBezTo>
                  <a:cubicBezTo>
                    <a:pt x="274" y="1"/>
                    <a:pt x="0" y="96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2217825" y="3933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0" y="144"/>
                  </a:moveTo>
                  <a:cubicBezTo>
                    <a:pt x="0" y="203"/>
                    <a:pt x="179" y="275"/>
                    <a:pt x="215" y="144"/>
                  </a:cubicBezTo>
                  <a:cubicBezTo>
                    <a:pt x="215" y="84"/>
                    <a:pt x="36" y="1"/>
                    <a:pt x="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717750" y="3933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1" y="203"/>
                    <a:pt x="180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647400" y="3969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5506025" y="3879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1"/>
                    <a:pt x="191" y="60"/>
                    <a:pt x="1" y="131"/>
                  </a:cubicBezTo>
                  <a:cubicBezTo>
                    <a:pt x="1" y="239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5068475" y="3903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185025" y="385600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0"/>
                  </a:moveTo>
                  <a:lnTo>
                    <a:pt x="227" y="0"/>
                  </a:lnTo>
                  <a:cubicBezTo>
                    <a:pt x="227" y="119"/>
                    <a:pt x="49" y="131"/>
                    <a:pt x="1" y="226"/>
                  </a:cubicBezTo>
                  <a:cubicBezTo>
                    <a:pt x="287" y="238"/>
                    <a:pt x="299" y="369"/>
                    <a:pt x="65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2427375" y="3853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8"/>
                    <a:pt x="762" y="12"/>
                  </a:cubicBezTo>
                  <a:cubicBezTo>
                    <a:pt x="417" y="24"/>
                    <a:pt x="0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5677175" y="38500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55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764150" y="373975"/>
              <a:ext cx="31875" cy="14325"/>
            </a:xfrm>
            <a:custGeom>
              <a:avLst/>
              <a:gdLst/>
              <a:ahLst/>
              <a:cxnLst/>
              <a:rect l="l" t="t" r="r" b="b"/>
              <a:pathLst>
                <a:path w="1275" h="573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9"/>
                    <a:pt x="774" y="334"/>
                    <a:pt x="953" y="1"/>
                  </a:cubicBezTo>
                  <a:cubicBezTo>
                    <a:pt x="0" y="60"/>
                    <a:pt x="643" y="239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2214850" y="3850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714775" y="385000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1"/>
                  </a:moveTo>
                  <a:cubicBezTo>
                    <a:pt x="180" y="155"/>
                    <a:pt x="453" y="72"/>
                    <a:pt x="346" y="12"/>
                  </a:cubicBezTo>
                  <a:cubicBezTo>
                    <a:pt x="275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76825" y="371900"/>
              <a:ext cx="36625" cy="19375"/>
            </a:xfrm>
            <a:custGeom>
              <a:avLst/>
              <a:gdLst/>
              <a:ahLst/>
              <a:cxnLst/>
              <a:rect l="l" t="t" r="r" b="b"/>
              <a:pathLst>
                <a:path w="1465" h="775" extrusionOk="0">
                  <a:moveTo>
                    <a:pt x="1465" y="429"/>
                  </a:moveTo>
                  <a:cubicBezTo>
                    <a:pt x="1048" y="382"/>
                    <a:pt x="1298" y="1"/>
                    <a:pt x="596" y="84"/>
                  </a:cubicBezTo>
                  <a:cubicBezTo>
                    <a:pt x="0" y="263"/>
                    <a:pt x="1131" y="774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7013950" y="3793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67"/>
                    <a:pt x="441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5837325" y="3799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83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570375" y="37160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215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2649725" y="3734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1334675" y="3734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96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443200" y="3734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8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818325" y="3707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7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1935050" y="364750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1" y="275"/>
                  </a:moveTo>
                  <a:cubicBezTo>
                    <a:pt x="298" y="418"/>
                    <a:pt x="810" y="418"/>
                    <a:pt x="882" y="156"/>
                  </a:cubicBezTo>
                  <a:cubicBezTo>
                    <a:pt x="584" y="1"/>
                    <a:pt x="60" y="1"/>
                    <a:pt x="1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6908300" y="36505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4"/>
                  </a:moveTo>
                  <a:cubicBezTo>
                    <a:pt x="381" y="1"/>
                    <a:pt x="191" y="60"/>
                    <a:pt x="0" y="144"/>
                  </a:cubicBezTo>
                  <a:cubicBezTo>
                    <a:pt x="0" y="263"/>
                    <a:pt x="369" y="286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6359125" y="3650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03"/>
                    <a:pt x="179" y="275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864750" y="3659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1334675" y="367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309975" y="3659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4"/>
                    <a:pt x="0" y="227"/>
                  </a:cubicBezTo>
                  <a:cubicBezTo>
                    <a:pt x="346" y="203"/>
                    <a:pt x="762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78000" y="3677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22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80" y="179"/>
                    <a:pt x="453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7027650" y="359100"/>
              <a:ext cx="21750" cy="10750"/>
            </a:xfrm>
            <a:custGeom>
              <a:avLst/>
              <a:gdLst/>
              <a:ahLst/>
              <a:cxnLst/>
              <a:rect l="l" t="t" r="r" b="b"/>
              <a:pathLst>
                <a:path w="870" h="430" extrusionOk="0">
                  <a:moveTo>
                    <a:pt x="870" y="382"/>
                  </a:moveTo>
                  <a:lnTo>
                    <a:pt x="870" y="36"/>
                  </a:lnTo>
                  <a:cubicBezTo>
                    <a:pt x="370" y="1"/>
                    <a:pt x="48" y="60"/>
                    <a:pt x="1" y="263"/>
                  </a:cubicBezTo>
                  <a:cubicBezTo>
                    <a:pt x="286" y="298"/>
                    <a:pt x="405" y="429"/>
                    <a:pt x="87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6532950" y="3626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1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6293625" y="354350"/>
              <a:ext cx="23550" cy="14300"/>
            </a:xfrm>
            <a:custGeom>
              <a:avLst/>
              <a:gdLst/>
              <a:ahLst/>
              <a:cxnLst/>
              <a:rect l="l" t="t" r="r" b="b"/>
              <a:pathLst>
                <a:path w="942" h="572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775" y="286"/>
                    <a:pt x="941" y="167"/>
                    <a:pt x="429" y="0"/>
                  </a:cubicBezTo>
                  <a:cubicBezTo>
                    <a:pt x="596" y="310"/>
                    <a:pt x="1" y="226"/>
                    <a:pt x="1" y="453"/>
                  </a:cubicBezTo>
                  <a:cubicBezTo>
                    <a:pt x="144" y="464"/>
                    <a:pt x="263" y="476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6239150" y="35970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25" y="191"/>
                    <a:pt x="203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617400" y="352550"/>
              <a:ext cx="46475" cy="13425"/>
            </a:xfrm>
            <a:custGeom>
              <a:avLst/>
              <a:gdLst/>
              <a:ahLst/>
              <a:cxnLst/>
              <a:rect l="l" t="t" r="r" b="b"/>
              <a:pathLst>
                <a:path w="1859" h="537" extrusionOk="0">
                  <a:moveTo>
                    <a:pt x="751" y="536"/>
                  </a:moveTo>
                  <a:cubicBezTo>
                    <a:pt x="1858" y="72"/>
                    <a:pt x="1" y="1"/>
                    <a:pt x="751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886200" y="3603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84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462625" y="3573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2658050" y="35702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309975" y="3540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7179750" y="34540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1" y="358"/>
                  </a:moveTo>
                  <a:cubicBezTo>
                    <a:pt x="882" y="763"/>
                    <a:pt x="513" y="1"/>
                    <a:pt x="1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5380725" y="35107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12" y="203"/>
                    <a:pt x="191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7155350" y="3510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8" y="131"/>
                  </a:moveTo>
                  <a:cubicBezTo>
                    <a:pt x="167" y="167"/>
                    <a:pt x="429" y="72"/>
                    <a:pt x="322" y="12"/>
                  </a:cubicBezTo>
                  <a:cubicBezTo>
                    <a:pt x="262" y="0"/>
                    <a:pt x="0" y="83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1970475" y="35107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24"/>
                  </a:moveTo>
                  <a:cubicBezTo>
                    <a:pt x="274" y="0"/>
                    <a:pt x="0" y="83"/>
                    <a:pt x="119" y="155"/>
                  </a:cubicBezTo>
                  <a:cubicBezTo>
                    <a:pt x="167" y="167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1120075" y="351650"/>
              <a:ext cx="10725" cy="3300"/>
            </a:xfrm>
            <a:custGeom>
              <a:avLst/>
              <a:gdLst/>
              <a:ahLst/>
              <a:cxnLst/>
              <a:rect l="l" t="t" r="r" b="b"/>
              <a:pathLst>
                <a:path w="429" h="132" extrusionOk="0">
                  <a:moveTo>
                    <a:pt x="429" y="1"/>
                  </a:moveTo>
                  <a:cubicBezTo>
                    <a:pt x="262" y="37"/>
                    <a:pt x="0" y="1"/>
                    <a:pt x="0" y="132"/>
                  </a:cubicBezTo>
                  <a:cubicBezTo>
                    <a:pt x="179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872425" y="35107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34" y="12"/>
                  </a:cubicBezTo>
                  <a:cubicBezTo>
                    <a:pt x="274" y="0"/>
                    <a:pt x="0" y="83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7261300" y="343325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1"/>
                  </a:moveTo>
                  <a:cubicBezTo>
                    <a:pt x="287" y="1"/>
                    <a:pt x="108" y="84"/>
                    <a:pt x="1" y="215"/>
                  </a:cubicBezTo>
                  <a:cubicBezTo>
                    <a:pt x="346" y="215"/>
                    <a:pt x="751" y="239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7166350" y="3427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108"/>
                    <a:pt x="763" y="25"/>
                  </a:cubicBezTo>
                  <a:cubicBezTo>
                    <a:pt x="418" y="36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2527375" y="337675"/>
              <a:ext cx="11050" cy="11025"/>
            </a:xfrm>
            <a:custGeom>
              <a:avLst/>
              <a:gdLst/>
              <a:ahLst/>
              <a:cxnLst/>
              <a:rect l="l" t="t" r="r" b="b"/>
              <a:pathLst>
                <a:path w="442" h="441" extrusionOk="0">
                  <a:moveTo>
                    <a:pt x="442" y="0"/>
                  </a:moveTo>
                  <a:lnTo>
                    <a:pt x="1" y="0"/>
                  </a:lnTo>
                  <a:lnTo>
                    <a:pt x="1" y="441"/>
                  </a:lnTo>
                  <a:lnTo>
                    <a:pt x="442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5562875" y="3424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80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6734175" y="340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72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5391725" y="340350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2"/>
                  </a:moveTo>
                  <a:cubicBezTo>
                    <a:pt x="406" y="24"/>
                    <a:pt x="48" y="1"/>
                    <a:pt x="1" y="131"/>
                  </a:cubicBezTo>
                  <a:cubicBezTo>
                    <a:pt x="251" y="96"/>
                    <a:pt x="620" y="131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7222925" y="3344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24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7102950" y="33500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80" y="226"/>
                  </a:moveTo>
                  <a:lnTo>
                    <a:pt x="680" y="0"/>
                  </a:lnTo>
                  <a:lnTo>
                    <a:pt x="25" y="0"/>
                  </a:lnTo>
                  <a:cubicBezTo>
                    <a:pt x="1" y="203"/>
                    <a:pt x="251" y="250"/>
                    <a:pt x="680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1346575" y="321300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5"/>
                  </a:moveTo>
                  <a:cubicBezTo>
                    <a:pt x="1156" y="1"/>
                    <a:pt x="1" y="608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6685050" y="323375"/>
              <a:ext cx="23825" cy="11350"/>
            </a:xfrm>
            <a:custGeom>
              <a:avLst/>
              <a:gdLst/>
              <a:ahLst/>
              <a:cxnLst/>
              <a:rect l="l" t="t" r="r" b="b"/>
              <a:pathLst>
                <a:path w="953" h="454" extrusionOk="0">
                  <a:moveTo>
                    <a:pt x="655" y="1"/>
                  </a:moveTo>
                  <a:cubicBezTo>
                    <a:pt x="846" y="370"/>
                    <a:pt x="84" y="239"/>
                    <a:pt x="0" y="453"/>
                  </a:cubicBezTo>
                  <a:lnTo>
                    <a:pt x="858" y="453"/>
                  </a:lnTo>
                  <a:cubicBezTo>
                    <a:pt x="834" y="287"/>
                    <a:pt x="953" y="48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5402450" y="3320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79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4247550" y="3314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1930000" y="3260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0" y="345"/>
                  </a:moveTo>
                  <a:lnTo>
                    <a:pt x="429" y="345"/>
                  </a:lnTo>
                  <a:cubicBezTo>
                    <a:pt x="441" y="191"/>
                    <a:pt x="715" y="191"/>
                    <a:pt x="6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7149700" y="3284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43"/>
                  </a:moveTo>
                  <a:cubicBezTo>
                    <a:pt x="179" y="179"/>
                    <a:pt x="453" y="84"/>
                    <a:pt x="345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5674500" y="318925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65" y="393"/>
                    <a:pt x="656" y="405"/>
                  </a:cubicBezTo>
                  <a:lnTo>
                    <a:pt x="656" y="179"/>
                  </a:lnTo>
                  <a:cubicBezTo>
                    <a:pt x="120" y="0"/>
                    <a:pt x="1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5043775" y="326350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15"/>
                    <a:pt x="762" y="251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6407925" y="3180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20"/>
                  </a:moveTo>
                  <a:lnTo>
                    <a:pt x="1" y="334"/>
                  </a:lnTo>
                  <a:cubicBezTo>
                    <a:pt x="394" y="715"/>
                    <a:pt x="1072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5372675" y="3257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67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650150" y="306725"/>
              <a:ext cx="29775" cy="27700"/>
            </a:xfrm>
            <a:custGeom>
              <a:avLst/>
              <a:gdLst/>
              <a:ahLst/>
              <a:cxnLst/>
              <a:rect l="l" t="t" r="r" b="b"/>
              <a:pathLst>
                <a:path w="1191" h="1108" extrusionOk="0">
                  <a:moveTo>
                    <a:pt x="1191" y="667"/>
                  </a:moveTo>
                  <a:lnTo>
                    <a:pt x="1191" y="453"/>
                  </a:lnTo>
                  <a:cubicBezTo>
                    <a:pt x="310" y="0"/>
                    <a:pt x="0" y="1107"/>
                    <a:pt x="1191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7368475" y="315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74" y="143"/>
                    <a:pt x="0" y="143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255675" y="317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12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7087175" y="31445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6810375" y="306725"/>
              <a:ext cx="31275" cy="17275"/>
            </a:xfrm>
            <a:custGeom>
              <a:avLst/>
              <a:gdLst/>
              <a:ahLst/>
              <a:cxnLst/>
              <a:rect l="l" t="t" r="r" b="b"/>
              <a:pathLst>
                <a:path w="1251" h="691" extrusionOk="0">
                  <a:moveTo>
                    <a:pt x="1072" y="572"/>
                  </a:moveTo>
                  <a:cubicBezTo>
                    <a:pt x="1250" y="179"/>
                    <a:pt x="857" y="72"/>
                    <a:pt x="417" y="0"/>
                  </a:cubicBezTo>
                  <a:cubicBezTo>
                    <a:pt x="0" y="214"/>
                    <a:pt x="191" y="691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4714875" y="3171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79"/>
                    <a:pt x="452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791150" y="317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7147000" y="3153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72"/>
                    <a:pt x="442" y="108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5299450" y="29272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3"/>
                  </a:moveTo>
                  <a:cubicBezTo>
                    <a:pt x="1668" y="846"/>
                    <a:pt x="25" y="1"/>
                    <a:pt x="1" y="10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774775" y="3144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80" y="167"/>
                    <a:pt x="442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2782775" y="306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2" y="191"/>
                    <a:pt x="191" y="250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5739700" y="301050"/>
              <a:ext cx="17875" cy="8675"/>
            </a:xfrm>
            <a:custGeom>
              <a:avLst/>
              <a:gdLst/>
              <a:ahLst/>
              <a:cxnLst/>
              <a:rect l="l" t="t" r="r" b="b"/>
              <a:pathLst>
                <a:path w="715" h="347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429" y="346"/>
                  </a:lnTo>
                  <a:cubicBezTo>
                    <a:pt x="441" y="203"/>
                    <a:pt x="715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5489650" y="30075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30" y="120"/>
                    <a:pt x="394" y="37"/>
                    <a:pt x="215" y="1"/>
                  </a:cubicBezTo>
                  <a:cubicBezTo>
                    <a:pt x="215" y="120"/>
                    <a:pt x="37" y="132"/>
                    <a:pt x="1" y="227"/>
                  </a:cubicBezTo>
                  <a:cubicBezTo>
                    <a:pt x="215" y="227"/>
                    <a:pt x="251" y="311"/>
                    <a:pt x="430" y="334"/>
                  </a:cubicBezTo>
                  <a:cubicBezTo>
                    <a:pt x="430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095325" y="3061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31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1989525" y="303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6649925" y="3031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4"/>
                    <a:pt x="108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459575" y="303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5612000" y="3004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24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67" y="167"/>
                    <a:pt x="429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5405425" y="295400"/>
              <a:ext cx="19075" cy="5675"/>
            </a:xfrm>
            <a:custGeom>
              <a:avLst/>
              <a:gdLst/>
              <a:ahLst/>
              <a:cxnLst/>
              <a:rect l="l" t="t" r="r" b="b"/>
              <a:pathLst>
                <a:path w="763" h="227" extrusionOk="0">
                  <a:moveTo>
                    <a:pt x="536" y="227"/>
                  </a:moveTo>
                  <a:cubicBezTo>
                    <a:pt x="536" y="108"/>
                    <a:pt x="715" y="96"/>
                    <a:pt x="763" y="13"/>
                  </a:cubicBezTo>
                  <a:cubicBezTo>
                    <a:pt x="417" y="24"/>
                    <a:pt x="1" y="1"/>
                    <a:pt x="10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5000325" y="2921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4"/>
                  </a:moveTo>
                  <a:cubicBezTo>
                    <a:pt x="226" y="84"/>
                    <a:pt x="48" y="1"/>
                    <a:pt x="12" y="144"/>
                  </a:cubicBezTo>
                  <a:cubicBezTo>
                    <a:pt x="0" y="203"/>
                    <a:pt x="179" y="263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4603550" y="2900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1927025" y="291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45" y="37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684600" y="2870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03"/>
                    <a:pt x="239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4366900" y="2835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4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1802600" y="278725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96" y="215"/>
                  </a:moveTo>
                  <a:cubicBezTo>
                    <a:pt x="381" y="215"/>
                    <a:pt x="393" y="370"/>
                    <a:pt x="750" y="334"/>
                  </a:cubicBezTo>
                  <a:cubicBezTo>
                    <a:pt x="1072" y="49"/>
                    <a:pt x="0" y="1"/>
                    <a:pt x="96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932325" y="2808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20" y="131"/>
                  </a:moveTo>
                  <a:cubicBezTo>
                    <a:pt x="179" y="155"/>
                    <a:pt x="453" y="72"/>
                    <a:pt x="334" y="12"/>
                  </a:cubicBezTo>
                  <a:cubicBezTo>
                    <a:pt x="274" y="0"/>
                    <a:pt x="0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440600" y="278150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8"/>
                    <a:pt x="381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1212650" y="2784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67" y="95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800375" y="269800"/>
              <a:ext cx="21475" cy="11650"/>
            </a:xfrm>
            <a:custGeom>
              <a:avLst/>
              <a:gdLst/>
              <a:ahLst/>
              <a:cxnLst/>
              <a:rect l="l" t="t" r="r" b="b"/>
              <a:pathLst>
                <a:path w="859" h="466" extrusionOk="0">
                  <a:moveTo>
                    <a:pt x="608" y="465"/>
                  </a:moveTo>
                  <a:cubicBezTo>
                    <a:pt x="739" y="465"/>
                    <a:pt x="858" y="453"/>
                    <a:pt x="822" y="346"/>
                  </a:cubicBezTo>
                  <a:cubicBezTo>
                    <a:pt x="453" y="346"/>
                    <a:pt x="691" y="36"/>
                    <a:pt x="382" y="1"/>
                  </a:cubicBezTo>
                  <a:cubicBezTo>
                    <a:pt x="1" y="227"/>
                    <a:pt x="549" y="227"/>
                    <a:pt x="156" y="453"/>
                  </a:cubicBezTo>
                  <a:cubicBezTo>
                    <a:pt x="322" y="465"/>
                    <a:pt x="453" y="465"/>
                    <a:pt x="608" y="46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761175" y="272175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62" y="132"/>
                    <a:pt x="346" y="311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889675" y="267425"/>
              <a:ext cx="19975" cy="11050"/>
            </a:xfrm>
            <a:custGeom>
              <a:avLst/>
              <a:gdLst/>
              <a:ahLst/>
              <a:cxnLst/>
              <a:rect l="l" t="t" r="r" b="b"/>
              <a:pathLst>
                <a:path w="799" h="442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9" y="191"/>
                    <a:pt x="703" y="12"/>
                    <a:pt x="310" y="0"/>
                  </a:cubicBezTo>
                  <a:cubicBezTo>
                    <a:pt x="239" y="143"/>
                    <a:pt x="1" y="203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846600" y="262075"/>
              <a:ext cx="28900" cy="18475"/>
            </a:xfrm>
            <a:custGeom>
              <a:avLst/>
              <a:gdLst/>
              <a:ahLst/>
              <a:cxnLst/>
              <a:rect l="l" t="t" r="r" b="b"/>
              <a:pathLst>
                <a:path w="1156" h="739" extrusionOk="0">
                  <a:moveTo>
                    <a:pt x="1155" y="214"/>
                  </a:moveTo>
                  <a:cubicBezTo>
                    <a:pt x="453" y="286"/>
                    <a:pt x="489" y="0"/>
                    <a:pt x="72" y="214"/>
                  </a:cubicBezTo>
                  <a:cubicBezTo>
                    <a:pt x="0" y="738"/>
                    <a:pt x="1072" y="512"/>
                    <a:pt x="1155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1157875" y="2695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72"/>
                    <a:pt x="48" y="1"/>
                    <a:pt x="0" y="144"/>
                  </a:cubicBezTo>
                  <a:cubicBezTo>
                    <a:pt x="0" y="191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4799400" y="2644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3923400" y="26445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19"/>
                  </a:lnTo>
                  <a:cubicBezTo>
                    <a:pt x="262" y="119"/>
                    <a:pt x="215" y="24"/>
                    <a:pt x="48" y="0"/>
                  </a:cubicBezTo>
                  <a:cubicBezTo>
                    <a:pt x="60" y="179"/>
                    <a:pt x="0" y="393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878075" y="266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7174100" y="260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43"/>
                  </a:moveTo>
                  <a:cubicBezTo>
                    <a:pt x="393" y="1"/>
                    <a:pt x="203" y="60"/>
                    <a:pt x="0" y="143"/>
                  </a:cubicBezTo>
                  <a:cubicBezTo>
                    <a:pt x="12" y="262"/>
                    <a:pt x="393" y="286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7345550" y="2582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7280350" y="2582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8" y="167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7009800" y="246875"/>
              <a:ext cx="17875" cy="11950"/>
            </a:xfrm>
            <a:custGeom>
              <a:avLst/>
              <a:gdLst/>
              <a:ahLst/>
              <a:cxnLst/>
              <a:rect l="l" t="t" r="r" b="b"/>
              <a:pathLst>
                <a:path w="715" h="478" extrusionOk="0">
                  <a:moveTo>
                    <a:pt x="715" y="477"/>
                  </a:moveTo>
                  <a:lnTo>
                    <a:pt x="715" y="25"/>
                  </a:lnTo>
                  <a:cubicBezTo>
                    <a:pt x="131" y="1"/>
                    <a:pt x="0" y="180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595425" y="2555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1" y="84"/>
                    <a:pt x="108" y="143"/>
                  </a:cubicBezTo>
                  <a:cubicBezTo>
                    <a:pt x="167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576375" y="242125"/>
              <a:ext cx="18475" cy="13725"/>
            </a:xfrm>
            <a:custGeom>
              <a:avLst/>
              <a:gdLst/>
              <a:ahLst/>
              <a:cxnLst/>
              <a:rect l="l" t="t" r="r" b="b"/>
              <a:pathLst>
                <a:path w="739" h="549" extrusionOk="0">
                  <a:moveTo>
                    <a:pt x="1" y="96"/>
                  </a:moveTo>
                  <a:lnTo>
                    <a:pt x="1" y="548"/>
                  </a:lnTo>
                  <a:lnTo>
                    <a:pt x="655" y="548"/>
                  </a:lnTo>
                  <a:cubicBezTo>
                    <a:pt x="715" y="262"/>
                    <a:pt x="739" y="0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6609450" y="242125"/>
              <a:ext cx="20850" cy="13425"/>
            </a:xfrm>
            <a:custGeom>
              <a:avLst/>
              <a:gdLst/>
              <a:ahLst/>
              <a:cxnLst/>
              <a:rect l="l" t="t" r="r" b="b"/>
              <a:pathLst>
                <a:path w="834" h="537" extrusionOk="0">
                  <a:moveTo>
                    <a:pt x="215" y="0"/>
                  </a:moveTo>
                  <a:cubicBezTo>
                    <a:pt x="227" y="191"/>
                    <a:pt x="167" y="358"/>
                    <a:pt x="0" y="441"/>
                  </a:cubicBezTo>
                  <a:cubicBezTo>
                    <a:pt x="727" y="536"/>
                    <a:pt x="834" y="12"/>
                    <a:pt x="2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283125" y="24717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30" y="144"/>
                  </a:moveTo>
                  <a:cubicBezTo>
                    <a:pt x="430" y="13"/>
                    <a:pt x="60" y="1"/>
                    <a:pt x="1" y="144"/>
                  </a:cubicBezTo>
                  <a:cubicBezTo>
                    <a:pt x="239" y="120"/>
                    <a:pt x="334" y="299"/>
                    <a:pt x="43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416225" y="2498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80" y="167"/>
                    <a:pt x="441" y="71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641425" y="2471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44"/>
                  </a:moveTo>
                  <a:cubicBezTo>
                    <a:pt x="227" y="72"/>
                    <a:pt x="49" y="1"/>
                    <a:pt x="1" y="144"/>
                  </a:cubicBezTo>
                  <a:cubicBezTo>
                    <a:pt x="13" y="191"/>
                    <a:pt x="191" y="251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413725" y="243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70" y="144"/>
                  </a:moveTo>
                  <a:cubicBezTo>
                    <a:pt x="572" y="1"/>
                    <a:pt x="60" y="1"/>
                    <a:pt x="1" y="275"/>
                  </a:cubicBezTo>
                  <a:cubicBezTo>
                    <a:pt x="286" y="406"/>
                    <a:pt x="810" y="418"/>
                    <a:pt x="87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464700" y="233500"/>
              <a:ext cx="29200" cy="17275"/>
            </a:xfrm>
            <a:custGeom>
              <a:avLst/>
              <a:gdLst/>
              <a:ahLst/>
              <a:cxnLst/>
              <a:rect l="l" t="t" r="r" b="b"/>
              <a:pathLst>
                <a:path w="1168" h="691" extrusionOk="0">
                  <a:moveTo>
                    <a:pt x="1001" y="691"/>
                  </a:moveTo>
                  <a:cubicBezTo>
                    <a:pt x="1168" y="0"/>
                    <a:pt x="1" y="607"/>
                    <a:pt x="100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878975" y="242125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72" y="215"/>
                  </a:moveTo>
                  <a:cubicBezTo>
                    <a:pt x="357" y="215"/>
                    <a:pt x="369" y="370"/>
                    <a:pt x="726" y="346"/>
                  </a:cubicBezTo>
                  <a:cubicBezTo>
                    <a:pt x="1072" y="60"/>
                    <a:pt x="0" y="0"/>
                    <a:pt x="72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5693550" y="2439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4922025" y="236475"/>
              <a:ext cx="20275" cy="11025"/>
            </a:xfrm>
            <a:custGeom>
              <a:avLst/>
              <a:gdLst/>
              <a:ahLst/>
              <a:cxnLst/>
              <a:rect l="l" t="t" r="r" b="b"/>
              <a:pathLst>
                <a:path w="811" h="441" extrusionOk="0">
                  <a:moveTo>
                    <a:pt x="751" y="441"/>
                  </a:moveTo>
                  <a:cubicBezTo>
                    <a:pt x="810" y="191"/>
                    <a:pt x="691" y="12"/>
                    <a:pt x="322" y="0"/>
                  </a:cubicBezTo>
                  <a:cubicBezTo>
                    <a:pt x="239" y="143"/>
                    <a:pt x="1" y="226"/>
                    <a:pt x="9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498525" y="2323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6" y="393"/>
                  </a:moveTo>
                  <a:cubicBezTo>
                    <a:pt x="1250" y="1"/>
                    <a:pt x="0" y="655"/>
                    <a:pt x="726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1918075" y="233500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45"/>
                  </a:moveTo>
                  <a:lnTo>
                    <a:pt x="477" y="119"/>
                  </a:lnTo>
                  <a:cubicBezTo>
                    <a:pt x="251" y="119"/>
                    <a:pt x="227" y="24"/>
                    <a:pt x="49" y="0"/>
                  </a:cubicBezTo>
                  <a:cubicBezTo>
                    <a:pt x="60" y="179"/>
                    <a:pt x="1" y="393"/>
                    <a:pt x="47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1707050" y="239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356350" y="2355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834625" y="2355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5712300" y="2308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2690800" y="227825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1846350" y="225150"/>
              <a:ext cx="26825" cy="9550"/>
            </a:xfrm>
            <a:custGeom>
              <a:avLst/>
              <a:gdLst/>
              <a:ahLst/>
              <a:cxnLst/>
              <a:rect l="l" t="t" r="r" b="b"/>
              <a:pathLst>
                <a:path w="1073" h="382" extrusionOk="0">
                  <a:moveTo>
                    <a:pt x="72" y="227"/>
                  </a:moveTo>
                  <a:cubicBezTo>
                    <a:pt x="358" y="227"/>
                    <a:pt x="370" y="382"/>
                    <a:pt x="727" y="346"/>
                  </a:cubicBezTo>
                  <a:cubicBezTo>
                    <a:pt x="1072" y="60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677100" y="227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68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1957075" y="227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63" y="37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1842475" y="914825"/>
              <a:ext cx="40225" cy="16700"/>
            </a:xfrm>
            <a:custGeom>
              <a:avLst/>
              <a:gdLst/>
              <a:ahLst/>
              <a:cxnLst/>
              <a:rect l="l" t="t" r="r" b="b"/>
              <a:pathLst>
                <a:path w="1609" h="668" extrusionOk="0">
                  <a:moveTo>
                    <a:pt x="227" y="667"/>
                  </a:moveTo>
                  <a:cubicBezTo>
                    <a:pt x="1608" y="584"/>
                    <a:pt x="239" y="1"/>
                    <a:pt x="1" y="322"/>
                  </a:cubicBezTo>
                  <a:cubicBezTo>
                    <a:pt x="275" y="358"/>
                    <a:pt x="251" y="501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7125575" y="616275"/>
              <a:ext cx="27125" cy="11350"/>
            </a:xfrm>
            <a:custGeom>
              <a:avLst/>
              <a:gdLst/>
              <a:ahLst/>
              <a:cxnLst/>
              <a:rect l="l" t="t" r="r" b="b"/>
              <a:pathLst>
                <a:path w="1085" h="454" extrusionOk="0">
                  <a:moveTo>
                    <a:pt x="1084" y="453"/>
                  </a:moveTo>
                  <a:cubicBezTo>
                    <a:pt x="1013" y="155"/>
                    <a:pt x="525" y="72"/>
                    <a:pt x="1" y="1"/>
                  </a:cubicBezTo>
                  <a:cubicBezTo>
                    <a:pt x="84" y="298"/>
                    <a:pt x="667" y="334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7380375" y="382625"/>
              <a:ext cx="29500" cy="16675"/>
            </a:xfrm>
            <a:custGeom>
              <a:avLst/>
              <a:gdLst/>
              <a:ahLst/>
              <a:cxnLst/>
              <a:rect l="l" t="t" r="r" b="b"/>
              <a:pathLst>
                <a:path w="1180" h="667" extrusionOk="0">
                  <a:moveTo>
                    <a:pt x="239" y="572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191"/>
                    <a:pt x="0" y="155"/>
                    <a:pt x="23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858425" y="308200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65" y="394"/>
                  </a:moveTo>
                  <a:cubicBezTo>
                    <a:pt x="548" y="191"/>
                    <a:pt x="739" y="417"/>
                    <a:pt x="1120" y="394"/>
                  </a:cubicBezTo>
                  <a:lnTo>
                    <a:pt x="1120" y="48"/>
                  </a:lnTo>
                  <a:cubicBezTo>
                    <a:pt x="703" y="1"/>
                    <a:pt x="1" y="358"/>
                    <a:pt x="46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837600" y="242725"/>
              <a:ext cx="29775" cy="11625"/>
            </a:xfrm>
            <a:custGeom>
              <a:avLst/>
              <a:gdLst/>
              <a:ahLst/>
              <a:cxnLst/>
              <a:rect l="l" t="t" r="r" b="b"/>
              <a:pathLst>
                <a:path w="1191" h="465" extrusionOk="0">
                  <a:moveTo>
                    <a:pt x="1084" y="322"/>
                  </a:moveTo>
                  <a:cubicBezTo>
                    <a:pt x="655" y="322"/>
                    <a:pt x="798" y="0"/>
                    <a:pt x="203" y="96"/>
                  </a:cubicBezTo>
                  <a:cubicBezTo>
                    <a:pt x="0" y="357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7044325" y="1981025"/>
              <a:ext cx="11025" cy="6875"/>
            </a:xfrm>
            <a:custGeom>
              <a:avLst/>
              <a:gdLst/>
              <a:ahLst/>
              <a:cxnLst/>
              <a:rect l="l" t="t" r="r" b="b"/>
              <a:pathLst>
                <a:path w="441" h="275" extrusionOk="0">
                  <a:moveTo>
                    <a:pt x="441" y="144"/>
                  </a:moveTo>
                  <a:cubicBezTo>
                    <a:pt x="393" y="1"/>
                    <a:pt x="203" y="60"/>
                    <a:pt x="0" y="144"/>
                  </a:cubicBezTo>
                  <a:cubicBezTo>
                    <a:pt x="0" y="239"/>
                    <a:pt x="381" y="274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6568675" y="19837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55" y="167"/>
                    <a:pt x="429" y="72"/>
                    <a:pt x="322" y="13"/>
                  </a:cubicBezTo>
                  <a:cubicBezTo>
                    <a:pt x="262" y="1"/>
                    <a:pt x="0" y="72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2760750" y="198162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191"/>
                    <a:pt x="251" y="262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88725" y="19816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95" y="84"/>
                    <a:pt x="0" y="215"/>
                  </a:cubicBezTo>
                  <a:cubicBezTo>
                    <a:pt x="345" y="203"/>
                    <a:pt x="762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307425" y="19807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84"/>
                    <a:pt x="131" y="132"/>
                  </a:cubicBezTo>
                  <a:cubicBezTo>
                    <a:pt x="191" y="179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5639075" y="19777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80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4302300" y="19777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84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641850" y="1964650"/>
              <a:ext cx="31875" cy="14325"/>
            </a:xfrm>
            <a:custGeom>
              <a:avLst/>
              <a:gdLst/>
              <a:ahLst/>
              <a:cxnLst/>
              <a:rect l="l" t="t" r="r" b="b"/>
              <a:pathLst>
                <a:path w="1275" h="573" extrusionOk="0">
                  <a:moveTo>
                    <a:pt x="656" y="1"/>
                  </a:moveTo>
                  <a:cubicBezTo>
                    <a:pt x="465" y="203"/>
                    <a:pt x="144" y="334"/>
                    <a:pt x="1" y="572"/>
                  </a:cubicBezTo>
                  <a:cubicBezTo>
                    <a:pt x="453" y="560"/>
                    <a:pt x="1275" y="167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1514475" y="19750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43"/>
                  </a:moveTo>
                  <a:cubicBezTo>
                    <a:pt x="155" y="167"/>
                    <a:pt x="429" y="84"/>
                    <a:pt x="321" y="12"/>
                  </a:cubicBezTo>
                  <a:cubicBezTo>
                    <a:pt x="262" y="1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1057850" y="19721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8" y="179"/>
                    <a:pt x="429" y="96"/>
                    <a:pt x="310" y="36"/>
                  </a:cubicBezTo>
                  <a:cubicBezTo>
                    <a:pt x="263" y="0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356825" y="1969725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2"/>
                    <a:pt x="322" y="12"/>
                  </a:cubicBezTo>
                  <a:cubicBezTo>
                    <a:pt x="263" y="0"/>
                    <a:pt x="1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462800" y="19646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5375650" y="19613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3533175" y="1961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622975" y="19640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522575" y="19557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20"/>
                  </a:moveTo>
                  <a:cubicBezTo>
                    <a:pt x="429" y="120"/>
                    <a:pt x="405" y="36"/>
                    <a:pt x="227" y="1"/>
                  </a:cubicBezTo>
                  <a:cubicBezTo>
                    <a:pt x="227" y="120"/>
                    <a:pt x="48" y="132"/>
                    <a:pt x="1" y="227"/>
                  </a:cubicBezTo>
                  <a:cubicBezTo>
                    <a:pt x="227" y="227"/>
                    <a:pt x="251" y="322"/>
                    <a:pt x="429" y="346"/>
                  </a:cubicBezTo>
                  <a:cubicBezTo>
                    <a:pt x="429" y="239"/>
                    <a:pt x="608" y="227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024300" y="1955725"/>
              <a:ext cx="26525" cy="16100"/>
            </a:xfrm>
            <a:custGeom>
              <a:avLst/>
              <a:gdLst/>
              <a:ahLst/>
              <a:cxnLst/>
              <a:rect l="l" t="t" r="r" b="b"/>
              <a:pathLst>
                <a:path w="1061" h="644" extrusionOk="0">
                  <a:moveTo>
                    <a:pt x="1013" y="239"/>
                  </a:moveTo>
                  <a:cubicBezTo>
                    <a:pt x="1060" y="167"/>
                    <a:pt x="691" y="1"/>
                    <a:pt x="584" y="24"/>
                  </a:cubicBezTo>
                  <a:cubicBezTo>
                    <a:pt x="1" y="108"/>
                    <a:pt x="715" y="644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528025" y="1946800"/>
              <a:ext cx="31575" cy="15500"/>
            </a:xfrm>
            <a:custGeom>
              <a:avLst/>
              <a:gdLst/>
              <a:ahLst/>
              <a:cxnLst/>
              <a:rect l="l" t="t" r="r" b="b"/>
              <a:pathLst>
                <a:path w="1263" h="620" extrusionOk="0">
                  <a:moveTo>
                    <a:pt x="858" y="477"/>
                  </a:moveTo>
                  <a:cubicBezTo>
                    <a:pt x="1263" y="108"/>
                    <a:pt x="84" y="0"/>
                    <a:pt x="1" y="250"/>
                  </a:cubicBezTo>
                  <a:cubicBezTo>
                    <a:pt x="346" y="322"/>
                    <a:pt x="179" y="620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848600" y="1936075"/>
              <a:ext cx="39625" cy="18200"/>
            </a:xfrm>
            <a:custGeom>
              <a:avLst/>
              <a:gdLst/>
              <a:ahLst/>
              <a:cxnLst/>
              <a:rect l="l" t="t" r="r" b="b"/>
              <a:pathLst>
                <a:path w="1585" h="728" extrusionOk="0">
                  <a:moveTo>
                    <a:pt x="1299" y="679"/>
                  </a:moveTo>
                  <a:cubicBezTo>
                    <a:pt x="1477" y="548"/>
                    <a:pt x="1584" y="382"/>
                    <a:pt x="1525" y="120"/>
                  </a:cubicBezTo>
                  <a:cubicBezTo>
                    <a:pt x="810" y="179"/>
                    <a:pt x="513" y="48"/>
                    <a:pt x="1" y="1"/>
                  </a:cubicBezTo>
                  <a:cubicBezTo>
                    <a:pt x="263" y="334"/>
                    <a:pt x="346" y="727"/>
                    <a:pt x="1299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1138225" y="1933400"/>
              <a:ext cx="56875" cy="14625"/>
            </a:xfrm>
            <a:custGeom>
              <a:avLst/>
              <a:gdLst/>
              <a:ahLst/>
              <a:cxnLst/>
              <a:rect l="l" t="t" r="r" b="b"/>
              <a:pathLst>
                <a:path w="2275" h="585" extrusionOk="0">
                  <a:moveTo>
                    <a:pt x="798" y="572"/>
                  </a:moveTo>
                  <a:cubicBezTo>
                    <a:pt x="739" y="167"/>
                    <a:pt x="2275" y="584"/>
                    <a:pt x="1894" y="1"/>
                  </a:cubicBezTo>
                  <a:cubicBezTo>
                    <a:pt x="1274" y="60"/>
                    <a:pt x="763" y="167"/>
                    <a:pt x="143" y="227"/>
                  </a:cubicBezTo>
                  <a:cubicBezTo>
                    <a:pt x="1" y="536"/>
                    <a:pt x="608" y="453"/>
                    <a:pt x="79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5481625" y="19414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7" y="167"/>
                    <a:pt x="441" y="83"/>
                    <a:pt x="334" y="24"/>
                  </a:cubicBezTo>
                  <a:cubicBezTo>
                    <a:pt x="274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5419125" y="19363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4332375" y="19357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93" y="1"/>
                    <a:pt x="191" y="60"/>
                    <a:pt x="0" y="132"/>
                  </a:cubicBezTo>
                  <a:cubicBezTo>
                    <a:pt x="0" y="251"/>
                    <a:pt x="370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6521050" y="1925375"/>
              <a:ext cx="35150" cy="16675"/>
            </a:xfrm>
            <a:custGeom>
              <a:avLst/>
              <a:gdLst/>
              <a:ahLst/>
              <a:cxnLst/>
              <a:rect l="l" t="t" r="r" b="b"/>
              <a:pathLst>
                <a:path w="1406" h="667" extrusionOk="0">
                  <a:moveTo>
                    <a:pt x="715" y="0"/>
                  </a:moveTo>
                  <a:cubicBezTo>
                    <a:pt x="679" y="203"/>
                    <a:pt x="0" y="72"/>
                    <a:pt x="60" y="345"/>
                  </a:cubicBezTo>
                  <a:cubicBezTo>
                    <a:pt x="441" y="667"/>
                    <a:pt x="1405" y="17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5476275" y="19328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19" y="132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7364900" y="19280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4811600" y="191792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393" y="620"/>
                  </a:moveTo>
                  <a:cubicBezTo>
                    <a:pt x="465" y="477"/>
                    <a:pt x="703" y="405"/>
                    <a:pt x="608" y="179"/>
                  </a:cubicBezTo>
                  <a:cubicBezTo>
                    <a:pt x="1" y="1"/>
                    <a:pt x="1" y="667"/>
                    <a:pt x="393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4470775" y="19271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202350" y="191792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405"/>
                  </a:moveTo>
                  <a:cubicBezTo>
                    <a:pt x="536" y="715"/>
                    <a:pt x="1477" y="405"/>
                    <a:pt x="1501" y="179"/>
                  </a:cubicBezTo>
                  <a:cubicBezTo>
                    <a:pt x="1060" y="251"/>
                    <a:pt x="0" y="1"/>
                    <a:pt x="191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1336175" y="191257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488" y="512"/>
                  </a:moveTo>
                  <a:cubicBezTo>
                    <a:pt x="834" y="345"/>
                    <a:pt x="726" y="0"/>
                    <a:pt x="60" y="60"/>
                  </a:cubicBezTo>
                  <a:cubicBezTo>
                    <a:pt x="0" y="322"/>
                    <a:pt x="119" y="476"/>
                    <a:pt x="48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7215175" y="19185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7258625" y="19161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5652775" y="1906325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536"/>
                  </a:moveTo>
                  <a:cubicBezTo>
                    <a:pt x="834" y="631"/>
                    <a:pt x="834" y="0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266950" y="1913175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60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882550" y="1897100"/>
              <a:ext cx="32750" cy="19350"/>
            </a:xfrm>
            <a:custGeom>
              <a:avLst/>
              <a:gdLst/>
              <a:ahLst/>
              <a:cxnLst/>
              <a:rect l="l" t="t" r="r" b="b"/>
              <a:pathLst>
                <a:path w="1310" h="774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55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5041700" y="19048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4978300" y="1902750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1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03"/>
                    <a:pt x="238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1294500" y="1892625"/>
              <a:ext cx="16100" cy="14025"/>
            </a:xfrm>
            <a:custGeom>
              <a:avLst/>
              <a:gdLst/>
              <a:ahLst/>
              <a:cxnLst/>
              <a:rect l="l" t="t" r="r" b="b"/>
              <a:pathLst>
                <a:path w="644" h="561" extrusionOk="0">
                  <a:moveTo>
                    <a:pt x="429" y="524"/>
                  </a:moveTo>
                  <a:cubicBezTo>
                    <a:pt x="441" y="441"/>
                    <a:pt x="465" y="381"/>
                    <a:pt x="643" y="405"/>
                  </a:cubicBezTo>
                  <a:lnTo>
                    <a:pt x="643" y="179"/>
                  </a:lnTo>
                  <a:cubicBezTo>
                    <a:pt x="107" y="0"/>
                    <a:pt x="0" y="560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4340400" y="18991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41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65500" y="1894125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727" y="345"/>
                  </a:moveTo>
                  <a:lnTo>
                    <a:pt x="727" y="0"/>
                  </a:lnTo>
                  <a:lnTo>
                    <a:pt x="286" y="0"/>
                  </a:lnTo>
                  <a:cubicBezTo>
                    <a:pt x="274" y="143"/>
                    <a:pt x="0" y="167"/>
                    <a:pt x="84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6853825" y="18938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4370175" y="1888750"/>
              <a:ext cx="18175" cy="14025"/>
            </a:xfrm>
            <a:custGeom>
              <a:avLst/>
              <a:gdLst/>
              <a:ahLst/>
              <a:cxnLst/>
              <a:rect l="l" t="t" r="r" b="b"/>
              <a:pathLst>
                <a:path w="727" h="561" extrusionOk="0">
                  <a:moveTo>
                    <a:pt x="667" y="453"/>
                  </a:moveTo>
                  <a:cubicBezTo>
                    <a:pt x="727" y="203"/>
                    <a:pt x="620" y="36"/>
                    <a:pt x="227" y="1"/>
                  </a:cubicBezTo>
                  <a:cubicBezTo>
                    <a:pt x="274" y="191"/>
                    <a:pt x="1" y="560"/>
                    <a:pt x="66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330175" y="1877450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5"/>
                  </a:moveTo>
                  <a:cubicBezTo>
                    <a:pt x="1810" y="453"/>
                    <a:pt x="715" y="143"/>
                    <a:pt x="83" y="0"/>
                  </a:cubicBezTo>
                  <a:cubicBezTo>
                    <a:pt x="0" y="536"/>
                    <a:pt x="476" y="774"/>
                    <a:pt x="1167" y="9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6872875" y="189085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119" y="131"/>
                  </a:moveTo>
                  <a:cubicBezTo>
                    <a:pt x="179" y="155"/>
                    <a:pt x="453" y="71"/>
                    <a:pt x="346" y="24"/>
                  </a:cubicBezTo>
                  <a:cubicBezTo>
                    <a:pt x="274" y="0"/>
                    <a:pt x="0" y="83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655725" y="1890850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1"/>
                    <a:pt x="322" y="24"/>
                  </a:cubicBezTo>
                  <a:cubicBezTo>
                    <a:pt x="262" y="0"/>
                    <a:pt x="0" y="83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4302300" y="1887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80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1506125" y="1878925"/>
              <a:ext cx="27700" cy="15800"/>
            </a:xfrm>
            <a:custGeom>
              <a:avLst/>
              <a:gdLst/>
              <a:ahLst/>
              <a:cxnLst/>
              <a:rect l="l" t="t" r="r" b="b"/>
              <a:pathLst>
                <a:path w="1108" h="632" extrusionOk="0">
                  <a:moveTo>
                    <a:pt x="882" y="501"/>
                  </a:moveTo>
                  <a:cubicBezTo>
                    <a:pt x="1108" y="215"/>
                    <a:pt x="155" y="1"/>
                    <a:pt x="1" y="275"/>
                  </a:cubicBezTo>
                  <a:cubicBezTo>
                    <a:pt x="346" y="322"/>
                    <a:pt x="191" y="632"/>
                    <a:pt x="882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54800" y="18854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7" y="239"/>
                  </a:moveTo>
                  <a:cubicBezTo>
                    <a:pt x="537" y="120"/>
                    <a:pt x="715" y="108"/>
                    <a:pt x="751" y="13"/>
                  </a:cubicBezTo>
                  <a:cubicBezTo>
                    <a:pt x="417" y="36"/>
                    <a:pt x="1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223475" y="18854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75" y="48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1726400" y="18851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68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5737025" y="18735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5"/>
                  </a:moveTo>
                  <a:cubicBezTo>
                    <a:pt x="179" y="179"/>
                    <a:pt x="441" y="96"/>
                    <a:pt x="345" y="36"/>
                  </a:cubicBezTo>
                  <a:cubicBezTo>
                    <a:pt x="262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4544000" y="1866125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1" y="108"/>
                  </a:moveTo>
                  <a:lnTo>
                    <a:pt x="1" y="334"/>
                  </a:lnTo>
                  <a:cubicBezTo>
                    <a:pt x="406" y="715"/>
                    <a:pt x="1072" y="1"/>
                    <a:pt x="1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3715325" y="18738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41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168425" y="1868800"/>
              <a:ext cx="17275" cy="9850"/>
            </a:xfrm>
            <a:custGeom>
              <a:avLst/>
              <a:gdLst/>
              <a:ahLst/>
              <a:cxnLst/>
              <a:rect l="l" t="t" r="r" b="b"/>
              <a:pathLst>
                <a:path w="691" h="394" extrusionOk="0">
                  <a:moveTo>
                    <a:pt x="464" y="346"/>
                  </a:moveTo>
                  <a:cubicBezTo>
                    <a:pt x="441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80"/>
                    <a:pt x="0" y="394"/>
                    <a:pt x="46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4340400" y="18709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625625" y="1867925"/>
              <a:ext cx="11025" cy="8050"/>
            </a:xfrm>
            <a:custGeom>
              <a:avLst/>
              <a:gdLst/>
              <a:ahLst/>
              <a:cxnLst/>
              <a:rect l="l" t="t" r="r" b="b"/>
              <a:pathLst>
                <a:path w="441" h="322" extrusionOk="0">
                  <a:moveTo>
                    <a:pt x="441" y="155"/>
                  </a:moveTo>
                  <a:cubicBezTo>
                    <a:pt x="441" y="36"/>
                    <a:pt x="48" y="0"/>
                    <a:pt x="0" y="155"/>
                  </a:cubicBezTo>
                  <a:cubicBezTo>
                    <a:pt x="238" y="131"/>
                    <a:pt x="345" y="322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560725" y="18691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190150" y="1866125"/>
              <a:ext cx="16975" cy="8975"/>
            </a:xfrm>
            <a:custGeom>
              <a:avLst/>
              <a:gdLst/>
              <a:ahLst/>
              <a:cxnLst/>
              <a:rect l="l" t="t" r="r" b="b"/>
              <a:pathLst>
                <a:path w="679" h="359" extrusionOk="0">
                  <a:moveTo>
                    <a:pt x="679" y="346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39"/>
                    <a:pt x="203" y="358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1701975" y="1865550"/>
              <a:ext cx="5400" cy="6550"/>
            </a:xfrm>
            <a:custGeom>
              <a:avLst/>
              <a:gdLst/>
              <a:ahLst/>
              <a:cxnLst/>
              <a:rect l="l" t="t" r="r" b="b"/>
              <a:pathLst>
                <a:path w="216" h="262" extrusionOk="0">
                  <a:moveTo>
                    <a:pt x="215" y="131"/>
                  </a:moveTo>
                  <a:cubicBezTo>
                    <a:pt x="215" y="71"/>
                    <a:pt x="37" y="0"/>
                    <a:pt x="1" y="131"/>
                  </a:cubicBezTo>
                  <a:cubicBezTo>
                    <a:pt x="1" y="202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7158325" y="18631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4628550" y="18598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6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180025" y="18545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6"/>
                  </a:moveTo>
                  <a:cubicBezTo>
                    <a:pt x="429" y="227"/>
                    <a:pt x="608" y="215"/>
                    <a:pt x="655" y="120"/>
                  </a:cubicBezTo>
                  <a:cubicBezTo>
                    <a:pt x="429" y="120"/>
                    <a:pt x="393" y="36"/>
                    <a:pt x="227" y="0"/>
                  </a:cubicBezTo>
                  <a:cubicBezTo>
                    <a:pt x="227" y="120"/>
                    <a:pt x="36" y="131"/>
                    <a:pt x="0" y="227"/>
                  </a:cubicBezTo>
                  <a:cubicBezTo>
                    <a:pt x="227" y="239"/>
                    <a:pt x="262" y="33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625500" y="1847975"/>
              <a:ext cx="23225" cy="17600"/>
            </a:xfrm>
            <a:custGeom>
              <a:avLst/>
              <a:gdLst/>
              <a:ahLst/>
              <a:cxnLst/>
              <a:rect l="l" t="t" r="r" b="b"/>
              <a:pathLst>
                <a:path w="929" h="704" extrusionOk="0">
                  <a:moveTo>
                    <a:pt x="881" y="608"/>
                  </a:moveTo>
                  <a:cubicBezTo>
                    <a:pt x="929" y="286"/>
                    <a:pt x="917" y="1"/>
                    <a:pt x="226" y="36"/>
                  </a:cubicBezTo>
                  <a:cubicBezTo>
                    <a:pt x="226" y="191"/>
                    <a:pt x="119" y="298"/>
                    <a:pt x="0" y="382"/>
                  </a:cubicBezTo>
                  <a:cubicBezTo>
                    <a:pt x="441" y="382"/>
                    <a:pt x="286" y="703"/>
                    <a:pt x="881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7155650" y="1856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6987175" y="1856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4"/>
                  </a:moveTo>
                  <a:cubicBezTo>
                    <a:pt x="167" y="179"/>
                    <a:pt x="429" y="84"/>
                    <a:pt x="322" y="25"/>
                  </a:cubicBezTo>
                  <a:cubicBezTo>
                    <a:pt x="262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4441025" y="1854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5" y="60"/>
                    <a:pt x="36" y="0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2729200" y="184500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01"/>
                  </a:moveTo>
                  <a:cubicBezTo>
                    <a:pt x="441" y="429"/>
                    <a:pt x="465" y="370"/>
                    <a:pt x="655" y="381"/>
                  </a:cubicBezTo>
                  <a:lnTo>
                    <a:pt x="655" y="155"/>
                  </a:lnTo>
                  <a:cubicBezTo>
                    <a:pt x="119" y="0"/>
                    <a:pt x="0" y="548"/>
                    <a:pt x="42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6560325" y="18521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79" y="84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4533300" y="18456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84"/>
                    <a:pt x="48" y="0"/>
                    <a:pt x="0" y="131"/>
                  </a:cubicBezTo>
                  <a:cubicBezTo>
                    <a:pt x="0" y="215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346275" y="1843500"/>
              <a:ext cx="18500" cy="10750"/>
            </a:xfrm>
            <a:custGeom>
              <a:avLst/>
              <a:gdLst/>
              <a:ahLst/>
              <a:cxnLst/>
              <a:rect l="l" t="t" r="r" b="b"/>
              <a:pathLst>
                <a:path w="740" h="430" extrusionOk="0">
                  <a:moveTo>
                    <a:pt x="739" y="120"/>
                  </a:moveTo>
                  <a:cubicBezTo>
                    <a:pt x="442" y="120"/>
                    <a:pt x="263" y="60"/>
                    <a:pt x="84" y="1"/>
                  </a:cubicBezTo>
                  <a:cubicBezTo>
                    <a:pt x="1" y="358"/>
                    <a:pt x="680" y="430"/>
                    <a:pt x="739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3519775" y="18456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1401350" y="1827450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2"/>
                    <a:pt x="977" y="762"/>
                    <a:pt x="1584" y="643"/>
                  </a:cubicBezTo>
                  <a:cubicBezTo>
                    <a:pt x="1406" y="321"/>
                    <a:pt x="1227" y="0"/>
                    <a:pt x="274" y="71"/>
                  </a:cubicBezTo>
                  <a:cubicBezTo>
                    <a:pt x="96" y="214"/>
                    <a:pt x="1" y="393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1794250" y="18345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038875" y="18351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8" y="84"/>
                    <a:pt x="430" y="108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1870150" y="183190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3" y="191"/>
                    <a:pt x="180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546600" y="183457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2"/>
                  </a:moveTo>
                  <a:cubicBezTo>
                    <a:pt x="179" y="156"/>
                    <a:pt x="453" y="72"/>
                    <a:pt x="346" y="13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4168675" y="1826550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15"/>
                    <a:pt x="238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3337900" y="18292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96"/>
                    <a:pt x="429" y="120"/>
                    <a:pt x="429" y="0"/>
                  </a:cubicBezTo>
                  <a:cubicBezTo>
                    <a:pt x="251" y="36"/>
                    <a:pt x="1" y="24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1949050" y="18286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44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6935675" y="1826550"/>
              <a:ext cx="11050" cy="3300"/>
            </a:xfrm>
            <a:custGeom>
              <a:avLst/>
              <a:gdLst/>
              <a:ahLst/>
              <a:cxnLst/>
              <a:rect l="l" t="t" r="r" b="b"/>
              <a:pathLst>
                <a:path w="442" h="132" extrusionOk="0">
                  <a:moveTo>
                    <a:pt x="441" y="0"/>
                  </a:moveTo>
                  <a:cubicBezTo>
                    <a:pt x="274" y="36"/>
                    <a:pt x="1" y="0"/>
                    <a:pt x="1" y="131"/>
                  </a:cubicBezTo>
                  <a:cubicBezTo>
                    <a:pt x="167" y="96"/>
                    <a:pt x="417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4571100" y="1817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0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1837725" y="18182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08"/>
                  </a:cubicBezTo>
                  <a:cubicBezTo>
                    <a:pt x="167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381125" y="1814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3639125" y="181492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56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163950" y="1805700"/>
              <a:ext cx="16100" cy="17000"/>
            </a:xfrm>
            <a:custGeom>
              <a:avLst/>
              <a:gdLst/>
              <a:ahLst/>
              <a:cxnLst/>
              <a:rect l="l" t="t" r="r" b="b"/>
              <a:pathLst>
                <a:path w="644" h="680" extrusionOk="0">
                  <a:moveTo>
                    <a:pt x="643" y="168"/>
                  </a:moveTo>
                  <a:cubicBezTo>
                    <a:pt x="0" y="1"/>
                    <a:pt x="0" y="680"/>
                    <a:pt x="643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5411075" y="1811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32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5133975" y="18119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25"/>
                  </a:moveTo>
                  <a:cubicBezTo>
                    <a:pt x="262" y="1"/>
                    <a:pt x="0" y="84"/>
                    <a:pt x="95" y="132"/>
                  </a:cubicBezTo>
                  <a:cubicBezTo>
                    <a:pt x="179" y="179"/>
                    <a:pt x="441" y="84"/>
                    <a:pt x="321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1992500" y="1803925"/>
              <a:ext cx="20550" cy="8650"/>
            </a:xfrm>
            <a:custGeom>
              <a:avLst/>
              <a:gdLst/>
              <a:ahLst/>
              <a:cxnLst/>
              <a:rect l="l" t="t" r="r" b="b"/>
              <a:pathLst>
                <a:path w="822" h="346" extrusionOk="0">
                  <a:moveTo>
                    <a:pt x="120" y="346"/>
                  </a:moveTo>
                  <a:lnTo>
                    <a:pt x="774" y="346"/>
                  </a:lnTo>
                  <a:cubicBezTo>
                    <a:pt x="739" y="215"/>
                    <a:pt x="822" y="24"/>
                    <a:pt x="548" y="0"/>
                  </a:cubicBezTo>
                  <a:cubicBezTo>
                    <a:pt x="536" y="179"/>
                    <a:pt x="0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307425" y="18063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31" y="144"/>
                  </a:cubicBezTo>
                  <a:cubicBezTo>
                    <a:pt x="191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3607575" y="1795000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941" y="476"/>
                  </a:moveTo>
                  <a:lnTo>
                    <a:pt x="941" y="36"/>
                  </a:lnTo>
                  <a:cubicBezTo>
                    <a:pt x="525" y="0"/>
                    <a:pt x="465" y="155"/>
                    <a:pt x="72" y="143"/>
                  </a:cubicBezTo>
                  <a:cubicBezTo>
                    <a:pt x="1" y="441"/>
                    <a:pt x="370" y="512"/>
                    <a:pt x="941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1315925" y="1797375"/>
              <a:ext cx="21750" cy="11925"/>
            </a:xfrm>
            <a:custGeom>
              <a:avLst/>
              <a:gdLst/>
              <a:ahLst/>
              <a:cxnLst/>
              <a:rect l="l" t="t" r="r" b="b"/>
              <a:pathLst>
                <a:path w="870" h="477" extrusionOk="0">
                  <a:moveTo>
                    <a:pt x="870" y="381"/>
                  </a:moveTo>
                  <a:lnTo>
                    <a:pt x="870" y="48"/>
                  </a:lnTo>
                  <a:cubicBezTo>
                    <a:pt x="536" y="60"/>
                    <a:pt x="60" y="0"/>
                    <a:pt x="1" y="167"/>
                  </a:cubicBezTo>
                  <a:cubicBezTo>
                    <a:pt x="441" y="167"/>
                    <a:pt x="274" y="477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1663875" y="1786950"/>
              <a:ext cx="32775" cy="17000"/>
            </a:xfrm>
            <a:custGeom>
              <a:avLst/>
              <a:gdLst/>
              <a:ahLst/>
              <a:cxnLst/>
              <a:rect l="l" t="t" r="r" b="b"/>
              <a:pathLst>
                <a:path w="1311" h="680" extrusionOk="0">
                  <a:moveTo>
                    <a:pt x="1" y="239"/>
                  </a:moveTo>
                  <a:cubicBezTo>
                    <a:pt x="239" y="489"/>
                    <a:pt x="596" y="679"/>
                    <a:pt x="1311" y="679"/>
                  </a:cubicBezTo>
                  <a:lnTo>
                    <a:pt x="1311" y="120"/>
                  </a:lnTo>
                  <a:cubicBezTo>
                    <a:pt x="930" y="191"/>
                    <a:pt x="13" y="1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875700" y="1787250"/>
              <a:ext cx="36325" cy="17300"/>
            </a:xfrm>
            <a:custGeom>
              <a:avLst/>
              <a:gdLst/>
              <a:ahLst/>
              <a:cxnLst/>
              <a:rect l="l" t="t" r="r" b="b"/>
              <a:pathLst>
                <a:path w="1453" h="692" extrusionOk="0">
                  <a:moveTo>
                    <a:pt x="1096" y="1"/>
                  </a:moveTo>
                  <a:cubicBezTo>
                    <a:pt x="405" y="13"/>
                    <a:pt x="48" y="215"/>
                    <a:pt x="0" y="572"/>
                  </a:cubicBezTo>
                  <a:cubicBezTo>
                    <a:pt x="429" y="536"/>
                    <a:pt x="476" y="691"/>
                    <a:pt x="881" y="691"/>
                  </a:cubicBezTo>
                  <a:cubicBezTo>
                    <a:pt x="1024" y="453"/>
                    <a:pt x="1453" y="179"/>
                    <a:pt x="109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4631225" y="1792900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29" y="346"/>
                  </a:moveTo>
                  <a:cubicBezTo>
                    <a:pt x="393" y="203"/>
                    <a:pt x="477" y="25"/>
                    <a:pt x="215" y="1"/>
                  </a:cubicBezTo>
                  <a:cubicBezTo>
                    <a:pt x="203" y="72"/>
                    <a:pt x="191" y="132"/>
                    <a:pt x="0" y="120"/>
                  </a:cubicBezTo>
                  <a:cubicBezTo>
                    <a:pt x="24" y="251"/>
                    <a:pt x="60" y="382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155900" y="17976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3451600" y="1792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1987150" y="17920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67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3125675" y="17902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6"/>
                    <a:pt x="1" y="1"/>
                    <a:pt x="1" y="120"/>
                  </a:cubicBezTo>
                  <a:cubicBezTo>
                    <a:pt x="167" y="72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3753425" y="1786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4"/>
                  </a:moveTo>
                  <a:cubicBezTo>
                    <a:pt x="168" y="179"/>
                    <a:pt x="429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2894700" y="17866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5791200" y="17810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4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79"/>
                    <a:pt x="452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139550" y="17810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4652650" y="1776250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4"/>
                  </a:moveTo>
                  <a:lnTo>
                    <a:pt x="441" y="214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3742425" y="17649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334" y="1"/>
                  </a:moveTo>
                  <a:cubicBezTo>
                    <a:pt x="0" y="167"/>
                    <a:pt x="96" y="513"/>
                    <a:pt x="774" y="453"/>
                  </a:cubicBezTo>
                  <a:cubicBezTo>
                    <a:pt x="834" y="191"/>
                    <a:pt x="715" y="13"/>
                    <a:pt x="33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2845575" y="17723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6392450" y="1754225"/>
              <a:ext cx="28000" cy="19650"/>
            </a:xfrm>
            <a:custGeom>
              <a:avLst/>
              <a:gdLst/>
              <a:ahLst/>
              <a:cxnLst/>
              <a:rect l="l" t="t" r="r" b="b"/>
              <a:pathLst>
                <a:path w="1120" h="786" extrusionOk="0">
                  <a:moveTo>
                    <a:pt x="632" y="762"/>
                  </a:moveTo>
                  <a:cubicBezTo>
                    <a:pt x="572" y="429"/>
                    <a:pt x="1120" y="417"/>
                    <a:pt x="1060" y="83"/>
                  </a:cubicBezTo>
                  <a:cubicBezTo>
                    <a:pt x="1" y="0"/>
                    <a:pt x="96" y="786"/>
                    <a:pt x="632" y="7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313075" y="1769700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108" y="143"/>
                  </a:moveTo>
                  <a:cubicBezTo>
                    <a:pt x="167" y="167"/>
                    <a:pt x="441" y="84"/>
                    <a:pt x="334" y="24"/>
                  </a:cubicBezTo>
                  <a:cubicBezTo>
                    <a:pt x="274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677275" y="17697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20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084125" y="17533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798" y="691"/>
                  </a:moveTo>
                  <a:cubicBezTo>
                    <a:pt x="977" y="560"/>
                    <a:pt x="1072" y="393"/>
                    <a:pt x="1013" y="119"/>
                  </a:cubicBezTo>
                  <a:cubicBezTo>
                    <a:pt x="715" y="119"/>
                    <a:pt x="536" y="60"/>
                    <a:pt x="358" y="0"/>
                  </a:cubicBezTo>
                  <a:cubicBezTo>
                    <a:pt x="1" y="203"/>
                    <a:pt x="96" y="715"/>
                    <a:pt x="7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343725" y="1757775"/>
              <a:ext cx="15500" cy="17000"/>
            </a:xfrm>
            <a:custGeom>
              <a:avLst/>
              <a:gdLst/>
              <a:ahLst/>
              <a:cxnLst/>
              <a:rect l="l" t="t" r="r" b="b"/>
              <a:pathLst>
                <a:path w="620" h="680" extrusionOk="0">
                  <a:moveTo>
                    <a:pt x="620" y="513"/>
                  </a:moveTo>
                  <a:lnTo>
                    <a:pt x="620" y="168"/>
                  </a:lnTo>
                  <a:cubicBezTo>
                    <a:pt x="1" y="1"/>
                    <a:pt x="1" y="680"/>
                    <a:pt x="620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5345900" y="176432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6"/>
                    <a:pt x="429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277050" y="1758975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691" y="346"/>
                  </a:moveTo>
                  <a:lnTo>
                    <a:pt x="691" y="1"/>
                  </a:lnTo>
                  <a:lnTo>
                    <a:pt x="37" y="1"/>
                  </a:lnTo>
                  <a:cubicBezTo>
                    <a:pt x="1" y="251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1646925" y="1756300"/>
              <a:ext cx="11325" cy="9850"/>
            </a:xfrm>
            <a:custGeom>
              <a:avLst/>
              <a:gdLst/>
              <a:ahLst/>
              <a:cxnLst/>
              <a:rect l="l" t="t" r="r" b="b"/>
              <a:pathLst>
                <a:path w="453" h="394" extrusionOk="0">
                  <a:moveTo>
                    <a:pt x="453" y="346"/>
                  </a:moveTo>
                  <a:lnTo>
                    <a:pt x="453" y="119"/>
                  </a:lnTo>
                  <a:cubicBezTo>
                    <a:pt x="250" y="119"/>
                    <a:pt x="203" y="36"/>
                    <a:pt x="24" y="0"/>
                  </a:cubicBezTo>
                  <a:cubicBezTo>
                    <a:pt x="36" y="179"/>
                    <a:pt x="0" y="393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1462675" y="1761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62" y="36"/>
                    <a:pt x="1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6815725" y="17557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03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6079625" y="17583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006200" y="1756000"/>
              <a:ext cx="16375" cy="5975"/>
            </a:xfrm>
            <a:custGeom>
              <a:avLst/>
              <a:gdLst/>
              <a:ahLst/>
              <a:cxnLst/>
              <a:rect l="l" t="t" r="r" b="b"/>
              <a:pathLst>
                <a:path w="655" h="239" extrusionOk="0">
                  <a:moveTo>
                    <a:pt x="0" y="239"/>
                  </a:moveTo>
                  <a:cubicBezTo>
                    <a:pt x="369" y="239"/>
                    <a:pt x="572" y="155"/>
                    <a:pt x="655" y="12"/>
                  </a:cubicBezTo>
                  <a:cubicBezTo>
                    <a:pt x="286" y="1"/>
                    <a:pt x="95" y="108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294325" y="17503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393" y="36"/>
                    <a:pt x="215" y="0"/>
                  </a:cubicBezTo>
                  <a:cubicBezTo>
                    <a:pt x="215" y="119"/>
                    <a:pt x="36" y="143"/>
                    <a:pt x="0" y="227"/>
                  </a:cubicBezTo>
                  <a:cubicBezTo>
                    <a:pt x="215" y="227"/>
                    <a:pt x="250" y="310"/>
                    <a:pt x="429" y="346"/>
                  </a:cubicBezTo>
                  <a:cubicBezTo>
                    <a:pt x="429" y="238"/>
                    <a:pt x="608" y="215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5039000" y="1742900"/>
              <a:ext cx="21175" cy="15800"/>
            </a:xfrm>
            <a:custGeom>
              <a:avLst/>
              <a:gdLst/>
              <a:ahLst/>
              <a:cxnLst/>
              <a:rect l="l" t="t" r="r" b="b"/>
              <a:pathLst>
                <a:path w="847" h="632" extrusionOk="0">
                  <a:moveTo>
                    <a:pt x="1" y="96"/>
                  </a:moveTo>
                  <a:lnTo>
                    <a:pt x="1" y="536"/>
                  </a:lnTo>
                  <a:cubicBezTo>
                    <a:pt x="846" y="632"/>
                    <a:pt x="846" y="1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4542225" y="1739325"/>
              <a:ext cx="27700" cy="16700"/>
            </a:xfrm>
            <a:custGeom>
              <a:avLst/>
              <a:gdLst/>
              <a:ahLst/>
              <a:cxnLst/>
              <a:rect l="l" t="t" r="r" b="b"/>
              <a:pathLst>
                <a:path w="1108" h="668" extrusionOk="0">
                  <a:moveTo>
                    <a:pt x="953" y="1"/>
                  </a:moveTo>
                  <a:lnTo>
                    <a:pt x="96" y="1"/>
                  </a:lnTo>
                  <a:cubicBezTo>
                    <a:pt x="0" y="382"/>
                    <a:pt x="465" y="477"/>
                    <a:pt x="750" y="668"/>
                  </a:cubicBezTo>
                  <a:cubicBezTo>
                    <a:pt x="727" y="417"/>
                    <a:pt x="1108" y="358"/>
                    <a:pt x="95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492550" y="1747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6190950" y="1739325"/>
              <a:ext cx="16375" cy="8675"/>
            </a:xfrm>
            <a:custGeom>
              <a:avLst/>
              <a:gdLst/>
              <a:ahLst/>
              <a:cxnLst/>
              <a:rect l="l" t="t" r="r" b="b"/>
              <a:pathLst>
                <a:path w="655" h="347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6728800" y="1739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4210050" y="173605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107" y="132"/>
                  </a:moveTo>
                  <a:cubicBezTo>
                    <a:pt x="167" y="156"/>
                    <a:pt x="429" y="72"/>
                    <a:pt x="321" y="13"/>
                  </a:cubicBezTo>
                  <a:cubicBezTo>
                    <a:pt x="262" y="1"/>
                    <a:pt x="0" y="84"/>
                    <a:pt x="10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1254300" y="1712850"/>
              <a:ext cx="40825" cy="28600"/>
            </a:xfrm>
            <a:custGeom>
              <a:avLst/>
              <a:gdLst/>
              <a:ahLst/>
              <a:cxnLst/>
              <a:rect l="l" t="t" r="r" b="b"/>
              <a:pathLst>
                <a:path w="1633" h="1144" extrusionOk="0">
                  <a:moveTo>
                    <a:pt x="501" y="726"/>
                  </a:moveTo>
                  <a:cubicBezTo>
                    <a:pt x="656" y="869"/>
                    <a:pt x="370" y="1143"/>
                    <a:pt x="930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1" y="607"/>
                    <a:pt x="382" y="607"/>
                    <a:pt x="501" y="7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5728675" y="17310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502975" y="1728025"/>
              <a:ext cx="22950" cy="10150"/>
            </a:xfrm>
            <a:custGeom>
              <a:avLst/>
              <a:gdLst/>
              <a:ahLst/>
              <a:cxnLst/>
              <a:rect l="l" t="t" r="r" b="b"/>
              <a:pathLst>
                <a:path w="918" h="406" extrusionOk="0">
                  <a:moveTo>
                    <a:pt x="775" y="346"/>
                  </a:moveTo>
                  <a:cubicBezTo>
                    <a:pt x="917" y="48"/>
                    <a:pt x="322" y="119"/>
                    <a:pt x="120" y="0"/>
                  </a:cubicBezTo>
                  <a:cubicBezTo>
                    <a:pt x="1" y="298"/>
                    <a:pt x="227" y="405"/>
                    <a:pt x="77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470700" y="1733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44"/>
                  </a:moveTo>
                  <a:cubicBezTo>
                    <a:pt x="167" y="167"/>
                    <a:pt x="441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424400" y="17277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992675" y="17304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24"/>
                  </a:moveTo>
                  <a:cubicBezTo>
                    <a:pt x="274" y="1"/>
                    <a:pt x="0" y="84"/>
                    <a:pt x="108" y="143"/>
                  </a:cubicBezTo>
                  <a:cubicBezTo>
                    <a:pt x="167" y="167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720625" y="17304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7"/>
                    <a:pt x="452" y="72"/>
                    <a:pt x="345" y="12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587850" y="172177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70" y="36"/>
                  </a:moveTo>
                  <a:cubicBezTo>
                    <a:pt x="370" y="0"/>
                    <a:pt x="48" y="60"/>
                    <a:pt x="1" y="250"/>
                  </a:cubicBezTo>
                  <a:cubicBezTo>
                    <a:pt x="310" y="286"/>
                    <a:pt x="370" y="429"/>
                    <a:pt x="656" y="477"/>
                  </a:cubicBezTo>
                  <a:cubicBezTo>
                    <a:pt x="596" y="274"/>
                    <a:pt x="894" y="238"/>
                    <a:pt x="87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848425" y="1720575"/>
              <a:ext cx="30700" cy="12825"/>
            </a:xfrm>
            <a:custGeom>
              <a:avLst/>
              <a:gdLst/>
              <a:ahLst/>
              <a:cxnLst/>
              <a:rect l="l" t="t" r="r" b="b"/>
              <a:pathLst>
                <a:path w="1228" h="513" extrusionOk="0">
                  <a:moveTo>
                    <a:pt x="1084" y="417"/>
                  </a:moveTo>
                  <a:cubicBezTo>
                    <a:pt x="1227" y="155"/>
                    <a:pt x="48" y="1"/>
                    <a:pt x="1" y="203"/>
                  </a:cubicBezTo>
                  <a:cubicBezTo>
                    <a:pt x="418" y="239"/>
                    <a:pt x="406" y="513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7038975" y="1725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83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369375" y="1722675"/>
              <a:ext cx="17300" cy="6550"/>
            </a:xfrm>
            <a:custGeom>
              <a:avLst/>
              <a:gdLst/>
              <a:ahLst/>
              <a:cxnLst/>
              <a:rect l="l" t="t" r="r" b="b"/>
              <a:pathLst>
                <a:path w="692" h="262" extrusionOk="0">
                  <a:moveTo>
                    <a:pt x="691" y="0"/>
                  </a:moveTo>
                  <a:lnTo>
                    <a:pt x="36" y="0"/>
                  </a:lnTo>
                  <a:cubicBezTo>
                    <a:pt x="1" y="202"/>
                    <a:pt x="239" y="262"/>
                    <a:pt x="69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4609500" y="17167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67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3919525" y="17170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122575" y="1703325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48"/>
                  </a:moveTo>
                  <a:cubicBezTo>
                    <a:pt x="1286" y="0"/>
                    <a:pt x="0" y="250"/>
                    <a:pt x="120" y="667"/>
                  </a:cubicBezTo>
                  <a:cubicBezTo>
                    <a:pt x="739" y="750"/>
                    <a:pt x="691" y="500"/>
                    <a:pt x="1215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75325" y="17161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6250775" y="17113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4323750" y="17131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3867425" y="1702725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9" y="572"/>
                  </a:moveTo>
                  <a:cubicBezTo>
                    <a:pt x="846" y="417"/>
                    <a:pt x="894" y="24"/>
                    <a:pt x="322" y="0"/>
                  </a:cubicBezTo>
                  <a:cubicBezTo>
                    <a:pt x="37" y="155"/>
                    <a:pt x="1" y="560"/>
                    <a:pt x="54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5894775" y="17021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854225" y="1697350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202" y="334"/>
                  </a:moveTo>
                  <a:cubicBezTo>
                    <a:pt x="703" y="370"/>
                    <a:pt x="1024" y="311"/>
                    <a:pt x="1072" y="120"/>
                  </a:cubicBezTo>
                  <a:cubicBezTo>
                    <a:pt x="703" y="132"/>
                    <a:pt x="0" y="1"/>
                    <a:pt x="202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117525" y="17021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1631150" y="169975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0" y="119"/>
                  </a:moveTo>
                  <a:cubicBezTo>
                    <a:pt x="0" y="179"/>
                    <a:pt x="179" y="238"/>
                    <a:pt x="226" y="119"/>
                  </a:cubicBezTo>
                  <a:cubicBezTo>
                    <a:pt x="226" y="60"/>
                    <a:pt x="48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5291725" y="16994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67"/>
                    <a:pt x="429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4831250" y="16929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2" y="298"/>
                  </a:moveTo>
                  <a:cubicBezTo>
                    <a:pt x="286" y="179"/>
                    <a:pt x="84" y="0"/>
                    <a:pt x="36" y="179"/>
                  </a:cubicBezTo>
                  <a:cubicBezTo>
                    <a:pt x="0" y="298"/>
                    <a:pt x="215" y="477"/>
                    <a:pt x="262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199125" y="16964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3734375" y="1694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5446500" y="16854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3824275" y="16878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7"/>
                  </a:moveTo>
                  <a:cubicBezTo>
                    <a:pt x="262" y="1"/>
                    <a:pt x="1" y="96"/>
                    <a:pt x="96" y="156"/>
                  </a:cubicBezTo>
                  <a:cubicBezTo>
                    <a:pt x="155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272300" y="168307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6"/>
                    <a:pt x="227" y="0"/>
                  </a:cubicBezTo>
                  <a:cubicBezTo>
                    <a:pt x="203" y="72"/>
                    <a:pt x="191" y="131"/>
                    <a:pt x="0" y="120"/>
                  </a:cubicBezTo>
                  <a:cubicBezTo>
                    <a:pt x="24" y="251"/>
                    <a:pt x="72" y="393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218425" y="16887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55" y="84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185675" y="167682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24"/>
                  </a:moveTo>
                  <a:cubicBezTo>
                    <a:pt x="370" y="0"/>
                    <a:pt x="36" y="60"/>
                    <a:pt x="1" y="250"/>
                  </a:cubicBezTo>
                  <a:cubicBezTo>
                    <a:pt x="310" y="286"/>
                    <a:pt x="370" y="429"/>
                    <a:pt x="655" y="477"/>
                  </a:cubicBezTo>
                  <a:cubicBezTo>
                    <a:pt x="715" y="322"/>
                    <a:pt x="965" y="262"/>
                    <a:pt x="858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3372725" y="16768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5892100" y="1671175"/>
              <a:ext cx="10725" cy="7150"/>
            </a:xfrm>
            <a:custGeom>
              <a:avLst/>
              <a:gdLst/>
              <a:ahLst/>
              <a:cxnLst/>
              <a:rect l="l" t="t" r="r" b="b"/>
              <a:pathLst>
                <a:path w="429" h="286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69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4883625" y="16711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486600" y="1663425"/>
              <a:ext cx="21175" cy="12525"/>
            </a:xfrm>
            <a:custGeom>
              <a:avLst/>
              <a:gdLst/>
              <a:ahLst/>
              <a:cxnLst/>
              <a:rect l="l" t="t" r="r" b="b"/>
              <a:pathLst>
                <a:path w="847" h="501" extrusionOk="0">
                  <a:moveTo>
                    <a:pt x="787" y="441"/>
                  </a:moveTo>
                  <a:cubicBezTo>
                    <a:pt x="846" y="191"/>
                    <a:pt x="739" y="24"/>
                    <a:pt x="358" y="1"/>
                  </a:cubicBezTo>
                  <a:cubicBezTo>
                    <a:pt x="1" y="167"/>
                    <a:pt x="108" y="501"/>
                    <a:pt x="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1870150" y="1657475"/>
              <a:ext cx="30400" cy="17000"/>
            </a:xfrm>
            <a:custGeom>
              <a:avLst/>
              <a:gdLst/>
              <a:ahLst/>
              <a:cxnLst/>
              <a:rect l="l" t="t" r="r" b="b"/>
              <a:pathLst>
                <a:path w="1216" h="680" extrusionOk="0">
                  <a:moveTo>
                    <a:pt x="668" y="679"/>
                  </a:moveTo>
                  <a:cubicBezTo>
                    <a:pt x="680" y="501"/>
                    <a:pt x="1215" y="596"/>
                    <a:pt x="1096" y="346"/>
                  </a:cubicBezTo>
                  <a:cubicBezTo>
                    <a:pt x="715" y="251"/>
                    <a:pt x="501" y="60"/>
                    <a:pt x="13" y="1"/>
                  </a:cubicBezTo>
                  <a:cubicBezTo>
                    <a:pt x="1" y="358"/>
                    <a:pt x="203" y="596"/>
                    <a:pt x="66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5573900" y="16682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20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6807675" y="166552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8" y="167"/>
                    <a:pt x="441" y="83"/>
                    <a:pt x="334" y="24"/>
                  </a:cubicBezTo>
                  <a:cubicBezTo>
                    <a:pt x="275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5995075" y="1654500"/>
              <a:ext cx="22950" cy="14600"/>
            </a:xfrm>
            <a:custGeom>
              <a:avLst/>
              <a:gdLst/>
              <a:ahLst/>
              <a:cxnLst/>
              <a:rect l="l" t="t" r="r" b="b"/>
              <a:pathLst>
                <a:path w="918" h="584" extrusionOk="0">
                  <a:moveTo>
                    <a:pt x="227" y="584"/>
                  </a:moveTo>
                  <a:lnTo>
                    <a:pt x="656" y="584"/>
                  </a:lnTo>
                  <a:cubicBezTo>
                    <a:pt x="537" y="417"/>
                    <a:pt x="918" y="0"/>
                    <a:pt x="441" y="12"/>
                  </a:cubicBezTo>
                  <a:cubicBezTo>
                    <a:pt x="596" y="322"/>
                    <a:pt x="1" y="239"/>
                    <a:pt x="1" y="465"/>
                  </a:cubicBezTo>
                  <a:cubicBezTo>
                    <a:pt x="144" y="477"/>
                    <a:pt x="275" y="489"/>
                    <a:pt x="227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4124600" y="1659250"/>
              <a:ext cx="7175" cy="11650"/>
            </a:xfrm>
            <a:custGeom>
              <a:avLst/>
              <a:gdLst/>
              <a:ahLst/>
              <a:cxnLst/>
              <a:rect l="l" t="t" r="r" b="b"/>
              <a:pathLst>
                <a:path w="287" h="466" extrusionOk="0">
                  <a:moveTo>
                    <a:pt x="263" y="287"/>
                  </a:moveTo>
                  <a:cubicBezTo>
                    <a:pt x="287" y="168"/>
                    <a:pt x="96" y="1"/>
                    <a:pt x="37" y="168"/>
                  </a:cubicBezTo>
                  <a:cubicBezTo>
                    <a:pt x="1" y="287"/>
                    <a:pt x="215" y="465"/>
                    <a:pt x="263" y="2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041600" y="16601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68" y="155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1827000" y="1657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5103600" y="16488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203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2736650" y="1636950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488"/>
                  </a:moveTo>
                  <a:cubicBezTo>
                    <a:pt x="1512" y="345"/>
                    <a:pt x="822" y="476"/>
                    <a:pt x="786" y="274"/>
                  </a:cubicBezTo>
                  <a:cubicBezTo>
                    <a:pt x="762" y="131"/>
                    <a:pt x="726" y="0"/>
                    <a:pt x="357" y="48"/>
                  </a:cubicBezTo>
                  <a:cubicBezTo>
                    <a:pt x="0" y="595"/>
                    <a:pt x="1417" y="941"/>
                    <a:pt x="165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6335000" y="16458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2788725" y="1643775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1653175" y="1646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5262250" y="1632475"/>
              <a:ext cx="22650" cy="11325"/>
            </a:xfrm>
            <a:custGeom>
              <a:avLst/>
              <a:gdLst/>
              <a:ahLst/>
              <a:cxnLst/>
              <a:rect l="l" t="t" r="r" b="b"/>
              <a:pathLst>
                <a:path w="906" h="453" extrusionOk="0">
                  <a:moveTo>
                    <a:pt x="620" y="453"/>
                  </a:moveTo>
                  <a:cubicBezTo>
                    <a:pt x="905" y="298"/>
                    <a:pt x="763" y="108"/>
                    <a:pt x="405" y="0"/>
                  </a:cubicBezTo>
                  <a:cubicBezTo>
                    <a:pt x="382" y="286"/>
                    <a:pt x="1" y="358"/>
                    <a:pt x="620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258950" y="16402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6780600" y="16372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3750750" y="16381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67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6990150" y="163187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43"/>
                  </a:moveTo>
                  <a:cubicBezTo>
                    <a:pt x="429" y="24"/>
                    <a:pt x="48" y="1"/>
                    <a:pt x="0" y="143"/>
                  </a:cubicBezTo>
                  <a:cubicBezTo>
                    <a:pt x="239" y="132"/>
                    <a:pt x="322" y="310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7205950" y="1624425"/>
              <a:ext cx="19975" cy="11050"/>
            </a:xfrm>
            <a:custGeom>
              <a:avLst/>
              <a:gdLst/>
              <a:ahLst/>
              <a:cxnLst/>
              <a:rect l="l" t="t" r="r" b="b"/>
              <a:pathLst>
                <a:path w="799" h="442" extrusionOk="0">
                  <a:moveTo>
                    <a:pt x="489" y="441"/>
                  </a:moveTo>
                  <a:cubicBezTo>
                    <a:pt x="560" y="299"/>
                    <a:pt x="798" y="239"/>
                    <a:pt x="715" y="1"/>
                  </a:cubicBezTo>
                  <a:lnTo>
                    <a:pt x="60" y="1"/>
                  </a:lnTo>
                  <a:cubicBezTo>
                    <a:pt x="0" y="251"/>
                    <a:pt x="108" y="418"/>
                    <a:pt x="48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130975" y="162622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69"/>
                  </a:moveTo>
                  <a:cubicBezTo>
                    <a:pt x="441" y="250"/>
                    <a:pt x="620" y="239"/>
                    <a:pt x="668" y="143"/>
                  </a:cubicBezTo>
                  <a:cubicBezTo>
                    <a:pt x="382" y="143"/>
                    <a:pt x="370" y="0"/>
                    <a:pt x="13" y="24"/>
                  </a:cubicBezTo>
                  <a:cubicBezTo>
                    <a:pt x="1" y="227"/>
                    <a:pt x="180" y="310"/>
                    <a:pt x="44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6965150" y="16289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43"/>
                  </a:moveTo>
                  <a:cubicBezTo>
                    <a:pt x="179" y="167"/>
                    <a:pt x="453" y="84"/>
                    <a:pt x="346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113000" y="16202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27" y="369"/>
                  </a:moveTo>
                  <a:cubicBezTo>
                    <a:pt x="1263" y="0"/>
                    <a:pt x="1" y="655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365175" y="1617300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7"/>
                  </a:moveTo>
                  <a:cubicBezTo>
                    <a:pt x="1036" y="476"/>
                    <a:pt x="1155" y="310"/>
                    <a:pt x="1072" y="36"/>
                  </a:cubicBezTo>
                  <a:cubicBezTo>
                    <a:pt x="750" y="60"/>
                    <a:pt x="274" y="0"/>
                    <a:pt x="202" y="167"/>
                  </a:cubicBezTo>
                  <a:cubicBezTo>
                    <a:pt x="774" y="119"/>
                    <a:pt x="0" y="786"/>
                    <a:pt x="857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3273600" y="1612825"/>
              <a:ext cx="30100" cy="19375"/>
            </a:xfrm>
            <a:custGeom>
              <a:avLst/>
              <a:gdLst/>
              <a:ahLst/>
              <a:cxnLst/>
              <a:rect l="l" t="t" r="r" b="b"/>
              <a:pathLst>
                <a:path w="1204" h="775" extrusionOk="0">
                  <a:moveTo>
                    <a:pt x="834" y="667"/>
                  </a:moveTo>
                  <a:cubicBezTo>
                    <a:pt x="1203" y="477"/>
                    <a:pt x="715" y="167"/>
                    <a:pt x="394" y="1"/>
                  </a:cubicBezTo>
                  <a:cubicBezTo>
                    <a:pt x="60" y="179"/>
                    <a:pt x="1" y="775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397600" y="16208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" y="119"/>
                  </a:moveTo>
                  <a:cubicBezTo>
                    <a:pt x="1" y="179"/>
                    <a:pt x="179" y="262"/>
                    <a:pt x="227" y="119"/>
                  </a:cubicBezTo>
                  <a:cubicBezTo>
                    <a:pt x="203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461650" y="161015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7" y="453"/>
                  </a:moveTo>
                  <a:cubicBezTo>
                    <a:pt x="1179" y="429"/>
                    <a:pt x="1191" y="72"/>
                    <a:pt x="703" y="0"/>
                  </a:cubicBezTo>
                  <a:cubicBezTo>
                    <a:pt x="965" y="370"/>
                    <a:pt x="1" y="96"/>
                    <a:pt x="274" y="453"/>
                  </a:cubicBezTo>
                  <a:cubicBezTo>
                    <a:pt x="1072" y="346"/>
                    <a:pt x="1513" y="929"/>
                    <a:pt x="1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2786050" y="16205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1" y="95"/>
                    <a:pt x="108" y="155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1854100" y="1617900"/>
              <a:ext cx="10725" cy="6850"/>
            </a:xfrm>
            <a:custGeom>
              <a:avLst/>
              <a:gdLst/>
              <a:ahLst/>
              <a:cxnLst/>
              <a:rect l="l" t="t" r="r" b="b"/>
              <a:pathLst>
                <a:path w="429" h="274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8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2552400" y="16149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29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641925" y="16125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3"/>
                  </a:moveTo>
                  <a:cubicBezTo>
                    <a:pt x="406" y="25"/>
                    <a:pt x="49" y="1"/>
                    <a:pt x="1" y="132"/>
                  </a:cubicBezTo>
                  <a:cubicBezTo>
                    <a:pt x="251" y="96"/>
                    <a:pt x="632" y="144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2484825" y="16098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55" y="84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7211900" y="1598550"/>
              <a:ext cx="11625" cy="9850"/>
            </a:xfrm>
            <a:custGeom>
              <a:avLst/>
              <a:gdLst/>
              <a:ahLst/>
              <a:cxnLst/>
              <a:rect l="l" t="t" r="r" b="b"/>
              <a:pathLst>
                <a:path w="465" h="394" extrusionOk="0">
                  <a:moveTo>
                    <a:pt x="465" y="345"/>
                  </a:moveTo>
                  <a:lnTo>
                    <a:pt x="465" y="119"/>
                  </a:lnTo>
                  <a:cubicBezTo>
                    <a:pt x="239" y="119"/>
                    <a:pt x="203" y="36"/>
                    <a:pt x="24" y="0"/>
                  </a:cubicBezTo>
                  <a:cubicBezTo>
                    <a:pt x="60" y="179"/>
                    <a:pt x="1" y="393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546975" y="16036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1861525" y="1598550"/>
              <a:ext cx="23550" cy="10125"/>
            </a:xfrm>
            <a:custGeom>
              <a:avLst/>
              <a:gdLst/>
              <a:ahLst/>
              <a:cxnLst/>
              <a:rect l="l" t="t" r="r" b="b"/>
              <a:pathLst>
                <a:path w="942" h="405" extrusionOk="0">
                  <a:moveTo>
                    <a:pt x="787" y="345"/>
                  </a:moveTo>
                  <a:cubicBezTo>
                    <a:pt x="941" y="48"/>
                    <a:pt x="346" y="119"/>
                    <a:pt x="132" y="0"/>
                  </a:cubicBezTo>
                  <a:cubicBezTo>
                    <a:pt x="1" y="298"/>
                    <a:pt x="227" y="405"/>
                    <a:pt x="78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6962475" y="1596150"/>
              <a:ext cx="27400" cy="8975"/>
            </a:xfrm>
            <a:custGeom>
              <a:avLst/>
              <a:gdLst/>
              <a:ahLst/>
              <a:cxnLst/>
              <a:rect l="l" t="t" r="r" b="b"/>
              <a:pathLst>
                <a:path w="1096" h="359" extrusionOk="0">
                  <a:moveTo>
                    <a:pt x="226" y="322"/>
                  </a:moveTo>
                  <a:cubicBezTo>
                    <a:pt x="714" y="358"/>
                    <a:pt x="1048" y="299"/>
                    <a:pt x="1095" y="96"/>
                  </a:cubicBezTo>
                  <a:cubicBezTo>
                    <a:pt x="714" y="132"/>
                    <a:pt x="0" y="1"/>
                    <a:pt x="226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2297900" y="1593175"/>
              <a:ext cx="14300" cy="11050"/>
            </a:xfrm>
            <a:custGeom>
              <a:avLst/>
              <a:gdLst/>
              <a:ahLst/>
              <a:cxnLst/>
              <a:rect l="l" t="t" r="r" b="b"/>
              <a:pathLst>
                <a:path w="572" h="442" extrusionOk="0">
                  <a:moveTo>
                    <a:pt x="512" y="441"/>
                  </a:moveTo>
                  <a:cubicBezTo>
                    <a:pt x="572" y="191"/>
                    <a:pt x="453" y="25"/>
                    <a:pt x="72" y="1"/>
                  </a:cubicBezTo>
                  <a:cubicBezTo>
                    <a:pt x="0" y="251"/>
                    <a:pt x="119" y="429"/>
                    <a:pt x="512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5726300" y="1597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0"/>
                    <a:pt x="0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003225" y="15979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79"/>
                    <a:pt x="453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6016525" y="158752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2" y="346"/>
                  </a:moveTo>
                  <a:cubicBezTo>
                    <a:pt x="464" y="191"/>
                    <a:pt x="738" y="179"/>
                    <a:pt x="679" y="1"/>
                  </a:cubicBezTo>
                  <a:lnTo>
                    <a:pt x="250" y="1"/>
                  </a:lnTo>
                  <a:cubicBezTo>
                    <a:pt x="0" y="167"/>
                    <a:pt x="0" y="263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1741575" y="1578300"/>
              <a:ext cx="36625" cy="9250"/>
            </a:xfrm>
            <a:custGeom>
              <a:avLst/>
              <a:gdLst/>
              <a:ahLst/>
              <a:cxnLst/>
              <a:rect l="l" t="t" r="r" b="b"/>
              <a:pathLst>
                <a:path w="1465" h="370" extrusionOk="0">
                  <a:moveTo>
                    <a:pt x="810" y="370"/>
                  </a:moveTo>
                  <a:cubicBezTo>
                    <a:pt x="1465" y="1"/>
                    <a:pt x="0" y="24"/>
                    <a:pt x="81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7221425" y="1569675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69"/>
                  </a:moveTo>
                  <a:cubicBezTo>
                    <a:pt x="1275" y="0"/>
                    <a:pt x="1" y="655"/>
                    <a:pt x="73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6530575" y="1578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1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158250" y="15762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467850" y="157562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1" y="131"/>
                  </a:moveTo>
                  <a:cubicBezTo>
                    <a:pt x="1" y="250"/>
                    <a:pt x="394" y="262"/>
                    <a:pt x="429" y="131"/>
                  </a:cubicBezTo>
                  <a:cubicBezTo>
                    <a:pt x="406" y="0"/>
                    <a:pt x="215" y="72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5539675" y="156550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36"/>
                  </a:moveTo>
                  <a:lnTo>
                    <a:pt x="834" y="96"/>
                  </a:lnTo>
                  <a:cubicBezTo>
                    <a:pt x="0" y="1"/>
                    <a:pt x="0" y="632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2353850" y="15729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3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3456975" y="156997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12" y="191"/>
                    <a:pt x="191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2299375" y="1564900"/>
              <a:ext cx="18200" cy="12225"/>
            </a:xfrm>
            <a:custGeom>
              <a:avLst/>
              <a:gdLst/>
              <a:ahLst/>
              <a:cxnLst/>
              <a:rect l="l" t="t" r="r" b="b"/>
              <a:pathLst>
                <a:path w="728" h="489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27" y="191"/>
                    <a:pt x="608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2210075" y="15699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67"/>
                    <a:pt x="430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1674600" y="156192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1" y="239"/>
                  </a:moveTo>
                  <a:cubicBezTo>
                    <a:pt x="227" y="239"/>
                    <a:pt x="263" y="322"/>
                    <a:pt x="441" y="334"/>
                  </a:cubicBezTo>
                  <a:cubicBezTo>
                    <a:pt x="441" y="215"/>
                    <a:pt x="620" y="203"/>
                    <a:pt x="655" y="120"/>
                  </a:cubicBezTo>
                  <a:cubicBezTo>
                    <a:pt x="441" y="120"/>
                    <a:pt x="393" y="24"/>
                    <a:pt x="227" y="1"/>
                  </a:cubicBezTo>
                  <a:cubicBezTo>
                    <a:pt x="227" y="132"/>
                    <a:pt x="48" y="14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3712050" y="155925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1"/>
                  </a:cubicBezTo>
                  <a:lnTo>
                    <a:pt x="263" y="1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337775" y="15613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4"/>
                  </a:moveTo>
                  <a:cubicBezTo>
                    <a:pt x="215" y="84"/>
                    <a:pt x="36" y="1"/>
                    <a:pt x="1" y="144"/>
                  </a:cubicBezTo>
                  <a:cubicBezTo>
                    <a:pt x="1" y="215"/>
                    <a:pt x="179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212775" y="15613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15"/>
                    <a:pt x="179" y="275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7038975" y="15592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2435700" y="1543175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96"/>
                  </a:moveTo>
                  <a:lnTo>
                    <a:pt x="1" y="536"/>
                  </a:lnTo>
                  <a:cubicBezTo>
                    <a:pt x="834" y="632"/>
                    <a:pt x="834" y="1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2498800" y="153455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42" y="655"/>
                  </a:moveTo>
                  <a:cubicBezTo>
                    <a:pt x="1180" y="0"/>
                    <a:pt x="1" y="596"/>
                    <a:pt x="942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6413875" y="1532175"/>
              <a:ext cx="27125" cy="16975"/>
            </a:xfrm>
            <a:custGeom>
              <a:avLst/>
              <a:gdLst/>
              <a:ahLst/>
              <a:cxnLst/>
              <a:rect l="l" t="t" r="r" b="b"/>
              <a:pathLst>
                <a:path w="1085" h="679" extrusionOk="0">
                  <a:moveTo>
                    <a:pt x="1" y="536"/>
                  </a:moveTo>
                  <a:cubicBezTo>
                    <a:pt x="275" y="679"/>
                    <a:pt x="799" y="679"/>
                    <a:pt x="1084" y="536"/>
                  </a:cubicBezTo>
                  <a:cubicBezTo>
                    <a:pt x="1084" y="0"/>
                    <a:pt x="1" y="0"/>
                    <a:pt x="1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6305250" y="1545550"/>
              <a:ext cx="10725" cy="2425"/>
            </a:xfrm>
            <a:custGeom>
              <a:avLst/>
              <a:gdLst/>
              <a:ahLst/>
              <a:cxnLst/>
              <a:rect l="l" t="t" r="r" b="b"/>
              <a:pathLst>
                <a:path w="429" h="97" extrusionOk="0">
                  <a:moveTo>
                    <a:pt x="429" y="1"/>
                  </a:moveTo>
                  <a:cubicBezTo>
                    <a:pt x="262" y="25"/>
                    <a:pt x="0" y="1"/>
                    <a:pt x="0" y="96"/>
                  </a:cubicBezTo>
                  <a:cubicBezTo>
                    <a:pt x="155" y="72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6875250" y="153990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1" y="191"/>
                    <a:pt x="239" y="251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6941025" y="153275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68"/>
                  </a:moveTo>
                  <a:cubicBezTo>
                    <a:pt x="191" y="179"/>
                    <a:pt x="84" y="1"/>
                    <a:pt x="1" y="168"/>
                  </a:cubicBezTo>
                  <a:cubicBezTo>
                    <a:pt x="1" y="287"/>
                    <a:pt x="370" y="299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139075" y="1533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6402875" y="152562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6521625" y="1522650"/>
              <a:ext cx="17300" cy="6850"/>
            </a:xfrm>
            <a:custGeom>
              <a:avLst/>
              <a:gdLst/>
              <a:ahLst/>
              <a:cxnLst/>
              <a:rect l="l" t="t" r="r" b="b"/>
              <a:pathLst>
                <a:path w="692" h="274" extrusionOk="0">
                  <a:moveTo>
                    <a:pt x="692" y="226"/>
                  </a:moveTo>
                  <a:lnTo>
                    <a:pt x="692" y="0"/>
                  </a:lnTo>
                  <a:lnTo>
                    <a:pt x="37" y="0"/>
                  </a:lnTo>
                  <a:cubicBezTo>
                    <a:pt x="1" y="214"/>
                    <a:pt x="251" y="274"/>
                    <a:pt x="69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6283225" y="1516675"/>
              <a:ext cx="16375" cy="8675"/>
            </a:xfrm>
            <a:custGeom>
              <a:avLst/>
              <a:gdLst/>
              <a:ahLst/>
              <a:cxnLst/>
              <a:rect l="l" t="t" r="r" b="b"/>
              <a:pathLst>
                <a:path w="655" h="347" extrusionOk="0">
                  <a:moveTo>
                    <a:pt x="655" y="120"/>
                  </a:moveTo>
                  <a:cubicBezTo>
                    <a:pt x="429" y="120"/>
                    <a:pt x="405" y="37"/>
                    <a:pt x="214" y="1"/>
                  </a:cubicBezTo>
                  <a:cubicBezTo>
                    <a:pt x="214" y="120"/>
                    <a:pt x="36" y="144"/>
                    <a:pt x="0" y="227"/>
                  </a:cubicBezTo>
                  <a:cubicBezTo>
                    <a:pt x="214" y="227"/>
                    <a:pt x="250" y="322"/>
                    <a:pt x="429" y="346"/>
                  </a:cubicBezTo>
                  <a:cubicBezTo>
                    <a:pt x="429" y="239"/>
                    <a:pt x="607" y="227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6177550" y="152205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5492050" y="1510125"/>
              <a:ext cx="25025" cy="14625"/>
            </a:xfrm>
            <a:custGeom>
              <a:avLst/>
              <a:gdLst/>
              <a:ahLst/>
              <a:cxnLst/>
              <a:rect l="l" t="t" r="r" b="b"/>
              <a:pathLst>
                <a:path w="1001" h="585" extrusionOk="0">
                  <a:moveTo>
                    <a:pt x="774" y="501"/>
                  </a:moveTo>
                  <a:cubicBezTo>
                    <a:pt x="798" y="501"/>
                    <a:pt x="762" y="406"/>
                    <a:pt x="774" y="382"/>
                  </a:cubicBezTo>
                  <a:cubicBezTo>
                    <a:pt x="798" y="370"/>
                    <a:pt x="988" y="144"/>
                    <a:pt x="1000" y="156"/>
                  </a:cubicBezTo>
                  <a:cubicBezTo>
                    <a:pt x="762" y="1"/>
                    <a:pt x="0" y="584"/>
                    <a:pt x="774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6134100" y="15083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4" y="96"/>
                    <a:pt x="750" y="12"/>
                  </a:cubicBezTo>
                  <a:cubicBezTo>
                    <a:pt x="417" y="24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2283300" y="15083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7088075" y="1485425"/>
              <a:ext cx="44075" cy="28900"/>
            </a:xfrm>
            <a:custGeom>
              <a:avLst/>
              <a:gdLst/>
              <a:ahLst/>
              <a:cxnLst/>
              <a:rect l="l" t="t" r="r" b="b"/>
              <a:pathLst>
                <a:path w="1763" h="1156" extrusionOk="0">
                  <a:moveTo>
                    <a:pt x="1513" y="36"/>
                  </a:moveTo>
                  <a:cubicBezTo>
                    <a:pt x="370" y="1"/>
                    <a:pt x="155" y="453"/>
                    <a:pt x="1" y="929"/>
                  </a:cubicBezTo>
                  <a:cubicBezTo>
                    <a:pt x="905" y="1156"/>
                    <a:pt x="1763" y="751"/>
                    <a:pt x="151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6408525" y="15086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1" y="0"/>
                    <a:pt x="1" y="120"/>
                  </a:cubicBezTo>
                  <a:cubicBezTo>
                    <a:pt x="167" y="84"/>
                    <a:pt x="417" y="120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370525" y="1486325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6"/>
                  </a:moveTo>
                  <a:cubicBezTo>
                    <a:pt x="1620" y="501"/>
                    <a:pt x="989" y="179"/>
                    <a:pt x="655" y="0"/>
                  </a:cubicBezTo>
                  <a:cubicBezTo>
                    <a:pt x="620" y="131"/>
                    <a:pt x="310" y="120"/>
                    <a:pt x="0" y="120"/>
                  </a:cubicBezTo>
                  <a:cubicBezTo>
                    <a:pt x="119" y="465"/>
                    <a:pt x="500" y="667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1777300" y="149735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6" y="202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67"/>
                    <a:pt x="0" y="274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4568725" y="14910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67" y="168"/>
                    <a:pt x="429" y="72"/>
                    <a:pt x="322" y="13"/>
                  </a:cubicBezTo>
                  <a:cubicBezTo>
                    <a:pt x="262" y="1"/>
                    <a:pt x="0" y="72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1465350" y="14910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20" y="132"/>
                  </a:moveTo>
                  <a:cubicBezTo>
                    <a:pt x="179" y="168"/>
                    <a:pt x="441" y="72"/>
                    <a:pt x="334" y="13"/>
                  </a:cubicBezTo>
                  <a:cubicBezTo>
                    <a:pt x="262" y="1"/>
                    <a:pt x="0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6335000" y="1482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3542100" y="1474125"/>
              <a:ext cx="31575" cy="15800"/>
            </a:xfrm>
            <a:custGeom>
              <a:avLst/>
              <a:gdLst/>
              <a:ahLst/>
              <a:cxnLst/>
              <a:rect l="l" t="t" r="r" b="b"/>
              <a:pathLst>
                <a:path w="1263" h="632" extrusionOk="0">
                  <a:moveTo>
                    <a:pt x="750" y="369"/>
                  </a:moveTo>
                  <a:cubicBezTo>
                    <a:pt x="1262" y="0"/>
                    <a:pt x="0" y="631"/>
                    <a:pt x="75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943850" y="1471150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7"/>
                  </a:moveTo>
                  <a:cubicBezTo>
                    <a:pt x="1013" y="274"/>
                    <a:pt x="1001" y="0"/>
                    <a:pt x="322" y="36"/>
                  </a:cubicBezTo>
                  <a:cubicBezTo>
                    <a:pt x="251" y="191"/>
                    <a:pt x="1" y="250"/>
                    <a:pt x="96" y="488"/>
                  </a:cubicBezTo>
                  <a:cubicBezTo>
                    <a:pt x="394" y="536"/>
                    <a:pt x="525" y="655"/>
                    <a:pt x="977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886700" y="146905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6804700" y="1461025"/>
              <a:ext cx="18475" cy="12225"/>
            </a:xfrm>
            <a:custGeom>
              <a:avLst/>
              <a:gdLst/>
              <a:ahLst/>
              <a:cxnLst/>
              <a:rect l="l" t="t" r="r" b="b"/>
              <a:pathLst>
                <a:path w="739" h="489" extrusionOk="0">
                  <a:moveTo>
                    <a:pt x="227" y="0"/>
                  </a:moveTo>
                  <a:cubicBezTo>
                    <a:pt x="239" y="143"/>
                    <a:pt x="120" y="250"/>
                    <a:pt x="1" y="346"/>
                  </a:cubicBezTo>
                  <a:cubicBezTo>
                    <a:pt x="287" y="346"/>
                    <a:pt x="298" y="489"/>
                    <a:pt x="656" y="465"/>
                  </a:cubicBezTo>
                  <a:cubicBezTo>
                    <a:pt x="739" y="191"/>
                    <a:pt x="620" y="12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5872750" y="1461025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27"/>
                  </a:moveTo>
                  <a:cubicBezTo>
                    <a:pt x="703" y="227"/>
                    <a:pt x="786" y="24"/>
                    <a:pt x="548" y="0"/>
                  </a:cubicBezTo>
                  <a:cubicBezTo>
                    <a:pt x="536" y="179"/>
                    <a:pt x="0" y="84"/>
                    <a:pt x="119" y="346"/>
                  </a:cubicBezTo>
                  <a:cubicBezTo>
                    <a:pt x="667" y="346"/>
                    <a:pt x="810" y="548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158125" y="1465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2" y="132"/>
                  </a:cubicBezTo>
                  <a:cubicBezTo>
                    <a:pt x="0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2829200" y="1453875"/>
              <a:ext cx="25050" cy="14625"/>
            </a:xfrm>
            <a:custGeom>
              <a:avLst/>
              <a:gdLst/>
              <a:ahLst/>
              <a:cxnLst/>
              <a:rect l="l" t="t" r="r" b="b"/>
              <a:pathLst>
                <a:path w="1002" h="585" extrusionOk="0">
                  <a:moveTo>
                    <a:pt x="775" y="394"/>
                  </a:moveTo>
                  <a:cubicBezTo>
                    <a:pt x="787" y="370"/>
                    <a:pt x="989" y="155"/>
                    <a:pt x="1001" y="167"/>
                  </a:cubicBezTo>
                  <a:cubicBezTo>
                    <a:pt x="763" y="1"/>
                    <a:pt x="1" y="584"/>
                    <a:pt x="775" y="513"/>
                  </a:cubicBezTo>
                  <a:cubicBezTo>
                    <a:pt x="787" y="513"/>
                    <a:pt x="763" y="406"/>
                    <a:pt x="77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4011800" y="14550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272425" y="1451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203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082400" y="14550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07"/>
                  </a:cubicBezTo>
                  <a:cubicBezTo>
                    <a:pt x="167" y="84"/>
                    <a:pt x="417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4514250" y="14518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5479250" y="1449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95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163650" y="14491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393" y="24"/>
                    <a:pt x="36" y="0"/>
                    <a:pt x="1" y="131"/>
                  </a:cubicBezTo>
                  <a:cubicBezTo>
                    <a:pt x="262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095775" y="14488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1304925" y="14461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203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4522275" y="144077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346"/>
                  </a:moveTo>
                  <a:cubicBezTo>
                    <a:pt x="417" y="215"/>
                    <a:pt x="477" y="37"/>
                    <a:pt x="215" y="1"/>
                  </a:cubicBezTo>
                  <a:cubicBezTo>
                    <a:pt x="203" y="72"/>
                    <a:pt x="191" y="144"/>
                    <a:pt x="1" y="120"/>
                  </a:cubicBezTo>
                  <a:cubicBezTo>
                    <a:pt x="36" y="263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4362725" y="143720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39" y="382"/>
                  </a:moveTo>
                  <a:cubicBezTo>
                    <a:pt x="1263" y="1"/>
                    <a:pt x="1" y="656"/>
                    <a:pt x="739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6312975" y="1432750"/>
              <a:ext cx="22350" cy="14000"/>
            </a:xfrm>
            <a:custGeom>
              <a:avLst/>
              <a:gdLst/>
              <a:ahLst/>
              <a:cxnLst/>
              <a:rect l="l" t="t" r="r" b="b"/>
              <a:pathLst>
                <a:path w="894" h="560" extrusionOk="0">
                  <a:moveTo>
                    <a:pt x="548" y="560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48" y="143"/>
                    <a:pt x="1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5582225" y="1440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8" y="96"/>
                    <a:pt x="429" y="120"/>
                    <a:pt x="429" y="1"/>
                  </a:cubicBezTo>
                  <a:cubicBezTo>
                    <a:pt x="263" y="37"/>
                    <a:pt x="13" y="25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4780650" y="14378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7" y="239"/>
                  </a:moveTo>
                  <a:lnTo>
                    <a:pt x="536" y="239"/>
                  </a:lnTo>
                  <a:cubicBezTo>
                    <a:pt x="536" y="120"/>
                    <a:pt x="715" y="108"/>
                    <a:pt x="762" y="25"/>
                  </a:cubicBezTo>
                  <a:cubicBezTo>
                    <a:pt x="417" y="36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6677600" y="14354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96"/>
                    <a:pt x="763" y="12"/>
                  </a:cubicBezTo>
                  <a:cubicBezTo>
                    <a:pt x="418" y="24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6713925" y="1422625"/>
              <a:ext cx="17575" cy="16400"/>
            </a:xfrm>
            <a:custGeom>
              <a:avLst/>
              <a:gdLst/>
              <a:ahLst/>
              <a:cxnLst/>
              <a:rect l="l" t="t" r="r" b="b"/>
              <a:pathLst>
                <a:path w="703" h="656" extrusionOk="0">
                  <a:moveTo>
                    <a:pt x="393" y="632"/>
                  </a:moveTo>
                  <a:cubicBezTo>
                    <a:pt x="465" y="477"/>
                    <a:pt x="703" y="417"/>
                    <a:pt x="620" y="179"/>
                  </a:cubicBezTo>
                  <a:cubicBezTo>
                    <a:pt x="0" y="1"/>
                    <a:pt x="0" y="655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6642175" y="14327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6960075" y="14318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5196475" y="14271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74" y="0"/>
                    <a:pt x="96" y="95"/>
                    <a:pt x="0" y="226"/>
                  </a:cubicBezTo>
                  <a:cubicBezTo>
                    <a:pt x="334" y="214"/>
                    <a:pt x="750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4698800" y="1428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171825" y="1428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6549625" y="1423825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8"/>
                    <a:pt x="381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5582825" y="1416675"/>
              <a:ext cx="51825" cy="13125"/>
            </a:xfrm>
            <a:custGeom>
              <a:avLst/>
              <a:gdLst/>
              <a:ahLst/>
              <a:cxnLst/>
              <a:rect l="l" t="t" r="r" b="b"/>
              <a:pathLst>
                <a:path w="2073" h="525" extrusionOk="0">
                  <a:moveTo>
                    <a:pt x="1287" y="524"/>
                  </a:moveTo>
                  <a:cubicBezTo>
                    <a:pt x="2072" y="0"/>
                    <a:pt x="1" y="370"/>
                    <a:pt x="1287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6595750" y="14208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67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4250825" y="1416075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236925" y="14178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1102500" y="140477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715" y="453"/>
                  </a:moveTo>
                  <a:cubicBezTo>
                    <a:pt x="775" y="191"/>
                    <a:pt x="668" y="24"/>
                    <a:pt x="287" y="0"/>
                  </a:cubicBezTo>
                  <a:cubicBezTo>
                    <a:pt x="1" y="119"/>
                    <a:pt x="108" y="465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4446375" y="139555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870" y="691"/>
                  </a:moveTo>
                  <a:lnTo>
                    <a:pt x="870" y="24"/>
                  </a:lnTo>
                  <a:cubicBezTo>
                    <a:pt x="72" y="0"/>
                    <a:pt x="215" y="441"/>
                    <a:pt x="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357550" y="14006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872425" y="139612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4" y="668"/>
                  </a:moveTo>
                  <a:cubicBezTo>
                    <a:pt x="631" y="251"/>
                    <a:pt x="1393" y="13"/>
                    <a:pt x="346" y="1"/>
                  </a:cubicBezTo>
                  <a:cubicBezTo>
                    <a:pt x="476" y="227"/>
                    <a:pt x="0" y="775"/>
                    <a:pt x="77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2650025" y="14065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19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759000" y="1406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8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334925" y="140120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443500" y="14012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4959825" y="13979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55"/>
                  </a:moveTo>
                  <a:cubicBezTo>
                    <a:pt x="179" y="179"/>
                    <a:pt x="441" y="96"/>
                    <a:pt x="334" y="36"/>
                  </a:cubicBezTo>
                  <a:cubicBezTo>
                    <a:pt x="275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853025" y="1389575"/>
              <a:ext cx="28300" cy="12250"/>
            </a:xfrm>
            <a:custGeom>
              <a:avLst/>
              <a:gdLst/>
              <a:ahLst/>
              <a:cxnLst/>
              <a:rect l="l" t="t" r="r" b="b"/>
              <a:pathLst>
                <a:path w="1132" h="490" extrusionOk="0">
                  <a:moveTo>
                    <a:pt x="48" y="144"/>
                  </a:moveTo>
                  <a:cubicBezTo>
                    <a:pt x="72" y="287"/>
                    <a:pt x="0" y="477"/>
                    <a:pt x="274" y="489"/>
                  </a:cubicBezTo>
                  <a:cubicBezTo>
                    <a:pt x="286" y="203"/>
                    <a:pt x="1120" y="322"/>
                    <a:pt x="1132" y="49"/>
                  </a:cubicBezTo>
                  <a:cubicBezTo>
                    <a:pt x="453" y="168"/>
                    <a:pt x="548" y="1"/>
                    <a:pt x="4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700975" y="1390475"/>
              <a:ext cx="25025" cy="11350"/>
            </a:xfrm>
            <a:custGeom>
              <a:avLst/>
              <a:gdLst/>
              <a:ahLst/>
              <a:cxnLst/>
              <a:rect l="l" t="t" r="r" b="b"/>
              <a:pathLst>
                <a:path w="1001" h="454" extrusionOk="0">
                  <a:moveTo>
                    <a:pt x="691" y="453"/>
                  </a:moveTo>
                  <a:cubicBezTo>
                    <a:pt x="750" y="298"/>
                    <a:pt x="1000" y="239"/>
                    <a:pt x="893" y="1"/>
                  </a:cubicBezTo>
                  <a:lnTo>
                    <a:pt x="36" y="1"/>
                  </a:lnTo>
                  <a:cubicBezTo>
                    <a:pt x="0" y="275"/>
                    <a:pt x="369" y="346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1935650" y="1389575"/>
              <a:ext cx="25625" cy="9275"/>
            </a:xfrm>
            <a:custGeom>
              <a:avLst/>
              <a:gdLst/>
              <a:ahLst/>
              <a:cxnLst/>
              <a:rect l="l" t="t" r="r" b="b"/>
              <a:pathLst>
                <a:path w="1025" h="371" extrusionOk="0">
                  <a:moveTo>
                    <a:pt x="429" y="370"/>
                  </a:moveTo>
                  <a:cubicBezTo>
                    <a:pt x="1024" y="191"/>
                    <a:pt x="96" y="1"/>
                    <a:pt x="0" y="251"/>
                  </a:cubicBezTo>
                  <a:cubicBezTo>
                    <a:pt x="215" y="263"/>
                    <a:pt x="250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1376050" y="1395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55" y="96"/>
                    <a:pt x="429" y="120"/>
                    <a:pt x="429" y="1"/>
                  </a:cubicBezTo>
                  <a:cubicBezTo>
                    <a:pt x="251" y="37"/>
                    <a:pt x="1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402125" y="13887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36" y="179"/>
                  </a:moveTo>
                  <a:cubicBezTo>
                    <a:pt x="0" y="298"/>
                    <a:pt x="203" y="476"/>
                    <a:pt x="262" y="298"/>
                  </a:cubicBezTo>
                  <a:cubicBezTo>
                    <a:pt x="286" y="179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2764025" y="13925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20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6150450" y="1389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80"/>
                    <a:pt x="429" y="84"/>
                    <a:pt x="322" y="25"/>
                  </a:cubicBezTo>
                  <a:cubicBezTo>
                    <a:pt x="251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4430600" y="1383925"/>
              <a:ext cx="25025" cy="10150"/>
            </a:xfrm>
            <a:custGeom>
              <a:avLst/>
              <a:gdLst/>
              <a:ahLst/>
              <a:cxnLst/>
              <a:rect l="l" t="t" r="r" b="b"/>
              <a:pathLst>
                <a:path w="1001" h="406" extrusionOk="0">
                  <a:moveTo>
                    <a:pt x="846" y="263"/>
                  </a:moveTo>
                  <a:cubicBezTo>
                    <a:pt x="1001" y="1"/>
                    <a:pt x="1" y="36"/>
                    <a:pt x="191" y="263"/>
                  </a:cubicBezTo>
                  <a:cubicBezTo>
                    <a:pt x="262" y="358"/>
                    <a:pt x="774" y="406"/>
                    <a:pt x="846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4374950" y="1376200"/>
              <a:ext cx="19350" cy="16975"/>
            </a:xfrm>
            <a:custGeom>
              <a:avLst/>
              <a:gdLst/>
              <a:ahLst/>
              <a:cxnLst/>
              <a:rect l="l" t="t" r="r" b="b"/>
              <a:pathLst>
                <a:path w="774" h="679" extrusionOk="0">
                  <a:moveTo>
                    <a:pt x="476" y="679"/>
                  </a:moveTo>
                  <a:cubicBezTo>
                    <a:pt x="381" y="476"/>
                    <a:pt x="774" y="0"/>
                    <a:pt x="36" y="119"/>
                  </a:cubicBezTo>
                  <a:cubicBezTo>
                    <a:pt x="0" y="405"/>
                    <a:pt x="0" y="667"/>
                    <a:pt x="47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6258500" y="13839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7068725" y="13782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3" y="1"/>
                    <a:pt x="1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5813225" y="13759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3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55"/>
                    <a:pt x="429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1421600" y="13759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696575" y="1367250"/>
              <a:ext cx="21450" cy="9550"/>
            </a:xfrm>
            <a:custGeom>
              <a:avLst/>
              <a:gdLst/>
              <a:ahLst/>
              <a:cxnLst/>
              <a:rect l="l" t="t" r="r" b="b"/>
              <a:pathLst>
                <a:path w="858" h="382" extrusionOk="0">
                  <a:moveTo>
                    <a:pt x="858" y="25"/>
                  </a:moveTo>
                  <a:cubicBezTo>
                    <a:pt x="370" y="1"/>
                    <a:pt x="48" y="61"/>
                    <a:pt x="1" y="251"/>
                  </a:cubicBezTo>
                  <a:cubicBezTo>
                    <a:pt x="417" y="227"/>
                    <a:pt x="477" y="382"/>
                    <a:pt x="858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342975" y="137025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31"/>
                  </a:moveTo>
                  <a:cubicBezTo>
                    <a:pt x="226" y="71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1460000" y="1372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614950" y="1364275"/>
              <a:ext cx="23525" cy="12525"/>
            </a:xfrm>
            <a:custGeom>
              <a:avLst/>
              <a:gdLst/>
              <a:ahLst/>
              <a:cxnLst/>
              <a:rect l="l" t="t" r="r" b="b"/>
              <a:pathLst>
                <a:path w="941" h="501" extrusionOk="0">
                  <a:moveTo>
                    <a:pt x="0" y="489"/>
                  </a:moveTo>
                  <a:cubicBezTo>
                    <a:pt x="381" y="501"/>
                    <a:pt x="679" y="465"/>
                    <a:pt x="869" y="370"/>
                  </a:cubicBezTo>
                  <a:cubicBezTo>
                    <a:pt x="941" y="72"/>
                    <a:pt x="572" y="1"/>
                    <a:pt x="0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7250600" y="13675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12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2837550" y="1362500"/>
              <a:ext cx="32750" cy="14025"/>
            </a:xfrm>
            <a:custGeom>
              <a:avLst/>
              <a:gdLst/>
              <a:ahLst/>
              <a:cxnLst/>
              <a:rect l="l" t="t" r="r" b="b"/>
              <a:pathLst>
                <a:path w="1310" h="561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8" y="191"/>
                    <a:pt x="179" y="334"/>
                    <a:pt x="0" y="441"/>
                  </a:cubicBezTo>
                  <a:cubicBezTo>
                    <a:pt x="953" y="560"/>
                    <a:pt x="977" y="191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1760925" y="1367850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15"/>
                    <a:pt x="239" y="275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1702575" y="1356850"/>
              <a:ext cx="35750" cy="14900"/>
            </a:xfrm>
            <a:custGeom>
              <a:avLst/>
              <a:gdLst/>
              <a:ahLst/>
              <a:cxnLst/>
              <a:rect l="l" t="t" r="r" b="b"/>
              <a:pathLst>
                <a:path w="1430" h="596" extrusionOk="0">
                  <a:moveTo>
                    <a:pt x="406" y="560"/>
                  </a:moveTo>
                  <a:cubicBezTo>
                    <a:pt x="1430" y="596"/>
                    <a:pt x="989" y="48"/>
                    <a:pt x="406" y="0"/>
                  </a:cubicBezTo>
                  <a:cubicBezTo>
                    <a:pt x="1" y="203"/>
                    <a:pt x="537" y="203"/>
                    <a:pt x="406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3803725" y="1359525"/>
              <a:ext cx="18200" cy="8350"/>
            </a:xfrm>
            <a:custGeom>
              <a:avLst/>
              <a:gdLst/>
              <a:ahLst/>
              <a:cxnLst/>
              <a:rect l="l" t="t" r="r" b="b"/>
              <a:pathLst>
                <a:path w="728" h="334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63" y="143"/>
                    <a:pt x="1" y="155"/>
                    <a:pt x="72" y="334"/>
                  </a:cubicBezTo>
                  <a:lnTo>
                    <a:pt x="727" y="334"/>
                  </a:lnTo>
                  <a:cubicBezTo>
                    <a:pt x="715" y="215"/>
                    <a:pt x="715" y="11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1631150" y="1364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1033750" y="1352375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7" y="501"/>
                  </a:moveTo>
                  <a:cubicBezTo>
                    <a:pt x="429" y="429"/>
                    <a:pt x="441" y="370"/>
                    <a:pt x="631" y="382"/>
                  </a:cubicBezTo>
                  <a:lnTo>
                    <a:pt x="631" y="167"/>
                  </a:lnTo>
                  <a:cubicBezTo>
                    <a:pt x="96" y="1"/>
                    <a:pt x="0" y="548"/>
                    <a:pt x="417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5720650" y="13586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19" y="155"/>
                  </a:cubicBezTo>
                  <a:cubicBezTo>
                    <a:pt x="179" y="179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5642950" y="1349100"/>
              <a:ext cx="51225" cy="13425"/>
            </a:xfrm>
            <a:custGeom>
              <a:avLst/>
              <a:gdLst/>
              <a:ahLst/>
              <a:cxnLst/>
              <a:rect l="l" t="t" r="r" b="b"/>
              <a:pathLst>
                <a:path w="2049" h="537" extrusionOk="0">
                  <a:moveTo>
                    <a:pt x="1263" y="536"/>
                  </a:moveTo>
                  <a:cubicBezTo>
                    <a:pt x="2049" y="1"/>
                    <a:pt x="1" y="382"/>
                    <a:pt x="1263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4777375" y="1353875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53" y="345"/>
                  </a:moveTo>
                  <a:cubicBezTo>
                    <a:pt x="465" y="191"/>
                    <a:pt x="727" y="179"/>
                    <a:pt x="667" y="0"/>
                  </a:cubicBezTo>
                  <a:lnTo>
                    <a:pt x="238" y="0"/>
                  </a:lnTo>
                  <a:cubicBezTo>
                    <a:pt x="0" y="167"/>
                    <a:pt x="0" y="274"/>
                    <a:pt x="453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94375" y="1352675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0" y="274"/>
                  </a:moveTo>
                  <a:cubicBezTo>
                    <a:pt x="227" y="274"/>
                    <a:pt x="250" y="358"/>
                    <a:pt x="429" y="393"/>
                  </a:cubicBezTo>
                  <a:cubicBezTo>
                    <a:pt x="1024" y="215"/>
                    <a:pt x="119" y="1"/>
                    <a:pt x="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5862025" y="13559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120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4867550" y="13559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166625" y="1355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5738200" y="1344650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727" y="369"/>
                  </a:moveTo>
                  <a:cubicBezTo>
                    <a:pt x="1251" y="0"/>
                    <a:pt x="1" y="631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4028175" y="1350000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55"/>
                  </a:moveTo>
                  <a:cubicBezTo>
                    <a:pt x="429" y="36"/>
                    <a:pt x="36" y="0"/>
                    <a:pt x="0" y="155"/>
                  </a:cubicBezTo>
                  <a:cubicBezTo>
                    <a:pt x="238" y="131"/>
                    <a:pt x="322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3824275" y="13529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0"/>
                    <a:pt x="1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354200" y="13538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4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5962050" y="134522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6" y="191"/>
                    <a:pt x="750" y="180"/>
                    <a:pt x="691" y="1"/>
                  </a:cubicBezTo>
                  <a:lnTo>
                    <a:pt x="250" y="1"/>
                  </a:lnTo>
                  <a:cubicBezTo>
                    <a:pt x="0" y="168"/>
                    <a:pt x="0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1894575" y="13506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1628475" y="13476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1348675" y="1344050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67"/>
                  </a:moveTo>
                  <a:cubicBezTo>
                    <a:pt x="191" y="179"/>
                    <a:pt x="95" y="0"/>
                    <a:pt x="0" y="167"/>
                  </a:cubicBezTo>
                  <a:cubicBezTo>
                    <a:pt x="0" y="286"/>
                    <a:pt x="381" y="322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3582275" y="1342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1403150" y="1342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6462400" y="134225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3"/>
                  </a:moveTo>
                  <a:cubicBezTo>
                    <a:pt x="405" y="37"/>
                    <a:pt x="48" y="1"/>
                    <a:pt x="1" y="132"/>
                  </a:cubicBezTo>
                  <a:cubicBezTo>
                    <a:pt x="274" y="108"/>
                    <a:pt x="632" y="144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729025" y="13392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1" y="132"/>
                  </a:moveTo>
                  <a:cubicBezTo>
                    <a:pt x="1" y="191"/>
                    <a:pt x="179" y="275"/>
                    <a:pt x="203" y="132"/>
                  </a:cubicBezTo>
                  <a:cubicBezTo>
                    <a:pt x="215" y="72"/>
                    <a:pt x="36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96500" y="133570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6"/>
                  </a:moveTo>
                  <a:cubicBezTo>
                    <a:pt x="191" y="180"/>
                    <a:pt x="96" y="1"/>
                    <a:pt x="1" y="156"/>
                  </a:cubicBezTo>
                  <a:cubicBezTo>
                    <a:pt x="1" y="275"/>
                    <a:pt x="370" y="310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1131075" y="133422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" y="167"/>
                    <a:pt x="179" y="239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2989650" y="13306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1"/>
                    <a:pt x="0" y="143"/>
                  </a:cubicBezTo>
                  <a:cubicBezTo>
                    <a:pt x="12" y="203"/>
                    <a:pt x="191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6147175" y="1328275"/>
              <a:ext cx="11050" cy="6575"/>
            </a:xfrm>
            <a:custGeom>
              <a:avLst/>
              <a:gdLst/>
              <a:ahLst/>
              <a:cxnLst/>
              <a:rect l="l" t="t" r="r" b="b"/>
              <a:pathLst>
                <a:path w="442" h="263" extrusionOk="0">
                  <a:moveTo>
                    <a:pt x="441" y="131"/>
                  </a:moveTo>
                  <a:cubicBezTo>
                    <a:pt x="394" y="0"/>
                    <a:pt x="203" y="60"/>
                    <a:pt x="1" y="131"/>
                  </a:cubicBezTo>
                  <a:cubicBezTo>
                    <a:pt x="13" y="238"/>
                    <a:pt x="394" y="262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3533475" y="13285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394625" y="1330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43"/>
                  </a:moveTo>
                  <a:cubicBezTo>
                    <a:pt x="179" y="167"/>
                    <a:pt x="453" y="84"/>
                    <a:pt x="346" y="12"/>
                  </a:cubicBezTo>
                  <a:cubicBezTo>
                    <a:pt x="275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174675" y="1328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4" y="72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1674600" y="1328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604225" y="1331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4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5462575" y="1322625"/>
              <a:ext cx="11050" cy="6550"/>
            </a:xfrm>
            <a:custGeom>
              <a:avLst/>
              <a:gdLst/>
              <a:ahLst/>
              <a:cxnLst/>
              <a:rect l="l" t="t" r="r" b="b"/>
              <a:pathLst>
                <a:path w="442" h="262" extrusionOk="0">
                  <a:moveTo>
                    <a:pt x="441" y="131"/>
                  </a:moveTo>
                  <a:cubicBezTo>
                    <a:pt x="393" y="0"/>
                    <a:pt x="203" y="60"/>
                    <a:pt x="1" y="131"/>
                  </a:cubicBezTo>
                  <a:cubicBezTo>
                    <a:pt x="12" y="238"/>
                    <a:pt x="382" y="262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5025025" y="132530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4141875" y="13199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5" y="1"/>
                  </a:moveTo>
                  <a:lnTo>
                    <a:pt x="227" y="1"/>
                  </a:lnTo>
                  <a:cubicBezTo>
                    <a:pt x="227" y="120"/>
                    <a:pt x="48" y="132"/>
                    <a:pt x="0" y="227"/>
                  </a:cubicBezTo>
                  <a:cubicBezTo>
                    <a:pt x="262" y="227"/>
                    <a:pt x="298" y="370"/>
                    <a:pt x="65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384225" y="131992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4" y="108"/>
                    <a:pt x="762" y="13"/>
                  </a:cubicBezTo>
                  <a:cubicBezTo>
                    <a:pt x="417" y="37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5634025" y="13193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24"/>
                  </a:moveTo>
                  <a:cubicBezTo>
                    <a:pt x="262" y="0"/>
                    <a:pt x="1" y="83"/>
                    <a:pt x="96" y="143"/>
                  </a:cubicBezTo>
                  <a:cubicBezTo>
                    <a:pt x="155" y="167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3721000" y="1308925"/>
              <a:ext cx="31850" cy="14000"/>
            </a:xfrm>
            <a:custGeom>
              <a:avLst/>
              <a:gdLst/>
              <a:ahLst/>
              <a:cxnLst/>
              <a:rect l="l" t="t" r="r" b="b"/>
              <a:pathLst>
                <a:path w="1274" h="560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0"/>
                  </a:cubicBezTo>
                  <a:cubicBezTo>
                    <a:pt x="0" y="36"/>
                    <a:pt x="643" y="238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171700" y="131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67"/>
                    <a:pt x="452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1671625" y="131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20" y="143"/>
                  </a:moveTo>
                  <a:cubicBezTo>
                    <a:pt x="179" y="167"/>
                    <a:pt x="453" y="83"/>
                    <a:pt x="346" y="24"/>
                  </a:cubicBezTo>
                  <a:cubicBezTo>
                    <a:pt x="274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333650" y="1306550"/>
              <a:ext cx="36650" cy="19075"/>
            </a:xfrm>
            <a:custGeom>
              <a:avLst/>
              <a:gdLst/>
              <a:ahLst/>
              <a:cxnLst/>
              <a:rect l="l" t="t" r="r" b="b"/>
              <a:pathLst>
                <a:path w="1466" h="763" extrusionOk="0">
                  <a:moveTo>
                    <a:pt x="1465" y="429"/>
                  </a:moveTo>
                  <a:cubicBezTo>
                    <a:pt x="1049" y="393"/>
                    <a:pt x="1299" y="0"/>
                    <a:pt x="596" y="95"/>
                  </a:cubicBezTo>
                  <a:cubicBezTo>
                    <a:pt x="1" y="274"/>
                    <a:pt x="1132" y="762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6970800" y="1313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5794175" y="13142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3527225" y="130625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38" y="250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606575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41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1291525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400050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3774875" y="13053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91" y="167"/>
                    <a:pt x="453" y="84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1891900" y="1299400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0" y="274"/>
                  </a:moveTo>
                  <a:cubicBezTo>
                    <a:pt x="286" y="417"/>
                    <a:pt x="810" y="417"/>
                    <a:pt x="881" y="155"/>
                  </a:cubicBezTo>
                  <a:cubicBezTo>
                    <a:pt x="584" y="0"/>
                    <a:pt x="60" y="0"/>
                    <a:pt x="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6865125" y="13000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70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6315950" y="13000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3821600" y="13003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1291525" y="13023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1266825" y="1300300"/>
              <a:ext cx="19050" cy="6275"/>
            </a:xfrm>
            <a:custGeom>
              <a:avLst/>
              <a:gdLst/>
              <a:ahLst/>
              <a:cxnLst/>
              <a:rect l="l" t="t" r="r" b="b"/>
              <a:pathLst>
                <a:path w="762" h="251" extrusionOk="0">
                  <a:moveTo>
                    <a:pt x="655" y="0"/>
                  </a:moveTo>
                  <a:cubicBezTo>
                    <a:pt x="286" y="0"/>
                    <a:pt x="107" y="83"/>
                    <a:pt x="0" y="226"/>
                  </a:cubicBezTo>
                  <a:cubicBezTo>
                    <a:pt x="345" y="226"/>
                    <a:pt x="762" y="250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334850" y="13023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6984500" y="1294050"/>
              <a:ext cx="21750" cy="10425"/>
            </a:xfrm>
            <a:custGeom>
              <a:avLst/>
              <a:gdLst/>
              <a:ahLst/>
              <a:cxnLst/>
              <a:rect l="l" t="t" r="r" b="b"/>
              <a:pathLst>
                <a:path w="870" h="417" extrusionOk="0">
                  <a:moveTo>
                    <a:pt x="869" y="369"/>
                  </a:moveTo>
                  <a:lnTo>
                    <a:pt x="869" y="24"/>
                  </a:lnTo>
                  <a:cubicBezTo>
                    <a:pt x="369" y="0"/>
                    <a:pt x="48" y="60"/>
                    <a:pt x="0" y="250"/>
                  </a:cubicBezTo>
                  <a:cubicBezTo>
                    <a:pt x="286" y="298"/>
                    <a:pt x="417" y="417"/>
                    <a:pt x="86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6489775" y="12970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6250475" y="1288975"/>
              <a:ext cx="23525" cy="14325"/>
            </a:xfrm>
            <a:custGeom>
              <a:avLst/>
              <a:gdLst/>
              <a:ahLst/>
              <a:cxnLst/>
              <a:rect l="l" t="t" r="r" b="b"/>
              <a:pathLst>
                <a:path w="941" h="573" extrusionOk="0">
                  <a:moveTo>
                    <a:pt x="227" y="572"/>
                  </a:moveTo>
                  <a:lnTo>
                    <a:pt x="655" y="572"/>
                  </a:lnTo>
                  <a:cubicBezTo>
                    <a:pt x="774" y="286"/>
                    <a:pt x="941" y="167"/>
                    <a:pt x="429" y="1"/>
                  </a:cubicBezTo>
                  <a:cubicBezTo>
                    <a:pt x="596" y="322"/>
                    <a:pt x="0" y="227"/>
                    <a:pt x="0" y="453"/>
                  </a:cubicBezTo>
                  <a:cubicBezTo>
                    <a:pt x="143" y="465"/>
                    <a:pt x="262" y="477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6196000" y="12943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191"/>
                    <a:pt x="203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3574250" y="1287200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4"/>
                  </a:moveTo>
                  <a:cubicBezTo>
                    <a:pt x="1858" y="72"/>
                    <a:pt x="0" y="0"/>
                    <a:pt x="75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3843025" y="12946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7"/>
                    <a:pt x="1" y="1"/>
                    <a:pt x="1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3419475" y="12919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614900" y="1291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1266825" y="12886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7136600" y="128005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0" y="358"/>
                  </a:moveTo>
                  <a:cubicBezTo>
                    <a:pt x="881" y="762"/>
                    <a:pt x="512" y="0"/>
                    <a:pt x="0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5337850" y="1285700"/>
              <a:ext cx="5100" cy="6875"/>
            </a:xfrm>
            <a:custGeom>
              <a:avLst/>
              <a:gdLst/>
              <a:ahLst/>
              <a:cxnLst/>
              <a:rect l="l" t="t" r="r" b="b"/>
              <a:pathLst>
                <a:path w="204" h="275" extrusionOk="0">
                  <a:moveTo>
                    <a:pt x="203" y="132"/>
                  </a:moveTo>
                  <a:cubicBezTo>
                    <a:pt x="203" y="72"/>
                    <a:pt x="25" y="1"/>
                    <a:pt x="1" y="132"/>
                  </a:cubicBezTo>
                  <a:cubicBezTo>
                    <a:pt x="1" y="191"/>
                    <a:pt x="179" y="275"/>
                    <a:pt x="203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7112175" y="12857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32"/>
                  </a:moveTo>
                  <a:cubicBezTo>
                    <a:pt x="168" y="167"/>
                    <a:pt x="430" y="72"/>
                    <a:pt x="322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1927300" y="12857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1076900" y="12866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79" y="72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829250" y="12857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34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7218150" y="12779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86" y="0"/>
                    <a:pt x="108" y="83"/>
                    <a:pt x="1" y="226"/>
                  </a:cubicBezTo>
                  <a:cubicBezTo>
                    <a:pt x="346" y="203"/>
                    <a:pt x="751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7123200" y="12776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95"/>
                    <a:pt x="762" y="12"/>
                  </a:cubicBezTo>
                  <a:cubicBezTo>
                    <a:pt x="417" y="24"/>
                    <a:pt x="0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484825" y="1272300"/>
              <a:ext cx="10725" cy="11350"/>
            </a:xfrm>
            <a:custGeom>
              <a:avLst/>
              <a:gdLst/>
              <a:ahLst/>
              <a:cxnLst/>
              <a:rect l="l" t="t" r="r" b="b"/>
              <a:pathLst>
                <a:path w="429" h="454" extrusionOk="0">
                  <a:moveTo>
                    <a:pt x="429" y="1"/>
                  </a:moveTo>
                  <a:lnTo>
                    <a:pt x="0" y="1"/>
                  </a:lnTo>
                  <a:lnTo>
                    <a:pt x="0" y="453"/>
                  </a:lnTo>
                  <a:lnTo>
                    <a:pt x="429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5519725" y="1277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2" y="0"/>
                    <a:pt x="1" y="96"/>
                    <a:pt x="108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6691000" y="1275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3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5348575" y="12747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24" y="0"/>
                    <a:pt x="0" y="131"/>
                  </a:cubicBezTo>
                  <a:cubicBezTo>
                    <a:pt x="250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7179750" y="12690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7059800" y="1269325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15"/>
                    <a:pt x="250" y="275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1303425" y="1255950"/>
              <a:ext cx="28900" cy="16375"/>
            </a:xfrm>
            <a:custGeom>
              <a:avLst/>
              <a:gdLst/>
              <a:ahLst/>
              <a:cxnLst/>
              <a:rect l="l" t="t" r="r" b="b"/>
              <a:pathLst>
                <a:path w="1156" h="655" extrusionOk="0">
                  <a:moveTo>
                    <a:pt x="941" y="655"/>
                  </a:moveTo>
                  <a:cubicBezTo>
                    <a:pt x="1155" y="0"/>
                    <a:pt x="0" y="607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6641900" y="1258325"/>
              <a:ext cx="23825" cy="11025"/>
            </a:xfrm>
            <a:custGeom>
              <a:avLst/>
              <a:gdLst/>
              <a:ahLst/>
              <a:cxnLst/>
              <a:rect l="l" t="t" r="r" b="b"/>
              <a:pathLst>
                <a:path w="953" h="441" extrusionOk="0">
                  <a:moveTo>
                    <a:pt x="655" y="0"/>
                  </a:moveTo>
                  <a:cubicBezTo>
                    <a:pt x="845" y="357"/>
                    <a:pt x="83" y="227"/>
                    <a:pt x="0" y="441"/>
                  </a:cubicBezTo>
                  <a:lnTo>
                    <a:pt x="857" y="441"/>
                  </a:lnTo>
                  <a:cubicBezTo>
                    <a:pt x="834" y="274"/>
                    <a:pt x="953" y="24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5359300" y="1266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79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4204375" y="12660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1886825" y="1260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1" y="346"/>
                  </a:moveTo>
                  <a:lnTo>
                    <a:pt x="429" y="346"/>
                  </a:lnTo>
                  <a:cubicBezTo>
                    <a:pt x="441" y="203"/>
                    <a:pt x="715" y="203"/>
                    <a:pt x="65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7106525" y="12630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5631350" y="125385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13"/>
                  </a:moveTo>
                  <a:cubicBezTo>
                    <a:pt x="441" y="441"/>
                    <a:pt x="465" y="382"/>
                    <a:pt x="655" y="394"/>
                  </a:cubicBezTo>
                  <a:lnTo>
                    <a:pt x="655" y="179"/>
                  </a:lnTo>
                  <a:cubicBezTo>
                    <a:pt x="108" y="1"/>
                    <a:pt x="0" y="560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5000625" y="1261300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95" y="84"/>
                    <a:pt x="0" y="215"/>
                  </a:cubicBezTo>
                  <a:cubicBezTo>
                    <a:pt x="345" y="203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6365075" y="1252675"/>
              <a:ext cx="26500" cy="17875"/>
            </a:xfrm>
            <a:custGeom>
              <a:avLst/>
              <a:gdLst/>
              <a:ahLst/>
              <a:cxnLst/>
              <a:rect l="l" t="t" r="r" b="b"/>
              <a:pathLst>
                <a:path w="1060" h="715" extrusionOk="0">
                  <a:moveTo>
                    <a:pt x="0" y="107"/>
                  </a:moveTo>
                  <a:lnTo>
                    <a:pt x="0" y="322"/>
                  </a:lnTo>
                  <a:cubicBezTo>
                    <a:pt x="381" y="714"/>
                    <a:pt x="1060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5329525" y="1260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3606975" y="1241050"/>
              <a:ext cx="29800" cy="28000"/>
            </a:xfrm>
            <a:custGeom>
              <a:avLst/>
              <a:gdLst/>
              <a:ahLst/>
              <a:cxnLst/>
              <a:rect l="l" t="t" r="r" b="b"/>
              <a:pathLst>
                <a:path w="1192" h="1120" extrusionOk="0">
                  <a:moveTo>
                    <a:pt x="1192" y="691"/>
                  </a:moveTo>
                  <a:lnTo>
                    <a:pt x="1192" y="465"/>
                  </a:lnTo>
                  <a:cubicBezTo>
                    <a:pt x="311" y="1"/>
                    <a:pt x="1" y="1120"/>
                    <a:pt x="1192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7325300" y="1249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75" y="143"/>
                    <a:pt x="1" y="143"/>
                    <a:pt x="60" y="345"/>
                  </a:cubicBezTo>
                  <a:lnTo>
                    <a:pt x="71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12525" y="12517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4" y="143"/>
                  </a:moveTo>
                  <a:cubicBezTo>
                    <a:pt x="214" y="84"/>
                    <a:pt x="36" y="0"/>
                    <a:pt x="0" y="143"/>
                  </a:cubicBezTo>
                  <a:cubicBezTo>
                    <a:pt x="12" y="215"/>
                    <a:pt x="191" y="274"/>
                    <a:pt x="214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7044025" y="12491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6767200" y="1241050"/>
              <a:ext cx="31275" cy="17600"/>
            </a:xfrm>
            <a:custGeom>
              <a:avLst/>
              <a:gdLst/>
              <a:ahLst/>
              <a:cxnLst/>
              <a:rect l="l" t="t" r="r" b="b"/>
              <a:pathLst>
                <a:path w="1251" h="704" extrusionOk="0">
                  <a:moveTo>
                    <a:pt x="1072" y="572"/>
                  </a:moveTo>
                  <a:cubicBezTo>
                    <a:pt x="1251" y="179"/>
                    <a:pt x="870" y="72"/>
                    <a:pt x="417" y="1"/>
                  </a:cubicBezTo>
                  <a:cubicBezTo>
                    <a:pt x="1" y="227"/>
                    <a:pt x="191" y="703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4671700" y="1251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748000" y="1251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67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7103850" y="12497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3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5256300" y="122737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0" y="1012"/>
                  </a:moveTo>
                  <a:cubicBezTo>
                    <a:pt x="1667" y="845"/>
                    <a:pt x="24" y="0"/>
                    <a:pt x="0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731625" y="12488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739625" y="12410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20"/>
                  </a:moveTo>
                  <a:cubicBezTo>
                    <a:pt x="226" y="60"/>
                    <a:pt x="36" y="1"/>
                    <a:pt x="0" y="120"/>
                  </a:cubicBezTo>
                  <a:cubicBezTo>
                    <a:pt x="12" y="179"/>
                    <a:pt x="191" y="251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5696525" y="12354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656" y="1"/>
                  </a:moveTo>
                  <a:lnTo>
                    <a:pt x="1" y="1"/>
                  </a:lnTo>
                  <a:lnTo>
                    <a:pt x="1" y="346"/>
                  </a:lnTo>
                  <a:lnTo>
                    <a:pt x="429" y="346"/>
                  </a:lnTo>
                  <a:cubicBezTo>
                    <a:pt x="441" y="215"/>
                    <a:pt x="715" y="203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5446500" y="12354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20"/>
                  </a:moveTo>
                  <a:cubicBezTo>
                    <a:pt x="429" y="120"/>
                    <a:pt x="393" y="36"/>
                    <a:pt x="215" y="1"/>
                  </a:cubicBezTo>
                  <a:cubicBezTo>
                    <a:pt x="215" y="120"/>
                    <a:pt x="36" y="143"/>
                    <a:pt x="1" y="227"/>
                  </a:cubicBezTo>
                  <a:cubicBezTo>
                    <a:pt x="215" y="227"/>
                    <a:pt x="251" y="322"/>
                    <a:pt x="429" y="334"/>
                  </a:cubicBezTo>
                  <a:cubicBezTo>
                    <a:pt x="429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3052150" y="12407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5"/>
                  </a:moveTo>
                  <a:cubicBezTo>
                    <a:pt x="263" y="1"/>
                    <a:pt x="1" y="84"/>
                    <a:pt x="120" y="132"/>
                  </a:cubicBezTo>
                  <a:cubicBezTo>
                    <a:pt x="179" y="168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1946350" y="12380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3" y="132"/>
                  </a:cubicBezTo>
                  <a:cubicBezTo>
                    <a:pt x="1" y="191"/>
                    <a:pt x="180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6606775" y="12377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416400" y="1237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5568850" y="12348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5362275" y="1229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19"/>
                    <a:pt x="714" y="108"/>
                    <a:pt x="762" y="24"/>
                  </a:cubicBezTo>
                  <a:cubicBezTo>
                    <a:pt x="417" y="36"/>
                    <a:pt x="0" y="0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4957150" y="12264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36" y="0"/>
                    <a:pt x="1" y="143"/>
                  </a:cubicBezTo>
                  <a:cubicBezTo>
                    <a:pt x="1" y="215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4560375" y="1224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1883850" y="12264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3"/>
                  </a:moveTo>
                  <a:cubicBezTo>
                    <a:pt x="179" y="167"/>
                    <a:pt x="441" y="84"/>
                    <a:pt x="346" y="24"/>
                  </a:cubicBezTo>
                  <a:cubicBezTo>
                    <a:pt x="263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641425" y="122170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27"/>
                  </a:moveTo>
                  <a:lnTo>
                    <a:pt x="668" y="1"/>
                  </a:lnTo>
                  <a:lnTo>
                    <a:pt x="13" y="1"/>
                  </a:lnTo>
                  <a:cubicBezTo>
                    <a:pt x="1" y="191"/>
                    <a:pt x="239" y="251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4323750" y="12181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1759425" y="1213075"/>
              <a:ext cx="26825" cy="9550"/>
            </a:xfrm>
            <a:custGeom>
              <a:avLst/>
              <a:gdLst/>
              <a:ahLst/>
              <a:cxnLst/>
              <a:rect l="l" t="t" r="r" b="b"/>
              <a:pathLst>
                <a:path w="1073" h="382" extrusionOk="0">
                  <a:moveTo>
                    <a:pt x="96" y="227"/>
                  </a:moveTo>
                  <a:cubicBezTo>
                    <a:pt x="382" y="227"/>
                    <a:pt x="394" y="382"/>
                    <a:pt x="751" y="346"/>
                  </a:cubicBezTo>
                  <a:cubicBezTo>
                    <a:pt x="1072" y="60"/>
                    <a:pt x="1" y="1"/>
                    <a:pt x="96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3889175" y="1215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4"/>
                  </a:moveTo>
                  <a:cubicBezTo>
                    <a:pt x="167" y="180"/>
                    <a:pt x="441" y="84"/>
                    <a:pt x="333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3397425" y="12127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39"/>
                    <a:pt x="382" y="275"/>
                    <a:pt x="43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1169475" y="1213075"/>
              <a:ext cx="10750" cy="2700"/>
            </a:xfrm>
            <a:custGeom>
              <a:avLst/>
              <a:gdLst/>
              <a:ahLst/>
              <a:cxnLst/>
              <a:rect l="l" t="t" r="r" b="b"/>
              <a:pathLst>
                <a:path w="430" h="108" extrusionOk="0">
                  <a:moveTo>
                    <a:pt x="429" y="1"/>
                  </a:moveTo>
                  <a:cubicBezTo>
                    <a:pt x="263" y="36"/>
                    <a:pt x="1" y="1"/>
                    <a:pt x="1" y="108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757525" y="1205050"/>
              <a:ext cx="21150" cy="11025"/>
            </a:xfrm>
            <a:custGeom>
              <a:avLst/>
              <a:gdLst/>
              <a:ahLst/>
              <a:cxnLst/>
              <a:rect l="l" t="t" r="r" b="b"/>
              <a:pathLst>
                <a:path w="846" h="441" extrusionOk="0">
                  <a:moveTo>
                    <a:pt x="596" y="441"/>
                  </a:moveTo>
                  <a:cubicBezTo>
                    <a:pt x="727" y="441"/>
                    <a:pt x="846" y="429"/>
                    <a:pt x="822" y="345"/>
                  </a:cubicBezTo>
                  <a:cubicBezTo>
                    <a:pt x="465" y="345"/>
                    <a:pt x="703" y="24"/>
                    <a:pt x="381" y="0"/>
                  </a:cubicBezTo>
                  <a:cubicBezTo>
                    <a:pt x="0" y="226"/>
                    <a:pt x="548" y="226"/>
                    <a:pt x="1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3718000" y="1206525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2" y="144"/>
                  </a:moveTo>
                  <a:cubicBezTo>
                    <a:pt x="442" y="24"/>
                    <a:pt x="49" y="1"/>
                    <a:pt x="1" y="144"/>
                  </a:cubicBezTo>
                  <a:cubicBezTo>
                    <a:pt x="263" y="144"/>
                    <a:pt x="346" y="310"/>
                    <a:pt x="442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846525" y="120207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8" y="191"/>
                    <a:pt x="703" y="12"/>
                    <a:pt x="310" y="0"/>
                  </a:cubicBezTo>
                  <a:cubicBezTo>
                    <a:pt x="239" y="143"/>
                    <a:pt x="0" y="202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3803450" y="1196700"/>
              <a:ext cx="28875" cy="18475"/>
            </a:xfrm>
            <a:custGeom>
              <a:avLst/>
              <a:gdLst/>
              <a:ahLst/>
              <a:cxnLst/>
              <a:rect l="l" t="t" r="r" b="b"/>
              <a:pathLst>
                <a:path w="1155" h="739" extrusionOk="0">
                  <a:moveTo>
                    <a:pt x="1155" y="215"/>
                  </a:moveTo>
                  <a:cubicBezTo>
                    <a:pt x="453" y="286"/>
                    <a:pt x="488" y="1"/>
                    <a:pt x="72" y="215"/>
                  </a:cubicBezTo>
                  <a:cubicBezTo>
                    <a:pt x="0" y="739"/>
                    <a:pt x="1072" y="513"/>
                    <a:pt x="1155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1114700" y="12041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3"/>
                  </a:moveTo>
                  <a:cubicBezTo>
                    <a:pt x="227" y="84"/>
                    <a:pt x="49" y="0"/>
                    <a:pt x="1" y="143"/>
                  </a:cubicBezTo>
                  <a:cubicBezTo>
                    <a:pt x="1" y="203"/>
                    <a:pt x="180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4756225" y="119907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6" y="1"/>
                  </a:moveTo>
                  <a:lnTo>
                    <a:pt x="1" y="1"/>
                  </a:lnTo>
                  <a:lnTo>
                    <a:pt x="1" y="346"/>
                  </a:lnTo>
                  <a:lnTo>
                    <a:pt x="656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3880225" y="11993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465" y="334"/>
                  </a:moveTo>
                  <a:lnTo>
                    <a:pt x="465" y="108"/>
                  </a:lnTo>
                  <a:cubicBezTo>
                    <a:pt x="239" y="108"/>
                    <a:pt x="215" y="13"/>
                    <a:pt x="37" y="1"/>
                  </a:cubicBezTo>
                  <a:cubicBezTo>
                    <a:pt x="60" y="168"/>
                    <a:pt x="1" y="370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834925" y="12011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3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67"/>
                    <a:pt x="429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7131225" y="1195825"/>
              <a:ext cx="10750" cy="6850"/>
            </a:xfrm>
            <a:custGeom>
              <a:avLst/>
              <a:gdLst/>
              <a:ahLst/>
              <a:cxnLst/>
              <a:rect l="l" t="t" r="r" b="b"/>
              <a:pathLst>
                <a:path w="430" h="274" extrusionOk="0">
                  <a:moveTo>
                    <a:pt x="430" y="131"/>
                  </a:moveTo>
                  <a:cubicBezTo>
                    <a:pt x="382" y="0"/>
                    <a:pt x="180" y="60"/>
                    <a:pt x="1" y="131"/>
                  </a:cubicBezTo>
                  <a:cubicBezTo>
                    <a:pt x="1" y="250"/>
                    <a:pt x="382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7302400" y="1192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7237200" y="11928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6966625" y="1181525"/>
              <a:ext cx="17900" cy="11925"/>
            </a:xfrm>
            <a:custGeom>
              <a:avLst/>
              <a:gdLst/>
              <a:ahLst/>
              <a:cxnLst/>
              <a:rect l="l" t="t" r="r" b="b"/>
              <a:pathLst>
                <a:path w="716" h="477" extrusionOk="0">
                  <a:moveTo>
                    <a:pt x="715" y="477"/>
                  </a:moveTo>
                  <a:lnTo>
                    <a:pt x="715" y="36"/>
                  </a:lnTo>
                  <a:cubicBezTo>
                    <a:pt x="132" y="1"/>
                    <a:pt x="1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1552275" y="11898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79"/>
                    <a:pt x="453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1533225" y="1176775"/>
              <a:ext cx="18475" cy="13700"/>
            </a:xfrm>
            <a:custGeom>
              <a:avLst/>
              <a:gdLst/>
              <a:ahLst/>
              <a:cxnLst/>
              <a:rect l="l" t="t" r="r" b="b"/>
              <a:pathLst>
                <a:path w="739" h="548" extrusionOk="0">
                  <a:moveTo>
                    <a:pt x="0" y="107"/>
                  </a:moveTo>
                  <a:lnTo>
                    <a:pt x="0" y="548"/>
                  </a:lnTo>
                  <a:lnTo>
                    <a:pt x="655" y="548"/>
                  </a:lnTo>
                  <a:cubicBezTo>
                    <a:pt x="714" y="262"/>
                    <a:pt x="738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6565975" y="1176775"/>
              <a:ext cx="21175" cy="13400"/>
            </a:xfrm>
            <a:custGeom>
              <a:avLst/>
              <a:gdLst/>
              <a:ahLst/>
              <a:cxnLst/>
              <a:rect l="l" t="t" r="r" b="b"/>
              <a:pathLst>
                <a:path w="847" h="536" extrusionOk="0">
                  <a:moveTo>
                    <a:pt x="203" y="0"/>
                  </a:moveTo>
                  <a:cubicBezTo>
                    <a:pt x="215" y="191"/>
                    <a:pt x="168" y="357"/>
                    <a:pt x="1" y="441"/>
                  </a:cubicBezTo>
                  <a:cubicBezTo>
                    <a:pt x="739" y="536"/>
                    <a:pt x="846" y="12"/>
                    <a:pt x="20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3239975" y="118152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31"/>
                  </a:moveTo>
                  <a:cubicBezTo>
                    <a:pt x="429" y="12"/>
                    <a:pt x="48" y="1"/>
                    <a:pt x="1" y="131"/>
                  </a:cubicBezTo>
                  <a:cubicBezTo>
                    <a:pt x="239" y="131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373075" y="1184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2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598275" y="11815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1"/>
                    <a:pt x="1" y="131"/>
                  </a:cubicBezTo>
                  <a:cubicBezTo>
                    <a:pt x="12" y="215"/>
                    <a:pt x="191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370275" y="1178550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881" y="155"/>
                  </a:moveTo>
                  <a:cubicBezTo>
                    <a:pt x="584" y="0"/>
                    <a:pt x="72" y="0"/>
                    <a:pt x="0" y="274"/>
                  </a:cubicBezTo>
                  <a:cubicBezTo>
                    <a:pt x="298" y="405"/>
                    <a:pt x="822" y="405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3421550" y="116782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0" y="679"/>
                  </a:moveTo>
                  <a:cubicBezTo>
                    <a:pt x="1167" y="1"/>
                    <a:pt x="0" y="608"/>
                    <a:pt x="1000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835800" y="1176775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6"/>
                  </a:moveTo>
                  <a:cubicBezTo>
                    <a:pt x="358" y="226"/>
                    <a:pt x="370" y="369"/>
                    <a:pt x="727" y="345"/>
                  </a:cubicBezTo>
                  <a:cubicBezTo>
                    <a:pt x="1072" y="60"/>
                    <a:pt x="1" y="0"/>
                    <a:pt x="7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5650400" y="11785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4878875" y="1171100"/>
              <a:ext cx="20250" cy="11350"/>
            </a:xfrm>
            <a:custGeom>
              <a:avLst/>
              <a:gdLst/>
              <a:ahLst/>
              <a:cxnLst/>
              <a:rect l="l" t="t" r="r" b="b"/>
              <a:pathLst>
                <a:path w="810" h="454" extrusionOk="0">
                  <a:moveTo>
                    <a:pt x="750" y="453"/>
                  </a:moveTo>
                  <a:cubicBezTo>
                    <a:pt x="810" y="191"/>
                    <a:pt x="691" y="13"/>
                    <a:pt x="310" y="1"/>
                  </a:cubicBezTo>
                  <a:cubicBezTo>
                    <a:pt x="238" y="156"/>
                    <a:pt x="0" y="215"/>
                    <a:pt x="108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455350" y="1166950"/>
              <a:ext cx="31275" cy="16375"/>
            </a:xfrm>
            <a:custGeom>
              <a:avLst/>
              <a:gdLst/>
              <a:ahLst/>
              <a:cxnLst/>
              <a:rect l="l" t="t" r="r" b="b"/>
              <a:pathLst>
                <a:path w="1251" h="655" extrusionOk="0">
                  <a:moveTo>
                    <a:pt x="727" y="393"/>
                  </a:moveTo>
                  <a:cubicBezTo>
                    <a:pt x="1251" y="0"/>
                    <a:pt x="1" y="655"/>
                    <a:pt x="727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1874925" y="116812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6"/>
                    <a:pt x="48" y="1"/>
                  </a:cubicBezTo>
                  <a:cubicBezTo>
                    <a:pt x="60" y="179"/>
                    <a:pt x="0" y="394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663875" y="117377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30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30" y="108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3313200" y="117050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56"/>
                    <a:pt x="441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791450" y="117050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56"/>
                    <a:pt x="441" y="72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5669150" y="11651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644950" y="1160975"/>
              <a:ext cx="15800" cy="8375"/>
            </a:xfrm>
            <a:custGeom>
              <a:avLst/>
              <a:gdLst/>
              <a:ahLst/>
              <a:cxnLst/>
              <a:rect l="l" t="t" r="r" b="b"/>
              <a:pathLst>
                <a:path w="632" h="335" extrusionOk="0">
                  <a:moveTo>
                    <a:pt x="632" y="168"/>
                  </a:moveTo>
                  <a:cubicBezTo>
                    <a:pt x="632" y="263"/>
                    <a:pt x="489" y="334"/>
                    <a:pt x="322" y="334"/>
                  </a:cubicBezTo>
                  <a:cubicBezTo>
                    <a:pt x="144" y="334"/>
                    <a:pt x="1" y="263"/>
                    <a:pt x="1" y="168"/>
                  </a:cubicBezTo>
                  <a:cubicBezTo>
                    <a:pt x="1" y="72"/>
                    <a:pt x="144" y="1"/>
                    <a:pt x="322" y="1"/>
                  </a:cubicBezTo>
                  <a:cubicBezTo>
                    <a:pt x="489" y="1"/>
                    <a:pt x="632" y="72"/>
                    <a:pt x="632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1803200" y="1160100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72" y="203"/>
                  </a:moveTo>
                  <a:cubicBezTo>
                    <a:pt x="357" y="203"/>
                    <a:pt x="369" y="357"/>
                    <a:pt x="726" y="322"/>
                  </a:cubicBezTo>
                  <a:cubicBezTo>
                    <a:pt x="1072" y="36"/>
                    <a:pt x="0" y="0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2633950" y="11618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67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1913925" y="11624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1799325" y="1849475"/>
              <a:ext cx="40200" cy="16675"/>
            </a:xfrm>
            <a:custGeom>
              <a:avLst/>
              <a:gdLst/>
              <a:ahLst/>
              <a:cxnLst/>
              <a:rect l="l" t="t" r="r" b="b"/>
              <a:pathLst>
                <a:path w="1608" h="667" extrusionOk="0">
                  <a:moveTo>
                    <a:pt x="227" y="667"/>
                  </a:moveTo>
                  <a:cubicBezTo>
                    <a:pt x="1608" y="595"/>
                    <a:pt x="238" y="0"/>
                    <a:pt x="0" y="322"/>
                  </a:cubicBezTo>
                  <a:cubicBezTo>
                    <a:pt x="274" y="345"/>
                    <a:pt x="250" y="500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7082425" y="1550925"/>
              <a:ext cx="27100" cy="11325"/>
            </a:xfrm>
            <a:custGeom>
              <a:avLst/>
              <a:gdLst/>
              <a:ahLst/>
              <a:cxnLst/>
              <a:rect l="l" t="t" r="r" b="b"/>
              <a:pathLst>
                <a:path w="1084" h="453" extrusionOk="0">
                  <a:moveTo>
                    <a:pt x="1084" y="453"/>
                  </a:moveTo>
                  <a:cubicBezTo>
                    <a:pt x="1012" y="155"/>
                    <a:pt x="524" y="60"/>
                    <a:pt x="0" y="0"/>
                  </a:cubicBezTo>
                  <a:cubicBezTo>
                    <a:pt x="84" y="286"/>
                    <a:pt x="667" y="322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7337225" y="1317250"/>
              <a:ext cx="29475" cy="17000"/>
            </a:xfrm>
            <a:custGeom>
              <a:avLst/>
              <a:gdLst/>
              <a:ahLst/>
              <a:cxnLst/>
              <a:rect l="l" t="t" r="r" b="b"/>
              <a:pathLst>
                <a:path w="1179" h="680" extrusionOk="0">
                  <a:moveTo>
                    <a:pt x="238" y="572"/>
                  </a:moveTo>
                  <a:cubicBezTo>
                    <a:pt x="905" y="679"/>
                    <a:pt x="1179" y="25"/>
                    <a:pt x="893" y="1"/>
                  </a:cubicBezTo>
                  <a:cubicBezTo>
                    <a:pt x="703" y="203"/>
                    <a:pt x="0" y="144"/>
                    <a:pt x="23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815275" y="1242850"/>
              <a:ext cx="28000" cy="10425"/>
            </a:xfrm>
            <a:custGeom>
              <a:avLst/>
              <a:gdLst/>
              <a:ahLst/>
              <a:cxnLst/>
              <a:rect l="l" t="t" r="r" b="b"/>
              <a:pathLst>
                <a:path w="1120" h="417" extrusionOk="0">
                  <a:moveTo>
                    <a:pt x="453" y="393"/>
                  </a:moveTo>
                  <a:cubicBezTo>
                    <a:pt x="548" y="203"/>
                    <a:pt x="738" y="417"/>
                    <a:pt x="1119" y="393"/>
                  </a:cubicBezTo>
                  <a:lnTo>
                    <a:pt x="1119" y="48"/>
                  </a:lnTo>
                  <a:cubicBezTo>
                    <a:pt x="703" y="0"/>
                    <a:pt x="0" y="357"/>
                    <a:pt x="453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794425" y="1177050"/>
              <a:ext cx="29800" cy="11650"/>
            </a:xfrm>
            <a:custGeom>
              <a:avLst/>
              <a:gdLst/>
              <a:ahLst/>
              <a:cxnLst/>
              <a:rect l="l" t="t" r="r" b="b"/>
              <a:pathLst>
                <a:path w="1192" h="466" extrusionOk="0">
                  <a:moveTo>
                    <a:pt x="1084" y="310"/>
                  </a:moveTo>
                  <a:cubicBezTo>
                    <a:pt x="656" y="310"/>
                    <a:pt x="799" y="1"/>
                    <a:pt x="203" y="96"/>
                  </a:cubicBezTo>
                  <a:cubicBezTo>
                    <a:pt x="1" y="370"/>
                    <a:pt x="1191" y="465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7087175" y="28123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3" y="251"/>
                    <a:pt x="394" y="286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6611825" y="28150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79"/>
                    <a:pt x="441" y="84"/>
                    <a:pt x="334" y="25"/>
                  </a:cubicBezTo>
                  <a:cubicBezTo>
                    <a:pt x="262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2803900" y="2812975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1"/>
                  </a:moveTo>
                  <a:lnTo>
                    <a:pt x="37" y="1"/>
                  </a:lnTo>
                  <a:cubicBezTo>
                    <a:pt x="1" y="191"/>
                    <a:pt x="251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331875" y="28129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96" y="96"/>
                    <a:pt x="0" y="227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350575" y="28123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32" y="144"/>
                  </a:cubicBezTo>
                  <a:cubicBezTo>
                    <a:pt x="191" y="167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5682250" y="28094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4345475" y="28094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685025" y="2796000"/>
              <a:ext cx="31875" cy="14025"/>
            </a:xfrm>
            <a:custGeom>
              <a:avLst/>
              <a:gdLst/>
              <a:ahLst/>
              <a:cxnLst/>
              <a:rect l="l" t="t" r="r" b="b"/>
              <a:pathLst>
                <a:path w="1275" h="561" extrusionOk="0">
                  <a:moveTo>
                    <a:pt x="655" y="1"/>
                  </a:moveTo>
                  <a:cubicBezTo>
                    <a:pt x="465" y="191"/>
                    <a:pt x="143" y="322"/>
                    <a:pt x="0" y="560"/>
                  </a:cubicBezTo>
                  <a:cubicBezTo>
                    <a:pt x="453" y="549"/>
                    <a:pt x="1274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557625" y="28064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5" y="179"/>
                    <a:pt x="429" y="84"/>
                    <a:pt x="310" y="24"/>
                  </a:cubicBezTo>
                  <a:cubicBezTo>
                    <a:pt x="262" y="1"/>
                    <a:pt x="0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101025" y="28037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5"/>
                  </a:moveTo>
                  <a:cubicBezTo>
                    <a:pt x="167" y="179"/>
                    <a:pt x="429" y="96"/>
                    <a:pt x="310" y="36"/>
                  </a:cubicBezTo>
                  <a:cubicBezTo>
                    <a:pt x="262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400000" y="28007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0"/>
                    <a:pt x="0" y="84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505950" y="27960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5418825" y="2792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3576325" y="2792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666150" y="27951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5" y="143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4565725" y="27873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20"/>
                  </a:moveTo>
                  <a:cubicBezTo>
                    <a:pt x="430" y="120"/>
                    <a:pt x="406" y="24"/>
                    <a:pt x="215" y="1"/>
                  </a:cubicBezTo>
                  <a:cubicBezTo>
                    <a:pt x="215" y="120"/>
                    <a:pt x="37" y="132"/>
                    <a:pt x="1" y="227"/>
                  </a:cubicBezTo>
                  <a:cubicBezTo>
                    <a:pt x="215" y="227"/>
                    <a:pt x="251" y="310"/>
                    <a:pt x="430" y="346"/>
                  </a:cubicBezTo>
                  <a:cubicBezTo>
                    <a:pt x="430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4067450" y="2787375"/>
              <a:ext cx="26525" cy="16100"/>
            </a:xfrm>
            <a:custGeom>
              <a:avLst/>
              <a:gdLst/>
              <a:ahLst/>
              <a:cxnLst/>
              <a:rect l="l" t="t" r="r" b="b"/>
              <a:pathLst>
                <a:path w="1061" h="644" extrusionOk="0">
                  <a:moveTo>
                    <a:pt x="1013" y="239"/>
                  </a:moveTo>
                  <a:cubicBezTo>
                    <a:pt x="1061" y="167"/>
                    <a:pt x="691" y="1"/>
                    <a:pt x="584" y="12"/>
                  </a:cubicBezTo>
                  <a:cubicBezTo>
                    <a:pt x="1" y="108"/>
                    <a:pt x="715" y="644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571200" y="2778450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7" y="477"/>
                  </a:moveTo>
                  <a:cubicBezTo>
                    <a:pt x="1262" y="108"/>
                    <a:pt x="83" y="0"/>
                    <a:pt x="0" y="250"/>
                  </a:cubicBezTo>
                  <a:cubicBezTo>
                    <a:pt x="345" y="298"/>
                    <a:pt x="179" y="608"/>
                    <a:pt x="857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891775" y="2767725"/>
              <a:ext cx="39600" cy="18200"/>
            </a:xfrm>
            <a:custGeom>
              <a:avLst/>
              <a:gdLst/>
              <a:ahLst/>
              <a:cxnLst/>
              <a:rect l="l" t="t" r="r" b="b"/>
              <a:pathLst>
                <a:path w="1584" h="728" extrusionOk="0">
                  <a:moveTo>
                    <a:pt x="1298" y="679"/>
                  </a:moveTo>
                  <a:cubicBezTo>
                    <a:pt x="1477" y="548"/>
                    <a:pt x="1584" y="382"/>
                    <a:pt x="1524" y="120"/>
                  </a:cubicBezTo>
                  <a:cubicBezTo>
                    <a:pt x="810" y="179"/>
                    <a:pt x="512" y="48"/>
                    <a:pt x="0" y="1"/>
                  </a:cubicBezTo>
                  <a:cubicBezTo>
                    <a:pt x="262" y="322"/>
                    <a:pt x="345" y="727"/>
                    <a:pt x="129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181375" y="2765050"/>
              <a:ext cx="56875" cy="14625"/>
            </a:xfrm>
            <a:custGeom>
              <a:avLst/>
              <a:gdLst/>
              <a:ahLst/>
              <a:cxnLst/>
              <a:rect l="l" t="t" r="r" b="b"/>
              <a:pathLst>
                <a:path w="2275" h="585" extrusionOk="0">
                  <a:moveTo>
                    <a:pt x="799" y="572"/>
                  </a:moveTo>
                  <a:cubicBezTo>
                    <a:pt x="739" y="167"/>
                    <a:pt x="2275" y="584"/>
                    <a:pt x="1894" y="1"/>
                  </a:cubicBezTo>
                  <a:cubicBezTo>
                    <a:pt x="1275" y="60"/>
                    <a:pt x="751" y="167"/>
                    <a:pt x="144" y="227"/>
                  </a:cubicBezTo>
                  <a:cubicBezTo>
                    <a:pt x="1" y="536"/>
                    <a:pt x="608" y="453"/>
                    <a:pt x="79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5524775" y="277280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8" y="167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5462275" y="27680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4375525" y="27674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51"/>
                    <a:pt x="370" y="275"/>
                    <a:pt x="43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6564200" y="2756425"/>
              <a:ext cx="34850" cy="17275"/>
            </a:xfrm>
            <a:custGeom>
              <a:avLst/>
              <a:gdLst/>
              <a:ahLst/>
              <a:cxnLst/>
              <a:rect l="l" t="t" r="r" b="b"/>
              <a:pathLst>
                <a:path w="1394" h="691" extrusionOk="0">
                  <a:moveTo>
                    <a:pt x="715" y="0"/>
                  </a:moveTo>
                  <a:cubicBezTo>
                    <a:pt x="679" y="215"/>
                    <a:pt x="1" y="72"/>
                    <a:pt x="60" y="346"/>
                  </a:cubicBezTo>
                  <a:cubicBezTo>
                    <a:pt x="441" y="691"/>
                    <a:pt x="1394" y="17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5519425" y="2764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32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7408050" y="2759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4854750" y="2749575"/>
              <a:ext cx="17600" cy="16100"/>
            </a:xfrm>
            <a:custGeom>
              <a:avLst/>
              <a:gdLst/>
              <a:ahLst/>
              <a:cxnLst/>
              <a:rect l="l" t="t" r="r" b="b"/>
              <a:pathLst>
                <a:path w="704" h="644" extrusionOk="0">
                  <a:moveTo>
                    <a:pt x="394" y="620"/>
                  </a:moveTo>
                  <a:cubicBezTo>
                    <a:pt x="453" y="477"/>
                    <a:pt x="703" y="393"/>
                    <a:pt x="608" y="179"/>
                  </a:cubicBezTo>
                  <a:cubicBezTo>
                    <a:pt x="1" y="0"/>
                    <a:pt x="1" y="643"/>
                    <a:pt x="394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4513950" y="2758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245500" y="274957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393"/>
                  </a:moveTo>
                  <a:cubicBezTo>
                    <a:pt x="537" y="715"/>
                    <a:pt x="1477" y="393"/>
                    <a:pt x="1501" y="179"/>
                  </a:cubicBezTo>
                  <a:cubicBezTo>
                    <a:pt x="1060" y="239"/>
                    <a:pt x="1" y="0"/>
                    <a:pt x="191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379325" y="2743925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9" y="500"/>
                  </a:moveTo>
                  <a:cubicBezTo>
                    <a:pt x="834" y="334"/>
                    <a:pt x="727" y="0"/>
                    <a:pt x="60" y="60"/>
                  </a:cubicBezTo>
                  <a:cubicBezTo>
                    <a:pt x="1" y="310"/>
                    <a:pt x="120" y="488"/>
                    <a:pt x="489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7258325" y="27501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80" y="179"/>
                    <a:pt x="453" y="96"/>
                    <a:pt x="346" y="48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7301800" y="274750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5695950" y="2737675"/>
              <a:ext cx="20850" cy="15500"/>
            </a:xfrm>
            <a:custGeom>
              <a:avLst/>
              <a:gdLst/>
              <a:ahLst/>
              <a:cxnLst/>
              <a:rect l="l" t="t" r="r" b="b"/>
              <a:pathLst>
                <a:path w="834" h="620" extrusionOk="0">
                  <a:moveTo>
                    <a:pt x="0" y="536"/>
                  </a:moveTo>
                  <a:cubicBezTo>
                    <a:pt x="833" y="619"/>
                    <a:pt x="833" y="0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310100" y="2744525"/>
              <a:ext cx="10750" cy="8050"/>
            </a:xfrm>
            <a:custGeom>
              <a:avLst/>
              <a:gdLst/>
              <a:ahLst/>
              <a:cxnLst/>
              <a:rect l="l" t="t" r="r" b="b"/>
              <a:pathLst>
                <a:path w="430" h="322" extrusionOk="0">
                  <a:moveTo>
                    <a:pt x="429" y="155"/>
                  </a:moveTo>
                  <a:cubicBezTo>
                    <a:pt x="429" y="36"/>
                    <a:pt x="60" y="0"/>
                    <a:pt x="0" y="155"/>
                  </a:cubicBezTo>
                  <a:cubicBezTo>
                    <a:pt x="239" y="143"/>
                    <a:pt x="346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925700" y="2728750"/>
              <a:ext cx="32775" cy="19350"/>
            </a:xfrm>
            <a:custGeom>
              <a:avLst/>
              <a:gdLst/>
              <a:ahLst/>
              <a:cxnLst/>
              <a:rect l="l" t="t" r="r" b="b"/>
              <a:pathLst>
                <a:path w="1311" h="774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55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5084550" y="27364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24"/>
                  </a:moveTo>
                  <a:cubicBezTo>
                    <a:pt x="274" y="1"/>
                    <a:pt x="1" y="84"/>
                    <a:pt x="108" y="132"/>
                  </a:cubicBezTo>
                  <a:cubicBezTo>
                    <a:pt x="167" y="167"/>
                    <a:pt x="441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5021450" y="2734100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03"/>
                    <a:pt x="239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337650" y="27242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2"/>
                  </a:moveTo>
                  <a:cubicBezTo>
                    <a:pt x="441" y="441"/>
                    <a:pt x="453" y="381"/>
                    <a:pt x="656" y="393"/>
                  </a:cubicBezTo>
                  <a:lnTo>
                    <a:pt x="656" y="179"/>
                  </a:lnTo>
                  <a:cubicBezTo>
                    <a:pt x="108" y="0"/>
                    <a:pt x="1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4383875" y="2730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308950" y="2725750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715" y="334"/>
                  </a:moveTo>
                  <a:lnTo>
                    <a:pt x="715" y="1"/>
                  </a:lnTo>
                  <a:lnTo>
                    <a:pt x="275" y="1"/>
                  </a:lnTo>
                  <a:cubicBezTo>
                    <a:pt x="263" y="144"/>
                    <a:pt x="1" y="156"/>
                    <a:pt x="72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6896975" y="2725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4413625" y="2720100"/>
              <a:ext cx="17900" cy="14025"/>
            </a:xfrm>
            <a:custGeom>
              <a:avLst/>
              <a:gdLst/>
              <a:ahLst/>
              <a:cxnLst/>
              <a:rect l="l" t="t" r="r" b="b"/>
              <a:pathLst>
                <a:path w="716" h="561" extrusionOk="0">
                  <a:moveTo>
                    <a:pt x="644" y="441"/>
                  </a:moveTo>
                  <a:cubicBezTo>
                    <a:pt x="715" y="191"/>
                    <a:pt x="608" y="25"/>
                    <a:pt x="215" y="1"/>
                  </a:cubicBezTo>
                  <a:cubicBezTo>
                    <a:pt x="263" y="191"/>
                    <a:pt x="1" y="560"/>
                    <a:pt x="64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3373325" y="2708800"/>
              <a:ext cx="45275" cy="22350"/>
            </a:xfrm>
            <a:custGeom>
              <a:avLst/>
              <a:gdLst/>
              <a:ahLst/>
              <a:cxnLst/>
              <a:rect l="l" t="t" r="r" b="b"/>
              <a:pathLst>
                <a:path w="1811" h="894" extrusionOk="0">
                  <a:moveTo>
                    <a:pt x="1167" y="893"/>
                  </a:moveTo>
                  <a:cubicBezTo>
                    <a:pt x="1810" y="453"/>
                    <a:pt x="715" y="143"/>
                    <a:pt x="84" y="0"/>
                  </a:cubicBezTo>
                  <a:cubicBezTo>
                    <a:pt x="1" y="524"/>
                    <a:pt x="477" y="774"/>
                    <a:pt x="1167" y="8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6916025" y="27222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43"/>
                  </a:moveTo>
                  <a:cubicBezTo>
                    <a:pt x="179" y="167"/>
                    <a:pt x="453" y="83"/>
                    <a:pt x="346" y="36"/>
                  </a:cubicBezTo>
                  <a:cubicBezTo>
                    <a:pt x="275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698875" y="2722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43"/>
                  </a:moveTo>
                  <a:cubicBezTo>
                    <a:pt x="156" y="167"/>
                    <a:pt x="430" y="83"/>
                    <a:pt x="322" y="36"/>
                  </a:cubicBezTo>
                  <a:cubicBezTo>
                    <a:pt x="263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4345475" y="27192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549000" y="2710275"/>
              <a:ext cx="27400" cy="15800"/>
            </a:xfrm>
            <a:custGeom>
              <a:avLst/>
              <a:gdLst/>
              <a:ahLst/>
              <a:cxnLst/>
              <a:rect l="l" t="t" r="r" b="b"/>
              <a:pathLst>
                <a:path w="1096" h="632" extrusionOk="0">
                  <a:moveTo>
                    <a:pt x="881" y="513"/>
                  </a:moveTo>
                  <a:cubicBezTo>
                    <a:pt x="1096" y="227"/>
                    <a:pt x="143" y="1"/>
                    <a:pt x="0" y="287"/>
                  </a:cubicBezTo>
                  <a:cubicBezTo>
                    <a:pt x="357" y="334"/>
                    <a:pt x="203" y="632"/>
                    <a:pt x="881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497975" y="27171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0" y="13"/>
                  </a:cubicBezTo>
                  <a:cubicBezTo>
                    <a:pt x="417" y="25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2266650" y="27171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74" y="25"/>
                    <a:pt x="12" y="13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769550" y="2716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5780175" y="27052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46" y="24"/>
                  </a:cubicBezTo>
                  <a:cubicBezTo>
                    <a:pt x="262" y="0"/>
                    <a:pt x="0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4587175" y="2697475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0" y="120"/>
                  </a:moveTo>
                  <a:lnTo>
                    <a:pt x="0" y="334"/>
                  </a:lnTo>
                  <a:cubicBezTo>
                    <a:pt x="405" y="715"/>
                    <a:pt x="107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3758800" y="27052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2211575" y="2700450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465" y="334"/>
                  </a:moveTo>
                  <a:cubicBezTo>
                    <a:pt x="465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80"/>
                    <a:pt x="0" y="38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4383875" y="270255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2668775" y="2699575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55"/>
                  </a:moveTo>
                  <a:cubicBezTo>
                    <a:pt x="441" y="36"/>
                    <a:pt x="48" y="0"/>
                    <a:pt x="0" y="155"/>
                  </a:cubicBezTo>
                  <a:cubicBezTo>
                    <a:pt x="239" y="131"/>
                    <a:pt x="346" y="310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2603575" y="2700450"/>
              <a:ext cx="11050" cy="5400"/>
            </a:xfrm>
            <a:custGeom>
              <a:avLst/>
              <a:gdLst/>
              <a:ahLst/>
              <a:cxnLst/>
              <a:rect l="l" t="t" r="r" b="b"/>
              <a:pathLst>
                <a:path w="442" h="216" extrusionOk="0">
                  <a:moveTo>
                    <a:pt x="1" y="215"/>
                  </a:moveTo>
                  <a:lnTo>
                    <a:pt x="442" y="215"/>
                  </a:lnTo>
                  <a:lnTo>
                    <a:pt x="44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2233300" y="2697475"/>
              <a:ext cx="17000" cy="9250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679" y="334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1" y="251"/>
                    <a:pt x="203" y="370"/>
                    <a:pt x="67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745150" y="2696900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0" y="143"/>
                  </a:cubicBezTo>
                  <a:cubicBezTo>
                    <a:pt x="0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7201475" y="26948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4671700" y="2690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2223475" y="26861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6"/>
                  </a:moveTo>
                  <a:cubicBezTo>
                    <a:pt x="429" y="227"/>
                    <a:pt x="608" y="215"/>
                    <a:pt x="656" y="120"/>
                  </a:cubicBezTo>
                  <a:cubicBezTo>
                    <a:pt x="429" y="120"/>
                    <a:pt x="406" y="36"/>
                    <a:pt x="227" y="0"/>
                  </a:cubicBezTo>
                  <a:cubicBezTo>
                    <a:pt x="227" y="120"/>
                    <a:pt x="48" y="131"/>
                    <a:pt x="1" y="227"/>
                  </a:cubicBezTo>
                  <a:cubicBezTo>
                    <a:pt x="215" y="227"/>
                    <a:pt x="251" y="33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668650" y="2679625"/>
              <a:ext cx="23250" cy="17000"/>
            </a:xfrm>
            <a:custGeom>
              <a:avLst/>
              <a:gdLst/>
              <a:ahLst/>
              <a:cxnLst/>
              <a:rect l="l" t="t" r="r" b="b"/>
              <a:pathLst>
                <a:path w="930" h="680" extrusionOk="0">
                  <a:moveTo>
                    <a:pt x="882" y="608"/>
                  </a:moveTo>
                  <a:cubicBezTo>
                    <a:pt x="929" y="274"/>
                    <a:pt x="917" y="1"/>
                    <a:pt x="227" y="36"/>
                  </a:cubicBezTo>
                  <a:cubicBezTo>
                    <a:pt x="227" y="203"/>
                    <a:pt x="120" y="298"/>
                    <a:pt x="0" y="382"/>
                  </a:cubicBezTo>
                  <a:cubicBezTo>
                    <a:pt x="441" y="382"/>
                    <a:pt x="286" y="679"/>
                    <a:pt x="882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7198800" y="2688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7030325" y="26885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108" y="132"/>
                  </a:moveTo>
                  <a:cubicBezTo>
                    <a:pt x="167" y="156"/>
                    <a:pt x="429" y="72"/>
                    <a:pt x="322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4484175" y="2685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1" y="132"/>
                  </a:moveTo>
                  <a:cubicBezTo>
                    <a:pt x="1" y="191"/>
                    <a:pt x="179" y="263"/>
                    <a:pt x="227" y="132"/>
                  </a:cubicBezTo>
                  <a:cubicBezTo>
                    <a:pt x="203" y="72"/>
                    <a:pt x="36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2772350" y="2676050"/>
              <a:ext cx="16400" cy="14325"/>
            </a:xfrm>
            <a:custGeom>
              <a:avLst/>
              <a:gdLst/>
              <a:ahLst/>
              <a:cxnLst/>
              <a:rect l="l" t="t" r="r" b="b"/>
              <a:pathLst>
                <a:path w="656" h="573" extrusionOk="0">
                  <a:moveTo>
                    <a:pt x="429" y="525"/>
                  </a:moveTo>
                  <a:cubicBezTo>
                    <a:pt x="441" y="453"/>
                    <a:pt x="465" y="394"/>
                    <a:pt x="656" y="405"/>
                  </a:cubicBezTo>
                  <a:lnTo>
                    <a:pt x="656" y="179"/>
                  </a:lnTo>
                  <a:cubicBezTo>
                    <a:pt x="108" y="1"/>
                    <a:pt x="1" y="572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6603800" y="2683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17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4576450" y="26772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389150" y="2675150"/>
              <a:ext cx="18775" cy="10450"/>
            </a:xfrm>
            <a:custGeom>
              <a:avLst/>
              <a:gdLst/>
              <a:ahLst/>
              <a:cxnLst/>
              <a:rect l="l" t="t" r="r" b="b"/>
              <a:pathLst>
                <a:path w="751" h="418" extrusionOk="0">
                  <a:moveTo>
                    <a:pt x="751" y="120"/>
                  </a:moveTo>
                  <a:cubicBezTo>
                    <a:pt x="453" y="120"/>
                    <a:pt x="274" y="60"/>
                    <a:pt x="96" y="1"/>
                  </a:cubicBezTo>
                  <a:cubicBezTo>
                    <a:pt x="0" y="334"/>
                    <a:pt x="691" y="418"/>
                    <a:pt x="75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3562925" y="26772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444525" y="2659100"/>
              <a:ext cx="39600" cy="19050"/>
            </a:xfrm>
            <a:custGeom>
              <a:avLst/>
              <a:gdLst/>
              <a:ahLst/>
              <a:cxnLst/>
              <a:rect l="l" t="t" r="r" b="b"/>
              <a:pathLst>
                <a:path w="1584" h="762" extrusionOk="0">
                  <a:moveTo>
                    <a:pt x="71" y="643"/>
                  </a:moveTo>
                  <a:cubicBezTo>
                    <a:pt x="679" y="762"/>
                    <a:pt x="976" y="762"/>
                    <a:pt x="1584" y="643"/>
                  </a:cubicBezTo>
                  <a:cubicBezTo>
                    <a:pt x="1405" y="310"/>
                    <a:pt x="1250" y="0"/>
                    <a:pt x="274" y="71"/>
                  </a:cubicBezTo>
                  <a:cubicBezTo>
                    <a:pt x="95" y="202"/>
                    <a:pt x="0" y="369"/>
                    <a:pt x="71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1837425" y="266622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4082050" y="26665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67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1913325" y="2663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03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590375" y="26656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56"/>
                  </a:moveTo>
                  <a:cubicBezTo>
                    <a:pt x="155" y="180"/>
                    <a:pt x="429" y="96"/>
                    <a:pt x="322" y="37"/>
                  </a:cubicBezTo>
                  <a:cubicBezTo>
                    <a:pt x="250" y="1"/>
                    <a:pt x="0" y="96"/>
                    <a:pt x="95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4211825" y="26582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03"/>
                    <a:pt x="239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3381075" y="2660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0"/>
                  </a:cubicBezTo>
                  <a:cubicBezTo>
                    <a:pt x="250" y="36"/>
                    <a:pt x="0" y="0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1992200" y="26602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6978825" y="26582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6"/>
                    <a:pt x="418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4614550" y="2648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215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1880875" y="2649850"/>
              <a:ext cx="10750" cy="2425"/>
            </a:xfrm>
            <a:custGeom>
              <a:avLst/>
              <a:gdLst/>
              <a:ahLst/>
              <a:cxnLst/>
              <a:rect l="l" t="t" r="r" b="b"/>
              <a:pathLst>
                <a:path w="430" h="97" extrusionOk="0">
                  <a:moveTo>
                    <a:pt x="429" y="1"/>
                  </a:moveTo>
                  <a:cubicBezTo>
                    <a:pt x="263" y="25"/>
                    <a:pt x="1" y="1"/>
                    <a:pt x="1" y="96"/>
                  </a:cubicBezTo>
                  <a:cubicBezTo>
                    <a:pt x="167" y="84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424275" y="2646300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7" y="143"/>
                  </a:moveTo>
                  <a:cubicBezTo>
                    <a:pt x="227" y="83"/>
                    <a:pt x="48" y="0"/>
                    <a:pt x="0" y="143"/>
                  </a:cubicBezTo>
                  <a:cubicBezTo>
                    <a:pt x="0" y="202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3682300" y="26460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207100" y="263705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4" y="168"/>
                  </a:moveTo>
                  <a:cubicBezTo>
                    <a:pt x="1" y="1"/>
                    <a:pt x="1" y="668"/>
                    <a:pt x="644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5454250" y="2643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5177125" y="2643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96" y="144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035650" y="2635575"/>
              <a:ext cx="20575" cy="8650"/>
            </a:xfrm>
            <a:custGeom>
              <a:avLst/>
              <a:gdLst/>
              <a:ahLst/>
              <a:cxnLst/>
              <a:rect l="l" t="t" r="r" b="b"/>
              <a:pathLst>
                <a:path w="823" h="346" extrusionOk="0">
                  <a:moveTo>
                    <a:pt x="120" y="346"/>
                  </a:moveTo>
                  <a:lnTo>
                    <a:pt x="775" y="346"/>
                  </a:lnTo>
                  <a:cubicBezTo>
                    <a:pt x="739" y="215"/>
                    <a:pt x="822" y="12"/>
                    <a:pt x="549" y="0"/>
                  </a:cubicBezTo>
                  <a:cubicBezTo>
                    <a:pt x="537" y="179"/>
                    <a:pt x="1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350575" y="2637950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4"/>
                  </a:moveTo>
                  <a:cubicBezTo>
                    <a:pt x="275" y="1"/>
                    <a:pt x="1" y="84"/>
                    <a:pt x="132" y="144"/>
                  </a:cubicBezTo>
                  <a:cubicBezTo>
                    <a:pt x="191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3650750" y="2626650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941" y="476"/>
                  </a:moveTo>
                  <a:lnTo>
                    <a:pt x="941" y="36"/>
                  </a:lnTo>
                  <a:cubicBezTo>
                    <a:pt x="524" y="0"/>
                    <a:pt x="465" y="155"/>
                    <a:pt x="72" y="155"/>
                  </a:cubicBezTo>
                  <a:cubicBezTo>
                    <a:pt x="0" y="429"/>
                    <a:pt x="369" y="512"/>
                    <a:pt x="941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359075" y="2629025"/>
              <a:ext cx="21775" cy="11325"/>
            </a:xfrm>
            <a:custGeom>
              <a:avLst/>
              <a:gdLst/>
              <a:ahLst/>
              <a:cxnLst/>
              <a:rect l="l" t="t" r="r" b="b"/>
              <a:pathLst>
                <a:path w="871" h="453" extrusionOk="0">
                  <a:moveTo>
                    <a:pt x="870" y="381"/>
                  </a:moveTo>
                  <a:lnTo>
                    <a:pt x="870" y="36"/>
                  </a:lnTo>
                  <a:cubicBezTo>
                    <a:pt x="537" y="60"/>
                    <a:pt x="60" y="0"/>
                    <a:pt x="1" y="155"/>
                  </a:cubicBezTo>
                  <a:cubicBezTo>
                    <a:pt x="441" y="155"/>
                    <a:pt x="275" y="453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707050" y="2618000"/>
              <a:ext cx="32775" cy="17600"/>
            </a:xfrm>
            <a:custGeom>
              <a:avLst/>
              <a:gdLst/>
              <a:ahLst/>
              <a:cxnLst/>
              <a:rect l="l" t="t" r="r" b="b"/>
              <a:pathLst>
                <a:path w="1311" h="704" extrusionOk="0">
                  <a:moveTo>
                    <a:pt x="0" y="263"/>
                  </a:moveTo>
                  <a:cubicBezTo>
                    <a:pt x="238" y="513"/>
                    <a:pt x="596" y="703"/>
                    <a:pt x="1310" y="703"/>
                  </a:cubicBezTo>
                  <a:lnTo>
                    <a:pt x="1310" y="144"/>
                  </a:lnTo>
                  <a:cubicBezTo>
                    <a:pt x="929" y="215"/>
                    <a:pt x="12" y="1"/>
                    <a:pt x="0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919150" y="2618900"/>
              <a:ext cx="36050" cy="17000"/>
            </a:xfrm>
            <a:custGeom>
              <a:avLst/>
              <a:gdLst/>
              <a:ahLst/>
              <a:cxnLst/>
              <a:rect l="l" t="t" r="r" b="b"/>
              <a:pathLst>
                <a:path w="1442" h="680" extrusionOk="0">
                  <a:moveTo>
                    <a:pt x="1084" y="1"/>
                  </a:moveTo>
                  <a:cubicBezTo>
                    <a:pt x="393" y="13"/>
                    <a:pt x="36" y="203"/>
                    <a:pt x="1" y="560"/>
                  </a:cubicBezTo>
                  <a:cubicBezTo>
                    <a:pt x="417" y="536"/>
                    <a:pt x="477" y="679"/>
                    <a:pt x="870" y="679"/>
                  </a:cubicBezTo>
                  <a:cubicBezTo>
                    <a:pt x="1013" y="429"/>
                    <a:pt x="1441" y="167"/>
                    <a:pt x="108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4674375" y="2624550"/>
              <a:ext cx="11925" cy="9250"/>
            </a:xfrm>
            <a:custGeom>
              <a:avLst/>
              <a:gdLst/>
              <a:ahLst/>
              <a:cxnLst/>
              <a:rect l="l" t="t" r="r" b="b"/>
              <a:pathLst>
                <a:path w="477" h="370" extrusionOk="0">
                  <a:moveTo>
                    <a:pt x="429" y="334"/>
                  </a:moveTo>
                  <a:cubicBezTo>
                    <a:pt x="406" y="203"/>
                    <a:pt x="477" y="25"/>
                    <a:pt x="227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60" y="370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199075" y="2629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3494775" y="262367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214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030300" y="26236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67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3168825" y="26215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3796600" y="26180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107" y="144"/>
                  </a:moveTo>
                  <a:cubicBezTo>
                    <a:pt x="167" y="168"/>
                    <a:pt x="429" y="84"/>
                    <a:pt x="334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2937850" y="26180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7" y="168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5834350" y="261265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182400" y="26126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74" y="1"/>
                    <a:pt x="1" y="84"/>
                    <a:pt x="108" y="144"/>
                  </a:cubicBezTo>
                  <a:cubicBezTo>
                    <a:pt x="167" y="155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4695825" y="26076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3785575" y="2596275"/>
              <a:ext cx="20875" cy="12525"/>
            </a:xfrm>
            <a:custGeom>
              <a:avLst/>
              <a:gdLst/>
              <a:ahLst/>
              <a:cxnLst/>
              <a:rect l="l" t="t" r="r" b="b"/>
              <a:pathLst>
                <a:path w="835" h="501" extrusionOk="0">
                  <a:moveTo>
                    <a:pt x="334" y="1"/>
                  </a:moveTo>
                  <a:cubicBezTo>
                    <a:pt x="1" y="156"/>
                    <a:pt x="96" y="501"/>
                    <a:pt x="775" y="441"/>
                  </a:cubicBezTo>
                  <a:cubicBezTo>
                    <a:pt x="834" y="191"/>
                    <a:pt x="715" y="25"/>
                    <a:pt x="33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2888750" y="26040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1"/>
                  </a:moveTo>
                  <a:cubicBezTo>
                    <a:pt x="179" y="167"/>
                    <a:pt x="453" y="72"/>
                    <a:pt x="345" y="12"/>
                  </a:cubicBezTo>
                  <a:cubicBezTo>
                    <a:pt x="286" y="0"/>
                    <a:pt x="0" y="84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6435625" y="2585875"/>
              <a:ext cx="28000" cy="19350"/>
            </a:xfrm>
            <a:custGeom>
              <a:avLst/>
              <a:gdLst/>
              <a:ahLst/>
              <a:cxnLst/>
              <a:rect l="l" t="t" r="r" b="b"/>
              <a:pathLst>
                <a:path w="1120" h="774" extrusionOk="0">
                  <a:moveTo>
                    <a:pt x="631" y="750"/>
                  </a:moveTo>
                  <a:cubicBezTo>
                    <a:pt x="572" y="429"/>
                    <a:pt x="1119" y="417"/>
                    <a:pt x="1060" y="83"/>
                  </a:cubicBezTo>
                  <a:cubicBezTo>
                    <a:pt x="0" y="0"/>
                    <a:pt x="95" y="774"/>
                    <a:pt x="631" y="7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356225" y="26010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720450" y="26010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4127300" y="2584675"/>
              <a:ext cx="26800" cy="18175"/>
            </a:xfrm>
            <a:custGeom>
              <a:avLst/>
              <a:gdLst/>
              <a:ahLst/>
              <a:cxnLst/>
              <a:rect l="l" t="t" r="r" b="b"/>
              <a:pathLst>
                <a:path w="1072" h="727" extrusionOk="0">
                  <a:moveTo>
                    <a:pt x="786" y="679"/>
                  </a:moveTo>
                  <a:cubicBezTo>
                    <a:pt x="976" y="548"/>
                    <a:pt x="1072" y="381"/>
                    <a:pt x="1012" y="120"/>
                  </a:cubicBezTo>
                  <a:cubicBezTo>
                    <a:pt x="714" y="120"/>
                    <a:pt x="536" y="60"/>
                    <a:pt x="357" y="0"/>
                  </a:cubicBezTo>
                  <a:cubicBezTo>
                    <a:pt x="0" y="191"/>
                    <a:pt x="95" y="727"/>
                    <a:pt x="78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386900" y="2589425"/>
              <a:ext cx="15500" cy="16400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19" y="489"/>
                  </a:moveTo>
                  <a:lnTo>
                    <a:pt x="619" y="156"/>
                  </a:lnTo>
                  <a:cubicBezTo>
                    <a:pt x="0" y="1"/>
                    <a:pt x="0" y="656"/>
                    <a:pt x="619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5389050" y="25954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63" y="0"/>
                    <a:pt x="1" y="95"/>
                    <a:pt x="120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320225" y="2590625"/>
              <a:ext cx="17275" cy="8950"/>
            </a:xfrm>
            <a:custGeom>
              <a:avLst/>
              <a:gdLst/>
              <a:ahLst/>
              <a:cxnLst/>
              <a:rect l="l" t="t" r="r" b="b"/>
              <a:pathLst>
                <a:path w="691" h="358" extrusionOk="0">
                  <a:moveTo>
                    <a:pt x="691" y="346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51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690075" y="258765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1" y="120"/>
                    <a:pt x="203" y="24"/>
                    <a:pt x="25" y="1"/>
                  </a:cubicBezTo>
                  <a:cubicBezTo>
                    <a:pt x="36" y="179"/>
                    <a:pt x="1" y="405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505825" y="2593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63" y="25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6858875" y="258735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6122775" y="25897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79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049350" y="2587650"/>
              <a:ext cx="16400" cy="5975"/>
            </a:xfrm>
            <a:custGeom>
              <a:avLst/>
              <a:gdLst/>
              <a:ahLst/>
              <a:cxnLst/>
              <a:rect l="l" t="t" r="r" b="b"/>
              <a:pathLst>
                <a:path w="656" h="239" extrusionOk="0">
                  <a:moveTo>
                    <a:pt x="1" y="239"/>
                  </a:moveTo>
                  <a:cubicBezTo>
                    <a:pt x="370" y="239"/>
                    <a:pt x="572" y="143"/>
                    <a:pt x="655" y="12"/>
                  </a:cubicBezTo>
                  <a:cubicBezTo>
                    <a:pt x="286" y="1"/>
                    <a:pt x="96" y="8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337475" y="2582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19"/>
                  </a:moveTo>
                  <a:cubicBezTo>
                    <a:pt x="429" y="119"/>
                    <a:pt x="394" y="36"/>
                    <a:pt x="215" y="0"/>
                  </a:cubicBezTo>
                  <a:cubicBezTo>
                    <a:pt x="215" y="119"/>
                    <a:pt x="37" y="131"/>
                    <a:pt x="1" y="227"/>
                  </a:cubicBezTo>
                  <a:cubicBezTo>
                    <a:pt x="215" y="227"/>
                    <a:pt x="251" y="310"/>
                    <a:pt x="429" y="346"/>
                  </a:cubicBezTo>
                  <a:cubicBezTo>
                    <a:pt x="429" y="238"/>
                    <a:pt x="608" y="215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5082175" y="2574550"/>
              <a:ext cx="21150" cy="15800"/>
            </a:xfrm>
            <a:custGeom>
              <a:avLst/>
              <a:gdLst/>
              <a:ahLst/>
              <a:cxnLst/>
              <a:rect l="l" t="t" r="r" b="b"/>
              <a:pathLst>
                <a:path w="846" h="632" extrusionOk="0">
                  <a:moveTo>
                    <a:pt x="0" y="96"/>
                  </a:moveTo>
                  <a:lnTo>
                    <a:pt x="0" y="536"/>
                  </a:lnTo>
                  <a:cubicBezTo>
                    <a:pt x="846" y="632"/>
                    <a:pt x="846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4585375" y="2570975"/>
              <a:ext cx="27725" cy="16700"/>
            </a:xfrm>
            <a:custGeom>
              <a:avLst/>
              <a:gdLst/>
              <a:ahLst/>
              <a:cxnLst/>
              <a:rect l="l" t="t" r="r" b="b"/>
              <a:pathLst>
                <a:path w="1109" h="668" extrusionOk="0">
                  <a:moveTo>
                    <a:pt x="953" y="1"/>
                  </a:moveTo>
                  <a:lnTo>
                    <a:pt x="96" y="1"/>
                  </a:lnTo>
                  <a:cubicBezTo>
                    <a:pt x="1" y="382"/>
                    <a:pt x="465" y="477"/>
                    <a:pt x="751" y="668"/>
                  </a:cubicBezTo>
                  <a:cubicBezTo>
                    <a:pt x="727" y="417"/>
                    <a:pt x="1108" y="334"/>
                    <a:pt x="95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535725" y="25787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6234100" y="25709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6771975" y="2570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03"/>
                    <a:pt x="179" y="263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4253200" y="2567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44"/>
                  </a:moveTo>
                  <a:cubicBezTo>
                    <a:pt x="167" y="168"/>
                    <a:pt x="429" y="84"/>
                    <a:pt x="322" y="25"/>
                  </a:cubicBezTo>
                  <a:cubicBezTo>
                    <a:pt x="262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297475" y="2544500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26"/>
                  </a:moveTo>
                  <a:cubicBezTo>
                    <a:pt x="655" y="857"/>
                    <a:pt x="369" y="1143"/>
                    <a:pt x="941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0" y="607"/>
                    <a:pt x="381" y="607"/>
                    <a:pt x="500" y="7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5771850" y="25626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2546150" y="2559675"/>
              <a:ext cx="23525" cy="10150"/>
            </a:xfrm>
            <a:custGeom>
              <a:avLst/>
              <a:gdLst/>
              <a:ahLst/>
              <a:cxnLst/>
              <a:rect l="l" t="t" r="r" b="b"/>
              <a:pathLst>
                <a:path w="941" h="406" extrusionOk="0">
                  <a:moveTo>
                    <a:pt x="786" y="346"/>
                  </a:moveTo>
                  <a:cubicBezTo>
                    <a:pt x="941" y="48"/>
                    <a:pt x="345" y="119"/>
                    <a:pt x="131" y="0"/>
                  </a:cubicBezTo>
                  <a:cubicBezTo>
                    <a:pt x="0" y="298"/>
                    <a:pt x="202" y="405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513875" y="2564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6"/>
                  </a:moveTo>
                  <a:cubicBezTo>
                    <a:pt x="167" y="179"/>
                    <a:pt x="441" y="96"/>
                    <a:pt x="334" y="37"/>
                  </a:cubicBezTo>
                  <a:cubicBezTo>
                    <a:pt x="274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2467850" y="255937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035825" y="25620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7" y="155"/>
                    <a:pt x="429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763775" y="25614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1"/>
                    <a:pt x="0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631025" y="255342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69" y="24"/>
                  </a:moveTo>
                  <a:cubicBezTo>
                    <a:pt x="369" y="0"/>
                    <a:pt x="48" y="60"/>
                    <a:pt x="0" y="250"/>
                  </a:cubicBezTo>
                  <a:cubicBezTo>
                    <a:pt x="310" y="286"/>
                    <a:pt x="369" y="429"/>
                    <a:pt x="655" y="477"/>
                  </a:cubicBezTo>
                  <a:cubicBezTo>
                    <a:pt x="596" y="262"/>
                    <a:pt x="893" y="227"/>
                    <a:pt x="869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1891600" y="2552225"/>
              <a:ext cx="30675" cy="12825"/>
            </a:xfrm>
            <a:custGeom>
              <a:avLst/>
              <a:gdLst/>
              <a:ahLst/>
              <a:cxnLst/>
              <a:rect l="l" t="t" r="r" b="b"/>
              <a:pathLst>
                <a:path w="1227" h="513" extrusionOk="0">
                  <a:moveTo>
                    <a:pt x="1084" y="417"/>
                  </a:moveTo>
                  <a:cubicBezTo>
                    <a:pt x="1227" y="155"/>
                    <a:pt x="48" y="1"/>
                    <a:pt x="0" y="191"/>
                  </a:cubicBezTo>
                  <a:cubicBezTo>
                    <a:pt x="417" y="227"/>
                    <a:pt x="405" y="513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7082125" y="25567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55" y="96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412550" y="2554025"/>
              <a:ext cx="17275" cy="6850"/>
            </a:xfrm>
            <a:custGeom>
              <a:avLst/>
              <a:gdLst/>
              <a:ahLst/>
              <a:cxnLst/>
              <a:rect l="l" t="t" r="r" b="b"/>
              <a:pathLst>
                <a:path w="691" h="274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214"/>
                    <a:pt x="238" y="274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4652650" y="25477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3962675" y="25486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430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30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2165725" y="2534675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60"/>
                  </a:moveTo>
                  <a:cubicBezTo>
                    <a:pt x="1287" y="0"/>
                    <a:pt x="1" y="262"/>
                    <a:pt x="120" y="679"/>
                  </a:cubicBezTo>
                  <a:cubicBezTo>
                    <a:pt x="739" y="750"/>
                    <a:pt x="691" y="512"/>
                    <a:pt x="121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318475" y="25477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83"/>
                    <a:pt x="120" y="155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6293925" y="25430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4366900" y="25448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3910600" y="2534375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8" y="572"/>
                  </a:moveTo>
                  <a:cubicBezTo>
                    <a:pt x="846" y="417"/>
                    <a:pt x="893" y="12"/>
                    <a:pt x="322" y="0"/>
                  </a:cubicBezTo>
                  <a:cubicBezTo>
                    <a:pt x="36" y="131"/>
                    <a:pt x="0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5937925" y="253377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108" y="131"/>
                  </a:moveTo>
                  <a:cubicBezTo>
                    <a:pt x="167" y="155"/>
                    <a:pt x="429" y="72"/>
                    <a:pt x="322" y="12"/>
                  </a:cubicBezTo>
                  <a:cubicBezTo>
                    <a:pt x="263" y="0"/>
                    <a:pt x="1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2897375" y="252872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203" y="333"/>
                  </a:moveTo>
                  <a:cubicBezTo>
                    <a:pt x="703" y="357"/>
                    <a:pt x="1024" y="298"/>
                    <a:pt x="1072" y="107"/>
                  </a:cubicBezTo>
                  <a:cubicBezTo>
                    <a:pt x="703" y="143"/>
                    <a:pt x="0" y="0"/>
                    <a:pt x="20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2160675" y="25337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674300" y="25311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31"/>
                  </a:moveTo>
                  <a:cubicBezTo>
                    <a:pt x="1" y="191"/>
                    <a:pt x="179" y="250"/>
                    <a:pt x="215" y="131"/>
                  </a:cubicBezTo>
                  <a:cubicBezTo>
                    <a:pt x="227" y="72"/>
                    <a:pt x="48" y="0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5334875" y="25308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4874400" y="25239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3" y="298"/>
                  </a:moveTo>
                  <a:cubicBezTo>
                    <a:pt x="287" y="179"/>
                    <a:pt x="96" y="1"/>
                    <a:pt x="36" y="179"/>
                  </a:cubicBezTo>
                  <a:cubicBezTo>
                    <a:pt x="1" y="310"/>
                    <a:pt x="215" y="477"/>
                    <a:pt x="263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242275" y="252812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3777550" y="25257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5489650" y="251680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" y="203"/>
                    <a:pt x="180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3867425" y="2519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6" y="180"/>
                    <a:pt x="430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315450" y="2514725"/>
              <a:ext cx="12225" cy="9250"/>
            </a:xfrm>
            <a:custGeom>
              <a:avLst/>
              <a:gdLst/>
              <a:ahLst/>
              <a:cxnLst/>
              <a:rect l="l" t="t" r="r" b="b"/>
              <a:pathLst>
                <a:path w="489" h="370" extrusionOk="0">
                  <a:moveTo>
                    <a:pt x="441" y="346"/>
                  </a:moveTo>
                  <a:cubicBezTo>
                    <a:pt x="417" y="203"/>
                    <a:pt x="489" y="24"/>
                    <a:pt x="215" y="0"/>
                  </a:cubicBezTo>
                  <a:cubicBezTo>
                    <a:pt x="203" y="72"/>
                    <a:pt x="191" y="131"/>
                    <a:pt x="1" y="120"/>
                  </a:cubicBezTo>
                  <a:cubicBezTo>
                    <a:pt x="25" y="251"/>
                    <a:pt x="72" y="370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261575" y="25203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5"/>
                    <a:pt x="1" y="1"/>
                    <a:pt x="1" y="120"/>
                  </a:cubicBezTo>
                  <a:cubicBezTo>
                    <a:pt x="155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228850" y="250847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7" y="24"/>
                  </a:moveTo>
                  <a:cubicBezTo>
                    <a:pt x="369" y="0"/>
                    <a:pt x="36" y="60"/>
                    <a:pt x="0" y="250"/>
                  </a:cubicBezTo>
                  <a:cubicBezTo>
                    <a:pt x="310" y="274"/>
                    <a:pt x="369" y="441"/>
                    <a:pt x="655" y="477"/>
                  </a:cubicBezTo>
                  <a:cubicBezTo>
                    <a:pt x="702" y="322"/>
                    <a:pt x="964" y="262"/>
                    <a:pt x="857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3415900" y="250847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19" y="131"/>
                  </a:moveTo>
                  <a:cubicBezTo>
                    <a:pt x="179" y="155"/>
                    <a:pt x="453" y="72"/>
                    <a:pt x="345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5935250" y="250282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" y="250"/>
                    <a:pt x="370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4927100" y="25028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529775" y="2495075"/>
              <a:ext cx="21150" cy="12525"/>
            </a:xfrm>
            <a:custGeom>
              <a:avLst/>
              <a:gdLst/>
              <a:ahLst/>
              <a:cxnLst/>
              <a:rect l="l" t="t" r="r" b="b"/>
              <a:pathLst>
                <a:path w="846" h="501" extrusionOk="0">
                  <a:moveTo>
                    <a:pt x="786" y="441"/>
                  </a:moveTo>
                  <a:cubicBezTo>
                    <a:pt x="846" y="191"/>
                    <a:pt x="738" y="24"/>
                    <a:pt x="357" y="1"/>
                  </a:cubicBezTo>
                  <a:cubicBezTo>
                    <a:pt x="0" y="155"/>
                    <a:pt x="107" y="501"/>
                    <a:pt x="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1913325" y="2489125"/>
              <a:ext cx="30375" cy="17000"/>
            </a:xfrm>
            <a:custGeom>
              <a:avLst/>
              <a:gdLst/>
              <a:ahLst/>
              <a:cxnLst/>
              <a:rect l="l" t="t" r="r" b="b"/>
              <a:pathLst>
                <a:path w="1215" h="680" extrusionOk="0">
                  <a:moveTo>
                    <a:pt x="667" y="679"/>
                  </a:moveTo>
                  <a:cubicBezTo>
                    <a:pt x="679" y="501"/>
                    <a:pt x="1215" y="596"/>
                    <a:pt x="1096" y="334"/>
                  </a:cubicBezTo>
                  <a:cubicBezTo>
                    <a:pt x="703" y="251"/>
                    <a:pt x="500" y="60"/>
                    <a:pt x="12" y="1"/>
                  </a:cubicBezTo>
                  <a:cubicBezTo>
                    <a:pt x="0" y="358"/>
                    <a:pt x="203" y="572"/>
                    <a:pt x="667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5617050" y="24998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6850850" y="24968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43"/>
                  </a:moveTo>
                  <a:cubicBezTo>
                    <a:pt x="167" y="179"/>
                    <a:pt x="441" y="83"/>
                    <a:pt x="334" y="24"/>
                  </a:cubicBezTo>
                  <a:cubicBezTo>
                    <a:pt x="274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6038250" y="2486150"/>
              <a:ext cx="22925" cy="14300"/>
            </a:xfrm>
            <a:custGeom>
              <a:avLst/>
              <a:gdLst/>
              <a:ahLst/>
              <a:cxnLst/>
              <a:rect l="l" t="t" r="r" b="b"/>
              <a:pathLst>
                <a:path w="917" h="572" extrusionOk="0">
                  <a:moveTo>
                    <a:pt x="226" y="572"/>
                  </a:moveTo>
                  <a:lnTo>
                    <a:pt x="655" y="572"/>
                  </a:lnTo>
                  <a:cubicBezTo>
                    <a:pt x="536" y="417"/>
                    <a:pt x="917" y="0"/>
                    <a:pt x="441" y="12"/>
                  </a:cubicBezTo>
                  <a:cubicBezTo>
                    <a:pt x="596" y="322"/>
                    <a:pt x="0" y="239"/>
                    <a:pt x="0" y="453"/>
                  </a:cubicBezTo>
                  <a:cubicBezTo>
                    <a:pt x="143" y="477"/>
                    <a:pt x="274" y="489"/>
                    <a:pt x="226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4168075" y="2490625"/>
              <a:ext cx="6875" cy="11925"/>
            </a:xfrm>
            <a:custGeom>
              <a:avLst/>
              <a:gdLst/>
              <a:ahLst/>
              <a:cxnLst/>
              <a:rect l="l" t="t" r="r" b="b"/>
              <a:pathLst>
                <a:path w="275" h="477" extrusionOk="0">
                  <a:moveTo>
                    <a:pt x="250" y="274"/>
                  </a:moveTo>
                  <a:cubicBezTo>
                    <a:pt x="274" y="155"/>
                    <a:pt x="84" y="0"/>
                    <a:pt x="24" y="179"/>
                  </a:cubicBezTo>
                  <a:cubicBezTo>
                    <a:pt x="0" y="298"/>
                    <a:pt x="203" y="476"/>
                    <a:pt x="25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084775" y="24912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67" y="179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1870150" y="24894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5146750" y="248050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25" y="191"/>
                    <a:pt x="180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2779800" y="2468600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488"/>
                  </a:moveTo>
                  <a:cubicBezTo>
                    <a:pt x="1513" y="345"/>
                    <a:pt x="822" y="476"/>
                    <a:pt x="786" y="262"/>
                  </a:cubicBezTo>
                  <a:cubicBezTo>
                    <a:pt x="762" y="131"/>
                    <a:pt x="727" y="0"/>
                    <a:pt x="358" y="48"/>
                  </a:cubicBezTo>
                  <a:cubicBezTo>
                    <a:pt x="0" y="595"/>
                    <a:pt x="1417" y="941"/>
                    <a:pt x="165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6378175" y="24775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2831900" y="24751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696325" y="2478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83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5305425" y="2464125"/>
              <a:ext cx="22625" cy="11025"/>
            </a:xfrm>
            <a:custGeom>
              <a:avLst/>
              <a:gdLst/>
              <a:ahLst/>
              <a:cxnLst/>
              <a:rect l="l" t="t" r="r" b="b"/>
              <a:pathLst>
                <a:path w="905" h="441" extrusionOk="0">
                  <a:moveTo>
                    <a:pt x="619" y="441"/>
                  </a:moveTo>
                  <a:cubicBezTo>
                    <a:pt x="905" y="298"/>
                    <a:pt x="762" y="108"/>
                    <a:pt x="405" y="0"/>
                  </a:cubicBezTo>
                  <a:cubicBezTo>
                    <a:pt x="381" y="286"/>
                    <a:pt x="0" y="346"/>
                    <a:pt x="61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302100" y="24715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6823750" y="24688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3793925" y="24697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4"/>
                    <a:pt x="0" y="1"/>
                    <a:pt x="0" y="120"/>
                  </a:cubicBezTo>
                  <a:cubicBezTo>
                    <a:pt x="167" y="84"/>
                    <a:pt x="441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7033300" y="246292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6"/>
                  </a:moveTo>
                  <a:cubicBezTo>
                    <a:pt x="429" y="37"/>
                    <a:pt x="48" y="1"/>
                    <a:pt x="1" y="156"/>
                  </a:cubicBezTo>
                  <a:cubicBezTo>
                    <a:pt x="239" y="132"/>
                    <a:pt x="322" y="310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7248800" y="245550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501" y="453"/>
                  </a:moveTo>
                  <a:cubicBezTo>
                    <a:pt x="572" y="298"/>
                    <a:pt x="811" y="238"/>
                    <a:pt x="727" y="0"/>
                  </a:cubicBezTo>
                  <a:lnTo>
                    <a:pt x="72" y="0"/>
                  </a:lnTo>
                  <a:cubicBezTo>
                    <a:pt x="1" y="250"/>
                    <a:pt x="120" y="417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5174150" y="2457275"/>
              <a:ext cx="16700" cy="9550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441" y="382"/>
                  </a:moveTo>
                  <a:cubicBezTo>
                    <a:pt x="441" y="263"/>
                    <a:pt x="619" y="239"/>
                    <a:pt x="667" y="155"/>
                  </a:cubicBezTo>
                  <a:cubicBezTo>
                    <a:pt x="381" y="155"/>
                    <a:pt x="369" y="1"/>
                    <a:pt x="12" y="48"/>
                  </a:cubicBezTo>
                  <a:cubicBezTo>
                    <a:pt x="0" y="239"/>
                    <a:pt x="179" y="334"/>
                    <a:pt x="441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7008300" y="2460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4156150" y="2451925"/>
              <a:ext cx="31300" cy="15800"/>
            </a:xfrm>
            <a:custGeom>
              <a:avLst/>
              <a:gdLst/>
              <a:ahLst/>
              <a:cxnLst/>
              <a:rect l="l" t="t" r="r" b="b"/>
              <a:pathLst>
                <a:path w="1252" h="632" extrusionOk="0">
                  <a:moveTo>
                    <a:pt x="727" y="369"/>
                  </a:moveTo>
                  <a:cubicBezTo>
                    <a:pt x="1251" y="0"/>
                    <a:pt x="1" y="631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408325" y="2448950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7"/>
                  </a:moveTo>
                  <a:cubicBezTo>
                    <a:pt x="1036" y="476"/>
                    <a:pt x="1132" y="310"/>
                    <a:pt x="1072" y="36"/>
                  </a:cubicBezTo>
                  <a:cubicBezTo>
                    <a:pt x="751" y="60"/>
                    <a:pt x="274" y="0"/>
                    <a:pt x="203" y="155"/>
                  </a:cubicBezTo>
                  <a:cubicBezTo>
                    <a:pt x="774" y="119"/>
                    <a:pt x="0" y="786"/>
                    <a:pt x="858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3316775" y="2444475"/>
              <a:ext cx="30075" cy="19375"/>
            </a:xfrm>
            <a:custGeom>
              <a:avLst/>
              <a:gdLst/>
              <a:ahLst/>
              <a:cxnLst/>
              <a:rect l="l" t="t" r="r" b="b"/>
              <a:pathLst>
                <a:path w="1203" h="775" extrusionOk="0">
                  <a:moveTo>
                    <a:pt x="834" y="667"/>
                  </a:moveTo>
                  <a:cubicBezTo>
                    <a:pt x="1203" y="477"/>
                    <a:pt x="691" y="155"/>
                    <a:pt x="393" y="1"/>
                  </a:cubicBezTo>
                  <a:cubicBezTo>
                    <a:pt x="60" y="155"/>
                    <a:pt x="0" y="775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2440775" y="24522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5" y="72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504525" y="244150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6" y="441"/>
                  </a:moveTo>
                  <a:cubicBezTo>
                    <a:pt x="1179" y="429"/>
                    <a:pt x="1191" y="72"/>
                    <a:pt x="703" y="1"/>
                  </a:cubicBezTo>
                  <a:cubicBezTo>
                    <a:pt x="965" y="370"/>
                    <a:pt x="0" y="84"/>
                    <a:pt x="262" y="441"/>
                  </a:cubicBezTo>
                  <a:cubicBezTo>
                    <a:pt x="1084" y="334"/>
                    <a:pt x="1524" y="929"/>
                    <a:pt x="1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2829200" y="24519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8" y="179"/>
                    <a:pt x="430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1897250" y="2449250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50"/>
                    <a:pt x="381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2595550" y="2446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4685100" y="2443875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5"/>
                  </a:moveTo>
                  <a:cubicBezTo>
                    <a:pt x="405" y="37"/>
                    <a:pt x="48" y="1"/>
                    <a:pt x="0" y="144"/>
                  </a:cubicBezTo>
                  <a:cubicBezTo>
                    <a:pt x="250" y="108"/>
                    <a:pt x="631" y="156"/>
                    <a:pt x="655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527375" y="2441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80" y="84"/>
                    <a:pt x="442" y="120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7255050" y="2430200"/>
              <a:ext cx="11650" cy="9850"/>
            </a:xfrm>
            <a:custGeom>
              <a:avLst/>
              <a:gdLst/>
              <a:ahLst/>
              <a:cxnLst/>
              <a:rect l="l" t="t" r="r" b="b"/>
              <a:pathLst>
                <a:path w="466" h="394" extrusionOk="0">
                  <a:moveTo>
                    <a:pt x="465" y="345"/>
                  </a:moveTo>
                  <a:lnTo>
                    <a:pt x="465" y="119"/>
                  </a:lnTo>
                  <a:cubicBezTo>
                    <a:pt x="239" y="119"/>
                    <a:pt x="203" y="24"/>
                    <a:pt x="25" y="0"/>
                  </a:cubicBezTo>
                  <a:cubicBezTo>
                    <a:pt x="60" y="179"/>
                    <a:pt x="1" y="393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4589850" y="24349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1904700" y="2430200"/>
              <a:ext cx="23525" cy="10125"/>
            </a:xfrm>
            <a:custGeom>
              <a:avLst/>
              <a:gdLst/>
              <a:ahLst/>
              <a:cxnLst/>
              <a:rect l="l" t="t" r="r" b="b"/>
              <a:pathLst>
                <a:path w="941" h="405" extrusionOk="0">
                  <a:moveTo>
                    <a:pt x="786" y="345"/>
                  </a:moveTo>
                  <a:cubicBezTo>
                    <a:pt x="941" y="48"/>
                    <a:pt x="345" y="119"/>
                    <a:pt x="131" y="0"/>
                  </a:cubicBezTo>
                  <a:cubicBezTo>
                    <a:pt x="0" y="298"/>
                    <a:pt x="226" y="405"/>
                    <a:pt x="786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7005625" y="2427225"/>
              <a:ext cx="27700" cy="9250"/>
            </a:xfrm>
            <a:custGeom>
              <a:avLst/>
              <a:gdLst/>
              <a:ahLst/>
              <a:cxnLst/>
              <a:rect l="l" t="t" r="r" b="b"/>
              <a:pathLst>
                <a:path w="1108" h="370" extrusionOk="0">
                  <a:moveTo>
                    <a:pt x="227" y="345"/>
                  </a:moveTo>
                  <a:cubicBezTo>
                    <a:pt x="715" y="369"/>
                    <a:pt x="1048" y="310"/>
                    <a:pt x="1108" y="119"/>
                  </a:cubicBezTo>
                  <a:cubicBezTo>
                    <a:pt x="715" y="155"/>
                    <a:pt x="1" y="0"/>
                    <a:pt x="22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341350" y="2424525"/>
              <a:ext cx="14025" cy="11350"/>
            </a:xfrm>
            <a:custGeom>
              <a:avLst/>
              <a:gdLst/>
              <a:ahLst/>
              <a:cxnLst/>
              <a:rect l="l" t="t" r="r" b="b"/>
              <a:pathLst>
                <a:path w="561" h="454" extrusionOk="0">
                  <a:moveTo>
                    <a:pt x="501" y="453"/>
                  </a:moveTo>
                  <a:cubicBezTo>
                    <a:pt x="560" y="203"/>
                    <a:pt x="441" y="37"/>
                    <a:pt x="60" y="1"/>
                  </a:cubicBezTo>
                  <a:cubicBezTo>
                    <a:pt x="1" y="263"/>
                    <a:pt x="108" y="418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5769450" y="242960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96" y="131"/>
                  </a:moveTo>
                  <a:cubicBezTo>
                    <a:pt x="156" y="155"/>
                    <a:pt x="429" y="72"/>
                    <a:pt x="322" y="12"/>
                  </a:cubicBezTo>
                  <a:cubicBezTo>
                    <a:pt x="263" y="0"/>
                    <a:pt x="1" y="84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046375" y="24296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6059675" y="2418575"/>
              <a:ext cx="18475" cy="8675"/>
            </a:xfrm>
            <a:custGeom>
              <a:avLst/>
              <a:gdLst/>
              <a:ahLst/>
              <a:cxnLst/>
              <a:rect l="l" t="t" r="r" b="b"/>
              <a:pathLst>
                <a:path w="739" h="347" extrusionOk="0">
                  <a:moveTo>
                    <a:pt x="453" y="346"/>
                  </a:moveTo>
                  <a:cubicBezTo>
                    <a:pt x="477" y="203"/>
                    <a:pt x="739" y="179"/>
                    <a:pt x="679" y="1"/>
                  </a:cubicBezTo>
                  <a:lnTo>
                    <a:pt x="250" y="1"/>
                  </a:lnTo>
                  <a:cubicBezTo>
                    <a:pt x="0" y="179"/>
                    <a:pt x="0" y="287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1784725" y="2409350"/>
              <a:ext cx="36650" cy="9850"/>
            </a:xfrm>
            <a:custGeom>
              <a:avLst/>
              <a:gdLst/>
              <a:ahLst/>
              <a:cxnLst/>
              <a:rect l="l" t="t" r="r" b="b"/>
              <a:pathLst>
                <a:path w="1466" h="394" extrusionOk="0">
                  <a:moveTo>
                    <a:pt x="811" y="394"/>
                  </a:moveTo>
                  <a:cubicBezTo>
                    <a:pt x="1465" y="1"/>
                    <a:pt x="1" y="48"/>
                    <a:pt x="811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7264575" y="2401325"/>
              <a:ext cx="31875" cy="15800"/>
            </a:xfrm>
            <a:custGeom>
              <a:avLst/>
              <a:gdLst/>
              <a:ahLst/>
              <a:cxnLst/>
              <a:rect l="l" t="t" r="r" b="b"/>
              <a:pathLst>
                <a:path w="1275" h="632" extrusionOk="0">
                  <a:moveTo>
                    <a:pt x="739" y="369"/>
                  </a:moveTo>
                  <a:cubicBezTo>
                    <a:pt x="1275" y="0"/>
                    <a:pt x="1" y="631"/>
                    <a:pt x="73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6573725" y="2409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7" y="179"/>
                    <a:pt x="429" y="96"/>
                    <a:pt x="334" y="36"/>
                  </a:cubicBezTo>
                  <a:cubicBezTo>
                    <a:pt x="274" y="1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4201400" y="24078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511025" y="2407275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0" y="131"/>
                  </a:moveTo>
                  <a:cubicBezTo>
                    <a:pt x="0" y="250"/>
                    <a:pt x="393" y="262"/>
                    <a:pt x="429" y="131"/>
                  </a:cubicBezTo>
                  <a:cubicBezTo>
                    <a:pt x="405" y="0"/>
                    <a:pt x="214" y="6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5582825" y="2397150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834" y="536"/>
                  </a:moveTo>
                  <a:lnTo>
                    <a:pt x="834" y="84"/>
                  </a:lnTo>
                  <a:cubicBezTo>
                    <a:pt x="1" y="1"/>
                    <a:pt x="1" y="620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397025" y="24043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31"/>
                  </a:moveTo>
                  <a:cubicBezTo>
                    <a:pt x="214" y="72"/>
                    <a:pt x="36" y="0"/>
                    <a:pt x="0" y="131"/>
                  </a:cubicBezTo>
                  <a:cubicBezTo>
                    <a:pt x="12" y="203"/>
                    <a:pt x="191" y="262"/>
                    <a:pt x="214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3500125" y="24016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3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342550" y="2396250"/>
              <a:ext cx="18175" cy="12525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226" y="1"/>
                  </a:moveTo>
                  <a:cubicBezTo>
                    <a:pt x="238" y="156"/>
                    <a:pt x="119" y="263"/>
                    <a:pt x="0" y="346"/>
                  </a:cubicBezTo>
                  <a:cubicBezTo>
                    <a:pt x="286" y="346"/>
                    <a:pt x="298" y="501"/>
                    <a:pt x="655" y="465"/>
                  </a:cubicBezTo>
                  <a:cubicBezTo>
                    <a:pt x="726" y="203"/>
                    <a:pt x="607" y="37"/>
                    <a:pt x="22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252950" y="240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717750" y="23938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5"/>
                  </a:moveTo>
                  <a:cubicBezTo>
                    <a:pt x="227" y="215"/>
                    <a:pt x="263" y="310"/>
                    <a:pt x="442" y="334"/>
                  </a:cubicBezTo>
                  <a:cubicBezTo>
                    <a:pt x="442" y="215"/>
                    <a:pt x="608" y="203"/>
                    <a:pt x="656" y="120"/>
                  </a:cubicBezTo>
                  <a:cubicBezTo>
                    <a:pt x="442" y="120"/>
                    <a:pt x="394" y="24"/>
                    <a:pt x="227" y="1"/>
                  </a:cubicBezTo>
                  <a:cubicBezTo>
                    <a:pt x="227" y="96"/>
                    <a:pt x="49" y="132"/>
                    <a:pt x="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3755225" y="2390900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0" y="191"/>
                    <a:pt x="691" y="0"/>
                  </a:cubicBezTo>
                  <a:lnTo>
                    <a:pt x="262" y="0"/>
                  </a:lnTo>
                  <a:cubicBezTo>
                    <a:pt x="0" y="155"/>
                    <a:pt x="0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380350" y="23929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24" y="191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255625" y="2392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2" y="191"/>
                    <a:pt x="191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7082125" y="23909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478875" y="2374525"/>
              <a:ext cx="20550" cy="15500"/>
            </a:xfrm>
            <a:custGeom>
              <a:avLst/>
              <a:gdLst/>
              <a:ahLst/>
              <a:cxnLst/>
              <a:rect l="l" t="t" r="r" b="b"/>
              <a:pathLst>
                <a:path w="822" h="620" extrusionOk="0">
                  <a:moveTo>
                    <a:pt x="0" y="84"/>
                  </a:moveTo>
                  <a:lnTo>
                    <a:pt x="0" y="536"/>
                  </a:lnTo>
                  <a:cubicBezTo>
                    <a:pt x="822" y="620"/>
                    <a:pt x="822" y="1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541975" y="2366200"/>
              <a:ext cx="29500" cy="16100"/>
            </a:xfrm>
            <a:custGeom>
              <a:avLst/>
              <a:gdLst/>
              <a:ahLst/>
              <a:cxnLst/>
              <a:rect l="l" t="t" r="r" b="b"/>
              <a:pathLst>
                <a:path w="1180" h="644" extrusionOk="0">
                  <a:moveTo>
                    <a:pt x="953" y="643"/>
                  </a:moveTo>
                  <a:cubicBezTo>
                    <a:pt x="1179" y="0"/>
                    <a:pt x="0" y="596"/>
                    <a:pt x="953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6457050" y="2363525"/>
              <a:ext cx="27100" cy="16975"/>
            </a:xfrm>
            <a:custGeom>
              <a:avLst/>
              <a:gdLst/>
              <a:ahLst/>
              <a:cxnLst/>
              <a:rect l="l" t="t" r="r" b="b"/>
              <a:pathLst>
                <a:path w="1084" h="679" extrusionOk="0">
                  <a:moveTo>
                    <a:pt x="0" y="524"/>
                  </a:moveTo>
                  <a:cubicBezTo>
                    <a:pt x="274" y="679"/>
                    <a:pt x="798" y="679"/>
                    <a:pt x="1084" y="524"/>
                  </a:cubicBezTo>
                  <a:cubicBezTo>
                    <a:pt x="1084" y="0"/>
                    <a:pt x="0" y="0"/>
                    <a:pt x="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6348100" y="2376600"/>
              <a:ext cx="11050" cy="3025"/>
            </a:xfrm>
            <a:custGeom>
              <a:avLst/>
              <a:gdLst/>
              <a:ahLst/>
              <a:cxnLst/>
              <a:rect l="l" t="t" r="r" b="b"/>
              <a:pathLst>
                <a:path w="442" h="121" extrusionOk="0">
                  <a:moveTo>
                    <a:pt x="441" y="1"/>
                  </a:moveTo>
                  <a:cubicBezTo>
                    <a:pt x="274" y="37"/>
                    <a:pt x="1" y="1"/>
                    <a:pt x="1" y="108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6918400" y="237095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8" y="227"/>
                  </a:moveTo>
                  <a:lnTo>
                    <a:pt x="668" y="1"/>
                  </a:lnTo>
                  <a:lnTo>
                    <a:pt x="13" y="1"/>
                  </a:lnTo>
                  <a:cubicBezTo>
                    <a:pt x="1" y="215"/>
                    <a:pt x="239" y="275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6984200" y="2364400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68"/>
                  </a:moveTo>
                  <a:cubicBezTo>
                    <a:pt x="191" y="179"/>
                    <a:pt x="84" y="1"/>
                    <a:pt x="0" y="168"/>
                  </a:cubicBezTo>
                  <a:cubicBezTo>
                    <a:pt x="0" y="263"/>
                    <a:pt x="381" y="298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3182225" y="23647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6446025" y="23569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6564800" y="235430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50" y="250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6326375" y="234832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5" y="120"/>
                  </a:moveTo>
                  <a:cubicBezTo>
                    <a:pt x="429" y="120"/>
                    <a:pt x="405" y="25"/>
                    <a:pt x="227" y="1"/>
                  </a:cubicBezTo>
                  <a:cubicBezTo>
                    <a:pt x="227" y="120"/>
                    <a:pt x="48" y="132"/>
                    <a:pt x="0" y="227"/>
                  </a:cubicBezTo>
                  <a:cubicBezTo>
                    <a:pt x="227" y="227"/>
                    <a:pt x="250" y="310"/>
                    <a:pt x="429" y="346"/>
                  </a:cubicBezTo>
                  <a:cubicBezTo>
                    <a:pt x="441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6220400" y="23537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5535200" y="2341775"/>
              <a:ext cx="25025" cy="14025"/>
            </a:xfrm>
            <a:custGeom>
              <a:avLst/>
              <a:gdLst/>
              <a:ahLst/>
              <a:cxnLst/>
              <a:rect l="l" t="t" r="r" b="b"/>
              <a:pathLst>
                <a:path w="1001" h="561" extrusionOk="0">
                  <a:moveTo>
                    <a:pt x="775" y="501"/>
                  </a:moveTo>
                  <a:cubicBezTo>
                    <a:pt x="798" y="501"/>
                    <a:pt x="763" y="394"/>
                    <a:pt x="775" y="382"/>
                  </a:cubicBezTo>
                  <a:cubicBezTo>
                    <a:pt x="798" y="370"/>
                    <a:pt x="989" y="144"/>
                    <a:pt x="1001" y="156"/>
                  </a:cubicBezTo>
                  <a:cubicBezTo>
                    <a:pt x="763" y="1"/>
                    <a:pt x="1" y="561"/>
                    <a:pt x="775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6177250" y="23397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1" y="24"/>
                  </a:cubicBezTo>
                  <a:cubicBezTo>
                    <a:pt x="417" y="36"/>
                    <a:pt x="0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2326475" y="23394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215"/>
                    <a:pt x="179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7131225" y="2316775"/>
              <a:ext cx="44100" cy="28900"/>
            </a:xfrm>
            <a:custGeom>
              <a:avLst/>
              <a:gdLst/>
              <a:ahLst/>
              <a:cxnLst/>
              <a:rect l="l" t="t" r="r" b="b"/>
              <a:pathLst>
                <a:path w="1764" h="1156" extrusionOk="0">
                  <a:moveTo>
                    <a:pt x="1513" y="25"/>
                  </a:moveTo>
                  <a:cubicBezTo>
                    <a:pt x="370" y="1"/>
                    <a:pt x="144" y="441"/>
                    <a:pt x="1" y="918"/>
                  </a:cubicBezTo>
                  <a:cubicBezTo>
                    <a:pt x="906" y="1156"/>
                    <a:pt x="1763" y="763"/>
                    <a:pt x="151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6451675" y="2340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68" y="84"/>
                    <a:pt x="418" y="96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2413675" y="2317375"/>
              <a:ext cx="40225" cy="19975"/>
            </a:xfrm>
            <a:custGeom>
              <a:avLst/>
              <a:gdLst/>
              <a:ahLst/>
              <a:cxnLst/>
              <a:rect l="l" t="t" r="r" b="b"/>
              <a:pathLst>
                <a:path w="1609" h="799" extrusionOk="0">
                  <a:moveTo>
                    <a:pt x="1084" y="798"/>
                  </a:moveTo>
                  <a:cubicBezTo>
                    <a:pt x="1608" y="513"/>
                    <a:pt x="1001" y="179"/>
                    <a:pt x="656" y="1"/>
                  </a:cubicBezTo>
                  <a:cubicBezTo>
                    <a:pt x="620" y="144"/>
                    <a:pt x="310" y="120"/>
                    <a:pt x="1" y="120"/>
                  </a:cubicBezTo>
                  <a:cubicBezTo>
                    <a:pt x="120" y="477"/>
                    <a:pt x="501" y="679"/>
                    <a:pt x="1084" y="7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1820450" y="23287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63" y="0"/>
                  </a:lnTo>
                  <a:cubicBezTo>
                    <a:pt x="1" y="167"/>
                    <a:pt x="1" y="286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4611875" y="23224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3"/>
                    <a:pt x="322" y="24"/>
                  </a:cubicBezTo>
                  <a:cubicBezTo>
                    <a:pt x="262" y="0"/>
                    <a:pt x="0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508500" y="2322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43"/>
                  </a:moveTo>
                  <a:cubicBezTo>
                    <a:pt x="179" y="179"/>
                    <a:pt x="441" y="83"/>
                    <a:pt x="334" y="24"/>
                  </a:cubicBezTo>
                  <a:cubicBezTo>
                    <a:pt x="263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6378175" y="23141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55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3585250" y="23051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51" y="393"/>
                  </a:moveTo>
                  <a:cubicBezTo>
                    <a:pt x="1263" y="1"/>
                    <a:pt x="1" y="655"/>
                    <a:pt x="751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87025" y="2302200"/>
              <a:ext cx="25325" cy="16700"/>
            </a:xfrm>
            <a:custGeom>
              <a:avLst/>
              <a:gdLst/>
              <a:ahLst/>
              <a:cxnLst/>
              <a:rect l="l" t="t" r="r" b="b"/>
              <a:pathLst>
                <a:path w="1013" h="668" extrusionOk="0">
                  <a:moveTo>
                    <a:pt x="976" y="608"/>
                  </a:moveTo>
                  <a:cubicBezTo>
                    <a:pt x="1012" y="286"/>
                    <a:pt x="1000" y="0"/>
                    <a:pt x="322" y="48"/>
                  </a:cubicBezTo>
                  <a:cubicBezTo>
                    <a:pt x="262" y="191"/>
                    <a:pt x="0" y="250"/>
                    <a:pt x="95" y="489"/>
                  </a:cubicBezTo>
                  <a:cubicBezTo>
                    <a:pt x="393" y="536"/>
                    <a:pt x="524" y="667"/>
                    <a:pt x="976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929875" y="2300700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6848475" y="2292075"/>
              <a:ext cx="17275" cy="12525"/>
            </a:xfrm>
            <a:custGeom>
              <a:avLst/>
              <a:gdLst/>
              <a:ahLst/>
              <a:cxnLst/>
              <a:rect l="l" t="t" r="r" b="b"/>
              <a:pathLst>
                <a:path w="691" h="501" extrusionOk="0">
                  <a:moveTo>
                    <a:pt x="202" y="1"/>
                  </a:moveTo>
                  <a:cubicBezTo>
                    <a:pt x="214" y="155"/>
                    <a:pt x="95" y="263"/>
                    <a:pt x="0" y="346"/>
                  </a:cubicBezTo>
                  <a:cubicBezTo>
                    <a:pt x="274" y="346"/>
                    <a:pt x="298" y="501"/>
                    <a:pt x="655" y="465"/>
                  </a:cubicBezTo>
                  <a:cubicBezTo>
                    <a:pt x="691" y="203"/>
                    <a:pt x="595" y="36"/>
                    <a:pt x="20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5915900" y="2292075"/>
              <a:ext cx="24725" cy="14025"/>
            </a:xfrm>
            <a:custGeom>
              <a:avLst/>
              <a:gdLst/>
              <a:ahLst/>
              <a:cxnLst/>
              <a:rect l="l" t="t" r="r" b="b"/>
              <a:pathLst>
                <a:path w="989" h="561" extrusionOk="0">
                  <a:moveTo>
                    <a:pt x="989" y="227"/>
                  </a:moveTo>
                  <a:cubicBezTo>
                    <a:pt x="703" y="227"/>
                    <a:pt x="787" y="36"/>
                    <a:pt x="548" y="1"/>
                  </a:cubicBezTo>
                  <a:cubicBezTo>
                    <a:pt x="537" y="179"/>
                    <a:pt x="1" y="96"/>
                    <a:pt x="120" y="346"/>
                  </a:cubicBezTo>
                  <a:cubicBezTo>
                    <a:pt x="667" y="358"/>
                    <a:pt x="810" y="560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3201275" y="2297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3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2872375" y="2285525"/>
              <a:ext cx="25025" cy="14625"/>
            </a:xfrm>
            <a:custGeom>
              <a:avLst/>
              <a:gdLst/>
              <a:ahLst/>
              <a:cxnLst/>
              <a:rect l="l" t="t" r="r" b="b"/>
              <a:pathLst>
                <a:path w="1001" h="585" extrusionOk="0">
                  <a:moveTo>
                    <a:pt x="774" y="382"/>
                  </a:moveTo>
                  <a:cubicBezTo>
                    <a:pt x="786" y="370"/>
                    <a:pt x="989" y="144"/>
                    <a:pt x="1000" y="167"/>
                  </a:cubicBezTo>
                  <a:cubicBezTo>
                    <a:pt x="762" y="1"/>
                    <a:pt x="0" y="584"/>
                    <a:pt x="774" y="501"/>
                  </a:cubicBezTo>
                  <a:cubicBezTo>
                    <a:pt x="786" y="489"/>
                    <a:pt x="762" y="382"/>
                    <a:pt x="774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4054950" y="228672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315575" y="22831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2125550" y="22867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96"/>
                  </a:cubicBezTo>
                  <a:cubicBezTo>
                    <a:pt x="167" y="84"/>
                    <a:pt x="417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4557400" y="22831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5522100" y="22810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3"/>
                    <a:pt x="429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206800" y="22807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2"/>
                  </a:moveTo>
                  <a:cubicBezTo>
                    <a:pt x="394" y="24"/>
                    <a:pt x="49" y="0"/>
                    <a:pt x="1" y="131"/>
                  </a:cubicBezTo>
                  <a:cubicBezTo>
                    <a:pt x="263" y="95"/>
                    <a:pt x="620" y="143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2138950" y="22801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1348075" y="2277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4565450" y="227242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7"/>
                    <a:pt x="214" y="1"/>
                  </a:cubicBezTo>
                  <a:cubicBezTo>
                    <a:pt x="202" y="72"/>
                    <a:pt x="191" y="132"/>
                    <a:pt x="0" y="120"/>
                  </a:cubicBezTo>
                  <a:cubicBezTo>
                    <a:pt x="36" y="251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4406200" y="2268850"/>
              <a:ext cx="30975" cy="16400"/>
            </a:xfrm>
            <a:custGeom>
              <a:avLst/>
              <a:gdLst/>
              <a:ahLst/>
              <a:cxnLst/>
              <a:rect l="l" t="t" r="r" b="b"/>
              <a:pathLst>
                <a:path w="1239" h="656" extrusionOk="0">
                  <a:moveTo>
                    <a:pt x="727" y="382"/>
                  </a:moveTo>
                  <a:cubicBezTo>
                    <a:pt x="1238" y="1"/>
                    <a:pt x="0" y="656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6356150" y="2264400"/>
              <a:ext cx="22050" cy="14000"/>
            </a:xfrm>
            <a:custGeom>
              <a:avLst/>
              <a:gdLst/>
              <a:ahLst/>
              <a:cxnLst/>
              <a:rect l="l" t="t" r="r" b="b"/>
              <a:pathLst>
                <a:path w="882" h="560" extrusionOk="0">
                  <a:moveTo>
                    <a:pt x="548" y="560"/>
                  </a:moveTo>
                  <a:cubicBezTo>
                    <a:pt x="845" y="417"/>
                    <a:pt x="881" y="12"/>
                    <a:pt x="322" y="0"/>
                  </a:cubicBezTo>
                  <a:cubicBezTo>
                    <a:pt x="48" y="131"/>
                    <a:pt x="0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5625400" y="2272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62" y="37"/>
                    <a:pt x="1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4823800" y="2269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9"/>
                  </a:moveTo>
                  <a:lnTo>
                    <a:pt x="536" y="239"/>
                  </a:lnTo>
                  <a:cubicBezTo>
                    <a:pt x="536" y="120"/>
                    <a:pt x="715" y="108"/>
                    <a:pt x="763" y="13"/>
                  </a:cubicBezTo>
                  <a:cubicBezTo>
                    <a:pt x="417" y="36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6720775" y="22664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13"/>
                  </a:cubicBezTo>
                  <a:cubicBezTo>
                    <a:pt x="417" y="36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6757075" y="2253975"/>
              <a:ext cx="17600" cy="16700"/>
            </a:xfrm>
            <a:custGeom>
              <a:avLst/>
              <a:gdLst/>
              <a:ahLst/>
              <a:cxnLst/>
              <a:rect l="l" t="t" r="r" b="b"/>
              <a:pathLst>
                <a:path w="704" h="668" extrusionOk="0">
                  <a:moveTo>
                    <a:pt x="394" y="632"/>
                  </a:moveTo>
                  <a:cubicBezTo>
                    <a:pt x="465" y="489"/>
                    <a:pt x="703" y="429"/>
                    <a:pt x="620" y="191"/>
                  </a:cubicBezTo>
                  <a:cubicBezTo>
                    <a:pt x="1" y="1"/>
                    <a:pt x="1" y="667"/>
                    <a:pt x="394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6685350" y="22644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7003250" y="22635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5239325" y="22587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0"/>
                  </a:moveTo>
                  <a:cubicBezTo>
                    <a:pt x="287" y="0"/>
                    <a:pt x="108" y="83"/>
                    <a:pt x="1" y="226"/>
                  </a:cubicBezTo>
                  <a:cubicBezTo>
                    <a:pt x="346" y="203"/>
                    <a:pt x="763" y="238"/>
                    <a:pt x="668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4742250" y="2260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214975" y="2260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6592775" y="22554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38"/>
                    <a:pt x="382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5626000" y="2248025"/>
              <a:ext cx="51800" cy="13425"/>
            </a:xfrm>
            <a:custGeom>
              <a:avLst/>
              <a:gdLst/>
              <a:ahLst/>
              <a:cxnLst/>
              <a:rect l="l" t="t" r="r" b="b"/>
              <a:pathLst>
                <a:path w="2072" h="537" extrusionOk="0">
                  <a:moveTo>
                    <a:pt x="1286" y="536"/>
                  </a:moveTo>
                  <a:cubicBezTo>
                    <a:pt x="2072" y="1"/>
                    <a:pt x="0" y="382"/>
                    <a:pt x="1286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6638925" y="22519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1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4293975" y="2247125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280075" y="22495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79" y="155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1145675" y="2236125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715" y="441"/>
                  </a:moveTo>
                  <a:cubicBezTo>
                    <a:pt x="774" y="191"/>
                    <a:pt x="667" y="24"/>
                    <a:pt x="286" y="0"/>
                  </a:cubicBezTo>
                  <a:cubicBezTo>
                    <a:pt x="0" y="131"/>
                    <a:pt x="107" y="453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4489825" y="2226600"/>
              <a:ext cx="21475" cy="17875"/>
            </a:xfrm>
            <a:custGeom>
              <a:avLst/>
              <a:gdLst/>
              <a:ahLst/>
              <a:cxnLst/>
              <a:rect l="l" t="t" r="r" b="b"/>
              <a:pathLst>
                <a:path w="859" h="715" extrusionOk="0">
                  <a:moveTo>
                    <a:pt x="858" y="715"/>
                  </a:moveTo>
                  <a:lnTo>
                    <a:pt x="858" y="48"/>
                  </a:lnTo>
                  <a:cubicBezTo>
                    <a:pt x="60" y="0"/>
                    <a:pt x="203" y="465"/>
                    <a:pt x="1" y="7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3400700" y="2232250"/>
              <a:ext cx="31300" cy="16100"/>
            </a:xfrm>
            <a:custGeom>
              <a:avLst/>
              <a:gdLst/>
              <a:ahLst/>
              <a:cxnLst/>
              <a:rect l="l" t="t" r="r" b="b"/>
              <a:pathLst>
                <a:path w="1252" h="644" extrusionOk="0">
                  <a:moveTo>
                    <a:pt x="727" y="370"/>
                  </a:moveTo>
                  <a:cubicBezTo>
                    <a:pt x="1251" y="0"/>
                    <a:pt x="1" y="643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915575" y="222777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8"/>
                  </a:moveTo>
                  <a:cubicBezTo>
                    <a:pt x="632" y="251"/>
                    <a:pt x="1394" y="13"/>
                    <a:pt x="346" y="1"/>
                  </a:cubicBezTo>
                  <a:cubicBezTo>
                    <a:pt x="477" y="227"/>
                    <a:pt x="1" y="775"/>
                    <a:pt x="775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2693175" y="22382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7"/>
                    <a:pt x="441" y="72"/>
                    <a:pt x="334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802175" y="22382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3378100" y="22322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486650" y="2232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5002700" y="22295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31" y="143"/>
                  </a:moveTo>
                  <a:cubicBezTo>
                    <a:pt x="191" y="167"/>
                    <a:pt x="453" y="84"/>
                    <a:pt x="346" y="24"/>
                  </a:cubicBezTo>
                  <a:cubicBezTo>
                    <a:pt x="286" y="0"/>
                    <a:pt x="0" y="84"/>
                    <a:pt x="13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2896175" y="2221225"/>
              <a:ext cx="28300" cy="12250"/>
            </a:xfrm>
            <a:custGeom>
              <a:avLst/>
              <a:gdLst/>
              <a:ahLst/>
              <a:cxnLst/>
              <a:rect l="l" t="t" r="r" b="b"/>
              <a:pathLst>
                <a:path w="1132" h="490" extrusionOk="0">
                  <a:moveTo>
                    <a:pt x="48" y="144"/>
                  </a:moveTo>
                  <a:cubicBezTo>
                    <a:pt x="72" y="275"/>
                    <a:pt x="1" y="453"/>
                    <a:pt x="275" y="489"/>
                  </a:cubicBezTo>
                  <a:cubicBezTo>
                    <a:pt x="287" y="203"/>
                    <a:pt x="1120" y="322"/>
                    <a:pt x="1132" y="37"/>
                  </a:cubicBezTo>
                  <a:cubicBezTo>
                    <a:pt x="453" y="156"/>
                    <a:pt x="549" y="1"/>
                    <a:pt x="4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744125" y="2221825"/>
              <a:ext cx="25025" cy="11350"/>
            </a:xfrm>
            <a:custGeom>
              <a:avLst/>
              <a:gdLst/>
              <a:ahLst/>
              <a:cxnLst/>
              <a:rect l="l" t="t" r="r" b="b"/>
              <a:pathLst>
                <a:path w="1001" h="454" extrusionOk="0">
                  <a:moveTo>
                    <a:pt x="691" y="453"/>
                  </a:moveTo>
                  <a:cubicBezTo>
                    <a:pt x="751" y="298"/>
                    <a:pt x="1001" y="239"/>
                    <a:pt x="894" y="1"/>
                  </a:cubicBezTo>
                  <a:lnTo>
                    <a:pt x="24" y="1"/>
                  </a:lnTo>
                  <a:cubicBezTo>
                    <a:pt x="1" y="287"/>
                    <a:pt x="370" y="358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1978800" y="2221225"/>
              <a:ext cx="25625" cy="9275"/>
            </a:xfrm>
            <a:custGeom>
              <a:avLst/>
              <a:gdLst/>
              <a:ahLst/>
              <a:cxnLst/>
              <a:rect l="l" t="t" r="r" b="b"/>
              <a:pathLst>
                <a:path w="1025" h="371" extrusionOk="0">
                  <a:moveTo>
                    <a:pt x="429" y="370"/>
                  </a:moveTo>
                  <a:cubicBezTo>
                    <a:pt x="1025" y="191"/>
                    <a:pt x="96" y="1"/>
                    <a:pt x="1" y="251"/>
                  </a:cubicBezTo>
                  <a:cubicBezTo>
                    <a:pt x="215" y="251"/>
                    <a:pt x="251" y="334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1418925" y="2227475"/>
              <a:ext cx="11025" cy="3025"/>
            </a:xfrm>
            <a:custGeom>
              <a:avLst/>
              <a:gdLst/>
              <a:ahLst/>
              <a:cxnLst/>
              <a:rect l="l" t="t" r="r" b="b"/>
              <a:pathLst>
                <a:path w="441" h="121" extrusionOk="0">
                  <a:moveTo>
                    <a:pt x="0" y="120"/>
                  </a:moveTo>
                  <a:cubicBezTo>
                    <a:pt x="167" y="84"/>
                    <a:pt x="441" y="120"/>
                    <a:pt x="441" y="1"/>
                  </a:cubicBezTo>
                  <a:cubicBezTo>
                    <a:pt x="262" y="25"/>
                    <a:pt x="0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445275" y="2220350"/>
              <a:ext cx="7175" cy="11625"/>
            </a:xfrm>
            <a:custGeom>
              <a:avLst/>
              <a:gdLst/>
              <a:ahLst/>
              <a:cxnLst/>
              <a:rect l="l" t="t" r="r" b="b"/>
              <a:pathLst>
                <a:path w="287" h="465" extrusionOk="0">
                  <a:moveTo>
                    <a:pt x="36" y="179"/>
                  </a:moveTo>
                  <a:cubicBezTo>
                    <a:pt x="1" y="298"/>
                    <a:pt x="203" y="465"/>
                    <a:pt x="263" y="298"/>
                  </a:cubicBezTo>
                  <a:cubicBezTo>
                    <a:pt x="287" y="167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2807175" y="22242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3"/>
                    <a:pt x="120" y="143"/>
                  </a:cubicBezTo>
                  <a:cubicBezTo>
                    <a:pt x="179" y="155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6193025" y="22212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44"/>
                  </a:moveTo>
                  <a:cubicBezTo>
                    <a:pt x="179" y="180"/>
                    <a:pt x="453" y="84"/>
                    <a:pt x="346" y="25"/>
                  </a:cubicBezTo>
                  <a:cubicBezTo>
                    <a:pt x="274" y="1"/>
                    <a:pt x="0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4473750" y="2215275"/>
              <a:ext cx="25050" cy="9850"/>
            </a:xfrm>
            <a:custGeom>
              <a:avLst/>
              <a:gdLst/>
              <a:ahLst/>
              <a:cxnLst/>
              <a:rect l="l" t="t" r="r" b="b"/>
              <a:pathLst>
                <a:path w="1002" h="394" extrusionOk="0">
                  <a:moveTo>
                    <a:pt x="846" y="263"/>
                  </a:moveTo>
                  <a:cubicBezTo>
                    <a:pt x="1001" y="1"/>
                    <a:pt x="1" y="25"/>
                    <a:pt x="191" y="263"/>
                  </a:cubicBezTo>
                  <a:cubicBezTo>
                    <a:pt x="275" y="358"/>
                    <a:pt x="775" y="394"/>
                    <a:pt x="846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4418100" y="2207550"/>
              <a:ext cx="19075" cy="17275"/>
            </a:xfrm>
            <a:custGeom>
              <a:avLst/>
              <a:gdLst/>
              <a:ahLst/>
              <a:cxnLst/>
              <a:rect l="l" t="t" r="r" b="b"/>
              <a:pathLst>
                <a:path w="763" h="691" extrusionOk="0">
                  <a:moveTo>
                    <a:pt x="465" y="691"/>
                  </a:moveTo>
                  <a:cubicBezTo>
                    <a:pt x="381" y="488"/>
                    <a:pt x="762" y="0"/>
                    <a:pt x="36" y="131"/>
                  </a:cubicBezTo>
                  <a:cubicBezTo>
                    <a:pt x="0" y="405"/>
                    <a:pt x="0" y="679"/>
                    <a:pt x="465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6301675" y="22155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111900" y="22099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1"/>
                  </a:moveTo>
                  <a:cubicBezTo>
                    <a:pt x="155" y="167"/>
                    <a:pt x="429" y="72"/>
                    <a:pt x="310" y="12"/>
                  </a:cubicBezTo>
                  <a:cubicBezTo>
                    <a:pt x="262" y="1"/>
                    <a:pt x="0" y="96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5856375" y="2206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1464750" y="22069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3739750" y="2198900"/>
              <a:ext cx="21450" cy="9275"/>
            </a:xfrm>
            <a:custGeom>
              <a:avLst/>
              <a:gdLst/>
              <a:ahLst/>
              <a:cxnLst/>
              <a:rect l="l" t="t" r="r" b="b"/>
              <a:pathLst>
                <a:path w="858" h="371" extrusionOk="0">
                  <a:moveTo>
                    <a:pt x="857" y="25"/>
                  </a:moveTo>
                  <a:cubicBezTo>
                    <a:pt x="369" y="1"/>
                    <a:pt x="48" y="61"/>
                    <a:pt x="0" y="251"/>
                  </a:cubicBezTo>
                  <a:cubicBezTo>
                    <a:pt x="417" y="215"/>
                    <a:pt x="476" y="370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3386125" y="22019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24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1503150" y="22042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658100" y="2195350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1" y="500"/>
                  </a:moveTo>
                  <a:cubicBezTo>
                    <a:pt x="382" y="512"/>
                    <a:pt x="679" y="464"/>
                    <a:pt x="870" y="381"/>
                  </a:cubicBezTo>
                  <a:cubicBezTo>
                    <a:pt x="941" y="83"/>
                    <a:pt x="572" y="0"/>
                    <a:pt x="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7293750" y="21989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2880700" y="2193850"/>
              <a:ext cx="32775" cy="14325"/>
            </a:xfrm>
            <a:custGeom>
              <a:avLst/>
              <a:gdLst/>
              <a:ahLst/>
              <a:cxnLst/>
              <a:rect l="l" t="t" r="r" b="b"/>
              <a:pathLst>
                <a:path w="1311" h="573" extrusionOk="0">
                  <a:moveTo>
                    <a:pt x="1310" y="1"/>
                  </a:moveTo>
                  <a:lnTo>
                    <a:pt x="215" y="1"/>
                  </a:lnTo>
                  <a:cubicBezTo>
                    <a:pt x="239" y="203"/>
                    <a:pt x="179" y="346"/>
                    <a:pt x="1" y="453"/>
                  </a:cubicBezTo>
                  <a:cubicBezTo>
                    <a:pt x="953" y="572"/>
                    <a:pt x="977" y="203"/>
                    <a:pt x="131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1804075" y="219950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27"/>
                  </a:moveTo>
                  <a:lnTo>
                    <a:pt x="679" y="1"/>
                  </a:lnTo>
                  <a:lnTo>
                    <a:pt x="25" y="1"/>
                  </a:lnTo>
                  <a:cubicBezTo>
                    <a:pt x="1" y="191"/>
                    <a:pt x="239" y="251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1745750" y="2187900"/>
              <a:ext cx="35725" cy="14900"/>
            </a:xfrm>
            <a:custGeom>
              <a:avLst/>
              <a:gdLst/>
              <a:ahLst/>
              <a:cxnLst/>
              <a:rect l="l" t="t" r="r" b="b"/>
              <a:pathLst>
                <a:path w="1429" h="596" extrusionOk="0">
                  <a:moveTo>
                    <a:pt x="405" y="572"/>
                  </a:moveTo>
                  <a:cubicBezTo>
                    <a:pt x="1429" y="596"/>
                    <a:pt x="976" y="48"/>
                    <a:pt x="405" y="0"/>
                  </a:cubicBezTo>
                  <a:cubicBezTo>
                    <a:pt x="0" y="227"/>
                    <a:pt x="536" y="215"/>
                    <a:pt x="405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3846900" y="21908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62" y="155"/>
                    <a:pt x="0" y="155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1674300" y="2196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7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1076900" y="2184025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8" y="501"/>
                  </a:moveTo>
                  <a:cubicBezTo>
                    <a:pt x="429" y="429"/>
                    <a:pt x="441" y="370"/>
                    <a:pt x="632" y="382"/>
                  </a:cubicBezTo>
                  <a:lnTo>
                    <a:pt x="632" y="155"/>
                  </a:lnTo>
                  <a:cubicBezTo>
                    <a:pt x="96" y="1"/>
                    <a:pt x="1" y="548"/>
                    <a:pt x="418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5763800" y="21902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5686125" y="2180450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7"/>
                  </a:moveTo>
                  <a:cubicBezTo>
                    <a:pt x="2048" y="1"/>
                    <a:pt x="0" y="382"/>
                    <a:pt x="1262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4820525" y="218552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1" y="179"/>
                    <a:pt x="667" y="0"/>
                  </a:cubicBezTo>
                  <a:lnTo>
                    <a:pt x="239" y="0"/>
                  </a:lnTo>
                  <a:cubicBezTo>
                    <a:pt x="1" y="155"/>
                    <a:pt x="1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337525" y="2184325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1" y="263"/>
                  </a:moveTo>
                  <a:cubicBezTo>
                    <a:pt x="227" y="263"/>
                    <a:pt x="251" y="358"/>
                    <a:pt x="429" y="382"/>
                  </a:cubicBezTo>
                  <a:cubicBezTo>
                    <a:pt x="1025" y="191"/>
                    <a:pt x="120" y="1"/>
                    <a:pt x="1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5905200" y="2187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19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4910725" y="2187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2209800" y="2187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1" y="24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67" y="179"/>
                    <a:pt x="429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5781375" y="21757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93"/>
                  </a:moveTo>
                  <a:cubicBezTo>
                    <a:pt x="1250" y="0"/>
                    <a:pt x="0" y="655"/>
                    <a:pt x="714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071025" y="2181650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1" y="155"/>
                  </a:moveTo>
                  <a:cubicBezTo>
                    <a:pt x="441" y="36"/>
                    <a:pt x="48" y="0"/>
                    <a:pt x="1" y="155"/>
                  </a:cubicBezTo>
                  <a:cubicBezTo>
                    <a:pt x="251" y="131"/>
                    <a:pt x="334" y="310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3867425" y="21846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96" y="131"/>
                  </a:moveTo>
                  <a:cubicBezTo>
                    <a:pt x="156" y="167"/>
                    <a:pt x="430" y="72"/>
                    <a:pt x="322" y="12"/>
                  </a:cubicBezTo>
                  <a:cubicBezTo>
                    <a:pt x="263" y="0"/>
                    <a:pt x="1" y="96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397350" y="2185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51" y="24"/>
                    <a:pt x="1" y="0"/>
                    <a:pt x="1" y="119"/>
                  </a:cubicBezTo>
                  <a:cubicBezTo>
                    <a:pt x="168" y="84"/>
                    <a:pt x="418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6005200" y="217687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80"/>
                    <a:pt x="691" y="1"/>
                  </a:cubicBezTo>
                  <a:lnTo>
                    <a:pt x="251" y="1"/>
                  </a:lnTo>
                  <a:cubicBezTo>
                    <a:pt x="1" y="168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1937725" y="21816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1671625" y="21789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1391825" y="2175700"/>
              <a:ext cx="11050" cy="7450"/>
            </a:xfrm>
            <a:custGeom>
              <a:avLst/>
              <a:gdLst/>
              <a:ahLst/>
              <a:cxnLst/>
              <a:rect l="l" t="t" r="r" b="b"/>
              <a:pathLst>
                <a:path w="442" h="298" extrusionOk="0">
                  <a:moveTo>
                    <a:pt x="441" y="167"/>
                  </a:moveTo>
                  <a:cubicBezTo>
                    <a:pt x="191" y="179"/>
                    <a:pt x="96" y="0"/>
                    <a:pt x="1" y="167"/>
                  </a:cubicBezTo>
                  <a:cubicBezTo>
                    <a:pt x="1" y="274"/>
                    <a:pt x="382" y="298"/>
                    <a:pt x="441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3625450" y="21742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1446300" y="21742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6505575" y="2173900"/>
              <a:ext cx="16375" cy="3300"/>
            </a:xfrm>
            <a:custGeom>
              <a:avLst/>
              <a:gdLst/>
              <a:ahLst/>
              <a:cxnLst/>
              <a:rect l="l" t="t" r="r" b="b"/>
              <a:pathLst>
                <a:path w="655" h="132" extrusionOk="0">
                  <a:moveTo>
                    <a:pt x="655" y="13"/>
                  </a:moveTo>
                  <a:cubicBezTo>
                    <a:pt x="405" y="25"/>
                    <a:pt x="48" y="1"/>
                    <a:pt x="0" y="132"/>
                  </a:cubicBezTo>
                  <a:cubicBezTo>
                    <a:pt x="274" y="108"/>
                    <a:pt x="631" y="132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3772175" y="21709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1" y="132"/>
                  </a:moveTo>
                  <a:cubicBezTo>
                    <a:pt x="1" y="191"/>
                    <a:pt x="180" y="263"/>
                    <a:pt x="203" y="132"/>
                  </a:cubicBezTo>
                  <a:cubicBezTo>
                    <a:pt x="215" y="60"/>
                    <a:pt x="37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739675" y="2167075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67"/>
                  </a:moveTo>
                  <a:cubicBezTo>
                    <a:pt x="179" y="179"/>
                    <a:pt x="83" y="0"/>
                    <a:pt x="0" y="167"/>
                  </a:cubicBezTo>
                  <a:cubicBezTo>
                    <a:pt x="0" y="286"/>
                    <a:pt x="369" y="321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1174250" y="2165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20"/>
                  </a:moveTo>
                  <a:cubicBezTo>
                    <a:pt x="226" y="60"/>
                    <a:pt x="48" y="1"/>
                    <a:pt x="0" y="120"/>
                  </a:cubicBezTo>
                  <a:cubicBezTo>
                    <a:pt x="0" y="191"/>
                    <a:pt x="179" y="251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032800" y="21623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1"/>
                    <a:pt x="1" y="131"/>
                  </a:cubicBezTo>
                  <a:cubicBezTo>
                    <a:pt x="13" y="191"/>
                    <a:pt x="191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6190650" y="215932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31"/>
                  </a:moveTo>
                  <a:cubicBezTo>
                    <a:pt x="393" y="0"/>
                    <a:pt x="203" y="60"/>
                    <a:pt x="12" y="131"/>
                  </a:cubicBezTo>
                  <a:cubicBezTo>
                    <a:pt x="0" y="250"/>
                    <a:pt x="381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3576625" y="21602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41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2437800" y="21620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3"/>
                  </a:moveTo>
                  <a:cubicBezTo>
                    <a:pt x="179" y="179"/>
                    <a:pt x="453" y="84"/>
                    <a:pt x="345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2217825" y="21596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119"/>
                  </a:moveTo>
                  <a:cubicBezTo>
                    <a:pt x="0" y="179"/>
                    <a:pt x="179" y="262"/>
                    <a:pt x="215" y="119"/>
                  </a:cubicBezTo>
                  <a:cubicBezTo>
                    <a:pt x="215" y="60"/>
                    <a:pt x="36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1717750" y="215932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215"/>
                    <a:pt x="180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647400" y="21626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5506025" y="21536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43"/>
                  </a:moveTo>
                  <a:cubicBezTo>
                    <a:pt x="382" y="0"/>
                    <a:pt x="191" y="60"/>
                    <a:pt x="1" y="143"/>
                  </a:cubicBezTo>
                  <a:cubicBezTo>
                    <a:pt x="1" y="262"/>
                    <a:pt x="370" y="286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5068475" y="21563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4185025" y="215157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1"/>
                  </a:moveTo>
                  <a:lnTo>
                    <a:pt x="227" y="1"/>
                  </a:lnTo>
                  <a:cubicBezTo>
                    <a:pt x="227" y="120"/>
                    <a:pt x="49" y="132"/>
                    <a:pt x="1" y="227"/>
                  </a:cubicBezTo>
                  <a:cubicBezTo>
                    <a:pt x="287" y="239"/>
                    <a:pt x="299" y="370"/>
                    <a:pt x="65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427375" y="21512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5" y="96"/>
                    <a:pt x="762" y="13"/>
                  </a:cubicBezTo>
                  <a:cubicBezTo>
                    <a:pt x="417" y="25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5677175" y="21507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79"/>
                    <a:pt x="430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3764150" y="2140275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8"/>
                    <a:pt x="774" y="334"/>
                    <a:pt x="953" y="0"/>
                  </a:cubicBezTo>
                  <a:cubicBezTo>
                    <a:pt x="0" y="48"/>
                    <a:pt x="643" y="239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214850" y="21507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1714775" y="21507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80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376825" y="2138200"/>
              <a:ext cx="36625" cy="19075"/>
            </a:xfrm>
            <a:custGeom>
              <a:avLst/>
              <a:gdLst/>
              <a:ahLst/>
              <a:cxnLst/>
              <a:rect l="l" t="t" r="r" b="b"/>
              <a:pathLst>
                <a:path w="1465" h="763" extrusionOk="0">
                  <a:moveTo>
                    <a:pt x="1465" y="429"/>
                  </a:moveTo>
                  <a:cubicBezTo>
                    <a:pt x="1048" y="381"/>
                    <a:pt x="1298" y="0"/>
                    <a:pt x="596" y="83"/>
                  </a:cubicBezTo>
                  <a:cubicBezTo>
                    <a:pt x="0" y="262"/>
                    <a:pt x="1131" y="762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7013950" y="21453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5837325" y="21459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3570375" y="2137300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15"/>
                    <a:pt x="239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2649725" y="2139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4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1334675" y="21396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443200" y="2139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3818325" y="21367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1935050" y="2131050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1" y="250"/>
                  </a:moveTo>
                  <a:cubicBezTo>
                    <a:pt x="298" y="405"/>
                    <a:pt x="810" y="405"/>
                    <a:pt x="882" y="131"/>
                  </a:cubicBezTo>
                  <a:cubicBezTo>
                    <a:pt x="584" y="0"/>
                    <a:pt x="60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6908300" y="213135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8"/>
                    <a:pt x="369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6359125" y="2131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3"/>
                  </a:moveTo>
                  <a:cubicBezTo>
                    <a:pt x="226" y="84"/>
                    <a:pt x="48" y="0"/>
                    <a:pt x="0" y="143"/>
                  </a:cubicBezTo>
                  <a:cubicBezTo>
                    <a:pt x="0" y="203"/>
                    <a:pt x="179" y="262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3864750" y="213195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1334675" y="21340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1309975" y="21319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3"/>
                    <a:pt x="0" y="214"/>
                  </a:cubicBezTo>
                  <a:cubicBezTo>
                    <a:pt x="346" y="214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378000" y="21340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22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80" y="167"/>
                    <a:pt x="453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7027650" y="2125400"/>
              <a:ext cx="21750" cy="10425"/>
            </a:xfrm>
            <a:custGeom>
              <a:avLst/>
              <a:gdLst/>
              <a:ahLst/>
              <a:cxnLst/>
              <a:rect l="l" t="t" r="r" b="b"/>
              <a:pathLst>
                <a:path w="870" h="417" extrusionOk="0">
                  <a:moveTo>
                    <a:pt x="870" y="381"/>
                  </a:moveTo>
                  <a:lnTo>
                    <a:pt x="870" y="36"/>
                  </a:lnTo>
                  <a:cubicBezTo>
                    <a:pt x="370" y="0"/>
                    <a:pt x="48" y="60"/>
                    <a:pt x="1" y="262"/>
                  </a:cubicBezTo>
                  <a:cubicBezTo>
                    <a:pt x="286" y="298"/>
                    <a:pt x="405" y="417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6532950" y="21283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0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6293625" y="2120625"/>
              <a:ext cx="23550" cy="14325"/>
            </a:xfrm>
            <a:custGeom>
              <a:avLst/>
              <a:gdLst/>
              <a:ahLst/>
              <a:cxnLst/>
              <a:rect l="l" t="t" r="r" b="b"/>
              <a:pathLst>
                <a:path w="942" h="573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775" y="286"/>
                    <a:pt x="941" y="179"/>
                    <a:pt x="429" y="1"/>
                  </a:cubicBezTo>
                  <a:cubicBezTo>
                    <a:pt x="596" y="310"/>
                    <a:pt x="1" y="227"/>
                    <a:pt x="1" y="453"/>
                  </a:cubicBezTo>
                  <a:cubicBezTo>
                    <a:pt x="144" y="465"/>
                    <a:pt x="263" y="465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6239150" y="21259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203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3617400" y="2118850"/>
              <a:ext cx="46475" cy="13125"/>
            </a:xfrm>
            <a:custGeom>
              <a:avLst/>
              <a:gdLst/>
              <a:ahLst/>
              <a:cxnLst/>
              <a:rect l="l" t="t" r="r" b="b"/>
              <a:pathLst>
                <a:path w="1859" h="525" extrusionOk="0">
                  <a:moveTo>
                    <a:pt x="751" y="524"/>
                  </a:moveTo>
                  <a:cubicBezTo>
                    <a:pt x="1858" y="72"/>
                    <a:pt x="1" y="0"/>
                    <a:pt x="751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3886200" y="21262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3462625" y="21233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2658050" y="212300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1309975" y="2120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7179750" y="2111700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1" y="358"/>
                  </a:moveTo>
                  <a:cubicBezTo>
                    <a:pt x="882" y="751"/>
                    <a:pt x="513" y="0"/>
                    <a:pt x="1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5380725" y="21173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191"/>
                    <a:pt x="191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7155350" y="21170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44"/>
                  </a:moveTo>
                  <a:cubicBezTo>
                    <a:pt x="167" y="179"/>
                    <a:pt x="429" y="84"/>
                    <a:pt x="322" y="25"/>
                  </a:cubicBezTo>
                  <a:cubicBezTo>
                    <a:pt x="262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1970475" y="2117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67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1120075" y="2117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79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872425" y="2117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34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7261300" y="2109625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0"/>
                  </a:moveTo>
                  <a:cubicBezTo>
                    <a:pt x="287" y="0"/>
                    <a:pt x="108" y="83"/>
                    <a:pt x="1" y="214"/>
                  </a:cubicBezTo>
                  <a:cubicBezTo>
                    <a:pt x="346" y="203"/>
                    <a:pt x="751" y="238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7166350" y="21090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8"/>
                  </a:moveTo>
                  <a:cubicBezTo>
                    <a:pt x="537" y="119"/>
                    <a:pt x="715" y="107"/>
                    <a:pt x="763" y="24"/>
                  </a:cubicBezTo>
                  <a:cubicBezTo>
                    <a:pt x="418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527375" y="2103950"/>
              <a:ext cx="11050" cy="11050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442" y="1"/>
                  </a:moveTo>
                  <a:lnTo>
                    <a:pt x="1" y="1"/>
                  </a:lnTo>
                  <a:lnTo>
                    <a:pt x="1" y="441"/>
                  </a:lnTo>
                  <a:lnTo>
                    <a:pt x="442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5562875" y="21087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84"/>
                    <a:pt x="108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6734175" y="2106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83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5391725" y="21060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6" y="24"/>
                  </a:moveTo>
                  <a:cubicBezTo>
                    <a:pt x="406" y="36"/>
                    <a:pt x="48" y="0"/>
                    <a:pt x="1" y="143"/>
                  </a:cubicBezTo>
                  <a:cubicBezTo>
                    <a:pt x="251" y="107"/>
                    <a:pt x="620" y="155"/>
                    <a:pt x="656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7222925" y="21006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24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7102950" y="2100975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80" y="227"/>
                  </a:moveTo>
                  <a:lnTo>
                    <a:pt x="680" y="1"/>
                  </a:lnTo>
                  <a:lnTo>
                    <a:pt x="25" y="1"/>
                  </a:lnTo>
                  <a:cubicBezTo>
                    <a:pt x="1" y="191"/>
                    <a:pt x="251" y="263"/>
                    <a:pt x="680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1346575" y="2087600"/>
              <a:ext cx="28900" cy="16375"/>
            </a:xfrm>
            <a:custGeom>
              <a:avLst/>
              <a:gdLst/>
              <a:ahLst/>
              <a:cxnLst/>
              <a:rect l="l" t="t" r="r" b="b"/>
              <a:pathLst>
                <a:path w="1156" h="655" extrusionOk="0">
                  <a:moveTo>
                    <a:pt x="941" y="655"/>
                  </a:moveTo>
                  <a:cubicBezTo>
                    <a:pt x="1156" y="0"/>
                    <a:pt x="1" y="595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6685050" y="2089675"/>
              <a:ext cx="23825" cy="11325"/>
            </a:xfrm>
            <a:custGeom>
              <a:avLst/>
              <a:gdLst/>
              <a:ahLst/>
              <a:cxnLst/>
              <a:rect l="l" t="t" r="r" b="b"/>
              <a:pathLst>
                <a:path w="953" h="453" extrusionOk="0">
                  <a:moveTo>
                    <a:pt x="655" y="0"/>
                  </a:moveTo>
                  <a:cubicBezTo>
                    <a:pt x="846" y="358"/>
                    <a:pt x="84" y="239"/>
                    <a:pt x="0" y="453"/>
                  </a:cubicBezTo>
                  <a:lnTo>
                    <a:pt x="858" y="453"/>
                  </a:lnTo>
                  <a:cubicBezTo>
                    <a:pt x="834" y="286"/>
                    <a:pt x="953" y="36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5402450" y="2098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79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4247550" y="20971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1930000" y="2092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0" y="346"/>
                  </a:moveTo>
                  <a:lnTo>
                    <a:pt x="429" y="346"/>
                  </a:lnTo>
                  <a:cubicBezTo>
                    <a:pt x="441" y="191"/>
                    <a:pt x="715" y="191"/>
                    <a:pt x="655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7149700" y="20947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19" y="132"/>
                  </a:moveTo>
                  <a:cubicBezTo>
                    <a:pt x="179" y="156"/>
                    <a:pt x="453" y="72"/>
                    <a:pt x="345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5674500" y="208520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13"/>
                  </a:moveTo>
                  <a:cubicBezTo>
                    <a:pt x="441" y="441"/>
                    <a:pt x="465" y="382"/>
                    <a:pt x="656" y="394"/>
                  </a:cubicBezTo>
                  <a:lnTo>
                    <a:pt x="656" y="167"/>
                  </a:lnTo>
                  <a:cubicBezTo>
                    <a:pt x="120" y="1"/>
                    <a:pt x="1" y="560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5043775" y="20923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27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6407925" y="2084325"/>
              <a:ext cx="26825" cy="17275"/>
            </a:xfrm>
            <a:custGeom>
              <a:avLst/>
              <a:gdLst/>
              <a:ahLst/>
              <a:cxnLst/>
              <a:rect l="l" t="t" r="r" b="b"/>
              <a:pathLst>
                <a:path w="1073" h="691" extrusionOk="0">
                  <a:moveTo>
                    <a:pt x="1" y="95"/>
                  </a:moveTo>
                  <a:lnTo>
                    <a:pt x="1" y="322"/>
                  </a:lnTo>
                  <a:cubicBezTo>
                    <a:pt x="394" y="691"/>
                    <a:pt x="1072" y="0"/>
                    <a:pt x="1" y="9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5372675" y="20917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3650150" y="2072700"/>
              <a:ext cx="29775" cy="27425"/>
            </a:xfrm>
            <a:custGeom>
              <a:avLst/>
              <a:gdLst/>
              <a:ahLst/>
              <a:cxnLst/>
              <a:rect l="l" t="t" r="r" b="b"/>
              <a:pathLst>
                <a:path w="1191" h="1097" extrusionOk="0">
                  <a:moveTo>
                    <a:pt x="1191" y="679"/>
                  </a:moveTo>
                  <a:lnTo>
                    <a:pt x="1191" y="465"/>
                  </a:lnTo>
                  <a:cubicBezTo>
                    <a:pt x="310" y="1"/>
                    <a:pt x="0" y="1096"/>
                    <a:pt x="119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7368475" y="2081350"/>
              <a:ext cx="17875" cy="8350"/>
            </a:xfrm>
            <a:custGeom>
              <a:avLst/>
              <a:gdLst/>
              <a:ahLst/>
              <a:cxnLst/>
              <a:rect l="l" t="t" r="r" b="b"/>
              <a:pathLst>
                <a:path w="715" h="334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74" y="143"/>
                    <a:pt x="0" y="143"/>
                    <a:pt x="60" y="333"/>
                  </a:cubicBezTo>
                  <a:lnTo>
                    <a:pt x="715" y="33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55675" y="20834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7087175" y="20807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6810375" y="2072700"/>
              <a:ext cx="31275" cy="17600"/>
            </a:xfrm>
            <a:custGeom>
              <a:avLst/>
              <a:gdLst/>
              <a:ahLst/>
              <a:cxnLst/>
              <a:rect l="l" t="t" r="r" b="b"/>
              <a:pathLst>
                <a:path w="1251" h="704" extrusionOk="0">
                  <a:moveTo>
                    <a:pt x="1072" y="560"/>
                  </a:moveTo>
                  <a:cubicBezTo>
                    <a:pt x="1250" y="179"/>
                    <a:pt x="857" y="72"/>
                    <a:pt x="417" y="1"/>
                  </a:cubicBezTo>
                  <a:cubicBezTo>
                    <a:pt x="0" y="227"/>
                    <a:pt x="191" y="703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4714875" y="20834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79" y="167"/>
                    <a:pt x="452" y="72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791150" y="20834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7147000" y="20813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83"/>
                    <a:pt x="442" y="95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5299450" y="205902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2"/>
                  </a:moveTo>
                  <a:cubicBezTo>
                    <a:pt x="1668" y="833"/>
                    <a:pt x="25" y="0"/>
                    <a:pt x="1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774775" y="2080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80" y="179"/>
                    <a:pt x="442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782775" y="20727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20"/>
                  </a:moveTo>
                  <a:cubicBezTo>
                    <a:pt x="227" y="60"/>
                    <a:pt x="48" y="1"/>
                    <a:pt x="1" y="120"/>
                  </a:cubicBezTo>
                  <a:cubicBezTo>
                    <a:pt x="12" y="179"/>
                    <a:pt x="191" y="239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5739700" y="20670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429" y="346"/>
                  </a:lnTo>
                  <a:cubicBezTo>
                    <a:pt x="441" y="191"/>
                    <a:pt x="715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5489650" y="206705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6" y="120"/>
                  </a:moveTo>
                  <a:cubicBezTo>
                    <a:pt x="430" y="120"/>
                    <a:pt x="394" y="36"/>
                    <a:pt x="215" y="1"/>
                  </a:cubicBezTo>
                  <a:cubicBezTo>
                    <a:pt x="215" y="120"/>
                    <a:pt x="37" y="131"/>
                    <a:pt x="1" y="227"/>
                  </a:cubicBezTo>
                  <a:cubicBezTo>
                    <a:pt x="215" y="227"/>
                    <a:pt x="251" y="310"/>
                    <a:pt x="430" y="334"/>
                  </a:cubicBezTo>
                  <a:cubicBezTo>
                    <a:pt x="430" y="227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095325" y="2071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43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1989525" y="2069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6649925" y="20694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5"/>
                  </a:moveTo>
                  <a:cubicBezTo>
                    <a:pt x="274" y="1"/>
                    <a:pt x="1" y="84"/>
                    <a:pt x="108" y="144"/>
                  </a:cubicBezTo>
                  <a:cubicBezTo>
                    <a:pt x="167" y="156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459575" y="206942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5612000" y="20664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5405425" y="20611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19"/>
                    <a:pt x="715" y="108"/>
                    <a:pt x="763" y="12"/>
                  </a:cubicBezTo>
                  <a:cubicBezTo>
                    <a:pt x="417" y="36"/>
                    <a:pt x="1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5000325" y="20581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4603550" y="2056025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1927025" y="2057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43"/>
                  </a:moveTo>
                  <a:cubicBezTo>
                    <a:pt x="179" y="179"/>
                    <a:pt x="441" y="84"/>
                    <a:pt x="345" y="24"/>
                  </a:cubicBezTo>
                  <a:cubicBezTo>
                    <a:pt x="262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684600" y="205305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15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4366900" y="20495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1802600" y="2044725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96" y="227"/>
                  </a:moveTo>
                  <a:cubicBezTo>
                    <a:pt x="381" y="227"/>
                    <a:pt x="393" y="370"/>
                    <a:pt x="750" y="346"/>
                  </a:cubicBezTo>
                  <a:cubicBezTo>
                    <a:pt x="1072" y="60"/>
                    <a:pt x="0" y="1"/>
                    <a:pt x="96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3932325" y="20465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6"/>
                  </a:moveTo>
                  <a:cubicBezTo>
                    <a:pt x="179" y="180"/>
                    <a:pt x="453" y="96"/>
                    <a:pt x="334" y="37"/>
                  </a:cubicBezTo>
                  <a:cubicBezTo>
                    <a:pt x="274" y="1"/>
                    <a:pt x="0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3440600" y="204412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81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1212650" y="2044725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1"/>
                  </a:moveTo>
                  <a:cubicBezTo>
                    <a:pt x="262" y="36"/>
                    <a:pt x="0" y="1"/>
                    <a:pt x="0" y="108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800375" y="2036100"/>
              <a:ext cx="21475" cy="11325"/>
            </a:xfrm>
            <a:custGeom>
              <a:avLst/>
              <a:gdLst/>
              <a:ahLst/>
              <a:cxnLst/>
              <a:rect l="l" t="t" r="r" b="b"/>
              <a:pathLst>
                <a:path w="859" h="453" extrusionOk="0">
                  <a:moveTo>
                    <a:pt x="608" y="453"/>
                  </a:moveTo>
                  <a:cubicBezTo>
                    <a:pt x="739" y="453"/>
                    <a:pt x="858" y="429"/>
                    <a:pt x="822" y="346"/>
                  </a:cubicBezTo>
                  <a:cubicBezTo>
                    <a:pt x="453" y="346"/>
                    <a:pt x="691" y="36"/>
                    <a:pt x="382" y="0"/>
                  </a:cubicBezTo>
                  <a:cubicBezTo>
                    <a:pt x="1" y="226"/>
                    <a:pt x="549" y="226"/>
                    <a:pt x="15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3761175" y="2038175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3"/>
                  </a:moveTo>
                  <a:cubicBezTo>
                    <a:pt x="441" y="24"/>
                    <a:pt x="48" y="1"/>
                    <a:pt x="0" y="143"/>
                  </a:cubicBezTo>
                  <a:cubicBezTo>
                    <a:pt x="262" y="132"/>
                    <a:pt x="346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889675" y="203372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9" y="191"/>
                    <a:pt x="703" y="12"/>
                    <a:pt x="310" y="0"/>
                  </a:cubicBezTo>
                  <a:cubicBezTo>
                    <a:pt x="239" y="143"/>
                    <a:pt x="1" y="202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3846600" y="2028050"/>
              <a:ext cx="28900" cy="18475"/>
            </a:xfrm>
            <a:custGeom>
              <a:avLst/>
              <a:gdLst/>
              <a:ahLst/>
              <a:cxnLst/>
              <a:rect l="l" t="t" r="r" b="b"/>
              <a:pathLst>
                <a:path w="1156" h="739" extrusionOk="0">
                  <a:moveTo>
                    <a:pt x="1155" y="203"/>
                  </a:moveTo>
                  <a:cubicBezTo>
                    <a:pt x="453" y="275"/>
                    <a:pt x="489" y="1"/>
                    <a:pt x="72" y="203"/>
                  </a:cubicBezTo>
                  <a:cubicBezTo>
                    <a:pt x="0" y="739"/>
                    <a:pt x="1072" y="525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1157875" y="2035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4799400" y="203072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"/>
                  </a:moveTo>
                  <a:lnTo>
                    <a:pt x="0" y="1"/>
                  </a:lnTo>
                  <a:lnTo>
                    <a:pt x="0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3923400" y="2030725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77" y="334"/>
                  </a:moveTo>
                  <a:lnTo>
                    <a:pt x="477" y="120"/>
                  </a:lnTo>
                  <a:cubicBezTo>
                    <a:pt x="262" y="120"/>
                    <a:pt x="215" y="25"/>
                    <a:pt x="48" y="1"/>
                  </a:cubicBezTo>
                  <a:cubicBezTo>
                    <a:pt x="60" y="168"/>
                    <a:pt x="0" y="382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878075" y="20325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7174100" y="2027175"/>
              <a:ext cx="11025" cy="6850"/>
            </a:xfrm>
            <a:custGeom>
              <a:avLst/>
              <a:gdLst/>
              <a:ahLst/>
              <a:cxnLst/>
              <a:rect l="l" t="t" r="r" b="b"/>
              <a:pathLst>
                <a:path w="441" h="274" extrusionOk="0">
                  <a:moveTo>
                    <a:pt x="441" y="143"/>
                  </a:moveTo>
                  <a:cubicBezTo>
                    <a:pt x="393" y="0"/>
                    <a:pt x="203" y="60"/>
                    <a:pt x="0" y="143"/>
                  </a:cubicBezTo>
                  <a:cubicBezTo>
                    <a:pt x="12" y="238"/>
                    <a:pt x="393" y="274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7345550" y="2024200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7280350" y="2024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36"/>
                  </a:moveTo>
                  <a:cubicBezTo>
                    <a:pt x="263" y="0"/>
                    <a:pt x="1" y="95"/>
                    <a:pt x="108" y="155"/>
                  </a:cubicBezTo>
                  <a:cubicBezTo>
                    <a:pt x="168" y="167"/>
                    <a:pt x="430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7009800" y="2013175"/>
              <a:ext cx="17875" cy="11925"/>
            </a:xfrm>
            <a:custGeom>
              <a:avLst/>
              <a:gdLst/>
              <a:ahLst/>
              <a:cxnLst/>
              <a:rect l="l" t="t" r="r" b="b"/>
              <a:pathLst>
                <a:path w="715" h="477" extrusionOk="0">
                  <a:moveTo>
                    <a:pt x="715" y="477"/>
                  </a:moveTo>
                  <a:lnTo>
                    <a:pt x="715" y="24"/>
                  </a:lnTo>
                  <a:cubicBezTo>
                    <a:pt x="131" y="0"/>
                    <a:pt x="0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1595425" y="20212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1576375" y="2007825"/>
              <a:ext cx="18475" cy="14300"/>
            </a:xfrm>
            <a:custGeom>
              <a:avLst/>
              <a:gdLst/>
              <a:ahLst/>
              <a:cxnLst/>
              <a:rect l="l" t="t" r="r" b="b"/>
              <a:pathLst>
                <a:path w="739" h="572" extrusionOk="0">
                  <a:moveTo>
                    <a:pt x="1" y="119"/>
                  </a:moveTo>
                  <a:lnTo>
                    <a:pt x="1" y="572"/>
                  </a:lnTo>
                  <a:lnTo>
                    <a:pt x="655" y="572"/>
                  </a:lnTo>
                  <a:cubicBezTo>
                    <a:pt x="715" y="274"/>
                    <a:pt x="739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6609450" y="2007825"/>
              <a:ext cx="20850" cy="13400"/>
            </a:xfrm>
            <a:custGeom>
              <a:avLst/>
              <a:gdLst/>
              <a:ahLst/>
              <a:cxnLst/>
              <a:rect l="l" t="t" r="r" b="b"/>
              <a:pathLst>
                <a:path w="834" h="536" extrusionOk="0">
                  <a:moveTo>
                    <a:pt x="215" y="0"/>
                  </a:moveTo>
                  <a:cubicBezTo>
                    <a:pt x="227" y="203"/>
                    <a:pt x="167" y="357"/>
                    <a:pt x="0" y="453"/>
                  </a:cubicBezTo>
                  <a:cubicBezTo>
                    <a:pt x="727" y="536"/>
                    <a:pt x="834" y="36"/>
                    <a:pt x="2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283125" y="201317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30" y="131"/>
                  </a:moveTo>
                  <a:cubicBezTo>
                    <a:pt x="430" y="12"/>
                    <a:pt x="60" y="0"/>
                    <a:pt x="1" y="131"/>
                  </a:cubicBezTo>
                  <a:cubicBezTo>
                    <a:pt x="239" y="120"/>
                    <a:pt x="334" y="298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1416225" y="2015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641425" y="20131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3" y="191"/>
                    <a:pt x="191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413725" y="2009900"/>
              <a:ext cx="21750" cy="10150"/>
            </a:xfrm>
            <a:custGeom>
              <a:avLst/>
              <a:gdLst/>
              <a:ahLst/>
              <a:cxnLst/>
              <a:rect l="l" t="t" r="r" b="b"/>
              <a:pathLst>
                <a:path w="870" h="406" extrusionOk="0">
                  <a:moveTo>
                    <a:pt x="870" y="143"/>
                  </a:moveTo>
                  <a:cubicBezTo>
                    <a:pt x="572" y="1"/>
                    <a:pt x="60" y="1"/>
                    <a:pt x="1" y="251"/>
                  </a:cubicBezTo>
                  <a:cubicBezTo>
                    <a:pt x="286" y="405"/>
                    <a:pt x="810" y="405"/>
                    <a:pt x="87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3464700" y="199947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1" y="679"/>
                  </a:moveTo>
                  <a:cubicBezTo>
                    <a:pt x="1168" y="1"/>
                    <a:pt x="1" y="608"/>
                    <a:pt x="100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878975" y="2008400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72" y="203"/>
                  </a:moveTo>
                  <a:cubicBezTo>
                    <a:pt x="357" y="203"/>
                    <a:pt x="369" y="358"/>
                    <a:pt x="726" y="311"/>
                  </a:cubicBezTo>
                  <a:cubicBezTo>
                    <a:pt x="1072" y="37"/>
                    <a:pt x="0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5693550" y="2010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4922025" y="200245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751" y="441"/>
                  </a:moveTo>
                  <a:cubicBezTo>
                    <a:pt x="810" y="191"/>
                    <a:pt x="691" y="13"/>
                    <a:pt x="322" y="1"/>
                  </a:cubicBezTo>
                  <a:cubicBezTo>
                    <a:pt x="239" y="144"/>
                    <a:pt x="1" y="203"/>
                    <a:pt x="9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498525" y="1998600"/>
              <a:ext cx="31275" cy="16375"/>
            </a:xfrm>
            <a:custGeom>
              <a:avLst/>
              <a:gdLst/>
              <a:ahLst/>
              <a:cxnLst/>
              <a:rect l="l" t="t" r="r" b="b"/>
              <a:pathLst>
                <a:path w="1251" h="655" extrusionOk="0">
                  <a:moveTo>
                    <a:pt x="726" y="369"/>
                  </a:moveTo>
                  <a:cubicBezTo>
                    <a:pt x="1250" y="0"/>
                    <a:pt x="0" y="655"/>
                    <a:pt x="726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1918075" y="19994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34"/>
                  </a:moveTo>
                  <a:lnTo>
                    <a:pt x="477" y="120"/>
                  </a:lnTo>
                  <a:cubicBezTo>
                    <a:pt x="251" y="120"/>
                    <a:pt x="227" y="25"/>
                    <a:pt x="49" y="1"/>
                  </a:cubicBezTo>
                  <a:cubicBezTo>
                    <a:pt x="60" y="191"/>
                    <a:pt x="1" y="394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1707050" y="20051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429" y="0"/>
                  </a:moveTo>
                  <a:cubicBezTo>
                    <a:pt x="274" y="36"/>
                    <a:pt x="0" y="0"/>
                    <a:pt x="0" y="131"/>
                  </a:cubicBezTo>
                  <a:cubicBezTo>
                    <a:pt x="167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3356350" y="20015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834625" y="20015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5712300" y="19968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2690800" y="19941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1846350" y="19911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7"/>
                  </a:moveTo>
                  <a:cubicBezTo>
                    <a:pt x="358" y="227"/>
                    <a:pt x="370" y="370"/>
                    <a:pt x="727" y="346"/>
                  </a:cubicBezTo>
                  <a:cubicBezTo>
                    <a:pt x="1072" y="60"/>
                    <a:pt x="0" y="0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677100" y="19935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55"/>
                    <a:pt x="429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1957075" y="1994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20"/>
                  </a:cubicBezTo>
                  <a:cubicBezTo>
                    <a:pt x="167" y="72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1842475" y="2681125"/>
              <a:ext cx="40225" cy="16675"/>
            </a:xfrm>
            <a:custGeom>
              <a:avLst/>
              <a:gdLst/>
              <a:ahLst/>
              <a:cxnLst/>
              <a:rect l="l" t="t" r="r" b="b"/>
              <a:pathLst>
                <a:path w="1609" h="667" extrusionOk="0">
                  <a:moveTo>
                    <a:pt x="227" y="667"/>
                  </a:moveTo>
                  <a:cubicBezTo>
                    <a:pt x="1608" y="595"/>
                    <a:pt x="239" y="0"/>
                    <a:pt x="1" y="322"/>
                  </a:cubicBezTo>
                  <a:cubicBezTo>
                    <a:pt x="275" y="333"/>
                    <a:pt x="251" y="500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7125575" y="2382575"/>
              <a:ext cx="27125" cy="11325"/>
            </a:xfrm>
            <a:custGeom>
              <a:avLst/>
              <a:gdLst/>
              <a:ahLst/>
              <a:cxnLst/>
              <a:rect l="l" t="t" r="r" b="b"/>
              <a:pathLst>
                <a:path w="1085" h="453" extrusionOk="0">
                  <a:moveTo>
                    <a:pt x="1084" y="453"/>
                  </a:moveTo>
                  <a:cubicBezTo>
                    <a:pt x="1013" y="155"/>
                    <a:pt x="525" y="60"/>
                    <a:pt x="1" y="0"/>
                  </a:cubicBezTo>
                  <a:cubicBezTo>
                    <a:pt x="84" y="286"/>
                    <a:pt x="667" y="310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7380375" y="2148600"/>
              <a:ext cx="29500" cy="16700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239" y="560"/>
                  </a:moveTo>
                  <a:cubicBezTo>
                    <a:pt x="905" y="668"/>
                    <a:pt x="1179" y="13"/>
                    <a:pt x="893" y="1"/>
                  </a:cubicBezTo>
                  <a:cubicBezTo>
                    <a:pt x="703" y="203"/>
                    <a:pt x="0" y="144"/>
                    <a:pt x="23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858425" y="2074200"/>
              <a:ext cx="28000" cy="10725"/>
            </a:xfrm>
            <a:custGeom>
              <a:avLst/>
              <a:gdLst/>
              <a:ahLst/>
              <a:cxnLst/>
              <a:rect l="l" t="t" r="r" b="b"/>
              <a:pathLst>
                <a:path w="1120" h="429" extrusionOk="0">
                  <a:moveTo>
                    <a:pt x="465" y="405"/>
                  </a:moveTo>
                  <a:cubicBezTo>
                    <a:pt x="548" y="203"/>
                    <a:pt x="739" y="429"/>
                    <a:pt x="1120" y="405"/>
                  </a:cubicBezTo>
                  <a:lnTo>
                    <a:pt x="1120" y="60"/>
                  </a:lnTo>
                  <a:cubicBezTo>
                    <a:pt x="703" y="0"/>
                    <a:pt x="1" y="357"/>
                    <a:pt x="465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837600" y="2008700"/>
              <a:ext cx="29775" cy="11350"/>
            </a:xfrm>
            <a:custGeom>
              <a:avLst/>
              <a:gdLst/>
              <a:ahLst/>
              <a:cxnLst/>
              <a:rect l="l" t="t" r="r" b="b"/>
              <a:pathLst>
                <a:path w="1191" h="454" extrusionOk="0">
                  <a:moveTo>
                    <a:pt x="1084" y="310"/>
                  </a:moveTo>
                  <a:cubicBezTo>
                    <a:pt x="655" y="310"/>
                    <a:pt x="798" y="1"/>
                    <a:pt x="203" y="84"/>
                  </a:cubicBezTo>
                  <a:cubicBezTo>
                    <a:pt x="0" y="358"/>
                    <a:pt x="1191" y="453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7044325" y="3747025"/>
              <a:ext cx="11025" cy="7150"/>
            </a:xfrm>
            <a:custGeom>
              <a:avLst/>
              <a:gdLst/>
              <a:ahLst/>
              <a:cxnLst/>
              <a:rect l="l" t="t" r="r" b="b"/>
              <a:pathLst>
                <a:path w="441" h="286" extrusionOk="0">
                  <a:moveTo>
                    <a:pt x="441" y="131"/>
                  </a:moveTo>
                  <a:cubicBezTo>
                    <a:pt x="393" y="0"/>
                    <a:pt x="203" y="60"/>
                    <a:pt x="0" y="131"/>
                  </a:cubicBezTo>
                  <a:cubicBezTo>
                    <a:pt x="0" y="250"/>
                    <a:pt x="381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6568675" y="37497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0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2760750" y="3747325"/>
              <a:ext cx="17300" cy="6850"/>
            </a:xfrm>
            <a:custGeom>
              <a:avLst/>
              <a:gdLst/>
              <a:ahLst/>
              <a:cxnLst/>
              <a:rect l="l" t="t" r="r" b="b"/>
              <a:pathLst>
                <a:path w="692" h="274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191"/>
                    <a:pt x="251" y="274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288725" y="374732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0"/>
                  </a:moveTo>
                  <a:cubicBezTo>
                    <a:pt x="286" y="0"/>
                    <a:pt x="95" y="95"/>
                    <a:pt x="0" y="226"/>
                  </a:cubicBezTo>
                  <a:cubicBezTo>
                    <a:pt x="345" y="226"/>
                    <a:pt x="762" y="250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307425" y="37467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31" y="143"/>
                  </a:cubicBezTo>
                  <a:cubicBezTo>
                    <a:pt x="191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5639075" y="374405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80" y="167"/>
                    <a:pt x="453" y="72"/>
                    <a:pt x="346" y="12"/>
                  </a:cubicBezTo>
                  <a:cubicBezTo>
                    <a:pt x="275" y="0"/>
                    <a:pt x="1" y="84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4302300" y="37440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1641850" y="3730650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656" y="0"/>
                  </a:moveTo>
                  <a:cubicBezTo>
                    <a:pt x="465" y="191"/>
                    <a:pt x="144" y="322"/>
                    <a:pt x="1" y="560"/>
                  </a:cubicBezTo>
                  <a:cubicBezTo>
                    <a:pt x="453" y="548"/>
                    <a:pt x="127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514475" y="37410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3"/>
                    <a:pt x="321" y="24"/>
                  </a:cubicBezTo>
                  <a:cubicBezTo>
                    <a:pt x="262" y="0"/>
                    <a:pt x="0" y="83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1057850" y="37383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32"/>
                  </a:moveTo>
                  <a:cubicBezTo>
                    <a:pt x="168" y="168"/>
                    <a:pt x="429" y="72"/>
                    <a:pt x="310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356825" y="37354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80"/>
                    <a:pt x="429" y="96"/>
                    <a:pt x="322" y="37"/>
                  </a:cubicBezTo>
                  <a:cubicBezTo>
                    <a:pt x="263" y="1"/>
                    <a:pt x="1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462800" y="37306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5375650" y="37273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3533175" y="3727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622975" y="37297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4522575" y="37220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405" y="36"/>
                    <a:pt x="227" y="0"/>
                  </a:cubicBezTo>
                  <a:cubicBezTo>
                    <a:pt x="227" y="119"/>
                    <a:pt x="48" y="131"/>
                    <a:pt x="1" y="226"/>
                  </a:cubicBezTo>
                  <a:cubicBezTo>
                    <a:pt x="227" y="226"/>
                    <a:pt x="251" y="310"/>
                    <a:pt x="429" y="345"/>
                  </a:cubicBezTo>
                  <a:cubicBezTo>
                    <a:pt x="429" y="226"/>
                    <a:pt x="608" y="214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4024300" y="3721725"/>
              <a:ext cx="26525" cy="16400"/>
            </a:xfrm>
            <a:custGeom>
              <a:avLst/>
              <a:gdLst/>
              <a:ahLst/>
              <a:cxnLst/>
              <a:rect l="l" t="t" r="r" b="b"/>
              <a:pathLst>
                <a:path w="1061" h="656" extrusionOk="0">
                  <a:moveTo>
                    <a:pt x="1013" y="238"/>
                  </a:moveTo>
                  <a:cubicBezTo>
                    <a:pt x="1060" y="167"/>
                    <a:pt x="691" y="0"/>
                    <a:pt x="584" y="12"/>
                  </a:cubicBezTo>
                  <a:cubicBezTo>
                    <a:pt x="1" y="107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528025" y="3713075"/>
              <a:ext cx="31575" cy="15225"/>
            </a:xfrm>
            <a:custGeom>
              <a:avLst/>
              <a:gdLst/>
              <a:ahLst/>
              <a:cxnLst/>
              <a:rect l="l" t="t" r="r" b="b"/>
              <a:pathLst>
                <a:path w="1263" h="609" extrusionOk="0">
                  <a:moveTo>
                    <a:pt x="858" y="477"/>
                  </a:moveTo>
                  <a:cubicBezTo>
                    <a:pt x="1263" y="108"/>
                    <a:pt x="84" y="1"/>
                    <a:pt x="1" y="251"/>
                  </a:cubicBezTo>
                  <a:cubicBezTo>
                    <a:pt x="346" y="299"/>
                    <a:pt x="179" y="608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848600" y="3702375"/>
              <a:ext cx="39625" cy="18175"/>
            </a:xfrm>
            <a:custGeom>
              <a:avLst/>
              <a:gdLst/>
              <a:ahLst/>
              <a:cxnLst/>
              <a:rect l="l" t="t" r="r" b="b"/>
              <a:pathLst>
                <a:path w="1585" h="727" extrusionOk="0">
                  <a:moveTo>
                    <a:pt x="1299" y="679"/>
                  </a:moveTo>
                  <a:cubicBezTo>
                    <a:pt x="1477" y="548"/>
                    <a:pt x="1584" y="381"/>
                    <a:pt x="1525" y="119"/>
                  </a:cubicBezTo>
                  <a:cubicBezTo>
                    <a:pt x="810" y="179"/>
                    <a:pt x="513" y="48"/>
                    <a:pt x="1" y="0"/>
                  </a:cubicBezTo>
                  <a:cubicBezTo>
                    <a:pt x="263" y="322"/>
                    <a:pt x="346" y="727"/>
                    <a:pt x="1299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1138225" y="3699700"/>
              <a:ext cx="56875" cy="14600"/>
            </a:xfrm>
            <a:custGeom>
              <a:avLst/>
              <a:gdLst/>
              <a:ahLst/>
              <a:cxnLst/>
              <a:rect l="l" t="t" r="r" b="b"/>
              <a:pathLst>
                <a:path w="2275" h="584" extrusionOk="0">
                  <a:moveTo>
                    <a:pt x="798" y="572"/>
                  </a:moveTo>
                  <a:cubicBezTo>
                    <a:pt x="739" y="167"/>
                    <a:pt x="2275" y="584"/>
                    <a:pt x="1894" y="0"/>
                  </a:cubicBezTo>
                  <a:cubicBezTo>
                    <a:pt x="1274" y="60"/>
                    <a:pt x="763" y="167"/>
                    <a:pt x="143" y="226"/>
                  </a:cubicBezTo>
                  <a:cubicBezTo>
                    <a:pt x="1" y="524"/>
                    <a:pt x="608" y="453"/>
                    <a:pt x="79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5481625" y="3707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56"/>
                  </a:moveTo>
                  <a:cubicBezTo>
                    <a:pt x="167" y="179"/>
                    <a:pt x="441" y="96"/>
                    <a:pt x="334" y="37"/>
                  </a:cubicBezTo>
                  <a:cubicBezTo>
                    <a:pt x="274" y="1"/>
                    <a:pt x="1" y="96"/>
                    <a:pt x="108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5419125" y="37026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4332375" y="37020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6521050" y="3691050"/>
              <a:ext cx="35150" cy="17300"/>
            </a:xfrm>
            <a:custGeom>
              <a:avLst/>
              <a:gdLst/>
              <a:ahLst/>
              <a:cxnLst/>
              <a:rect l="l" t="t" r="r" b="b"/>
              <a:pathLst>
                <a:path w="1406" h="692" extrusionOk="0">
                  <a:moveTo>
                    <a:pt x="715" y="1"/>
                  </a:moveTo>
                  <a:cubicBezTo>
                    <a:pt x="679" y="215"/>
                    <a:pt x="0" y="84"/>
                    <a:pt x="60" y="346"/>
                  </a:cubicBezTo>
                  <a:cubicBezTo>
                    <a:pt x="441" y="691"/>
                    <a:pt x="1405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5476275" y="36988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0"/>
                    <a:pt x="0" y="96"/>
                    <a:pt x="119" y="143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7364900" y="36940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4811600" y="3683625"/>
              <a:ext cx="17575" cy="16975"/>
            </a:xfrm>
            <a:custGeom>
              <a:avLst/>
              <a:gdLst/>
              <a:ahLst/>
              <a:cxnLst/>
              <a:rect l="l" t="t" r="r" b="b"/>
              <a:pathLst>
                <a:path w="703" h="679" extrusionOk="0">
                  <a:moveTo>
                    <a:pt x="393" y="643"/>
                  </a:moveTo>
                  <a:cubicBezTo>
                    <a:pt x="465" y="500"/>
                    <a:pt x="703" y="417"/>
                    <a:pt x="608" y="203"/>
                  </a:cubicBezTo>
                  <a:cubicBezTo>
                    <a:pt x="1" y="0"/>
                    <a:pt x="1" y="679"/>
                    <a:pt x="393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4470775" y="36934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68" y="167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202350" y="3683625"/>
              <a:ext cx="37525" cy="18475"/>
            </a:xfrm>
            <a:custGeom>
              <a:avLst/>
              <a:gdLst/>
              <a:ahLst/>
              <a:cxnLst/>
              <a:rect l="l" t="t" r="r" b="b"/>
              <a:pathLst>
                <a:path w="1501" h="739" extrusionOk="0">
                  <a:moveTo>
                    <a:pt x="191" y="417"/>
                  </a:moveTo>
                  <a:cubicBezTo>
                    <a:pt x="536" y="738"/>
                    <a:pt x="1477" y="417"/>
                    <a:pt x="1501" y="203"/>
                  </a:cubicBezTo>
                  <a:cubicBezTo>
                    <a:pt x="1060" y="262"/>
                    <a:pt x="0" y="0"/>
                    <a:pt x="191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1336175" y="367855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8" y="501"/>
                  </a:moveTo>
                  <a:cubicBezTo>
                    <a:pt x="834" y="346"/>
                    <a:pt x="726" y="1"/>
                    <a:pt x="60" y="60"/>
                  </a:cubicBezTo>
                  <a:cubicBezTo>
                    <a:pt x="0" y="310"/>
                    <a:pt x="119" y="477"/>
                    <a:pt x="488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7215175" y="3684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37"/>
                  </a:cubicBezTo>
                  <a:cubicBezTo>
                    <a:pt x="274" y="1"/>
                    <a:pt x="1" y="96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7258625" y="36818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5652775" y="3672300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1" y="537"/>
                  </a:moveTo>
                  <a:cubicBezTo>
                    <a:pt x="834" y="620"/>
                    <a:pt x="834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266950" y="36788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56"/>
                  </a:moveTo>
                  <a:cubicBezTo>
                    <a:pt x="441" y="36"/>
                    <a:pt x="60" y="1"/>
                    <a:pt x="0" y="156"/>
                  </a:cubicBezTo>
                  <a:cubicBezTo>
                    <a:pt x="238" y="156"/>
                    <a:pt x="345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882550" y="3663375"/>
              <a:ext cx="32750" cy="18775"/>
            </a:xfrm>
            <a:custGeom>
              <a:avLst/>
              <a:gdLst/>
              <a:ahLst/>
              <a:cxnLst/>
              <a:rect l="l" t="t" r="r" b="b"/>
              <a:pathLst>
                <a:path w="1310" h="751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1"/>
                  </a:cubicBezTo>
                  <a:cubicBezTo>
                    <a:pt x="48" y="155"/>
                    <a:pt x="0" y="751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5041700" y="36708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4978300" y="3668725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03"/>
                    <a:pt x="238" y="263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1294500" y="3658925"/>
              <a:ext cx="16100" cy="13700"/>
            </a:xfrm>
            <a:custGeom>
              <a:avLst/>
              <a:gdLst/>
              <a:ahLst/>
              <a:cxnLst/>
              <a:rect l="l" t="t" r="r" b="b"/>
              <a:pathLst>
                <a:path w="644" h="548" extrusionOk="0">
                  <a:moveTo>
                    <a:pt x="429" y="500"/>
                  </a:moveTo>
                  <a:cubicBezTo>
                    <a:pt x="441" y="429"/>
                    <a:pt x="465" y="369"/>
                    <a:pt x="643" y="381"/>
                  </a:cubicBezTo>
                  <a:lnTo>
                    <a:pt x="643" y="155"/>
                  </a:lnTo>
                  <a:cubicBezTo>
                    <a:pt x="107" y="0"/>
                    <a:pt x="0" y="548"/>
                    <a:pt x="429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4340400" y="36651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65500" y="3660400"/>
              <a:ext cx="18175" cy="8350"/>
            </a:xfrm>
            <a:custGeom>
              <a:avLst/>
              <a:gdLst/>
              <a:ahLst/>
              <a:cxnLst/>
              <a:rect l="l" t="t" r="r" b="b"/>
              <a:pathLst>
                <a:path w="727" h="334" extrusionOk="0">
                  <a:moveTo>
                    <a:pt x="727" y="334"/>
                  </a:moveTo>
                  <a:lnTo>
                    <a:pt x="727" y="1"/>
                  </a:lnTo>
                  <a:lnTo>
                    <a:pt x="286" y="1"/>
                  </a:lnTo>
                  <a:cubicBezTo>
                    <a:pt x="274" y="143"/>
                    <a:pt x="0" y="155"/>
                    <a:pt x="84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6853825" y="3659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0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4370175" y="3654750"/>
              <a:ext cx="18175" cy="14000"/>
            </a:xfrm>
            <a:custGeom>
              <a:avLst/>
              <a:gdLst/>
              <a:ahLst/>
              <a:cxnLst/>
              <a:rect l="l" t="t" r="r" b="b"/>
              <a:pathLst>
                <a:path w="727" h="560" extrusionOk="0">
                  <a:moveTo>
                    <a:pt x="667" y="441"/>
                  </a:moveTo>
                  <a:cubicBezTo>
                    <a:pt x="727" y="191"/>
                    <a:pt x="620" y="24"/>
                    <a:pt x="227" y="0"/>
                  </a:cubicBezTo>
                  <a:cubicBezTo>
                    <a:pt x="274" y="191"/>
                    <a:pt x="1" y="560"/>
                    <a:pt x="6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3330175" y="3643125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6"/>
                  </a:moveTo>
                  <a:cubicBezTo>
                    <a:pt x="1810" y="465"/>
                    <a:pt x="715" y="156"/>
                    <a:pt x="83" y="1"/>
                  </a:cubicBezTo>
                  <a:cubicBezTo>
                    <a:pt x="0" y="537"/>
                    <a:pt x="476" y="787"/>
                    <a:pt x="1167" y="9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6872875" y="3656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6"/>
                  </a:moveTo>
                  <a:cubicBezTo>
                    <a:pt x="179" y="179"/>
                    <a:pt x="453" y="96"/>
                    <a:pt x="346" y="48"/>
                  </a:cubicBezTo>
                  <a:cubicBezTo>
                    <a:pt x="274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655725" y="3656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79"/>
                    <a:pt x="429" y="96"/>
                    <a:pt x="322" y="48"/>
                  </a:cubicBezTo>
                  <a:cubicBezTo>
                    <a:pt x="262" y="1"/>
                    <a:pt x="0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4302300" y="3653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506125" y="3644625"/>
              <a:ext cx="27700" cy="16100"/>
            </a:xfrm>
            <a:custGeom>
              <a:avLst/>
              <a:gdLst/>
              <a:ahLst/>
              <a:cxnLst/>
              <a:rect l="l" t="t" r="r" b="b"/>
              <a:pathLst>
                <a:path w="1108" h="644" extrusionOk="0">
                  <a:moveTo>
                    <a:pt x="882" y="512"/>
                  </a:moveTo>
                  <a:cubicBezTo>
                    <a:pt x="1108" y="227"/>
                    <a:pt x="155" y="1"/>
                    <a:pt x="1" y="286"/>
                  </a:cubicBezTo>
                  <a:cubicBezTo>
                    <a:pt x="346" y="334"/>
                    <a:pt x="191" y="643"/>
                    <a:pt x="882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454800" y="36514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7" y="238"/>
                  </a:moveTo>
                  <a:cubicBezTo>
                    <a:pt x="537" y="119"/>
                    <a:pt x="715" y="96"/>
                    <a:pt x="751" y="12"/>
                  </a:cubicBezTo>
                  <a:cubicBezTo>
                    <a:pt x="417" y="24"/>
                    <a:pt x="1" y="0"/>
                    <a:pt x="96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223475" y="3651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75" y="24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1726400" y="3650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5737025" y="36398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3"/>
                    <a:pt x="345" y="24"/>
                  </a:cubicBezTo>
                  <a:cubicBezTo>
                    <a:pt x="262" y="0"/>
                    <a:pt x="0" y="83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4544000" y="36321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20"/>
                  </a:moveTo>
                  <a:lnTo>
                    <a:pt x="1" y="334"/>
                  </a:lnTo>
                  <a:cubicBezTo>
                    <a:pt x="406" y="715"/>
                    <a:pt x="1072" y="0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3715325" y="36398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168425" y="3635100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464" y="334"/>
                  </a:moveTo>
                  <a:cubicBezTo>
                    <a:pt x="441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79"/>
                    <a:pt x="0" y="382"/>
                    <a:pt x="464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4340400" y="36368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80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625625" y="363390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38" y="144"/>
                    <a:pt x="345" y="310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560725" y="36351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190150" y="3632125"/>
              <a:ext cx="16975" cy="8950"/>
            </a:xfrm>
            <a:custGeom>
              <a:avLst/>
              <a:gdLst/>
              <a:ahLst/>
              <a:cxnLst/>
              <a:rect l="l" t="t" r="r" b="b"/>
              <a:pathLst>
                <a:path w="679" h="358" extrusionOk="0">
                  <a:moveTo>
                    <a:pt x="679" y="334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50"/>
                    <a:pt x="203" y="358"/>
                    <a:pt x="67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1701975" y="36315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" y="203"/>
                    <a:pt x="180" y="263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7158325" y="36294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4628550" y="36255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180025" y="36208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5"/>
                  </a:moveTo>
                  <a:cubicBezTo>
                    <a:pt x="429" y="226"/>
                    <a:pt x="608" y="214"/>
                    <a:pt x="655" y="119"/>
                  </a:cubicBezTo>
                  <a:cubicBezTo>
                    <a:pt x="429" y="119"/>
                    <a:pt x="393" y="36"/>
                    <a:pt x="227" y="0"/>
                  </a:cubicBezTo>
                  <a:cubicBezTo>
                    <a:pt x="227" y="119"/>
                    <a:pt x="36" y="131"/>
                    <a:pt x="0" y="226"/>
                  </a:cubicBezTo>
                  <a:cubicBezTo>
                    <a:pt x="227" y="226"/>
                    <a:pt x="262" y="310"/>
                    <a:pt x="42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1625500" y="3614275"/>
              <a:ext cx="23225" cy="16975"/>
            </a:xfrm>
            <a:custGeom>
              <a:avLst/>
              <a:gdLst/>
              <a:ahLst/>
              <a:cxnLst/>
              <a:rect l="l" t="t" r="r" b="b"/>
              <a:pathLst>
                <a:path w="929" h="679" extrusionOk="0">
                  <a:moveTo>
                    <a:pt x="881" y="607"/>
                  </a:moveTo>
                  <a:cubicBezTo>
                    <a:pt x="929" y="274"/>
                    <a:pt x="917" y="0"/>
                    <a:pt x="226" y="36"/>
                  </a:cubicBezTo>
                  <a:cubicBezTo>
                    <a:pt x="226" y="202"/>
                    <a:pt x="119" y="298"/>
                    <a:pt x="0" y="381"/>
                  </a:cubicBezTo>
                  <a:cubicBezTo>
                    <a:pt x="441" y="381"/>
                    <a:pt x="286" y="679"/>
                    <a:pt x="881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7155650" y="36232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6987175" y="36232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107" y="131"/>
                  </a:moveTo>
                  <a:cubicBezTo>
                    <a:pt x="167" y="155"/>
                    <a:pt x="429" y="72"/>
                    <a:pt x="322" y="12"/>
                  </a:cubicBezTo>
                  <a:cubicBezTo>
                    <a:pt x="262" y="0"/>
                    <a:pt x="0" y="72"/>
                    <a:pt x="10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4441025" y="36205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5" y="60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2729200" y="3610700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65" y="393"/>
                    <a:pt x="655" y="405"/>
                  </a:cubicBezTo>
                  <a:lnTo>
                    <a:pt x="655" y="179"/>
                  </a:lnTo>
                  <a:cubicBezTo>
                    <a:pt x="119" y="0"/>
                    <a:pt x="0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6560325" y="3617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79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4533300" y="36118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1346275" y="3609200"/>
              <a:ext cx="18500" cy="11050"/>
            </a:xfrm>
            <a:custGeom>
              <a:avLst/>
              <a:gdLst/>
              <a:ahLst/>
              <a:cxnLst/>
              <a:rect l="l" t="t" r="r" b="b"/>
              <a:pathLst>
                <a:path w="740" h="442" extrusionOk="0">
                  <a:moveTo>
                    <a:pt x="739" y="120"/>
                  </a:moveTo>
                  <a:cubicBezTo>
                    <a:pt x="442" y="120"/>
                    <a:pt x="263" y="60"/>
                    <a:pt x="84" y="1"/>
                  </a:cubicBezTo>
                  <a:cubicBezTo>
                    <a:pt x="1" y="358"/>
                    <a:pt x="680" y="441"/>
                    <a:pt x="739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3519775" y="3611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80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1401350" y="3593725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3"/>
                    <a:pt x="977" y="763"/>
                    <a:pt x="1584" y="643"/>
                  </a:cubicBezTo>
                  <a:cubicBezTo>
                    <a:pt x="1406" y="322"/>
                    <a:pt x="1227" y="1"/>
                    <a:pt x="274" y="72"/>
                  </a:cubicBezTo>
                  <a:cubicBezTo>
                    <a:pt x="96" y="203"/>
                    <a:pt x="1" y="370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1794250" y="360087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4038875" y="36011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8" y="84"/>
                    <a:pt x="430" y="107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1870150" y="35979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191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1546600" y="36002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4168675" y="3592825"/>
              <a:ext cx="16675" cy="6575"/>
            </a:xfrm>
            <a:custGeom>
              <a:avLst/>
              <a:gdLst/>
              <a:ahLst/>
              <a:cxnLst/>
              <a:rect l="l" t="t" r="r" b="b"/>
              <a:pathLst>
                <a:path w="667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8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337900" y="359550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51" y="37"/>
                    <a:pt x="1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1949050" y="35949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6935675" y="35925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7"/>
                    <a:pt x="1" y="1"/>
                    <a:pt x="1" y="120"/>
                  </a:cubicBezTo>
                  <a:cubicBezTo>
                    <a:pt x="167" y="96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4571100" y="35836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91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1837725" y="3584500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6"/>
                  </a:cubicBezTo>
                  <a:cubicBezTo>
                    <a:pt x="167" y="84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1381125" y="3580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3"/>
                  </a:moveTo>
                  <a:cubicBezTo>
                    <a:pt x="226" y="84"/>
                    <a:pt x="48" y="1"/>
                    <a:pt x="0" y="143"/>
                  </a:cubicBezTo>
                  <a:cubicBezTo>
                    <a:pt x="0" y="203"/>
                    <a:pt x="179" y="263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639125" y="35806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2163950" y="357170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3" y="167"/>
                  </a:moveTo>
                  <a:cubicBezTo>
                    <a:pt x="0" y="0"/>
                    <a:pt x="0" y="667"/>
                    <a:pt x="643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5411075" y="3577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43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5133975" y="35779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1" y="36"/>
                  </a:moveTo>
                  <a:cubicBezTo>
                    <a:pt x="262" y="1"/>
                    <a:pt x="0" y="96"/>
                    <a:pt x="95" y="143"/>
                  </a:cubicBezTo>
                  <a:cubicBezTo>
                    <a:pt x="179" y="167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1992500" y="3570200"/>
              <a:ext cx="20550" cy="8675"/>
            </a:xfrm>
            <a:custGeom>
              <a:avLst/>
              <a:gdLst/>
              <a:ahLst/>
              <a:cxnLst/>
              <a:rect l="l" t="t" r="r" b="b"/>
              <a:pathLst>
                <a:path w="822" h="347" extrusionOk="0">
                  <a:moveTo>
                    <a:pt x="120" y="346"/>
                  </a:moveTo>
                  <a:lnTo>
                    <a:pt x="774" y="346"/>
                  </a:lnTo>
                  <a:cubicBezTo>
                    <a:pt x="739" y="215"/>
                    <a:pt x="822" y="13"/>
                    <a:pt x="548" y="1"/>
                  </a:cubicBezTo>
                  <a:cubicBezTo>
                    <a:pt x="536" y="180"/>
                    <a:pt x="0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2307425" y="35720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31" y="155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3607575" y="3560975"/>
              <a:ext cx="23550" cy="13125"/>
            </a:xfrm>
            <a:custGeom>
              <a:avLst/>
              <a:gdLst/>
              <a:ahLst/>
              <a:cxnLst/>
              <a:rect l="l" t="t" r="r" b="b"/>
              <a:pathLst>
                <a:path w="942" h="525" extrusionOk="0">
                  <a:moveTo>
                    <a:pt x="941" y="477"/>
                  </a:moveTo>
                  <a:lnTo>
                    <a:pt x="941" y="25"/>
                  </a:lnTo>
                  <a:cubicBezTo>
                    <a:pt x="525" y="1"/>
                    <a:pt x="465" y="144"/>
                    <a:pt x="72" y="144"/>
                  </a:cubicBezTo>
                  <a:cubicBezTo>
                    <a:pt x="1" y="441"/>
                    <a:pt x="370" y="525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1315925" y="3563075"/>
              <a:ext cx="21750" cy="11925"/>
            </a:xfrm>
            <a:custGeom>
              <a:avLst/>
              <a:gdLst/>
              <a:ahLst/>
              <a:cxnLst/>
              <a:rect l="l" t="t" r="r" b="b"/>
              <a:pathLst>
                <a:path w="870" h="477" extrusionOk="0">
                  <a:moveTo>
                    <a:pt x="870" y="393"/>
                  </a:moveTo>
                  <a:lnTo>
                    <a:pt x="870" y="48"/>
                  </a:lnTo>
                  <a:cubicBezTo>
                    <a:pt x="536" y="60"/>
                    <a:pt x="60" y="0"/>
                    <a:pt x="1" y="167"/>
                  </a:cubicBezTo>
                  <a:cubicBezTo>
                    <a:pt x="441" y="167"/>
                    <a:pt x="274" y="476"/>
                    <a:pt x="870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1663875" y="3552650"/>
              <a:ext cx="32775" cy="17575"/>
            </a:xfrm>
            <a:custGeom>
              <a:avLst/>
              <a:gdLst/>
              <a:ahLst/>
              <a:cxnLst/>
              <a:rect l="l" t="t" r="r" b="b"/>
              <a:pathLst>
                <a:path w="1311" h="703" extrusionOk="0">
                  <a:moveTo>
                    <a:pt x="1" y="262"/>
                  </a:moveTo>
                  <a:cubicBezTo>
                    <a:pt x="239" y="512"/>
                    <a:pt x="596" y="703"/>
                    <a:pt x="1311" y="703"/>
                  </a:cubicBezTo>
                  <a:lnTo>
                    <a:pt x="1311" y="143"/>
                  </a:lnTo>
                  <a:cubicBezTo>
                    <a:pt x="930" y="203"/>
                    <a:pt x="13" y="0"/>
                    <a:pt x="1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875700" y="3553250"/>
              <a:ext cx="36325" cy="17275"/>
            </a:xfrm>
            <a:custGeom>
              <a:avLst/>
              <a:gdLst/>
              <a:ahLst/>
              <a:cxnLst/>
              <a:rect l="l" t="t" r="r" b="b"/>
              <a:pathLst>
                <a:path w="1453" h="691" extrusionOk="0">
                  <a:moveTo>
                    <a:pt x="1096" y="0"/>
                  </a:moveTo>
                  <a:cubicBezTo>
                    <a:pt x="405" y="24"/>
                    <a:pt x="48" y="203"/>
                    <a:pt x="0" y="560"/>
                  </a:cubicBezTo>
                  <a:cubicBezTo>
                    <a:pt x="429" y="524"/>
                    <a:pt x="476" y="691"/>
                    <a:pt x="881" y="679"/>
                  </a:cubicBezTo>
                  <a:cubicBezTo>
                    <a:pt x="1024" y="441"/>
                    <a:pt x="1453" y="179"/>
                    <a:pt x="109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4631225" y="35586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29" y="346"/>
                  </a:moveTo>
                  <a:cubicBezTo>
                    <a:pt x="393" y="215"/>
                    <a:pt x="477" y="36"/>
                    <a:pt x="215" y="1"/>
                  </a:cubicBezTo>
                  <a:cubicBezTo>
                    <a:pt x="203" y="84"/>
                    <a:pt x="191" y="143"/>
                    <a:pt x="0" y="120"/>
                  </a:cubicBezTo>
                  <a:cubicBezTo>
                    <a:pt x="24" y="263"/>
                    <a:pt x="60" y="39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155900" y="3563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68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3451600" y="35583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1987150" y="35583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125675" y="35562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4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3753425" y="35523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8" y="179"/>
                    <a:pt x="429" y="96"/>
                    <a:pt x="334" y="36"/>
                  </a:cubicBezTo>
                  <a:cubicBezTo>
                    <a:pt x="275" y="1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894700" y="35523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5791200" y="35467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139550" y="35467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6"/>
                    <a:pt x="95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4652650" y="3541925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3742425" y="3530925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334" y="0"/>
                  </a:moveTo>
                  <a:cubicBezTo>
                    <a:pt x="0" y="155"/>
                    <a:pt x="96" y="500"/>
                    <a:pt x="774" y="441"/>
                  </a:cubicBezTo>
                  <a:cubicBezTo>
                    <a:pt x="834" y="191"/>
                    <a:pt x="715" y="24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845575" y="3538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25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6392450" y="3519900"/>
              <a:ext cx="28000" cy="19975"/>
            </a:xfrm>
            <a:custGeom>
              <a:avLst/>
              <a:gdLst/>
              <a:ahLst/>
              <a:cxnLst/>
              <a:rect l="l" t="t" r="r" b="b"/>
              <a:pathLst>
                <a:path w="1120" h="799" extrusionOk="0">
                  <a:moveTo>
                    <a:pt x="632" y="775"/>
                  </a:moveTo>
                  <a:cubicBezTo>
                    <a:pt x="572" y="453"/>
                    <a:pt x="1120" y="441"/>
                    <a:pt x="1060" y="108"/>
                  </a:cubicBezTo>
                  <a:cubicBezTo>
                    <a:pt x="1" y="1"/>
                    <a:pt x="96" y="799"/>
                    <a:pt x="632" y="7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313075" y="3535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8" y="144"/>
                  </a:moveTo>
                  <a:cubicBezTo>
                    <a:pt x="167" y="179"/>
                    <a:pt x="441" y="84"/>
                    <a:pt x="334" y="25"/>
                  </a:cubicBezTo>
                  <a:cubicBezTo>
                    <a:pt x="274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1677275" y="35356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4084125" y="3519300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798" y="680"/>
                  </a:moveTo>
                  <a:cubicBezTo>
                    <a:pt x="977" y="549"/>
                    <a:pt x="1072" y="382"/>
                    <a:pt x="1013" y="120"/>
                  </a:cubicBezTo>
                  <a:cubicBezTo>
                    <a:pt x="715" y="120"/>
                    <a:pt x="536" y="61"/>
                    <a:pt x="358" y="1"/>
                  </a:cubicBezTo>
                  <a:cubicBezTo>
                    <a:pt x="1" y="191"/>
                    <a:pt x="96" y="715"/>
                    <a:pt x="798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343725" y="3523775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20" y="501"/>
                  </a:moveTo>
                  <a:lnTo>
                    <a:pt x="620" y="167"/>
                  </a:lnTo>
                  <a:cubicBezTo>
                    <a:pt x="1" y="1"/>
                    <a:pt x="1" y="667"/>
                    <a:pt x="620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5345900" y="35300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277050" y="3525275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691" y="345"/>
                  </a:moveTo>
                  <a:lnTo>
                    <a:pt x="691" y="0"/>
                  </a:lnTo>
                  <a:lnTo>
                    <a:pt x="37" y="0"/>
                  </a:lnTo>
                  <a:cubicBezTo>
                    <a:pt x="1" y="238"/>
                    <a:pt x="215" y="357"/>
                    <a:pt x="69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1646925" y="3522300"/>
              <a:ext cx="11325" cy="10125"/>
            </a:xfrm>
            <a:custGeom>
              <a:avLst/>
              <a:gdLst/>
              <a:ahLst/>
              <a:cxnLst/>
              <a:rect l="l" t="t" r="r" b="b"/>
              <a:pathLst>
                <a:path w="453" h="405" extrusionOk="0">
                  <a:moveTo>
                    <a:pt x="453" y="345"/>
                  </a:moveTo>
                  <a:lnTo>
                    <a:pt x="453" y="119"/>
                  </a:lnTo>
                  <a:cubicBezTo>
                    <a:pt x="250" y="119"/>
                    <a:pt x="203" y="24"/>
                    <a:pt x="24" y="0"/>
                  </a:cubicBezTo>
                  <a:cubicBezTo>
                    <a:pt x="36" y="179"/>
                    <a:pt x="0" y="405"/>
                    <a:pt x="453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462675" y="3527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62" y="24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6815725" y="35220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12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6079625" y="35243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006200" y="3522300"/>
              <a:ext cx="16375" cy="5675"/>
            </a:xfrm>
            <a:custGeom>
              <a:avLst/>
              <a:gdLst/>
              <a:ahLst/>
              <a:cxnLst/>
              <a:rect l="l" t="t" r="r" b="b"/>
              <a:pathLst>
                <a:path w="655" h="227" extrusionOk="0">
                  <a:moveTo>
                    <a:pt x="0" y="226"/>
                  </a:moveTo>
                  <a:cubicBezTo>
                    <a:pt x="369" y="226"/>
                    <a:pt x="572" y="131"/>
                    <a:pt x="655" y="0"/>
                  </a:cubicBezTo>
                  <a:cubicBezTo>
                    <a:pt x="286" y="0"/>
                    <a:pt x="95" y="83"/>
                    <a:pt x="0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294325" y="351662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5" y="120"/>
                  </a:moveTo>
                  <a:cubicBezTo>
                    <a:pt x="429" y="120"/>
                    <a:pt x="393" y="37"/>
                    <a:pt x="215" y="1"/>
                  </a:cubicBezTo>
                  <a:cubicBezTo>
                    <a:pt x="215" y="120"/>
                    <a:pt x="36" y="132"/>
                    <a:pt x="0" y="227"/>
                  </a:cubicBezTo>
                  <a:cubicBezTo>
                    <a:pt x="215" y="227"/>
                    <a:pt x="250" y="310"/>
                    <a:pt x="429" y="346"/>
                  </a:cubicBezTo>
                  <a:cubicBezTo>
                    <a:pt x="429" y="227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5039000" y="3508900"/>
              <a:ext cx="21175" cy="16100"/>
            </a:xfrm>
            <a:custGeom>
              <a:avLst/>
              <a:gdLst/>
              <a:ahLst/>
              <a:cxnLst/>
              <a:rect l="l" t="t" r="r" b="b"/>
              <a:pathLst>
                <a:path w="847" h="644" extrusionOk="0">
                  <a:moveTo>
                    <a:pt x="1" y="107"/>
                  </a:moveTo>
                  <a:lnTo>
                    <a:pt x="1" y="548"/>
                  </a:lnTo>
                  <a:cubicBezTo>
                    <a:pt x="846" y="643"/>
                    <a:pt x="846" y="0"/>
                    <a:pt x="1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4542225" y="3505625"/>
              <a:ext cx="27700" cy="16700"/>
            </a:xfrm>
            <a:custGeom>
              <a:avLst/>
              <a:gdLst/>
              <a:ahLst/>
              <a:cxnLst/>
              <a:rect l="l" t="t" r="r" b="b"/>
              <a:pathLst>
                <a:path w="1108" h="668" extrusionOk="0">
                  <a:moveTo>
                    <a:pt x="953" y="0"/>
                  </a:moveTo>
                  <a:lnTo>
                    <a:pt x="96" y="0"/>
                  </a:lnTo>
                  <a:cubicBezTo>
                    <a:pt x="0" y="381"/>
                    <a:pt x="465" y="477"/>
                    <a:pt x="750" y="667"/>
                  </a:cubicBezTo>
                  <a:cubicBezTo>
                    <a:pt x="727" y="417"/>
                    <a:pt x="1108" y="334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492550" y="35133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80" y="168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6190950" y="3505625"/>
              <a:ext cx="16375" cy="8350"/>
            </a:xfrm>
            <a:custGeom>
              <a:avLst/>
              <a:gdLst/>
              <a:ahLst/>
              <a:cxnLst/>
              <a:rect l="l" t="t" r="r" b="b"/>
              <a:pathLst>
                <a:path w="655" h="334" extrusionOk="0">
                  <a:moveTo>
                    <a:pt x="655" y="0"/>
                  </a:moveTo>
                  <a:lnTo>
                    <a:pt x="0" y="0"/>
                  </a:lnTo>
                  <a:lnTo>
                    <a:pt x="0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6728800" y="35047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15"/>
                    <a:pt x="179" y="274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4210050" y="35017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5"/>
                  </a:moveTo>
                  <a:cubicBezTo>
                    <a:pt x="167" y="179"/>
                    <a:pt x="429" y="96"/>
                    <a:pt x="321" y="36"/>
                  </a:cubicBezTo>
                  <a:cubicBezTo>
                    <a:pt x="262" y="1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254300" y="3478525"/>
              <a:ext cx="40825" cy="28900"/>
            </a:xfrm>
            <a:custGeom>
              <a:avLst/>
              <a:gdLst/>
              <a:ahLst/>
              <a:cxnLst/>
              <a:rect l="l" t="t" r="r" b="b"/>
              <a:pathLst>
                <a:path w="1633" h="1156" extrusionOk="0">
                  <a:moveTo>
                    <a:pt x="501" y="739"/>
                  </a:moveTo>
                  <a:cubicBezTo>
                    <a:pt x="656" y="870"/>
                    <a:pt x="370" y="1156"/>
                    <a:pt x="930" y="1072"/>
                  </a:cubicBezTo>
                  <a:cubicBezTo>
                    <a:pt x="1632" y="799"/>
                    <a:pt x="715" y="1"/>
                    <a:pt x="72" y="406"/>
                  </a:cubicBezTo>
                  <a:cubicBezTo>
                    <a:pt x="1" y="632"/>
                    <a:pt x="382" y="620"/>
                    <a:pt x="501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5728675" y="34970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502975" y="3494000"/>
              <a:ext cx="22950" cy="10450"/>
            </a:xfrm>
            <a:custGeom>
              <a:avLst/>
              <a:gdLst/>
              <a:ahLst/>
              <a:cxnLst/>
              <a:rect l="l" t="t" r="r" b="b"/>
              <a:pathLst>
                <a:path w="918" h="418" extrusionOk="0">
                  <a:moveTo>
                    <a:pt x="775" y="346"/>
                  </a:moveTo>
                  <a:cubicBezTo>
                    <a:pt x="917" y="49"/>
                    <a:pt x="322" y="120"/>
                    <a:pt x="120" y="1"/>
                  </a:cubicBezTo>
                  <a:cubicBezTo>
                    <a:pt x="1" y="299"/>
                    <a:pt x="227" y="418"/>
                    <a:pt x="77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470700" y="3499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43"/>
                  </a:moveTo>
                  <a:cubicBezTo>
                    <a:pt x="167" y="167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424400" y="3493725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992675" y="34961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720625" y="34961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2" y="96"/>
                    <a:pt x="345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587850" y="3487750"/>
              <a:ext cx="22350" cy="11950"/>
            </a:xfrm>
            <a:custGeom>
              <a:avLst/>
              <a:gdLst/>
              <a:ahLst/>
              <a:cxnLst/>
              <a:rect l="l" t="t" r="r" b="b"/>
              <a:pathLst>
                <a:path w="894" h="478" extrusionOk="0">
                  <a:moveTo>
                    <a:pt x="870" y="25"/>
                  </a:moveTo>
                  <a:cubicBezTo>
                    <a:pt x="370" y="1"/>
                    <a:pt x="48" y="60"/>
                    <a:pt x="1" y="251"/>
                  </a:cubicBezTo>
                  <a:cubicBezTo>
                    <a:pt x="310" y="275"/>
                    <a:pt x="370" y="430"/>
                    <a:pt x="656" y="477"/>
                  </a:cubicBezTo>
                  <a:cubicBezTo>
                    <a:pt x="596" y="275"/>
                    <a:pt x="894" y="239"/>
                    <a:pt x="870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1848425" y="3486575"/>
              <a:ext cx="30700" cy="13125"/>
            </a:xfrm>
            <a:custGeom>
              <a:avLst/>
              <a:gdLst/>
              <a:ahLst/>
              <a:cxnLst/>
              <a:rect l="l" t="t" r="r" b="b"/>
              <a:pathLst>
                <a:path w="1228" h="525" extrusionOk="0">
                  <a:moveTo>
                    <a:pt x="1084" y="417"/>
                  </a:moveTo>
                  <a:cubicBezTo>
                    <a:pt x="1227" y="143"/>
                    <a:pt x="48" y="0"/>
                    <a:pt x="1" y="191"/>
                  </a:cubicBezTo>
                  <a:cubicBezTo>
                    <a:pt x="418" y="238"/>
                    <a:pt x="406" y="524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7038975" y="34913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7"/>
                    <a:pt x="0" y="1"/>
                    <a:pt x="0" y="120"/>
                  </a:cubicBezTo>
                  <a:cubicBezTo>
                    <a:pt x="155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369375" y="3488350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1"/>
                  </a:moveTo>
                  <a:lnTo>
                    <a:pt x="36" y="1"/>
                  </a:lnTo>
                  <a:cubicBezTo>
                    <a:pt x="1" y="215"/>
                    <a:pt x="239" y="275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4609500" y="34824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67" y="274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3919525" y="3482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122575" y="3469000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49"/>
                  </a:moveTo>
                  <a:cubicBezTo>
                    <a:pt x="1286" y="1"/>
                    <a:pt x="0" y="251"/>
                    <a:pt x="120" y="668"/>
                  </a:cubicBezTo>
                  <a:cubicBezTo>
                    <a:pt x="739" y="763"/>
                    <a:pt x="691" y="513"/>
                    <a:pt x="1215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275325" y="34821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6250775" y="34773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4323750" y="34794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43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3867425" y="346870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9" y="561"/>
                  </a:moveTo>
                  <a:cubicBezTo>
                    <a:pt x="846" y="418"/>
                    <a:pt x="894" y="13"/>
                    <a:pt x="322" y="1"/>
                  </a:cubicBezTo>
                  <a:cubicBezTo>
                    <a:pt x="37" y="144"/>
                    <a:pt x="1" y="561"/>
                    <a:pt x="549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5894775" y="34678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22" y="36"/>
                  </a:cubicBezTo>
                  <a:cubicBezTo>
                    <a:pt x="262" y="0"/>
                    <a:pt x="0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2854225" y="346305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2" y="346"/>
                  </a:moveTo>
                  <a:cubicBezTo>
                    <a:pt x="703" y="370"/>
                    <a:pt x="1024" y="310"/>
                    <a:pt x="1072" y="120"/>
                  </a:cubicBezTo>
                  <a:cubicBezTo>
                    <a:pt x="703" y="156"/>
                    <a:pt x="0" y="1"/>
                    <a:pt x="20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117525" y="34681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631150" y="3465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2"/>
                  </a:moveTo>
                  <a:cubicBezTo>
                    <a:pt x="0" y="191"/>
                    <a:pt x="179" y="263"/>
                    <a:pt x="226" y="132"/>
                  </a:cubicBezTo>
                  <a:cubicBezTo>
                    <a:pt x="226" y="60"/>
                    <a:pt x="48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5291725" y="34654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4831250" y="34586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2" y="298"/>
                  </a:moveTo>
                  <a:cubicBezTo>
                    <a:pt x="286" y="179"/>
                    <a:pt x="84" y="0"/>
                    <a:pt x="36" y="179"/>
                  </a:cubicBezTo>
                  <a:cubicBezTo>
                    <a:pt x="0" y="298"/>
                    <a:pt x="215" y="476"/>
                    <a:pt x="262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199125" y="34624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3734375" y="3460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8" y="96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5446500" y="34514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" y="203"/>
                    <a:pt x="179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3824275" y="34541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2" y="1"/>
                    <a:pt x="1" y="96"/>
                    <a:pt x="96" y="132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272300" y="344907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34"/>
                  </a:moveTo>
                  <a:cubicBezTo>
                    <a:pt x="417" y="203"/>
                    <a:pt x="488" y="24"/>
                    <a:pt x="227" y="0"/>
                  </a:cubicBezTo>
                  <a:cubicBezTo>
                    <a:pt x="203" y="72"/>
                    <a:pt x="191" y="131"/>
                    <a:pt x="0" y="119"/>
                  </a:cubicBezTo>
                  <a:cubicBezTo>
                    <a:pt x="24" y="250"/>
                    <a:pt x="72" y="381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218425" y="3455025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6"/>
                  </a:cubicBezTo>
                  <a:cubicBezTo>
                    <a:pt x="155" y="84"/>
                    <a:pt x="417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185675" y="344252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36"/>
                  </a:moveTo>
                  <a:cubicBezTo>
                    <a:pt x="370" y="0"/>
                    <a:pt x="36" y="60"/>
                    <a:pt x="1" y="262"/>
                  </a:cubicBezTo>
                  <a:cubicBezTo>
                    <a:pt x="310" y="286"/>
                    <a:pt x="370" y="453"/>
                    <a:pt x="655" y="476"/>
                  </a:cubicBezTo>
                  <a:cubicBezTo>
                    <a:pt x="715" y="345"/>
                    <a:pt x="965" y="274"/>
                    <a:pt x="858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3372725" y="34425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5892100" y="3437450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2"/>
                  </a:moveTo>
                  <a:cubicBezTo>
                    <a:pt x="393" y="1"/>
                    <a:pt x="191" y="60"/>
                    <a:pt x="0" y="132"/>
                  </a:cubicBezTo>
                  <a:cubicBezTo>
                    <a:pt x="0" y="251"/>
                    <a:pt x="369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4883625" y="34371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486600" y="3429725"/>
              <a:ext cx="21175" cy="12225"/>
            </a:xfrm>
            <a:custGeom>
              <a:avLst/>
              <a:gdLst/>
              <a:ahLst/>
              <a:cxnLst/>
              <a:rect l="l" t="t" r="r" b="b"/>
              <a:pathLst>
                <a:path w="847" h="489" extrusionOk="0">
                  <a:moveTo>
                    <a:pt x="787" y="441"/>
                  </a:moveTo>
                  <a:cubicBezTo>
                    <a:pt x="846" y="191"/>
                    <a:pt x="739" y="24"/>
                    <a:pt x="358" y="0"/>
                  </a:cubicBezTo>
                  <a:cubicBezTo>
                    <a:pt x="1" y="155"/>
                    <a:pt x="108" y="488"/>
                    <a:pt x="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1870150" y="3423775"/>
              <a:ext cx="30400" cy="16975"/>
            </a:xfrm>
            <a:custGeom>
              <a:avLst/>
              <a:gdLst/>
              <a:ahLst/>
              <a:cxnLst/>
              <a:rect l="l" t="t" r="r" b="b"/>
              <a:pathLst>
                <a:path w="1216" h="679" extrusionOk="0">
                  <a:moveTo>
                    <a:pt x="668" y="679"/>
                  </a:moveTo>
                  <a:cubicBezTo>
                    <a:pt x="680" y="500"/>
                    <a:pt x="1215" y="595"/>
                    <a:pt x="1096" y="333"/>
                  </a:cubicBezTo>
                  <a:cubicBezTo>
                    <a:pt x="715" y="250"/>
                    <a:pt x="501" y="60"/>
                    <a:pt x="13" y="0"/>
                  </a:cubicBezTo>
                  <a:cubicBezTo>
                    <a:pt x="1" y="357"/>
                    <a:pt x="203" y="572"/>
                    <a:pt x="66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5573900" y="34344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5"/>
                  </a:moveTo>
                  <a:cubicBezTo>
                    <a:pt x="274" y="1"/>
                    <a:pt x="0" y="84"/>
                    <a:pt x="120" y="144"/>
                  </a:cubicBezTo>
                  <a:cubicBezTo>
                    <a:pt x="179" y="167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6807675" y="34315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4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5995075" y="3420800"/>
              <a:ext cx="22950" cy="14300"/>
            </a:xfrm>
            <a:custGeom>
              <a:avLst/>
              <a:gdLst/>
              <a:ahLst/>
              <a:cxnLst/>
              <a:rect l="l" t="t" r="r" b="b"/>
              <a:pathLst>
                <a:path w="918" h="572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537" y="417"/>
                    <a:pt x="918" y="0"/>
                    <a:pt x="441" y="12"/>
                  </a:cubicBezTo>
                  <a:cubicBezTo>
                    <a:pt x="596" y="322"/>
                    <a:pt x="1" y="238"/>
                    <a:pt x="1" y="452"/>
                  </a:cubicBezTo>
                  <a:cubicBezTo>
                    <a:pt x="144" y="476"/>
                    <a:pt x="275" y="476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4124600" y="3425250"/>
              <a:ext cx="7175" cy="11350"/>
            </a:xfrm>
            <a:custGeom>
              <a:avLst/>
              <a:gdLst/>
              <a:ahLst/>
              <a:cxnLst/>
              <a:rect l="l" t="t" r="r" b="b"/>
              <a:pathLst>
                <a:path w="287" h="454" extrusionOk="0">
                  <a:moveTo>
                    <a:pt x="263" y="274"/>
                  </a:moveTo>
                  <a:cubicBezTo>
                    <a:pt x="287" y="155"/>
                    <a:pt x="96" y="1"/>
                    <a:pt x="37" y="155"/>
                  </a:cubicBezTo>
                  <a:cubicBezTo>
                    <a:pt x="1" y="298"/>
                    <a:pt x="215" y="453"/>
                    <a:pt x="263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2041600" y="34258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68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1827000" y="34240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5103600" y="34148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203"/>
                    <a:pt x="203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2736650" y="3403225"/>
              <a:ext cx="41400" cy="23550"/>
            </a:xfrm>
            <a:custGeom>
              <a:avLst/>
              <a:gdLst/>
              <a:ahLst/>
              <a:cxnLst/>
              <a:rect l="l" t="t" r="r" b="b"/>
              <a:pathLst>
                <a:path w="1656" h="942" extrusionOk="0">
                  <a:moveTo>
                    <a:pt x="1655" y="489"/>
                  </a:moveTo>
                  <a:cubicBezTo>
                    <a:pt x="1512" y="346"/>
                    <a:pt x="822" y="477"/>
                    <a:pt x="786" y="263"/>
                  </a:cubicBezTo>
                  <a:cubicBezTo>
                    <a:pt x="762" y="132"/>
                    <a:pt x="726" y="1"/>
                    <a:pt x="357" y="48"/>
                  </a:cubicBezTo>
                  <a:cubicBezTo>
                    <a:pt x="0" y="584"/>
                    <a:pt x="1417" y="941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6335000" y="3411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2788725" y="3409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1653175" y="34124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67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5262250" y="3398750"/>
              <a:ext cx="22650" cy="11050"/>
            </a:xfrm>
            <a:custGeom>
              <a:avLst/>
              <a:gdLst/>
              <a:ahLst/>
              <a:cxnLst/>
              <a:rect l="l" t="t" r="r" b="b"/>
              <a:pathLst>
                <a:path w="906" h="442" extrusionOk="0">
                  <a:moveTo>
                    <a:pt x="620" y="442"/>
                  </a:moveTo>
                  <a:cubicBezTo>
                    <a:pt x="905" y="299"/>
                    <a:pt x="763" y="108"/>
                    <a:pt x="405" y="1"/>
                  </a:cubicBezTo>
                  <a:cubicBezTo>
                    <a:pt x="382" y="263"/>
                    <a:pt x="1" y="346"/>
                    <a:pt x="620" y="44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258950" y="3406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4"/>
                  </a:moveTo>
                  <a:cubicBezTo>
                    <a:pt x="274" y="1"/>
                    <a:pt x="0" y="84"/>
                    <a:pt x="108" y="132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6780600" y="34035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3750750" y="34044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4"/>
                    <a:pt x="441" y="95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6990150" y="3397575"/>
              <a:ext cx="10725" cy="7750"/>
            </a:xfrm>
            <a:custGeom>
              <a:avLst/>
              <a:gdLst/>
              <a:ahLst/>
              <a:cxnLst/>
              <a:rect l="l" t="t" r="r" b="b"/>
              <a:pathLst>
                <a:path w="429" h="310" extrusionOk="0">
                  <a:moveTo>
                    <a:pt x="429" y="155"/>
                  </a:moveTo>
                  <a:cubicBezTo>
                    <a:pt x="429" y="36"/>
                    <a:pt x="48" y="0"/>
                    <a:pt x="0" y="155"/>
                  </a:cubicBezTo>
                  <a:cubicBezTo>
                    <a:pt x="239" y="131"/>
                    <a:pt x="322" y="310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7205950" y="339012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489" y="453"/>
                  </a:moveTo>
                  <a:cubicBezTo>
                    <a:pt x="560" y="298"/>
                    <a:pt x="798" y="239"/>
                    <a:pt x="715" y="1"/>
                  </a:cubicBezTo>
                  <a:lnTo>
                    <a:pt x="60" y="1"/>
                  </a:lnTo>
                  <a:cubicBezTo>
                    <a:pt x="0" y="251"/>
                    <a:pt x="108" y="417"/>
                    <a:pt x="489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5130975" y="3391925"/>
              <a:ext cx="16700" cy="9550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441" y="381"/>
                  </a:moveTo>
                  <a:cubicBezTo>
                    <a:pt x="441" y="262"/>
                    <a:pt x="620" y="238"/>
                    <a:pt x="668" y="155"/>
                  </a:cubicBezTo>
                  <a:cubicBezTo>
                    <a:pt x="382" y="155"/>
                    <a:pt x="370" y="0"/>
                    <a:pt x="13" y="36"/>
                  </a:cubicBezTo>
                  <a:cubicBezTo>
                    <a:pt x="1" y="226"/>
                    <a:pt x="180" y="334"/>
                    <a:pt x="441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6965150" y="33949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4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113000" y="3386550"/>
              <a:ext cx="31575" cy="15800"/>
            </a:xfrm>
            <a:custGeom>
              <a:avLst/>
              <a:gdLst/>
              <a:ahLst/>
              <a:cxnLst/>
              <a:rect l="l" t="t" r="r" b="b"/>
              <a:pathLst>
                <a:path w="1263" h="632" extrusionOk="0">
                  <a:moveTo>
                    <a:pt x="727" y="370"/>
                  </a:moveTo>
                  <a:cubicBezTo>
                    <a:pt x="1263" y="1"/>
                    <a:pt x="1" y="632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2365175" y="3383575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8"/>
                  </a:moveTo>
                  <a:cubicBezTo>
                    <a:pt x="1036" y="477"/>
                    <a:pt x="1155" y="310"/>
                    <a:pt x="1072" y="36"/>
                  </a:cubicBezTo>
                  <a:cubicBezTo>
                    <a:pt x="750" y="60"/>
                    <a:pt x="274" y="1"/>
                    <a:pt x="202" y="156"/>
                  </a:cubicBezTo>
                  <a:cubicBezTo>
                    <a:pt x="774" y="120"/>
                    <a:pt x="0" y="787"/>
                    <a:pt x="85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273600" y="3379125"/>
              <a:ext cx="30100" cy="18775"/>
            </a:xfrm>
            <a:custGeom>
              <a:avLst/>
              <a:gdLst/>
              <a:ahLst/>
              <a:cxnLst/>
              <a:rect l="l" t="t" r="r" b="b"/>
              <a:pathLst>
                <a:path w="1204" h="751" extrusionOk="0">
                  <a:moveTo>
                    <a:pt x="834" y="667"/>
                  </a:moveTo>
                  <a:cubicBezTo>
                    <a:pt x="1203" y="476"/>
                    <a:pt x="715" y="155"/>
                    <a:pt x="394" y="0"/>
                  </a:cubicBezTo>
                  <a:cubicBezTo>
                    <a:pt x="60" y="155"/>
                    <a:pt x="1" y="750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2397600" y="33868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" y="132"/>
                  </a:moveTo>
                  <a:cubicBezTo>
                    <a:pt x="1" y="191"/>
                    <a:pt x="179" y="263"/>
                    <a:pt x="227" y="132"/>
                  </a:cubicBezTo>
                  <a:cubicBezTo>
                    <a:pt x="203" y="72"/>
                    <a:pt x="37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461650" y="3376150"/>
              <a:ext cx="44675" cy="22925"/>
            </a:xfrm>
            <a:custGeom>
              <a:avLst/>
              <a:gdLst/>
              <a:ahLst/>
              <a:cxnLst/>
              <a:rect l="l" t="t" r="r" b="b"/>
              <a:pathLst>
                <a:path w="1787" h="917" extrusionOk="0">
                  <a:moveTo>
                    <a:pt x="1787" y="441"/>
                  </a:moveTo>
                  <a:cubicBezTo>
                    <a:pt x="1179" y="429"/>
                    <a:pt x="1191" y="72"/>
                    <a:pt x="703" y="0"/>
                  </a:cubicBezTo>
                  <a:cubicBezTo>
                    <a:pt x="965" y="369"/>
                    <a:pt x="1" y="83"/>
                    <a:pt x="274" y="441"/>
                  </a:cubicBezTo>
                  <a:cubicBezTo>
                    <a:pt x="1072" y="333"/>
                    <a:pt x="1513" y="917"/>
                    <a:pt x="1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2786050" y="3386250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91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1854100" y="338387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81" y="286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552400" y="3380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29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4641925" y="33785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24"/>
                  </a:moveTo>
                  <a:cubicBezTo>
                    <a:pt x="406" y="36"/>
                    <a:pt x="49" y="0"/>
                    <a:pt x="1" y="143"/>
                  </a:cubicBezTo>
                  <a:cubicBezTo>
                    <a:pt x="251" y="108"/>
                    <a:pt x="632" y="143"/>
                    <a:pt x="656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484825" y="3376150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0"/>
                  </a:moveTo>
                  <a:cubicBezTo>
                    <a:pt x="262" y="24"/>
                    <a:pt x="0" y="0"/>
                    <a:pt x="0" y="107"/>
                  </a:cubicBezTo>
                  <a:cubicBezTo>
                    <a:pt x="155" y="83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7211900" y="33645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5" y="346"/>
                  </a:moveTo>
                  <a:lnTo>
                    <a:pt x="465" y="120"/>
                  </a:lnTo>
                  <a:cubicBezTo>
                    <a:pt x="239" y="120"/>
                    <a:pt x="203" y="25"/>
                    <a:pt x="24" y="1"/>
                  </a:cubicBezTo>
                  <a:cubicBezTo>
                    <a:pt x="60" y="191"/>
                    <a:pt x="1" y="40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4546975" y="33696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1861525" y="3364525"/>
              <a:ext cx="23550" cy="10450"/>
            </a:xfrm>
            <a:custGeom>
              <a:avLst/>
              <a:gdLst/>
              <a:ahLst/>
              <a:cxnLst/>
              <a:rect l="l" t="t" r="r" b="b"/>
              <a:pathLst>
                <a:path w="942" h="418" extrusionOk="0">
                  <a:moveTo>
                    <a:pt x="787" y="346"/>
                  </a:moveTo>
                  <a:cubicBezTo>
                    <a:pt x="941" y="48"/>
                    <a:pt x="346" y="120"/>
                    <a:pt x="132" y="1"/>
                  </a:cubicBezTo>
                  <a:cubicBezTo>
                    <a:pt x="1" y="298"/>
                    <a:pt x="227" y="417"/>
                    <a:pt x="78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6962475" y="3361850"/>
              <a:ext cx="27400" cy="9250"/>
            </a:xfrm>
            <a:custGeom>
              <a:avLst/>
              <a:gdLst/>
              <a:ahLst/>
              <a:cxnLst/>
              <a:rect l="l" t="t" r="r" b="b"/>
              <a:pathLst>
                <a:path w="1096" h="370" extrusionOk="0">
                  <a:moveTo>
                    <a:pt x="226" y="346"/>
                  </a:moveTo>
                  <a:cubicBezTo>
                    <a:pt x="714" y="370"/>
                    <a:pt x="1048" y="310"/>
                    <a:pt x="1095" y="120"/>
                  </a:cubicBezTo>
                  <a:cubicBezTo>
                    <a:pt x="714" y="132"/>
                    <a:pt x="0" y="1"/>
                    <a:pt x="22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297900" y="3359175"/>
              <a:ext cx="14300" cy="11325"/>
            </a:xfrm>
            <a:custGeom>
              <a:avLst/>
              <a:gdLst/>
              <a:ahLst/>
              <a:cxnLst/>
              <a:rect l="l" t="t" r="r" b="b"/>
              <a:pathLst>
                <a:path w="572" h="453" extrusionOk="0">
                  <a:moveTo>
                    <a:pt x="512" y="453"/>
                  </a:moveTo>
                  <a:cubicBezTo>
                    <a:pt x="572" y="191"/>
                    <a:pt x="453" y="36"/>
                    <a:pt x="72" y="0"/>
                  </a:cubicBezTo>
                  <a:cubicBezTo>
                    <a:pt x="0" y="262"/>
                    <a:pt x="119" y="417"/>
                    <a:pt x="512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5726300" y="33642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96" y="132"/>
                  </a:moveTo>
                  <a:cubicBezTo>
                    <a:pt x="155" y="156"/>
                    <a:pt x="429" y="72"/>
                    <a:pt x="322" y="13"/>
                  </a:cubicBezTo>
                  <a:cubicBezTo>
                    <a:pt x="262" y="1"/>
                    <a:pt x="0" y="72"/>
                    <a:pt x="9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003225" y="33639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68"/>
                    <a:pt x="453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6016525" y="335322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2" y="346"/>
                  </a:moveTo>
                  <a:cubicBezTo>
                    <a:pt x="464" y="203"/>
                    <a:pt x="738" y="179"/>
                    <a:pt x="679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741575" y="3344000"/>
              <a:ext cx="36625" cy="9250"/>
            </a:xfrm>
            <a:custGeom>
              <a:avLst/>
              <a:gdLst/>
              <a:ahLst/>
              <a:cxnLst/>
              <a:rect l="l" t="t" r="r" b="b"/>
              <a:pathLst>
                <a:path w="1465" h="370" extrusionOk="0">
                  <a:moveTo>
                    <a:pt x="810" y="369"/>
                  </a:moveTo>
                  <a:cubicBezTo>
                    <a:pt x="1465" y="0"/>
                    <a:pt x="0" y="48"/>
                    <a:pt x="81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7221425" y="333535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94"/>
                  </a:moveTo>
                  <a:cubicBezTo>
                    <a:pt x="1275" y="1"/>
                    <a:pt x="1" y="656"/>
                    <a:pt x="739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6530575" y="334430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7" y="143"/>
                  </a:moveTo>
                  <a:cubicBezTo>
                    <a:pt x="167" y="167"/>
                    <a:pt x="429" y="83"/>
                    <a:pt x="334" y="24"/>
                  </a:cubicBezTo>
                  <a:cubicBezTo>
                    <a:pt x="274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4158250" y="33422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467850" y="3341900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1" y="132"/>
                  </a:moveTo>
                  <a:cubicBezTo>
                    <a:pt x="1" y="251"/>
                    <a:pt x="394" y="263"/>
                    <a:pt x="429" y="132"/>
                  </a:cubicBezTo>
                  <a:cubicBezTo>
                    <a:pt x="406" y="1"/>
                    <a:pt x="215" y="60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5539675" y="333150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48"/>
                  </a:moveTo>
                  <a:lnTo>
                    <a:pt x="834" y="95"/>
                  </a:lnTo>
                  <a:cubicBezTo>
                    <a:pt x="0" y="0"/>
                    <a:pt x="0" y="631"/>
                    <a:pt x="834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353850" y="33389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3456975" y="3336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12" y="191"/>
                    <a:pt x="191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299375" y="3330900"/>
              <a:ext cx="18200" cy="12525"/>
            </a:xfrm>
            <a:custGeom>
              <a:avLst/>
              <a:gdLst/>
              <a:ahLst/>
              <a:cxnLst/>
              <a:rect l="l" t="t" r="r" b="b"/>
              <a:pathLst>
                <a:path w="728" h="501" extrusionOk="0">
                  <a:moveTo>
                    <a:pt x="227" y="0"/>
                  </a:moveTo>
                  <a:cubicBezTo>
                    <a:pt x="239" y="155"/>
                    <a:pt x="120" y="262"/>
                    <a:pt x="1" y="346"/>
                  </a:cubicBezTo>
                  <a:cubicBezTo>
                    <a:pt x="287" y="346"/>
                    <a:pt x="298" y="500"/>
                    <a:pt x="656" y="465"/>
                  </a:cubicBezTo>
                  <a:cubicBezTo>
                    <a:pt x="727" y="203"/>
                    <a:pt x="608" y="36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210075" y="3335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30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674600" y="33285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4"/>
                  </a:moveTo>
                  <a:cubicBezTo>
                    <a:pt x="227" y="214"/>
                    <a:pt x="263" y="310"/>
                    <a:pt x="441" y="333"/>
                  </a:cubicBezTo>
                  <a:cubicBezTo>
                    <a:pt x="441" y="214"/>
                    <a:pt x="620" y="203"/>
                    <a:pt x="655" y="119"/>
                  </a:cubicBezTo>
                  <a:cubicBezTo>
                    <a:pt x="441" y="119"/>
                    <a:pt x="393" y="24"/>
                    <a:pt x="227" y="0"/>
                  </a:cubicBezTo>
                  <a:cubicBezTo>
                    <a:pt x="227" y="95"/>
                    <a:pt x="48" y="119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3712050" y="3325550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3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63" y="0"/>
                  </a:lnTo>
                  <a:cubicBezTo>
                    <a:pt x="1" y="155"/>
                    <a:pt x="1" y="262"/>
                    <a:pt x="465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337775" y="33276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212775" y="33276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7038975" y="33255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435700" y="3309175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1" y="84"/>
                  </a:moveTo>
                  <a:lnTo>
                    <a:pt x="1" y="536"/>
                  </a:lnTo>
                  <a:cubicBezTo>
                    <a:pt x="834" y="619"/>
                    <a:pt x="834" y="0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498800" y="3300525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42" y="656"/>
                  </a:moveTo>
                  <a:cubicBezTo>
                    <a:pt x="1180" y="1"/>
                    <a:pt x="1" y="608"/>
                    <a:pt x="942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6413875" y="3298150"/>
              <a:ext cx="27125" cy="17000"/>
            </a:xfrm>
            <a:custGeom>
              <a:avLst/>
              <a:gdLst/>
              <a:ahLst/>
              <a:cxnLst/>
              <a:rect l="l" t="t" r="r" b="b"/>
              <a:pathLst>
                <a:path w="1085" h="680" extrusionOk="0">
                  <a:moveTo>
                    <a:pt x="1" y="525"/>
                  </a:moveTo>
                  <a:cubicBezTo>
                    <a:pt x="275" y="679"/>
                    <a:pt x="799" y="679"/>
                    <a:pt x="1084" y="525"/>
                  </a:cubicBezTo>
                  <a:cubicBezTo>
                    <a:pt x="1084" y="1"/>
                    <a:pt x="1" y="1"/>
                    <a:pt x="1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6305250" y="3311250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1"/>
                  </a:moveTo>
                  <a:cubicBezTo>
                    <a:pt x="262" y="36"/>
                    <a:pt x="0" y="1"/>
                    <a:pt x="0" y="108"/>
                  </a:cubicBezTo>
                  <a:cubicBezTo>
                    <a:pt x="155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6875250" y="330560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1" y="203"/>
                    <a:pt x="239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6941025" y="329875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5"/>
                  </a:moveTo>
                  <a:cubicBezTo>
                    <a:pt x="191" y="179"/>
                    <a:pt x="84" y="0"/>
                    <a:pt x="1" y="155"/>
                  </a:cubicBezTo>
                  <a:cubicBezTo>
                    <a:pt x="1" y="274"/>
                    <a:pt x="370" y="310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3139075" y="329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6402875" y="32916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6521625" y="3288925"/>
              <a:ext cx="17300" cy="6275"/>
            </a:xfrm>
            <a:custGeom>
              <a:avLst/>
              <a:gdLst/>
              <a:ahLst/>
              <a:cxnLst/>
              <a:rect l="l" t="t" r="r" b="b"/>
              <a:pathLst>
                <a:path w="692" h="251" extrusionOk="0">
                  <a:moveTo>
                    <a:pt x="692" y="227"/>
                  </a:moveTo>
                  <a:lnTo>
                    <a:pt x="692" y="1"/>
                  </a:lnTo>
                  <a:lnTo>
                    <a:pt x="37" y="1"/>
                  </a:lnTo>
                  <a:cubicBezTo>
                    <a:pt x="1" y="191"/>
                    <a:pt x="251" y="251"/>
                    <a:pt x="69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6283225" y="3282975"/>
              <a:ext cx="16375" cy="8650"/>
            </a:xfrm>
            <a:custGeom>
              <a:avLst/>
              <a:gdLst/>
              <a:ahLst/>
              <a:cxnLst/>
              <a:rect l="l" t="t" r="r" b="b"/>
              <a:pathLst>
                <a:path w="655" h="346" extrusionOk="0">
                  <a:moveTo>
                    <a:pt x="655" y="120"/>
                  </a:moveTo>
                  <a:cubicBezTo>
                    <a:pt x="429" y="120"/>
                    <a:pt x="405" y="36"/>
                    <a:pt x="214" y="0"/>
                  </a:cubicBezTo>
                  <a:cubicBezTo>
                    <a:pt x="214" y="120"/>
                    <a:pt x="36" y="131"/>
                    <a:pt x="0" y="227"/>
                  </a:cubicBezTo>
                  <a:cubicBezTo>
                    <a:pt x="214" y="227"/>
                    <a:pt x="250" y="310"/>
                    <a:pt x="429" y="346"/>
                  </a:cubicBezTo>
                  <a:cubicBezTo>
                    <a:pt x="429" y="227"/>
                    <a:pt x="607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6177550" y="32877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5492050" y="3276425"/>
              <a:ext cx="25025" cy="14025"/>
            </a:xfrm>
            <a:custGeom>
              <a:avLst/>
              <a:gdLst/>
              <a:ahLst/>
              <a:cxnLst/>
              <a:rect l="l" t="t" r="r" b="b"/>
              <a:pathLst>
                <a:path w="1001" h="561" extrusionOk="0">
                  <a:moveTo>
                    <a:pt x="774" y="489"/>
                  </a:moveTo>
                  <a:cubicBezTo>
                    <a:pt x="798" y="489"/>
                    <a:pt x="762" y="382"/>
                    <a:pt x="774" y="370"/>
                  </a:cubicBezTo>
                  <a:cubicBezTo>
                    <a:pt x="798" y="358"/>
                    <a:pt x="988" y="131"/>
                    <a:pt x="1000" y="143"/>
                  </a:cubicBezTo>
                  <a:cubicBezTo>
                    <a:pt x="762" y="1"/>
                    <a:pt x="0" y="560"/>
                    <a:pt x="774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6134100" y="32743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4" y="107"/>
                    <a:pt x="750" y="24"/>
                  </a:cubicBezTo>
                  <a:cubicBezTo>
                    <a:pt x="417" y="36"/>
                    <a:pt x="0" y="0"/>
                    <a:pt x="95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283300" y="327405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7088075" y="3251425"/>
              <a:ext cx="44075" cy="28600"/>
            </a:xfrm>
            <a:custGeom>
              <a:avLst/>
              <a:gdLst/>
              <a:ahLst/>
              <a:cxnLst/>
              <a:rect l="l" t="t" r="r" b="b"/>
              <a:pathLst>
                <a:path w="1763" h="1144" extrusionOk="0">
                  <a:moveTo>
                    <a:pt x="1513" y="24"/>
                  </a:moveTo>
                  <a:cubicBezTo>
                    <a:pt x="370" y="0"/>
                    <a:pt x="155" y="441"/>
                    <a:pt x="1" y="917"/>
                  </a:cubicBezTo>
                  <a:cubicBezTo>
                    <a:pt x="905" y="1143"/>
                    <a:pt x="1763" y="762"/>
                    <a:pt x="151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6408525" y="32749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4" y="25"/>
                    <a:pt x="1" y="1"/>
                    <a:pt x="1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370525" y="3252025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6"/>
                  </a:moveTo>
                  <a:cubicBezTo>
                    <a:pt x="1620" y="512"/>
                    <a:pt x="989" y="179"/>
                    <a:pt x="655" y="0"/>
                  </a:cubicBezTo>
                  <a:cubicBezTo>
                    <a:pt x="620" y="143"/>
                    <a:pt x="310" y="119"/>
                    <a:pt x="0" y="119"/>
                  </a:cubicBezTo>
                  <a:cubicBezTo>
                    <a:pt x="119" y="465"/>
                    <a:pt x="500" y="679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777300" y="3263325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6" y="191"/>
                    <a:pt x="750" y="179"/>
                    <a:pt x="691" y="1"/>
                  </a:cubicBezTo>
                  <a:lnTo>
                    <a:pt x="262" y="1"/>
                  </a:lnTo>
                  <a:cubicBezTo>
                    <a:pt x="0" y="167"/>
                    <a:pt x="0" y="286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4568725" y="3256775"/>
              <a:ext cx="10725" cy="4800"/>
            </a:xfrm>
            <a:custGeom>
              <a:avLst/>
              <a:gdLst/>
              <a:ahLst/>
              <a:cxnLst/>
              <a:rect l="l" t="t" r="r" b="b"/>
              <a:pathLst>
                <a:path w="429" h="192" extrusionOk="0">
                  <a:moveTo>
                    <a:pt x="95" y="155"/>
                  </a:moveTo>
                  <a:cubicBezTo>
                    <a:pt x="167" y="191"/>
                    <a:pt x="429" y="96"/>
                    <a:pt x="322" y="36"/>
                  </a:cubicBezTo>
                  <a:cubicBezTo>
                    <a:pt x="262" y="1"/>
                    <a:pt x="0" y="96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1465350" y="3256775"/>
              <a:ext cx="11025" cy="4800"/>
            </a:xfrm>
            <a:custGeom>
              <a:avLst/>
              <a:gdLst/>
              <a:ahLst/>
              <a:cxnLst/>
              <a:rect l="l" t="t" r="r" b="b"/>
              <a:pathLst>
                <a:path w="441" h="192" extrusionOk="0">
                  <a:moveTo>
                    <a:pt x="120" y="155"/>
                  </a:moveTo>
                  <a:cubicBezTo>
                    <a:pt x="179" y="191"/>
                    <a:pt x="441" y="96"/>
                    <a:pt x="334" y="36"/>
                  </a:cubicBezTo>
                  <a:cubicBezTo>
                    <a:pt x="262" y="1"/>
                    <a:pt x="0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6335000" y="32487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67"/>
                    <a:pt x="441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3542100" y="3239825"/>
              <a:ext cx="31575" cy="16375"/>
            </a:xfrm>
            <a:custGeom>
              <a:avLst/>
              <a:gdLst/>
              <a:ahLst/>
              <a:cxnLst/>
              <a:rect l="l" t="t" r="r" b="b"/>
              <a:pathLst>
                <a:path w="1263" h="655" extrusionOk="0">
                  <a:moveTo>
                    <a:pt x="750" y="381"/>
                  </a:moveTo>
                  <a:cubicBezTo>
                    <a:pt x="1262" y="0"/>
                    <a:pt x="0" y="655"/>
                    <a:pt x="75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943850" y="323682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8"/>
                  </a:moveTo>
                  <a:cubicBezTo>
                    <a:pt x="1013" y="287"/>
                    <a:pt x="1001" y="1"/>
                    <a:pt x="322" y="49"/>
                  </a:cubicBezTo>
                  <a:cubicBezTo>
                    <a:pt x="251" y="191"/>
                    <a:pt x="1" y="251"/>
                    <a:pt x="96" y="489"/>
                  </a:cubicBezTo>
                  <a:cubicBezTo>
                    <a:pt x="394" y="537"/>
                    <a:pt x="525" y="656"/>
                    <a:pt x="97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886700" y="32353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6804700" y="3226725"/>
              <a:ext cx="18475" cy="12525"/>
            </a:xfrm>
            <a:custGeom>
              <a:avLst/>
              <a:gdLst/>
              <a:ahLst/>
              <a:cxnLst/>
              <a:rect l="l" t="t" r="r" b="b"/>
              <a:pathLst>
                <a:path w="739" h="501" extrusionOk="0">
                  <a:moveTo>
                    <a:pt x="227" y="0"/>
                  </a:moveTo>
                  <a:cubicBezTo>
                    <a:pt x="239" y="155"/>
                    <a:pt x="120" y="262"/>
                    <a:pt x="1" y="345"/>
                  </a:cubicBezTo>
                  <a:cubicBezTo>
                    <a:pt x="287" y="345"/>
                    <a:pt x="298" y="500"/>
                    <a:pt x="656" y="465"/>
                  </a:cubicBezTo>
                  <a:cubicBezTo>
                    <a:pt x="739" y="203"/>
                    <a:pt x="620" y="36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5872750" y="3226725"/>
              <a:ext cx="24725" cy="14000"/>
            </a:xfrm>
            <a:custGeom>
              <a:avLst/>
              <a:gdLst/>
              <a:ahLst/>
              <a:cxnLst/>
              <a:rect l="l" t="t" r="r" b="b"/>
              <a:pathLst>
                <a:path w="989" h="560" extrusionOk="0">
                  <a:moveTo>
                    <a:pt x="989" y="226"/>
                  </a:moveTo>
                  <a:cubicBezTo>
                    <a:pt x="703" y="226"/>
                    <a:pt x="786" y="36"/>
                    <a:pt x="548" y="0"/>
                  </a:cubicBezTo>
                  <a:cubicBezTo>
                    <a:pt x="536" y="179"/>
                    <a:pt x="0" y="95"/>
                    <a:pt x="119" y="345"/>
                  </a:cubicBezTo>
                  <a:cubicBezTo>
                    <a:pt x="667" y="357"/>
                    <a:pt x="810" y="560"/>
                    <a:pt x="98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3158125" y="32320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2" y="131"/>
                  </a:cubicBezTo>
                  <a:cubicBezTo>
                    <a:pt x="0" y="191"/>
                    <a:pt x="179" y="251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2829200" y="3220175"/>
              <a:ext cx="25050" cy="14300"/>
            </a:xfrm>
            <a:custGeom>
              <a:avLst/>
              <a:gdLst/>
              <a:ahLst/>
              <a:cxnLst/>
              <a:rect l="l" t="t" r="r" b="b"/>
              <a:pathLst>
                <a:path w="1002" h="572" extrusionOk="0">
                  <a:moveTo>
                    <a:pt x="775" y="381"/>
                  </a:moveTo>
                  <a:cubicBezTo>
                    <a:pt x="787" y="369"/>
                    <a:pt x="989" y="143"/>
                    <a:pt x="1001" y="167"/>
                  </a:cubicBezTo>
                  <a:cubicBezTo>
                    <a:pt x="763" y="0"/>
                    <a:pt x="1" y="572"/>
                    <a:pt x="775" y="500"/>
                  </a:cubicBezTo>
                  <a:cubicBezTo>
                    <a:pt x="787" y="488"/>
                    <a:pt x="763" y="381"/>
                    <a:pt x="775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4011800" y="32213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3272425" y="3217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0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082400" y="3221350"/>
              <a:ext cx="11025" cy="2425"/>
            </a:xfrm>
            <a:custGeom>
              <a:avLst/>
              <a:gdLst/>
              <a:ahLst/>
              <a:cxnLst/>
              <a:rect l="l" t="t" r="r" b="b"/>
              <a:pathLst>
                <a:path w="441" h="97" extrusionOk="0">
                  <a:moveTo>
                    <a:pt x="441" y="1"/>
                  </a:moveTo>
                  <a:cubicBezTo>
                    <a:pt x="274" y="25"/>
                    <a:pt x="0" y="1"/>
                    <a:pt x="0" y="96"/>
                  </a:cubicBezTo>
                  <a:cubicBezTo>
                    <a:pt x="167" y="84"/>
                    <a:pt x="417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4514250" y="32175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67" y="179"/>
                    <a:pt x="441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5479250" y="32157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55" y="84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163650" y="32154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3"/>
                  </a:moveTo>
                  <a:cubicBezTo>
                    <a:pt x="393" y="25"/>
                    <a:pt x="36" y="1"/>
                    <a:pt x="1" y="132"/>
                  </a:cubicBezTo>
                  <a:cubicBezTo>
                    <a:pt x="262" y="96"/>
                    <a:pt x="620" y="144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095775" y="32148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68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1304925" y="3212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12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4522275" y="320707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346"/>
                  </a:moveTo>
                  <a:cubicBezTo>
                    <a:pt x="417" y="215"/>
                    <a:pt x="477" y="36"/>
                    <a:pt x="215" y="0"/>
                  </a:cubicBezTo>
                  <a:cubicBezTo>
                    <a:pt x="203" y="72"/>
                    <a:pt x="191" y="131"/>
                    <a:pt x="1" y="119"/>
                  </a:cubicBezTo>
                  <a:cubicBezTo>
                    <a:pt x="36" y="250"/>
                    <a:pt x="72" y="393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4362725" y="3203500"/>
              <a:ext cx="31575" cy="16100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739" y="370"/>
                  </a:moveTo>
                  <a:cubicBezTo>
                    <a:pt x="1263" y="0"/>
                    <a:pt x="1" y="643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6312975" y="3198450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8" y="572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48" y="155"/>
                    <a:pt x="1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5582225" y="3207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8" y="96"/>
                    <a:pt x="429" y="119"/>
                    <a:pt x="429" y="0"/>
                  </a:cubicBezTo>
                  <a:cubicBezTo>
                    <a:pt x="263" y="36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4780650" y="32041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7" y="238"/>
                  </a:moveTo>
                  <a:lnTo>
                    <a:pt x="536" y="238"/>
                  </a:lnTo>
                  <a:cubicBezTo>
                    <a:pt x="536" y="119"/>
                    <a:pt x="715" y="107"/>
                    <a:pt x="762" y="12"/>
                  </a:cubicBezTo>
                  <a:cubicBezTo>
                    <a:pt x="417" y="12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6677600" y="32011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8"/>
                  </a:moveTo>
                  <a:cubicBezTo>
                    <a:pt x="537" y="119"/>
                    <a:pt x="715" y="107"/>
                    <a:pt x="763" y="12"/>
                  </a:cubicBezTo>
                  <a:cubicBezTo>
                    <a:pt x="418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6713925" y="3188625"/>
              <a:ext cx="17575" cy="16675"/>
            </a:xfrm>
            <a:custGeom>
              <a:avLst/>
              <a:gdLst/>
              <a:ahLst/>
              <a:cxnLst/>
              <a:rect l="l" t="t" r="r" b="b"/>
              <a:pathLst>
                <a:path w="703" h="667" extrusionOk="0">
                  <a:moveTo>
                    <a:pt x="393" y="631"/>
                  </a:moveTo>
                  <a:cubicBezTo>
                    <a:pt x="465" y="488"/>
                    <a:pt x="703" y="429"/>
                    <a:pt x="620" y="191"/>
                  </a:cubicBezTo>
                  <a:cubicBezTo>
                    <a:pt x="0" y="0"/>
                    <a:pt x="0" y="667"/>
                    <a:pt x="393" y="6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6642175" y="31984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30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6960075" y="31978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5196475" y="31930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1"/>
                  </a:moveTo>
                  <a:cubicBezTo>
                    <a:pt x="274" y="1"/>
                    <a:pt x="96" y="84"/>
                    <a:pt x="0" y="215"/>
                  </a:cubicBezTo>
                  <a:cubicBezTo>
                    <a:pt x="334" y="215"/>
                    <a:pt x="750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4698800" y="3195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83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3171825" y="3195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52" y="83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6549625" y="318950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4"/>
                  </a:moveTo>
                  <a:cubicBezTo>
                    <a:pt x="381" y="1"/>
                    <a:pt x="191" y="60"/>
                    <a:pt x="0" y="144"/>
                  </a:cubicBezTo>
                  <a:cubicBezTo>
                    <a:pt x="0" y="263"/>
                    <a:pt x="381" y="287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5582825" y="3182375"/>
              <a:ext cx="51825" cy="13700"/>
            </a:xfrm>
            <a:custGeom>
              <a:avLst/>
              <a:gdLst/>
              <a:ahLst/>
              <a:cxnLst/>
              <a:rect l="l" t="t" r="r" b="b"/>
              <a:pathLst>
                <a:path w="2073" h="548" extrusionOk="0">
                  <a:moveTo>
                    <a:pt x="1287" y="548"/>
                  </a:moveTo>
                  <a:cubicBezTo>
                    <a:pt x="2072" y="0"/>
                    <a:pt x="1" y="393"/>
                    <a:pt x="1287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6595750" y="31865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4250825" y="31817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236925" y="31838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44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1102500" y="3170750"/>
              <a:ext cx="19375" cy="11350"/>
            </a:xfrm>
            <a:custGeom>
              <a:avLst/>
              <a:gdLst/>
              <a:ahLst/>
              <a:cxnLst/>
              <a:rect l="l" t="t" r="r" b="b"/>
              <a:pathLst>
                <a:path w="775" h="454" extrusionOk="0">
                  <a:moveTo>
                    <a:pt x="715" y="441"/>
                  </a:moveTo>
                  <a:cubicBezTo>
                    <a:pt x="775" y="191"/>
                    <a:pt x="668" y="25"/>
                    <a:pt x="287" y="1"/>
                  </a:cubicBezTo>
                  <a:cubicBezTo>
                    <a:pt x="1" y="132"/>
                    <a:pt x="108" y="453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4446375" y="3161225"/>
              <a:ext cx="21750" cy="17600"/>
            </a:xfrm>
            <a:custGeom>
              <a:avLst/>
              <a:gdLst/>
              <a:ahLst/>
              <a:cxnLst/>
              <a:rect l="l" t="t" r="r" b="b"/>
              <a:pathLst>
                <a:path w="870" h="704" extrusionOk="0">
                  <a:moveTo>
                    <a:pt x="870" y="703"/>
                  </a:moveTo>
                  <a:lnTo>
                    <a:pt x="870" y="37"/>
                  </a:lnTo>
                  <a:cubicBezTo>
                    <a:pt x="72" y="1"/>
                    <a:pt x="215" y="453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3357550" y="3166900"/>
              <a:ext cx="31275" cy="16075"/>
            </a:xfrm>
            <a:custGeom>
              <a:avLst/>
              <a:gdLst/>
              <a:ahLst/>
              <a:cxnLst/>
              <a:rect l="l" t="t" r="r" b="b"/>
              <a:pathLst>
                <a:path w="1251" h="643" extrusionOk="0">
                  <a:moveTo>
                    <a:pt x="727" y="369"/>
                  </a:moveTo>
                  <a:cubicBezTo>
                    <a:pt x="1251" y="0"/>
                    <a:pt x="1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872425" y="3162125"/>
              <a:ext cx="34850" cy="19675"/>
            </a:xfrm>
            <a:custGeom>
              <a:avLst/>
              <a:gdLst/>
              <a:ahLst/>
              <a:cxnLst/>
              <a:rect l="l" t="t" r="r" b="b"/>
              <a:pathLst>
                <a:path w="1394" h="787" extrusionOk="0">
                  <a:moveTo>
                    <a:pt x="774" y="667"/>
                  </a:moveTo>
                  <a:cubicBezTo>
                    <a:pt x="631" y="251"/>
                    <a:pt x="1393" y="12"/>
                    <a:pt x="346" y="1"/>
                  </a:cubicBezTo>
                  <a:cubicBezTo>
                    <a:pt x="476" y="239"/>
                    <a:pt x="0" y="786"/>
                    <a:pt x="77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2650025" y="31725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759000" y="31725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8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3334925" y="31669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41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443500" y="31669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4959825" y="31642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8"/>
                    <a:pt x="441" y="84"/>
                    <a:pt x="334" y="25"/>
                  </a:cubicBezTo>
                  <a:cubicBezTo>
                    <a:pt x="275" y="1"/>
                    <a:pt x="1" y="84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2853025" y="315587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43"/>
                  </a:moveTo>
                  <a:cubicBezTo>
                    <a:pt x="72" y="274"/>
                    <a:pt x="0" y="453"/>
                    <a:pt x="274" y="489"/>
                  </a:cubicBezTo>
                  <a:cubicBezTo>
                    <a:pt x="286" y="203"/>
                    <a:pt x="1120" y="322"/>
                    <a:pt x="1132" y="36"/>
                  </a:cubicBezTo>
                  <a:cubicBezTo>
                    <a:pt x="453" y="143"/>
                    <a:pt x="548" y="0"/>
                    <a:pt x="4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700975" y="3156475"/>
              <a:ext cx="25025" cy="11025"/>
            </a:xfrm>
            <a:custGeom>
              <a:avLst/>
              <a:gdLst/>
              <a:ahLst/>
              <a:cxnLst/>
              <a:rect l="l" t="t" r="r" b="b"/>
              <a:pathLst>
                <a:path w="1001" h="441" extrusionOk="0">
                  <a:moveTo>
                    <a:pt x="691" y="441"/>
                  </a:moveTo>
                  <a:cubicBezTo>
                    <a:pt x="750" y="298"/>
                    <a:pt x="1000" y="238"/>
                    <a:pt x="893" y="0"/>
                  </a:cubicBezTo>
                  <a:lnTo>
                    <a:pt x="36" y="0"/>
                  </a:lnTo>
                  <a:cubicBezTo>
                    <a:pt x="0" y="286"/>
                    <a:pt x="369" y="357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1935650" y="315587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4" y="191"/>
                    <a:pt x="96" y="0"/>
                    <a:pt x="0" y="251"/>
                  </a:cubicBezTo>
                  <a:cubicBezTo>
                    <a:pt x="215" y="251"/>
                    <a:pt x="250" y="334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1376050" y="3162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55" y="84"/>
                    <a:pt x="429" y="120"/>
                    <a:pt x="429" y="1"/>
                  </a:cubicBezTo>
                  <a:cubicBezTo>
                    <a:pt x="251" y="24"/>
                    <a:pt x="1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402125" y="3154975"/>
              <a:ext cx="7175" cy="11650"/>
            </a:xfrm>
            <a:custGeom>
              <a:avLst/>
              <a:gdLst/>
              <a:ahLst/>
              <a:cxnLst/>
              <a:rect l="l" t="t" r="r" b="b"/>
              <a:pathLst>
                <a:path w="287" h="466" extrusionOk="0">
                  <a:moveTo>
                    <a:pt x="36" y="179"/>
                  </a:moveTo>
                  <a:cubicBezTo>
                    <a:pt x="0" y="298"/>
                    <a:pt x="203" y="465"/>
                    <a:pt x="262" y="298"/>
                  </a:cubicBezTo>
                  <a:cubicBezTo>
                    <a:pt x="286" y="167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2764025" y="315885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20" y="143"/>
                  </a:cubicBezTo>
                  <a:cubicBezTo>
                    <a:pt x="179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6150450" y="31558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6" y="179"/>
                    <a:pt x="429" y="84"/>
                    <a:pt x="322" y="24"/>
                  </a:cubicBezTo>
                  <a:cubicBezTo>
                    <a:pt x="251" y="0"/>
                    <a:pt x="1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4430600" y="3149925"/>
              <a:ext cx="25025" cy="9850"/>
            </a:xfrm>
            <a:custGeom>
              <a:avLst/>
              <a:gdLst/>
              <a:ahLst/>
              <a:cxnLst/>
              <a:rect l="l" t="t" r="r" b="b"/>
              <a:pathLst>
                <a:path w="1001" h="394" extrusionOk="0">
                  <a:moveTo>
                    <a:pt x="846" y="262"/>
                  </a:moveTo>
                  <a:cubicBezTo>
                    <a:pt x="1001" y="0"/>
                    <a:pt x="1" y="24"/>
                    <a:pt x="191" y="262"/>
                  </a:cubicBezTo>
                  <a:cubicBezTo>
                    <a:pt x="262" y="358"/>
                    <a:pt x="774" y="393"/>
                    <a:pt x="846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4374950" y="3142475"/>
              <a:ext cx="19350" cy="17000"/>
            </a:xfrm>
            <a:custGeom>
              <a:avLst/>
              <a:gdLst/>
              <a:ahLst/>
              <a:cxnLst/>
              <a:rect l="l" t="t" r="r" b="b"/>
              <a:pathLst>
                <a:path w="774" h="680" extrusionOk="0">
                  <a:moveTo>
                    <a:pt x="476" y="679"/>
                  </a:moveTo>
                  <a:cubicBezTo>
                    <a:pt x="381" y="477"/>
                    <a:pt x="774" y="1"/>
                    <a:pt x="36" y="120"/>
                  </a:cubicBezTo>
                  <a:cubicBezTo>
                    <a:pt x="0" y="382"/>
                    <a:pt x="0" y="656"/>
                    <a:pt x="47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6258500" y="315022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87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7068725" y="31445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31"/>
                  </a:moveTo>
                  <a:cubicBezTo>
                    <a:pt x="155" y="167"/>
                    <a:pt x="429" y="71"/>
                    <a:pt x="322" y="12"/>
                  </a:cubicBezTo>
                  <a:cubicBezTo>
                    <a:pt x="263" y="0"/>
                    <a:pt x="1" y="71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5813225" y="31415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1421600" y="31415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44"/>
                  </a:cubicBezTo>
                  <a:cubicBezTo>
                    <a:pt x="179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3696575" y="313295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8" y="36"/>
                  </a:moveTo>
                  <a:cubicBezTo>
                    <a:pt x="370" y="1"/>
                    <a:pt x="48" y="60"/>
                    <a:pt x="1" y="263"/>
                  </a:cubicBezTo>
                  <a:cubicBezTo>
                    <a:pt x="417" y="227"/>
                    <a:pt x="477" y="394"/>
                    <a:pt x="858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3342975" y="3136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1460000" y="31389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614950" y="3129975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0" y="501"/>
                  </a:moveTo>
                  <a:cubicBezTo>
                    <a:pt x="381" y="513"/>
                    <a:pt x="679" y="465"/>
                    <a:pt x="869" y="382"/>
                  </a:cubicBezTo>
                  <a:cubicBezTo>
                    <a:pt x="941" y="84"/>
                    <a:pt x="572" y="1"/>
                    <a:pt x="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7250600" y="3133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1"/>
                    <a:pt x="0" y="131"/>
                  </a:cubicBezTo>
                  <a:cubicBezTo>
                    <a:pt x="12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2837550" y="3128200"/>
              <a:ext cx="32750" cy="14300"/>
            </a:xfrm>
            <a:custGeom>
              <a:avLst/>
              <a:gdLst/>
              <a:ahLst/>
              <a:cxnLst/>
              <a:rect l="l" t="t" r="r" b="b"/>
              <a:pathLst>
                <a:path w="1310" h="572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8" y="191"/>
                    <a:pt x="179" y="345"/>
                    <a:pt x="0" y="453"/>
                  </a:cubicBezTo>
                  <a:cubicBezTo>
                    <a:pt x="953" y="572"/>
                    <a:pt x="977" y="215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1760925" y="313415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27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191"/>
                    <a:pt x="239" y="250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1702575" y="3122525"/>
              <a:ext cx="35750" cy="14925"/>
            </a:xfrm>
            <a:custGeom>
              <a:avLst/>
              <a:gdLst/>
              <a:ahLst/>
              <a:cxnLst/>
              <a:rect l="l" t="t" r="r" b="b"/>
              <a:pathLst>
                <a:path w="1430" h="597" extrusionOk="0">
                  <a:moveTo>
                    <a:pt x="406" y="572"/>
                  </a:moveTo>
                  <a:cubicBezTo>
                    <a:pt x="1430" y="596"/>
                    <a:pt x="989" y="49"/>
                    <a:pt x="406" y="1"/>
                  </a:cubicBezTo>
                  <a:cubicBezTo>
                    <a:pt x="1" y="227"/>
                    <a:pt x="537" y="215"/>
                    <a:pt x="406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3803725" y="3125525"/>
              <a:ext cx="18200" cy="8650"/>
            </a:xfrm>
            <a:custGeom>
              <a:avLst/>
              <a:gdLst/>
              <a:ahLst/>
              <a:cxnLst/>
              <a:rect l="l" t="t" r="r" b="b"/>
              <a:pathLst>
                <a:path w="728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63" y="155"/>
                    <a:pt x="1" y="167"/>
                    <a:pt x="72" y="345"/>
                  </a:cubicBezTo>
                  <a:lnTo>
                    <a:pt x="727" y="345"/>
                  </a:lnTo>
                  <a:cubicBezTo>
                    <a:pt x="715" y="226"/>
                    <a:pt x="715" y="107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1631150" y="31311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1033750" y="3118075"/>
              <a:ext cx="15800" cy="14300"/>
            </a:xfrm>
            <a:custGeom>
              <a:avLst/>
              <a:gdLst/>
              <a:ahLst/>
              <a:cxnLst/>
              <a:rect l="l" t="t" r="r" b="b"/>
              <a:pathLst>
                <a:path w="632" h="572" extrusionOk="0">
                  <a:moveTo>
                    <a:pt x="417" y="524"/>
                  </a:moveTo>
                  <a:cubicBezTo>
                    <a:pt x="429" y="453"/>
                    <a:pt x="441" y="393"/>
                    <a:pt x="631" y="417"/>
                  </a:cubicBezTo>
                  <a:lnTo>
                    <a:pt x="631" y="191"/>
                  </a:lnTo>
                  <a:cubicBezTo>
                    <a:pt x="96" y="0"/>
                    <a:pt x="0" y="572"/>
                    <a:pt x="417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5720650" y="31249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5642950" y="3115100"/>
              <a:ext cx="51225" cy="13125"/>
            </a:xfrm>
            <a:custGeom>
              <a:avLst/>
              <a:gdLst/>
              <a:ahLst/>
              <a:cxnLst/>
              <a:rect l="l" t="t" r="r" b="b"/>
              <a:pathLst>
                <a:path w="2049" h="525" extrusionOk="0">
                  <a:moveTo>
                    <a:pt x="1263" y="524"/>
                  </a:moveTo>
                  <a:cubicBezTo>
                    <a:pt x="2049" y="0"/>
                    <a:pt x="1" y="381"/>
                    <a:pt x="1263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4777375" y="311955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453" y="346"/>
                  </a:moveTo>
                  <a:cubicBezTo>
                    <a:pt x="465" y="203"/>
                    <a:pt x="727" y="180"/>
                    <a:pt x="667" y="1"/>
                  </a:cubicBezTo>
                  <a:lnTo>
                    <a:pt x="238" y="1"/>
                  </a:lnTo>
                  <a:cubicBezTo>
                    <a:pt x="0" y="168"/>
                    <a:pt x="0" y="287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294375" y="3118975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0" y="262"/>
                  </a:moveTo>
                  <a:cubicBezTo>
                    <a:pt x="227" y="262"/>
                    <a:pt x="250" y="357"/>
                    <a:pt x="429" y="381"/>
                  </a:cubicBezTo>
                  <a:cubicBezTo>
                    <a:pt x="1024" y="191"/>
                    <a:pt x="119" y="0"/>
                    <a:pt x="0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5862025" y="31219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20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4867550" y="31219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166625" y="3121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5738200" y="311032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94"/>
                  </a:moveTo>
                  <a:cubicBezTo>
                    <a:pt x="1251" y="1"/>
                    <a:pt x="1" y="656"/>
                    <a:pt x="727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4028175" y="311627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56"/>
                  </a:moveTo>
                  <a:cubicBezTo>
                    <a:pt x="429" y="37"/>
                    <a:pt x="36" y="1"/>
                    <a:pt x="0" y="156"/>
                  </a:cubicBezTo>
                  <a:cubicBezTo>
                    <a:pt x="238" y="132"/>
                    <a:pt x="322" y="311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3824275" y="31189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5" y="179"/>
                    <a:pt x="429" y="83"/>
                    <a:pt x="322" y="24"/>
                  </a:cubicBezTo>
                  <a:cubicBezTo>
                    <a:pt x="262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354200" y="3120150"/>
              <a:ext cx="10750" cy="2700"/>
            </a:xfrm>
            <a:custGeom>
              <a:avLst/>
              <a:gdLst/>
              <a:ahLst/>
              <a:cxnLst/>
              <a:rect l="l" t="t" r="r" b="b"/>
              <a:pathLst>
                <a:path w="430" h="108" extrusionOk="0">
                  <a:moveTo>
                    <a:pt x="429" y="1"/>
                  </a:moveTo>
                  <a:cubicBezTo>
                    <a:pt x="274" y="25"/>
                    <a:pt x="0" y="1"/>
                    <a:pt x="0" y="108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5962050" y="311152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50" y="0"/>
                  </a:lnTo>
                  <a:cubicBezTo>
                    <a:pt x="0" y="155"/>
                    <a:pt x="0" y="262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1894575" y="3116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1628475" y="3113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7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41" y="84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1348675" y="311002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68"/>
                  </a:moveTo>
                  <a:cubicBezTo>
                    <a:pt x="191" y="180"/>
                    <a:pt x="95" y="1"/>
                    <a:pt x="0" y="168"/>
                  </a:cubicBezTo>
                  <a:cubicBezTo>
                    <a:pt x="0" y="287"/>
                    <a:pt x="381" y="310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3582275" y="3108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1403150" y="3108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6462400" y="31079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4"/>
                  </a:moveTo>
                  <a:cubicBezTo>
                    <a:pt x="405" y="36"/>
                    <a:pt x="48" y="1"/>
                    <a:pt x="1" y="143"/>
                  </a:cubicBezTo>
                  <a:cubicBezTo>
                    <a:pt x="274" y="132"/>
                    <a:pt x="632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3729025" y="31055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1" y="119"/>
                  </a:moveTo>
                  <a:cubicBezTo>
                    <a:pt x="1" y="179"/>
                    <a:pt x="179" y="250"/>
                    <a:pt x="203" y="119"/>
                  </a:cubicBezTo>
                  <a:cubicBezTo>
                    <a:pt x="215" y="60"/>
                    <a:pt x="36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696500" y="31017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67"/>
                  </a:moveTo>
                  <a:cubicBezTo>
                    <a:pt x="191" y="179"/>
                    <a:pt x="96" y="1"/>
                    <a:pt x="1" y="167"/>
                  </a:cubicBezTo>
                  <a:cubicBezTo>
                    <a:pt x="1" y="274"/>
                    <a:pt x="370" y="298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1131075" y="3099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" y="179"/>
                    <a:pt x="179" y="250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2989650" y="30969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12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6147175" y="309395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32"/>
                  </a:moveTo>
                  <a:cubicBezTo>
                    <a:pt x="394" y="1"/>
                    <a:pt x="203" y="61"/>
                    <a:pt x="1" y="132"/>
                  </a:cubicBezTo>
                  <a:cubicBezTo>
                    <a:pt x="13" y="251"/>
                    <a:pt x="394" y="287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3533475" y="30948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394625" y="30966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3"/>
                    <a:pt x="346" y="24"/>
                  </a:cubicBezTo>
                  <a:cubicBezTo>
                    <a:pt x="275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174675" y="3094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4" y="60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1674600" y="30939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604225" y="30972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5462575" y="30883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44"/>
                  </a:moveTo>
                  <a:cubicBezTo>
                    <a:pt x="393" y="1"/>
                    <a:pt x="203" y="60"/>
                    <a:pt x="1" y="144"/>
                  </a:cubicBezTo>
                  <a:cubicBezTo>
                    <a:pt x="12" y="263"/>
                    <a:pt x="382" y="287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5025025" y="30909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80"/>
                    <a:pt x="453" y="84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4141875" y="30862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5" y="0"/>
                  </a:moveTo>
                  <a:lnTo>
                    <a:pt x="227" y="0"/>
                  </a:lnTo>
                  <a:cubicBezTo>
                    <a:pt x="227" y="119"/>
                    <a:pt x="48" y="131"/>
                    <a:pt x="0" y="227"/>
                  </a:cubicBezTo>
                  <a:cubicBezTo>
                    <a:pt x="262" y="239"/>
                    <a:pt x="298" y="370"/>
                    <a:pt x="65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384225" y="308562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536" y="251"/>
                  </a:moveTo>
                  <a:cubicBezTo>
                    <a:pt x="536" y="132"/>
                    <a:pt x="714" y="108"/>
                    <a:pt x="762" y="24"/>
                  </a:cubicBezTo>
                  <a:cubicBezTo>
                    <a:pt x="417" y="36"/>
                    <a:pt x="0" y="1"/>
                    <a:pt x="107" y="2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5634025" y="30853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2" y="1"/>
                    <a:pt x="1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3721000" y="3074625"/>
              <a:ext cx="31850" cy="14300"/>
            </a:xfrm>
            <a:custGeom>
              <a:avLst/>
              <a:gdLst/>
              <a:ahLst/>
              <a:cxnLst/>
              <a:rect l="l" t="t" r="r" b="b"/>
              <a:pathLst>
                <a:path w="1274" h="572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8"/>
                    <a:pt x="774" y="333"/>
                    <a:pt x="953" y="0"/>
                  </a:cubicBezTo>
                  <a:cubicBezTo>
                    <a:pt x="0" y="60"/>
                    <a:pt x="643" y="250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171700" y="30853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1671625" y="30853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44"/>
                  </a:moveTo>
                  <a:cubicBezTo>
                    <a:pt x="179" y="167"/>
                    <a:pt x="453" y="84"/>
                    <a:pt x="346" y="25"/>
                  </a:cubicBezTo>
                  <a:cubicBezTo>
                    <a:pt x="274" y="1"/>
                    <a:pt x="1" y="96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333650" y="3072525"/>
              <a:ext cx="36650" cy="19375"/>
            </a:xfrm>
            <a:custGeom>
              <a:avLst/>
              <a:gdLst/>
              <a:ahLst/>
              <a:cxnLst/>
              <a:rect l="l" t="t" r="r" b="b"/>
              <a:pathLst>
                <a:path w="1466" h="775" extrusionOk="0">
                  <a:moveTo>
                    <a:pt x="1465" y="429"/>
                  </a:moveTo>
                  <a:cubicBezTo>
                    <a:pt x="1049" y="382"/>
                    <a:pt x="1299" y="1"/>
                    <a:pt x="596" y="84"/>
                  </a:cubicBezTo>
                  <a:cubicBezTo>
                    <a:pt x="1" y="275"/>
                    <a:pt x="1132" y="775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6970800" y="30796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67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5794175" y="30805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3527225" y="3071925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15"/>
                    <a:pt x="238" y="275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2606575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1291525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400050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1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55"/>
                    <a:pt x="441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3774875" y="30713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91" y="179"/>
                    <a:pt x="453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1891900" y="3065400"/>
              <a:ext cx="22050" cy="10425"/>
            </a:xfrm>
            <a:custGeom>
              <a:avLst/>
              <a:gdLst/>
              <a:ahLst/>
              <a:cxnLst/>
              <a:rect l="l" t="t" r="r" b="b"/>
              <a:pathLst>
                <a:path w="882" h="417" extrusionOk="0">
                  <a:moveTo>
                    <a:pt x="0" y="262"/>
                  </a:moveTo>
                  <a:cubicBezTo>
                    <a:pt x="286" y="417"/>
                    <a:pt x="810" y="417"/>
                    <a:pt x="881" y="143"/>
                  </a:cubicBezTo>
                  <a:cubicBezTo>
                    <a:pt x="584" y="12"/>
                    <a:pt x="60" y="0"/>
                    <a:pt x="0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6865125" y="30656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70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6315950" y="30656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03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3821600" y="3066575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1291525" y="3068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7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1266825" y="3066575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1"/>
                  </a:moveTo>
                  <a:cubicBezTo>
                    <a:pt x="286" y="1"/>
                    <a:pt x="107" y="84"/>
                    <a:pt x="0" y="215"/>
                  </a:cubicBezTo>
                  <a:cubicBezTo>
                    <a:pt x="345" y="203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334850" y="30683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6984500" y="3059725"/>
              <a:ext cx="21750" cy="10750"/>
            </a:xfrm>
            <a:custGeom>
              <a:avLst/>
              <a:gdLst/>
              <a:ahLst/>
              <a:cxnLst/>
              <a:rect l="l" t="t" r="r" b="b"/>
              <a:pathLst>
                <a:path w="870" h="430" extrusionOk="0">
                  <a:moveTo>
                    <a:pt x="869" y="370"/>
                  </a:moveTo>
                  <a:lnTo>
                    <a:pt x="869" y="37"/>
                  </a:lnTo>
                  <a:cubicBezTo>
                    <a:pt x="369" y="1"/>
                    <a:pt x="48" y="60"/>
                    <a:pt x="0" y="251"/>
                  </a:cubicBezTo>
                  <a:cubicBezTo>
                    <a:pt x="286" y="298"/>
                    <a:pt x="417" y="429"/>
                    <a:pt x="86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6489775" y="306300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3" y="203"/>
                    <a:pt x="180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6250475" y="3054975"/>
              <a:ext cx="23525" cy="14000"/>
            </a:xfrm>
            <a:custGeom>
              <a:avLst/>
              <a:gdLst/>
              <a:ahLst/>
              <a:cxnLst/>
              <a:rect l="l" t="t" r="r" b="b"/>
              <a:pathLst>
                <a:path w="941" h="560" extrusionOk="0">
                  <a:moveTo>
                    <a:pt x="227" y="560"/>
                  </a:moveTo>
                  <a:lnTo>
                    <a:pt x="655" y="560"/>
                  </a:lnTo>
                  <a:cubicBezTo>
                    <a:pt x="774" y="286"/>
                    <a:pt x="941" y="179"/>
                    <a:pt x="429" y="0"/>
                  </a:cubicBezTo>
                  <a:cubicBezTo>
                    <a:pt x="596" y="310"/>
                    <a:pt x="0" y="227"/>
                    <a:pt x="0" y="441"/>
                  </a:cubicBezTo>
                  <a:cubicBezTo>
                    <a:pt x="143" y="465"/>
                    <a:pt x="262" y="477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6196000" y="30600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84"/>
                    <a:pt x="48" y="1"/>
                    <a:pt x="1" y="132"/>
                  </a:cubicBezTo>
                  <a:cubicBezTo>
                    <a:pt x="24" y="215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3574250" y="3053475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5"/>
                  </a:moveTo>
                  <a:cubicBezTo>
                    <a:pt x="1858" y="60"/>
                    <a:pt x="0" y="1"/>
                    <a:pt x="750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3843025" y="30609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4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3419475" y="30579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2614900" y="30576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1266825" y="30546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7136600" y="304605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0" y="369"/>
                  </a:moveTo>
                  <a:cubicBezTo>
                    <a:pt x="881" y="762"/>
                    <a:pt x="512" y="0"/>
                    <a:pt x="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5337850" y="3052000"/>
              <a:ext cx="5100" cy="6275"/>
            </a:xfrm>
            <a:custGeom>
              <a:avLst/>
              <a:gdLst/>
              <a:ahLst/>
              <a:cxnLst/>
              <a:rect l="l" t="t" r="r" b="b"/>
              <a:pathLst>
                <a:path w="204" h="251" extrusionOk="0">
                  <a:moveTo>
                    <a:pt x="203" y="131"/>
                  </a:moveTo>
                  <a:cubicBezTo>
                    <a:pt x="203" y="72"/>
                    <a:pt x="25" y="0"/>
                    <a:pt x="1" y="131"/>
                  </a:cubicBezTo>
                  <a:cubicBezTo>
                    <a:pt x="1" y="191"/>
                    <a:pt x="179" y="250"/>
                    <a:pt x="203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7112175" y="30517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8" y="179"/>
                    <a:pt x="430" y="84"/>
                    <a:pt x="322" y="24"/>
                  </a:cubicBezTo>
                  <a:cubicBezTo>
                    <a:pt x="263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1927300" y="30514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1076900" y="3052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79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829250" y="30517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34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7218150" y="3043650"/>
              <a:ext cx="18775" cy="6575"/>
            </a:xfrm>
            <a:custGeom>
              <a:avLst/>
              <a:gdLst/>
              <a:ahLst/>
              <a:cxnLst/>
              <a:rect l="l" t="t" r="r" b="b"/>
              <a:pathLst>
                <a:path w="751" h="263" extrusionOk="0">
                  <a:moveTo>
                    <a:pt x="655" y="1"/>
                  </a:moveTo>
                  <a:cubicBezTo>
                    <a:pt x="286" y="1"/>
                    <a:pt x="108" y="96"/>
                    <a:pt x="1" y="227"/>
                  </a:cubicBezTo>
                  <a:cubicBezTo>
                    <a:pt x="346" y="227"/>
                    <a:pt x="751" y="263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7123200" y="3043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25"/>
                  </a:cubicBezTo>
                  <a:cubicBezTo>
                    <a:pt x="417" y="37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484825" y="3038300"/>
              <a:ext cx="10725" cy="11050"/>
            </a:xfrm>
            <a:custGeom>
              <a:avLst/>
              <a:gdLst/>
              <a:ahLst/>
              <a:cxnLst/>
              <a:rect l="l" t="t" r="r" b="b"/>
              <a:pathLst>
                <a:path w="429" h="442" extrusionOk="0">
                  <a:moveTo>
                    <a:pt x="429" y="1"/>
                  </a:moveTo>
                  <a:lnTo>
                    <a:pt x="0" y="1"/>
                  </a:lnTo>
                  <a:lnTo>
                    <a:pt x="0" y="441"/>
                  </a:lnTo>
                  <a:lnTo>
                    <a:pt x="429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5519725" y="3043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2" y="0"/>
                    <a:pt x="1" y="83"/>
                    <a:pt x="108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6691000" y="3040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7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5348575" y="3040675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13"/>
                  </a:moveTo>
                  <a:cubicBezTo>
                    <a:pt x="405" y="37"/>
                    <a:pt x="24" y="1"/>
                    <a:pt x="0" y="132"/>
                  </a:cubicBezTo>
                  <a:cubicBezTo>
                    <a:pt x="250" y="108"/>
                    <a:pt x="620" y="156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7179750" y="30347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24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7059800" y="3035625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1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191"/>
                    <a:pt x="250" y="250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1303425" y="302192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6"/>
                  </a:moveTo>
                  <a:cubicBezTo>
                    <a:pt x="1155" y="1"/>
                    <a:pt x="0" y="608"/>
                    <a:pt x="941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6641900" y="3024025"/>
              <a:ext cx="23825" cy="11325"/>
            </a:xfrm>
            <a:custGeom>
              <a:avLst/>
              <a:gdLst/>
              <a:ahLst/>
              <a:cxnLst/>
              <a:rect l="l" t="t" r="r" b="b"/>
              <a:pathLst>
                <a:path w="953" h="453" extrusionOk="0">
                  <a:moveTo>
                    <a:pt x="655" y="0"/>
                  </a:moveTo>
                  <a:cubicBezTo>
                    <a:pt x="845" y="357"/>
                    <a:pt x="83" y="238"/>
                    <a:pt x="0" y="452"/>
                  </a:cubicBezTo>
                  <a:lnTo>
                    <a:pt x="857" y="452"/>
                  </a:lnTo>
                  <a:cubicBezTo>
                    <a:pt x="834" y="286"/>
                    <a:pt x="953" y="4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5359300" y="3032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79" y="84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4204375" y="30317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1886825" y="30270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1" y="345"/>
                  </a:moveTo>
                  <a:lnTo>
                    <a:pt x="429" y="345"/>
                  </a:lnTo>
                  <a:cubicBezTo>
                    <a:pt x="441" y="191"/>
                    <a:pt x="715" y="191"/>
                    <a:pt x="656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7106525" y="30287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5631350" y="301985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2"/>
                  </a:moveTo>
                  <a:cubicBezTo>
                    <a:pt x="441" y="441"/>
                    <a:pt x="465" y="381"/>
                    <a:pt x="655" y="393"/>
                  </a:cubicBezTo>
                  <a:lnTo>
                    <a:pt x="655" y="167"/>
                  </a:lnTo>
                  <a:cubicBezTo>
                    <a:pt x="108" y="0"/>
                    <a:pt x="0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5000625" y="3027000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95" y="95"/>
                    <a:pt x="0" y="226"/>
                  </a:cubicBezTo>
                  <a:cubicBezTo>
                    <a:pt x="345" y="214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6365075" y="3018350"/>
              <a:ext cx="26500" cy="17900"/>
            </a:xfrm>
            <a:custGeom>
              <a:avLst/>
              <a:gdLst/>
              <a:ahLst/>
              <a:cxnLst/>
              <a:rect l="l" t="t" r="r" b="b"/>
              <a:pathLst>
                <a:path w="1060" h="716" extrusionOk="0">
                  <a:moveTo>
                    <a:pt x="0" y="120"/>
                  </a:moveTo>
                  <a:lnTo>
                    <a:pt x="0" y="346"/>
                  </a:lnTo>
                  <a:cubicBezTo>
                    <a:pt x="381" y="715"/>
                    <a:pt x="1060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"/>
            <p:cNvSpPr/>
            <p:nvPr/>
          </p:nvSpPr>
          <p:spPr>
            <a:xfrm>
              <a:off x="5329525" y="3026100"/>
              <a:ext cx="10750" cy="4775"/>
            </a:xfrm>
            <a:custGeom>
              <a:avLst/>
              <a:gdLst/>
              <a:ahLst/>
              <a:cxnLst/>
              <a:rect l="l" t="t" r="r" b="b"/>
              <a:pathLst>
                <a:path w="430" h="191" extrusionOk="0">
                  <a:moveTo>
                    <a:pt x="334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3606975" y="3007350"/>
              <a:ext cx="29800" cy="27400"/>
            </a:xfrm>
            <a:custGeom>
              <a:avLst/>
              <a:gdLst/>
              <a:ahLst/>
              <a:cxnLst/>
              <a:rect l="l" t="t" r="r" b="b"/>
              <a:pathLst>
                <a:path w="1192" h="1096" extrusionOk="0">
                  <a:moveTo>
                    <a:pt x="1192" y="667"/>
                  </a:moveTo>
                  <a:lnTo>
                    <a:pt x="1192" y="441"/>
                  </a:lnTo>
                  <a:cubicBezTo>
                    <a:pt x="311" y="0"/>
                    <a:pt x="1" y="1096"/>
                    <a:pt x="119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7325300" y="3015975"/>
              <a:ext cx="17900" cy="8350"/>
            </a:xfrm>
            <a:custGeom>
              <a:avLst/>
              <a:gdLst/>
              <a:ahLst/>
              <a:cxnLst/>
              <a:rect l="l" t="t" r="r" b="b"/>
              <a:pathLst>
                <a:path w="716" h="334" extrusionOk="0">
                  <a:moveTo>
                    <a:pt x="715" y="1"/>
                  </a:moveTo>
                  <a:lnTo>
                    <a:pt x="287" y="1"/>
                  </a:lnTo>
                  <a:cubicBezTo>
                    <a:pt x="275" y="143"/>
                    <a:pt x="1" y="155"/>
                    <a:pt x="60" y="334"/>
                  </a:cubicBezTo>
                  <a:lnTo>
                    <a:pt x="71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212525" y="30180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4" y="132"/>
                  </a:moveTo>
                  <a:cubicBezTo>
                    <a:pt x="214" y="72"/>
                    <a:pt x="36" y="1"/>
                    <a:pt x="0" y="132"/>
                  </a:cubicBezTo>
                  <a:cubicBezTo>
                    <a:pt x="12" y="191"/>
                    <a:pt x="191" y="251"/>
                    <a:pt x="214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7044025" y="30150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6767200" y="3007350"/>
              <a:ext cx="31275" cy="16975"/>
            </a:xfrm>
            <a:custGeom>
              <a:avLst/>
              <a:gdLst/>
              <a:ahLst/>
              <a:cxnLst/>
              <a:rect l="l" t="t" r="r" b="b"/>
              <a:pathLst>
                <a:path w="1251" h="679" extrusionOk="0">
                  <a:moveTo>
                    <a:pt x="1072" y="560"/>
                  </a:moveTo>
                  <a:cubicBezTo>
                    <a:pt x="1251" y="179"/>
                    <a:pt x="870" y="72"/>
                    <a:pt x="417" y="0"/>
                  </a:cubicBezTo>
                  <a:cubicBezTo>
                    <a:pt x="1" y="227"/>
                    <a:pt x="191" y="679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4671700" y="3017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748000" y="3017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67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7103850" y="301597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1"/>
                  </a:moveTo>
                  <a:cubicBezTo>
                    <a:pt x="274" y="24"/>
                    <a:pt x="1" y="1"/>
                    <a:pt x="1" y="108"/>
                  </a:cubicBezTo>
                  <a:cubicBezTo>
                    <a:pt x="167" y="84"/>
                    <a:pt x="441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5256300" y="2993650"/>
              <a:ext cx="41700" cy="24725"/>
            </a:xfrm>
            <a:custGeom>
              <a:avLst/>
              <a:gdLst/>
              <a:ahLst/>
              <a:cxnLst/>
              <a:rect l="l" t="t" r="r" b="b"/>
              <a:pathLst>
                <a:path w="1668" h="989" extrusionOk="0">
                  <a:moveTo>
                    <a:pt x="0" y="989"/>
                  </a:moveTo>
                  <a:cubicBezTo>
                    <a:pt x="1667" y="834"/>
                    <a:pt x="24" y="1"/>
                    <a:pt x="0" y="9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731625" y="3015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7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2739625" y="300735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6" y="119"/>
                  </a:moveTo>
                  <a:cubicBezTo>
                    <a:pt x="226" y="60"/>
                    <a:pt x="36" y="0"/>
                    <a:pt x="0" y="119"/>
                  </a:cubicBezTo>
                  <a:cubicBezTo>
                    <a:pt x="12" y="179"/>
                    <a:pt x="191" y="238"/>
                    <a:pt x="22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5696525" y="3001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656" y="0"/>
                  </a:moveTo>
                  <a:lnTo>
                    <a:pt x="1" y="0"/>
                  </a:lnTo>
                  <a:lnTo>
                    <a:pt x="1" y="345"/>
                  </a:lnTo>
                  <a:lnTo>
                    <a:pt x="429" y="345"/>
                  </a:lnTo>
                  <a:cubicBezTo>
                    <a:pt x="441" y="191"/>
                    <a:pt x="71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5446500" y="30017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19"/>
                  </a:moveTo>
                  <a:cubicBezTo>
                    <a:pt x="429" y="119"/>
                    <a:pt x="393" y="36"/>
                    <a:pt x="215" y="0"/>
                  </a:cubicBezTo>
                  <a:cubicBezTo>
                    <a:pt x="215" y="119"/>
                    <a:pt x="36" y="131"/>
                    <a:pt x="1" y="226"/>
                  </a:cubicBezTo>
                  <a:cubicBezTo>
                    <a:pt x="215" y="226"/>
                    <a:pt x="251" y="310"/>
                    <a:pt x="429" y="333"/>
                  </a:cubicBezTo>
                  <a:cubicBezTo>
                    <a:pt x="429" y="226"/>
                    <a:pt x="608" y="214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3052150" y="3006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20" y="143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1946350" y="30040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3" y="131"/>
                  </a:cubicBezTo>
                  <a:cubicBezTo>
                    <a:pt x="1" y="191"/>
                    <a:pt x="180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6606775" y="30037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67"/>
                    <a:pt x="441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416400" y="30037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67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5568850" y="30011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5362275" y="299572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4" y="108"/>
                    <a:pt x="762" y="13"/>
                  </a:cubicBezTo>
                  <a:cubicBezTo>
                    <a:pt x="417" y="37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4957150" y="2992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36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4560375" y="299067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1883850" y="2992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80"/>
                    <a:pt x="441" y="84"/>
                    <a:pt x="346" y="25"/>
                  </a:cubicBezTo>
                  <a:cubicBezTo>
                    <a:pt x="263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641425" y="29877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8" y="215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203"/>
                    <a:pt x="239" y="262"/>
                    <a:pt x="668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4323750" y="29841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1759425" y="2979375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96" y="226"/>
                  </a:moveTo>
                  <a:cubicBezTo>
                    <a:pt x="382" y="226"/>
                    <a:pt x="394" y="369"/>
                    <a:pt x="751" y="345"/>
                  </a:cubicBezTo>
                  <a:cubicBezTo>
                    <a:pt x="1072" y="60"/>
                    <a:pt x="1" y="0"/>
                    <a:pt x="96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3889175" y="2981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5"/>
                  </a:moveTo>
                  <a:cubicBezTo>
                    <a:pt x="167" y="179"/>
                    <a:pt x="441" y="96"/>
                    <a:pt x="333" y="36"/>
                  </a:cubicBezTo>
                  <a:cubicBezTo>
                    <a:pt x="274" y="1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3397425" y="29787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82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1169475" y="2979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4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757525" y="2970425"/>
              <a:ext cx="21150" cy="11650"/>
            </a:xfrm>
            <a:custGeom>
              <a:avLst/>
              <a:gdLst/>
              <a:ahLst/>
              <a:cxnLst/>
              <a:rect l="l" t="t" r="r" b="b"/>
              <a:pathLst>
                <a:path w="846" h="466" extrusionOk="0">
                  <a:moveTo>
                    <a:pt x="596" y="465"/>
                  </a:moveTo>
                  <a:cubicBezTo>
                    <a:pt x="727" y="465"/>
                    <a:pt x="846" y="441"/>
                    <a:pt x="822" y="346"/>
                  </a:cubicBezTo>
                  <a:cubicBezTo>
                    <a:pt x="465" y="346"/>
                    <a:pt x="703" y="37"/>
                    <a:pt x="381" y="1"/>
                  </a:cubicBezTo>
                  <a:cubicBezTo>
                    <a:pt x="0" y="227"/>
                    <a:pt x="548" y="227"/>
                    <a:pt x="167" y="453"/>
                  </a:cubicBezTo>
                  <a:cubicBezTo>
                    <a:pt x="310" y="465"/>
                    <a:pt x="453" y="465"/>
                    <a:pt x="596" y="46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3718000" y="2972825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2" y="143"/>
                  </a:moveTo>
                  <a:cubicBezTo>
                    <a:pt x="442" y="24"/>
                    <a:pt x="49" y="0"/>
                    <a:pt x="1" y="143"/>
                  </a:cubicBezTo>
                  <a:cubicBezTo>
                    <a:pt x="263" y="131"/>
                    <a:pt x="346" y="310"/>
                    <a:pt x="442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846525" y="2967750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8" y="203"/>
                    <a:pt x="703" y="36"/>
                    <a:pt x="310" y="1"/>
                  </a:cubicBezTo>
                  <a:cubicBezTo>
                    <a:pt x="239" y="156"/>
                    <a:pt x="0" y="227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3803450" y="2962700"/>
              <a:ext cx="28875" cy="18475"/>
            </a:xfrm>
            <a:custGeom>
              <a:avLst/>
              <a:gdLst/>
              <a:ahLst/>
              <a:cxnLst/>
              <a:rect l="l" t="t" r="r" b="b"/>
              <a:pathLst>
                <a:path w="1155" h="739" extrusionOk="0">
                  <a:moveTo>
                    <a:pt x="1155" y="203"/>
                  </a:moveTo>
                  <a:cubicBezTo>
                    <a:pt x="453" y="286"/>
                    <a:pt x="488" y="0"/>
                    <a:pt x="72" y="203"/>
                  </a:cubicBezTo>
                  <a:cubicBezTo>
                    <a:pt x="0" y="739"/>
                    <a:pt x="1072" y="500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114700" y="2970150"/>
              <a:ext cx="5700" cy="6550"/>
            </a:xfrm>
            <a:custGeom>
              <a:avLst/>
              <a:gdLst/>
              <a:ahLst/>
              <a:cxnLst/>
              <a:rect l="l" t="t" r="r" b="b"/>
              <a:pathLst>
                <a:path w="228" h="262" extrusionOk="0">
                  <a:moveTo>
                    <a:pt x="227" y="131"/>
                  </a:moveTo>
                  <a:cubicBezTo>
                    <a:pt x="227" y="71"/>
                    <a:pt x="49" y="0"/>
                    <a:pt x="1" y="131"/>
                  </a:cubicBezTo>
                  <a:cubicBezTo>
                    <a:pt x="1" y="191"/>
                    <a:pt x="180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4756225" y="29653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6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656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3880225" y="2965375"/>
              <a:ext cx="11650" cy="9550"/>
            </a:xfrm>
            <a:custGeom>
              <a:avLst/>
              <a:gdLst/>
              <a:ahLst/>
              <a:cxnLst/>
              <a:rect l="l" t="t" r="r" b="b"/>
              <a:pathLst>
                <a:path w="466" h="382" extrusionOk="0">
                  <a:moveTo>
                    <a:pt x="465" y="322"/>
                  </a:moveTo>
                  <a:lnTo>
                    <a:pt x="465" y="96"/>
                  </a:lnTo>
                  <a:cubicBezTo>
                    <a:pt x="239" y="96"/>
                    <a:pt x="215" y="12"/>
                    <a:pt x="37" y="1"/>
                  </a:cubicBezTo>
                  <a:cubicBezTo>
                    <a:pt x="60" y="179"/>
                    <a:pt x="1" y="382"/>
                    <a:pt x="465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834925" y="29671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80"/>
                    <a:pt x="429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7131225" y="29618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44"/>
                  </a:moveTo>
                  <a:cubicBezTo>
                    <a:pt x="382" y="1"/>
                    <a:pt x="180" y="60"/>
                    <a:pt x="1" y="144"/>
                  </a:cubicBezTo>
                  <a:cubicBezTo>
                    <a:pt x="1" y="239"/>
                    <a:pt x="382" y="274"/>
                    <a:pt x="43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7302400" y="2958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41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7237200" y="2958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79"/>
                    <a:pt x="429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6966625" y="2947225"/>
              <a:ext cx="17900" cy="11925"/>
            </a:xfrm>
            <a:custGeom>
              <a:avLst/>
              <a:gdLst/>
              <a:ahLst/>
              <a:cxnLst/>
              <a:rect l="l" t="t" r="r" b="b"/>
              <a:pathLst>
                <a:path w="716" h="477" extrusionOk="0">
                  <a:moveTo>
                    <a:pt x="715" y="476"/>
                  </a:moveTo>
                  <a:lnTo>
                    <a:pt x="715" y="36"/>
                  </a:lnTo>
                  <a:cubicBezTo>
                    <a:pt x="132" y="0"/>
                    <a:pt x="1" y="179"/>
                    <a:pt x="60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1552275" y="29558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1533225" y="2942450"/>
              <a:ext cx="18475" cy="14325"/>
            </a:xfrm>
            <a:custGeom>
              <a:avLst/>
              <a:gdLst/>
              <a:ahLst/>
              <a:cxnLst/>
              <a:rect l="l" t="t" r="r" b="b"/>
              <a:pathLst>
                <a:path w="739" h="573" extrusionOk="0">
                  <a:moveTo>
                    <a:pt x="0" y="120"/>
                  </a:moveTo>
                  <a:lnTo>
                    <a:pt x="0" y="572"/>
                  </a:lnTo>
                  <a:lnTo>
                    <a:pt x="655" y="572"/>
                  </a:lnTo>
                  <a:cubicBezTo>
                    <a:pt x="714" y="275"/>
                    <a:pt x="738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6565975" y="2942450"/>
              <a:ext cx="21175" cy="13425"/>
            </a:xfrm>
            <a:custGeom>
              <a:avLst/>
              <a:gdLst/>
              <a:ahLst/>
              <a:cxnLst/>
              <a:rect l="l" t="t" r="r" b="b"/>
              <a:pathLst>
                <a:path w="847" h="537" extrusionOk="0">
                  <a:moveTo>
                    <a:pt x="203" y="1"/>
                  </a:moveTo>
                  <a:cubicBezTo>
                    <a:pt x="215" y="191"/>
                    <a:pt x="168" y="346"/>
                    <a:pt x="1" y="453"/>
                  </a:cubicBezTo>
                  <a:cubicBezTo>
                    <a:pt x="739" y="537"/>
                    <a:pt x="846" y="25"/>
                    <a:pt x="20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3239975" y="294782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31"/>
                  </a:moveTo>
                  <a:cubicBezTo>
                    <a:pt x="429" y="12"/>
                    <a:pt x="48" y="0"/>
                    <a:pt x="1" y="131"/>
                  </a:cubicBezTo>
                  <a:cubicBezTo>
                    <a:pt x="239" y="119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1373075" y="29505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322" y="24"/>
                  </a:moveTo>
                  <a:cubicBezTo>
                    <a:pt x="262" y="0"/>
                    <a:pt x="1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598275" y="29478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1" y="131"/>
                  </a:cubicBezTo>
                  <a:cubicBezTo>
                    <a:pt x="12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370275" y="2944250"/>
              <a:ext cx="22050" cy="10725"/>
            </a:xfrm>
            <a:custGeom>
              <a:avLst/>
              <a:gdLst/>
              <a:ahLst/>
              <a:cxnLst/>
              <a:rect l="l" t="t" r="r" b="b"/>
              <a:pathLst>
                <a:path w="882" h="429" extrusionOk="0">
                  <a:moveTo>
                    <a:pt x="881" y="155"/>
                  </a:moveTo>
                  <a:cubicBezTo>
                    <a:pt x="584" y="0"/>
                    <a:pt x="72" y="0"/>
                    <a:pt x="0" y="274"/>
                  </a:cubicBezTo>
                  <a:cubicBezTo>
                    <a:pt x="298" y="429"/>
                    <a:pt x="822" y="429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3421550" y="293412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0" y="679"/>
                  </a:moveTo>
                  <a:cubicBezTo>
                    <a:pt x="1167" y="0"/>
                    <a:pt x="0" y="608"/>
                    <a:pt x="1000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35800" y="2943050"/>
              <a:ext cx="26825" cy="8650"/>
            </a:xfrm>
            <a:custGeom>
              <a:avLst/>
              <a:gdLst/>
              <a:ahLst/>
              <a:cxnLst/>
              <a:rect l="l" t="t" r="r" b="b"/>
              <a:pathLst>
                <a:path w="1073" h="346" extrusionOk="0">
                  <a:moveTo>
                    <a:pt x="72" y="203"/>
                  </a:moveTo>
                  <a:cubicBezTo>
                    <a:pt x="358" y="203"/>
                    <a:pt x="370" y="346"/>
                    <a:pt x="727" y="322"/>
                  </a:cubicBezTo>
                  <a:cubicBezTo>
                    <a:pt x="1072" y="36"/>
                    <a:pt x="1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5650400" y="29448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68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4878875" y="2936800"/>
              <a:ext cx="20250" cy="11325"/>
            </a:xfrm>
            <a:custGeom>
              <a:avLst/>
              <a:gdLst/>
              <a:ahLst/>
              <a:cxnLst/>
              <a:rect l="l" t="t" r="r" b="b"/>
              <a:pathLst>
                <a:path w="810" h="453" extrusionOk="0">
                  <a:moveTo>
                    <a:pt x="750" y="453"/>
                  </a:moveTo>
                  <a:cubicBezTo>
                    <a:pt x="810" y="203"/>
                    <a:pt x="691" y="24"/>
                    <a:pt x="310" y="1"/>
                  </a:cubicBezTo>
                  <a:cubicBezTo>
                    <a:pt x="238" y="155"/>
                    <a:pt x="0" y="215"/>
                    <a:pt x="108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2455350" y="293322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70"/>
                  </a:moveTo>
                  <a:cubicBezTo>
                    <a:pt x="1251" y="1"/>
                    <a:pt x="1" y="644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1874925" y="293412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34"/>
                  </a:moveTo>
                  <a:lnTo>
                    <a:pt x="477" y="108"/>
                  </a:lnTo>
                  <a:cubicBezTo>
                    <a:pt x="251" y="108"/>
                    <a:pt x="227" y="24"/>
                    <a:pt x="48" y="0"/>
                  </a:cubicBezTo>
                  <a:cubicBezTo>
                    <a:pt x="60" y="179"/>
                    <a:pt x="0" y="393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1663875" y="2940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68" y="72"/>
                    <a:pt x="430" y="96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3313200" y="2936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79"/>
                    <a:pt x="441" y="96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791450" y="2936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5669150" y="2931450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441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2647650" y="292847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1803200" y="2925775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72" y="227"/>
                  </a:moveTo>
                  <a:cubicBezTo>
                    <a:pt x="357" y="227"/>
                    <a:pt x="369" y="370"/>
                    <a:pt x="726" y="346"/>
                  </a:cubicBezTo>
                  <a:cubicBezTo>
                    <a:pt x="1072" y="61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2633950" y="2927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1913925" y="29284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3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1799325" y="3615150"/>
              <a:ext cx="40200" cy="17000"/>
            </a:xfrm>
            <a:custGeom>
              <a:avLst/>
              <a:gdLst/>
              <a:ahLst/>
              <a:cxnLst/>
              <a:rect l="l" t="t" r="r" b="b"/>
              <a:pathLst>
                <a:path w="1608" h="680" extrusionOk="0">
                  <a:moveTo>
                    <a:pt x="227" y="679"/>
                  </a:moveTo>
                  <a:cubicBezTo>
                    <a:pt x="1608" y="596"/>
                    <a:pt x="238" y="1"/>
                    <a:pt x="0" y="334"/>
                  </a:cubicBezTo>
                  <a:cubicBezTo>
                    <a:pt x="274" y="358"/>
                    <a:pt x="250" y="525"/>
                    <a:pt x="227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7082425" y="3316900"/>
              <a:ext cx="27100" cy="11050"/>
            </a:xfrm>
            <a:custGeom>
              <a:avLst/>
              <a:gdLst/>
              <a:ahLst/>
              <a:cxnLst/>
              <a:rect l="l" t="t" r="r" b="b"/>
              <a:pathLst>
                <a:path w="1084" h="442" extrusionOk="0">
                  <a:moveTo>
                    <a:pt x="1084" y="441"/>
                  </a:moveTo>
                  <a:cubicBezTo>
                    <a:pt x="1012" y="144"/>
                    <a:pt x="524" y="60"/>
                    <a:pt x="0" y="1"/>
                  </a:cubicBezTo>
                  <a:cubicBezTo>
                    <a:pt x="84" y="298"/>
                    <a:pt x="667" y="322"/>
                    <a:pt x="10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7337225" y="3083250"/>
              <a:ext cx="29475" cy="16700"/>
            </a:xfrm>
            <a:custGeom>
              <a:avLst/>
              <a:gdLst/>
              <a:ahLst/>
              <a:cxnLst/>
              <a:rect l="l" t="t" r="r" b="b"/>
              <a:pathLst>
                <a:path w="1179" h="668" extrusionOk="0">
                  <a:moveTo>
                    <a:pt x="238" y="560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203"/>
                    <a:pt x="0" y="143"/>
                    <a:pt x="23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815275" y="3008825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53" y="382"/>
                  </a:moveTo>
                  <a:cubicBezTo>
                    <a:pt x="548" y="191"/>
                    <a:pt x="738" y="418"/>
                    <a:pt x="1119" y="382"/>
                  </a:cubicBezTo>
                  <a:lnTo>
                    <a:pt x="1119" y="48"/>
                  </a:lnTo>
                  <a:cubicBezTo>
                    <a:pt x="703" y="1"/>
                    <a:pt x="0" y="358"/>
                    <a:pt x="453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794425" y="2943350"/>
              <a:ext cx="29800" cy="11625"/>
            </a:xfrm>
            <a:custGeom>
              <a:avLst/>
              <a:gdLst/>
              <a:ahLst/>
              <a:cxnLst/>
              <a:rect l="l" t="t" r="r" b="b"/>
              <a:pathLst>
                <a:path w="1192" h="465" extrusionOk="0">
                  <a:moveTo>
                    <a:pt x="1084" y="310"/>
                  </a:moveTo>
                  <a:cubicBezTo>
                    <a:pt x="656" y="310"/>
                    <a:pt x="799" y="0"/>
                    <a:pt x="203" y="84"/>
                  </a:cubicBezTo>
                  <a:cubicBezTo>
                    <a:pt x="1" y="358"/>
                    <a:pt x="1191" y="465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7087175" y="45786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3" y="238"/>
                    <a:pt x="394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6611825" y="45810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2803900" y="457897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7" y="0"/>
                  </a:lnTo>
                  <a:cubicBezTo>
                    <a:pt x="1" y="191"/>
                    <a:pt x="251" y="262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331875" y="457867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12"/>
                  </a:moveTo>
                  <a:cubicBezTo>
                    <a:pt x="286" y="0"/>
                    <a:pt x="96" y="96"/>
                    <a:pt x="0" y="238"/>
                  </a:cubicBezTo>
                  <a:cubicBezTo>
                    <a:pt x="346" y="238"/>
                    <a:pt x="762" y="250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2350575" y="45780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32" y="143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5682250" y="45751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4345475" y="45751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79" y="179"/>
                    <a:pt x="441" y="108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685025" y="4562300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655" y="0"/>
                  </a:moveTo>
                  <a:cubicBezTo>
                    <a:pt x="465" y="191"/>
                    <a:pt x="143" y="322"/>
                    <a:pt x="0" y="560"/>
                  </a:cubicBezTo>
                  <a:cubicBezTo>
                    <a:pt x="453" y="548"/>
                    <a:pt x="1274" y="155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1557625" y="4572725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2"/>
                    <a:pt x="310" y="24"/>
                  </a:cubicBezTo>
                  <a:cubicBezTo>
                    <a:pt x="262" y="0"/>
                    <a:pt x="0" y="83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101025" y="456975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7" y="143"/>
                  </a:moveTo>
                  <a:cubicBezTo>
                    <a:pt x="167" y="179"/>
                    <a:pt x="429" y="83"/>
                    <a:pt x="310" y="24"/>
                  </a:cubicBezTo>
                  <a:cubicBezTo>
                    <a:pt x="262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2400000" y="4567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55" y="168"/>
                    <a:pt x="429" y="72"/>
                    <a:pt x="322" y="13"/>
                  </a:cubicBezTo>
                  <a:cubicBezTo>
                    <a:pt x="262" y="1"/>
                    <a:pt x="0" y="84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2505950" y="45623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5418825" y="4558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3576325" y="4558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666150" y="45614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4565725" y="45536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19"/>
                  </a:moveTo>
                  <a:cubicBezTo>
                    <a:pt x="430" y="119"/>
                    <a:pt x="406" y="24"/>
                    <a:pt x="215" y="0"/>
                  </a:cubicBezTo>
                  <a:cubicBezTo>
                    <a:pt x="215" y="119"/>
                    <a:pt x="37" y="131"/>
                    <a:pt x="1" y="226"/>
                  </a:cubicBezTo>
                  <a:cubicBezTo>
                    <a:pt x="215" y="226"/>
                    <a:pt x="251" y="310"/>
                    <a:pt x="430" y="345"/>
                  </a:cubicBezTo>
                  <a:cubicBezTo>
                    <a:pt x="430" y="226"/>
                    <a:pt x="608" y="203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4067450" y="4553375"/>
              <a:ext cx="26525" cy="16400"/>
            </a:xfrm>
            <a:custGeom>
              <a:avLst/>
              <a:gdLst/>
              <a:ahLst/>
              <a:cxnLst/>
              <a:rect l="l" t="t" r="r" b="b"/>
              <a:pathLst>
                <a:path w="1061" h="656" extrusionOk="0">
                  <a:moveTo>
                    <a:pt x="1013" y="238"/>
                  </a:moveTo>
                  <a:cubicBezTo>
                    <a:pt x="1061" y="155"/>
                    <a:pt x="691" y="0"/>
                    <a:pt x="584" y="12"/>
                  </a:cubicBezTo>
                  <a:cubicBezTo>
                    <a:pt x="1" y="95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571200" y="4544725"/>
              <a:ext cx="31575" cy="14925"/>
            </a:xfrm>
            <a:custGeom>
              <a:avLst/>
              <a:gdLst/>
              <a:ahLst/>
              <a:cxnLst/>
              <a:rect l="l" t="t" r="r" b="b"/>
              <a:pathLst>
                <a:path w="1263" h="597" extrusionOk="0">
                  <a:moveTo>
                    <a:pt x="857" y="477"/>
                  </a:moveTo>
                  <a:cubicBezTo>
                    <a:pt x="1262" y="108"/>
                    <a:pt x="83" y="1"/>
                    <a:pt x="0" y="251"/>
                  </a:cubicBezTo>
                  <a:cubicBezTo>
                    <a:pt x="345" y="299"/>
                    <a:pt x="179" y="596"/>
                    <a:pt x="857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891775" y="4533425"/>
              <a:ext cx="39600" cy="18475"/>
            </a:xfrm>
            <a:custGeom>
              <a:avLst/>
              <a:gdLst/>
              <a:ahLst/>
              <a:cxnLst/>
              <a:rect l="l" t="t" r="r" b="b"/>
              <a:pathLst>
                <a:path w="1584" h="739" extrusionOk="0">
                  <a:moveTo>
                    <a:pt x="1298" y="691"/>
                  </a:moveTo>
                  <a:cubicBezTo>
                    <a:pt x="1477" y="560"/>
                    <a:pt x="1584" y="393"/>
                    <a:pt x="1524" y="120"/>
                  </a:cubicBezTo>
                  <a:cubicBezTo>
                    <a:pt x="810" y="179"/>
                    <a:pt x="512" y="48"/>
                    <a:pt x="0" y="1"/>
                  </a:cubicBezTo>
                  <a:cubicBezTo>
                    <a:pt x="262" y="334"/>
                    <a:pt x="345" y="739"/>
                    <a:pt x="12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181375" y="4531050"/>
              <a:ext cx="56875" cy="14300"/>
            </a:xfrm>
            <a:custGeom>
              <a:avLst/>
              <a:gdLst/>
              <a:ahLst/>
              <a:cxnLst/>
              <a:rect l="l" t="t" r="r" b="b"/>
              <a:pathLst>
                <a:path w="2275" h="572" extrusionOk="0">
                  <a:moveTo>
                    <a:pt x="799" y="560"/>
                  </a:moveTo>
                  <a:cubicBezTo>
                    <a:pt x="739" y="155"/>
                    <a:pt x="2275" y="572"/>
                    <a:pt x="1894" y="0"/>
                  </a:cubicBezTo>
                  <a:cubicBezTo>
                    <a:pt x="1275" y="60"/>
                    <a:pt x="751" y="155"/>
                    <a:pt x="144" y="215"/>
                  </a:cubicBezTo>
                  <a:cubicBezTo>
                    <a:pt x="1" y="536"/>
                    <a:pt x="608" y="441"/>
                    <a:pt x="79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5524775" y="4538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4"/>
                  </a:moveTo>
                  <a:cubicBezTo>
                    <a:pt x="168" y="179"/>
                    <a:pt x="441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5462275" y="45340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4375525" y="45334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43"/>
                  </a:moveTo>
                  <a:cubicBezTo>
                    <a:pt x="394" y="1"/>
                    <a:pt x="191" y="60"/>
                    <a:pt x="1" y="143"/>
                  </a:cubicBezTo>
                  <a:cubicBezTo>
                    <a:pt x="1" y="239"/>
                    <a:pt x="370" y="274"/>
                    <a:pt x="43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6564200" y="4522700"/>
              <a:ext cx="34850" cy="16700"/>
            </a:xfrm>
            <a:custGeom>
              <a:avLst/>
              <a:gdLst/>
              <a:ahLst/>
              <a:cxnLst/>
              <a:rect l="l" t="t" r="r" b="b"/>
              <a:pathLst>
                <a:path w="1394" h="668" extrusionOk="0">
                  <a:moveTo>
                    <a:pt x="715" y="1"/>
                  </a:moveTo>
                  <a:cubicBezTo>
                    <a:pt x="679" y="215"/>
                    <a:pt x="1" y="72"/>
                    <a:pt x="60" y="346"/>
                  </a:cubicBezTo>
                  <a:cubicBezTo>
                    <a:pt x="441" y="668"/>
                    <a:pt x="1394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5519425" y="45304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67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7408050" y="4525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4854750" y="4515275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394" y="643"/>
                  </a:moveTo>
                  <a:cubicBezTo>
                    <a:pt x="453" y="488"/>
                    <a:pt x="703" y="429"/>
                    <a:pt x="608" y="191"/>
                  </a:cubicBezTo>
                  <a:cubicBezTo>
                    <a:pt x="1" y="0"/>
                    <a:pt x="1" y="667"/>
                    <a:pt x="394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4513950" y="45245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2245500" y="451527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405"/>
                  </a:moveTo>
                  <a:cubicBezTo>
                    <a:pt x="537" y="715"/>
                    <a:pt x="1477" y="405"/>
                    <a:pt x="1501" y="179"/>
                  </a:cubicBezTo>
                  <a:cubicBezTo>
                    <a:pt x="1060" y="250"/>
                    <a:pt x="1" y="0"/>
                    <a:pt x="191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379325" y="451020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9" y="501"/>
                  </a:moveTo>
                  <a:cubicBezTo>
                    <a:pt x="834" y="334"/>
                    <a:pt x="727" y="1"/>
                    <a:pt x="60" y="60"/>
                  </a:cubicBezTo>
                  <a:cubicBezTo>
                    <a:pt x="1" y="310"/>
                    <a:pt x="120" y="477"/>
                    <a:pt x="48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7258325" y="45164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80" y="168"/>
                    <a:pt x="453" y="72"/>
                    <a:pt x="346" y="25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7301800" y="45134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5695950" y="450365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0" y="537"/>
                  </a:moveTo>
                  <a:cubicBezTo>
                    <a:pt x="833" y="632"/>
                    <a:pt x="833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2310100" y="451050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44"/>
                  </a:moveTo>
                  <a:cubicBezTo>
                    <a:pt x="429" y="25"/>
                    <a:pt x="60" y="1"/>
                    <a:pt x="0" y="144"/>
                  </a:cubicBezTo>
                  <a:cubicBezTo>
                    <a:pt x="239" y="132"/>
                    <a:pt x="346" y="310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925700" y="4494725"/>
              <a:ext cx="32775" cy="19075"/>
            </a:xfrm>
            <a:custGeom>
              <a:avLst/>
              <a:gdLst/>
              <a:ahLst/>
              <a:cxnLst/>
              <a:rect l="l" t="t" r="r" b="b"/>
              <a:pathLst>
                <a:path w="1311" h="763" extrusionOk="0">
                  <a:moveTo>
                    <a:pt x="822" y="679"/>
                  </a:moveTo>
                  <a:cubicBezTo>
                    <a:pt x="1310" y="417"/>
                    <a:pt x="667" y="179"/>
                    <a:pt x="393" y="1"/>
                  </a:cubicBezTo>
                  <a:cubicBezTo>
                    <a:pt x="48" y="167"/>
                    <a:pt x="0" y="763"/>
                    <a:pt x="822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5084550" y="45021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6"/>
                    <a:pt x="108" y="143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5021450" y="4500100"/>
              <a:ext cx="17275" cy="6550"/>
            </a:xfrm>
            <a:custGeom>
              <a:avLst/>
              <a:gdLst/>
              <a:ahLst/>
              <a:cxnLst/>
              <a:rect l="l" t="t" r="r" b="b"/>
              <a:pathLst>
                <a:path w="691" h="262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02"/>
                    <a:pt x="239" y="262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1337650" y="4489975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53" y="393"/>
                    <a:pt x="656" y="405"/>
                  </a:cubicBezTo>
                  <a:lnTo>
                    <a:pt x="656" y="179"/>
                  </a:lnTo>
                  <a:cubicBezTo>
                    <a:pt x="108" y="0"/>
                    <a:pt x="1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4383875" y="4496825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55" y="155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308950" y="449145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346"/>
                  </a:moveTo>
                  <a:lnTo>
                    <a:pt x="715" y="1"/>
                  </a:lnTo>
                  <a:lnTo>
                    <a:pt x="275" y="1"/>
                  </a:lnTo>
                  <a:cubicBezTo>
                    <a:pt x="263" y="156"/>
                    <a:pt x="1" y="167"/>
                    <a:pt x="7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6896975" y="44911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4413625" y="4486400"/>
              <a:ext cx="17900" cy="13700"/>
            </a:xfrm>
            <a:custGeom>
              <a:avLst/>
              <a:gdLst/>
              <a:ahLst/>
              <a:cxnLst/>
              <a:rect l="l" t="t" r="r" b="b"/>
              <a:pathLst>
                <a:path w="716" h="548" extrusionOk="0">
                  <a:moveTo>
                    <a:pt x="644" y="441"/>
                  </a:moveTo>
                  <a:cubicBezTo>
                    <a:pt x="715" y="191"/>
                    <a:pt x="608" y="24"/>
                    <a:pt x="215" y="0"/>
                  </a:cubicBezTo>
                  <a:cubicBezTo>
                    <a:pt x="263" y="191"/>
                    <a:pt x="1" y="548"/>
                    <a:pt x="64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3373325" y="4474775"/>
              <a:ext cx="45275" cy="22650"/>
            </a:xfrm>
            <a:custGeom>
              <a:avLst/>
              <a:gdLst/>
              <a:ahLst/>
              <a:cxnLst/>
              <a:rect l="l" t="t" r="r" b="b"/>
              <a:pathLst>
                <a:path w="1811" h="906" extrusionOk="0">
                  <a:moveTo>
                    <a:pt x="1167" y="906"/>
                  </a:moveTo>
                  <a:cubicBezTo>
                    <a:pt x="1810" y="465"/>
                    <a:pt x="715" y="144"/>
                    <a:pt x="84" y="1"/>
                  </a:cubicBezTo>
                  <a:cubicBezTo>
                    <a:pt x="1" y="537"/>
                    <a:pt x="477" y="775"/>
                    <a:pt x="1167" y="9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6916025" y="44881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79" y="179"/>
                    <a:pt x="453" y="84"/>
                    <a:pt x="346" y="48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698875" y="4488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79"/>
                    <a:pt x="430" y="84"/>
                    <a:pt x="322" y="48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4345475" y="44855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1549000" y="4476275"/>
              <a:ext cx="27400" cy="16100"/>
            </a:xfrm>
            <a:custGeom>
              <a:avLst/>
              <a:gdLst/>
              <a:ahLst/>
              <a:cxnLst/>
              <a:rect l="l" t="t" r="r" b="b"/>
              <a:pathLst>
                <a:path w="1096" h="644" extrusionOk="0">
                  <a:moveTo>
                    <a:pt x="881" y="501"/>
                  </a:moveTo>
                  <a:cubicBezTo>
                    <a:pt x="1096" y="227"/>
                    <a:pt x="143" y="1"/>
                    <a:pt x="0" y="286"/>
                  </a:cubicBezTo>
                  <a:cubicBezTo>
                    <a:pt x="357" y="322"/>
                    <a:pt x="203" y="643"/>
                    <a:pt x="881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497975" y="44828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0" y="24"/>
                  </a:cubicBezTo>
                  <a:cubicBezTo>
                    <a:pt x="417" y="36"/>
                    <a:pt x="0" y="0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2266650" y="4483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74" y="24"/>
                    <a:pt x="1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1769550" y="4482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5780175" y="44715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120" y="131"/>
                  </a:moveTo>
                  <a:cubicBezTo>
                    <a:pt x="179" y="155"/>
                    <a:pt x="441" y="71"/>
                    <a:pt x="346" y="12"/>
                  </a:cubicBezTo>
                  <a:cubicBezTo>
                    <a:pt x="262" y="0"/>
                    <a:pt x="0" y="71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4587175" y="4463475"/>
              <a:ext cx="26800" cy="17875"/>
            </a:xfrm>
            <a:custGeom>
              <a:avLst/>
              <a:gdLst/>
              <a:ahLst/>
              <a:cxnLst/>
              <a:rect l="l" t="t" r="r" b="b"/>
              <a:pathLst>
                <a:path w="1072" h="715" extrusionOk="0">
                  <a:moveTo>
                    <a:pt x="0" y="120"/>
                  </a:moveTo>
                  <a:lnTo>
                    <a:pt x="0" y="346"/>
                  </a:lnTo>
                  <a:cubicBezTo>
                    <a:pt x="405" y="715"/>
                    <a:pt x="107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3758800" y="4471525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2" y="24"/>
                  </a:moveTo>
                  <a:cubicBezTo>
                    <a:pt x="262" y="0"/>
                    <a:pt x="0" y="83"/>
                    <a:pt x="95" y="143"/>
                  </a:cubicBezTo>
                  <a:cubicBezTo>
                    <a:pt x="155" y="155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2211575" y="4466150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5" y="346"/>
                  </a:moveTo>
                  <a:cubicBezTo>
                    <a:pt x="465" y="191"/>
                    <a:pt x="572" y="96"/>
                    <a:pt x="691" y="1"/>
                  </a:cubicBezTo>
                  <a:lnTo>
                    <a:pt x="36" y="1"/>
                  </a:lnTo>
                  <a:cubicBezTo>
                    <a:pt x="48" y="191"/>
                    <a:pt x="0" y="40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4383875" y="4468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2668775" y="44655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39" y="132"/>
                    <a:pt x="346" y="310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2603575" y="44664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2" y="227"/>
                  </a:lnTo>
                  <a:lnTo>
                    <a:pt x="44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2233300" y="4463475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679" y="346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1" y="239"/>
                    <a:pt x="203" y="358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1745150" y="44631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7201475" y="44611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4671700" y="44572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2223475" y="44521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429" y="333"/>
                  </a:moveTo>
                  <a:cubicBezTo>
                    <a:pt x="429" y="214"/>
                    <a:pt x="608" y="203"/>
                    <a:pt x="656" y="119"/>
                  </a:cubicBezTo>
                  <a:cubicBezTo>
                    <a:pt x="429" y="119"/>
                    <a:pt x="406" y="24"/>
                    <a:pt x="227" y="0"/>
                  </a:cubicBezTo>
                  <a:cubicBezTo>
                    <a:pt x="227" y="119"/>
                    <a:pt x="48" y="131"/>
                    <a:pt x="1" y="214"/>
                  </a:cubicBezTo>
                  <a:cubicBezTo>
                    <a:pt x="215" y="238"/>
                    <a:pt x="251" y="322"/>
                    <a:pt x="429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1668650" y="4445325"/>
              <a:ext cx="23250" cy="17575"/>
            </a:xfrm>
            <a:custGeom>
              <a:avLst/>
              <a:gdLst/>
              <a:ahLst/>
              <a:cxnLst/>
              <a:rect l="l" t="t" r="r" b="b"/>
              <a:pathLst>
                <a:path w="930" h="703" extrusionOk="0">
                  <a:moveTo>
                    <a:pt x="882" y="607"/>
                  </a:moveTo>
                  <a:cubicBezTo>
                    <a:pt x="929" y="286"/>
                    <a:pt x="917" y="0"/>
                    <a:pt x="227" y="48"/>
                  </a:cubicBezTo>
                  <a:cubicBezTo>
                    <a:pt x="227" y="215"/>
                    <a:pt x="120" y="298"/>
                    <a:pt x="0" y="393"/>
                  </a:cubicBezTo>
                  <a:cubicBezTo>
                    <a:pt x="441" y="393"/>
                    <a:pt x="286" y="703"/>
                    <a:pt x="882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7198800" y="4454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7030325" y="4454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3" y="0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4484175" y="44521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19"/>
                  </a:moveTo>
                  <a:cubicBezTo>
                    <a:pt x="1" y="179"/>
                    <a:pt x="179" y="250"/>
                    <a:pt x="227" y="119"/>
                  </a:cubicBezTo>
                  <a:cubicBezTo>
                    <a:pt x="203" y="60"/>
                    <a:pt x="36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2772350" y="4442350"/>
              <a:ext cx="16400" cy="13700"/>
            </a:xfrm>
            <a:custGeom>
              <a:avLst/>
              <a:gdLst/>
              <a:ahLst/>
              <a:cxnLst/>
              <a:rect l="l" t="t" r="r" b="b"/>
              <a:pathLst>
                <a:path w="656" h="548" extrusionOk="0">
                  <a:moveTo>
                    <a:pt x="429" y="512"/>
                  </a:moveTo>
                  <a:cubicBezTo>
                    <a:pt x="441" y="429"/>
                    <a:pt x="465" y="369"/>
                    <a:pt x="656" y="393"/>
                  </a:cubicBezTo>
                  <a:lnTo>
                    <a:pt x="656" y="167"/>
                  </a:lnTo>
                  <a:cubicBezTo>
                    <a:pt x="108" y="0"/>
                    <a:pt x="1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6603800" y="44494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4576450" y="4443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1389150" y="4440850"/>
              <a:ext cx="18775" cy="10750"/>
            </a:xfrm>
            <a:custGeom>
              <a:avLst/>
              <a:gdLst/>
              <a:ahLst/>
              <a:cxnLst/>
              <a:rect l="l" t="t" r="r" b="b"/>
              <a:pathLst>
                <a:path w="751" h="430" extrusionOk="0">
                  <a:moveTo>
                    <a:pt x="751" y="120"/>
                  </a:moveTo>
                  <a:cubicBezTo>
                    <a:pt x="453" y="120"/>
                    <a:pt x="274" y="60"/>
                    <a:pt x="96" y="1"/>
                  </a:cubicBezTo>
                  <a:cubicBezTo>
                    <a:pt x="0" y="358"/>
                    <a:pt x="691" y="429"/>
                    <a:pt x="75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3562925" y="4442950"/>
              <a:ext cx="10750" cy="4775"/>
            </a:xfrm>
            <a:custGeom>
              <a:avLst/>
              <a:gdLst/>
              <a:ahLst/>
              <a:cxnLst/>
              <a:rect l="l" t="t" r="r" b="b"/>
              <a:pathLst>
                <a:path w="430" h="191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91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1444525" y="4424775"/>
              <a:ext cx="39600" cy="19075"/>
            </a:xfrm>
            <a:custGeom>
              <a:avLst/>
              <a:gdLst/>
              <a:ahLst/>
              <a:cxnLst/>
              <a:rect l="l" t="t" r="r" b="b"/>
              <a:pathLst>
                <a:path w="1584" h="763" extrusionOk="0">
                  <a:moveTo>
                    <a:pt x="71" y="644"/>
                  </a:moveTo>
                  <a:cubicBezTo>
                    <a:pt x="679" y="763"/>
                    <a:pt x="976" y="763"/>
                    <a:pt x="1584" y="644"/>
                  </a:cubicBezTo>
                  <a:cubicBezTo>
                    <a:pt x="1405" y="322"/>
                    <a:pt x="1250" y="1"/>
                    <a:pt x="274" y="84"/>
                  </a:cubicBezTo>
                  <a:cubicBezTo>
                    <a:pt x="95" y="215"/>
                    <a:pt x="0" y="394"/>
                    <a:pt x="71" y="6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1837425" y="44319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15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4082050" y="4432825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0"/>
                  </a:moveTo>
                  <a:cubicBezTo>
                    <a:pt x="262" y="24"/>
                    <a:pt x="0" y="0"/>
                    <a:pt x="0" y="107"/>
                  </a:cubicBezTo>
                  <a:cubicBezTo>
                    <a:pt x="167" y="84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1913325" y="4429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12" y="203"/>
                    <a:pt x="179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1590375" y="44319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1"/>
                  </a:moveTo>
                  <a:cubicBezTo>
                    <a:pt x="155" y="167"/>
                    <a:pt x="429" y="72"/>
                    <a:pt x="322" y="12"/>
                  </a:cubicBezTo>
                  <a:cubicBezTo>
                    <a:pt x="250" y="0"/>
                    <a:pt x="0" y="72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4211825" y="44241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"/>
            <p:cNvSpPr/>
            <p:nvPr/>
          </p:nvSpPr>
          <p:spPr>
            <a:xfrm>
              <a:off x="3381075" y="4426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3"/>
                    <a:pt x="429" y="119"/>
                    <a:pt x="429" y="0"/>
                  </a:cubicBezTo>
                  <a:cubicBezTo>
                    <a:pt x="250" y="24"/>
                    <a:pt x="0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"/>
            <p:cNvSpPr/>
            <p:nvPr/>
          </p:nvSpPr>
          <p:spPr>
            <a:xfrm>
              <a:off x="1992200" y="44262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6978825" y="44241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18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4614550" y="4415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1880875" y="4415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08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1424275" y="4412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3682300" y="44122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207100" y="440335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4" y="167"/>
                  </a:moveTo>
                  <a:cubicBezTo>
                    <a:pt x="1" y="0"/>
                    <a:pt x="1" y="667"/>
                    <a:pt x="644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5454250" y="4409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1"/>
                    <a:pt x="0" y="84"/>
                    <a:pt x="107" y="132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5177125" y="4409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32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035650" y="4401575"/>
              <a:ext cx="20575" cy="8350"/>
            </a:xfrm>
            <a:custGeom>
              <a:avLst/>
              <a:gdLst/>
              <a:ahLst/>
              <a:cxnLst/>
              <a:rect l="l" t="t" r="r" b="b"/>
              <a:pathLst>
                <a:path w="823" h="334" extrusionOk="0">
                  <a:moveTo>
                    <a:pt x="120" y="333"/>
                  </a:moveTo>
                  <a:lnTo>
                    <a:pt x="775" y="333"/>
                  </a:lnTo>
                  <a:cubicBezTo>
                    <a:pt x="739" y="202"/>
                    <a:pt x="822" y="12"/>
                    <a:pt x="549" y="0"/>
                  </a:cubicBezTo>
                  <a:cubicBezTo>
                    <a:pt x="537" y="179"/>
                    <a:pt x="1" y="83"/>
                    <a:pt x="120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350575" y="44036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6"/>
                    <a:pt x="132" y="155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3650750" y="4392625"/>
              <a:ext cx="23525" cy="12525"/>
            </a:xfrm>
            <a:custGeom>
              <a:avLst/>
              <a:gdLst/>
              <a:ahLst/>
              <a:cxnLst/>
              <a:rect l="l" t="t" r="r" b="b"/>
              <a:pathLst>
                <a:path w="941" h="501" extrusionOk="0">
                  <a:moveTo>
                    <a:pt x="941" y="477"/>
                  </a:moveTo>
                  <a:lnTo>
                    <a:pt x="941" y="25"/>
                  </a:lnTo>
                  <a:cubicBezTo>
                    <a:pt x="524" y="1"/>
                    <a:pt x="465" y="144"/>
                    <a:pt x="72" y="144"/>
                  </a:cubicBezTo>
                  <a:cubicBezTo>
                    <a:pt x="0" y="429"/>
                    <a:pt x="369" y="501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1359075" y="4394725"/>
              <a:ext cx="21775" cy="11925"/>
            </a:xfrm>
            <a:custGeom>
              <a:avLst/>
              <a:gdLst/>
              <a:ahLst/>
              <a:cxnLst/>
              <a:rect l="l" t="t" r="r" b="b"/>
              <a:pathLst>
                <a:path w="871" h="477" extrusionOk="0">
                  <a:moveTo>
                    <a:pt x="870" y="393"/>
                  </a:moveTo>
                  <a:lnTo>
                    <a:pt x="870" y="48"/>
                  </a:lnTo>
                  <a:cubicBezTo>
                    <a:pt x="537" y="60"/>
                    <a:pt x="60" y="0"/>
                    <a:pt x="1" y="167"/>
                  </a:cubicBezTo>
                  <a:cubicBezTo>
                    <a:pt x="441" y="167"/>
                    <a:pt x="275" y="476"/>
                    <a:pt x="870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1707050" y="4384300"/>
              <a:ext cx="32775" cy="17300"/>
            </a:xfrm>
            <a:custGeom>
              <a:avLst/>
              <a:gdLst/>
              <a:ahLst/>
              <a:cxnLst/>
              <a:rect l="l" t="t" r="r" b="b"/>
              <a:pathLst>
                <a:path w="1311" h="692" extrusionOk="0">
                  <a:moveTo>
                    <a:pt x="0" y="239"/>
                  </a:moveTo>
                  <a:cubicBezTo>
                    <a:pt x="238" y="489"/>
                    <a:pt x="596" y="691"/>
                    <a:pt x="1310" y="691"/>
                  </a:cubicBezTo>
                  <a:lnTo>
                    <a:pt x="1310" y="120"/>
                  </a:lnTo>
                  <a:cubicBezTo>
                    <a:pt x="929" y="191"/>
                    <a:pt x="12" y="0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919150" y="4384600"/>
              <a:ext cx="36050" cy="17275"/>
            </a:xfrm>
            <a:custGeom>
              <a:avLst/>
              <a:gdLst/>
              <a:ahLst/>
              <a:cxnLst/>
              <a:rect l="l" t="t" r="r" b="b"/>
              <a:pathLst>
                <a:path w="1442" h="691" extrusionOk="0">
                  <a:moveTo>
                    <a:pt x="1084" y="0"/>
                  </a:moveTo>
                  <a:cubicBezTo>
                    <a:pt x="393" y="24"/>
                    <a:pt x="36" y="215"/>
                    <a:pt x="1" y="572"/>
                  </a:cubicBezTo>
                  <a:cubicBezTo>
                    <a:pt x="417" y="536"/>
                    <a:pt x="477" y="691"/>
                    <a:pt x="870" y="691"/>
                  </a:cubicBezTo>
                  <a:cubicBezTo>
                    <a:pt x="1013" y="453"/>
                    <a:pt x="1441" y="179"/>
                    <a:pt x="108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4674375" y="439025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29" y="346"/>
                  </a:moveTo>
                  <a:cubicBezTo>
                    <a:pt x="406" y="215"/>
                    <a:pt x="477" y="36"/>
                    <a:pt x="227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60" y="39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199075" y="4395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3494775" y="43899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030300" y="43896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3168825" y="43875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20"/>
                  </a:cubicBezTo>
                  <a:cubicBezTo>
                    <a:pt x="168" y="96"/>
                    <a:pt x="441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3796600" y="43840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1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2937850" y="43840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5834350" y="43783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182400" y="43783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4695825" y="4373575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3785575" y="4362275"/>
              <a:ext cx="20875" cy="12825"/>
            </a:xfrm>
            <a:custGeom>
              <a:avLst/>
              <a:gdLst/>
              <a:ahLst/>
              <a:cxnLst/>
              <a:rect l="l" t="t" r="r" b="b"/>
              <a:pathLst>
                <a:path w="835" h="513" extrusionOk="0">
                  <a:moveTo>
                    <a:pt x="334" y="0"/>
                  </a:moveTo>
                  <a:cubicBezTo>
                    <a:pt x="1" y="167"/>
                    <a:pt x="96" y="512"/>
                    <a:pt x="775" y="453"/>
                  </a:cubicBezTo>
                  <a:cubicBezTo>
                    <a:pt x="834" y="203"/>
                    <a:pt x="715" y="36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2888750" y="43697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5" y="36"/>
                  </a:cubicBezTo>
                  <a:cubicBezTo>
                    <a:pt x="286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6435625" y="4351550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1" y="763"/>
                  </a:moveTo>
                  <a:cubicBezTo>
                    <a:pt x="572" y="429"/>
                    <a:pt x="1119" y="418"/>
                    <a:pt x="1060" y="96"/>
                  </a:cubicBezTo>
                  <a:cubicBezTo>
                    <a:pt x="0" y="1"/>
                    <a:pt x="95" y="787"/>
                    <a:pt x="631" y="7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2356225" y="43673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108" y="132"/>
                  </a:moveTo>
                  <a:cubicBezTo>
                    <a:pt x="168" y="156"/>
                    <a:pt x="441" y="72"/>
                    <a:pt x="334" y="13"/>
                  </a:cubicBezTo>
                  <a:cubicBezTo>
                    <a:pt x="275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720450" y="43673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56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4127300" y="4350950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786" y="680"/>
                  </a:moveTo>
                  <a:cubicBezTo>
                    <a:pt x="976" y="549"/>
                    <a:pt x="1072" y="382"/>
                    <a:pt x="1012" y="120"/>
                  </a:cubicBezTo>
                  <a:cubicBezTo>
                    <a:pt x="714" y="120"/>
                    <a:pt x="536" y="61"/>
                    <a:pt x="357" y="1"/>
                  </a:cubicBezTo>
                  <a:cubicBezTo>
                    <a:pt x="0" y="191"/>
                    <a:pt x="95" y="715"/>
                    <a:pt x="786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386900" y="4355425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19" y="501"/>
                  </a:moveTo>
                  <a:lnTo>
                    <a:pt x="619" y="155"/>
                  </a:lnTo>
                  <a:cubicBezTo>
                    <a:pt x="0" y="1"/>
                    <a:pt x="0" y="667"/>
                    <a:pt x="61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5389050" y="43616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24"/>
                  </a:moveTo>
                  <a:cubicBezTo>
                    <a:pt x="263" y="1"/>
                    <a:pt x="1" y="84"/>
                    <a:pt x="120" y="143"/>
                  </a:cubicBezTo>
                  <a:cubicBezTo>
                    <a:pt x="167" y="167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320225" y="4356325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691" y="34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62"/>
                    <a:pt x="215" y="381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1690075" y="4353950"/>
              <a:ext cx="11350" cy="9550"/>
            </a:xfrm>
            <a:custGeom>
              <a:avLst/>
              <a:gdLst/>
              <a:ahLst/>
              <a:cxnLst/>
              <a:rect l="l" t="t" r="r" b="b"/>
              <a:pathLst>
                <a:path w="454" h="382" extrusionOk="0">
                  <a:moveTo>
                    <a:pt x="453" y="333"/>
                  </a:moveTo>
                  <a:lnTo>
                    <a:pt x="453" y="119"/>
                  </a:lnTo>
                  <a:cubicBezTo>
                    <a:pt x="251" y="119"/>
                    <a:pt x="203" y="24"/>
                    <a:pt x="25" y="0"/>
                  </a:cubicBezTo>
                  <a:cubicBezTo>
                    <a:pt x="36" y="179"/>
                    <a:pt x="1" y="381"/>
                    <a:pt x="45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1505825" y="4359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96"/>
                    <a:pt x="429" y="119"/>
                    <a:pt x="429" y="0"/>
                  </a:cubicBezTo>
                  <a:cubicBezTo>
                    <a:pt x="263" y="36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6858875" y="435335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3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6122775" y="43560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049350" y="4353950"/>
              <a:ext cx="16400" cy="5975"/>
            </a:xfrm>
            <a:custGeom>
              <a:avLst/>
              <a:gdLst/>
              <a:ahLst/>
              <a:cxnLst/>
              <a:rect l="l" t="t" r="r" b="b"/>
              <a:pathLst>
                <a:path w="656" h="239" extrusionOk="0">
                  <a:moveTo>
                    <a:pt x="1" y="214"/>
                  </a:moveTo>
                  <a:cubicBezTo>
                    <a:pt x="370" y="238"/>
                    <a:pt x="572" y="131"/>
                    <a:pt x="655" y="0"/>
                  </a:cubicBezTo>
                  <a:cubicBezTo>
                    <a:pt x="286" y="0"/>
                    <a:pt x="96" y="83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337475" y="43479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29" y="120"/>
                    <a:pt x="394" y="25"/>
                    <a:pt x="215" y="1"/>
                  </a:cubicBezTo>
                  <a:cubicBezTo>
                    <a:pt x="215" y="120"/>
                    <a:pt x="37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ubicBezTo>
                    <a:pt x="429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5082175" y="4340550"/>
              <a:ext cx="21150" cy="15500"/>
            </a:xfrm>
            <a:custGeom>
              <a:avLst/>
              <a:gdLst/>
              <a:ahLst/>
              <a:cxnLst/>
              <a:rect l="l" t="t" r="r" b="b"/>
              <a:pathLst>
                <a:path w="846" h="620" extrusionOk="0">
                  <a:moveTo>
                    <a:pt x="0" y="84"/>
                  </a:moveTo>
                  <a:lnTo>
                    <a:pt x="0" y="536"/>
                  </a:lnTo>
                  <a:cubicBezTo>
                    <a:pt x="846" y="619"/>
                    <a:pt x="846" y="0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4585375" y="4336975"/>
              <a:ext cx="27725" cy="17000"/>
            </a:xfrm>
            <a:custGeom>
              <a:avLst/>
              <a:gdLst/>
              <a:ahLst/>
              <a:cxnLst/>
              <a:rect l="l" t="t" r="r" b="b"/>
              <a:pathLst>
                <a:path w="1109" h="680" extrusionOk="0">
                  <a:moveTo>
                    <a:pt x="953" y="0"/>
                  </a:moveTo>
                  <a:lnTo>
                    <a:pt x="96" y="0"/>
                  </a:lnTo>
                  <a:cubicBezTo>
                    <a:pt x="1" y="393"/>
                    <a:pt x="465" y="477"/>
                    <a:pt x="751" y="679"/>
                  </a:cubicBezTo>
                  <a:cubicBezTo>
                    <a:pt x="727" y="405"/>
                    <a:pt x="1108" y="346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2535725" y="43444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6234100" y="43369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1" y="0"/>
                  </a:lnTo>
                  <a:lnTo>
                    <a:pt x="1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6771975" y="4336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4253200" y="43334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1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1297475" y="4310175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39"/>
                  </a:moveTo>
                  <a:cubicBezTo>
                    <a:pt x="655" y="870"/>
                    <a:pt x="369" y="1144"/>
                    <a:pt x="941" y="1072"/>
                  </a:cubicBezTo>
                  <a:cubicBezTo>
                    <a:pt x="1632" y="799"/>
                    <a:pt x="715" y="1"/>
                    <a:pt x="72" y="406"/>
                  </a:cubicBezTo>
                  <a:cubicBezTo>
                    <a:pt x="0" y="620"/>
                    <a:pt x="381" y="620"/>
                    <a:pt x="500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5771850" y="4328650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0" y="214"/>
                  </a:moveTo>
                  <a:lnTo>
                    <a:pt x="441" y="214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546150" y="4325650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34"/>
                  </a:moveTo>
                  <a:cubicBezTo>
                    <a:pt x="941" y="37"/>
                    <a:pt x="345" y="120"/>
                    <a:pt x="131" y="1"/>
                  </a:cubicBezTo>
                  <a:cubicBezTo>
                    <a:pt x="0" y="299"/>
                    <a:pt x="202" y="418"/>
                    <a:pt x="78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1513875" y="4330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3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467850" y="43250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3"/>
                  </a:moveTo>
                  <a:cubicBezTo>
                    <a:pt x="215" y="83"/>
                    <a:pt x="36" y="0"/>
                    <a:pt x="1" y="143"/>
                  </a:cubicBezTo>
                  <a:cubicBezTo>
                    <a:pt x="1" y="203"/>
                    <a:pt x="167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1035825" y="43277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763775" y="43277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96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631025" y="431912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69" y="36"/>
                  </a:moveTo>
                  <a:cubicBezTo>
                    <a:pt x="369" y="0"/>
                    <a:pt x="48" y="60"/>
                    <a:pt x="0" y="262"/>
                  </a:cubicBezTo>
                  <a:cubicBezTo>
                    <a:pt x="310" y="286"/>
                    <a:pt x="369" y="441"/>
                    <a:pt x="655" y="476"/>
                  </a:cubicBezTo>
                  <a:cubicBezTo>
                    <a:pt x="596" y="274"/>
                    <a:pt x="893" y="238"/>
                    <a:pt x="869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1891600" y="4318225"/>
              <a:ext cx="30675" cy="12525"/>
            </a:xfrm>
            <a:custGeom>
              <a:avLst/>
              <a:gdLst/>
              <a:ahLst/>
              <a:cxnLst/>
              <a:rect l="l" t="t" r="r" b="b"/>
              <a:pathLst>
                <a:path w="1227" h="501" extrusionOk="0">
                  <a:moveTo>
                    <a:pt x="1084" y="417"/>
                  </a:moveTo>
                  <a:cubicBezTo>
                    <a:pt x="1227" y="143"/>
                    <a:pt x="48" y="0"/>
                    <a:pt x="0" y="191"/>
                  </a:cubicBezTo>
                  <a:cubicBezTo>
                    <a:pt x="417" y="238"/>
                    <a:pt x="405" y="500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7082125" y="4322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55" y="84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412550" y="4320000"/>
              <a:ext cx="17275" cy="6575"/>
            </a:xfrm>
            <a:custGeom>
              <a:avLst/>
              <a:gdLst/>
              <a:ahLst/>
              <a:cxnLst/>
              <a:rect l="l" t="t" r="r" b="b"/>
              <a:pathLst>
                <a:path w="691" h="263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203"/>
                    <a:pt x="238" y="263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4652650" y="43140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67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3962675" y="43143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165725" y="4300650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49"/>
                  </a:moveTo>
                  <a:cubicBezTo>
                    <a:pt x="1287" y="1"/>
                    <a:pt x="1" y="251"/>
                    <a:pt x="120" y="668"/>
                  </a:cubicBezTo>
                  <a:cubicBezTo>
                    <a:pt x="739" y="763"/>
                    <a:pt x="691" y="501"/>
                    <a:pt x="1215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318475" y="43137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6293925" y="4308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4366900" y="43110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4"/>
                  </a:moveTo>
                  <a:cubicBezTo>
                    <a:pt x="274" y="1"/>
                    <a:pt x="1" y="84"/>
                    <a:pt x="120" y="143"/>
                  </a:cubicBezTo>
                  <a:cubicBezTo>
                    <a:pt x="179" y="167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3910600" y="430035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8" y="561"/>
                  </a:moveTo>
                  <a:cubicBezTo>
                    <a:pt x="846" y="418"/>
                    <a:pt x="893" y="13"/>
                    <a:pt x="322" y="1"/>
                  </a:cubicBezTo>
                  <a:cubicBezTo>
                    <a:pt x="36" y="144"/>
                    <a:pt x="0" y="549"/>
                    <a:pt x="548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5937925" y="42994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22" y="36"/>
                  </a:cubicBezTo>
                  <a:cubicBezTo>
                    <a:pt x="263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2897375" y="429470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3" y="346"/>
                  </a:moveTo>
                  <a:cubicBezTo>
                    <a:pt x="703" y="370"/>
                    <a:pt x="1024" y="310"/>
                    <a:pt x="1072" y="120"/>
                  </a:cubicBezTo>
                  <a:cubicBezTo>
                    <a:pt x="703" y="132"/>
                    <a:pt x="0" y="1"/>
                    <a:pt x="20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160675" y="42994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1674300" y="4297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20"/>
                  </a:moveTo>
                  <a:cubicBezTo>
                    <a:pt x="1" y="179"/>
                    <a:pt x="179" y="251"/>
                    <a:pt x="215" y="120"/>
                  </a:cubicBezTo>
                  <a:cubicBezTo>
                    <a:pt x="227" y="60"/>
                    <a:pt x="48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5334875" y="42968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67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4874400" y="42902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3" y="298"/>
                  </a:moveTo>
                  <a:cubicBezTo>
                    <a:pt x="287" y="179"/>
                    <a:pt x="96" y="0"/>
                    <a:pt x="36" y="179"/>
                  </a:cubicBezTo>
                  <a:cubicBezTo>
                    <a:pt x="1" y="298"/>
                    <a:pt x="215" y="476"/>
                    <a:pt x="263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242275" y="4293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3777550" y="42920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72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5489650" y="42828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3867425" y="4285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3"/>
                  </a:cubicBezTo>
                  <a:cubicBezTo>
                    <a:pt x="156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315450" y="428042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5"/>
                  </a:moveTo>
                  <a:cubicBezTo>
                    <a:pt x="417" y="215"/>
                    <a:pt x="489" y="36"/>
                    <a:pt x="215" y="0"/>
                  </a:cubicBezTo>
                  <a:cubicBezTo>
                    <a:pt x="203" y="84"/>
                    <a:pt x="191" y="143"/>
                    <a:pt x="1" y="119"/>
                  </a:cubicBezTo>
                  <a:cubicBezTo>
                    <a:pt x="25" y="262"/>
                    <a:pt x="72" y="393"/>
                    <a:pt x="44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261575" y="4286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55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228850" y="427417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7" y="36"/>
                  </a:moveTo>
                  <a:cubicBezTo>
                    <a:pt x="369" y="0"/>
                    <a:pt x="36" y="60"/>
                    <a:pt x="0" y="250"/>
                  </a:cubicBezTo>
                  <a:cubicBezTo>
                    <a:pt x="310" y="286"/>
                    <a:pt x="369" y="429"/>
                    <a:pt x="655" y="476"/>
                  </a:cubicBezTo>
                  <a:cubicBezTo>
                    <a:pt x="702" y="334"/>
                    <a:pt x="964" y="274"/>
                    <a:pt x="857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3415900" y="4274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5" y="36"/>
                  </a:cubicBezTo>
                  <a:cubicBezTo>
                    <a:pt x="274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5935250" y="4269100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39"/>
                    <a:pt x="370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4927100" y="42685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529775" y="4261075"/>
              <a:ext cx="21150" cy="12525"/>
            </a:xfrm>
            <a:custGeom>
              <a:avLst/>
              <a:gdLst/>
              <a:ahLst/>
              <a:cxnLst/>
              <a:rect l="l" t="t" r="r" b="b"/>
              <a:pathLst>
                <a:path w="846" h="501" extrusionOk="0">
                  <a:moveTo>
                    <a:pt x="786" y="453"/>
                  </a:moveTo>
                  <a:cubicBezTo>
                    <a:pt x="846" y="203"/>
                    <a:pt x="738" y="36"/>
                    <a:pt x="357" y="0"/>
                  </a:cubicBezTo>
                  <a:cubicBezTo>
                    <a:pt x="0" y="167"/>
                    <a:pt x="107" y="500"/>
                    <a:pt x="78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1913325" y="4255125"/>
              <a:ext cx="30375" cy="17275"/>
            </a:xfrm>
            <a:custGeom>
              <a:avLst/>
              <a:gdLst/>
              <a:ahLst/>
              <a:cxnLst/>
              <a:rect l="l" t="t" r="r" b="b"/>
              <a:pathLst>
                <a:path w="1215" h="691" extrusionOk="0">
                  <a:moveTo>
                    <a:pt x="667" y="691"/>
                  </a:moveTo>
                  <a:cubicBezTo>
                    <a:pt x="679" y="512"/>
                    <a:pt x="1215" y="595"/>
                    <a:pt x="1096" y="345"/>
                  </a:cubicBezTo>
                  <a:cubicBezTo>
                    <a:pt x="703" y="262"/>
                    <a:pt x="500" y="60"/>
                    <a:pt x="12" y="0"/>
                  </a:cubicBezTo>
                  <a:cubicBezTo>
                    <a:pt x="0" y="345"/>
                    <a:pt x="203" y="584"/>
                    <a:pt x="667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5617050" y="426612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79" y="155"/>
                    <a:pt x="453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6850850" y="4263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4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6038250" y="4252150"/>
              <a:ext cx="22925" cy="14600"/>
            </a:xfrm>
            <a:custGeom>
              <a:avLst/>
              <a:gdLst/>
              <a:ahLst/>
              <a:cxnLst/>
              <a:rect l="l" t="t" r="r" b="b"/>
              <a:pathLst>
                <a:path w="917" h="584" extrusionOk="0">
                  <a:moveTo>
                    <a:pt x="226" y="584"/>
                  </a:moveTo>
                  <a:lnTo>
                    <a:pt x="655" y="584"/>
                  </a:lnTo>
                  <a:cubicBezTo>
                    <a:pt x="536" y="417"/>
                    <a:pt x="917" y="0"/>
                    <a:pt x="441" y="24"/>
                  </a:cubicBezTo>
                  <a:cubicBezTo>
                    <a:pt x="596" y="333"/>
                    <a:pt x="0" y="238"/>
                    <a:pt x="0" y="464"/>
                  </a:cubicBezTo>
                  <a:cubicBezTo>
                    <a:pt x="143" y="464"/>
                    <a:pt x="274" y="476"/>
                    <a:pt x="226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4168075" y="4256600"/>
              <a:ext cx="6875" cy="11650"/>
            </a:xfrm>
            <a:custGeom>
              <a:avLst/>
              <a:gdLst/>
              <a:ahLst/>
              <a:cxnLst/>
              <a:rect l="l" t="t" r="r" b="b"/>
              <a:pathLst>
                <a:path w="275" h="466" extrusionOk="0">
                  <a:moveTo>
                    <a:pt x="250" y="286"/>
                  </a:moveTo>
                  <a:cubicBezTo>
                    <a:pt x="274" y="167"/>
                    <a:pt x="84" y="1"/>
                    <a:pt x="24" y="179"/>
                  </a:cubicBezTo>
                  <a:cubicBezTo>
                    <a:pt x="0" y="286"/>
                    <a:pt x="203" y="465"/>
                    <a:pt x="250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084775" y="42575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67" y="167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1870150" y="42551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30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5146750" y="42461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25" y="203"/>
                    <a:pt x="180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2779800" y="4234875"/>
              <a:ext cx="41400" cy="22950"/>
            </a:xfrm>
            <a:custGeom>
              <a:avLst/>
              <a:gdLst/>
              <a:ahLst/>
              <a:cxnLst/>
              <a:rect l="l" t="t" r="r" b="b"/>
              <a:pathLst>
                <a:path w="1656" h="918" extrusionOk="0">
                  <a:moveTo>
                    <a:pt x="1655" y="489"/>
                  </a:moveTo>
                  <a:cubicBezTo>
                    <a:pt x="1513" y="334"/>
                    <a:pt x="822" y="477"/>
                    <a:pt x="786" y="262"/>
                  </a:cubicBezTo>
                  <a:cubicBezTo>
                    <a:pt x="762" y="132"/>
                    <a:pt x="727" y="1"/>
                    <a:pt x="358" y="36"/>
                  </a:cubicBezTo>
                  <a:cubicBezTo>
                    <a:pt x="0" y="572"/>
                    <a:pt x="1417" y="917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6378175" y="4243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95" y="156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2831900" y="42414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1696325" y="42441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4"/>
                    <a:pt x="1" y="1"/>
                    <a:pt x="1" y="120"/>
                  </a:cubicBezTo>
                  <a:cubicBezTo>
                    <a:pt x="167" y="84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5305425" y="4229825"/>
              <a:ext cx="22625" cy="11325"/>
            </a:xfrm>
            <a:custGeom>
              <a:avLst/>
              <a:gdLst/>
              <a:ahLst/>
              <a:cxnLst/>
              <a:rect l="l" t="t" r="r" b="b"/>
              <a:pathLst>
                <a:path w="905" h="453" extrusionOk="0">
                  <a:moveTo>
                    <a:pt x="619" y="453"/>
                  </a:moveTo>
                  <a:cubicBezTo>
                    <a:pt x="905" y="298"/>
                    <a:pt x="762" y="107"/>
                    <a:pt x="405" y="0"/>
                  </a:cubicBezTo>
                  <a:cubicBezTo>
                    <a:pt x="381" y="286"/>
                    <a:pt x="0" y="357"/>
                    <a:pt x="619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302100" y="42378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75" y="1"/>
                    <a:pt x="1" y="84"/>
                    <a:pt x="108" y="132"/>
                  </a:cubicBezTo>
                  <a:cubicBezTo>
                    <a:pt x="168" y="155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6823750" y="4234575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3793925" y="42354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7033300" y="422952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31"/>
                  </a:moveTo>
                  <a:cubicBezTo>
                    <a:pt x="429" y="12"/>
                    <a:pt x="48" y="0"/>
                    <a:pt x="1" y="131"/>
                  </a:cubicBezTo>
                  <a:cubicBezTo>
                    <a:pt x="239" y="119"/>
                    <a:pt x="322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7248800" y="4221775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501" y="441"/>
                  </a:moveTo>
                  <a:cubicBezTo>
                    <a:pt x="572" y="298"/>
                    <a:pt x="811" y="239"/>
                    <a:pt x="727" y="1"/>
                  </a:cubicBezTo>
                  <a:lnTo>
                    <a:pt x="72" y="1"/>
                  </a:lnTo>
                  <a:cubicBezTo>
                    <a:pt x="1" y="251"/>
                    <a:pt x="120" y="417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5174150" y="422357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69"/>
                  </a:moveTo>
                  <a:cubicBezTo>
                    <a:pt x="441" y="250"/>
                    <a:pt x="619" y="238"/>
                    <a:pt x="667" y="155"/>
                  </a:cubicBezTo>
                  <a:cubicBezTo>
                    <a:pt x="381" y="155"/>
                    <a:pt x="369" y="0"/>
                    <a:pt x="12" y="36"/>
                  </a:cubicBezTo>
                  <a:cubicBezTo>
                    <a:pt x="0" y="226"/>
                    <a:pt x="179" y="310"/>
                    <a:pt x="44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7008300" y="42262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4156150" y="4217625"/>
              <a:ext cx="31300" cy="16375"/>
            </a:xfrm>
            <a:custGeom>
              <a:avLst/>
              <a:gdLst/>
              <a:ahLst/>
              <a:cxnLst/>
              <a:rect l="l" t="t" r="r" b="b"/>
              <a:pathLst>
                <a:path w="1252" h="655" extrusionOk="0">
                  <a:moveTo>
                    <a:pt x="727" y="393"/>
                  </a:moveTo>
                  <a:cubicBezTo>
                    <a:pt x="1251" y="0"/>
                    <a:pt x="1" y="655"/>
                    <a:pt x="727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408325" y="4214625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8"/>
                  </a:moveTo>
                  <a:cubicBezTo>
                    <a:pt x="1036" y="477"/>
                    <a:pt x="1132" y="311"/>
                    <a:pt x="1072" y="49"/>
                  </a:cubicBezTo>
                  <a:cubicBezTo>
                    <a:pt x="751" y="60"/>
                    <a:pt x="274" y="1"/>
                    <a:pt x="203" y="168"/>
                  </a:cubicBezTo>
                  <a:cubicBezTo>
                    <a:pt x="774" y="120"/>
                    <a:pt x="0" y="787"/>
                    <a:pt x="858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3316775" y="421047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834" y="679"/>
                  </a:moveTo>
                  <a:cubicBezTo>
                    <a:pt x="1203" y="477"/>
                    <a:pt x="691" y="167"/>
                    <a:pt x="393" y="0"/>
                  </a:cubicBezTo>
                  <a:cubicBezTo>
                    <a:pt x="60" y="167"/>
                    <a:pt x="0" y="762"/>
                    <a:pt x="834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440775" y="42185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0" y="120"/>
                  </a:moveTo>
                  <a:cubicBezTo>
                    <a:pt x="0" y="179"/>
                    <a:pt x="179" y="239"/>
                    <a:pt x="226" y="120"/>
                  </a:cubicBezTo>
                  <a:cubicBezTo>
                    <a:pt x="215" y="60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504525" y="4207500"/>
              <a:ext cx="44675" cy="23225"/>
            </a:xfrm>
            <a:custGeom>
              <a:avLst/>
              <a:gdLst/>
              <a:ahLst/>
              <a:cxnLst/>
              <a:rect l="l" t="t" r="r" b="b"/>
              <a:pathLst>
                <a:path w="1787" h="929" extrusionOk="0">
                  <a:moveTo>
                    <a:pt x="1786" y="453"/>
                  </a:moveTo>
                  <a:cubicBezTo>
                    <a:pt x="1179" y="441"/>
                    <a:pt x="1191" y="84"/>
                    <a:pt x="703" y="0"/>
                  </a:cubicBezTo>
                  <a:cubicBezTo>
                    <a:pt x="965" y="381"/>
                    <a:pt x="0" y="95"/>
                    <a:pt x="262" y="453"/>
                  </a:cubicBezTo>
                  <a:cubicBezTo>
                    <a:pt x="1084" y="345"/>
                    <a:pt x="1524" y="929"/>
                    <a:pt x="178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2829200" y="42179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80"/>
                    <a:pt x="430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1897250" y="421552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39"/>
                    <a:pt x="381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2595550" y="42122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4685100" y="42098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48" y="0"/>
                    <a:pt x="0" y="131"/>
                  </a:cubicBezTo>
                  <a:cubicBezTo>
                    <a:pt x="250" y="120"/>
                    <a:pt x="631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527375" y="4207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80" y="95"/>
                    <a:pt x="442" y="107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7255050" y="4196175"/>
              <a:ext cx="11650" cy="9850"/>
            </a:xfrm>
            <a:custGeom>
              <a:avLst/>
              <a:gdLst/>
              <a:ahLst/>
              <a:cxnLst/>
              <a:rect l="l" t="t" r="r" b="b"/>
              <a:pathLst>
                <a:path w="466" h="394" extrusionOk="0">
                  <a:moveTo>
                    <a:pt x="465" y="334"/>
                  </a:moveTo>
                  <a:lnTo>
                    <a:pt x="465" y="120"/>
                  </a:lnTo>
                  <a:cubicBezTo>
                    <a:pt x="239" y="120"/>
                    <a:pt x="203" y="25"/>
                    <a:pt x="25" y="1"/>
                  </a:cubicBezTo>
                  <a:cubicBezTo>
                    <a:pt x="60" y="179"/>
                    <a:pt x="1" y="394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4589850" y="42009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1904700" y="4196175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34"/>
                  </a:moveTo>
                  <a:cubicBezTo>
                    <a:pt x="941" y="36"/>
                    <a:pt x="345" y="120"/>
                    <a:pt x="131" y="1"/>
                  </a:cubicBezTo>
                  <a:cubicBezTo>
                    <a:pt x="0" y="298"/>
                    <a:pt x="226" y="417"/>
                    <a:pt x="78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7005625" y="4193500"/>
              <a:ext cx="27700" cy="8950"/>
            </a:xfrm>
            <a:custGeom>
              <a:avLst/>
              <a:gdLst/>
              <a:ahLst/>
              <a:cxnLst/>
              <a:rect l="l" t="t" r="r" b="b"/>
              <a:pathLst>
                <a:path w="1108" h="358" extrusionOk="0">
                  <a:moveTo>
                    <a:pt x="227" y="322"/>
                  </a:moveTo>
                  <a:cubicBezTo>
                    <a:pt x="715" y="358"/>
                    <a:pt x="1048" y="298"/>
                    <a:pt x="1108" y="108"/>
                  </a:cubicBezTo>
                  <a:cubicBezTo>
                    <a:pt x="715" y="132"/>
                    <a:pt x="1" y="1"/>
                    <a:pt x="227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341350" y="4190525"/>
              <a:ext cx="14025" cy="11050"/>
            </a:xfrm>
            <a:custGeom>
              <a:avLst/>
              <a:gdLst/>
              <a:ahLst/>
              <a:cxnLst/>
              <a:rect l="l" t="t" r="r" b="b"/>
              <a:pathLst>
                <a:path w="561" h="442" extrusionOk="0">
                  <a:moveTo>
                    <a:pt x="501" y="441"/>
                  </a:moveTo>
                  <a:cubicBezTo>
                    <a:pt x="560" y="191"/>
                    <a:pt x="441" y="24"/>
                    <a:pt x="60" y="1"/>
                  </a:cubicBezTo>
                  <a:cubicBezTo>
                    <a:pt x="1" y="251"/>
                    <a:pt x="108" y="429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5769450" y="41953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55"/>
                  </a:moveTo>
                  <a:cubicBezTo>
                    <a:pt x="156" y="179"/>
                    <a:pt x="429" y="95"/>
                    <a:pt x="322" y="36"/>
                  </a:cubicBezTo>
                  <a:cubicBezTo>
                    <a:pt x="263" y="0"/>
                    <a:pt x="1" y="95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2046375" y="41953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08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6059675" y="418487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3" y="346"/>
                  </a:moveTo>
                  <a:cubicBezTo>
                    <a:pt x="477" y="191"/>
                    <a:pt x="739" y="179"/>
                    <a:pt x="679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1784725" y="4175650"/>
              <a:ext cx="36650" cy="9250"/>
            </a:xfrm>
            <a:custGeom>
              <a:avLst/>
              <a:gdLst/>
              <a:ahLst/>
              <a:cxnLst/>
              <a:rect l="l" t="t" r="r" b="b"/>
              <a:pathLst>
                <a:path w="1466" h="370" extrusionOk="0">
                  <a:moveTo>
                    <a:pt x="811" y="369"/>
                  </a:moveTo>
                  <a:cubicBezTo>
                    <a:pt x="1465" y="0"/>
                    <a:pt x="1" y="24"/>
                    <a:pt x="81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7264575" y="416700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70"/>
                  </a:moveTo>
                  <a:cubicBezTo>
                    <a:pt x="1275" y="1"/>
                    <a:pt x="1" y="656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6573725" y="41756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4201400" y="41738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511025" y="4172975"/>
              <a:ext cx="10725" cy="6850"/>
            </a:xfrm>
            <a:custGeom>
              <a:avLst/>
              <a:gdLst/>
              <a:ahLst/>
              <a:cxnLst/>
              <a:rect l="l" t="t" r="r" b="b"/>
              <a:pathLst>
                <a:path w="429" h="274" extrusionOk="0">
                  <a:moveTo>
                    <a:pt x="0" y="131"/>
                  </a:moveTo>
                  <a:cubicBezTo>
                    <a:pt x="0" y="250"/>
                    <a:pt x="393" y="274"/>
                    <a:pt x="429" y="131"/>
                  </a:cubicBezTo>
                  <a:cubicBezTo>
                    <a:pt x="405" y="0"/>
                    <a:pt x="214" y="72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5582825" y="416285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834" y="536"/>
                  </a:moveTo>
                  <a:lnTo>
                    <a:pt x="834" y="96"/>
                  </a:lnTo>
                  <a:cubicBezTo>
                    <a:pt x="1" y="0"/>
                    <a:pt x="1" y="631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2397025" y="417027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44"/>
                  </a:moveTo>
                  <a:cubicBezTo>
                    <a:pt x="214" y="84"/>
                    <a:pt x="36" y="1"/>
                    <a:pt x="0" y="144"/>
                  </a:cubicBezTo>
                  <a:cubicBezTo>
                    <a:pt x="12" y="203"/>
                    <a:pt x="191" y="263"/>
                    <a:pt x="214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3500125" y="41673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3" y="203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342550" y="416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226" y="0"/>
                  </a:moveTo>
                  <a:cubicBezTo>
                    <a:pt x="238" y="155"/>
                    <a:pt x="119" y="250"/>
                    <a:pt x="0" y="346"/>
                  </a:cubicBezTo>
                  <a:cubicBezTo>
                    <a:pt x="286" y="346"/>
                    <a:pt x="298" y="489"/>
                    <a:pt x="655" y="465"/>
                  </a:cubicBezTo>
                  <a:cubicBezTo>
                    <a:pt x="726" y="191"/>
                    <a:pt x="607" y="12"/>
                    <a:pt x="22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252950" y="41673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1717750" y="41592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1" y="239"/>
                  </a:moveTo>
                  <a:cubicBezTo>
                    <a:pt x="227" y="239"/>
                    <a:pt x="263" y="322"/>
                    <a:pt x="442" y="346"/>
                  </a:cubicBezTo>
                  <a:cubicBezTo>
                    <a:pt x="442" y="227"/>
                    <a:pt x="608" y="203"/>
                    <a:pt x="656" y="119"/>
                  </a:cubicBezTo>
                  <a:cubicBezTo>
                    <a:pt x="442" y="119"/>
                    <a:pt x="394" y="24"/>
                    <a:pt x="227" y="0"/>
                  </a:cubicBezTo>
                  <a:cubicBezTo>
                    <a:pt x="227" y="131"/>
                    <a:pt x="49" y="143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3755225" y="41566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67"/>
                    <a:pt x="0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380350" y="4159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24" y="191"/>
                    <a:pt x="203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2255625" y="41592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2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7082125" y="41569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478875" y="4140525"/>
              <a:ext cx="20550" cy="15800"/>
            </a:xfrm>
            <a:custGeom>
              <a:avLst/>
              <a:gdLst/>
              <a:ahLst/>
              <a:cxnLst/>
              <a:rect l="l" t="t" r="r" b="b"/>
              <a:pathLst>
                <a:path w="822" h="632" extrusionOk="0">
                  <a:moveTo>
                    <a:pt x="0" y="96"/>
                  </a:moveTo>
                  <a:lnTo>
                    <a:pt x="0" y="536"/>
                  </a:lnTo>
                  <a:cubicBezTo>
                    <a:pt x="822" y="631"/>
                    <a:pt x="822" y="0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2541975" y="4132175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53" y="656"/>
                  </a:moveTo>
                  <a:cubicBezTo>
                    <a:pt x="1179" y="1"/>
                    <a:pt x="0" y="608"/>
                    <a:pt x="953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6457050" y="4129500"/>
              <a:ext cx="27100" cy="17000"/>
            </a:xfrm>
            <a:custGeom>
              <a:avLst/>
              <a:gdLst/>
              <a:ahLst/>
              <a:cxnLst/>
              <a:rect l="l" t="t" r="r" b="b"/>
              <a:pathLst>
                <a:path w="1084" h="680" extrusionOk="0">
                  <a:moveTo>
                    <a:pt x="0" y="537"/>
                  </a:moveTo>
                  <a:cubicBezTo>
                    <a:pt x="274" y="679"/>
                    <a:pt x="798" y="679"/>
                    <a:pt x="1084" y="537"/>
                  </a:cubicBezTo>
                  <a:cubicBezTo>
                    <a:pt x="1084" y="1"/>
                    <a:pt x="0" y="1"/>
                    <a:pt x="0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6348100" y="41429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24"/>
                    <a:pt x="1" y="1"/>
                    <a:pt x="1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6918400" y="413725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27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191"/>
                    <a:pt x="239" y="250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6984200" y="4130100"/>
              <a:ext cx="10725" cy="8075"/>
            </a:xfrm>
            <a:custGeom>
              <a:avLst/>
              <a:gdLst/>
              <a:ahLst/>
              <a:cxnLst/>
              <a:rect l="l" t="t" r="r" b="b"/>
              <a:pathLst>
                <a:path w="429" h="323" extrusionOk="0">
                  <a:moveTo>
                    <a:pt x="429" y="167"/>
                  </a:moveTo>
                  <a:cubicBezTo>
                    <a:pt x="191" y="179"/>
                    <a:pt x="84" y="1"/>
                    <a:pt x="0" y="167"/>
                  </a:cubicBezTo>
                  <a:cubicBezTo>
                    <a:pt x="0" y="286"/>
                    <a:pt x="381" y="322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3182225" y="4130400"/>
              <a:ext cx="11350" cy="4775"/>
            </a:xfrm>
            <a:custGeom>
              <a:avLst/>
              <a:gdLst/>
              <a:ahLst/>
              <a:cxnLst/>
              <a:rect l="l" t="t" r="r" b="b"/>
              <a:pathLst>
                <a:path w="454" h="191" extrusionOk="0">
                  <a:moveTo>
                    <a:pt x="334" y="36"/>
                  </a:moveTo>
                  <a:cubicBezTo>
                    <a:pt x="275" y="0"/>
                    <a:pt x="1" y="96"/>
                    <a:pt x="120" y="143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6446025" y="4123250"/>
              <a:ext cx="11050" cy="5400"/>
            </a:xfrm>
            <a:custGeom>
              <a:avLst/>
              <a:gdLst/>
              <a:ahLst/>
              <a:cxnLst/>
              <a:rect l="l" t="t" r="r" b="b"/>
              <a:pathLst>
                <a:path w="442" h="216" extrusionOk="0">
                  <a:moveTo>
                    <a:pt x="441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6564800" y="4120275"/>
              <a:ext cx="17275" cy="6575"/>
            </a:xfrm>
            <a:custGeom>
              <a:avLst/>
              <a:gdLst/>
              <a:ahLst/>
              <a:cxnLst/>
              <a:rect l="l" t="t" r="r" b="b"/>
              <a:pathLst>
                <a:path w="691" h="263" extrusionOk="0">
                  <a:moveTo>
                    <a:pt x="691" y="215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03"/>
                    <a:pt x="250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6326375" y="41146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20"/>
                  </a:moveTo>
                  <a:cubicBezTo>
                    <a:pt x="429" y="120"/>
                    <a:pt x="405" y="24"/>
                    <a:pt x="227" y="0"/>
                  </a:cubicBezTo>
                  <a:cubicBezTo>
                    <a:pt x="227" y="120"/>
                    <a:pt x="48" y="131"/>
                    <a:pt x="0" y="227"/>
                  </a:cubicBezTo>
                  <a:cubicBezTo>
                    <a:pt x="227" y="227"/>
                    <a:pt x="250" y="310"/>
                    <a:pt x="429" y="346"/>
                  </a:cubicBezTo>
                  <a:cubicBezTo>
                    <a:pt x="441" y="227"/>
                    <a:pt x="608" y="203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6220400" y="41193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5535200" y="410777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775" y="501"/>
                  </a:moveTo>
                  <a:cubicBezTo>
                    <a:pt x="798" y="501"/>
                    <a:pt x="763" y="394"/>
                    <a:pt x="775" y="382"/>
                  </a:cubicBezTo>
                  <a:cubicBezTo>
                    <a:pt x="798" y="358"/>
                    <a:pt x="989" y="143"/>
                    <a:pt x="1001" y="155"/>
                  </a:cubicBezTo>
                  <a:cubicBezTo>
                    <a:pt x="763" y="1"/>
                    <a:pt x="1" y="572"/>
                    <a:pt x="775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6177250" y="41057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51" y="12"/>
                  </a:cubicBezTo>
                  <a:cubicBezTo>
                    <a:pt x="417" y="24"/>
                    <a:pt x="0" y="0"/>
                    <a:pt x="96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2326475" y="41057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7131225" y="4083075"/>
              <a:ext cx="44100" cy="28600"/>
            </a:xfrm>
            <a:custGeom>
              <a:avLst/>
              <a:gdLst/>
              <a:ahLst/>
              <a:cxnLst/>
              <a:rect l="l" t="t" r="r" b="b"/>
              <a:pathLst>
                <a:path w="1764" h="1144" extrusionOk="0">
                  <a:moveTo>
                    <a:pt x="1513" y="24"/>
                  </a:moveTo>
                  <a:cubicBezTo>
                    <a:pt x="370" y="0"/>
                    <a:pt x="144" y="441"/>
                    <a:pt x="1" y="917"/>
                  </a:cubicBezTo>
                  <a:cubicBezTo>
                    <a:pt x="906" y="1143"/>
                    <a:pt x="1763" y="739"/>
                    <a:pt x="151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6451675" y="4106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18" y="119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2413675" y="4083675"/>
              <a:ext cx="40225" cy="19650"/>
            </a:xfrm>
            <a:custGeom>
              <a:avLst/>
              <a:gdLst/>
              <a:ahLst/>
              <a:cxnLst/>
              <a:rect l="l" t="t" r="r" b="b"/>
              <a:pathLst>
                <a:path w="1609" h="786" extrusionOk="0">
                  <a:moveTo>
                    <a:pt x="1084" y="786"/>
                  </a:moveTo>
                  <a:cubicBezTo>
                    <a:pt x="1608" y="512"/>
                    <a:pt x="1001" y="179"/>
                    <a:pt x="656" y="0"/>
                  </a:cubicBezTo>
                  <a:cubicBezTo>
                    <a:pt x="620" y="131"/>
                    <a:pt x="310" y="119"/>
                    <a:pt x="1" y="119"/>
                  </a:cubicBezTo>
                  <a:cubicBezTo>
                    <a:pt x="120" y="465"/>
                    <a:pt x="501" y="667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1820450" y="409497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1" y="191"/>
                    <a:pt x="691" y="1"/>
                  </a:cubicBezTo>
                  <a:lnTo>
                    <a:pt x="263" y="1"/>
                  </a:lnTo>
                  <a:cubicBezTo>
                    <a:pt x="1" y="155"/>
                    <a:pt x="1" y="274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4611875" y="40884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44"/>
                  </a:moveTo>
                  <a:cubicBezTo>
                    <a:pt x="167" y="167"/>
                    <a:pt x="429" y="84"/>
                    <a:pt x="322" y="25"/>
                  </a:cubicBezTo>
                  <a:cubicBezTo>
                    <a:pt x="262" y="1"/>
                    <a:pt x="0" y="96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508500" y="40884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4"/>
                  </a:moveTo>
                  <a:cubicBezTo>
                    <a:pt x="179" y="167"/>
                    <a:pt x="441" y="84"/>
                    <a:pt x="334" y="25"/>
                  </a:cubicBezTo>
                  <a:cubicBezTo>
                    <a:pt x="263" y="1"/>
                    <a:pt x="1" y="96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6378175" y="40801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3585250" y="4071475"/>
              <a:ext cx="31575" cy="16375"/>
            </a:xfrm>
            <a:custGeom>
              <a:avLst/>
              <a:gdLst/>
              <a:ahLst/>
              <a:cxnLst/>
              <a:rect l="l" t="t" r="r" b="b"/>
              <a:pathLst>
                <a:path w="1263" h="655" extrusionOk="0">
                  <a:moveTo>
                    <a:pt x="751" y="369"/>
                  </a:moveTo>
                  <a:cubicBezTo>
                    <a:pt x="1263" y="0"/>
                    <a:pt x="1" y="655"/>
                    <a:pt x="75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987025" y="406847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6" y="608"/>
                  </a:moveTo>
                  <a:cubicBezTo>
                    <a:pt x="1012" y="287"/>
                    <a:pt x="1000" y="1"/>
                    <a:pt x="322" y="49"/>
                  </a:cubicBezTo>
                  <a:cubicBezTo>
                    <a:pt x="262" y="191"/>
                    <a:pt x="0" y="251"/>
                    <a:pt x="95" y="489"/>
                  </a:cubicBezTo>
                  <a:cubicBezTo>
                    <a:pt x="393" y="537"/>
                    <a:pt x="524" y="656"/>
                    <a:pt x="976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929875" y="40670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6848475" y="4058375"/>
              <a:ext cx="17275" cy="12225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202" y="0"/>
                  </a:moveTo>
                  <a:cubicBezTo>
                    <a:pt x="214" y="155"/>
                    <a:pt x="95" y="250"/>
                    <a:pt x="0" y="345"/>
                  </a:cubicBezTo>
                  <a:cubicBezTo>
                    <a:pt x="274" y="345"/>
                    <a:pt x="298" y="488"/>
                    <a:pt x="655" y="465"/>
                  </a:cubicBezTo>
                  <a:cubicBezTo>
                    <a:pt x="691" y="191"/>
                    <a:pt x="595" y="36"/>
                    <a:pt x="20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5915900" y="4058375"/>
              <a:ext cx="24725" cy="13700"/>
            </a:xfrm>
            <a:custGeom>
              <a:avLst/>
              <a:gdLst/>
              <a:ahLst/>
              <a:cxnLst/>
              <a:rect l="l" t="t" r="r" b="b"/>
              <a:pathLst>
                <a:path w="989" h="548" extrusionOk="0">
                  <a:moveTo>
                    <a:pt x="989" y="226"/>
                  </a:moveTo>
                  <a:cubicBezTo>
                    <a:pt x="703" y="226"/>
                    <a:pt x="787" y="36"/>
                    <a:pt x="548" y="0"/>
                  </a:cubicBezTo>
                  <a:cubicBezTo>
                    <a:pt x="537" y="179"/>
                    <a:pt x="1" y="95"/>
                    <a:pt x="120" y="345"/>
                  </a:cubicBezTo>
                  <a:cubicBezTo>
                    <a:pt x="667" y="345"/>
                    <a:pt x="810" y="548"/>
                    <a:pt x="98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3201275" y="40631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3" y="144"/>
                  </a:cubicBezTo>
                  <a:cubicBezTo>
                    <a:pt x="1" y="215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2872375" y="4051225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393"/>
                  </a:moveTo>
                  <a:cubicBezTo>
                    <a:pt x="786" y="381"/>
                    <a:pt x="989" y="155"/>
                    <a:pt x="1000" y="167"/>
                  </a:cubicBezTo>
                  <a:cubicBezTo>
                    <a:pt x="762" y="0"/>
                    <a:pt x="0" y="584"/>
                    <a:pt x="774" y="512"/>
                  </a:cubicBezTo>
                  <a:cubicBezTo>
                    <a:pt x="786" y="512"/>
                    <a:pt x="762" y="405"/>
                    <a:pt x="774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4054950" y="40527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3315575" y="4049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125550" y="4052700"/>
              <a:ext cx="11050" cy="2725"/>
            </a:xfrm>
            <a:custGeom>
              <a:avLst/>
              <a:gdLst/>
              <a:ahLst/>
              <a:cxnLst/>
              <a:rect l="l" t="t" r="r" b="b"/>
              <a:pathLst>
                <a:path w="442" h="109" extrusionOk="0">
                  <a:moveTo>
                    <a:pt x="441" y="1"/>
                  </a:moveTo>
                  <a:cubicBezTo>
                    <a:pt x="274" y="37"/>
                    <a:pt x="1" y="1"/>
                    <a:pt x="1" y="108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4557400" y="40491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5522100" y="40467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96"/>
                    <a:pt x="429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206800" y="40464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6" y="13"/>
                  </a:moveTo>
                  <a:cubicBezTo>
                    <a:pt x="394" y="37"/>
                    <a:pt x="49" y="1"/>
                    <a:pt x="1" y="132"/>
                  </a:cubicBezTo>
                  <a:cubicBezTo>
                    <a:pt x="263" y="120"/>
                    <a:pt x="620" y="156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138950" y="40461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1348075" y="40434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4565450" y="403842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34"/>
                  </a:moveTo>
                  <a:cubicBezTo>
                    <a:pt x="417" y="203"/>
                    <a:pt x="488" y="24"/>
                    <a:pt x="214" y="0"/>
                  </a:cubicBezTo>
                  <a:cubicBezTo>
                    <a:pt x="202" y="72"/>
                    <a:pt x="191" y="131"/>
                    <a:pt x="0" y="120"/>
                  </a:cubicBezTo>
                  <a:cubicBezTo>
                    <a:pt x="36" y="262"/>
                    <a:pt x="72" y="381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4406200" y="4034850"/>
              <a:ext cx="30975" cy="16100"/>
            </a:xfrm>
            <a:custGeom>
              <a:avLst/>
              <a:gdLst/>
              <a:ahLst/>
              <a:cxnLst/>
              <a:rect l="l" t="t" r="r" b="b"/>
              <a:pathLst>
                <a:path w="1239" h="644" extrusionOk="0">
                  <a:moveTo>
                    <a:pt x="727" y="382"/>
                  </a:moveTo>
                  <a:cubicBezTo>
                    <a:pt x="1238" y="1"/>
                    <a:pt x="0" y="644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6356150" y="4030100"/>
              <a:ext cx="22050" cy="14300"/>
            </a:xfrm>
            <a:custGeom>
              <a:avLst/>
              <a:gdLst/>
              <a:ahLst/>
              <a:cxnLst/>
              <a:rect l="l" t="t" r="r" b="b"/>
              <a:pathLst>
                <a:path w="882" h="572" extrusionOk="0">
                  <a:moveTo>
                    <a:pt x="548" y="572"/>
                  </a:moveTo>
                  <a:cubicBezTo>
                    <a:pt x="845" y="417"/>
                    <a:pt x="881" y="12"/>
                    <a:pt x="322" y="0"/>
                  </a:cubicBezTo>
                  <a:cubicBezTo>
                    <a:pt x="48" y="155"/>
                    <a:pt x="0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5625400" y="4038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84"/>
                    <a:pt x="429" y="120"/>
                    <a:pt x="429" y="0"/>
                  </a:cubicBezTo>
                  <a:cubicBezTo>
                    <a:pt x="262" y="24"/>
                    <a:pt x="12" y="12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4823800" y="4035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9"/>
                  </a:moveTo>
                  <a:lnTo>
                    <a:pt x="536" y="239"/>
                  </a:lnTo>
                  <a:cubicBezTo>
                    <a:pt x="536" y="119"/>
                    <a:pt x="715" y="96"/>
                    <a:pt x="763" y="12"/>
                  </a:cubicBezTo>
                  <a:cubicBezTo>
                    <a:pt x="417" y="24"/>
                    <a:pt x="1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6720775" y="40327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62" y="12"/>
                  </a:cubicBezTo>
                  <a:cubicBezTo>
                    <a:pt x="417" y="24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6757075" y="4019975"/>
              <a:ext cx="17600" cy="16975"/>
            </a:xfrm>
            <a:custGeom>
              <a:avLst/>
              <a:gdLst/>
              <a:ahLst/>
              <a:cxnLst/>
              <a:rect l="l" t="t" r="r" b="b"/>
              <a:pathLst>
                <a:path w="704" h="679" extrusionOk="0">
                  <a:moveTo>
                    <a:pt x="394" y="631"/>
                  </a:moveTo>
                  <a:cubicBezTo>
                    <a:pt x="465" y="477"/>
                    <a:pt x="703" y="417"/>
                    <a:pt x="620" y="179"/>
                  </a:cubicBezTo>
                  <a:cubicBezTo>
                    <a:pt x="1" y="0"/>
                    <a:pt x="1" y="679"/>
                    <a:pt x="394" y="6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6685350" y="40301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7003250" y="40295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5239325" y="40244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1"/>
                  </a:moveTo>
                  <a:cubicBezTo>
                    <a:pt x="287" y="1"/>
                    <a:pt x="108" y="96"/>
                    <a:pt x="1" y="227"/>
                  </a:cubicBezTo>
                  <a:cubicBezTo>
                    <a:pt x="346" y="215"/>
                    <a:pt x="763" y="239"/>
                    <a:pt x="668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4742250" y="4026225"/>
              <a:ext cx="11025" cy="4775"/>
            </a:xfrm>
            <a:custGeom>
              <a:avLst/>
              <a:gdLst/>
              <a:ahLst/>
              <a:cxnLst/>
              <a:rect l="l" t="t" r="r" b="b"/>
              <a:pathLst>
                <a:path w="441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41" y="107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3214975" y="402622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53" y="107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6592775" y="40211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82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5626000" y="4014025"/>
              <a:ext cx="51800" cy="13125"/>
            </a:xfrm>
            <a:custGeom>
              <a:avLst/>
              <a:gdLst/>
              <a:ahLst/>
              <a:cxnLst/>
              <a:rect l="l" t="t" r="r" b="b"/>
              <a:pathLst>
                <a:path w="2072" h="525" extrusionOk="0">
                  <a:moveTo>
                    <a:pt x="1286" y="524"/>
                  </a:moveTo>
                  <a:cubicBezTo>
                    <a:pt x="2072" y="0"/>
                    <a:pt x="0" y="381"/>
                    <a:pt x="1286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6638925" y="40181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1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4293975" y="40134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280075" y="40152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32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1145675" y="4002100"/>
              <a:ext cx="19375" cy="11650"/>
            </a:xfrm>
            <a:custGeom>
              <a:avLst/>
              <a:gdLst/>
              <a:ahLst/>
              <a:cxnLst/>
              <a:rect l="l" t="t" r="r" b="b"/>
              <a:pathLst>
                <a:path w="775" h="466" extrusionOk="0">
                  <a:moveTo>
                    <a:pt x="715" y="453"/>
                  </a:moveTo>
                  <a:cubicBezTo>
                    <a:pt x="774" y="203"/>
                    <a:pt x="667" y="37"/>
                    <a:pt x="286" y="1"/>
                  </a:cubicBezTo>
                  <a:cubicBezTo>
                    <a:pt x="0" y="120"/>
                    <a:pt x="107" y="465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4489825" y="3992875"/>
              <a:ext cx="21475" cy="17600"/>
            </a:xfrm>
            <a:custGeom>
              <a:avLst/>
              <a:gdLst/>
              <a:ahLst/>
              <a:cxnLst/>
              <a:rect l="l" t="t" r="r" b="b"/>
              <a:pathLst>
                <a:path w="859" h="704" extrusionOk="0">
                  <a:moveTo>
                    <a:pt x="858" y="703"/>
                  </a:moveTo>
                  <a:lnTo>
                    <a:pt x="858" y="37"/>
                  </a:lnTo>
                  <a:cubicBezTo>
                    <a:pt x="60" y="1"/>
                    <a:pt x="203" y="441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3400700" y="3998250"/>
              <a:ext cx="31300" cy="16375"/>
            </a:xfrm>
            <a:custGeom>
              <a:avLst/>
              <a:gdLst/>
              <a:ahLst/>
              <a:cxnLst/>
              <a:rect l="l" t="t" r="r" b="b"/>
              <a:pathLst>
                <a:path w="1252" h="655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915575" y="399377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7"/>
                  </a:moveTo>
                  <a:cubicBezTo>
                    <a:pt x="632" y="251"/>
                    <a:pt x="1394" y="12"/>
                    <a:pt x="346" y="1"/>
                  </a:cubicBezTo>
                  <a:cubicBezTo>
                    <a:pt x="477" y="215"/>
                    <a:pt x="1" y="774"/>
                    <a:pt x="775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2693175" y="4004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802175" y="4003900"/>
              <a:ext cx="10725" cy="4775"/>
            </a:xfrm>
            <a:custGeom>
              <a:avLst/>
              <a:gdLst/>
              <a:ahLst/>
              <a:cxnLst/>
              <a:rect l="l" t="t" r="r" b="b"/>
              <a:pathLst>
                <a:path w="429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3378100" y="39985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7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486650" y="39985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5002700" y="39955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31" y="144"/>
                  </a:moveTo>
                  <a:cubicBezTo>
                    <a:pt x="191" y="180"/>
                    <a:pt x="453" y="84"/>
                    <a:pt x="346" y="25"/>
                  </a:cubicBezTo>
                  <a:cubicBezTo>
                    <a:pt x="286" y="1"/>
                    <a:pt x="0" y="84"/>
                    <a:pt x="13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2896175" y="398692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55"/>
                  </a:moveTo>
                  <a:cubicBezTo>
                    <a:pt x="72" y="286"/>
                    <a:pt x="1" y="465"/>
                    <a:pt x="275" y="489"/>
                  </a:cubicBezTo>
                  <a:cubicBezTo>
                    <a:pt x="287" y="215"/>
                    <a:pt x="1120" y="334"/>
                    <a:pt x="1132" y="48"/>
                  </a:cubicBezTo>
                  <a:cubicBezTo>
                    <a:pt x="453" y="167"/>
                    <a:pt x="549" y="1"/>
                    <a:pt x="4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744125" y="3988125"/>
              <a:ext cx="25025" cy="11025"/>
            </a:xfrm>
            <a:custGeom>
              <a:avLst/>
              <a:gdLst/>
              <a:ahLst/>
              <a:cxnLst/>
              <a:rect l="l" t="t" r="r" b="b"/>
              <a:pathLst>
                <a:path w="1001" h="441" extrusionOk="0">
                  <a:moveTo>
                    <a:pt x="691" y="441"/>
                  </a:moveTo>
                  <a:cubicBezTo>
                    <a:pt x="751" y="298"/>
                    <a:pt x="1001" y="238"/>
                    <a:pt x="894" y="0"/>
                  </a:cubicBezTo>
                  <a:lnTo>
                    <a:pt x="24" y="0"/>
                  </a:lnTo>
                  <a:cubicBezTo>
                    <a:pt x="1" y="286"/>
                    <a:pt x="370" y="346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"/>
            <p:cNvSpPr/>
            <p:nvPr/>
          </p:nvSpPr>
          <p:spPr>
            <a:xfrm>
              <a:off x="1978800" y="398692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5" y="191"/>
                    <a:pt x="96" y="1"/>
                    <a:pt x="1" y="251"/>
                  </a:cubicBezTo>
                  <a:cubicBezTo>
                    <a:pt x="215" y="275"/>
                    <a:pt x="251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"/>
            <p:cNvSpPr/>
            <p:nvPr/>
          </p:nvSpPr>
          <p:spPr>
            <a:xfrm>
              <a:off x="1418925" y="39931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0" y="120"/>
                  </a:moveTo>
                  <a:cubicBezTo>
                    <a:pt x="167" y="96"/>
                    <a:pt x="441" y="120"/>
                    <a:pt x="441" y="1"/>
                  </a:cubicBezTo>
                  <a:cubicBezTo>
                    <a:pt x="262" y="36"/>
                    <a:pt x="0" y="25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445275" y="3986325"/>
              <a:ext cx="7175" cy="11350"/>
            </a:xfrm>
            <a:custGeom>
              <a:avLst/>
              <a:gdLst/>
              <a:ahLst/>
              <a:cxnLst/>
              <a:rect l="l" t="t" r="r" b="b"/>
              <a:pathLst>
                <a:path w="287" h="454" extrusionOk="0">
                  <a:moveTo>
                    <a:pt x="36" y="179"/>
                  </a:moveTo>
                  <a:cubicBezTo>
                    <a:pt x="1" y="299"/>
                    <a:pt x="203" y="453"/>
                    <a:pt x="263" y="275"/>
                  </a:cubicBezTo>
                  <a:cubicBezTo>
                    <a:pt x="287" y="179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2807175" y="39899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32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6193025" y="39869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1"/>
                    <a:pt x="0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4473750" y="3981275"/>
              <a:ext cx="25050" cy="10150"/>
            </a:xfrm>
            <a:custGeom>
              <a:avLst/>
              <a:gdLst/>
              <a:ahLst/>
              <a:cxnLst/>
              <a:rect l="l" t="t" r="r" b="b"/>
              <a:pathLst>
                <a:path w="1002" h="406" extrusionOk="0">
                  <a:moveTo>
                    <a:pt x="846" y="274"/>
                  </a:moveTo>
                  <a:cubicBezTo>
                    <a:pt x="1001" y="0"/>
                    <a:pt x="1" y="36"/>
                    <a:pt x="191" y="274"/>
                  </a:cubicBezTo>
                  <a:cubicBezTo>
                    <a:pt x="275" y="358"/>
                    <a:pt x="775" y="405"/>
                    <a:pt x="846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4418100" y="3973525"/>
              <a:ext cx="19075" cy="17300"/>
            </a:xfrm>
            <a:custGeom>
              <a:avLst/>
              <a:gdLst/>
              <a:ahLst/>
              <a:cxnLst/>
              <a:rect l="l" t="t" r="r" b="b"/>
              <a:pathLst>
                <a:path w="763" h="692" extrusionOk="0">
                  <a:moveTo>
                    <a:pt x="465" y="691"/>
                  </a:moveTo>
                  <a:cubicBezTo>
                    <a:pt x="381" y="477"/>
                    <a:pt x="762" y="1"/>
                    <a:pt x="36" y="120"/>
                  </a:cubicBezTo>
                  <a:cubicBezTo>
                    <a:pt x="0" y="406"/>
                    <a:pt x="0" y="668"/>
                    <a:pt x="465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6301675" y="3981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7111900" y="3975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3"/>
                    <a:pt x="310" y="24"/>
                  </a:cubicBezTo>
                  <a:cubicBezTo>
                    <a:pt x="262" y="0"/>
                    <a:pt x="0" y="83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5856375" y="39732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68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1464750" y="39732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3739750" y="396460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7" y="36"/>
                  </a:moveTo>
                  <a:cubicBezTo>
                    <a:pt x="369" y="1"/>
                    <a:pt x="48" y="60"/>
                    <a:pt x="0" y="251"/>
                  </a:cubicBezTo>
                  <a:cubicBezTo>
                    <a:pt x="417" y="227"/>
                    <a:pt x="476" y="394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3386125" y="39675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24" y="132"/>
                  </a:cubicBezTo>
                  <a:cubicBezTo>
                    <a:pt x="1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1503150" y="3970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80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658100" y="3961625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1" y="489"/>
                  </a:moveTo>
                  <a:cubicBezTo>
                    <a:pt x="382" y="513"/>
                    <a:pt x="679" y="465"/>
                    <a:pt x="870" y="370"/>
                  </a:cubicBezTo>
                  <a:cubicBezTo>
                    <a:pt x="941" y="72"/>
                    <a:pt x="572" y="1"/>
                    <a:pt x="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7293750" y="39649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1" y="143"/>
                  </a:cubicBezTo>
                  <a:cubicBezTo>
                    <a:pt x="1" y="203"/>
                    <a:pt x="179" y="263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2880700" y="3959850"/>
              <a:ext cx="32775" cy="14000"/>
            </a:xfrm>
            <a:custGeom>
              <a:avLst/>
              <a:gdLst/>
              <a:ahLst/>
              <a:cxnLst/>
              <a:rect l="l" t="t" r="r" b="b"/>
              <a:pathLst>
                <a:path w="1311" h="560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9" y="191"/>
                    <a:pt x="179" y="345"/>
                    <a:pt x="1" y="441"/>
                  </a:cubicBezTo>
                  <a:cubicBezTo>
                    <a:pt x="953" y="560"/>
                    <a:pt x="977" y="203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1804075" y="3965500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79" y="215"/>
                  </a:moveTo>
                  <a:lnTo>
                    <a:pt x="679" y="0"/>
                  </a:lnTo>
                  <a:lnTo>
                    <a:pt x="25" y="0"/>
                  </a:lnTo>
                  <a:cubicBezTo>
                    <a:pt x="1" y="203"/>
                    <a:pt x="239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1745750" y="3954175"/>
              <a:ext cx="35725" cy="14925"/>
            </a:xfrm>
            <a:custGeom>
              <a:avLst/>
              <a:gdLst/>
              <a:ahLst/>
              <a:cxnLst/>
              <a:rect l="l" t="t" r="r" b="b"/>
              <a:pathLst>
                <a:path w="1429" h="597" extrusionOk="0">
                  <a:moveTo>
                    <a:pt x="405" y="572"/>
                  </a:moveTo>
                  <a:cubicBezTo>
                    <a:pt x="1429" y="596"/>
                    <a:pt x="976" y="49"/>
                    <a:pt x="405" y="1"/>
                  </a:cubicBezTo>
                  <a:cubicBezTo>
                    <a:pt x="0" y="215"/>
                    <a:pt x="536" y="215"/>
                    <a:pt x="405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3846900" y="39568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62" y="143"/>
                    <a:pt x="0" y="143"/>
                    <a:pt x="60" y="345"/>
                  </a:cubicBezTo>
                  <a:lnTo>
                    <a:pt x="71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1674300" y="3962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1076900" y="3949725"/>
              <a:ext cx="15800" cy="14300"/>
            </a:xfrm>
            <a:custGeom>
              <a:avLst/>
              <a:gdLst/>
              <a:ahLst/>
              <a:cxnLst/>
              <a:rect l="l" t="t" r="r" b="b"/>
              <a:pathLst>
                <a:path w="632" h="572" extrusionOk="0">
                  <a:moveTo>
                    <a:pt x="418" y="512"/>
                  </a:moveTo>
                  <a:cubicBezTo>
                    <a:pt x="429" y="429"/>
                    <a:pt x="441" y="369"/>
                    <a:pt x="632" y="405"/>
                  </a:cubicBezTo>
                  <a:lnTo>
                    <a:pt x="632" y="179"/>
                  </a:lnTo>
                  <a:cubicBezTo>
                    <a:pt x="96" y="0"/>
                    <a:pt x="1" y="572"/>
                    <a:pt x="41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5763800" y="39559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5686125" y="3946450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6"/>
                  </a:moveTo>
                  <a:cubicBezTo>
                    <a:pt x="2048" y="0"/>
                    <a:pt x="0" y="381"/>
                    <a:pt x="1262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4820525" y="3951200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80"/>
                    <a:pt x="667" y="1"/>
                  </a:cubicBezTo>
                  <a:lnTo>
                    <a:pt x="239" y="1"/>
                  </a:lnTo>
                  <a:cubicBezTo>
                    <a:pt x="1" y="168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337525" y="395062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1" y="250"/>
                  </a:moveTo>
                  <a:cubicBezTo>
                    <a:pt x="227" y="250"/>
                    <a:pt x="251" y="333"/>
                    <a:pt x="429" y="369"/>
                  </a:cubicBezTo>
                  <a:cubicBezTo>
                    <a:pt x="1025" y="191"/>
                    <a:pt x="120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5905200" y="39536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4910725" y="39536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2209800" y="395360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1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55"/>
                    <a:pt x="429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5781375" y="394197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70"/>
                  </a:moveTo>
                  <a:cubicBezTo>
                    <a:pt x="1250" y="1"/>
                    <a:pt x="0" y="656"/>
                    <a:pt x="714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4071025" y="3947650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1" y="143"/>
                  </a:moveTo>
                  <a:cubicBezTo>
                    <a:pt x="441" y="24"/>
                    <a:pt x="48" y="0"/>
                    <a:pt x="1" y="143"/>
                  </a:cubicBezTo>
                  <a:cubicBezTo>
                    <a:pt x="251" y="143"/>
                    <a:pt x="334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3867425" y="39506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6" y="179"/>
                    <a:pt x="430" y="83"/>
                    <a:pt x="322" y="24"/>
                  </a:cubicBezTo>
                  <a:cubicBezTo>
                    <a:pt x="263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397350" y="39512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51" y="37"/>
                    <a:pt x="1" y="1"/>
                    <a:pt x="1" y="120"/>
                  </a:cubicBezTo>
                  <a:cubicBezTo>
                    <a:pt x="168" y="96"/>
                    <a:pt x="418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6005200" y="394257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203"/>
                    <a:pt x="751" y="179"/>
                    <a:pt x="691" y="1"/>
                  </a:cubicBezTo>
                  <a:lnTo>
                    <a:pt x="251" y="1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1937725" y="39479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1671625" y="39449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1391825" y="3941675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56"/>
                  </a:moveTo>
                  <a:cubicBezTo>
                    <a:pt x="191" y="180"/>
                    <a:pt x="96" y="1"/>
                    <a:pt x="1" y="156"/>
                  </a:cubicBezTo>
                  <a:cubicBezTo>
                    <a:pt x="1" y="275"/>
                    <a:pt x="382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3625450" y="39402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1446300" y="39402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6505575" y="3939600"/>
              <a:ext cx="16375" cy="3900"/>
            </a:xfrm>
            <a:custGeom>
              <a:avLst/>
              <a:gdLst/>
              <a:ahLst/>
              <a:cxnLst/>
              <a:rect l="l" t="t" r="r" b="b"/>
              <a:pathLst>
                <a:path w="655" h="156" extrusionOk="0">
                  <a:moveTo>
                    <a:pt x="655" y="24"/>
                  </a:moveTo>
                  <a:cubicBezTo>
                    <a:pt x="405" y="36"/>
                    <a:pt x="48" y="1"/>
                    <a:pt x="0" y="143"/>
                  </a:cubicBezTo>
                  <a:cubicBezTo>
                    <a:pt x="274" y="108"/>
                    <a:pt x="631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3772175" y="3936625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1" y="143"/>
                  </a:moveTo>
                  <a:cubicBezTo>
                    <a:pt x="1" y="203"/>
                    <a:pt x="180" y="274"/>
                    <a:pt x="203" y="143"/>
                  </a:cubicBezTo>
                  <a:cubicBezTo>
                    <a:pt x="215" y="84"/>
                    <a:pt x="37" y="1"/>
                    <a:pt x="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739675" y="3933050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67"/>
                  </a:moveTo>
                  <a:cubicBezTo>
                    <a:pt x="179" y="179"/>
                    <a:pt x="83" y="1"/>
                    <a:pt x="0" y="167"/>
                  </a:cubicBezTo>
                  <a:cubicBezTo>
                    <a:pt x="0" y="286"/>
                    <a:pt x="369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174250" y="3931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50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3032800" y="39283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3" y="203"/>
                    <a:pt x="191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6190650" y="3925600"/>
              <a:ext cx="11025" cy="6575"/>
            </a:xfrm>
            <a:custGeom>
              <a:avLst/>
              <a:gdLst/>
              <a:ahLst/>
              <a:cxnLst/>
              <a:rect l="l" t="t" r="r" b="b"/>
              <a:pathLst>
                <a:path w="441" h="263" extrusionOk="0">
                  <a:moveTo>
                    <a:pt x="441" y="132"/>
                  </a:moveTo>
                  <a:cubicBezTo>
                    <a:pt x="393" y="1"/>
                    <a:pt x="203" y="61"/>
                    <a:pt x="12" y="132"/>
                  </a:cubicBezTo>
                  <a:cubicBezTo>
                    <a:pt x="0" y="239"/>
                    <a:pt x="381" y="263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3576625" y="3925900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437800" y="392830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119" y="131"/>
                  </a:moveTo>
                  <a:cubicBezTo>
                    <a:pt x="179" y="155"/>
                    <a:pt x="453" y="72"/>
                    <a:pt x="345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217825" y="39256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132"/>
                  </a:moveTo>
                  <a:cubicBezTo>
                    <a:pt x="0" y="191"/>
                    <a:pt x="179" y="263"/>
                    <a:pt x="215" y="132"/>
                  </a:cubicBezTo>
                  <a:cubicBezTo>
                    <a:pt x="215" y="72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1717750" y="3925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80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647400" y="3928875"/>
              <a:ext cx="10725" cy="3025"/>
            </a:xfrm>
            <a:custGeom>
              <a:avLst/>
              <a:gdLst/>
              <a:ahLst/>
              <a:cxnLst/>
              <a:rect l="l" t="t" r="r" b="b"/>
              <a:pathLst>
                <a:path w="429" h="121" extrusionOk="0">
                  <a:moveTo>
                    <a:pt x="429" y="1"/>
                  </a:moveTo>
                  <a:cubicBezTo>
                    <a:pt x="274" y="37"/>
                    <a:pt x="0" y="1"/>
                    <a:pt x="0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5506025" y="39199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39"/>
                    <a:pt x="370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5068475" y="39226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5" y="168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4185025" y="391787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0"/>
                  </a:moveTo>
                  <a:lnTo>
                    <a:pt x="227" y="0"/>
                  </a:lnTo>
                  <a:cubicBezTo>
                    <a:pt x="227" y="119"/>
                    <a:pt x="49" y="131"/>
                    <a:pt x="1" y="215"/>
                  </a:cubicBezTo>
                  <a:cubicBezTo>
                    <a:pt x="287" y="215"/>
                    <a:pt x="299" y="370"/>
                    <a:pt x="65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427375" y="39172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24"/>
                  </a:cubicBezTo>
                  <a:cubicBezTo>
                    <a:pt x="417" y="36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5677175" y="39169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67"/>
                    <a:pt x="430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3764150" y="3906275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0"/>
                  </a:cubicBezTo>
                  <a:cubicBezTo>
                    <a:pt x="0" y="60"/>
                    <a:pt x="643" y="238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214850" y="39169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67"/>
                    <a:pt x="453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1714775" y="39166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80" y="179"/>
                    <a:pt x="453" y="84"/>
                    <a:pt x="346" y="25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376825" y="3903875"/>
              <a:ext cx="36625" cy="19075"/>
            </a:xfrm>
            <a:custGeom>
              <a:avLst/>
              <a:gdLst/>
              <a:ahLst/>
              <a:cxnLst/>
              <a:rect l="l" t="t" r="r" b="b"/>
              <a:pathLst>
                <a:path w="1465" h="763" extrusionOk="0">
                  <a:moveTo>
                    <a:pt x="1465" y="441"/>
                  </a:moveTo>
                  <a:cubicBezTo>
                    <a:pt x="1048" y="394"/>
                    <a:pt x="1298" y="1"/>
                    <a:pt x="596" y="96"/>
                  </a:cubicBezTo>
                  <a:cubicBezTo>
                    <a:pt x="0" y="275"/>
                    <a:pt x="1131" y="763"/>
                    <a:pt x="146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7013950" y="39110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43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5837325" y="39119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07"/>
                  </a:cubicBezTo>
                  <a:cubicBezTo>
                    <a:pt x="167" y="84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3570375" y="3903575"/>
              <a:ext cx="17300" cy="6275"/>
            </a:xfrm>
            <a:custGeom>
              <a:avLst/>
              <a:gdLst/>
              <a:ahLst/>
              <a:cxnLst/>
              <a:rect l="l" t="t" r="r" b="b"/>
              <a:pathLst>
                <a:path w="692" h="251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2649725" y="3905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1334675" y="39053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443200" y="3905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3818325" y="39030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79" y="155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1935050" y="3897025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1" y="263"/>
                  </a:moveTo>
                  <a:cubicBezTo>
                    <a:pt x="298" y="418"/>
                    <a:pt x="810" y="418"/>
                    <a:pt x="882" y="144"/>
                  </a:cubicBezTo>
                  <a:cubicBezTo>
                    <a:pt x="584" y="1"/>
                    <a:pt x="60" y="1"/>
                    <a:pt x="1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6908300" y="38973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69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6359125" y="38973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3864750" y="38979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1334675" y="3899725"/>
              <a:ext cx="11050" cy="4775"/>
            </a:xfrm>
            <a:custGeom>
              <a:avLst/>
              <a:gdLst/>
              <a:ahLst/>
              <a:cxnLst/>
              <a:rect l="l" t="t" r="r" b="b"/>
              <a:pathLst>
                <a:path w="442" h="191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79" y="191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1309975" y="38979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378000" y="3899725"/>
              <a:ext cx="11350" cy="4775"/>
            </a:xfrm>
            <a:custGeom>
              <a:avLst/>
              <a:gdLst/>
              <a:ahLst/>
              <a:cxnLst/>
              <a:rect l="l" t="t" r="r" b="b"/>
              <a:pathLst>
                <a:path w="454" h="191" extrusionOk="0">
                  <a:moveTo>
                    <a:pt x="322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80" y="191"/>
                    <a:pt x="453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7027650" y="389137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70" y="370"/>
                  </a:moveTo>
                  <a:lnTo>
                    <a:pt x="870" y="25"/>
                  </a:lnTo>
                  <a:cubicBezTo>
                    <a:pt x="370" y="1"/>
                    <a:pt x="48" y="60"/>
                    <a:pt x="1" y="251"/>
                  </a:cubicBezTo>
                  <a:cubicBezTo>
                    <a:pt x="286" y="298"/>
                    <a:pt x="405" y="417"/>
                    <a:pt x="87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6532950" y="3894950"/>
              <a:ext cx="5375" cy="5975"/>
            </a:xfrm>
            <a:custGeom>
              <a:avLst/>
              <a:gdLst/>
              <a:ahLst/>
              <a:cxnLst/>
              <a:rect l="l" t="t" r="r" b="b"/>
              <a:pathLst>
                <a:path w="215" h="239" extrusionOk="0">
                  <a:moveTo>
                    <a:pt x="215" y="120"/>
                  </a:moveTo>
                  <a:cubicBezTo>
                    <a:pt x="215" y="60"/>
                    <a:pt x="36" y="1"/>
                    <a:pt x="0" y="120"/>
                  </a:cubicBezTo>
                  <a:cubicBezTo>
                    <a:pt x="0" y="179"/>
                    <a:pt x="179" y="239"/>
                    <a:pt x="21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6293625" y="3886625"/>
              <a:ext cx="23550" cy="14000"/>
            </a:xfrm>
            <a:custGeom>
              <a:avLst/>
              <a:gdLst/>
              <a:ahLst/>
              <a:cxnLst/>
              <a:rect l="l" t="t" r="r" b="b"/>
              <a:pathLst>
                <a:path w="942" h="560" extrusionOk="0">
                  <a:moveTo>
                    <a:pt x="227" y="560"/>
                  </a:moveTo>
                  <a:lnTo>
                    <a:pt x="656" y="560"/>
                  </a:lnTo>
                  <a:cubicBezTo>
                    <a:pt x="775" y="274"/>
                    <a:pt x="941" y="179"/>
                    <a:pt x="429" y="0"/>
                  </a:cubicBezTo>
                  <a:cubicBezTo>
                    <a:pt x="596" y="310"/>
                    <a:pt x="1" y="215"/>
                    <a:pt x="1" y="441"/>
                  </a:cubicBezTo>
                  <a:cubicBezTo>
                    <a:pt x="144" y="453"/>
                    <a:pt x="263" y="477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6239150" y="38916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3617400" y="3884525"/>
              <a:ext cx="46475" cy="13425"/>
            </a:xfrm>
            <a:custGeom>
              <a:avLst/>
              <a:gdLst/>
              <a:ahLst/>
              <a:cxnLst/>
              <a:rect l="l" t="t" r="r" b="b"/>
              <a:pathLst>
                <a:path w="1859" h="537" extrusionOk="0">
                  <a:moveTo>
                    <a:pt x="751" y="537"/>
                  </a:moveTo>
                  <a:cubicBezTo>
                    <a:pt x="1858" y="84"/>
                    <a:pt x="1" y="1"/>
                    <a:pt x="751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3886200" y="38919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3462625" y="38896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2658050" y="38887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15"/>
                    <a:pt x="179" y="274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1309975" y="38860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7179750" y="3877700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1" y="357"/>
                  </a:moveTo>
                  <a:cubicBezTo>
                    <a:pt x="882" y="750"/>
                    <a:pt x="513" y="0"/>
                    <a:pt x="1" y="35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5380725" y="388305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12" y="215"/>
                    <a:pt x="191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7155350" y="3883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108" y="143"/>
                  </a:moveTo>
                  <a:cubicBezTo>
                    <a:pt x="167" y="167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1970475" y="38830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67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1120075" y="3883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79" y="83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872425" y="38830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43"/>
                  </a:moveTo>
                  <a:cubicBezTo>
                    <a:pt x="179" y="167"/>
                    <a:pt x="453" y="84"/>
                    <a:pt x="334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7261300" y="3875300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1"/>
                  </a:moveTo>
                  <a:cubicBezTo>
                    <a:pt x="287" y="1"/>
                    <a:pt x="108" y="96"/>
                    <a:pt x="1" y="227"/>
                  </a:cubicBezTo>
                  <a:cubicBezTo>
                    <a:pt x="346" y="227"/>
                    <a:pt x="751" y="239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7166350" y="3875000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7" y="239"/>
                  </a:moveTo>
                  <a:cubicBezTo>
                    <a:pt x="537" y="120"/>
                    <a:pt x="715" y="108"/>
                    <a:pt x="763" y="13"/>
                  </a:cubicBezTo>
                  <a:cubicBezTo>
                    <a:pt x="418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527375" y="3869650"/>
              <a:ext cx="11050" cy="11350"/>
            </a:xfrm>
            <a:custGeom>
              <a:avLst/>
              <a:gdLst/>
              <a:ahLst/>
              <a:cxnLst/>
              <a:rect l="l" t="t" r="r" b="b"/>
              <a:pathLst>
                <a:path w="442" h="454" extrusionOk="0">
                  <a:moveTo>
                    <a:pt x="442" y="1"/>
                  </a:moveTo>
                  <a:lnTo>
                    <a:pt x="1" y="1"/>
                  </a:lnTo>
                  <a:lnTo>
                    <a:pt x="1" y="453"/>
                  </a:lnTo>
                  <a:lnTo>
                    <a:pt x="442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5562875" y="38747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80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6734175" y="38726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67" y="84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5391725" y="3872325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3"/>
                  </a:moveTo>
                  <a:cubicBezTo>
                    <a:pt x="406" y="36"/>
                    <a:pt x="48" y="1"/>
                    <a:pt x="1" y="132"/>
                  </a:cubicBezTo>
                  <a:cubicBezTo>
                    <a:pt x="251" y="108"/>
                    <a:pt x="620" y="132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7222925" y="38663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24" y="191"/>
                    <a:pt x="179" y="274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7102950" y="3867275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80" y="215"/>
                  </a:moveTo>
                  <a:lnTo>
                    <a:pt x="680" y="0"/>
                  </a:lnTo>
                  <a:lnTo>
                    <a:pt x="25" y="0"/>
                  </a:lnTo>
                  <a:cubicBezTo>
                    <a:pt x="1" y="191"/>
                    <a:pt x="251" y="250"/>
                    <a:pt x="680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1346575" y="385327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6"/>
                  </a:moveTo>
                  <a:cubicBezTo>
                    <a:pt x="1156" y="1"/>
                    <a:pt x="1" y="620"/>
                    <a:pt x="941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6685050" y="3855675"/>
              <a:ext cx="23825" cy="11025"/>
            </a:xfrm>
            <a:custGeom>
              <a:avLst/>
              <a:gdLst/>
              <a:ahLst/>
              <a:cxnLst/>
              <a:rect l="l" t="t" r="r" b="b"/>
              <a:pathLst>
                <a:path w="953" h="441" extrusionOk="0">
                  <a:moveTo>
                    <a:pt x="655" y="0"/>
                  </a:moveTo>
                  <a:cubicBezTo>
                    <a:pt x="846" y="357"/>
                    <a:pt x="84" y="238"/>
                    <a:pt x="0" y="441"/>
                  </a:cubicBezTo>
                  <a:lnTo>
                    <a:pt x="858" y="441"/>
                  </a:lnTo>
                  <a:cubicBezTo>
                    <a:pt x="834" y="286"/>
                    <a:pt x="953" y="4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5402450" y="3864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79" y="84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4247550" y="38634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1930000" y="3858350"/>
              <a:ext cx="17875" cy="8350"/>
            </a:xfrm>
            <a:custGeom>
              <a:avLst/>
              <a:gdLst/>
              <a:ahLst/>
              <a:cxnLst/>
              <a:rect l="l" t="t" r="r" b="b"/>
              <a:pathLst>
                <a:path w="715" h="334" extrusionOk="0">
                  <a:moveTo>
                    <a:pt x="0" y="334"/>
                  </a:moveTo>
                  <a:lnTo>
                    <a:pt x="429" y="334"/>
                  </a:lnTo>
                  <a:cubicBezTo>
                    <a:pt x="441" y="191"/>
                    <a:pt x="715" y="191"/>
                    <a:pt x="6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7149700" y="38604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5"/>
                  </a:moveTo>
                  <a:cubicBezTo>
                    <a:pt x="179" y="179"/>
                    <a:pt x="453" y="96"/>
                    <a:pt x="345" y="36"/>
                  </a:cubicBezTo>
                  <a:cubicBezTo>
                    <a:pt x="274" y="1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5674500" y="385120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24"/>
                  </a:moveTo>
                  <a:cubicBezTo>
                    <a:pt x="441" y="441"/>
                    <a:pt x="465" y="381"/>
                    <a:pt x="656" y="405"/>
                  </a:cubicBezTo>
                  <a:lnTo>
                    <a:pt x="656" y="179"/>
                  </a:lnTo>
                  <a:cubicBezTo>
                    <a:pt x="120" y="0"/>
                    <a:pt x="1" y="560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5043775" y="3858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3"/>
                    <a:pt x="0" y="226"/>
                  </a:cubicBezTo>
                  <a:cubicBezTo>
                    <a:pt x="346" y="202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6407925" y="3850000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1" y="120"/>
                  </a:moveTo>
                  <a:lnTo>
                    <a:pt x="1" y="346"/>
                  </a:lnTo>
                  <a:cubicBezTo>
                    <a:pt x="394" y="715"/>
                    <a:pt x="1072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5372675" y="38577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3650150" y="3838400"/>
              <a:ext cx="29775" cy="28000"/>
            </a:xfrm>
            <a:custGeom>
              <a:avLst/>
              <a:gdLst/>
              <a:ahLst/>
              <a:cxnLst/>
              <a:rect l="l" t="t" r="r" b="b"/>
              <a:pathLst>
                <a:path w="1191" h="1120" extrusionOk="0">
                  <a:moveTo>
                    <a:pt x="1191" y="691"/>
                  </a:moveTo>
                  <a:lnTo>
                    <a:pt x="1191" y="465"/>
                  </a:lnTo>
                  <a:cubicBezTo>
                    <a:pt x="310" y="0"/>
                    <a:pt x="0" y="1120"/>
                    <a:pt x="119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7368475" y="3847025"/>
              <a:ext cx="17875" cy="8675"/>
            </a:xfrm>
            <a:custGeom>
              <a:avLst/>
              <a:gdLst/>
              <a:ahLst/>
              <a:cxnLst/>
              <a:rect l="l" t="t" r="r" b="b"/>
              <a:pathLst>
                <a:path w="715" h="347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74" y="156"/>
                    <a:pt x="0" y="167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255675" y="38497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12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7087175" y="38467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6810375" y="3839000"/>
              <a:ext cx="31275" cy="16975"/>
            </a:xfrm>
            <a:custGeom>
              <a:avLst/>
              <a:gdLst/>
              <a:ahLst/>
              <a:cxnLst/>
              <a:rect l="l" t="t" r="r" b="b"/>
              <a:pathLst>
                <a:path w="1251" h="679" extrusionOk="0">
                  <a:moveTo>
                    <a:pt x="1072" y="560"/>
                  </a:moveTo>
                  <a:cubicBezTo>
                    <a:pt x="1250" y="179"/>
                    <a:pt x="857" y="72"/>
                    <a:pt x="417" y="0"/>
                  </a:cubicBezTo>
                  <a:cubicBezTo>
                    <a:pt x="0" y="203"/>
                    <a:pt x="191" y="679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4714875" y="38494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2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791150" y="38494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96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7147000" y="38470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8" y="96"/>
                    <a:pt x="442" y="120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5299450" y="3824700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3"/>
                  </a:moveTo>
                  <a:cubicBezTo>
                    <a:pt x="1668" y="846"/>
                    <a:pt x="25" y="1"/>
                    <a:pt x="1" y="10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774775" y="38464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80"/>
                    <a:pt x="442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2782775" y="38384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20"/>
                  </a:moveTo>
                  <a:cubicBezTo>
                    <a:pt x="227" y="60"/>
                    <a:pt x="48" y="0"/>
                    <a:pt x="1" y="120"/>
                  </a:cubicBezTo>
                  <a:cubicBezTo>
                    <a:pt x="12" y="203"/>
                    <a:pt x="191" y="262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5739700" y="3833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429" y="345"/>
                  </a:lnTo>
                  <a:cubicBezTo>
                    <a:pt x="441" y="191"/>
                    <a:pt x="715" y="17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5489650" y="3833050"/>
              <a:ext cx="16400" cy="8050"/>
            </a:xfrm>
            <a:custGeom>
              <a:avLst/>
              <a:gdLst/>
              <a:ahLst/>
              <a:cxnLst/>
              <a:rect l="l" t="t" r="r" b="b"/>
              <a:pathLst>
                <a:path w="656" h="322" extrusionOk="0">
                  <a:moveTo>
                    <a:pt x="656" y="119"/>
                  </a:moveTo>
                  <a:cubicBezTo>
                    <a:pt x="430" y="119"/>
                    <a:pt x="394" y="24"/>
                    <a:pt x="215" y="0"/>
                  </a:cubicBezTo>
                  <a:cubicBezTo>
                    <a:pt x="215" y="119"/>
                    <a:pt x="37" y="131"/>
                    <a:pt x="1" y="214"/>
                  </a:cubicBezTo>
                  <a:cubicBezTo>
                    <a:pt x="215" y="214"/>
                    <a:pt x="251" y="310"/>
                    <a:pt x="430" y="322"/>
                  </a:cubicBezTo>
                  <a:cubicBezTo>
                    <a:pt x="430" y="238"/>
                    <a:pt x="608" y="203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3095325" y="38381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19" y="132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1989525" y="3835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6649925" y="3835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459575" y="38351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5612000" y="38324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5405425" y="38273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5" y="108"/>
                    <a:pt x="763" y="13"/>
                  </a:cubicBezTo>
                  <a:cubicBezTo>
                    <a:pt x="417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5000325" y="38241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12" y="132"/>
                  </a:cubicBezTo>
                  <a:cubicBezTo>
                    <a:pt x="0" y="203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4603550" y="382172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1927025" y="382410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19" y="132"/>
                  </a:moveTo>
                  <a:cubicBezTo>
                    <a:pt x="179" y="156"/>
                    <a:pt x="441" y="72"/>
                    <a:pt x="345" y="13"/>
                  </a:cubicBezTo>
                  <a:cubicBezTo>
                    <a:pt x="262" y="1"/>
                    <a:pt x="0" y="84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684600" y="381905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4366900" y="38154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1802600" y="381102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96" y="203"/>
                  </a:moveTo>
                  <a:cubicBezTo>
                    <a:pt x="381" y="203"/>
                    <a:pt x="393" y="357"/>
                    <a:pt x="750" y="322"/>
                  </a:cubicBezTo>
                  <a:cubicBezTo>
                    <a:pt x="1072" y="48"/>
                    <a:pt x="0" y="0"/>
                    <a:pt x="96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3932325" y="3812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34" y="12"/>
                  </a:cubicBezTo>
                  <a:cubicBezTo>
                    <a:pt x="274" y="1"/>
                    <a:pt x="0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3440600" y="381012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9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212650" y="3810725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5"/>
                  </a:cubicBezTo>
                  <a:cubicBezTo>
                    <a:pt x="167" y="84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800375" y="3802375"/>
              <a:ext cx="21475" cy="11350"/>
            </a:xfrm>
            <a:custGeom>
              <a:avLst/>
              <a:gdLst/>
              <a:ahLst/>
              <a:cxnLst/>
              <a:rect l="l" t="t" r="r" b="b"/>
              <a:pathLst>
                <a:path w="859" h="454" extrusionOk="0">
                  <a:moveTo>
                    <a:pt x="608" y="453"/>
                  </a:moveTo>
                  <a:cubicBezTo>
                    <a:pt x="739" y="453"/>
                    <a:pt x="858" y="429"/>
                    <a:pt x="822" y="346"/>
                  </a:cubicBezTo>
                  <a:cubicBezTo>
                    <a:pt x="453" y="346"/>
                    <a:pt x="691" y="25"/>
                    <a:pt x="382" y="1"/>
                  </a:cubicBezTo>
                  <a:cubicBezTo>
                    <a:pt x="1" y="227"/>
                    <a:pt x="549" y="227"/>
                    <a:pt x="15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3761175" y="3804775"/>
              <a:ext cx="11025" cy="7450"/>
            </a:xfrm>
            <a:custGeom>
              <a:avLst/>
              <a:gdLst/>
              <a:ahLst/>
              <a:cxnLst/>
              <a:rect l="l" t="t" r="r" b="b"/>
              <a:pathLst>
                <a:path w="441" h="298" extrusionOk="0">
                  <a:moveTo>
                    <a:pt x="441" y="131"/>
                  </a:moveTo>
                  <a:cubicBezTo>
                    <a:pt x="441" y="12"/>
                    <a:pt x="48" y="0"/>
                    <a:pt x="0" y="131"/>
                  </a:cubicBezTo>
                  <a:cubicBezTo>
                    <a:pt x="262" y="119"/>
                    <a:pt x="346" y="298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889675" y="3799400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9" y="191"/>
                    <a:pt x="703" y="36"/>
                    <a:pt x="310" y="1"/>
                  </a:cubicBezTo>
                  <a:cubicBezTo>
                    <a:pt x="239" y="156"/>
                    <a:pt x="1" y="215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3846600" y="3794350"/>
              <a:ext cx="28900" cy="18175"/>
            </a:xfrm>
            <a:custGeom>
              <a:avLst/>
              <a:gdLst/>
              <a:ahLst/>
              <a:cxnLst/>
              <a:rect l="l" t="t" r="r" b="b"/>
              <a:pathLst>
                <a:path w="1156" h="727" extrusionOk="0">
                  <a:moveTo>
                    <a:pt x="1155" y="203"/>
                  </a:moveTo>
                  <a:cubicBezTo>
                    <a:pt x="453" y="274"/>
                    <a:pt x="489" y="0"/>
                    <a:pt x="72" y="203"/>
                  </a:cubicBezTo>
                  <a:cubicBezTo>
                    <a:pt x="0" y="727"/>
                    <a:pt x="1072" y="500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157875" y="380180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4799400" y="37964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3923400" y="3796425"/>
              <a:ext cx="11925" cy="10150"/>
            </a:xfrm>
            <a:custGeom>
              <a:avLst/>
              <a:gdLst/>
              <a:ahLst/>
              <a:cxnLst/>
              <a:rect l="l" t="t" r="r" b="b"/>
              <a:pathLst>
                <a:path w="477" h="406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62" y="120"/>
                    <a:pt x="215" y="36"/>
                    <a:pt x="48" y="1"/>
                  </a:cubicBezTo>
                  <a:cubicBezTo>
                    <a:pt x="60" y="179"/>
                    <a:pt x="0" y="406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878075" y="3798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7174100" y="3793150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32"/>
                  </a:moveTo>
                  <a:cubicBezTo>
                    <a:pt x="393" y="1"/>
                    <a:pt x="203" y="60"/>
                    <a:pt x="0" y="132"/>
                  </a:cubicBezTo>
                  <a:cubicBezTo>
                    <a:pt x="12" y="251"/>
                    <a:pt x="393" y="286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7345550" y="37901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7280350" y="3790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7009800" y="3778875"/>
              <a:ext cx="17875" cy="11925"/>
            </a:xfrm>
            <a:custGeom>
              <a:avLst/>
              <a:gdLst/>
              <a:ahLst/>
              <a:cxnLst/>
              <a:rect l="l" t="t" r="r" b="b"/>
              <a:pathLst>
                <a:path w="715" h="477" extrusionOk="0">
                  <a:moveTo>
                    <a:pt x="715" y="476"/>
                  </a:moveTo>
                  <a:lnTo>
                    <a:pt x="715" y="36"/>
                  </a:lnTo>
                  <a:cubicBezTo>
                    <a:pt x="131" y="0"/>
                    <a:pt x="0" y="179"/>
                    <a:pt x="60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595425" y="37875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576375" y="3774100"/>
              <a:ext cx="18475" cy="13725"/>
            </a:xfrm>
            <a:custGeom>
              <a:avLst/>
              <a:gdLst/>
              <a:ahLst/>
              <a:cxnLst/>
              <a:rect l="l" t="t" r="r" b="b"/>
              <a:pathLst>
                <a:path w="739" h="549" extrusionOk="0">
                  <a:moveTo>
                    <a:pt x="1" y="108"/>
                  </a:moveTo>
                  <a:lnTo>
                    <a:pt x="1" y="548"/>
                  </a:lnTo>
                  <a:lnTo>
                    <a:pt x="655" y="548"/>
                  </a:lnTo>
                  <a:cubicBezTo>
                    <a:pt x="715" y="275"/>
                    <a:pt x="739" y="1"/>
                    <a:pt x="1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6609450" y="3774100"/>
              <a:ext cx="20850" cy="13425"/>
            </a:xfrm>
            <a:custGeom>
              <a:avLst/>
              <a:gdLst/>
              <a:ahLst/>
              <a:cxnLst/>
              <a:rect l="l" t="t" r="r" b="b"/>
              <a:pathLst>
                <a:path w="834" h="537" extrusionOk="0">
                  <a:moveTo>
                    <a:pt x="215" y="1"/>
                  </a:moveTo>
                  <a:cubicBezTo>
                    <a:pt x="227" y="191"/>
                    <a:pt x="167" y="358"/>
                    <a:pt x="0" y="453"/>
                  </a:cubicBezTo>
                  <a:cubicBezTo>
                    <a:pt x="727" y="537"/>
                    <a:pt x="834" y="13"/>
                    <a:pt x="2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3283125" y="377887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30" y="143"/>
                  </a:moveTo>
                  <a:cubicBezTo>
                    <a:pt x="430" y="24"/>
                    <a:pt x="60" y="0"/>
                    <a:pt x="1" y="143"/>
                  </a:cubicBezTo>
                  <a:cubicBezTo>
                    <a:pt x="239" y="143"/>
                    <a:pt x="334" y="298"/>
                    <a:pt x="43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416225" y="37815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641425" y="37788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3"/>
                  </a:moveTo>
                  <a:cubicBezTo>
                    <a:pt x="227" y="84"/>
                    <a:pt x="49" y="0"/>
                    <a:pt x="1" y="143"/>
                  </a:cubicBezTo>
                  <a:cubicBezTo>
                    <a:pt x="13" y="215"/>
                    <a:pt x="191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413725" y="3775900"/>
              <a:ext cx="21750" cy="10125"/>
            </a:xfrm>
            <a:custGeom>
              <a:avLst/>
              <a:gdLst/>
              <a:ahLst/>
              <a:cxnLst/>
              <a:rect l="l" t="t" r="r" b="b"/>
              <a:pathLst>
                <a:path w="870" h="405" extrusionOk="0">
                  <a:moveTo>
                    <a:pt x="870" y="155"/>
                  </a:moveTo>
                  <a:cubicBezTo>
                    <a:pt x="572" y="0"/>
                    <a:pt x="60" y="0"/>
                    <a:pt x="1" y="262"/>
                  </a:cubicBezTo>
                  <a:cubicBezTo>
                    <a:pt x="286" y="405"/>
                    <a:pt x="810" y="405"/>
                    <a:pt x="87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3464700" y="376547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1" y="679"/>
                  </a:moveTo>
                  <a:cubicBezTo>
                    <a:pt x="1168" y="0"/>
                    <a:pt x="1" y="596"/>
                    <a:pt x="100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878975" y="377410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72" y="227"/>
                  </a:moveTo>
                  <a:cubicBezTo>
                    <a:pt x="357" y="227"/>
                    <a:pt x="369" y="370"/>
                    <a:pt x="726" y="334"/>
                  </a:cubicBezTo>
                  <a:cubicBezTo>
                    <a:pt x="1072" y="60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5693550" y="37759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4922025" y="376845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751" y="453"/>
                  </a:moveTo>
                  <a:cubicBezTo>
                    <a:pt x="810" y="191"/>
                    <a:pt x="691" y="24"/>
                    <a:pt x="322" y="1"/>
                  </a:cubicBezTo>
                  <a:cubicBezTo>
                    <a:pt x="239" y="155"/>
                    <a:pt x="1" y="215"/>
                    <a:pt x="9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2498525" y="376457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6" y="382"/>
                  </a:moveTo>
                  <a:cubicBezTo>
                    <a:pt x="1250" y="1"/>
                    <a:pt x="0" y="656"/>
                    <a:pt x="726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1918075" y="37654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6"/>
                    <a:pt x="49" y="0"/>
                  </a:cubicBezTo>
                  <a:cubicBezTo>
                    <a:pt x="60" y="179"/>
                    <a:pt x="1" y="393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707050" y="37711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3356350" y="3767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67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834625" y="37678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67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5712300" y="3763100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2690800" y="376012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1846350" y="3757425"/>
              <a:ext cx="26825" cy="9275"/>
            </a:xfrm>
            <a:custGeom>
              <a:avLst/>
              <a:gdLst/>
              <a:ahLst/>
              <a:cxnLst/>
              <a:rect l="l" t="t" r="r" b="b"/>
              <a:pathLst>
                <a:path w="1073" h="371" extrusionOk="0">
                  <a:moveTo>
                    <a:pt x="72" y="227"/>
                  </a:moveTo>
                  <a:cubicBezTo>
                    <a:pt x="358" y="227"/>
                    <a:pt x="370" y="370"/>
                    <a:pt x="727" y="334"/>
                  </a:cubicBezTo>
                  <a:cubicBezTo>
                    <a:pt x="1072" y="49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2677100" y="37592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68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1957075" y="3760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3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1842475" y="4446800"/>
              <a:ext cx="40225" cy="16700"/>
            </a:xfrm>
            <a:custGeom>
              <a:avLst/>
              <a:gdLst/>
              <a:ahLst/>
              <a:cxnLst/>
              <a:rect l="l" t="t" r="r" b="b"/>
              <a:pathLst>
                <a:path w="1609" h="668" extrusionOk="0">
                  <a:moveTo>
                    <a:pt x="227" y="668"/>
                  </a:moveTo>
                  <a:cubicBezTo>
                    <a:pt x="1608" y="596"/>
                    <a:pt x="239" y="1"/>
                    <a:pt x="1" y="334"/>
                  </a:cubicBezTo>
                  <a:cubicBezTo>
                    <a:pt x="275" y="358"/>
                    <a:pt x="251" y="513"/>
                    <a:pt x="227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7125575" y="4148550"/>
              <a:ext cx="27125" cy="11050"/>
            </a:xfrm>
            <a:custGeom>
              <a:avLst/>
              <a:gdLst/>
              <a:ahLst/>
              <a:cxnLst/>
              <a:rect l="l" t="t" r="r" b="b"/>
              <a:pathLst>
                <a:path w="1085" h="442" extrusionOk="0">
                  <a:moveTo>
                    <a:pt x="1084" y="441"/>
                  </a:moveTo>
                  <a:cubicBezTo>
                    <a:pt x="1013" y="144"/>
                    <a:pt x="525" y="72"/>
                    <a:pt x="1" y="1"/>
                  </a:cubicBezTo>
                  <a:cubicBezTo>
                    <a:pt x="84" y="275"/>
                    <a:pt x="667" y="322"/>
                    <a:pt x="10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7380375" y="3914900"/>
              <a:ext cx="29500" cy="16700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239" y="560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191"/>
                    <a:pt x="0" y="143"/>
                    <a:pt x="23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858425" y="3840475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65" y="382"/>
                  </a:moveTo>
                  <a:cubicBezTo>
                    <a:pt x="548" y="191"/>
                    <a:pt x="739" y="418"/>
                    <a:pt x="1120" y="382"/>
                  </a:cubicBezTo>
                  <a:lnTo>
                    <a:pt x="1120" y="37"/>
                  </a:lnTo>
                  <a:cubicBezTo>
                    <a:pt x="703" y="1"/>
                    <a:pt x="1" y="358"/>
                    <a:pt x="465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837600" y="3774400"/>
              <a:ext cx="29775" cy="11625"/>
            </a:xfrm>
            <a:custGeom>
              <a:avLst/>
              <a:gdLst/>
              <a:ahLst/>
              <a:cxnLst/>
              <a:rect l="l" t="t" r="r" b="b"/>
              <a:pathLst>
                <a:path w="1191" h="465" extrusionOk="0">
                  <a:moveTo>
                    <a:pt x="1084" y="322"/>
                  </a:moveTo>
                  <a:cubicBezTo>
                    <a:pt x="655" y="322"/>
                    <a:pt x="798" y="1"/>
                    <a:pt x="203" y="96"/>
                  </a:cubicBezTo>
                  <a:cubicBezTo>
                    <a:pt x="0" y="382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7044325" y="5512700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44"/>
                  </a:moveTo>
                  <a:cubicBezTo>
                    <a:pt x="393" y="1"/>
                    <a:pt x="203" y="61"/>
                    <a:pt x="0" y="144"/>
                  </a:cubicBezTo>
                  <a:cubicBezTo>
                    <a:pt x="0" y="263"/>
                    <a:pt x="381" y="287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6568675" y="55154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55"/>
                  </a:moveTo>
                  <a:cubicBezTo>
                    <a:pt x="155" y="179"/>
                    <a:pt x="429" y="83"/>
                    <a:pt x="322" y="36"/>
                  </a:cubicBezTo>
                  <a:cubicBezTo>
                    <a:pt x="262" y="0"/>
                    <a:pt x="0" y="95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2760750" y="551360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191"/>
                    <a:pt x="251" y="263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288725" y="55136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95" y="84"/>
                    <a:pt x="0" y="227"/>
                  </a:cubicBezTo>
                  <a:cubicBezTo>
                    <a:pt x="345" y="203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307425" y="55127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31" y="156"/>
                  </a:cubicBezTo>
                  <a:cubicBezTo>
                    <a:pt x="191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5639075" y="55097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80" y="180"/>
                    <a:pt x="453" y="96"/>
                    <a:pt x="346" y="37"/>
                  </a:cubicBezTo>
                  <a:cubicBezTo>
                    <a:pt x="275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4302300" y="5509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80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641850" y="5496350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656" y="0"/>
                  </a:moveTo>
                  <a:cubicBezTo>
                    <a:pt x="465" y="203"/>
                    <a:pt x="144" y="334"/>
                    <a:pt x="1" y="572"/>
                  </a:cubicBezTo>
                  <a:cubicBezTo>
                    <a:pt x="453" y="572"/>
                    <a:pt x="127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514475" y="5507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44"/>
                  </a:moveTo>
                  <a:cubicBezTo>
                    <a:pt x="155" y="167"/>
                    <a:pt x="429" y="84"/>
                    <a:pt x="321" y="25"/>
                  </a:cubicBezTo>
                  <a:cubicBezTo>
                    <a:pt x="262" y="1"/>
                    <a:pt x="0" y="84"/>
                    <a:pt x="9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057850" y="55043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8" y="179"/>
                    <a:pt x="429" y="84"/>
                    <a:pt x="310" y="24"/>
                  </a:cubicBezTo>
                  <a:cubicBezTo>
                    <a:pt x="263" y="1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2356825" y="55017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96" y="131"/>
                  </a:moveTo>
                  <a:cubicBezTo>
                    <a:pt x="155" y="167"/>
                    <a:pt x="429" y="72"/>
                    <a:pt x="322" y="12"/>
                  </a:cubicBezTo>
                  <a:cubicBezTo>
                    <a:pt x="263" y="0"/>
                    <a:pt x="1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2462800" y="54963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5375650" y="54930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214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3533175" y="54930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214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622975" y="54957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4522575" y="548800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20"/>
                  </a:moveTo>
                  <a:cubicBezTo>
                    <a:pt x="429" y="120"/>
                    <a:pt x="405" y="25"/>
                    <a:pt x="227" y="1"/>
                  </a:cubicBezTo>
                  <a:cubicBezTo>
                    <a:pt x="227" y="120"/>
                    <a:pt x="48" y="132"/>
                    <a:pt x="1" y="215"/>
                  </a:cubicBezTo>
                  <a:cubicBezTo>
                    <a:pt x="227" y="215"/>
                    <a:pt x="251" y="310"/>
                    <a:pt x="429" y="334"/>
                  </a:cubicBezTo>
                  <a:cubicBezTo>
                    <a:pt x="429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4024300" y="5488000"/>
              <a:ext cx="26525" cy="15800"/>
            </a:xfrm>
            <a:custGeom>
              <a:avLst/>
              <a:gdLst/>
              <a:ahLst/>
              <a:cxnLst/>
              <a:rect l="l" t="t" r="r" b="b"/>
              <a:pathLst>
                <a:path w="1061" h="632" extrusionOk="0">
                  <a:moveTo>
                    <a:pt x="1013" y="239"/>
                  </a:moveTo>
                  <a:cubicBezTo>
                    <a:pt x="1060" y="156"/>
                    <a:pt x="691" y="1"/>
                    <a:pt x="584" y="13"/>
                  </a:cubicBezTo>
                  <a:cubicBezTo>
                    <a:pt x="1" y="96"/>
                    <a:pt x="715" y="632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528025" y="5479075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8" y="477"/>
                  </a:moveTo>
                  <a:cubicBezTo>
                    <a:pt x="1263" y="96"/>
                    <a:pt x="84" y="1"/>
                    <a:pt x="1" y="251"/>
                  </a:cubicBezTo>
                  <a:cubicBezTo>
                    <a:pt x="346" y="310"/>
                    <a:pt x="179" y="608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848600" y="5468075"/>
              <a:ext cx="39625" cy="18475"/>
            </a:xfrm>
            <a:custGeom>
              <a:avLst/>
              <a:gdLst/>
              <a:ahLst/>
              <a:cxnLst/>
              <a:rect l="l" t="t" r="r" b="b"/>
              <a:pathLst>
                <a:path w="1585" h="739" extrusionOk="0">
                  <a:moveTo>
                    <a:pt x="1299" y="691"/>
                  </a:moveTo>
                  <a:cubicBezTo>
                    <a:pt x="1477" y="560"/>
                    <a:pt x="1584" y="393"/>
                    <a:pt x="1525" y="119"/>
                  </a:cubicBezTo>
                  <a:cubicBezTo>
                    <a:pt x="810" y="179"/>
                    <a:pt x="513" y="48"/>
                    <a:pt x="1" y="0"/>
                  </a:cubicBezTo>
                  <a:cubicBezTo>
                    <a:pt x="263" y="333"/>
                    <a:pt x="346" y="738"/>
                    <a:pt x="1299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1138225" y="5465675"/>
              <a:ext cx="56875" cy="14325"/>
            </a:xfrm>
            <a:custGeom>
              <a:avLst/>
              <a:gdLst/>
              <a:ahLst/>
              <a:cxnLst/>
              <a:rect l="l" t="t" r="r" b="b"/>
              <a:pathLst>
                <a:path w="2275" h="573" extrusionOk="0">
                  <a:moveTo>
                    <a:pt x="798" y="560"/>
                  </a:moveTo>
                  <a:cubicBezTo>
                    <a:pt x="739" y="156"/>
                    <a:pt x="2275" y="572"/>
                    <a:pt x="1894" y="1"/>
                  </a:cubicBezTo>
                  <a:cubicBezTo>
                    <a:pt x="1274" y="60"/>
                    <a:pt x="763" y="156"/>
                    <a:pt x="143" y="215"/>
                  </a:cubicBezTo>
                  <a:cubicBezTo>
                    <a:pt x="1" y="537"/>
                    <a:pt x="608" y="441"/>
                    <a:pt x="79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5481625" y="54734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5419125" y="54686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0" y="215"/>
                  </a:moveTo>
                  <a:lnTo>
                    <a:pt x="441" y="215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4332375" y="54677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70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6521050" y="5457350"/>
              <a:ext cx="35150" cy="16700"/>
            </a:xfrm>
            <a:custGeom>
              <a:avLst/>
              <a:gdLst/>
              <a:ahLst/>
              <a:cxnLst/>
              <a:rect l="l" t="t" r="r" b="b"/>
              <a:pathLst>
                <a:path w="1406" h="668" extrusionOk="0">
                  <a:moveTo>
                    <a:pt x="715" y="0"/>
                  </a:moveTo>
                  <a:cubicBezTo>
                    <a:pt x="679" y="215"/>
                    <a:pt x="0" y="72"/>
                    <a:pt x="60" y="346"/>
                  </a:cubicBezTo>
                  <a:cubicBezTo>
                    <a:pt x="441" y="667"/>
                    <a:pt x="1405" y="167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5476275" y="54648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31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7364900" y="54600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4811600" y="5449900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393" y="632"/>
                  </a:moveTo>
                  <a:cubicBezTo>
                    <a:pt x="465" y="477"/>
                    <a:pt x="703" y="406"/>
                    <a:pt x="608" y="179"/>
                  </a:cubicBezTo>
                  <a:cubicBezTo>
                    <a:pt x="1" y="1"/>
                    <a:pt x="1" y="668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"/>
            <p:cNvSpPr/>
            <p:nvPr/>
          </p:nvSpPr>
          <p:spPr>
            <a:xfrm>
              <a:off x="4470775" y="5459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68" y="179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"/>
            <p:cNvSpPr/>
            <p:nvPr/>
          </p:nvSpPr>
          <p:spPr>
            <a:xfrm>
              <a:off x="2202350" y="5449900"/>
              <a:ext cx="37525" cy="17900"/>
            </a:xfrm>
            <a:custGeom>
              <a:avLst/>
              <a:gdLst/>
              <a:ahLst/>
              <a:cxnLst/>
              <a:rect l="l" t="t" r="r" b="b"/>
              <a:pathLst>
                <a:path w="1501" h="716" extrusionOk="0">
                  <a:moveTo>
                    <a:pt x="191" y="406"/>
                  </a:moveTo>
                  <a:cubicBezTo>
                    <a:pt x="536" y="715"/>
                    <a:pt x="1477" y="406"/>
                    <a:pt x="1501" y="179"/>
                  </a:cubicBezTo>
                  <a:cubicBezTo>
                    <a:pt x="1060" y="251"/>
                    <a:pt x="0" y="1"/>
                    <a:pt x="191" y="4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"/>
            <p:cNvSpPr/>
            <p:nvPr/>
          </p:nvSpPr>
          <p:spPr>
            <a:xfrm>
              <a:off x="1336175" y="544485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8" y="500"/>
                  </a:moveTo>
                  <a:cubicBezTo>
                    <a:pt x="834" y="334"/>
                    <a:pt x="726" y="0"/>
                    <a:pt x="60" y="60"/>
                  </a:cubicBezTo>
                  <a:cubicBezTo>
                    <a:pt x="0" y="310"/>
                    <a:pt x="119" y="477"/>
                    <a:pt x="488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"/>
            <p:cNvSpPr/>
            <p:nvPr/>
          </p:nvSpPr>
          <p:spPr>
            <a:xfrm>
              <a:off x="7215175" y="5450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36"/>
                  </a:cubicBezTo>
                  <a:cubicBezTo>
                    <a:pt x="274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7258625" y="54481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5652775" y="543830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536"/>
                  </a:moveTo>
                  <a:cubicBezTo>
                    <a:pt x="834" y="631"/>
                    <a:pt x="834" y="0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266950" y="544515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60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882550" y="5429075"/>
              <a:ext cx="32750" cy="19375"/>
            </a:xfrm>
            <a:custGeom>
              <a:avLst/>
              <a:gdLst/>
              <a:ahLst/>
              <a:cxnLst/>
              <a:rect l="l" t="t" r="r" b="b"/>
              <a:pathLst>
                <a:path w="1310" h="775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67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5041700" y="54368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7"/>
                  </a:moveTo>
                  <a:cubicBezTo>
                    <a:pt x="262" y="1"/>
                    <a:pt x="0" y="96"/>
                    <a:pt x="95" y="144"/>
                  </a:cubicBezTo>
                  <a:cubicBezTo>
                    <a:pt x="155" y="168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4978300" y="5434725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15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03"/>
                    <a:pt x="238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1294500" y="5424600"/>
              <a:ext cx="16100" cy="14325"/>
            </a:xfrm>
            <a:custGeom>
              <a:avLst/>
              <a:gdLst/>
              <a:ahLst/>
              <a:cxnLst/>
              <a:rect l="l" t="t" r="r" b="b"/>
              <a:pathLst>
                <a:path w="644" h="573" extrusionOk="0">
                  <a:moveTo>
                    <a:pt x="429" y="525"/>
                  </a:moveTo>
                  <a:cubicBezTo>
                    <a:pt x="441" y="453"/>
                    <a:pt x="465" y="394"/>
                    <a:pt x="643" y="406"/>
                  </a:cubicBezTo>
                  <a:lnTo>
                    <a:pt x="643" y="179"/>
                  </a:lnTo>
                  <a:cubicBezTo>
                    <a:pt x="107" y="1"/>
                    <a:pt x="0" y="572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4340400" y="54314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55"/>
                    <a:pt x="441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265500" y="542610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727" y="346"/>
                  </a:moveTo>
                  <a:lnTo>
                    <a:pt x="727" y="0"/>
                  </a:lnTo>
                  <a:lnTo>
                    <a:pt x="286" y="0"/>
                  </a:lnTo>
                  <a:cubicBezTo>
                    <a:pt x="274" y="155"/>
                    <a:pt x="0" y="167"/>
                    <a:pt x="8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6853825" y="5425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4370175" y="5421025"/>
              <a:ext cx="18175" cy="13725"/>
            </a:xfrm>
            <a:custGeom>
              <a:avLst/>
              <a:gdLst/>
              <a:ahLst/>
              <a:cxnLst/>
              <a:rect l="l" t="t" r="r" b="b"/>
              <a:pathLst>
                <a:path w="727" h="549" extrusionOk="0">
                  <a:moveTo>
                    <a:pt x="667" y="441"/>
                  </a:moveTo>
                  <a:cubicBezTo>
                    <a:pt x="727" y="191"/>
                    <a:pt x="620" y="25"/>
                    <a:pt x="227" y="1"/>
                  </a:cubicBezTo>
                  <a:cubicBezTo>
                    <a:pt x="274" y="191"/>
                    <a:pt x="1" y="549"/>
                    <a:pt x="6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3330175" y="5409425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5"/>
                  </a:moveTo>
                  <a:cubicBezTo>
                    <a:pt x="1810" y="465"/>
                    <a:pt x="715" y="143"/>
                    <a:pt x="83" y="1"/>
                  </a:cubicBezTo>
                  <a:cubicBezTo>
                    <a:pt x="0" y="536"/>
                    <a:pt x="476" y="774"/>
                    <a:pt x="1167" y="9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6872875" y="542282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46" y="24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655725" y="542282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31"/>
                  </a:moveTo>
                  <a:cubicBezTo>
                    <a:pt x="155" y="167"/>
                    <a:pt x="429" y="72"/>
                    <a:pt x="322" y="24"/>
                  </a:cubicBezTo>
                  <a:cubicBezTo>
                    <a:pt x="262" y="0"/>
                    <a:pt x="0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4302300" y="54198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1506125" y="5410925"/>
              <a:ext cx="27700" cy="15500"/>
            </a:xfrm>
            <a:custGeom>
              <a:avLst/>
              <a:gdLst/>
              <a:ahLst/>
              <a:cxnLst/>
              <a:rect l="l" t="t" r="r" b="b"/>
              <a:pathLst>
                <a:path w="1108" h="620" extrusionOk="0">
                  <a:moveTo>
                    <a:pt x="882" y="500"/>
                  </a:moveTo>
                  <a:cubicBezTo>
                    <a:pt x="1108" y="214"/>
                    <a:pt x="155" y="0"/>
                    <a:pt x="1" y="274"/>
                  </a:cubicBezTo>
                  <a:cubicBezTo>
                    <a:pt x="346" y="322"/>
                    <a:pt x="191" y="619"/>
                    <a:pt x="882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454800" y="5417450"/>
              <a:ext cx="18775" cy="6000"/>
            </a:xfrm>
            <a:custGeom>
              <a:avLst/>
              <a:gdLst/>
              <a:ahLst/>
              <a:cxnLst/>
              <a:rect l="l" t="t" r="r" b="b"/>
              <a:pathLst>
                <a:path w="751" h="240" extrusionOk="0">
                  <a:moveTo>
                    <a:pt x="537" y="239"/>
                  </a:moveTo>
                  <a:cubicBezTo>
                    <a:pt x="537" y="120"/>
                    <a:pt x="715" y="108"/>
                    <a:pt x="751" y="13"/>
                  </a:cubicBezTo>
                  <a:cubicBezTo>
                    <a:pt x="417" y="37"/>
                    <a:pt x="1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223475" y="541745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75" y="37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1726400" y="54171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4" y="24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67"/>
                    <a:pt x="429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5737025" y="54055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45" y="36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4544000" y="53981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07"/>
                  </a:moveTo>
                  <a:lnTo>
                    <a:pt x="1" y="333"/>
                  </a:lnTo>
                  <a:cubicBezTo>
                    <a:pt x="406" y="714"/>
                    <a:pt x="1072" y="0"/>
                    <a:pt x="1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3715325" y="54055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168425" y="5400800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4" y="346"/>
                  </a:moveTo>
                  <a:cubicBezTo>
                    <a:pt x="441" y="191"/>
                    <a:pt x="572" y="84"/>
                    <a:pt x="691" y="0"/>
                  </a:cubicBezTo>
                  <a:lnTo>
                    <a:pt x="36" y="0"/>
                  </a:lnTo>
                  <a:cubicBezTo>
                    <a:pt x="48" y="179"/>
                    <a:pt x="0" y="405"/>
                    <a:pt x="46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4340400" y="54028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2625625" y="54002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48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2560725" y="54008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2190150" y="5397825"/>
              <a:ext cx="16975" cy="9250"/>
            </a:xfrm>
            <a:custGeom>
              <a:avLst/>
              <a:gdLst/>
              <a:ahLst/>
              <a:cxnLst/>
              <a:rect l="l" t="t" r="r" b="b"/>
              <a:pathLst>
                <a:path w="679" h="370" extrusionOk="0">
                  <a:moveTo>
                    <a:pt x="679" y="34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50"/>
                    <a:pt x="203" y="369"/>
                    <a:pt x="67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701975" y="53975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7158325" y="53951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4628550" y="53918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4" y="36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180025" y="538680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429" y="334"/>
                  </a:moveTo>
                  <a:cubicBezTo>
                    <a:pt x="429" y="215"/>
                    <a:pt x="608" y="203"/>
                    <a:pt x="655" y="120"/>
                  </a:cubicBezTo>
                  <a:cubicBezTo>
                    <a:pt x="429" y="120"/>
                    <a:pt x="393" y="24"/>
                    <a:pt x="227" y="1"/>
                  </a:cubicBezTo>
                  <a:cubicBezTo>
                    <a:pt x="227" y="120"/>
                    <a:pt x="36" y="132"/>
                    <a:pt x="0" y="215"/>
                  </a:cubicBezTo>
                  <a:cubicBezTo>
                    <a:pt x="227" y="239"/>
                    <a:pt x="262" y="322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1625500" y="5379950"/>
              <a:ext cx="23225" cy="17600"/>
            </a:xfrm>
            <a:custGeom>
              <a:avLst/>
              <a:gdLst/>
              <a:ahLst/>
              <a:cxnLst/>
              <a:rect l="l" t="t" r="r" b="b"/>
              <a:pathLst>
                <a:path w="929" h="704" extrusionOk="0">
                  <a:moveTo>
                    <a:pt x="881" y="608"/>
                  </a:moveTo>
                  <a:cubicBezTo>
                    <a:pt x="929" y="287"/>
                    <a:pt x="917" y="1"/>
                    <a:pt x="226" y="48"/>
                  </a:cubicBezTo>
                  <a:cubicBezTo>
                    <a:pt x="226" y="215"/>
                    <a:pt x="119" y="298"/>
                    <a:pt x="0" y="394"/>
                  </a:cubicBezTo>
                  <a:cubicBezTo>
                    <a:pt x="441" y="394"/>
                    <a:pt x="286" y="703"/>
                    <a:pt x="881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7155650" y="5388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6987175" y="5388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6"/>
                  </a:moveTo>
                  <a:cubicBezTo>
                    <a:pt x="167" y="180"/>
                    <a:pt x="429" y="84"/>
                    <a:pt x="322" y="37"/>
                  </a:cubicBezTo>
                  <a:cubicBezTo>
                    <a:pt x="262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4441025" y="5386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5" y="48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2729200" y="53769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3"/>
                  </a:moveTo>
                  <a:cubicBezTo>
                    <a:pt x="441" y="429"/>
                    <a:pt x="465" y="370"/>
                    <a:pt x="655" y="394"/>
                  </a:cubicBezTo>
                  <a:lnTo>
                    <a:pt x="655" y="167"/>
                  </a:lnTo>
                  <a:cubicBezTo>
                    <a:pt x="119" y="1"/>
                    <a:pt x="0" y="548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6560325" y="5384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79" y="84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4533300" y="5377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203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1346275" y="5375500"/>
              <a:ext cx="18500" cy="10725"/>
            </a:xfrm>
            <a:custGeom>
              <a:avLst/>
              <a:gdLst/>
              <a:ahLst/>
              <a:cxnLst/>
              <a:rect l="l" t="t" r="r" b="b"/>
              <a:pathLst>
                <a:path w="740" h="429" extrusionOk="0">
                  <a:moveTo>
                    <a:pt x="739" y="119"/>
                  </a:moveTo>
                  <a:cubicBezTo>
                    <a:pt x="442" y="119"/>
                    <a:pt x="263" y="60"/>
                    <a:pt x="84" y="0"/>
                  </a:cubicBezTo>
                  <a:cubicBezTo>
                    <a:pt x="1" y="357"/>
                    <a:pt x="680" y="429"/>
                    <a:pt x="739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3519775" y="537787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401350" y="5359425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2"/>
                    <a:pt x="977" y="762"/>
                    <a:pt x="1584" y="643"/>
                  </a:cubicBezTo>
                  <a:cubicBezTo>
                    <a:pt x="1406" y="322"/>
                    <a:pt x="1227" y="0"/>
                    <a:pt x="274" y="84"/>
                  </a:cubicBezTo>
                  <a:cubicBezTo>
                    <a:pt x="96" y="215"/>
                    <a:pt x="1" y="393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1794250" y="5366575"/>
              <a:ext cx="5400" cy="6550"/>
            </a:xfrm>
            <a:custGeom>
              <a:avLst/>
              <a:gdLst/>
              <a:ahLst/>
              <a:cxnLst/>
              <a:rect l="l" t="t" r="r" b="b"/>
              <a:pathLst>
                <a:path w="216" h="262" extrusionOk="0">
                  <a:moveTo>
                    <a:pt x="215" y="131"/>
                  </a:moveTo>
                  <a:cubicBezTo>
                    <a:pt x="215" y="71"/>
                    <a:pt x="37" y="0"/>
                    <a:pt x="1" y="131"/>
                  </a:cubicBezTo>
                  <a:cubicBezTo>
                    <a:pt x="1" y="191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4038875" y="53668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63" y="37"/>
                    <a:pt x="1" y="1"/>
                    <a:pt x="1" y="120"/>
                  </a:cubicBezTo>
                  <a:cubicBezTo>
                    <a:pt x="168" y="96"/>
                    <a:pt x="430" y="120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1870150" y="5363575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3" y="215"/>
                    <a:pt x="180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1546600" y="536657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79" y="167"/>
                    <a:pt x="453" y="71"/>
                    <a:pt x="346" y="12"/>
                  </a:cubicBezTo>
                  <a:cubicBezTo>
                    <a:pt x="287" y="0"/>
                    <a:pt x="1" y="71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4168675" y="5358825"/>
              <a:ext cx="16675" cy="6575"/>
            </a:xfrm>
            <a:custGeom>
              <a:avLst/>
              <a:gdLst/>
              <a:ahLst/>
              <a:cxnLst/>
              <a:rect l="l" t="t" r="r" b="b"/>
              <a:pathLst>
                <a:path w="667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191"/>
                    <a:pt x="238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3337900" y="53615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51" y="24"/>
                    <a:pt x="1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1949050" y="5360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34" y="37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6935675" y="53588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20"/>
                  </a:cubicBezTo>
                  <a:cubicBezTo>
                    <a:pt x="167" y="84"/>
                    <a:pt x="417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4571100" y="53502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19"/>
                  </a:moveTo>
                  <a:cubicBezTo>
                    <a:pt x="227" y="60"/>
                    <a:pt x="48" y="0"/>
                    <a:pt x="0" y="119"/>
                  </a:cubicBezTo>
                  <a:cubicBezTo>
                    <a:pt x="0" y="179"/>
                    <a:pt x="191" y="238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1837725" y="53502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07"/>
                  </a:cubicBezTo>
                  <a:cubicBezTo>
                    <a:pt x="167" y="95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1381125" y="5346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3639125" y="53469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163950" y="5337700"/>
              <a:ext cx="16100" cy="16675"/>
            </a:xfrm>
            <a:custGeom>
              <a:avLst/>
              <a:gdLst/>
              <a:ahLst/>
              <a:cxnLst/>
              <a:rect l="l" t="t" r="r" b="b"/>
              <a:pathLst>
                <a:path w="644" h="667" extrusionOk="0">
                  <a:moveTo>
                    <a:pt x="643" y="155"/>
                  </a:moveTo>
                  <a:cubicBezTo>
                    <a:pt x="0" y="0"/>
                    <a:pt x="0" y="667"/>
                    <a:pt x="643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5411075" y="5343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31"/>
                  </a:cubicBezTo>
                  <a:cubicBezTo>
                    <a:pt x="167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5133975" y="53439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1" y="24"/>
                  </a:moveTo>
                  <a:cubicBezTo>
                    <a:pt x="262" y="0"/>
                    <a:pt x="0" y="83"/>
                    <a:pt x="95" y="131"/>
                  </a:cubicBezTo>
                  <a:cubicBezTo>
                    <a:pt x="179" y="179"/>
                    <a:pt x="441" y="83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1992500" y="5336200"/>
              <a:ext cx="20550" cy="8350"/>
            </a:xfrm>
            <a:custGeom>
              <a:avLst/>
              <a:gdLst/>
              <a:ahLst/>
              <a:cxnLst/>
              <a:rect l="l" t="t" r="r" b="b"/>
              <a:pathLst>
                <a:path w="822" h="334" extrusionOk="0">
                  <a:moveTo>
                    <a:pt x="120" y="334"/>
                  </a:moveTo>
                  <a:lnTo>
                    <a:pt x="774" y="334"/>
                  </a:lnTo>
                  <a:cubicBezTo>
                    <a:pt x="739" y="203"/>
                    <a:pt x="822" y="12"/>
                    <a:pt x="548" y="1"/>
                  </a:cubicBezTo>
                  <a:cubicBezTo>
                    <a:pt x="536" y="179"/>
                    <a:pt x="0" y="84"/>
                    <a:pt x="120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307425" y="5338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31" y="156"/>
                  </a:cubicBezTo>
                  <a:cubicBezTo>
                    <a:pt x="191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3607575" y="5327275"/>
              <a:ext cx="23550" cy="12525"/>
            </a:xfrm>
            <a:custGeom>
              <a:avLst/>
              <a:gdLst/>
              <a:ahLst/>
              <a:cxnLst/>
              <a:rect l="l" t="t" r="r" b="b"/>
              <a:pathLst>
                <a:path w="942" h="501" extrusionOk="0">
                  <a:moveTo>
                    <a:pt x="941" y="477"/>
                  </a:moveTo>
                  <a:lnTo>
                    <a:pt x="941" y="24"/>
                  </a:lnTo>
                  <a:cubicBezTo>
                    <a:pt x="525" y="0"/>
                    <a:pt x="465" y="143"/>
                    <a:pt x="72" y="131"/>
                  </a:cubicBezTo>
                  <a:cubicBezTo>
                    <a:pt x="1" y="429"/>
                    <a:pt x="370" y="500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1315925" y="5329350"/>
              <a:ext cx="21750" cy="11650"/>
            </a:xfrm>
            <a:custGeom>
              <a:avLst/>
              <a:gdLst/>
              <a:ahLst/>
              <a:cxnLst/>
              <a:rect l="l" t="t" r="r" b="b"/>
              <a:pathLst>
                <a:path w="870" h="466" extrusionOk="0">
                  <a:moveTo>
                    <a:pt x="870" y="394"/>
                  </a:moveTo>
                  <a:lnTo>
                    <a:pt x="870" y="48"/>
                  </a:lnTo>
                  <a:cubicBezTo>
                    <a:pt x="536" y="60"/>
                    <a:pt x="60" y="1"/>
                    <a:pt x="1" y="167"/>
                  </a:cubicBezTo>
                  <a:cubicBezTo>
                    <a:pt x="441" y="167"/>
                    <a:pt x="274" y="465"/>
                    <a:pt x="870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1663875" y="5318650"/>
              <a:ext cx="32775" cy="17275"/>
            </a:xfrm>
            <a:custGeom>
              <a:avLst/>
              <a:gdLst/>
              <a:ahLst/>
              <a:cxnLst/>
              <a:rect l="l" t="t" r="r" b="b"/>
              <a:pathLst>
                <a:path w="1311" h="691" extrusionOk="0">
                  <a:moveTo>
                    <a:pt x="1" y="250"/>
                  </a:moveTo>
                  <a:cubicBezTo>
                    <a:pt x="239" y="500"/>
                    <a:pt x="596" y="691"/>
                    <a:pt x="1311" y="691"/>
                  </a:cubicBezTo>
                  <a:lnTo>
                    <a:pt x="1311" y="131"/>
                  </a:lnTo>
                  <a:cubicBezTo>
                    <a:pt x="930" y="203"/>
                    <a:pt x="13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875700" y="5319225"/>
              <a:ext cx="36325" cy="17300"/>
            </a:xfrm>
            <a:custGeom>
              <a:avLst/>
              <a:gdLst/>
              <a:ahLst/>
              <a:cxnLst/>
              <a:rect l="l" t="t" r="r" b="b"/>
              <a:pathLst>
                <a:path w="1453" h="692" extrusionOk="0">
                  <a:moveTo>
                    <a:pt x="1096" y="1"/>
                  </a:moveTo>
                  <a:cubicBezTo>
                    <a:pt x="405" y="37"/>
                    <a:pt x="48" y="215"/>
                    <a:pt x="0" y="572"/>
                  </a:cubicBezTo>
                  <a:cubicBezTo>
                    <a:pt x="429" y="537"/>
                    <a:pt x="476" y="691"/>
                    <a:pt x="881" y="691"/>
                  </a:cubicBezTo>
                  <a:cubicBezTo>
                    <a:pt x="1024" y="441"/>
                    <a:pt x="1453" y="180"/>
                    <a:pt x="109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4631225" y="5324900"/>
              <a:ext cx="11925" cy="9250"/>
            </a:xfrm>
            <a:custGeom>
              <a:avLst/>
              <a:gdLst/>
              <a:ahLst/>
              <a:cxnLst/>
              <a:rect l="l" t="t" r="r" b="b"/>
              <a:pathLst>
                <a:path w="477" h="370" extrusionOk="0">
                  <a:moveTo>
                    <a:pt x="429" y="345"/>
                  </a:moveTo>
                  <a:cubicBezTo>
                    <a:pt x="393" y="214"/>
                    <a:pt x="477" y="36"/>
                    <a:pt x="215" y="0"/>
                  </a:cubicBezTo>
                  <a:cubicBezTo>
                    <a:pt x="203" y="72"/>
                    <a:pt x="191" y="131"/>
                    <a:pt x="0" y="119"/>
                  </a:cubicBezTo>
                  <a:cubicBezTo>
                    <a:pt x="24" y="250"/>
                    <a:pt x="60" y="369"/>
                    <a:pt x="42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155900" y="5329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3451600" y="532460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1987150" y="5324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3125675" y="53219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5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3753425" y="53186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108" y="131"/>
                  </a:moveTo>
                  <a:cubicBezTo>
                    <a:pt x="168" y="167"/>
                    <a:pt x="429" y="72"/>
                    <a:pt x="334" y="12"/>
                  </a:cubicBezTo>
                  <a:cubicBezTo>
                    <a:pt x="275" y="0"/>
                    <a:pt x="1" y="83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2894700" y="53186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5791200" y="53129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25"/>
                  </a:moveTo>
                  <a:cubicBezTo>
                    <a:pt x="274" y="1"/>
                    <a:pt x="0" y="96"/>
                    <a:pt x="119" y="144"/>
                  </a:cubicBezTo>
                  <a:cubicBezTo>
                    <a:pt x="179" y="168"/>
                    <a:pt x="452" y="96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139550" y="53129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5"/>
                  </a:moveTo>
                  <a:cubicBezTo>
                    <a:pt x="262" y="1"/>
                    <a:pt x="0" y="96"/>
                    <a:pt x="95" y="144"/>
                  </a:cubicBezTo>
                  <a:cubicBezTo>
                    <a:pt x="155" y="168"/>
                    <a:pt x="429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4652650" y="53082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3742425" y="52966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334" y="0"/>
                  </a:moveTo>
                  <a:cubicBezTo>
                    <a:pt x="0" y="167"/>
                    <a:pt x="96" y="512"/>
                    <a:pt x="774" y="453"/>
                  </a:cubicBezTo>
                  <a:cubicBezTo>
                    <a:pt x="834" y="191"/>
                    <a:pt x="715" y="36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2845575" y="53043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6392450" y="5286200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2" y="762"/>
                  </a:moveTo>
                  <a:cubicBezTo>
                    <a:pt x="572" y="429"/>
                    <a:pt x="1120" y="417"/>
                    <a:pt x="1060" y="96"/>
                  </a:cubicBezTo>
                  <a:cubicBezTo>
                    <a:pt x="1" y="0"/>
                    <a:pt x="96" y="786"/>
                    <a:pt x="632" y="7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313075" y="530197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08" y="131"/>
                  </a:moveTo>
                  <a:cubicBezTo>
                    <a:pt x="167" y="155"/>
                    <a:pt x="441" y="72"/>
                    <a:pt x="334" y="12"/>
                  </a:cubicBezTo>
                  <a:cubicBezTo>
                    <a:pt x="274" y="0"/>
                    <a:pt x="0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1677275" y="53016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0"/>
                    <a:pt x="1" y="96"/>
                    <a:pt x="120" y="155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4084125" y="5285600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798" y="679"/>
                  </a:moveTo>
                  <a:cubicBezTo>
                    <a:pt x="977" y="548"/>
                    <a:pt x="1072" y="382"/>
                    <a:pt x="1013" y="120"/>
                  </a:cubicBezTo>
                  <a:cubicBezTo>
                    <a:pt x="715" y="120"/>
                    <a:pt x="536" y="48"/>
                    <a:pt x="358" y="1"/>
                  </a:cubicBezTo>
                  <a:cubicBezTo>
                    <a:pt x="1" y="179"/>
                    <a:pt x="96" y="715"/>
                    <a:pt x="79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343725" y="5290075"/>
              <a:ext cx="15500" cy="16675"/>
            </a:xfrm>
            <a:custGeom>
              <a:avLst/>
              <a:gdLst/>
              <a:ahLst/>
              <a:cxnLst/>
              <a:rect l="l" t="t" r="r" b="b"/>
              <a:pathLst>
                <a:path w="620" h="667" extrusionOk="0">
                  <a:moveTo>
                    <a:pt x="620" y="500"/>
                  </a:moveTo>
                  <a:lnTo>
                    <a:pt x="620" y="155"/>
                  </a:lnTo>
                  <a:cubicBezTo>
                    <a:pt x="1" y="0"/>
                    <a:pt x="1" y="667"/>
                    <a:pt x="620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5345900" y="5296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277050" y="5290950"/>
              <a:ext cx="17300" cy="8975"/>
            </a:xfrm>
            <a:custGeom>
              <a:avLst/>
              <a:gdLst/>
              <a:ahLst/>
              <a:cxnLst/>
              <a:rect l="l" t="t" r="r" b="b"/>
              <a:pathLst>
                <a:path w="692" h="359" extrusionOk="0">
                  <a:moveTo>
                    <a:pt x="691" y="346"/>
                  </a:moveTo>
                  <a:lnTo>
                    <a:pt x="691" y="1"/>
                  </a:lnTo>
                  <a:lnTo>
                    <a:pt x="37" y="1"/>
                  </a:lnTo>
                  <a:cubicBezTo>
                    <a:pt x="1" y="263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1646925" y="5287975"/>
              <a:ext cx="11325" cy="10150"/>
            </a:xfrm>
            <a:custGeom>
              <a:avLst/>
              <a:gdLst/>
              <a:ahLst/>
              <a:cxnLst/>
              <a:rect l="l" t="t" r="r" b="b"/>
              <a:pathLst>
                <a:path w="453" h="406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0" y="120"/>
                    <a:pt x="203" y="37"/>
                    <a:pt x="24" y="1"/>
                  </a:cubicBezTo>
                  <a:cubicBezTo>
                    <a:pt x="36" y="203"/>
                    <a:pt x="0" y="40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1462675" y="5293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5"/>
                    <a:pt x="429" y="119"/>
                    <a:pt x="429" y="0"/>
                  </a:cubicBezTo>
                  <a:cubicBezTo>
                    <a:pt x="262" y="48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6815725" y="52876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15"/>
                    <a:pt x="191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6079625" y="52903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006200" y="5287975"/>
              <a:ext cx="16375" cy="5975"/>
            </a:xfrm>
            <a:custGeom>
              <a:avLst/>
              <a:gdLst/>
              <a:ahLst/>
              <a:cxnLst/>
              <a:rect l="l" t="t" r="r" b="b"/>
              <a:pathLst>
                <a:path w="655" h="239" extrusionOk="0">
                  <a:moveTo>
                    <a:pt x="0" y="239"/>
                  </a:moveTo>
                  <a:cubicBezTo>
                    <a:pt x="369" y="239"/>
                    <a:pt x="572" y="156"/>
                    <a:pt x="655" y="25"/>
                  </a:cubicBezTo>
                  <a:cubicBezTo>
                    <a:pt x="286" y="1"/>
                    <a:pt x="95" y="108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294325" y="52826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20"/>
                  </a:moveTo>
                  <a:cubicBezTo>
                    <a:pt x="429" y="120"/>
                    <a:pt x="393" y="24"/>
                    <a:pt x="215" y="0"/>
                  </a:cubicBezTo>
                  <a:cubicBezTo>
                    <a:pt x="215" y="120"/>
                    <a:pt x="36" y="131"/>
                    <a:pt x="0" y="215"/>
                  </a:cubicBezTo>
                  <a:cubicBezTo>
                    <a:pt x="215" y="215"/>
                    <a:pt x="250" y="310"/>
                    <a:pt x="429" y="334"/>
                  </a:cubicBezTo>
                  <a:cubicBezTo>
                    <a:pt x="429" y="239"/>
                    <a:pt x="608" y="203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5039000" y="5275175"/>
              <a:ext cx="21175" cy="15500"/>
            </a:xfrm>
            <a:custGeom>
              <a:avLst/>
              <a:gdLst/>
              <a:ahLst/>
              <a:cxnLst/>
              <a:rect l="l" t="t" r="r" b="b"/>
              <a:pathLst>
                <a:path w="847" h="620" extrusionOk="0">
                  <a:moveTo>
                    <a:pt x="1" y="84"/>
                  </a:moveTo>
                  <a:lnTo>
                    <a:pt x="1" y="537"/>
                  </a:lnTo>
                  <a:cubicBezTo>
                    <a:pt x="846" y="620"/>
                    <a:pt x="846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4542225" y="5271325"/>
              <a:ext cx="27700" cy="16675"/>
            </a:xfrm>
            <a:custGeom>
              <a:avLst/>
              <a:gdLst/>
              <a:ahLst/>
              <a:cxnLst/>
              <a:rect l="l" t="t" r="r" b="b"/>
              <a:pathLst>
                <a:path w="1108" h="667" extrusionOk="0">
                  <a:moveTo>
                    <a:pt x="953" y="0"/>
                  </a:moveTo>
                  <a:lnTo>
                    <a:pt x="96" y="0"/>
                  </a:lnTo>
                  <a:cubicBezTo>
                    <a:pt x="0" y="393"/>
                    <a:pt x="465" y="476"/>
                    <a:pt x="750" y="667"/>
                  </a:cubicBezTo>
                  <a:cubicBezTo>
                    <a:pt x="727" y="417"/>
                    <a:pt x="1108" y="357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492550" y="52790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6190950" y="5271325"/>
              <a:ext cx="16375" cy="8650"/>
            </a:xfrm>
            <a:custGeom>
              <a:avLst/>
              <a:gdLst/>
              <a:ahLst/>
              <a:cxnLst/>
              <a:rect l="l" t="t" r="r" b="b"/>
              <a:pathLst>
                <a:path w="655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65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6728800" y="5271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4210050" y="526805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7" y="131"/>
                  </a:moveTo>
                  <a:cubicBezTo>
                    <a:pt x="167" y="167"/>
                    <a:pt x="429" y="72"/>
                    <a:pt x="321" y="12"/>
                  </a:cubicBezTo>
                  <a:cubicBezTo>
                    <a:pt x="262" y="0"/>
                    <a:pt x="0" y="72"/>
                    <a:pt x="10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1254300" y="5244825"/>
              <a:ext cx="40825" cy="28900"/>
            </a:xfrm>
            <a:custGeom>
              <a:avLst/>
              <a:gdLst/>
              <a:ahLst/>
              <a:cxnLst/>
              <a:rect l="l" t="t" r="r" b="b"/>
              <a:pathLst>
                <a:path w="1633" h="1156" extrusionOk="0">
                  <a:moveTo>
                    <a:pt x="501" y="739"/>
                  </a:moveTo>
                  <a:cubicBezTo>
                    <a:pt x="656" y="870"/>
                    <a:pt x="370" y="1155"/>
                    <a:pt x="930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1" y="620"/>
                    <a:pt x="382" y="620"/>
                    <a:pt x="501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5728675" y="526327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502975" y="5260300"/>
              <a:ext cx="22950" cy="9850"/>
            </a:xfrm>
            <a:custGeom>
              <a:avLst/>
              <a:gdLst/>
              <a:ahLst/>
              <a:cxnLst/>
              <a:rect l="l" t="t" r="r" b="b"/>
              <a:pathLst>
                <a:path w="918" h="394" extrusionOk="0">
                  <a:moveTo>
                    <a:pt x="775" y="334"/>
                  </a:moveTo>
                  <a:cubicBezTo>
                    <a:pt x="917" y="36"/>
                    <a:pt x="322" y="120"/>
                    <a:pt x="120" y="1"/>
                  </a:cubicBezTo>
                  <a:cubicBezTo>
                    <a:pt x="1" y="298"/>
                    <a:pt x="227" y="393"/>
                    <a:pt x="77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1470700" y="5265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7" y="179"/>
                    <a:pt x="441" y="83"/>
                    <a:pt x="334" y="24"/>
                  </a:cubicBezTo>
                  <a:cubicBezTo>
                    <a:pt x="275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424400" y="52597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72"/>
                    <a:pt x="48" y="1"/>
                    <a:pt x="0" y="144"/>
                  </a:cubicBezTo>
                  <a:cubicBezTo>
                    <a:pt x="12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992675" y="52623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720625" y="52623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8"/>
                    <a:pt x="452" y="72"/>
                    <a:pt x="345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587850" y="5253750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70" y="36"/>
                  </a:moveTo>
                  <a:cubicBezTo>
                    <a:pt x="370" y="1"/>
                    <a:pt x="48" y="60"/>
                    <a:pt x="1" y="263"/>
                  </a:cubicBezTo>
                  <a:cubicBezTo>
                    <a:pt x="310" y="286"/>
                    <a:pt x="370" y="441"/>
                    <a:pt x="656" y="477"/>
                  </a:cubicBezTo>
                  <a:cubicBezTo>
                    <a:pt x="596" y="274"/>
                    <a:pt x="894" y="239"/>
                    <a:pt x="87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1848425" y="5252850"/>
              <a:ext cx="30700" cy="12525"/>
            </a:xfrm>
            <a:custGeom>
              <a:avLst/>
              <a:gdLst/>
              <a:ahLst/>
              <a:cxnLst/>
              <a:rect l="l" t="t" r="r" b="b"/>
              <a:pathLst>
                <a:path w="1228" h="501" extrusionOk="0">
                  <a:moveTo>
                    <a:pt x="1084" y="418"/>
                  </a:moveTo>
                  <a:cubicBezTo>
                    <a:pt x="1227" y="144"/>
                    <a:pt x="48" y="1"/>
                    <a:pt x="1" y="191"/>
                  </a:cubicBezTo>
                  <a:cubicBezTo>
                    <a:pt x="418" y="239"/>
                    <a:pt x="406" y="501"/>
                    <a:pt x="1084" y="4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7038975" y="52576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72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369375" y="525465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6" y="0"/>
                  </a:lnTo>
                  <a:cubicBezTo>
                    <a:pt x="1" y="203"/>
                    <a:pt x="239" y="262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4609500" y="52484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03"/>
                    <a:pt x="167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3919525" y="52490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122575" y="5235300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48"/>
                  </a:moveTo>
                  <a:cubicBezTo>
                    <a:pt x="1286" y="0"/>
                    <a:pt x="0" y="250"/>
                    <a:pt x="120" y="667"/>
                  </a:cubicBezTo>
                  <a:cubicBezTo>
                    <a:pt x="739" y="750"/>
                    <a:pt x="691" y="500"/>
                    <a:pt x="1215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275325" y="52484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6250775" y="52433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4323750" y="52454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3867425" y="523500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9" y="560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37" y="143"/>
                    <a:pt x="1" y="548"/>
                    <a:pt x="54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5894775" y="52341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56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2" y="1"/>
                    <a:pt x="0" y="96"/>
                    <a:pt x="108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2854225" y="522935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2" y="346"/>
                  </a:moveTo>
                  <a:cubicBezTo>
                    <a:pt x="703" y="369"/>
                    <a:pt x="1024" y="310"/>
                    <a:pt x="1072" y="119"/>
                  </a:cubicBezTo>
                  <a:cubicBezTo>
                    <a:pt x="703" y="131"/>
                    <a:pt x="0" y="0"/>
                    <a:pt x="20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117525" y="52341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1631150" y="5231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43"/>
                  </a:moveTo>
                  <a:cubicBezTo>
                    <a:pt x="0" y="203"/>
                    <a:pt x="179" y="263"/>
                    <a:pt x="226" y="143"/>
                  </a:cubicBezTo>
                  <a:cubicBezTo>
                    <a:pt x="226" y="84"/>
                    <a:pt x="48" y="1"/>
                    <a:pt x="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5291725" y="52311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96"/>
                    <a:pt x="96" y="144"/>
                  </a:cubicBezTo>
                  <a:cubicBezTo>
                    <a:pt x="155" y="179"/>
                    <a:pt x="429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4831250" y="5224275"/>
              <a:ext cx="7175" cy="12225"/>
            </a:xfrm>
            <a:custGeom>
              <a:avLst/>
              <a:gdLst/>
              <a:ahLst/>
              <a:cxnLst/>
              <a:rect l="l" t="t" r="r" b="b"/>
              <a:pathLst>
                <a:path w="287" h="489" extrusionOk="0">
                  <a:moveTo>
                    <a:pt x="262" y="299"/>
                  </a:moveTo>
                  <a:cubicBezTo>
                    <a:pt x="286" y="191"/>
                    <a:pt x="84" y="1"/>
                    <a:pt x="36" y="191"/>
                  </a:cubicBezTo>
                  <a:cubicBezTo>
                    <a:pt x="0" y="322"/>
                    <a:pt x="215" y="489"/>
                    <a:pt x="262" y="29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199125" y="52284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3734375" y="5226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84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5446500" y="5217450"/>
              <a:ext cx="5375" cy="6550"/>
            </a:xfrm>
            <a:custGeom>
              <a:avLst/>
              <a:gdLst/>
              <a:ahLst/>
              <a:cxnLst/>
              <a:rect l="l" t="t" r="r" b="b"/>
              <a:pathLst>
                <a:path w="215" h="262" extrusionOk="0">
                  <a:moveTo>
                    <a:pt x="215" y="131"/>
                  </a:moveTo>
                  <a:cubicBezTo>
                    <a:pt x="215" y="71"/>
                    <a:pt x="36" y="0"/>
                    <a:pt x="1" y="131"/>
                  </a:cubicBezTo>
                  <a:cubicBezTo>
                    <a:pt x="1" y="191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3824275" y="52198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2" y="0"/>
                    <a:pt x="1" y="96"/>
                    <a:pt x="96" y="143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272300" y="5215050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6"/>
                    <a:pt x="227" y="1"/>
                  </a:cubicBezTo>
                  <a:cubicBezTo>
                    <a:pt x="203" y="84"/>
                    <a:pt x="191" y="144"/>
                    <a:pt x="0" y="120"/>
                  </a:cubicBezTo>
                  <a:cubicBezTo>
                    <a:pt x="24" y="263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218425" y="5220700"/>
              <a:ext cx="10725" cy="3025"/>
            </a:xfrm>
            <a:custGeom>
              <a:avLst/>
              <a:gdLst/>
              <a:ahLst/>
              <a:cxnLst/>
              <a:rect l="l" t="t" r="r" b="b"/>
              <a:pathLst>
                <a:path w="429" h="121" extrusionOk="0">
                  <a:moveTo>
                    <a:pt x="429" y="1"/>
                  </a:moveTo>
                  <a:cubicBezTo>
                    <a:pt x="262" y="37"/>
                    <a:pt x="0" y="1"/>
                    <a:pt x="0" y="108"/>
                  </a:cubicBezTo>
                  <a:cubicBezTo>
                    <a:pt x="155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185675" y="5208800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25"/>
                  </a:moveTo>
                  <a:cubicBezTo>
                    <a:pt x="370" y="1"/>
                    <a:pt x="36" y="60"/>
                    <a:pt x="1" y="251"/>
                  </a:cubicBezTo>
                  <a:cubicBezTo>
                    <a:pt x="310" y="286"/>
                    <a:pt x="370" y="429"/>
                    <a:pt x="655" y="477"/>
                  </a:cubicBezTo>
                  <a:cubicBezTo>
                    <a:pt x="715" y="322"/>
                    <a:pt x="965" y="275"/>
                    <a:pt x="858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3372725" y="52088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46" y="13"/>
                  </a:cubicBezTo>
                  <a:cubicBezTo>
                    <a:pt x="275" y="1"/>
                    <a:pt x="1" y="96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5892100" y="520315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3"/>
                  </a:moveTo>
                  <a:cubicBezTo>
                    <a:pt x="393" y="1"/>
                    <a:pt x="191" y="60"/>
                    <a:pt x="0" y="143"/>
                  </a:cubicBezTo>
                  <a:cubicBezTo>
                    <a:pt x="0" y="251"/>
                    <a:pt x="369" y="286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4883625" y="52031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486600" y="5195400"/>
              <a:ext cx="21175" cy="12825"/>
            </a:xfrm>
            <a:custGeom>
              <a:avLst/>
              <a:gdLst/>
              <a:ahLst/>
              <a:cxnLst/>
              <a:rect l="l" t="t" r="r" b="b"/>
              <a:pathLst>
                <a:path w="847" h="513" extrusionOk="0">
                  <a:moveTo>
                    <a:pt x="787" y="453"/>
                  </a:moveTo>
                  <a:cubicBezTo>
                    <a:pt x="846" y="191"/>
                    <a:pt x="739" y="37"/>
                    <a:pt x="358" y="1"/>
                  </a:cubicBezTo>
                  <a:cubicBezTo>
                    <a:pt x="1" y="168"/>
                    <a:pt x="108" y="513"/>
                    <a:pt x="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1870150" y="5189450"/>
              <a:ext cx="30400" cy="17300"/>
            </a:xfrm>
            <a:custGeom>
              <a:avLst/>
              <a:gdLst/>
              <a:ahLst/>
              <a:cxnLst/>
              <a:rect l="l" t="t" r="r" b="b"/>
              <a:pathLst>
                <a:path w="1216" h="692" extrusionOk="0">
                  <a:moveTo>
                    <a:pt x="668" y="691"/>
                  </a:moveTo>
                  <a:cubicBezTo>
                    <a:pt x="680" y="501"/>
                    <a:pt x="1215" y="596"/>
                    <a:pt x="1096" y="346"/>
                  </a:cubicBezTo>
                  <a:cubicBezTo>
                    <a:pt x="715" y="251"/>
                    <a:pt x="501" y="60"/>
                    <a:pt x="13" y="1"/>
                  </a:cubicBezTo>
                  <a:cubicBezTo>
                    <a:pt x="1" y="358"/>
                    <a:pt x="203" y="596"/>
                    <a:pt x="66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5573900" y="52001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0"/>
                    <a:pt x="0" y="96"/>
                    <a:pt x="120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6807675" y="51978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108" y="131"/>
                  </a:moveTo>
                  <a:cubicBezTo>
                    <a:pt x="168" y="155"/>
                    <a:pt x="441" y="72"/>
                    <a:pt x="334" y="12"/>
                  </a:cubicBezTo>
                  <a:cubicBezTo>
                    <a:pt x="275" y="0"/>
                    <a:pt x="1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5995075" y="5186475"/>
              <a:ext cx="22950" cy="14625"/>
            </a:xfrm>
            <a:custGeom>
              <a:avLst/>
              <a:gdLst/>
              <a:ahLst/>
              <a:cxnLst/>
              <a:rect l="l" t="t" r="r" b="b"/>
              <a:pathLst>
                <a:path w="918" h="585" extrusionOk="0">
                  <a:moveTo>
                    <a:pt x="227" y="584"/>
                  </a:moveTo>
                  <a:lnTo>
                    <a:pt x="656" y="584"/>
                  </a:lnTo>
                  <a:cubicBezTo>
                    <a:pt x="537" y="417"/>
                    <a:pt x="918" y="1"/>
                    <a:pt x="441" y="13"/>
                  </a:cubicBezTo>
                  <a:cubicBezTo>
                    <a:pt x="596" y="322"/>
                    <a:pt x="1" y="239"/>
                    <a:pt x="1" y="465"/>
                  </a:cubicBezTo>
                  <a:cubicBezTo>
                    <a:pt x="144" y="477"/>
                    <a:pt x="275" y="489"/>
                    <a:pt x="227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4124600" y="5191250"/>
              <a:ext cx="7175" cy="11625"/>
            </a:xfrm>
            <a:custGeom>
              <a:avLst/>
              <a:gdLst/>
              <a:ahLst/>
              <a:cxnLst/>
              <a:rect l="l" t="t" r="r" b="b"/>
              <a:pathLst>
                <a:path w="287" h="465" extrusionOk="0">
                  <a:moveTo>
                    <a:pt x="263" y="286"/>
                  </a:moveTo>
                  <a:cubicBezTo>
                    <a:pt x="287" y="167"/>
                    <a:pt x="96" y="0"/>
                    <a:pt x="37" y="167"/>
                  </a:cubicBezTo>
                  <a:cubicBezTo>
                    <a:pt x="1" y="286"/>
                    <a:pt x="215" y="465"/>
                    <a:pt x="263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041600" y="51921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68" y="168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1827000" y="51897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5103600" y="51808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43"/>
                  </a:moveTo>
                  <a:cubicBezTo>
                    <a:pt x="227" y="72"/>
                    <a:pt x="48" y="1"/>
                    <a:pt x="1" y="143"/>
                  </a:cubicBezTo>
                  <a:cubicBezTo>
                    <a:pt x="24" y="203"/>
                    <a:pt x="203" y="251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2736650" y="5168925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500"/>
                  </a:moveTo>
                  <a:cubicBezTo>
                    <a:pt x="1512" y="346"/>
                    <a:pt x="822" y="477"/>
                    <a:pt x="786" y="274"/>
                  </a:cubicBezTo>
                  <a:cubicBezTo>
                    <a:pt x="762" y="131"/>
                    <a:pt x="726" y="0"/>
                    <a:pt x="357" y="48"/>
                  </a:cubicBezTo>
                  <a:cubicBezTo>
                    <a:pt x="0" y="596"/>
                    <a:pt x="1417" y="941"/>
                    <a:pt x="1655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6335000" y="5177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2788725" y="5175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1653175" y="5178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84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5262250" y="5164450"/>
              <a:ext cx="22650" cy="11350"/>
            </a:xfrm>
            <a:custGeom>
              <a:avLst/>
              <a:gdLst/>
              <a:ahLst/>
              <a:cxnLst/>
              <a:rect l="l" t="t" r="r" b="b"/>
              <a:pathLst>
                <a:path w="906" h="454" extrusionOk="0">
                  <a:moveTo>
                    <a:pt x="620" y="453"/>
                  </a:moveTo>
                  <a:cubicBezTo>
                    <a:pt x="905" y="298"/>
                    <a:pt x="763" y="108"/>
                    <a:pt x="405" y="1"/>
                  </a:cubicBezTo>
                  <a:cubicBezTo>
                    <a:pt x="382" y="286"/>
                    <a:pt x="1" y="358"/>
                    <a:pt x="620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258950" y="5172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0" y="96"/>
                    <a:pt x="108" y="143"/>
                  </a:cubicBezTo>
                  <a:cubicBezTo>
                    <a:pt x="167" y="167"/>
                    <a:pt x="429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6780600" y="51695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62" y="0"/>
                    <a:pt x="0" y="83"/>
                    <a:pt x="108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3750750" y="51701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6990150" y="5163550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44"/>
                  </a:moveTo>
                  <a:cubicBezTo>
                    <a:pt x="429" y="25"/>
                    <a:pt x="48" y="1"/>
                    <a:pt x="0" y="144"/>
                  </a:cubicBezTo>
                  <a:cubicBezTo>
                    <a:pt x="239" y="144"/>
                    <a:pt x="322" y="311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7205950" y="515612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489" y="441"/>
                  </a:moveTo>
                  <a:cubicBezTo>
                    <a:pt x="560" y="298"/>
                    <a:pt x="798" y="238"/>
                    <a:pt x="715" y="0"/>
                  </a:cubicBezTo>
                  <a:lnTo>
                    <a:pt x="60" y="0"/>
                  </a:lnTo>
                  <a:cubicBezTo>
                    <a:pt x="0" y="250"/>
                    <a:pt x="108" y="429"/>
                    <a:pt x="48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5130975" y="5157900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70"/>
                  </a:moveTo>
                  <a:cubicBezTo>
                    <a:pt x="441" y="251"/>
                    <a:pt x="620" y="239"/>
                    <a:pt x="668" y="144"/>
                  </a:cubicBezTo>
                  <a:cubicBezTo>
                    <a:pt x="382" y="144"/>
                    <a:pt x="370" y="1"/>
                    <a:pt x="13" y="25"/>
                  </a:cubicBezTo>
                  <a:cubicBezTo>
                    <a:pt x="1" y="239"/>
                    <a:pt x="180" y="322"/>
                    <a:pt x="441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6965150" y="5160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4113000" y="515225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27" y="370"/>
                  </a:moveTo>
                  <a:cubicBezTo>
                    <a:pt x="1263" y="1"/>
                    <a:pt x="1" y="655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2365175" y="5149275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8"/>
                  </a:moveTo>
                  <a:cubicBezTo>
                    <a:pt x="1036" y="477"/>
                    <a:pt x="1155" y="310"/>
                    <a:pt x="1072" y="48"/>
                  </a:cubicBezTo>
                  <a:cubicBezTo>
                    <a:pt x="750" y="60"/>
                    <a:pt x="274" y="0"/>
                    <a:pt x="202" y="167"/>
                  </a:cubicBezTo>
                  <a:cubicBezTo>
                    <a:pt x="774" y="120"/>
                    <a:pt x="0" y="786"/>
                    <a:pt x="85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3273600" y="5144800"/>
              <a:ext cx="30100" cy="19375"/>
            </a:xfrm>
            <a:custGeom>
              <a:avLst/>
              <a:gdLst/>
              <a:ahLst/>
              <a:cxnLst/>
              <a:rect l="l" t="t" r="r" b="b"/>
              <a:pathLst>
                <a:path w="1204" h="775" extrusionOk="0">
                  <a:moveTo>
                    <a:pt x="834" y="668"/>
                  </a:moveTo>
                  <a:cubicBezTo>
                    <a:pt x="1203" y="477"/>
                    <a:pt x="715" y="168"/>
                    <a:pt x="394" y="1"/>
                  </a:cubicBezTo>
                  <a:cubicBezTo>
                    <a:pt x="60" y="179"/>
                    <a:pt x="1" y="775"/>
                    <a:pt x="83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2397600" y="515315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1" y="119"/>
                  </a:moveTo>
                  <a:cubicBezTo>
                    <a:pt x="1" y="179"/>
                    <a:pt x="179" y="250"/>
                    <a:pt x="227" y="119"/>
                  </a:cubicBezTo>
                  <a:cubicBezTo>
                    <a:pt x="203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461650" y="5142125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7" y="453"/>
                  </a:moveTo>
                  <a:cubicBezTo>
                    <a:pt x="1179" y="441"/>
                    <a:pt x="1191" y="84"/>
                    <a:pt x="703" y="1"/>
                  </a:cubicBezTo>
                  <a:cubicBezTo>
                    <a:pt x="965" y="358"/>
                    <a:pt x="1" y="96"/>
                    <a:pt x="274" y="453"/>
                  </a:cubicBezTo>
                  <a:cubicBezTo>
                    <a:pt x="1072" y="346"/>
                    <a:pt x="1513" y="929"/>
                    <a:pt x="1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2786050" y="51525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1854100" y="514987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72"/>
                    <a:pt x="0" y="143"/>
                  </a:cubicBezTo>
                  <a:cubicBezTo>
                    <a:pt x="0" y="250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2552400" y="514720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55"/>
                    <a:pt x="429" y="72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4641925" y="51445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3"/>
                  </a:moveTo>
                  <a:cubicBezTo>
                    <a:pt x="406" y="25"/>
                    <a:pt x="49" y="1"/>
                    <a:pt x="1" y="132"/>
                  </a:cubicBezTo>
                  <a:cubicBezTo>
                    <a:pt x="251" y="108"/>
                    <a:pt x="632" y="144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2484825" y="51418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7"/>
                    <a:pt x="0" y="1"/>
                    <a:pt x="0" y="120"/>
                  </a:cubicBezTo>
                  <a:cubicBezTo>
                    <a:pt x="155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7211900" y="5130825"/>
              <a:ext cx="11625" cy="9550"/>
            </a:xfrm>
            <a:custGeom>
              <a:avLst/>
              <a:gdLst/>
              <a:ahLst/>
              <a:cxnLst/>
              <a:rect l="l" t="t" r="r" b="b"/>
              <a:pathLst>
                <a:path w="465" h="382" extrusionOk="0">
                  <a:moveTo>
                    <a:pt x="465" y="334"/>
                  </a:moveTo>
                  <a:lnTo>
                    <a:pt x="465" y="119"/>
                  </a:lnTo>
                  <a:cubicBezTo>
                    <a:pt x="239" y="119"/>
                    <a:pt x="203" y="24"/>
                    <a:pt x="24" y="0"/>
                  </a:cubicBezTo>
                  <a:cubicBezTo>
                    <a:pt x="60" y="167"/>
                    <a:pt x="1" y="381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4546975" y="51355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1861525" y="5130825"/>
              <a:ext cx="23550" cy="9850"/>
            </a:xfrm>
            <a:custGeom>
              <a:avLst/>
              <a:gdLst/>
              <a:ahLst/>
              <a:cxnLst/>
              <a:rect l="l" t="t" r="r" b="b"/>
              <a:pathLst>
                <a:path w="942" h="394" extrusionOk="0">
                  <a:moveTo>
                    <a:pt x="787" y="334"/>
                  </a:moveTo>
                  <a:cubicBezTo>
                    <a:pt x="941" y="36"/>
                    <a:pt x="346" y="119"/>
                    <a:pt x="132" y="0"/>
                  </a:cubicBezTo>
                  <a:cubicBezTo>
                    <a:pt x="1" y="298"/>
                    <a:pt x="227" y="393"/>
                    <a:pt x="78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6962475" y="5128150"/>
              <a:ext cx="27400" cy="8950"/>
            </a:xfrm>
            <a:custGeom>
              <a:avLst/>
              <a:gdLst/>
              <a:ahLst/>
              <a:cxnLst/>
              <a:rect l="l" t="t" r="r" b="b"/>
              <a:pathLst>
                <a:path w="1096" h="358" extrusionOk="0">
                  <a:moveTo>
                    <a:pt x="226" y="322"/>
                  </a:moveTo>
                  <a:cubicBezTo>
                    <a:pt x="714" y="357"/>
                    <a:pt x="1048" y="298"/>
                    <a:pt x="1095" y="107"/>
                  </a:cubicBezTo>
                  <a:cubicBezTo>
                    <a:pt x="714" y="131"/>
                    <a:pt x="0" y="0"/>
                    <a:pt x="226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297900" y="5125175"/>
              <a:ext cx="14300" cy="11025"/>
            </a:xfrm>
            <a:custGeom>
              <a:avLst/>
              <a:gdLst/>
              <a:ahLst/>
              <a:cxnLst/>
              <a:rect l="l" t="t" r="r" b="b"/>
              <a:pathLst>
                <a:path w="572" h="441" extrusionOk="0">
                  <a:moveTo>
                    <a:pt x="512" y="441"/>
                  </a:moveTo>
                  <a:cubicBezTo>
                    <a:pt x="572" y="191"/>
                    <a:pt x="453" y="24"/>
                    <a:pt x="72" y="0"/>
                  </a:cubicBezTo>
                  <a:cubicBezTo>
                    <a:pt x="0" y="250"/>
                    <a:pt x="119" y="417"/>
                    <a:pt x="512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5726300" y="5129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1"/>
                    <a:pt x="0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003225" y="51299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6016525" y="5119500"/>
              <a:ext cx="18475" cy="8675"/>
            </a:xfrm>
            <a:custGeom>
              <a:avLst/>
              <a:gdLst/>
              <a:ahLst/>
              <a:cxnLst/>
              <a:rect l="l" t="t" r="r" b="b"/>
              <a:pathLst>
                <a:path w="739" h="347" extrusionOk="0">
                  <a:moveTo>
                    <a:pt x="452" y="346"/>
                  </a:moveTo>
                  <a:cubicBezTo>
                    <a:pt x="464" y="191"/>
                    <a:pt x="738" y="179"/>
                    <a:pt x="679" y="1"/>
                  </a:cubicBezTo>
                  <a:lnTo>
                    <a:pt x="250" y="1"/>
                  </a:lnTo>
                  <a:cubicBezTo>
                    <a:pt x="0" y="168"/>
                    <a:pt x="0" y="275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1741575" y="5109975"/>
              <a:ext cx="36625" cy="9550"/>
            </a:xfrm>
            <a:custGeom>
              <a:avLst/>
              <a:gdLst/>
              <a:ahLst/>
              <a:cxnLst/>
              <a:rect l="l" t="t" r="r" b="b"/>
              <a:pathLst>
                <a:path w="1465" h="382" extrusionOk="0">
                  <a:moveTo>
                    <a:pt x="810" y="382"/>
                  </a:moveTo>
                  <a:cubicBezTo>
                    <a:pt x="1465" y="1"/>
                    <a:pt x="0" y="37"/>
                    <a:pt x="81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7221425" y="510165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70"/>
                  </a:moveTo>
                  <a:cubicBezTo>
                    <a:pt x="1275" y="0"/>
                    <a:pt x="1" y="655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6530575" y="51102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4"/>
                  </a:moveTo>
                  <a:cubicBezTo>
                    <a:pt x="167" y="179"/>
                    <a:pt x="429" y="84"/>
                    <a:pt x="334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4158250" y="51085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467850" y="51076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1" y="132"/>
                  </a:moveTo>
                  <a:cubicBezTo>
                    <a:pt x="1" y="251"/>
                    <a:pt x="394" y="274"/>
                    <a:pt x="429" y="132"/>
                  </a:cubicBezTo>
                  <a:cubicBezTo>
                    <a:pt x="406" y="1"/>
                    <a:pt x="215" y="72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5539675" y="5097475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37"/>
                  </a:moveTo>
                  <a:lnTo>
                    <a:pt x="834" y="96"/>
                  </a:lnTo>
                  <a:cubicBezTo>
                    <a:pt x="0" y="1"/>
                    <a:pt x="0" y="632"/>
                    <a:pt x="834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353850" y="51049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3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3456975" y="51019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12" y="203"/>
                    <a:pt x="191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299375" y="5096875"/>
              <a:ext cx="18200" cy="12250"/>
            </a:xfrm>
            <a:custGeom>
              <a:avLst/>
              <a:gdLst/>
              <a:ahLst/>
              <a:cxnLst/>
              <a:rect l="l" t="t" r="r" b="b"/>
              <a:pathLst>
                <a:path w="728" h="490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27" y="191"/>
                    <a:pt x="608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210075" y="5101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8" y="179"/>
                    <a:pt x="430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674600" y="5093900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1" y="239"/>
                  </a:moveTo>
                  <a:cubicBezTo>
                    <a:pt x="227" y="239"/>
                    <a:pt x="263" y="322"/>
                    <a:pt x="441" y="346"/>
                  </a:cubicBezTo>
                  <a:cubicBezTo>
                    <a:pt x="441" y="227"/>
                    <a:pt x="620" y="203"/>
                    <a:pt x="655" y="120"/>
                  </a:cubicBezTo>
                  <a:cubicBezTo>
                    <a:pt x="441" y="120"/>
                    <a:pt x="393" y="25"/>
                    <a:pt x="227" y="1"/>
                  </a:cubicBezTo>
                  <a:cubicBezTo>
                    <a:pt x="227" y="120"/>
                    <a:pt x="48" y="14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3712050" y="509122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1"/>
                  </a:cubicBezTo>
                  <a:lnTo>
                    <a:pt x="263" y="1"/>
                  </a:lnTo>
                  <a:cubicBezTo>
                    <a:pt x="1" y="167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2337775" y="509332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1" y="143"/>
                  </a:cubicBezTo>
                  <a:cubicBezTo>
                    <a:pt x="1" y="214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2212775" y="509332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6" y="143"/>
                  </a:moveTo>
                  <a:cubicBezTo>
                    <a:pt x="226" y="83"/>
                    <a:pt x="48" y="0"/>
                    <a:pt x="0" y="143"/>
                  </a:cubicBezTo>
                  <a:cubicBezTo>
                    <a:pt x="0" y="214"/>
                    <a:pt x="179" y="274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7038975" y="50912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2435700" y="507515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84"/>
                  </a:moveTo>
                  <a:lnTo>
                    <a:pt x="1" y="525"/>
                  </a:lnTo>
                  <a:cubicBezTo>
                    <a:pt x="834" y="632"/>
                    <a:pt x="834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2498800" y="5066825"/>
              <a:ext cx="29500" cy="16100"/>
            </a:xfrm>
            <a:custGeom>
              <a:avLst/>
              <a:gdLst/>
              <a:ahLst/>
              <a:cxnLst/>
              <a:rect l="l" t="t" r="r" b="b"/>
              <a:pathLst>
                <a:path w="1180" h="644" extrusionOk="0">
                  <a:moveTo>
                    <a:pt x="942" y="643"/>
                  </a:moveTo>
                  <a:cubicBezTo>
                    <a:pt x="1180" y="0"/>
                    <a:pt x="1" y="596"/>
                    <a:pt x="94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6413875" y="5064150"/>
              <a:ext cx="27125" cy="16700"/>
            </a:xfrm>
            <a:custGeom>
              <a:avLst/>
              <a:gdLst/>
              <a:ahLst/>
              <a:cxnLst/>
              <a:rect l="l" t="t" r="r" b="b"/>
              <a:pathLst>
                <a:path w="1085" h="668" extrusionOk="0">
                  <a:moveTo>
                    <a:pt x="1" y="524"/>
                  </a:moveTo>
                  <a:cubicBezTo>
                    <a:pt x="275" y="667"/>
                    <a:pt x="799" y="667"/>
                    <a:pt x="1084" y="524"/>
                  </a:cubicBezTo>
                  <a:cubicBezTo>
                    <a:pt x="1084" y="0"/>
                    <a:pt x="1" y="0"/>
                    <a:pt x="1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6305250" y="50772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95"/>
                  </a:cubicBezTo>
                  <a:cubicBezTo>
                    <a:pt x="155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6875250" y="50715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1" y="203"/>
                    <a:pt x="239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6941025" y="5064750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67"/>
                  </a:moveTo>
                  <a:cubicBezTo>
                    <a:pt x="191" y="179"/>
                    <a:pt x="84" y="0"/>
                    <a:pt x="1" y="167"/>
                  </a:cubicBezTo>
                  <a:cubicBezTo>
                    <a:pt x="1" y="274"/>
                    <a:pt x="370" y="298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3139075" y="50653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6402875" y="50573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6521625" y="505492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2" y="215"/>
                  </a:moveTo>
                  <a:lnTo>
                    <a:pt x="692" y="0"/>
                  </a:lnTo>
                  <a:lnTo>
                    <a:pt x="37" y="0"/>
                  </a:lnTo>
                  <a:cubicBezTo>
                    <a:pt x="1" y="191"/>
                    <a:pt x="251" y="262"/>
                    <a:pt x="692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6283225" y="5048975"/>
              <a:ext cx="16375" cy="8350"/>
            </a:xfrm>
            <a:custGeom>
              <a:avLst/>
              <a:gdLst/>
              <a:ahLst/>
              <a:cxnLst/>
              <a:rect l="l" t="t" r="r" b="b"/>
              <a:pathLst>
                <a:path w="655" h="334" extrusionOk="0">
                  <a:moveTo>
                    <a:pt x="655" y="119"/>
                  </a:moveTo>
                  <a:cubicBezTo>
                    <a:pt x="429" y="119"/>
                    <a:pt x="405" y="24"/>
                    <a:pt x="214" y="0"/>
                  </a:cubicBezTo>
                  <a:cubicBezTo>
                    <a:pt x="214" y="119"/>
                    <a:pt x="36" y="131"/>
                    <a:pt x="0" y="214"/>
                  </a:cubicBezTo>
                  <a:cubicBezTo>
                    <a:pt x="214" y="214"/>
                    <a:pt x="250" y="310"/>
                    <a:pt x="429" y="333"/>
                  </a:cubicBezTo>
                  <a:cubicBezTo>
                    <a:pt x="429" y="238"/>
                    <a:pt x="607" y="202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6177550" y="50540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5492050" y="5042125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512"/>
                  </a:moveTo>
                  <a:cubicBezTo>
                    <a:pt x="798" y="512"/>
                    <a:pt x="762" y="405"/>
                    <a:pt x="774" y="393"/>
                  </a:cubicBezTo>
                  <a:cubicBezTo>
                    <a:pt x="798" y="369"/>
                    <a:pt x="988" y="155"/>
                    <a:pt x="1000" y="167"/>
                  </a:cubicBezTo>
                  <a:cubicBezTo>
                    <a:pt x="762" y="0"/>
                    <a:pt x="0" y="584"/>
                    <a:pt x="774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6134100" y="50403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4" y="108"/>
                    <a:pt x="750" y="13"/>
                  </a:cubicBezTo>
                  <a:cubicBezTo>
                    <a:pt x="417" y="25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283300" y="504032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7088075" y="5017700"/>
              <a:ext cx="44075" cy="28600"/>
            </a:xfrm>
            <a:custGeom>
              <a:avLst/>
              <a:gdLst/>
              <a:ahLst/>
              <a:cxnLst/>
              <a:rect l="l" t="t" r="r" b="b"/>
              <a:pathLst>
                <a:path w="1763" h="1144" extrusionOk="0">
                  <a:moveTo>
                    <a:pt x="1513" y="25"/>
                  </a:moveTo>
                  <a:cubicBezTo>
                    <a:pt x="370" y="1"/>
                    <a:pt x="155" y="441"/>
                    <a:pt x="1" y="918"/>
                  </a:cubicBezTo>
                  <a:cubicBezTo>
                    <a:pt x="905" y="1144"/>
                    <a:pt x="1763" y="739"/>
                    <a:pt x="151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6408525" y="50406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4" y="36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"/>
            <p:cNvSpPr/>
            <p:nvPr/>
          </p:nvSpPr>
          <p:spPr>
            <a:xfrm>
              <a:off x="2370525" y="5018300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7"/>
                  </a:moveTo>
                  <a:cubicBezTo>
                    <a:pt x="1620" y="501"/>
                    <a:pt x="989" y="179"/>
                    <a:pt x="655" y="1"/>
                  </a:cubicBezTo>
                  <a:cubicBezTo>
                    <a:pt x="620" y="132"/>
                    <a:pt x="310" y="120"/>
                    <a:pt x="0" y="108"/>
                  </a:cubicBezTo>
                  <a:cubicBezTo>
                    <a:pt x="119" y="465"/>
                    <a:pt x="500" y="667"/>
                    <a:pt x="1084" y="7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"/>
            <p:cNvSpPr/>
            <p:nvPr/>
          </p:nvSpPr>
          <p:spPr>
            <a:xfrm>
              <a:off x="1777300" y="502962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55"/>
                    <a:pt x="0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4568725" y="50230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95" y="143"/>
                  </a:moveTo>
                  <a:cubicBezTo>
                    <a:pt x="167" y="167"/>
                    <a:pt x="429" y="84"/>
                    <a:pt x="322" y="24"/>
                  </a:cubicBezTo>
                  <a:cubicBezTo>
                    <a:pt x="262" y="0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1465350" y="502307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0"/>
                    <a:pt x="0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6335000" y="5014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3542100" y="5006100"/>
              <a:ext cx="31575" cy="16100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750" y="370"/>
                  </a:moveTo>
                  <a:cubicBezTo>
                    <a:pt x="1262" y="1"/>
                    <a:pt x="0" y="644"/>
                    <a:pt x="75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943850" y="500312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8"/>
                  </a:moveTo>
                  <a:cubicBezTo>
                    <a:pt x="1013" y="286"/>
                    <a:pt x="1001" y="1"/>
                    <a:pt x="322" y="48"/>
                  </a:cubicBezTo>
                  <a:cubicBezTo>
                    <a:pt x="251" y="191"/>
                    <a:pt x="1" y="251"/>
                    <a:pt x="96" y="489"/>
                  </a:cubicBezTo>
                  <a:cubicBezTo>
                    <a:pt x="394" y="512"/>
                    <a:pt x="525" y="655"/>
                    <a:pt x="97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886700" y="50010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6804700" y="4992700"/>
              <a:ext cx="18475" cy="12225"/>
            </a:xfrm>
            <a:custGeom>
              <a:avLst/>
              <a:gdLst/>
              <a:ahLst/>
              <a:cxnLst/>
              <a:rect l="l" t="t" r="r" b="b"/>
              <a:pathLst>
                <a:path w="739" h="489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39" y="203"/>
                    <a:pt x="620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5872750" y="4993000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27"/>
                  </a:moveTo>
                  <a:cubicBezTo>
                    <a:pt x="703" y="227"/>
                    <a:pt x="786" y="36"/>
                    <a:pt x="548" y="1"/>
                  </a:cubicBezTo>
                  <a:cubicBezTo>
                    <a:pt x="536" y="179"/>
                    <a:pt x="0" y="96"/>
                    <a:pt x="119" y="346"/>
                  </a:cubicBezTo>
                  <a:cubicBezTo>
                    <a:pt x="667" y="346"/>
                    <a:pt x="810" y="548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3158125" y="4997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2" y="131"/>
                  </a:cubicBezTo>
                  <a:cubicBezTo>
                    <a:pt x="0" y="203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2829200" y="4985850"/>
              <a:ext cx="25050" cy="14625"/>
            </a:xfrm>
            <a:custGeom>
              <a:avLst/>
              <a:gdLst/>
              <a:ahLst/>
              <a:cxnLst/>
              <a:rect l="l" t="t" r="r" b="b"/>
              <a:pathLst>
                <a:path w="1002" h="585" extrusionOk="0">
                  <a:moveTo>
                    <a:pt x="775" y="394"/>
                  </a:moveTo>
                  <a:cubicBezTo>
                    <a:pt x="787" y="382"/>
                    <a:pt x="989" y="156"/>
                    <a:pt x="1001" y="168"/>
                  </a:cubicBezTo>
                  <a:cubicBezTo>
                    <a:pt x="763" y="1"/>
                    <a:pt x="1" y="584"/>
                    <a:pt x="775" y="513"/>
                  </a:cubicBezTo>
                  <a:cubicBezTo>
                    <a:pt x="787" y="513"/>
                    <a:pt x="763" y="406"/>
                    <a:pt x="77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4011800" y="49870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3272425" y="49837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082400" y="49870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4514250" y="49837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24"/>
                  </a:moveTo>
                  <a:cubicBezTo>
                    <a:pt x="274" y="1"/>
                    <a:pt x="0" y="84"/>
                    <a:pt x="119" y="143"/>
                  </a:cubicBezTo>
                  <a:cubicBezTo>
                    <a:pt x="167" y="167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5479250" y="49814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55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163650" y="498110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12"/>
                  </a:moveTo>
                  <a:cubicBezTo>
                    <a:pt x="393" y="24"/>
                    <a:pt x="36" y="0"/>
                    <a:pt x="1" y="131"/>
                  </a:cubicBezTo>
                  <a:cubicBezTo>
                    <a:pt x="262" y="120"/>
                    <a:pt x="620" y="155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095775" y="4980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1304925" y="49781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4522275" y="4973050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41" y="334"/>
                  </a:moveTo>
                  <a:cubicBezTo>
                    <a:pt x="417" y="203"/>
                    <a:pt x="477" y="13"/>
                    <a:pt x="215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36" y="251"/>
                    <a:pt x="72" y="382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4362725" y="496920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39" y="381"/>
                  </a:moveTo>
                  <a:cubicBezTo>
                    <a:pt x="1263" y="0"/>
                    <a:pt x="1" y="655"/>
                    <a:pt x="739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6312975" y="4964725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8" y="560"/>
                  </a:moveTo>
                  <a:cubicBezTo>
                    <a:pt x="846" y="417"/>
                    <a:pt x="894" y="13"/>
                    <a:pt x="322" y="1"/>
                  </a:cubicBezTo>
                  <a:cubicBezTo>
                    <a:pt x="48" y="155"/>
                    <a:pt x="1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5582225" y="497305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8" y="84"/>
                    <a:pt x="429" y="120"/>
                    <a:pt x="429" y="1"/>
                  </a:cubicBezTo>
                  <a:cubicBezTo>
                    <a:pt x="263" y="25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4780650" y="49700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107" y="239"/>
                  </a:moveTo>
                  <a:lnTo>
                    <a:pt x="536" y="239"/>
                  </a:lnTo>
                  <a:cubicBezTo>
                    <a:pt x="536" y="120"/>
                    <a:pt x="715" y="96"/>
                    <a:pt x="762" y="13"/>
                  </a:cubicBezTo>
                  <a:cubicBezTo>
                    <a:pt x="417" y="25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6677600" y="49674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96"/>
                    <a:pt x="763" y="13"/>
                  </a:cubicBezTo>
                  <a:cubicBezTo>
                    <a:pt x="418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6713925" y="4954600"/>
              <a:ext cx="17575" cy="16400"/>
            </a:xfrm>
            <a:custGeom>
              <a:avLst/>
              <a:gdLst/>
              <a:ahLst/>
              <a:cxnLst/>
              <a:rect l="l" t="t" r="r" b="b"/>
              <a:pathLst>
                <a:path w="703" h="656" extrusionOk="0">
                  <a:moveTo>
                    <a:pt x="393" y="632"/>
                  </a:moveTo>
                  <a:cubicBezTo>
                    <a:pt x="465" y="477"/>
                    <a:pt x="703" y="418"/>
                    <a:pt x="620" y="179"/>
                  </a:cubicBezTo>
                  <a:cubicBezTo>
                    <a:pt x="0" y="1"/>
                    <a:pt x="0" y="656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6642175" y="4964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6960075" y="4963825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6" y="191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5196475" y="49590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74" y="0"/>
                    <a:pt x="96" y="96"/>
                    <a:pt x="0" y="227"/>
                  </a:cubicBezTo>
                  <a:cubicBezTo>
                    <a:pt x="334" y="215"/>
                    <a:pt x="750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4698800" y="49611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3171825" y="49611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52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6549625" y="4955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9"/>
                    <a:pt x="381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5582825" y="4948650"/>
              <a:ext cx="51825" cy="13125"/>
            </a:xfrm>
            <a:custGeom>
              <a:avLst/>
              <a:gdLst/>
              <a:ahLst/>
              <a:cxnLst/>
              <a:rect l="l" t="t" r="r" b="b"/>
              <a:pathLst>
                <a:path w="2073" h="525" extrusionOk="0">
                  <a:moveTo>
                    <a:pt x="1287" y="525"/>
                  </a:moveTo>
                  <a:cubicBezTo>
                    <a:pt x="2072" y="1"/>
                    <a:pt x="1" y="382"/>
                    <a:pt x="1287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6595750" y="49528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43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4250825" y="49477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236925" y="49498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19" y="131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1102500" y="4936450"/>
              <a:ext cx="19375" cy="11925"/>
            </a:xfrm>
            <a:custGeom>
              <a:avLst/>
              <a:gdLst/>
              <a:ahLst/>
              <a:cxnLst/>
              <a:rect l="l" t="t" r="r" b="b"/>
              <a:pathLst>
                <a:path w="775" h="477" extrusionOk="0">
                  <a:moveTo>
                    <a:pt x="715" y="453"/>
                  </a:moveTo>
                  <a:cubicBezTo>
                    <a:pt x="775" y="191"/>
                    <a:pt x="668" y="36"/>
                    <a:pt x="287" y="1"/>
                  </a:cubicBezTo>
                  <a:cubicBezTo>
                    <a:pt x="1" y="132"/>
                    <a:pt x="108" y="477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4446375" y="4927525"/>
              <a:ext cx="21750" cy="17575"/>
            </a:xfrm>
            <a:custGeom>
              <a:avLst/>
              <a:gdLst/>
              <a:ahLst/>
              <a:cxnLst/>
              <a:rect l="l" t="t" r="r" b="b"/>
              <a:pathLst>
                <a:path w="870" h="703" extrusionOk="0">
                  <a:moveTo>
                    <a:pt x="870" y="703"/>
                  </a:moveTo>
                  <a:lnTo>
                    <a:pt x="870" y="36"/>
                  </a:lnTo>
                  <a:cubicBezTo>
                    <a:pt x="72" y="0"/>
                    <a:pt x="215" y="453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3357550" y="493287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70"/>
                  </a:moveTo>
                  <a:cubicBezTo>
                    <a:pt x="1251" y="1"/>
                    <a:pt x="1" y="644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872425" y="4928425"/>
              <a:ext cx="34850" cy="19350"/>
            </a:xfrm>
            <a:custGeom>
              <a:avLst/>
              <a:gdLst/>
              <a:ahLst/>
              <a:cxnLst/>
              <a:rect l="l" t="t" r="r" b="b"/>
              <a:pathLst>
                <a:path w="1394" h="774" extrusionOk="0">
                  <a:moveTo>
                    <a:pt x="774" y="667"/>
                  </a:moveTo>
                  <a:cubicBezTo>
                    <a:pt x="631" y="250"/>
                    <a:pt x="1393" y="12"/>
                    <a:pt x="346" y="0"/>
                  </a:cubicBezTo>
                  <a:cubicBezTo>
                    <a:pt x="476" y="214"/>
                    <a:pt x="0" y="774"/>
                    <a:pt x="77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2650025" y="493882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19" y="132"/>
                  </a:moveTo>
                  <a:cubicBezTo>
                    <a:pt x="179" y="156"/>
                    <a:pt x="441" y="72"/>
                    <a:pt x="334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759000" y="49388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56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3334925" y="49331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4"/>
                  </a:moveTo>
                  <a:cubicBezTo>
                    <a:pt x="263" y="1"/>
                    <a:pt x="1" y="84"/>
                    <a:pt x="108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443500" y="49331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4959825" y="4930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5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2853025" y="492157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55"/>
                  </a:moveTo>
                  <a:cubicBezTo>
                    <a:pt x="72" y="286"/>
                    <a:pt x="0" y="465"/>
                    <a:pt x="274" y="488"/>
                  </a:cubicBezTo>
                  <a:cubicBezTo>
                    <a:pt x="286" y="203"/>
                    <a:pt x="1120" y="334"/>
                    <a:pt x="1132" y="48"/>
                  </a:cubicBezTo>
                  <a:cubicBezTo>
                    <a:pt x="453" y="167"/>
                    <a:pt x="548" y="0"/>
                    <a:pt x="4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700975" y="4922750"/>
              <a:ext cx="25025" cy="11050"/>
            </a:xfrm>
            <a:custGeom>
              <a:avLst/>
              <a:gdLst/>
              <a:ahLst/>
              <a:cxnLst/>
              <a:rect l="l" t="t" r="r" b="b"/>
              <a:pathLst>
                <a:path w="1001" h="442" extrusionOk="0">
                  <a:moveTo>
                    <a:pt x="691" y="441"/>
                  </a:moveTo>
                  <a:cubicBezTo>
                    <a:pt x="750" y="299"/>
                    <a:pt x="1000" y="239"/>
                    <a:pt x="893" y="1"/>
                  </a:cubicBezTo>
                  <a:lnTo>
                    <a:pt x="36" y="1"/>
                  </a:lnTo>
                  <a:cubicBezTo>
                    <a:pt x="0" y="263"/>
                    <a:pt x="369" y="346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1935650" y="492157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69"/>
                  </a:moveTo>
                  <a:cubicBezTo>
                    <a:pt x="1024" y="191"/>
                    <a:pt x="96" y="0"/>
                    <a:pt x="0" y="250"/>
                  </a:cubicBezTo>
                  <a:cubicBezTo>
                    <a:pt x="215" y="274"/>
                    <a:pt x="250" y="357"/>
                    <a:pt x="42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1376050" y="49278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55" y="96"/>
                    <a:pt x="429" y="119"/>
                    <a:pt x="429" y="0"/>
                  </a:cubicBezTo>
                  <a:cubicBezTo>
                    <a:pt x="251" y="36"/>
                    <a:pt x="1" y="24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402125" y="4920975"/>
              <a:ext cx="7175" cy="11325"/>
            </a:xfrm>
            <a:custGeom>
              <a:avLst/>
              <a:gdLst/>
              <a:ahLst/>
              <a:cxnLst/>
              <a:rect l="l" t="t" r="r" b="b"/>
              <a:pathLst>
                <a:path w="287" h="453" extrusionOk="0">
                  <a:moveTo>
                    <a:pt x="36" y="179"/>
                  </a:moveTo>
                  <a:cubicBezTo>
                    <a:pt x="0" y="298"/>
                    <a:pt x="203" y="453"/>
                    <a:pt x="262" y="298"/>
                  </a:cubicBezTo>
                  <a:cubicBezTo>
                    <a:pt x="286" y="179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2764025" y="49245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20" y="155"/>
                  </a:cubicBezTo>
                  <a:cubicBezTo>
                    <a:pt x="179" y="179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6150450" y="49215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55"/>
                  </a:moveTo>
                  <a:cubicBezTo>
                    <a:pt x="156" y="179"/>
                    <a:pt x="429" y="95"/>
                    <a:pt x="322" y="36"/>
                  </a:cubicBezTo>
                  <a:cubicBezTo>
                    <a:pt x="251" y="0"/>
                    <a:pt x="1" y="95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4430600" y="4915625"/>
              <a:ext cx="25025" cy="10425"/>
            </a:xfrm>
            <a:custGeom>
              <a:avLst/>
              <a:gdLst/>
              <a:ahLst/>
              <a:cxnLst/>
              <a:rect l="l" t="t" r="r" b="b"/>
              <a:pathLst>
                <a:path w="1001" h="417" extrusionOk="0">
                  <a:moveTo>
                    <a:pt x="846" y="274"/>
                  </a:moveTo>
                  <a:cubicBezTo>
                    <a:pt x="1001" y="0"/>
                    <a:pt x="1" y="36"/>
                    <a:pt x="191" y="274"/>
                  </a:cubicBezTo>
                  <a:cubicBezTo>
                    <a:pt x="262" y="369"/>
                    <a:pt x="774" y="417"/>
                    <a:pt x="846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4374950" y="4908175"/>
              <a:ext cx="19350" cy="17275"/>
            </a:xfrm>
            <a:custGeom>
              <a:avLst/>
              <a:gdLst/>
              <a:ahLst/>
              <a:cxnLst/>
              <a:rect l="l" t="t" r="r" b="b"/>
              <a:pathLst>
                <a:path w="774" h="691" extrusionOk="0">
                  <a:moveTo>
                    <a:pt x="476" y="691"/>
                  </a:moveTo>
                  <a:cubicBezTo>
                    <a:pt x="381" y="477"/>
                    <a:pt x="774" y="0"/>
                    <a:pt x="36" y="120"/>
                  </a:cubicBezTo>
                  <a:cubicBezTo>
                    <a:pt x="0" y="405"/>
                    <a:pt x="0" y="667"/>
                    <a:pt x="476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6258500" y="49159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87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7068725" y="4910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5" y="179"/>
                    <a:pt x="429" y="84"/>
                    <a:pt x="322" y="25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5813225" y="49078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3" y="24"/>
                  </a:moveTo>
                  <a:cubicBezTo>
                    <a:pt x="262" y="1"/>
                    <a:pt x="0" y="84"/>
                    <a:pt x="107" y="132"/>
                  </a:cubicBezTo>
                  <a:cubicBezTo>
                    <a:pt x="167" y="155"/>
                    <a:pt x="429" y="72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1421600" y="490787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07" y="132"/>
                  </a:cubicBezTo>
                  <a:cubicBezTo>
                    <a:pt x="179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3696575" y="489925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8" y="36"/>
                  </a:moveTo>
                  <a:cubicBezTo>
                    <a:pt x="370" y="0"/>
                    <a:pt x="48" y="60"/>
                    <a:pt x="1" y="250"/>
                  </a:cubicBezTo>
                  <a:cubicBezTo>
                    <a:pt x="417" y="226"/>
                    <a:pt x="477" y="393"/>
                    <a:pt x="858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3342975" y="49022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1460000" y="4904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614950" y="4896275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0" y="488"/>
                  </a:moveTo>
                  <a:cubicBezTo>
                    <a:pt x="381" y="512"/>
                    <a:pt x="679" y="465"/>
                    <a:pt x="869" y="369"/>
                  </a:cubicBezTo>
                  <a:cubicBezTo>
                    <a:pt x="941" y="72"/>
                    <a:pt x="572" y="0"/>
                    <a:pt x="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7250600" y="48992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203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2837550" y="4894475"/>
              <a:ext cx="32750" cy="14025"/>
            </a:xfrm>
            <a:custGeom>
              <a:avLst/>
              <a:gdLst/>
              <a:ahLst/>
              <a:cxnLst/>
              <a:rect l="l" t="t" r="r" b="b"/>
              <a:pathLst>
                <a:path w="1310" h="561" extrusionOk="0">
                  <a:moveTo>
                    <a:pt x="1310" y="1"/>
                  </a:moveTo>
                  <a:lnTo>
                    <a:pt x="215" y="1"/>
                  </a:lnTo>
                  <a:cubicBezTo>
                    <a:pt x="238" y="191"/>
                    <a:pt x="179" y="346"/>
                    <a:pt x="0" y="441"/>
                  </a:cubicBezTo>
                  <a:cubicBezTo>
                    <a:pt x="953" y="560"/>
                    <a:pt x="977" y="191"/>
                    <a:pt x="131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1760925" y="4900125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79" y="215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191"/>
                    <a:pt x="239" y="263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1702575" y="4888525"/>
              <a:ext cx="35750" cy="14900"/>
            </a:xfrm>
            <a:custGeom>
              <a:avLst/>
              <a:gdLst/>
              <a:ahLst/>
              <a:cxnLst/>
              <a:rect l="l" t="t" r="r" b="b"/>
              <a:pathLst>
                <a:path w="1430" h="596" extrusionOk="0">
                  <a:moveTo>
                    <a:pt x="406" y="560"/>
                  </a:moveTo>
                  <a:cubicBezTo>
                    <a:pt x="1430" y="596"/>
                    <a:pt x="989" y="36"/>
                    <a:pt x="406" y="1"/>
                  </a:cubicBezTo>
                  <a:cubicBezTo>
                    <a:pt x="1" y="227"/>
                    <a:pt x="537" y="203"/>
                    <a:pt x="406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3803725" y="4891500"/>
              <a:ext cx="18200" cy="8375"/>
            </a:xfrm>
            <a:custGeom>
              <a:avLst/>
              <a:gdLst/>
              <a:ahLst/>
              <a:cxnLst/>
              <a:rect l="l" t="t" r="r" b="b"/>
              <a:pathLst>
                <a:path w="728" h="335" extrusionOk="0">
                  <a:moveTo>
                    <a:pt x="715" y="1"/>
                  </a:moveTo>
                  <a:lnTo>
                    <a:pt x="287" y="1"/>
                  </a:lnTo>
                  <a:cubicBezTo>
                    <a:pt x="263" y="144"/>
                    <a:pt x="1" y="144"/>
                    <a:pt x="72" y="334"/>
                  </a:cubicBezTo>
                  <a:lnTo>
                    <a:pt x="727" y="334"/>
                  </a:lnTo>
                  <a:cubicBezTo>
                    <a:pt x="715" y="215"/>
                    <a:pt x="715" y="120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1631150" y="4896875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29" y="131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1033750" y="4884350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7" y="501"/>
                  </a:moveTo>
                  <a:cubicBezTo>
                    <a:pt x="429" y="430"/>
                    <a:pt x="441" y="370"/>
                    <a:pt x="631" y="406"/>
                  </a:cubicBezTo>
                  <a:lnTo>
                    <a:pt x="631" y="180"/>
                  </a:lnTo>
                  <a:cubicBezTo>
                    <a:pt x="96" y="1"/>
                    <a:pt x="0" y="549"/>
                    <a:pt x="417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5720650" y="4890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5642950" y="4881075"/>
              <a:ext cx="51225" cy="13425"/>
            </a:xfrm>
            <a:custGeom>
              <a:avLst/>
              <a:gdLst/>
              <a:ahLst/>
              <a:cxnLst/>
              <a:rect l="l" t="t" r="r" b="b"/>
              <a:pathLst>
                <a:path w="2049" h="537" extrusionOk="0">
                  <a:moveTo>
                    <a:pt x="1263" y="537"/>
                  </a:moveTo>
                  <a:cubicBezTo>
                    <a:pt x="2049" y="1"/>
                    <a:pt x="1" y="382"/>
                    <a:pt x="1263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4777375" y="488585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53" y="346"/>
                  </a:moveTo>
                  <a:cubicBezTo>
                    <a:pt x="465" y="191"/>
                    <a:pt x="727" y="191"/>
                    <a:pt x="667" y="0"/>
                  </a:cubicBezTo>
                  <a:lnTo>
                    <a:pt x="238" y="0"/>
                  </a:lnTo>
                  <a:cubicBezTo>
                    <a:pt x="0" y="167"/>
                    <a:pt x="0" y="28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294375" y="4884650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0" y="275"/>
                  </a:moveTo>
                  <a:cubicBezTo>
                    <a:pt x="227" y="275"/>
                    <a:pt x="250" y="358"/>
                    <a:pt x="429" y="394"/>
                  </a:cubicBezTo>
                  <a:cubicBezTo>
                    <a:pt x="1024" y="215"/>
                    <a:pt x="119" y="1"/>
                    <a:pt x="0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5862025" y="48882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4867550" y="48882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166625" y="48882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56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5738200" y="487662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69"/>
                  </a:moveTo>
                  <a:cubicBezTo>
                    <a:pt x="1251" y="0"/>
                    <a:pt x="1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4028175" y="4882575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31"/>
                  </a:moveTo>
                  <a:cubicBezTo>
                    <a:pt x="429" y="12"/>
                    <a:pt x="36" y="1"/>
                    <a:pt x="0" y="131"/>
                  </a:cubicBezTo>
                  <a:cubicBezTo>
                    <a:pt x="238" y="120"/>
                    <a:pt x="322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3824275" y="4885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354200" y="48858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20"/>
                  </a:cubicBezTo>
                  <a:cubicBezTo>
                    <a:pt x="167" y="96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5962050" y="487722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1894575" y="4881975"/>
              <a:ext cx="11325" cy="4800"/>
            </a:xfrm>
            <a:custGeom>
              <a:avLst/>
              <a:gdLst/>
              <a:ahLst/>
              <a:cxnLst/>
              <a:rect l="l" t="t" r="r" b="b"/>
              <a:pathLst>
                <a:path w="453" h="192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1628475" y="4879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1348675" y="4876325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55"/>
                  </a:moveTo>
                  <a:cubicBezTo>
                    <a:pt x="191" y="167"/>
                    <a:pt x="95" y="0"/>
                    <a:pt x="0" y="155"/>
                  </a:cubicBezTo>
                  <a:cubicBezTo>
                    <a:pt x="0" y="274"/>
                    <a:pt x="381" y="298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3582275" y="4874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1403150" y="4874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6462400" y="4874250"/>
              <a:ext cx="16400" cy="3875"/>
            </a:xfrm>
            <a:custGeom>
              <a:avLst/>
              <a:gdLst/>
              <a:ahLst/>
              <a:cxnLst/>
              <a:rect l="l" t="t" r="r" b="b"/>
              <a:pathLst>
                <a:path w="656" h="155" extrusionOk="0">
                  <a:moveTo>
                    <a:pt x="655" y="12"/>
                  </a:moveTo>
                  <a:cubicBezTo>
                    <a:pt x="405" y="36"/>
                    <a:pt x="48" y="0"/>
                    <a:pt x="1" y="131"/>
                  </a:cubicBezTo>
                  <a:cubicBezTo>
                    <a:pt x="274" y="107"/>
                    <a:pt x="632" y="155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3729025" y="48712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1" y="131"/>
                  </a:moveTo>
                  <a:cubicBezTo>
                    <a:pt x="1" y="202"/>
                    <a:pt x="179" y="274"/>
                    <a:pt x="203" y="131"/>
                  </a:cubicBezTo>
                  <a:cubicBezTo>
                    <a:pt x="215" y="83"/>
                    <a:pt x="36" y="0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696500" y="4867700"/>
              <a:ext cx="10750" cy="7750"/>
            </a:xfrm>
            <a:custGeom>
              <a:avLst/>
              <a:gdLst/>
              <a:ahLst/>
              <a:cxnLst/>
              <a:rect l="l" t="t" r="r" b="b"/>
              <a:pathLst>
                <a:path w="430" h="310" extrusionOk="0">
                  <a:moveTo>
                    <a:pt x="429" y="167"/>
                  </a:moveTo>
                  <a:cubicBezTo>
                    <a:pt x="191" y="179"/>
                    <a:pt x="96" y="0"/>
                    <a:pt x="1" y="167"/>
                  </a:cubicBezTo>
                  <a:cubicBezTo>
                    <a:pt x="1" y="274"/>
                    <a:pt x="370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1131075" y="48662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20"/>
                  </a:moveTo>
                  <a:cubicBezTo>
                    <a:pt x="227" y="60"/>
                    <a:pt x="48" y="1"/>
                    <a:pt x="1" y="120"/>
                  </a:cubicBezTo>
                  <a:cubicBezTo>
                    <a:pt x="1" y="179"/>
                    <a:pt x="179" y="239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2989650" y="48626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12" y="203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6147175" y="4860250"/>
              <a:ext cx="11050" cy="6575"/>
            </a:xfrm>
            <a:custGeom>
              <a:avLst/>
              <a:gdLst/>
              <a:ahLst/>
              <a:cxnLst/>
              <a:rect l="l" t="t" r="r" b="b"/>
              <a:pathLst>
                <a:path w="442" h="263" extrusionOk="0">
                  <a:moveTo>
                    <a:pt x="441" y="132"/>
                  </a:moveTo>
                  <a:cubicBezTo>
                    <a:pt x="394" y="1"/>
                    <a:pt x="203" y="60"/>
                    <a:pt x="1" y="132"/>
                  </a:cubicBezTo>
                  <a:cubicBezTo>
                    <a:pt x="13" y="239"/>
                    <a:pt x="394" y="262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3533475" y="48605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394625" y="48623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7"/>
                  </a:cubicBezTo>
                  <a:cubicBezTo>
                    <a:pt x="275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174675" y="48602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2"/>
                  </a:moveTo>
                  <a:cubicBezTo>
                    <a:pt x="0" y="191"/>
                    <a:pt x="179" y="262"/>
                    <a:pt x="226" y="132"/>
                  </a:cubicBezTo>
                  <a:cubicBezTo>
                    <a:pt x="214" y="60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1674600" y="4860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604225" y="4863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7" y="72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5462575" y="48543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31"/>
                  </a:moveTo>
                  <a:cubicBezTo>
                    <a:pt x="393" y="0"/>
                    <a:pt x="203" y="60"/>
                    <a:pt x="1" y="131"/>
                  </a:cubicBezTo>
                  <a:cubicBezTo>
                    <a:pt x="12" y="250"/>
                    <a:pt x="382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5025025" y="48569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4141875" y="4851925"/>
              <a:ext cx="16400" cy="9550"/>
            </a:xfrm>
            <a:custGeom>
              <a:avLst/>
              <a:gdLst/>
              <a:ahLst/>
              <a:cxnLst/>
              <a:rect l="l" t="t" r="r" b="b"/>
              <a:pathLst>
                <a:path w="656" h="382" extrusionOk="0">
                  <a:moveTo>
                    <a:pt x="655" y="0"/>
                  </a:moveTo>
                  <a:lnTo>
                    <a:pt x="227" y="0"/>
                  </a:lnTo>
                  <a:cubicBezTo>
                    <a:pt x="227" y="119"/>
                    <a:pt x="48" y="143"/>
                    <a:pt x="0" y="226"/>
                  </a:cubicBezTo>
                  <a:cubicBezTo>
                    <a:pt x="262" y="226"/>
                    <a:pt x="298" y="381"/>
                    <a:pt x="65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384225" y="48516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4" y="107"/>
                    <a:pt x="762" y="12"/>
                  </a:cubicBezTo>
                  <a:cubicBezTo>
                    <a:pt x="417" y="24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5634025" y="48513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2" y="0"/>
                    <a:pt x="1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3721000" y="4840900"/>
              <a:ext cx="31850" cy="14025"/>
            </a:xfrm>
            <a:custGeom>
              <a:avLst/>
              <a:gdLst/>
              <a:ahLst/>
              <a:cxnLst/>
              <a:rect l="l" t="t" r="r" b="b"/>
              <a:pathLst>
                <a:path w="1274" h="561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1"/>
                  </a:cubicBezTo>
                  <a:cubicBezTo>
                    <a:pt x="0" y="48"/>
                    <a:pt x="643" y="239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171700" y="48513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79"/>
                    <a:pt x="452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1671625" y="48513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4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333650" y="4838525"/>
              <a:ext cx="36650" cy="19075"/>
            </a:xfrm>
            <a:custGeom>
              <a:avLst/>
              <a:gdLst/>
              <a:ahLst/>
              <a:cxnLst/>
              <a:rect l="l" t="t" r="r" b="b"/>
              <a:pathLst>
                <a:path w="1466" h="763" extrusionOk="0">
                  <a:moveTo>
                    <a:pt x="1465" y="441"/>
                  </a:moveTo>
                  <a:cubicBezTo>
                    <a:pt x="1049" y="393"/>
                    <a:pt x="1299" y="0"/>
                    <a:pt x="596" y="96"/>
                  </a:cubicBezTo>
                  <a:cubicBezTo>
                    <a:pt x="1" y="274"/>
                    <a:pt x="1132" y="762"/>
                    <a:pt x="146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6970800" y="48456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67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5794175" y="48465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3527225" y="4838225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38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2606575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80"/>
                    <a:pt x="441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1291525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400050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80"/>
                    <a:pt x="441" y="96"/>
                    <a:pt x="321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3774875" y="48370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91" y="179"/>
                    <a:pt x="453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1891900" y="4831675"/>
              <a:ext cx="22050" cy="9850"/>
            </a:xfrm>
            <a:custGeom>
              <a:avLst/>
              <a:gdLst/>
              <a:ahLst/>
              <a:cxnLst/>
              <a:rect l="l" t="t" r="r" b="b"/>
              <a:pathLst>
                <a:path w="882" h="394" extrusionOk="0">
                  <a:moveTo>
                    <a:pt x="0" y="251"/>
                  </a:moveTo>
                  <a:cubicBezTo>
                    <a:pt x="286" y="393"/>
                    <a:pt x="810" y="393"/>
                    <a:pt x="881" y="132"/>
                  </a:cubicBezTo>
                  <a:cubicBezTo>
                    <a:pt x="584" y="1"/>
                    <a:pt x="60" y="1"/>
                    <a:pt x="0" y="2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6865125" y="48319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6315950" y="48319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3821600" y="483227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291525" y="48346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266825" y="4832275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107" y="96"/>
                    <a:pt x="0" y="227"/>
                  </a:cubicBezTo>
                  <a:cubicBezTo>
                    <a:pt x="345" y="227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334850" y="48346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6984500" y="48260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69" y="369"/>
                  </a:moveTo>
                  <a:lnTo>
                    <a:pt x="869" y="24"/>
                  </a:lnTo>
                  <a:cubicBezTo>
                    <a:pt x="369" y="0"/>
                    <a:pt x="48" y="60"/>
                    <a:pt x="0" y="250"/>
                  </a:cubicBezTo>
                  <a:cubicBezTo>
                    <a:pt x="286" y="298"/>
                    <a:pt x="417" y="417"/>
                    <a:pt x="86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6489775" y="48290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6250475" y="4821250"/>
              <a:ext cx="23525" cy="14025"/>
            </a:xfrm>
            <a:custGeom>
              <a:avLst/>
              <a:gdLst/>
              <a:ahLst/>
              <a:cxnLst/>
              <a:rect l="l" t="t" r="r" b="b"/>
              <a:pathLst>
                <a:path w="941" h="561" extrusionOk="0">
                  <a:moveTo>
                    <a:pt x="227" y="560"/>
                  </a:moveTo>
                  <a:lnTo>
                    <a:pt x="655" y="560"/>
                  </a:lnTo>
                  <a:cubicBezTo>
                    <a:pt x="774" y="275"/>
                    <a:pt x="941" y="156"/>
                    <a:pt x="429" y="1"/>
                  </a:cubicBezTo>
                  <a:cubicBezTo>
                    <a:pt x="596" y="310"/>
                    <a:pt x="0" y="215"/>
                    <a:pt x="0" y="441"/>
                  </a:cubicBezTo>
                  <a:cubicBezTo>
                    <a:pt x="143" y="453"/>
                    <a:pt x="262" y="453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6196000" y="48263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203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3574250" y="4819175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4"/>
                  </a:moveTo>
                  <a:cubicBezTo>
                    <a:pt x="1858" y="84"/>
                    <a:pt x="0" y="0"/>
                    <a:pt x="75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3843025" y="48266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5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3419475" y="4824225"/>
              <a:ext cx="10725" cy="5400"/>
            </a:xfrm>
            <a:custGeom>
              <a:avLst/>
              <a:gdLst/>
              <a:ahLst/>
              <a:cxnLst/>
              <a:rect l="l" t="t" r="r" b="b"/>
              <a:pathLst>
                <a:path w="429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2614900" y="4823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1266825" y="4820675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43"/>
                  </a:moveTo>
                  <a:cubicBezTo>
                    <a:pt x="226" y="71"/>
                    <a:pt x="48" y="0"/>
                    <a:pt x="0" y="143"/>
                  </a:cubicBezTo>
                  <a:cubicBezTo>
                    <a:pt x="0" y="202"/>
                    <a:pt x="179" y="262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7136600" y="4812325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0" y="358"/>
                  </a:moveTo>
                  <a:cubicBezTo>
                    <a:pt x="881" y="751"/>
                    <a:pt x="512" y="1"/>
                    <a:pt x="0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5337850" y="4817675"/>
              <a:ext cx="5100" cy="6875"/>
            </a:xfrm>
            <a:custGeom>
              <a:avLst/>
              <a:gdLst/>
              <a:ahLst/>
              <a:cxnLst/>
              <a:rect l="l" t="t" r="r" b="b"/>
              <a:pathLst>
                <a:path w="204" h="275" extrusionOk="0">
                  <a:moveTo>
                    <a:pt x="203" y="144"/>
                  </a:moveTo>
                  <a:cubicBezTo>
                    <a:pt x="203" y="84"/>
                    <a:pt x="25" y="1"/>
                    <a:pt x="1" y="144"/>
                  </a:cubicBezTo>
                  <a:cubicBezTo>
                    <a:pt x="1" y="191"/>
                    <a:pt x="179" y="275"/>
                    <a:pt x="203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7112175" y="48174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8" y="179"/>
                    <a:pt x="430" y="95"/>
                    <a:pt x="322" y="36"/>
                  </a:cubicBezTo>
                  <a:cubicBezTo>
                    <a:pt x="263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1927300" y="48176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68"/>
                    <a:pt x="453" y="84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076900" y="48185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4"/>
                    <a:pt x="1" y="1"/>
                    <a:pt x="1" y="120"/>
                  </a:cubicBezTo>
                  <a:cubicBezTo>
                    <a:pt x="179" y="72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829250" y="48174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34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7218150" y="48099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86" y="0"/>
                    <a:pt x="108" y="96"/>
                    <a:pt x="1" y="227"/>
                  </a:cubicBezTo>
                  <a:cubicBezTo>
                    <a:pt x="346" y="203"/>
                    <a:pt x="751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7123200" y="4809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12"/>
                  </a:cubicBezTo>
                  <a:cubicBezTo>
                    <a:pt x="417" y="24"/>
                    <a:pt x="0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2484825" y="4804300"/>
              <a:ext cx="10725" cy="11325"/>
            </a:xfrm>
            <a:custGeom>
              <a:avLst/>
              <a:gdLst/>
              <a:ahLst/>
              <a:cxnLst/>
              <a:rect l="l" t="t" r="r" b="b"/>
              <a:pathLst>
                <a:path w="429" h="453" extrusionOk="0">
                  <a:moveTo>
                    <a:pt x="429" y="0"/>
                  </a:moveTo>
                  <a:lnTo>
                    <a:pt x="0" y="0"/>
                  </a:lnTo>
                  <a:lnTo>
                    <a:pt x="0" y="453"/>
                  </a:lnTo>
                  <a:lnTo>
                    <a:pt x="429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5519725" y="48093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2" y="1"/>
                    <a:pt x="1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6691000" y="4806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96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5348575" y="48066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24" y="0"/>
                    <a:pt x="0" y="131"/>
                  </a:cubicBezTo>
                  <a:cubicBezTo>
                    <a:pt x="250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7179750" y="48010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7059800" y="4801325"/>
              <a:ext cx="17000" cy="6850"/>
            </a:xfrm>
            <a:custGeom>
              <a:avLst/>
              <a:gdLst/>
              <a:ahLst/>
              <a:cxnLst/>
              <a:rect l="l" t="t" r="r" b="b"/>
              <a:pathLst>
                <a:path w="680" h="274" extrusionOk="0">
                  <a:moveTo>
                    <a:pt x="679" y="226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14"/>
                    <a:pt x="250" y="274"/>
                    <a:pt x="67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303425" y="478792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5"/>
                  </a:moveTo>
                  <a:cubicBezTo>
                    <a:pt x="1155" y="0"/>
                    <a:pt x="0" y="619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6641900" y="4790300"/>
              <a:ext cx="23825" cy="11050"/>
            </a:xfrm>
            <a:custGeom>
              <a:avLst/>
              <a:gdLst/>
              <a:ahLst/>
              <a:cxnLst/>
              <a:rect l="l" t="t" r="r" b="b"/>
              <a:pathLst>
                <a:path w="953" h="442" extrusionOk="0">
                  <a:moveTo>
                    <a:pt x="655" y="1"/>
                  </a:moveTo>
                  <a:cubicBezTo>
                    <a:pt x="845" y="358"/>
                    <a:pt x="83" y="239"/>
                    <a:pt x="0" y="441"/>
                  </a:cubicBezTo>
                  <a:lnTo>
                    <a:pt x="857" y="441"/>
                  </a:lnTo>
                  <a:cubicBezTo>
                    <a:pt x="834" y="286"/>
                    <a:pt x="953" y="24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5359300" y="47989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79" y="72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4204375" y="479805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79" y="167"/>
                    <a:pt x="453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1886825" y="4792975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1" y="334"/>
                  </a:moveTo>
                  <a:lnTo>
                    <a:pt x="429" y="334"/>
                  </a:lnTo>
                  <a:cubicBezTo>
                    <a:pt x="441" y="191"/>
                    <a:pt x="715" y="179"/>
                    <a:pt x="65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7106525" y="47950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5631350" y="4785825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25"/>
                  </a:moveTo>
                  <a:cubicBezTo>
                    <a:pt x="441" y="442"/>
                    <a:pt x="465" y="382"/>
                    <a:pt x="655" y="406"/>
                  </a:cubicBezTo>
                  <a:lnTo>
                    <a:pt x="655" y="180"/>
                  </a:lnTo>
                  <a:cubicBezTo>
                    <a:pt x="108" y="1"/>
                    <a:pt x="0" y="561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5000625" y="4792675"/>
              <a:ext cx="19050" cy="6575"/>
            </a:xfrm>
            <a:custGeom>
              <a:avLst/>
              <a:gdLst/>
              <a:ahLst/>
              <a:cxnLst/>
              <a:rect l="l" t="t" r="r" b="b"/>
              <a:pathLst>
                <a:path w="762" h="263" extrusionOk="0">
                  <a:moveTo>
                    <a:pt x="655" y="1"/>
                  </a:moveTo>
                  <a:cubicBezTo>
                    <a:pt x="286" y="1"/>
                    <a:pt x="95" y="96"/>
                    <a:pt x="0" y="227"/>
                  </a:cubicBezTo>
                  <a:cubicBezTo>
                    <a:pt x="345" y="227"/>
                    <a:pt x="762" y="263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6365075" y="4784650"/>
              <a:ext cx="26500" cy="17875"/>
            </a:xfrm>
            <a:custGeom>
              <a:avLst/>
              <a:gdLst/>
              <a:ahLst/>
              <a:cxnLst/>
              <a:rect l="l" t="t" r="r" b="b"/>
              <a:pathLst>
                <a:path w="1060" h="715" extrusionOk="0">
                  <a:moveTo>
                    <a:pt x="0" y="108"/>
                  </a:moveTo>
                  <a:lnTo>
                    <a:pt x="0" y="322"/>
                  </a:lnTo>
                  <a:cubicBezTo>
                    <a:pt x="381" y="715"/>
                    <a:pt x="1060" y="0"/>
                    <a:pt x="0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5329525" y="47921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62" y="0"/>
                    <a:pt x="0" y="95"/>
                    <a:pt x="108" y="143"/>
                  </a:cubicBezTo>
                  <a:cubicBezTo>
                    <a:pt x="167" y="179"/>
                    <a:pt x="429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3606975" y="4773050"/>
              <a:ext cx="29800" cy="27700"/>
            </a:xfrm>
            <a:custGeom>
              <a:avLst/>
              <a:gdLst/>
              <a:ahLst/>
              <a:cxnLst/>
              <a:rect l="l" t="t" r="r" b="b"/>
              <a:pathLst>
                <a:path w="1192" h="1108" extrusionOk="0">
                  <a:moveTo>
                    <a:pt x="1192" y="691"/>
                  </a:moveTo>
                  <a:lnTo>
                    <a:pt x="1192" y="464"/>
                  </a:lnTo>
                  <a:cubicBezTo>
                    <a:pt x="311" y="0"/>
                    <a:pt x="1" y="1107"/>
                    <a:pt x="1192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7325300" y="4781675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75" y="143"/>
                    <a:pt x="1" y="143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212525" y="478375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4" y="144"/>
                  </a:moveTo>
                  <a:cubicBezTo>
                    <a:pt x="214" y="84"/>
                    <a:pt x="36" y="1"/>
                    <a:pt x="0" y="144"/>
                  </a:cubicBezTo>
                  <a:cubicBezTo>
                    <a:pt x="12" y="215"/>
                    <a:pt x="191" y="274"/>
                    <a:pt x="214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7044025" y="4781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6767200" y="4773050"/>
              <a:ext cx="31275" cy="17575"/>
            </a:xfrm>
            <a:custGeom>
              <a:avLst/>
              <a:gdLst/>
              <a:ahLst/>
              <a:cxnLst/>
              <a:rect l="l" t="t" r="r" b="b"/>
              <a:pathLst>
                <a:path w="1251" h="703" extrusionOk="0">
                  <a:moveTo>
                    <a:pt x="1072" y="572"/>
                  </a:moveTo>
                  <a:cubicBezTo>
                    <a:pt x="1251" y="179"/>
                    <a:pt x="870" y="83"/>
                    <a:pt x="417" y="0"/>
                  </a:cubicBezTo>
                  <a:cubicBezTo>
                    <a:pt x="1" y="226"/>
                    <a:pt x="191" y="702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4671700" y="47840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63" y="1"/>
                    <a:pt x="1" y="84"/>
                    <a:pt x="108" y="143"/>
                  </a:cubicBezTo>
                  <a:cubicBezTo>
                    <a:pt x="179" y="155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748000" y="478405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22" y="24"/>
                  </a:moveTo>
                  <a:cubicBezTo>
                    <a:pt x="262" y="1"/>
                    <a:pt x="0" y="84"/>
                    <a:pt x="96" y="143"/>
                  </a:cubicBezTo>
                  <a:cubicBezTo>
                    <a:pt x="167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7103850" y="47816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6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5256300" y="4759350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0" y="1012"/>
                  </a:moveTo>
                  <a:cubicBezTo>
                    <a:pt x="1667" y="846"/>
                    <a:pt x="24" y="0"/>
                    <a:pt x="0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731625" y="4780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2739625" y="477305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19"/>
                  </a:moveTo>
                  <a:cubicBezTo>
                    <a:pt x="226" y="60"/>
                    <a:pt x="36" y="0"/>
                    <a:pt x="0" y="119"/>
                  </a:cubicBezTo>
                  <a:cubicBezTo>
                    <a:pt x="12" y="179"/>
                    <a:pt x="191" y="262"/>
                    <a:pt x="22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5696525" y="4767675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656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429" y="334"/>
                  </a:lnTo>
                  <a:cubicBezTo>
                    <a:pt x="441" y="191"/>
                    <a:pt x="715" y="191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5446500" y="47676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08"/>
                  </a:moveTo>
                  <a:cubicBezTo>
                    <a:pt x="429" y="108"/>
                    <a:pt x="393" y="25"/>
                    <a:pt x="215" y="1"/>
                  </a:cubicBezTo>
                  <a:cubicBezTo>
                    <a:pt x="215" y="108"/>
                    <a:pt x="36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ubicBezTo>
                    <a:pt x="429" y="215"/>
                    <a:pt x="608" y="203"/>
                    <a:pt x="655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3052150" y="4772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20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1946350" y="4769775"/>
              <a:ext cx="5700" cy="6850"/>
            </a:xfrm>
            <a:custGeom>
              <a:avLst/>
              <a:gdLst/>
              <a:ahLst/>
              <a:cxnLst/>
              <a:rect l="l" t="t" r="r" b="b"/>
              <a:pathLst>
                <a:path w="228" h="274" extrusionOk="0">
                  <a:moveTo>
                    <a:pt x="227" y="131"/>
                  </a:moveTo>
                  <a:cubicBezTo>
                    <a:pt x="227" y="71"/>
                    <a:pt x="49" y="0"/>
                    <a:pt x="13" y="131"/>
                  </a:cubicBezTo>
                  <a:cubicBezTo>
                    <a:pt x="1" y="214"/>
                    <a:pt x="180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6606775" y="4769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79"/>
                    <a:pt x="441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416400" y="4769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95"/>
                    <a:pt x="108" y="143"/>
                  </a:cubicBezTo>
                  <a:cubicBezTo>
                    <a:pt x="179" y="179"/>
                    <a:pt x="441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5568850" y="47667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5362275" y="47617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4" y="96"/>
                    <a:pt x="762" y="12"/>
                  </a:cubicBezTo>
                  <a:cubicBezTo>
                    <a:pt x="417" y="24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4957150" y="47584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36" y="1"/>
                    <a:pt x="1" y="143"/>
                  </a:cubicBezTo>
                  <a:cubicBezTo>
                    <a:pt x="1" y="215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4560375" y="47563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1883850" y="47587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120" y="131"/>
                  </a:moveTo>
                  <a:cubicBezTo>
                    <a:pt x="179" y="155"/>
                    <a:pt x="441" y="72"/>
                    <a:pt x="346" y="12"/>
                  </a:cubicBezTo>
                  <a:cubicBezTo>
                    <a:pt x="263" y="1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641425" y="47537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8" y="226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203"/>
                    <a:pt x="239" y="262"/>
                    <a:pt x="668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4323750" y="47501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759425" y="47453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96" y="215"/>
                  </a:moveTo>
                  <a:cubicBezTo>
                    <a:pt x="382" y="215"/>
                    <a:pt x="394" y="370"/>
                    <a:pt x="751" y="334"/>
                  </a:cubicBezTo>
                  <a:cubicBezTo>
                    <a:pt x="1072" y="60"/>
                    <a:pt x="1" y="1"/>
                    <a:pt x="96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3889175" y="4747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43"/>
                  </a:moveTo>
                  <a:cubicBezTo>
                    <a:pt x="167" y="179"/>
                    <a:pt x="441" y="84"/>
                    <a:pt x="333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3397425" y="47444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30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82" y="286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169475" y="4745350"/>
              <a:ext cx="10750" cy="2400"/>
            </a:xfrm>
            <a:custGeom>
              <a:avLst/>
              <a:gdLst/>
              <a:ahLst/>
              <a:cxnLst/>
              <a:rect l="l" t="t" r="r" b="b"/>
              <a:pathLst>
                <a:path w="430" h="96" extrusionOk="0">
                  <a:moveTo>
                    <a:pt x="429" y="1"/>
                  </a:moveTo>
                  <a:cubicBezTo>
                    <a:pt x="263" y="25"/>
                    <a:pt x="1" y="1"/>
                    <a:pt x="1" y="96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757525" y="4736725"/>
              <a:ext cx="21150" cy="11025"/>
            </a:xfrm>
            <a:custGeom>
              <a:avLst/>
              <a:gdLst/>
              <a:ahLst/>
              <a:cxnLst/>
              <a:rect l="l" t="t" r="r" b="b"/>
              <a:pathLst>
                <a:path w="846" h="441" extrusionOk="0">
                  <a:moveTo>
                    <a:pt x="596" y="441"/>
                  </a:moveTo>
                  <a:cubicBezTo>
                    <a:pt x="727" y="441"/>
                    <a:pt x="846" y="429"/>
                    <a:pt x="822" y="346"/>
                  </a:cubicBezTo>
                  <a:cubicBezTo>
                    <a:pt x="465" y="346"/>
                    <a:pt x="703" y="24"/>
                    <a:pt x="381" y="0"/>
                  </a:cubicBezTo>
                  <a:cubicBezTo>
                    <a:pt x="0" y="227"/>
                    <a:pt x="548" y="227"/>
                    <a:pt x="1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3718000" y="473850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2" y="156"/>
                  </a:moveTo>
                  <a:cubicBezTo>
                    <a:pt x="442" y="37"/>
                    <a:pt x="49" y="1"/>
                    <a:pt x="1" y="156"/>
                  </a:cubicBezTo>
                  <a:cubicBezTo>
                    <a:pt x="263" y="156"/>
                    <a:pt x="346" y="310"/>
                    <a:pt x="442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846525" y="4734050"/>
              <a:ext cx="19975" cy="11325"/>
            </a:xfrm>
            <a:custGeom>
              <a:avLst/>
              <a:gdLst/>
              <a:ahLst/>
              <a:cxnLst/>
              <a:rect l="l" t="t" r="r" b="b"/>
              <a:pathLst>
                <a:path w="799" h="453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8" y="191"/>
                    <a:pt x="703" y="12"/>
                    <a:pt x="310" y="0"/>
                  </a:cubicBezTo>
                  <a:cubicBezTo>
                    <a:pt x="239" y="155"/>
                    <a:pt x="0" y="215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3803450" y="4728675"/>
              <a:ext cx="28875" cy="18500"/>
            </a:xfrm>
            <a:custGeom>
              <a:avLst/>
              <a:gdLst/>
              <a:ahLst/>
              <a:cxnLst/>
              <a:rect l="l" t="t" r="r" b="b"/>
              <a:pathLst>
                <a:path w="1155" h="740" extrusionOk="0">
                  <a:moveTo>
                    <a:pt x="1155" y="215"/>
                  </a:moveTo>
                  <a:cubicBezTo>
                    <a:pt x="453" y="287"/>
                    <a:pt x="488" y="1"/>
                    <a:pt x="72" y="215"/>
                  </a:cubicBezTo>
                  <a:cubicBezTo>
                    <a:pt x="0" y="739"/>
                    <a:pt x="1072" y="513"/>
                    <a:pt x="1155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1114700" y="47361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1" y="203"/>
                    <a:pt x="180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4756225" y="47310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0"/>
                  </a:moveTo>
                  <a:lnTo>
                    <a:pt x="1" y="0"/>
                  </a:lnTo>
                  <a:lnTo>
                    <a:pt x="1" y="346"/>
                  </a:lnTo>
                  <a:lnTo>
                    <a:pt x="656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3880225" y="4731075"/>
              <a:ext cx="11650" cy="9550"/>
            </a:xfrm>
            <a:custGeom>
              <a:avLst/>
              <a:gdLst/>
              <a:ahLst/>
              <a:cxnLst/>
              <a:rect l="l" t="t" r="r" b="b"/>
              <a:pathLst>
                <a:path w="466" h="382" extrusionOk="0">
                  <a:moveTo>
                    <a:pt x="465" y="346"/>
                  </a:moveTo>
                  <a:lnTo>
                    <a:pt x="465" y="119"/>
                  </a:lnTo>
                  <a:cubicBezTo>
                    <a:pt x="239" y="119"/>
                    <a:pt x="215" y="36"/>
                    <a:pt x="37" y="0"/>
                  </a:cubicBezTo>
                  <a:cubicBezTo>
                    <a:pt x="60" y="179"/>
                    <a:pt x="1" y="381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834925" y="47331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3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67"/>
                    <a:pt x="429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7131225" y="472780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30" y="131"/>
                  </a:moveTo>
                  <a:cubicBezTo>
                    <a:pt x="382" y="0"/>
                    <a:pt x="180" y="60"/>
                    <a:pt x="1" y="131"/>
                  </a:cubicBezTo>
                  <a:cubicBezTo>
                    <a:pt x="1" y="250"/>
                    <a:pt x="382" y="286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7302400" y="4724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7237200" y="47248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6966625" y="4713500"/>
              <a:ext cx="17900" cy="11950"/>
            </a:xfrm>
            <a:custGeom>
              <a:avLst/>
              <a:gdLst/>
              <a:ahLst/>
              <a:cxnLst/>
              <a:rect l="l" t="t" r="r" b="b"/>
              <a:pathLst>
                <a:path w="716" h="478" extrusionOk="0">
                  <a:moveTo>
                    <a:pt x="715" y="477"/>
                  </a:moveTo>
                  <a:lnTo>
                    <a:pt x="715" y="36"/>
                  </a:lnTo>
                  <a:cubicBezTo>
                    <a:pt x="132" y="1"/>
                    <a:pt x="1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1552275" y="47218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1533225" y="4708750"/>
              <a:ext cx="18475" cy="13700"/>
            </a:xfrm>
            <a:custGeom>
              <a:avLst/>
              <a:gdLst/>
              <a:ahLst/>
              <a:cxnLst/>
              <a:rect l="l" t="t" r="r" b="b"/>
              <a:pathLst>
                <a:path w="739" h="548" extrusionOk="0">
                  <a:moveTo>
                    <a:pt x="0" y="107"/>
                  </a:moveTo>
                  <a:lnTo>
                    <a:pt x="0" y="548"/>
                  </a:lnTo>
                  <a:lnTo>
                    <a:pt x="655" y="548"/>
                  </a:lnTo>
                  <a:cubicBezTo>
                    <a:pt x="714" y="274"/>
                    <a:pt x="738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6565975" y="4708750"/>
              <a:ext cx="21175" cy="13425"/>
            </a:xfrm>
            <a:custGeom>
              <a:avLst/>
              <a:gdLst/>
              <a:ahLst/>
              <a:cxnLst/>
              <a:rect l="l" t="t" r="r" b="b"/>
              <a:pathLst>
                <a:path w="847" h="537" extrusionOk="0">
                  <a:moveTo>
                    <a:pt x="203" y="0"/>
                  </a:moveTo>
                  <a:cubicBezTo>
                    <a:pt x="215" y="191"/>
                    <a:pt x="168" y="357"/>
                    <a:pt x="1" y="453"/>
                  </a:cubicBezTo>
                  <a:cubicBezTo>
                    <a:pt x="739" y="536"/>
                    <a:pt x="846" y="12"/>
                    <a:pt x="20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3239975" y="47135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44"/>
                  </a:moveTo>
                  <a:cubicBezTo>
                    <a:pt x="429" y="25"/>
                    <a:pt x="48" y="1"/>
                    <a:pt x="1" y="144"/>
                  </a:cubicBezTo>
                  <a:cubicBezTo>
                    <a:pt x="239" y="120"/>
                    <a:pt x="346" y="298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1373075" y="47161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2" y="1"/>
                    <a:pt x="1" y="96"/>
                    <a:pt x="96" y="156"/>
                  </a:cubicBezTo>
                  <a:cubicBezTo>
                    <a:pt x="179" y="180"/>
                    <a:pt x="441" y="84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"/>
            <p:cNvSpPr/>
            <p:nvPr/>
          </p:nvSpPr>
          <p:spPr>
            <a:xfrm>
              <a:off x="598275" y="47135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2" y="191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"/>
            <p:cNvSpPr/>
            <p:nvPr/>
          </p:nvSpPr>
          <p:spPr>
            <a:xfrm>
              <a:off x="370275" y="4710525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881" y="155"/>
                  </a:moveTo>
                  <a:cubicBezTo>
                    <a:pt x="584" y="1"/>
                    <a:pt x="72" y="1"/>
                    <a:pt x="0" y="275"/>
                  </a:cubicBezTo>
                  <a:cubicBezTo>
                    <a:pt x="298" y="406"/>
                    <a:pt x="822" y="406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"/>
            <p:cNvSpPr/>
            <p:nvPr/>
          </p:nvSpPr>
          <p:spPr>
            <a:xfrm>
              <a:off x="3421550" y="4699825"/>
              <a:ext cx="29200" cy="17275"/>
            </a:xfrm>
            <a:custGeom>
              <a:avLst/>
              <a:gdLst/>
              <a:ahLst/>
              <a:cxnLst/>
              <a:rect l="l" t="t" r="r" b="b"/>
              <a:pathLst>
                <a:path w="1168" h="691" extrusionOk="0">
                  <a:moveTo>
                    <a:pt x="1000" y="691"/>
                  </a:moveTo>
                  <a:cubicBezTo>
                    <a:pt x="1167" y="0"/>
                    <a:pt x="0" y="607"/>
                    <a:pt x="1000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"/>
            <p:cNvSpPr/>
            <p:nvPr/>
          </p:nvSpPr>
          <p:spPr>
            <a:xfrm>
              <a:off x="835800" y="47087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6"/>
                  </a:moveTo>
                  <a:cubicBezTo>
                    <a:pt x="358" y="226"/>
                    <a:pt x="370" y="369"/>
                    <a:pt x="727" y="346"/>
                  </a:cubicBezTo>
                  <a:cubicBezTo>
                    <a:pt x="1072" y="60"/>
                    <a:pt x="1" y="0"/>
                    <a:pt x="7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"/>
            <p:cNvSpPr/>
            <p:nvPr/>
          </p:nvSpPr>
          <p:spPr>
            <a:xfrm>
              <a:off x="5650400" y="4710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"/>
            <p:cNvSpPr/>
            <p:nvPr/>
          </p:nvSpPr>
          <p:spPr>
            <a:xfrm>
              <a:off x="4878875" y="4703100"/>
              <a:ext cx="20250" cy="11325"/>
            </a:xfrm>
            <a:custGeom>
              <a:avLst/>
              <a:gdLst/>
              <a:ahLst/>
              <a:cxnLst/>
              <a:rect l="l" t="t" r="r" b="b"/>
              <a:pathLst>
                <a:path w="810" h="453" extrusionOk="0">
                  <a:moveTo>
                    <a:pt x="750" y="452"/>
                  </a:moveTo>
                  <a:cubicBezTo>
                    <a:pt x="810" y="202"/>
                    <a:pt x="691" y="36"/>
                    <a:pt x="310" y="0"/>
                  </a:cubicBezTo>
                  <a:cubicBezTo>
                    <a:pt x="238" y="155"/>
                    <a:pt x="0" y="214"/>
                    <a:pt x="108" y="45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"/>
            <p:cNvSpPr/>
            <p:nvPr/>
          </p:nvSpPr>
          <p:spPr>
            <a:xfrm>
              <a:off x="2455350" y="469922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"/>
            <p:cNvSpPr/>
            <p:nvPr/>
          </p:nvSpPr>
          <p:spPr>
            <a:xfrm>
              <a:off x="1874925" y="47001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7"/>
                    <a:pt x="48" y="1"/>
                  </a:cubicBezTo>
                  <a:cubicBezTo>
                    <a:pt x="60" y="180"/>
                    <a:pt x="0" y="394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"/>
            <p:cNvSpPr/>
            <p:nvPr/>
          </p:nvSpPr>
          <p:spPr>
            <a:xfrm>
              <a:off x="1663875" y="4705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30" y="107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"/>
            <p:cNvSpPr/>
            <p:nvPr/>
          </p:nvSpPr>
          <p:spPr>
            <a:xfrm>
              <a:off x="3313200" y="47022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"/>
            <p:cNvSpPr/>
            <p:nvPr/>
          </p:nvSpPr>
          <p:spPr>
            <a:xfrm>
              <a:off x="791450" y="4702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"/>
            <p:cNvSpPr/>
            <p:nvPr/>
          </p:nvSpPr>
          <p:spPr>
            <a:xfrm>
              <a:off x="5669150" y="4697125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"/>
            <p:cNvSpPr/>
            <p:nvPr/>
          </p:nvSpPr>
          <p:spPr>
            <a:xfrm>
              <a:off x="2647650" y="46947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"/>
            <p:cNvSpPr/>
            <p:nvPr/>
          </p:nvSpPr>
          <p:spPr>
            <a:xfrm>
              <a:off x="1803200" y="46920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72" y="203"/>
                  </a:moveTo>
                  <a:cubicBezTo>
                    <a:pt x="357" y="203"/>
                    <a:pt x="369" y="358"/>
                    <a:pt x="726" y="322"/>
                  </a:cubicBezTo>
                  <a:cubicBezTo>
                    <a:pt x="1072" y="48"/>
                    <a:pt x="0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"/>
            <p:cNvSpPr/>
            <p:nvPr/>
          </p:nvSpPr>
          <p:spPr>
            <a:xfrm>
              <a:off x="2633950" y="46938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67" y="168"/>
                    <a:pt x="429" y="84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"/>
            <p:cNvSpPr/>
            <p:nvPr/>
          </p:nvSpPr>
          <p:spPr>
            <a:xfrm>
              <a:off x="1913925" y="4694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4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"/>
            <p:cNvSpPr/>
            <p:nvPr/>
          </p:nvSpPr>
          <p:spPr>
            <a:xfrm>
              <a:off x="1799325" y="5381450"/>
              <a:ext cx="40200" cy="16700"/>
            </a:xfrm>
            <a:custGeom>
              <a:avLst/>
              <a:gdLst/>
              <a:ahLst/>
              <a:cxnLst/>
              <a:rect l="l" t="t" r="r" b="b"/>
              <a:pathLst>
                <a:path w="1608" h="668" extrusionOk="0">
                  <a:moveTo>
                    <a:pt x="227" y="667"/>
                  </a:moveTo>
                  <a:cubicBezTo>
                    <a:pt x="1608" y="596"/>
                    <a:pt x="238" y="0"/>
                    <a:pt x="0" y="334"/>
                  </a:cubicBezTo>
                  <a:cubicBezTo>
                    <a:pt x="274" y="346"/>
                    <a:pt x="250" y="512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"/>
            <p:cNvSpPr/>
            <p:nvPr/>
          </p:nvSpPr>
          <p:spPr>
            <a:xfrm>
              <a:off x="7082425" y="5082900"/>
              <a:ext cx="27100" cy="11325"/>
            </a:xfrm>
            <a:custGeom>
              <a:avLst/>
              <a:gdLst/>
              <a:ahLst/>
              <a:cxnLst/>
              <a:rect l="l" t="t" r="r" b="b"/>
              <a:pathLst>
                <a:path w="1084" h="453" extrusionOk="0">
                  <a:moveTo>
                    <a:pt x="1084" y="453"/>
                  </a:moveTo>
                  <a:cubicBezTo>
                    <a:pt x="1012" y="155"/>
                    <a:pt x="524" y="84"/>
                    <a:pt x="0" y="0"/>
                  </a:cubicBezTo>
                  <a:cubicBezTo>
                    <a:pt x="84" y="286"/>
                    <a:pt x="667" y="322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"/>
            <p:cNvSpPr/>
            <p:nvPr/>
          </p:nvSpPr>
          <p:spPr>
            <a:xfrm>
              <a:off x="7337225" y="4849525"/>
              <a:ext cx="29475" cy="16700"/>
            </a:xfrm>
            <a:custGeom>
              <a:avLst/>
              <a:gdLst/>
              <a:ahLst/>
              <a:cxnLst/>
              <a:rect l="l" t="t" r="r" b="b"/>
              <a:pathLst>
                <a:path w="1179" h="668" extrusionOk="0">
                  <a:moveTo>
                    <a:pt x="238" y="561"/>
                  </a:moveTo>
                  <a:cubicBezTo>
                    <a:pt x="905" y="668"/>
                    <a:pt x="1179" y="13"/>
                    <a:pt x="893" y="1"/>
                  </a:cubicBezTo>
                  <a:cubicBezTo>
                    <a:pt x="703" y="191"/>
                    <a:pt x="0" y="132"/>
                    <a:pt x="238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"/>
            <p:cNvSpPr/>
            <p:nvPr/>
          </p:nvSpPr>
          <p:spPr>
            <a:xfrm>
              <a:off x="815275" y="4774525"/>
              <a:ext cx="28000" cy="11050"/>
            </a:xfrm>
            <a:custGeom>
              <a:avLst/>
              <a:gdLst/>
              <a:ahLst/>
              <a:cxnLst/>
              <a:rect l="l" t="t" r="r" b="b"/>
              <a:pathLst>
                <a:path w="1120" h="442" extrusionOk="0">
                  <a:moveTo>
                    <a:pt x="453" y="405"/>
                  </a:moveTo>
                  <a:cubicBezTo>
                    <a:pt x="548" y="215"/>
                    <a:pt x="738" y="441"/>
                    <a:pt x="1119" y="405"/>
                  </a:cubicBezTo>
                  <a:lnTo>
                    <a:pt x="1119" y="60"/>
                  </a:lnTo>
                  <a:cubicBezTo>
                    <a:pt x="703" y="1"/>
                    <a:pt x="0" y="358"/>
                    <a:pt x="453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"/>
            <p:cNvSpPr/>
            <p:nvPr/>
          </p:nvSpPr>
          <p:spPr>
            <a:xfrm>
              <a:off x="794425" y="4709050"/>
              <a:ext cx="29800" cy="11625"/>
            </a:xfrm>
            <a:custGeom>
              <a:avLst/>
              <a:gdLst/>
              <a:ahLst/>
              <a:cxnLst/>
              <a:rect l="l" t="t" r="r" b="b"/>
              <a:pathLst>
                <a:path w="1192" h="465" extrusionOk="0">
                  <a:moveTo>
                    <a:pt x="1084" y="322"/>
                  </a:moveTo>
                  <a:cubicBezTo>
                    <a:pt x="656" y="322"/>
                    <a:pt x="799" y="0"/>
                    <a:pt x="203" y="95"/>
                  </a:cubicBezTo>
                  <a:cubicBezTo>
                    <a:pt x="1" y="369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8" name="Google Shape;2698;p2"/>
          <p:cNvGrpSpPr/>
          <p:nvPr/>
        </p:nvGrpSpPr>
        <p:grpSpPr>
          <a:xfrm>
            <a:off x="570122" y="469689"/>
            <a:ext cx="8003745" cy="3999263"/>
            <a:chOff x="94950" y="947875"/>
            <a:chExt cx="6864275" cy="3429900"/>
          </a:xfrm>
        </p:grpSpPr>
        <p:sp>
          <p:nvSpPr>
            <p:cNvPr id="2699" name="Google Shape;2699;p2"/>
            <p:cNvSpPr/>
            <p:nvPr/>
          </p:nvSpPr>
          <p:spPr>
            <a:xfrm>
              <a:off x="1599300" y="3439250"/>
              <a:ext cx="33050" cy="28600"/>
            </a:xfrm>
            <a:custGeom>
              <a:avLst/>
              <a:gdLst/>
              <a:ahLst/>
              <a:cxnLst/>
              <a:rect l="l" t="t" r="r" b="b"/>
              <a:pathLst>
                <a:path w="1322" h="1144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869" y="286"/>
                    <a:pt x="441" y="548"/>
                    <a:pt x="0" y="834"/>
                  </a:cubicBezTo>
                  <a:lnTo>
                    <a:pt x="191" y="1143"/>
                  </a:lnTo>
                  <a:cubicBezTo>
                    <a:pt x="560" y="762"/>
                    <a:pt x="929" y="369"/>
                    <a:pt x="1322" y="0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"/>
            <p:cNvSpPr/>
            <p:nvPr/>
          </p:nvSpPr>
          <p:spPr>
            <a:xfrm>
              <a:off x="1632325" y="1828325"/>
              <a:ext cx="2724775" cy="1610950"/>
            </a:xfrm>
            <a:custGeom>
              <a:avLst/>
              <a:gdLst/>
              <a:ahLst/>
              <a:cxnLst/>
              <a:rect l="l" t="t" r="r" b="b"/>
              <a:pathLst>
                <a:path w="108991" h="64438" extrusionOk="0">
                  <a:moveTo>
                    <a:pt x="106812" y="1"/>
                  </a:moveTo>
                  <a:cubicBezTo>
                    <a:pt x="83988" y="8252"/>
                    <a:pt x="61663" y="17836"/>
                    <a:pt x="40637" y="29683"/>
                  </a:cubicBezTo>
                  <a:cubicBezTo>
                    <a:pt x="26111" y="39982"/>
                    <a:pt x="12514" y="51769"/>
                    <a:pt x="1" y="64437"/>
                  </a:cubicBezTo>
                  <a:cubicBezTo>
                    <a:pt x="35089" y="42244"/>
                    <a:pt x="71331" y="21170"/>
                    <a:pt x="108991" y="3644"/>
                  </a:cubicBezTo>
                  <a:lnTo>
                    <a:pt x="106812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"/>
            <p:cNvSpPr/>
            <p:nvPr/>
          </p:nvSpPr>
          <p:spPr>
            <a:xfrm>
              <a:off x="94950" y="2049775"/>
              <a:ext cx="2221125" cy="1549625"/>
            </a:xfrm>
            <a:custGeom>
              <a:avLst/>
              <a:gdLst/>
              <a:ahLst/>
              <a:cxnLst/>
              <a:rect l="l" t="t" r="r" b="b"/>
              <a:pathLst>
                <a:path w="88845" h="61985" extrusionOk="0">
                  <a:moveTo>
                    <a:pt x="85916" y="1"/>
                  </a:moveTo>
                  <a:cubicBezTo>
                    <a:pt x="70509" y="7097"/>
                    <a:pt x="57055" y="17408"/>
                    <a:pt x="45613" y="28659"/>
                  </a:cubicBezTo>
                  <a:cubicBezTo>
                    <a:pt x="26503" y="35970"/>
                    <a:pt x="5334" y="44911"/>
                    <a:pt x="0" y="49805"/>
                  </a:cubicBezTo>
                  <a:lnTo>
                    <a:pt x="2024" y="53079"/>
                  </a:lnTo>
                  <a:lnTo>
                    <a:pt x="7513" y="61985"/>
                  </a:lnTo>
                  <a:cubicBezTo>
                    <a:pt x="7965" y="61699"/>
                    <a:pt x="8394" y="61425"/>
                    <a:pt x="8835" y="61151"/>
                  </a:cubicBezTo>
                  <a:cubicBezTo>
                    <a:pt x="32087" y="37601"/>
                    <a:pt x="59115" y="17122"/>
                    <a:pt x="88845" y="3525"/>
                  </a:cubicBezTo>
                  <a:lnTo>
                    <a:pt x="85916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"/>
            <p:cNvSpPr/>
            <p:nvPr/>
          </p:nvSpPr>
          <p:spPr>
            <a:xfrm>
              <a:off x="315800" y="1967625"/>
              <a:ext cx="2724775" cy="1610950"/>
            </a:xfrm>
            <a:custGeom>
              <a:avLst/>
              <a:gdLst/>
              <a:ahLst/>
              <a:cxnLst/>
              <a:rect l="l" t="t" r="r" b="b"/>
              <a:pathLst>
                <a:path w="108991" h="64438" extrusionOk="0">
                  <a:moveTo>
                    <a:pt x="106823" y="1"/>
                  </a:moveTo>
                  <a:cubicBezTo>
                    <a:pt x="83987" y="8252"/>
                    <a:pt x="61663" y="17848"/>
                    <a:pt x="40648" y="29683"/>
                  </a:cubicBezTo>
                  <a:cubicBezTo>
                    <a:pt x="26123" y="39982"/>
                    <a:pt x="12526" y="51769"/>
                    <a:pt x="1" y="64437"/>
                  </a:cubicBezTo>
                  <a:cubicBezTo>
                    <a:pt x="35100" y="42244"/>
                    <a:pt x="71343" y="21170"/>
                    <a:pt x="108990" y="3656"/>
                  </a:cubicBezTo>
                  <a:lnTo>
                    <a:pt x="106823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"/>
            <p:cNvSpPr/>
            <p:nvPr/>
          </p:nvSpPr>
          <p:spPr>
            <a:xfrm>
              <a:off x="4667825" y="2779350"/>
              <a:ext cx="2235125" cy="1525500"/>
            </a:xfrm>
            <a:custGeom>
              <a:avLst/>
              <a:gdLst/>
              <a:ahLst/>
              <a:cxnLst/>
              <a:rect l="l" t="t" r="r" b="b"/>
              <a:pathLst>
                <a:path w="89405" h="61020" extrusionOk="0">
                  <a:moveTo>
                    <a:pt x="82047" y="0"/>
                  </a:moveTo>
                  <a:cubicBezTo>
                    <a:pt x="81594" y="262"/>
                    <a:pt x="81154" y="548"/>
                    <a:pt x="80713" y="810"/>
                  </a:cubicBezTo>
                  <a:cubicBezTo>
                    <a:pt x="57187" y="24075"/>
                    <a:pt x="29909" y="44232"/>
                    <a:pt x="1" y="57471"/>
                  </a:cubicBezTo>
                  <a:lnTo>
                    <a:pt x="2882" y="61020"/>
                  </a:lnTo>
                  <a:cubicBezTo>
                    <a:pt x="18360" y="54126"/>
                    <a:pt x="31945" y="43970"/>
                    <a:pt x="43530" y="32861"/>
                  </a:cubicBezTo>
                  <a:cubicBezTo>
                    <a:pt x="62723" y="25789"/>
                    <a:pt x="84011" y="17086"/>
                    <a:pt x="89405" y="12264"/>
                  </a:cubicBezTo>
                  <a:lnTo>
                    <a:pt x="82047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"/>
            <p:cNvSpPr/>
            <p:nvPr/>
          </p:nvSpPr>
          <p:spPr>
            <a:xfrm>
              <a:off x="3942450" y="2799275"/>
              <a:ext cx="2742925" cy="1578500"/>
            </a:xfrm>
            <a:custGeom>
              <a:avLst/>
              <a:gdLst/>
              <a:ahLst/>
              <a:cxnLst/>
              <a:rect l="l" t="t" r="r" b="b"/>
              <a:pathLst>
                <a:path w="109717" h="63140" extrusionOk="0">
                  <a:moveTo>
                    <a:pt x="109716" y="1"/>
                  </a:moveTo>
                  <a:lnTo>
                    <a:pt x="109716" y="1"/>
                  </a:lnTo>
                  <a:cubicBezTo>
                    <a:pt x="74355" y="21765"/>
                    <a:pt x="37862" y="42387"/>
                    <a:pt x="0" y="59461"/>
                  </a:cubicBezTo>
                  <a:lnTo>
                    <a:pt x="2132" y="63140"/>
                  </a:lnTo>
                  <a:cubicBezTo>
                    <a:pt x="25051" y="55174"/>
                    <a:pt x="47494" y="45840"/>
                    <a:pt x="68652" y="34267"/>
                  </a:cubicBezTo>
                  <a:cubicBezTo>
                    <a:pt x="83320" y="24147"/>
                    <a:pt x="97048" y="12514"/>
                    <a:pt x="109716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"/>
            <p:cNvSpPr/>
            <p:nvPr/>
          </p:nvSpPr>
          <p:spPr>
            <a:xfrm>
              <a:off x="2881600" y="4133075"/>
              <a:ext cx="111050" cy="72650"/>
            </a:xfrm>
            <a:custGeom>
              <a:avLst/>
              <a:gdLst/>
              <a:ahLst/>
              <a:cxnLst/>
              <a:rect l="l" t="t" r="r" b="b"/>
              <a:pathLst>
                <a:path w="4442" h="2906" extrusionOk="0">
                  <a:moveTo>
                    <a:pt x="4441" y="1"/>
                  </a:moveTo>
                  <a:lnTo>
                    <a:pt x="4441" y="1"/>
                  </a:lnTo>
                  <a:cubicBezTo>
                    <a:pt x="2953" y="858"/>
                    <a:pt x="1465" y="1727"/>
                    <a:pt x="0" y="2608"/>
                  </a:cubicBezTo>
                  <a:cubicBezTo>
                    <a:pt x="239" y="2799"/>
                    <a:pt x="381" y="2906"/>
                    <a:pt x="381" y="2906"/>
                  </a:cubicBezTo>
                  <a:cubicBezTo>
                    <a:pt x="381" y="2906"/>
                    <a:pt x="1715" y="1834"/>
                    <a:pt x="4441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"/>
            <p:cNvSpPr/>
            <p:nvPr/>
          </p:nvSpPr>
          <p:spPr>
            <a:xfrm>
              <a:off x="4878275" y="3776025"/>
              <a:ext cx="845975" cy="229975"/>
            </a:xfrm>
            <a:custGeom>
              <a:avLst/>
              <a:gdLst/>
              <a:ahLst/>
              <a:cxnLst/>
              <a:rect l="l" t="t" r="r" b="b"/>
              <a:pathLst>
                <a:path w="33839" h="9199" extrusionOk="0">
                  <a:moveTo>
                    <a:pt x="7163" y="1"/>
                  </a:moveTo>
                  <a:cubicBezTo>
                    <a:pt x="4779" y="1"/>
                    <a:pt x="2391" y="39"/>
                    <a:pt x="1" y="114"/>
                  </a:cubicBezTo>
                  <a:cubicBezTo>
                    <a:pt x="3132" y="412"/>
                    <a:pt x="6085" y="948"/>
                    <a:pt x="8668" y="1805"/>
                  </a:cubicBezTo>
                  <a:cubicBezTo>
                    <a:pt x="28206" y="8246"/>
                    <a:pt x="29445" y="9199"/>
                    <a:pt x="29445" y="9199"/>
                  </a:cubicBezTo>
                  <a:lnTo>
                    <a:pt x="33838" y="1686"/>
                  </a:lnTo>
                  <a:cubicBezTo>
                    <a:pt x="25002" y="539"/>
                    <a:pt x="16106" y="1"/>
                    <a:pt x="7163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"/>
            <p:cNvSpPr/>
            <p:nvPr/>
          </p:nvSpPr>
          <p:spPr>
            <a:xfrm>
              <a:off x="3537325" y="3593350"/>
              <a:ext cx="2253875" cy="435975"/>
            </a:xfrm>
            <a:custGeom>
              <a:avLst/>
              <a:gdLst/>
              <a:ahLst/>
              <a:cxnLst/>
              <a:rect l="l" t="t" r="r" b="b"/>
              <a:pathLst>
                <a:path w="90155" h="17439" extrusionOk="0">
                  <a:moveTo>
                    <a:pt x="68336" y="1"/>
                  </a:moveTo>
                  <a:cubicBezTo>
                    <a:pt x="44789" y="1"/>
                    <a:pt x="21041" y="4673"/>
                    <a:pt x="1" y="14315"/>
                  </a:cubicBezTo>
                  <a:cubicBezTo>
                    <a:pt x="441" y="15958"/>
                    <a:pt x="727" y="17125"/>
                    <a:pt x="727" y="17399"/>
                  </a:cubicBezTo>
                  <a:cubicBezTo>
                    <a:pt x="727" y="17426"/>
                    <a:pt x="761" y="17439"/>
                    <a:pt x="828" y="17439"/>
                  </a:cubicBezTo>
                  <a:cubicBezTo>
                    <a:pt x="1849" y="17439"/>
                    <a:pt x="10547" y="14322"/>
                    <a:pt x="21837" y="9862"/>
                  </a:cubicBezTo>
                  <a:cubicBezTo>
                    <a:pt x="29549" y="8401"/>
                    <a:pt x="38717" y="7141"/>
                    <a:pt x="47165" y="7141"/>
                  </a:cubicBezTo>
                  <a:cubicBezTo>
                    <a:pt x="49386" y="7141"/>
                    <a:pt x="51557" y="7228"/>
                    <a:pt x="53639" y="7421"/>
                  </a:cubicBezTo>
                  <a:cubicBezTo>
                    <a:pt x="56026" y="7346"/>
                    <a:pt x="58410" y="7308"/>
                    <a:pt x="60791" y="7308"/>
                  </a:cubicBezTo>
                  <a:cubicBezTo>
                    <a:pt x="69737" y="7308"/>
                    <a:pt x="78634" y="7848"/>
                    <a:pt x="87464" y="9005"/>
                  </a:cubicBezTo>
                  <a:lnTo>
                    <a:pt x="90155" y="4409"/>
                  </a:lnTo>
                  <a:cubicBezTo>
                    <a:pt x="85250" y="2540"/>
                    <a:pt x="80261" y="1135"/>
                    <a:pt x="75236" y="135"/>
                  </a:cubicBezTo>
                  <a:cubicBezTo>
                    <a:pt x="72940" y="46"/>
                    <a:pt x="70639" y="1"/>
                    <a:pt x="68336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"/>
            <p:cNvSpPr/>
            <p:nvPr/>
          </p:nvSpPr>
          <p:spPr>
            <a:xfrm>
              <a:off x="3515000" y="3550600"/>
              <a:ext cx="1903250" cy="400925"/>
            </a:xfrm>
            <a:custGeom>
              <a:avLst/>
              <a:gdLst/>
              <a:ahLst/>
              <a:cxnLst/>
              <a:rect l="l" t="t" r="r" b="b"/>
              <a:pathLst>
                <a:path w="76130" h="16037" extrusionOk="0">
                  <a:moveTo>
                    <a:pt x="56278" y="1"/>
                  </a:moveTo>
                  <a:cubicBezTo>
                    <a:pt x="54671" y="1"/>
                    <a:pt x="53035" y="25"/>
                    <a:pt x="51376" y="82"/>
                  </a:cubicBezTo>
                  <a:cubicBezTo>
                    <a:pt x="34077" y="892"/>
                    <a:pt x="16634" y="5655"/>
                    <a:pt x="1" y="12846"/>
                  </a:cubicBezTo>
                  <a:cubicBezTo>
                    <a:pt x="322" y="14013"/>
                    <a:pt x="644" y="15108"/>
                    <a:pt x="894" y="16037"/>
                  </a:cubicBezTo>
                  <a:cubicBezTo>
                    <a:pt x="21935" y="6384"/>
                    <a:pt x="45682" y="1711"/>
                    <a:pt x="69230" y="1711"/>
                  </a:cubicBezTo>
                  <a:cubicBezTo>
                    <a:pt x="71533" y="1711"/>
                    <a:pt x="73833" y="1756"/>
                    <a:pt x="76129" y="1845"/>
                  </a:cubicBezTo>
                  <a:cubicBezTo>
                    <a:pt x="71224" y="880"/>
                    <a:pt x="66271" y="297"/>
                    <a:pt x="61282" y="71"/>
                  </a:cubicBezTo>
                  <a:cubicBezTo>
                    <a:pt x="59653" y="28"/>
                    <a:pt x="57982" y="1"/>
                    <a:pt x="56278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"/>
            <p:cNvSpPr/>
            <p:nvPr/>
          </p:nvSpPr>
          <p:spPr>
            <a:xfrm>
              <a:off x="5047050" y="3552650"/>
              <a:ext cx="777800" cy="150925"/>
            </a:xfrm>
            <a:custGeom>
              <a:avLst/>
              <a:gdLst/>
              <a:ahLst/>
              <a:cxnLst/>
              <a:rect l="l" t="t" r="r" b="b"/>
              <a:pathLst>
                <a:path w="31112" h="6037" extrusionOk="0">
                  <a:moveTo>
                    <a:pt x="0" y="0"/>
                  </a:moveTo>
                  <a:cubicBezTo>
                    <a:pt x="10109" y="441"/>
                    <a:pt x="20098" y="2358"/>
                    <a:pt x="29766" y="6037"/>
                  </a:cubicBezTo>
                  <a:lnTo>
                    <a:pt x="31111" y="3751"/>
                  </a:lnTo>
                  <a:cubicBezTo>
                    <a:pt x="31111" y="3751"/>
                    <a:pt x="17943" y="524"/>
                    <a:pt x="0" y="0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"/>
            <p:cNvSpPr/>
            <p:nvPr/>
          </p:nvSpPr>
          <p:spPr>
            <a:xfrm>
              <a:off x="3765050" y="2167650"/>
              <a:ext cx="1397500" cy="707275"/>
            </a:xfrm>
            <a:custGeom>
              <a:avLst/>
              <a:gdLst/>
              <a:ahLst/>
              <a:cxnLst/>
              <a:rect l="l" t="t" r="r" b="b"/>
              <a:pathLst>
                <a:path w="55900" h="28291" extrusionOk="0">
                  <a:moveTo>
                    <a:pt x="55900" y="1"/>
                  </a:moveTo>
                  <a:cubicBezTo>
                    <a:pt x="36576" y="7835"/>
                    <a:pt x="17943" y="17360"/>
                    <a:pt x="0" y="28290"/>
                  </a:cubicBezTo>
                  <a:cubicBezTo>
                    <a:pt x="5322" y="25909"/>
                    <a:pt x="10537" y="24087"/>
                    <a:pt x="15490" y="23099"/>
                  </a:cubicBezTo>
                  <a:cubicBezTo>
                    <a:pt x="49111" y="16411"/>
                    <a:pt x="54771" y="16082"/>
                    <a:pt x="55560" y="16082"/>
                  </a:cubicBezTo>
                  <a:cubicBezTo>
                    <a:pt x="55646" y="16082"/>
                    <a:pt x="55674" y="16086"/>
                    <a:pt x="55674" y="16086"/>
                  </a:cubicBezTo>
                  <a:lnTo>
                    <a:pt x="55900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"/>
            <p:cNvSpPr/>
            <p:nvPr/>
          </p:nvSpPr>
          <p:spPr>
            <a:xfrm>
              <a:off x="3758200" y="1752425"/>
              <a:ext cx="1337400" cy="556950"/>
            </a:xfrm>
            <a:custGeom>
              <a:avLst/>
              <a:gdLst/>
              <a:ahLst/>
              <a:cxnLst/>
              <a:rect l="l" t="t" r="r" b="b"/>
              <a:pathLst>
                <a:path w="53496" h="22278" extrusionOk="0">
                  <a:moveTo>
                    <a:pt x="53495" y="1"/>
                  </a:moveTo>
                  <a:cubicBezTo>
                    <a:pt x="53494" y="1"/>
                    <a:pt x="29337" y="6799"/>
                    <a:pt x="0" y="22277"/>
                  </a:cubicBezTo>
                  <a:cubicBezTo>
                    <a:pt x="16669" y="13812"/>
                    <a:pt x="34493" y="7799"/>
                    <a:pt x="53424" y="4894"/>
                  </a:cubicBezTo>
                  <a:lnTo>
                    <a:pt x="53495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"/>
            <p:cNvSpPr/>
            <p:nvPr/>
          </p:nvSpPr>
          <p:spPr>
            <a:xfrm>
              <a:off x="1351050" y="1919125"/>
              <a:ext cx="4228525" cy="2453000"/>
            </a:xfrm>
            <a:custGeom>
              <a:avLst/>
              <a:gdLst/>
              <a:ahLst/>
              <a:cxnLst/>
              <a:rect l="l" t="t" r="r" b="b"/>
              <a:pathLst>
                <a:path w="169141" h="98120" extrusionOk="0">
                  <a:moveTo>
                    <a:pt x="54245" y="69056"/>
                  </a:moveTo>
                  <a:lnTo>
                    <a:pt x="54245" y="69056"/>
                  </a:lnTo>
                  <a:cubicBezTo>
                    <a:pt x="50245" y="71116"/>
                    <a:pt x="46375" y="73128"/>
                    <a:pt x="42958" y="74950"/>
                  </a:cubicBezTo>
                  <a:cubicBezTo>
                    <a:pt x="43637" y="73604"/>
                    <a:pt x="44435" y="72009"/>
                    <a:pt x="45399" y="70140"/>
                  </a:cubicBezTo>
                  <a:cubicBezTo>
                    <a:pt x="48316" y="69794"/>
                    <a:pt x="51293" y="69437"/>
                    <a:pt x="54245" y="69056"/>
                  </a:cubicBezTo>
                  <a:close/>
                  <a:moveTo>
                    <a:pt x="31064" y="79808"/>
                  </a:moveTo>
                  <a:lnTo>
                    <a:pt x="33040" y="80391"/>
                  </a:lnTo>
                  <a:cubicBezTo>
                    <a:pt x="31778" y="81117"/>
                    <a:pt x="30826" y="81701"/>
                    <a:pt x="30290" y="82105"/>
                  </a:cubicBezTo>
                  <a:cubicBezTo>
                    <a:pt x="30528" y="81379"/>
                    <a:pt x="30790" y="80617"/>
                    <a:pt x="31064" y="79808"/>
                  </a:cubicBezTo>
                  <a:close/>
                  <a:moveTo>
                    <a:pt x="120242" y="0"/>
                  </a:moveTo>
                  <a:cubicBezTo>
                    <a:pt x="82582" y="17538"/>
                    <a:pt x="46340" y="38612"/>
                    <a:pt x="11252" y="60805"/>
                  </a:cubicBezTo>
                  <a:cubicBezTo>
                    <a:pt x="10883" y="61198"/>
                    <a:pt x="10490" y="61567"/>
                    <a:pt x="10121" y="61948"/>
                  </a:cubicBezTo>
                  <a:lnTo>
                    <a:pt x="10145" y="62008"/>
                  </a:lnTo>
                  <a:lnTo>
                    <a:pt x="25897" y="54054"/>
                  </a:lnTo>
                  <a:lnTo>
                    <a:pt x="25897" y="54054"/>
                  </a:lnTo>
                  <a:cubicBezTo>
                    <a:pt x="24039" y="56567"/>
                    <a:pt x="22289" y="59055"/>
                    <a:pt x="20634" y="61472"/>
                  </a:cubicBezTo>
                  <a:cubicBezTo>
                    <a:pt x="10716" y="66639"/>
                    <a:pt x="2739" y="70973"/>
                    <a:pt x="1775" y="72009"/>
                  </a:cubicBezTo>
                  <a:cubicBezTo>
                    <a:pt x="0" y="73902"/>
                    <a:pt x="4656" y="78617"/>
                    <a:pt x="8180" y="81736"/>
                  </a:cubicBezTo>
                  <a:cubicBezTo>
                    <a:pt x="3691" y="89868"/>
                    <a:pt x="1382" y="95107"/>
                    <a:pt x="1382" y="95107"/>
                  </a:cubicBezTo>
                  <a:lnTo>
                    <a:pt x="25408" y="98119"/>
                  </a:lnTo>
                  <a:cubicBezTo>
                    <a:pt x="25408" y="98119"/>
                    <a:pt x="25408" y="96833"/>
                    <a:pt x="29552" y="84260"/>
                  </a:cubicBezTo>
                  <a:cubicBezTo>
                    <a:pt x="30492" y="87475"/>
                    <a:pt x="36791" y="92750"/>
                    <a:pt x="38993" y="94500"/>
                  </a:cubicBezTo>
                  <a:cubicBezTo>
                    <a:pt x="52555" y="83641"/>
                    <a:pt x="67164" y="73914"/>
                    <a:pt x="83058" y="66425"/>
                  </a:cubicBezTo>
                  <a:cubicBezTo>
                    <a:pt x="107216" y="55269"/>
                    <a:pt x="133886" y="45434"/>
                    <a:pt x="161033" y="40279"/>
                  </a:cubicBezTo>
                  <a:lnTo>
                    <a:pt x="161033" y="40279"/>
                  </a:lnTo>
                  <a:cubicBezTo>
                    <a:pt x="160854" y="40303"/>
                    <a:pt x="160663" y="40327"/>
                    <a:pt x="160485" y="40338"/>
                  </a:cubicBezTo>
                  <a:lnTo>
                    <a:pt x="158377" y="37159"/>
                  </a:lnTo>
                  <a:lnTo>
                    <a:pt x="150210" y="41577"/>
                  </a:lnTo>
                  <a:cubicBezTo>
                    <a:pt x="144923" y="42291"/>
                    <a:pt x="140375" y="43065"/>
                    <a:pt x="137232" y="43886"/>
                  </a:cubicBezTo>
                  <a:cubicBezTo>
                    <a:pt x="151400" y="36100"/>
                    <a:pt x="165212" y="28337"/>
                    <a:pt x="166474" y="26920"/>
                  </a:cubicBezTo>
                  <a:cubicBezTo>
                    <a:pt x="169141" y="23908"/>
                    <a:pt x="156199" y="14561"/>
                    <a:pt x="156199" y="14561"/>
                  </a:cubicBezTo>
                  <a:cubicBezTo>
                    <a:pt x="156199" y="14561"/>
                    <a:pt x="148590" y="20931"/>
                    <a:pt x="132898" y="29551"/>
                  </a:cubicBezTo>
                  <a:cubicBezTo>
                    <a:pt x="132124" y="26468"/>
                    <a:pt x="131553" y="24015"/>
                    <a:pt x="131553" y="23598"/>
                  </a:cubicBezTo>
                  <a:cubicBezTo>
                    <a:pt x="131553" y="23569"/>
                    <a:pt x="131513" y="23555"/>
                    <a:pt x="131434" y="23555"/>
                  </a:cubicBezTo>
                  <a:cubicBezTo>
                    <a:pt x="130331" y="23555"/>
                    <a:pt x="121655" y="26390"/>
                    <a:pt x="110383" y="30480"/>
                  </a:cubicBezTo>
                  <a:cubicBezTo>
                    <a:pt x="109967" y="28754"/>
                    <a:pt x="109705" y="27515"/>
                    <a:pt x="109705" y="27230"/>
                  </a:cubicBezTo>
                  <a:cubicBezTo>
                    <a:pt x="109705" y="27200"/>
                    <a:pt x="109665" y="27185"/>
                    <a:pt x="109585" y="27185"/>
                  </a:cubicBezTo>
                  <a:cubicBezTo>
                    <a:pt x="108404" y="27185"/>
                    <a:pt x="98582" y="30429"/>
                    <a:pt x="86190" y="34969"/>
                  </a:cubicBezTo>
                  <a:cubicBezTo>
                    <a:pt x="85487" y="32337"/>
                    <a:pt x="84285" y="27801"/>
                    <a:pt x="83297" y="23896"/>
                  </a:cubicBezTo>
                  <a:cubicBezTo>
                    <a:pt x="101525" y="10370"/>
                    <a:pt x="120599" y="607"/>
                    <a:pt x="120599" y="607"/>
                  </a:cubicBezTo>
                  <a:lnTo>
                    <a:pt x="120242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"/>
            <p:cNvSpPr/>
            <p:nvPr/>
          </p:nvSpPr>
          <p:spPr>
            <a:xfrm>
              <a:off x="2325875" y="2839775"/>
              <a:ext cx="4101725" cy="1456750"/>
            </a:xfrm>
            <a:custGeom>
              <a:avLst/>
              <a:gdLst/>
              <a:ahLst/>
              <a:cxnLst/>
              <a:rect l="l" t="t" r="r" b="b"/>
              <a:pathLst>
                <a:path w="164069" h="58270" extrusionOk="0">
                  <a:moveTo>
                    <a:pt x="164069" y="0"/>
                  </a:moveTo>
                  <a:cubicBezTo>
                    <a:pt x="164068" y="0"/>
                    <a:pt x="141577" y="1346"/>
                    <a:pt x="122028" y="3441"/>
                  </a:cubicBezTo>
                  <a:cubicBezTo>
                    <a:pt x="94893" y="8608"/>
                    <a:pt x="68223" y="18443"/>
                    <a:pt x="44065" y="29611"/>
                  </a:cubicBezTo>
                  <a:cubicBezTo>
                    <a:pt x="28171" y="37088"/>
                    <a:pt x="13562" y="46815"/>
                    <a:pt x="0" y="57674"/>
                  </a:cubicBezTo>
                  <a:cubicBezTo>
                    <a:pt x="477" y="58067"/>
                    <a:pt x="762" y="58269"/>
                    <a:pt x="762" y="58269"/>
                  </a:cubicBezTo>
                  <a:cubicBezTo>
                    <a:pt x="762" y="58269"/>
                    <a:pt x="5715" y="54352"/>
                    <a:pt x="15824" y="48613"/>
                  </a:cubicBezTo>
                  <a:cubicBezTo>
                    <a:pt x="18241" y="51137"/>
                    <a:pt x="21194" y="53519"/>
                    <a:pt x="22218" y="54340"/>
                  </a:cubicBezTo>
                  <a:cubicBezTo>
                    <a:pt x="23694" y="53459"/>
                    <a:pt x="25170" y="52590"/>
                    <a:pt x="26659" y="51733"/>
                  </a:cubicBezTo>
                  <a:cubicBezTo>
                    <a:pt x="30588" y="49089"/>
                    <a:pt x="37386" y="44827"/>
                    <a:pt x="47149" y="39862"/>
                  </a:cubicBezTo>
                  <a:cubicBezTo>
                    <a:pt x="47280" y="40338"/>
                    <a:pt x="47411" y="40803"/>
                    <a:pt x="47554" y="41255"/>
                  </a:cubicBezTo>
                  <a:cubicBezTo>
                    <a:pt x="64175" y="34076"/>
                    <a:pt x="81630" y="29325"/>
                    <a:pt x="98929" y="28504"/>
                  </a:cubicBezTo>
                  <a:lnTo>
                    <a:pt x="98929" y="28504"/>
                  </a:lnTo>
                  <a:lnTo>
                    <a:pt x="97679" y="28551"/>
                  </a:lnTo>
                  <a:cubicBezTo>
                    <a:pt x="111395" y="22467"/>
                    <a:pt x="123647" y="16335"/>
                    <a:pt x="127469" y="12644"/>
                  </a:cubicBezTo>
                  <a:lnTo>
                    <a:pt x="126981" y="11894"/>
                  </a:lnTo>
                  <a:cubicBezTo>
                    <a:pt x="131826" y="10799"/>
                    <a:pt x="136851" y="9739"/>
                    <a:pt x="142054" y="8739"/>
                  </a:cubicBezTo>
                  <a:lnTo>
                    <a:pt x="142066" y="8739"/>
                  </a:lnTo>
                  <a:cubicBezTo>
                    <a:pt x="149031" y="7406"/>
                    <a:pt x="156318" y="6179"/>
                    <a:pt x="163914" y="5096"/>
                  </a:cubicBezTo>
                  <a:lnTo>
                    <a:pt x="164069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"/>
            <p:cNvSpPr/>
            <p:nvPr/>
          </p:nvSpPr>
          <p:spPr>
            <a:xfrm>
              <a:off x="1467425" y="1105925"/>
              <a:ext cx="2221450" cy="1549925"/>
            </a:xfrm>
            <a:custGeom>
              <a:avLst/>
              <a:gdLst/>
              <a:ahLst/>
              <a:cxnLst/>
              <a:rect l="l" t="t" r="r" b="b"/>
              <a:pathLst>
                <a:path w="88858" h="61997" extrusionOk="0">
                  <a:moveTo>
                    <a:pt x="85916" y="0"/>
                  </a:moveTo>
                  <a:cubicBezTo>
                    <a:pt x="70522" y="7085"/>
                    <a:pt x="57067" y="17407"/>
                    <a:pt x="45614" y="28659"/>
                  </a:cubicBezTo>
                  <a:cubicBezTo>
                    <a:pt x="26504" y="35957"/>
                    <a:pt x="5335" y="44923"/>
                    <a:pt x="1" y="49816"/>
                  </a:cubicBezTo>
                  <a:lnTo>
                    <a:pt x="7514" y="61996"/>
                  </a:lnTo>
                  <a:cubicBezTo>
                    <a:pt x="7966" y="61710"/>
                    <a:pt x="8395" y="61436"/>
                    <a:pt x="8847" y="61163"/>
                  </a:cubicBezTo>
                  <a:cubicBezTo>
                    <a:pt x="32088" y="37600"/>
                    <a:pt x="59115" y="17121"/>
                    <a:pt x="88857" y="3513"/>
                  </a:cubicBezTo>
                  <a:lnTo>
                    <a:pt x="85916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"/>
            <p:cNvSpPr/>
            <p:nvPr/>
          </p:nvSpPr>
          <p:spPr>
            <a:xfrm>
              <a:off x="1655250" y="2634375"/>
              <a:ext cx="33375" cy="28900"/>
            </a:xfrm>
            <a:custGeom>
              <a:avLst/>
              <a:gdLst/>
              <a:ahLst/>
              <a:cxnLst/>
              <a:rect l="l" t="t" r="r" b="b"/>
              <a:pathLst>
                <a:path w="1335" h="1156" extrusionOk="0">
                  <a:moveTo>
                    <a:pt x="1334" y="1"/>
                  </a:moveTo>
                  <a:lnTo>
                    <a:pt x="1334" y="1"/>
                  </a:lnTo>
                  <a:cubicBezTo>
                    <a:pt x="882" y="287"/>
                    <a:pt x="453" y="560"/>
                    <a:pt x="1" y="834"/>
                  </a:cubicBezTo>
                  <a:lnTo>
                    <a:pt x="203" y="1156"/>
                  </a:lnTo>
                  <a:cubicBezTo>
                    <a:pt x="572" y="775"/>
                    <a:pt x="953" y="394"/>
                    <a:pt x="1334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"/>
            <p:cNvSpPr/>
            <p:nvPr/>
          </p:nvSpPr>
          <p:spPr>
            <a:xfrm>
              <a:off x="2704500" y="989825"/>
              <a:ext cx="1654400" cy="776025"/>
            </a:xfrm>
            <a:custGeom>
              <a:avLst/>
              <a:gdLst/>
              <a:ahLst/>
              <a:cxnLst/>
              <a:rect l="l" t="t" r="r" b="b"/>
              <a:pathLst>
                <a:path w="66176" h="31041" extrusionOk="0">
                  <a:moveTo>
                    <a:pt x="65354" y="1"/>
                  </a:moveTo>
                  <a:cubicBezTo>
                    <a:pt x="56317" y="2537"/>
                    <a:pt x="47720" y="6121"/>
                    <a:pt x="39624" y="10407"/>
                  </a:cubicBezTo>
                  <a:cubicBezTo>
                    <a:pt x="40267" y="9919"/>
                    <a:pt x="40624" y="9669"/>
                    <a:pt x="40624" y="9669"/>
                  </a:cubicBezTo>
                  <a:lnTo>
                    <a:pt x="39374" y="8157"/>
                  </a:lnTo>
                  <a:cubicBezTo>
                    <a:pt x="25634" y="14443"/>
                    <a:pt x="12478" y="22194"/>
                    <a:pt x="0" y="31040"/>
                  </a:cubicBezTo>
                  <a:cubicBezTo>
                    <a:pt x="21015" y="19206"/>
                    <a:pt x="43339" y="9609"/>
                    <a:pt x="66175" y="1358"/>
                  </a:cubicBezTo>
                  <a:lnTo>
                    <a:pt x="65354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"/>
            <p:cNvSpPr/>
            <p:nvPr/>
          </p:nvSpPr>
          <p:spPr>
            <a:xfrm>
              <a:off x="1688300" y="1023775"/>
              <a:ext cx="2724775" cy="1610625"/>
            </a:xfrm>
            <a:custGeom>
              <a:avLst/>
              <a:gdLst/>
              <a:ahLst/>
              <a:cxnLst/>
              <a:rect l="l" t="t" r="r" b="b"/>
              <a:pathLst>
                <a:path w="108991" h="64425" extrusionOk="0">
                  <a:moveTo>
                    <a:pt x="106823" y="0"/>
                  </a:moveTo>
                  <a:cubicBezTo>
                    <a:pt x="83987" y="8263"/>
                    <a:pt x="61663" y="17848"/>
                    <a:pt x="40648" y="29682"/>
                  </a:cubicBezTo>
                  <a:cubicBezTo>
                    <a:pt x="26123" y="39981"/>
                    <a:pt x="12526" y="51768"/>
                    <a:pt x="0" y="64425"/>
                  </a:cubicBezTo>
                  <a:cubicBezTo>
                    <a:pt x="35100" y="42243"/>
                    <a:pt x="71343" y="21169"/>
                    <a:pt x="108990" y="3644"/>
                  </a:cubicBezTo>
                  <a:lnTo>
                    <a:pt x="106823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"/>
            <p:cNvSpPr/>
            <p:nvPr/>
          </p:nvSpPr>
          <p:spPr>
            <a:xfrm>
              <a:off x="346955" y="1376228"/>
              <a:ext cx="2221425" cy="1549325"/>
            </a:xfrm>
            <a:custGeom>
              <a:avLst/>
              <a:gdLst/>
              <a:ahLst/>
              <a:cxnLst/>
              <a:rect l="l" t="t" r="r" b="b"/>
              <a:pathLst>
                <a:path w="88857" h="61973" extrusionOk="0">
                  <a:moveTo>
                    <a:pt x="85928" y="0"/>
                  </a:moveTo>
                  <a:cubicBezTo>
                    <a:pt x="70533" y="7073"/>
                    <a:pt x="57067" y="17383"/>
                    <a:pt x="45637" y="28647"/>
                  </a:cubicBezTo>
                  <a:cubicBezTo>
                    <a:pt x="26516" y="35957"/>
                    <a:pt x="5346" y="44899"/>
                    <a:pt x="0" y="49804"/>
                  </a:cubicBezTo>
                  <a:lnTo>
                    <a:pt x="2036" y="53078"/>
                  </a:lnTo>
                  <a:lnTo>
                    <a:pt x="7525" y="61972"/>
                  </a:lnTo>
                  <a:cubicBezTo>
                    <a:pt x="7966" y="61686"/>
                    <a:pt x="8406" y="61425"/>
                    <a:pt x="8847" y="61139"/>
                  </a:cubicBezTo>
                  <a:cubicBezTo>
                    <a:pt x="32100" y="37600"/>
                    <a:pt x="59127" y="17098"/>
                    <a:pt x="88857" y="3513"/>
                  </a:cubicBezTo>
                  <a:lnTo>
                    <a:pt x="85928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"/>
            <p:cNvSpPr/>
            <p:nvPr/>
          </p:nvSpPr>
          <p:spPr>
            <a:xfrm>
              <a:off x="568105" y="1294078"/>
              <a:ext cx="2724775" cy="1610625"/>
            </a:xfrm>
            <a:custGeom>
              <a:avLst/>
              <a:gdLst/>
              <a:ahLst/>
              <a:cxnLst/>
              <a:rect l="l" t="t" r="r" b="b"/>
              <a:pathLst>
                <a:path w="108991" h="64425" extrusionOk="0">
                  <a:moveTo>
                    <a:pt x="106812" y="0"/>
                  </a:moveTo>
                  <a:cubicBezTo>
                    <a:pt x="83988" y="8239"/>
                    <a:pt x="61663" y="17848"/>
                    <a:pt x="40649" y="29671"/>
                  </a:cubicBezTo>
                  <a:cubicBezTo>
                    <a:pt x="26123" y="39969"/>
                    <a:pt x="12514" y="51757"/>
                    <a:pt x="1" y="64425"/>
                  </a:cubicBezTo>
                  <a:cubicBezTo>
                    <a:pt x="35100" y="42232"/>
                    <a:pt x="71331" y="21158"/>
                    <a:pt x="108991" y="3644"/>
                  </a:cubicBezTo>
                  <a:lnTo>
                    <a:pt x="106812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"/>
            <p:cNvSpPr/>
            <p:nvPr/>
          </p:nvSpPr>
          <p:spPr>
            <a:xfrm>
              <a:off x="4724100" y="1974775"/>
              <a:ext cx="2235125" cy="1525500"/>
            </a:xfrm>
            <a:custGeom>
              <a:avLst/>
              <a:gdLst/>
              <a:ahLst/>
              <a:cxnLst/>
              <a:rect l="l" t="t" r="r" b="b"/>
              <a:pathLst>
                <a:path w="89405" h="61020" extrusionOk="0">
                  <a:moveTo>
                    <a:pt x="82034" y="1"/>
                  </a:moveTo>
                  <a:cubicBezTo>
                    <a:pt x="81594" y="274"/>
                    <a:pt x="81141" y="548"/>
                    <a:pt x="80713" y="822"/>
                  </a:cubicBezTo>
                  <a:cubicBezTo>
                    <a:pt x="57186" y="24087"/>
                    <a:pt x="29909" y="44232"/>
                    <a:pt x="0" y="57484"/>
                  </a:cubicBezTo>
                  <a:lnTo>
                    <a:pt x="2881" y="61020"/>
                  </a:lnTo>
                  <a:cubicBezTo>
                    <a:pt x="18360" y="54126"/>
                    <a:pt x="31945" y="43982"/>
                    <a:pt x="43517" y="32862"/>
                  </a:cubicBezTo>
                  <a:cubicBezTo>
                    <a:pt x="62722" y="25789"/>
                    <a:pt x="83999" y="17086"/>
                    <a:pt x="89404" y="12264"/>
                  </a:cubicBezTo>
                  <a:lnTo>
                    <a:pt x="82034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"/>
            <p:cNvSpPr/>
            <p:nvPr/>
          </p:nvSpPr>
          <p:spPr>
            <a:xfrm>
              <a:off x="3998700" y="1994725"/>
              <a:ext cx="2742925" cy="1578500"/>
            </a:xfrm>
            <a:custGeom>
              <a:avLst/>
              <a:gdLst/>
              <a:ahLst/>
              <a:cxnLst/>
              <a:rect l="l" t="t" r="r" b="b"/>
              <a:pathLst>
                <a:path w="109717" h="63140" extrusionOk="0">
                  <a:moveTo>
                    <a:pt x="109717" y="0"/>
                  </a:moveTo>
                  <a:lnTo>
                    <a:pt x="109717" y="0"/>
                  </a:lnTo>
                  <a:cubicBezTo>
                    <a:pt x="74355" y="21765"/>
                    <a:pt x="37862" y="42398"/>
                    <a:pt x="1" y="59460"/>
                  </a:cubicBezTo>
                  <a:lnTo>
                    <a:pt x="2132" y="63139"/>
                  </a:lnTo>
                  <a:cubicBezTo>
                    <a:pt x="25051" y="55174"/>
                    <a:pt x="47495" y="45851"/>
                    <a:pt x="68652" y="34266"/>
                  </a:cubicBezTo>
                  <a:cubicBezTo>
                    <a:pt x="83309" y="24146"/>
                    <a:pt x="97048" y="12526"/>
                    <a:pt x="109717" y="0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"/>
            <p:cNvSpPr/>
            <p:nvPr/>
          </p:nvSpPr>
          <p:spPr>
            <a:xfrm>
              <a:off x="2937850" y="3328825"/>
              <a:ext cx="111050" cy="72650"/>
            </a:xfrm>
            <a:custGeom>
              <a:avLst/>
              <a:gdLst/>
              <a:ahLst/>
              <a:cxnLst/>
              <a:rect l="l" t="t" r="r" b="b"/>
              <a:pathLst>
                <a:path w="4442" h="2906" extrusionOk="0">
                  <a:moveTo>
                    <a:pt x="4442" y="0"/>
                  </a:moveTo>
                  <a:cubicBezTo>
                    <a:pt x="2953" y="845"/>
                    <a:pt x="1465" y="1726"/>
                    <a:pt x="1" y="2607"/>
                  </a:cubicBezTo>
                  <a:cubicBezTo>
                    <a:pt x="239" y="2798"/>
                    <a:pt x="370" y="2905"/>
                    <a:pt x="370" y="2905"/>
                  </a:cubicBezTo>
                  <a:cubicBezTo>
                    <a:pt x="370" y="2905"/>
                    <a:pt x="1715" y="1834"/>
                    <a:pt x="4442" y="0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"/>
            <p:cNvSpPr/>
            <p:nvPr/>
          </p:nvSpPr>
          <p:spPr>
            <a:xfrm>
              <a:off x="4934525" y="2971775"/>
              <a:ext cx="845975" cy="229675"/>
            </a:xfrm>
            <a:custGeom>
              <a:avLst/>
              <a:gdLst/>
              <a:ahLst/>
              <a:cxnLst/>
              <a:rect l="l" t="t" r="r" b="b"/>
              <a:pathLst>
                <a:path w="33839" h="9187" extrusionOk="0">
                  <a:moveTo>
                    <a:pt x="7169" y="0"/>
                  </a:moveTo>
                  <a:cubicBezTo>
                    <a:pt x="4782" y="0"/>
                    <a:pt x="2393" y="38"/>
                    <a:pt x="1" y="114"/>
                  </a:cubicBezTo>
                  <a:cubicBezTo>
                    <a:pt x="3132" y="411"/>
                    <a:pt x="6085" y="947"/>
                    <a:pt x="8669" y="1792"/>
                  </a:cubicBezTo>
                  <a:cubicBezTo>
                    <a:pt x="28195" y="8234"/>
                    <a:pt x="29445" y="9186"/>
                    <a:pt x="29445" y="9186"/>
                  </a:cubicBezTo>
                  <a:lnTo>
                    <a:pt x="33838" y="1673"/>
                  </a:lnTo>
                  <a:cubicBezTo>
                    <a:pt x="25006" y="536"/>
                    <a:pt x="16106" y="0"/>
                    <a:pt x="7169" y="0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"/>
            <p:cNvSpPr/>
            <p:nvPr/>
          </p:nvSpPr>
          <p:spPr>
            <a:xfrm>
              <a:off x="3593600" y="2788800"/>
              <a:ext cx="2253875" cy="436025"/>
            </a:xfrm>
            <a:custGeom>
              <a:avLst/>
              <a:gdLst/>
              <a:ahLst/>
              <a:cxnLst/>
              <a:rect l="l" t="t" r="r" b="b"/>
              <a:pathLst>
                <a:path w="90155" h="17441" extrusionOk="0">
                  <a:moveTo>
                    <a:pt x="68337" y="1"/>
                  </a:moveTo>
                  <a:cubicBezTo>
                    <a:pt x="44787" y="1"/>
                    <a:pt x="21044" y="4682"/>
                    <a:pt x="0" y="14314"/>
                  </a:cubicBezTo>
                  <a:cubicBezTo>
                    <a:pt x="441" y="15957"/>
                    <a:pt x="726" y="17136"/>
                    <a:pt x="726" y="17398"/>
                  </a:cubicBezTo>
                  <a:cubicBezTo>
                    <a:pt x="726" y="17426"/>
                    <a:pt x="762" y="17440"/>
                    <a:pt x="831" y="17440"/>
                  </a:cubicBezTo>
                  <a:cubicBezTo>
                    <a:pt x="1871" y="17440"/>
                    <a:pt x="10550" y="14316"/>
                    <a:pt x="21824" y="9873"/>
                  </a:cubicBezTo>
                  <a:cubicBezTo>
                    <a:pt x="29537" y="8414"/>
                    <a:pt x="38696" y="7148"/>
                    <a:pt x="47136" y="7148"/>
                  </a:cubicBezTo>
                  <a:cubicBezTo>
                    <a:pt x="49367" y="7148"/>
                    <a:pt x="51547" y="7236"/>
                    <a:pt x="53638" y="7433"/>
                  </a:cubicBezTo>
                  <a:cubicBezTo>
                    <a:pt x="56026" y="7357"/>
                    <a:pt x="58412" y="7319"/>
                    <a:pt x="60796" y="7319"/>
                  </a:cubicBezTo>
                  <a:cubicBezTo>
                    <a:pt x="69736" y="7319"/>
                    <a:pt x="78637" y="7857"/>
                    <a:pt x="87463" y="9004"/>
                  </a:cubicBezTo>
                  <a:lnTo>
                    <a:pt x="90154" y="4408"/>
                  </a:lnTo>
                  <a:cubicBezTo>
                    <a:pt x="85249" y="2551"/>
                    <a:pt x="80260" y="1134"/>
                    <a:pt x="75224" y="134"/>
                  </a:cubicBezTo>
                  <a:cubicBezTo>
                    <a:pt x="72932" y="45"/>
                    <a:pt x="70635" y="1"/>
                    <a:pt x="68337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"/>
            <p:cNvSpPr/>
            <p:nvPr/>
          </p:nvSpPr>
          <p:spPr>
            <a:xfrm>
              <a:off x="3571275" y="2746225"/>
              <a:ext cx="1902925" cy="401050"/>
            </a:xfrm>
            <a:custGeom>
              <a:avLst/>
              <a:gdLst/>
              <a:ahLst/>
              <a:cxnLst/>
              <a:rect l="l" t="t" r="r" b="b"/>
              <a:pathLst>
                <a:path w="76117" h="16042" extrusionOk="0">
                  <a:moveTo>
                    <a:pt x="56422" y="1"/>
                  </a:moveTo>
                  <a:cubicBezTo>
                    <a:pt x="54769" y="1"/>
                    <a:pt x="53084" y="27"/>
                    <a:pt x="51376" y="87"/>
                  </a:cubicBezTo>
                  <a:cubicBezTo>
                    <a:pt x="34076" y="885"/>
                    <a:pt x="16633" y="5647"/>
                    <a:pt x="0" y="12838"/>
                  </a:cubicBezTo>
                  <a:cubicBezTo>
                    <a:pt x="322" y="14017"/>
                    <a:pt x="631" y="15101"/>
                    <a:pt x="893" y="16041"/>
                  </a:cubicBezTo>
                  <a:cubicBezTo>
                    <a:pt x="21954" y="6379"/>
                    <a:pt x="45717" y="1706"/>
                    <a:pt x="69286" y="1706"/>
                  </a:cubicBezTo>
                  <a:cubicBezTo>
                    <a:pt x="71566" y="1706"/>
                    <a:pt x="73843" y="1750"/>
                    <a:pt x="76117" y="1837"/>
                  </a:cubicBezTo>
                  <a:cubicBezTo>
                    <a:pt x="71223" y="873"/>
                    <a:pt x="66270" y="289"/>
                    <a:pt x="61282" y="75"/>
                  </a:cubicBezTo>
                  <a:cubicBezTo>
                    <a:pt x="59698" y="27"/>
                    <a:pt x="58076" y="1"/>
                    <a:pt x="56422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"/>
            <p:cNvSpPr/>
            <p:nvPr/>
          </p:nvSpPr>
          <p:spPr>
            <a:xfrm>
              <a:off x="5103300" y="2748375"/>
              <a:ext cx="777800" cy="150650"/>
            </a:xfrm>
            <a:custGeom>
              <a:avLst/>
              <a:gdLst/>
              <a:ahLst/>
              <a:cxnLst/>
              <a:rect l="l" t="t" r="r" b="b"/>
              <a:pathLst>
                <a:path w="31112" h="6026" extrusionOk="0">
                  <a:moveTo>
                    <a:pt x="1" y="1"/>
                  </a:moveTo>
                  <a:lnTo>
                    <a:pt x="1" y="1"/>
                  </a:lnTo>
                  <a:cubicBezTo>
                    <a:pt x="10109" y="429"/>
                    <a:pt x="20098" y="2346"/>
                    <a:pt x="29766" y="6025"/>
                  </a:cubicBezTo>
                  <a:lnTo>
                    <a:pt x="31112" y="3751"/>
                  </a:lnTo>
                  <a:cubicBezTo>
                    <a:pt x="31112" y="3751"/>
                    <a:pt x="17931" y="525"/>
                    <a:pt x="1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"/>
            <p:cNvSpPr/>
            <p:nvPr/>
          </p:nvSpPr>
          <p:spPr>
            <a:xfrm>
              <a:off x="3821300" y="1363100"/>
              <a:ext cx="1397525" cy="707250"/>
            </a:xfrm>
            <a:custGeom>
              <a:avLst/>
              <a:gdLst/>
              <a:ahLst/>
              <a:cxnLst/>
              <a:rect l="l" t="t" r="r" b="b"/>
              <a:pathLst>
                <a:path w="55901" h="28290" extrusionOk="0">
                  <a:moveTo>
                    <a:pt x="55900" y="0"/>
                  </a:moveTo>
                  <a:cubicBezTo>
                    <a:pt x="36576" y="7847"/>
                    <a:pt x="17943" y="17371"/>
                    <a:pt x="0" y="28289"/>
                  </a:cubicBezTo>
                  <a:cubicBezTo>
                    <a:pt x="5323" y="25908"/>
                    <a:pt x="10537" y="24099"/>
                    <a:pt x="15490" y="23098"/>
                  </a:cubicBezTo>
                  <a:cubicBezTo>
                    <a:pt x="49204" y="16403"/>
                    <a:pt x="54802" y="16082"/>
                    <a:pt x="55566" y="16082"/>
                  </a:cubicBezTo>
                  <a:cubicBezTo>
                    <a:pt x="55647" y="16082"/>
                    <a:pt x="55674" y="16086"/>
                    <a:pt x="55674" y="16086"/>
                  </a:cubicBezTo>
                  <a:lnTo>
                    <a:pt x="55900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"/>
            <p:cNvSpPr/>
            <p:nvPr/>
          </p:nvSpPr>
          <p:spPr>
            <a:xfrm>
              <a:off x="1547200" y="1189275"/>
              <a:ext cx="3402550" cy="2559925"/>
            </a:xfrm>
            <a:custGeom>
              <a:avLst/>
              <a:gdLst/>
              <a:ahLst/>
              <a:cxnLst/>
              <a:rect l="l" t="t" r="r" b="b"/>
              <a:pathLst>
                <a:path w="136102" h="102397" extrusionOk="0">
                  <a:moveTo>
                    <a:pt x="136101" y="0"/>
                  </a:moveTo>
                  <a:lnTo>
                    <a:pt x="136101" y="0"/>
                  </a:lnTo>
                  <a:cubicBezTo>
                    <a:pt x="126505" y="1465"/>
                    <a:pt x="117194" y="3739"/>
                    <a:pt x="108181" y="6715"/>
                  </a:cubicBezTo>
                  <a:cubicBezTo>
                    <a:pt x="65795" y="28599"/>
                    <a:pt x="27540" y="59984"/>
                    <a:pt x="1" y="98072"/>
                  </a:cubicBezTo>
                  <a:cubicBezTo>
                    <a:pt x="2215" y="100310"/>
                    <a:pt x="3727" y="101917"/>
                    <a:pt x="3989" y="102370"/>
                  </a:cubicBezTo>
                  <a:cubicBezTo>
                    <a:pt x="4000" y="102388"/>
                    <a:pt x="4018" y="102397"/>
                    <a:pt x="4043" y="102397"/>
                  </a:cubicBezTo>
                  <a:cubicBezTo>
                    <a:pt x="5001" y="102397"/>
                    <a:pt x="16456" y="89158"/>
                    <a:pt x="31088" y="71045"/>
                  </a:cubicBezTo>
                  <a:cubicBezTo>
                    <a:pt x="45102" y="59210"/>
                    <a:pt x="63116" y="45744"/>
                    <a:pt x="80046" y="38148"/>
                  </a:cubicBezTo>
                  <a:cubicBezTo>
                    <a:pt x="98013" y="27230"/>
                    <a:pt x="116634" y="17705"/>
                    <a:pt x="135970" y="9858"/>
                  </a:cubicBezTo>
                  <a:lnTo>
                    <a:pt x="136101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"/>
            <p:cNvSpPr/>
            <p:nvPr/>
          </p:nvSpPr>
          <p:spPr>
            <a:xfrm>
              <a:off x="3814450" y="947875"/>
              <a:ext cx="1337400" cy="556925"/>
            </a:xfrm>
            <a:custGeom>
              <a:avLst/>
              <a:gdLst/>
              <a:ahLst/>
              <a:cxnLst/>
              <a:rect l="l" t="t" r="r" b="b"/>
              <a:pathLst>
                <a:path w="53496" h="22277" extrusionOk="0">
                  <a:moveTo>
                    <a:pt x="53495" y="0"/>
                  </a:moveTo>
                  <a:cubicBezTo>
                    <a:pt x="53495" y="0"/>
                    <a:pt x="29337" y="6799"/>
                    <a:pt x="1" y="22277"/>
                  </a:cubicBezTo>
                  <a:cubicBezTo>
                    <a:pt x="16669" y="13811"/>
                    <a:pt x="34481" y="7799"/>
                    <a:pt x="53412" y="4894"/>
                  </a:cubicBezTo>
                  <a:lnTo>
                    <a:pt x="53495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"/>
            <p:cNvSpPr/>
            <p:nvPr/>
          </p:nvSpPr>
          <p:spPr>
            <a:xfrm>
              <a:off x="1232150" y="1226932"/>
              <a:ext cx="4228525" cy="2452700"/>
            </a:xfrm>
            <a:custGeom>
              <a:avLst/>
              <a:gdLst/>
              <a:ahLst/>
              <a:cxnLst/>
              <a:rect l="l" t="t" r="r" b="b"/>
              <a:pathLst>
                <a:path w="169141" h="98108" extrusionOk="0">
                  <a:moveTo>
                    <a:pt x="54246" y="69057"/>
                  </a:moveTo>
                  <a:cubicBezTo>
                    <a:pt x="50233" y="71128"/>
                    <a:pt x="46364" y="73141"/>
                    <a:pt x="42959" y="74950"/>
                  </a:cubicBezTo>
                  <a:cubicBezTo>
                    <a:pt x="43637" y="73617"/>
                    <a:pt x="44435" y="72021"/>
                    <a:pt x="45399" y="70140"/>
                  </a:cubicBezTo>
                  <a:cubicBezTo>
                    <a:pt x="48316" y="69807"/>
                    <a:pt x="51293" y="69450"/>
                    <a:pt x="54246" y="69057"/>
                  </a:cubicBezTo>
                  <a:close/>
                  <a:moveTo>
                    <a:pt x="31052" y="79820"/>
                  </a:moveTo>
                  <a:lnTo>
                    <a:pt x="33041" y="80403"/>
                  </a:lnTo>
                  <a:cubicBezTo>
                    <a:pt x="31767" y="81130"/>
                    <a:pt x="30814" y="81713"/>
                    <a:pt x="30278" y="82106"/>
                  </a:cubicBezTo>
                  <a:cubicBezTo>
                    <a:pt x="30516" y="81380"/>
                    <a:pt x="30790" y="80618"/>
                    <a:pt x="31052" y="79820"/>
                  </a:cubicBezTo>
                  <a:close/>
                  <a:moveTo>
                    <a:pt x="120230" y="1"/>
                  </a:moveTo>
                  <a:cubicBezTo>
                    <a:pt x="82583" y="17515"/>
                    <a:pt x="46340" y="38601"/>
                    <a:pt x="11252" y="60782"/>
                  </a:cubicBezTo>
                  <a:cubicBezTo>
                    <a:pt x="10871" y="61163"/>
                    <a:pt x="10490" y="61544"/>
                    <a:pt x="10121" y="61925"/>
                  </a:cubicBezTo>
                  <a:lnTo>
                    <a:pt x="10145" y="61984"/>
                  </a:lnTo>
                  <a:lnTo>
                    <a:pt x="25897" y="54019"/>
                  </a:lnTo>
                  <a:lnTo>
                    <a:pt x="25897" y="54019"/>
                  </a:lnTo>
                  <a:cubicBezTo>
                    <a:pt x="24028" y="56543"/>
                    <a:pt x="22289" y="59020"/>
                    <a:pt x="20634" y="61449"/>
                  </a:cubicBezTo>
                  <a:cubicBezTo>
                    <a:pt x="10716" y="66628"/>
                    <a:pt x="2739" y="70962"/>
                    <a:pt x="1763" y="71986"/>
                  </a:cubicBezTo>
                  <a:cubicBezTo>
                    <a:pt x="1" y="73879"/>
                    <a:pt x="4656" y="78594"/>
                    <a:pt x="8180" y="81701"/>
                  </a:cubicBezTo>
                  <a:cubicBezTo>
                    <a:pt x="3692" y="89869"/>
                    <a:pt x="1382" y="95108"/>
                    <a:pt x="1382" y="95108"/>
                  </a:cubicBezTo>
                  <a:lnTo>
                    <a:pt x="25397" y="98108"/>
                  </a:lnTo>
                  <a:cubicBezTo>
                    <a:pt x="25397" y="98108"/>
                    <a:pt x="25397" y="96834"/>
                    <a:pt x="29552" y="84249"/>
                  </a:cubicBezTo>
                  <a:cubicBezTo>
                    <a:pt x="30493" y="87464"/>
                    <a:pt x="36791" y="92738"/>
                    <a:pt x="38982" y="94488"/>
                  </a:cubicBezTo>
                  <a:cubicBezTo>
                    <a:pt x="52543" y="83630"/>
                    <a:pt x="67164" y="73903"/>
                    <a:pt x="83059" y="66425"/>
                  </a:cubicBezTo>
                  <a:cubicBezTo>
                    <a:pt x="107205" y="55281"/>
                    <a:pt x="133887" y="45435"/>
                    <a:pt x="161033" y="40291"/>
                  </a:cubicBezTo>
                  <a:lnTo>
                    <a:pt x="161033" y="40291"/>
                  </a:lnTo>
                  <a:cubicBezTo>
                    <a:pt x="160854" y="40303"/>
                    <a:pt x="160652" y="40339"/>
                    <a:pt x="160473" y="40351"/>
                  </a:cubicBezTo>
                  <a:lnTo>
                    <a:pt x="158378" y="37160"/>
                  </a:lnTo>
                  <a:lnTo>
                    <a:pt x="150210" y="41589"/>
                  </a:lnTo>
                  <a:cubicBezTo>
                    <a:pt x="144924" y="42303"/>
                    <a:pt x="140375" y="43077"/>
                    <a:pt x="137232" y="43887"/>
                  </a:cubicBezTo>
                  <a:cubicBezTo>
                    <a:pt x="151401" y="36100"/>
                    <a:pt x="165212" y="28337"/>
                    <a:pt x="166474" y="26921"/>
                  </a:cubicBezTo>
                  <a:cubicBezTo>
                    <a:pt x="169141" y="23920"/>
                    <a:pt x="156187" y="14574"/>
                    <a:pt x="156187" y="14574"/>
                  </a:cubicBezTo>
                  <a:cubicBezTo>
                    <a:pt x="156187" y="14574"/>
                    <a:pt x="148591" y="20944"/>
                    <a:pt x="132898" y="29552"/>
                  </a:cubicBezTo>
                  <a:cubicBezTo>
                    <a:pt x="132124" y="26480"/>
                    <a:pt x="131541" y="24015"/>
                    <a:pt x="131541" y="23599"/>
                  </a:cubicBezTo>
                  <a:cubicBezTo>
                    <a:pt x="131541" y="23569"/>
                    <a:pt x="131501" y="23555"/>
                    <a:pt x="131423" y="23555"/>
                  </a:cubicBezTo>
                  <a:cubicBezTo>
                    <a:pt x="130321" y="23555"/>
                    <a:pt x="121655" y="26390"/>
                    <a:pt x="110384" y="30481"/>
                  </a:cubicBezTo>
                  <a:cubicBezTo>
                    <a:pt x="109967" y="28754"/>
                    <a:pt x="109693" y="27516"/>
                    <a:pt x="109693" y="27230"/>
                  </a:cubicBezTo>
                  <a:cubicBezTo>
                    <a:pt x="109695" y="27200"/>
                    <a:pt x="109655" y="27185"/>
                    <a:pt x="109576" y="27185"/>
                  </a:cubicBezTo>
                  <a:cubicBezTo>
                    <a:pt x="108404" y="27185"/>
                    <a:pt x="98582" y="30429"/>
                    <a:pt x="86178" y="34969"/>
                  </a:cubicBezTo>
                  <a:cubicBezTo>
                    <a:pt x="85488" y="32338"/>
                    <a:pt x="84273" y="27802"/>
                    <a:pt x="83297" y="23896"/>
                  </a:cubicBezTo>
                  <a:cubicBezTo>
                    <a:pt x="101525" y="10371"/>
                    <a:pt x="120587" y="608"/>
                    <a:pt x="120587" y="608"/>
                  </a:cubicBezTo>
                  <a:lnTo>
                    <a:pt x="120230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"/>
            <p:cNvSpPr/>
            <p:nvPr/>
          </p:nvSpPr>
          <p:spPr>
            <a:xfrm>
              <a:off x="2382125" y="2035500"/>
              <a:ext cx="4101725" cy="1456750"/>
            </a:xfrm>
            <a:custGeom>
              <a:avLst/>
              <a:gdLst/>
              <a:ahLst/>
              <a:cxnLst/>
              <a:rect l="l" t="t" r="r" b="b"/>
              <a:pathLst>
                <a:path w="164069" h="58270" extrusionOk="0">
                  <a:moveTo>
                    <a:pt x="164069" y="0"/>
                  </a:moveTo>
                  <a:cubicBezTo>
                    <a:pt x="164068" y="1"/>
                    <a:pt x="141578" y="1334"/>
                    <a:pt x="122016" y="3441"/>
                  </a:cubicBezTo>
                  <a:cubicBezTo>
                    <a:pt x="94894" y="8597"/>
                    <a:pt x="68212" y="18443"/>
                    <a:pt x="44066" y="29599"/>
                  </a:cubicBezTo>
                  <a:cubicBezTo>
                    <a:pt x="28171" y="37088"/>
                    <a:pt x="13550" y="46804"/>
                    <a:pt x="1" y="57674"/>
                  </a:cubicBezTo>
                  <a:cubicBezTo>
                    <a:pt x="477" y="58055"/>
                    <a:pt x="751" y="58270"/>
                    <a:pt x="751" y="58270"/>
                  </a:cubicBezTo>
                  <a:cubicBezTo>
                    <a:pt x="751" y="58270"/>
                    <a:pt x="5716" y="54352"/>
                    <a:pt x="15812" y="48602"/>
                  </a:cubicBezTo>
                  <a:cubicBezTo>
                    <a:pt x="18241" y="51138"/>
                    <a:pt x="21194" y="53519"/>
                    <a:pt x="22218" y="54340"/>
                  </a:cubicBezTo>
                  <a:cubicBezTo>
                    <a:pt x="23694" y="53459"/>
                    <a:pt x="25159" y="52578"/>
                    <a:pt x="26647" y="51733"/>
                  </a:cubicBezTo>
                  <a:cubicBezTo>
                    <a:pt x="30576" y="49078"/>
                    <a:pt x="37386" y="44827"/>
                    <a:pt x="47149" y="39851"/>
                  </a:cubicBezTo>
                  <a:cubicBezTo>
                    <a:pt x="47280" y="40327"/>
                    <a:pt x="47411" y="40791"/>
                    <a:pt x="47542" y="41256"/>
                  </a:cubicBezTo>
                  <a:cubicBezTo>
                    <a:pt x="64175" y="34064"/>
                    <a:pt x="81630" y="29314"/>
                    <a:pt x="98918" y="28504"/>
                  </a:cubicBezTo>
                  <a:lnTo>
                    <a:pt x="98918" y="28504"/>
                  </a:lnTo>
                  <a:lnTo>
                    <a:pt x="97668" y="28540"/>
                  </a:lnTo>
                  <a:cubicBezTo>
                    <a:pt x="111396" y="22456"/>
                    <a:pt x="123647" y="16324"/>
                    <a:pt x="127469" y="12633"/>
                  </a:cubicBezTo>
                  <a:lnTo>
                    <a:pt x="126981" y="11895"/>
                  </a:lnTo>
                  <a:cubicBezTo>
                    <a:pt x="131827" y="10788"/>
                    <a:pt x="136839" y="9728"/>
                    <a:pt x="142054" y="8740"/>
                  </a:cubicBezTo>
                  <a:lnTo>
                    <a:pt x="142066" y="8740"/>
                  </a:lnTo>
                  <a:cubicBezTo>
                    <a:pt x="149031" y="7394"/>
                    <a:pt x="156306" y="6180"/>
                    <a:pt x="163914" y="5084"/>
                  </a:cubicBezTo>
                  <a:lnTo>
                    <a:pt x="164069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32" name="Google Shape;2732;p2"/>
          <p:cNvSpPr txBox="1">
            <a:spLocks noGrp="1"/>
          </p:cNvSpPr>
          <p:nvPr>
            <p:ph type="ctrTitle"/>
          </p:nvPr>
        </p:nvSpPr>
        <p:spPr>
          <a:xfrm>
            <a:off x="1396550" y="1391250"/>
            <a:ext cx="6351000" cy="203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7000" b="1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733" name="Google Shape;2733;p2"/>
          <p:cNvSpPr txBox="1">
            <a:spLocks noGrp="1"/>
          </p:cNvSpPr>
          <p:nvPr>
            <p:ph type="subTitle" idx="1"/>
          </p:nvPr>
        </p:nvSpPr>
        <p:spPr>
          <a:xfrm>
            <a:off x="2392550" y="3478715"/>
            <a:ext cx="4359000" cy="40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LANK_1_1_1_1_1_1_1_1_1">
    <p:spTree>
      <p:nvGrpSpPr>
        <p:cNvPr id="1" name="Shape 59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602" name="Google Shape;59602;p26"/>
          <p:cNvGrpSpPr/>
          <p:nvPr/>
        </p:nvGrpSpPr>
        <p:grpSpPr>
          <a:xfrm>
            <a:off x="570122" y="469689"/>
            <a:ext cx="8003745" cy="3999263"/>
            <a:chOff x="94950" y="947875"/>
            <a:chExt cx="6864275" cy="3429900"/>
          </a:xfrm>
        </p:grpSpPr>
        <p:sp>
          <p:nvSpPr>
            <p:cNvPr id="59603" name="Google Shape;59603;p26"/>
            <p:cNvSpPr/>
            <p:nvPr/>
          </p:nvSpPr>
          <p:spPr>
            <a:xfrm>
              <a:off x="1599300" y="3439250"/>
              <a:ext cx="33050" cy="28600"/>
            </a:xfrm>
            <a:custGeom>
              <a:avLst/>
              <a:gdLst/>
              <a:ahLst/>
              <a:cxnLst/>
              <a:rect l="l" t="t" r="r" b="b"/>
              <a:pathLst>
                <a:path w="1322" h="1144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869" y="286"/>
                    <a:pt x="441" y="548"/>
                    <a:pt x="0" y="834"/>
                  </a:cubicBezTo>
                  <a:lnTo>
                    <a:pt x="191" y="1143"/>
                  </a:lnTo>
                  <a:cubicBezTo>
                    <a:pt x="560" y="762"/>
                    <a:pt x="929" y="369"/>
                    <a:pt x="1322" y="0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4" name="Google Shape;59604;p26"/>
            <p:cNvSpPr/>
            <p:nvPr/>
          </p:nvSpPr>
          <p:spPr>
            <a:xfrm>
              <a:off x="1632325" y="1828325"/>
              <a:ext cx="2724775" cy="1610950"/>
            </a:xfrm>
            <a:custGeom>
              <a:avLst/>
              <a:gdLst/>
              <a:ahLst/>
              <a:cxnLst/>
              <a:rect l="l" t="t" r="r" b="b"/>
              <a:pathLst>
                <a:path w="108991" h="64438" extrusionOk="0">
                  <a:moveTo>
                    <a:pt x="106812" y="1"/>
                  </a:moveTo>
                  <a:cubicBezTo>
                    <a:pt x="83988" y="8252"/>
                    <a:pt x="61663" y="17836"/>
                    <a:pt x="40637" y="29683"/>
                  </a:cubicBezTo>
                  <a:cubicBezTo>
                    <a:pt x="26111" y="39982"/>
                    <a:pt x="12514" y="51769"/>
                    <a:pt x="1" y="64437"/>
                  </a:cubicBezTo>
                  <a:cubicBezTo>
                    <a:pt x="35089" y="42244"/>
                    <a:pt x="71331" y="21170"/>
                    <a:pt x="108991" y="3644"/>
                  </a:cubicBezTo>
                  <a:lnTo>
                    <a:pt x="106812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5" name="Google Shape;59605;p26"/>
            <p:cNvSpPr/>
            <p:nvPr/>
          </p:nvSpPr>
          <p:spPr>
            <a:xfrm>
              <a:off x="94950" y="2049775"/>
              <a:ext cx="2221125" cy="1549625"/>
            </a:xfrm>
            <a:custGeom>
              <a:avLst/>
              <a:gdLst/>
              <a:ahLst/>
              <a:cxnLst/>
              <a:rect l="l" t="t" r="r" b="b"/>
              <a:pathLst>
                <a:path w="88845" h="61985" extrusionOk="0">
                  <a:moveTo>
                    <a:pt x="85916" y="1"/>
                  </a:moveTo>
                  <a:cubicBezTo>
                    <a:pt x="70509" y="7097"/>
                    <a:pt x="57055" y="17408"/>
                    <a:pt x="45613" y="28659"/>
                  </a:cubicBezTo>
                  <a:cubicBezTo>
                    <a:pt x="26503" y="35970"/>
                    <a:pt x="5334" y="44911"/>
                    <a:pt x="0" y="49805"/>
                  </a:cubicBezTo>
                  <a:lnTo>
                    <a:pt x="2024" y="53079"/>
                  </a:lnTo>
                  <a:lnTo>
                    <a:pt x="7513" y="61985"/>
                  </a:lnTo>
                  <a:cubicBezTo>
                    <a:pt x="7965" y="61699"/>
                    <a:pt x="8394" y="61425"/>
                    <a:pt x="8835" y="61151"/>
                  </a:cubicBezTo>
                  <a:cubicBezTo>
                    <a:pt x="32087" y="37601"/>
                    <a:pt x="59115" y="17122"/>
                    <a:pt x="88845" y="3525"/>
                  </a:cubicBezTo>
                  <a:lnTo>
                    <a:pt x="85916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6" name="Google Shape;59606;p26"/>
            <p:cNvSpPr/>
            <p:nvPr/>
          </p:nvSpPr>
          <p:spPr>
            <a:xfrm>
              <a:off x="315800" y="1967625"/>
              <a:ext cx="2724775" cy="1610950"/>
            </a:xfrm>
            <a:custGeom>
              <a:avLst/>
              <a:gdLst/>
              <a:ahLst/>
              <a:cxnLst/>
              <a:rect l="l" t="t" r="r" b="b"/>
              <a:pathLst>
                <a:path w="108991" h="64438" extrusionOk="0">
                  <a:moveTo>
                    <a:pt x="106823" y="1"/>
                  </a:moveTo>
                  <a:cubicBezTo>
                    <a:pt x="83987" y="8252"/>
                    <a:pt x="61663" y="17848"/>
                    <a:pt x="40648" y="29683"/>
                  </a:cubicBezTo>
                  <a:cubicBezTo>
                    <a:pt x="26123" y="39982"/>
                    <a:pt x="12526" y="51769"/>
                    <a:pt x="1" y="64437"/>
                  </a:cubicBezTo>
                  <a:cubicBezTo>
                    <a:pt x="35100" y="42244"/>
                    <a:pt x="71343" y="21170"/>
                    <a:pt x="108990" y="3656"/>
                  </a:cubicBezTo>
                  <a:lnTo>
                    <a:pt x="106823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7" name="Google Shape;59607;p26"/>
            <p:cNvSpPr/>
            <p:nvPr/>
          </p:nvSpPr>
          <p:spPr>
            <a:xfrm>
              <a:off x="4667825" y="2779350"/>
              <a:ext cx="2235125" cy="1525500"/>
            </a:xfrm>
            <a:custGeom>
              <a:avLst/>
              <a:gdLst/>
              <a:ahLst/>
              <a:cxnLst/>
              <a:rect l="l" t="t" r="r" b="b"/>
              <a:pathLst>
                <a:path w="89405" h="61020" extrusionOk="0">
                  <a:moveTo>
                    <a:pt x="82047" y="0"/>
                  </a:moveTo>
                  <a:cubicBezTo>
                    <a:pt x="81594" y="262"/>
                    <a:pt x="81154" y="548"/>
                    <a:pt x="80713" y="810"/>
                  </a:cubicBezTo>
                  <a:cubicBezTo>
                    <a:pt x="57187" y="24075"/>
                    <a:pt x="29909" y="44232"/>
                    <a:pt x="1" y="57471"/>
                  </a:cubicBezTo>
                  <a:lnTo>
                    <a:pt x="2882" y="61020"/>
                  </a:lnTo>
                  <a:cubicBezTo>
                    <a:pt x="18360" y="54126"/>
                    <a:pt x="31945" y="43970"/>
                    <a:pt x="43530" y="32861"/>
                  </a:cubicBezTo>
                  <a:cubicBezTo>
                    <a:pt x="62723" y="25789"/>
                    <a:pt x="84011" y="17086"/>
                    <a:pt x="89405" y="12264"/>
                  </a:cubicBezTo>
                  <a:lnTo>
                    <a:pt x="82047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8" name="Google Shape;59608;p26"/>
            <p:cNvSpPr/>
            <p:nvPr/>
          </p:nvSpPr>
          <p:spPr>
            <a:xfrm>
              <a:off x="3942450" y="2799275"/>
              <a:ext cx="2742925" cy="1578500"/>
            </a:xfrm>
            <a:custGeom>
              <a:avLst/>
              <a:gdLst/>
              <a:ahLst/>
              <a:cxnLst/>
              <a:rect l="l" t="t" r="r" b="b"/>
              <a:pathLst>
                <a:path w="109717" h="63140" extrusionOk="0">
                  <a:moveTo>
                    <a:pt x="109716" y="1"/>
                  </a:moveTo>
                  <a:lnTo>
                    <a:pt x="109716" y="1"/>
                  </a:lnTo>
                  <a:cubicBezTo>
                    <a:pt x="74355" y="21765"/>
                    <a:pt x="37862" y="42387"/>
                    <a:pt x="0" y="59461"/>
                  </a:cubicBezTo>
                  <a:lnTo>
                    <a:pt x="2132" y="63140"/>
                  </a:lnTo>
                  <a:cubicBezTo>
                    <a:pt x="25051" y="55174"/>
                    <a:pt x="47494" y="45840"/>
                    <a:pt x="68652" y="34267"/>
                  </a:cubicBezTo>
                  <a:cubicBezTo>
                    <a:pt x="83320" y="24147"/>
                    <a:pt x="97048" y="12514"/>
                    <a:pt x="109716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9" name="Google Shape;59609;p26"/>
            <p:cNvSpPr/>
            <p:nvPr/>
          </p:nvSpPr>
          <p:spPr>
            <a:xfrm>
              <a:off x="2881600" y="4133075"/>
              <a:ext cx="111050" cy="72650"/>
            </a:xfrm>
            <a:custGeom>
              <a:avLst/>
              <a:gdLst/>
              <a:ahLst/>
              <a:cxnLst/>
              <a:rect l="l" t="t" r="r" b="b"/>
              <a:pathLst>
                <a:path w="4442" h="2906" extrusionOk="0">
                  <a:moveTo>
                    <a:pt x="4441" y="1"/>
                  </a:moveTo>
                  <a:lnTo>
                    <a:pt x="4441" y="1"/>
                  </a:lnTo>
                  <a:cubicBezTo>
                    <a:pt x="2953" y="858"/>
                    <a:pt x="1465" y="1727"/>
                    <a:pt x="0" y="2608"/>
                  </a:cubicBezTo>
                  <a:cubicBezTo>
                    <a:pt x="239" y="2799"/>
                    <a:pt x="381" y="2906"/>
                    <a:pt x="381" y="2906"/>
                  </a:cubicBezTo>
                  <a:cubicBezTo>
                    <a:pt x="381" y="2906"/>
                    <a:pt x="1715" y="1834"/>
                    <a:pt x="4441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0" name="Google Shape;59610;p26"/>
            <p:cNvSpPr/>
            <p:nvPr/>
          </p:nvSpPr>
          <p:spPr>
            <a:xfrm>
              <a:off x="4878275" y="3776025"/>
              <a:ext cx="845975" cy="229975"/>
            </a:xfrm>
            <a:custGeom>
              <a:avLst/>
              <a:gdLst/>
              <a:ahLst/>
              <a:cxnLst/>
              <a:rect l="l" t="t" r="r" b="b"/>
              <a:pathLst>
                <a:path w="33839" h="9199" extrusionOk="0">
                  <a:moveTo>
                    <a:pt x="7163" y="1"/>
                  </a:moveTo>
                  <a:cubicBezTo>
                    <a:pt x="4779" y="1"/>
                    <a:pt x="2391" y="39"/>
                    <a:pt x="1" y="114"/>
                  </a:cubicBezTo>
                  <a:cubicBezTo>
                    <a:pt x="3132" y="412"/>
                    <a:pt x="6085" y="948"/>
                    <a:pt x="8668" y="1805"/>
                  </a:cubicBezTo>
                  <a:cubicBezTo>
                    <a:pt x="28206" y="8246"/>
                    <a:pt x="29445" y="9199"/>
                    <a:pt x="29445" y="9199"/>
                  </a:cubicBezTo>
                  <a:lnTo>
                    <a:pt x="33838" y="1686"/>
                  </a:lnTo>
                  <a:cubicBezTo>
                    <a:pt x="25002" y="539"/>
                    <a:pt x="16106" y="1"/>
                    <a:pt x="7163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1" name="Google Shape;59611;p26"/>
            <p:cNvSpPr/>
            <p:nvPr/>
          </p:nvSpPr>
          <p:spPr>
            <a:xfrm>
              <a:off x="3537325" y="3593350"/>
              <a:ext cx="2253875" cy="435975"/>
            </a:xfrm>
            <a:custGeom>
              <a:avLst/>
              <a:gdLst/>
              <a:ahLst/>
              <a:cxnLst/>
              <a:rect l="l" t="t" r="r" b="b"/>
              <a:pathLst>
                <a:path w="90155" h="17439" extrusionOk="0">
                  <a:moveTo>
                    <a:pt x="68336" y="1"/>
                  </a:moveTo>
                  <a:cubicBezTo>
                    <a:pt x="44789" y="1"/>
                    <a:pt x="21041" y="4673"/>
                    <a:pt x="1" y="14315"/>
                  </a:cubicBezTo>
                  <a:cubicBezTo>
                    <a:pt x="441" y="15958"/>
                    <a:pt x="727" y="17125"/>
                    <a:pt x="727" y="17399"/>
                  </a:cubicBezTo>
                  <a:cubicBezTo>
                    <a:pt x="727" y="17426"/>
                    <a:pt x="761" y="17439"/>
                    <a:pt x="828" y="17439"/>
                  </a:cubicBezTo>
                  <a:cubicBezTo>
                    <a:pt x="1849" y="17439"/>
                    <a:pt x="10547" y="14322"/>
                    <a:pt x="21837" y="9862"/>
                  </a:cubicBezTo>
                  <a:cubicBezTo>
                    <a:pt x="29549" y="8401"/>
                    <a:pt x="38717" y="7141"/>
                    <a:pt x="47165" y="7141"/>
                  </a:cubicBezTo>
                  <a:cubicBezTo>
                    <a:pt x="49386" y="7141"/>
                    <a:pt x="51557" y="7228"/>
                    <a:pt x="53639" y="7421"/>
                  </a:cubicBezTo>
                  <a:cubicBezTo>
                    <a:pt x="56026" y="7346"/>
                    <a:pt x="58410" y="7308"/>
                    <a:pt x="60791" y="7308"/>
                  </a:cubicBezTo>
                  <a:cubicBezTo>
                    <a:pt x="69737" y="7308"/>
                    <a:pt x="78634" y="7848"/>
                    <a:pt x="87464" y="9005"/>
                  </a:cubicBezTo>
                  <a:lnTo>
                    <a:pt x="90155" y="4409"/>
                  </a:lnTo>
                  <a:cubicBezTo>
                    <a:pt x="85250" y="2540"/>
                    <a:pt x="80261" y="1135"/>
                    <a:pt x="75236" y="135"/>
                  </a:cubicBezTo>
                  <a:cubicBezTo>
                    <a:pt x="72940" y="46"/>
                    <a:pt x="70639" y="1"/>
                    <a:pt x="68336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2" name="Google Shape;59612;p26"/>
            <p:cNvSpPr/>
            <p:nvPr/>
          </p:nvSpPr>
          <p:spPr>
            <a:xfrm>
              <a:off x="3515000" y="3550600"/>
              <a:ext cx="1903250" cy="400925"/>
            </a:xfrm>
            <a:custGeom>
              <a:avLst/>
              <a:gdLst/>
              <a:ahLst/>
              <a:cxnLst/>
              <a:rect l="l" t="t" r="r" b="b"/>
              <a:pathLst>
                <a:path w="76130" h="16037" extrusionOk="0">
                  <a:moveTo>
                    <a:pt x="56278" y="1"/>
                  </a:moveTo>
                  <a:cubicBezTo>
                    <a:pt x="54671" y="1"/>
                    <a:pt x="53035" y="25"/>
                    <a:pt x="51376" y="82"/>
                  </a:cubicBezTo>
                  <a:cubicBezTo>
                    <a:pt x="34077" y="892"/>
                    <a:pt x="16634" y="5655"/>
                    <a:pt x="1" y="12846"/>
                  </a:cubicBezTo>
                  <a:cubicBezTo>
                    <a:pt x="322" y="14013"/>
                    <a:pt x="644" y="15108"/>
                    <a:pt x="894" y="16037"/>
                  </a:cubicBezTo>
                  <a:cubicBezTo>
                    <a:pt x="21935" y="6384"/>
                    <a:pt x="45682" y="1711"/>
                    <a:pt x="69230" y="1711"/>
                  </a:cubicBezTo>
                  <a:cubicBezTo>
                    <a:pt x="71533" y="1711"/>
                    <a:pt x="73833" y="1756"/>
                    <a:pt x="76129" y="1845"/>
                  </a:cubicBezTo>
                  <a:cubicBezTo>
                    <a:pt x="71224" y="880"/>
                    <a:pt x="66271" y="297"/>
                    <a:pt x="61282" y="71"/>
                  </a:cubicBezTo>
                  <a:cubicBezTo>
                    <a:pt x="59653" y="28"/>
                    <a:pt x="57982" y="1"/>
                    <a:pt x="56278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3" name="Google Shape;59613;p26"/>
            <p:cNvSpPr/>
            <p:nvPr/>
          </p:nvSpPr>
          <p:spPr>
            <a:xfrm>
              <a:off x="5047050" y="3552650"/>
              <a:ext cx="777800" cy="150925"/>
            </a:xfrm>
            <a:custGeom>
              <a:avLst/>
              <a:gdLst/>
              <a:ahLst/>
              <a:cxnLst/>
              <a:rect l="l" t="t" r="r" b="b"/>
              <a:pathLst>
                <a:path w="31112" h="6037" extrusionOk="0">
                  <a:moveTo>
                    <a:pt x="0" y="0"/>
                  </a:moveTo>
                  <a:cubicBezTo>
                    <a:pt x="10109" y="441"/>
                    <a:pt x="20098" y="2358"/>
                    <a:pt x="29766" y="6037"/>
                  </a:cubicBezTo>
                  <a:lnTo>
                    <a:pt x="31111" y="3751"/>
                  </a:lnTo>
                  <a:cubicBezTo>
                    <a:pt x="31111" y="3751"/>
                    <a:pt x="17943" y="524"/>
                    <a:pt x="0" y="0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4" name="Google Shape;59614;p26"/>
            <p:cNvSpPr/>
            <p:nvPr/>
          </p:nvSpPr>
          <p:spPr>
            <a:xfrm>
              <a:off x="3765050" y="2167650"/>
              <a:ext cx="1397500" cy="707275"/>
            </a:xfrm>
            <a:custGeom>
              <a:avLst/>
              <a:gdLst/>
              <a:ahLst/>
              <a:cxnLst/>
              <a:rect l="l" t="t" r="r" b="b"/>
              <a:pathLst>
                <a:path w="55900" h="28291" extrusionOk="0">
                  <a:moveTo>
                    <a:pt x="55900" y="1"/>
                  </a:moveTo>
                  <a:cubicBezTo>
                    <a:pt x="36576" y="7835"/>
                    <a:pt x="17943" y="17360"/>
                    <a:pt x="0" y="28290"/>
                  </a:cubicBezTo>
                  <a:cubicBezTo>
                    <a:pt x="5322" y="25909"/>
                    <a:pt x="10537" y="24087"/>
                    <a:pt x="15490" y="23099"/>
                  </a:cubicBezTo>
                  <a:cubicBezTo>
                    <a:pt x="49111" y="16411"/>
                    <a:pt x="54771" y="16082"/>
                    <a:pt x="55560" y="16082"/>
                  </a:cubicBezTo>
                  <a:cubicBezTo>
                    <a:pt x="55646" y="16082"/>
                    <a:pt x="55674" y="16086"/>
                    <a:pt x="55674" y="16086"/>
                  </a:cubicBezTo>
                  <a:lnTo>
                    <a:pt x="55900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5" name="Google Shape;59615;p26"/>
            <p:cNvSpPr/>
            <p:nvPr/>
          </p:nvSpPr>
          <p:spPr>
            <a:xfrm>
              <a:off x="3758200" y="1752425"/>
              <a:ext cx="1337400" cy="556950"/>
            </a:xfrm>
            <a:custGeom>
              <a:avLst/>
              <a:gdLst/>
              <a:ahLst/>
              <a:cxnLst/>
              <a:rect l="l" t="t" r="r" b="b"/>
              <a:pathLst>
                <a:path w="53496" h="22278" extrusionOk="0">
                  <a:moveTo>
                    <a:pt x="53495" y="1"/>
                  </a:moveTo>
                  <a:cubicBezTo>
                    <a:pt x="53494" y="1"/>
                    <a:pt x="29337" y="6799"/>
                    <a:pt x="0" y="22277"/>
                  </a:cubicBezTo>
                  <a:cubicBezTo>
                    <a:pt x="16669" y="13812"/>
                    <a:pt x="34493" y="7799"/>
                    <a:pt x="53424" y="4894"/>
                  </a:cubicBezTo>
                  <a:lnTo>
                    <a:pt x="53495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6" name="Google Shape;59616;p26"/>
            <p:cNvSpPr/>
            <p:nvPr/>
          </p:nvSpPr>
          <p:spPr>
            <a:xfrm>
              <a:off x="1351050" y="1919125"/>
              <a:ext cx="4228525" cy="2453000"/>
            </a:xfrm>
            <a:custGeom>
              <a:avLst/>
              <a:gdLst/>
              <a:ahLst/>
              <a:cxnLst/>
              <a:rect l="l" t="t" r="r" b="b"/>
              <a:pathLst>
                <a:path w="169141" h="98120" extrusionOk="0">
                  <a:moveTo>
                    <a:pt x="54245" y="69056"/>
                  </a:moveTo>
                  <a:lnTo>
                    <a:pt x="54245" y="69056"/>
                  </a:lnTo>
                  <a:cubicBezTo>
                    <a:pt x="50245" y="71116"/>
                    <a:pt x="46375" y="73128"/>
                    <a:pt x="42958" y="74950"/>
                  </a:cubicBezTo>
                  <a:cubicBezTo>
                    <a:pt x="43637" y="73604"/>
                    <a:pt x="44435" y="72009"/>
                    <a:pt x="45399" y="70140"/>
                  </a:cubicBezTo>
                  <a:cubicBezTo>
                    <a:pt x="48316" y="69794"/>
                    <a:pt x="51293" y="69437"/>
                    <a:pt x="54245" y="69056"/>
                  </a:cubicBezTo>
                  <a:close/>
                  <a:moveTo>
                    <a:pt x="31064" y="79808"/>
                  </a:moveTo>
                  <a:lnTo>
                    <a:pt x="33040" y="80391"/>
                  </a:lnTo>
                  <a:cubicBezTo>
                    <a:pt x="31778" y="81117"/>
                    <a:pt x="30826" y="81701"/>
                    <a:pt x="30290" y="82105"/>
                  </a:cubicBezTo>
                  <a:cubicBezTo>
                    <a:pt x="30528" y="81379"/>
                    <a:pt x="30790" y="80617"/>
                    <a:pt x="31064" y="79808"/>
                  </a:cubicBezTo>
                  <a:close/>
                  <a:moveTo>
                    <a:pt x="120242" y="0"/>
                  </a:moveTo>
                  <a:cubicBezTo>
                    <a:pt x="82582" y="17538"/>
                    <a:pt x="46340" y="38612"/>
                    <a:pt x="11252" y="60805"/>
                  </a:cubicBezTo>
                  <a:cubicBezTo>
                    <a:pt x="10883" y="61198"/>
                    <a:pt x="10490" y="61567"/>
                    <a:pt x="10121" y="61948"/>
                  </a:cubicBezTo>
                  <a:lnTo>
                    <a:pt x="10145" y="62008"/>
                  </a:lnTo>
                  <a:lnTo>
                    <a:pt x="25897" y="54054"/>
                  </a:lnTo>
                  <a:lnTo>
                    <a:pt x="25897" y="54054"/>
                  </a:lnTo>
                  <a:cubicBezTo>
                    <a:pt x="24039" y="56567"/>
                    <a:pt x="22289" y="59055"/>
                    <a:pt x="20634" y="61472"/>
                  </a:cubicBezTo>
                  <a:cubicBezTo>
                    <a:pt x="10716" y="66639"/>
                    <a:pt x="2739" y="70973"/>
                    <a:pt x="1775" y="72009"/>
                  </a:cubicBezTo>
                  <a:cubicBezTo>
                    <a:pt x="0" y="73902"/>
                    <a:pt x="4656" y="78617"/>
                    <a:pt x="8180" y="81736"/>
                  </a:cubicBezTo>
                  <a:cubicBezTo>
                    <a:pt x="3691" y="89868"/>
                    <a:pt x="1382" y="95107"/>
                    <a:pt x="1382" y="95107"/>
                  </a:cubicBezTo>
                  <a:lnTo>
                    <a:pt x="25408" y="98119"/>
                  </a:lnTo>
                  <a:cubicBezTo>
                    <a:pt x="25408" y="98119"/>
                    <a:pt x="25408" y="96833"/>
                    <a:pt x="29552" y="84260"/>
                  </a:cubicBezTo>
                  <a:cubicBezTo>
                    <a:pt x="30492" y="87475"/>
                    <a:pt x="36791" y="92750"/>
                    <a:pt x="38993" y="94500"/>
                  </a:cubicBezTo>
                  <a:cubicBezTo>
                    <a:pt x="52555" y="83641"/>
                    <a:pt x="67164" y="73914"/>
                    <a:pt x="83058" y="66425"/>
                  </a:cubicBezTo>
                  <a:cubicBezTo>
                    <a:pt x="107216" y="55269"/>
                    <a:pt x="133886" y="45434"/>
                    <a:pt x="161033" y="40279"/>
                  </a:cubicBezTo>
                  <a:lnTo>
                    <a:pt x="161033" y="40279"/>
                  </a:lnTo>
                  <a:cubicBezTo>
                    <a:pt x="160854" y="40303"/>
                    <a:pt x="160663" y="40327"/>
                    <a:pt x="160485" y="40338"/>
                  </a:cubicBezTo>
                  <a:lnTo>
                    <a:pt x="158377" y="37159"/>
                  </a:lnTo>
                  <a:lnTo>
                    <a:pt x="150210" y="41577"/>
                  </a:lnTo>
                  <a:cubicBezTo>
                    <a:pt x="144923" y="42291"/>
                    <a:pt x="140375" y="43065"/>
                    <a:pt x="137232" y="43886"/>
                  </a:cubicBezTo>
                  <a:cubicBezTo>
                    <a:pt x="151400" y="36100"/>
                    <a:pt x="165212" y="28337"/>
                    <a:pt x="166474" y="26920"/>
                  </a:cubicBezTo>
                  <a:cubicBezTo>
                    <a:pt x="169141" y="23908"/>
                    <a:pt x="156199" y="14561"/>
                    <a:pt x="156199" y="14561"/>
                  </a:cubicBezTo>
                  <a:cubicBezTo>
                    <a:pt x="156199" y="14561"/>
                    <a:pt x="148590" y="20931"/>
                    <a:pt x="132898" y="29551"/>
                  </a:cubicBezTo>
                  <a:cubicBezTo>
                    <a:pt x="132124" y="26468"/>
                    <a:pt x="131553" y="24015"/>
                    <a:pt x="131553" y="23598"/>
                  </a:cubicBezTo>
                  <a:cubicBezTo>
                    <a:pt x="131553" y="23569"/>
                    <a:pt x="131513" y="23555"/>
                    <a:pt x="131434" y="23555"/>
                  </a:cubicBezTo>
                  <a:cubicBezTo>
                    <a:pt x="130331" y="23555"/>
                    <a:pt x="121655" y="26390"/>
                    <a:pt x="110383" y="30480"/>
                  </a:cubicBezTo>
                  <a:cubicBezTo>
                    <a:pt x="109967" y="28754"/>
                    <a:pt x="109705" y="27515"/>
                    <a:pt x="109705" y="27230"/>
                  </a:cubicBezTo>
                  <a:cubicBezTo>
                    <a:pt x="109705" y="27200"/>
                    <a:pt x="109665" y="27185"/>
                    <a:pt x="109585" y="27185"/>
                  </a:cubicBezTo>
                  <a:cubicBezTo>
                    <a:pt x="108404" y="27185"/>
                    <a:pt x="98582" y="30429"/>
                    <a:pt x="86190" y="34969"/>
                  </a:cubicBezTo>
                  <a:cubicBezTo>
                    <a:pt x="85487" y="32337"/>
                    <a:pt x="84285" y="27801"/>
                    <a:pt x="83297" y="23896"/>
                  </a:cubicBezTo>
                  <a:cubicBezTo>
                    <a:pt x="101525" y="10370"/>
                    <a:pt x="120599" y="607"/>
                    <a:pt x="120599" y="607"/>
                  </a:cubicBezTo>
                  <a:lnTo>
                    <a:pt x="120242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7" name="Google Shape;59617;p26"/>
            <p:cNvSpPr/>
            <p:nvPr/>
          </p:nvSpPr>
          <p:spPr>
            <a:xfrm>
              <a:off x="2325875" y="2839775"/>
              <a:ext cx="4101725" cy="1456750"/>
            </a:xfrm>
            <a:custGeom>
              <a:avLst/>
              <a:gdLst/>
              <a:ahLst/>
              <a:cxnLst/>
              <a:rect l="l" t="t" r="r" b="b"/>
              <a:pathLst>
                <a:path w="164069" h="58270" extrusionOk="0">
                  <a:moveTo>
                    <a:pt x="164069" y="0"/>
                  </a:moveTo>
                  <a:cubicBezTo>
                    <a:pt x="164068" y="0"/>
                    <a:pt x="141577" y="1346"/>
                    <a:pt x="122028" y="3441"/>
                  </a:cubicBezTo>
                  <a:cubicBezTo>
                    <a:pt x="94893" y="8608"/>
                    <a:pt x="68223" y="18443"/>
                    <a:pt x="44065" y="29611"/>
                  </a:cubicBezTo>
                  <a:cubicBezTo>
                    <a:pt x="28171" y="37088"/>
                    <a:pt x="13562" y="46815"/>
                    <a:pt x="0" y="57674"/>
                  </a:cubicBezTo>
                  <a:cubicBezTo>
                    <a:pt x="477" y="58067"/>
                    <a:pt x="762" y="58269"/>
                    <a:pt x="762" y="58269"/>
                  </a:cubicBezTo>
                  <a:cubicBezTo>
                    <a:pt x="762" y="58269"/>
                    <a:pt x="5715" y="54352"/>
                    <a:pt x="15824" y="48613"/>
                  </a:cubicBezTo>
                  <a:cubicBezTo>
                    <a:pt x="18241" y="51137"/>
                    <a:pt x="21194" y="53519"/>
                    <a:pt x="22218" y="54340"/>
                  </a:cubicBezTo>
                  <a:cubicBezTo>
                    <a:pt x="23694" y="53459"/>
                    <a:pt x="25170" y="52590"/>
                    <a:pt x="26659" y="51733"/>
                  </a:cubicBezTo>
                  <a:cubicBezTo>
                    <a:pt x="30588" y="49089"/>
                    <a:pt x="37386" y="44827"/>
                    <a:pt x="47149" y="39862"/>
                  </a:cubicBezTo>
                  <a:cubicBezTo>
                    <a:pt x="47280" y="40338"/>
                    <a:pt x="47411" y="40803"/>
                    <a:pt x="47554" y="41255"/>
                  </a:cubicBezTo>
                  <a:cubicBezTo>
                    <a:pt x="64175" y="34076"/>
                    <a:pt x="81630" y="29325"/>
                    <a:pt x="98929" y="28504"/>
                  </a:cubicBezTo>
                  <a:lnTo>
                    <a:pt x="98929" y="28504"/>
                  </a:lnTo>
                  <a:lnTo>
                    <a:pt x="97679" y="28551"/>
                  </a:lnTo>
                  <a:cubicBezTo>
                    <a:pt x="111395" y="22467"/>
                    <a:pt x="123647" y="16335"/>
                    <a:pt x="127469" y="12644"/>
                  </a:cubicBezTo>
                  <a:lnTo>
                    <a:pt x="126981" y="11894"/>
                  </a:lnTo>
                  <a:cubicBezTo>
                    <a:pt x="131826" y="10799"/>
                    <a:pt x="136851" y="9739"/>
                    <a:pt x="142054" y="8739"/>
                  </a:cubicBezTo>
                  <a:lnTo>
                    <a:pt x="142066" y="8739"/>
                  </a:lnTo>
                  <a:cubicBezTo>
                    <a:pt x="149031" y="7406"/>
                    <a:pt x="156318" y="6179"/>
                    <a:pt x="163914" y="5096"/>
                  </a:cubicBezTo>
                  <a:lnTo>
                    <a:pt x="164069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8" name="Google Shape;59618;p26"/>
            <p:cNvSpPr/>
            <p:nvPr/>
          </p:nvSpPr>
          <p:spPr>
            <a:xfrm>
              <a:off x="1467425" y="1105925"/>
              <a:ext cx="2221450" cy="1549925"/>
            </a:xfrm>
            <a:custGeom>
              <a:avLst/>
              <a:gdLst/>
              <a:ahLst/>
              <a:cxnLst/>
              <a:rect l="l" t="t" r="r" b="b"/>
              <a:pathLst>
                <a:path w="88858" h="61997" extrusionOk="0">
                  <a:moveTo>
                    <a:pt x="85916" y="0"/>
                  </a:moveTo>
                  <a:cubicBezTo>
                    <a:pt x="70522" y="7085"/>
                    <a:pt x="57067" y="17407"/>
                    <a:pt x="45614" y="28659"/>
                  </a:cubicBezTo>
                  <a:cubicBezTo>
                    <a:pt x="26504" y="35957"/>
                    <a:pt x="5335" y="44923"/>
                    <a:pt x="1" y="49816"/>
                  </a:cubicBezTo>
                  <a:lnTo>
                    <a:pt x="7514" y="61996"/>
                  </a:lnTo>
                  <a:cubicBezTo>
                    <a:pt x="7966" y="61710"/>
                    <a:pt x="8395" y="61436"/>
                    <a:pt x="8847" y="61163"/>
                  </a:cubicBezTo>
                  <a:cubicBezTo>
                    <a:pt x="32088" y="37600"/>
                    <a:pt x="59115" y="17121"/>
                    <a:pt x="88857" y="3513"/>
                  </a:cubicBezTo>
                  <a:lnTo>
                    <a:pt x="85916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9" name="Google Shape;59619;p26"/>
            <p:cNvSpPr/>
            <p:nvPr/>
          </p:nvSpPr>
          <p:spPr>
            <a:xfrm>
              <a:off x="1655250" y="2634375"/>
              <a:ext cx="33375" cy="28900"/>
            </a:xfrm>
            <a:custGeom>
              <a:avLst/>
              <a:gdLst/>
              <a:ahLst/>
              <a:cxnLst/>
              <a:rect l="l" t="t" r="r" b="b"/>
              <a:pathLst>
                <a:path w="1335" h="1156" extrusionOk="0">
                  <a:moveTo>
                    <a:pt x="1334" y="1"/>
                  </a:moveTo>
                  <a:lnTo>
                    <a:pt x="1334" y="1"/>
                  </a:lnTo>
                  <a:cubicBezTo>
                    <a:pt x="882" y="287"/>
                    <a:pt x="453" y="560"/>
                    <a:pt x="1" y="834"/>
                  </a:cubicBezTo>
                  <a:lnTo>
                    <a:pt x="203" y="1156"/>
                  </a:lnTo>
                  <a:cubicBezTo>
                    <a:pt x="572" y="775"/>
                    <a:pt x="953" y="394"/>
                    <a:pt x="1334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0" name="Google Shape;59620;p26"/>
            <p:cNvSpPr/>
            <p:nvPr/>
          </p:nvSpPr>
          <p:spPr>
            <a:xfrm>
              <a:off x="2704500" y="989825"/>
              <a:ext cx="1654400" cy="776025"/>
            </a:xfrm>
            <a:custGeom>
              <a:avLst/>
              <a:gdLst/>
              <a:ahLst/>
              <a:cxnLst/>
              <a:rect l="l" t="t" r="r" b="b"/>
              <a:pathLst>
                <a:path w="66176" h="31041" extrusionOk="0">
                  <a:moveTo>
                    <a:pt x="65354" y="1"/>
                  </a:moveTo>
                  <a:cubicBezTo>
                    <a:pt x="56317" y="2537"/>
                    <a:pt x="47720" y="6121"/>
                    <a:pt x="39624" y="10407"/>
                  </a:cubicBezTo>
                  <a:cubicBezTo>
                    <a:pt x="40267" y="9919"/>
                    <a:pt x="40624" y="9669"/>
                    <a:pt x="40624" y="9669"/>
                  </a:cubicBezTo>
                  <a:lnTo>
                    <a:pt x="39374" y="8157"/>
                  </a:lnTo>
                  <a:cubicBezTo>
                    <a:pt x="25634" y="14443"/>
                    <a:pt x="12478" y="22194"/>
                    <a:pt x="0" y="31040"/>
                  </a:cubicBezTo>
                  <a:cubicBezTo>
                    <a:pt x="21015" y="19206"/>
                    <a:pt x="43339" y="9609"/>
                    <a:pt x="66175" y="1358"/>
                  </a:cubicBezTo>
                  <a:lnTo>
                    <a:pt x="65354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1" name="Google Shape;59621;p26"/>
            <p:cNvSpPr/>
            <p:nvPr/>
          </p:nvSpPr>
          <p:spPr>
            <a:xfrm>
              <a:off x="1688300" y="1023775"/>
              <a:ext cx="2724775" cy="1610625"/>
            </a:xfrm>
            <a:custGeom>
              <a:avLst/>
              <a:gdLst/>
              <a:ahLst/>
              <a:cxnLst/>
              <a:rect l="l" t="t" r="r" b="b"/>
              <a:pathLst>
                <a:path w="108991" h="64425" extrusionOk="0">
                  <a:moveTo>
                    <a:pt x="106823" y="0"/>
                  </a:moveTo>
                  <a:cubicBezTo>
                    <a:pt x="83987" y="8263"/>
                    <a:pt x="61663" y="17848"/>
                    <a:pt x="40648" y="29682"/>
                  </a:cubicBezTo>
                  <a:cubicBezTo>
                    <a:pt x="26123" y="39981"/>
                    <a:pt x="12526" y="51768"/>
                    <a:pt x="0" y="64425"/>
                  </a:cubicBezTo>
                  <a:cubicBezTo>
                    <a:pt x="35100" y="42243"/>
                    <a:pt x="71343" y="21169"/>
                    <a:pt x="108990" y="3644"/>
                  </a:cubicBezTo>
                  <a:lnTo>
                    <a:pt x="106823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2" name="Google Shape;59622;p26"/>
            <p:cNvSpPr/>
            <p:nvPr/>
          </p:nvSpPr>
          <p:spPr>
            <a:xfrm>
              <a:off x="346955" y="1376228"/>
              <a:ext cx="2221425" cy="1549325"/>
            </a:xfrm>
            <a:custGeom>
              <a:avLst/>
              <a:gdLst/>
              <a:ahLst/>
              <a:cxnLst/>
              <a:rect l="l" t="t" r="r" b="b"/>
              <a:pathLst>
                <a:path w="88857" h="61973" extrusionOk="0">
                  <a:moveTo>
                    <a:pt x="85928" y="0"/>
                  </a:moveTo>
                  <a:cubicBezTo>
                    <a:pt x="70533" y="7073"/>
                    <a:pt x="57067" y="17383"/>
                    <a:pt x="45637" y="28647"/>
                  </a:cubicBezTo>
                  <a:cubicBezTo>
                    <a:pt x="26516" y="35957"/>
                    <a:pt x="5346" y="44899"/>
                    <a:pt x="0" y="49804"/>
                  </a:cubicBezTo>
                  <a:lnTo>
                    <a:pt x="2036" y="53078"/>
                  </a:lnTo>
                  <a:lnTo>
                    <a:pt x="7525" y="61972"/>
                  </a:lnTo>
                  <a:cubicBezTo>
                    <a:pt x="7966" y="61686"/>
                    <a:pt x="8406" y="61425"/>
                    <a:pt x="8847" y="61139"/>
                  </a:cubicBezTo>
                  <a:cubicBezTo>
                    <a:pt x="32100" y="37600"/>
                    <a:pt x="59127" y="17098"/>
                    <a:pt x="88857" y="3513"/>
                  </a:cubicBezTo>
                  <a:lnTo>
                    <a:pt x="85928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3" name="Google Shape;59623;p26"/>
            <p:cNvSpPr/>
            <p:nvPr/>
          </p:nvSpPr>
          <p:spPr>
            <a:xfrm>
              <a:off x="568105" y="1294078"/>
              <a:ext cx="2724775" cy="1610625"/>
            </a:xfrm>
            <a:custGeom>
              <a:avLst/>
              <a:gdLst/>
              <a:ahLst/>
              <a:cxnLst/>
              <a:rect l="l" t="t" r="r" b="b"/>
              <a:pathLst>
                <a:path w="108991" h="64425" extrusionOk="0">
                  <a:moveTo>
                    <a:pt x="106812" y="0"/>
                  </a:moveTo>
                  <a:cubicBezTo>
                    <a:pt x="83988" y="8239"/>
                    <a:pt x="61663" y="17848"/>
                    <a:pt x="40649" y="29671"/>
                  </a:cubicBezTo>
                  <a:cubicBezTo>
                    <a:pt x="26123" y="39969"/>
                    <a:pt x="12514" y="51757"/>
                    <a:pt x="1" y="64425"/>
                  </a:cubicBezTo>
                  <a:cubicBezTo>
                    <a:pt x="35100" y="42232"/>
                    <a:pt x="71331" y="21158"/>
                    <a:pt x="108991" y="3644"/>
                  </a:cubicBezTo>
                  <a:lnTo>
                    <a:pt x="106812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4" name="Google Shape;59624;p26"/>
            <p:cNvSpPr/>
            <p:nvPr/>
          </p:nvSpPr>
          <p:spPr>
            <a:xfrm>
              <a:off x="4724100" y="1974775"/>
              <a:ext cx="2235125" cy="1525500"/>
            </a:xfrm>
            <a:custGeom>
              <a:avLst/>
              <a:gdLst/>
              <a:ahLst/>
              <a:cxnLst/>
              <a:rect l="l" t="t" r="r" b="b"/>
              <a:pathLst>
                <a:path w="89405" h="61020" extrusionOk="0">
                  <a:moveTo>
                    <a:pt x="82034" y="1"/>
                  </a:moveTo>
                  <a:cubicBezTo>
                    <a:pt x="81594" y="274"/>
                    <a:pt x="81141" y="548"/>
                    <a:pt x="80713" y="822"/>
                  </a:cubicBezTo>
                  <a:cubicBezTo>
                    <a:pt x="57186" y="24087"/>
                    <a:pt x="29909" y="44232"/>
                    <a:pt x="0" y="57484"/>
                  </a:cubicBezTo>
                  <a:lnTo>
                    <a:pt x="2881" y="61020"/>
                  </a:lnTo>
                  <a:cubicBezTo>
                    <a:pt x="18360" y="54126"/>
                    <a:pt x="31945" y="43982"/>
                    <a:pt x="43517" y="32862"/>
                  </a:cubicBezTo>
                  <a:cubicBezTo>
                    <a:pt x="62722" y="25789"/>
                    <a:pt x="83999" y="17086"/>
                    <a:pt x="89404" y="12264"/>
                  </a:cubicBezTo>
                  <a:lnTo>
                    <a:pt x="82034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5" name="Google Shape;59625;p26"/>
            <p:cNvSpPr/>
            <p:nvPr/>
          </p:nvSpPr>
          <p:spPr>
            <a:xfrm>
              <a:off x="3998700" y="1994725"/>
              <a:ext cx="2742925" cy="1578500"/>
            </a:xfrm>
            <a:custGeom>
              <a:avLst/>
              <a:gdLst/>
              <a:ahLst/>
              <a:cxnLst/>
              <a:rect l="l" t="t" r="r" b="b"/>
              <a:pathLst>
                <a:path w="109717" h="63140" extrusionOk="0">
                  <a:moveTo>
                    <a:pt x="109717" y="0"/>
                  </a:moveTo>
                  <a:lnTo>
                    <a:pt x="109717" y="0"/>
                  </a:lnTo>
                  <a:cubicBezTo>
                    <a:pt x="74355" y="21765"/>
                    <a:pt x="37862" y="42398"/>
                    <a:pt x="1" y="59460"/>
                  </a:cubicBezTo>
                  <a:lnTo>
                    <a:pt x="2132" y="63139"/>
                  </a:lnTo>
                  <a:cubicBezTo>
                    <a:pt x="25051" y="55174"/>
                    <a:pt x="47495" y="45851"/>
                    <a:pt x="68652" y="34266"/>
                  </a:cubicBezTo>
                  <a:cubicBezTo>
                    <a:pt x="83309" y="24146"/>
                    <a:pt x="97048" y="12526"/>
                    <a:pt x="109717" y="0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6" name="Google Shape;59626;p26"/>
            <p:cNvSpPr/>
            <p:nvPr/>
          </p:nvSpPr>
          <p:spPr>
            <a:xfrm>
              <a:off x="2937850" y="3328825"/>
              <a:ext cx="111050" cy="72650"/>
            </a:xfrm>
            <a:custGeom>
              <a:avLst/>
              <a:gdLst/>
              <a:ahLst/>
              <a:cxnLst/>
              <a:rect l="l" t="t" r="r" b="b"/>
              <a:pathLst>
                <a:path w="4442" h="2906" extrusionOk="0">
                  <a:moveTo>
                    <a:pt x="4442" y="0"/>
                  </a:moveTo>
                  <a:cubicBezTo>
                    <a:pt x="2953" y="845"/>
                    <a:pt x="1465" y="1726"/>
                    <a:pt x="1" y="2607"/>
                  </a:cubicBezTo>
                  <a:cubicBezTo>
                    <a:pt x="239" y="2798"/>
                    <a:pt x="370" y="2905"/>
                    <a:pt x="370" y="2905"/>
                  </a:cubicBezTo>
                  <a:cubicBezTo>
                    <a:pt x="370" y="2905"/>
                    <a:pt x="1715" y="1834"/>
                    <a:pt x="4442" y="0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7" name="Google Shape;59627;p26"/>
            <p:cNvSpPr/>
            <p:nvPr/>
          </p:nvSpPr>
          <p:spPr>
            <a:xfrm>
              <a:off x="4934525" y="2971775"/>
              <a:ext cx="845975" cy="229675"/>
            </a:xfrm>
            <a:custGeom>
              <a:avLst/>
              <a:gdLst/>
              <a:ahLst/>
              <a:cxnLst/>
              <a:rect l="l" t="t" r="r" b="b"/>
              <a:pathLst>
                <a:path w="33839" h="9187" extrusionOk="0">
                  <a:moveTo>
                    <a:pt x="7169" y="0"/>
                  </a:moveTo>
                  <a:cubicBezTo>
                    <a:pt x="4782" y="0"/>
                    <a:pt x="2393" y="38"/>
                    <a:pt x="1" y="114"/>
                  </a:cubicBezTo>
                  <a:cubicBezTo>
                    <a:pt x="3132" y="411"/>
                    <a:pt x="6085" y="947"/>
                    <a:pt x="8669" y="1792"/>
                  </a:cubicBezTo>
                  <a:cubicBezTo>
                    <a:pt x="28195" y="8234"/>
                    <a:pt x="29445" y="9186"/>
                    <a:pt x="29445" y="9186"/>
                  </a:cubicBezTo>
                  <a:lnTo>
                    <a:pt x="33838" y="1673"/>
                  </a:lnTo>
                  <a:cubicBezTo>
                    <a:pt x="25006" y="536"/>
                    <a:pt x="16106" y="0"/>
                    <a:pt x="7169" y="0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8" name="Google Shape;59628;p26"/>
            <p:cNvSpPr/>
            <p:nvPr/>
          </p:nvSpPr>
          <p:spPr>
            <a:xfrm>
              <a:off x="3593600" y="2788800"/>
              <a:ext cx="2253875" cy="436025"/>
            </a:xfrm>
            <a:custGeom>
              <a:avLst/>
              <a:gdLst/>
              <a:ahLst/>
              <a:cxnLst/>
              <a:rect l="l" t="t" r="r" b="b"/>
              <a:pathLst>
                <a:path w="90155" h="17441" extrusionOk="0">
                  <a:moveTo>
                    <a:pt x="68337" y="1"/>
                  </a:moveTo>
                  <a:cubicBezTo>
                    <a:pt x="44787" y="1"/>
                    <a:pt x="21044" y="4682"/>
                    <a:pt x="0" y="14314"/>
                  </a:cubicBezTo>
                  <a:cubicBezTo>
                    <a:pt x="441" y="15957"/>
                    <a:pt x="726" y="17136"/>
                    <a:pt x="726" y="17398"/>
                  </a:cubicBezTo>
                  <a:cubicBezTo>
                    <a:pt x="726" y="17426"/>
                    <a:pt x="762" y="17440"/>
                    <a:pt x="831" y="17440"/>
                  </a:cubicBezTo>
                  <a:cubicBezTo>
                    <a:pt x="1871" y="17440"/>
                    <a:pt x="10550" y="14316"/>
                    <a:pt x="21824" y="9873"/>
                  </a:cubicBezTo>
                  <a:cubicBezTo>
                    <a:pt x="29537" y="8414"/>
                    <a:pt x="38696" y="7148"/>
                    <a:pt x="47136" y="7148"/>
                  </a:cubicBezTo>
                  <a:cubicBezTo>
                    <a:pt x="49367" y="7148"/>
                    <a:pt x="51547" y="7236"/>
                    <a:pt x="53638" y="7433"/>
                  </a:cubicBezTo>
                  <a:cubicBezTo>
                    <a:pt x="56026" y="7357"/>
                    <a:pt x="58412" y="7319"/>
                    <a:pt x="60796" y="7319"/>
                  </a:cubicBezTo>
                  <a:cubicBezTo>
                    <a:pt x="69736" y="7319"/>
                    <a:pt x="78637" y="7857"/>
                    <a:pt x="87463" y="9004"/>
                  </a:cubicBezTo>
                  <a:lnTo>
                    <a:pt x="90154" y="4408"/>
                  </a:lnTo>
                  <a:cubicBezTo>
                    <a:pt x="85249" y="2551"/>
                    <a:pt x="80260" y="1134"/>
                    <a:pt x="75224" y="134"/>
                  </a:cubicBezTo>
                  <a:cubicBezTo>
                    <a:pt x="72932" y="45"/>
                    <a:pt x="70635" y="1"/>
                    <a:pt x="68337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9" name="Google Shape;59629;p26"/>
            <p:cNvSpPr/>
            <p:nvPr/>
          </p:nvSpPr>
          <p:spPr>
            <a:xfrm>
              <a:off x="3571275" y="2746225"/>
              <a:ext cx="1902925" cy="401050"/>
            </a:xfrm>
            <a:custGeom>
              <a:avLst/>
              <a:gdLst/>
              <a:ahLst/>
              <a:cxnLst/>
              <a:rect l="l" t="t" r="r" b="b"/>
              <a:pathLst>
                <a:path w="76117" h="16042" extrusionOk="0">
                  <a:moveTo>
                    <a:pt x="56422" y="1"/>
                  </a:moveTo>
                  <a:cubicBezTo>
                    <a:pt x="54769" y="1"/>
                    <a:pt x="53084" y="27"/>
                    <a:pt x="51376" y="87"/>
                  </a:cubicBezTo>
                  <a:cubicBezTo>
                    <a:pt x="34076" y="885"/>
                    <a:pt x="16633" y="5647"/>
                    <a:pt x="0" y="12838"/>
                  </a:cubicBezTo>
                  <a:cubicBezTo>
                    <a:pt x="322" y="14017"/>
                    <a:pt x="631" y="15101"/>
                    <a:pt x="893" y="16041"/>
                  </a:cubicBezTo>
                  <a:cubicBezTo>
                    <a:pt x="21954" y="6379"/>
                    <a:pt x="45717" y="1706"/>
                    <a:pt x="69286" y="1706"/>
                  </a:cubicBezTo>
                  <a:cubicBezTo>
                    <a:pt x="71566" y="1706"/>
                    <a:pt x="73843" y="1750"/>
                    <a:pt x="76117" y="1837"/>
                  </a:cubicBezTo>
                  <a:cubicBezTo>
                    <a:pt x="71223" y="873"/>
                    <a:pt x="66270" y="289"/>
                    <a:pt x="61282" y="75"/>
                  </a:cubicBezTo>
                  <a:cubicBezTo>
                    <a:pt x="59698" y="27"/>
                    <a:pt x="58076" y="1"/>
                    <a:pt x="56422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0" name="Google Shape;59630;p26"/>
            <p:cNvSpPr/>
            <p:nvPr/>
          </p:nvSpPr>
          <p:spPr>
            <a:xfrm>
              <a:off x="5103300" y="2748375"/>
              <a:ext cx="777800" cy="150650"/>
            </a:xfrm>
            <a:custGeom>
              <a:avLst/>
              <a:gdLst/>
              <a:ahLst/>
              <a:cxnLst/>
              <a:rect l="l" t="t" r="r" b="b"/>
              <a:pathLst>
                <a:path w="31112" h="6026" extrusionOk="0">
                  <a:moveTo>
                    <a:pt x="1" y="1"/>
                  </a:moveTo>
                  <a:lnTo>
                    <a:pt x="1" y="1"/>
                  </a:lnTo>
                  <a:cubicBezTo>
                    <a:pt x="10109" y="429"/>
                    <a:pt x="20098" y="2346"/>
                    <a:pt x="29766" y="6025"/>
                  </a:cubicBezTo>
                  <a:lnTo>
                    <a:pt x="31112" y="3751"/>
                  </a:lnTo>
                  <a:cubicBezTo>
                    <a:pt x="31112" y="3751"/>
                    <a:pt x="17931" y="525"/>
                    <a:pt x="1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1" name="Google Shape;59631;p26"/>
            <p:cNvSpPr/>
            <p:nvPr/>
          </p:nvSpPr>
          <p:spPr>
            <a:xfrm>
              <a:off x="3821300" y="1363100"/>
              <a:ext cx="1397525" cy="707250"/>
            </a:xfrm>
            <a:custGeom>
              <a:avLst/>
              <a:gdLst/>
              <a:ahLst/>
              <a:cxnLst/>
              <a:rect l="l" t="t" r="r" b="b"/>
              <a:pathLst>
                <a:path w="55901" h="28290" extrusionOk="0">
                  <a:moveTo>
                    <a:pt x="55900" y="0"/>
                  </a:moveTo>
                  <a:cubicBezTo>
                    <a:pt x="36576" y="7847"/>
                    <a:pt x="17943" y="17371"/>
                    <a:pt x="0" y="28289"/>
                  </a:cubicBezTo>
                  <a:cubicBezTo>
                    <a:pt x="5323" y="25908"/>
                    <a:pt x="10537" y="24099"/>
                    <a:pt x="15490" y="23098"/>
                  </a:cubicBezTo>
                  <a:cubicBezTo>
                    <a:pt x="49204" y="16403"/>
                    <a:pt x="54802" y="16082"/>
                    <a:pt x="55566" y="16082"/>
                  </a:cubicBezTo>
                  <a:cubicBezTo>
                    <a:pt x="55647" y="16082"/>
                    <a:pt x="55674" y="16086"/>
                    <a:pt x="55674" y="16086"/>
                  </a:cubicBezTo>
                  <a:lnTo>
                    <a:pt x="55900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2" name="Google Shape;59632;p26"/>
            <p:cNvSpPr/>
            <p:nvPr/>
          </p:nvSpPr>
          <p:spPr>
            <a:xfrm>
              <a:off x="1547200" y="1189275"/>
              <a:ext cx="3402550" cy="2559925"/>
            </a:xfrm>
            <a:custGeom>
              <a:avLst/>
              <a:gdLst/>
              <a:ahLst/>
              <a:cxnLst/>
              <a:rect l="l" t="t" r="r" b="b"/>
              <a:pathLst>
                <a:path w="136102" h="102397" extrusionOk="0">
                  <a:moveTo>
                    <a:pt x="136101" y="0"/>
                  </a:moveTo>
                  <a:lnTo>
                    <a:pt x="136101" y="0"/>
                  </a:lnTo>
                  <a:cubicBezTo>
                    <a:pt x="126505" y="1465"/>
                    <a:pt x="117194" y="3739"/>
                    <a:pt x="108181" y="6715"/>
                  </a:cubicBezTo>
                  <a:cubicBezTo>
                    <a:pt x="65795" y="28599"/>
                    <a:pt x="27540" y="59984"/>
                    <a:pt x="1" y="98072"/>
                  </a:cubicBezTo>
                  <a:cubicBezTo>
                    <a:pt x="2215" y="100310"/>
                    <a:pt x="3727" y="101917"/>
                    <a:pt x="3989" y="102370"/>
                  </a:cubicBezTo>
                  <a:cubicBezTo>
                    <a:pt x="4000" y="102388"/>
                    <a:pt x="4018" y="102397"/>
                    <a:pt x="4043" y="102397"/>
                  </a:cubicBezTo>
                  <a:cubicBezTo>
                    <a:pt x="5001" y="102397"/>
                    <a:pt x="16456" y="89158"/>
                    <a:pt x="31088" y="71045"/>
                  </a:cubicBezTo>
                  <a:cubicBezTo>
                    <a:pt x="45102" y="59210"/>
                    <a:pt x="63116" y="45744"/>
                    <a:pt x="80046" y="38148"/>
                  </a:cubicBezTo>
                  <a:cubicBezTo>
                    <a:pt x="98013" y="27230"/>
                    <a:pt x="116634" y="17705"/>
                    <a:pt x="135970" y="9858"/>
                  </a:cubicBezTo>
                  <a:lnTo>
                    <a:pt x="136101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3" name="Google Shape;59633;p26"/>
            <p:cNvSpPr/>
            <p:nvPr/>
          </p:nvSpPr>
          <p:spPr>
            <a:xfrm>
              <a:off x="3814450" y="947875"/>
              <a:ext cx="1337400" cy="556925"/>
            </a:xfrm>
            <a:custGeom>
              <a:avLst/>
              <a:gdLst/>
              <a:ahLst/>
              <a:cxnLst/>
              <a:rect l="l" t="t" r="r" b="b"/>
              <a:pathLst>
                <a:path w="53496" h="22277" extrusionOk="0">
                  <a:moveTo>
                    <a:pt x="53495" y="0"/>
                  </a:moveTo>
                  <a:cubicBezTo>
                    <a:pt x="53495" y="0"/>
                    <a:pt x="29337" y="6799"/>
                    <a:pt x="1" y="22277"/>
                  </a:cubicBezTo>
                  <a:cubicBezTo>
                    <a:pt x="16669" y="13811"/>
                    <a:pt x="34481" y="7799"/>
                    <a:pt x="53412" y="4894"/>
                  </a:cubicBezTo>
                  <a:lnTo>
                    <a:pt x="53495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4" name="Google Shape;59634;p26"/>
            <p:cNvSpPr/>
            <p:nvPr/>
          </p:nvSpPr>
          <p:spPr>
            <a:xfrm>
              <a:off x="1232150" y="1226932"/>
              <a:ext cx="4228525" cy="2452700"/>
            </a:xfrm>
            <a:custGeom>
              <a:avLst/>
              <a:gdLst/>
              <a:ahLst/>
              <a:cxnLst/>
              <a:rect l="l" t="t" r="r" b="b"/>
              <a:pathLst>
                <a:path w="169141" h="98108" extrusionOk="0">
                  <a:moveTo>
                    <a:pt x="54246" y="69057"/>
                  </a:moveTo>
                  <a:cubicBezTo>
                    <a:pt x="50233" y="71128"/>
                    <a:pt x="46364" y="73141"/>
                    <a:pt x="42959" y="74950"/>
                  </a:cubicBezTo>
                  <a:cubicBezTo>
                    <a:pt x="43637" y="73617"/>
                    <a:pt x="44435" y="72021"/>
                    <a:pt x="45399" y="70140"/>
                  </a:cubicBezTo>
                  <a:cubicBezTo>
                    <a:pt x="48316" y="69807"/>
                    <a:pt x="51293" y="69450"/>
                    <a:pt x="54246" y="69057"/>
                  </a:cubicBezTo>
                  <a:close/>
                  <a:moveTo>
                    <a:pt x="31052" y="79820"/>
                  </a:moveTo>
                  <a:lnTo>
                    <a:pt x="33041" y="80403"/>
                  </a:lnTo>
                  <a:cubicBezTo>
                    <a:pt x="31767" y="81130"/>
                    <a:pt x="30814" y="81713"/>
                    <a:pt x="30278" y="82106"/>
                  </a:cubicBezTo>
                  <a:cubicBezTo>
                    <a:pt x="30516" y="81380"/>
                    <a:pt x="30790" y="80618"/>
                    <a:pt x="31052" y="79820"/>
                  </a:cubicBezTo>
                  <a:close/>
                  <a:moveTo>
                    <a:pt x="120230" y="1"/>
                  </a:moveTo>
                  <a:cubicBezTo>
                    <a:pt x="82583" y="17515"/>
                    <a:pt x="46340" y="38601"/>
                    <a:pt x="11252" y="60782"/>
                  </a:cubicBezTo>
                  <a:cubicBezTo>
                    <a:pt x="10871" y="61163"/>
                    <a:pt x="10490" y="61544"/>
                    <a:pt x="10121" y="61925"/>
                  </a:cubicBezTo>
                  <a:lnTo>
                    <a:pt x="10145" y="61984"/>
                  </a:lnTo>
                  <a:lnTo>
                    <a:pt x="25897" y="54019"/>
                  </a:lnTo>
                  <a:lnTo>
                    <a:pt x="25897" y="54019"/>
                  </a:lnTo>
                  <a:cubicBezTo>
                    <a:pt x="24028" y="56543"/>
                    <a:pt x="22289" y="59020"/>
                    <a:pt x="20634" y="61449"/>
                  </a:cubicBezTo>
                  <a:cubicBezTo>
                    <a:pt x="10716" y="66628"/>
                    <a:pt x="2739" y="70962"/>
                    <a:pt x="1763" y="71986"/>
                  </a:cubicBezTo>
                  <a:cubicBezTo>
                    <a:pt x="1" y="73879"/>
                    <a:pt x="4656" y="78594"/>
                    <a:pt x="8180" y="81701"/>
                  </a:cubicBezTo>
                  <a:cubicBezTo>
                    <a:pt x="3692" y="89869"/>
                    <a:pt x="1382" y="95108"/>
                    <a:pt x="1382" y="95108"/>
                  </a:cubicBezTo>
                  <a:lnTo>
                    <a:pt x="25397" y="98108"/>
                  </a:lnTo>
                  <a:cubicBezTo>
                    <a:pt x="25397" y="98108"/>
                    <a:pt x="25397" y="96834"/>
                    <a:pt x="29552" y="84249"/>
                  </a:cubicBezTo>
                  <a:cubicBezTo>
                    <a:pt x="30493" y="87464"/>
                    <a:pt x="36791" y="92738"/>
                    <a:pt x="38982" y="94488"/>
                  </a:cubicBezTo>
                  <a:cubicBezTo>
                    <a:pt x="52543" y="83630"/>
                    <a:pt x="67164" y="73903"/>
                    <a:pt x="83059" y="66425"/>
                  </a:cubicBezTo>
                  <a:cubicBezTo>
                    <a:pt x="107205" y="55281"/>
                    <a:pt x="133887" y="45435"/>
                    <a:pt x="161033" y="40291"/>
                  </a:cubicBezTo>
                  <a:lnTo>
                    <a:pt x="161033" y="40291"/>
                  </a:lnTo>
                  <a:cubicBezTo>
                    <a:pt x="160854" y="40303"/>
                    <a:pt x="160652" y="40339"/>
                    <a:pt x="160473" y="40351"/>
                  </a:cubicBezTo>
                  <a:lnTo>
                    <a:pt x="158378" y="37160"/>
                  </a:lnTo>
                  <a:lnTo>
                    <a:pt x="150210" y="41589"/>
                  </a:lnTo>
                  <a:cubicBezTo>
                    <a:pt x="144924" y="42303"/>
                    <a:pt x="140375" y="43077"/>
                    <a:pt x="137232" y="43887"/>
                  </a:cubicBezTo>
                  <a:cubicBezTo>
                    <a:pt x="151401" y="36100"/>
                    <a:pt x="165212" y="28337"/>
                    <a:pt x="166474" y="26921"/>
                  </a:cubicBezTo>
                  <a:cubicBezTo>
                    <a:pt x="169141" y="23920"/>
                    <a:pt x="156187" y="14574"/>
                    <a:pt x="156187" y="14574"/>
                  </a:cubicBezTo>
                  <a:cubicBezTo>
                    <a:pt x="156187" y="14574"/>
                    <a:pt x="148591" y="20944"/>
                    <a:pt x="132898" y="29552"/>
                  </a:cubicBezTo>
                  <a:cubicBezTo>
                    <a:pt x="132124" y="26480"/>
                    <a:pt x="131541" y="24015"/>
                    <a:pt x="131541" y="23599"/>
                  </a:cubicBezTo>
                  <a:cubicBezTo>
                    <a:pt x="131541" y="23569"/>
                    <a:pt x="131501" y="23555"/>
                    <a:pt x="131423" y="23555"/>
                  </a:cubicBezTo>
                  <a:cubicBezTo>
                    <a:pt x="130321" y="23555"/>
                    <a:pt x="121655" y="26390"/>
                    <a:pt x="110384" y="30481"/>
                  </a:cubicBezTo>
                  <a:cubicBezTo>
                    <a:pt x="109967" y="28754"/>
                    <a:pt x="109693" y="27516"/>
                    <a:pt x="109693" y="27230"/>
                  </a:cubicBezTo>
                  <a:cubicBezTo>
                    <a:pt x="109695" y="27200"/>
                    <a:pt x="109655" y="27185"/>
                    <a:pt x="109576" y="27185"/>
                  </a:cubicBezTo>
                  <a:cubicBezTo>
                    <a:pt x="108404" y="27185"/>
                    <a:pt x="98582" y="30429"/>
                    <a:pt x="86178" y="34969"/>
                  </a:cubicBezTo>
                  <a:cubicBezTo>
                    <a:pt x="85488" y="32338"/>
                    <a:pt x="84273" y="27802"/>
                    <a:pt x="83297" y="23896"/>
                  </a:cubicBezTo>
                  <a:cubicBezTo>
                    <a:pt x="101525" y="10371"/>
                    <a:pt x="120587" y="608"/>
                    <a:pt x="120587" y="608"/>
                  </a:cubicBezTo>
                  <a:lnTo>
                    <a:pt x="120230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5" name="Google Shape;59635;p26"/>
            <p:cNvSpPr/>
            <p:nvPr/>
          </p:nvSpPr>
          <p:spPr>
            <a:xfrm>
              <a:off x="2382125" y="2035500"/>
              <a:ext cx="4101725" cy="1456750"/>
            </a:xfrm>
            <a:custGeom>
              <a:avLst/>
              <a:gdLst/>
              <a:ahLst/>
              <a:cxnLst/>
              <a:rect l="l" t="t" r="r" b="b"/>
              <a:pathLst>
                <a:path w="164069" h="58270" extrusionOk="0">
                  <a:moveTo>
                    <a:pt x="164069" y="0"/>
                  </a:moveTo>
                  <a:cubicBezTo>
                    <a:pt x="164068" y="1"/>
                    <a:pt x="141578" y="1334"/>
                    <a:pt x="122016" y="3441"/>
                  </a:cubicBezTo>
                  <a:cubicBezTo>
                    <a:pt x="94894" y="8597"/>
                    <a:pt x="68212" y="18443"/>
                    <a:pt x="44066" y="29599"/>
                  </a:cubicBezTo>
                  <a:cubicBezTo>
                    <a:pt x="28171" y="37088"/>
                    <a:pt x="13550" y="46804"/>
                    <a:pt x="1" y="57674"/>
                  </a:cubicBezTo>
                  <a:cubicBezTo>
                    <a:pt x="477" y="58055"/>
                    <a:pt x="751" y="58270"/>
                    <a:pt x="751" y="58270"/>
                  </a:cubicBezTo>
                  <a:cubicBezTo>
                    <a:pt x="751" y="58270"/>
                    <a:pt x="5716" y="54352"/>
                    <a:pt x="15812" y="48602"/>
                  </a:cubicBezTo>
                  <a:cubicBezTo>
                    <a:pt x="18241" y="51138"/>
                    <a:pt x="21194" y="53519"/>
                    <a:pt x="22218" y="54340"/>
                  </a:cubicBezTo>
                  <a:cubicBezTo>
                    <a:pt x="23694" y="53459"/>
                    <a:pt x="25159" y="52578"/>
                    <a:pt x="26647" y="51733"/>
                  </a:cubicBezTo>
                  <a:cubicBezTo>
                    <a:pt x="30576" y="49078"/>
                    <a:pt x="37386" y="44827"/>
                    <a:pt x="47149" y="39851"/>
                  </a:cubicBezTo>
                  <a:cubicBezTo>
                    <a:pt x="47280" y="40327"/>
                    <a:pt x="47411" y="40791"/>
                    <a:pt x="47542" y="41256"/>
                  </a:cubicBezTo>
                  <a:cubicBezTo>
                    <a:pt x="64175" y="34064"/>
                    <a:pt x="81630" y="29314"/>
                    <a:pt x="98918" y="28504"/>
                  </a:cubicBezTo>
                  <a:lnTo>
                    <a:pt x="98918" y="28504"/>
                  </a:lnTo>
                  <a:lnTo>
                    <a:pt x="97668" y="28540"/>
                  </a:lnTo>
                  <a:cubicBezTo>
                    <a:pt x="111396" y="22456"/>
                    <a:pt x="123647" y="16324"/>
                    <a:pt x="127469" y="12633"/>
                  </a:cubicBezTo>
                  <a:lnTo>
                    <a:pt x="126981" y="11895"/>
                  </a:lnTo>
                  <a:cubicBezTo>
                    <a:pt x="131827" y="10788"/>
                    <a:pt x="136839" y="9728"/>
                    <a:pt x="142054" y="8740"/>
                  </a:cubicBezTo>
                  <a:lnTo>
                    <a:pt x="142066" y="8740"/>
                  </a:lnTo>
                  <a:cubicBezTo>
                    <a:pt x="149031" y="7394"/>
                    <a:pt x="156306" y="6180"/>
                    <a:pt x="163914" y="5084"/>
                  </a:cubicBezTo>
                  <a:lnTo>
                    <a:pt x="164069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36" name="Google Shape;59636;p26"/>
          <p:cNvGrpSpPr/>
          <p:nvPr/>
        </p:nvGrpSpPr>
        <p:grpSpPr>
          <a:xfrm>
            <a:off x="-8" y="-1"/>
            <a:ext cx="9143718" cy="5143587"/>
            <a:chOff x="199125" y="225150"/>
            <a:chExt cx="7219675" cy="5295025"/>
          </a:xfrm>
        </p:grpSpPr>
        <p:sp>
          <p:nvSpPr>
            <p:cNvPr id="59637" name="Google Shape;59637;p26"/>
            <p:cNvSpPr/>
            <p:nvPr/>
          </p:nvSpPr>
          <p:spPr>
            <a:xfrm>
              <a:off x="7087175" y="1046400"/>
              <a:ext cx="10750" cy="6850"/>
            </a:xfrm>
            <a:custGeom>
              <a:avLst/>
              <a:gdLst/>
              <a:ahLst/>
              <a:cxnLst/>
              <a:rect l="l" t="t" r="r" b="b"/>
              <a:pathLst>
                <a:path w="430" h="274" extrusionOk="0">
                  <a:moveTo>
                    <a:pt x="429" y="143"/>
                  </a:moveTo>
                  <a:cubicBezTo>
                    <a:pt x="394" y="0"/>
                    <a:pt x="191" y="60"/>
                    <a:pt x="1" y="143"/>
                  </a:cubicBezTo>
                  <a:cubicBezTo>
                    <a:pt x="13" y="238"/>
                    <a:pt x="394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8" name="Google Shape;59638;p26"/>
            <p:cNvSpPr/>
            <p:nvPr/>
          </p:nvSpPr>
          <p:spPr>
            <a:xfrm>
              <a:off x="6611825" y="10490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20" y="131"/>
                  </a:moveTo>
                  <a:cubicBezTo>
                    <a:pt x="179" y="167"/>
                    <a:pt x="441" y="72"/>
                    <a:pt x="334" y="12"/>
                  </a:cubicBezTo>
                  <a:cubicBezTo>
                    <a:pt x="262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9" name="Google Shape;59639;p26"/>
            <p:cNvSpPr/>
            <p:nvPr/>
          </p:nvSpPr>
          <p:spPr>
            <a:xfrm>
              <a:off x="2803900" y="104697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1"/>
                  </a:moveTo>
                  <a:lnTo>
                    <a:pt x="37" y="1"/>
                  </a:lnTo>
                  <a:cubicBezTo>
                    <a:pt x="1" y="191"/>
                    <a:pt x="251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0" name="Google Shape;59640;p26"/>
            <p:cNvSpPr/>
            <p:nvPr/>
          </p:nvSpPr>
          <p:spPr>
            <a:xfrm>
              <a:off x="331875" y="10469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655" y="1"/>
                  </a:moveTo>
                  <a:cubicBezTo>
                    <a:pt x="286" y="1"/>
                    <a:pt x="96" y="84"/>
                    <a:pt x="0" y="215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1" name="Google Shape;59641;p26"/>
            <p:cNvSpPr/>
            <p:nvPr/>
          </p:nvSpPr>
          <p:spPr>
            <a:xfrm>
              <a:off x="2350575" y="10461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5"/>
                    <a:pt x="132" y="131"/>
                  </a:cubicBezTo>
                  <a:cubicBezTo>
                    <a:pt x="191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2" name="Google Shape;59642;p26"/>
            <p:cNvSpPr/>
            <p:nvPr/>
          </p:nvSpPr>
          <p:spPr>
            <a:xfrm>
              <a:off x="5682250" y="104342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43"/>
                  </a:moveTo>
                  <a:cubicBezTo>
                    <a:pt x="179" y="167"/>
                    <a:pt x="453" y="83"/>
                    <a:pt x="346" y="24"/>
                  </a:cubicBezTo>
                  <a:cubicBezTo>
                    <a:pt x="274" y="0"/>
                    <a:pt x="0" y="83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3" name="Google Shape;59643;p26"/>
            <p:cNvSpPr/>
            <p:nvPr/>
          </p:nvSpPr>
          <p:spPr>
            <a:xfrm>
              <a:off x="4345475" y="10434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4" name="Google Shape;59644;p26"/>
            <p:cNvSpPr/>
            <p:nvPr/>
          </p:nvSpPr>
          <p:spPr>
            <a:xfrm>
              <a:off x="1685025" y="1030025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655" y="0"/>
                  </a:moveTo>
                  <a:cubicBezTo>
                    <a:pt x="465" y="191"/>
                    <a:pt x="143" y="334"/>
                    <a:pt x="0" y="572"/>
                  </a:cubicBezTo>
                  <a:cubicBezTo>
                    <a:pt x="453" y="560"/>
                    <a:pt x="1274" y="17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5" name="Google Shape;59645;p26"/>
            <p:cNvSpPr/>
            <p:nvPr/>
          </p:nvSpPr>
          <p:spPr>
            <a:xfrm>
              <a:off x="1557625" y="10404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80"/>
                    <a:pt x="429" y="96"/>
                    <a:pt x="310" y="37"/>
                  </a:cubicBezTo>
                  <a:cubicBezTo>
                    <a:pt x="262" y="1"/>
                    <a:pt x="0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6" name="Google Shape;59646;p26"/>
            <p:cNvSpPr/>
            <p:nvPr/>
          </p:nvSpPr>
          <p:spPr>
            <a:xfrm>
              <a:off x="1101025" y="10374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6"/>
                  </a:moveTo>
                  <a:cubicBezTo>
                    <a:pt x="167" y="179"/>
                    <a:pt x="429" y="96"/>
                    <a:pt x="310" y="37"/>
                  </a:cubicBezTo>
                  <a:cubicBezTo>
                    <a:pt x="262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7" name="Google Shape;59647;p26"/>
            <p:cNvSpPr/>
            <p:nvPr/>
          </p:nvSpPr>
          <p:spPr>
            <a:xfrm>
              <a:off x="2400000" y="10350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44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1"/>
                    <a:pt x="0" y="84"/>
                    <a:pt x="9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8" name="Google Shape;59648;p26"/>
            <p:cNvSpPr/>
            <p:nvPr/>
          </p:nvSpPr>
          <p:spPr>
            <a:xfrm>
              <a:off x="2505950" y="10300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9" name="Google Shape;59649;p26"/>
            <p:cNvSpPr/>
            <p:nvPr/>
          </p:nvSpPr>
          <p:spPr>
            <a:xfrm>
              <a:off x="5418825" y="1026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0" name="Google Shape;59650;p26"/>
            <p:cNvSpPr/>
            <p:nvPr/>
          </p:nvSpPr>
          <p:spPr>
            <a:xfrm>
              <a:off x="3576325" y="1026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1" name="Google Shape;59651;p26"/>
            <p:cNvSpPr/>
            <p:nvPr/>
          </p:nvSpPr>
          <p:spPr>
            <a:xfrm>
              <a:off x="666150" y="10294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2" name="Google Shape;59652;p26"/>
            <p:cNvSpPr/>
            <p:nvPr/>
          </p:nvSpPr>
          <p:spPr>
            <a:xfrm>
              <a:off x="4565725" y="10216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30" y="120"/>
                    <a:pt x="406" y="25"/>
                    <a:pt x="215" y="1"/>
                  </a:cubicBezTo>
                  <a:cubicBezTo>
                    <a:pt x="215" y="120"/>
                    <a:pt x="37" y="132"/>
                    <a:pt x="1" y="215"/>
                  </a:cubicBezTo>
                  <a:cubicBezTo>
                    <a:pt x="215" y="215"/>
                    <a:pt x="251" y="310"/>
                    <a:pt x="430" y="334"/>
                  </a:cubicBezTo>
                  <a:cubicBezTo>
                    <a:pt x="430" y="215"/>
                    <a:pt x="608" y="203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3" name="Google Shape;59653;p26"/>
            <p:cNvSpPr/>
            <p:nvPr/>
          </p:nvSpPr>
          <p:spPr>
            <a:xfrm>
              <a:off x="4067450" y="1021100"/>
              <a:ext cx="26525" cy="16375"/>
            </a:xfrm>
            <a:custGeom>
              <a:avLst/>
              <a:gdLst/>
              <a:ahLst/>
              <a:cxnLst/>
              <a:rect l="l" t="t" r="r" b="b"/>
              <a:pathLst>
                <a:path w="1061" h="655" extrusionOk="0">
                  <a:moveTo>
                    <a:pt x="1013" y="238"/>
                  </a:moveTo>
                  <a:cubicBezTo>
                    <a:pt x="1061" y="167"/>
                    <a:pt x="691" y="0"/>
                    <a:pt x="584" y="24"/>
                  </a:cubicBezTo>
                  <a:cubicBezTo>
                    <a:pt x="1" y="107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4" name="Google Shape;59654;p26"/>
            <p:cNvSpPr/>
            <p:nvPr/>
          </p:nvSpPr>
          <p:spPr>
            <a:xfrm>
              <a:off x="571200" y="1012450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7" y="489"/>
                  </a:moveTo>
                  <a:cubicBezTo>
                    <a:pt x="1262" y="108"/>
                    <a:pt x="83" y="1"/>
                    <a:pt x="0" y="263"/>
                  </a:cubicBezTo>
                  <a:cubicBezTo>
                    <a:pt x="345" y="310"/>
                    <a:pt x="179" y="608"/>
                    <a:pt x="857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5" name="Google Shape;59655;p26"/>
            <p:cNvSpPr/>
            <p:nvPr/>
          </p:nvSpPr>
          <p:spPr>
            <a:xfrm>
              <a:off x="891775" y="1001750"/>
              <a:ext cx="39600" cy="17875"/>
            </a:xfrm>
            <a:custGeom>
              <a:avLst/>
              <a:gdLst/>
              <a:ahLst/>
              <a:cxnLst/>
              <a:rect l="l" t="t" r="r" b="b"/>
              <a:pathLst>
                <a:path w="1584" h="715" extrusionOk="0">
                  <a:moveTo>
                    <a:pt x="1298" y="691"/>
                  </a:moveTo>
                  <a:cubicBezTo>
                    <a:pt x="1477" y="560"/>
                    <a:pt x="1584" y="393"/>
                    <a:pt x="1524" y="119"/>
                  </a:cubicBezTo>
                  <a:cubicBezTo>
                    <a:pt x="810" y="179"/>
                    <a:pt x="512" y="48"/>
                    <a:pt x="0" y="0"/>
                  </a:cubicBezTo>
                  <a:cubicBezTo>
                    <a:pt x="262" y="322"/>
                    <a:pt x="345" y="715"/>
                    <a:pt x="12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6" name="Google Shape;59656;p26"/>
            <p:cNvSpPr/>
            <p:nvPr/>
          </p:nvSpPr>
          <p:spPr>
            <a:xfrm>
              <a:off x="1181375" y="999350"/>
              <a:ext cx="56875" cy="14325"/>
            </a:xfrm>
            <a:custGeom>
              <a:avLst/>
              <a:gdLst/>
              <a:ahLst/>
              <a:cxnLst/>
              <a:rect l="l" t="t" r="r" b="b"/>
              <a:pathLst>
                <a:path w="2275" h="573" extrusionOk="0">
                  <a:moveTo>
                    <a:pt x="799" y="560"/>
                  </a:moveTo>
                  <a:cubicBezTo>
                    <a:pt x="739" y="144"/>
                    <a:pt x="2275" y="572"/>
                    <a:pt x="1894" y="1"/>
                  </a:cubicBezTo>
                  <a:cubicBezTo>
                    <a:pt x="1275" y="60"/>
                    <a:pt x="751" y="156"/>
                    <a:pt x="144" y="215"/>
                  </a:cubicBezTo>
                  <a:cubicBezTo>
                    <a:pt x="1" y="513"/>
                    <a:pt x="608" y="430"/>
                    <a:pt x="79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7" name="Google Shape;59657;p26"/>
            <p:cNvSpPr/>
            <p:nvPr/>
          </p:nvSpPr>
          <p:spPr>
            <a:xfrm>
              <a:off x="5524775" y="1006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3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1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8" name="Google Shape;59658;p26"/>
            <p:cNvSpPr/>
            <p:nvPr/>
          </p:nvSpPr>
          <p:spPr>
            <a:xfrm>
              <a:off x="5462275" y="10017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9" name="Google Shape;59659;p26"/>
            <p:cNvSpPr/>
            <p:nvPr/>
          </p:nvSpPr>
          <p:spPr>
            <a:xfrm>
              <a:off x="4375525" y="10014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" y="238"/>
                    <a:pt x="370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0" name="Google Shape;59660;p26"/>
            <p:cNvSpPr/>
            <p:nvPr/>
          </p:nvSpPr>
          <p:spPr>
            <a:xfrm>
              <a:off x="6564200" y="990725"/>
              <a:ext cx="34850" cy="16700"/>
            </a:xfrm>
            <a:custGeom>
              <a:avLst/>
              <a:gdLst/>
              <a:ahLst/>
              <a:cxnLst/>
              <a:rect l="l" t="t" r="r" b="b"/>
              <a:pathLst>
                <a:path w="1394" h="668" extrusionOk="0">
                  <a:moveTo>
                    <a:pt x="715" y="1"/>
                  </a:moveTo>
                  <a:cubicBezTo>
                    <a:pt x="679" y="203"/>
                    <a:pt x="1" y="72"/>
                    <a:pt x="60" y="346"/>
                  </a:cubicBezTo>
                  <a:cubicBezTo>
                    <a:pt x="441" y="667"/>
                    <a:pt x="1394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1" name="Google Shape;59661;p26"/>
            <p:cNvSpPr/>
            <p:nvPr/>
          </p:nvSpPr>
          <p:spPr>
            <a:xfrm>
              <a:off x="5519425" y="9984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108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2" name="Google Shape;59662;p26"/>
            <p:cNvSpPr/>
            <p:nvPr/>
          </p:nvSpPr>
          <p:spPr>
            <a:xfrm>
              <a:off x="7408050" y="993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3" name="Google Shape;59663;p26"/>
            <p:cNvSpPr/>
            <p:nvPr/>
          </p:nvSpPr>
          <p:spPr>
            <a:xfrm>
              <a:off x="4854750" y="983275"/>
              <a:ext cx="17600" cy="16700"/>
            </a:xfrm>
            <a:custGeom>
              <a:avLst/>
              <a:gdLst/>
              <a:ahLst/>
              <a:cxnLst/>
              <a:rect l="l" t="t" r="r" b="b"/>
              <a:pathLst>
                <a:path w="704" h="668" extrusionOk="0">
                  <a:moveTo>
                    <a:pt x="394" y="644"/>
                  </a:moveTo>
                  <a:cubicBezTo>
                    <a:pt x="453" y="489"/>
                    <a:pt x="703" y="418"/>
                    <a:pt x="608" y="191"/>
                  </a:cubicBezTo>
                  <a:cubicBezTo>
                    <a:pt x="1" y="1"/>
                    <a:pt x="1" y="668"/>
                    <a:pt x="394" y="6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4" name="Google Shape;59664;p26"/>
            <p:cNvSpPr/>
            <p:nvPr/>
          </p:nvSpPr>
          <p:spPr>
            <a:xfrm>
              <a:off x="4513950" y="992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53" y="72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5" name="Google Shape;59665;p26"/>
            <p:cNvSpPr/>
            <p:nvPr/>
          </p:nvSpPr>
          <p:spPr>
            <a:xfrm>
              <a:off x="2245500" y="983275"/>
              <a:ext cx="37525" cy="18200"/>
            </a:xfrm>
            <a:custGeom>
              <a:avLst/>
              <a:gdLst/>
              <a:ahLst/>
              <a:cxnLst/>
              <a:rect l="l" t="t" r="r" b="b"/>
              <a:pathLst>
                <a:path w="1501" h="728" extrusionOk="0">
                  <a:moveTo>
                    <a:pt x="191" y="418"/>
                  </a:moveTo>
                  <a:cubicBezTo>
                    <a:pt x="537" y="727"/>
                    <a:pt x="1477" y="418"/>
                    <a:pt x="1501" y="191"/>
                  </a:cubicBezTo>
                  <a:cubicBezTo>
                    <a:pt x="1060" y="251"/>
                    <a:pt x="1" y="1"/>
                    <a:pt x="191" y="4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6" name="Google Shape;59666;p26"/>
            <p:cNvSpPr/>
            <p:nvPr/>
          </p:nvSpPr>
          <p:spPr>
            <a:xfrm>
              <a:off x="1379325" y="9779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489" y="513"/>
                  </a:moveTo>
                  <a:cubicBezTo>
                    <a:pt x="834" y="346"/>
                    <a:pt x="727" y="1"/>
                    <a:pt x="60" y="60"/>
                  </a:cubicBezTo>
                  <a:cubicBezTo>
                    <a:pt x="1" y="322"/>
                    <a:pt x="120" y="477"/>
                    <a:pt x="48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7" name="Google Shape;59667;p26"/>
            <p:cNvSpPr/>
            <p:nvPr/>
          </p:nvSpPr>
          <p:spPr>
            <a:xfrm>
              <a:off x="7258325" y="98447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2"/>
                  </a:moveTo>
                  <a:cubicBezTo>
                    <a:pt x="180" y="155"/>
                    <a:pt x="453" y="72"/>
                    <a:pt x="346" y="12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8" name="Google Shape;59668;p26"/>
            <p:cNvSpPr/>
            <p:nvPr/>
          </p:nvSpPr>
          <p:spPr>
            <a:xfrm>
              <a:off x="7301800" y="981200"/>
              <a:ext cx="11325" cy="4800"/>
            </a:xfrm>
            <a:custGeom>
              <a:avLst/>
              <a:gdLst/>
              <a:ahLst/>
              <a:cxnLst/>
              <a:rect l="l" t="t" r="r" b="b"/>
              <a:pathLst>
                <a:path w="453" h="192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9" name="Google Shape;59669;p26"/>
            <p:cNvSpPr/>
            <p:nvPr/>
          </p:nvSpPr>
          <p:spPr>
            <a:xfrm>
              <a:off x="5695950" y="971675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0" y="536"/>
                  </a:moveTo>
                  <a:cubicBezTo>
                    <a:pt x="833" y="632"/>
                    <a:pt x="833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0" name="Google Shape;59670;p26"/>
            <p:cNvSpPr/>
            <p:nvPr/>
          </p:nvSpPr>
          <p:spPr>
            <a:xfrm>
              <a:off x="2310100" y="97882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31"/>
                  </a:moveTo>
                  <a:cubicBezTo>
                    <a:pt x="429" y="12"/>
                    <a:pt x="60" y="0"/>
                    <a:pt x="0" y="131"/>
                  </a:cubicBezTo>
                  <a:cubicBezTo>
                    <a:pt x="239" y="119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1" name="Google Shape;59671;p26"/>
            <p:cNvSpPr/>
            <p:nvPr/>
          </p:nvSpPr>
          <p:spPr>
            <a:xfrm>
              <a:off x="925700" y="962750"/>
              <a:ext cx="32775" cy="19075"/>
            </a:xfrm>
            <a:custGeom>
              <a:avLst/>
              <a:gdLst/>
              <a:ahLst/>
              <a:cxnLst/>
              <a:rect l="l" t="t" r="r" b="b"/>
              <a:pathLst>
                <a:path w="1311" h="763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67"/>
                    <a:pt x="0" y="762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2" name="Google Shape;59672;p26"/>
            <p:cNvSpPr/>
            <p:nvPr/>
          </p:nvSpPr>
          <p:spPr>
            <a:xfrm>
              <a:off x="5084550" y="970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83"/>
                    <a:pt x="108" y="131"/>
                  </a:cubicBezTo>
                  <a:cubicBezTo>
                    <a:pt x="167" y="179"/>
                    <a:pt x="441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3" name="Google Shape;59673;p26"/>
            <p:cNvSpPr/>
            <p:nvPr/>
          </p:nvSpPr>
          <p:spPr>
            <a:xfrm>
              <a:off x="5021450" y="96840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4" name="Google Shape;59674;p26"/>
            <p:cNvSpPr/>
            <p:nvPr/>
          </p:nvSpPr>
          <p:spPr>
            <a:xfrm>
              <a:off x="1337650" y="9582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3"/>
                  </a:moveTo>
                  <a:cubicBezTo>
                    <a:pt x="441" y="429"/>
                    <a:pt x="453" y="370"/>
                    <a:pt x="656" y="394"/>
                  </a:cubicBezTo>
                  <a:lnTo>
                    <a:pt x="656" y="168"/>
                  </a:lnTo>
                  <a:cubicBezTo>
                    <a:pt x="108" y="1"/>
                    <a:pt x="1" y="549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5" name="Google Shape;59675;p26"/>
            <p:cNvSpPr/>
            <p:nvPr/>
          </p:nvSpPr>
          <p:spPr>
            <a:xfrm>
              <a:off x="4383875" y="964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79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6" name="Google Shape;59676;p26"/>
            <p:cNvSpPr/>
            <p:nvPr/>
          </p:nvSpPr>
          <p:spPr>
            <a:xfrm>
              <a:off x="308950" y="959475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346"/>
                  </a:moveTo>
                  <a:lnTo>
                    <a:pt x="715" y="0"/>
                  </a:lnTo>
                  <a:lnTo>
                    <a:pt x="275" y="0"/>
                  </a:lnTo>
                  <a:cubicBezTo>
                    <a:pt x="263" y="143"/>
                    <a:pt x="1" y="167"/>
                    <a:pt x="7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7" name="Google Shape;59677;p26"/>
            <p:cNvSpPr/>
            <p:nvPr/>
          </p:nvSpPr>
          <p:spPr>
            <a:xfrm>
              <a:off x="6896975" y="959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2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8" name="Google Shape;59678;p26"/>
            <p:cNvSpPr/>
            <p:nvPr/>
          </p:nvSpPr>
          <p:spPr>
            <a:xfrm>
              <a:off x="4413625" y="954125"/>
              <a:ext cx="17900" cy="14000"/>
            </a:xfrm>
            <a:custGeom>
              <a:avLst/>
              <a:gdLst/>
              <a:ahLst/>
              <a:cxnLst/>
              <a:rect l="l" t="t" r="r" b="b"/>
              <a:pathLst>
                <a:path w="716" h="560" extrusionOk="0">
                  <a:moveTo>
                    <a:pt x="644" y="453"/>
                  </a:moveTo>
                  <a:cubicBezTo>
                    <a:pt x="715" y="203"/>
                    <a:pt x="608" y="36"/>
                    <a:pt x="215" y="0"/>
                  </a:cubicBezTo>
                  <a:cubicBezTo>
                    <a:pt x="263" y="203"/>
                    <a:pt x="1" y="560"/>
                    <a:pt x="64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9" name="Google Shape;59679;p26"/>
            <p:cNvSpPr/>
            <p:nvPr/>
          </p:nvSpPr>
          <p:spPr>
            <a:xfrm>
              <a:off x="3373325" y="942500"/>
              <a:ext cx="45275" cy="22950"/>
            </a:xfrm>
            <a:custGeom>
              <a:avLst/>
              <a:gdLst/>
              <a:ahLst/>
              <a:cxnLst/>
              <a:rect l="l" t="t" r="r" b="b"/>
              <a:pathLst>
                <a:path w="1811" h="918" extrusionOk="0">
                  <a:moveTo>
                    <a:pt x="1167" y="918"/>
                  </a:moveTo>
                  <a:cubicBezTo>
                    <a:pt x="1810" y="465"/>
                    <a:pt x="715" y="156"/>
                    <a:pt x="84" y="1"/>
                  </a:cubicBezTo>
                  <a:cubicBezTo>
                    <a:pt x="1" y="548"/>
                    <a:pt x="477" y="787"/>
                    <a:pt x="1167" y="9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0" name="Google Shape;59680;p26"/>
            <p:cNvSpPr/>
            <p:nvPr/>
          </p:nvSpPr>
          <p:spPr>
            <a:xfrm>
              <a:off x="6916025" y="9562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1" name="Google Shape;59681;p26"/>
            <p:cNvSpPr/>
            <p:nvPr/>
          </p:nvSpPr>
          <p:spPr>
            <a:xfrm>
              <a:off x="698875" y="956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6" y="179"/>
                    <a:pt x="430" y="84"/>
                    <a:pt x="322" y="24"/>
                  </a:cubicBezTo>
                  <a:cubicBezTo>
                    <a:pt x="263" y="0"/>
                    <a:pt x="1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2" name="Google Shape;59682;p26"/>
            <p:cNvSpPr/>
            <p:nvPr/>
          </p:nvSpPr>
          <p:spPr>
            <a:xfrm>
              <a:off x="4345475" y="9535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3" name="Google Shape;59683;p26"/>
            <p:cNvSpPr/>
            <p:nvPr/>
          </p:nvSpPr>
          <p:spPr>
            <a:xfrm>
              <a:off x="1549000" y="944300"/>
              <a:ext cx="27400" cy="15800"/>
            </a:xfrm>
            <a:custGeom>
              <a:avLst/>
              <a:gdLst/>
              <a:ahLst/>
              <a:cxnLst/>
              <a:rect l="l" t="t" r="r" b="b"/>
              <a:pathLst>
                <a:path w="1096" h="632" extrusionOk="0">
                  <a:moveTo>
                    <a:pt x="881" y="500"/>
                  </a:moveTo>
                  <a:cubicBezTo>
                    <a:pt x="1096" y="215"/>
                    <a:pt x="143" y="0"/>
                    <a:pt x="0" y="274"/>
                  </a:cubicBezTo>
                  <a:cubicBezTo>
                    <a:pt x="357" y="322"/>
                    <a:pt x="203" y="631"/>
                    <a:pt x="881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4" name="Google Shape;59684;p26"/>
            <p:cNvSpPr/>
            <p:nvPr/>
          </p:nvSpPr>
          <p:spPr>
            <a:xfrm>
              <a:off x="497975" y="9508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50" y="12"/>
                  </a:cubicBezTo>
                  <a:cubicBezTo>
                    <a:pt x="417" y="36"/>
                    <a:pt x="0" y="0"/>
                    <a:pt x="95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5" name="Google Shape;59685;p26"/>
            <p:cNvSpPr/>
            <p:nvPr/>
          </p:nvSpPr>
          <p:spPr>
            <a:xfrm>
              <a:off x="2266650" y="951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5"/>
                    <a:pt x="429" y="119"/>
                    <a:pt x="429" y="0"/>
                  </a:cubicBezTo>
                  <a:cubicBezTo>
                    <a:pt x="274" y="36"/>
                    <a:pt x="1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6" name="Google Shape;59686;p26"/>
            <p:cNvSpPr/>
            <p:nvPr/>
          </p:nvSpPr>
          <p:spPr>
            <a:xfrm>
              <a:off x="1769550" y="9505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7" name="Google Shape;59687;p26"/>
            <p:cNvSpPr/>
            <p:nvPr/>
          </p:nvSpPr>
          <p:spPr>
            <a:xfrm>
              <a:off x="5780175" y="9392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20" y="144"/>
                  </a:moveTo>
                  <a:cubicBezTo>
                    <a:pt x="179" y="168"/>
                    <a:pt x="441" y="84"/>
                    <a:pt x="346" y="25"/>
                  </a:cubicBezTo>
                  <a:cubicBezTo>
                    <a:pt x="262" y="1"/>
                    <a:pt x="0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8" name="Google Shape;59688;p26"/>
            <p:cNvSpPr/>
            <p:nvPr/>
          </p:nvSpPr>
          <p:spPr>
            <a:xfrm>
              <a:off x="4587175" y="931500"/>
              <a:ext cx="26800" cy="17875"/>
            </a:xfrm>
            <a:custGeom>
              <a:avLst/>
              <a:gdLst/>
              <a:ahLst/>
              <a:cxnLst/>
              <a:rect l="l" t="t" r="r" b="b"/>
              <a:pathLst>
                <a:path w="1072" h="715" extrusionOk="0">
                  <a:moveTo>
                    <a:pt x="0" y="119"/>
                  </a:moveTo>
                  <a:lnTo>
                    <a:pt x="0" y="346"/>
                  </a:lnTo>
                  <a:cubicBezTo>
                    <a:pt x="405" y="715"/>
                    <a:pt x="107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9" name="Google Shape;59689;p26"/>
            <p:cNvSpPr/>
            <p:nvPr/>
          </p:nvSpPr>
          <p:spPr>
            <a:xfrm>
              <a:off x="3758800" y="9392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7"/>
                  </a:moveTo>
                  <a:cubicBezTo>
                    <a:pt x="262" y="1"/>
                    <a:pt x="0" y="96"/>
                    <a:pt x="95" y="156"/>
                  </a:cubicBezTo>
                  <a:cubicBezTo>
                    <a:pt x="155" y="168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0" name="Google Shape;59690;p26"/>
            <p:cNvSpPr/>
            <p:nvPr/>
          </p:nvSpPr>
          <p:spPr>
            <a:xfrm>
              <a:off x="2211575" y="934175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5" y="346"/>
                  </a:moveTo>
                  <a:cubicBezTo>
                    <a:pt x="465" y="191"/>
                    <a:pt x="572" y="84"/>
                    <a:pt x="691" y="0"/>
                  </a:cubicBezTo>
                  <a:lnTo>
                    <a:pt x="36" y="0"/>
                  </a:lnTo>
                  <a:cubicBezTo>
                    <a:pt x="48" y="191"/>
                    <a:pt x="0" y="405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1" name="Google Shape;59691;p26"/>
            <p:cNvSpPr/>
            <p:nvPr/>
          </p:nvSpPr>
          <p:spPr>
            <a:xfrm>
              <a:off x="4383875" y="9362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2" name="Google Shape;59692;p26"/>
            <p:cNvSpPr/>
            <p:nvPr/>
          </p:nvSpPr>
          <p:spPr>
            <a:xfrm>
              <a:off x="2668775" y="933275"/>
              <a:ext cx="11025" cy="8075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441" y="155"/>
                  </a:moveTo>
                  <a:cubicBezTo>
                    <a:pt x="441" y="36"/>
                    <a:pt x="48" y="1"/>
                    <a:pt x="0" y="155"/>
                  </a:cubicBezTo>
                  <a:cubicBezTo>
                    <a:pt x="239" y="144"/>
                    <a:pt x="346" y="322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3" name="Google Shape;59693;p26"/>
            <p:cNvSpPr/>
            <p:nvPr/>
          </p:nvSpPr>
          <p:spPr>
            <a:xfrm>
              <a:off x="2603575" y="9344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2" y="227"/>
                  </a:lnTo>
                  <a:lnTo>
                    <a:pt x="44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4" name="Google Shape;59694;p26"/>
            <p:cNvSpPr/>
            <p:nvPr/>
          </p:nvSpPr>
          <p:spPr>
            <a:xfrm>
              <a:off x="2233300" y="931500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679" y="346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1" y="250"/>
                    <a:pt x="203" y="357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5" name="Google Shape;59695;p26"/>
            <p:cNvSpPr/>
            <p:nvPr/>
          </p:nvSpPr>
          <p:spPr>
            <a:xfrm>
              <a:off x="1745150" y="9312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6" name="Google Shape;59696;p26"/>
            <p:cNvSpPr/>
            <p:nvPr/>
          </p:nvSpPr>
          <p:spPr>
            <a:xfrm>
              <a:off x="7201475" y="9288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7" name="Google Shape;59697;p26"/>
            <p:cNvSpPr/>
            <p:nvPr/>
          </p:nvSpPr>
          <p:spPr>
            <a:xfrm>
              <a:off x="4671700" y="925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8" name="Google Shape;59698;p26"/>
            <p:cNvSpPr/>
            <p:nvPr/>
          </p:nvSpPr>
          <p:spPr>
            <a:xfrm>
              <a:off x="2223475" y="9204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429" y="334"/>
                  </a:moveTo>
                  <a:cubicBezTo>
                    <a:pt x="429" y="215"/>
                    <a:pt x="608" y="203"/>
                    <a:pt x="656" y="120"/>
                  </a:cubicBezTo>
                  <a:cubicBezTo>
                    <a:pt x="429" y="120"/>
                    <a:pt x="406" y="25"/>
                    <a:pt x="227" y="1"/>
                  </a:cubicBezTo>
                  <a:cubicBezTo>
                    <a:pt x="227" y="120"/>
                    <a:pt x="48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9" name="Google Shape;59699;p26"/>
            <p:cNvSpPr/>
            <p:nvPr/>
          </p:nvSpPr>
          <p:spPr>
            <a:xfrm>
              <a:off x="1668650" y="913625"/>
              <a:ext cx="23250" cy="17300"/>
            </a:xfrm>
            <a:custGeom>
              <a:avLst/>
              <a:gdLst/>
              <a:ahLst/>
              <a:cxnLst/>
              <a:rect l="l" t="t" r="r" b="b"/>
              <a:pathLst>
                <a:path w="930" h="692" extrusionOk="0">
                  <a:moveTo>
                    <a:pt x="882" y="608"/>
                  </a:moveTo>
                  <a:cubicBezTo>
                    <a:pt x="929" y="287"/>
                    <a:pt x="917" y="1"/>
                    <a:pt x="227" y="49"/>
                  </a:cubicBezTo>
                  <a:cubicBezTo>
                    <a:pt x="227" y="215"/>
                    <a:pt x="120" y="299"/>
                    <a:pt x="0" y="394"/>
                  </a:cubicBezTo>
                  <a:cubicBezTo>
                    <a:pt x="441" y="370"/>
                    <a:pt x="286" y="691"/>
                    <a:pt x="882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0" name="Google Shape;59700;p26"/>
            <p:cNvSpPr/>
            <p:nvPr/>
          </p:nvSpPr>
          <p:spPr>
            <a:xfrm>
              <a:off x="7198800" y="922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1" name="Google Shape;59701;p26"/>
            <p:cNvSpPr/>
            <p:nvPr/>
          </p:nvSpPr>
          <p:spPr>
            <a:xfrm>
              <a:off x="7030325" y="922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3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2" name="Google Shape;59702;p26"/>
            <p:cNvSpPr/>
            <p:nvPr/>
          </p:nvSpPr>
          <p:spPr>
            <a:xfrm>
              <a:off x="4484175" y="919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1" y="120"/>
                  </a:moveTo>
                  <a:cubicBezTo>
                    <a:pt x="1" y="180"/>
                    <a:pt x="179" y="263"/>
                    <a:pt x="227" y="120"/>
                  </a:cubicBezTo>
                  <a:cubicBezTo>
                    <a:pt x="203" y="60"/>
                    <a:pt x="36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3" name="Google Shape;59703;p26"/>
            <p:cNvSpPr/>
            <p:nvPr/>
          </p:nvSpPr>
          <p:spPr>
            <a:xfrm>
              <a:off x="2772350" y="91035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01"/>
                  </a:moveTo>
                  <a:cubicBezTo>
                    <a:pt x="441" y="430"/>
                    <a:pt x="465" y="370"/>
                    <a:pt x="656" y="382"/>
                  </a:cubicBezTo>
                  <a:lnTo>
                    <a:pt x="656" y="168"/>
                  </a:lnTo>
                  <a:cubicBezTo>
                    <a:pt x="108" y="1"/>
                    <a:pt x="1" y="549"/>
                    <a:pt x="42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4" name="Google Shape;59704;p26"/>
            <p:cNvSpPr/>
            <p:nvPr/>
          </p:nvSpPr>
          <p:spPr>
            <a:xfrm>
              <a:off x="6603800" y="917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4"/>
                    <a:pt x="0" y="1"/>
                    <a:pt x="0" y="96"/>
                  </a:cubicBezTo>
                  <a:cubicBezTo>
                    <a:pt x="167" y="84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5" name="Google Shape;59705;p26"/>
            <p:cNvSpPr/>
            <p:nvPr/>
          </p:nvSpPr>
          <p:spPr>
            <a:xfrm>
              <a:off x="4576450" y="9115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6" name="Google Shape;59706;p26"/>
            <p:cNvSpPr/>
            <p:nvPr/>
          </p:nvSpPr>
          <p:spPr>
            <a:xfrm>
              <a:off x="1389150" y="908875"/>
              <a:ext cx="18775" cy="10750"/>
            </a:xfrm>
            <a:custGeom>
              <a:avLst/>
              <a:gdLst/>
              <a:ahLst/>
              <a:cxnLst/>
              <a:rect l="l" t="t" r="r" b="b"/>
              <a:pathLst>
                <a:path w="751" h="430" extrusionOk="0">
                  <a:moveTo>
                    <a:pt x="751" y="119"/>
                  </a:moveTo>
                  <a:cubicBezTo>
                    <a:pt x="453" y="119"/>
                    <a:pt x="274" y="60"/>
                    <a:pt x="96" y="0"/>
                  </a:cubicBezTo>
                  <a:cubicBezTo>
                    <a:pt x="0" y="358"/>
                    <a:pt x="691" y="429"/>
                    <a:pt x="75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7" name="Google Shape;59707;p26"/>
            <p:cNvSpPr/>
            <p:nvPr/>
          </p:nvSpPr>
          <p:spPr>
            <a:xfrm>
              <a:off x="3562925" y="910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8" name="Google Shape;59708;p26"/>
            <p:cNvSpPr/>
            <p:nvPr/>
          </p:nvSpPr>
          <p:spPr>
            <a:xfrm>
              <a:off x="1444525" y="893100"/>
              <a:ext cx="39600" cy="19075"/>
            </a:xfrm>
            <a:custGeom>
              <a:avLst/>
              <a:gdLst/>
              <a:ahLst/>
              <a:cxnLst/>
              <a:rect l="l" t="t" r="r" b="b"/>
              <a:pathLst>
                <a:path w="1584" h="763" extrusionOk="0">
                  <a:moveTo>
                    <a:pt x="71" y="643"/>
                  </a:moveTo>
                  <a:cubicBezTo>
                    <a:pt x="679" y="762"/>
                    <a:pt x="976" y="762"/>
                    <a:pt x="1584" y="643"/>
                  </a:cubicBezTo>
                  <a:cubicBezTo>
                    <a:pt x="1405" y="322"/>
                    <a:pt x="1250" y="0"/>
                    <a:pt x="274" y="84"/>
                  </a:cubicBezTo>
                  <a:cubicBezTo>
                    <a:pt x="95" y="215"/>
                    <a:pt x="0" y="381"/>
                    <a:pt x="71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9" name="Google Shape;59709;p26"/>
            <p:cNvSpPr/>
            <p:nvPr/>
          </p:nvSpPr>
          <p:spPr>
            <a:xfrm>
              <a:off x="1837425" y="8999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03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0" name="Google Shape;59710;p26"/>
            <p:cNvSpPr/>
            <p:nvPr/>
          </p:nvSpPr>
          <p:spPr>
            <a:xfrm>
              <a:off x="4082050" y="9005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67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1" name="Google Shape;59711;p26"/>
            <p:cNvSpPr/>
            <p:nvPr/>
          </p:nvSpPr>
          <p:spPr>
            <a:xfrm>
              <a:off x="1913325" y="8972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31"/>
                  </a:moveTo>
                  <a:cubicBezTo>
                    <a:pt x="215" y="71"/>
                    <a:pt x="36" y="0"/>
                    <a:pt x="0" y="131"/>
                  </a:cubicBezTo>
                  <a:cubicBezTo>
                    <a:pt x="12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2" name="Google Shape;59712;p26"/>
            <p:cNvSpPr/>
            <p:nvPr/>
          </p:nvSpPr>
          <p:spPr>
            <a:xfrm>
              <a:off x="1590375" y="89995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95" y="131"/>
                  </a:moveTo>
                  <a:cubicBezTo>
                    <a:pt x="155" y="155"/>
                    <a:pt x="429" y="72"/>
                    <a:pt x="322" y="12"/>
                  </a:cubicBezTo>
                  <a:cubicBezTo>
                    <a:pt x="250" y="0"/>
                    <a:pt x="0" y="84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3" name="Google Shape;59713;p26"/>
            <p:cNvSpPr/>
            <p:nvPr/>
          </p:nvSpPr>
          <p:spPr>
            <a:xfrm>
              <a:off x="4211825" y="8922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15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4" name="Google Shape;59714;p26"/>
            <p:cNvSpPr/>
            <p:nvPr/>
          </p:nvSpPr>
          <p:spPr>
            <a:xfrm>
              <a:off x="3381075" y="8945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50" y="37"/>
                    <a:pt x="0" y="25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5" name="Google Shape;59715;p26"/>
            <p:cNvSpPr/>
            <p:nvPr/>
          </p:nvSpPr>
          <p:spPr>
            <a:xfrm>
              <a:off x="1992200" y="8942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8"/>
                    <a:pt x="441" y="72"/>
                    <a:pt x="334" y="13"/>
                  </a:cubicBezTo>
                  <a:cubicBezTo>
                    <a:pt x="262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6" name="Google Shape;59716;p26"/>
            <p:cNvSpPr/>
            <p:nvPr/>
          </p:nvSpPr>
          <p:spPr>
            <a:xfrm>
              <a:off x="6978825" y="8922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68" y="84"/>
                    <a:pt x="418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7" name="Google Shape;59717;p26"/>
            <p:cNvSpPr/>
            <p:nvPr/>
          </p:nvSpPr>
          <p:spPr>
            <a:xfrm>
              <a:off x="4614550" y="882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1"/>
                    <a:pt x="1" y="143"/>
                  </a:cubicBezTo>
                  <a:cubicBezTo>
                    <a:pt x="1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8" name="Google Shape;59718;p26"/>
            <p:cNvSpPr/>
            <p:nvPr/>
          </p:nvSpPr>
          <p:spPr>
            <a:xfrm>
              <a:off x="1880875" y="8838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72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9" name="Google Shape;59719;p26"/>
            <p:cNvSpPr/>
            <p:nvPr/>
          </p:nvSpPr>
          <p:spPr>
            <a:xfrm>
              <a:off x="1424275" y="8806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0" name="Google Shape;59720;p26"/>
            <p:cNvSpPr/>
            <p:nvPr/>
          </p:nvSpPr>
          <p:spPr>
            <a:xfrm>
              <a:off x="3682300" y="8803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1" name="Google Shape;59721;p26"/>
            <p:cNvSpPr/>
            <p:nvPr/>
          </p:nvSpPr>
          <p:spPr>
            <a:xfrm>
              <a:off x="2207100" y="871375"/>
              <a:ext cx="16100" cy="16675"/>
            </a:xfrm>
            <a:custGeom>
              <a:avLst/>
              <a:gdLst/>
              <a:ahLst/>
              <a:cxnLst/>
              <a:rect l="l" t="t" r="r" b="b"/>
              <a:pathLst>
                <a:path w="644" h="667" extrusionOk="0">
                  <a:moveTo>
                    <a:pt x="644" y="155"/>
                  </a:moveTo>
                  <a:cubicBezTo>
                    <a:pt x="1" y="0"/>
                    <a:pt x="1" y="667"/>
                    <a:pt x="644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2" name="Google Shape;59722;p26"/>
            <p:cNvSpPr/>
            <p:nvPr/>
          </p:nvSpPr>
          <p:spPr>
            <a:xfrm>
              <a:off x="5454250" y="877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31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3" name="Google Shape;59723;p26"/>
            <p:cNvSpPr/>
            <p:nvPr/>
          </p:nvSpPr>
          <p:spPr>
            <a:xfrm>
              <a:off x="5177125" y="877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31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4" name="Google Shape;59724;p26"/>
            <p:cNvSpPr/>
            <p:nvPr/>
          </p:nvSpPr>
          <p:spPr>
            <a:xfrm>
              <a:off x="2035650" y="869275"/>
              <a:ext cx="20575" cy="8675"/>
            </a:xfrm>
            <a:custGeom>
              <a:avLst/>
              <a:gdLst/>
              <a:ahLst/>
              <a:cxnLst/>
              <a:rect l="l" t="t" r="r" b="b"/>
              <a:pathLst>
                <a:path w="823" h="347" extrusionOk="0">
                  <a:moveTo>
                    <a:pt x="120" y="346"/>
                  </a:moveTo>
                  <a:lnTo>
                    <a:pt x="775" y="346"/>
                  </a:lnTo>
                  <a:cubicBezTo>
                    <a:pt x="739" y="215"/>
                    <a:pt x="822" y="25"/>
                    <a:pt x="549" y="1"/>
                  </a:cubicBezTo>
                  <a:cubicBezTo>
                    <a:pt x="537" y="203"/>
                    <a:pt x="1" y="108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5" name="Google Shape;59725;p26"/>
            <p:cNvSpPr/>
            <p:nvPr/>
          </p:nvSpPr>
          <p:spPr>
            <a:xfrm>
              <a:off x="2350575" y="8716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3"/>
                    <a:pt x="132" y="143"/>
                  </a:cubicBezTo>
                  <a:cubicBezTo>
                    <a:pt x="191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6" name="Google Shape;59726;p26"/>
            <p:cNvSpPr/>
            <p:nvPr/>
          </p:nvSpPr>
          <p:spPr>
            <a:xfrm>
              <a:off x="3650750" y="860350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941" y="477"/>
                  </a:moveTo>
                  <a:lnTo>
                    <a:pt x="941" y="36"/>
                  </a:lnTo>
                  <a:cubicBezTo>
                    <a:pt x="524" y="1"/>
                    <a:pt x="465" y="155"/>
                    <a:pt x="72" y="155"/>
                  </a:cubicBezTo>
                  <a:cubicBezTo>
                    <a:pt x="0" y="441"/>
                    <a:pt x="369" y="513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7" name="Google Shape;59727;p26"/>
            <p:cNvSpPr/>
            <p:nvPr/>
          </p:nvSpPr>
          <p:spPr>
            <a:xfrm>
              <a:off x="1359075" y="862725"/>
              <a:ext cx="21775" cy="11950"/>
            </a:xfrm>
            <a:custGeom>
              <a:avLst/>
              <a:gdLst/>
              <a:ahLst/>
              <a:cxnLst/>
              <a:rect l="l" t="t" r="r" b="b"/>
              <a:pathLst>
                <a:path w="871" h="478" extrusionOk="0">
                  <a:moveTo>
                    <a:pt x="870" y="382"/>
                  </a:moveTo>
                  <a:lnTo>
                    <a:pt x="870" y="49"/>
                  </a:lnTo>
                  <a:cubicBezTo>
                    <a:pt x="537" y="60"/>
                    <a:pt x="60" y="1"/>
                    <a:pt x="1" y="168"/>
                  </a:cubicBezTo>
                  <a:cubicBezTo>
                    <a:pt x="441" y="168"/>
                    <a:pt x="275" y="477"/>
                    <a:pt x="87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8" name="Google Shape;59728;p26"/>
            <p:cNvSpPr/>
            <p:nvPr/>
          </p:nvSpPr>
          <p:spPr>
            <a:xfrm>
              <a:off x="1707050" y="852325"/>
              <a:ext cx="32775" cy="16975"/>
            </a:xfrm>
            <a:custGeom>
              <a:avLst/>
              <a:gdLst/>
              <a:ahLst/>
              <a:cxnLst/>
              <a:rect l="l" t="t" r="r" b="b"/>
              <a:pathLst>
                <a:path w="1311" h="679" extrusionOk="0">
                  <a:moveTo>
                    <a:pt x="0" y="238"/>
                  </a:moveTo>
                  <a:cubicBezTo>
                    <a:pt x="238" y="488"/>
                    <a:pt x="596" y="679"/>
                    <a:pt x="1310" y="679"/>
                  </a:cubicBezTo>
                  <a:lnTo>
                    <a:pt x="1310" y="119"/>
                  </a:lnTo>
                  <a:cubicBezTo>
                    <a:pt x="929" y="191"/>
                    <a:pt x="12" y="0"/>
                    <a:pt x="0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9" name="Google Shape;59729;p26"/>
            <p:cNvSpPr/>
            <p:nvPr/>
          </p:nvSpPr>
          <p:spPr>
            <a:xfrm>
              <a:off x="919150" y="852625"/>
              <a:ext cx="36050" cy="17575"/>
            </a:xfrm>
            <a:custGeom>
              <a:avLst/>
              <a:gdLst/>
              <a:ahLst/>
              <a:cxnLst/>
              <a:rect l="l" t="t" r="r" b="b"/>
              <a:pathLst>
                <a:path w="1442" h="703" extrusionOk="0">
                  <a:moveTo>
                    <a:pt x="1084" y="0"/>
                  </a:moveTo>
                  <a:cubicBezTo>
                    <a:pt x="393" y="12"/>
                    <a:pt x="36" y="214"/>
                    <a:pt x="1" y="572"/>
                  </a:cubicBezTo>
                  <a:cubicBezTo>
                    <a:pt x="417" y="536"/>
                    <a:pt x="477" y="703"/>
                    <a:pt x="870" y="691"/>
                  </a:cubicBezTo>
                  <a:cubicBezTo>
                    <a:pt x="1013" y="441"/>
                    <a:pt x="1441" y="179"/>
                    <a:pt x="108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0" name="Google Shape;59730;p26"/>
            <p:cNvSpPr/>
            <p:nvPr/>
          </p:nvSpPr>
          <p:spPr>
            <a:xfrm>
              <a:off x="4674375" y="858275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29" y="346"/>
                  </a:moveTo>
                  <a:cubicBezTo>
                    <a:pt x="406" y="203"/>
                    <a:pt x="477" y="24"/>
                    <a:pt x="227" y="0"/>
                  </a:cubicBezTo>
                  <a:cubicBezTo>
                    <a:pt x="203" y="72"/>
                    <a:pt x="191" y="131"/>
                    <a:pt x="1" y="119"/>
                  </a:cubicBezTo>
                  <a:cubicBezTo>
                    <a:pt x="25" y="250"/>
                    <a:pt x="60" y="381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1" name="Google Shape;59731;p26"/>
            <p:cNvSpPr/>
            <p:nvPr/>
          </p:nvSpPr>
          <p:spPr>
            <a:xfrm>
              <a:off x="2199075" y="8633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67"/>
                    <a:pt x="429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2" name="Google Shape;59732;p26"/>
            <p:cNvSpPr/>
            <p:nvPr/>
          </p:nvSpPr>
          <p:spPr>
            <a:xfrm>
              <a:off x="3494775" y="8579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3" name="Google Shape;59733;p26"/>
            <p:cNvSpPr/>
            <p:nvPr/>
          </p:nvSpPr>
          <p:spPr>
            <a:xfrm>
              <a:off x="2030300" y="8573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4" name="Google Shape;59734;p26"/>
            <p:cNvSpPr/>
            <p:nvPr/>
          </p:nvSpPr>
          <p:spPr>
            <a:xfrm>
              <a:off x="3168825" y="8556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5" name="Google Shape;59735;p26"/>
            <p:cNvSpPr/>
            <p:nvPr/>
          </p:nvSpPr>
          <p:spPr>
            <a:xfrm>
              <a:off x="3796600" y="852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6" name="Google Shape;59736;p26"/>
            <p:cNvSpPr/>
            <p:nvPr/>
          </p:nvSpPr>
          <p:spPr>
            <a:xfrm>
              <a:off x="2937850" y="8520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7" name="Google Shape;59737;p26"/>
            <p:cNvSpPr/>
            <p:nvPr/>
          </p:nvSpPr>
          <p:spPr>
            <a:xfrm>
              <a:off x="5834350" y="8463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8" name="Google Shape;59738;p26"/>
            <p:cNvSpPr/>
            <p:nvPr/>
          </p:nvSpPr>
          <p:spPr>
            <a:xfrm>
              <a:off x="2182400" y="8463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9" name="Google Shape;59739;p26"/>
            <p:cNvSpPr/>
            <p:nvPr/>
          </p:nvSpPr>
          <p:spPr>
            <a:xfrm>
              <a:off x="4695825" y="8413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0" name="Google Shape;59740;p26"/>
            <p:cNvSpPr/>
            <p:nvPr/>
          </p:nvSpPr>
          <p:spPr>
            <a:xfrm>
              <a:off x="3785575" y="830300"/>
              <a:ext cx="20875" cy="12525"/>
            </a:xfrm>
            <a:custGeom>
              <a:avLst/>
              <a:gdLst/>
              <a:ahLst/>
              <a:cxnLst/>
              <a:rect l="l" t="t" r="r" b="b"/>
              <a:pathLst>
                <a:path w="835" h="501" extrusionOk="0">
                  <a:moveTo>
                    <a:pt x="334" y="0"/>
                  </a:moveTo>
                  <a:cubicBezTo>
                    <a:pt x="1" y="167"/>
                    <a:pt x="96" y="500"/>
                    <a:pt x="775" y="441"/>
                  </a:cubicBezTo>
                  <a:cubicBezTo>
                    <a:pt x="834" y="191"/>
                    <a:pt x="715" y="24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1" name="Google Shape;59741;p26"/>
            <p:cNvSpPr/>
            <p:nvPr/>
          </p:nvSpPr>
          <p:spPr>
            <a:xfrm>
              <a:off x="2888750" y="8377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96"/>
                    <a:pt x="345" y="25"/>
                  </a:cubicBezTo>
                  <a:cubicBezTo>
                    <a:pt x="286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2" name="Google Shape;59742;p26"/>
            <p:cNvSpPr/>
            <p:nvPr/>
          </p:nvSpPr>
          <p:spPr>
            <a:xfrm>
              <a:off x="6435625" y="819575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1" y="751"/>
                  </a:moveTo>
                  <a:cubicBezTo>
                    <a:pt x="572" y="429"/>
                    <a:pt x="1119" y="417"/>
                    <a:pt x="1060" y="84"/>
                  </a:cubicBezTo>
                  <a:cubicBezTo>
                    <a:pt x="0" y="1"/>
                    <a:pt x="95" y="786"/>
                    <a:pt x="631" y="7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3" name="Google Shape;59743;p26"/>
            <p:cNvSpPr/>
            <p:nvPr/>
          </p:nvSpPr>
          <p:spPr>
            <a:xfrm>
              <a:off x="2356225" y="8350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32"/>
                  </a:moveTo>
                  <a:cubicBezTo>
                    <a:pt x="168" y="167"/>
                    <a:pt x="441" y="72"/>
                    <a:pt x="334" y="13"/>
                  </a:cubicBezTo>
                  <a:cubicBezTo>
                    <a:pt x="275" y="1"/>
                    <a:pt x="1" y="96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4" name="Google Shape;59744;p26"/>
            <p:cNvSpPr/>
            <p:nvPr/>
          </p:nvSpPr>
          <p:spPr>
            <a:xfrm>
              <a:off x="1720450" y="835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5" name="Google Shape;59745;p26"/>
            <p:cNvSpPr/>
            <p:nvPr/>
          </p:nvSpPr>
          <p:spPr>
            <a:xfrm>
              <a:off x="4127300" y="818675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786" y="691"/>
                  </a:moveTo>
                  <a:cubicBezTo>
                    <a:pt x="976" y="549"/>
                    <a:pt x="1072" y="394"/>
                    <a:pt x="1012" y="120"/>
                  </a:cubicBezTo>
                  <a:cubicBezTo>
                    <a:pt x="714" y="120"/>
                    <a:pt x="536" y="60"/>
                    <a:pt x="357" y="1"/>
                  </a:cubicBezTo>
                  <a:cubicBezTo>
                    <a:pt x="0" y="191"/>
                    <a:pt x="95" y="715"/>
                    <a:pt x="786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6" name="Google Shape;59746;p26"/>
            <p:cNvSpPr/>
            <p:nvPr/>
          </p:nvSpPr>
          <p:spPr>
            <a:xfrm>
              <a:off x="2386900" y="823150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19" y="512"/>
                  </a:moveTo>
                  <a:lnTo>
                    <a:pt x="619" y="167"/>
                  </a:lnTo>
                  <a:cubicBezTo>
                    <a:pt x="0" y="0"/>
                    <a:pt x="0" y="667"/>
                    <a:pt x="61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7" name="Google Shape;59747;p26"/>
            <p:cNvSpPr/>
            <p:nvPr/>
          </p:nvSpPr>
          <p:spPr>
            <a:xfrm>
              <a:off x="5389050" y="829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8" name="Google Shape;59748;p26"/>
            <p:cNvSpPr/>
            <p:nvPr/>
          </p:nvSpPr>
          <p:spPr>
            <a:xfrm>
              <a:off x="2320225" y="824350"/>
              <a:ext cx="17275" cy="9250"/>
            </a:xfrm>
            <a:custGeom>
              <a:avLst/>
              <a:gdLst/>
              <a:ahLst/>
              <a:cxnLst/>
              <a:rect l="l" t="t" r="r" b="b"/>
              <a:pathLst>
                <a:path w="691" h="370" extrusionOk="0">
                  <a:moveTo>
                    <a:pt x="691" y="345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50"/>
                    <a:pt x="215" y="369"/>
                    <a:pt x="69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9" name="Google Shape;59749;p26"/>
            <p:cNvSpPr/>
            <p:nvPr/>
          </p:nvSpPr>
          <p:spPr>
            <a:xfrm>
              <a:off x="1690075" y="821650"/>
              <a:ext cx="11350" cy="9850"/>
            </a:xfrm>
            <a:custGeom>
              <a:avLst/>
              <a:gdLst/>
              <a:ahLst/>
              <a:cxnLst/>
              <a:rect l="l" t="t" r="r" b="b"/>
              <a:pathLst>
                <a:path w="454" h="394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1" y="120"/>
                    <a:pt x="203" y="37"/>
                    <a:pt x="25" y="1"/>
                  </a:cubicBezTo>
                  <a:cubicBezTo>
                    <a:pt x="36" y="179"/>
                    <a:pt x="1" y="394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0" name="Google Shape;59750;p26"/>
            <p:cNvSpPr/>
            <p:nvPr/>
          </p:nvSpPr>
          <p:spPr>
            <a:xfrm>
              <a:off x="1505825" y="8273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83"/>
                    <a:pt x="429" y="119"/>
                    <a:pt x="429" y="0"/>
                  </a:cubicBezTo>
                  <a:cubicBezTo>
                    <a:pt x="263" y="24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1" name="Google Shape;59751;p26"/>
            <p:cNvSpPr/>
            <p:nvPr/>
          </p:nvSpPr>
          <p:spPr>
            <a:xfrm>
              <a:off x="6858875" y="8213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2" name="Google Shape;59752;p26"/>
            <p:cNvSpPr/>
            <p:nvPr/>
          </p:nvSpPr>
          <p:spPr>
            <a:xfrm>
              <a:off x="6122775" y="824050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55"/>
                    <a:pt x="429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3" name="Google Shape;59753;p26"/>
            <p:cNvSpPr/>
            <p:nvPr/>
          </p:nvSpPr>
          <p:spPr>
            <a:xfrm>
              <a:off x="2049350" y="821650"/>
              <a:ext cx="16400" cy="5700"/>
            </a:xfrm>
            <a:custGeom>
              <a:avLst/>
              <a:gdLst/>
              <a:ahLst/>
              <a:cxnLst/>
              <a:rect l="l" t="t" r="r" b="b"/>
              <a:pathLst>
                <a:path w="656" h="228" extrusionOk="0">
                  <a:moveTo>
                    <a:pt x="1" y="227"/>
                  </a:moveTo>
                  <a:cubicBezTo>
                    <a:pt x="370" y="227"/>
                    <a:pt x="572" y="132"/>
                    <a:pt x="655" y="1"/>
                  </a:cubicBezTo>
                  <a:cubicBezTo>
                    <a:pt x="286" y="1"/>
                    <a:pt x="96" y="96"/>
                    <a:pt x="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4" name="Google Shape;59754;p26"/>
            <p:cNvSpPr/>
            <p:nvPr/>
          </p:nvSpPr>
          <p:spPr>
            <a:xfrm>
              <a:off x="2337475" y="816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20"/>
                  </a:moveTo>
                  <a:cubicBezTo>
                    <a:pt x="429" y="120"/>
                    <a:pt x="394" y="36"/>
                    <a:pt x="215" y="1"/>
                  </a:cubicBezTo>
                  <a:cubicBezTo>
                    <a:pt x="215" y="120"/>
                    <a:pt x="37" y="144"/>
                    <a:pt x="1" y="227"/>
                  </a:cubicBezTo>
                  <a:cubicBezTo>
                    <a:pt x="215" y="227"/>
                    <a:pt x="251" y="322"/>
                    <a:pt x="429" y="346"/>
                  </a:cubicBezTo>
                  <a:cubicBezTo>
                    <a:pt x="429" y="227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5" name="Google Shape;59755;p26"/>
            <p:cNvSpPr/>
            <p:nvPr/>
          </p:nvSpPr>
          <p:spPr>
            <a:xfrm>
              <a:off x="5082175" y="808275"/>
              <a:ext cx="21150" cy="16100"/>
            </a:xfrm>
            <a:custGeom>
              <a:avLst/>
              <a:gdLst/>
              <a:ahLst/>
              <a:cxnLst/>
              <a:rect l="l" t="t" r="r" b="b"/>
              <a:pathLst>
                <a:path w="846" h="644" extrusionOk="0">
                  <a:moveTo>
                    <a:pt x="0" y="95"/>
                  </a:moveTo>
                  <a:lnTo>
                    <a:pt x="0" y="536"/>
                  </a:lnTo>
                  <a:cubicBezTo>
                    <a:pt x="846" y="643"/>
                    <a:pt x="846" y="0"/>
                    <a:pt x="0" y="9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6" name="Google Shape;59756;p26"/>
            <p:cNvSpPr/>
            <p:nvPr/>
          </p:nvSpPr>
          <p:spPr>
            <a:xfrm>
              <a:off x="4585375" y="805000"/>
              <a:ext cx="27725" cy="16675"/>
            </a:xfrm>
            <a:custGeom>
              <a:avLst/>
              <a:gdLst/>
              <a:ahLst/>
              <a:cxnLst/>
              <a:rect l="l" t="t" r="r" b="b"/>
              <a:pathLst>
                <a:path w="1109" h="667" extrusionOk="0">
                  <a:moveTo>
                    <a:pt x="953" y="0"/>
                  </a:moveTo>
                  <a:lnTo>
                    <a:pt x="96" y="0"/>
                  </a:lnTo>
                  <a:cubicBezTo>
                    <a:pt x="1" y="381"/>
                    <a:pt x="465" y="476"/>
                    <a:pt x="751" y="667"/>
                  </a:cubicBezTo>
                  <a:cubicBezTo>
                    <a:pt x="727" y="405"/>
                    <a:pt x="1108" y="345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7" name="Google Shape;59757;p26"/>
            <p:cNvSpPr/>
            <p:nvPr/>
          </p:nvSpPr>
          <p:spPr>
            <a:xfrm>
              <a:off x="2535725" y="812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56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8" name="Google Shape;59758;p26"/>
            <p:cNvSpPr/>
            <p:nvPr/>
          </p:nvSpPr>
          <p:spPr>
            <a:xfrm>
              <a:off x="6234100" y="805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1" y="0"/>
                  </a:lnTo>
                  <a:lnTo>
                    <a:pt x="1" y="345"/>
                  </a:lnTo>
                  <a:lnTo>
                    <a:pt x="65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9" name="Google Shape;59759;p26"/>
            <p:cNvSpPr/>
            <p:nvPr/>
          </p:nvSpPr>
          <p:spPr>
            <a:xfrm>
              <a:off x="6771975" y="8041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3"/>
                  </a:moveTo>
                  <a:cubicBezTo>
                    <a:pt x="226" y="84"/>
                    <a:pt x="48" y="0"/>
                    <a:pt x="0" y="143"/>
                  </a:cubicBezTo>
                  <a:cubicBezTo>
                    <a:pt x="0" y="215"/>
                    <a:pt x="179" y="274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0" name="Google Shape;59760;p26"/>
            <p:cNvSpPr/>
            <p:nvPr/>
          </p:nvSpPr>
          <p:spPr>
            <a:xfrm>
              <a:off x="4253200" y="8011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2" y="0"/>
                    <a:pt x="0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1" name="Google Shape;59761;p26"/>
            <p:cNvSpPr/>
            <p:nvPr/>
          </p:nvSpPr>
          <p:spPr>
            <a:xfrm>
              <a:off x="1297475" y="778200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27"/>
                  </a:moveTo>
                  <a:cubicBezTo>
                    <a:pt x="655" y="858"/>
                    <a:pt x="369" y="1144"/>
                    <a:pt x="941" y="1072"/>
                  </a:cubicBezTo>
                  <a:cubicBezTo>
                    <a:pt x="1632" y="786"/>
                    <a:pt x="715" y="1"/>
                    <a:pt x="72" y="405"/>
                  </a:cubicBezTo>
                  <a:cubicBezTo>
                    <a:pt x="0" y="608"/>
                    <a:pt x="381" y="608"/>
                    <a:pt x="500" y="7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2" name="Google Shape;59762;p26"/>
            <p:cNvSpPr/>
            <p:nvPr/>
          </p:nvSpPr>
          <p:spPr>
            <a:xfrm>
              <a:off x="5771850" y="796350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3" name="Google Shape;59763;p26"/>
            <p:cNvSpPr/>
            <p:nvPr/>
          </p:nvSpPr>
          <p:spPr>
            <a:xfrm>
              <a:off x="2546150" y="793375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46"/>
                  </a:moveTo>
                  <a:cubicBezTo>
                    <a:pt x="941" y="48"/>
                    <a:pt x="345" y="120"/>
                    <a:pt x="131" y="1"/>
                  </a:cubicBezTo>
                  <a:cubicBezTo>
                    <a:pt x="0" y="298"/>
                    <a:pt x="202" y="418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4" name="Google Shape;59764;p26"/>
            <p:cNvSpPr/>
            <p:nvPr/>
          </p:nvSpPr>
          <p:spPr>
            <a:xfrm>
              <a:off x="1513875" y="798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55"/>
                  </a:moveTo>
                  <a:cubicBezTo>
                    <a:pt x="167" y="179"/>
                    <a:pt x="441" y="96"/>
                    <a:pt x="334" y="36"/>
                  </a:cubicBezTo>
                  <a:cubicBezTo>
                    <a:pt x="274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5" name="Google Shape;59765;p26"/>
            <p:cNvSpPr/>
            <p:nvPr/>
          </p:nvSpPr>
          <p:spPr>
            <a:xfrm>
              <a:off x="2467850" y="7930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67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6" name="Google Shape;59766;p26"/>
            <p:cNvSpPr/>
            <p:nvPr/>
          </p:nvSpPr>
          <p:spPr>
            <a:xfrm>
              <a:off x="1035825" y="7957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7" name="Google Shape;59767;p26"/>
            <p:cNvSpPr/>
            <p:nvPr/>
          </p:nvSpPr>
          <p:spPr>
            <a:xfrm>
              <a:off x="763775" y="7957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43"/>
                  </a:moveTo>
                  <a:cubicBezTo>
                    <a:pt x="179" y="179"/>
                    <a:pt x="453" y="83"/>
                    <a:pt x="346" y="24"/>
                  </a:cubicBezTo>
                  <a:cubicBezTo>
                    <a:pt x="274" y="0"/>
                    <a:pt x="0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8" name="Google Shape;59768;p26"/>
            <p:cNvSpPr/>
            <p:nvPr/>
          </p:nvSpPr>
          <p:spPr>
            <a:xfrm>
              <a:off x="631025" y="787125"/>
              <a:ext cx="22350" cy="11950"/>
            </a:xfrm>
            <a:custGeom>
              <a:avLst/>
              <a:gdLst/>
              <a:ahLst/>
              <a:cxnLst/>
              <a:rect l="l" t="t" r="r" b="b"/>
              <a:pathLst>
                <a:path w="894" h="478" extrusionOk="0">
                  <a:moveTo>
                    <a:pt x="869" y="25"/>
                  </a:moveTo>
                  <a:cubicBezTo>
                    <a:pt x="369" y="1"/>
                    <a:pt x="48" y="60"/>
                    <a:pt x="0" y="251"/>
                  </a:cubicBezTo>
                  <a:cubicBezTo>
                    <a:pt x="310" y="287"/>
                    <a:pt x="369" y="429"/>
                    <a:pt x="655" y="477"/>
                  </a:cubicBezTo>
                  <a:cubicBezTo>
                    <a:pt x="596" y="263"/>
                    <a:pt x="893" y="239"/>
                    <a:pt x="869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9" name="Google Shape;59769;p26"/>
            <p:cNvSpPr/>
            <p:nvPr/>
          </p:nvSpPr>
          <p:spPr>
            <a:xfrm>
              <a:off x="1891600" y="785950"/>
              <a:ext cx="30675" cy="12825"/>
            </a:xfrm>
            <a:custGeom>
              <a:avLst/>
              <a:gdLst/>
              <a:ahLst/>
              <a:cxnLst/>
              <a:rect l="l" t="t" r="r" b="b"/>
              <a:pathLst>
                <a:path w="1227" h="513" extrusionOk="0">
                  <a:moveTo>
                    <a:pt x="1084" y="417"/>
                  </a:moveTo>
                  <a:cubicBezTo>
                    <a:pt x="1227" y="155"/>
                    <a:pt x="48" y="0"/>
                    <a:pt x="0" y="191"/>
                  </a:cubicBezTo>
                  <a:cubicBezTo>
                    <a:pt x="417" y="238"/>
                    <a:pt x="405" y="512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0" name="Google Shape;59770;p26"/>
            <p:cNvSpPr/>
            <p:nvPr/>
          </p:nvSpPr>
          <p:spPr>
            <a:xfrm>
              <a:off x="7082125" y="7907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55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1" name="Google Shape;59771;p26"/>
            <p:cNvSpPr/>
            <p:nvPr/>
          </p:nvSpPr>
          <p:spPr>
            <a:xfrm>
              <a:off x="412550" y="787725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215"/>
                    <a:pt x="238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2" name="Google Shape;59772;p26"/>
            <p:cNvSpPr/>
            <p:nvPr/>
          </p:nvSpPr>
          <p:spPr>
            <a:xfrm>
              <a:off x="4652650" y="7820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3" name="Google Shape;59773;p26"/>
            <p:cNvSpPr/>
            <p:nvPr/>
          </p:nvSpPr>
          <p:spPr>
            <a:xfrm>
              <a:off x="3962675" y="78237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30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30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4" name="Google Shape;59774;p26"/>
            <p:cNvSpPr/>
            <p:nvPr/>
          </p:nvSpPr>
          <p:spPr>
            <a:xfrm>
              <a:off x="2165725" y="768375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60"/>
                  </a:moveTo>
                  <a:cubicBezTo>
                    <a:pt x="1287" y="1"/>
                    <a:pt x="1" y="263"/>
                    <a:pt x="120" y="656"/>
                  </a:cubicBezTo>
                  <a:cubicBezTo>
                    <a:pt x="739" y="763"/>
                    <a:pt x="691" y="513"/>
                    <a:pt x="121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5" name="Google Shape;59775;p26"/>
            <p:cNvSpPr/>
            <p:nvPr/>
          </p:nvSpPr>
          <p:spPr>
            <a:xfrm>
              <a:off x="318475" y="781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32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6" name="Google Shape;59776;p26"/>
            <p:cNvSpPr/>
            <p:nvPr/>
          </p:nvSpPr>
          <p:spPr>
            <a:xfrm>
              <a:off x="6293925" y="776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7" name="Google Shape;59777;p26"/>
            <p:cNvSpPr/>
            <p:nvPr/>
          </p:nvSpPr>
          <p:spPr>
            <a:xfrm>
              <a:off x="4366900" y="7788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79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8" name="Google Shape;59778;p26"/>
            <p:cNvSpPr/>
            <p:nvPr/>
          </p:nvSpPr>
          <p:spPr>
            <a:xfrm>
              <a:off x="3910600" y="768075"/>
              <a:ext cx="22350" cy="14325"/>
            </a:xfrm>
            <a:custGeom>
              <a:avLst/>
              <a:gdLst/>
              <a:ahLst/>
              <a:cxnLst/>
              <a:rect l="l" t="t" r="r" b="b"/>
              <a:pathLst>
                <a:path w="894" h="573" extrusionOk="0">
                  <a:moveTo>
                    <a:pt x="548" y="572"/>
                  </a:moveTo>
                  <a:cubicBezTo>
                    <a:pt x="846" y="417"/>
                    <a:pt x="893" y="13"/>
                    <a:pt x="322" y="1"/>
                  </a:cubicBezTo>
                  <a:cubicBezTo>
                    <a:pt x="36" y="156"/>
                    <a:pt x="0" y="560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9" name="Google Shape;59779;p26"/>
            <p:cNvSpPr/>
            <p:nvPr/>
          </p:nvSpPr>
          <p:spPr>
            <a:xfrm>
              <a:off x="5937925" y="767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4"/>
                  </a:moveTo>
                  <a:cubicBezTo>
                    <a:pt x="167" y="180"/>
                    <a:pt x="429" y="84"/>
                    <a:pt x="322" y="25"/>
                  </a:cubicBezTo>
                  <a:cubicBezTo>
                    <a:pt x="263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0" name="Google Shape;59780;p26"/>
            <p:cNvSpPr/>
            <p:nvPr/>
          </p:nvSpPr>
          <p:spPr>
            <a:xfrm>
              <a:off x="2897375" y="762425"/>
              <a:ext cx="26800" cy="9550"/>
            </a:xfrm>
            <a:custGeom>
              <a:avLst/>
              <a:gdLst/>
              <a:ahLst/>
              <a:cxnLst/>
              <a:rect l="l" t="t" r="r" b="b"/>
              <a:pathLst>
                <a:path w="1072" h="382" extrusionOk="0">
                  <a:moveTo>
                    <a:pt x="203" y="346"/>
                  </a:moveTo>
                  <a:cubicBezTo>
                    <a:pt x="703" y="382"/>
                    <a:pt x="1024" y="322"/>
                    <a:pt x="1072" y="120"/>
                  </a:cubicBezTo>
                  <a:cubicBezTo>
                    <a:pt x="703" y="143"/>
                    <a:pt x="0" y="1"/>
                    <a:pt x="20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1" name="Google Shape;59781;p26"/>
            <p:cNvSpPr/>
            <p:nvPr/>
          </p:nvSpPr>
          <p:spPr>
            <a:xfrm>
              <a:off x="2160675" y="7674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2" name="Google Shape;59782;p26"/>
            <p:cNvSpPr/>
            <p:nvPr/>
          </p:nvSpPr>
          <p:spPr>
            <a:xfrm>
              <a:off x="1674300" y="7651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" y="120"/>
                  </a:moveTo>
                  <a:cubicBezTo>
                    <a:pt x="1" y="179"/>
                    <a:pt x="179" y="239"/>
                    <a:pt x="215" y="120"/>
                  </a:cubicBezTo>
                  <a:cubicBezTo>
                    <a:pt x="227" y="60"/>
                    <a:pt x="48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3" name="Google Shape;59783;p26"/>
            <p:cNvSpPr/>
            <p:nvPr/>
          </p:nvSpPr>
          <p:spPr>
            <a:xfrm>
              <a:off x="5334875" y="7648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67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4" name="Google Shape;59784;p26"/>
            <p:cNvSpPr/>
            <p:nvPr/>
          </p:nvSpPr>
          <p:spPr>
            <a:xfrm>
              <a:off x="4874400" y="757950"/>
              <a:ext cx="7175" cy="11950"/>
            </a:xfrm>
            <a:custGeom>
              <a:avLst/>
              <a:gdLst/>
              <a:ahLst/>
              <a:cxnLst/>
              <a:rect l="l" t="t" r="r" b="b"/>
              <a:pathLst>
                <a:path w="287" h="478" extrusionOk="0">
                  <a:moveTo>
                    <a:pt x="263" y="299"/>
                  </a:moveTo>
                  <a:cubicBezTo>
                    <a:pt x="287" y="180"/>
                    <a:pt x="96" y="1"/>
                    <a:pt x="36" y="180"/>
                  </a:cubicBezTo>
                  <a:cubicBezTo>
                    <a:pt x="1" y="299"/>
                    <a:pt x="215" y="477"/>
                    <a:pt x="263" y="29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5" name="Google Shape;59785;p26"/>
            <p:cNvSpPr/>
            <p:nvPr/>
          </p:nvSpPr>
          <p:spPr>
            <a:xfrm>
              <a:off x="242275" y="7618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6" name="Google Shape;59786;p26"/>
            <p:cNvSpPr/>
            <p:nvPr/>
          </p:nvSpPr>
          <p:spPr>
            <a:xfrm>
              <a:off x="3777550" y="7600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72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7" name="Google Shape;59787;p26"/>
            <p:cNvSpPr/>
            <p:nvPr/>
          </p:nvSpPr>
          <p:spPr>
            <a:xfrm>
              <a:off x="5489650" y="75112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80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8" name="Google Shape;59788;p26"/>
            <p:cNvSpPr/>
            <p:nvPr/>
          </p:nvSpPr>
          <p:spPr>
            <a:xfrm>
              <a:off x="3867425" y="7535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67"/>
                    <a:pt x="430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9" name="Google Shape;59789;p26"/>
            <p:cNvSpPr/>
            <p:nvPr/>
          </p:nvSpPr>
          <p:spPr>
            <a:xfrm>
              <a:off x="2315450" y="74842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46"/>
                  </a:moveTo>
                  <a:cubicBezTo>
                    <a:pt x="417" y="203"/>
                    <a:pt x="489" y="13"/>
                    <a:pt x="215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72" y="382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0" name="Google Shape;59790;p26"/>
            <p:cNvSpPr/>
            <p:nvPr/>
          </p:nvSpPr>
          <p:spPr>
            <a:xfrm>
              <a:off x="2261575" y="7544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55" y="72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1" name="Google Shape;59791;p26"/>
            <p:cNvSpPr/>
            <p:nvPr/>
          </p:nvSpPr>
          <p:spPr>
            <a:xfrm>
              <a:off x="2228850" y="742175"/>
              <a:ext cx="24125" cy="11950"/>
            </a:xfrm>
            <a:custGeom>
              <a:avLst/>
              <a:gdLst/>
              <a:ahLst/>
              <a:cxnLst/>
              <a:rect l="l" t="t" r="r" b="b"/>
              <a:pathLst>
                <a:path w="965" h="478" extrusionOk="0">
                  <a:moveTo>
                    <a:pt x="857" y="25"/>
                  </a:moveTo>
                  <a:cubicBezTo>
                    <a:pt x="369" y="1"/>
                    <a:pt x="36" y="60"/>
                    <a:pt x="0" y="251"/>
                  </a:cubicBezTo>
                  <a:cubicBezTo>
                    <a:pt x="310" y="275"/>
                    <a:pt x="369" y="430"/>
                    <a:pt x="655" y="477"/>
                  </a:cubicBezTo>
                  <a:cubicBezTo>
                    <a:pt x="702" y="322"/>
                    <a:pt x="964" y="263"/>
                    <a:pt x="857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2" name="Google Shape;59792;p26"/>
            <p:cNvSpPr/>
            <p:nvPr/>
          </p:nvSpPr>
          <p:spPr>
            <a:xfrm>
              <a:off x="3415900" y="7421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80"/>
                    <a:pt x="453" y="84"/>
                    <a:pt x="345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3" name="Google Shape;59793;p26"/>
            <p:cNvSpPr/>
            <p:nvPr/>
          </p:nvSpPr>
          <p:spPr>
            <a:xfrm>
              <a:off x="5935250" y="7368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39"/>
                    <a:pt x="370" y="274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4" name="Google Shape;59794;p26"/>
            <p:cNvSpPr/>
            <p:nvPr/>
          </p:nvSpPr>
          <p:spPr>
            <a:xfrm>
              <a:off x="4927100" y="736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19" y="144"/>
                  </a:cubicBezTo>
                  <a:cubicBezTo>
                    <a:pt x="155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5" name="Google Shape;59795;p26"/>
            <p:cNvSpPr/>
            <p:nvPr/>
          </p:nvSpPr>
          <p:spPr>
            <a:xfrm>
              <a:off x="2529775" y="729100"/>
              <a:ext cx="21150" cy="12225"/>
            </a:xfrm>
            <a:custGeom>
              <a:avLst/>
              <a:gdLst/>
              <a:ahLst/>
              <a:cxnLst/>
              <a:rect l="l" t="t" r="r" b="b"/>
              <a:pathLst>
                <a:path w="846" h="489" extrusionOk="0">
                  <a:moveTo>
                    <a:pt x="786" y="441"/>
                  </a:moveTo>
                  <a:cubicBezTo>
                    <a:pt x="846" y="191"/>
                    <a:pt x="738" y="24"/>
                    <a:pt x="357" y="0"/>
                  </a:cubicBezTo>
                  <a:cubicBezTo>
                    <a:pt x="0" y="167"/>
                    <a:pt x="107" y="488"/>
                    <a:pt x="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6" name="Google Shape;59796;p26"/>
            <p:cNvSpPr/>
            <p:nvPr/>
          </p:nvSpPr>
          <p:spPr>
            <a:xfrm>
              <a:off x="1913325" y="723125"/>
              <a:ext cx="30375" cy="17000"/>
            </a:xfrm>
            <a:custGeom>
              <a:avLst/>
              <a:gdLst/>
              <a:ahLst/>
              <a:cxnLst/>
              <a:rect l="l" t="t" r="r" b="b"/>
              <a:pathLst>
                <a:path w="1215" h="680" extrusionOk="0">
                  <a:moveTo>
                    <a:pt x="667" y="680"/>
                  </a:moveTo>
                  <a:cubicBezTo>
                    <a:pt x="679" y="501"/>
                    <a:pt x="1215" y="596"/>
                    <a:pt x="1096" y="346"/>
                  </a:cubicBezTo>
                  <a:cubicBezTo>
                    <a:pt x="703" y="251"/>
                    <a:pt x="500" y="60"/>
                    <a:pt x="12" y="1"/>
                  </a:cubicBezTo>
                  <a:cubicBezTo>
                    <a:pt x="0" y="346"/>
                    <a:pt x="203" y="584"/>
                    <a:pt x="667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7" name="Google Shape;59797;p26"/>
            <p:cNvSpPr/>
            <p:nvPr/>
          </p:nvSpPr>
          <p:spPr>
            <a:xfrm>
              <a:off x="5617050" y="7338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20" y="155"/>
                  </a:cubicBezTo>
                  <a:cubicBezTo>
                    <a:pt x="179" y="167"/>
                    <a:pt x="453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8" name="Google Shape;59798;p26"/>
            <p:cNvSpPr/>
            <p:nvPr/>
          </p:nvSpPr>
          <p:spPr>
            <a:xfrm>
              <a:off x="6850850" y="7308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5"/>
                  </a:moveTo>
                  <a:cubicBezTo>
                    <a:pt x="167" y="179"/>
                    <a:pt x="441" y="96"/>
                    <a:pt x="334" y="36"/>
                  </a:cubicBezTo>
                  <a:cubicBezTo>
                    <a:pt x="274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9" name="Google Shape;59799;p26"/>
            <p:cNvSpPr/>
            <p:nvPr/>
          </p:nvSpPr>
          <p:spPr>
            <a:xfrm>
              <a:off x="6038250" y="720150"/>
              <a:ext cx="22925" cy="14625"/>
            </a:xfrm>
            <a:custGeom>
              <a:avLst/>
              <a:gdLst/>
              <a:ahLst/>
              <a:cxnLst/>
              <a:rect l="l" t="t" r="r" b="b"/>
              <a:pathLst>
                <a:path w="917" h="585" extrusionOk="0">
                  <a:moveTo>
                    <a:pt x="226" y="584"/>
                  </a:moveTo>
                  <a:lnTo>
                    <a:pt x="655" y="584"/>
                  </a:lnTo>
                  <a:cubicBezTo>
                    <a:pt x="536" y="418"/>
                    <a:pt x="917" y="1"/>
                    <a:pt x="441" y="13"/>
                  </a:cubicBezTo>
                  <a:cubicBezTo>
                    <a:pt x="596" y="334"/>
                    <a:pt x="0" y="239"/>
                    <a:pt x="0" y="465"/>
                  </a:cubicBezTo>
                  <a:cubicBezTo>
                    <a:pt x="143" y="465"/>
                    <a:pt x="274" y="477"/>
                    <a:pt x="226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0" name="Google Shape;59800;p26"/>
            <p:cNvSpPr/>
            <p:nvPr/>
          </p:nvSpPr>
          <p:spPr>
            <a:xfrm>
              <a:off x="4168075" y="724625"/>
              <a:ext cx="6875" cy="11625"/>
            </a:xfrm>
            <a:custGeom>
              <a:avLst/>
              <a:gdLst/>
              <a:ahLst/>
              <a:cxnLst/>
              <a:rect l="l" t="t" r="r" b="b"/>
              <a:pathLst>
                <a:path w="275" h="465" extrusionOk="0">
                  <a:moveTo>
                    <a:pt x="250" y="286"/>
                  </a:moveTo>
                  <a:cubicBezTo>
                    <a:pt x="274" y="167"/>
                    <a:pt x="84" y="0"/>
                    <a:pt x="24" y="179"/>
                  </a:cubicBezTo>
                  <a:cubicBezTo>
                    <a:pt x="0" y="286"/>
                    <a:pt x="203" y="465"/>
                    <a:pt x="250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1" name="Google Shape;59801;p26"/>
            <p:cNvSpPr/>
            <p:nvPr/>
          </p:nvSpPr>
          <p:spPr>
            <a:xfrm>
              <a:off x="2084775" y="7252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6"/>
                    <a:pt x="119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2" name="Google Shape;59802;p26"/>
            <p:cNvSpPr/>
            <p:nvPr/>
          </p:nvSpPr>
          <p:spPr>
            <a:xfrm>
              <a:off x="1870150" y="723125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3" name="Google Shape;59803;p26"/>
            <p:cNvSpPr/>
            <p:nvPr/>
          </p:nvSpPr>
          <p:spPr>
            <a:xfrm>
              <a:off x="5146750" y="7142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180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4" name="Google Shape;59804;p26"/>
            <p:cNvSpPr/>
            <p:nvPr/>
          </p:nvSpPr>
          <p:spPr>
            <a:xfrm>
              <a:off x="2779800" y="702600"/>
              <a:ext cx="41400" cy="23250"/>
            </a:xfrm>
            <a:custGeom>
              <a:avLst/>
              <a:gdLst/>
              <a:ahLst/>
              <a:cxnLst/>
              <a:rect l="l" t="t" r="r" b="b"/>
              <a:pathLst>
                <a:path w="1656" h="930" extrusionOk="0">
                  <a:moveTo>
                    <a:pt x="1655" y="489"/>
                  </a:moveTo>
                  <a:cubicBezTo>
                    <a:pt x="1513" y="346"/>
                    <a:pt x="822" y="477"/>
                    <a:pt x="786" y="274"/>
                  </a:cubicBezTo>
                  <a:cubicBezTo>
                    <a:pt x="762" y="143"/>
                    <a:pt x="727" y="0"/>
                    <a:pt x="358" y="48"/>
                  </a:cubicBezTo>
                  <a:cubicBezTo>
                    <a:pt x="0" y="584"/>
                    <a:pt x="1417" y="929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5" name="Google Shape;59805;p26"/>
            <p:cNvSpPr/>
            <p:nvPr/>
          </p:nvSpPr>
          <p:spPr>
            <a:xfrm>
              <a:off x="6378175" y="7112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41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6" name="Google Shape;59806;p26"/>
            <p:cNvSpPr/>
            <p:nvPr/>
          </p:nvSpPr>
          <p:spPr>
            <a:xfrm>
              <a:off x="2831900" y="7094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7" name="Google Shape;59807;p26"/>
            <p:cNvSpPr/>
            <p:nvPr/>
          </p:nvSpPr>
          <p:spPr>
            <a:xfrm>
              <a:off x="1696325" y="7118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20"/>
                  </a:cubicBezTo>
                  <a:cubicBezTo>
                    <a:pt x="167" y="96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8" name="Google Shape;59808;p26"/>
            <p:cNvSpPr/>
            <p:nvPr/>
          </p:nvSpPr>
          <p:spPr>
            <a:xfrm>
              <a:off x="5305425" y="697825"/>
              <a:ext cx="22625" cy="11050"/>
            </a:xfrm>
            <a:custGeom>
              <a:avLst/>
              <a:gdLst/>
              <a:ahLst/>
              <a:cxnLst/>
              <a:rect l="l" t="t" r="r" b="b"/>
              <a:pathLst>
                <a:path w="905" h="442" extrusionOk="0">
                  <a:moveTo>
                    <a:pt x="619" y="441"/>
                  </a:moveTo>
                  <a:cubicBezTo>
                    <a:pt x="905" y="299"/>
                    <a:pt x="762" y="108"/>
                    <a:pt x="405" y="1"/>
                  </a:cubicBezTo>
                  <a:cubicBezTo>
                    <a:pt x="381" y="287"/>
                    <a:pt x="0" y="358"/>
                    <a:pt x="61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9" name="Google Shape;59809;p26"/>
            <p:cNvSpPr/>
            <p:nvPr/>
          </p:nvSpPr>
          <p:spPr>
            <a:xfrm>
              <a:off x="302100" y="705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0" name="Google Shape;59810;p26"/>
            <p:cNvSpPr/>
            <p:nvPr/>
          </p:nvSpPr>
          <p:spPr>
            <a:xfrm>
              <a:off x="6823750" y="7026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1" name="Google Shape;59811;p26"/>
            <p:cNvSpPr/>
            <p:nvPr/>
          </p:nvSpPr>
          <p:spPr>
            <a:xfrm>
              <a:off x="3793925" y="703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3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2" name="Google Shape;59812;p26"/>
            <p:cNvSpPr/>
            <p:nvPr/>
          </p:nvSpPr>
          <p:spPr>
            <a:xfrm>
              <a:off x="7033300" y="696950"/>
              <a:ext cx="10750" cy="8050"/>
            </a:xfrm>
            <a:custGeom>
              <a:avLst/>
              <a:gdLst/>
              <a:ahLst/>
              <a:cxnLst/>
              <a:rect l="l" t="t" r="r" b="b"/>
              <a:pathLst>
                <a:path w="430" h="322" extrusionOk="0">
                  <a:moveTo>
                    <a:pt x="429" y="155"/>
                  </a:moveTo>
                  <a:cubicBezTo>
                    <a:pt x="429" y="36"/>
                    <a:pt x="48" y="0"/>
                    <a:pt x="1" y="155"/>
                  </a:cubicBezTo>
                  <a:cubicBezTo>
                    <a:pt x="239" y="143"/>
                    <a:pt x="322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3" name="Google Shape;59813;p26"/>
            <p:cNvSpPr/>
            <p:nvPr/>
          </p:nvSpPr>
          <p:spPr>
            <a:xfrm>
              <a:off x="7248800" y="68950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501" y="453"/>
                  </a:moveTo>
                  <a:cubicBezTo>
                    <a:pt x="572" y="298"/>
                    <a:pt x="811" y="239"/>
                    <a:pt x="727" y="1"/>
                  </a:cubicBezTo>
                  <a:lnTo>
                    <a:pt x="72" y="1"/>
                  </a:lnTo>
                  <a:cubicBezTo>
                    <a:pt x="1" y="262"/>
                    <a:pt x="120" y="417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4" name="Google Shape;59814;p26"/>
            <p:cNvSpPr/>
            <p:nvPr/>
          </p:nvSpPr>
          <p:spPr>
            <a:xfrm>
              <a:off x="5174150" y="69157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70"/>
                  </a:moveTo>
                  <a:cubicBezTo>
                    <a:pt x="441" y="251"/>
                    <a:pt x="619" y="239"/>
                    <a:pt x="667" y="144"/>
                  </a:cubicBezTo>
                  <a:cubicBezTo>
                    <a:pt x="381" y="144"/>
                    <a:pt x="369" y="1"/>
                    <a:pt x="12" y="25"/>
                  </a:cubicBezTo>
                  <a:cubicBezTo>
                    <a:pt x="0" y="215"/>
                    <a:pt x="179" y="322"/>
                    <a:pt x="441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5" name="Google Shape;59815;p26"/>
            <p:cNvSpPr/>
            <p:nvPr/>
          </p:nvSpPr>
          <p:spPr>
            <a:xfrm>
              <a:off x="7008300" y="6945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6" name="Google Shape;59816;p26"/>
            <p:cNvSpPr/>
            <p:nvPr/>
          </p:nvSpPr>
          <p:spPr>
            <a:xfrm>
              <a:off x="4156150" y="685625"/>
              <a:ext cx="31300" cy="16400"/>
            </a:xfrm>
            <a:custGeom>
              <a:avLst/>
              <a:gdLst/>
              <a:ahLst/>
              <a:cxnLst/>
              <a:rect l="l" t="t" r="r" b="b"/>
              <a:pathLst>
                <a:path w="1252" h="656" extrusionOk="0">
                  <a:moveTo>
                    <a:pt x="727" y="382"/>
                  </a:moveTo>
                  <a:cubicBezTo>
                    <a:pt x="1251" y="1"/>
                    <a:pt x="1" y="656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7" name="Google Shape;59817;p26"/>
            <p:cNvSpPr/>
            <p:nvPr/>
          </p:nvSpPr>
          <p:spPr>
            <a:xfrm>
              <a:off x="2408325" y="682650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8"/>
                  </a:moveTo>
                  <a:cubicBezTo>
                    <a:pt x="1036" y="477"/>
                    <a:pt x="1132" y="310"/>
                    <a:pt x="1072" y="36"/>
                  </a:cubicBezTo>
                  <a:cubicBezTo>
                    <a:pt x="751" y="60"/>
                    <a:pt x="274" y="1"/>
                    <a:pt x="203" y="155"/>
                  </a:cubicBezTo>
                  <a:cubicBezTo>
                    <a:pt x="774" y="132"/>
                    <a:pt x="0" y="786"/>
                    <a:pt x="858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8" name="Google Shape;59818;p26"/>
            <p:cNvSpPr/>
            <p:nvPr/>
          </p:nvSpPr>
          <p:spPr>
            <a:xfrm>
              <a:off x="3316775" y="67847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834" y="668"/>
                  </a:moveTo>
                  <a:cubicBezTo>
                    <a:pt x="1203" y="477"/>
                    <a:pt x="691" y="168"/>
                    <a:pt x="393" y="1"/>
                  </a:cubicBezTo>
                  <a:cubicBezTo>
                    <a:pt x="60" y="168"/>
                    <a:pt x="0" y="763"/>
                    <a:pt x="83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9" name="Google Shape;59819;p26"/>
            <p:cNvSpPr/>
            <p:nvPr/>
          </p:nvSpPr>
          <p:spPr>
            <a:xfrm>
              <a:off x="2440775" y="6862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0" y="132"/>
                  </a:moveTo>
                  <a:cubicBezTo>
                    <a:pt x="0" y="191"/>
                    <a:pt x="179" y="274"/>
                    <a:pt x="226" y="132"/>
                  </a:cubicBezTo>
                  <a:cubicBezTo>
                    <a:pt x="215" y="60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0" name="Google Shape;59820;p26"/>
            <p:cNvSpPr/>
            <p:nvPr/>
          </p:nvSpPr>
          <p:spPr>
            <a:xfrm>
              <a:off x="504525" y="67550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6" y="441"/>
                  </a:moveTo>
                  <a:cubicBezTo>
                    <a:pt x="1179" y="430"/>
                    <a:pt x="1191" y="72"/>
                    <a:pt x="703" y="1"/>
                  </a:cubicBezTo>
                  <a:cubicBezTo>
                    <a:pt x="965" y="370"/>
                    <a:pt x="0" y="84"/>
                    <a:pt x="262" y="441"/>
                  </a:cubicBezTo>
                  <a:cubicBezTo>
                    <a:pt x="1084" y="346"/>
                    <a:pt x="1524" y="930"/>
                    <a:pt x="1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1" name="Google Shape;59821;p26"/>
            <p:cNvSpPr/>
            <p:nvPr/>
          </p:nvSpPr>
          <p:spPr>
            <a:xfrm>
              <a:off x="2829200" y="685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30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2" name="Google Shape;59822;p26"/>
            <p:cNvSpPr/>
            <p:nvPr/>
          </p:nvSpPr>
          <p:spPr>
            <a:xfrm>
              <a:off x="1897250" y="6832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51"/>
                    <a:pt x="381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3" name="Google Shape;59823;p26"/>
            <p:cNvSpPr/>
            <p:nvPr/>
          </p:nvSpPr>
          <p:spPr>
            <a:xfrm>
              <a:off x="2595550" y="6802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4" name="Google Shape;59824;p26"/>
            <p:cNvSpPr/>
            <p:nvPr/>
          </p:nvSpPr>
          <p:spPr>
            <a:xfrm>
              <a:off x="4685100" y="67760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4"/>
                  </a:moveTo>
                  <a:cubicBezTo>
                    <a:pt x="405" y="36"/>
                    <a:pt x="48" y="0"/>
                    <a:pt x="0" y="143"/>
                  </a:cubicBezTo>
                  <a:cubicBezTo>
                    <a:pt x="250" y="119"/>
                    <a:pt x="631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5" name="Google Shape;59825;p26"/>
            <p:cNvSpPr/>
            <p:nvPr/>
          </p:nvSpPr>
          <p:spPr>
            <a:xfrm>
              <a:off x="2527375" y="675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80" y="84"/>
                    <a:pt x="442" y="108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6" name="Google Shape;59826;p26"/>
            <p:cNvSpPr/>
            <p:nvPr/>
          </p:nvSpPr>
          <p:spPr>
            <a:xfrm>
              <a:off x="7255050" y="663900"/>
              <a:ext cx="11650" cy="10150"/>
            </a:xfrm>
            <a:custGeom>
              <a:avLst/>
              <a:gdLst/>
              <a:ahLst/>
              <a:cxnLst/>
              <a:rect l="l" t="t" r="r" b="b"/>
              <a:pathLst>
                <a:path w="466" h="406" extrusionOk="0">
                  <a:moveTo>
                    <a:pt x="465" y="346"/>
                  </a:moveTo>
                  <a:lnTo>
                    <a:pt x="465" y="120"/>
                  </a:lnTo>
                  <a:cubicBezTo>
                    <a:pt x="239" y="120"/>
                    <a:pt x="203" y="36"/>
                    <a:pt x="25" y="1"/>
                  </a:cubicBezTo>
                  <a:cubicBezTo>
                    <a:pt x="60" y="179"/>
                    <a:pt x="1" y="405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7" name="Google Shape;59827;p26"/>
            <p:cNvSpPr/>
            <p:nvPr/>
          </p:nvSpPr>
          <p:spPr>
            <a:xfrm>
              <a:off x="4589850" y="66925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34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56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8" name="Google Shape;59828;p26"/>
            <p:cNvSpPr/>
            <p:nvPr/>
          </p:nvSpPr>
          <p:spPr>
            <a:xfrm>
              <a:off x="1904700" y="663900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46"/>
                  </a:moveTo>
                  <a:cubicBezTo>
                    <a:pt x="941" y="48"/>
                    <a:pt x="345" y="120"/>
                    <a:pt x="131" y="1"/>
                  </a:cubicBezTo>
                  <a:cubicBezTo>
                    <a:pt x="0" y="298"/>
                    <a:pt x="226" y="417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9" name="Google Shape;59829;p26"/>
            <p:cNvSpPr/>
            <p:nvPr/>
          </p:nvSpPr>
          <p:spPr>
            <a:xfrm>
              <a:off x="7005625" y="661225"/>
              <a:ext cx="27700" cy="9550"/>
            </a:xfrm>
            <a:custGeom>
              <a:avLst/>
              <a:gdLst/>
              <a:ahLst/>
              <a:cxnLst/>
              <a:rect l="l" t="t" r="r" b="b"/>
              <a:pathLst>
                <a:path w="1108" h="382" extrusionOk="0">
                  <a:moveTo>
                    <a:pt x="227" y="346"/>
                  </a:moveTo>
                  <a:cubicBezTo>
                    <a:pt x="715" y="381"/>
                    <a:pt x="1048" y="322"/>
                    <a:pt x="1108" y="119"/>
                  </a:cubicBezTo>
                  <a:cubicBezTo>
                    <a:pt x="715" y="143"/>
                    <a:pt x="1" y="0"/>
                    <a:pt x="22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0" name="Google Shape;59830;p26"/>
            <p:cNvSpPr/>
            <p:nvPr/>
          </p:nvSpPr>
          <p:spPr>
            <a:xfrm>
              <a:off x="2341350" y="658850"/>
              <a:ext cx="14025" cy="11025"/>
            </a:xfrm>
            <a:custGeom>
              <a:avLst/>
              <a:gdLst/>
              <a:ahLst/>
              <a:cxnLst/>
              <a:rect l="l" t="t" r="r" b="b"/>
              <a:pathLst>
                <a:path w="561" h="441" extrusionOk="0">
                  <a:moveTo>
                    <a:pt x="501" y="441"/>
                  </a:moveTo>
                  <a:cubicBezTo>
                    <a:pt x="560" y="191"/>
                    <a:pt x="441" y="24"/>
                    <a:pt x="60" y="0"/>
                  </a:cubicBezTo>
                  <a:cubicBezTo>
                    <a:pt x="1" y="250"/>
                    <a:pt x="108" y="417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1" name="Google Shape;59831;p26"/>
            <p:cNvSpPr/>
            <p:nvPr/>
          </p:nvSpPr>
          <p:spPr>
            <a:xfrm>
              <a:off x="5769450" y="6633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79"/>
                    <a:pt x="429" y="84"/>
                    <a:pt x="322" y="25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2" name="Google Shape;59832;p26"/>
            <p:cNvSpPr/>
            <p:nvPr/>
          </p:nvSpPr>
          <p:spPr>
            <a:xfrm>
              <a:off x="2046375" y="6633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3" name="Google Shape;59833;p26"/>
            <p:cNvSpPr/>
            <p:nvPr/>
          </p:nvSpPr>
          <p:spPr>
            <a:xfrm>
              <a:off x="6059675" y="652900"/>
              <a:ext cx="18475" cy="8350"/>
            </a:xfrm>
            <a:custGeom>
              <a:avLst/>
              <a:gdLst/>
              <a:ahLst/>
              <a:cxnLst/>
              <a:rect l="l" t="t" r="r" b="b"/>
              <a:pathLst>
                <a:path w="739" h="334" extrusionOk="0">
                  <a:moveTo>
                    <a:pt x="453" y="333"/>
                  </a:moveTo>
                  <a:cubicBezTo>
                    <a:pt x="477" y="191"/>
                    <a:pt x="739" y="179"/>
                    <a:pt x="679" y="0"/>
                  </a:cubicBezTo>
                  <a:lnTo>
                    <a:pt x="250" y="0"/>
                  </a:lnTo>
                  <a:cubicBezTo>
                    <a:pt x="0" y="155"/>
                    <a:pt x="0" y="274"/>
                    <a:pt x="45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4" name="Google Shape;59834;p26"/>
            <p:cNvSpPr/>
            <p:nvPr/>
          </p:nvSpPr>
          <p:spPr>
            <a:xfrm>
              <a:off x="1784725" y="643375"/>
              <a:ext cx="36650" cy="9550"/>
            </a:xfrm>
            <a:custGeom>
              <a:avLst/>
              <a:gdLst/>
              <a:ahLst/>
              <a:cxnLst/>
              <a:rect l="l" t="t" r="r" b="b"/>
              <a:pathLst>
                <a:path w="1466" h="382" extrusionOk="0">
                  <a:moveTo>
                    <a:pt x="811" y="381"/>
                  </a:moveTo>
                  <a:cubicBezTo>
                    <a:pt x="1465" y="0"/>
                    <a:pt x="1" y="36"/>
                    <a:pt x="811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5" name="Google Shape;59835;p26"/>
            <p:cNvSpPr/>
            <p:nvPr/>
          </p:nvSpPr>
          <p:spPr>
            <a:xfrm>
              <a:off x="7264575" y="635025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82"/>
                  </a:moveTo>
                  <a:cubicBezTo>
                    <a:pt x="1275" y="1"/>
                    <a:pt x="1" y="656"/>
                    <a:pt x="739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6" name="Google Shape;59836;p26"/>
            <p:cNvSpPr/>
            <p:nvPr/>
          </p:nvSpPr>
          <p:spPr>
            <a:xfrm>
              <a:off x="6573725" y="6433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34" y="36"/>
                  </a:cubicBezTo>
                  <a:cubicBezTo>
                    <a:pt x="274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7" name="Google Shape;59837;p26"/>
            <p:cNvSpPr/>
            <p:nvPr/>
          </p:nvSpPr>
          <p:spPr>
            <a:xfrm>
              <a:off x="4201400" y="6415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8" name="Google Shape;59838;p26"/>
            <p:cNvSpPr/>
            <p:nvPr/>
          </p:nvSpPr>
          <p:spPr>
            <a:xfrm>
              <a:off x="2511025" y="64097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44"/>
                  </a:moveTo>
                  <a:cubicBezTo>
                    <a:pt x="0" y="263"/>
                    <a:pt x="393" y="275"/>
                    <a:pt x="429" y="144"/>
                  </a:cubicBezTo>
                  <a:cubicBezTo>
                    <a:pt x="405" y="1"/>
                    <a:pt x="214" y="72"/>
                    <a:pt x="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9" name="Google Shape;59839;p26"/>
            <p:cNvSpPr/>
            <p:nvPr/>
          </p:nvSpPr>
          <p:spPr>
            <a:xfrm>
              <a:off x="5582825" y="630850"/>
              <a:ext cx="20875" cy="15525"/>
            </a:xfrm>
            <a:custGeom>
              <a:avLst/>
              <a:gdLst/>
              <a:ahLst/>
              <a:cxnLst/>
              <a:rect l="l" t="t" r="r" b="b"/>
              <a:pathLst>
                <a:path w="835" h="621" extrusionOk="0">
                  <a:moveTo>
                    <a:pt x="834" y="549"/>
                  </a:moveTo>
                  <a:lnTo>
                    <a:pt x="834" y="108"/>
                  </a:lnTo>
                  <a:cubicBezTo>
                    <a:pt x="1" y="1"/>
                    <a:pt x="1" y="620"/>
                    <a:pt x="834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0" name="Google Shape;59840;p26"/>
            <p:cNvSpPr/>
            <p:nvPr/>
          </p:nvSpPr>
          <p:spPr>
            <a:xfrm>
              <a:off x="2397025" y="6383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32"/>
                  </a:moveTo>
                  <a:cubicBezTo>
                    <a:pt x="214" y="72"/>
                    <a:pt x="36" y="1"/>
                    <a:pt x="0" y="132"/>
                  </a:cubicBezTo>
                  <a:cubicBezTo>
                    <a:pt x="12" y="191"/>
                    <a:pt x="191" y="263"/>
                    <a:pt x="214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1" name="Google Shape;59841;p26"/>
            <p:cNvSpPr/>
            <p:nvPr/>
          </p:nvSpPr>
          <p:spPr>
            <a:xfrm>
              <a:off x="3500125" y="6353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3" y="203"/>
                    <a:pt x="191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2" name="Google Shape;59842;p26"/>
            <p:cNvSpPr/>
            <p:nvPr/>
          </p:nvSpPr>
          <p:spPr>
            <a:xfrm>
              <a:off x="2342550" y="630575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226" y="0"/>
                  </a:moveTo>
                  <a:cubicBezTo>
                    <a:pt x="238" y="143"/>
                    <a:pt x="119" y="250"/>
                    <a:pt x="0" y="333"/>
                  </a:cubicBezTo>
                  <a:cubicBezTo>
                    <a:pt x="286" y="333"/>
                    <a:pt x="298" y="488"/>
                    <a:pt x="655" y="453"/>
                  </a:cubicBezTo>
                  <a:cubicBezTo>
                    <a:pt x="726" y="191"/>
                    <a:pt x="607" y="24"/>
                    <a:pt x="22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3" name="Google Shape;59843;p26"/>
            <p:cNvSpPr/>
            <p:nvPr/>
          </p:nvSpPr>
          <p:spPr>
            <a:xfrm>
              <a:off x="2252950" y="6353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4" name="Google Shape;59844;p26"/>
            <p:cNvSpPr/>
            <p:nvPr/>
          </p:nvSpPr>
          <p:spPr>
            <a:xfrm>
              <a:off x="1717750" y="6276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4"/>
                  </a:moveTo>
                  <a:cubicBezTo>
                    <a:pt x="227" y="214"/>
                    <a:pt x="263" y="310"/>
                    <a:pt x="442" y="333"/>
                  </a:cubicBezTo>
                  <a:cubicBezTo>
                    <a:pt x="442" y="214"/>
                    <a:pt x="608" y="202"/>
                    <a:pt x="656" y="119"/>
                  </a:cubicBezTo>
                  <a:cubicBezTo>
                    <a:pt x="442" y="119"/>
                    <a:pt x="394" y="24"/>
                    <a:pt x="227" y="0"/>
                  </a:cubicBezTo>
                  <a:cubicBezTo>
                    <a:pt x="227" y="119"/>
                    <a:pt x="49" y="131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5" name="Google Shape;59845;p26"/>
            <p:cNvSpPr/>
            <p:nvPr/>
          </p:nvSpPr>
          <p:spPr>
            <a:xfrm>
              <a:off x="3755225" y="624600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7" y="191"/>
                    <a:pt x="750" y="191"/>
                    <a:pt x="691" y="1"/>
                  </a:cubicBezTo>
                  <a:lnTo>
                    <a:pt x="262" y="1"/>
                  </a:lnTo>
                  <a:cubicBezTo>
                    <a:pt x="0" y="180"/>
                    <a:pt x="0" y="275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6" name="Google Shape;59846;p26"/>
            <p:cNvSpPr/>
            <p:nvPr/>
          </p:nvSpPr>
          <p:spPr>
            <a:xfrm>
              <a:off x="2380350" y="6270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24" y="203"/>
                    <a:pt x="203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7" name="Google Shape;59847;p26"/>
            <p:cNvSpPr/>
            <p:nvPr/>
          </p:nvSpPr>
          <p:spPr>
            <a:xfrm>
              <a:off x="2255625" y="6270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2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8" name="Google Shape;59848;p26"/>
            <p:cNvSpPr/>
            <p:nvPr/>
          </p:nvSpPr>
          <p:spPr>
            <a:xfrm>
              <a:off x="7082125" y="6249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9" name="Google Shape;59849;p26"/>
            <p:cNvSpPr/>
            <p:nvPr/>
          </p:nvSpPr>
          <p:spPr>
            <a:xfrm>
              <a:off x="2478875" y="608550"/>
              <a:ext cx="20550" cy="15500"/>
            </a:xfrm>
            <a:custGeom>
              <a:avLst/>
              <a:gdLst/>
              <a:ahLst/>
              <a:cxnLst/>
              <a:rect l="l" t="t" r="r" b="b"/>
              <a:pathLst>
                <a:path w="822" h="620" extrusionOk="0">
                  <a:moveTo>
                    <a:pt x="0" y="83"/>
                  </a:moveTo>
                  <a:lnTo>
                    <a:pt x="0" y="536"/>
                  </a:lnTo>
                  <a:cubicBezTo>
                    <a:pt x="822" y="619"/>
                    <a:pt x="822" y="0"/>
                    <a:pt x="0" y="8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0" name="Google Shape;59850;p26"/>
            <p:cNvSpPr/>
            <p:nvPr/>
          </p:nvSpPr>
          <p:spPr>
            <a:xfrm>
              <a:off x="2541975" y="5999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53" y="656"/>
                  </a:moveTo>
                  <a:cubicBezTo>
                    <a:pt x="1179" y="1"/>
                    <a:pt x="0" y="608"/>
                    <a:pt x="953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1" name="Google Shape;59851;p26"/>
            <p:cNvSpPr/>
            <p:nvPr/>
          </p:nvSpPr>
          <p:spPr>
            <a:xfrm>
              <a:off x="6457050" y="597825"/>
              <a:ext cx="27100" cy="16700"/>
            </a:xfrm>
            <a:custGeom>
              <a:avLst/>
              <a:gdLst/>
              <a:ahLst/>
              <a:cxnLst/>
              <a:rect l="l" t="t" r="r" b="b"/>
              <a:pathLst>
                <a:path w="1084" h="668" extrusionOk="0">
                  <a:moveTo>
                    <a:pt x="0" y="512"/>
                  </a:moveTo>
                  <a:cubicBezTo>
                    <a:pt x="274" y="667"/>
                    <a:pt x="798" y="667"/>
                    <a:pt x="1084" y="512"/>
                  </a:cubicBezTo>
                  <a:cubicBezTo>
                    <a:pt x="1084" y="0"/>
                    <a:pt x="0" y="0"/>
                    <a:pt x="0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2" name="Google Shape;59852;p26"/>
            <p:cNvSpPr/>
            <p:nvPr/>
          </p:nvSpPr>
          <p:spPr>
            <a:xfrm>
              <a:off x="6348100" y="61062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0"/>
                  </a:moveTo>
                  <a:cubicBezTo>
                    <a:pt x="274" y="36"/>
                    <a:pt x="1" y="0"/>
                    <a:pt x="1" y="108"/>
                  </a:cubicBezTo>
                  <a:cubicBezTo>
                    <a:pt x="167" y="96"/>
                    <a:pt x="441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3" name="Google Shape;59853;p26"/>
            <p:cNvSpPr/>
            <p:nvPr/>
          </p:nvSpPr>
          <p:spPr>
            <a:xfrm>
              <a:off x="6918400" y="605275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14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191"/>
                    <a:pt x="239" y="250"/>
                    <a:pt x="668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4" name="Google Shape;59854;p26"/>
            <p:cNvSpPr/>
            <p:nvPr/>
          </p:nvSpPr>
          <p:spPr>
            <a:xfrm>
              <a:off x="6984200" y="598125"/>
              <a:ext cx="10725" cy="7750"/>
            </a:xfrm>
            <a:custGeom>
              <a:avLst/>
              <a:gdLst/>
              <a:ahLst/>
              <a:cxnLst/>
              <a:rect l="l" t="t" r="r" b="b"/>
              <a:pathLst>
                <a:path w="429" h="310" extrusionOk="0">
                  <a:moveTo>
                    <a:pt x="429" y="167"/>
                  </a:moveTo>
                  <a:cubicBezTo>
                    <a:pt x="191" y="179"/>
                    <a:pt x="84" y="0"/>
                    <a:pt x="0" y="167"/>
                  </a:cubicBezTo>
                  <a:cubicBezTo>
                    <a:pt x="0" y="286"/>
                    <a:pt x="381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5" name="Google Shape;59855;p26"/>
            <p:cNvSpPr/>
            <p:nvPr/>
          </p:nvSpPr>
          <p:spPr>
            <a:xfrm>
              <a:off x="3182225" y="59872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20" y="155"/>
                  </a:cubicBezTo>
                  <a:cubicBezTo>
                    <a:pt x="179" y="167"/>
                    <a:pt x="453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6" name="Google Shape;59856;p26"/>
            <p:cNvSpPr/>
            <p:nvPr/>
          </p:nvSpPr>
          <p:spPr>
            <a:xfrm>
              <a:off x="6446025" y="5909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7" name="Google Shape;59857;p26"/>
            <p:cNvSpPr/>
            <p:nvPr/>
          </p:nvSpPr>
          <p:spPr>
            <a:xfrm>
              <a:off x="6564800" y="588000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15"/>
                    <a:pt x="250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8" name="Google Shape;59858;p26"/>
            <p:cNvSpPr/>
            <p:nvPr/>
          </p:nvSpPr>
          <p:spPr>
            <a:xfrm>
              <a:off x="6326375" y="5823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405" y="36"/>
                    <a:pt x="227" y="0"/>
                  </a:cubicBezTo>
                  <a:cubicBezTo>
                    <a:pt x="227" y="119"/>
                    <a:pt x="48" y="143"/>
                    <a:pt x="0" y="226"/>
                  </a:cubicBezTo>
                  <a:cubicBezTo>
                    <a:pt x="227" y="226"/>
                    <a:pt x="250" y="322"/>
                    <a:pt x="429" y="346"/>
                  </a:cubicBezTo>
                  <a:cubicBezTo>
                    <a:pt x="441" y="226"/>
                    <a:pt x="608" y="215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9" name="Google Shape;59859;p26"/>
            <p:cNvSpPr/>
            <p:nvPr/>
          </p:nvSpPr>
          <p:spPr>
            <a:xfrm>
              <a:off x="6220400" y="5874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0" name="Google Shape;59860;p26"/>
            <p:cNvSpPr/>
            <p:nvPr/>
          </p:nvSpPr>
          <p:spPr>
            <a:xfrm>
              <a:off x="5535200" y="575800"/>
              <a:ext cx="25025" cy="14000"/>
            </a:xfrm>
            <a:custGeom>
              <a:avLst/>
              <a:gdLst/>
              <a:ahLst/>
              <a:cxnLst/>
              <a:rect l="l" t="t" r="r" b="b"/>
              <a:pathLst>
                <a:path w="1001" h="560" extrusionOk="0">
                  <a:moveTo>
                    <a:pt x="775" y="488"/>
                  </a:moveTo>
                  <a:cubicBezTo>
                    <a:pt x="798" y="488"/>
                    <a:pt x="763" y="381"/>
                    <a:pt x="775" y="369"/>
                  </a:cubicBezTo>
                  <a:cubicBezTo>
                    <a:pt x="798" y="358"/>
                    <a:pt x="989" y="131"/>
                    <a:pt x="1001" y="143"/>
                  </a:cubicBezTo>
                  <a:cubicBezTo>
                    <a:pt x="763" y="0"/>
                    <a:pt x="1" y="560"/>
                    <a:pt x="77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1" name="Google Shape;59861;p26"/>
            <p:cNvSpPr/>
            <p:nvPr/>
          </p:nvSpPr>
          <p:spPr>
            <a:xfrm>
              <a:off x="6177250" y="574000"/>
              <a:ext cx="18775" cy="6000"/>
            </a:xfrm>
            <a:custGeom>
              <a:avLst/>
              <a:gdLst/>
              <a:ahLst/>
              <a:cxnLst/>
              <a:rect l="l" t="t" r="r" b="b"/>
              <a:pathLst>
                <a:path w="751" h="240" extrusionOk="0">
                  <a:moveTo>
                    <a:pt x="536" y="239"/>
                  </a:moveTo>
                  <a:cubicBezTo>
                    <a:pt x="536" y="120"/>
                    <a:pt x="715" y="96"/>
                    <a:pt x="751" y="13"/>
                  </a:cubicBezTo>
                  <a:cubicBezTo>
                    <a:pt x="417" y="25"/>
                    <a:pt x="0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2" name="Google Shape;59862;p26"/>
            <p:cNvSpPr/>
            <p:nvPr/>
          </p:nvSpPr>
          <p:spPr>
            <a:xfrm>
              <a:off x="2326475" y="57342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0" y="143"/>
                  </a:cubicBezTo>
                  <a:cubicBezTo>
                    <a:pt x="0" y="202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3" name="Google Shape;59863;p26"/>
            <p:cNvSpPr/>
            <p:nvPr/>
          </p:nvSpPr>
          <p:spPr>
            <a:xfrm>
              <a:off x="7131225" y="550800"/>
              <a:ext cx="44100" cy="28600"/>
            </a:xfrm>
            <a:custGeom>
              <a:avLst/>
              <a:gdLst/>
              <a:ahLst/>
              <a:cxnLst/>
              <a:rect l="l" t="t" r="r" b="b"/>
              <a:pathLst>
                <a:path w="1764" h="1144" extrusionOk="0">
                  <a:moveTo>
                    <a:pt x="1513" y="36"/>
                  </a:moveTo>
                  <a:cubicBezTo>
                    <a:pt x="370" y="0"/>
                    <a:pt x="144" y="453"/>
                    <a:pt x="1" y="929"/>
                  </a:cubicBezTo>
                  <a:cubicBezTo>
                    <a:pt x="906" y="1143"/>
                    <a:pt x="1763" y="750"/>
                    <a:pt x="151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4" name="Google Shape;59864;p26"/>
            <p:cNvSpPr/>
            <p:nvPr/>
          </p:nvSpPr>
          <p:spPr>
            <a:xfrm>
              <a:off x="6451675" y="574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18" y="120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5" name="Google Shape;59865;p26"/>
            <p:cNvSpPr/>
            <p:nvPr/>
          </p:nvSpPr>
          <p:spPr>
            <a:xfrm>
              <a:off x="2413675" y="551675"/>
              <a:ext cx="40225" cy="19675"/>
            </a:xfrm>
            <a:custGeom>
              <a:avLst/>
              <a:gdLst/>
              <a:ahLst/>
              <a:cxnLst/>
              <a:rect l="l" t="t" r="r" b="b"/>
              <a:pathLst>
                <a:path w="1609" h="787" extrusionOk="0">
                  <a:moveTo>
                    <a:pt x="1084" y="787"/>
                  </a:moveTo>
                  <a:cubicBezTo>
                    <a:pt x="1608" y="501"/>
                    <a:pt x="1001" y="180"/>
                    <a:pt x="656" y="1"/>
                  </a:cubicBezTo>
                  <a:cubicBezTo>
                    <a:pt x="620" y="132"/>
                    <a:pt x="310" y="120"/>
                    <a:pt x="1" y="120"/>
                  </a:cubicBezTo>
                  <a:cubicBezTo>
                    <a:pt x="120" y="453"/>
                    <a:pt x="501" y="668"/>
                    <a:pt x="1084" y="7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6" name="Google Shape;59866;p26"/>
            <p:cNvSpPr/>
            <p:nvPr/>
          </p:nvSpPr>
          <p:spPr>
            <a:xfrm>
              <a:off x="1820450" y="5627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91"/>
                    <a:pt x="691" y="0"/>
                  </a:cubicBezTo>
                  <a:lnTo>
                    <a:pt x="263" y="0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7" name="Google Shape;59867;p26"/>
            <p:cNvSpPr/>
            <p:nvPr/>
          </p:nvSpPr>
          <p:spPr>
            <a:xfrm>
              <a:off x="4611875" y="5564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8" name="Google Shape;59868;p26"/>
            <p:cNvSpPr/>
            <p:nvPr/>
          </p:nvSpPr>
          <p:spPr>
            <a:xfrm>
              <a:off x="1508500" y="556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3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9" name="Google Shape;59869;p26"/>
            <p:cNvSpPr/>
            <p:nvPr/>
          </p:nvSpPr>
          <p:spPr>
            <a:xfrm>
              <a:off x="6378175" y="547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5" y="155"/>
                  </a:cubicBezTo>
                  <a:cubicBezTo>
                    <a:pt x="155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0" name="Google Shape;59870;p26"/>
            <p:cNvSpPr/>
            <p:nvPr/>
          </p:nvSpPr>
          <p:spPr>
            <a:xfrm>
              <a:off x="3585250" y="5391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51" y="382"/>
                  </a:moveTo>
                  <a:cubicBezTo>
                    <a:pt x="1263" y="1"/>
                    <a:pt x="1" y="656"/>
                    <a:pt x="751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1" name="Google Shape;59871;p26"/>
            <p:cNvSpPr/>
            <p:nvPr/>
          </p:nvSpPr>
          <p:spPr>
            <a:xfrm>
              <a:off x="987025" y="536200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6" y="620"/>
                  </a:moveTo>
                  <a:cubicBezTo>
                    <a:pt x="1012" y="287"/>
                    <a:pt x="1000" y="1"/>
                    <a:pt x="322" y="48"/>
                  </a:cubicBezTo>
                  <a:cubicBezTo>
                    <a:pt x="262" y="203"/>
                    <a:pt x="0" y="263"/>
                    <a:pt x="95" y="501"/>
                  </a:cubicBezTo>
                  <a:cubicBezTo>
                    <a:pt x="393" y="537"/>
                    <a:pt x="524" y="656"/>
                    <a:pt x="976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2" name="Google Shape;59872;p26"/>
            <p:cNvSpPr/>
            <p:nvPr/>
          </p:nvSpPr>
          <p:spPr>
            <a:xfrm>
              <a:off x="929875" y="5347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3" name="Google Shape;59873;p26"/>
            <p:cNvSpPr/>
            <p:nvPr/>
          </p:nvSpPr>
          <p:spPr>
            <a:xfrm>
              <a:off x="6848475" y="526375"/>
              <a:ext cx="17275" cy="12250"/>
            </a:xfrm>
            <a:custGeom>
              <a:avLst/>
              <a:gdLst/>
              <a:ahLst/>
              <a:cxnLst/>
              <a:rect l="l" t="t" r="r" b="b"/>
              <a:pathLst>
                <a:path w="691" h="490" extrusionOk="0">
                  <a:moveTo>
                    <a:pt x="202" y="1"/>
                  </a:moveTo>
                  <a:cubicBezTo>
                    <a:pt x="214" y="144"/>
                    <a:pt x="95" y="251"/>
                    <a:pt x="0" y="334"/>
                  </a:cubicBezTo>
                  <a:cubicBezTo>
                    <a:pt x="274" y="334"/>
                    <a:pt x="298" y="489"/>
                    <a:pt x="655" y="453"/>
                  </a:cubicBezTo>
                  <a:cubicBezTo>
                    <a:pt x="691" y="191"/>
                    <a:pt x="595" y="25"/>
                    <a:pt x="20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4" name="Google Shape;59874;p26"/>
            <p:cNvSpPr/>
            <p:nvPr/>
          </p:nvSpPr>
          <p:spPr>
            <a:xfrm>
              <a:off x="5915900" y="526375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15"/>
                  </a:moveTo>
                  <a:cubicBezTo>
                    <a:pt x="703" y="215"/>
                    <a:pt x="787" y="25"/>
                    <a:pt x="548" y="1"/>
                  </a:cubicBezTo>
                  <a:cubicBezTo>
                    <a:pt x="537" y="179"/>
                    <a:pt x="1" y="84"/>
                    <a:pt x="120" y="334"/>
                  </a:cubicBezTo>
                  <a:cubicBezTo>
                    <a:pt x="667" y="334"/>
                    <a:pt x="810" y="549"/>
                    <a:pt x="98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5" name="Google Shape;59875;p26"/>
            <p:cNvSpPr/>
            <p:nvPr/>
          </p:nvSpPr>
          <p:spPr>
            <a:xfrm>
              <a:off x="3201275" y="531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3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6" name="Google Shape;59876;p26"/>
            <p:cNvSpPr/>
            <p:nvPr/>
          </p:nvSpPr>
          <p:spPr>
            <a:xfrm>
              <a:off x="2872375" y="519250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381"/>
                  </a:moveTo>
                  <a:cubicBezTo>
                    <a:pt x="786" y="369"/>
                    <a:pt x="989" y="143"/>
                    <a:pt x="1000" y="167"/>
                  </a:cubicBezTo>
                  <a:cubicBezTo>
                    <a:pt x="762" y="0"/>
                    <a:pt x="0" y="584"/>
                    <a:pt x="774" y="500"/>
                  </a:cubicBezTo>
                  <a:cubicBezTo>
                    <a:pt x="786" y="500"/>
                    <a:pt x="762" y="405"/>
                    <a:pt x="774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7" name="Google Shape;59877;p26"/>
            <p:cNvSpPr/>
            <p:nvPr/>
          </p:nvSpPr>
          <p:spPr>
            <a:xfrm>
              <a:off x="4054950" y="520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8" name="Google Shape;59878;p26"/>
            <p:cNvSpPr/>
            <p:nvPr/>
          </p:nvSpPr>
          <p:spPr>
            <a:xfrm>
              <a:off x="3315575" y="517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9" name="Google Shape;59879;p26"/>
            <p:cNvSpPr/>
            <p:nvPr/>
          </p:nvSpPr>
          <p:spPr>
            <a:xfrm>
              <a:off x="2125550" y="52072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1"/>
                  </a:moveTo>
                  <a:cubicBezTo>
                    <a:pt x="274" y="24"/>
                    <a:pt x="1" y="1"/>
                    <a:pt x="1" y="108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0" name="Google Shape;59880;p26"/>
            <p:cNvSpPr/>
            <p:nvPr/>
          </p:nvSpPr>
          <p:spPr>
            <a:xfrm>
              <a:off x="4557400" y="516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79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1" name="Google Shape;59881;p26"/>
            <p:cNvSpPr/>
            <p:nvPr/>
          </p:nvSpPr>
          <p:spPr>
            <a:xfrm>
              <a:off x="5522100" y="5150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20"/>
                  </a:cubicBezTo>
                  <a:cubicBezTo>
                    <a:pt x="167" y="72"/>
                    <a:pt x="429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2" name="Google Shape;59882;p26"/>
            <p:cNvSpPr/>
            <p:nvPr/>
          </p:nvSpPr>
          <p:spPr>
            <a:xfrm>
              <a:off x="2206800" y="514775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2"/>
                  </a:moveTo>
                  <a:cubicBezTo>
                    <a:pt x="394" y="24"/>
                    <a:pt x="49" y="1"/>
                    <a:pt x="1" y="132"/>
                  </a:cubicBezTo>
                  <a:cubicBezTo>
                    <a:pt x="263" y="108"/>
                    <a:pt x="620" y="132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3" name="Google Shape;59883;p26"/>
            <p:cNvSpPr/>
            <p:nvPr/>
          </p:nvSpPr>
          <p:spPr>
            <a:xfrm>
              <a:off x="2138950" y="5144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4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4" name="Google Shape;59884;p26"/>
            <p:cNvSpPr/>
            <p:nvPr/>
          </p:nvSpPr>
          <p:spPr>
            <a:xfrm>
              <a:off x="1348075" y="511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1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5" name="Google Shape;59885;p26"/>
            <p:cNvSpPr/>
            <p:nvPr/>
          </p:nvSpPr>
          <p:spPr>
            <a:xfrm>
              <a:off x="4565450" y="506450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45"/>
                  </a:moveTo>
                  <a:cubicBezTo>
                    <a:pt x="417" y="214"/>
                    <a:pt x="488" y="36"/>
                    <a:pt x="214" y="0"/>
                  </a:cubicBezTo>
                  <a:cubicBezTo>
                    <a:pt x="202" y="84"/>
                    <a:pt x="191" y="143"/>
                    <a:pt x="0" y="119"/>
                  </a:cubicBezTo>
                  <a:cubicBezTo>
                    <a:pt x="36" y="262"/>
                    <a:pt x="72" y="381"/>
                    <a:pt x="44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6" name="Google Shape;59886;p26"/>
            <p:cNvSpPr/>
            <p:nvPr/>
          </p:nvSpPr>
          <p:spPr>
            <a:xfrm>
              <a:off x="4406200" y="502875"/>
              <a:ext cx="30975" cy="16100"/>
            </a:xfrm>
            <a:custGeom>
              <a:avLst/>
              <a:gdLst/>
              <a:ahLst/>
              <a:cxnLst/>
              <a:rect l="l" t="t" r="r" b="b"/>
              <a:pathLst>
                <a:path w="1239" h="644" extrusionOk="0">
                  <a:moveTo>
                    <a:pt x="727" y="369"/>
                  </a:moveTo>
                  <a:cubicBezTo>
                    <a:pt x="1238" y="0"/>
                    <a:pt x="0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7" name="Google Shape;59887;p26"/>
            <p:cNvSpPr/>
            <p:nvPr/>
          </p:nvSpPr>
          <p:spPr>
            <a:xfrm>
              <a:off x="6356150" y="498100"/>
              <a:ext cx="22050" cy="14025"/>
            </a:xfrm>
            <a:custGeom>
              <a:avLst/>
              <a:gdLst/>
              <a:ahLst/>
              <a:cxnLst/>
              <a:rect l="l" t="t" r="r" b="b"/>
              <a:pathLst>
                <a:path w="882" h="561" extrusionOk="0">
                  <a:moveTo>
                    <a:pt x="548" y="560"/>
                  </a:moveTo>
                  <a:cubicBezTo>
                    <a:pt x="845" y="418"/>
                    <a:pt x="881" y="13"/>
                    <a:pt x="322" y="1"/>
                  </a:cubicBezTo>
                  <a:cubicBezTo>
                    <a:pt x="48" y="144"/>
                    <a:pt x="0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8" name="Google Shape;59888;p26"/>
            <p:cNvSpPr/>
            <p:nvPr/>
          </p:nvSpPr>
          <p:spPr>
            <a:xfrm>
              <a:off x="5625400" y="506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6"/>
                    <a:pt x="429" y="119"/>
                    <a:pt x="429" y="0"/>
                  </a:cubicBezTo>
                  <a:cubicBezTo>
                    <a:pt x="262" y="48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9" name="Google Shape;59889;p26"/>
            <p:cNvSpPr/>
            <p:nvPr/>
          </p:nvSpPr>
          <p:spPr>
            <a:xfrm>
              <a:off x="4823800" y="5031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8"/>
                  </a:moveTo>
                  <a:lnTo>
                    <a:pt x="536" y="238"/>
                  </a:lnTo>
                  <a:cubicBezTo>
                    <a:pt x="536" y="119"/>
                    <a:pt x="715" y="107"/>
                    <a:pt x="763" y="12"/>
                  </a:cubicBezTo>
                  <a:cubicBezTo>
                    <a:pt x="417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0" name="Google Shape;59890;p26"/>
            <p:cNvSpPr/>
            <p:nvPr/>
          </p:nvSpPr>
          <p:spPr>
            <a:xfrm>
              <a:off x="6720775" y="5005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62" y="24"/>
                  </a:cubicBezTo>
                  <a:cubicBezTo>
                    <a:pt x="417" y="36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1" name="Google Shape;59891;p26"/>
            <p:cNvSpPr/>
            <p:nvPr/>
          </p:nvSpPr>
          <p:spPr>
            <a:xfrm>
              <a:off x="6757075" y="4880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394" y="619"/>
                  </a:moveTo>
                  <a:cubicBezTo>
                    <a:pt x="465" y="476"/>
                    <a:pt x="703" y="405"/>
                    <a:pt x="620" y="179"/>
                  </a:cubicBezTo>
                  <a:cubicBezTo>
                    <a:pt x="1" y="0"/>
                    <a:pt x="1" y="667"/>
                    <a:pt x="394" y="6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2" name="Google Shape;59892;p26"/>
            <p:cNvSpPr/>
            <p:nvPr/>
          </p:nvSpPr>
          <p:spPr>
            <a:xfrm>
              <a:off x="6685350" y="498100"/>
              <a:ext cx="10725" cy="5400"/>
            </a:xfrm>
            <a:custGeom>
              <a:avLst/>
              <a:gdLst/>
              <a:ahLst/>
              <a:cxnLst/>
              <a:rect l="l" t="t" r="r" b="b"/>
              <a:pathLst>
                <a:path w="429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3" name="Google Shape;59893;p26"/>
            <p:cNvSpPr/>
            <p:nvPr/>
          </p:nvSpPr>
          <p:spPr>
            <a:xfrm>
              <a:off x="7003250" y="4972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4" name="Google Shape;59894;p26"/>
            <p:cNvSpPr/>
            <p:nvPr/>
          </p:nvSpPr>
          <p:spPr>
            <a:xfrm>
              <a:off x="5239325" y="492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1"/>
                  </a:moveTo>
                  <a:cubicBezTo>
                    <a:pt x="287" y="1"/>
                    <a:pt x="108" y="84"/>
                    <a:pt x="1" y="227"/>
                  </a:cubicBezTo>
                  <a:cubicBezTo>
                    <a:pt x="346" y="227"/>
                    <a:pt x="763" y="239"/>
                    <a:pt x="668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5" name="Google Shape;59895;p26"/>
            <p:cNvSpPr/>
            <p:nvPr/>
          </p:nvSpPr>
          <p:spPr>
            <a:xfrm>
              <a:off x="4742250" y="4945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6" name="Google Shape;59896;p26"/>
            <p:cNvSpPr/>
            <p:nvPr/>
          </p:nvSpPr>
          <p:spPr>
            <a:xfrm>
              <a:off x="3214975" y="4945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7" name="Google Shape;59897;p26"/>
            <p:cNvSpPr/>
            <p:nvPr/>
          </p:nvSpPr>
          <p:spPr>
            <a:xfrm>
              <a:off x="6592775" y="4891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82" y="274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8" name="Google Shape;59898;p26"/>
            <p:cNvSpPr/>
            <p:nvPr/>
          </p:nvSpPr>
          <p:spPr>
            <a:xfrm>
              <a:off x="5626000" y="482025"/>
              <a:ext cx="51800" cy="13425"/>
            </a:xfrm>
            <a:custGeom>
              <a:avLst/>
              <a:gdLst/>
              <a:ahLst/>
              <a:cxnLst/>
              <a:rect l="l" t="t" r="r" b="b"/>
              <a:pathLst>
                <a:path w="2072" h="537" extrusionOk="0">
                  <a:moveTo>
                    <a:pt x="1286" y="537"/>
                  </a:moveTo>
                  <a:cubicBezTo>
                    <a:pt x="2072" y="1"/>
                    <a:pt x="0" y="382"/>
                    <a:pt x="1286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9" name="Google Shape;59899;p26"/>
            <p:cNvSpPr/>
            <p:nvPr/>
          </p:nvSpPr>
          <p:spPr>
            <a:xfrm>
              <a:off x="6638925" y="486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24"/>
                  </a:moveTo>
                  <a:cubicBezTo>
                    <a:pt x="262" y="1"/>
                    <a:pt x="0" y="84"/>
                    <a:pt x="107" y="143"/>
                  </a:cubicBezTo>
                  <a:cubicBezTo>
                    <a:pt x="179" y="179"/>
                    <a:pt x="441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0" name="Google Shape;59900;p26"/>
            <p:cNvSpPr/>
            <p:nvPr/>
          </p:nvSpPr>
          <p:spPr>
            <a:xfrm>
              <a:off x="4293975" y="4811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1" name="Google Shape;59901;p26"/>
            <p:cNvSpPr/>
            <p:nvPr/>
          </p:nvSpPr>
          <p:spPr>
            <a:xfrm>
              <a:off x="280075" y="4832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2" name="Google Shape;59902;p26"/>
            <p:cNvSpPr/>
            <p:nvPr/>
          </p:nvSpPr>
          <p:spPr>
            <a:xfrm>
              <a:off x="1145675" y="4701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715" y="441"/>
                  </a:moveTo>
                  <a:cubicBezTo>
                    <a:pt x="774" y="191"/>
                    <a:pt x="667" y="24"/>
                    <a:pt x="286" y="1"/>
                  </a:cubicBezTo>
                  <a:cubicBezTo>
                    <a:pt x="0" y="120"/>
                    <a:pt x="107" y="465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3" name="Google Shape;59903;p26"/>
            <p:cNvSpPr/>
            <p:nvPr/>
          </p:nvSpPr>
          <p:spPr>
            <a:xfrm>
              <a:off x="4489825" y="460300"/>
              <a:ext cx="21475" cy="17900"/>
            </a:xfrm>
            <a:custGeom>
              <a:avLst/>
              <a:gdLst/>
              <a:ahLst/>
              <a:cxnLst/>
              <a:rect l="l" t="t" r="r" b="b"/>
              <a:pathLst>
                <a:path w="859" h="716" extrusionOk="0">
                  <a:moveTo>
                    <a:pt x="858" y="715"/>
                  </a:moveTo>
                  <a:lnTo>
                    <a:pt x="858" y="48"/>
                  </a:lnTo>
                  <a:cubicBezTo>
                    <a:pt x="60" y="1"/>
                    <a:pt x="203" y="465"/>
                    <a:pt x="1" y="7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4" name="Google Shape;59904;p26"/>
            <p:cNvSpPr/>
            <p:nvPr/>
          </p:nvSpPr>
          <p:spPr>
            <a:xfrm>
              <a:off x="3400700" y="465950"/>
              <a:ext cx="31300" cy="16400"/>
            </a:xfrm>
            <a:custGeom>
              <a:avLst/>
              <a:gdLst/>
              <a:ahLst/>
              <a:cxnLst/>
              <a:rect l="l" t="t" r="r" b="b"/>
              <a:pathLst>
                <a:path w="1252" h="656" extrusionOk="0">
                  <a:moveTo>
                    <a:pt x="727" y="394"/>
                  </a:moveTo>
                  <a:cubicBezTo>
                    <a:pt x="1251" y="1"/>
                    <a:pt x="1" y="656"/>
                    <a:pt x="727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5" name="Google Shape;59905;p26"/>
            <p:cNvSpPr/>
            <p:nvPr/>
          </p:nvSpPr>
          <p:spPr>
            <a:xfrm>
              <a:off x="915575" y="461500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7"/>
                  </a:moveTo>
                  <a:cubicBezTo>
                    <a:pt x="632" y="250"/>
                    <a:pt x="1394" y="12"/>
                    <a:pt x="346" y="0"/>
                  </a:cubicBezTo>
                  <a:cubicBezTo>
                    <a:pt x="477" y="227"/>
                    <a:pt x="1" y="774"/>
                    <a:pt x="775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6" name="Google Shape;59906;p26"/>
            <p:cNvSpPr/>
            <p:nvPr/>
          </p:nvSpPr>
          <p:spPr>
            <a:xfrm>
              <a:off x="2693175" y="4719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55"/>
                  </a:moveTo>
                  <a:cubicBezTo>
                    <a:pt x="179" y="179"/>
                    <a:pt x="441" y="95"/>
                    <a:pt x="334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7" name="Google Shape;59907;p26"/>
            <p:cNvSpPr/>
            <p:nvPr/>
          </p:nvSpPr>
          <p:spPr>
            <a:xfrm>
              <a:off x="802175" y="471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5"/>
                    <a:pt x="108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8" name="Google Shape;59908;p26"/>
            <p:cNvSpPr/>
            <p:nvPr/>
          </p:nvSpPr>
          <p:spPr>
            <a:xfrm>
              <a:off x="3378100" y="4662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9" name="Google Shape;59909;p26"/>
            <p:cNvSpPr/>
            <p:nvPr/>
          </p:nvSpPr>
          <p:spPr>
            <a:xfrm>
              <a:off x="486650" y="466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0" name="Google Shape;59910;p26"/>
            <p:cNvSpPr/>
            <p:nvPr/>
          </p:nvSpPr>
          <p:spPr>
            <a:xfrm>
              <a:off x="5002700" y="463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31" y="156"/>
                  </a:moveTo>
                  <a:cubicBezTo>
                    <a:pt x="191" y="179"/>
                    <a:pt x="453" y="96"/>
                    <a:pt x="346" y="37"/>
                  </a:cubicBezTo>
                  <a:cubicBezTo>
                    <a:pt x="286" y="1"/>
                    <a:pt x="0" y="96"/>
                    <a:pt x="13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1" name="Google Shape;59911;p26"/>
            <p:cNvSpPr/>
            <p:nvPr/>
          </p:nvSpPr>
          <p:spPr>
            <a:xfrm>
              <a:off x="2896175" y="455250"/>
              <a:ext cx="28300" cy="11925"/>
            </a:xfrm>
            <a:custGeom>
              <a:avLst/>
              <a:gdLst/>
              <a:ahLst/>
              <a:cxnLst/>
              <a:rect l="l" t="t" r="r" b="b"/>
              <a:pathLst>
                <a:path w="1132" h="477" extrusionOk="0">
                  <a:moveTo>
                    <a:pt x="48" y="131"/>
                  </a:moveTo>
                  <a:cubicBezTo>
                    <a:pt x="72" y="262"/>
                    <a:pt x="1" y="465"/>
                    <a:pt x="275" y="477"/>
                  </a:cubicBezTo>
                  <a:cubicBezTo>
                    <a:pt x="287" y="191"/>
                    <a:pt x="1120" y="310"/>
                    <a:pt x="1132" y="24"/>
                  </a:cubicBezTo>
                  <a:cubicBezTo>
                    <a:pt x="453" y="143"/>
                    <a:pt x="549" y="0"/>
                    <a:pt x="4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2" name="Google Shape;59912;p26"/>
            <p:cNvSpPr/>
            <p:nvPr/>
          </p:nvSpPr>
          <p:spPr>
            <a:xfrm>
              <a:off x="744125" y="455850"/>
              <a:ext cx="25025" cy="11325"/>
            </a:xfrm>
            <a:custGeom>
              <a:avLst/>
              <a:gdLst/>
              <a:ahLst/>
              <a:cxnLst/>
              <a:rect l="l" t="t" r="r" b="b"/>
              <a:pathLst>
                <a:path w="1001" h="453" extrusionOk="0">
                  <a:moveTo>
                    <a:pt x="691" y="453"/>
                  </a:moveTo>
                  <a:cubicBezTo>
                    <a:pt x="751" y="298"/>
                    <a:pt x="1001" y="238"/>
                    <a:pt x="894" y="0"/>
                  </a:cubicBezTo>
                  <a:lnTo>
                    <a:pt x="24" y="0"/>
                  </a:lnTo>
                  <a:cubicBezTo>
                    <a:pt x="1" y="286"/>
                    <a:pt x="370" y="345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3" name="Google Shape;59913;p26"/>
            <p:cNvSpPr/>
            <p:nvPr/>
          </p:nvSpPr>
          <p:spPr>
            <a:xfrm>
              <a:off x="1978800" y="454950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5" y="191"/>
                    <a:pt x="96" y="0"/>
                    <a:pt x="1" y="250"/>
                  </a:cubicBezTo>
                  <a:cubicBezTo>
                    <a:pt x="215" y="262"/>
                    <a:pt x="251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4" name="Google Shape;59914;p26"/>
            <p:cNvSpPr/>
            <p:nvPr/>
          </p:nvSpPr>
          <p:spPr>
            <a:xfrm>
              <a:off x="1418925" y="4612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0" y="120"/>
                  </a:moveTo>
                  <a:cubicBezTo>
                    <a:pt x="167" y="84"/>
                    <a:pt x="441" y="120"/>
                    <a:pt x="441" y="0"/>
                  </a:cubicBezTo>
                  <a:cubicBezTo>
                    <a:pt x="262" y="48"/>
                    <a:pt x="0" y="12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5" name="Google Shape;59915;p26"/>
            <p:cNvSpPr/>
            <p:nvPr/>
          </p:nvSpPr>
          <p:spPr>
            <a:xfrm>
              <a:off x="445275" y="4540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36" y="179"/>
                  </a:moveTo>
                  <a:cubicBezTo>
                    <a:pt x="1" y="298"/>
                    <a:pt x="203" y="477"/>
                    <a:pt x="263" y="298"/>
                  </a:cubicBezTo>
                  <a:cubicBezTo>
                    <a:pt x="287" y="179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6" name="Google Shape;59916;p26"/>
            <p:cNvSpPr/>
            <p:nvPr/>
          </p:nvSpPr>
          <p:spPr>
            <a:xfrm>
              <a:off x="2807175" y="4579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7" name="Google Shape;59917;p26"/>
            <p:cNvSpPr/>
            <p:nvPr/>
          </p:nvSpPr>
          <p:spPr>
            <a:xfrm>
              <a:off x="6193025" y="4552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8" name="Google Shape;59918;p26"/>
            <p:cNvSpPr/>
            <p:nvPr/>
          </p:nvSpPr>
          <p:spPr>
            <a:xfrm>
              <a:off x="4473750" y="449300"/>
              <a:ext cx="25050" cy="10150"/>
            </a:xfrm>
            <a:custGeom>
              <a:avLst/>
              <a:gdLst/>
              <a:ahLst/>
              <a:cxnLst/>
              <a:rect l="l" t="t" r="r" b="b"/>
              <a:pathLst>
                <a:path w="1002" h="406" extrusionOk="0">
                  <a:moveTo>
                    <a:pt x="846" y="262"/>
                  </a:moveTo>
                  <a:cubicBezTo>
                    <a:pt x="1001" y="0"/>
                    <a:pt x="1" y="24"/>
                    <a:pt x="191" y="262"/>
                  </a:cubicBezTo>
                  <a:cubicBezTo>
                    <a:pt x="275" y="357"/>
                    <a:pt x="775" y="405"/>
                    <a:pt x="846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9" name="Google Shape;59919;p26"/>
            <p:cNvSpPr/>
            <p:nvPr/>
          </p:nvSpPr>
          <p:spPr>
            <a:xfrm>
              <a:off x="4418100" y="441550"/>
              <a:ext cx="19075" cy="17000"/>
            </a:xfrm>
            <a:custGeom>
              <a:avLst/>
              <a:gdLst/>
              <a:ahLst/>
              <a:cxnLst/>
              <a:rect l="l" t="t" r="r" b="b"/>
              <a:pathLst>
                <a:path w="763" h="680" extrusionOk="0">
                  <a:moveTo>
                    <a:pt x="465" y="679"/>
                  </a:moveTo>
                  <a:cubicBezTo>
                    <a:pt x="381" y="477"/>
                    <a:pt x="762" y="1"/>
                    <a:pt x="36" y="120"/>
                  </a:cubicBezTo>
                  <a:cubicBezTo>
                    <a:pt x="0" y="394"/>
                    <a:pt x="0" y="667"/>
                    <a:pt x="465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0" name="Google Shape;59920;p26"/>
            <p:cNvSpPr/>
            <p:nvPr/>
          </p:nvSpPr>
          <p:spPr>
            <a:xfrm>
              <a:off x="6301675" y="44960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1" name="Google Shape;59921;p26"/>
            <p:cNvSpPr/>
            <p:nvPr/>
          </p:nvSpPr>
          <p:spPr>
            <a:xfrm>
              <a:off x="7111900" y="4436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56"/>
                  </a:moveTo>
                  <a:cubicBezTo>
                    <a:pt x="155" y="180"/>
                    <a:pt x="429" y="96"/>
                    <a:pt x="310" y="37"/>
                  </a:cubicBezTo>
                  <a:cubicBezTo>
                    <a:pt x="262" y="1"/>
                    <a:pt x="0" y="96"/>
                    <a:pt x="95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2" name="Google Shape;59922;p26"/>
            <p:cNvSpPr/>
            <p:nvPr/>
          </p:nvSpPr>
          <p:spPr>
            <a:xfrm>
              <a:off x="5856375" y="440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79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3" name="Google Shape;59923;p26"/>
            <p:cNvSpPr/>
            <p:nvPr/>
          </p:nvSpPr>
          <p:spPr>
            <a:xfrm>
              <a:off x="1464750" y="4409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4" name="Google Shape;59924;p26"/>
            <p:cNvSpPr/>
            <p:nvPr/>
          </p:nvSpPr>
          <p:spPr>
            <a:xfrm>
              <a:off x="3739750" y="432625"/>
              <a:ext cx="21450" cy="9250"/>
            </a:xfrm>
            <a:custGeom>
              <a:avLst/>
              <a:gdLst/>
              <a:ahLst/>
              <a:cxnLst/>
              <a:rect l="l" t="t" r="r" b="b"/>
              <a:pathLst>
                <a:path w="858" h="370" extrusionOk="0">
                  <a:moveTo>
                    <a:pt x="857" y="24"/>
                  </a:moveTo>
                  <a:cubicBezTo>
                    <a:pt x="369" y="0"/>
                    <a:pt x="48" y="60"/>
                    <a:pt x="0" y="250"/>
                  </a:cubicBezTo>
                  <a:cubicBezTo>
                    <a:pt x="417" y="215"/>
                    <a:pt x="476" y="370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5" name="Google Shape;59925;p26"/>
            <p:cNvSpPr/>
            <p:nvPr/>
          </p:nvSpPr>
          <p:spPr>
            <a:xfrm>
              <a:off x="3386125" y="4356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1"/>
                    <a:pt x="24" y="131"/>
                  </a:cubicBezTo>
                  <a:cubicBezTo>
                    <a:pt x="1" y="203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6" name="Google Shape;59926;p26"/>
            <p:cNvSpPr/>
            <p:nvPr/>
          </p:nvSpPr>
          <p:spPr>
            <a:xfrm>
              <a:off x="1503150" y="4379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6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7" name="Google Shape;59927;p26"/>
            <p:cNvSpPr/>
            <p:nvPr/>
          </p:nvSpPr>
          <p:spPr>
            <a:xfrm>
              <a:off x="658100" y="429650"/>
              <a:ext cx="23550" cy="12525"/>
            </a:xfrm>
            <a:custGeom>
              <a:avLst/>
              <a:gdLst/>
              <a:ahLst/>
              <a:cxnLst/>
              <a:rect l="l" t="t" r="r" b="b"/>
              <a:pathLst>
                <a:path w="942" h="501" extrusionOk="0">
                  <a:moveTo>
                    <a:pt x="1" y="489"/>
                  </a:moveTo>
                  <a:cubicBezTo>
                    <a:pt x="382" y="500"/>
                    <a:pt x="679" y="453"/>
                    <a:pt x="870" y="369"/>
                  </a:cubicBezTo>
                  <a:cubicBezTo>
                    <a:pt x="941" y="72"/>
                    <a:pt x="572" y="0"/>
                    <a:pt x="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8" name="Google Shape;59928;p26"/>
            <p:cNvSpPr/>
            <p:nvPr/>
          </p:nvSpPr>
          <p:spPr>
            <a:xfrm>
              <a:off x="7293750" y="432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9" name="Google Shape;59929;p26"/>
            <p:cNvSpPr/>
            <p:nvPr/>
          </p:nvSpPr>
          <p:spPr>
            <a:xfrm>
              <a:off x="2880700" y="427575"/>
              <a:ext cx="32775" cy="14300"/>
            </a:xfrm>
            <a:custGeom>
              <a:avLst/>
              <a:gdLst/>
              <a:ahLst/>
              <a:cxnLst/>
              <a:rect l="l" t="t" r="r" b="b"/>
              <a:pathLst>
                <a:path w="1311" h="572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9" y="202"/>
                    <a:pt x="179" y="345"/>
                    <a:pt x="1" y="452"/>
                  </a:cubicBezTo>
                  <a:cubicBezTo>
                    <a:pt x="953" y="572"/>
                    <a:pt x="977" y="214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0" name="Google Shape;59930;p26"/>
            <p:cNvSpPr/>
            <p:nvPr/>
          </p:nvSpPr>
          <p:spPr>
            <a:xfrm>
              <a:off x="1804075" y="433225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6"/>
                  </a:moveTo>
                  <a:lnTo>
                    <a:pt x="679" y="0"/>
                  </a:lnTo>
                  <a:lnTo>
                    <a:pt x="25" y="0"/>
                  </a:lnTo>
                  <a:cubicBezTo>
                    <a:pt x="1" y="215"/>
                    <a:pt x="239" y="274"/>
                    <a:pt x="67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1" name="Google Shape;59931;p26"/>
            <p:cNvSpPr/>
            <p:nvPr/>
          </p:nvSpPr>
          <p:spPr>
            <a:xfrm>
              <a:off x="1745750" y="422200"/>
              <a:ext cx="35725" cy="14925"/>
            </a:xfrm>
            <a:custGeom>
              <a:avLst/>
              <a:gdLst/>
              <a:ahLst/>
              <a:cxnLst/>
              <a:rect l="l" t="t" r="r" b="b"/>
              <a:pathLst>
                <a:path w="1429" h="597" extrusionOk="0">
                  <a:moveTo>
                    <a:pt x="405" y="560"/>
                  </a:moveTo>
                  <a:cubicBezTo>
                    <a:pt x="1429" y="596"/>
                    <a:pt x="976" y="36"/>
                    <a:pt x="405" y="1"/>
                  </a:cubicBezTo>
                  <a:cubicBezTo>
                    <a:pt x="0" y="203"/>
                    <a:pt x="536" y="203"/>
                    <a:pt x="40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2" name="Google Shape;59932;p26"/>
            <p:cNvSpPr/>
            <p:nvPr/>
          </p:nvSpPr>
          <p:spPr>
            <a:xfrm>
              <a:off x="3846900" y="425175"/>
              <a:ext cx="17875" cy="8375"/>
            </a:xfrm>
            <a:custGeom>
              <a:avLst/>
              <a:gdLst/>
              <a:ahLst/>
              <a:cxnLst/>
              <a:rect l="l" t="t" r="r" b="b"/>
              <a:pathLst>
                <a:path w="715" h="335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62" y="144"/>
                    <a:pt x="0" y="156"/>
                    <a:pt x="60" y="334"/>
                  </a:cubicBezTo>
                  <a:lnTo>
                    <a:pt x="71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3" name="Google Shape;59933;p26"/>
            <p:cNvSpPr/>
            <p:nvPr/>
          </p:nvSpPr>
          <p:spPr>
            <a:xfrm>
              <a:off x="1674300" y="430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83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4" name="Google Shape;59934;p26"/>
            <p:cNvSpPr/>
            <p:nvPr/>
          </p:nvSpPr>
          <p:spPr>
            <a:xfrm>
              <a:off x="1076900" y="417750"/>
              <a:ext cx="15800" cy="14000"/>
            </a:xfrm>
            <a:custGeom>
              <a:avLst/>
              <a:gdLst/>
              <a:ahLst/>
              <a:cxnLst/>
              <a:rect l="l" t="t" r="r" b="b"/>
              <a:pathLst>
                <a:path w="632" h="560" extrusionOk="0">
                  <a:moveTo>
                    <a:pt x="418" y="512"/>
                  </a:moveTo>
                  <a:cubicBezTo>
                    <a:pt x="429" y="441"/>
                    <a:pt x="441" y="381"/>
                    <a:pt x="632" y="417"/>
                  </a:cubicBezTo>
                  <a:lnTo>
                    <a:pt x="632" y="191"/>
                  </a:lnTo>
                  <a:cubicBezTo>
                    <a:pt x="96" y="0"/>
                    <a:pt x="1" y="560"/>
                    <a:pt x="41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5" name="Google Shape;59935;p26"/>
            <p:cNvSpPr/>
            <p:nvPr/>
          </p:nvSpPr>
          <p:spPr>
            <a:xfrm>
              <a:off x="5763800" y="42430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120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6" name="Google Shape;59936;p26"/>
            <p:cNvSpPr/>
            <p:nvPr/>
          </p:nvSpPr>
          <p:spPr>
            <a:xfrm>
              <a:off x="5686125" y="414175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6"/>
                  </a:moveTo>
                  <a:cubicBezTo>
                    <a:pt x="2048" y="0"/>
                    <a:pt x="0" y="393"/>
                    <a:pt x="1262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7" name="Google Shape;59937;p26"/>
            <p:cNvSpPr/>
            <p:nvPr/>
          </p:nvSpPr>
          <p:spPr>
            <a:xfrm>
              <a:off x="4820525" y="419225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7" y="191"/>
                    <a:pt x="751" y="179"/>
                    <a:pt x="667" y="1"/>
                  </a:cubicBezTo>
                  <a:lnTo>
                    <a:pt x="239" y="1"/>
                  </a:lnTo>
                  <a:cubicBezTo>
                    <a:pt x="1" y="155"/>
                    <a:pt x="1" y="275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8" name="Google Shape;59938;p26"/>
            <p:cNvSpPr/>
            <p:nvPr/>
          </p:nvSpPr>
          <p:spPr>
            <a:xfrm>
              <a:off x="337525" y="418325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1" y="275"/>
                  </a:moveTo>
                  <a:cubicBezTo>
                    <a:pt x="227" y="275"/>
                    <a:pt x="251" y="358"/>
                    <a:pt x="429" y="394"/>
                  </a:cubicBezTo>
                  <a:cubicBezTo>
                    <a:pt x="1025" y="191"/>
                    <a:pt x="120" y="1"/>
                    <a:pt x="1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9" name="Google Shape;59939;p26"/>
            <p:cNvSpPr/>
            <p:nvPr/>
          </p:nvSpPr>
          <p:spPr>
            <a:xfrm>
              <a:off x="5905200" y="42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0" name="Google Shape;59940;p26"/>
            <p:cNvSpPr/>
            <p:nvPr/>
          </p:nvSpPr>
          <p:spPr>
            <a:xfrm>
              <a:off x="4910725" y="42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1" name="Google Shape;59941;p26"/>
            <p:cNvSpPr/>
            <p:nvPr/>
          </p:nvSpPr>
          <p:spPr>
            <a:xfrm>
              <a:off x="2209800" y="421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1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67" y="179"/>
                    <a:pt x="429" y="95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2" name="Google Shape;59942;p26"/>
            <p:cNvSpPr/>
            <p:nvPr/>
          </p:nvSpPr>
          <p:spPr>
            <a:xfrm>
              <a:off x="5781375" y="4097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82"/>
                  </a:moveTo>
                  <a:cubicBezTo>
                    <a:pt x="1250" y="1"/>
                    <a:pt x="0" y="656"/>
                    <a:pt x="714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3" name="Google Shape;59943;p26"/>
            <p:cNvSpPr/>
            <p:nvPr/>
          </p:nvSpPr>
          <p:spPr>
            <a:xfrm>
              <a:off x="4071025" y="41535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56"/>
                  </a:moveTo>
                  <a:cubicBezTo>
                    <a:pt x="441" y="37"/>
                    <a:pt x="48" y="1"/>
                    <a:pt x="1" y="156"/>
                  </a:cubicBezTo>
                  <a:cubicBezTo>
                    <a:pt x="251" y="156"/>
                    <a:pt x="334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4" name="Google Shape;59944;p26"/>
            <p:cNvSpPr/>
            <p:nvPr/>
          </p:nvSpPr>
          <p:spPr>
            <a:xfrm>
              <a:off x="3867425" y="4183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6" y="180"/>
                    <a:pt x="430" y="96"/>
                    <a:pt x="322" y="37"/>
                  </a:cubicBezTo>
                  <a:cubicBezTo>
                    <a:pt x="263" y="1"/>
                    <a:pt x="1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5" name="Google Shape;59945;p26"/>
            <p:cNvSpPr/>
            <p:nvPr/>
          </p:nvSpPr>
          <p:spPr>
            <a:xfrm>
              <a:off x="397350" y="4192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51" y="24"/>
                    <a:pt x="1" y="1"/>
                    <a:pt x="1" y="120"/>
                  </a:cubicBezTo>
                  <a:cubicBezTo>
                    <a:pt x="168" y="84"/>
                    <a:pt x="418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6" name="Google Shape;59946;p26"/>
            <p:cNvSpPr/>
            <p:nvPr/>
          </p:nvSpPr>
          <p:spPr>
            <a:xfrm>
              <a:off x="6005200" y="4106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51" y="0"/>
                  </a:lnTo>
                  <a:cubicBezTo>
                    <a:pt x="1" y="179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7" name="Google Shape;59947;p26"/>
            <p:cNvSpPr/>
            <p:nvPr/>
          </p:nvSpPr>
          <p:spPr>
            <a:xfrm>
              <a:off x="1937725" y="415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67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8" name="Google Shape;59948;p26"/>
            <p:cNvSpPr/>
            <p:nvPr/>
          </p:nvSpPr>
          <p:spPr>
            <a:xfrm>
              <a:off x="1671625" y="4126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6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9" name="Google Shape;59949;p26"/>
            <p:cNvSpPr/>
            <p:nvPr/>
          </p:nvSpPr>
          <p:spPr>
            <a:xfrm>
              <a:off x="1391825" y="40940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67"/>
                  </a:moveTo>
                  <a:cubicBezTo>
                    <a:pt x="191" y="179"/>
                    <a:pt x="96" y="1"/>
                    <a:pt x="1" y="167"/>
                  </a:cubicBezTo>
                  <a:cubicBezTo>
                    <a:pt x="1" y="287"/>
                    <a:pt x="382" y="310"/>
                    <a:pt x="441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0" name="Google Shape;59950;p26"/>
            <p:cNvSpPr/>
            <p:nvPr/>
          </p:nvSpPr>
          <p:spPr>
            <a:xfrm>
              <a:off x="3625450" y="4079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1" name="Google Shape;59951;p26"/>
            <p:cNvSpPr/>
            <p:nvPr/>
          </p:nvSpPr>
          <p:spPr>
            <a:xfrm>
              <a:off x="1446300" y="4079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2" name="Google Shape;59952;p26"/>
            <p:cNvSpPr/>
            <p:nvPr/>
          </p:nvSpPr>
          <p:spPr>
            <a:xfrm>
              <a:off x="6505575" y="407625"/>
              <a:ext cx="16375" cy="3600"/>
            </a:xfrm>
            <a:custGeom>
              <a:avLst/>
              <a:gdLst/>
              <a:ahLst/>
              <a:cxnLst/>
              <a:rect l="l" t="t" r="r" b="b"/>
              <a:pathLst>
                <a:path w="655" h="144" extrusionOk="0">
                  <a:moveTo>
                    <a:pt x="655" y="12"/>
                  </a:moveTo>
                  <a:cubicBezTo>
                    <a:pt x="405" y="24"/>
                    <a:pt x="48" y="0"/>
                    <a:pt x="0" y="131"/>
                  </a:cubicBezTo>
                  <a:cubicBezTo>
                    <a:pt x="274" y="119"/>
                    <a:pt x="631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3" name="Google Shape;59953;p26"/>
            <p:cNvSpPr/>
            <p:nvPr/>
          </p:nvSpPr>
          <p:spPr>
            <a:xfrm>
              <a:off x="3772175" y="4049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1" y="119"/>
                  </a:moveTo>
                  <a:cubicBezTo>
                    <a:pt x="1" y="179"/>
                    <a:pt x="180" y="250"/>
                    <a:pt x="203" y="119"/>
                  </a:cubicBezTo>
                  <a:cubicBezTo>
                    <a:pt x="215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4" name="Google Shape;59954;p26"/>
            <p:cNvSpPr/>
            <p:nvPr/>
          </p:nvSpPr>
          <p:spPr>
            <a:xfrm>
              <a:off x="739675" y="401375"/>
              <a:ext cx="10725" cy="7450"/>
            </a:xfrm>
            <a:custGeom>
              <a:avLst/>
              <a:gdLst/>
              <a:ahLst/>
              <a:cxnLst/>
              <a:rect l="l" t="t" r="r" b="b"/>
              <a:pathLst>
                <a:path w="429" h="298" extrusionOk="0">
                  <a:moveTo>
                    <a:pt x="429" y="155"/>
                  </a:moveTo>
                  <a:cubicBezTo>
                    <a:pt x="179" y="179"/>
                    <a:pt x="83" y="0"/>
                    <a:pt x="0" y="155"/>
                  </a:cubicBezTo>
                  <a:cubicBezTo>
                    <a:pt x="0" y="262"/>
                    <a:pt x="369" y="298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5" name="Google Shape;59955;p26"/>
            <p:cNvSpPr/>
            <p:nvPr/>
          </p:nvSpPr>
          <p:spPr>
            <a:xfrm>
              <a:off x="1174250" y="399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20"/>
                  </a:moveTo>
                  <a:cubicBezTo>
                    <a:pt x="226" y="60"/>
                    <a:pt x="48" y="1"/>
                    <a:pt x="0" y="120"/>
                  </a:cubicBezTo>
                  <a:cubicBezTo>
                    <a:pt x="0" y="180"/>
                    <a:pt x="179" y="263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6" name="Google Shape;59956;p26"/>
            <p:cNvSpPr/>
            <p:nvPr/>
          </p:nvSpPr>
          <p:spPr>
            <a:xfrm>
              <a:off x="3032800" y="3960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3" y="215"/>
                    <a:pt x="191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7" name="Google Shape;59957;p26"/>
            <p:cNvSpPr/>
            <p:nvPr/>
          </p:nvSpPr>
          <p:spPr>
            <a:xfrm>
              <a:off x="6190650" y="393325"/>
              <a:ext cx="11025" cy="6875"/>
            </a:xfrm>
            <a:custGeom>
              <a:avLst/>
              <a:gdLst/>
              <a:ahLst/>
              <a:cxnLst/>
              <a:rect l="l" t="t" r="r" b="b"/>
              <a:pathLst>
                <a:path w="441" h="275" extrusionOk="0">
                  <a:moveTo>
                    <a:pt x="441" y="144"/>
                  </a:moveTo>
                  <a:cubicBezTo>
                    <a:pt x="393" y="1"/>
                    <a:pt x="203" y="60"/>
                    <a:pt x="12" y="144"/>
                  </a:cubicBezTo>
                  <a:cubicBezTo>
                    <a:pt x="0" y="263"/>
                    <a:pt x="381" y="275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8" name="Google Shape;59958;p26"/>
            <p:cNvSpPr/>
            <p:nvPr/>
          </p:nvSpPr>
          <p:spPr>
            <a:xfrm>
              <a:off x="3576625" y="3939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9" name="Google Shape;59959;p26"/>
            <p:cNvSpPr/>
            <p:nvPr/>
          </p:nvSpPr>
          <p:spPr>
            <a:xfrm>
              <a:off x="2437800" y="3960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8"/>
                    <a:pt x="453" y="72"/>
                    <a:pt x="345" y="13"/>
                  </a:cubicBezTo>
                  <a:cubicBezTo>
                    <a:pt x="274" y="1"/>
                    <a:pt x="0" y="96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0" name="Google Shape;59960;p26"/>
            <p:cNvSpPr/>
            <p:nvPr/>
          </p:nvSpPr>
          <p:spPr>
            <a:xfrm>
              <a:off x="2217825" y="3933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0" y="144"/>
                  </a:moveTo>
                  <a:cubicBezTo>
                    <a:pt x="0" y="203"/>
                    <a:pt x="179" y="275"/>
                    <a:pt x="215" y="144"/>
                  </a:cubicBezTo>
                  <a:cubicBezTo>
                    <a:pt x="215" y="84"/>
                    <a:pt x="36" y="1"/>
                    <a:pt x="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1" name="Google Shape;59961;p26"/>
            <p:cNvSpPr/>
            <p:nvPr/>
          </p:nvSpPr>
          <p:spPr>
            <a:xfrm>
              <a:off x="1717750" y="3933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1" y="203"/>
                    <a:pt x="180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2" name="Google Shape;59962;p26"/>
            <p:cNvSpPr/>
            <p:nvPr/>
          </p:nvSpPr>
          <p:spPr>
            <a:xfrm>
              <a:off x="647400" y="3969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3" name="Google Shape;59963;p26"/>
            <p:cNvSpPr/>
            <p:nvPr/>
          </p:nvSpPr>
          <p:spPr>
            <a:xfrm>
              <a:off x="5506025" y="3879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1"/>
                    <a:pt x="191" y="60"/>
                    <a:pt x="1" y="131"/>
                  </a:cubicBezTo>
                  <a:cubicBezTo>
                    <a:pt x="1" y="239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4" name="Google Shape;59964;p26"/>
            <p:cNvSpPr/>
            <p:nvPr/>
          </p:nvSpPr>
          <p:spPr>
            <a:xfrm>
              <a:off x="5068475" y="3903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5" name="Google Shape;59965;p26"/>
            <p:cNvSpPr/>
            <p:nvPr/>
          </p:nvSpPr>
          <p:spPr>
            <a:xfrm>
              <a:off x="4185025" y="385600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0"/>
                  </a:moveTo>
                  <a:lnTo>
                    <a:pt x="227" y="0"/>
                  </a:lnTo>
                  <a:cubicBezTo>
                    <a:pt x="227" y="119"/>
                    <a:pt x="49" y="131"/>
                    <a:pt x="1" y="226"/>
                  </a:cubicBezTo>
                  <a:cubicBezTo>
                    <a:pt x="287" y="238"/>
                    <a:pt x="299" y="369"/>
                    <a:pt x="65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6" name="Google Shape;59966;p26"/>
            <p:cNvSpPr/>
            <p:nvPr/>
          </p:nvSpPr>
          <p:spPr>
            <a:xfrm>
              <a:off x="2427375" y="3853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8"/>
                    <a:pt x="762" y="12"/>
                  </a:cubicBezTo>
                  <a:cubicBezTo>
                    <a:pt x="417" y="24"/>
                    <a:pt x="0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7" name="Google Shape;59967;p26"/>
            <p:cNvSpPr/>
            <p:nvPr/>
          </p:nvSpPr>
          <p:spPr>
            <a:xfrm>
              <a:off x="5677175" y="38500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55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8" name="Google Shape;59968;p26"/>
            <p:cNvSpPr/>
            <p:nvPr/>
          </p:nvSpPr>
          <p:spPr>
            <a:xfrm>
              <a:off x="3764150" y="373975"/>
              <a:ext cx="31875" cy="14325"/>
            </a:xfrm>
            <a:custGeom>
              <a:avLst/>
              <a:gdLst/>
              <a:ahLst/>
              <a:cxnLst/>
              <a:rect l="l" t="t" r="r" b="b"/>
              <a:pathLst>
                <a:path w="1275" h="573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9"/>
                    <a:pt x="774" y="334"/>
                    <a:pt x="953" y="1"/>
                  </a:cubicBezTo>
                  <a:cubicBezTo>
                    <a:pt x="0" y="60"/>
                    <a:pt x="643" y="239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9" name="Google Shape;59969;p26"/>
            <p:cNvSpPr/>
            <p:nvPr/>
          </p:nvSpPr>
          <p:spPr>
            <a:xfrm>
              <a:off x="2214850" y="3850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0" name="Google Shape;59970;p26"/>
            <p:cNvSpPr/>
            <p:nvPr/>
          </p:nvSpPr>
          <p:spPr>
            <a:xfrm>
              <a:off x="1714775" y="385000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1"/>
                  </a:moveTo>
                  <a:cubicBezTo>
                    <a:pt x="180" y="155"/>
                    <a:pt x="453" y="72"/>
                    <a:pt x="346" y="12"/>
                  </a:cubicBezTo>
                  <a:cubicBezTo>
                    <a:pt x="275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1" name="Google Shape;59971;p26"/>
            <p:cNvSpPr/>
            <p:nvPr/>
          </p:nvSpPr>
          <p:spPr>
            <a:xfrm>
              <a:off x="376825" y="371900"/>
              <a:ext cx="36625" cy="19375"/>
            </a:xfrm>
            <a:custGeom>
              <a:avLst/>
              <a:gdLst/>
              <a:ahLst/>
              <a:cxnLst/>
              <a:rect l="l" t="t" r="r" b="b"/>
              <a:pathLst>
                <a:path w="1465" h="775" extrusionOk="0">
                  <a:moveTo>
                    <a:pt x="1465" y="429"/>
                  </a:moveTo>
                  <a:cubicBezTo>
                    <a:pt x="1048" y="382"/>
                    <a:pt x="1298" y="1"/>
                    <a:pt x="596" y="84"/>
                  </a:cubicBezTo>
                  <a:cubicBezTo>
                    <a:pt x="0" y="263"/>
                    <a:pt x="1131" y="774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2" name="Google Shape;59972;p26"/>
            <p:cNvSpPr/>
            <p:nvPr/>
          </p:nvSpPr>
          <p:spPr>
            <a:xfrm>
              <a:off x="7013950" y="3793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67"/>
                    <a:pt x="441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3" name="Google Shape;59973;p26"/>
            <p:cNvSpPr/>
            <p:nvPr/>
          </p:nvSpPr>
          <p:spPr>
            <a:xfrm>
              <a:off x="5837325" y="3799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83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4" name="Google Shape;59974;p26"/>
            <p:cNvSpPr/>
            <p:nvPr/>
          </p:nvSpPr>
          <p:spPr>
            <a:xfrm>
              <a:off x="3570375" y="37160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215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5" name="Google Shape;59975;p26"/>
            <p:cNvSpPr/>
            <p:nvPr/>
          </p:nvSpPr>
          <p:spPr>
            <a:xfrm>
              <a:off x="2649725" y="3734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6" name="Google Shape;59976;p26"/>
            <p:cNvSpPr/>
            <p:nvPr/>
          </p:nvSpPr>
          <p:spPr>
            <a:xfrm>
              <a:off x="1334675" y="3734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96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7" name="Google Shape;59977;p26"/>
            <p:cNvSpPr/>
            <p:nvPr/>
          </p:nvSpPr>
          <p:spPr>
            <a:xfrm>
              <a:off x="443200" y="3734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8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8" name="Google Shape;59978;p26"/>
            <p:cNvSpPr/>
            <p:nvPr/>
          </p:nvSpPr>
          <p:spPr>
            <a:xfrm>
              <a:off x="3818325" y="3707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7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9" name="Google Shape;59979;p26"/>
            <p:cNvSpPr/>
            <p:nvPr/>
          </p:nvSpPr>
          <p:spPr>
            <a:xfrm>
              <a:off x="1935050" y="364750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1" y="275"/>
                  </a:moveTo>
                  <a:cubicBezTo>
                    <a:pt x="298" y="418"/>
                    <a:pt x="810" y="418"/>
                    <a:pt x="882" y="156"/>
                  </a:cubicBezTo>
                  <a:cubicBezTo>
                    <a:pt x="584" y="1"/>
                    <a:pt x="60" y="1"/>
                    <a:pt x="1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0" name="Google Shape;59980;p26"/>
            <p:cNvSpPr/>
            <p:nvPr/>
          </p:nvSpPr>
          <p:spPr>
            <a:xfrm>
              <a:off x="6908300" y="36505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4"/>
                  </a:moveTo>
                  <a:cubicBezTo>
                    <a:pt x="381" y="1"/>
                    <a:pt x="191" y="60"/>
                    <a:pt x="0" y="144"/>
                  </a:cubicBezTo>
                  <a:cubicBezTo>
                    <a:pt x="0" y="263"/>
                    <a:pt x="369" y="286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1" name="Google Shape;59981;p26"/>
            <p:cNvSpPr/>
            <p:nvPr/>
          </p:nvSpPr>
          <p:spPr>
            <a:xfrm>
              <a:off x="6359125" y="3650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03"/>
                    <a:pt x="179" y="275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2" name="Google Shape;59982;p26"/>
            <p:cNvSpPr/>
            <p:nvPr/>
          </p:nvSpPr>
          <p:spPr>
            <a:xfrm>
              <a:off x="3864750" y="3659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3" name="Google Shape;59983;p26"/>
            <p:cNvSpPr/>
            <p:nvPr/>
          </p:nvSpPr>
          <p:spPr>
            <a:xfrm>
              <a:off x="1334675" y="367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4" name="Google Shape;59984;p26"/>
            <p:cNvSpPr/>
            <p:nvPr/>
          </p:nvSpPr>
          <p:spPr>
            <a:xfrm>
              <a:off x="1309975" y="3659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4"/>
                    <a:pt x="0" y="227"/>
                  </a:cubicBezTo>
                  <a:cubicBezTo>
                    <a:pt x="346" y="203"/>
                    <a:pt x="762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5" name="Google Shape;59985;p26"/>
            <p:cNvSpPr/>
            <p:nvPr/>
          </p:nvSpPr>
          <p:spPr>
            <a:xfrm>
              <a:off x="378000" y="3677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22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80" y="179"/>
                    <a:pt x="453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6" name="Google Shape;59986;p26"/>
            <p:cNvSpPr/>
            <p:nvPr/>
          </p:nvSpPr>
          <p:spPr>
            <a:xfrm>
              <a:off x="7027650" y="359100"/>
              <a:ext cx="21750" cy="10750"/>
            </a:xfrm>
            <a:custGeom>
              <a:avLst/>
              <a:gdLst/>
              <a:ahLst/>
              <a:cxnLst/>
              <a:rect l="l" t="t" r="r" b="b"/>
              <a:pathLst>
                <a:path w="870" h="430" extrusionOk="0">
                  <a:moveTo>
                    <a:pt x="870" y="382"/>
                  </a:moveTo>
                  <a:lnTo>
                    <a:pt x="870" y="36"/>
                  </a:lnTo>
                  <a:cubicBezTo>
                    <a:pt x="370" y="1"/>
                    <a:pt x="48" y="60"/>
                    <a:pt x="1" y="263"/>
                  </a:cubicBezTo>
                  <a:cubicBezTo>
                    <a:pt x="286" y="298"/>
                    <a:pt x="405" y="429"/>
                    <a:pt x="87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7" name="Google Shape;59987;p26"/>
            <p:cNvSpPr/>
            <p:nvPr/>
          </p:nvSpPr>
          <p:spPr>
            <a:xfrm>
              <a:off x="6532950" y="3626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1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8" name="Google Shape;59988;p26"/>
            <p:cNvSpPr/>
            <p:nvPr/>
          </p:nvSpPr>
          <p:spPr>
            <a:xfrm>
              <a:off x="6293625" y="354350"/>
              <a:ext cx="23550" cy="14300"/>
            </a:xfrm>
            <a:custGeom>
              <a:avLst/>
              <a:gdLst/>
              <a:ahLst/>
              <a:cxnLst/>
              <a:rect l="l" t="t" r="r" b="b"/>
              <a:pathLst>
                <a:path w="942" h="572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775" y="286"/>
                    <a:pt x="941" y="167"/>
                    <a:pt x="429" y="0"/>
                  </a:cubicBezTo>
                  <a:cubicBezTo>
                    <a:pt x="596" y="310"/>
                    <a:pt x="1" y="226"/>
                    <a:pt x="1" y="453"/>
                  </a:cubicBezTo>
                  <a:cubicBezTo>
                    <a:pt x="144" y="464"/>
                    <a:pt x="263" y="476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9" name="Google Shape;59989;p26"/>
            <p:cNvSpPr/>
            <p:nvPr/>
          </p:nvSpPr>
          <p:spPr>
            <a:xfrm>
              <a:off x="6239150" y="35970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25" y="191"/>
                    <a:pt x="203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0" name="Google Shape;59990;p26"/>
            <p:cNvSpPr/>
            <p:nvPr/>
          </p:nvSpPr>
          <p:spPr>
            <a:xfrm>
              <a:off x="3617400" y="352550"/>
              <a:ext cx="46475" cy="13425"/>
            </a:xfrm>
            <a:custGeom>
              <a:avLst/>
              <a:gdLst/>
              <a:ahLst/>
              <a:cxnLst/>
              <a:rect l="l" t="t" r="r" b="b"/>
              <a:pathLst>
                <a:path w="1859" h="537" extrusionOk="0">
                  <a:moveTo>
                    <a:pt x="751" y="536"/>
                  </a:moveTo>
                  <a:cubicBezTo>
                    <a:pt x="1858" y="72"/>
                    <a:pt x="1" y="1"/>
                    <a:pt x="751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1" name="Google Shape;59991;p26"/>
            <p:cNvSpPr/>
            <p:nvPr/>
          </p:nvSpPr>
          <p:spPr>
            <a:xfrm>
              <a:off x="3886200" y="3603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84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2" name="Google Shape;59992;p26"/>
            <p:cNvSpPr/>
            <p:nvPr/>
          </p:nvSpPr>
          <p:spPr>
            <a:xfrm>
              <a:off x="3462625" y="3573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3" name="Google Shape;59993;p26"/>
            <p:cNvSpPr/>
            <p:nvPr/>
          </p:nvSpPr>
          <p:spPr>
            <a:xfrm>
              <a:off x="2658050" y="35702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4" name="Google Shape;59994;p26"/>
            <p:cNvSpPr/>
            <p:nvPr/>
          </p:nvSpPr>
          <p:spPr>
            <a:xfrm>
              <a:off x="1309975" y="3540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5" name="Google Shape;59995;p26"/>
            <p:cNvSpPr/>
            <p:nvPr/>
          </p:nvSpPr>
          <p:spPr>
            <a:xfrm>
              <a:off x="7179750" y="34540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1" y="358"/>
                  </a:moveTo>
                  <a:cubicBezTo>
                    <a:pt x="882" y="763"/>
                    <a:pt x="513" y="1"/>
                    <a:pt x="1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6" name="Google Shape;59996;p26"/>
            <p:cNvSpPr/>
            <p:nvPr/>
          </p:nvSpPr>
          <p:spPr>
            <a:xfrm>
              <a:off x="5380725" y="35107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12" y="203"/>
                    <a:pt x="191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7" name="Google Shape;59997;p26"/>
            <p:cNvSpPr/>
            <p:nvPr/>
          </p:nvSpPr>
          <p:spPr>
            <a:xfrm>
              <a:off x="7155350" y="3510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8" y="131"/>
                  </a:moveTo>
                  <a:cubicBezTo>
                    <a:pt x="167" y="167"/>
                    <a:pt x="429" y="72"/>
                    <a:pt x="322" y="12"/>
                  </a:cubicBezTo>
                  <a:cubicBezTo>
                    <a:pt x="262" y="0"/>
                    <a:pt x="0" y="83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8" name="Google Shape;59998;p26"/>
            <p:cNvSpPr/>
            <p:nvPr/>
          </p:nvSpPr>
          <p:spPr>
            <a:xfrm>
              <a:off x="1970475" y="35107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24"/>
                  </a:moveTo>
                  <a:cubicBezTo>
                    <a:pt x="274" y="0"/>
                    <a:pt x="0" y="83"/>
                    <a:pt x="119" y="155"/>
                  </a:cubicBezTo>
                  <a:cubicBezTo>
                    <a:pt x="167" y="167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9" name="Google Shape;59999;p26"/>
            <p:cNvSpPr/>
            <p:nvPr/>
          </p:nvSpPr>
          <p:spPr>
            <a:xfrm>
              <a:off x="1120075" y="351650"/>
              <a:ext cx="10725" cy="3300"/>
            </a:xfrm>
            <a:custGeom>
              <a:avLst/>
              <a:gdLst/>
              <a:ahLst/>
              <a:cxnLst/>
              <a:rect l="l" t="t" r="r" b="b"/>
              <a:pathLst>
                <a:path w="429" h="132" extrusionOk="0">
                  <a:moveTo>
                    <a:pt x="429" y="1"/>
                  </a:moveTo>
                  <a:cubicBezTo>
                    <a:pt x="262" y="37"/>
                    <a:pt x="0" y="1"/>
                    <a:pt x="0" y="132"/>
                  </a:cubicBezTo>
                  <a:cubicBezTo>
                    <a:pt x="179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0" name="Google Shape;60000;p26"/>
            <p:cNvSpPr/>
            <p:nvPr/>
          </p:nvSpPr>
          <p:spPr>
            <a:xfrm>
              <a:off x="872425" y="35107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34" y="12"/>
                  </a:cubicBezTo>
                  <a:cubicBezTo>
                    <a:pt x="274" y="0"/>
                    <a:pt x="0" y="83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1" name="Google Shape;60001;p26"/>
            <p:cNvSpPr/>
            <p:nvPr/>
          </p:nvSpPr>
          <p:spPr>
            <a:xfrm>
              <a:off x="7261300" y="343325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1"/>
                  </a:moveTo>
                  <a:cubicBezTo>
                    <a:pt x="287" y="1"/>
                    <a:pt x="108" y="84"/>
                    <a:pt x="1" y="215"/>
                  </a:cubicBezTo>
                  <a:cubicBezTo>
                    <a:pt x="346" y="215"/>
                    <a:pt x="751" y="239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2" name="Google Shape;60002;p26"/>
            <p:cNvSpPr/>
            <p:nvPr/>
          </p:nvSpPr>
          <p:spPr>
            <a:xfrm>
              <a:off x="7166350" y="3427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108"/>
                    <a:pt x="763" y="25"/>
                  </a:cubicBezTo>
                  <a:cubicBezTo>
                    <a:pt x="418" y="36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3" name="Google Shape;60003;p26"/>
            <p:cNvSpPr/>
            <p:nvPr/>
          </p:nvSpPr>
          <p:spPr>
            <a:xfrm>
              <a:off x="2527375" y="337675"/>
              <a:ext cx="11050" cy="11025"/>
            </a:xfrm>
            <a:custGeom>
              <a:avLst/>
              <a:gdLst/>
              <a:ahLst/>
              <a:cxnLst/>
              <a:rect l="l" t="t" r="r" b="b"/>
              <a:pathLst>
                <a:path w="442" h="441" extrusionOk="0">
                  <a:moveTo>
                    <a:pt x="442" y="0"/>
                  </a:moveTo>
                  <a:lnTo>
                    <a:pt x="1" y="0"/>
                  </a:lnTo>
                  <a:lnTo>
                    <a:pt x="1" y="441"/>
                  </a:lnTo>
                  <a:lnTo>
                    <a:pt x="442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4" name="Google Shape;60004;p26"/>
            <p:cNvSpPr/>
            <p:nvPr/>
          </p:nvSpPr>
          <p:spPr>
            <a:xfrm>
              <a:off x="5562875" y="3424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80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5" name="Google Shape;60005;p26"/>
            <p:cNvSpPr/>
            <p:nvPr/>
          </p:nvSpPr>
          <p:spPr>
            <a:xfrm>
              <a:off x="6734175" y="340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72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6" name="Google Shape;60006;p26"/>
            <p:cNvSpPr/>
            <p:nvPr/>
          </p:nvSpPr>
          <p:spPr>
            <a:xfrm>
              <a:off x="5391725" y="340350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2"/>
                  </a:moveTo>
                  <a:cubicBezTo>
                    <a:pt x="406" y="24"/>
                    <a:pt x="48" y="1"/>
                    <a:pt x="1" y="131"/>
                  </a:cubicBezTo>
                  <a:cubicBezTo>
                    <a:pt x="251" y="96"/>
                    <a:pt x="620" y="131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7" name="Google Shape;60007;p26"/>
            <p:cNvSpPr/>
            <p:nvPr/>
          </p:nvSpPr>
          <p:spPr>
            <a:xfrm>
              <a:off x="7222925" y="3344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24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8" name="Google Shape;60008;p26"/>
            <p:cNvSpPr/>
            <p:nvPr/>
          </p:nvSpPr>
          <p:spPr>
            <a:xfrm>
              <a:off x="7102950" y="33500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80" y="226"/>
                  </a:moveTo>
                  <a:lnTo>
                    <a:pt x="680" y="0"/>
                  </a:lnTo>
                  <a:lnTo>
                    <a:pt x="25" y="0"/>
                  </a:lnTo>
                  <a:cubicBezTo>
                    <a:pt x="1" y="203"/>
                    <a:pt x="251" y="250"/>
                    <a:pt x="680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9" name="Google Shape;60009;p26"/>
            <p:cNvSpPr/>
            <p:nvPr/>
          </p:nvSpPr>
          <p:spPr>
            <a:xfrm>
              <a:off x="1346575" y="321300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5"/>
                  </a:moveTo>
                  <a:cubicBezTo>
                    <a:pt x="1156" y="1"/>
                    <a:pt x="1" y="608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0" name="Google Shape;60010;p26"/>
            <p:cNvSpPr/>
            <p:nvPr/>
          </p:nvSpPr>
          <p:spPr>
            <a:xfrm>
              <a:off x="6685050" y="323375"/>
              <a:ext cx="23825" cy="11350"/>
            </a:xfrm>
            <a:custGeom>
              <a:avLst/>
              <a:gdLst/>
              <a:ahLst/>
              <a:cxnLst/>
              <a:rect l="l" t="t" r="r" b="b"/>
              <a:pathLst>
                <a:path w="953" h="454" extrusionOk="0">
                  <a:moveTo>
                    <a:pt x="655" y="1"/>
                  </a:moveTo>
                  <a:cubicBezTo>
                    <a:pt x="846" y="370"/>
                    <a:pt x="84" y="239"/>
                    <a:pt x="0" y="453"/>
                  </a:cubicBezTo>
                  <a:lnTo>
                    <a:pt x="858" y="453"/>
                  </a:lnTo>
                  <a:cubicBezTo>
                    <a:pt x="834" y="287"/>
                    <a:pt x="953" y="48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1" name="Google Shape;60011;p26"/>
            <p:cNvSpPr/>
            <p:nvPr/>
          </p:nvSpPr>
          <p:spPr>
            <a:xfrm>
              <a:off x="5402450" y="3320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79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2" name="Google Shape;60012;p26"/>
            <p:cNvSpPr/>
            <p:nvPr/>
          </p:nvSpPr>
          <p:spPr>
            <a:xfrm>
              <a:off x="4247550" y="3314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3" name="Google Shape;60013;p26"/>
            <p:cNvSpPr/>
            <p:nvPr/>
          </p:nvSpPr>
          <p:spPr>
            <a:xfrm>
              <a:off x="1930000" y="3260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0" y="345"/>
                  </a:moveTo>
                  <a:lnTo>
                    <a:pt x="429" y="345"/>
                  </a:lnTo>
                  <a:cubicBezTo>
                    <a:pt x="441" y="191"/>
                    <a:pt x="715" y="191"/>
                    <a:pt x="6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4" name="Google Shape;60014;p26"/>
            <p:cNvSpPr/>
            <p:nvPr/>
          </p:nvSpPr>
          <p:spPr>
            <a:xfrm>
              <a:off x="7149700" y="3284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43"/>
                  </a:moveTo>
                  <a:cubicBezTo>
                    <a:pt x="179" y="179"/>
                    <a:pt x="453" y="84"/>
                    <a:pt x="345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5" name="Google Shape;60015;p26"/>
            <p:cNvSpPr/>
            <p:nvPr/>
          </p:nvSpPr>
          <p:spPr>
            <a:xfrm>
              <a:off x="5674500" y="318925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65" y="393"/>
                    <a:pt x="656" y="405"/>
                  </a:cubicBezTo>
                  <a:lnTo>
                    <a:pt x="656" y="179"/>
                  </a:lnTo>
                  <a:cubicBezTo>
                    <a:pt x="120" y="0"/>
                    <a:pt x="1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6" name="Google Shape;60016;p26"/>
            <p:cNvSpPr/>
            <p:nvPr/>
          </p:nvSpPr>
          <p:spPr>
            <a:xfrm>
              <a:off x="5043775" y="326350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15"/>
                    <a:pt x="762" y="251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7" name="Google Shape;60017;p26"/>
            <p:cNvSpPr/>
            <p:nvPr/>
          </p:nvSpPr>
          <p:spPr>
            <a:xfrm>
              <a:off x="6407925" y="3180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20"/>
                  </a:moveTo>
                  <a:lnTo>
                    <a:pt x="1" y="334"/>
                  </a:lnTo>
                  <a:cubicBezTo>
                    <a:pt x="394" y="715"/>
                    <a:pt x="1072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8" name="Google Shape;60018;p26"/>
            <p:cNvSpPr/>
            <p:nvPr/>
          </p:nvSpPr>
          <p:spPr>
            <a:xfrm>
              <a:off x="5372675" y="3257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67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9" name="Google Shape;60019;p26"/>
            <p:cNvSpPr/>
            <p:nvPr/>
          </p:nvSpPr>
          <p:spPr>
            <a:xfrm>
              <a:off x="3650150" y="306725"/>
              <a:ext cx="29775" cy="27700"/>
            </a:xfrm>
            <a:custGeom>
              <a:avLst/>
              <a:gdLst/>
              <a:ahLst/>
              <a:cxnLst/>
              <a:rect l="l" t="t" r="r" b="b"/>
              <a:pathLst>
                <a:path w="1191" h="1108" extrusionOk="0">
                  <a:moveTo>
                    <a:pt x="1191" y="667"/>
                  </a:moveTo>
                  <a:lnTo>
                    <a:pt x="1191" y="453"/>
                  </a:lnTo>
                  <a:cubicBezTo>
                    <a:pt x="310" y="0"/>
                    <a:pt x="0" y="1107"/>
                    <a:pt x="1191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0" name="Google Shape;60020;p26"/>
            <p:cNvSpPr/>
            <p:nvPr/>
          </p:nvSpPr>
          <p:spPr>
            <a:xfrm>
              <a:off x="7368475" y="315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74" y="143"/>
                    <a:pt x="0" y="143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1" name="Google Shape;60021;p26"/>
            <p:cNvSpPr/>
            <p:nvPr/>
          </p:nvSpPr>
          <p:spPr>
            <a:xfrm>
              <a:off x="255675" y="317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12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2" name="Google Shape;60022;p26"/>
            <p:cNvSpPr/>
            <p:nvPr/>
          </p:nvSpPr>
          <p:spPr>
            <a:xfrm>
              <a:off x="7087175" y="31445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3" name="Google Shape;60023;p26"/>
            <p:cNvSpPr/>
            <p:nvPr/>
          </p:nvSpPr>
          <p:spPr>
            <a:xfrm>
              <a:off x="6810375" y="306725"/>
              <a:ext cx="31275" cy="17275"/>
            </a:xfrm>
            <a:custGeom>
              <a:avLst/>
              <a:gdLst/>
              <a:ahLst/>
              <a:cxnLst/>
              <a:rect l="l" t="t" r="r" b="b"/>
              <a:pathLst>
                <a:path w="1251" h="691" extrusionOk="0">
                  <a:moveTo>
                    <a:pt x="1072" y="572"/>
                  </a:moveTo>
                  <a:cubicBezTo>
                    <a:pt x="1250" y="179"/>
                    <a:pt x="857" y="72"/>
                    <a:pt x="417" y="0"/>
                  </a:cubicBezTo>
                  <a:cubicBezTo>
                    <a:pt x="0" y="214"/>
                    <a:pt x="191" y="691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4" name="Google Shape;60024;p26"/>
            <p:cNvSpPr/>
            <p:nvPr/>
          </p:nvSpPr>
          <p:spPr>
            <a:xfrm>
              <a:off x="4714875" y="3171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79"/>
                    <a:pt x="452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5" name="Google Shape;60025;p26"/>
            <p:cNvSpPr/>
            <p:nvPr/>
          </p:nvSpPr>
          <p:spPr>
            <a:xfrm>
              <a:off x="791150" y="317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6" name="Google Shape;60026;p26"/>
            <p:cNvSpPr/>
            <p:nvPr/>
          </p:nvSpPr>
          <p:spPr>
            <a:xfrm>
              <a:off x="7147000" y="3153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72"/>
                    <a:pt x="442" y="108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7" name="Google Shape;60027;p26"/>
            <p:cNvSpPr/>
            <p:nvPr/>
          </p:nvSpPr>
          <p:spPr>
            <a:xfrm>
              <a:off x="5299450" y="29272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3"/>
                  </a:moveTo>
                  <a:cubicBezTo>
                    <a:pt x="1668" y="846"/>
                    <a:pt x="25" y="1"/>
                    <a:pt x="1" y="10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8" name="Google Shape;60028;p26"/>
            <p:cNvSpPr/>
            <p:nvPr/>
          </p:nvSpPr>
          <p:spPr>
            <a:xfrm>
              <a:off x="774775" y="3144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80" y="167"/>
                    <a:pt x="442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9" name="Google Shape;60029;p26"/>
            <p:cNvSpPr/>
            <p:nvPr/>
          </p:nvSpPr>
          <p:spPr>
            <a:xfrm>
              <a:off x="2782775" y="306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2" y="191"/>
                    <a:pt x="191" y="250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0" name="Google Shape;60030;p26"/>
            <p:cNvSpPr/>
            <p:nvPr/>
          </p:nvSpPr>
          <p:spPr>
            <a:xfrm>
              <a:off x="5739700" y="301050"/>
              <a:ext cx="17875" cy="8675"/>
            </a:xfrm>
            <a:custGeom>
              <a:avLst/>
              <a:gdLst/>
              <a:ahLst/>
              <a:cxnLst/>
              <a:rect l="l" t="t" r="r" b="b"/>
              <a:pathLst>
                <a:path w="715" h="347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429" y="346"/>
                  </a:lnTo>
                  <a:cubicBezTo>
                    <a:pt x="441" y="203"/>
                    <a:pt x="715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1" name="Google Shape;60031;p26"/>
            <p:cNvSpPr/>
            <p:nvPr/>
          </p:nvSpPr>
          <p:spPr>
            <a:xfrm>
              <a:off x="5489650" y="30075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30" y="120"/>
                    <a:pt x="394" y="37"/>
                    <a:pt x="215" y="1"/>
                  </a:cubicBezTo>
                  <a:cubicBezTo>
                    <a:pt x="215" y="120"/>
                    <a:pt x="37" y="132"/>
                    <a:pt x="1" y="227"/>
                  </a:cubicBezTo>
                  <a:cubicBezTo>
                    <a:pt x="215" y="227"/>
                    <a:pt x="251" y="311"/>
                    <a:pt x="430" y="334"/>
                  </a:cubicBezTo>
                  <a:cubicBezTo>
                    <a:pt x="430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2" name="Google Shape;60032;p26"/>
            <p:cNvSpPr/>
            <p:nvPr/>
          </p:nvSpPr>
          <p:spPr>
            <a:xfrm>
              <a:off x="3095325" y="3061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31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3" name="Google Shape;60033;p26"/>
            <p:cNvSpPr/>
            <p:nvPr/>
          </p:nvSpPr>
          <p:spPr>
            <a:xfrm>
              <a:off x="1989525" y="303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4" name="Google Shape;60034;p26"/>
            <p:cNvSpPr/>
            <p:nvPr/>
          </p:nvSpPr>
          <p:spPr>
            <a:xfrm>
              <a:off x="6649925" y="3031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4"/>
                    <a:pt x="108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5" name="Google Shape;60035;p26"/>
            <p:cNvSpPr/>
            <p:nvPr/>
          </p:nvSpPr>
          <p:spPr>
            <a:xfrm>
              <a:off x="459575" y="303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6" name="Google Shape;60036;p26"/>
            <p:cNvSpPr/>
            <p:nvPr/>
          </p:nvSpPr>
          <p:spPr>
            <a:xfrm>
              <a:off x="5612000" y="3004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24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67" y="167"/>
                    <a:pt x="429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7" name="Google Shape;60037;p26"/>
            <p:cNvSpPr/>
            <p:nvPr/>
          </p:nvSpPr>
          <p:spPr>
            <a:xfrm>
              <a:off x="5405425" y="295400"/>
              <a:ext cx="19075" cy="5675"/>
            </a:xfrm>
            <a:custGeom>
              <a:avLst/>
              <a:gdLst/>
              <a:ahLst/>
              <a:cxnLst/>
              <a:rect l="l" t="t" r="r" b="b"/>
              <a:pathLst>
                <a:path w="763" h="227" extrusionOk="0">
                  <a:moveTo>
                    <a:pt x="536" y="227"/>
                  </a:moveTo>
                  <a:cubicBezTo>
                    <a:pt x="536" y="108"/>
                    <a:pt x="715" y="96"/>
                    <a:pt x="763" y="13"/>
                  </a:cubicBezTo>
                  <a:cubicBezTo>
                    <a:pt x="417" y="24"/>
                    <a:pt x="1" y="1"/>
                    <a:pt x="10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8" name="Google Shape;60038;p26"/>
            <p:cNvSpPr/>
            <p:nvPr/>
          </p:nvSpPr>
          <p:spPr>
            <a:xfrm>
              <a:off x="5000325" y="2921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4"/>
                  </a:moveTo>
                  <a:cubicBezTo>
                    <a:pt x="226" y="84"/>
                    <a:pt x="48" y="1"/>
                    <a:pt x="12" y="144"/>
                  </a:cubicBezTo>
                  <a:cubicBezTo>
                    <a:pt x="0" y="203"/>
                    <a:pt x="179" y="263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9" name="Google Shape;60039;p26"/>
            <p:cNvSpPr/>
            <p:nvPr/>
          </p:nvSpPr>
          <p:spPr>
            <a:xfrm>
              <a:off x="4603550" y="2900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0" name="Google Shape;60040;p26"/>
            <p:cNvSpPr/>
            <p:nvPr/>
          </p:nvSpPr>
          <p:spPr>
            <a:xfrm>
              <a:off x="1927025" y="291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45" y="37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1" name="Google Shape;60041;p26"/>
            <p:cNvSpPr/>
            <p:nvPr/>
          </p:nvSpPr>
          <p:spPr>
            <a:xfrm>
              <a:off x="684600" y="2870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03"/>
                    <a:pt x="239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2" name="Google Shape;60042;p26"/>
            <p:cNvSpPr/>
            <p:nvPr/>
          </p:nvSpPr>
          <p:spPr>
            <a:xfrm>
              <a:off x="4366900" y="2835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4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3" name="Google Shape;60043;p26"/>
            <p:cNvSpPr/>
            <p:nvPr/>
          </p:nvSpPr>
          <p:spPr>
            <a:xfrm>
              <a:off x="1802600" y="278725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96" y="215"/>
                  </a:moveTo>
                  <a:cubicBezTo>
                    <a:pt x="381" y="215"/>
                    <a:pt x="393" y="370"/>
                    <a:pt x="750" y="334"/>
                  </a:cubicBezTo>
                  <a:cubicBezTo>
                    <a:pt x="1072" y="49"/>
                    <a:pt x="0" y="1"/>
                    <a:pt x="96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4" name="Google Shape;60044;p26"/>
            <p:cNvSpPr/>
            <p:nvPr/>
          </p:nvSpPr>
          <p:spPr>
            <a:xfrm>
              <a:off x="3932325" y="2808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20" y="131"/>
                  </a:moveTo>
                  <a:cubicBezTo>
                    <a:pt x="179" y="155"/>
                    <a:pt x="453" y="72"/>
                    <a:pt x="334" y="12"/>
                  </a:cubicBezTo>
                  <a:cubicBezTo>
                    <a:pt x="274" y="0"/>
                    <a:pt x="0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5" name="Google Shape;60045;p26"/>
            <p:cNvSpPr/>
            <p:nvPr/>
          </p:nvSpPr>
          <p:spPr>
            <a:xfrm>
              <a:off x="3440600" y="278150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8"/>
                    <a:pt x="381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6" name="Google Shape;60046;p26"/>
            <p:cNvSpPr/>
            <p:nvPr/>
          </p:nvSpPr>
          <p:spPr>
            <a:xfrm>
              <a:off x="1212650" y="2784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67" y="95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7" name="Google Shape;60047;p26"/>
            <p:cNvSpPr/>
            <p:nvPr/>
          </p:nvSpPr>
          <p:spPr>
            <a:xfrm>
              <a:off x="800375" y="269800"/>
              <a:ext cx="21475" cy="11650"/>
            </a:xfrm>
            <a:custGeom>
              <a:avLst/>
              <a:gdLst/>
              <a:ahLst/>
              <a:cxnLst/>
              <a:rect l="l" t="t" r="r" b="b"/>
              <a:pathLst>
                <a:path w="859" h="466" extrusionOk="0">
                  <a:moveTo>
                    <a:pt x="608" y="465"/>
                  </a:moveTo>
                  <a:cubicBezTo>
                    <a:pt x="739" y="465"/>
                    <a:pt x="858" y="453"/>
                    <a:pt x="822" y="346"/>
                  </a:cubicBezTo>
                  <a:cubicBezTo>
                    <a:pt x="453" y="346"/>
                    <a:pt x="691" y="36"/>
                    <a:pt x="382" y="1"/>
                  </a:cubicBezTo>
                  <a:cubicBezTo>
                    <a:pt x="1" y="227"/>
                    <a:pt x="549" y="227"/>
                    <a:pt x="156" y="453"/>
                  </a:cubicBezTo>
                  <a:cubicBezTo>
                    <a:pt x="322" y="465"/>
                    <a:pt x="453" y="465"/>
                    <a:pt x="608" y="46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8" name="Google Shape;60048;p26"/>
            <p:cNvSpPr/>
            <p:nvPr/>
          </p:nvSpPr>
          <p:spPr>
            <a:xfrm>
              <a:off x="3761175" y="272175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62" y="132"/>
                    <a:pt x="346" y="311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9" name="Google Shape;60049;p26"/>
            <p:cNvSpPr/>
            <p:nvPr/>
          </p:nvSpPr>
          <p:spPr>
            <a:xfrm>
              <a:off x="889675" y="267425"/>
              <a:ext cx="19975" cy="11050"/>
            </a:xfrm>
            <a:custGeom>
              <a:avLst/>
              <a:gdLst/>
              <a:ahLst/>
              <a:cxnLst/>
              <a:rect l="l" t="t" r="r" b="b"/>
              <a:pathLst>
                <a:path w="799" h="442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9" y="191"/>
                    <a:pt x="703" y="12"/>
                    <a:pt x="310" y="0"/>
                  </a:cubicBezTo>
                  <a:cubicBezTo>
                    <a:pt x="239" y="143"/>
                    <a:pt x="1" y="203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0" name="Google Shape;60050;p26"/>
            <p:cNvSpPr/>
            <p:nvPr/>
          </p:nvSpPr>
          <p:spPr>
            <a:xfrm>
              <a:off x="3846600" y="262075"/>
              <a:ext cx="28900" cy="18475"/>
            </a:xfrm>
            <a:custGeom>
              <a:avLst/>
              <a:gdLst/>
              <a:ahLst/>
              <a:cxnLst/>
              <a:rect l="l" t="t" r="r" b="b"/>
              <a:pathLst>
                <a:path w="1156" h="739" extrusionOk="0">
                  <a:moveTo>
                    <a:pt x="1155" y="214"/>
                  </a:moveTo>
                  <a:cubicBezTo>
                    <a:pt x="453" y="286"/>
                    <a:pt x="489" y="0"/>
                    <a:pt x="72" y="214"/>
                  </a:cubicBezTo>
                  <a:cubicBezTo>
                    <a:pt x="0" y="738"/>
                    <a:pt x="1072" y="512"/>
                    <a:pt x="1155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1" name="Google Shape;60051;p26"/>
            <p:cNvSpPr/>
            <p:nvPr/>
          </p:nvSpPr>
          <p:spPr>
            <a:xfrm>
              <a:off x="1157875" y="2695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72"/>
                    <a:pt x="48" y="1"/>
                    <a:pt x="0" y="144"/>
                  </a:cubicBezTo>
                  <a:cubicBezTo>
                    <a:pt x="0" y="191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2" name="Google Shape;60052;p26"/>
            <p:cNvSpPr/>
            <p:nvPr/>
          </p:nvSpPr>
          <p:spPr>
            <a:xfrm>
              <a:off x="4799400" y="2644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3" name="Google Shape;60053;p26"/>
            <p:cNvSpPr/>
            <p:nvPr/>
          </p:nvSpPr>
          <p:spPr>
            <a:xfrm>
              <a:off x="3923400" y="26445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19"/>
                  </a:lnTo>
                  <a:cubicBezTo>
                    <a:pt x="262" y="119"/>
                    <a:pt x="215" y="24"/>
                    <a:pt x="48" y="0"/>
                  </a:cubicBezTo>
                  <a:cubicBezTo>
                    <a:pt x="60" y="179"/>
                    <a:pt x="0" y="393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4" name="Google Shape;60054;p26"/>
            <p:cNvSpPr/>
            <p:nvPr/>
          </p:nvSpPr>
          <p:spPr>
            <a:xfrm>
              <a:off x="878075" y="266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5" name="Google Shape;60055;p26"/>
            <p:cNvSpPr/>
            <p:nvPr/>
          </p:nvSpPr>
          <p:spPr>
            <a:xfrm>
              <a:off x="7174100" y="260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43"/>
                  </a:moveTo>
                  <a:cubicBezTo>
                    <a:pt x="393" y="1"/>
                    <a:pt x="203" y="60"/>
                    <a:pt x="0" y="143"/>
                  </a:cubicBezTo>
                  <a:cubicBezTo>
                    <a:pt x="12" y="262"/>
                    <a:pt x="393" y="286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6" name="Google Shape;60056;p26"/>
            <p:cNvSpPr/>
            <p:nvPr/>
          </p:nvSpPr>
          <p:spPr>
            <a:xfrm>
              <a:off x="7345550" y="2582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7" name="Google Shape;60057;p26"/>
            <p:cNvSpPr/>
            <p:nvPr/>
          </p:nvSpPr>
          <p:spPr>
            <a:xfrm>
              <a:off x="7280350" y="2582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8" y="167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8" name="Google Shape;60058;p26"/>
            <p:cNvSpPr/>
            <p:nvPr/>
          </p:nvSpPr>
          <p:spPr>
            <a:xfrm>
              <a:off x="7009800" y="246875"/>
              <a:ext cx="17875" cy="11950"/>
            </a:xfrm>
            <a:custGeom>
              <a:avLst/>
              <a:gdLst/>
              <a:ahLst/>
              <a:cxnLst/>
              <a:rect l="l" t="t" r="r" b="b"/>
              <a:pathLst>
                <a:path w="715" h="478" extrusionOk="0">
                  <a:moveTo>
                    <a:pt x="715" y="477"/>
                  </a:moveTo>
                  <a:lnTo>
                    <a:pt x="715" y="25"/>
                  </a:lnTo>
                  <a:cubicBezTo>
                    <a:pt x="131" y="1"/>
                    <a:pt x="0" y="180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9" name="Google Shape;60059;p26"/>
            <p:cNvSpPr/>
            <p:nvPr/>
          </p:nvSpPr>
          <p:spPr>
            <a:xfrm>
              <a:off x="1595425" y="2555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1" y="84"/>
                    <a:pt x="108" y="143"/>
                  </a:cubicBezTo>
                  <a:cubicBezTo>
                    <a:pt x="167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0" name="Google Shape;60060;p26"/>
            <p:cNvSpPr/>
            <p:nvPr/>
          </p:nvSpPr>
          <p:spPr>
            <a:xfrm>
              <a:off x="1576375" y="242125"/>
              <a:ext cx="18475" cy="13725"/>
            </a:xfrm>
            <a:custGeom>
              <a:avLst/>
              <a:gdLst/>
              <a:ahLst/>
              <a:cxnLst/>
              <a:rect l="l" t="t" r="r" b="b"/>
              <a:pathLst>
                <a:path w="739" h="549" extrusionOk="0">
                  <a:moveTo>
                    <a:pt x="1" y="96"/>
                  </a:moveTo>
                  <a:lnTo>
                    <a:pt x="1" y="548"/>
                  </a:lnTo>
                  <a:lnTo>
                    <a:pt x="655" y="548"/>
                  </a:lnTo>
                  <a:cubicBezTo>
                    <a:pt x="715" y="262"/>
                    <a:pt x="739" y="0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1" name="Google Shape;60061;p26"/>
            <p:cNvSpPr/>
            <p:nvPr/>
          </p:nvSpPr>
          <p:spPr>
            <a:xfrm>
              <a:off x="6609450" y="242125"/>
              <a:ext cx="20850" cy="13425"/>
            </a:xfrm>
            <a:custGeom>
              <a:avLst/>
              <a:gdLst/>
              <a:ahLst/>
              <a:cxnLst/>
              <a:rect l="l" t="t" r="r" b="b"/>
              <a:pathLst>
                <a:path w="834" h="537" extrusionOk="0">
                  <a:moveTo>
                    <a:pt x="215" y="0"/>
                  </a:moveTo>
                  <a:cubicBezTo>
                    <a:pt x="227" y="191"/>
                    <a:pt x="167" y="358"/>
                    <a:pt x="0" y="441"/>
                  </a:cubicBezTo>
                  <a:cubicBezTo>
                    <a:pt x="727" y="536"/>
                    <a:pt x="834" y="12"/>
                    <a:pt x="2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2" name="Google Shape;60062;p26"/>
            <p:cNvSpPr/>
            <p:nvPr/>
          </p:nvSpPr>
          <p:spPr>
            <a:xfrm>
              <a:off x="3283125" y="24717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30" y="144"/>
                  </a:moveTo>
                  <a:cubicBezTo>
                    <a:pt x="430" y="13"/>
                    <a:pt x="60" y="1"/>
                    <a:pt x="1" y="144"/>
                  </a:cubicBezTo>
                  <a:cubicBezTo>
                    <a:pt x="239" y="120"/>
                    <a:pt x="334" y="299"/>
                    <a:pt x="43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3" name="Google Shape;60063;p26"/>
            <p:cNvSpPr/>
            <p:nvPr/>
          </p:nvSpPr>
          <p:spPr>
            <a:xfrm>
              <a:off x="1416225" y="2498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80" y="167"/>
                    <a:pt x="441" y="71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4" name="Google Shape;60064;p26"/>
            <p:cNvSpPr/>
            <p:nvPr/>
          </p:nvSpPr>
          <p:spPr>
            <a:xfrm>
              <a:off x="641425" y="2471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44"/>
                  </a:moveTo>
                  <a:cubicBezTo>
                    <a:pt x="227" y="72"/>
                    <a:pt x="49" y="1"/>
                    <a:pt x="1" y="144"/>
                  </a:cubicBezTo>
                  <a:cubicBezTo>
                    <a:pt x="13" y="191"/>
                    <a:pt x="191" y="251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5" name="Google Shape;60065;p26"/>
            <p:cNvSpPr/>
            <p:nvPr/>
          </p:nvSpPr>
          <p:spPr>
            <a:xfrm>
              <a:off x="413725" y="243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70" y="144"/>
                  </a:moveTo>
                  <a:cubicBezTo>
                    <a:pt x="572" y="1"/>
                    <a:pt x="60" y="1"/>
                    <a:pt x="1" y="275"/>
                  </a:cubicBezTo>
                  <a:cubicBezTo>
                    <a:pt x="286" y="406"/>
                    <a:pt x="810" y="418"/>
                    <a:pt x="87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6" name="Google Shape;60066;p26"/>
            <p:cNvSpPr/>
            <p:nvPr/>
          </p:nvSpPr>
          <p:spPr>
            <a:xfrm>
              <a:off x="3464700" y="233500"/>
              <a:ext cx="29200" cy="17275"/>
            </a:xfrm>
            <a:custGeom>
              <a:avLst/>
              <a:gdLst/>
              <a:ahLst/>
              <a:cxnLst/>
              <a:rect l="l" t="t" r="r" b="b"/>
              <a:pathLst>
                <a:path w="1168" h="691" extrusionOk="0">
                  <a:moveTo>
                    <a:pt x="1001" y="691"/>
                  </a:moveTo>
                  <a:cubicBezTo>
                    <a:pt x="1168" y="0"/>
                    <a:pt x="1" y="607"/>
                    <a:pt x="100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7" name="Google Shape;60067;p26"/>
            <p:cNvSpPr/>
            <p:nvPr/>
          </p:nvSpPr>
          <p:spPr>
            <a:xfrm>
              <a:off x="878975" y="242125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72" y="215"/>
                  </a:moveTo>
                  <a:cubicBezTo>
                    <a:pt x="357" y="215"/>
                    <a:pt x="369" y="370"/>
                    <a:pt x="726" y="346"/>
                  </a:cubicBezTo>
                  <a:cubicBezTo>
                    <a:pt x="1072" y="60"/>
                    <a:pt x="0" y="0"/>
                    <a:pt x="72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8" name="Google Shape;60068;p26"/>
            <p:cNvSpPr/>
            <p:nvPr/>
          </p:nvSpPr>
          <p:spPr>
            <a:xfrm>
              <a:off x="5693550" y="2439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9" name="Google Shape;60069;p26"/>
            <p:cNvSpPr/>
            <p:nvPr/>
          </p:nvSpPr>
          <p:spPr>
            <a:xfrm>
              <a:off x="4922025" y="236475"/>
              <a:ext cx="20275" cy="11025"/>
            </a:xfrm>
            <a:custGeom>
              <a:avLst/>
              <a:gdLst/>
              <a:ahLst/>
              <a:cxnLst/>
              <a:rect l="l" t="t" r="r" b="b"/>
              <a:pathLst>
                <a:path w="811" h="441" extrusionOk="0">
                  <a:moveTo>
                    <a:pt x="751" y="441"/>
                  </a:moveTo>
                  <a:cubicBezTo>
                    <a:pt x="810" y="191"/>
                    <a:pt x="691" y="12"/>
                    <a:pt x="322" y="0"/>
                  </a:cubicBezTo>
                  <a:cubicBezTo>
                    <a:pt x="239" y="143"/>
                    <a:pt x="1" y="226"/>
                    <a:pt x="9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0" name="Google Shape;60070;p26"/>
            <p:cNvSpPr/>
            <p:nvPr/>
          </p:nvSpPr>
          <p:spPr>
            <a:xfrm>
              <a:off x="2498525" y="2323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6" y="393"/>
                  </a:moveTo>
                  <a:cubicBezTo>
                    <a:pt x="1250" y="1"/>
                    <a:pt x="0" y="655"/>
                    <a:pt x="726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1" name="Google Shape;60071;p26"/>
            <p:cNvSpPr/>
            <p:nvPr/>
          </p:nvSpPr>
          <p:spPr>
            <a:xfrm>
              <a:off x="1918075" y="233500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45"/>
                  </a:moveTo>
                  <a:lnTo>
                    <a:pt x="477" y="119"/>
                  </a:lnTo>
                  <a:cubicBezTo>
                    <a:pt x="251" y="119"/>
                    <a:pt x="227" y="24"/>
                    <a:pt x="49" y="0"/>
                  </a:cubicBezTo>
                  <a:cubicBezTo>
                    <a:pt x="60" y="179"/>
                    <a:pt x="1" y="393"/>
                    <a:pt x="47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2" name="Google Shape;60072;p26"/>
            <p:cNvSpPr/>
            <p:nvPr/>
          </p:nvSpPr>
          <p:spPr>
            <a:xfrm>
              <a:off x="1707050" y="239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3" name="Google Shape;60073;p26"/>
            <p:cNvSpPr/>
            <p:nvPr/>
          </p:nvSpPr>
          <p:spPr>
            <a:xfrm>
              <a:off x="3356350" y="2355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4" name="Google Shape;60074;p26"/>
            <p:cNvSpPr/>
            <p:nvPr/>
          </p:nvSpPr>
          <p:spPr>
            <a:xfrm>
              <a:off x="834625" y="2355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5" name="Google Shape;60075;p26"/>
            <p:cNvSpPr/>
            <p:nvPr/>
          </p:nvSpPr>
          <p:spPr>
            <a:xfrm>
              <a:off x="5712300" y="2308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6" name="Google Shape;60076;p26"/>
            <p:cNvSpPr/>
            <p:nvPr/>
          </p:nvSpPr>
          <p:spPr>
            <a:xfrm>
              <a:off x="2690800" y="227825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7" name="Google Shape;60077;p26"/>
            <p:cNvSpPr/>
            <p:nvPr/>
          </p:nvSpPr>
          <p:spPr>
            <a:xfrm>
              <a:off x="1846350" y="225150"/>
              <a:ext cx="26825" cy="9550"/>
            </a:xfrm>
            <a:custGeom>
              <a:avLst/>
              <a:gdLst/>
              <a:ahLst/>
              <a:cxnLst/>
              <a:rect l="l" t="t" r="r" b="b"/>
              <a:pathLst>
                <a:path w="1073" h="382" extrusionOk="0">
                  <a:moveTo>
                    <a:pt x="72" y="227"/>
                  </a:moveTo>
                  <a:cubicBezTo>
                    <a:pt x="358" y="227"/>
                    <a:pt x="370" y="382"/>
                    <a:pt x="727" y="346"/>
                  </a:cubicBezTo>
                  <a:cubicBezTo>
                    <a:pt x="1072" y="60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8" name="Google Shape;60078;p26"/>
            <p:cNvSpPr/>
            <p:nvPr/>
          </p:nvSpPr>
          <p:spPr>
            <a:xfrm>
              <a:off x="2677100" y="227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68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9" name="Google Shape;60079;p26"/>
            <p:cNvSpPr/>
            <p:nvPr/>
          </p:nvSpPr>
          <p:spPr>
            <a:xfrm>
              <a:off x="1957075" y="227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63" y="37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0" name="Google Shape;60080;p26"/>
            <p:cNvSpPr/>
            <p:nvPr/>
          </p:nvSpPr>
          <p:spPr>
            <a:xfrm>
              <a:off x="1842475" y="914825"/>
              <a:ext cx="40225" cy="16700"/>
            </a:xfrm>
            <a:custGeom>
              <a:avLst/>
              <a:gdLst/>
              <a:ahLst/>
              <a:cxnLst/>
              <a:rect l="l" t="t" r="r" b="b"/>
              <a:pathLst>
                <a:path w="1609" h="668" extrusionOk="0">
                  <a:moveTo>
                    <a:pt x="227" y="667"/>
                  </a:moveTo>
                  <a:cubicBezTo>
                    <a:pt x="1608" y="584"/>
                    <a:pt x="239" y="1"/>
                    <a:pt x="1" y="322"/>
                  </a:cubicBezTo>
                  <a:cubicBezTo>
                    <a:pt x="275" y="358"/>
                    <a:pt x="251" y="501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1" name="Google Shape;60081;p26"/>
            <p:cNvSpPr/>
            <p:nvPr/>
          </p:nvSpPr>
          <p:spPr>
            <a:xfrm>
              <a:off x="7125575" y="616275"/>
              <a:ext cx="27125" cy="11350"/>
            </a:xfrm>
            <a:custGeom>
              <a:avLst/>
              <a:gdLst/>
              <a:ahLst/>
              <a:cxnLst/>
              <a:rect l="l" t="t" r="r" b="b"/>
              <a:pathLst>
                <a:path w="1085" h="454" extrusionOk="0">
                  <a:moveTo>
                    <a:pt x="1084" y="453"/>
                  </a:moveTo>
                  <a:cubicBezTo>
                    <a:pt x="1013" y="155"/>
                    <a:pt x="525" y="72"/>
                    <a:pt x="1" y="1"/>
                  </a:cubicBezTo>
                  <a:cubicBezTo>
                    <a:pt x="84" y="298"/>
                    <a:pt x="667" y="334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2" name="Google Shape;60082;p26"/>
            <p:cNvSpPr/>
            <p:nvPr/>
          </p:nvSpPr>
          <p:spPr>
            <a:xfrm>
              <a:off x="7380375" y="382625"/>
              <a:ext cx="29500" cy="16675"/>
            </a:xfrm>
            <a:custGeom>
              <a:avLst/>
              <a:gdLst/>
              <a:ahLst/>
              <a:cxnLst/>
              <a:rect l="l" t="t" r="r" b="b"/>
              <a:pathLst>
                <a:path w="1180" h="667" extrusionOk="0">
                  <a:moveTo>
                    <a:pt x="239" y="572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191"/>
                    <a:pt x="0" y="155"/>
                    <a:pt x="23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3" name="Google Shape;60083;p26"/>
            <p:cNvSpPr/>
            <p:nvPr/>
          </p:nvSpPr>
          <p:spPr>
            <a:xfrm>
              <a:off x="858425" y="308200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65" y="394"/>
                  </a:moveTo>
                  <a:cubicBezTo>
                    <a:pt x="548" y="191"/>
                    <a:pt x="739" y="417"/>
                    <a:pt x="1120" y="394"/>
                  </a:cubicBezTo>
                  <a:lnTo>
                    <a:pt x="1120" y="48"/>
                  </a:lnTo>
                  <a:cubicBezTo>
                    <a:pt x="703" y="1"/>
                    <a:pt x="1" y="358"/>
                    <a:pt x="46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4" name="Google Shape;60084;p26"/>
            <p:cNvSpPr/>
            <p:nvPr/>
          </p:nvSpPr>
          <p:spPr>
            <a:xfrm>
              <a:off x="837600" y="242725"/>
              <a:ext cx="29775" cy="11625"/>
            </a:xfrm>
            <a:custGeom>
              <a:avLst/>
              <a:gdLst/>
              <a:ahLst/>
              <a:cxnLst/>
              <a:rect l="l" t="t" r="r" b="b"/>
              <a:pathLst>
                <a:path w="1191" h="465" extrusionOk="0">
                  <a:moveTo>
                    <a:pt x="1084" y="322"/>
                  </a:moveTo>
                  <a:cubicBezTo>
                    <a:pt x="655" y="322"/>
                    <a:pt x="798" y="0"/>
                    <a:pt x="203" y="96"/>
                  </a:cubicBezTo>
                  <a:cubicBezTo>
                    <a:pt x="0" y="357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5" name="Google Shape;60085;p26"/>
            <p:cNvSpPr/>
            <p:nvPr/>
          </p:nvSpPr>
          <p:spPr>
            <a:xfrm>
              <a:off x="7044325" y="1981025"/>
              <a:ext cx="11025" cy="6875"/>
            </a:xfrm>
            <a:custGeom>
              <a:avLst/>
              <a:gdLst/>
              <a:ahLst/>
              <a:cxnLst/>
              <a:rect l="l" t="t" r="r" b="b"/>
              <a:pathLst>
                <a:path w="441" h="275" extrusionOk="0">
                  <a:moveTo>
                    <a:pt x="441" y="144"/>
                  </a:moveTo>
                  <a:cubicBezTo>
                    <a:pt x="393" y="1"/>
                    <a:pt x="203" y="60"/>
                    <a:pt x="0" y="144"/>
                  </a:cubicBezTo>
                  <a:cubicBezTo>
                    <a:pt x="0" y="239"/>
                    <a:pt x="381" y="274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6" name="Google Shape;60086;p26"/>
            <p:cNvSpPr/>
            <p:nvPr/>
          </p:nvSpPr>
          <p:spPr>
            <a:xfrm>
              <a:off x="6568675" y="19837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55" y="167"/>
                    <a:pt x="429" y="72"/>
                    <a:pt x="322" y="13"/>
                  </a:cubicBezTo>
                  <a:cubicBezTo>
                    <a:pt x="262" y="1"/>
                    <a:pt x="0" y="72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7" name="Google Shape;60087;p26"/>
            <p:cNvSpPr/>
            <p:nvPr/>
          </p:nvSpPr>
          <p:spPr>
            <a:xfrm>
              <a:off x="2760750" y="198162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191"/>
                    <a:pt x="251" y="262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8" name="Google Shape;60088;p26"/>
            <p:cNvSpPr/>
            <p:nvPr/>
          </p:nvSpPr>
          <p:spPr>
            <a:xfrm>
              <a:off x="288725" y="19816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95" y="84"/>
                    <a:pt x="0" y="215"/>
                  </a:cubicBezTo>
                  <a:cubicBezTo>
                    <a:pt x="345" y="203"/>
                    <a:pt x="762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9" name="Google Shape;60089;p26"/>
            <p:cNvSpPr/>
            <p:nvPr/>
          </p:nvSpPr>
          <p:spPr>
            <a:xfrm>
              <a:off x="2307425" y="19807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84"/>
                    <a:pt x="131" y="132"/>
                  </a:cubicBezTo>
                  <a:cubicBezTo>
                    <a:pt x="191" y="179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0" name="Google Shape;60090;p26"/>
            <p:cNvSpPr/>
            <p:nvPr/>
          </p:nvSpPr>
          <p:spPr>
            <a:xfrm>
              <a:off x="5639075" y="19777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80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1" name="Google Shape;60091;p26"/>
            <p:cNvSpPr/>
            <p:nvPr/>
          </p:nvSpPr>
          <p:spPr>
            <a:xfrm>
              <a:off x="4302300" y="19777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84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2" name="Google Shape;60092;p26"/>
            <p:cNvSpPr/>
            <p:nvPr/>
          </p:nvSpPr>
          <p:spPr>
            <a:xfrm>
              <a:off x="1641850" y="1964650"/>
              <a:ext cx="31875" cy="14325"/>
            </a:xfrm>
            <a:custGeom>
              <a:avLst/>
              <a:gdLst/>
              <a:ahLst/>
              <a:cxnLst/>
              <a:rect l="l" t="t" r="r" b="b"/>
              <a:pathLst>
                <a:path w="1275" h="573" extrusionOk="0">
                  <a:moveTo>
                    <a:pt x="656" y="1"/>
                  </a:moveTo>
                  <a:cubicBezTo>
                    <a:pt x="465" y="203"/>
                    <a:pt x="144" y="334"/>
                    <a:pt x="1" y="572"/>
                  </a:cubicBezTo>
                  <a:cubicBezTo>
                    <a:pt x="453" y="560"/>
                    <a:pt x="1275" y="167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3" name="Google Shape;60093;p26"/>
            <p:cNvSpPr/>
            <p:nvPr/>
          </p:nvSpPr>
          <p:spPr>
            <a:xfrm>
              <a:off x="1514475" y="19750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43"/>
                  </a:moveTo>
                  <a:cubicBezTo>
                    <a:pt x="155" y="167"/>
                    <a:pt x="429" y="84"/>
                    <a:pt x="321" y="12"/>
                  </a:cubicBezTo>
                  <a:cubicBezTo>
                    <a:pt x="262" y="1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4" name="Google Shape;60094;p26"/>
            <p:cNvSpPr/>
            <p:nvPr/>
          </p:nvSpPr>
          <p:spPr>
            <a:xfrm>
              <a:off x="1057850" y="19721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8" y="179"/>
                    <a:pt x="429" y="96"/>
                    <a:pt x="310" y="36"/>
                  </a:cubicBezTo>
                  <a:cubicBezTo>
                    <a:pt x="263" y="0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5" name="Google Shape;60095;p26"/>
            <p:cNvSpPr/>
            <p:nvPr/>
          </p:nvSpPr>
          <p:spPr>
            <a:xfrm>
              <a:off x="2356825" y="1969725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2"/>
                    <a:pt x="322" y="12"/>
                  </a:cubicBezTo>
                  <a:cubicBezTo>
                    <a:pt x="263" y="0"/>
                    <a:pt x="1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6" name="Google Shape;60096;p26"/>
            <p:cNvSpPr/>
            <p:nvPr/>
          </p:nvSpPr>
          <p:spPr>
            <a:xfrm>
              <a:off x="2462800" y="19646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7" name="Google Shape;60097;p26"/>
            <p:cNvSpPr/>
            <p:nvPr/>
          </p:nvSpPr>
          <p:spPr>
            <a:xfrm>
              <a:off x="5375650" y="19613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8" name="Google Shape;60098;p26"/>
            <p:cNvSpPr/>
            <p:nvPr/>
          </p:nvSpPr>
          <p:spPr>
            <a:xfrm>
              <a:off x="3533175" y="1961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9" name="Google Shape;60099;p26"/>
            <p:cNvSpPr/>
            <p:nvPr/>
          </p:nvSpPr>
          <p:spPr>
            <a:xfrm>
              <a:off x="622975" y="19640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0" name="Google Shape;60100;p26"/>
            <p:cNvSpPr/>
            <p:nvPr/>
          </p:nvSpPr>
          <p:spPr>
            <a:xfrm>
              <a:off x="4522575" y="19557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20"/>
                  </a:moveTo>
                  <a:cubicBezTo>
                    <a:pt x="429" y="120"/>
                    <a:pt x="405" y="36"/>
                    <a:pt x="227" y="1"/>
                  </a:cubicBezTo>
                  <a:cubicBezTo>
                    <a:pt x="227" y="120"/>
                    <a:pt x="48" y="132"/>
                    <a:pt x="1" y="227"/>
                  </a:cubicBezTo>
                  <a:cubicBezTo>
                    <a:pt x="227" y="227"/>
                    <a:pt x="251" y="322"/>
                    <a:pt x="429" y="346"/>
                  </a:cubicBezTo>
                  <a:cubicBezTo>
                    <a:pt x="429" y="239"/>
                    <a:pt x="608" y="227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1" name="Google Shape;60101;p26"/>
            <p:cNvSpPr/>
            <p:nvPr/>
          </p:nvSpPr>
          <p:spPr>
            <a:xfrm>
              <a:off x="4024300" y="1955725"/>
              <a:ext cx="26525" cy="16100"/>
            </a:xfrm>
            <a:custGeom>
              <a:avLst/>
              <a:gdLst/>
              <a:ahLst/>
              <a:cxnLst/>
              <a:rect l="l" t="t" r="r" b="b"/>
              <a:pathLst>
                <a:path w="1061" h="644" extrusionOk="0">
                  <a:moveTo>
                    <a:pt x="1013" y="239"/>
                  </a:moveTo>
                  <a:cubicBezTo>
                    <a:pt x="1060" y="167"/>
                    <a:pt x="691" y="1"/>
                    <a:pt x="584" y="24"/>
                  </a:cubicBezTo>
                  <a:cubicBezTo>
                    <a:pt x="1" y="108"/>
                    <a:pt x="715" y="644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2" name="Google Shape;60102;p26"/>
            <p:cNvSpPr/>
            <p:nvPr/>
          </p:nvSpPr>
          <p:spPr>
            <a:xfrm>
              <a:off x="528025" y="1946800"/>
              <a:ext cx="31575" cy="15500"/>
            </a:xfrm>
            <a:custGeom>
              <a:avLst/>
              <a:gdLst/>
              <a:ahLst/>
              <a:cxnLst/>
              <a:rect l="l" t="t" r="r" b="b"/>
              <a:pathLst>
                <a:path w="1263" h="620" extrusionOk="0">
                  <a:moveTo>
                    <a:pt x="858" y="477"/>
                  </a:moveTo>
                  <a:cubicBezTo>
                    <a:pt x="1263" y="108"/>
                    <a:pt x="84" y="0"/>
                    <a:pt x="1" y="250"/>
                  </a:cubicBezTo>
                  <a:cubicBezTo>
                    <a:pt x="346" y="322"/>
                    <a:pt x="179" y="620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3" name="Google Shape;60103;p26"/>
            <p:cNvSpPr/>
            <p:nvPr/>
          </p:nvSpPr>
          <p:spPr>
            <a:xfrm>
              <a:off x="848600" y="1936075"/>
              <a:ext cx="39625" cy="18200"/>
            </a:xfrm>
            <a:custGeom>
              <a:avLst/>
              <a:gdLst/>
              <a:ahLst/>
              <a:cxnLst/>
              <a:rect l="l" t="t" r="r" b="b"/>
              <a:pathLst>
                <a:path w="1585" h="728" extrusionOk="0">
                  <a:moveTo>
                    <a:pt x="1299" y="679"/>
                  </a:moveTo>
                  <a:cubicBezTo>
                    <a:pt x="1477" y="548"/>
                    <a:pt x="1584" y="382"/>
                    <a:pt x="1525" y="120"/>
                  </a:cubicBezTo>
                  <a:cubicBezTo>
                    <a:pt x="810" y="179"/>
                    <a:pt x="513" y="48"/>
                    <a:pt x="1" y="1"/>
                  </a:cubicBezTo>
                  <a:cubicBezTo>
                    <a:pt x="263" y="334"/>
                    <a:pt x="346" y="727"/>
                    <a:pt x="1299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4" name="Google Shape;60104;p26"/>
            <p:cNvSpPr/>
            <p:nvPr/>
          </p:nvSpPr>
          <p:spPr>
            <a:xfrm>
              <a:off x="1138225" y="1933400"/>
              <a:ext cx="56875" cy="14625"/>
            </a:xfrm>
            <a:custGeom>
              <a:avLst/>
              <a:gdLst/>
              <a:ahLst/>
              <a:cxnLst/>
              <a:rect l="l" t="t" r="r" b="b"/>
              <a:pathLst>
                <a:path w="2275" h="585" extrusionOk="0">
                  <a:moveTo>
                    <a:pt x="798" y="572"/>
                  </a:moveTo>
                  <a:cubicBezTo>
                    <a:pt x="739" y="167"/>
                    <a:pt x="2275" y="584"/>
                    <a:pt x="1894" y="1"/>
                  </a:cubicBezTo>
                  <a:cubicBezTo>
                    <a:pt x="1274" y="60"/>
                    <a:pt x="763" y="167"/>
                    <a:pt x="143" y="227"/>
                  </a:cubicBezTo>
                  <a:cubicBezTo>
                    <a:pt x="1" y="536"/>
                    <a:pt x="608" y="453"/>
                    <a:pt x="79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5" name="Google Shape;60105;p26"/>
            <p:cNvSpPr/>
            <p:nvPr/>
          </p:nvSpPr>
          <p:spPr>
            <a:xfrm>
              <a:off x="5481625" y="19414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7" y="167"/>
                    <a:pt x="441" y="83"/>
                    <a:pt x="334" y="24"/>
                  </a:cubicBezTo>
                  <a:cubicBezTo>
                    <a:pt x="274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6" name="Google Shape;60106;p26"/>
            <p:cNvSpPr/>
            <p:nvPr/>
          </p:nvSpPr>
          <p:spPr>
            <a:xfrm>
              <a:off x="5419125" y="19363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7" name="Google Shape;60107;p26"/>
            <p:cNvSpPr/>
            <p:nvPr/>
          </p:nvSpPr>
          <p:spPr>
            <a:xfrm>
              <a:off x="4332375" y="19357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93" y="1"/>
                    <a:pt x="191" y="60"/>
                    <a:pt x="0" y="132"/>
                  </a:cubicBezTo>
                  <a:cubicBezTo>
                    <a:pt x="0" y="251"/>
                    <a:pt x="370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8" name="Google Shape;60108;p26"/>
            <p:cNvSpPr/>
            <p:nvPr/>
          </p:nvSpPr>
          <p:spPr>
            <a:xfrm>
              <a:off x="6521050" y="1925375"/>
              <a:ext cx="35150" cy="16675"/>
            </a:xfrm>
            <a:custGeom>
              <a:avLst/>
              <a:gdLst/>
              <a:ahLst/>
              <a:cxnLst/>
              <a:rect l="l" t="t" r="r" b="b"/>
              <a:pathLst>
                <a:path w="1406" h="667" extrusionOk="0">
                  <a:moveTo>
                    <a:pt x="715" y="0"/>
                  </a:moveTo>
                  <a:cubicBezTo>
                    <a:pt x="679" y="203"/>
                    <a:pt x="0" y="72"/>
                    <a:pt x="60" y="345"/>
                  </a:cubicBezTo>
                  <a:cubicBezTo>
                    <a:pt x="441" y="667"/>
                    <a:pt x="1405" y="17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9" name="Google Shape;60109;p26"/>
            <p:cNvSpPr/>
            <p:nvPr/>
          </p:nvSpPr>
          <p:spPr>
            <a:xfrm>
              <a:off x="5476275" y="19328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19" y="132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0" name="Google Shape;60110;p26"/>
            <p:cNvSpPr/>
            <p:nvPr/>
          </p:nvSpPr>
          <p:spPr>
            <a:xfrm>
              <a:off x="7364900" y="19280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1" name="Google Shape;60111;p26"/>
            <p:cNvSpPr/>
            <p:nvPr/>
          </p:nvSpPr>
          <p:spPr>
            <a:xfrm>
              <a:off x="4811600" y="191792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393" y="620"/>
                  </a:moveTo>
                  <a:cubicBezTo>
                    <a:pt x="465" y="477"/>
                    <a:pt x="703" y="405"/>
                    <a:pt x="608" y="179"/>
                  </a:cubicBezTo>
                  <a:cubicBezTo>
                    <a:pt x="1" y="1"/>
                    <a:pt x="1" y="667"/>
                    <a:pt x="393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2" name="Google Shape;60112;p26"/>
            <p:cNvSpPr/>
            <p:nvPr/>
          </p:nvSpPr>
          <p:spPr>
            <a:xfrm>
              <a:off x="4470775" y="19271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3" name="Google Shape;60113;p26"/>
            <p:cNvSpPr/>
            <p:nvPr/>
          </p:nvSpPr>
          <p:spPr>
            <a:xfrm>
              <a:off x="2202350" y="191792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405"/>
                  </a:moveTo>
                  <a:cubicBezTo>
                    <a:pt x="536" y="715"/>
                    <a:pt x="1477" y="405"/>
                    <a:pt x="1501" y="179"/>
                  </a:cubicBezTo>
                  <a:cubicBezTo>
                    <a:pt x="1060" y="251"/>
                    <a:pt x="0" y="1"/>
                    <a:pt x="191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4" name="Google Shape;60114;p26"/>
            <p:cNvSpPr/>
            <p:nvPr/>
          </p:nvSpPr>
          <p:spPr>
            <a:xfrm>
              <a:off x="1336175" y="191257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488" y="512"/>
                  </a:moveTo>
                  <a:cubicBezTo>
                    <a:pt x="834" y="345"/>
                    <a:pt x="726" y="0"/>
                    <a:pt x="60" y="60"/>
                  </a:cubicBezTo>
                  <a:cubicBezTo>
                    <a:pt x="0" y="322"/>
                    <a:pt x="119" y="476"/>
                    <a:pt x="48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5" name="Google Shape;60115;p26"/>
            <p:cNvSpPr/>
            <p:nvPr/>
          </p:nvSpPr>
          <p:spPr>
            <a:xfrm>
              <a:off x="7215175" y="19185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6" name="Google Shape;60116;p26"/>
            <p:cNvSpPr/>
            <p:nvPr/>
          </p:nvSpPr>
          <p:spPr>
            <a:xfrm>
              <a:off x="7258625" y="19161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7" name="Google Shape;60117;p26"/>
            <p:cNvSpPr/>
            <p:nvPr/>
          </p:nvSpPr>
          <p:spPr>
            <a:xfrm>
              <a:off x="5652775" y="1906325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536"/>
                  </a:moveTo>
                  <a:cubicBezTo>
                    <a:pt x="834" y="631"/>
                    <a:pt x="834" y="0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8" name="Google Shape;60118;p26"/>
            <p:cNvSpPr/>
            <p:nvPr/>
          </p:nvSpPr>
          <p:spPr>
            <a:xfrm>
              <a:off x="2266950" y="1913175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60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9" name="Google Shape;60119;p26"/>
            <p:cNvSpPr/>
            <p:nvPr/>
          </p:nvSpPr>
          <p:spPr>
            <a:xfrm>
              <a:off x="882550" y="1897100"/>
              <a:ext cx="32750" cy="19350"/>
            </a:xfrm>
            <a:custGeom>
              <a:avLst/>
              <a:gdLst/>
              <a:ahLst/>
              <a:cxnLst/>
              <a:rect l="l" t="t" r="r" b="b"/>
              <a:pathLst>
                <a:path w="1310" h="774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55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0" name="Google Shape;60120;p26"/>
            <p:cNvSpPr/>
            <p:nvPr/>
          </p:nvSpPr>
          <p:spPr>
            <a:xfrm>
              <a:off x="5041700" y="19048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1" name="Google Shape;60121;p26"/>
            <p:cNvSpPr/>
            <p:nvPr/>
          </p:nvSpPr>
          <p:spPr>
            <a:xfrm>
              <a:off x="4978300" y="1902750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1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03"/>
                    <a:pt x="238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2" name="Google Shape;60122;p26"/>
            <p:cNvSpPr/>
            <p:nvPr/>
          </p:nvSpPr>
          <p:spPr>
            <a:xfrm>
              <a:off x="1294500" y="1892625"/>
              <a:ext cx="16100" cy="14025"/>
            </a:xfrm>
            <a:custGeom>
              <a:avLst/>
              <a:gdLst/>
              <a:ahLst/>
              <a:cxnLst/>
              <a:rect l="l" t="t" r="r" b="b"/>
              <a:pathLst>
                <a:path w="644" h="561" extrusionOk="0">
                  <a:moveTo>
                    <a:pt x="429" y="524"/>
                  </a:moveTo>
                  <a:cubicBezTo>
                    <a:pt x="441" y="441"/>
                    <a:pt x="465" y="381"/>
                    <a:pt x="643" y="405"/>
                  </a:cubicBezTo>
                  <a:lnTo>
                    <a:pt x="643" y="179"/>
                  </a:lnTo>
                  <a:cubicBezTo>
                    <a:pt x="107" y="0"/>
                    <a:pt x="0" y="560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3" name="Google Shape;60123;p26"/>
            <p:cNvSpPr/>
            <p:nvPr/>
          </p:nvSpPr>
          <p:spPr>
            <a:xfrm>
              <a:off x="4340400" y="18991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41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4" name="Google Shape;60124;p26"/>
            <p:cNvSpPr/>
            <p:nvPr/>
          </p:nvSpPr>
          <p:spPr>
            <a:xfrm>
              <a:off x="265500" y="1894125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727" y="345"/>
                  </a:moveTo>
                  <a:lnTo>
                    <a:pt x="727" y="0"/>
                  </a:lnTo>
                  <a:lnTo>
                    <a:pt x="286" y="0"/>
                  </a:lnTo>
                  <a:cubicBezTo>
                    <a:pt x="274" y="143"/>
                    <a:pt x="0" y="167"/>
                    <a:pt x="84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5" name="Google Shape;60125;p26"/>
            <p:cNvSpPr/>
            <p:nvPr/>
          </p:nvSpPr>
          <p:spPr>
            <a:xfrm>
              <a:off x="6853825" y="18938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6" name="Google Shape;60126;p26"/>
            <p:cNvSpPr/>
            <p:nvPr/>
          </p:nvSpPr>
          <p:spPr>
            <a:xfrm>
              <a:off x="4370175" y="1888750"/>
              <a:ext cx="18175" cy="14025"/>
            </a:xfrm>
            <a:custGeom>
              <a:avLst/>
              <a:gdLst/>
              <a:ahLst/>
              <a:cxnLst/>
              <a:rect l="l" t="t" r="r" b="b"/>
              <a:pathLst>
                <a:path w="727" h="561" extrusionOk="0">
                  <a:moveTo>
                    <a:pt x="667" y="453"/>
                  </a:moveTo>
                  <a:cubicBezTo>
                    <a:pt x="727" y="203"/>
                    <a:pt x="620" y="36"/>
                    <a:pt x="227" y="1"/>
                  </a:cubicBezTo>
                  <a:cubicBezTo>
                    <a:pt x="274" y="191"/>
                    <a:pt x="1" y="560"/>
                    <a:pt x="66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7" name="Google Shape;60127;p26"/>
            <p:cNvSpPr/>
            <p:nvPr/>
          </p:nvSpPr>
          <p:spPr>
            <a:xfrm>
              <a:off x="3330175" y="1877450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5"/>
                  </a:moveTo>
                  <a:cubicBezTo>
                    <a:pt x="1810" y="453"/>
                    <a:pt x="715" y="143"/>
                    <a:pt x="83" y="0"/>
                  </a:cubicBezTo>
                  <a:cubicBezTo>
                    <a:pt x="0" y="536"/>
                    <a:pt x="476" y="774"/>
                    <a:pt x="1167" y="9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8" name="Google Shape;60128;p26"/>
            <p:cNvSpPr/>
            <p:nvPr/>
          </p:nvSpPr>
          <p:spPr>
            <a:xfrm>
              <a:off x="6872875" y="189085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119" y="131"/>
                  </a:moveTo>
                  <a:cubicBezTo>
                    <a:pt x="179" y="155"/>
                    <a:pt x="453" y="71"/>
                    <a:pt x="346" y="24"/>
                  </a:cubicBezTo>
                  <a:cubicBezTo>
                    <a:pt x="274" y="0"/>
                    <a:pt x="0" y="83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9" name="Google Shape;60129;p26"/>
            <p:cNvSpPr/>
            <p:nvPr/>
          </p:nvSpPr>
          <p:spPr>
            <a:xfrm>
              <a:off x="655725" y="1890850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1"/>
                    <a:pt x="322" y="24"/>
                  </a:cubicBezTo>
                  <a:cubicBezTo>
                    <a:pt x="262" y="0"/>
                    <a:pt x="0" y="83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0" name="Google Shape;60130;p26"/>
            <p:cNvSpPr/>
            <p:nvPr/>
          </p:nvSpPr>
          <p:spPr>
            <a:xfrm>
              <a:off x="4302300" y="1887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80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1" name="Google Shape;60131;p26"/>
            <p:cNvSpPr/>
            <p:nvPr/>
          </p:nvSpPr>
          <p:spPr>
            <a:xfrm>
              <a:off x="1506125" y="1878925"/>
              <a:ext cx="27700" cy="15800"/>
            </a:xfrm>
            <a:custGeom>
              <a:avLst/>
              <a:gdLst/>
              <a:ahLst/>
              <a:cxnLst/>
              <a:rect l="l" t="t" r="r" b="b"/>
              <a:pathLst>
                <a:path w="1108" h="632" extrusionOk="0">
                  <a:moveTo>
                    <a:pt x="882" y="501"/>
                  </a:moveTo>
                  <a:cubicBezTo>
                    <a:pt x="1108" y="215"/>
                    <a:pt x="155" y="1"/>
                    <a:pt x="1" y="275"/>
                  </a:cubicBezTo>
                  <a:cubicBezTo>
                    <a:pt x="346" y="322"/>
                    <a:pt x="191" y="632"/>
                    <a:pt x="882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2" name="Google Shape;60132;p26"/>
            <p:cNvSpPr/>
            <p:nvPr/>
          </p:nvSpPr>
          <p:spPr>
            <a:xfrm>
              <a:off x="454800" y="18854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7" y="239"/>
                  </a:moveTo>
                  <a:cubicBezTo>
                    <a:pt x="537" y="120"/>
                    <a:pt x="715" y="108"/>
                    <a:pt x="751" y="13"/>
                  </a:cubicBezTo>
                  <a:cubicBezTo>
                    <a:pt x="417" y="36"/>
                    <a:pt x="1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3" name="Google Shape;60133;p26"/>
            <p:cNvSpPr/>
            <p:nvPr/>
          </p:nvSpPr>
          <p:spPr>
            <a:xfrm>
              <a:off x="2223475" y="18854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75" y="48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4" name="Google Shape;60134;p26"/>
            <p:cNvSpPr/>
            <p:nvPr/>
          </p:nvSpPr>
          <p:spPr>
            <a:xfrm>
              <a:off x="1726400" y="18851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68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5" name="Google Shape;60135;p26"/>
            <p:cNvSpPr/>
            <p:nvPr/>
          </p:nvSpPr>
          <p:spPr>
            <a:xfrm>
              <a:off x="5737025" y="18735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5"/>
                  </a:moveTo>
                  <a:cubicBezTo>
                    <a:pt x="179" y="179"/>
                    <a:pt x="441" y="96"/>
                    <a:pt x="345" y="36"/>
                  </a:cubicBezTo>
                  <a:cubicBezTo>
                    <a:pt x="262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6" name="Google Shape;60136;p26"/>
            <p:cNvSpPr/>
            <p:nvPr/>
          </p:nvSpPr>
          <p:spPr>
            <a:xfrm>
              <a:off x="4544000" y="1866125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1" y="108"/>
                  </a:moveTo>
                  <a:lnTo>
                    <a:pt x="1" y="334"/>
                  </a:lnTo>
                  <a:cubicBezTo>
                    <a:pt x="406" y="715"/>
                    <a:pt x="1072" y="1"/>
                    <a:pt x="1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7" name="Google Shape;60137;p26"/>
            <p:cNvSpPr/>
            <p:nvPr/>
          </p:nvSpPr>
          <p:spPr>
            <a:xfrm>
              <a:off x="3715325" y="18738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41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8" name="Google Shape;60138;p26"/>
            <p:cNvSpPr/>
            <p:nvPr/>
          </p:nvSpPr>
          <p:spPr>
            <a:xfrm>
              <a:off x="2168425" y="1868800"/>
              <a:ext cx="17275" cy="9850"/>
            </a:xfrm>
            <a:custGeom>
              <a:avLst/>
              <a:gdLst/>
              <a:ahLst/>
              <a:cxnLst/>
              <a:rect l="l" t="t" r="r" b="b"/>
              <a:pathLst>
                <a:path w="691" h="394" extrusionOk="0">
                  <a:moveTo>
                    <a:pt x="464" y="346"/>
                  </a:moveTo>
                  <a:cubicBezTo>
                    <a:pt x="441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80"/>
                    <a:pt x="0" y="394"/>
                    <a:pt x="46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9" name="Google Shape;60139;p26"/>
            <p:cNvSpPr/>
            <p:nvPr/>
          </p:nvSpPr>
          <p:spPr>
            <a:xfrm>
              <a:off x="4340400" y="18709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0" name="Google Shape;60140;p26"/>
            <p:cNvSpPr/>
            <p:nvPr/>
          </p:nvSpPr>
          <p:spPr>
            <a:xfrm>
              <a:off x="2625625" y="1867925"/>
              <a:ext cx="11025" cy="8050"/>
            </a:xfrm>
            <a:custGeom>
              <a:avLst/>
              <a:gdLst/>
              <a:ahLst/>
              <a:cxnLst/>
              <a:rect l="l" t="t" r="r" b="b"/>
              <a:pathLst>
                <a:path w="441" h="322" extrusionOk="0">
                  <a:moveTo>
                    <a:pt x="441" y="155"/>
                  </a:moveTo>
                  <a:cubicBezTo>
                    <a:pt x="441" y="36"/>
                    <a:pt x="48" y="0"/>
                    <a:pt x="0" y="155"/>
                  </a:cubicBezTo>
                  <a:cubicBezTo>
                    <a:pt x="238" y="131"/>
                    <a:pt x="345" y="322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1" name="Google Shape;60141;p26"/>
            <p:cNvSpPr/>
            <p:nvPr/>
          </p:nvSpPr>
          <p:spPr>
            <a:xfrm>
              <a:off x="2560725" y="18691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2" name="Google Shape;60142;p26"/>
            <p:cNvSpPr/>
            <p:nvPr/>
          </p:nvSpPr>
          <p:spPr>
            <a:xfrm>
              <a:off x="2190150" y="1866125"/>
              <a:ext cx="16975" cy="8975"/>
            </a:xfrm>
            <a:custGeom>
              <a:avLst/>
              <a:gdLst/>
              <a:ahLst/>
              <a:cxnLst/>
              <a:rect l="l" t="t" r="r" b="b"/>
              <a:pathLst>
                <a:path w="679" h="359" extrusionOk="0">
                  <a:moveTo>
                    <a:pt x="679" y="346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39"/>
                    <a:pt x="203" y="358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3" name="Google Shape;60143;p26"/>
            <p:cNvSpPr/>
            <p:nvPr/>
          </p:nvSpPr>
          <p:spPr>
            <a:xfrm>
              <a:off x="1701975" y="1865550"/>
              <a:ext cx="5400" cy="6550"/>
            </a:xfrm>
            <a:custGeom>
              <a:avLst/>
              <a:gdLst/>
              <a:ahLst/>
              <a:cxnLst/>
              <a:rect l="l" t="t" r="r" b="b"/>
              <a:pathLst>
                <a:path w="216" h="262" extrusionOk="0">
                  <a:moveTo>
                    <a:pt x="215" y="131"/>
                  </a:moveTo>
                  <a:cubicBezTo>
                    <a:pt x="215" y="71"/>
                    <a:pt x="37" y="0"/>
                    <a:pt x="1" y="131"/>
                  </a:cubicBezTo>
                  <a:cubicBezTo>
                    <a:pt x="1" y="202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4" name="Google Shape;60144;p26"/>
            <p:cNvSpPr/>
            <p:nvPr/>
          </p:nvSpPr>
          <p:spPr>
            <a:xfrm>
              <a:off x="7158325" y="18631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5" name="Google Shape;60145;p26"/>
            <p:cNvSpPr/>
            <p:nvPr/>
          </p:nvSpPr>
          <p:spPr>
            <a:xfrm>
              <a:off x="4628550" y="18598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6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6" name="Google Shape;60146;p26"/>
            <p:cNvSpPr/>
            <p:nvPr/>
          </p:nvSpPr>
          <p:spPr>
            <a:xfrm>
              <a:off x="2180025" y="18545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6"/>
                  </a:moveTo>
                  <a:cubicBezTo>
                    <a:pt x="429" y="227"/>
                    <a:pt x="608" y="215"/>
                    <a:pt x="655" y="120"/>
                  </a:cubicBezTo>
                  <a:cubicBezTo>
                    <a:pt x="429" y="120"/>
                    <a:pt x="393" y="36"/>
                    <a:pt x="227" y="0"/>
                  </a:cubicBezTo>
                  <a:cubicBezTo>
                    <a:pt x="227" y="120"/>
                    <a:pt x="36" y="131"/>
                    <a:pt x="0" y="227"/>
                  </a:cubicBezTo>
                  <a:cubicBezTo>
                    <a:pt x="227" y="239"/>
                    <a:pt x="262" y="33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7" name="Google Shape;60147;p26"/>
            <p:cNvSpPr/>
            <p:nvPr/>
          </p:nvSpPr>
          <p:spPr>
            <a:xfrm>
              <a:off x="1625500" y="1847975"/>
              <a:ext cx="23225" cy="17600"/>
            </a:xfrm>
            <a:custGeom>
              <a:avLst/>
              <a:gdLst/>
              <a:ahLst/>
              <a:cxnLst/>
              <a:rect l="l" t="t" r="r" b="b"/>
              <a:pathLst>
                <a:path w="929" h="704" extrusionOk="0">
                  <a:moveTo>
                    <a:pt x="881" y="608"/>
                  </a:moveTo>
                  <a:cubicBezTo>
                    <a:pt x="929" y="286"/>
                    <a:pt x="917" y="1"/>
                    <a:pt x="226" y="36"/>
                  </a:cubicBezTo>
                  <a:cubicBezTo>
                    <a:pt x="226" y="191"/>
                    <a:pt x="119" y="298"/>
                    <a:pt x="0" y="382"/>
                  </a:cubicBezTo>
                  <a:cubicBezTo>
                    <a:pt x="441" y="382"/>
                    <a:pt x="286" y="703"/>
                    <a:pt x="881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8" name="Google Shape;60148;p26"/>
            <p:cNvSpPr/>
            <p:nvPr/>
          </p:nvSpPr>
          <p:spPr>
            <a:xfrm>
              <a:off x="7155650" y="1856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9" name="Google Shape;60149;p26"/>
            <p:cNvSpPr/>
            <p:nvPr/>
          </p:nvSpPr>
          <p:spPr>
            <a:xfrm>
              <a:off x="6987175" y="1856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4"/>
                  </a:moveTo>
                  <a:cubicBezTo>
                    <a:pt x="167" y="179"/>
                    <a:pt x="429" y="84"/>
                    <a:pt x="322" y="25"/>
                  </a:cubicBezTo>
                  <a:cubicBezTo>
                    <a:pt x="262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0" name="Google Shape;60150;p26"/>
            <p:cNvSpPr/>
            <p:nvPr/>
          </p:nvSpPr>
          <p:spPr>
            <a:xfrm>
              <a:off x="4441025" y="1854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5" y="60"/>
                    <a:pt x="36" y="0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1" name="Google Shape;60151;p26"/>
            <p:cNvSpPr/>
            <p:nvPr/>
          </p:nvSpPr>
          <p:spPr>
            <a:xfrm>
              <a:off x="2729200" y="184500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01"/>
                  </a:moveTo>
                  <a:cubicBezTo>
                    <a:pt x="441" y="429"/>
                    <a:pt x="465" y="370"/>
                    <a:pt x="655" y="381"/>
                  </a:cubicBezTo>
                  <a:lnTo>
                    <a:pt x="655" y="155"/>
                  </a:lnTo>
                  <a:cubicBezTo>
                    <a:pt x="119" y="0"/>
                    <a:pt x="0" y="548"/>
                    <a:pt x="42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2" name="Google Shape;60152;p26"/>
            <p:cNvSpPr/>
            <p:nvPr/>
          </p:nvSpPr>
          <p:spPr>
            <a:xfrm>
              <a:off x="6560325" y="18521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79" y="84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3" name="Google Shape;60153;p26"/>
            <p:cNvSpPr/>
            <p:nvPr/>
          </p:nvSpPr>
          <p:spPr>
            <a:xfrm>
              <a:off x="4533300" y="18456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84"/>
                    <a:pt x="48" y="0"/>
                    <a:pt x="0" y="131"/>
                  </a:cubicBezTo>
                  <a:cubicBezTo>
                    <a:pt x="0" y="215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4" name="Google Shape;60154;p26"/>
            <p:cNvSpPr/>
            <p:nvPr/>
          </p:nvSpPr>
          <p:spPr>
            <a:xfrm>
              <a:off x="1346275" y="1843500"/>
              <a:ext cx="18500" cy="10750"/>
            </a:xfrm>
            <a:custGeom>
              <a:avLst/>
              <a:gdLst/>
              <a:ahLst/>
              <a:cxnLst/>
              <a:rect l="l" t="t" r="r" b="b"/>
              <a:pathLst>
                <a:path w="740" h="430" extrusionOk="0">
                  <a:moveTo>
                    <a:pt x="739" y="120"/>
                  </a:moveTo>
                  <a:cubicBezTo>
                    <a:pt x="442" y="120"/>
                    <a:pt x="263" y="60"/>
                    <a:pt x="84" y="1"/>
                  </a:cubicBezTo>
                  <a:cubicBezTo>
                    <a:pt x="1" y="358"/>
                    <a:pt x="680" y="430"/>
                    <a:pt x="739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5" name="Google Shape;60155;p26"/>
            <p:cNvSpPr/>
            <p:nvPr/>
          </p:nvSpPr>
          <p:spPr>
            <a:xfrm>
              <a:off x="3519775" y="18456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6" name="Google Shape;60156;p26"/>
            <p:cNvSpPr/>
            <p:nvPr/>
          </p:nvSpPr>
          <p:spPr>
            <a:xfrm>
              <a:off x="1401350" y="1827450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2"/>
                    <a:pt x="977" y="762"/>
                    <a:pt x="1584" y="643"/>
                  </a:cubicBezTo>
                  <a:cubicBezTo>
                    <a:pt x="1406" y="321"/>
                    <a:pt x="1227" y="0"/>
                    <a:pt x="274" y="71"/>
                  </a:cubicBezTo>
                  <a:cubicBezTo>
                    <a:pt x="96" y="214"/>
                    <a:pt x="1" y="393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7" name="Google Shape;60157;p26"/>
            <p:cNvSpPr/>
            <p:nvPr/>
          </p:nvSpPr>
          <p:spPr>
            <a:xfrm>
              <a:off x="1794250" y="18345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8" name="Google Shape;60158;p26"/>
            <p:cNvSpPr/>
            <p:nvPr/>
          </p:nvSpPr>
          <p:spPr>
            <a:xfrm>
              <a:off x="4038875" y="18351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8" y="84"/>
                    <a:pt x="430" y="108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9" name="Google Shape;60159;p26"/>
            <p:cNvSpPr/>
            <p:nvPr/>
          </p:nvSpPr>
          <p:spPr>
            <a:xfrm>
              <a:off x="1870150" y="183190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3" y="191"/>
                    <a:pt x="180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0" name="Google Shape;60160;p26"/>
            <p:cNvSpPr/>
            <p:nvPr/>
          </p:nvSpPr>
          <p:spPr>
            <a:xfrm>
              <a:off x="1546600" y="183457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2"/>
                  </a:moveTo>
                  <a:cubicBezTo>
                    <a:pt x="179" y="156"/>
                    <a:pt x="453" y="72"/>
                    <a:pt x="346" y="13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1" name="Google Shape;60161;p26"/>
            <p:cNvSpPr/>
            <p:nvPr/>
          </p:nvSpPr>
          <p:spPr>
            <a:xfrm>
              <a:off x="4168675" y="1826550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15"/>
                    <a:pt x="238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2" name="Google Shape;60162;p26"/>
            <p:cNvSpPr/>
            <p:nvPr/>
          </p:nvSpPr>
          <p:spPr>
            <a:xfrm>
              <a:off x="3337900" y="18292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96"/>
                    <a:pt x="429" y="120"/>
                    <a:pt x="429" y="0"/>
                  </a:cubicBezTo>
                  <a:cubicBezTo>
                    <a:pt x="251" y="36"/>
                    <a:pt x="1" y="24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3" name="Google Shape;60163;p26"/>
            <p:cNvSpPr/>
            <p:nvPr/>
          </p:nvSpPr>
          <p:spPr>
            <a:xfrm>
              <a:off x="1949050" y="18286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44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4" name="Google Shape;60164;p26"/>
            <p:cNvSpPr/>
            <p:nvPr/>
          </p:nvSpPr>
          <p:spPr>
            <a:xfrm>
              <a:off x="6935675" y="1826550"/>
              <a:ext cx="11050" cy="3300"/>
            </a:xfrm>
            <a:custGeom>
              <a:avLst/>
              <a:gdLst/>
              <a:ahLst/>
              <a:cxnLst/>
              <a:rect l="l" t="t" r="r" b="b"/>
              <a:pathLst>
                <a:path w="442" h="132" extrusionOk="0">
                  <a:moveTo>
                    <a:pt x="441" y="0"/>
                  </a:moveTo>
                  <a:cubicBezTo>
                    <a:pt x="274" y="36"/>
                    <a:pt x="1" y="0"/>
                    <a:pt x="1" y="131"/>
                  </a:cubicBezTo>
                  <a:cubicBezTo>
                    <a:pt x="167" y="96"/>
                    <a:pt x="417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5" name="Google Shape;60165;p26"/>
            <p:cNvSpPr/>
            <p:nvPr/>
          </p:nvSpPr>
          <p:spPr>
            <a:xfrm>
              <a:off x="4571100" y="1817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0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6" name="Google Shape;60166;p26"/>
            <p:cNvSpPr/>
            <p:nvPr/>
          </p:nvSpPr>
          <p:spPr>
            <a:xfrm>
              <a:off x="1837725" y="18182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08"/>
                  </a:cubicBezTo>
                  <a:cubicBezTo>
                    <a:pt x="167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7" name="Google Shape;60167;p26"/>
            <p:cNvSpPr/>
            <p:nvPr/>
          </p:nvSpPr>
          <p:spPr>
            <a:xfrm>
              <a:off x="1381125" y="1814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8" name="Google Shape;60168;p26"/>
            <p:cNvSpPr/>
            <p:nvPr/>
          </p:nvSpPr>
          <p:spPr>
            <a:xfrm>
              <a:off x="3639125" y="181492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56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9" name="Google Shape;60169;p26"/>
            <p:cNvSpPr/>
            <p:nvPr/>
          </p:nvSpPr>
          <p:spPr>
            <a:xfrm>
              <a:off x="2163950" y="1805700"/>
              <a:ext cx="16100" cy="17000"/>
            </a:xfrm>
            <a:custGeom>
              <a:avLst/>
              <a:gdLst/>
              <a:ahLst/>
              <a:cxnLst/>
              <a:rect l="l" t="t" r="r" b="b"/>
              <a:pathLst>
                <a:path w="644" h="680" extrusionOk="0">
                  <a:moveTo>
                    <a:pt x="643" y="168"/>
                  </a:moveTo>
                  <a:cubicBezTo>
                    <a:pt x="0" y="1"/>
                    <a:pt x="0" y="680"/>
                    <a:pt x="643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0" name="Google Shape;60170;p26"/>
            <p:cNvSpPr/>
            <p:nvPr/>
          </p:nvSpPr>
          <p:spPr>
            <a:xfrm>
              <a:off x="5411075" y="1811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32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1" name="Google Shape;60171;p26"/>
            <p:cNvSpPr/>
            <p:nvPr/>
          </p:nvSpPr>
          <p:spPr>
            <a:xfrm>
              <a:off x="5133975" y="18119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25"/>
                  </a:moveTo>
                  <a:cubicBezTo>
                    <a:pt x="262" y="1"/>
                    <a:pt x="0" y="84"/>
                    <a:pt x="95" y="132"/>
                  </a:cubicBezTo>
                  <a:cubicBezTo>
                    <a:pt x="179" y="179"/>
                    <a:pt x="441" y="84"/>
                    <a:pt x="321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2" name="Google Shape;60172;p26"/>
            <p:cNvSpPr/>
            <p:nvPr/>
          </p:nvSpPr>
          <p:spPr>
            <a:xfrm>
              <a:off x="1992500" y="1803925"/>
              <a:ext cx="20550" cy="8650"/>
            </a:xfrm>
            <a:custGeom>
              <a:avLst/>
              <a:gdLst/>
              <a:ahLst/>
              <a:cxnLst/>
              <a:rect l="l" t="t" r="r" b="b"/>
              <a:pathLst>
                <a:path w="822" h="346" extrusionOk="0">
                  <a:moveTo>
                    <a:pt x="120" y="346"/>
                  </a:moveTo>
                  <a:lnTo>
                    <a:pt x="774" y="346"/>
                  </a:lnTo>
                  <a:cubicBezTo>
                    <a:pt x="739" y="215"/>
                    <a:pt x="822" y="24"/>
                    <a:pt x="548" y="0"/>
                  </a:cubicBezTo>
                  <a:cubicBezTo>
                    <a:pt x="536" y="179"/>
                    <a:pt x="0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3" name="Google Shape;60173;p26"/>
            <p:cNvSpPr/>
            <p:nvPr/>
          </p:nvSpPr>
          <p:spPr>
            <a:xfrm>
              <a:off x="2307425" y="18063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31" y="144"/>
                  </a:cubicBezTo>
                  <a:cubicBezTo>
                    <a:pt x="191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4" name="Google Shape;60174;p26"/>
            <p:cNvSpPr/>
            <p:nvPr/>
          </p:nvSpPr>
          <p:spPr>
            <a:xfrm>
              <a:off x="3607575" y="1795000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941" y="476"/>
                  </a:moveTo>
                  <a:lnTo>
                    <a:pt x="941" y="36"/>
                  </a:lnTo>
                  <a:cubicBezTo>
                    <a:pt x="525" y="0"/>
                    <a:pt x="465" y="155"/>
                    <a:pt x="72" y="143"/>
                  </a:cubicBezTo>
                  <a:cubicBezTo>
                    <a:pt x="1" y="441"/>
                    <a:pt x="370" y="512"/>
                    <a:pt x="941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5" name="Google Shape;60175;p26"/>
            <p:cNvSpPr/>
            <p:nvPr/>
          </p:nvSpPr>
          <p:spPr>
            <a:xfrm>
              <a:off x="1315925" y="1797375"/>
              <a:ext cx="21750" cy="11925"/>
            </a:xfrm>
            <a:custGeom>
              <a:avLst/>
              <a:gdLst/>
              <a:ahLst/>
              <a:cxnLst/>
              <a:rect l="l" t="t" r="r" b="b"/>
              <a:pathLst>
                <a:path w="870" h="477" extrusionOk="0">
                  <a:moveTo>
                    <a:pt x="870" y="381"/>
                  </a:moveTo>
                  <a:lnTo>
                    <a:pt x="870" y="48"/>
                  </a:lnTo>
                  <a:cubicBezTo>
                    <a:pt x="536" y="60"/>
                    <a:pt x="60" y="0"/>
                    <a:pt x="1" y="167"/>
                  </a:cubicBezTo>
                  <a:cubicBezTo>
                    <a:pt x="441" y="167"/>
                    <a:pt x="274" y="477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6" name="Google Shape;60176;p26"/>
            <p:cNvSpPr/>
            <p:nvPr/>
          </p:nvSpPr>
          <p:spPr>
            <a:xfrm>
              <a:off x="1663875" y="1786950"/>
              <a:ext cx="32775" cy="17000"/>
            </a:xfrm>
            <a:custGeom>
              <a:avLst/>
              <a:gdLst/>
              <a:ahLst/>
              <a:cxnLst/>
              <a:rect l="l" t="t" r="r" b="b"/>
              <a:pathLst>
                <a:path w="1311" h="680" extrusionOk="0">
                  <a:moveTo>
                    <a:pt x="1" y="239"/>
                  </a:moveTo>
                  <a:cubicBezTo>
                    <a:pt x="239" y="489"/>
                    <a:pt x="596" y="679"/>
                    <a:pt x="1311" y="679"/>
                  </a:cubicBezTo>
                  <a:lnTo>
                    <a:pt x="1311" y="120"/>
                  </a:lnTo>
                  <a:cubicBezTo>
                    <a:pt x="930" y="191"/>
                    <a:pt x="13" y="1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7" name="Google Shape;60177;p26"/>
            <p:cNvSpPr/>
            <p:nvPr/>
          </p:nvSpPr>
          <p:spPr>
            <a:xfrm>
              <a:off x="875700" y="1787250"/>
              <a:ext cx="36325" cy="17300"/>
            </a:xfrm>
            <a:custGeom>
              <a:avLst/>
              <a:gdLst/>
              <a:ahLst/>
              <a:cxnLst/>
              <a:rect l="l" t="t" r="r" b="b"/>
              <a:pathLst>
                <a:path w="1453" h="692" extrusionOk="0">
                  <a:moveTo>
                    <a:pt x="1096" y="1"/>
                  </a:moveTo>
                  <a:cubicBezTo>
                    <a:pt x="405" y="13"/>
                    <a:pt x="48" y="215"/>
                    <a:pt x="0" y="572"/>
                  </a:cubicBezTo>
                  <a:cubicBezTo>
                    <a:pt x="429" y="536"/>
                    <a:pt x="476" y="691"/>
                    <a:pt x="881" y="691"/>
                  </a:cubicBezTo>
                  <a:cubicBezTo>
                    <a:pt x="1024" y="453"/>
                    <a:pt x="1453" y="179"/>
                    <a:pt x="109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8" name="Google Shape;60178;p26"/>
            <p:cNvSpPr/>
            <p:nvPr/>
          </p:nvSpPr>
          <p:spPr>
            <a:xfrm>
              <a:off x="4631225" y="1792900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29" y="346"/>
                  </a:moveTo>
                  <a:cubicBezTo>
                    <a:pt x="393" y="203"/>
                    <a:pt x="477" y="25"/>
                    <a:pt x="215" y="1"/>
                  </a:cubicBezTo>
                  <a:cubicBezTo>
                    <a:pt x="203" y="72"/>
                    <a:pt x="191" y="132"/>
                    <a:pt x="0" y="120"/>
                  </a:cubicBezTo>
                  <a:cubicBezTo>
                    <a:pt x="24" y="251"/>
                    <a:pt x="60" y="382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9" name="Google Shape;60179;p26"/>
            <p:cNvSpPr/>
            <p:nvPr/>
          </p:nvSpPr>
          <p:spPr>
            <a:xfrm>
              <a:off x="2155900" y="17976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0" name="Google Shape;60180;p26"/>
            <p:cNvSpPr/>
            <p:nvPr/>
          </p:nvSpPr>
          <p:spPr>
            <a:xfrm>
              <a:off x="3451600" y="1792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1" name="Google Shape;60181;p26"/>
            <p:cNvSpPr/>
            <p:nvPr/>
          </p:nvSpPr>
          <p:spPr>
            <a:xfrm>
              <a:off x="1987150" y="17920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67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2" name="Google Shape;60182;p26"/>
            <p:cNvSpPr/>
            <p:nvPr/>
          </p:nvSpPr>
          <p:spPr>
            <a:xfrm>
              <a:off x="3125675" y="17902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6"/>
                    <a:pt x="1" y="1"/>
                    <a:pt x="1" y="120"/>
                  </a:cubicBezTo>
                  <a:cubicBezTo>
                    <a:pt x="167" y="72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3" name="Google Shape;60183;p26"/>
            <p:cNvSpPr/>
            <p:nvPr/>
          </p:nvSpPr>
          <p:spPr>
            <a:xfrm>
              <a:off x="3753425" y="1786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4"/>
                  </a:moveTo>
                  <a:cubicBezTo>
                    <a:pt x="168" y="179"/>
                    <a:pt x="429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4" name="Google Shape;60184;p26"/>
            <p:cNvSpPr/>
            <p:nvPr/>
          </p:nvSpPr>
          <p:spPr>
            <a:xfrm>
              <a:off x="2894700" y="17866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5" name="Google Shape;60185;p26"/>
            <p:cNvSpPr/>
            <p:nvPr/>
          </p:nvSpPr>
          <p:spPr>
            <a:xfrm>
              <a:off x="5791200" y="17810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4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79"/>
                    <a:pt x="452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6" name="Google Shape;60186;p26"/>
            <p:cNvSpPr/>
            <p:nvPr/>
          </p:nvSpPr>
          <p:spPr>
            <a:xfrm>
              <a:off x="2139550" y="17810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7" name="Google Shape;60187;p26"/>
            <p:cNvSpPr/>
            <p:nvPr/>
          </p:nvSpPr>
          <p:spPr>
            <a:xfrm>
              <a:off x="4652650" y="1776250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4"/>
                  </a:moveTo>
                  <a:lnTo>
                    <a:pt x="441" y="214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8" name="Google Shape;60188;p26"/>
            <p:cNvSpPr/>
            <p:nvPr/>
          </p:nvSpPr>
          <p:spPr>
            <a:xfrm>
              <a:off x="3742425" y="17649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334" y="1"/>
                  </a:moveTo>
                  <a:cubicBezTo>
                    <a:pt x="0" y="167"/>
                    <a:pt x="96" y="513"/>
                    <a:pt x="774" y="453"/>
                  </a:cubicBezTo>
                  <a:cubicBezTo>
                    <a:pt x="834" y="191"/>
                    <a:pt x="715" y="13"/>
                    <a:pt x="33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9" name="Google Shape;60189;p26"/>
            <p:cNvSpPr/>
            <p:nvPr/>
          </p:nvSpPr>
          <p:spPr>
            <a:xfrm>
              <a:off x="2845575" y="17723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0" name="Google Shape;60190;p26"/>
            <p:cNvSpPr/>
            <p:nvPr/>
          </p:nvSpPr>
          <p:spPr>
            <a:xfrm>
              <a:off x="6392450" y="1754225"/>
              <a:ext cx="28000" cy="19650"/>
            </a:xfrm>
            <a:custGeom>
              <a:avLst/>
              <a:gdLst/>
              <a:ahLst/>
              <a:cxnLst/>
              <a:rect l="l" t="t" r="r" b="b"/>
              <a:pathLst>
                <a:path w="1120" h="786" extrusionOk="0">
                  <a:moveTo>
                    <a:pt x="632" y="762"/>
                  </a:moveTo>
                  <a:cubicBezTo>
                    <a:pt x="572" y="429"/>
                    <a:pt x="1120" y="417"/>
                    <a:pt x="1060" y="83"/>
                  </a:cubicBezTo>
                  <a:cubicBezTo>
                    <a:pt x="1" y="0"/>
                    <a:pt x="96" y="786"/>
                    <a:pt x="632" y="7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1" name="Google Shape;60191;p26"/>
            <p:cNvSpPr/>
            <p:nvPr/>
          </p:nvSpPr>
          <p:spPr>
            <a:xfrm>
              <a:off x="2313075" y="1769700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108" y="143"/>
                  </a:moveTo>
                  <a:cubicBezTo>
                    <a:pt x="167" y="167"/>
                    <a:pt x="441" y="84"/>
                    <a:pt x="334" y="24"/>
                  </a:cubicBezTo>
                  <a:cubicBezTo>
                    <a:pt x="274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2" name="Google Shape;60192;p26"/>
            <p:cNvSpPr/>
            <p:nvPr/>
          </p:nvSpPr>
          <p:spPr>
            <a:xfrm>
              <a:off x="1677275" y="17697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20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3" name="Google Shape;60193;p26"/>
            <p:cNvSpPr/>
            <p:nvPr/>
          </p:nvSpPr>
          <p:spPr>
            <a:xfrm>
              <a:off x="4084125" y="17533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798" y="691"/>
                  </a:moveTo>
                  <a:cubicBezTo>
                    <a:pt x="977" y="560"/>
                    <a:pt x="1072" y="393"/>
                    <a:pt x="1013" y="119"/>
                  </a:cubicBezTo>
                  <a:cubicBezTo>
                    <a:pt x="715" y="119"/>
                    <a:pt x="536" y="60"/>
                    <a:pt x="358" y="0"/>
                  </a:cubicBezTo>
                  <a:cubicBezTo>
                    <a:pt x="1" y="203"/>
                    <a:pt x="96" y="715"/>
                    <a:pt x="7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4" name="Google Shape;60194;p26"/>
            <p:cNvSpPr/>
            <p:nvPr/>
          </p:nvSpPr>
          <p:spPr>
            <a:xfrm>
              <a:off x="2343725" y="1757775"/>
              <a:ext cx="15500" cy="17000"/>
            </a:xfrm>
            <a:custGeom>
              <a:avLst/>
              <a:gdLst/>
              <a:ahLst/>
              <a:cxnLst/>
              <a:rect l="l" t="t" r="r" b="b"/>
              <a:pathLst>
                <a:path w="620" h="680" extrusionOk="0">
                  <a:moveTo>
                    <a:pt x="620" y="513"/>
                  </a:moveTo>
                  <a:lnTo>
                    <a:pt x="620" y="168"/>
                  </a:lnTo>
                  <a:cubicBezTo>
                    <a:pt x="1" y="1"/>
                    <a:pt x="1" y="680"/>
                    <a:pt x="620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5" name="Google Shape;60195;p26"/>
            <p:cNvSpPr/>
            <p:nvPr/>
          </p:nvSpPr>
          <p:spPr>
            <a:xfrm>
              <a:off x="5345900" y="176432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6"/>
                    <a:pt x="429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6" name="Google Shape;60196;p26"/>
            <p:cNvSpPr/>
            <p:nvPr/>
          </p:nvSpPr>
          <p:spPr>
            <a:xfrm>
              <a:off x="2277050" y="1758975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691" y="346"/>
                  </a:moveTo>
                  <a:lnTo>
                    <a:pt x="691" y="1"/>
                  </a:lnTo>
                  <a:lnTo>
                    <a:pt x="37" y="1"/>
                  </a:lnTo>
                  <a:cubicBezTo>
                    <a:pt x="1" y="251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7" name="Google Shape;60197;p26"/>
            <p:cNvSpPr/>
            <p:nvPr/>
          </p:nvSpPr>
          <p:spPr>
            <a:xfrm>
              <a:off x="1646925" y="1756300"/>
              <a:ext cx="11325" cy="9850"/>
            </a:xfrm>
            <a:custGeom>
              <a:avLst/>
              <a:gdLst/>
              <a:ahLst/>
              <a:cxnLst/>
              <a:rect l="l" t="t" r="r" b="b"/>
              <a:pathLst>
                <a:path w="453" h="394" extrusionOk="0">
                  <a:moveTo>
                    <a:pt x="453" y="346"/>
                  </a:moveTo>
                  <a:lnTo>
                    <a:pt x="453" y="119"/>
                  </a:lnTo>
                  <a:cubicBezTo>
                    <a:pt x="250" y="119"/>
                    <a:pt x="203" y="36"/>
                    <a:pt x="24" y="0"/>
                  </a:cubicBezTo>
                  <a:cubicBezTo>
                    <a:pt x="36" y="179"/>
                    <a:pt x="0" y="393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8" name="Google Shape;60198;p26"/>
            <p:cNvSpPr/>
            <p:nvPr/>
          </p:nvSpPr>
          <p:spPr>
            <a:xfrm>
              <a:off x="1462675" y="1761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62" y="36"/>
                    <a:pt x="1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9" name="Google Shape;60199;p26"/>
            <p:cNvSpPr/>
            <p:nvPr/>
          </p:nvSpPr>
          <p:spPr>
            <a:xfrm>
              <a:off x="6815725" y="17557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03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0" name="Google Shape;60200;p26"/>
            <p:cNvSpPr/>
            <p:nvPr/>
          </p:nvSpPr>
          <p:spPr>
            <a:xfrm>
              <a:off x="6079625" y="17583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1" name="Google Shape;60201;p26"/>
            <p:cNvSpPr/>
            <p:nvPr/>
          </p:nvSpPr>
          <p:spPr>
            <a:xfrm>
              <a:off x="2006200" y="1756000"/>
              <a:ext cx="16375" cy="5975"/>
            </a:xfrm>
            <a:custGeom>
              <a:avLst/>
              <a:gdLst/>
              <a:ahLst/>
              <a:cxnLst/>
              <a:rect l="l" t="t" r="r" b="b"/>
              <a:pathLst>
                <a:path w="655" h="239" extrusionOk="0">
                  <a:moveTo>
                    <a:pt x="0" y="239"/>
                  </a:moveTo>
                  <a:cubicBezTo>
                    <a:pt x="369" y="239"/>
                    <a:pt x="572" y="155"/>
                    <a:pt x="655" y="12"/>
                  </a:cubicBezTo>
                  <a:cubicBezTo>
                    <a:pt x="286" y="1"/>
                    <a:pt x="95" y="108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2" name="Google Shape;60202;p26"/>
            <p:cNvSpPr/>
            <p:nvPr/>
          </p:nvSpPr>
          <p:spPr>
            <a:xfrm>
              <a:off x="2294325" y="17503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393" y="36"/>
                    <a:pt x="215" y="0"/>
                  </a:cubicBezTo>
                  <a:cubicBezTo>
                    <a:pt x="215" y="119"/>
                    <a:pt x="36" y="143"/>
                    <a:pt x="0" y="227"/>
                  </a:cubicBezTo>
                  <a:cubicBezTo>
                    <a:pt x="215" y="227"/>
                    <a:pt x="250" y="310"/>
                    <a:pt x="429" y="346"/>
                  </a:cubicBezTo>
                  <a:cubicBezTo>
                    <a:pt x="429" y="238"/>
                    <a:pt x="608" y="215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3" name="Google Shape;60203;p26"/>
            <p:cNvSpPr/>
            <p:nvPr/>
          </p:nvSpPr>
          <p:spPr>
            <a:xfrm>
              <a:off x="5039000" y="1742900"/>
              <a:ext cx="21175" cy="15800"/>
            </a:xfrm>
            <a:custGeom>
              <a:avLst/>
              <a:gdLst/>
              <a:ahLst/>
              <a:cxnLst/>
              <a:rect l="l" t="t" r="r" b="b"/>
              <a:pathLst>
                <a:path w="847" h="632" extrusionOk="0">
                  <a:moveTo>
                    <a:pt x="1" y="96"/>
                  </a:moveTo>
                  <a:lnTo>
                    <a:pt x="1" y="536"/>
                  </a:lnTo>
                  <a:cubicBezTo>
                    <a:pt x="846" y="632"/>
                    <a:pt x="846" y="1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4" name="Google Shape;60204;p26"/>
            <p:cNvSpPr/>
            <p:nvPr/>
          </p:nvSpPr>
          <p:spPr>
            <a:xfrm>
              <a:off x="4542225" y="1739325"/>
              <a:ext cx="27700" cy="16700"/>
            </a:xfrm>
            <a:custGeom>
              <a:avLst/>
              <a:gdLst/>
              <a:ahLst/>
              <a:cxnLst/>
              <a:rect l="l" t="t" r="r" b="b"/>
              <a:pathLst>
                <a:path w="1108" h="668" extrusionOk="0">
                  <a:moveTo>
                    <a:pt x="953" y="1"/>
                  </a:moveTo>
                  <a:lnTo>
                    <a:pt x="96" y="1"/>
                  </a:lnTo>
                  <a:cubicBezTo>
                    <a:pt x="0" y="382"/>
                    <a:pt x="465" y="477"/>
                    <a:pt x="750" y="668"/>
                  </a:cubicBezTo>
                  <a:cubicBezTo>
                    <a:pt x="727" y="417"/>
                    <a:pt x="1108" y="358"/>
                    <a:pt x="95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5" name="Google Shape;60205;p26"/>
            <p:cNvSpPr/>
            <p:nvPr/>
          </p:nvSpPr>
          <p:spPr>
            <a:xfrm>
              <a:off x="2492550" y="1747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6" name="Google Shape;60206;p26"/>
            <p:cNvSpPr/>
            <p:nvPr/>
          </p:nvSpPr>
          <p:spPr>
            <a:xfrm>
              <a:off x="6190950" y="1739325"/>
              <a:ext cx="16375" cy="8675"/>
            </a:xfrm>
            <a:custGeom>
              <a:avLst/>
              <a:gdLst/>
              <a:ahLst/>
              <a:cxnLst/>
              <a:rect l="l" t="t" r="r" b="b"/>
              <a:pathLst>
                <a:path w="655" h="347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7" name="Google Shape;60207;p26"/>
            <p:cNvSpPr/>
            <p:nvPr/>
          </p:nvSpPr>
          <p:spPr>
            <a:xfrm>
              <a:off x="6728800" y="1739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8" name="Google Shape;60208;p26"/>
            <p:cNvSpPr/>
            <p:nvPr/>
          </p:nvSpPr>
          <p:spPr>
            <a:xfrm>
              <a:off x="4210050" y="173605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107" y="132"/>
                  </a:moveTo>
                  <a:cubicBezTo>
                    <a:pt x="167" y="156"/>
                    <a:pt x="429" y="72"/>
                    <a:pt x="321" y="13"/>
                  </a:cubicBezTo>
                  <a:cubicBezTo>
                    <a:pt x="262" y="1"/>
                    <a:pt x="0" y="84"/>
                    <a:pt x="10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9" name="Google Shape;60209;p26"/>
            <p:cNvSpPr/>
            <p:nvPr/>
          </p:nvSpPr>
          <p:spPr>
            <a:xfrm>
              <a:off x="1254300" y="1712850"/>
              <a:ext cx="40825" cy="28600"/>
            </a:xfrm>
            <a:custGeom>
              <a:avLst/>
              <a:gdLst/>
              <a:ahLst/>
              <a:cxnLst/>
              <a:rect l="l" t="t" r="r" b="b"/>
              <a:pathLst>
                <a:path w="1633" h="1144" extrusionOk="0">
                  <a:moveTo>
                    <a:pt x="501" y="726"/>
                  </a:moveTo>
                  <a:cubicBezTo>
                    <a:pt x="656" y="869"/>
                    <a:pt x="370" y="1143"/>
                    <a:pt x="930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1" y="607"/>
                    <a:pt x="382" y="607"/>
                    <a:pt x="501" y="7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0" name="Google Shape;60210;p26"/>
            <p:cNvSpPr/>
            <p:nvPr/>
          </p:nvSpPr>
          <p:spPr>
            <a:xfrm>
              <a:off x="5728675" y="17310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1" name="Google Shape;60211;p26"/>
            <p:cNvSpPr/>
            <p:nvPr/>
          </p:nvSpPr>
          <p:spPr>
            <a:xfrm>
              <a:off x="2502975" y="1728025"/>
              <a:ext cx="22950" cy="10150"/>
            </a:xfrm>
            <a:custGeom>
              <a:avLst/>
              <a:gdLst/>
              <a:ahLst/>
              <a:cxnLst/>
              <a:rect l="l" t="t" r="r" b="b"/>
              <a:pathLst>
                <a:path w="918" h="406" extrusionOk="0">
                  <a:moveTo>
                    <a:pt x="775" y="346"/>
                  </a:moveTo>
                  <a:cubicBezTo>
                    <a:pt x="917" y="48"/>
                    <a:pt x="322" y="119"/>
                    <a:pt x="120" y="0"/>
                  </a:cubicBezTo>
                  <a:cubicBezTo>
                    <a:pt x="1" y="298"/>
                    <a:pt x="227" y="405"/>
                    <a:pt x="77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2" name="Google Shape;60212;p26"/>
            <p:cNvSpPr/>
            <p:nvPr/>
          </p:nvSpPr>
          <p:spPr>
            <a:xfrm>
              <a:off x="1470700" y="1733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44"/>
                  </a:moveTo>
                  <a:cubicBezTo>
                    <a:pt x="167" y="167"/>
                    <a:pt x="441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3" name="Google Shape;60213;p26"/>
            <p:cNvSpPr/>
            <p:nvPr/>
          </p:nvSpPr>
          <p:spPr>
            <a:xfrm>
              <a:off x="2424400" y="17277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4" name="Google Shape;60214;p26"/>
            <p:cNvSpPr/>
            <p:nvPr/>
          </p:nvSpPr>
          <p:spPr>
            <a:xfrm>
              <a:off x="992675" y="17304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24"/>
                  </a:moveTo>
                  <a:cubicBezTo>
                    <a:pt x="274" y="1"/>
                    <a:pt x="0" y="84"/>
                    <a:pt x="108" y="143"/>
                  </a:cubicBezTo>
                  <a:cubicBezTo>
                    <a:pt x="167" y="167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5" name="Google Shape;60215;p26"/>
            <p:cNvSpPr/>
            <p:nvPr/>
          </p:nvSpPr>
          <p:spPr>
            <a:xfrm>
              <a:off x="720625" y="17304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7"/>
                    <a:pt x="452" y="72"/>
                    <a:pt x="345" y="12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6" name="Google Shape;60216;p26"/>
            <p:cNvSpPr/>
            <p:nvPr/>
          </p:nvSpPr>
          <p:spPr>
            <a:xfrm>
              <a:off x="587850" y="172177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70" y="36"/>
                  </a:moveTo>
                  <a:cubicBezTo>
                    <a:pt x="370" y="0"/>
                    <a:pt x="48" y="60"/>
                    <a:pt x="1" y="250"/>
                  </a:cubicBezTo>
                  <a:cubicBezTo>
                    <a:pt x="310" y="286"/>
                    <a:pt x="370" y="429"/>
                    <a:pt x="656" y="477"/>
                  </a:cubicBezTo>
                  <a:cubicBezTo>
                    <a:pt x="596" y="274"/>
                    <a:pt x="894" y="238"/>
                    <a:pt x="87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7" name="Google Shape;60217;p26"/>
            <p:cNvSpPr/>
            <p:nvPr/>
          </p:nvSpPr>
          <p:spPr>
            <a:xfrm>
              <a:off x="1848425" y="1720575"/>
              <a:ext cx="30700" cy="12825"/>
            </a:xfrm>
            <a:custGeom>
              <a:avLst/>
              <a:gdLst/>
              <a:ahLst/>
              <a:cxnLst/>
              <a:rect l="l" t="t" r="r" b="b"/>
              <a:pathLst>
                <a:path w="1228" h="513" extrusionOk="0">
                  <a:moveTo>
                    <a:pt x="1084" y="417"/>
                  </a:moveTo>
                  <a:cubicBezTo>
                    <a:pt x="1227" y="155"/>
                    <a:pt x="48" y="1"/>
                    <a:pt x="1" y="203"/>
                  </a:cubicBezTo>
                  <a:cubicBezTo>
                    <a:pt x="418" y="239"/>
                    <a:pt x="406" y="513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8" name="Google Shape;60218;p26"/>
            <p:cNvSpPr/>
            <p:nvPr/>
          </p:nvSpPr>
          <p:spPr>
            <a:xfrm>
              <a:off x="7038975" y="1725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83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9" name="Google Shape;60219;p26"/>
            <p:cNvSpPr/>
            <p:nvPr/>
          </p:nvSpPr>
          <p:spPr>
            <a:xfrm>
              <a:off x="369375" y="1722675"/>
              <a:ext cx="17300" cy="6550"/>
            </a:xfrm>
            <a:custGeom>
              <a:avLst/>
              <a:gdLst/>
              <a:ahLst/>
              <a:cxnLst/>
              <a:rect l="l" t="t" r="r" b="b"/>
              <a:pathLst>
                <a:path w="692" h="262" extrusionOk="0">
                  <a:moveTo>
                    <a:pt x="691" y="0"/>
                  </a:moveTo>
                  <a:lnTo>
                    <a:pt x="36" y="0"/>
                  </a:lnTo>
                  <a:cubicBezTo>
                    <a:pt x="1" y="202"/>
                    <a:pt x="239" y="262"/>
                    <a:pt x="69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0" name="Google Shape;60220;p26"/>
            <p:cNvSpPr/>
            <p:nvPr/>
          </p:nvSpPr>
          <p:spPr>
            <a:xfrm>
              <a:off x="4609500" y="17167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67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1" name="Google Shape;60221;p26"/>
            <p:cNvSpPr/>
            <p:nvPr/>
          </p:nvSpPr>
          <p:spPr>
            <a:xfrm>
              <a:off x="3919525" y="17170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2" name="Google Shape;60222;p26"/>
            <p:cNvSpPr/>
            <p:nvPr/>
          </p:nvSpPr>
          <p:spPr>
            <a:xfrm>
              <a:off x="2122575" y="1703325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48"/>
                  </a:moveTo>
                  <a:cubicBezTo>
                    <a:pt x="1286" y="0"/>
                    <a:pt x="0" y="250"/>
                    <a:pt x="120" y="667"/>
                  </a:cubicBezTo>
                  <a:cubicBezTo>
                    <a:pt x="739" y="750"/>
                    <a:pt x="691" y="500"/>
                    <a:pt x="1215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3" name="Google Shape;60223;p26"/>
            <p:cNvSpPr/>
            <p:nvPr/>
          </p:nvSpPr>
          <p:spPr>
            <a:xfrm>
              <a:off x="275325" y="17161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4" name="Google Shape;60224;p26"/>
            <p:cNvSpPr/>
            <p:nvPr/>
          </p:nvSpPr>
          <p:spPr>
            <a:xfrm>
              <a:off x="6250775" y="17113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5" name="Google Shape;60225;p26"/>
            <p:cNvSpPr/>
            <p:nvPr/>
          </p:nvSpPr>
          <p:spPr>
            <a:xfrm>
              <a:off x="4323750" y="17131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6" name="Google Shape;60226;p26"/>
            <p:cNvSpPr/>
            <p:nvPr/>
          </p:nvSpPr>
          <p:spPr>
            <a:xfrm>
              <a:off x="3867425" y="1702725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9" y="572"/>
                  </a:moveTo>
                  <a:cubicBezTo>
                    <a:pt x="846" y="417"/>
                    <a:pt x="894" y="24"/>
                    <a:pt x="322" y="0"/>
                  </a:cubicBezTo>
                  <a:cubicBezTo>
                    <a:pt x="37" y="155"/>
                    <a:pt x="1" y="560"/>
                    <a:pt x="54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7" name="Google Shape;60227;p26"/>
            <p:cNvSpPr/>
            <p:nvPr/>
          </p:nvSpPr>
          <p:spPr>
            <a:xfrm>
              <a:off x="5894775" y="17021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8" name="Google Shape;60228;p26"/>
            <p:cNvSpPr/>
            <p:nvPr/>
          </p:nvSpPr>
          <p:spPr>
            <a:xfrm>
              <a:off x="2854225" y="1697350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202" y="334"/>
                  </a:moveTo>
                  <a:cubicBezTo>
                    <a:pt x="703" y="370"/>
                    <a:pt x="1024" y="311"/>
                    <a:pt x="1072" y="120"/>
                  </a:cubicBezTo>
                  <a:cubicBezTo>
                    <a:pt x="703" y="132"/>
                    <a:pt x="0" y="1"/>
                    <a:pt x="202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9" name="Google Shape;60229;p26"/>
            <p:cNvSpPr/>
            <p:nvPr/>
          </p:nvSpPr>
          <p:spPr>
            <a:xfrm>
              <a:off x="2117525" y="17021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0" name="Google Shape;60230;p26"/>
            <p:cNvSpPr/>
            <p:nvPr/>
          </p:nvSpPr>
          <p:spPr>
            <a:xfrm>
              <a:off x="1631150" y="169975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0" y="119"/>
                  </a:moveTo>
                  <a:cubicBezTo>
                    <a:pt x="0" y="179"/>
                    <a:pt x="179" y="238"/>
                    <a:pt x="226" y="119"/>
                  </a:cubicBezTo>
                  <a:cubicBezTo>
                    <a:pt x="226" y="60"/>
                    <a:pt x="48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1" name="Google Shape;60231;p26"/>
            <p:cNvSpPr/>
            <p:nvPr/>
          </p:nvSpPr>
          <p:spPr>
            <a:xfrm>
              <a:off x="5291725" y="16994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67"/>
                    <a:pt x="429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2" name="Google Shape;60232;p26"/>
            <p:cNvSpPr/>
            <p:nvPr/>
          </p:nvSpPr>
          <p:spPr>
            <a:xfrm>
              <a:off x="4831250" y="16929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2" y="298"/>
                  </a:moveTo>
                  <a:cubicBezTo>
                    <a:pt x="286" y="179"/>
                    <a:pt x="84" y="0"/>
                    <a:pt x="36" y="179"/>
                  </a:cubicBezTo>
                  <a:cubicBezTo>
                    <a:pt x="0" y="298"/>
                    <a:pt x="215" y="477"/>
                    <a:pt x="262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3" name="Google Shape;60233;p26"/>
            <p:cNvSpPr/>
            <p:nvPr/>
          </p:nvSpPr>
          <p:spPr>
            <a:xfrm>
              <a:off x="199125" y="16964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4" name="Google Shape;60234;p26"/>
            <p:cNvSpPr/>
            <p:nvPr/>
          </p:nvSpPr>
          <p:spPr>
            <a:xfrm>
              <a:off x="3734375" y="1694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5" name="Google Shape;60235;p26"/>
            <p:cNvSpPr/>
            <p:nvPr/>
          </p:nvSpPr>
          <p:spPr>
            <a:xfrm>
              <a:off x="5446500" y="16854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6" name="Google Shape;60236;p26"/>
            <p:cNvSpPr/>
            <p:nvPr/>
          </p:nvSpPr>
          <p:spPr>
            <a:xfrm>
              <a:off x="3824275" y="16878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7"/>
                  </a:moveTo>
                  <a:cubicBezTo>
                    <a:pt x="262" y="1"/>
                    <a:pt x="1" y="96"/>
                    <a:pt x="96" y="156"/>
                  </a:cubicBezTo>
                  <a:cubicBezTo>
                    <a:pt x="155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7" name="Google Shape;60237;p26"/>
            <p:cNvSpPr/>
            <p:nvPr/>
          </p:nvSpPr>
          <p:spPr>
            <a:xfrm>
              <a:off x="2272300" y="168307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6"/>
                    <a:pt x="227" y="0"/>
                  </a:cubicBezTo>
                  <a:cubicBezTo>
                    <a:pt x="203" y="72"/>
                    <a:pt x="191" y="131"/>
                    <a:pt x="0" y="120"/>
                  </a:cubicBezTo>
                  <a:cubicBezTo>
                    <a:pt x="24" y="251"/>
                    <a:pt x="72" y="393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8" name="Google Shape;60238;p26"/>
            <p:cNvSpPr/>
            <p:nvPr/>
          </p:nvSpPr>
          <p:spPr>
            <a:xfrm>
              <a:off x="2218425" y="16887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55" y="84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9" name="Google Shape;60239;p26"/>
            <p:cNvSpPr/>
            <p:nvPr/>
          </p:nvSpPr>
          <p:spPr>
            <a:xfrm>
              <a:off x="2185675" y="167682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24"/>
                  </a:moveTo>
                  <a:cubicBezTo>
                    <a:pt x="370" y="0"/>
                    <a:pt x="36" y="60"/>
                    <a:pt x="1" y="250"/>
                  </a:cubicBezTo>
                  <a:cubicBezTo>
                    <a:pt x="310" y="286"/>
                    <a:pt x="370" y="429"/>
                    <a:pt x="655" y="477"/>
                  </a:cubicBezTo>
                  <a:cubicBezTo>
                    <a:pt x="715" y="322"/>
                    <a:pt x="965" y="262"/>
                    <a:pt x="858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0" name="Google Shape;60240;p26"/>
            <p:cNvSpPr/>
            <p:nvPr/>
          </p:nvSpPr>
          <p:spPr>
            <a:xfrm>
              <a:off x="3372725" y="16768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1" name="Google Shape;60241;p26"/>
            <p:cNvSpPr/>
            <p:nvPr/>
          </p:nvSpPr>
          <p:spPr>
            <a:xfrm>
              <a:off x="5892100" y="1671175"/>
              <a:ext cx="10725" cy="7150"/>
            </a:xfrm>
            <a:custGeom>
              <a:avLst/>
              <a:gdLst/>
              <a:ahLst/>
              <a:cxnLst/>
              <a:rect l="l" t="t" r="r" b="b"/>
              <a:pathLst>
                <a:path w="429" h="286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69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2" name="Google Shape;60242;p26"/>
            <p:cNvSpPr/>
            <p:nvPr/>
          </p:nvSpPr>
          <p:spPr>
            <a:xfrm>
              <a:off x="4883625" y="16711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3" name="Google Shape;60243;p26"/>
            <p:cNvSpPr/>
            <p:nvPr/>
          </p:nvSpPr>
          <p:spPr>
            <a:xfrm>
              <a:off x="2486600" y="1663425"/>
              <a:ext cx="21175" cy="12525"/>
            </a:xfrm>
            <a:custGeom>
              <a:avLst/>
              <a:gdLst/>
              <a:ahLst/>
              <a:cxnLst/>
              <a:rect l="l" t="t" r="r" b="b"/>
              <a:pathLst>
                <a:path w="847" h="501" extrusionOk="0">
                  <a:moveTo>
                    <a:pt x="787" y="441"/>
                  </a:moveTo>
                  <a:cubicBezTo>
                    <a:pt x="846" y="191"/>
                    <a:pt x="739" y="24"/>
                    <a:pt x="358" y="1"/>
                  </a:cubicBezTo>
                  <a:cubicBezTo>
                    <a:pt x="1" y="167"/>
                    <a:pt x="108" y="501"/>
                    <a:pt x="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4" name="Google Shape;60244;p26"/>
            <p:cNvSpPr/>
            <p:nvPr/>
          </p:nvSpPr>
          <p:spPr>
            <a:xfrm>
              <a:off x="1870150" y="1657475"/>
              <a:ext cx="30400" cy="17000"/>
            </a:xfrm>
            <a:custGeom>
              <a:avLst/>
              <a:gdLst/>
              <a:ahLst/>
              <a:cxnLst/>
              <a:rect l="l" t="t" r="r" b="b"/>
              <a:pathLst>
                <a:path w="1216" h="680" extrusionOk="0">
                  <a:moveTo>
                    <a:pt x="668" y="679"/>
                  </a:moveTo>
                  <a:cubicBezTo>
                    <a:pt x="680" y="501"/>
                    <a:pt x="1215" y="596"/>
                    <a:pt x="1096" y="346"/>
                  </a:cubicBezTo>
                  <a:cubicBezTo>
                    <a:pt x="715" y="251"/>
                    <a:pt x="501" y="60"/>
                    <a:pt x="13" y="1"/>
                  </a:cubicBezTo>
                  <a:cubicBezTo>
                    <a:pt x="1" y="358"/>
                    <a:pt x="203" y="596"/>
                    <a:pt x="66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5" name="Google Shape;60245;p26"/>
            <p:cNvSpPr/>
            <p:nvPr/>
          </p:nvSpPr>
          <p:spPr>
            <a:xfrm>
              <a:off x="5573900" y="16682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20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6" name="Google Shape;60246;p26"/>
            <p:cNvSpPr/>
            <p:nvPr/>
          </p:nvSpPr>
          <p:spPr>
            <a:xfrm>
              <a:off x="6807675" y="166552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8" y="167"/>
                    <a:pt x="441" y="83"/>
                    <a:pt x="334" y="24"/>
                  </a:cubicBezTo>
                  <a:cubicBezTo>
                    <a:pt x="275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7" name="Google Shape;60247;p26"/>
            <p:cNvSpPr/>
            <p:nvPr/>
          </p:nvSpPr>
          <p:spPr>
            <a:xfrm>
              <a:off x="5995075" y="1654500"/>
              <a:ext cx="22950" cy="14600"/>
            </a:xfrm>
            <a:custGeom>
              <a:avLst/>
              <a:gdLst/>
              <a:ahLst/>
              <a:cxnLst/>
              <a:rect l="l" t="t" r="r" b="b"/>
              <a:pathLst>
                <a:path w="918" h="584" extrusionOk="0">
                  <a:moveTo>
                    <a:pt x="227" y="584"/>
                  </a:moveTo>
                  <a:lnTo>
                    <a:pt x="656" y="584"/>
                  </a:lnTo>
                  <a:cubicBezTo>
                    <a:pt x="537" y="417"/>
                    <a:pt x="918" y="0"/>
                    <a:pt x="441" y="12"/>
                  </a:cubicBezTo>
                  <a:cubicBezTo>
                    <a:pt x="596" y="322"/>
                    <a:pt x="1" y="239"/>
                    <a:pt x="1" y="465"/>
                  </a:cubicBezTo>
                  <a:cubicBezTo>
                    <a:pt x="144" y="477"/>
                    <a:pt x="275" y="489"/>
                    <a:pt x="227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8" name="Google Shape;60248;p26"/>
            <p:cNvSpPr/>
            <p:nvPr/>
          </p:nvSpPr>
          <p:spPr>
            <a:xfrm>
              <a:off x="4124600" y="1659250"/>
              <a:ext cx="7175" cy="11650"/>
            </a:xfrm>
            <a:custGeom>
              <a:avLst/>
              <a:gdLst/>
              <a:ahLst/>
              <a:cxnLst/>
              <a:rect l="l" t="t" r="r" b="b"/>
              <a:pathLst>
                <a:path w="287" h="466" extrusionOk="0">
                  <a:moveTo>
                    <a:pt x="263" y="287"/>
                  </a:moveTo>
                  <a:cubicBezTo>
                    <a:pt x="287" y="168"/>
                    <a:pt x="96" y="1"/>
                    <a:pt x="37" y="168"/>
                  </a:cubicBezTo>
                  <a:cubicBezTo>
                    <a:pt x="1" y="287"/>
                    <a:pt x="215" y="465"/>
                    <a:pt x="263" y="2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9" name="Google Shape;60249;p26"/>
            <p:cNvSpPr/>
            <p:nvPr/>
          </p:nvSpPr>
          <p:spPr>
            <a:xfrm>
              <a:off x="2041600" y="16601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68" y="155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0" name="Google Shape;60250;p26"/>
            <p:cNvSpPr/>
            <p:nvPr/>
          </p:nvSpPr>
          <p:spPr>
            <a:xfrm>
              <a:off x="1827000" y="1657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1" name="Google Shape;60251;p26"/>
            <p:cNvSpPr/>
            <p:nvPr/>
          </p:nvSpPr>
          <p:spPr>
            <a:xfrm>
              <a:off x="5103600" y="16488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203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2" name="Google Shape;60252;p26"/>
            <p:cNvSpPr/>
            <p:nvPr/>
          </p:nvSpPr>
          <p:spPr>
            <a:xfrm>
              <a:off x="2736650" y="1636950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488"/>
                  </a:moveTo>
                  <a:cubicBezTo>
                    <a:pt x="1512" y="345"/>
                    <a:pt x="822" y="476"/>
                    <a:pt x="786" y="274"/>
                  </a:cubicBezTo>
                  <a:cubicBezTo>
                    <a:pt x="762" y="131"/>
                    <a:pt x="726" y="0"/>
                    <a:pt x="357" y="48"/>
                  </a:cubicBezTo>
                  <a:cubicBezTo>
                    <a:pt x="0" y="595"/>
                    <a:pt x="1417" y="941"/>
                    <a:pt x="165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3" name="Google Shape;60253;p26"/>
            <p:cNvSpPr/>
            <p:nvPr/>
          </p:nvSpPr>
          <p:spPr>
            <a:xfrm>
              <a:off x="6335000" y="16458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4" name="Google Shape;60254;p26"/>
            <p:cNvSpPr/>
            <p:nvPr/>
          </p:nvSpPr>
          <p:spPr>
            <a:xfrm>
              <a:off x="2788725" y="1643775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5" name="Google Shape;60255;p26"/>
            <p:cNvSpPr/>
            <p:nvPr/>
          </p:nvSpPr>
          <p:spPr>
            <a:xfrm>
              <a:off x="1653175" y="1646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6" name="Google Shape;60256;p26"/>
            <p:cNvSpPr/>
            <p:nvPr/>
          </p:nvSpPr>
          <p:spPr>
            <a:xfrm>
              <a:off x="5262250" y="1632475"/>
              <a:ext cx="22650" cy="11325"/>
            </a:xfrm>
            <a:custGeom>
              <a:avLst/>
              <a:gdLst/>
              <a:ahLst/>
              <a:cxnLst/>
              <a:rect l="l" t="t" r="r" b="b"/>
              <a:pathLst>
                <a:path w="906" h="453" extrusionOk="0">
                  <a:moveTo>
                    <a:pt x="620" y="453"/>
                  </a:moveTo>
                  <a:cubicBezTo>
                    <a:pt x="905" y="298"/>
                    <a:pt x="763" y="108"/>
                    <a:pt x="405" y="0"/>
                  </a:cubicBezTo>
                  <a:cubicBezTo>
                    <a:pt x="382" y="286"/>
                    <a:pt x="1" y="358"/>
                    <a:pt x="620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7" name="Google Shape;60257;p26"/>
            <p:cNvSpPr/>
            <p:nvPr/>
          </p:nvSpPr>
          <p:spPr>
            <a:xfrm>
              <a:off x="258950" y="16402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8" name="Google Shape;60258;p26"/>
            <p:cNvSpPr/>
            <p:nvPr/>
          </p:nvSpPr>
          <p:spPr>
            <a:xfrm>
              <a:off x="6780600" y="16372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9" name="Google Shape;60259;p26"/>
            <p:cNvSpPr/>
            <p:nvPr/>
          </p:nvSpPr>
          <p:spPr>
            <a:xfrm>
              <a:off x="3750750" y="16381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67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0" name="Google Shape;60260;p26"/>
            <p:cNvSpPr/>
            <p:nvPr/>
          </p:nvSpPr>
          <p:spPr>
            <a:xfrm>
              <a:off x="6990150" y="163187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43"/>
                  </a:moveTo>
                  <a:cubicBezTo>
                    <a:pt x="429" y="24"/>
                    <a:pt x="48" y="1"/>
                    <a:pt x="0" y="143"/>
                  </a:cubicBezTo>
                  <a:cubicBezTo>
                    <a:pt x="239" y="132"/>
                    <a:pt x="322" y="310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1" name="Google Shape;60261;p26"/>
            <p:cNvSpPr/>
            <p:nvPr/>
          </p:nvSpPr>
          <p:spPr>
            <a:xfrm>
              <a:off x="7205950" y="1624425"/>
              <a:ext cx="19975" cy="11050"/>
            </a:xfrm>
            <a:custGeom>
              <a:avLst/>
              <a:gdLst/>
              <a:ahLst/>
              <a:cxnLst/>
              <a:rect l="l" t="t" r="r" b="b"/>
              <a:pathLst>
                <a:path w="799" h="442" extrusionOk="0">
                  <a:moveTo>
                    <a:pt x="489" y="441"/>
                  </a:moveTo>
                  <a:cubicBezTo>
                    <a:pt x="560" y="299"/>
                    <a:pt x="798" y="239"/>
                    <a:pt x="715" y="1"/>
                  </a:cubicBezTo>
                  <a:lnTo>
                    <a:pt x="60" y="1"/>
                  </a:lnTo>
                  <a:cubicBezTo>
                    <a:pt x="0" y="251"/>
                    <a:pt x="108" y="418"/>
                    <a:pt x="48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2" name="Google Shape;60262;p26"/>
            <p:cNvSpPr/>
            <p:nvPr/>
          </p:nvSpPr>
          <p:spPr>
            <a:xfrm>
              <a:off x="5130975" y="162622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69"/>
                  </a:moveTo>
                  <a:cubicBezTo>
                    <a:pt x="441" y="250"/>
                    <a:pt x="620" y="239"/>
                    <a:pt x="668" y="143"/>
                  </a:cubicBezTo>
                  <a:cubicBezTo>
                    <a:pt x="382" y="143"/>
                    <a:pt x="370" y="0"/>
                    <a:pt x="13" y="24"/>
                  </a:cubicBezTo>
                  <a:cubicBezTo>
                    <a:pt x="1" y="227"/>
                    <a:pt x="180" y="310"/>
                    <a:pt x="44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3" name="Google Shape;60263;p26"/>
            <p:cNvSpPr/>
            <p:nvPr/>
          </p:nvSpPr>
          <p:spPr>
            <a:xfrm>
              <a:off x="6965150" y="16289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43"/>
                  </a:moveTo>
                  <a:cubicBezTo>
                    <a:pt x="179" y="167"/>
                    <a:pt x="453" y="84"/>
                    <a:pt x="346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4" name="Google Shape;60264;p26"/>
            <p:cNvSpPr/>
            <p:nvPr/>
          </p:nvSpPr>
          <p:spPr>
            <a:xfrm>
              <a:off x="4113000" y="16202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27" y="369"/>
                  </a:moveTo>
                  <a:cubicBezTo>
                    <a:pt x="1263" y="0"/>
                    <a:pt x="1" y="655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5" name="Google Shape;60265;p26"/>
            <p:cNvSpPr/>
            <p:nvPr/>
          </p:nvSpPr>
          <p:spPr>
            <a:xfrm>
              <a:off x="2365175" y="1617300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7"/>
                  </a:moveTo>
                  <a:cubicBezTo>
                    <a:pt x="1036" y="476"/>
                    <a:pt x="1155" y="310"/>
                    <a:pt x="1072" y="36"/>
                  </a:cubicBezTo>
                  <a:cubicBezTo>
                    <a:pt x="750" y="60"/>
                    <a:pt x="274" y="0"/>
                    <a:pt x="202" y="167"/>
                  </a:cubicBezTo>
                  <a:cubicBezTo>
                    <a:pt x="774" y="119"/>
                    <a:pt x="0" y="786"/>
                    <a:pt x="857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6" name="Google Shape;60266;p26"/>
            <p:cNvSpPr/>
            <p:nvPr/>
          </p:nvSpPr>
          <p:spPr>
            <a:xfrm>
              <a:off x="3273600" y="1612825"/>
              <a:ext cx="30100" cy="19375"/>
            </a:xfrm>
            <a:custGeom>
              <a:avLst/>
              <a:gdLst/>
              <a:ahLst/>
              <a:cxnLst/>
              <a:rect l="l" t="t" r="r" b="b"/>
              <a:pathLst>
                <a:path w="1204" h="775" extrusionOk="0">
                  <a:moveTo>
                    <a:pt x="834" y="667"/>
                  </a:moveTo>
                  <a:cubicBezTo>
                    <a:pt x="1203" y="477"/>
                    <a:pt x="715" y="167"/>
                    <a:pt x="394" y="1"/>
                  </a:cubicBezTo>
                  <a:cubicBezTo>
                    <a:pt x="60" y="179"/>
                    <a:pt x="1" y="775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7" name="Google Shape;60267;p26"/>
            <p:cNvSpPr/>
            <p:nvPr/>
          </p:nvSpPr>
          <p:spPr>
            <a:xfrm>
              <a:off x="2397600" y="16208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" y="119"/>
                  </a:moveTo>
                  <a:cubicBezTo>
                    <a:pt x="1" y="179"/>
                    <a:pt x="179" y="262"/>
                    <a:pt x="227" y="119"/>
                  </a:cubicBezTo>
                  <a:cubicBezTo>
                    <a:pt x="203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8" name="Google Shape;60268;p26"/>
            <p:cNvSpPr/>
            <p:nvPr/>
          </p:nvSpPr>
          <p:spPr>
            <a:xfrm>
              <a:off x="461650" y="161015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7" y="453"/>
                  </a:moveTo>
                  <a:cubicBezTo>
                    <a:pt x="1179" y="429"/>
                    <a:pt x="1191" y="72"/>
                    <a:pt x="703" y="0"/>
                  </a:cubicBezTo>
                  <a:cubicBezTo>
                    <a:pt x="965" y="370"/>
                    <a:pt x="1" y="96"/>
                    <a:pt x="274" y="453"/>
                  </a:cubicBezTo>
                  <a:cubicBezTo>
                    <a:pt x="1072" y="346"/>
                    <a:pt x="1513" y="929"/>
                    <a:pt x="1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9" name="Google Shape;60269;p26"/>
            <p:cNvSpPr/>
            <p:nvPr/>
          </p:nvSpPr>
          <p:spPr>
            <a:xfrm>
              <a:off x="2786050" y="16205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1" y="95"/>
                    <a:pt x="108" y="155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0" name="Google Shape;60270;p26"/>
            <p:cNvSpPr/>
            <p:nvPr/>
          </p:nvSpPr>
          <p:spPr>
            <a:xfrm>
              <a:off x="1854100" y="1617900"/>
              <a:ext cx="10725" cy="6850"/>
            </a:xfrm>
            <a:custGeom>
              <a:avLst/>
              <a:gdLst/>
              <a:ahLst/>
              <a:cxnLst/>
              <a:rect l="l" t="t" r="r" b="b"/>
              <a:pathLst>
                <a:path w="429" h="274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8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1" name="Google Shape;60271;p26"/>
            <p:cNvSpPr/>
            <p:nvPr/>
          </p:nvSpPr>
          <p:spPr>
            <a:xfrm>
              <a:off x="2552400" y="16149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29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2" name="Google Shape;60272;p26"/>
            <p:cNvSpPr/>
            <p:nvPr/>
          </p:nvSpPr>
          <p:spPr>
            <a:xfrm>
              <a:off x="4641925" y="16125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3"/>
                  </a:moveTo>
                  <a:cubicBezTo>
                    <a:pt x="406" y="25"/>
                    <a:pt x="49" y="1"/>
                    <a:pt x="1" y="132"/>
                  </a:cubicBezTo>
                  <a:cubicBezTo>
                    <a:pt x="251" y="96"/>
                    <a:pt x="632" y="144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3" name="Google Shape;60273;p26"/>
            <p:cNvSpPr/>
            <p:nvPr/>
          </p:nvSpPr>
          <p:spPr>
            <a:xfrm>
              <a:off x="2484825" y="16098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55" y="84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4" name="Google Shape;60274;p26"/>
            <p:cNvSpPr/>
            <p:nvPr/>
          </p:nvSpPr>
          <p:spPr>
            <a:xfrm>
              <a:off x="7211900" y="1598550"/>
              <a:ext cx="11625" cy="9850"/>
            </a:xfrm>
            <a:custGeom>
              <a:avLst/>
              <a:gdLst/>
              <a:ahLst/>
              <a:cxnLst/>
              <a:rect l="l" t="t" r="r" b="b"/>
              <a:pathLst>
                <a:path w="465" h="394" extrusionOk="0">
                  <a:moveTo>
                    <a:pt x="465" y="345"/>
                  </a:moveTo>
                  <a:lnTo>
                    <a:pt x="465" y="119"/>
                  </a:lnTo>
                  <a:cubicBezTo>
                    <a:pt x="239" y="119"/>
                    <a:pt x="203" y="36"/>
                    <a:pt x="24" y="0"/>
                  </a:cubicBezTo>
                  <a:cubicBezTo>
                    <a:pt x="60" y="179"/>
                    <a:pt x="1" y="393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5" name="Google Shape;60275;p26"/>
            <p:cNvSpPr/>
            <p:nvPr/>
          </p:nvSpPr>
          <p:spPr>
            <a:xfrm>
              <a:off x="4546975" y="16036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6" name="Google Shape;60276;p26"/>
            <p:cNvSpPr/>
            <p:nvPr/>
          </p:nvSpPr>
          <p:spPr>
            <a:xfrm>
              <a:off x="1861525" y="1598550"/>
              <a:ext cx="23550" cy="10125"/>
            </a:xfrm>
            <a:custGeom>
              <a:avLst/>
              <a:gdLst/>
              <a:ahLst/>
              <a:cxnLst/>
              <a:rect l="l" t="t" r="r" b="b"/>
              <a:pathLst>
                <a:path w="942" h="405" extrusionOk="0">
                  <a:moveTo>
                    <a:pt x="787" y="345"/>
                  </a:moveTo>
                  <a:cubicBezTo>
                    <a:pt x="941" y="48"/>
                    <a:pt x="346" y="119"/>
                    <a:pt x="132" y="0"/>
                  </a:cubicBezTo>
                  <a:cubicBezTo>
                    <a:pt x="1" y="298"/>
                    <a:pt x="227" y="405"/>
                    <a:pt x="78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7" name="Google Shape;60277;p26"/>
            <p:cNvSpPr/>
            <p:nvPr/>
          </p:nvSpPr>
          <p:spPr>
            <a:xfrm>
              <a:off x="6962475" y="1596150"/>
              <a:ext cx="27400" cy="8975"/>
            </a:xfrm>
            <a:custGeom>
              <a:avLst/>
              <a:gdLst/>
              <a:ahLst/>
              <a:cxnLst/>
              <a:rect l="l" t="t" r="r" b="b"/>
              <a:pathLst>
                <a:path w="1096" h="359" extrusionOk="0">
                  <a:moveTo>
                    <a:pt x="226" y="322"/>
                  </a:moveTo>
                  <a:cubicBezTo>
                    <a:pt x="714" y="358"/>
                    <a:pt x="1048" y="299"/>
                    <a:pt x="1095" y="96"/>
                  </a:cubicBezTo>
                  <a:cubicBezTo>
                    <a:pt x="714" y="132"/>
                    <a:pt x="0" y="1"/>
                    <a:pt x="226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8" name="Google Shape;60278;p26"/>
            <p:cNvSpPr/>
            <p:nvPr/>
          </p:nvSpPr>
          <p:spPr>
            <a:xfrm>
              <a:off x="2297900" y="1593175"/>
              <a:ext cx="14300" cy="11050"/>
            </a:xfrm>
            <a:custGeom>
              <a:avLst/>
              <a:gdLst/>
              <a:ahLst/>
              <a:cxnLst/>
              <a:rect l="l" t="t" r="r" b="b"/>
              <a:pathLst>
                <a:path w="572" h="442" extrusionOk="0">
                  <a:moveTo>
                    <a:pt x="512" y="441"/>
                  </a:moveTo>
                  <a:cubicBezTo>
                    <a:pt x="572" y="191"/>
                    <a:pt x="453" y="25"/>
                    <a:pt x="72" y="1"/>
                  </a:cubicBezTo>
                  <a:cubicBezTo>
                    <a:pt x="0" y="251"/>
                    <a:pt x="119" y="429"/>
                    <a:pt x="512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9" name="Google Shape;60279;p26"/>
            <p:cNvSpPr/>
            <p:nvPr/>
          </p:nvSpPr>
          <p:spPr>
            <a:xfrm>
              <a:off x="5726300" y="1597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0"/>
                    <a:pt x="0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0" name="Google Shape;60280;p26"/>
            <p:cNvSpPr/>
            <p:nvPr/>
          </p:nvSpPr>
          <p:spPr>
            <a:xfrm>
              <a:off x="2003225" y="15979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79"/>
                    <a:pt x="453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1" name="Google Shape;60281;p26"/>
            <p:cNvSpPr/>
            <p:nvPr/>
          </p:nvSpPr>
          <p:spPr>
            <a:xfrm>
              <a:off x="6016525" y="158752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2" y="346"/>
                  </a:moveTo>
                  <a:cubicBezTo>
                    <a:pt x="464" y="191"/>
                    <a:pt x="738" y="179"/>
                    <a:pt x="679" y="1"/>
                  </a:cubicBezTo>
                  <a:lnTo>
                    <a:pt x="250" y="1"/>
                  </a:lnTo>
                  <a:cubicBezTo>
                    <a:pt x="0" y="167"/>
                    <a:pt x="0" y="263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2" name="Google Shape;60282;p26"/>
            <p:cNvSpPr/>
            <p:nvPr/>
          </p:nvSpPr>
          <p:spPr>
            <a:xfrm>
              <a:off x="1741575" y="1578300"/>
              <a:ext cx="36625" cy="9250"/>
            </a:xfrm>
            <a:custGeom>
              <a:avLst/>
              <a:gdLst/>
              <a:ahLst/>
              <a:cxnLst/>
              <a:rect l="l" t="t" r="r" b="b"/>
              <a:pathLst>
                <a:path w="1465" h="370" extrusionOk="0">
                  <a:moveTo>
                    <a:pt x="810" y="370"/>
                  </a:moveTo>
                  <a:cubicBezTo>
                    <a:pt x="1465" y="1"/>
                    <a:pt x="0" y="24"/>
                    <a:pt x="81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3" name="Google Shape;60283;p26"/>
            <p:cNvSpPr/>
            <p:nvPr/>
          </p:nvSpPr>
          <p:spPr>
            <a:xfrm>
              <a:off x="7221425" y="1569675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69"/>
                  </a:moveTo>
                  <a:cubicBezTo>
                    <a:pt x="1275" y="0"/>
                    <a:pt x="1" y="655"/>
                    <a:pt x="73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4" name="Google Shape;60284;p26"/>
            <p:cNvSpPr/>
            <p:nvPr/>
          </p:nvSpPr>
          <p:spPr>
            <a:xfrm>
              <a:off x="6530575" y="1578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1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5" name="Google Shape;60285;p26"/>
            <p:cNvSpPr/>
            <p:nvPr/>
          </p:nvSpPr>
          <p:spPr>
            <a:xfrm>
              <a:off x="4158250" y="15762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6" name="Google Shape;60286;p26"/>
            <p:cNvSpPr/>
            <p:nvPr/>
          </p:nvSpPr>
          <p:spPr>
            <a:xfrm>
              <a:off x="2467850" y="157562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1" y="131"/>
                  </a:moveTo>
                  <a:cubicBezTo>
                    <a:pt x="1" y="250"/>
                    <a:pt x="394" y="262"/>
                    <a:pt x="429" y="131"/>
                  </a:cubicBezTo>
                  <a:cubicBezTo>
                    <a:pt x="406" y="0"/>
                    <a:pt x="215" y="72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7" name="Google Shape;60287;p26"/>
            <p:cNvSpPr/>
            <p:nvPr/>
          </p:nvSpPr>
          <p:spPr>
            <a:xfrm>
              <a:off x="5539675" y="156550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36"/>
                  </a:moveTo>
                  <a:lnTo>
                    <a:pt x="834" y="96"/>
                  </a:lnTo>
                  <a:cubicBezTo>
                    <a:pt x="0" y="1"/>
                    <a:pt x="0" y="632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8" name="Google Shape;60288;p26"/>
            <p:cNvSpPr/>
            <p:nvPr/>
          </p:nvSpPr>
          <p:spPr>
            <a:xfrm>
              <a:off x="2353850" y="15729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3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9" name="Google Shape;60289;p26"/>
            <p:cNvSpPr/>
            <p:nvPr/>
          </p:nvSpPr>
          <p:spPr>
            <a:xfrm>
              <a:off x="3456975" y="156997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12" y="191"/>
                    <a:pt x="191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0" name="Google Shape;60290;p26"/>
            <p:cNvSpPr/>
            <p:nvPr/>
          </p:nvSpPr>
          <p:spPr>
            <a:xfrm>
              <a:off x="2299375" y="1564900"/>
              <a:ext cx="18200" cy="12225"/>
            </a:xfrm>
            <a:custGeom>
              <a:avLst/>
              <a:gdLst/>
              <a:ahLst/>
              <a:cxnLst/>
              <a:rect l="l" t="t" r="r" b="b"/>
              <a:pathLst>
                <a:path w="728" h="489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27" y="191"/>
                    <a:pt x="608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1" name="Google Shape;60291;p26"/>
            <p:cNvSpPr/>
            <p:nvPr/>
          </p:nvSpPr>
          <p:spPr>
            <a:xfrm>
              <a:off x="2210075" y="15699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67"/>
                    <a:pt x="430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2" name="Google Shape;60292;p26"/>
            <p:cNvSpPr/>
            <p:nvPr/>
          </p:nvSpPr>
          <p:spPr>
            <a:xfrm>
              <a:off x="1674600" y="156192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1" y="239"/>
                  </a:moveTo>
                  <a:cubicBezTo>
                    <a:pt x="227" y="239"/>
                    <a:pt x="263" y="322"/>
                    <a:pt x="441" y="334"/>
                  </a:cubicBezTo>
                  <a:cubicBezTo>
                    <a:pt x="441" y="215"/>
                    <a:pt x="620" y="203"/>
                    <a:pt x="655" y="120"/>
                  </a:cubicBezTo>
                  <a:cubicBezTo>
                    <a:pt x="441" y="120"/>
                    <a:pt x="393" y="24"/>
                    <a:pt x="227" y="1"/>
                  </a:cubicBezTo>
                  <a:cubicBezTo>
                    <a:pt x="227" y="132"/>
                    <a:pt x="48" y="14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3" name="Google Shape;60293;p26"/>
            <p:cNvSpPr/>
            <p:nvPr/>
          </p:nvSpPr>
          <p:spPr>
            <a:xfrm>
              <a:off x="3712050" y="155925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1"/>
                  </a:cubicBezTo>
                  <a:lnTo>
                    <a:pt x="263" y="1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4" name="Google Shape;60294;p26"/>
            <p:cNvSpPr/>
            <p:nvPr/>
          </p:nvSpPr>
          <p:spPr>
            <a:xfrm>
              <a:off x="2337775" y="15613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4"/>
                  </a:moveTo>
                  <a:cubicBezTo>
                    <a:pt x="215" y="84"/>
                    <a:pt x="36" y="1"/>
                    <a:pt x="1" y="144"/>
                  </a:cubicBezTo>
                  <a:cubicBezTo>
                    <a:pt x="1" y="215"/>
                    <a:pt x="179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5" name="Google Shape;60295;p26"/>
            <p:cNvSpPr/>
            <p:nvPr/>
          </p:nvSpPr>
          <p:spPr>
            <a:xfrm>
              <a:off x="2212775" y="15613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15"/>
                    <a:pt x="179" y="275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6" name="Google Shape;60296;p26"/>
            <p:cNvSpPr/>
            <p:nvPr/>
          </p:nvSpPr>
          <p:spPr>
            <a:xfrm>
              <a:off x="7038975" y="15592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7" name="Google Shape;60297;p26"/>
            <p:cNvSpPr/>
            <p:nvPr/>
          </p:nvSpPr>
          <p:spPr>
            <a:xfrm>
              <a:off x="2435700" y="1543175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96"/>
                  </a:moveTo>
                  <a:lnTo>
                    <a:pt x="1" y="536"/>
                  </a:lnTo>
                  <a:cubicBezTo>
                    <a:pt x="834" y="632"/>
                    <a:pt x="834" y="1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8" name="Google Shape;60298;p26"/>
            <p:cNvSpPr/>
            <p:nvPr/>
          </p:nvSpPr>
          <p:spPr>
            <a:xfrm>
              <a:off x="2498800" y="153455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42" y="655"/>
                  </a:moveTo>
                  <a:cubicBezTo>
                    <a:pt x="1180" y="0"/>
                    <a:pt x="1" y="596"/>
                    <a:pt x="942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9" name="Google Shape;60299;p26"/>
            <p:cNvSpPr/>
            <p:nvPr/>
          </p:nvSpPr>
          <p:spPr>
            <a:xfrm>
              <a:off x="6413875" y="1532175"/>
              <a:ext cx="27125" cy="16975"/>
            </a:xfrm>
            <a:custGeom>
              <a:avLst/>
              <a:gdLst/>
              <a:ahLst/>
              <a:cxnLst/>
              <a:rect l="l" t="t" r="r" b="b"/>
              <a:pathLst>
                <a:path w="1085" h="679" extrusionOk="0">
                  <a:moveTo>
                    <a:pt x="1" y="536"/>
                  </a:moveTo>
                  <a:cubicBezTo>
                    <a:pt x="275" y="679"/>
                    <a:pt x="799" y="679"/>
                    <a:pt x="1084" y="536"/>
                  </a:cubicBezTo>
                  <a:cubicBezTo>
                    <a:pt x="1084" y="0"/>
                    <a:pt x="1" y="0"/>
                    <a:pt x="1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0" name="Google Shape;60300;p26"/>
            <p:cNvSpPr/>
            <p:nvPr/>
          </p:nvSpPr>
          <p:spPr>
            <a:xfrm>
              <a:off x="6305250" y="1545550"/>
              <a:ext cx="10725" cy="2425"/>
            </a:xfrm>
            <a:custGeom>
              <a:avLst/>
              <a:gdLst/>
              <a:ahLst/>
              <a:cxnLst/>
              <a:rect l="l" t="t" r="r" b="b"/>
              <a:pathLst>
                <a:path w="429" h="97" extrusionOk="0">
                  <a:moveTo>
                    <a:pt x="429" y="1"/>
                  </a:moveTo>
                  <a:cubicBezTo>
                    <a:pt x="262" y="25"/>
                    <a:pt x="0" y="1"/>
                    <a:pt x="0" y="96"/>
                  </a:cubicBezTo>
                  <a:cubicBezTo>
                    <a:pt x="155" y="72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1" name="Google Shape;60301;p26"/>
            <p:cNvSpPr/>
            <p:nvPr/>
          </p:nvSpPr>
          <p:spPr>
            <a:xfrm>
              <a:off x="6875250" y="153990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1" y="191"/>
                    <a:pt x="239" y="251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2" name="Google Shape;60302;p26"/>
            <p:cNvSpPr/>
            <p:nvPr/>
          </p:nvSpPr>
          <p:spPr>
            <a:xfrm>
              <a:off x="6941025" y="153275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68"/>
                  </a:moveTo>
                  <a:cubicBezTo>
                    <a:pt x="191" y="179"/>
                    <a:pt x="84" y="1"/>
                    <a:pt x="1" y="168"/>
                  </a:cubicBezTo>
                  <a:cubicBezTo>
                    <a:pt x="1" y="287"/>
                    <a:pt x="370" y="299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3" name="Google Shape;60303;p26"/>
            <p:cNvSpPr/>
            <p:nvPr/>
          </p:nvSpPr>
          <p:spPr>
            <a:xfrm>
              <a:off x="3139075" y="1533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4" name="Google Shape;60304;p26"/>
            <p:cNvSpPr/>
            <p:nvPr/>
          </p:nvSpPr>
          <p:spPr>
            <a:xfrm>
              <a:off x="6402875" y="152562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5" name="Google Shape;60305;p26"/>
            <p:cNvSpPr/>
            <p:nvPr/>
          </p:nvSpPr>
          <p:spPr>
            <a:xfrm>
              <a:off x="6521625" y="1522650"/>
              <a:ext cx="17300" cy="6850"/>
            </a:xfrm>
            <a:custGeom>
              <a:avLst/>
              <a:gdLst/>
              <a:ahLst/>
              <a:cxnLst/>
              <a:rect l="l" t="t" r="r" b="b"/>
              <a:pathLst>
                <a:path w="692" h="274" extrusionOk="0">
                  <a:moveTo>
                    <a:pt x="692" y="226"/>
                  </a:moveTo>
                  <a:lnTo>
                    <a:pt x="692" y="0"/>
                  </a:lnTo>
                  <a:lnTo>
                    <a:pt x="37" y="0"/>
                  </a:lnTo>
                  <a:cubicBezTo>
                    <a:pt x="1" y="214"/>
                    <a:pt x="251" y="274"/>
                    <a:pt x="69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6" name="Google Shape;60306;p26"/>
            <p:cNvSpPr/>
            <p:nvPr/>
          </p:nvSpPr>
          <p:spPr>
            <a:xfrm>
              <a:off x="6283225" y="1516675"/>
              <a:ext cx="16375" cy="8675"/>
            </a:xfrm>
            <a:custGeom>
              <a:avLst/>
              <a:gdLst/>
              <a:ahLst/>
              <a:cxnLst/>
              <a:rect l="l" t="t" r="r" b="b"/>
              <a:pathLst>
                <a:path w="655" h="347" extrusionOk="0">
                  <a:moveTo>
                    <a:pt x="655" y="120"/>
                  </a:moveTo>
                  <a:cubicBezTo>
                    <a:pt x="429" y="120"/>
                    <a:pt x="405" y="37"/>
                    <a:pt x="214" y="1"/>
                  </a:cubicBezTo>
                  <a:cubicBezTo>
                    <a:pt x="214" y="120"/>
                    <a:pt x="36" y="144"/>
                    <a:pt x="0" y="227"/>
                  </a:cubicBezTo>
                  <a:cubicBezTo>
                    <a:pt x="214" y="227"/>
                    <a:pt x="250" y="322"/>
                    <a:pt x="429" y="346"/>
                  </a:cubicBezTo>
                  <a:cubicBezTo>
                    <a:pt x="429" y="239"/>
                    <a:pt x="607" y="227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7" name="Google Shape;60307;p26"/>
            <p:cNvSpPr/>
            <p:nvPr/>
          </p:nvSpPr>
          <p:spPr>
            <a:xfrm>
              <a:off x="6177550" y="152205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8" name="Google Shape;60308;p26"/>
            <p:cNvSpPr/>
            <p:nvPr/>
          </p:nvSpPr>
          <p:spPr>
            <a:xfrm>
              <a:off x="5492050" y="1510125"/>
              <a:ext cx="25025" cy="14625"/>
            </a:xfrm>
            <a:custGeom>
              <a:avLst/>
              <a:gdLst/>
              <a:ahLst/>
              <a:cxnLst/>
              <a:rect l="l" t="t" r="r" b="b"/>
              <a:pathLst>
                <a:path w="1001" h="585" extrusionOk="0">
                  <a:moveTo>
                    <a:pt x="774" y="501"/>
                  </a:moveTo>
                  <a:cubicBezTo>
                    <a:pt x="798" y="501"/>
                    <a:pt x="762" y="406"/>
                    <a:pt x="774" y="382"/>
                  </a:cubicBezTo>
                  <a:cubicBezTo>
                    <a:pt x="798" y="370"/>
                    <a:pt x="988" y="144"/>
                    <a:pt x="1000" y="156"/>
                  </a:cubicBezTo>
                  <a:cubicBezTo>
                    <a:pt x="762" y="1"/>
                    <a:pt x="0" y="584"/>
                    <a:pt x="774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9" name="Google Shape;60309;p26"/>
            <p:cNvSpPr/>
            <p:nvPr/>
          </p:nvSpPr>
          <p:spPr>
            <a:xfrm>
              <a:off x="6134100" y="15083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4" y="96"/>
                    <a:pt x="750" y="12"/>
                  </a:cubicBezTo>
                  <a:cubicBezTo>
                    <a:pt x="417" y="24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0" name="Google Shape;60310;p26"/>
            <p:cNvSpPr/>
            <p:nvPr/>
          </p:nvSpPr>
          <p:spPr>
            <a:xfrm>
              <a:off x="2283300" y="15083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1" name="Google Shape;60311;p26"/>
            <p:cNvSpPr/>
            <p:nvPr/>
          </p:nvSpPr>
          <p:spPr>
            <a:xfrm>
              <a:off x="7088075" y="1485425"/>
              <a:ext cx="44075" cy="28900"/>
            </a:xfrm>
            <a:custGeom>
              <a:avLst/>
              <a:gdLst/>
              <a:ahLst/>
              <a:cxnLst/>
              <a:rect l="l" t="t" r="r" b="b"/>
              <a:pathLst>
                <a:path w="1763" h="1156" extrusionOk="0">
                  <a:moveTo>
                    <a:pt x="1513" y="36"/>
                  </a:moveTo>
                  <a:cubicBezTo>
                    <a:pt x="370" y="1"/>
                    <a:pt x="155" y="453"/>
                    <a:pt x="1" y="929"/>
                  </a:cubicBezTo>
                  <a:cubicBezTo>
                    <a:pt x="905" y="1156"/>
                    <a:pt x="1763" y="751"/>
                    <a:pt x="151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2" name="Google Shape;60312;p26"/>
            <p:cNvSpPr/>
            <p:nvPr/>
          </p:nvSpPr>
          <p:spPr>
            <a:xfrm>
              <a:off x="6408525" y="15086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1" y="0"/>
                    <a:pt x="1" y="120"/>
                  </a:cubicBezTo>
                  <a:cubicBezTo>
                    <a:pt x="167" y="84"/>
                    <a:pt x="417" y="120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3" name="Google Shape;60313;p26"/>
            <p:cNvSpPr/>
            <p:nvPr/>
          </p:nvSpPr>
          <p:spPr>
            <a:xfrm>
              <a:off x="2370525" y="1486325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6"/>
                  </a:moveTo>
                  <a:cubicBezTo>
                    <a:pt x="1620" y="501"/>
                    <a:pt x="989" y="179"/>
                    <a:pt x="655" y="0"/>
                  </a:cubicBezTo>
                  <a:cubicBezTo>
                    <a:pt x="620" y="131"/>
                    <a:pt x="310" y="120"/>
                    <a:pt x="0" y="120"/>
                  </a:cubicBezTo>
                  <a:cubicBezTo>
                    <a:pt x="119" y="465"/>
                    <a:pt x="500" y="667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4" name="Google Shape;60314;p26"/>
            <p:cNvSpPr/>
            <p:nvPr/>
          </p:nvSpPr>
          <p:spPr>
            <a:xfrm>
              <a:off x="1777300" y="149735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6" y="202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67"/>
                    <a:pt x="0" y="274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5" name="Google Shape;60315;p26"/>
            <p:cNvSpPr/>
            <p:nvPr/>
          </p:nvSpPr>
          <p:spPr>
            <a:xfrm>
              <a:off x="4568725" y="14910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67" y="168"/>
                    <a:pt x="429" y="72"/>
                    <a:pt x="322" y="13"/>
                  </a:cubicBezTo>
                  <a:cubicBezTo>
                    <a:pt x="262" y="1"/>
                    <a:pt x="0" y="72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6" name="Google Shape;60316;p26"/>
            <p:cNvSpPr/>
            <p:nvPr/>
          </p:nvSpPr>
          <p:spPr>
            <a:xfrm>
              <a:off x="1465350" y="14910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20" y="132"/>
                  </a:moveTo>
                  <a:cubicBezTo>
                    <a:pt x="179" y="168"/>
                    <a:pt x="441" y="72"/>
                    <a:pt x="334" y="13"/>
                  </a:cubicBezTo>
                  <a:cubicBezTo>
                    <a:pt x="262" y="1"/>
                    <a:pt x="0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7" name="Google Shape;60317;p26"/>
            <p:cNvSpPr/>
            <p:nvPr/>
          </p:nvSpPr>
          <p:spPr>
            <a:xfrm>
              <a:off x="6335000" y="1482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8" name="Google Shape;60318;p26"/>
            <p:cNvSpPr/>
            <p:nvPr/>
          </p:nvSpPr>
          <p:spPr>
            <a:xfrm>
              <a:off x="3542100" y="1474125"/>
              <a:ext cx="31575" cy="15800"/>
            </a:xfrm>
            <a:custGeom>
              <a:avLst/>
              <a:gdLst/>
              <a:ahLst/>
              <a:cxnLst/>
              <a:rect l="l" t="t" r="r" b="b"/>
              <a:pathLst>
                <a:path w="1263" h="632" extrusionOk="0">
                  <a:moveTo>
                    <a:pt x="750" y="369"/>
                  </a:moveTo>
                  <a:cubicBezTo>
                    <a:pt x="1262" y="0"/>
                    <a:pt x="0" y="631"/>
                    <a:pt x="75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9" name="Google Shape;60319;p26"/>
            <p:cNvSpPr/>
            <p:nvPr/>
          </p:nvSpPr>
          <p:spPr>
            <a:xfrm>
              <a:off x="943850" y="1471150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7"/>
                  </a:moveTo>
                  <a:cubicBezTo>
                    <a:pt x="1013" y="274"/>
                    <a:pt x="1001" y="0"/>
                    <a:pt x="322" y="36"/>
                  </a:cubicBezTo>
                  <a:cubicBezTo>
                    <a:pt x="251" y="191"/>
                    <a:pt x="1" y="250"/>
                    <a:pt x="96" y="488"/>
                  </a:cubicBezTo>
                  <a:cubicBezTo>
                    <a:pt x="394" y="536"/>
                    <a:pt x="525" y="655"/>
                    <a:pt x="977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0" name="Google Shape;60320;p26"/>
            <p:cNvSpPr/>
            <p:nvPr/>
          </p:nvSpPr>
          <p:spPr>
            <a:xfrm>
              <a:off x="886700" y="146905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1" name="Google Shape;60321;p26"/>
            <p:cNvSpPr/>
            <p:nvPr/>
          </p:nvSpPr>
          <p:spPr>
            <a:xfrm>
              <a:off x="6804700" y="1461025"/>
              <a:ext cx="18475" cy="12225"/>
            </a:xfrm>
            <a:custGeom>
              <a:avLst/>
              <a:gdLst/>
              <a:ahLst/>
              <a:cxnLst/>
              <a:rect l="l" t="t" r="r" b="b"/>
              <a:pathLst>
                <a:path w="739" h="489" extrusionOk="0">
                  <a:moveTo>
                    <a:pt x="227" y="0"/>
                  </a:moveTo>
                  <a:cubicBezTo>
                    <a:pt x="239" y="143"/>
                    <a:pt x="120" y="250"/>
                    <a:pt x="1" y="346"/>
                  </a:cubicBezTo>
                  <a:cubicBezTo>
                    <a:pt x="287" y="346"/>
                    <a:pt x="298" y="489"/>
                    <a:pt x="656" y="465"/>
                  </a:cubicBezTo>
                  <a:cubicBezTo>
                    <a:pt x="739" y="191"/>
                    <a:pt x="620" y="12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2" name="Google Shape;60322;p26"/>
            <p:cNvSpPr/>
            <p:nvPr/>
          </p:nvSpPr>
          <p:spPr>
            <a:xfrm>
              <a:off x="5872750" y="1461025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27"/>
                  </a:moveTo>
                  <a:cubicBezTo>
                    <a:pt x="703" y="227"/>
                    <a:pt x="786" y="24"/>
                    <a:pt x="548" y="0"/>
                  </a:cubicBezTo>
                  <a:cubicBezTo>
                    <a:pt x="536" y="179"/>
                    <a:pt x="0" y="84"/>
                    <a:pt x="119" y="346"/>
                  </a:cubicBezTo>
                  <a:cubicBezTo>
                    <a:pt x="667" y="346"/>
                    <a:pt x="810" y="548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3" name="Google Shape;60323;p26"/>
            <p:cNvSpPr/>
            <p:nvPr/>
          </p:nvSpPr>
          <p:spPr>
            <a:xfrm>
              <a:off x="3158125" y="1465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2" y="132"/>
                  </a:cubicBezTo>
                  <a:cubicBezTo>
                    <a:pt x="0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4" name="Google Shape;60324;p26"/>
            <p:cNvSpPr/>
            <p:nvPr/>
          </p:nvSpPr>
          <p:spPr>
            <a:xfrm>
              <a:off x="2829200" y="1453875"/>
              <a:ext cx="25050" cy="14625"/>
            </a:xfrm>
            <a:custGeom>
              <a:avLst/>
              <a:gdLst/>
              <a:ahLst/>
              <a:cxnLst/>
              <a:rect l="l" t="t" r="r" b="b"/>
              <a:pathLst>
                <a:path w="1002" h="585" extrusionOk="0">
                  <a:moveTo>
                    <a:pt x="775" y="394"/>
                  </a:moveTo>
                  <a:cubicBezTo>
                    <a:pt x="787" y="370"/>
                    <a:pt x="989" y="155"/>
                    <a:pt x="1001" y="167"/>
                  </a:cubicBezTo>
                  <a:cubicBezTo>
                    <a:pt x="763" y="1"/>
                    <a:pt x="1" y="584"/>
                    <a:pt x="775" y="513"/>
                  </a:cubicBezTo>
                  <a:cubicBezTo>
                    <a:pt x="787" y="513"/>
                    <a:pt x="763" y="406"/>
                    <a:pt x="77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5" name="Google Shape;60325;p26"/>
            <p:cNvSpPr/>
            <p:nvPr/>
          </p:nvSpPr>
          <p:spPr>
            <a:xfrm>
              <a:off x="4011800" y="14550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6" name="Google Shape;60326;p26"/>
            <p:cNvSpPr/>
            <p:nvPr/>
          </p:nvSpPr>
          <p:spPr>
            <a:xfrm>
              <a:off x="3272425" y="1451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203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7" name="Google Shape;60327;p26"/>
            <p:cNvSpPr/>
            <p:nvPr/>
          </p:nvSpPr>
          <p:spPr>
            <a:xfrm>
              <a:off x="2082400" y="14550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07"/>
                  </a:cubicBezTo>
                  <a:cubicBezTo>
                    <a:pt x="167" y="84"/>
                    <a:pt x="417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8" name="Google Shape;60328;p26"/>
            <p:cNvSpPr/>
            <p:nvPr/>
          </p:nvSpPr>
          <p:spPr>
            <a:xfrm>
              <a:off x="4514250" y="14518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9" name="Google Shape;60329;p26"/>
            <p:cNvSpPr/>
            <p:nvPr/>
          </p:nvSpPr>
          <p:spPr>
            <a:xfrm>
              <a:off x="5479250" y="1449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95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0" name="Google Shape;60330;p26"/>
            <p:cNvSpPr/>
            <p:nvPr/>
          </p:nvSpPr>
          <p:spPr>
            <a:xfrm>
              <a:off x="2163650" y="14491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393" y="24"/>
                    <a:pt x="36" y="0"/>
                    <a:pt x="1" y="131"/>
                  </a:cubicBezTo>
                  <a:cubicBezTo>
                    <a:pt x="262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1" name="Google Shape;60331;p26"/>
            <p:cNvSpPr/>
            <p:nvPr/>
          </p:nvSpPr>
          <p:spPr>
            <a:xfrm>
              <a:off x="2095775" y="14488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2" name="Google Shape;60332;p26"/>
            <p:cNvSpPr/>
            <p:nvPr/>
          </p:nvSpPr>
          <p:spPr>
            <a:xfrm>
              <a:off x="1304925" y="14461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203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3" name="Google Shape;60333;p26"/>
            <p:cNvSpPr/>
            <p:nvPr/>
          </p:nvSpPr>
          <p:spPr>
            <a:xfrm>
              <a:off x="4522275" y="144077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346"/>
                  </a:moveTo>
                  <a:cubicBezTo>
                    <a:pt x="417" y="215"/>
                    <a:pt x="477" y="37"/>
                    <a:pt x="215" y="1"/>
                  </a:cubicBezTo>
                  <a:cubicBezTo>
                    <a:pt x="203" y="72"/>
                    <a:pt x="191" y="144"/>
                    <a:pt x="1" y="120"/>
                  </a:cubicBezTo>
                  <a:cubicBezTo>
                    <a:pt x="36" y="263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4" name="Google Shape;60334;p26"/>
            <p:cNvSpPr/>
            <p:nvPr/>
          </p:nvSpPr>
          <p:spPr>
            <a:xfrm>
              <a:off x="4362725" y="143720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39" y="382"/>
                  </a:moveTo>
                  <a:cubicBezTo>
                    <a:pt x="1263" y="1"/>
                    <a:pt x="1" y="656"/>
                    <a:pt x="739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5" name="Google Shape;60335;p26"/>
            <p:cNvSpPr/>
            <p:nvPr/>
          </p:nvSpPr>
          <p:spPr>
            <a:xfrm>
              <a:off x="6312975" y="1432750"/>
              <a:ext cx="22350" cy="14000"/>
            </a:xfrm>
            <a:custGeom>
              <a:avLst/>
              <a:gdLst/>
              <a:ahLst/>
              <a:cxnLst/>
              <a:rect l="l" t="t" r="r" b="b"/>
              <a:pathLst>
                <a:path w="894" h="560" extrusionOk="0">
                  <a:moveTo>
                    <a:pt x="548" y="560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48" y="143"/>
                    <a:pt x="1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6" name="Google Shape;60336;p26"/>
            <p:cNvSpPr/>
            <p:nvPr/>
          </p:nvSpPr>
          <p:spPr>
            <a:xfrm>
              <a:off x="5582225" y="1440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8" y="96"/>
                    <a:pt x="429" y="120"/>
                    <a:pt x="429" y="1"/>
                  </a:cubicBezTo>
                  <a:cubicBezTo>
                    <a:pt x="263" y="37"/>
                    <a:pt x="13" y="25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7" name="Google Shape;60337;p26"/>
            <p:cNvSpPr/>
            <p:nvPr/>
          </p:nvSpPr>
          <p:spPr>
            <a:xfrm>
              <a:off x="4780650" y="14378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7" y="239"/>
                  </a:moveTo>
                  <a:lnTo>
                    <a:pt x="536" y="239"/>
                  </a:lnTo>
                  <a:cubicBezTo>
                    <a:pt x="536" y="120"/>
                    <a:pt x="715" y="108"/>
                    <a:pt x="762" y="25"/>
                  </a:cubicBezTo>
                  <a:cubicBezTo>
                    <a:pt x="417" y="36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8" name="Google Shape;60338;p26"/>
            <p:cNvSpPr/>
            <p:nvPr/>
          </p:nvSpPr>
          <p:spPr>
            <a:xfrm>
              <a:off x="6677600" y="14354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96"/>
                    <a:pt x="763" y="12"/>
                  </a:cubicBezTo>
                  <a:cubicBezTo>
                    <a:pt x="418" y="24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9" name="Google Shape;60339;p26"/>
            <p:cNvSpPr/>
            <p:nvPr/>
          </p:nvSpPr>
          <p:spPr>
            <a:xfrm>
              <a:off x="6713925" y="1422625"/>
              <a:ext cx="17575" cy="16400"/>
            </a:xfrm>
            <a:custGeom>
              <a:avLst/>
              <a:gdLst/>
              <a:ahLst/>
              <a:cxnLst/>
              <a:rect l="l" t="t" r="r" b="b"/>
              <a:pathLst>
                <a:path w="703" h="656" extrusionOk="0">
                  <a:moveTo>
                    <a:pt x="393" y="632"/>
                  </a:moveTo>
                  <a:cubicBezTo>
                    <a:pt x="465" y="477"/>
                    <a:pt x="703" y="417"/>
                    <a:pt x="620" y="179"/>
                  </a:cubicBezTo>
                  <a:cubicBezTo>
                    <a:pt x="0" y="1"/>
                    <a:pt x="0" y="655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0" name="Google Shape;60340;p26"/>
            <p:cNvSpPr/>
            <p:nvPr/>
          </p:nvSpPr>
          <p:spPr>
            <a:xfrm>
              <a:off x="6642175" y="14327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1" name="Google Shape;60341;p26"/>
            <p:cNvSpPr/>
            <p:nvPr/>
          </p:nvSpPr>
          <p:spPr>
            <a:xfrm>
              <a:off x="6960075" y="14318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2" name="Google Shape;60342;p26"/>
            <p:cNvSpPr/>
            <p:nvPr/>
          </p:nvSpPr>
          <p:spPr>
            <a:xfrm>
              <a:off x="5196475" y="14271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74" y="0"/>
                    <a:pt x="96" y="95"/>
                    <a:pt x="0" y="226"/>
                  </a:cubicBezTo>
                  <a:cubicBezTo>
                    <a:pt x="334" y="214"/>
                    <a:pt x="750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3" name="Google Shape;60343;p26"/>
            <p:cNvSpPr/>
            <p:nvPr/>
          </p:nvSpPr>
          <p:spPr>
            <a:xfrm>
              <a:off x="4698800" y="1428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4" name="Google Shape;60344;p26"/>
            <p:cNvSpPr/>
            <p:nvPr/>
          </p:nvSpPr>
          <p:spPr>
            <a:xfrm>
              <a:off x="3171825" y="1428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5" name="Google Shape;60345;p26"/>
            <p:cNvSpPr/>
            <p:nvPr/>
          </p:nvSpPr>
          <p:spPr>
            <a:xfrm>
              <a:off x="6549625" y="1423825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8"/>
                    <a:pt x="381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6" name="Google Shape;60346;p26"/>
            <p:cNvSpPr/>
            <p:nvPr/>
          </p:nvSpPr>
          <p:spPr>
            <a:xfrm>
              <a:off x="5582825" y="1416675"/>
              <a:ext cx="51825" cy="13125"/>
            </a:xfrm>
            <a:custGeom>
              <a:avLst/>
              <a:gdLst/>
              <a:ahLst/>
              <a:cxnLst/>
              <a:rect l="l" t="t" r="r" b="b"/>
              <a:pathLst>
                <a:path w="2073" h="525" extrusionOk="0">
                  <a:moveTo>
                    <a:pt x="1287" y="524"/>
                  </a:moveTo>
                  <a:cubicBezTo>
                    <a:pt x="2072" y="0"/>
                    <a:pt x="1" y="370"/>
                    <a:pt x="1287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7" name="Google Shape;60347;p26"/>
            <p:cNvSpPr/>
            <p:nvPr/>
          </p:nvSpPr>
          <p:spPr>
            <a:xfrm>
              <a:off x="6595750" y="14208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67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8" name="Google Shape;60348;p26"/>
            <p:cNvSpPr/>
            <p:nvPr/>
          </p:nvSpPr>
          <p:spPr>
            <a:xfrm>
              <a:off x="4250825" y="1416075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9" name="Google Shape;60349;p26"/>
            <p:cNvSpPr/>
            <p:nvPr/>
          </p:nvSpPr>
          <p:spPr>
            <a:xfrm>
              <a:off x="236925" y="14178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0" name="Google Shape;60350;p26"/>
            <p:cNvSpPr/>
            <p:nvPr/>
          </p:nvSpPr>
          <p:spPr>
            <a:xfrm>
              <a:off x="1102500" y="140477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715" y="453"/>
                  </a:moveTo>
                  <a:cubicBezTo>
                    <a:pt x="775" y="191"/>
                    <a:pt x="668" y="24"/>
                    <a:pt x="287" y="0"/>
                  </a:cubicBezTo>
                  <a:cubicBezTo>
                    <a:pt x="1" y="119"/>
                    <a:pt x="108" y="465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1" name="Google Shape;60351;p26"/>
            <p:cNvSpPr/>
            <p:nvPr/>
          </p:nvSpPr>
          <p:spPr>
            <a:xfrm>
              <a:off x="4446375" y="139555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870" y="691"/>
                  </a:moveTo>
                  <a:lnTo>
                    <a:pt x="870" y="24"/>
                  </a:lnTo>
                  <a:cubicBezTo>
                    <a:pt x="72" y="0"/>
                    <a:pt x="215" y="441"/>
                    <a:pt x="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2" name="Google Shape;60352;p26"/>
            <p:cNvSpPr/>
            <p:nvPr/>
          </p:nvSpPr>
          <p:spPr>
            <a:xfrm>
              <a:off x="3357550" y="14006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3" name="Google Shape;60353;p26"/>
            <p:cNvSpPr/>
            <p:nvPr/>
          </p:nvSpPr>
          <p:spPr>
            <a:xfrm>
              <a:off x="872425" y="139612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4" y="668"/>
                  </a:moveTo>
                  <a:cubicBezTo>
                    <a:pt x="631" y="251"/>
                    <a:pt x="1393" y="13"/>
                    <a:pt x="346" y="1"/>
                  </a:cubicBezTo>
                  <a:cubicBezTo>
                    <a:pt x="476" y="227"/>
                    <a:pt x="0" y="775"/>
                    <a:pt x="77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4" name="Google Shape;60354;p26"/>
            <p:cNvSpPr/>
            <p:nvPr/>
          </p:nvSpPr>
          <p:spPr>
            <a:xfrm>
              <a:off x="2650025" y="14065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19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5" name="Google Shape;60355;p26"/>
            <p:cNvSpPr/>
            <p:nvPr/>
          </p:nvSpPr>
          <p:spPr>
            <a:xfrm>
              <a:off x="759000" y="1406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8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6" name="Google Shape;60356;p26"/>
            <p:cNvSpPr/>
            <p:nvPr/>
          </p:nvSpPr>
          <p:spPr>
            <a:xfrm>
              <a:off x="3334925" y="140120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7" name="Google Shape;60357;p26"/>
            <p:cNvSpPr/>
            <p:nvPr/>
          </p:nvSpPr>
          <p:spPr>
            <a:xfrm>
              <a:off x="443500" y="14012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8" name="Google Shape;60358;p26"/>
            <p:cNvSpPr/>
            <p:nvPr/>
          </p:nvSpPr>
          <p:spPr>
            <a:xfrm>
              <a:off x="4959825" y="13979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55"/>
                  </a:moveTo>
                  <a:cubicBezTo>
                    <a:pt x="179" y="179"/>
                    <a:pt x="441" y="96"/>
                    <a:pt x="334" y="36"/>
                  </a:cubicBezTo>
                  <a:cubicBezTo>
                    <a:pt x="275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9" name="Google Shape;60359;p26"/>
            <p:cNvSpPr/>
            <p:nvPr/>
          </p:nvSpPr>
          <p:spPr>
            <a:xfrm>
              <a:off x="2853025" y="1389575"/>
              <a:ext cx="28300" cy="12250"/>
            </a:xfrm>
            <a:custGeom>
              <a:avLst/>
              <a:gdLst/>
              <a:ahLst/>
              <a:cxnLst/>
              <a:rect l="l" t="t" r="r" b="b"/>
              <a:pathLst>
                <a:path w="1132" h="490" extrusionOk="0">
                  <a:moveTo>
                    <a:pt x="48" y="144"/>
                  </a:moveTo>
                  <a:cubicBezTo>
                    <a:pt x="72" y="287"/>
                    <a:pt x="0" y="477"/>
                    <a:pt x="274" y="489"/>
                  </a:cubicBezTo>
                  <a:cubicBezTo>
                    <a:pt x="286" y="203"/>
                    <a:pt x="1120" y="322"/>
                    <a:pt x="1132" y="49"/>
                  </a:cubicBezTo>
                  <a:cubicBezTo>
                    <a:pt x="453" y="168"/>
                    <a:pt x="548" y="1"/>
                    <a:pt x="4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0" name="Google Shape;60360;p26"/>
            <p:cNvSpPr/>
            <p:nvPr/>
          </p:nvSpPr>
          <p:spPr>
            <a:xfrm>
              <a:off x="700975" y="1390475"/>
              <a:ext cx="25025" cy="11350"/>
            </a:xfrm>
            <a:custGeom>
              <a:avLst/>
              <a:gdLst/>
              <a:ahLst/>
              <a:cxnLst/>
              <a:rect l="l" t="t" r="r" b="b"/>
              <a:pathLst>
                <a:path w="1001" h="454" extrusionOk="0">
                  <a:moveTo>
                    <a:pt x="691" y="453"/>
                  </a:moveTo>
                  <a:cubicBezTo>
                    <a:pt x="750" y="298"/>
                    <a:pt x="1000" y="239"/>
                    <a:pt x="893" y="1"/>
                  </a:cubicBezTo>
                  <a:lnTo>
                    <a:pt x="36" y="1"/>
                  </a:lnTo>
                  <a:cubicBezTo>
                    <a:pt x="0" y="275"/>
                    <a:pt x="369" y="346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1" name="Google Shape;60361;p26"/>
            <p:cNvSpPr/>
            <p:nvPr/>
          </p:nvSpPr>
          <p:spPr>
            <a:xfrm>
              <a:off x="1935650" y="1389575"/>
              <a:ext cx="25625" cy="9275"/>
            </a:xfrm>
            <a:custGeom>
              <a:avLst/>
              <a:gdLst/>
              <a:ahLst/>
              <a:cxnLst/>
              <a:rect l="l" t="t" r="r" b="b"/>
              <a:pathLst>
                <a:path w="1025" h="371" extrusionOk="0">
                  <a:moveTo>
                    <a:pt x="429" y="370"/>
                  </a:moveTo>
                  <a:cubicBezTo>
                    <a:pt x="1024" y="191"/>
                    <a:pt x="96" y="1"/>
                    <a:pt x="0" y="251"/>
                  </a:cubicBezTo>
                  <a:cubicBezTo>
                    <a:pt x="215" y="263"/>
                    <a:pt x="250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2" name="Google Shape;60362;p26"/>
            <p:cNvSpPr/>
            <p:nvPr/>
          </p:nvSpPr>
          <p:spPr>
            <a:xfrm>
              <a:off x="1376050" y="1395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55" y="96"/>
                    <a:pt x="429" y="120"/>
                    <a:pt x="429" y="1"/>
                  </a:cubicBezTo>
                  <a:cubicBezTo>
                    <a:pt x="251" y="37"/>
                    <a:pt x="1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3" name="Google Shape;60363;p26"/>
            <p:cNvSpPr/>
            <p:nvPr/>
          </p:nvSpPr>
          <p:spPr>
            <a:xfrm>
              <a:off x="402125" y="13887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36" y="179"/>
                  </a:moveTo>
                  <a:cubicBezTo>
                    <a:pt x="0" y="298"/>
                    <a:pt x="203" y="476"/>
                    <a:pt x="262" y="298"/>
                  </a:cubicBezTo>
                  <a:cubicBezTo>
                    <a:pt x="286" y="179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4" name="Google Shape;60364;p26"/>
            <p:cNvSpPr/>
            <p:nvPr/>
          </p:nvSpPr>
          <p:spPr>
            <a:xfrm>
              <a:off x="2764025" y="13925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20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5" name="Google Shape;60365;p26"/>
            <p:cNvSpPr/>
            <p:nvPr/>
          </p:nvSpPr>
          <p:spPr>
            <a:xfrm>
              <a:off x="6150450" y="1389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80"/>
                    <a:pt x="429" y="84"/>
                    <a:pt x="322" y="25"/>
                  </a:cubicBezTo>
                  <a:cubicBezTo>
                    <a:pt x="251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6" name="Google Shape;60366;p26"/>
            <p:cNvSpPr/>
            <p:nvPr/>
          </p:nvSpPr>
          <p:spPr>
            <a:xfrm>
              <a:off x="4430600" y="1383925"/>
              <a:ext cx="25025" cy="10150"/>
            </a:xfrm>
            <a:custGeom>
              <a:avLst/>
              <a:gdLst/>
              <a:ahLst/>
              <a:cxnLst/>
              <a:rect l="l" t="t" r="r" b="b"/>
              <a:pathLst>
                <a:path w="1001" h="406" extrusionOk="0">
                  <a:moveTo>
                    <a:pt x="846" y="263"/>
                  </a:moveTo>
                  <a:cubicBezTo>
                    <a:pt x="1001" y="1"/>
                    <a:pt x="1" y="36"/>
                    <a:pt x="191" y="263"/>
                  </a:cubicBezTo>
                  <a:cubicBezTo>
                    <a:pt x="262" y="358"/>
                    <a:pt x="774" y="406"/>
                    <a:pt x="846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7" name="Google Shape;60367;p26"/>
            <p:cNvSpPr/>
            <p:nvPr/>
          </p:nvSpPr>
          <p:spPr>
            <a:xfrm>
              <a:off x="4374950" y="1376200"/>
              <a:ext cx="19350" cy="16975"/>
            </a:xfrm>
            <a:custGeom>
              <a:avLst/>
              <a:gdLst/>
              <a:ahLst/>
              <a:cxnLst/>
              <a:rect l="l" t="t" r="r" b="b"/>
              <a:pathLst>
                <a:path w="774" h="679" extrusionOk="0">
                  <a:moveTo>
                    <a:pt x="476" y="679"/>
                  </a:moveTo>
                  <a:cubicBezTo>
                    <a:pt x="381" y="476"/>
                    <a:pt x="774" y="0"/>
                    <a:pt x="36" y="119"/>
                  </a:cubicBezTo>
                  <a:cubicBezTo>
                    <a:pt x="0" y="405"/>
                    <a:pt x="0" y="667"/>
                    <a:pt x="47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8" name="Google Shape;60368;p26"/>
            <p:cNvSpPr/>
            <p:nvPr/>
          </p:nvSpPr>
          <p:spPr>
            <a:xfrm>
              <a:off x="6258500" y="13839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9" name="Google Shape;60369;p26"/>
            <p:cNvSpPr/>
            <p:nvPr/>
          </p:nvSpPr>
          <p:spPr>
            <a:xfrm>
              <a:off x="7068725" y="13782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3" y="1"/>
                    <a:pt x="1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0" name="Google Shape;60370;p26"/>
            <p:cNvSpPr/>
            <p:nvPr/>
          </p:nvSpPr>
          <p:spPr>
            <a:xfrm>
              <a:off x="5813225" y="13759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3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55"/>
                    <a:pt x="429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1" name="Google Shape;60371;p26"/>
            <p:cNvSpPr/>
            <p:nvPr/>
          </p:nvSpPr>
          <p:spPr>
            <a:xfrm>
              <a:off x="1421600" y="13759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2" name="Google Shape;60372;p26"/>
            <p:cNvSpPr/>
            <p:nvPr/>
          </p:nvSpPr>
          <p:spPr>
            <a:xfrm>
              <a:off x="3696575" y="1367250"/>
              <a:ext cx="21450" cy="9550"/>
            </a:xfrm>
            <a:custGeom>
              <a:avLst/>
              <a:gdLst/>
              <a:ahLst/>
              <a:cxnLst/>
              <a:rect l="l" t="t" r="r" b="b"/>
              <a:pathLst>
                <a:path w="858" h="382" extrusionOk="0">
                  <a:moveTo>
                    <a:pt x="858" y="25"/>
                  </a:moveTo>
                  <a:cubicBezTo>
                    <a:pt x="370" y="1"/>
                    <a:pt x="48" y="61"/>
                    <a:pt x="1" y="251"/>
                  </a:cubicBezTo>
                  <a:cubicBezTo>
                    <a:pt x="417" y="227"/>
                    <a:pt x="477" y="382"/>
                    <a:pt x="858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3" name="Google Shape;60373;p26"/>
            <p:cNvSpPr/>
            <p:nvPr/>
          </p:nvSpPr>
          <p:spPr>
            <a:xfrm>
              <a:off x="3342975" y="137025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31"/>
                  </a:moveTo>
                  <a:cubicBezTo>
                    <a:pt x="226" y="71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4" name="Google Shape;60374;p26"/>
            <p:cNvSpPr/>
            <p:nvPr/>
          </p:nvSpPr>
          <p:spPr>
            <a:xfrm>
              <a:off x="1460000" y="1372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5" name="Google Shape;60375;p26"/>
            <p:cNvSpPr/>
            <p:nvPr/>
          </p:nvSpPr>
          <p:spPr>
            <a:xfrm>
              <a:off x="614950" y="1364275"/>
              <a:ext cx="23525" cy="12525"/>
            </a:xfrm>
            <a:custGeom>
              <a:avLst/>
              <a:gdLst/>
              <a:ahLst/>
              <a:cxnLst/>
              <a:rect l="l" t="t" r="r" b="b"/>
              <a:pathLst>
                <a:path w="941" h="501" extrusionOk="0">
                  <a:moveTo>
                    <a:pt x="0" y="489"/>
                  </a:moveTo>
                  <a:cubicBezTo>
                    <a:pt x="381" y="501"/>
                    <a:pt x="679" y="465"/>
                    <a:pt x="869" y="370"/>
                  </a:cubicBezTo>
                  <a:cubicBezTo>
                    <a:pt x="941" y="72"/>
                    <a:pt x="572" y="1"/>
                    <a:pt x="0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6" name="Google Shape;60376;p26"/>
            <p:cNvSpPr/>
            <p:nvPr/>
          </p:nvSpPr>
          <p:spPr>
            <a:xfrm>
              <a:off x="7250600" y="13675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12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7" name="Google Shape;60377;p26"/>
            <p:cNvSpPr/>
            <p:nvPr/>
          </p:nvSpPr>
          <p:spPr>
            <a:xfrm>
              <a:off x="2837550" y="1362500"/>
              <a:ext cx="32750" cy="14025"/>
            </a:xfrm>
            <a:custGeom>
              <a:avLst/>
              <a:gdLst/>
              <a:ahLst/>
              <a:cxnLst/>
              <a:rect l="l" t="t" r="r" b="b"/>
              <a:pathLst>
                <a:path w="1310" h="561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8" y="191"/>
                    <a:pt x="179" y="334"/>
                    <a:pt x="0" y="441"/>
                  </a:cubicBezTo>
                  <a:cubicBezTo>
                    <a:pt x="953" y="560"/>
                    <a:pt x="977" y="191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8" name="Google Shape;60378;p26"/>
            <p:cNvSpPr/>
            <p:nvPr/>
          </p:nvSpPr>
          <p:spPr>
            <a:xfrm>
              <a:off x="1760925" y="1367850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15"/>
                    <a:pt x="239" y="275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9" name="Google Shape;60379;p26"/>
            <p:cNvSpPr/>
            <p:nvPr/>
          </p:nvSpPr>
          <p:spPr>
            <a:xfrm>
              <a:off x="1702575" y="1356850"/>
              <a:ext cx="35750" cy="14900"/>
            </a:xfrm>
            <a:custGeom>
              <a:avLst/>
              <a:gdLst/>
              <a:ahLst/>
              <a:cxnLst/>
              <a:rect l="l" t="t" r="r" b="b"/>
              <a:pathLst>
                <a:path w="1430" h="596" extrusionOk="0">
                  <a:moveTo>
                    <a:pt x="406" y="560"/>
                  </a:moveTo>
                  <a:cubicBezTo>
                    <a:pt x="1430" y="596"/>
                    <a:pt x="989" y="48"/>
                    <a:pt x="406" y="0"/>
                  </a:cubicBezTo>
                  <a:cubicBezTo>
                    <a:pt x="1" y="203"/>
                    <a:pt x="537" y="203"/>
                    <a:pt x="406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0" name="Google Shape;60380;p26"/>
            <p:cNvSpPr/>
            <p:nvPr/>
          </p:nvSpPr>
          <p:spPr>
            <a:xfrm>
              <a:off x="3803725" y="1359525"/>
              <a:ext cx="18200" cy="8350"/>
            </a:xfrm>
            <a:custGeom>
              <a:avLst/>
              <a:gdLst/>
              <a:ahLst/>
              <a:cxnLst/>
              <a:rect l="l" t="t" r="r" b="b"/>
              <a:pathLst>
                <a:path w="728" h="334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63" y="143"/>
                    <a:pt x="1" y="155"/>
                    <a:pt x="72" y="334"/>
                  </a:cubicBezTo>
                  <a:lnTo>
                    <a:pt x="727" y="334"/>
                  </a:lnTo>
                  <a:cubicBezTo>
                    <a:pt x="715" y="215"/>
                    <a:pt x="715" y="11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1" name="Google Shape;60381;p26"/>
            <p:cNvSpPr/>
            <p:nvPr/>
          </p:nvSpPr>
          <p:spPr>
            <a:xfrm>
              <a:off x="1631150" y="1364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2" name="Google Shape;60382;p26"/>
            <p:cNvSpPr/>
            <p:nvPr/>
          </p:nvSpPr>
          <p:spPr>
            <a:xfrm>
              <a:off x="1033750" y="1352375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7" y="501"/>
                  </a:moveTo>
                  <a:cubicBezTo>
                    <a:pt x="429" y="429"/>
                    <a:pt x="441" y="370"/>
                    <a:pt x="631" y="382"/>
                  </a:cubicBezTo>
                  <a:lnTo>
                    <a:pt x="631" y="167"/>
                  </a:lnTo>
                  <a:cubicBezTo>
                    <a:pt x="96" y="1"/>
                    <a:pt x="0" y="548"/>
                    <a:pt x="417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3" name="Google Shape;60383;p26"/>
            <p:cNvSpPr/>
            <p:nvPr/>
          </p:nvSpPr>
          <p:spPr>
            <a:xfrm>
              <a:off x="5720650" y="13586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19" y="155"/>
                  </a:cubicBezTo>
                  <a:cubicBezTo>
                    <a:pt x="179" y="179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4" name="Google Shape;60384;p26"/>
            <p:cNvSpPr/>
            <p:nvPr/>
          </p:nvSpPr>
          <p:spPr>
            <a:xfrm>
              <a:off x="5642950" y="1349100"/>
              <a:ext cx="51225" cy="13425"/>
            </a:xfrm>
            <a:custGeom>
              <a:avLst/>
              <a:gdLst/>
              <a:ahLst/>
              <a:cxnLst/>
              <a:rect l="l" t="t" r="r" b="b"/>
              <a:pathLst>
                <a:path w="2049" h="537" extrusionOk="0">
                  <a:moveTo>
                    <a:pt x="1263" y="536"/>
                  </a:moveTo>
                  <a:cubicBezTo>
                    <a:pt x="2049" y="1"/>
                    <a:pt x="1" y="382"/>
                    <a:pt x="1263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5" name="Google Shape;60385;p26"/>
            <p:cNvSpPr/>
            <p:nvPr/>
          </p:nvSpPr>
          <p:spPr>
            <a:xfrm>
              <a:off x="4777375" y="1353875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53" y="345"/>
                  </a:moveTo>
                  <a:cubicBezTo>
                    <a:pt x="465" y="191"/>
                    <a:pt x="727" y="179"/>
                    <a:pt x="667" y="0"/>
                  </a:cubicBezTo>
                  <a:lnTo>
                    <a:pt x="238" y="0"/>
                  </a:lnTo>
                  <a:cubicBezTo>
                    <a:pt x="0" y="167"/>
                    <a:pt x="0" y="274"/>
                    <a:pt x="453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6" name="Google Shape;60386;p26"/>
            <p:cNvSpPr/>
            <p:nvPr/>
          </p:nvSpPr>
          <p:spPr>
            <a:xfrm>
              <a:off x="294375" y="1352675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0" y="274"/>
                  </a:moveTo>
                  <a:cubicBezTo>
                    <a:pt x="227" y="274"/>
                    <a:pt x="250" y="358"/>
                    <a:pt x="429" y="393"/>
                  </a:cubicBezTo>
                  <a:cubicBezTo>
                    <a:pt x="1024" y="215"/>
                    <a:pt x="119" y="1"/>
                    <a:pt x="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7" name="Google Shape;60387;p26"/>
            <p:cNvSpPr/>
            <p:nvPr/>
          </p:nvSpPr>
          <p:spPr>
            <a:xfrm>
              <a:off x="5862025" y="13559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120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8" name="Google Shape;60388;p26"/>
            <p:cNvSpPr/>
            <p:nvPr/>
          </p:nvSpPr>
          <p:spPr>
            <a:xfrm>
              <a:off x="4867550" y="13559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9" name="Google Shape;60389;p26"/>
            <p:cNvSpPr/>
            <p:nvPr/>
          </p:nvSpPr>
          <p:spPr>
            <a:xfrm>
              <a:off x="2166625" y="1355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0" name="Google Shape;60390;p26"/>
            <p:cNvSpPr/>
            <p:nvPr/>
          </p:nvSpPr>
          <p:spPr>
            <a:xfrm>
              <a:off x="5738200" y="1344650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727" y="369"/>
                  </a:moveTo>
                  <a:cubicBezTo>
                    <a:pt x="1251" y="0"/>
                    <a:pt x="1" y="631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1" name="Google Shape;60391;p26"/>
            <p:cNvSpPr/>
            <p:nvPr/>
          </p:nvSpPr>
          <p:spPr>
            <a:xfrm>
              <a:off x="4028175" y="1350000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55"/>
                  </a:moveTo>
                  <a:cubicBezTo>
                    <a:pt x="429" y="36"/>
                    <a:pt x="36" y="0"/>
                    <a:pt x="0" y="155"/>
                  </a:cubicBezTo>
                  <a:cubicBezTo>
                    <a:pt x="238" y="131"/>
                    <a:pt x="322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2" name="Google Shape;60392;p26"/>
            <p:cNvSpPr/>
            <p:nvPr/>
          </p:nvSpPr>
          <p:spPr>
            <a:xfrm>
              <a:off x="3824275" y="13529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0"/>
                    <a:pt x="1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3" name="Google Shape;60393;p26"/>
            <p:cNvSpPr/>
            <p:nvPr/>
          </p:nvSpPr>
          <p:spPr>
            <a:xfrm>
              <a:off x="354200" y="13538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4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4" name="Google Shape;60394;p26"/>
            <p:cNvSpPr/>
            <p:nvPr/>
          </p:nvSpPr>
          <p:spPr>
            <a:xfrm>
              <a:off x="5962050" y="134522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6" y="191"/>
                    <a:pt x="750" y="180"/>
                    <a:pt x="691" y="1"/>
                  </a:cubicBezTo>
                  <a:lnTo>
                    <a:pt x="250" y="1"/>
                  </a:lnTo>
                  <a:cubicBezTo>
                    <a:pt x="0" y="168"/>
                    <a:pt x="0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5" name="Google Shape;60395;p26"/>
            <p:cNvSpPr/>
            <p:nvPr/>
          </p:nvSpPr>
          <p:spPr>
            <a:xfrm>
              <a:off x="1894575" y="13506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6" name="Google Shape;60396;p26"/>
            <p:cNvSpPr/>
            <p:nvPr/>
          </p:nvSpPr>
          <p:spPr>
            <a:xfrm>
              <a:off x="1628475" y="13476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7" name="Google Shape;60397;p26"/>
            <p:cNvSpPr/>
            <p:nvPr/>
          </p:nvSpPr>
          <p:spPr>
            <a:xfrm>
              <a:off x="1348675" y="1344050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67"/>
                  </a:moveTo>
                  <a:cubicBezTo>
                    <a:pt x="191" y="179"/>
                    <a:pt x="95" y="0"/>
                    <a:pt x="0" y="167"/>
                  </a:cubicBezTo>
                  <a:cubicBezTo>
                    <a:pt x="0" y="286"/>
                    <a:pt x="381" y="322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8" name="Google Shape;60398;p26"/>
            <p:cNvSpPr/>
            <p:nvPr/>
          </p:nvSpPr>
          <p:spPr>
            <a:xfrm>
              <a:off x="3582275" y="1342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9" name="Google Shape;60399;p26"/>
            <p:cNvSpPr/>
            <p:nvPr/>
          </p:nvSpPr>
          <p:spPr>
            <a:xfrm>
              <a:off x="1403150" y="1342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0" name="Google Shape;60400;p26"/>
            <p:cNvSpPr/>
            <p:nvPr/>
          </p:nvSpPr>
          <p:spPr>
            <a:xfrm>
              <a:off x="6462400" y="134225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3"/>
                  </a:moveTo>
                  <a:cubicBezTo>
                    <a:pt x="405" y="37"/>
                    <a:pt x="48" y="1"/>
                    <a:pt x="1" y="132"/>
                  </a:cubicBezTo>
                  <a:cubicBezTo>
                    <a:pt x="274" y="108"/>
                    <a:pt x="632" y="144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1" name="Google Shape;60401;p26"/>
            <p:cNvSpPr/>
            <p:nvPr/>
          </p:nvSpPr>
          <p:spPr>
            <a:xfrm>
              <a:off x="3729025" y="13392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1" y="132"/>
                  </a:moveTo>
                  <a:cubicBezTo>
                    <a:pt x="1" y="191"/>
                    <a:pt x="179" y="275"/>
                    <a:pt x="203" y="132"/>
                  </a:cubicBezTo>
                  <a:cubicBezTo>
                    <a:pt x="215" y="72"/>
                    <a:pt x="36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2" name="Google Shape;60402;p26"/>
            <p:cNvSpPr/>
            <p:nvPr/>
          </p:nvSpPr>
          <p:spPr>
            <a:xfrm>
              <a:off x="696500" y="133570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6"/>
                  </a:moveTo>
                  <a:cubicBezTo>
                    <a:pt x="191" y="180"/>
                    <a:pt x="96" y="1"/>
                    <a:pt x="1" y="156"/>
                  </a:cubicBezTo>
                  <a:cubicBezTo>
                    <a:pt x="1" y="275"/>
                    <a:pt x="370" y="310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3" name="Google Shape;60403;p26"/>
            <p:cNvSpPr/>
            <p:nvPr/>
          </p:nvSpPr>
          <p:spPr>
            <a:xfrm>
              <a:off x="1131075" y="133422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" y="167"/>
                    <a:pt x="179" y="239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4" name="Google Shape;60404;p26"/>
            <p:cNvSpPr/>
            <p:nvPr/>
          </p:nvSpPr>
          <p:spPr>
            <a:xfrm>
              <a:off x="2989650" y="13306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1"/>
                    <a:pt x="0" y="143"/>
                  </a:cubicBezTo>
                  <a:cubicBezTo>
                    <a:pt x="12" y="203"/>
                    <a:pt x="191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5" name="Google Shape;60405;p26"/>
            <p:cNvSpPr/>
            <p:nvPr/>
          </p:nvSpPr>
          <p:spPr>
            <a:xfrm>
              <a:off x="6147175" y="1328275"/>
              <a:ext cx="11050" cy="6575"/>
            </a:xfrm>
            <a:custGeom>
              <a:avLst/>
              <a:gdLst/>
              <a:ahLst/>
              <a:cxnLst/>
              <a:rect l="l" t="t" r="r" b="b"/>
              <a:pathLst>
                <a:path w="442" h="263" extrusionOk="0">
                  <a:moveTo>
                    <a:pt x="441" y="131"/>
                  </a:moveTo>
                  <a:cubicBezTo>
                    <a:pt x="394" y="0"/>
                    <a:pt x="203" y="60"/>
                    <a:pt x="1" y="131"/>
                  </a:cubicBezTo>
                  <a:cubicBezTo>
                    <a:pt x="13" y="238"/>
                    <a:pt x="394" y="262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6" name="Google Shape;60406;p26"/>
            <p:cNvSpPr/>
            <p:nvPr/>
          </p:nvSpPr>
          <p:spPr>
            <a:xfrm>
              <a:off x="3533475" y="13285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7" name="Google Shape;60407;p26"/>
            <p:cNvSpPr/>
            <p:nvPr/>
          </p:nvSpPr>
          <p:spPr>
            <a:xfrm>
              <a:off x="2394625" y="1330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43"/>
                  </a:moveTo>
                  <a:cubicBezTo>
                    <a:pt x="179" y="167"/>
                    <a:pt x="453" y="84"/>
                    <a:pt x="346" y="12"/>
                  </a:cubicBezTo>
                  <a:cubicBezTo>
                    <a:pt x="275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8" name="Google Shape;60408;p26"/>
            <p:cNvSpPr/>
            <p:nvPr/>
          </p:nvSpPr>
          <p:spPr>
            <a:xfrm>
              <a:off x="2174675" y="1328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4" y="72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9" name="Google Shape;60409;p26"/>
            <p:cNvSpPr/>
            <p:nvPr/>
          </p:nvSpPr>
          <p:spPr>
            <a:xfrm>
              <a:off x="1674600" y="1328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0" name="Google Shape;60410;p26"/>
            <p:cNvSpPr/>
            <p:nvPr/>
          </p:nvSpPr>
          <p:spPr>
            <a:xfrm>
              <a:off x="604225" y="1331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4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1" name="Google Shape;60411;p26"/>
            <p:cNvSpPr/>
            <p:nvPr/>
          </p:nvSpPr>
          <p:spPr>
            <a:xfrm>
              <a:off x="5462575" y="1322625"/>
              <a:ext cx="11050" cy="6550"/>
            </a:xfrm>
            <a:custGeom>
              <a:avLst/>
              <a:gdLst/>
              <a:ahLst/>
              <a:cxnLst/>
              <a:rect l="l" t="t" r="r" b="b"/>
              <a:pathLst>
                <a:path w="442" h="262" extrusionOk="0">
                  <a:moveTo>
                    <a:pt x="441" y="131"/>
                  </a:moveTo>
                  <a:cubicBezTo>
                    <a:pt x="393" y="0"/>
                    <a:pt x="203" y="60"/>
                    <a:pt x="1" y="131"/>
                  </a:cubicBezTo>
                  <a:cubicBezTo>
                    <a:pt x="12" y="238"/>
                    <a:pt x="382" y="262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2" name="Google Shape;60412;p26"/>
            <p:cNvSpPr/>
            <p:nvPr/>
          </p:nvSpPr>
          <p:spPr>
            <a:xfrm>
              <a:off x="5025025" y="132530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3" name="Google Shape;60413;p26"/>
            <p:cNvSpPr/>
            <p:nvPr/>
          </p:nvSpPr>
          <p:spPr>
            <a:xfrm>
              <a:off x="4141875" y="13199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5" y="1"/>
                  </a:moveTo>
                  <a:lnTo>
                    <a:pt x="227" y="1"/>
                  </a:lnTo>
                  <a:cubicBezTo>
                    <a:pt x="227" y="120"/>
                    <a:pt x="48" y="132"/>
                    <a:pt x="0" y="227"/>
                  </a:cubicBezTo>
                  <a:cubicBezTo>
                    <a:pt x="262" y="227"/>
                    <a:pt x="298" y="370"/>
                    <a:pt x="65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4" name="Google Shape;60414;p26"/>
            <p:cNvSpPr/>
            <p:nvPr/>
          </p:nvSpPr>
          <p:spPr>
            <a:xfrm>
              <a:off x="2384225" y="131992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4" y="108"/>
                    <a:pt x="762" y="13"/>
                  </a:cubicBezTo>
                  <a:cubicBezTo>
                    <a:pt x="417" y="37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5" name="Google Shape;60415;p26"/>
            <p:cNvSpPr/>
            <p:nvPr/>
          </p:nvSpPr>
          <p:spPr>
            <a:xfrm>
              <a:off x="5634025" y="13193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24"/>
                  </a:moveTo>
                  <a:cubicBezTo>
                    <a:pt x="262" y="0"/>
                    <a:pt x="1" y="83"/>
                    <a:pt x="96" y="143"/>
                  </a:cubicBezTo>
                  <a:cubicBezTo>
                    <a:pt x="155" y="167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6" name="Google Shape;60416;p26"/>
            <p:cNvSpPr/>
            <p:nvPr/>
          </p:nvSpPr>
          <p:spPr>
            <a:xfrm>
              <a:off x="3721000" y="1308925"/>
              <a:ext cx="31850" cy="14000"/>
            </a:xfrm>
            <a:custGeom>
              <a:avLst/>
              <a:gdLst/>
              <a:ahLst/>
              <a:cxnLst/>
              <a:rect l="l" t="t" r="r" b="b"/>
              <a:pathLst>
                <a:path w="1274" h="560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0"/>
                  </a:cubicBezTo>
                  <a:cubicBezTo>
                    <a:pt x="0" y="36"/>
                    <a:pt x="643" y="238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7" name="Google Shape;60417;p26"/>
            <p:cNvSpPr/>
            <p:nvPr/>
          </p:nvSpPr>
          <p:spPr>
            <a:xfrm>
              <a:off x="2171700" y="131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67"/>
                    <a:pt x="452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8" name="Google Shape;60418;p26"/>
            <p:cNvSpPr/>
            <p:nvPr/>
          </p:nvSpPr>
          <p:spPr>
            <a:xfrm>
              <a:off x="1671625" y="131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20" y="143"/>
                  </a:moveTo>
                  <a:cubicBezTo>
                    <a:pt x="179" y="167"/>
                    <a:pt x="453" y="83"/>
                    <a:pt x="346" y="24"/>
                  </a:cubicBezTo>
                  <a:cubicBezTo>
                    <a:pt x="274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9" name="Google Shape;60419;p26"/>
            <p:cNvSpPr/>
            <p:nvPr/>
          </p:nvSpPr>
          <p:spPr>
            <a:xfrm>
              <a:off x="333650" y="1306550"/>
              <a:ext cx="36650" cy="19075"/>
            </a:xfrm>
            <a:custGeom>
              <a:avLst/>
              <a:gdLst/>
              <a:ahLst/>
              <a:cxnLst/>
              <a:rect l="l" t="t" r="r" b="b"/>
              <a:pathLst>
                <a:path w="1466" h="763" extrusionOk="0">
                  <a:moveTo>
                    <a:pt x="1465" y="429"/>
                  </a:moveTo>
                  <a:cubicBezTo>
                    <a:pt x="1049" y="393"/>
                    <a:pt x="1299" y="0"/>
                    <a:pt x="596" y="95"/>
                  </a:cubicBezTo>
                  <a:cubicBezTo>
                    <a:pt x="1" y="274"/>
                    <a:pt x="1132" y="762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0" name="Google Shape;60420;p26"/>
            <p:cNvSpPr/>
            <p:nvPr/>
          </p:nvSpPr>
          <p:spPr>
            <a:xfrm>
              <a:off x="6970800" y="1313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1" name="Google Shape;60421;p26"/>
            <p:cNvSpPr/>
            <p:nvPr/>
          </p:nvSpPr>
          <p:spPr>
            <a:xfrm>
              <a:off x="5794175" y="13142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2" name="Google Shape;60422;p26"/>
            <p:cNvSpPr/>
            <p:nvPr/>
          </p:nvSpPr>
          <p:spPr>
            <a:xfrm>
              <a:off x="3527225" y="130625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38" y="250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3" name="Google Shape;60423;p26"/>
            <p:cNvSpPr/>
            <p:nvPr/>
          </p:nvSpPr>
          <p:spPr>
            <a:xfrm>
              <a:off x="2606575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41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4" name="Google Shape;60424;p26"/>
            <p:cNvSpPr/>
            <p:nvPr/>
          </p:nvSpPr>
          <p:spPr>
            <a:xfrm>
              <a:off x="1291525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5" name="Google Shape;60425;p26"/>
            <p:cNvSpPr/>
            <p:nvPr/>
          </p:nvSpPr>
          <p:spPr>
            <a:xfrm>
              <a:off x="400050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6" name="Google Shape;60426;p26"/>
            <p:cNvSpPr/>
            <p:nvPr/>
          </p:nvSpPr>
          <p:spPr>
            <a:xfrm>
              <a:off x="3774875" y="13053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91" y="167"/>
                    <a:pt x="453" y="84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7" name="Google Shape;60427;p26"/>
            <p:cNvSpPr/>
            <p:nvPr/>
          </p:nvSpPr>
          <p:spPr>
            <a:xfrm>
              <a:off x="1891900" y="1299400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0" y="274"/>
                  </a:moveTo>
                  <a:cubicBezTo>
                    <a:pt x="286" y="417"/>
                    <a:pt x="810" y="417"/>
                    <a:pt x="881" y="155"/>
                  </a:cubicBezTo>
                  <a:cubicBezTo>
                    <a:pt x="584" y="0"/>
                    <a:pt x="60" y="0"/>
                    <a:pt x="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8" name="Google Shape;60428;p26"/>
            <p:cNvSpPr/>
            <p:nvPr/>
          </p:nvSpPr>
          <p:spPr>
            <a:xfrm>
              <a:off x="6865125" y="13000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70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9" name="Google Shape;60429;p26"/>
            <p:cNvSpPr/>
            <p:nvPr/>
          </p:nvSpPr>
          <p:spPr>
            <a:xfrm>
              <a:off x="6315950" y="13000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0" name="Google Shape;60430;p26"/>
            <p:cNvSpPr/>
            <p:nvPr/>
          </p:nvSpPr>
          <p:spPr>
            <a:xfrm>
              <a:off x="3821600" y="13003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1" name="Google Shape;60431;p26"/>
            <p:cNvSpPr/>
            <p:nvPr/>
          </p:nvSpPr>
          <p:spPr>
            <a:xfrm>
              <a:off x="1291525" y="13023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2" name="Google Shape;60432;p26"/>
            <p:cNvSpPr/>
            <p:nvPr/>
          </p:nvSpPr>
          <p:spPr>
            <a:xfrm>
              <a:off x="1266825" y="1300300"/>
              <a:ext cx="19050" cy="6275"/>
            </a:xfrm>
            <a:custGeom>
              <a:avLst/>
              <a:gdLst/>
              <a:ahLst/>
              <a:cxnLst/>
              <a:rect l="l" t="t" r="r" b="b"/>
              <a:pathLst>
                <a:path w="762" h="251" extrusionOk="0">
                  <a:moveTo>
                    <a:pt x="655" y="0"/>
                  </a:moveTo>
                  <a:cubicBezTo>
                    <a:pt x="286" y="0"/>
                    <a:pt x="107" y="83"/>
                    <a:pt x="0" y="226"/>
                  </a:cubicBezTo>
                  <a:cubicBezTo>
                    <a:pt x="345" y="226"/>
                    <a:pt x="762" y="250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3" name="Google Shape;60433;p26"/>
            <p:cNvSpPr/>
            <p:nvPr/>
          </p:nvSpPr>
          <p:spPr>
            <a:xfrm>
              <a:off x="334850" y="13023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4" name="Google Shape;60434;p26"/>
            <p:cNvSpPr/>
            <p:nvPr/>
          </p:nvSpPr>
          <p:spPr>
            <a:xfrm>
              <a:off x="6984500" y="1294050"/>
              <a:ext cx="21750" cy="10425"/>
            </a:xfrm>
            <a:custGeom>
              <a:avLst/>
              <a:gdLst/>
              <a:ahLst/>
              <a:cxnLst/>
              <a:rect l="l" t="t" r="r" b="b"/>
              <a:pathLst>
                <a:path w="870" h="417" extrusionOk="0">
                  <a:moveTo>
                    <a:pt x="869" y="369"/>
                  </a:moveTo>
                  <a:lnTo>
                    <a:pt x="869" y="24"/>
                  </a:lnTo>
                  <a:cubicBezTo>
                    <a:pt x="369" y="0"/>
                    <a:pt x="48" y="60"/>
                    <a:pt x="0" y="250"/>
                  </a:cubicBezTo>
                  <a:cubicBezTo>
                    <a:pt x="286" y="298"/>
                    <a:pt x="417" y="417"/>
                    <a:pt x="86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5" name="Google Shape;60435;p26"/>
            <p:cNvSpPr/>
            <p:nvPr/>
          </p:nvSpPr>
          <p:spPr>
            <a:xfrm>
              <a:off x="6489775" y="12970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6" name="Google Shape;60436;p26"/>
            <p:cNvSpPr/>
            <p:nvPr/>
          </p:nvSpPr>
          <p:spPr>
            <a:xfrm>
              <a:off x="6250475" y="1288975"/>
              <a:ext cx="23525" cy="14325"/>
            </a:xfrm>
            <a:custGeom>
              <a:avLst/>
              <a:gdLst/>
              <a:ahLst/>
              <a:cxnLst/>
              <a:rect l="l" t="t" r="r" b="b"/>
              <a:pathLst>
                <a:path w="941" h="573" extrusionOk="0">
                  <a:moveTo>
                    <a:pt x="227" y="572"/>
                  </a:moveTo>
                  <a:lnTo>
                    <a:pt x="655" y="572"/>
                  </a:lnTo>
                  <a:cubicBezTo>
                    <a:pt x="774" y="286"/>
                    <a:pt x="941" y="167"/>
                    <a:pt x="429" y="1"/>
                  </a:cubicBezTo>
                  <a:cubicBezTo>
                    <a:pt x="596" y="322"/>
                    <a:pt x="0" y="227"/>
                    <a:pt x="0" y="453"/>
                  </a:cubicBezTo>
                  <a:cubicBezTo>
                    <a:pt x="143" y="465"/>
                    <a:pt x="262" y="477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7" name="Google Shape;60437;p26"/>
            <p:cNvSpPr/>
            <p:nvPr/>
          </p:nvSpPr>
          <p:spPr>
            <a:xfrm>
              <a:off x="6196000" y="12943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191"/>
                    <a:pt x="203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8" name="Google Shape;60438;p26"/>
            <p:cNvSpPr/>
            <p:nvPr/>
          </p:nvSpPr>
          <p:spPr>
            <a:xfrm>
              <a:off x="3574250" y="1287200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4"/>
                  </a:moveTo>
                  <a:cubicBezTo>
                    <a:pt x="1858" y="72"/>
                    <a:pt x="0" y="0"/>
                    <a:pt x="75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9" name="Google Shape;60439;p26"/>
            <p:cNvSpPr/>
            <p:nvPr/>
          </p:nvSpPr>
          <p:spPr>
            <a:xfrm>
              <a:off x="3843025" y="12946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7"/>
                    <a:pt x="1" y="1"/>
                    <a:pt x="1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0" name="Google Shape;60440;p26"/>
            <p:cNvSpPr/>
            <p:nvPr/>
          </p:nvSpPr>
          <p:spPr>
            <a:xfrm>
              <a:off x="3419475" y="12919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1" name="Google Shape;60441;p26"/>
            <p:cNvSpPr/>
            <p:nvPr/>
          </p:nvSpPr>
          <p:spPr>
            <a:xfrm>
              <a:off x="2614900" y="1291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2" name="Google Shape;60442;p26"/>
            <p:cNvSpPr/>
            <p:nvPr/>
          </p:nvSpPr>
          <p:spPr>
            <a:xfrm>
              <a:off x="1266825" y="12886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3" name="Google Shape;60443;p26"/>
            <p:cNvSpPr/>
            <p:nvPr/>
          </p:nvSpPr>
          <p:spPr>
            <a:xfrm>
              <a:off x="7136600" y="128005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0" y="358"/>
                  </a:moveTo>
                  <a:cubicBezTo>
                    <a:pt x="881" y="762"/>
                    <a:pt x="512" y="0"/>
                    <a:pt x="0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4" name="Google Shape;60444;p26"/>
            <p:cNvSpPr/>
            <p:nvPr/>
          </p:nvSpPr>
          <p:spPr>
            <a:xfrm>
              <a:off x="5337850" y="1285700"/>
              <a:ext cx="5100" cy="6875"/>
            </a:xfrm>
            <a:custGeom>
              <a:avLst/>
              <a:gdLst/>
              <a:ahLst/>
              <a:cxnLst/>
              <a:rect l="l" t="t" r="r" b="b"/>
              <a:pathLst>
                <a:path w="204" h="275" extrusionOk="0">
                  <a:moveTo>
                    <a:pt x="203" y="132"/>
                  </a:moveTo>
                  <a:cubicBezTo>
                    <a:pt x="203" y="72"/>
                    <a:pt x="25" y="1"/>
                    <a:pt x="1" y="132"/>
                  </a:cubicBezTo>
                  <a:cubicBezTo>
                    <a:pt x="1" y="191"/>
                    <a:pt x="179" y="275"/>
                    <a:pt x="203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5" name="Google Shape;60445;p26"/>
            <p:cNvSpPr/>
            <p:nvPr/>
          </p:nvSpPr>
          <p:spPr>
            <a:xfrm>
              <a:off x="7112175" y="12857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32"/>
                  </a:moveTo>
                  <a:cubicBezTo>
                    <a:pt x="168" y="167"/>
                    <a:pt x="430" y="72"/>
                    <a:pt x="322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6" name="Google Shape;60446;p26"/>
            <p:cNvSpPr/>
            <p:nvPr/>
          </p:nvSpPr>
          <p:spPr>
            <a:xfrm>
              <a:off x="1927300" y="12857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7" name="Google Shape;60447;p26"/>
            <p:cNvSpPr/>
            <p:nvPr/>
          </p:nvSpPr>
          <p:spPr>
            <a:xfrm>
              <a:off x="1076900" y="12866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79" y="72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8" name="Google Shape;60448;p26"/>
            <p:cNvSpPr/>
            <p:nvPr/>
          </p:nvSpPr>
          <p:spPr>
            <a:xfrm>
              <a:off x="829250" y="12857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34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9" name="Google Shape;60449;p26"/>
            <p:cNvSpPr/>
            <p:nvPr/>
          </p:nvSpPr>
          <p:spPr>
            <a:xfrm>
              <a:off x="7218150" y="12779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86" y="0"/>
                    <a:pt x="108" y="83"/>
                    <a:pt x="1" y="226"/>
                  </a:cubicBezTo>
                  <a:cubicBezTo>
                    <a:pt x="346" y="203"/>
                    <a:pt x="751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0" name="Google Shape;60450;p26"/>
            <p:cNvSpPr/>
            <p:nvPr/>
          </p:nvSpPr>
          <p:spPr>
            <a:xfrm>
              <a:off x="7123200" y="12776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95"/>
                    <a:pt x="762" y="12"/>
                  </a:cubicBezTo>
                  <a:cubicBezTo>
                    <a:pt x="417" y="24"/>
                    <a:pt x="0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1" name="Google Shape;60451;p26"/>
            <p:cNvSpPr/>
            <p:nvPr/>
          </p:nvSpPr>
          <p:spPr>
            <a:xfrm>
              <a:off x="2484825" y="1272300"/>
              <a:ext cx="10725" cy="11350"/>
            </a:xfrm>
            <a:custGeom>
              <a:avLst/>
              <a:gdLst/>
              <a:ahLst/>
              <a:cxnLst/>
              <a:rect l="l" t="t" r="r" b="b"/>
              <a:pathLst>
                <a:path w="429" h="454" extrusionOk="0">
                  <a:moveTo>
                    <a:pt x="429" y="1"/>
                  </a:moveTo>
                  <a:lnTo>
                    <a:pt x="0" y="1"/>
                  </a:lnTo>
                  <a:lnTo>
                    <a:pt x="0" y="453"/>
                  </a:lnTo>
                  <a:lnTo>
                    <a:pt x="429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2" name="Google Shape;60452;p26"/>
            <p:cNvSpPr/>
            <p:nvPr/>
          </p:nvSpPr>
          <p:spPr>
            <a:xfrm>
              <a:off x="5519725" y="1277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2" y="0"/>
                    <a:pt x="1" y="96"/>
                    <a:pt x="108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3" name="Google Shape;60453;p26"/>
            <p:cNvSpPr/>
            <p:nvPr/>
          </p:nvSpPr>
          <p:spPr>
            <a:xfrm>
              <a:off x="6691000" y="1275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3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4" name="Google Shape;60454;p26"/>
            <p:cNvSpPr/>
            <p:nvPr/>
          </p:nvSpPr>
          <p:spPr>
            <a:xfrm>
              <a:off x="5348575" y="12747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24" y="0"/>
                    <a:pt x="0" y="131"/>
                  </a:cubicBezTo>
                  <a:cubicBezTo>
                    <a:pt x="250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5" name="Google Shape;60455;p26"/>
            <p:cNvSpPr/>
            <p:nvPr/>
          </p:nvSpPr>
          <p:spPr>
            <a:xfrm>
              <a:off x="7179750" y="12690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6" name="Google Shape;60456;p26"/>
            <p:cNvSpPr/>
            <p:nvPr/>
          </p:nvSpPr>
          <p:spPr>
            <a:xfrm>
              <a:off x="7059800" y="1269325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15"/>
                    <a:pt x="250" y="275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7" name="Google Shape;60457;p26"/>
            <p:cNvSpPr/>
            <p:nvPr/>
          </p:nvSpPr>
          <p:spPr>
            <a:xfrm>
              <a:off x="1303425" y="1255950"/>
              <a:ext cx="28900" cy="16375"/>
            </a:xfrm>
            <a:custGeom>
              <a:avLst/>
              <a:gdLst/>
              <a:ahLst/>
              <a:cxnLst/>
              <a:rect l="l" t="t" r="r" b="b"/>
              <a:pathLst>
                <a:path w="1156" h="655" extrusionOk="0">
                  <a:moveTo>
                    <a:pt x="941" y="655"/>
                  </a:moveTo>
                  <a:cubicBezTo>
                    <a:pt x="1155" y="0"/>
                    <a:pt x="0" y="607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8" name="Google Shape;60458;p26"/>
            <p:cNvSpPr/>
            <p:nvPr/>
          </p:nvSpPr>
          <p:spPr>
            <a:xfrm>
              <a:off x="6641900" y="1258325"/>
              <a:ext cx="23825" cy="11025"/>
            </a:xfrm>
            <a:custGeom>
              <a:avLst/>
              <a:gdLst/>
              <a:ahLst/>
              <a:cxnLst/>
              <a:rect l="l" t="t" r="r" b="b"/>
              <a:pathLst>
                <a:path w="953" h="441" extrusionOk="0">
                  <a:moveTo>
                    <a:pt x="655" y="0"/>
                  </a:moveTo>
                  <a:cubicBezTo>
                    <a:pt x="845" y="357"/>
                    <a:pt x="83" y="227"/>
                    <a:pt x="0" y="441"/>
                  </a:cubicBezTo>
                  <a:lnTo>
                    <a:pt x="857" y="441"/>
                  </a:lnTo>
                  <a:cubicBezTo>
                    <a:pt x="834" y="274"/>
                    <a:pt x="953" y="24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9" name="Google Shape;60459;p26"/>
            <p:cNvSpPr/>
            <p:nvPr/>
          </p:nvSpPr>
          <p:spPr>
            <a:xfrm>
              <a:off x="5359300" y="1266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79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0" name="Google Shape;60460;p26"/>
            <p:cNvSpPr/>
            <p:nvPr/>
          </p:nvSpPr>
          <p:spPr>
            <a:xfrm>
              <a:off x="4204375" y="12660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1" name="Google Shape;60461;p26"/>
            <p:cNvSpPr/>
            <p:nvPr/>
          </p:nvSpPr>
          <p:spPr>
            <a:xfrm>
              <a:off x="1886825" y="1260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1" y="346"/>
                  </a:moveTo>
                  <a:lnTo>
                    <a:pt x="429" y="346"/>
                  </a:lnTo>
                  <a:cubicBezTo>
                    <a:pt x="441" y="203"/>
                    <a:pt x="715" y="203"/>
                    <a:pt x="65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2" name="Google Shape;60462;p26"/>
            <p:cNvSpPr/>
            <p:nvPr/>
          </p:nvSpPr>
          <p:spPr>
            <a:xfrm>
              <a:off x="7106525" y="12630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3" name="Google Shape;60463;p26"/>
            <p:cNvSpPr/>
            <p:nvPr/>
          </p:nvSpPr>
          <p:spPr>
            <a:xfrm>
              <a:off x="5631350" y="125385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13"/>
                  </a:moveTo>
                  <a:cubicBezTo>
                    <a:pt x="441" y="441"/>
                    <a:pt x="465" y="382"/>
                    <a:pt x="655" y="394"/>
                  </a:cubicBezTo>
                  <a:lnTo>
                    <a:pt x="655" y="179"/>
                  </a:lnTo>
                  <a:cubicBezTo>
                    <a:pt x="108" y="1"/>
                    <a:pt x="0" y="560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4" name="Google Shape;60464;p26"/>
            <p:cNvSpPr/>
            <p:nvPr/>
          </p:nvSpPr>
          <p:spPr>
            <a:xfrm>
              <a:off x="5000625" y="1261300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95" y="84"/>
                    <a:pt x="0" y="215"/>
                  </a:cubicBezTo>
                  <a:cubicBezTo>
                    <a:pt x="345" y="203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5" name="Google Shape;60465;p26"/>
            <p:cNvSpPr/>
            <p:nvPr/>
          </p:nvSpPr>
          <p:spPr>
            <a:xfrm>
              <a:off x="6365075" y="1252675"/>
              <a:ext cx="26500" cy="17875"/>
            </a:xfrm>
            <a:custGeom>
              <a:avLst/>
              <a:gdLst/>
              <a:ahLst/>
              <a:cxnLst/>
              <a:rect l="l" t="t" r="r" b="b"/>
              <a:pathLst>
                <a:path w="1060" h="715" extrusionOk="0">
                  <a:moveTo>
                    <a:pt x="0" y="107"/>
                  </a:moveTo>
                  <a:lnTo>
                    <a:pt x="0" y="322"/>
                  </a:lnTo>
                  <a:cubicBezTo>
                    <a:pt x="381" y="714"/>
                    <a:pt x="1060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6" name="Google Shape;60466;p26"/>
            <p:cNvSpPr/>
            <p:nvPr/>
          </p:nvSpPr>
          <p:spPr>
            <a:xfrm>
              <a:off x="5329525" y="1260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7" name="Google Shape;60467;p26"/>
            <p:cNvSpPr/>
            <p:nvPr/>
          </p:nvSpPr>
          <p:spPr>
            <a:xfrm>
              <a:off x="3606975" y="1241050"/>
              <a:ext cx="29800" cy="28000"/>
            </a:xfrm>
            <a:custGeom>
              <a:avLst/>
              <a:gdLst/>
              <a:ahLst/>
              <a:cxnLst/>
              <a:rect l="l" t="t" r="r" b="b"/>
              <a:pathLst>
                <a:path w="1192" h="1120" extrusionOk="0">
                  <a:moveTo>
                    <a:pt x="1192" y="691"/>
                  </a:moveTo>
                  <a:lnTo>
                    <a:pt x="1192" y="465"/>
                  </a:lnTo>
                  <a:cubicBezTo>
                    <a:pt x="311" y="1"/>
                    <a:pt x="1" y="1120"/>
                    <a:pt x="1192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8" name="Google Shape;60468;p26"/>
            <p:cNvSpPr/>
            <p:nvPr/>
          </p:nvSpPr>
          <p:spPr>
            <a:xfrm>
              <a:off x="7325300" y="1249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75" y="143"/>
                    <a:pt x="1" y="143"/>
                    <a:pt x="60" y="345"/>
                  </a:cubicBezTo>
                  <a:lnTo>
                    <a:pt x="71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9" name="Google Shape;60469;p26"/>
            <p:cNvSpPr/>
            <p:nvPr/>
          </p:nvSpPr>
          <p:spPr>
            <a:xfrm>
              <a:off x="212525" y="12517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4" y="143"/>
                  </a:moveTo>
                  <a:cubicBezTo>
                    <a:pt x="214" y="84"/>
                    <a:pt x="36" y="0"/>
                    <a:pt x="0" y="143"/>
                  </a:cubicBezTo>
                  <a:cubicBezTo>
                    <a:pt x="12" y="215"/>
                    <a:pt x="191" y="274"/>
                    <a:pt x="214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0" name="Google Shape;60470;p26"/>
            <p:cNvSpPr/>
            <p:nvPr/>
          </p:nvSpPr>
          <p:spPr>
            <a:xfrm>
              <a:off x="7044025" y="12491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1" name="Google Shape;60471;p26"/>
            <p:cNvSpPr/>
            <p:nvPr/>
          </p:nvSpPr>
          <p:spPr>
            <a:xfrm>
              <a:off x="6767200" y="1241050"/>
              <a:ext cx="31275" cy="17600"/>
            </a:xfrm>
            <a:custGeom>
              <a:avLst/>
              <a:gdLst/>
              <a:ahLst/>
              <a:cxnLst/>
              <a:rect l="l" t="t" r="r" b="b"/>
              <a:pathLst>
                <a:path w="1251" h="704" extrusionOk="0">
                  <a:moveTo>
                    <a:pt x="1072" y="572"/>
                  </a:moveTo>
                  <a:cubicBezTo>
                    <a:pt x="1251" y="179"/>
                    <a:pt x="870" y="72"/>
                    <a:pt x="417" y="1"/>
                  </a:cubicBezTo>
                  <a:cubicBezTo>
                    <a:pt x="1" y="227"/>
                    <a:pt x="191" y="703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2" name="Google Shape;60472;p26"/>
            <p:cNvSpPr/>
            <p:nvPr/>
          </p:nvSpPr>
          <p:spPr>
            <a:xfrm>
              <a:off x="4671700" y="1251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3" name="Google Shape;60473;p26"/>
            <p:cNvSpPr/>
            <p:nvPr/>
          </p:nvSpPr>
          <p:spPr>
            <a:xfrm>
              <a:off x="748000" y="1251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67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4" name="Google Shape;60474;p26"/>
            <p:cNvSpPr/>
            <p:nvPr/>
          </p:nvSpPr>
          <p:spPr>
            <a:xfrm>
              <a:off x="7103850" y="12497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3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5" name="Google Shape;60475;p26"/>
            <p:cNvSpPr/>
            <p:nvPr/>
          </p:nvSpPr>
          <p:spPr>
            <a:xfrm>
              <a:off x="5256300" y="122737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0" y="1012"/>
                  </a:moveTo>
                  <a:cubicBezTo>
                    <a:pt x="1667" y="845"/>
                    <a:pt x="24" y="0"/>
                    <a:pt x="0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6" name="Google Shape;60476;p26"/>
            <p:cNvSpPr/>
            <p:nvPr/>
          </p:nvSpPr>
          <p:spPr>
            <a:xfrm>
              <a:off x="731625" y="12488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7" name="Google Shape;60477;p26"/>
            <p:cNvSpPr/>
            <p:nvPr/>
          </p:nvSpPr>
          <p:spPr>
            <a:xfrm>
              <a:off x="2739625" y="12410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20"/>
                  </a:moveTo>
                  <a:cubicBezTo>
                    <a:pt x="226" y="60"/>
                    <a:pt x="36" y="1"/>
                    <a:pt x="0" y="120"/>
                  </a:cubicBezTo>
                  <a:cubicBezTo>
                    <a:pt x="12" y="179"/>
                    <a:pt x="191" y="251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8" name="Google Shape;60478;p26"/>
            <p:cNvSpPr/>
            <p:nvPr/>
          </p:nvSpPr>
          <p:spPr>
            <a:xfrm>
              <a:off x="5696525" y="12354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656" y="1"/>
                  </a:moveTo>
                  <a:lnTo>
                    <a:pt x="1" y="1"/>
                  </a:lnTo>
                  <a:lnTo>
                    <a:pt x="1" y="346"/>
                  </a:lnTo>
                  <a:lnTo>
                    <a:pt x="429" y="346"/>
                  </a:lnTo>
                  <a:cubicBezTo>
                    <a:pt x="441" y="215"/>
                    <a:pt x="715" y="203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9" name="Google Shape;60479;p26"/>
            <p:cNvSpPr/>
            <p:nvPr/>
          </p:nvSpPr>
          <p:spPr>
            <a:xfrm>
              <a:off x="5446500" y="12354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20"/>
                  </a:moveTo>
                  <a:cubicBezTo>
                    <a:pt x="429" y="120"/>
                    <a:pt x="393" y="36"/>
                    <a:pt x="215" y="1"/>
                  </a:cubicBezTo>
                  <a:cubicBezTo>
                    <a:pt x="215" y="120"/>
                    <a:pt x="36" y="143"/>
                    <a:pt x="1" y="227"/>
                  </a:cubicBezTo>
                  <a:cubicBezTo>
                    <a:pt x="215" y="227"/>
                    <a:pt x="251" y="322"/>
                    <a:pt x="429" y="334"/>
                  </a:cubicBezTo>
                  <a:cubicBezTo>
                    <a:pt x="429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0" name="Google Shape;60480;p26"/>
            <p:cNvSpPr/>
            <p:nvPr/>
          </p:nvSpPr>
          <p:spPr>
            <a:xfrm>
              <a:off x="3052150" y="12407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5"/>
                  </a:moveTo>
                  <a:cubicBezTo>
                    <a:pt x="263" y="1"/>
                    <a:pt x="1" y="84"/>
                    <a:pt x="120" y="132"/>
                  </a:cubicBezTo>
                  <a:cubicBezTo>
                    <a:pt x="179" y="168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1" name="Google Shape;60481;p26"/>
            <p:cNvSpPr/>
            <p:nvPr/>
          </p:nvSpPr>
          <p:spPr>
            <a:xfrm>
              <a:off x="1946350" y="12380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3" y="132"/>
                  </a:cubicBezTo>
                  <a:cubicBezTo>
                    <a:pt x="1" y="191"/>
                    <a:pt x="180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2" name="Google Shape;60482;p26"/>
            <p:cNvSpPr/>
            <p:nvPr/>
          </p:nvSpPr>
          <p:spPr>
            <a:xfrm>
              <a:off x="6606775" y="12377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3" name="Google Shape;60483;p26"/>
            <p:cNvSpPr/>
            <p:nvPr/>
          </p:nvSpPr>
          <p:spPr>
            <a:xfrm>
              <a:off x="416400" y="1237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4" name="Google Shape;60484;p26"/>
            <p:cNvSpPr/>
            <p:nvPr/>
          </p:nvSpPr>
          <p:spPr>
            <a:xfrm>
              <a:off x="5568850" y="12348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5" name="Google Shape;60485;p26"/>
            <p:cNvSpPr/>
            <p:nvPr/>
          </p:nvSpPr>
          <p:spPr>
            <a:xfrm>
              <a:off x="5362275" y="1229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19"/>
                    <a:pt x="714" y="108"/>
                    <a:pt x="762" y="24"/>
                  </a:cubicBezTo>
                  <a:cubicBezTo>
                    <a:pt x="417" y="36"/>
                    <a:pt x="0" y="0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6" name="Google Shape;60486;p26"/>
            <p:cNvSpPr/>
            <p:nvPr/>
          </p:nvSpPr>
          <p:spPr>
            <a:xfrm>
              <a:off x="4957150" y="12264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36" y="0"/>
                    <a:pt x="1" y="143"/>
                  </a:cubicBezTo>
                  <a:cubicBezTo>
                    <a:pt x="1" y="215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7" name="Google Shape;60487;p26"/>
            <p:cNvSpPr/>
            <p:nvPr/>
          </p:nvSpPr>
          <p:spPr>
            <a:xfrm>
              <a:off x="4560375" y="1224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8" name="Google Shape;60488;p26"/>
            <p:cNvSpPr/>
            <p:nvPr/>
          </p:nvSpPr>
          <p:spPr>
            <a:xfrm>
              <a:off x="1883850" y="12264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3"/>
                  </a:moveTo>
                  <a:cubicBezTo>
                    <a:pt x="179" y="167"/>
                    <a:pt x="441" y="84"/>
                    <a:pt x="346" y="24"/>
                  </a:cubicBezTo>
                  <a:cubicBezTo>
                    <a:pt x="263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9" name="Google Shape;60489;p26"/>
            <p:cNvSpPr/>
            <p:nvPr/>
          </p:nvSpPr>
          <p:spPr>
            <a:xfrm>
              <a:off x="641425" y="122170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27"/>
                  </a:moveTo>
                  <a:lnTo>
                    <a:pt x="668" y="1"/>
                  </a:lnTo>
                  <a:lnTo>
                    <a:pt x="13" y="1"/>
                  </a:lnTo>
                  <a:cubicBezTo>
                    <a:pt x="1" y="191"/>
                    <a:pt x="239" y="251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0" name="Google Shape;60490;p26"/>
            <p:cNvSpPr/>
            <p:nvPr/>
          </p:nvSpPr>
          <p:spPr>
            <a:xfrm>
              <a:off x="4323750" y="12181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1" name="Google Shape;60491;p26"/>
            <p:cNvSpPr/>
            <p:nvPr/>
          </p:nvSpPr>
          <p:spPr>
            <a:xfrm>
              <a:off x="1759425" y="1213075"/>
              <a:ext cx="26825" cy="9550"/>
            </a:xfrm>
            <a:custGeom>
              <a:avLst/>
              <a:gdLst/>
              <a:ahLst/>
              <a:cxnLst/>
              <a:rect l="l" t="t" r="r" b="b"/>
              <a:pathLst>
                <a:path w="1073" h="382" extrusionOk="0">
                  <a:moveTo>
                    <a:pt x="96" y="227"/>
                  </a:moveTo>
                  <a:cubicBezTo>
                    <a:pt x="382" y="227"/>
                    <a:pt x="394" y="382"/>
                    <a:pt x="751" y="346"/>
                  </a:cubicBezTo>
                  <a:cubicBezTo>
                    <a:pt x="1072" y="60"/>
                    <a:pt x="1" y="1"/>
                    <a:pt x="96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2" name="Google Shape;60492;p26"/>
            <p:cNvSpPr/>
            <p:nvPr/>
          </p:nvSpPr>
          <p:spPr>
            <a:xfrm>
              <a:off x="3889175" y="1215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4"/>
                  </a:moveTo>
                  <a:cubicBezTo>
                    <a:pt x="167" y="180"/>
                    <a:pt x="441" y="84"/>
                    <a:pt x="333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3" name="Google Shape;60493;p26"/>
            <p:cNvSpPr/>
            <p:nvPr/>
          </p:nvSpPr>
          <p:spPr>
            <a:xfrm>
              <a:off x="3397425" y="12127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39"/>
                    <a:pt x="382" y="275"/>
                    <a:pt x="43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4" name="Google Shape;60494;p26"/>
            <p:cNvSpPr/>
            <p:nvPr/>
          </p:nvSpPr>
          <p:spPr>
            <a:xfrm>
              <a:off x="1169475" y="1213075"/>
              <a:ext cx="10750" cy="2700"/>
            </a:xfrm>
            <a:custGeom>
              <a:avLst/>
              <a:gdLst/>
              <a:ahLst/>
              <a:cxnLst/>
              <a:rect l="l" t="t" r="r" b="b"/>
              <a:pathLst>
                <a:path w="430" h="108" extrusionOk="0">
                  <a:moveTo>
                    <a:pt x="429" y="1"/>
                  </a:moveTo>
                  <a:cubicBezTo>
                    <a:pt x="263" y="36"/>
                    <a:pt x="1" y="1"/>
                    <a:pt x="1" y="108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5" name="Google Shape;60495;p26"/>
            <p:cNvSpPr/>
            <p:nvPr/>
          </p:nvSpPr>
          <p:spPr>
            <a:xfrm>
              <a:off x="757525" y="1205050"/>
              <a:ext cx="21150" cy="11025"/>
            </a:xfrm>
            <a:custGeom>
              <a:avLst/>
              <a:gdLst/>
              <a:ahLst/>
              <a:cxnLst/>
              <a:rect l="l" t="t" r="r" b="b"/>
              <a:pathLst>
                <a:path w="846" h="441" extrusionOk="0">
                  <a:moveTo>
                    <a:pt x="596" y="441"/>
                  </a:moveTo>
                  <a:cubicBezTo>
                    <a:pt x="727" y="441"/>
                    <a:pt x="846" y="429"/>
                    <a:pt x="822" y="345"/>
                  </a:cubicBezTo>
                  <a:cubicBezTo>
                    <a:pt x="465" y="345"/>
                    <a:pt x="703" y="24"/>
                    <a:pt x="381" y="0"/>
                  </a:cubicBezTo>
                  <a:cubicBezTo>
                    <a:pt x="0" y="226"/>
                    <a:pt x="548" y="226"/>
                    <a:pt x="1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6" name="Google Shape;60496;p26"/>
            <p:cNvSpPr/>
            <p:nvPr/>
          </p:nvSpPr>
          <p:spPr>
            <a:xfrm>
              <a:off x="3718000" y="1206525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2" y="144"/>
                  </a:moveTo>
                  <a:cubicBezTo>
                    <a:pt x="442" y="24"/>
                    <a:pt x="49" y="1"/>
                    <a:pt x="1" y="144"/>
                  </a:cubicBezTo>
                  <a:cubicBezTo>
                    <a:pt x="263" y="144"/>
                    <a:pt x="346" y="310"/>
                    <a:pt x="442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7" name="Google Shape;60497;p26"/>
            <p:cNvSpPr/>
            <p:nvPr/>
          </p:nvSpPr>
          <p:spPr>
            <a:xfrm>
              <a:off x="846525" y="120207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8" y="191"/>
                    <a:pt x="703" y="12"/>
                    <a:pt x="310" y="0"/>
                  </a:cubicBezTo>
                  <a:cubicBezTo>
                    <a:pt x="239" y="143"/>
                    <a:pt x="0" y="202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8" name="Google Shape;60498;p26"/>
            <p:cNvSpPr/>
            <p:nvPr/>
          </p:nvSpPr>
          <p:spPr>
            <a:xfrm>
              <a:off x="3803450" y="1196700"/>
              <a:ext cx="28875" cy="18475"/>
            </a:xfrm>
            <a:custGeom>
              <a:avLst/>
              <a:gdLst/>
              <a:ahLst/>
              <a:cxnLst/>
              <a:rect l="l" t="t" r="r" b="b"/>
              <a:pathLst>
                <a:path w="1155" h="739" extrusionOk="0">
                  <a:moveTo>
                    <a:pt x="1155" y="215"/>
                  </a:moveTo>
                  <a:cubicBezTo>
                    <a:pt x="453" y="286"/>
                    <a:pt x="488" y="1"/>
                    <a:pt x="72" y="215"/>
                  </a:cubicBezTo>
                  <a:cubicBezTo>
                    <a:pt x="0" y="739"/>
                    <a:pt x="1072" y="513"/>
                    <a:pt x="1155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9" name="Google Shape;60499;p26"/>
            <p:cNvSpPr/>
            <p:nvPr/>
          </p:nvSpPr>
          <p:spPr>
            <a:xfrm>
              <a:off x="1114700" y="12041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3"/>
                  </a:moveTo>
                  <a:cubicBezTo>
                    <a:pt x="227" y="84"/>
                    <a:pt x="49" y="0"/>
                    <a:pt x="1" y="143"/>
                  </a:cubicBezTo>
                  <a:cubicBezTo>
                    <a:pt x="1" y="203"/>
                    <a:pt x="180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0" name="Google Shape;60500;p26"/>
            <p:cNvSpPr/>
            <p:nvPr/>
          </p:nvSpPr>
          <p:spPr>
            <a:xfrm>
              <a:off x="4756225" y="119907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6" y="1"/>
                  </a:moveTo>
                  <a:lnTo>
                    <a:pt x="1" y="1"/>
                  </a:lnTo>
                  <a:lnTo>
                    <a:pt x="1" y="346"/>
                  </a:lnTo>
                  <a:lnTo>
                    <a:pt x="656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1" name="Google Shape;60501;p26"/>
            <p:cNvSpPr/>
            <p:nvPr/>
          </p:nvSpPr>
          <p:spPr>
            <a:xfrm>
              <a:off x="3880225" y="11993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465" y="334"/>
                  </a:moveTo>
                  <a:lnTo>
                    <a:pt x="465" y="108"/>
                  </a:lnTo>
                  <a:cubicBezTo>
                    <a:pt x="239" y="108"/>
                    <a:pt x="215" y="13"/>
                    <a:pt x="37" y="1"/>
                  </a:cubicBezTo>
                  <a:cubicBezTo>
                    <a:pt x="60" y="168"/>
                    <a:pt x="1" y="370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2" name="Google Shape;60502;p26"/>
            <p:cNvSpPr/>
            <p:nvPr/>
          </p:nvSpPr>
          <p:spPr>
            <a:xfrm>
              <a:off x="834925" y="12011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3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67"/>
                    <a:pt x="429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3" name="Google Shape;60503;p26"/>
            <p:cNvSpPr/>
            <p:nvPr/>
          </p:nvSpPr>
          <p:spPr>
            <a:xfrm>
              <a:off x="7131225" y="1195825"/>
              <a:ext cx="10750" cy="6850"/>
            </a:xfrm>
            <a:custGeom>
              <a:avLst/>
              <a:gdLst/>
              <a:ahLst/>
              <a:cxnLst/>
              <a:rect l="l" t="t" r="r" b="b"/>
              <a:pathLst>
                <a:path w="430" h="274" extrusionOk="0">
                  <a:moveTo>
                    <a:pt x="430" y="131"/>
                  </a:moveTo>
                  <a:cubicBezTo>
                    <a:pt x="382" y="0"/>
                    <a:pt x="180" y="60"/>
                    <a:pt x="1" y="131"/>
                  </a:cubicBezTo>
                  <a:cubicBezTo>
                    <a:pt x="1" y="250"/>
                    <a:pt x="382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4" name="Google Shape;60504;p26"/>
            <p:cNvSpPr/>
            <p:nvPr/>
          </p:nvSpPr>
          <p:spPr>
            <a:xfrm>
              <a:off x="7302400" y="1192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5" name="Google Shape;60505;p26"/>
            <p:cNvSpPr/>
            <p:nvPr/>
          </p:nvSpPr>
          <p:spPr>
            <a:xfrm>
              <a:off x="7237200" y="11928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6" name="Google Shape;60506;p26"/>
            <p:cNvSpPr/>
            <p:nvPr/>
          </p:nvSpPr>
          <p:spPr>
            <a:xfrm>
              <a:off x="6966625" y="1181525"/>
              <a:ext cx="17900" cy="11925"/>
            </a:xfrm>
            <a:custGeom>
              <a:avLst/>
              <a:gdLst/>
              <a:ahLst/>
              <a:cxnLst/>
              <a:rect l="l" t="t" r="r" b="b"/>
              <a:pathLst>
                <a:path w="716" h="477" extrusionOk="0">
                  <a:moveTo>
                    <a:pt x="715" y="477"/>
                  </a:moveTo>
                  <a:lnTo>
                    <a:pt x="715" y="36"/>
                  </a:lnTo>
                  <a:cubicBezTo>
                    <a:pt x="132" y="1"/>
                    <a:pt x="1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7" name="Google Shape;60507;p26"/>
            <p:cNvSpPr/>
            <p:nvPr/>
          </p:nvSpPr>
          <p:spPr>
            <a:xfrm>
              <a:off x="1552275" y="11898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79"/>
                    <a:pt x="453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8" name="Google Shape;60508;p26"/>
            <p:cNvSpPr/>
            <p:nvPr/>
          </p:nvSpPr>
          <p:spPr>
            <a:xfrm>
              <a:off x="1533225" y="1176775"/>
              <a:ext cx="18475" cy="13700"/>
            </a:xfrm>
            <a:custGeom>
              <a:avLst/>
              <a:gdLst/>
              <a:ahLst/>
              <a:cxnLst/>
              <a:rect l="l" t="t" r="r" b="b"/>
              <a:pathLst>
                <a:path w="739" h="548" extrusionOk="0">
                  <a:moveTo>
                    <a:pt x="0" y="107"/>
                  </a:moveTo>
                  <a:lnTo>
                    <a:pt x="0" y="548"/>
                  </a:lnTo>
                  <a:lnTo>
                    <a:pt x="655" y="548"/>
                  </a:lnTo>
                  <a:cubicBezTo>
                    <a:pt x="714" y="262"/>
                    <a:pt x="738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9" name="Google Shape;60509;p26"/>
            <p:cNvSpPr/>
            <p:nvPr/>
          </p:nvSpPr>
          <p:spPr>
            <a:xfrm>
              <a:off x="6565975" y="1176775"/>
              <a:ext cx="21175" cy="13400"/>
            </a:xfrm>
            <a:custGeom>
              <a:avLst/>
              <a:gdLst/>
              <a:ahLst/>
              <a:cxnLst/>
              <a:rect l="l" t="t" r="r" b="b"/>
              <a:pathLst>
                <a:path w="847" h="536" extrusionOk="0">
                  <a:moveTo>
                    <a:pt x="203" y="0"/>
                  </a:moveTo>
                  <a:cubicBezTo>
                    <a:pt x="215" y="191"/>
                    <a:pt x="168" y="357"/>
                    <a:pt x="1" y="441"/>
                  </a:cubicBezTo>
                  <a:cubicBezTo>
                    <a:pt x="739" y="536"/>
                    <a:pt x="846" y="12"/>
                    <a:pt x="20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0" name="Google Shape;60510;p26"/>
            <p:cNvSpPr/>
            <p:nvPr/>
          </p:nvSpPr>
          <p:spPr>
            <a:xfrm>
              <a:off x="3239975" y="118152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31"/>
                  </a:moveTo>
                  <a:cubicBezTo>
                    <a:pt x="429" y="12"/>
                    <a:pt x="48" y="1"/>
                    <a:pt x="1" y="131"/>
                  </a:cubicBezTo>
                  <a:cubicBezTo>
                    <a:pt x="239" y="131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1" name="Google Shape;60511;p26"/>
            <p:cNvSpPr/>
            <p:nvPr/>
          </p:nvSpPr>
          <p:spPr>
            <a:xfrm>
              <a:off x="1373075" y="1184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2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2" name="Google Shape;60512;p26"/>
            <p:cNvSpPr/>
            <p:nvPr/>
          </p:nvSpPr>
          <p:spPr>
            <a:xfrm>
              <a:off x="598275" y="11815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1"/>
                    <a:pt x="1" y="131"/>
                  </a:cubicBezTo>
                  <a:cubicBezTo>
                    <a:pt x="12" y="215"/>
                    <a:pt x="191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3" name="Google Shape;60513;p26"/>
            <p:cNvSpPr/>
            <p:nvPr/>
          </p:nvSpPr>
          <p:spPr>
            <a:xfrm>
              <a:off x="370275" y="1178550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881" y="155"/>
                  </a:moveTo>
                  <a:cubicBezTo>
                    <a:pt x="584" y="0"/>
                    <a:pt x="72" y="0"/>
                    <a:pt x="0" y="274"/>
                  </a:cubicBezTo>
                  <a:cubicBezTo>
                    <a:pt x="298" y="405"/>
                    <a:pt x="822" y="405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4" name="Google Shape;60514;p26"/>
            <p:cNvSpPr/>
            <p:nvPr/>
          </p:nvSpPr>
          <p:spPr>
            <a:xfrm>
              <a:off x="3421550" y="116782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0" y="679"/>
                  </a:moveTo>
                  <a:cubicBezTo>
                    <a:pt x="1167" y="1"/>
                    <a:pt x="0" y="608"/>
                    <a:pt x="1000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5" name="Google Shape;60515;p26"/>
            <p:cNvSpPr/>
            <p:nvPr/>
          </p:nvSpPr>
          <p:spPr>
            <a:xfrm>
              <a:off x="835800" y="1176775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6"/>
                  </a:moveTo>
                  <a:cubicBezTo>
                    <a:pt x="358" y="226"/>
                    <a:pt x="370" y="369"/>
                    <a:pt x="727" y="345"/>
                  </a:cubicBezTo>
                  <a:cubicBezTo>
                    <a:pt x="1072" y="60"/>
                    <a:pt x="1" y="0"/>
                    <a:pt x="7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6" name="Google Shape;60516;p26"/>
            <p:cNvSpPr/>
            <p:nvPr/>
          </p:nvSpPr>
          <p:spPr>
            <a:xfrm>
              <a:off x="5650400" y="11785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7" name="Google Shape;60517;p26"/>
            <p:cNvSpPr/>
            <p:nvPr/>
          </p:nvSpPr>
          <p:spPr>
            <a:xfrm>
              <a:off x="4878875" y="1171100"/>
              <a:ext cx="20250" cy="11350"/>
            </a:xfrm>
            <a:custGeom>
              <a:avLst/>
              <a:gdLst/>
              <a:ahLst/>
              <a:cxnLst/>
              <a:rect l="l" t="t" r="r" b="b"/>
              <a:pathLst>
                <a:path w="810" h="454" extrusionOk="0">
                  <a:moveTo>
                    <a:pt x="750" y="453"/>
                  </a:moveTo>
                  <a:cubicBezTo>
                    <a:pt x="810" y="191"/>
                    <a:pt x="691" y="13"/>
                    <a:pt x="310" y="1"/>
                  </a:cubicBezTo>
                  <a:cubicBezTo>
                    <a:pt x="238" y="156"/>
                    <a:pt x="0" y="215"/>
                    <a:pt x="108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8" name="Google Shape;60518;p26"/>
            <p:cNvSpPr/>
            <p:nvPr/>
          </p:nvSpPr>
          <p:spPr>
            <a:xfrm>
              <a:off x="2455350" y="1166950"/>
              <a:ext cx="31275" cy="16375"/>
            </a:xfrm>
            <a:custGeom>
              <a:avLst/>
              <a:gdLst/>
              <a:ahLst/>
              <a:cxnLst/>
              <a:rect l="l" t="t" r="r" b="b"/>
              <a:pathLst>
                <a:path w="1251" h="655" extrusionOk="0">
                  <a:moveTo>
                    <a:pt x="727" y="393"/>
                  </a:moveTo>
                  <a:cubicBezTo>
                    <a:pt x="1251" y="0"/>
                    <a:pt x="1" y="655"/>
                    <a:pt x="727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9" name="Google Shape;60519;p26"/>
            <p:cNvSpPr/>
            <p:nvPr/>
          </p:nvSpPr>
          <p:spPr>
            <a:xfrm>
              <a:off x="1874925" y="116812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6"/>
                    <a:pt x="48" y="1"/>
                  </a:cubicBezTo>
                  <a:cubicBezTo>
                    <a:pt x="60" y="179"/>
                    <a:pt x="0" y="394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0" name="Google Shape;60520;p26"/>
            <p:cNvSpPr/>
            <p:nvPr/>
          </p:nvSpPr>
          <p:spPr>
            <a:xfrm>
              <a:off x="1663875" y="117377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30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30" y="108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1" name="Google Shape;60521;p26"/>
            <p:cNvSpPr/>
            <p:nvPr/>
          </p:nvSpPr>
          <p:spPr>
            <a:xfrm>
              <a:off x="3313200" y="117050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56"/>
                    <a:pt x="441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2" name="Google Shape;60522;p26"/>
            <p:cNvSpPr/>
            <p:nvPr/>
          </p:nvSpPr>
          <p:spPr>
            <a:xfrm>
              <a:off x="791450" y="117050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56"/>
                    <a:pt x="441" y="72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3" name="Google Shape;60523;p26"/>
            <p:cNvSpPr/>
            <p:nvPr/>
          </p:nvSpPr>
          <p:spPr>
            <a:xfrm>
              <a:off x="5669150" y="11651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4" name="Google Shape;60524;p26"/>
            <p:cNvSpPr/>
            <p:nvPr/>
          </p:nvSpPr>
          <p:spPr>
            <a:xfrm>
              <a:off x="2644950" y="1160975"/>
              <a:ext cx="15800" cy="8375"/>
            </a:xfrm>
            <a:custGeom>
              <a:avLst/>
              <a:gdLst/>
              <a:ahLst/>
              <a:cxnLst/>
              <a:rect l="l" t="t" r="r" b="b"/>
              <a:pathLst>
                <a:path w="632" h="335" extrusionOk="0">
                  <a:moveTo>
                    <a:pt x="632" y="168"/>
                  </a:moveTo>
                  <a:cubicBezTo>
                    <a:pt x="632" y="263"/>
                    <a:pt x="489" y="334"/>
                    <a:pt x="322" y="334"/>
                  </a:cubicBezTo>
                  <a:cubicBezTo>
                    <a:pt x="144" y="334"/>
                    <a:pt x="1" y="263"/>
                    <a:pt x="1" y="168"/>
                  </a:cubicBezTo>
                  <a:cubicBezTo>
                    <a:pt x="1" y="72"/>
                    <a:pt x="144" y="1"/>
                    <a:pt x="322" y="1"/>
                  </a:cubicBezTo>
                  <a:cubicBezTo>
                    <a:pt x="489" y="1"/>
                    <a:pt x="632" y="72"/>
                    <a:pt x="632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5" name="Google Shape;60525;p26"/>
            <p:cNvSpPr/>
            <p:nvPr/>
          </p:nvSpPr>
          <p:spPr>
            <a:xfrm>
              <a:off x="1803200" y="1160100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72" y="203"/>
                  </a:moveTo>
                  <a:cubicBezTo>
                    <a:pt x="357" y="203"/>
                    <a:pt x="369" y="357"/>
                    <a:pt x="726" y="322"/>
                  </a:cubicBezTo>
                  <a:cubicBezTo>
                    <a:pt x="1072" y="36"/>
                    <a:pt x="0" y="0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6" name="Google Shape;60526;p26"/>
            <p:cNvSpPr/>
            <p:nvPr/>
          </p:nvSpPr>
          <p:spPr>
            <a:xfrm>
              <a:off x="2633950" y="11618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67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7" name="Google Shape;60527;p26"/>
            <p:cNvSpPr/>
            <p:nvPr/>
          </p:nvSpPr>
          <p:spPr>
            <a:xfrm>
              <a:off x="1913925" y="11624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8" name="Google Shape;60528;p26"/>
            <p:cNvSpPr/>
            <p:nvPr/>
          </p:nvSpPr>
          <p:spPr>
            <a:xfrm>
              <a:off x="1799325" y="1849475"/>
              <a:ext cx="40200" cy="16675"/>
            </a:xfrm>
            <a:custGeom>
              <a:avLst/>
              <a:gdLst/>
              <a:ahLst/>
              <a:cxnLst/>
              <a:rect l="l" t="t" r="r" b="b"/>
              <a:pathLst>
                <a:path w="1608" h="667" extrusionOk="0">
                  <a:moveTo>
                    <a:pt x="227" y="667"/>
                  </a:moveTo>
                  <a:cubicBezTo>
                    <a:pt x="1608" y="595"/>
                    <a:pt x="238" y="0"/>
                    <a:pt x="0" y="322"/>
                  </a:cubicBezTo>
                  <a:cubicBezTo>
                    <a:pt x="274" y="345"/>
                    <a:pt x="250" y="500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9" name="Google Shape;60529;p26"/>
            <p:cNvSpPr/>
            <p:nvPr/>
          </p:nvSpPr>
          <p:spPr>
            <a:xfrm>
              <a:off x="7082425" y="1550925"/>
              <a:ext cx="27100" cy="11325"/>
            </a:xfrm>
            <a:custGeom>
              <a:avLst/>
              <a:gdLst/>
              <a:ahLst/>
              <a:cxnLst/>
              <a:rect l="l" t="t" r="r" b="b"/>
              <a:pathLst>
                <a:path w="1084" h="453" extrusionOk="0">
                  <a:moveTo>
                    <a:pt x="1084" y="453"/>
                  </a:moveTo>
                  <a:cubicBezTo>
                    <a:pt x="1012" y="155"/>
                    <a:pt x="524" y="60"/>
                    <a:pt x="0" y="0"/>
                  </a:cubicBezTo>
                  <a:cubicBezTo>
                    <a:pt x="84" y="286"/>
                    <a:pt x="667" y="322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0" name="Google Shape;60530;p26"/>
            <p:cNvSpPr/>
            <p:nvPr/>
          </p:nvSpPr>
          <p:spPr>
            <a:xfrm>
              <a:off x="7337225" y="1317250"/>
              <a:ext cx="29475" cy="17000"/>
            </a:xfrm>
            <a:custGeom>
              <a:avLst/>
              <a:gdLst/>
              <a:ahLst/>
              <a:cxnLst/>
              <a:rect l="l" t="t" r="r" b="b"/>
              <a:pathLst>
                <a:path w="1179" h="680" extrusionOk="0">
                  <a:moveTo>
                    <a:pt x="238" y="572"/>
                  </a:moveTo>
                  <a:cubicBezTo>
                    <a:pt x="905" y="679"/>
                    <a:pt x="1179" y="25"/>
                    <a:pt x="893" y="1"/>
                  </a:cubicBezTo>
                  <a:cubicBezTo>
                    <a:pt x="703" y="203"/>
                    <a:pt x="0" y="144"/>
                    <a:pt x="23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1" name="Google Shape;60531;p26"/>
            <p:cNvSpPr/>
            <p:nvPr/>
          </p:nvSpPr>
          <p:spPr>
            <a:xfrm>
              <a:off x="815275" y="1242850"/>
              <a:ext cx="28000" cy="10425"/>
            </a:xfrm>
            <a:custGeom>
              <a:avLst/>
              <a:gdLst/>
              <a:ahLst/>
              <a:cxnLst/>
              <a:rect l="l" t="t" r="r" b="b"/>
              <a:pathLst>
                <a:path w="1120" h="417" extrusionOk="0">
                  <a:moveTo>
                    <a:pt x="453" y="393"/>
                  </a:moveTo>
                  <a:cubicBezTo>
                    <a:pt x="548" y="203"/>
                    <a:pt x="738" y="417"/>
                    <a:pt x="1119" y="393"/>
                  </a:cubicBezTo>
                  <a:lnTo>
                    <a:pt x="1119" y="48"/>
                  </a:lnTo>
                  <a:cubicBezTo>
                    <a:pt x="703" y="0"/>
                    <a:pt x="0" y="357"/>
                    <a:pt x="453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2" name="Google Shape;60532;p26"/>
            <p:cNvSpPr/>
            <p:nvPr/>
          </p:nvSpPr>
          <p:spPr>
            <a:xfrm>
              <a:off x="794425" y="1177050"/>
              <a:ext cx="29800" cy="11650"/>
            </a:xfrm>
            <a:custGeom>
              <a:avLst/>
              <a:gdLst/>
              <a:ahLst/>
              <a:cxnLst/>
              <a:rect l="l" t="t" r="r" b="b"/>
              <a:pathLst>
                <a:path w="1192" h="466" extrusionOk="0">
                  <a:moveTo>
                    <a:pt x="1084" y="310"/>
                  </a:moveTo>
                  <a:cubicBezTo>
                    <a:pt x="656" y="310"/>
                    <a:pt x="799" y="1"/>
                    <a:pt x="203" y="96"/>
                  </a:cubicBezTo>
                  <a:cubicBezTo>
                    <a:pt x="1" y="370"/>
                    <a:pt x="1191" y="465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3" name="Google Shape;60533;p26"/>
            <p:cNvSpPr/>
            <p:nvPr/>
          </p:nvSpPr>
          <p:spPr>
            <a:xfrm>
              <a:off x="7087175" y="28123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3" y="251"/>
                    <a:pt x="394" y="286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4" name="Google Shape;60534;p26"/>
            <p:cNvSpPr/>
            <p:nvPr/>
          </p:nvSpPr>
          <p:spPr>
            <a:xfrm>
              <a:off x="6611825" y="28150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79"/>
                    <a:pt x="441" y="84"/>
                    <a:pt x="334" y="25"/>
                  </a:cubicBezTo>
                  <a:cubicBezTo>
                    <a:pt x="262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5" name="Google Shape;60535;p26"/>
            <p:cNvSpPr/>
            <p:nvPr/>
          </p:nvSpPr>
          <p:spPr>
            <a:xfrm>
              <a:off x="2803900" y="2812975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1"/>
                  </a:moveTo>
                  <a:lnTo>
                    <a:pt x="37" y="1"/>
                  </a:lnTo>
                  <a:cubicBezTo>
                    <a:pt x="1" y="191"/>
                    <a:pt x="251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6" name="Google Shape;60536;p26"/>
            <p:cNvSpPr/>
            <p:nvPr/>
          </p:nvSpPr>
          <p:spPr>
            <a:xfrm>
              <a:off x="331875" y="28129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96" y="96"/>
                    <a:pt x="0" y="227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7" name="Google Shape;60537;p26"/>
            <p:cNvSpPr/>
            <p:nvPr/>
          </p:nvSpPr>
          <p:spPr>
            <a:xfrm>
              <a:off x="2350575" y="28123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32" y="144"/>
                  </a:cubicBezTo>
                  <a:cubicBezTo>
                    <a:pt x="191" y="167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8" name="Google Shape;60538;p26"/>
            <p:cNvSpPr/>
            <p:nvPr/>
          </p:nvSpPr>
          <p:spPr>
            <a:xfrm>
              <a:off x="5682250" y="28094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9" name="Google Shape;60539;p26"/>
            <p:cNvSpPr/>
            <p:nvPr/>
          </p:nvSpPr>
          <p:spPr>
            <a:xfrm>
              <a:off x="4345475" y="28094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0" name="Google Shape;60540;p26"/>
            <p:cNvSpPr/>
            <p:nvPr/>
          </p:nvSpPr>
          <p:spPr>
            <a:xfrm>
              <a:off x="1685025" y="2796000"/>
              <a:ext cx="31875" cy="14025"/>
            </a:xfrm>
            <a:custGeom>
              <a:avLst/>
              <a:gdLst/>
              <a:ahLst/>
              <a:cxnLst/>
              <a:rect l="l" t="t" r="r" b="b"/>
              <a:pathLst>
                <a:path w="1275" h="561" extrusionOk="0">
                  <a:moveTo>
                    <a:pt x="655" y="1"/>
                  </a:moveTo>
                  <a:cubicBezTo>
                    <a:pt x="465" y="191"/>
                    <a:pt x="143" y="322"/>
                    <a:pt x="0" y="560"/>
                  </a:cubicBezTo>
                  <a:cubicBezTo>
                    <a:pt x="453" y="549"/>
                    <a:pt x="1274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1" name="Google Shape;60541;p26"/>
            <p:cNvSpPr/>
            <p:nvPr/>
          </p:nvSpPr>
          <p:spPr>
            <a:xfrm>
              <a:off x="1557625" y="28064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5" y="179"/>
                    <a:pt x="429" y="84"/>
                    <a:pt x="310" y="24"/>
                  </a:cubicBezTo>
                  <a:cubicBezTo>
                    <a:pt x="262" y="1"/>
                    <a:pt x="0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2" name="Google Shape;60542;p26"/>
            <p:cNvSpPr/>
            <p:nvPr/>
          </p:nvSpPr>
          <p:spPr>
            <a:xfrm>
              <a:off x="1101025" y="28037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5"/>
                  </a:moveTo>
                  <a:cubicBezTo>
                    <a:pt x="167" y="179"/>
                    <a:pt x="429" y="96"/>
                    <a:pt x="310" y="36"/>
                  </a:cubicBezTo>
                  <a:cubicBezTo>
                    <a:pt x="262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3" name="Google Shape;60543;p26"/>
            <p:cNvSpPr/>
            <p:nvPr/>
          </p:nvSpPr>
          <p:spPr>
            <a:xfrm>
              <a:off x="2400000" y="28007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0"/>
                    <a:pt x="0" y="84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4" name="Google Shape;60544;p26"/>
            <p:cNvSpPr/>
            <p:nvPr/>
          </p:nvSpPr>
          <p:spPr>
            <a:xfrm>
              <a:off x="2505950" y="27960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5" name="Google Shape;60545;p26"/>
            <p:cNvSpPr/>
            <p:nvPr/>
          </p:nvSpPr>
          <p:spPr>
            <a:xfrm>
              <a:off x="5418825" y="2792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6" name="Google Shape;60546;p26"/>
            <p:cNvSpPr/>
            <p:nvPr/>
          </p:nvSpPr>
          <p:spPr>
            <a:xfrm>
              <a:off x="3576325" y="2792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7" name="Google Shape;60547;p26"/>
            <p:cNvSpPr/>
            <p:nvPr/>
          </p:nvSpPr>
          <p:spPr>
            <a:xfrm>
              <a:off x="666150" y="27951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5" y="143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8" name="Google Shape;60548;p26"/>
            <p:cNvSpPr/>
            <p:nvPr/>
          </p:nvSpPr>
          <p:spPr>
            <a:xfrm>
              <a:off x="4565725" y="27873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20"/>
                  </a:moveTo>
                  <a:cubicBezTo>
                    <a:pt x="430" y="120"/>
                    <a:pt x="406" y="24"/>
                    <a:pt x="215" y="1"/>
                  </a:cubicBezTo>
                  <a:cubicBezTo>
                    <a:pt x="215" y="120"/>
                    <a:pt x="37" y="132"/>
                    <a:pt x="1" y="227"/>
                  </a:cubicBezTo>
                  <a:cubicBezTo>
                    <a:pt x="215" y="227"/>
                    <a:pt x="251" y="310"/>
                    <a:pt x="430" y="346"/>
                  </a:cubicBezTo>
                  <a:cubicBezTo>
                    <a:pt x="430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9" name="Google Shape;60549;p26"/>
            <p:cNvSpPr/>
            <p:nvPr/>
          </p:nvSpPr>
          <p:spPr>
            <a:xfrm>
              <a:off x="4067450" y="2787375"/>
              <a:ext cx="26525" cy="16100"/>
            </a:xfrm>
            <a:custGeom>
              <a:avLst/>
              <a:gdLst/>
              <a:ahLst/>
              <a:cxnLst/>
              <a:rect l="l" t="t" r="r" b="b"/>
              <a:pathLst>
                <a:path w="1061" h="644" extrusionOk="0">
                  <a:moveTo>
                    <a:pt x="1013" y="239"/>
                  </a:moveTo>
                  <a:cubicBezTo>
                    <a:pt x="1061" y="167"/>
                    <a:pt x="691" y="1"/>
                    <a:pt x="584" y="12"/>
                  </a:cubicBezTo>
                  <a:cubicBezTo>
                    <a:pt x="1" y="108"/>
                    <a:pt x="715" y="644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0" name="Google Shape;60550;p26"/>
            <p:cNvSpPr/>
            <p:nvPr/>
          </p:nvSpPr>
          <p:spPr>
            <a:xfrm>
              <a:off x="571200" y="2778450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7" y="477"/>
                  </a:moveTo>
                  <a:cubicBezTo>
                    <a:pt x="1262" y="108"/>
                    <a:pt x="83" y="0"/>
                    <a:pt x="0" y="250"/>
                  </a:cubicBezTo>
                  <a:cubicBezTo>
                    <a:pt x="345" y="298"/>
                    <a:pt x="179" y="608"/>
                    <a:pt x="857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1" name="Google Shape;60551;p26"/>
            <p:cNvSpPr/>
            <p:nvPr/>
          </p:nvSpPr>
          <p:spPr>
            <a:xfrm>
              <a:off x="891775" y="2767725"/>
              <a:ext cx="39600" cy="18200"/>
            </a:xfrm>
            <a:custGeom>
              <a:avLst/>
              <a:gdLst/>
              <a:ahLst/>
              <a:cxnLst/>
              <a:rect l="l" t="t" r="r" b="b"/>
              <a:pathLst>
                <a:path w="1584" h="728" extrusionOk="0">
                  <a:moveTo>
                    <a:pt x="1298" y="679"/>
                  </a:moveTo>
                  <a:cubicBezTo>
                    <a:pt x="1477" y="548"/>
                    <a:pt x="1584" y="382"/>
                    <a:pt x="1524" y="120"/>
                  </a:cubicBezTo>
                  <a:cubicBezTo>
                    <a:pt x="810" y="179"/>
                    <a:pt x="512" y="48"/>
                    <a:pt x="0" y="1"/>
                  </a:cubicBezTo>
                  <a:cubicBezTo>
                    <a:pt x="262" y="322"/>
                    <a:pt x="345" y="727"/>
                    <a:pt x="129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2" name="Google Shape;60552;p26"/>
            <p:cNvSpPr/>
            <p:nvPr/>
          </p:nvSpPr>
          <p:spPr>
            <a:xfrm>
              <a:off x="1181375" y="2765050"/>
              <a:ext cx="56875" cy="14625"/>
            </a:xfrm>
            <a:custGeom>
              <a:avLst/>
              <a:gdLst/>
              <a:ahLst/>
              <a:cxnLst/>
              <a:rect l="l" t="t" r="r" b="b"/>
              <a:pathLst>
                <a:path w="2275" h="585" extrusionOk="0">
                  <a:moveTo>
                    <a:pt x="799" y="572"/>
                  </a:moveTo>
                  <a:cubicBezTo>
                    <a:pt x="739" y="167"/>
                    <a:pt x="2275" y="584"/>
                    <a:pt x="1894" y="1"/>
                  </a:cubicBezTo>
                  <a:cubicBezTo>
                    <a:pt x="1275" y="60"/>
                    <a:pt x="751" y="167"/>
                    <a:pt x="144" y="227"/>
                  </a:cubicBezTo>
                  <a:cubicBezTo>
                    <a:pt x="1" y="536"/>
                    <a:pt x="608" y="453"/>
                    <a:pt x="79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3" name="Google Shape;60553;p26"/>
            <p:cNvSpPr/>
            <p:nvPr/>
          </p:nvSpPr>
          <p:spPr>
            <a:xfrm>
              <a:off x="5524775" y="277280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8" y="167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4" name="Google Shape;60554;p26"/>
            <p:cNvSpPr/>
            <p:nvPr/>
          </p:nvSpPr>
          <p:spPr>
            <a:xfrm>
              <a:off x="5462275" y="27680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5" name="Google Shape;60555;p26"/>
            <p:cNvSpPr/>
            <p:nvPr/>
          </p:nvSpPr>
          <p:spPr>
            <a:xfrm>
              <a:off x="4375525" y="27674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51"/>
                    <a:pt x="370" y="275"/>
                    <a:pt x="43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6" name="Google Shape;60556;p26"/>
            <p:cNvSpPr/>
            <p:nvPr/>
          </p:nvSpPr>
          <p:spPr>
            <a:xfrm>
              <a:off x="6564200" y="2756425"/>
              <a:ext cx="34850" cy="17275"/>
            </a:xfrm>
            <a:custGeom>
              <a:avLst/>
              <a:gdLst/>
              <a:ahLst/>
              <a:cxnLst/>
              <a:rect l="l" t="t" r="r" b="b"/>
              <a:pathLst>
                <a:path w="1394" h="691" extrusionOk="0">
                  <a:moveTo>
                    <a:pt x="715" y="0"/>
                  </a:moveTo>
                  <a:cubicBezTo>
                    <a:pt x="679" y="215"/>
                    <a:pt x="1" y="72"/>
                    <a:pt x="60" y="346"/>
                  </a:cubicBezTo>
                  <a:cubicBezTo>
                    <a:pt x="441" y="691"/>
                    <a:pt x="1394" y="17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7" name="Google Shape;60557;p26"/>
            <p:cNvSpPr/>
            <p:nvPr/>
          </p:nvSpPr>
          <p:spPr>
            <a:xfrm>
              <a:off x="5519425" y="2764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32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8" name="Google Shape;60558;p26"/>
            <p:cNvSpPr/>
            <p:nvPr/>
          </p:nvSpPr>
          <p:spPr>
            <a:xfrm>
              <a:off x="7408050" y="2759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9" name="Google Shape;60559;p26"/>
            <p:cNvSpPr/>
            <p:nvPr/>
          </p:nvSpPr>
          <p:spPr>
            <a:xfrm>
              <a:off x="4854750" y="2749575"/>
              <a:ext cx="17600" cy="16100"/>
            </a:xfrm>
            <a:custGeom>
              <a:avLst/>
              <a:gdLst/>
              <a:ahLst/>
              <a:cxnLst/>
              <a:rect l="l" t="t" r="r" b="b"/>
              <a:pathLst>
                <a:path w="704" h="644" extrusionOk="0">
                  <a:moveTo>
                    <a:pt x="394" y="620"/>
                  </a:moveTo>
                  <a:cubicBezTo>
                    <a:pt x="453" y="477"/>
                    <a:pt x="703" y="393"/>
                    <a:pt x="608" y="179"/>
                  </a:cubicBezTo>
                  <a:cubicBezTo>
                    <a:pt x="1" y="0"/>
                    <a:pt x="1" y="643"/>
                    <a:pt x="394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0" name="Google Shape;60560;p26"/>
            <p:cNvSpPr/>
            <p:nvPr/>
          </p:nvSpPr>
          <p:spPr>
            <a:xfrm>
              <a:off x="4513950" y="2758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1" name="Google Shape;60561;p26"/>
            <p:cNvSpPr/>
            <p:nvPr/>
          </p:nvSpPr>
          <p:spPr>
            <a:xfrm>
              <a:off x="2245500" y="274957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393"/>
                  </a:moveTo>
                  <a:cubicBezTo>
                    <a:pt x="537" y="715"/>
                    <a:pt x="1477" y="393"/>
                    <a:pt x="1501" y="179"/>
                  </a:cubicBezTo>
                  <a:cubicBezTo>
                    <a:pt x="1060" y="239"/>
                    <a:pt x="1" y="0"/>
                    <a:pt x="191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2" name="Google Shape;60562;p26"/>
            <p:cNvSpPr/>
            <p:nvPr/>
          </p:nvSpPr>
          <p:spPr>
            <a:xfrm>
              <a:off x="1379325" y="2743925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9" y="500"/>
                  </a:moveTo>
                  <a:cubicBezTo>
                    <a:pt x="834" y="334"/>
                    <a:pt x="727" y="0"/>
                    <a:pt x="60" y="60"/>
                  </a:cubicBezTo>
                  <a:cubicBezTo>
                    <a:pt x="1" y="310"/>
                    <a:pt x="120" y="488"/>
                    <a:pt x="489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3" name="Google Shape;60563;p26"/>
            <p:cNvSpPr/>
            <p:nvPr/>
          </p:nvSpPr>
          <p:spPr>
            <a:xfrm>
              <a:off x="7258325" y="27501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80" y="179"/>
                    <a:pt x="453" y="96"/>
                    <a:pt x="346" y="48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4" name="Google Shape;60564;p26"/>
            <p:cNvSpPr/>
            <p:nvPr/>
          </p:nvSpPr>
          <p:spPr>
            <a:xfrm>
              <a:off x="7301800" y="274750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5" name="Google Shape;60565;p26"/>
            <p:cNvSpPr/>
            <p:nvPr/>
          </p:nvSpPr>
          <p:spPr>
            <a:xfrm>
              <a:off x="5695950" y="2737675"/>
              <a:ext cx="20850" cy="15500"/>
            </a:xfrm>
            <a:custGeom>
              <a:avLst/>
              <a:gdLst/>
              <a:ahLst/>
              <a:cxnLst/>
              <a:rect l="l" t="t" r="r" b="b"/>
              <a:pathLst>
                <a:path w="834" h="620" extrusionOk="0">
                  <a:moveTo>
                    <a:pt x="0" y="536"/>
                  </a:moveTo>
                  <a:cubicBezTo>
                    <a:pt x="833" y="619"/>
                    <a:pt x="833" y="0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6" name="Google Shape;60566;p26"/>
            <p:cNvSpPr/>
            <p:nvPr/>
          </p:nvSpPr>
          <p:spPr>
            <a:xfrm>
              <a:off x="2310100" y="2744525"/>
              <a:ext cx="10750" cy="8050"/>
            </a:xfrm>
            <a:custGeom>
              <a:avLst/>
              <a:gdLst/>
              <a:ahLst/>
              <a:cxnLst/>
              <a:rect l="l" t="t" r="r" b="b"/>
              <a:pathLst>
                <a:path w="430" h="322" extrusionOk="0">
                  <a:moveTo>
                    <a:pt x="429" y="155"/>
                  </a:moveTo>
                  <a:cubicBezTo>
                    <a:pt x="429" y="36"/>
                    <a:pt x="60" y="0"/>
                    <a:pt x="0" y="155"/>
                  </a:cubicBezTo>
                  <a:cubicBezTo>
                    <a:pt x="239" y="143"/>
                    <a:pt x="346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7" name="Google Shape;60567;p26"/>
            <p:cNvSpPr/>
            <p:nvPr/>
          </p:nvSpPr>
          <p:spPr>
            <a:xfrm>
              <a:off x="925700" y="2728750"/>
              <a:ext cx="32775" cy="19350"/>
            </a:xfrm>
            <a:custGeom>
              <a:avLst/>
              <a:gdLst/>
              <a:ahLst/>
              <a:cxnLst/>
              <a:rect l="l" t="t" r="r" b="b"/>
              <a:pathLst>
                <a:path w="1311" h="774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55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8" name="Google Shape;60568;p26"/>
            <p:cNvSpPr/>
            <p:nvPr/>
          </p:nvSpPr>
          <p:spPr>
            <a:xfrm>
              <a:off x="5084550" y="27364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24"/>
                  </a:moveTo>
                  <a:cubicBezTo>
                    <a:pt x="274" y="1"/>
                    <a:pt x="1" y="84"/>
                    <a:pt x="108" y="132"/>
                  </a:cubicBezTo>
                  <a:cubicBezTo>
                    <a:pt x="167" y="167"/>
                    <a:pt x="441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9" name="Google Shape;60569;p26"/>
            <p:cNvSpPr/>
            <p:nvPr/>
          </p:nvSpPr>
          <p:spPr>
            <a:xfrm>
              <a:off x="5021450" y="2734100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03"/>
                    <a:pt x="239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0" name="Google Shape;60570;p26"/>
            <p:cNvSpPr/>
            <p:nvPr/>
          </p:nvSpPr>
          <p:spPr>
            <a:xfrm>
              <a:off x="1337650" y="27242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2"/>
                  </a:moveTo>
                  <a:cubicBezTo>
                    <a:pt x="441" y="441"/>
                    <a:pt x="453" y="381"/>
                    <a:pt x="656" y="393"/>
                  </a:cubicBezTo>
                  <a:lnTo>
                    <a:pt x="656" y="179"/>
                  </a:lnTo>
                  <a:cubicBezTo>
                    <a:pt x="108" y="0"/>
                    <a:pt x="1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1" name="Google Shape;60571;p26"/>
            <p:cNvSpPr/>
            <p:nvPr/>
          </p:nvSpPr>
          <p:spPr>
            <a:xfrm>
              <a:off x="4383875" y="2730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2" name="Google Shape;60572;p26"/>
            <p:cNvSpPr/>
            <p:nvPr/>
          </p:nvSpPr>
          <p:spPr>
            <a:xfrm>
              <a:off x="308950" y="2725750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715" y="334"/>
                  </a:moveTo>
                  <a:lnTo>
                    <a:pt x="715" y="1"/>
                  </a:lnTo>
                  <a:lnTo>
                    <a:pt x="275" y="1"/>
                  </a:lnTo>
                  <a:cubicBezTo>
                    <a:pt x="263" y="144"/>
                    <a:pt x="1" y="156"/>
                    <a:pt x="72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3" name="Google Shape;60573;p26"/>
            <p:cNvSpPr/>
            <p:nvPr/>
          </p:nvSpPr>
          <p:spPr>
            <a:xfrm>
              <a:off x="6896975" y="2725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4" name="Google Shape;60574;p26"/>
            <p:cNvSpPr/>
            <p:nvPr/>
          </p:nvSpPr>
          <p:spPr>
            <a:xfrm>
              <a:off x="4413625" y="2720100"/>
              <a:ext cx="17900" cy="14025"/>
            </a:xfrm>
            <a:custGeom>
              <a:avLst/>
              <a:gdLst/>
              <a:ahLst/>
              <a:cxnLst/>
              <a:rect l="l" t="t" r="r" b="b"/>
              <a:pathLst>
                <a:path w="716" h="561" extrusionOk="0">
                  <a:moveTo>
                    <a:pt x="644" y="441"/>
                  </a:moveTo>
                  <a:cubicBezTo>
                    <a:pt x="715" y="191"/>
                    <a:pt x="608" y="25"/>
                    <a:pt x="215" y="1"/>
                  </a:cubicBezTo>
                  <a:cubicBezTo>
                    <a:pt x="263" y="191"/>
                    <a:pt x="1" y="560"/>
                    <a:pt x="64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5" name="Google Shape;60575;p26"/>
            <p:cNvSpPr/>
            <p:nvPr/>
          </p:nvSpPr>
          <p:spPr>
            <a:xfrm>
              <a:off x="3373325" y="2708800"/>
              <a:ext cx="45275" cy="22350"/>
            </a:xfrm>
            <a:custGeom>
              <a:avLst/>
              <a:gdLst/>
              <a:ahLst/>
              <a:cxnLst/>
              <a:rect l="l" t="t" r="r" b="b"/>
              <a:pathLst>
                <a:path w="1811" h="894" extrusionOk="0">
                  <a:moveTo>
                    <a:pt x="1167" y="893"/>
                  </a:moveTo>
                  <a:cubicBezTo>
                    <a:pt x="1810" y="453"/>
                    <a:pt x="715" y="143"/>
                    <a:pt x="84" y="0"/>
                  </a:cubicBezTo>
                  <a:cubicBezTo>
                    <a:pt x="1" y="524"/>
                    <a:pt x="477" y="774"/>
                    <a:pt x="1167" y="8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6" name="Google Shape;60576;p26"/>
            <p:cNvSpPr/>
            <p:nvPr/>
          </p:nvSpPr>
          <p:spPr>
            <a:xfrm>
              <a:off x="6916025" y="27222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43"/>
                  </a:moveTo>
                  <a:cubicBezTo>
                    <a:pt x="179" y="167"/>
                    <a:pt x="453" y="83"/>
                    <a:pt x="346" y="36"/>
                  </a:cubicBezTo>
                  <a:cubicBezTo>
                    <a:pt x="275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7" name="Google Shape;60577;p26"/>
            <p:cNvSpPr/>
            <p:nvPr/>
          </p:nvSpPr>
          <p:spPr>
            <a:xfrm>
              <a:off x="698875" y="2722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43"/>
                  </a:moveTo>
                  <a:cubicBezTo>
                    <a:pt x="156" y="167"/>
                    <a:pt x="430" y="83"/>
                    <a:pt x="322" y="36"/>
                  </a:cubicBezTo>
                  <a:cubicBezTo>
                    <a:pt x="263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8" name="Google Shape;60578;p26"/>
            <p:cNvSpPr/>
            <p:nvPr/>
          </p:nvSpPr>
          <p:spPr>
            <a:xfrm>
              <a:off x="4345475" y="27192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9" name="Google Shape;60579;p26"/>
            <p:cNvSpPr/>
            <p:nvPr/>
          </p:nvSpPr>
          <p:spPr>
            <a:xfrm>
              <a:off x="1549000" y="2710275"/>
              <a:ext cx="27400" cy="15800"/>
            </a:xfrm>
            <a:custGeom>
              <a:avLst/>
              <a:gdLst/>
              <a:ahLst/>
              <a:cxnLst/>
              <a:rect l="l" t="t" r="r" b="b"/>
              <a:pathLst>
                <a:path w="1096" h="632" extrusionOk="0">
                  <a:moveTo>
                    <a:pt x="881" y="513"/>
                  </a:moveTo>
                  <a:cubicBezTo>
                    <a:pt x="1096" y="227"/>
                    <a:pt x="143" y="1"/>
                    <a:pt x="0" y="287"/>
                  </a:cubicBezTo>
                  <a:cubicBezTo>
                    <a:pt x="357" y="334"/>
                    <a:pt x="203" y="632"/>
                    <a:pt x="881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0" name="Google Shape;60580;p26"/>
            <p:cNvSpPr/>
            <p:nvPr/>
          </p:nvSpPr>
          <p:spPr>
            <a:xfrm>
              <a:off x="497975" y="27171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0" y="13"/>
                  </a:cubicBezTo>
                  <a:cubicBezTo>
                    <a:pt x="417" y="25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1" name="Google Shape;60581;p26"/>
            <p:cNvSpPr/>
            <p:nvPr/>
          </p:nvSpPr>
          <p:spPr>
            <a:xfrm>
              <a:off x="2266650" y="27171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74" y="25"/>
                    <a:pt x="12" y="13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2" name="Google Shape;60582;p26"/>
            <p:cNvSpPr/>
            <p:nvPr/>
          </p:nvSpPr>
          <p:spPr>
            <a:xfrm>
              <a:off x="1769550" y="2716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3" name="Google Shape;60583;p26"/>
            <p:cNvSpPr/>
            <p:nvPr/>
          </p:nvSpPr>
          <p:spPr>
            <a:xfrm>
              <a:off x="5780175" y="27052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46" y="24"/>
                  </a:cubicBezTo>
                  <a:cubicBezTo>
                    <a:pt x="262" y="0"/>
                    <a:pt x="0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4" name="Google Shape;60584;p26"/>
            <p:cNvSpPr/>
            <p:nvPr/>
          </p:nvSpPr>
          <p:spPr>
            <a:xfrm>
              <a:off x="4587175" y="2697475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0" y="120"/>
                  </a:moveTo>
                  <a:lnTo>
                    <a:pt x="0" y="334"/>
                  </a:lnTo>
                  <a:cubicBezTo>
                    <a:pt x="405" y="715"/>
                    <a:pt x="107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5" name="Google Shape;60585;p26"/>
            <p:cNvSpPr/>
            <p:nvPr/>
          </p:nvSpPr>
          <p:spPr>
            <a:xfrm>
              <a:off x="3758800" y="27052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6" name="Google Shape;60586;p26"/>
            <p:cNvSpPr/>
            <p:nvPr/>
          </p:nvSpPr>
          <p:spPr>
            <a:xfrm>
              <a:off x="2211575" y="2700450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465" y="334"/>
                  </a:moveTo>
                  <a:cubicBezTo>
                    <a:pt x="465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80"/>
                    <a:pt x="0" y="38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7" name="Google Shape;60587;p26"/>
            <p:cNvSpPr/>
            <p:nvPr/>
          </p:nvSpPr>
          <p:spPr>
            <a:xfrm>
              <a:off x="4383875" y="270255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8" name="Google Shape;60588;p26"/>
            <p:cNvSpPr/>
            <p:nvPr/>
          </p:nvSpPr>
          <p:spPr>
            <a:xfrm>
              <a:off x="2668775" y="2699575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55"/>
                  </a:moveTo>
                  <a:cubicBezTo>
                    <a:pt x="441" y="36"/>
                    <a:pt x="48" y="0"/>
                    <a:pt x="0" y="155"/>
                  </a:cubicBezTo>
                  <a:cubicBezTo>
                    <a:pt x="239" y="131"/>
                    <a:pt x="346" y="310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9" name="Google Shape;60589;p26"/>
            <p:cNvSpPr/>
            <p:nvPr/>
          </p:nvSpPr>
          <p:spPr>
            <a:xfrm>
              <a:off x="2603575" y="2700450"/>
              <a:ext cx="11050" cy="5400"/>
            </a:xfrm>
            <a:custGeom>
              <a:avLst/>
              <a:gdLst/>
              <a:ahLst/>
              <a:cxnLst/>
              <a:rect l="l" t="t" r="r" b="b"/>
              <a:pathLst>
                <a:path w="442" h="216" extrusionOk="0">
                  <a:moveTo>
                    <a:pt x="1" y="215"/>
                  </a:moveTo>
                  <a:lnTo>
                    <a:pt x="442" y="215"/>
                  </a:lnTo>
                  <a:lnTo>
                    <a:pt x="44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0" name="Google Shape;60590;p26"/>
            <p:cNvSpPr/>
            <p:nvPr/>
          </p:nvSpPr>
          <p:spPr>
            <a:xfrm>
              <a:off x="2233300" y="2697475"/>
              <a:ext cx="17000" cy="9250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679" y="334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1" y="251"/>
                    <a:pt x="203" y="370"/>
                    <a:pt x="67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1" name="Google Shape;60591;p26"/>
            <p:cNvSpPr/>
            <p:nvPr/>
          </p:nvSpPr>
          <p:spPr>
            <a:xfrm>
              <a:off x="1745150" y="2696900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0" y="143"/>
                  </a:cubicBezTo>
                  <a:cubicBezTo>
                    <a:pt x="0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2" name="Google Shape;60592;p26"/>
            <p:cNvSpPr/>
            <p:nvPr/>
          </p:nvSpPr>
          <p:spPr>
            <a:xfrm>
              <a:off x="7201475" y="26948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3" name="Google Shape;60593;p26"/>
            <p:cNvSpPr/>
            <p:nvPr/>
          </p:nvSpPr>
          <p:spPr>
            <a:xfrm>
              <a:off x="4671700" y="2690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4" name="Google Shape;60594;p26"/>
            <p:cNvSpPr/>
            <p:nvPr/>
          </p:nvSpPr>
          <p:spPr>
            <a:xfrm>
              <a:off x="2223475" y="26861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6"/>
                  </a:moveTo>
                  <a:cubicBezTo>
                    <a:pt x="429" y="227"/>
                    <a:pt x="608" y="215"/>
                    <a:pt x="656" y="120"/>
                  </a:cubicBezTo>
                  <a:cubicBezTo>
                    <a:pt x="429" y="120"/>
                    <a:pt x="406" y="36"/>
                    <a:pt x="227" y="0"/>
                  </a:cubicBezTo>
                  <a:cubicBezTo>
                    <a:pt x="227" y="120"/>
                    <a:pt x="48" y="131"/>
                    <a:pt x="1" y="227"/>
                  </a:cubicBezTo>
                  <a:cubicBezTo>
                    <a:pt x="215" y="227"/>
                    <a:pt x="251" y="33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5" name="Google Shape;60595;p26"/>
            <p:cNvSpPr/>
            <p:nvPr/>
          </p:nvSpPr>
          <p:spPr>
            <a:xfrm>
              <a:off x="1668650" y="2679625"/>
              <a:ext cx="23250" cy="17000"/>
            </a:xfrm>
            <a:custGeom>
              <a:avLst/>
              <a:gdLst/>
              <a:ahLst/>
              <a:cxnLst/>
              <a:rect l="l" t="t" r="r" b="b"/>
              <a:pathLst>
                <a:path w="930" h="680" extrusionOk="0">
                  <a:moveTo>
                    <a:pt x="882" y="608"/>
                  </a:moveTo>
                  <a:cubicBezTo>
                    <a:pt x="929" y="274"/>
                    <a:pt x="917" y="1"/>
                    <a:pt x="227" y="36"/>
                  </a:cubicBezTo>
                  <a:cubicBezTo>
                    <a:pt x="227" y="203"/>
                    <a:pt x="120" y="298"/>
                    <a:pt x="0" y="382"/>
                  </a:cubicBezTo>
                  <a:cubicBezTo>
                    <a:pt x="441" y="382"/>
                    <a:pt x="286" y="679"/>
                    <a:pt x="882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6" name="Google Shape;60596;p26"/>
            <p:cNvSpPr/>
            <p:nvPr/>
          </p:nvSpPr>
          <p:spPr>
            <a:xfrm>
              <a:off x="7198800" y="2688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7" name="Google Shape;60597;p26"/>
            <p:cNvSpPr/>
            <p:nvPr/>
          </p:nvSpPr>
          <p:spPr>
            <a:xfrm>
              <a:off x="7030325" y="26885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108" y="132"/>
                  </a:moveTo>
                  <a:cubicBezTo>
                    <a:pt x="167" y="156"/>
                    <a:pt x="429" y="72"/>
                    <a:pt x="322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8" name="Google Shape;60598;p26"/>
            <p:cNvSpPr/>
            <p:nvPr/>
          </p:nvSpPr>
          <p:spPr>
            <a:xfrm>
              <a:off x="4484175" y="2685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1" y="132"/>
                  </a:moveTo>
                  <a:cubicBezTo>
                    <a:pt x="1" y="191"/>
                    <a:pt x="179" y="263"/>
                    <a:pt x="227" y="132"/>
                  </a:cubicBezTo>
                  <a:cubicBezTo>
                    <a:pt x="203" y="72"/>
                    <a:pt x="36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9" name="Google Shape;60599;p26"/>
            <p:cNvSpPr/>
            <p:nvPr/>
          </p:nvSpPr>
          <p:spPr>
            <a:xfrm>
              <a:off x="2772350" y="2676050"/>
              <a:ext cx="16400" cy="14325"/>
            </a:xfrm>
            <a:custGeom>
              <a:avLst/>
              <a:gdLst/>
              <a:ahLst/>
              <a:cxnLst/>
              <a:rect l="l" t="t" r="r" b="b"/>
              <a:pathLst>
                <a:path w="656" h="573" extrusionOk="0">
                  <a:moveTo>
                    <a:pt x="429" y="525"/>
                  </a:moveTo>
                  <a:cubicBezTo>
                    <a:pt x="441" y="453"/>
                    <a:pt x="465" y="394"/>
                    <a:pt x="656" y="405"/>
                  </a:cubicBezTo>
                  <a:lnTo>
                    <a:pt x="656" y="179"/>
                  </a:lnTo>
                  <a:cubicBezTo>
                    <a:pt x="108" y="1"/>
                    <a:pt x="1" y="572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0" name="Google Shape;60600;p26"/>
            <p:cNvSpPr/>
            <p:nvPr/>
          </p:nvSpPr>
          <p:spPr>
            <a:xfrm>
              <a:off x="6603800" y="2683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17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1" name="Google Shape;60601;p26"/>
            <p:cNvSpPr/>
            <p:nvPr/>
          </p:nvSpPr>
          <p:spPr>
            <a:xfrm>
              <a:off x="4576450" y="26772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2" name="Google Shape;60602;p26"/>
            <p:cNvSpPr/>
            <p:nvPr/>
          </p:nvSpPr>
          <p:spPr>
            <a:xfrm>
              <a:off x="1389150" y="2675150"/>
              <a:ext cx="18775" cy="10450"/>
            </a:xfrm>
            <a:custGeom>
              <a:avLst/>
              <a:gdLst/>
              <a:ahLst/>
              <a:cxnLst/>
              <a:rect l="l" t="t" r="r" b="b"/>
              <a:pathLst>
                <a:path w="751" h="418" extrusionOk="0">
                  <a:moveTo>
                    <a:pt x="751" y="120"/>
                  </a:moveTo>
                  <a:cubicBezTo>
                    <a:pt x="453" y="120"/>
                    <a:pt x="274" y="60"/>
                    <a:pt x="96" y="1"/>
                  </a:cubicBezTo>
                  <a:cubicBezTo>
                    <a:pt x="0" y="334"/>
                    <a:pt x="691" y="418"/>
                    <a:pt x="75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3" name="Google Shape;60603;p26"/>
            <p:cNvSpPr/>
            <p:nvPr/>
          </p:nvSpPr>
          <p:spPr>
            <a:xfrm>
              <a:off x="3562925" y="26772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4" name="Google Shape;60604;p26"/>
            <p:cNvSpPr/>
            <p:nvPr/>
          </p:nvSpPr>
          <p:spPr>
            <a:xfrm>
              <a:off x="1444525" y="2659100"/>
              <a:ext cx="39600" cy="19050"/>
            </a:xfrm>
            <a:custGeom>
              <a:avLst/>
              <a:gdLst/>
              <a:ahLst/>
              <a:cxnLst/>
              <a:rect l="l" t="t" r="r" b="b"/>
              <a:pathLst>
                <a:path w="1584" h="762" extrusionOk="0">
                  <a:moveTo>
                    <a:pt x="71" y="643"/>
                  </a:moveTo>
                  <a:cubicBezTo>
                    <a:pt x="679" y="762"/>
                    <a:pt x="976" y="762"/>
                    <a:pt x="1584" y="643"/>
                  </a:cubicBezTo>
                  <a:cubicBezTo>
                    <a:pt x="1405" y="310"/>
                    <a:pt x="1250" y="0"/>
                    <a:pt x="274" y="71"/>
                  </a:cubicBezTo>
                  <a:cubicBezTo>
                    <a:pt x="95" y="202"/>
                    <a:pt x="0" y="369"/>
                    <a:pt x="71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5" name="Google Shape;60605;p26"/>
            <p:cNvSpPr/>
            <p:nvPr/>
          </p:nvSpPr>
          <p:spPr>
            <a:xfrm>
              <a:off x="1837425" y="266622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6" name="Google Shape;60606;p26"/>
            <p:cNvSpPr/>
            <p:nvPr/>
          </p:nvSpPr>
          <p:spPr>
            <a:xfrm>
              <a:off x="4082050" y="26665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67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7" name="Google Shape;60607;p26"/>
            <p:cNvSpPr/>
            <p:nvPr/>
          </p:nvSpPr>
          <p:spPr>
            <a:xfrm>
              <a:off x="1913325" y="2663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03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8" name="Google Shape;60608;p26"/>
            <p:cNvSpPr/>
            <p:nvPr/>
          </p:nvSpPr>
          <p:spPr>
            <a:xfrm>
              <a:off x="1590375" y="26656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56"/>
                  </a:moveTo>
                  <a:cubicBezTo>
                    <a:pt x="155" y="180"/>
                    <a:pt x="429" y="96"/>
                    <a:pt x="322" y="37"/>
                  </a:cubicBezTo>
                  <a:cubicBezTo>
                    <a:pt x="250" y="1"/>
                    <a:pt x="0" y="96"/>
                    <a:pt x="95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9" name="Google Shape;60609;p26"/>
            <p:cNvSpPr/>
            <p:nvPr/>
          </p:nvSpPr>
          <p:spPr>
            <a:xfrm>
              <a:off x="4211825" y="26582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03"/>
                    <a:pt x="239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0" name="Google Shape;60610;p26"/>
            <p:cNvSpPr/>
            <p:nvPr/>
          </p:nvSpPr>
          <p:spPr>
            <a:xfrm>
              <a:off x="3381075" y="2660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0"/>
                  </a:cubicBezTo>
                  <a:cubicBezTo>
                    <a:pt x="250" y="36"/>
                    <a:pt x="0" y="0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1" name="Google Shape;60611;p26"/>
            <p:cNvSpPr/>
            <p:nvPr/>
          </p:nvSpPr>
          <p:spPr>
            <a:xfrm>
              <a:off x="1992200" y="26602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2" name="Google Shape;60612;p26"/>
            <p:cNvSpPr/>
            <p:nvPr/>
          </p:nvSpPr>
          <p:spPr>
            <a:xfrm>
              <a:off x="6978825" y="26582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6"/>
                    <a:pt x="418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3" name="Google Shape;60613;p26"/>
            <p:cNvSpPr/>
            <p:nvPr/>
          </p:nvSpPr>
          <p:spPr>
            <a:xfrm>
              <a:off x="4614550" y="2648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215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4" name="Google Shape;60614;p26"/>
            <p:cNvSpPr/>
            <p:nvPr/>
          </p:nvSpPr>
          <p:spPr>
            <a:xfrm>
              <a:off x="1880875" y="2649850"/>
              <a:ext cx="10750" cy="2425"/>
            </a:xfrm>
            <a:custGeom>
              <a:avLst/>
              <a:gdLst/>
              <a:ahLst/>
              <a:cxnLst/>
              <a:rect l="l" t="t" r="r" b="b"/>
              <a:pathLst>
                <a:path w="430" h="97" extrusionOk="0">
                  <a:moveTo>
                    <a:pt x="429" y="1"/>
                  </a:moveTo>
                  <a:cubicBezTo>
                    <a:pt x="263" y="25"/>
                    <a:pt x="1" y="1"/>
                    <a:pt x="1" y="96"/>
                  </a:cubicBezTo>
                  <a:cubicBezTo>
                    <a:pt x="167" y="84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5" name="Google Shape;60615;p26"/>
            <p:cNvSpPr/>
            <p:nvPr/>
          </p:nvSpPr>
          <p:spPr>
            <a:xfrm>
              <a:off x="1424275" y="2646300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7" y="143"/>
                  </a:moveTo>
                  <a:cubicBezTo>
                    <a:pt x="227" y="83"/>
                    <a:pt x="48" y="0"/>
                    <a:pt x="0" y="143"/>
                  </a:cubicBezTo>
                  <a:cubicBezTo>
                    <a:pt x="0" y="202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6" name="Google Shape;60616;p26"/>
            <p:cNvSpPr/>
            <p:nvPr/>
          </p:nvSpPr>
          <p:spPr>
            <a:xfrm>
              <a:off x="3682300" y="26460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7" name="Google Shape;60617;p26"/>
            <p:cNvSpPr/>
            <p:nvPr/>
          </p:nvSpPr>
          <p:spPr>
            <a:xfrm>
              <a:off x="2207100" y="263705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4" y="168"/>
                  </a:moveTo>
                  <a:cubicBezTo>
                    <a:pt x="1" y="1"/>
                    <a:pt x="1" y="668"/>
                    <a:pt x="644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8" name="Google Shape;60618;p26"/>
            <p:cNvSpPr/>
            <p:nvPr/>
          </p:nvSpPr>
          <p:spPr>
            <a:xfrm>
              <a:off x="5454250" y="2643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9" name="Google Shape;60619;p26"/>
            <p:cNvSpPr/>
            <p:nvPr/>
          </p:nvSpPr>
          <p:spPr>
            <a:xfrm>
              <a:off x="5177125" y="2643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96" y="144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0" name="Google Shape;60620;p26"/>
            <p:cNvSpPr/>
            <p:nvPr/>
          </p:nvSpPr>
          <p:spPr>
            <a:xfrm>
              <a:off x="2035650" y="2635575"/>
              <a:ext cx="20575" cy="8650"/>
            </a:xfrm>
            <a:custGeom>
              <a:avLst/>
              <a:gdLst/>
              <a:ahLst/>
              <a:cxnLst/>
              <a:rect l="l" t="t" r="r" b="b"/>
              <a:pathLst>
                <a:path w="823" h="346" extrusionOk="0">
                  <a:moveTo>
                    <a:pt x="120" y="346"/>
                  </a:moveTo>
                  <a:lnTo>
                    <a:pt x="775" y="346"/>
                  </a:lnTo>
                  <a:cubicBezTo>
                    <a:pt x="739" y="215"/>
                    <a:pt x="822" y="12"/>
                    <a:pt x="549" y="0"/>
                  </a:cubicBezTo>
                  <a:cubicBezTo>
                    <a:pt x="537" y="179"/>
                    <a:pt x="1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1" name="Google Shape;60621;p26"/>
            <p:cNvSpPr/>
            <p:nvPr/>
          </p:nvSpPr>
          <p:spPr>
            <a:xfrm>
              <a:off x="2350575" y="2637950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4"/>
                  </a:moveTo>
                  <a:cubicBezTo>
                    <a:pt x="275" y="1"/>
                    <a:pt x="1" y="84"/>
                    <a:pt x="132" y="144"/>
                  </a:cubicBezTo>
                  <a:cubicBezTo>
                    <a:pt x="191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2" name="Google Shape;60622;p26"/>
            <p:cNvSpPr/>
            <p:nvPr/>
          </p:nvSpPr>
          <p:spPr>
            <a:xfrm>
              <a:off x="3650750" y="2626650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941" y="476"/>
                  </a:moveTo>
                  <a:lnTo>
                    <a:pt x="941" y="36"/>
                  </a:lnTo>
                  <a:cubicBezTo>
                    <a:pt x="524" y="0"/>
                    <a:pt x="465" y="155"/>
                    <a:pt x="72" y="155"/>
                  </a:cubicBezTo>
                  <a:cubicBezTo>
                    <a:pt x="0" y="429"/>
                    <a:pt x="369" y="512"/>
                    <a:pt x="941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3" name="Google Shape;60623;p26"/>
            <p:cNvSpPr/>
            <p:nvPr/>
          </p:nvSpPr>
          <p:spPr>
            <a:xfrm>
              <a:off x="1359075" y="2629025"/>
              <a:ext cx="21775" cy="11325"/>
            </a:xfrm>
            <a:custGeom>
              <a:avLst/>
              <a:gdLst/>
              <a:ahLst/>
              <a:cxnLst/>
              <a:rect l="l" t="t" r="r" b="b"/>
              <a:pathLst>
                <a:path w="871" h="453" extrusionOk="0">
                  <a:moveTo>
                    <a:pt x="870" y="381"/>
                  </a:moveTo>
                  <a:lnTo>
                    <a:pt x="870" y="36"/>
                  </a:lnTo>
                  <a:cubicBezTo>
                    <a:pt x="537" y="60"/>
                    <a:pt x="60" y="0"/>
                    <a:pt x="1" y="155"/>
                  </a:cubicBezTo>
                  <a:cubicBezTo>
                    <a:pt x="441" y="155"/>
                    <a:pt x="275" y="453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4" name="Google Shape;60624;p26"/>
            <p:cNvSpPr/>
            <p:nvPr/>
          </p:nvSpPr>
          <p:spPr>
            <a:xfrm>
              <a:off x="1707050" y="2618000"/>
              <a:ext cx="32775" cy="17600"/>
            </a:xfrm>
            <a:custGeom>
              <a:avLst/>
              <a:gdLst/>
              <a:ahLst/>
              <a:cxnLst/>
              <a:rect l="l" t="t" r="r" b="b"/>
              <a:pathLst>
                <a:path w="1311" h="704" extrusionOk="0">
                  <a:moveTo>
                    <a:pt x="0" y="263"/>
                  </a:moveTo>
                  <a:cubicBezTo>
                    <a:pt x="238" y="513"/>
                    <a:pt x="596" y="703"/>
                    <a:pt x="1310" y="703"/>
                  </a:cubicBezTo>
                  <a:lnTo>
                    <a:pt x="1310" y="144"/>
                  </a:lnTo>
                  <a:cubicBezTo>
                    <a:pt x="929" y="215"/>
                    <a:pt x="12" y="1"/>
                    <a:pt x="0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5" name="Google Shape;60625;p26"/>
            <p:cNvSpPr/>
            <p:nvPr/>
          </p:nvSpPr>
          <p:spPr>
            <a:xfrm>
              <a:off x="919150" y="2618900"/>
              <a:ext cx="36050" cy="17000"/>
            </a:xfrm>
            <a:custGeom>
              <a:avLst/>
              <a:gdLst/>
              <a:ahLst/>
              <a:cxnLst/>
              <a:rect l="l" t="t" r="r" b="b"/>
              <a:pathLst>
                <a:path w="1442" h="680" extrusionOk="0">
                  <a:moveTo>
                    <a:pt x="1084" y="1"/>
                  </a:moveTo>
                  <a:cubicBezTo>
                    <a:pt x="393" y="13"/>
                    <a:pt x="36" y="203"/>
                    <a:pt x="1" y="560"/>
                  </a:cubicBezTo>
                  <a:cubicBezTo>
                    <a:pt x="417" y="536"/>
                    <a:pt x="477" y="679"/>
                    <a:pt x="870" y="679"/>
                  </a:cubicBezTo>
                  <a:cubicBezTo>
                    <a:pt x="1013" y="429"/>
                    <a:pt x="1441" y="167"/>
                    <a:pt x="108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6" name="Google Shape;60626;p26"/>
            <p:cNvSpPr/>
            <p:nvPr/>
          </p:nvSpPr>
          <p:spPr>
            <a:xfrm>
              <a:off x="4674375" y="2624550"/>
              <a:ext cx="11925" cy="9250"/>
            </a:xfrm>
            <a:custGeom>
              <a:avLst/>
              <a:gdLst/>
              <a:ahLst/>
              <a:cxnLst/>
              <a:rect l="l" t="t" r="r" b="b"/>
              <a:pathLst>
                <a:path w="477" h="370" extrusionOk="0">
                  <a:moveTo>
                    <a:pt x="429" y="334"/>
                  </a:moveTo>
                  <a:cubicBezTo>
                    <a:pt x="406" y="203"/>
                    <a:pt x="477" y="25"/>
                    <a:pt x="227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60" y="370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7" name="Google Shape;60627;p26"/>
            <p:cNvSpPr/>
            <p:nvPr/>
          </p:nvSpPr>
          <p:spPr>
            <a:xfrm>
              <a:off x="2199075" y="2629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8" name="Google Shape;60628;p26"/>
            <p:cNvSpPr/>
            <p:nvPr/>
          </p:nvSpPr>
          <p:spPr>
            <a:xfrm>
              <a:off x="3494775" y="262367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214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9" name="Google Shape;60629;p26"/>
            <p:cNvSpPr/>
            <p:nvPr/>
          </p:nvSpPr>
          <p:spPr>
            <a:xfrm>
              <a:off x="2030300" y="26236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67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0" name="Google Shape;60630;p26"/>
            <p:cNvSpPr/>
            <p:nvPr/>
          </p:nvSpPr>
          <p:spPr>
            <a:xfrm>
              <a:off x="3168825" y="26215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1" name="Google Shape;60631;p26"/>
            <p:cNvSpPr/>
            <p:nvPr/>
          </p:nvSpPr>
          <p:spPr>
            <a:xfrm>
              <a:off x="3796600" y="26180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107" y="144"/>
                  </a:moveTo>
                  <a:cubicBezTo>
                    <a:pt x="167" y="168"/>
                    <a:pt x="429" y="84"/>
                    <a:pt x="334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2" name="Google Shape;60632;p26"/>
            <p:cNvSpPr/>
            <p:nvPr/>
          </p:nvSpPr>
          <p:spPr>
            <a:xfrm>
              <a:off x="2937850" y="26180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7" y="168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3" name="Google Shape;60633;p26"/>
            <p:cNvSpPr/>
            <p:nvPr/>
          </p:nvSpPr>
          <p:spPr>
            <a:xfrm>
              <a:off x="5834350" y="261265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4" name="Google Shape;60634;p26"/>
            <p:cNvSpPr/>
            <p:nvPr/>
          </p:nvSpPr>
          <p:spPr>
            <a:xfrm>
              <a:off x="2182400" y="26126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74" y="1"/>
                    <a:pt x="1" y="84"/>
                    <a:pt x="108" y="144"/>
                  </a:cubicBezTo>
                  <a:cubicBezTo>
                    <a:pt x="167" y="155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5" name="Google Shape;60635;p26"/>
            <p:cNvSpPr/>
            <p:nvPr/>
          </p:nvSpPr>
          <p:spPr>
            <a:xfrm>
              <a:off x="4695825" y="26076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6" name="Google Shape;60636;p26"/>
            <p:cNvSpPr/>
            <p:nvPr/>
          </p:nvSpPr>
          <p:spPr>
            <a:xfrm>
              <a:off x="3785575" y="2596275"/>
              <a:ext cx="20875" cy="12525"/>
            </a:xfrm>
            <a:custGeom>
              <a:avLst/>
              <a:gdLst/>
              <a:ahLst/>
              <a:cxnLst/>
              <a:rect l="l" t="t" r="r" b="b"/>
              <a:pathLst>
                <a:path w="835" h="501" extrusionOk="0">
                  <a:moveTo>
                    <a:pt x="334" y="1"/>
                  </a:moveTo>
                  <a:cubicBezTo>
                    <a:pt x="1" y="156"/>
                    <a:pt x="96" y="501"/>
                    <a:pt x="775" y="441"/>
                  </a:cubicBezTo>
                  <a:cubicBezTo>
                    <a:pt x="834" y="191"/>
                    <a:pt x="715" y="25"/>
                    <a:pt x="33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7" name="Google Shape;60637;p26"/>
            <p:cNvSpPr/>
            <p:nvPr/>
          </p:nvSpPr>
          <p:spPr>
            <a:xfrm>
              <a:off x="2888750" y="26040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1"/>
                  </a:moveTo>
                  <a:cubicBezTo>
                    <a:pt x="179" y="167"/>
                    <a:pt x="453" y="72"/>
                    <a:pt x="345" y="12"/>
                  </a:cubicBezTo>
                  <a:cubicBezTo>
                    <a:pt x="286" y="0"/>
                    <a:pt x="0" y="84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8" name="Google Shape;60638;p26"/>
            <p:cNvSpPr/>
            <p:nvPr/>
          </p:nvSpPr>
          <p:spPr>
            <a:xfrm>
              <a:off x="6435625" y="2585875"/>
              <a:ext cx="28000" cy="19350"/>
            </a:xfrm>
            <a:custGeom>
              <a:avLst/>
              <a:gdLst/>
              <a:ahLst/>
              <a:cxnLst/>
              <a:rect l="l" t="t" r="r" b="b"/>
              <a:pathLst>
                <a:path w="1120" h="774" extrusionOk="0">
                  <a:moveTo>
                    <a:pt x="631" y="750"/>
                  </a:moveTo>
                  <a:cubicBezTo>
                    <a:pt x="572" y="429"/>
                    <a:pt x="1119" y="417"/>
                    <a:pt x="1060" y="83"/>
                  </a:cubicBezTo>
                  <a:cubicBezTo>
                    <a:pt x="0" y="0"/>
                    <a:pt x="95" y="774"/>
                    <a:pt x="631" y="7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9" name="Google Shape;60639;p26"/>
            <p:cNvSpPr/>
            <p:nvPr/>
          </p:nvSpPr>
          <p:spPr>
            <a:xfrm>
              <a:off x="2356225" y="26010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0" name="Google Shape;60640;p26"/>
            <p:cNvSpPr/>
            <p:nvPr/>
          </p:nvSpPr>
          <p:spPr>
            <a:xfrm>
              <a:off x="1720450" y="26010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1" name="Google Shape;60641;p26"/>
            <p:cNvSpPr/>
            <p:nvPr/>
          </p:nvSpPr>
          <p:spPr>
            <a:xfrm>
              <a:off x="4127300" y="2584675"/>
              <a:ext cx="26800" cy="18175"/>
            </a:xfrm>
            <a:custGeom>
              <a:avLst/>
              <a:gdLst/>
              <a:ahLst/>
              <a:cxnLst/>
              <a:rect l="l" t="t" r="r" b="b"/>
              <a:pathLst>
                <a:path w="1072" h="727" extrusionOk="0">
                  <a:moveTo>
                    <a:pt x="786" y="679"/>
                  </a:moveTo>
                  <a:cubicBezTo>
                    <a:pt x="976" y="548"/>
                    <a:pt x="1072" y="381"/>
                    <a:pt x="1012" y="120"/>
                  </a:cubicBezTo>
                  <a:cubicBezTo>
                    <a:pt x="714" y="120"/>
                    <a:pt x="536" y="60"/>
                    <a:pt x="357" y="0"/>
                  </a:cubicBezTo>
                  <a:cubicBezTo>
                    <a:pt x="0" y="191"/>
                    <a:pt x="95" y="727"/>
                    <a:pt x="78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2" name="Google Shape;60642;p26"/>
            <p:cNvSpPr/>
            <p:nvPr/>
          </p:nvSpPr>
          <p:spPr>
            <a:xfrm>
              <a:off x="2386900" y="2589425"/>
              <a:ext cx="15500" cy="16400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19" y="489"/>
                  </a:moveTo>
                  <a:lnTo>
                    <a:pt x="619" y="156"/>
                  </a:lnTo>
                  <a:cubicBezTo>
                    <a:pt x="0" y="1"/>
                    <a:pt x="0" y="656"/>
                    <a:pt x="619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3" name="Google Shape;60643;p26"/>
            <p:cNvSpPr/>
            <p:nvPr/>
          </p:nvSpPr>
          <p:spPr>
            <a:xfrm>
              <a:off x="5389050" y="25954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63" y="0"/>
                    <a:pt x="1" y="95"/>
                    <a:pt x="120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4" name="Google Shape;60644;p26"/>
            <p:cNvSpPr/>
            <p:nvPr/>
          </p:nvSpPr>
          <p:spPr>
            <a:xfrm>
              <a:off x="2320225" y="2590625"/>
              <a:ext cx="17275" cy="8950"/>
            </a:xfrm>
            <a:custGeom>
              <a:avLst/>
              <a:gdLst/>
              <a:ahLst/>
              <a:cxnLst/>
              <a:rect l="l" t="t" r="r" b="b"/>
              <a:pathLst>
                <a:path w="691" h="358" extrusionOk="0">
                  <a:moveTo>
                    <a:pt x="691" y="346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51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5" name="Google Shape;60645;p26"/>
            <p:cNvSpPr/>
            <p:nvPr/>
          </p:nvSpPr>
          <p:spPr>
            <a:xfrm>
              <a:off x="1690075" y="258765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1" y="120"/>
                    <a:pt x="203" y="24"/>
                    <a:pt x="25" y="1"/>
                  </a:cubicBezTo>
                  <a:cubicBezTo>
                    <a:pt x="36" y="179"/>
                    <a:pt x="1" y="405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6" name="Google Shape;60646;p26"/>
            <p:cNvSpPr/>
            <p:nvPr/>
          </p:nvSpPr>
          <p:spPr>
            <a:xfrm>
              <a:off x="1505825" y="2593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63" y="25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7" name="Google Shape;60647;p26"/>
            <p:cNvSpPr/>
            <p:nvPr/>
          </p:nvSpPr>
          <p:spPr>
            <a:xfrm>
              <a:off x="6858875" y="258735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8" name="Google Shape;60648;p26"/>
            <p:cNvSpPr/>
            <p:nvPr/>
          </p:nvSpPr>
          <p:spPr>
            <a:xfrm>
              <a:off x="6122775" y="25897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79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9" name="Google Shape;60649;p26"/>
            <p:cNvSpPr/>
            <p:nvPr/>
          </p:nvSpPr>
          <p:spPr>
            <a:xfrm>
              <a:off x="2049350" y="2587650"/>
              <a:ext cx="16400" cy="5975"/>
            </a:xfrm>
            <a:custGeom>
              <a:avLst/>
              <a:gdLst/>
              <a:ahLst/>
              <a:cxnLst/>
              <a:rect l="l" t="t" r="r" b="b"/>
              <a:pathLst>
                <a:path w="656" h="239" extrusionOk="0">
                  <a:moveTo>
                    <a:pt x="1" y="239"/>
                  </a:moveTo>
                  <a:cubicBezTo>
                    <a:pt x="370" y="239"/>
                    <a:pt x="572" y="143"/>
                    <a:pt x="655" y="12"/>
                  </a:cubicBezTo>
                  <a:cubicBezTo>
                    <a:pt x="286" y="1"/>
                    <a:pt x="96" y="8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0" name="Google Shape;60650;p26"/>
            <p:cNvSpPr/>
            <p:nvPr/>
          </p:nvSpPr>
          <p:spPr>
            <a:xfrm>
              <a:off x="2337475" y="2582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19"/>
                  </a:moveTo>
                  <a:cubicBezTo>
                    <a:pt x="429" y="119"/>
                    <a:pt x="394" y="36"/>
                    <a:pt x="215" y="0"/>
                  </a:cubicBezTo>
                  <a:cubicBezTo>
                    <a:pt x="215" y="119"/>
                    <a:pt x="37" y="131"/>
                    <a:pt x="1" y="227"/>
                  </a:cubicBezTo>
                  <a:cubicBezTo>
                    <a:pt x="215" y="227"/>
                    <a:pt x="251" y="310"/>
                    <a:pt x="429" y="346"/>
                  </a:cubicBezTo>
                  <a:cubicBezTo>
                    <a:pt x="429" y="238"/>
                    <a:pt x="608" y="215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1" name="Google Shape;60651;p26"/>
            <p:cNvSpPr/>
            <p:nvPr/>
          </p:nvSpPr>
          <p:spPr>
            <a:xfrm>
              <a:off x="5082175" y="2574550"/>
              <a:ext cx="21150" cy="15800"/>
            </a:xfrm>
            <a:custGeom>
              <a:avLst/>
              <a:gdLst/>
              <a:ahLst/>
              <a:cxnLst/>
              <a:rect l="l" t="t" r="r" b="b"/>
              <a:pathLst>
                <a:path w="846" h="632" extrusionOk="0">
                  <a:moveTo>
                    <a:pt x="0" y="96"/>
                  </a:moveTo>
                  <a:lnTo>
                    <a:pt x="0" y="536"/>
                  </a:lnTo>
                  <a:cubicBezTo>
                    <a:pt x="846" y="632"/>
                    <a:pt x="846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2" name="Google Shape;60652;p26"/>
            <p:cNvSpPr/>
            <p:nvPr/>
          </p:nvSpPr>
          <p:spPr>
            <a:xfrm>
              <a:off x="4585375" y="2570975"/>
              <a:ext cx="27725" cy="16700"/>
            </a:xfrm>
            <a:custGeom>
              <a:avLst/>
              <a:gdLst/>
              <a:ahLst/>
              <a:cxnLst/>
              <a:rect l="l" t="t" r="r" b="b"/>
              <a:pathLst>
                <a:path w="1109" h="668" extrusionOk="0">
                  <a:moveTo>
                    <a:pt x="953" y="1"/>
                  </a:moveTo>
                  <a:lnTo>
                    <a:pt x="96" y="1"/>
                  </a:lnTo>
                  <a:cubicBezTo>
                    <a:pt x="1" y="382"/>
                    <a:pt x="465" y="477"/>
                    <a:pt x="751" y="668"/>
                  </a:cubicBezTo>
                  <a:cubicBezTo>
                    <a:pt x="727" y="417"/>
                    <a:pt x="1108" y="334"/>
                    <a:pt x="95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3" name="Google Shape;60653;p26"/>
            <p:cNvSpPr/>
            <p:nvPr/>
          </p:nvSpPr>
          <p:spPr>
            <a:xfrm>
              <a:off x="2535725" y="25787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4" name="Google Shape;60654;p26"/>
            <p:cNvSpPr/>
            <p:nvPr/>
          </p:nvSpPr>
          <p:spPr>
            <a:xfrm>
              <a:off x="6234100" y="25709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5" name="Google Shape;60655;p26"/>
            <p:cNvSpPr/>
            <p:nvPr/>
          </p:nvSpPr>
          <p:spPr>
            <a:xfrm>
              <a:off x="6771975" y="2570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03"/>
                    <a:pt x="179" y="263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6" name="Google Shape;60656;p26"/>
            <p:cNvSpPr/>
            <p:nvPr/>
          </p:nvSpPr>
          <p:spPr>
            <a:xfrm>
              <a:off x="4253200" y="2567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44"/>
                  </a:moveTo>
                  <a:cubicBezTo>
                    <a:pt x="167" y="168"/>
                    <a:pt x="429" y="84"/>
                    <a:pt x="322" y="25"/>
                  </a:cubicBezTo>
                  <a:cubicBezTo>
                    <a:pt x="262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7" name="Google Shape;60657;p26"/>
            <p:cNvSpPr/>
            <p:nvPr/>
          </p:nvSpPr>
          <p:spPr>
            <a:xfrm>
              <a:off x="1297475" y="2544500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26"/>
                  </a:moveTo>
                  <a:cubicBezTo>
                    <a:pt x="655" y="857"/>
                    <a:pt x="369" y="1143"/>
                    <a:pt x="941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0" y="607"/>
                    <a:pt x="381" y="607"/>
                    <a:pt x="500" y="7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8" name="Google Shape;60658;p26"/>
            <p:cNvSpPr/>
            <p:nvPr/>
          </p:nvSpPr>
          <p:spPr>
            <a:xfrm>
              <a:off x="5771850" y="25626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9" name="Google Shape;60659;p26"/>
            <p:cNvSpPr/>
            <p:nvPr/>
          </p:nvSpPr>
          <p:spPr>
            <a:xfrm>
              <a:off x="2546150" y="2559675"/>
              <a:ext cx="23525" cy="10150"/>
            </a:xfrm>
            <a:custGeom>
              <a:avLst/>
              <a:gdLst/>
              <a:ahLst/>
              <a:cxnLst/>
              <a:rect l="l" t="t" r="r" b="b"/>
              <a:pathLst>
                <a:path w="941" h="406" extrusionOk="0">
                  <a:moveTo>
                    <a:pt x="786" y="346"/>
                  </a:moveTo>
                  <a:cubicBezTo>
                    <a:pt x="941" y="48"/>
                    <a:pt x="345" y="119"/>
                    <a:pt x="131" y="0"/>
                  </a:cubicBezTo>
                  <a:cubicBezTo>
                    <a:pt x="0" y="298"/>
                    <a:pt x="202" y="405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0" name="Google Shape;60660;p26"/>
            <p:cNvSpPr/>
            <p:nvPr/>
          </p:nvSpPr>
          <p:spPr>
            <a:xfrm>
              <a:off x="1513875" y="2564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6"/>
                  </a:moveTo>
                  <a:cubicBezTo>
                    <a:pt x="167" y="179"/>
                    <a:pt x="441" y="96"/>
                    <a:pt x="334" y="37"/>
                  </a:cubicBezTo>
                  <a:cubicBezTo>
                    <a:pt x="274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1" name="Google Shape;60661;p26"/>
            <p:cNvSpPr/>
            <p:nvPr/>
          </p:nvSpPr>
          <p:spPr>
            <a:xfrm>
              <a:off x="2467850" y="255937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2" name="Google Shape;60662;p26"/>
            <p:cNvSpPr/>
            <p:nvPr/>
          </p:nvSpPr>
          <p:spPr>
            <a:xfrm>
              <a:off x="1035825" y="25620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7" y="155"/>
                    <a:pt x="429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3" name="Google Shape;60663;p26"/>
            <p:cNvSpPr/>
            <p:nvPr/>
          </p:nvSpPr>
          <p:spPr>
            <a:xfrm>
              <a:off x="763775" y="25614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1"/>
                    <a:pt x="0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4" name="Google Shape;60664;p26"/>
            <p:cNvSpPr/>
            <p:nvPr/>
          </p:nvSpPr>
          <p:spPr>
            <a:xfrm>
              <a:off x="631025" y="255342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69" y="24"/>
                  </a:moveTo>
                  <a:cubicBezTo>
                    <a:pt x="369" y="0"/>
                    <a:pt x="48" y="60"/>
                    <a:pt x="0" y="250"/>
                  </a:cubicBezTo>
                  <a:cubicBezTo>
                    <a:pt x="310" y="286"/>
                    <a:pt x="369" y="429"/>
                    <a:pt x="655" y="477"/>
                  </a:cubicBezTo>
                  <a:cubicBezTo>
                    <a:pt x="596" y="262"/>
                    <a:pt x="893" y="227"/>
                    <a:pt x="869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5" name="Google Shape;60665;p26"/>
            <p:cNvSpPr/>
            <p:nvPr/>
          </p:nvSpPr>
          <p:spPr>
            <a:xfrm>
              <a:off x="1891600" y="2552225"/>
              <a:ext cx="30675" cy="12825"/>
            </a:xfrm>
            <a:custGeom>
              <a:avLst/>
              <a:gdLst/>
              <a:ahLst/>
              <a:cxnLst/>
              <a:rect l="l" t="t" r="r" b="b"/>
              <a:pathLst>
                <a:path w="1227" h="513" extrusionOk="0">
                  <a:moveTo>
                    <a:pt x="1084" y="417"/>
                  </a:moveTo>
                  <a:cubicBezTo>
                    <a:pt x="1227" y="155"/>
                    <a:pt x="48" y="1"/>
                    <a:pt x="0" y="191"/>
                  </a:cubicBezTo>
                  <a:cubicBezTo>
                    <a:pt x="417" y="227"/>
                    <a:pt x="405" y="513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6" name="Google Shape;60666;p26"/>
            <p:cNvSpPr/>
            <p:nvPr/>
          </p:nvSpPr>
          <p:spPr>
            <a:xfrm>
              <a:off x="7082125" y="25567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55" y="96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7" name="Google Shape;60667;p26"/>
            <p:cNvSpPr/>
            <p:nvPr/>
          </p:nvSpPr>
          <p:spPr>
            <a:xfrm>
              <a:off x="412550" y="2554025"/>
              <a:ext cx="17275" cy="6850"/>
            </a:xfrm>
            <a:custGeom>
              <a:avLst/>
              <a:gdLst/>
              <a:ahLst/>
              <a:cxnLst/>
              <a:rect l="l" t="t" r="r" b="b"/>
              <a:pathLst>
                <a:path w="691" h="274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214"/>
                    <a:pt x="238" y="274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8" name="Google Shape;60668;p26"/>
            <p:cNvSpPr/>
            <p:nvPr/>
          </p:nvSpPr>
          <p:spPr>
            <a:xfrm>
              <a:off x="4652650" y="25477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9" name="Google Shape;60669;p26"/>
            <p:cNvSpPr/>
            <p:nvPr/>
          </p:nvSpPr>
          <p:spPr>
            <a:xfrm>
              <a:off x="3962675" y="25486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430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30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0" name="Google Shape;60670;p26"/>
            <p:cNvSpPr/>
            <p:nvPr/>
          </p:nvSpPr>
          <p:spPr>
            <a:xfrm>
              <a:off x="2165725" y="2534675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60"/>
                  </a:moveTo>
                  <a:cubicBezTo>
                    <a:pt x="1287" y="0"/>
                    <a:pt x="1" y="262"/>
                    <a:pt x="120" y="679"/>
                  </a:cubicBezTo>
                  <a:cubicBezTo>
                    <a:pt x="739" y="750"/>
                    <a:pt x="691" y="512"/>
                    <a:pt x="121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1" name="Google Shape;60671;p26"/>
            <p:cNvSpPr/>
            <p:nvPr/>
          </p:nvSpPr>
          <p:spPr>
            <a:xfrm>
              <a:off x="318475" y="25477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83"/>
                    <a:pt x="120" y="155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2" name="Google Shape;60672;p26"/>
            <p:cNvSpPr/>
            <p:nvPr/>
          </p:nvSpPr>
          <p:spPr>
            <a:xfrm>
              <a:off x="6293925" y="25430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3" name="Google Shape;60673;p26"/>
            <p:cNvSpPr/>
            <p:nvPr/>
          </p:nvSpPr>
          <p:spPr>
            <a:xfrm>
              <a:off x="4366900" y="25448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4" name="Google Shape;60674;p26"/>
            <p:cNvSpPr/>
            <p:nvPr/>
          </p:nvSpPr>
          <p:spPr>
            <a:xfrm>
              <a:off x="3910600" y="2534375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8" y="572"/>
                  </a:moveTo>
                  <a:cubicBezTo>
                    <a:pt x="846" y="417"/>
                    <a:pt x="893" y="12"/>
                    <a:pt x="322" y="0"/>
                  </a:cubicBezTo>
                  <a:cubicBezTo>
                    <a:pt x="36" y="131"/>
                    <a:pt x="0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5" name="Google Shape;60675;p26"/>
            <p:cNvSpPr/>
            <p:nvPr/>
          </p:nvSpPr>
          <p:spPr>
            <a:xfrm>
              <a:off x="5937925" y="253377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108" y="131"/>
                  </a:moveTo>
                  <a:cubicBezTo>
                    <a:pt x="167" y="155"/>
                    <a:pt x="429" y="72"/>
                    <a:pt x="322" y="12"/>
                  </a:cubicBezTo>
                  <a:cubicBezTo>
                    <a:pt x="263" y="0"/>
                    <a:pt x="1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6" name="Google Shape;60676;p26"/>
            <p:cNvSpPr/>
            <p:nvPr/>
          </p:nvSpPr>
          <p:spPr>
            <a:xfrm>
              <a:off x="2897375" y="252872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203" y="333"/>
                  </a:moveTo>
                  <a:cubicBezTo>
                    <a:pt x="703" y="357"/>
                    <a:pt x="1024" y="298"/>
                    <a:pt x="1072" y="107"/>
                  </a:cubicBezTo>
                  <a:cubicBezTo>
                    <a:pt x="703" y="143"/>
                    <a:pt x="0" y="0"/>
                    <a:pt x="20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7" name="Google Shape;60677;p26"/>
            <p:cNvSpPr/>
            <p:nvPr/>
          </p:nvSpPr>
          <p:spPr>
            <a:xfrm>
              <a:off x="2160675" y="25337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8" name="Google Shape;60678;p26"/>
            <p:cNvSpPr/>
            <p:nvPr/>
          </p:nvSpPr>
          <p:spPr>
            <a:xfrm>
              <a:off x="1674300" y="25311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31"/>
                  </a:moveTo>
                  <a:cubicBezTo>
                    <a:pt x="1" y="191"/>
                    <a:pt x="179" y="250"/>
                    <a:pt x="215" y="131"/>
                  </a:cubicBezTo>
                  <a:cubicBezTo>
                    <a:pt x="227" y="72"/>
                    <a:pt x="48" y="0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9" name="Google Shape;60679;p26"/>
            <p:cNvSpPr/>
            <p:nvPr/>
          </p:nvSpPr>
          <p:spPr>
            <a:xfrm>
              <a:off x="5334875" y="25308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0" name="Google Shape;60680;p26"/>
            <p:cNvSpPr/>
            <p:nvPr/>
          </p:nvSpPr>
          <p:spPr>
            <a:xfrm>
              <a:off x="4874400" y="25239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3" y="298"/>
                  </a:moveTo>
                  <a:cubicBezTo>
                    <a:pt x="287" y="179"/>
                    <a:pt x="96" y="1"/>
                    <a:pt x="36" y="179"/>
                  </a:cubicBezTo>
                  <a:cubicBezTo>
                    <a:pt x="1" y="310"/>
                    <a:pt x="215" y="477"/>
                    <a:pt x="263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1" name="Google Shape;60681;p26"/>
            <p:cNvSpPr/>
            <p:nvPr/>
          </p:nvSpPr>
          <p:spPr>
            <a:xfrm>
              <a:off x="242275" y="252812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2" name="Google Shape;60682;p26"/>
            <p:cNvSpPr/>
            <p:nvPr/>
          </p:nvSpPr>
          <p:spPr>
            <a:xfrm>
              <a:off x="3777550" y="25257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3" name="Google Shape;60683;p26"/>
            <p:cNvSpPr/>
            <p:nvPr/>
          </p:nvSpPr>
          <p:spPr>
            <a:xfrm>
              <a:off x="5489650" y="251680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" y="203"/>
                    <a:pt x="180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4" name="Google Shape;60684;p26"/>
            <p:cNvSpPr/>
            <p:nvPr/>
          </p:nvSpPr>
          <p:spPr>
            <a:xfrm>
              <a:off x="3867425" y="2519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6" y="180"/>
                    <a:pt x="430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5" name="Google Shape;60685;p26"/>
            <p:cNvSpPr/>
            <p:nvPr/>
          </p:nvSpPr>
          <p:spPr>
            <a:xfrm>
              <a:off x="2315450" y="2514725"/>
              <a:ext cx="12225" cy="9250"/>
            </a:xfrm>
            <a:custGeom>
              <a:avLst/>
              <a:gdLst/>
              <a:ahLst/>
              <a:cxnLst/>
              <a:rect l="l" t="t" r="r" b="b"/>
              <a:pathLst>
                <a:path w="489" h="370" extrusionOk="0">
                  <a:moveTo>
                    <a:pt x="441" y="346"/>
                  </a:moveTo>
                  <a:cubicBezTo>
                    <a:pt x="417" y="203"/>
                    <a:pt x="489" y="24"/>
                    <a:pt x="215" y="0"/>
                  </a:cubicBezTo>
                  <a:cubicBezTo>
                    <a:pt x="203" y="72"/>
                    <a:pt x="191" y="131"/>
                    <a:pt x="1" y="120"/>
                  </a:cubicBezTo>
                  <a:cubicBezTo>
                    <a:pt x="25" y="251"/>
                    <a:pt x="72" y="370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6" name="Google Shape;60686;p26"/>
            <p:cNvSpPr/>
            <p:nvPr/>
          </p:nvSpPr>
          <p:spPr>
            <a:xfrm>
              <a:off x="2261575" y="25203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5"/>
                    <a:pt x="1" y="1"/>
                    <a:pt x="1" y="120"/>
                  </a:cubicBezTo>
                  <a:cubicBezTo>
                    <a:pt x="155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7" name="Google Shape;60687;p26"/>
            <p:cNvSpPr/>
            <p:nvPr/>
          </p:nvSpPr>
          <p:spPr>
            <a:xfrm>
              <a:off x="2228850" y="250847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7" y="24"/>
                  </a:moveTo>
                  <a:cubicBezTo>
                    <a:pt x="369" y="0"/>
                    <a:pt x="36" y="60"/>
                    <a:pt x="0" y="250"/>
                  </a:cubicBezTo>
                  <a:cubicBezTo>
                    <a:pt x="310" y="274"/>
                    <a:pt x="369" y="441"/>
                    <a:pt x="655" y="477"/>
                  </a:cubicBezTo>
                  <a:cubicBezTo>
                    <a:pt x="702" y="322"/>
                    <a:pt x="964" y="262"/>
                    <a:pt x="857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8" name="Google Shape;60688;p26"/>
            <p:cNvSpPr/>
            <p:nvPr/>
          </p:nvSpPr>
          <p:spPr>
            <a:xfrm>
              <a:off x="3415900" y="250847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19" y="131"/>
                  </a:moveTo>
                  <a:cubicBezTo>
                    <a:pt x="179" y="155"/>
                    <a:pt x="453" y="72"/>
                    <a:pt x="345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9" name="Google Shape;60689;p26"/>
            <p:cNvSpPr/>
            <p:nvPr/>
          </p:nvSpPr>
          <p:spPr>
            <a:xfrm>
              <a:off x="5935250" y="250282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" y="250"/>
                    <a:pt x="370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0" name="Google Shape;60690;p26"/>
            <p:cNvSpPr/>
            <p:nvPr/>
          </p:nvSpPr>
          <p:spPr>
            <a:xfrm>
              <a:off x="4927100" y="25028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1" name="Google Shape;60691;p26"/>
            <p:cNvSpPr/>
            <p:nvPr/>
          </p:nvSpPr>
          <p:spPr>
            <a:xfrm>
              <a:off x="2529775" y="2495075"/>
              <a:ext cx="21150" cy="12525"/>
            </a:xfrm>
            <a:custGeom>
              <a:avLst/>
              <a:gdLst/>
              <a:ahLst/>
              <a:cxnLst/>
              <a:rect l="l" t="t" r="r" b="b"/>
              <a:pathLst>
                <a:path w="846" h="501" extrusionOk="0">
                  <a:moveTo>
                    <a:pt x="786" y="441"/>
                  </a:moveTo>
                  <a:cubicBezTo>
                    <a:pt x="846" y="191"/>
                    <a:pt x="738" y="24"/>
                    <a:pt x="357" y="1"/>
                  </a:cubicBezTo>
                  <a:cubicBezTo>
                    <a:pt x="0" y="155"/>
                    <a:pt x="107" y="501"/>
                    <a:pt x="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2" name="Google Shape;60692;p26"/>
            <p:cNvSpPr/>
            <p:nvPr/>
          </p:nvSpPr>
          <p:spPr>
            <a:xfrm>
              <a:off x="1913325" y="2489125"/>
              <a:ext cx="30375" cy="17000"/>
            </a:xfrm>
            <a:custGeom>
              <a:avLst/>
              <a:gdLst/>
              <a:ahLst/>
              <a:cxnLst/>
              <a:rect l="l" t="t" r="r" b="b"/>
              <a:pathLst>
                <a:path w="1215" h="680" extrusionOk="0">
                  <a:moveTo>
                    <a:pt x="667" y="679"/>
                  </a:moveTo>
                  <a:cubicBezTo>
                    <a:pt x="679" y="501"/>
                    <a:pt x="1215" y="596"/>
                    <a:pt x="1096" y="334"/>
                  </a:cubicBezTo>
                  <a:cubicBezTo>
                    <a:pt x="703" y="251"/>
                    <a:pt x="500" y="60"/>
                    <a:pt x="12" y="1"/>
                  </a:cubicBezTo>
                  <a:cubicBezTo>
                    <a:pt x="0" y="358"/>
                    <a:pt x="203" y="572"/>
                    <a:pt x="667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3" name="Google Shape;60693;p26"/>
            <p:cNvSpPr/>
            <p:nvPr/>
          </p:nvSpPr>
          <p:spPr>
            <a:xfrm>
              <a:off x="5617050" y="24998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4" name="Google Shape;60694;p26"/>
            <p:cNvSpPr/>
            <p:nvPr/>
          </p:nvSpPr>
          <p:spPr>
            <a:xfrm>
              <a:off x="6850850" y="24968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43"/>
                  </a:moveTo>
                  <a:cubicBezTo>
                    <a:pt x="167" y="179"/>
                    <a:pt x="441" y="83"/>
                    <a:pt x="334" y="24"/>
                  </a:cubicBezTo>
                  <a:cubicBezTo>
                    <a:pt x="274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5" name="Google Shape;60695;p26"/>
            <p:cNvSpPr/>
            <p:nvPr/>
          </p:nvSpPr>
          <p:spPr>
            <a:xfrm>
              <a:off x="6038250" y="2486150"/>
              <a:ext cx="22925" cy="14300"/>
            </a:xfrm>
            <a:custGeom>
              <a:avLst/>
              <a:gdLst/>
              <a:ahLst/>
              <a:cxnLst/>
              <a:rect l="l" t="t" r="r" b="b"/>
              <a:pathLst>
                <a:path w="917" h="572" extrusionOk="0">
                  <a:moveTo>
                    <a:pt x="226" y="572"/>
                  </a:moveTo>
                  <a:lnTo>
                    <a:pt x="655" y="572"/>
                  </a:lnTo>
                  <a:cubicBezTo>
                    <a:pt x="536" y="417"/>
                    <a:pt x="917" y="0"/>
                    <a:pt x="441" y="12"/>
                  </a:cubicBezTo>
                  <a:cubicBezTo>
                    <a:pt x="596" y="322"/>
                    <a:pt x="0" y="239"/>
                    <a:pt x="0" y="453"/>
                  </a:cubicBezTo>
                  <a:cubicBezTo>
                    <a:pt x="143" y="477"/>
                    <a:pt x="274" y="489"/>
                    <a:pt x="226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6" name="Google Shape;60696;p26"/>
            <p:cNvSpPr/>
            <p:nvPr/>
          </p:nvSpPr>
          <p:spPr>
            <a:xfrm>
              <a:off x="4168075" y="2490625"/>
              <a:ext cx="6875" cy="11925"/>
            </a:xfrm>
            <a:custGeom>
              <a:avLst/>
              <a:gdLst/>
              <a:ahLst/>
              <a:cxnLst/>
              <a:rect l="l" t="t" r="r" b="b"/>
              <a:pathLst>
                <a:path w="275" h="477" extrusionOk="0">
                  <a:moveTo>
                    <a:pt x="250" y="274"/>
                  </a:moveTo>
                  <a:cubicBezTo>
                    <a:pt x="274" y="155"/>
                    <a:pt x="84" y="0"/>
                    <a:pt x="24" y="179"/>
                  </a:cubicBezTo>
                  <a:cubicBezTo>
                    <a:pt x="0" y="298"/>
                    <a:pt x="203" y="476"/>
                    <a:pt x="25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7" name="Google Shape;60697;p26"/>
            <p:cNvSpPr/>
            <p:nvPr/>
          </p:nvSpPr>
          <p:spPr>
            <a:xfrm>
              <a:off x="2084775" y="24912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67" y="179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8" name="Google Shape;60698;p26"/>
            <p:cNvSpPr/>
            <p:nvPr/>
          </p:nvSpPr>
          <p:spPr>
            <a:xfrm>
              <a:off x="1870150" y="24894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9" name="Google Shape;60699;p26"/>
            <p:cNvSpPr/>
            <p:nvPr/>
          </p:nvSpPr>
          <p:spPr>
            <a:xfrm>
              <a:off x="5146750" y="248050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25" y="191"/>
                    <a:pt x="180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0" name="Google Shape;60700;p26"/>
            <p:cNvSpPr/>
            <p:nvPr/>
          </p:nvSpPr>
          <p:spPr>
            <a:xfrm>
              <a:off x="2779800" y="2468600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488"/>
                  </a:moveTo>
                  <a:cubicBezTo>
                    <a:pt x="1513" y="345"/>
                    <a:pt x="822" y="476"/>
                    <a:pt x="786" y="262"/>
                  </a:cubicBezTo>
                  <a:cubicBezTo>
                    <a:pt x="762" y="131"/>
                    <a:pt x="727" y="0"/>
                    <a:pt x="358" y="48"/>
                  </a:cubicBezTo>
                  <a:cubicBezTo>
                    <a:pt x="0" y="595"/>
                    <a:pt x="1417" y="941"/>
                    <a:pt x="165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1" name="Google Shape;60701;p26"/>
            <p:cNvSpPr/>
            <p:nvPr/>
          </p:nvSpPr>
          <p:spPr>
            <a:xfrm>
              <a:off x="6378175" y="24775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2" name="Google Shape;60702;p26"/>
            <p:cNvSpPr/>
            <p:nvPr/>
          </p:nvSpPr>
          <p:spPr>
            <a:xfrm>
              <a:off x="2831900" y="24751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3" name="Google Shape;60703;p26"/>
            <p:cNvSpPr/>
            <p:nvPr/>
          </p:nvSpPr>
          <p:spPr>
            <a:xfrm>
              <a:off x="1696325" y="2478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83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4" name="Google Shape;60704;p26"/>
            <p:cNvSpPr/>
            <p:nvPr/>
          </p:nvSpPr>
          <p:spPr>
            <a:xfrm>
              <a:off x="5305425" y="2464125"/>
              <a:ext cx="22625" cy="11025"/>
            </a:xfrm>
            <a:custGeom>
              <a:avLst/>
              <a:gdLst/>
              <a:ahLst/>
              <a:cxnLst/>
              <a:rect l="l" t="t" r="r" b="b"/>
              <a:pathLst>
                <a:path w="905" h="441" extrusionOk="0">
                  <a:moveTo>
                    <a:pt x="619" y="441"/>
                  </a:moveTo>
                  <a:cubicBezTo>
                    <a:pt x="905" y="298"/>
                    <a:pt x="762" y="108"/>
                    <a:pt x="405" y="0"/>
                  </a:cubicBezTo>
                  <a:cubicBezTo>
                    <a:pt x="381" y="286"/>
                    <a:pt x="0" y="346"/>
                    <a:pt x="61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5" name="Google Shape;60705;p26"/>
            <p:cNvSpPr/>
            <p:nvPr/>
          </p:nvSpPr>
          <p:spPr>
            <a:xfrm>
              <a:off x="302100" y="24715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6" name="Google Shape;60706;p26"/>
            <p:cNvSpPr/>
            <p:nvPr/>
          </p:nvSpPr>
          <p:spPr>
            <a:xfrm>
              <a:off x="6823750" y="24688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7" name="Google Shape;60707;p26"/>
            <p:cNvSpPr/>
            <p:nvPr/>
          </p:nvSpPr>
          <p:spPr>
            <a:xfrm>
              <a:off x="3793925" y="24697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4"/>
                    <a:pt x="0" y="1"/>
                    <a:pt x="0" y="120"/>
                  </a:cubicBezTo>
                  <a:cubicBezTo>
                    <a:pt x="167" y="84"/>
                    <a:pt x="441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8" name="Google Shape;60708;p26"/>
            <p:cNvSpPr/>
            <p:nvPr/>
          </p:nvSpPr>
          <p:spPr>
            <a:xfrm>
              <a:off x="7033300" y="246292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6"/>
                  </a:moveTo>
                  <a:cubicBezTo>
                    <a:pt x="429" y="37"/>
                    <a:pt x="48" y="1"/>
                    <a:pt x="1" y="156"/>
                  </a:cubicBezTo>
                  <a:cubicBezTo>
                    <a:pt x="239" y="132"/>
                    <a:pt x="322" y="310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9" name="Google Shape;60709;p26"/>
            <p:cNvSpPr/>
            <p:nvPr/>
          </p:nvSpPr>
          <p:spPr>
            <a:xfrm>
              <a:off x="7248800" y="245550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501" y="453"/>
                  </a:moveTo>
                  <a:cubicBezTo>
                    <a:pt x="572" y="298"/>
                    <a:pt x="811" y="238"/>
                    <a:pt x="727" y="0"/>
                  </a:cubicBezTo>
                  <a:lnTo>
                    <a:pt x="72" y="0"/>
                  </a:lnTo>
                  <a:cubicBezTo>
                    <a:pt x="1" y="250"/>
                    <a:pt x="120" y="417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0" name="Google Shape;60710;p26"/>
            <p:cNvSpPr/>
            <p:nvPr/>
          </p:nvSpPr>
          <p:spPr>
            <a:xfrm>
              <a:off x="5174150" y="2457275"/>
              <a:ext cx="16700" cy="9550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441" y="382"/>
                  </a:moveTo>
                  <a:cubicBezTo>
                    <a:pt x="441" y="263"/>
                    <a:pt x="619" y="239"/>
                    <a:pt x="667" y="155"/>
                  </a:cubicBezTo>
                  <a:cubicBezTo>
                    <a:pt x="381" y="155"/>
                    <a:pt x="369" y="1"/>
                    <a:pt x="12" y="48"/>
                  </a:cubicBezTo>
                  <a:cubicBezTo>
                    <a:pt x="0" y="239"/>
                    <a:pt x="179" y="334"/>
                    <a:pt x="441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1" name="Google Shape;60711;p26"/>
            <p:cNvSpPr/>
            <p:nvPr/>
          </p:nvSpPr>
          <p:spPr>
            <a:xfrm>
              <a:off x="7008300" y="2460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2" name="Google Shape;60712;p26"/>
            <p:cNvSpPr/>
            <p:nvPr/>
          </p:nvSpPr>
          <p:spPr>
            <a:xfrm>
              <a:off x="4156150" y="2451925"/>
              <a:ext cx="31300" cy="15800"/>
            </a:xfrm>
            <a:custGeom>
              <a:avLst/>
              <a:gdLst/>
              <a:ahLst/>
              <a:cxnLst/>
              <a:rect l="l" t="t" r="r" b="b"/>
              <a:pathLst>
                <a:path w="1252" h="632" extrusionOk="0">
                  <a:moveTo>
                    <a:pt x="727" y="369"/>
                  </a:moveTo>
                  <a:cubicBezTo>
                    <a:pt x="1251" y="0"/>
                    <a:pt x="1" y="631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3" name="Google Shape;60713;p26"/>
            <p:cNvSpPr/>
            <p:nvPr/>
          </p:nvSpPr>
          <p:spPr>
            <a:xfrm>
              <a:off x="2408325" y="2448950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7"/>
                  </a:moveTo>
                  <a:cubicBezTo>
                    <a:pt x="1036" y="476"/>
                    <a:pt x="1132" y="310"/>
                    <a:pt x="1072" y="36"/>
                  </a:cubicBezTo>
                  <a:cubicBezTo>
                    <a:pt x="751" y="60"/>
                    <a:pt x="274" y="0"/>
                    <a:pt x="203" y="155"/>
                  </a:cubicBezTo>
                  <a:cubicBezTo>
                    <a:pt x="774" y="119"/>
                    <a:pt x="0" y="786"/>
                    <a:pt x="858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4" name="Google Shape;60714;p26"/>
            <p:cNvSpPr/>
            <p:nvPr/>
          </p:nvSpPr>
          <p:spPr>
            <a:xfrm>
              <a:off x="3316775" y="2444475"/>
              <a:ext cx="30075" cy="19375"/>
            </a:xfrm>
            <a:custGeom>
              <a:avLst/>
              <a:gdLst/>
              <a:ahLst/>
              <a:cxnLst/>
              <a:rect l="l" t="t" r="r" b="b"/>
              <a:pathLst>
                <a:path w="1203" h="775" extrusionOk="0">
                  <a:moveTo>
                    <a:pt x="834" y="667"/>
                  </a:moveTo>
                  <a:cubicBezTo>
                    <a:pt x="1203" y="477"/>
                    <a:pt x="691" y="155"/>
                    <a:pt x="393" y="1"/>
                  </a:cubicBezTo>
                  <a:cubicBezTo>
                    <a:pt x="60" y="155"/>
                    <a:pt x="0" y="775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5" name="Google Shape;60715;p26"/>
            <p:cNvSpPr/>
            <p:nvPr/>
          </p:nvSpPr>
          <p:spPr>
            <a:xfrm>
              <a:off x="2440775" y="24522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5" y="72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6" name="Google Shape;60716;p26"/>
            <p:cNvSpPr/>
            <p:nvPr/>
          </p:nvSpPr>
          <p:spPr>
            <a:xfrm>
              <a:off x="504525" y="244150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6" y="441"/>
                  </a:moveTo>
                  <a:cubicBezTo>
                    <a:pt x="1179" y="429"/>
                    <a:pt x="1191" y="72"/>
                    <a:pt x="703" y="1"/>
                  </a:cubicBezTo>
                  <a:cubicBezTo>
                    <a:pt x="965" y="370"/>
                    <a:pt x="0" y="84"/>
                    <a:pt x="262" y="441"/>
                  </a:cubicBezTo>
                  <a:cubicBezTo>
                    <a:pt x="1084" y="334"/>
                    <a:pt x="1524" y="929"/>
                    <a:pt x="1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7" name="Google Shape;60717;p26"/>
            <p:cNvSpPr/>
            <p:nvPr/>
          </p:nvSpPr>
          <p:spPr>
            <a:xfrm>
              <a:off x="2829200" y="24519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8" y="179"/>
                    <a:pt x="430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8" name="Google Shape;60718;p26"/>
            <p:cNvSpPr/>
            <p:nvPr/>
          </p:nvSpPr>
          <p:spPr>
            <a:xfrm>
              <a:off x="1897250" y="2449250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50"/>
                    <a:pt x="381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9" name="Google Shape;60719;p26"/>
            <p:cNvSpPr/>
            <p:nvPr/>
          </p:nvSpPr>
          <p:spPr>
            <a:xfrm>
              <a:off x="2595550" y="2446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0" name="Google Shape;60720;p26"/>
            <p:cNvSpPr/>
            <p:nvPr/>
          </p:nvSpPr>
          <p:spPr>
            <a:xfrm>
              <a:off x="4685100" y="2443875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5"/>
                  </a:moveTo>
                  <a:cubicBezTo>
                    <a:pt x="405" y="37"/>
                    <a:pt x="48" y="1"/>
                    <a:pt x="0" y="144"/>
                  </a:cubicBezTo>
                  <a:cubicBezTo>
                    <a:pt x="250" y="108"/>
                    <a:pt x="631" y="156"/>
                    <a:pt x="655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1" name="Google Shape;60721;p26"/>
            <p:cNvSpPr/>
            <p:nvPr/>
          </p:nvSpPr>
          <p:spPr>
            <a:xfrm>
              <a:off x="2527375" y="2441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80" y="84"/>
                    <a:pt x="442" y="120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2" name="Google Shape;60722;p26"/>
            <p:cNvSpPr/>
            <p:nvPr/>
          </p:nvSpPr>
          <p:spPr>
            <a:xfrm>
              <a:off x="7255050" y="2430200"/>
              <a:ext cx="11650" cy="9850"/>
            </a:xfrm>
            <a:custGeom>
              <a:avLst/>
              <a:gdLst/>
              <a:ahLst/>
              <a:cxnLst/>
              <a:rect l="l" t="t" r="r" b="b"/>
              <a:pathLst>
                <a:path w="466" h="394" extrusionOk="0">
                  <a:moveTo>
                    <a:pt x="465" y="345"/>
                  </a:moveTo>
                  <a:lnTo>
                    <a:pt x="465" y="119"/>
                  </a:lnTo>
                  <a:cubicBezTo>
                    <a:pt x="239" y="119"/>
                    <a:pt x="203" y="24"/>
                    <a:pt x="25" y="0"/>
                  </a:cubicBezTo>
                  <a:cubicBezTo>
                    <a:pt x="60" y="179"/>
                    <a:pt x="1" y="393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3" name="Google Shape;60723;p26"/>
            <p:cNvSpPr/>
            <p:nvPr/>
          </p:nvSpPr>
          <p:spPr>
            <a:xfrm>
              <a:off x="4589850" y="24349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4" name="Google Shape;60724;p26"/>
            <p:cNvSpPr/>
            <p:nvPr/>
          </p:nvSpPr>
          <p:spPr>
            <a:xfrm>
              <a:off x="1904700" y="2430200"/>
              <a:ext cx="23525" cy="10125"/>
            </a:xfrm>
            <a:custGeom>
              <a:avLst/>
              <a:gdLst/>
              <a:ahLst/>
              <a:cxnLst/>
              <a:rect l="l" t="t" r="r" b="b"/>
              <a:pathLst>
                <a:path w="941" h="405" extrusionOk="0">
                  <a:moveTo>
                    <a:pt x="786" y="345"/>
                  </a:moveTo>
                  <a:cubicBezTo>
                    <a:pt x="941" y="48"/>
                    <a:pt x="345" y="119"/>
                    <a:pt x="131" y="0"/>
                  </a:cubicBezTo>
                  <a:cubicBezTo>
                    <a:pt x="0" y="298"/>
                    <a:pt x="226" y="405"/>
                    <a:pt x="786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5" name="Google Shape;60725;p26"/>
            <p:cNvSpPr/>
            <p:nvPr/>
          </p:nvSpPr>
          <p:spPr>
            <a:xfrm>
              <a:off x="7005625" y="2427225"/>
              <a:ext cx="27700" cy="9250"/>
            </a:xfrm>
            <a:custGeom>
              <a:avLst/>
              <a:gdLst/>
              <a:ahLst/>
              <a:cxnLst/>
              <a:rect l="l" t="t" r="r" b="b"/>
              <a:pathLst>
                <a:path w="1108" h="370" extrusionOk="0">
                  <a:moveTo>
                    <a:pt x="227" y="345"/>
                  </a:moveTo>
                  <a:cubicBezTo>
                    <a:pt x="715" y="369"/>
                    <a:pt x="1048" y="310"/>
                    <a:pt x="1108" y="119"/>
                  </a:cubicBezTo>
                  <a:cubicBezTo>
                    <a:pt x="715" y="155"/>
                    <a:pt x="1" y="0"/>
                    <a:pt x="22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6" name="Google Shape;60726;p26"/>
            <p:cNvSpPr/>
            <p:nvPr/>
          </p:nvSpPr>
          <p:spPr>
            <a:xfrm>
              <a:off x="2341350" y="2424525"/>
              <a:ext cx="14025" cy="11350"/>
            </a:xfrm>
            <a:custGeom>
              <a:avLst/>
              <a:gdLst/>
              <a:ahLst/>
              <a:cxnLst/>
              <a:rect l="l" t="t" r="r" b="b"/>
              <a:pathLst>
                <a:path w="561" h="454" extrusionOk="0">
                  <a:moveTo>
                    <a:pt x="501" y="453"/>
                  </a:moveTo>
                  <a:cubicBezTo>
                    <a:pt x="560" y="203"/>
                    <a:pt x="441" y="37"/>
                    <a:pt x="60" y="1"/>
                  </a:cubicBezTo>
                  <a:cubicBezTo>
                    <a:pt x="1" y="263"/>
                    <a:pt x="108" y="418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7" name="Google Shape;60727;p26"/>
            <p:cNvSpPr/>
            <p:nvPr/>
          </p:nvSpPr>
          <p:spPr>
            <a:xfrm>
              <a:off x="5769450" y="242960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96" y="131"/>
                  </a:moveTo>
                  <a:cubicBezTo>
                    <a:pt x="156" y="155"/>
                    <a:pt x="429" y="72"/>
                    <a:pt x="322" y="12"/>
                  </a:cubicBezTo>
                  <a:cubicBezTo>
                    <a:pt x="263" y="0"/>
                    <a:pt x="1" y="84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8" name="Google Shape;60728;p26"/>
            <p:cNvSpPr/>
            <p:nvPr/>
          </p:nvSpPr>
          <p:spPr>
            <a:xfrm>
              <a:off x="2046375" y="24296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9" name="Google Shape;60729;p26"/>
            <p:cNvSpPr/>
            <p:nvPr/>
          </p:nvSpPr>
          <p:spPr>
            <a:xfrm>
              <a:off x="6059675" y="2418575"/>
              <a:ext cx="18475" cy="8675"/>
            </a:xfrm>
            <a:custGeom>
              <a:avLst/>
              <a:gdLst/>
              <a:ahLst/>
              <a:cxnLst/>
              <a:rect l="l" t="t" r="r" b="b"/>
              <a:pathLst>
                <a:path w="739" h="347" extrusionOk="0">
                  <a:moveTo>
                    <a:pt x="453" y="346"/>
                  </a:moveTo>
                  <a:cubicBezTo>
                    <a:pt x="477" y="203"/>
                    <a:pt x="739" y="179"/>
                    <a:pt x="679" y="1"/>
                  </a:cubicBezTo>
                  <a:lnTo>
                    <a:pt x="250" y="1"/>
                  </a:lnTo>
                  <a:cubicBezTo>
                    <a:pt x="0" y="179"/>
                    <a:pt x="0" y="287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0" name="Google Shape;60730;p26"/>
            <p:cNvSpPr/>
            <p:nvPr/>
          </p:nvSpPr>
          <p:spPr>
            <a:xfrm>
              <a:off x="1784725" y="2409350"/>
              <a:ext cx="36650" cy="9850"/>
            </a:xfrm>
            <a:custGeom>
              <a:avLst/>
              <a:gdLst/>
              <a:ahLst/>
              <a:cxnLst/>
              <a:rect l="l" t="t" r="r" b="b"/>
              <a:pathLst>
                <a:path w="1466" h="394" extrusionOk="0">
                  <a:moveTo>
                    <a:pt x="811" y="394"/>
                  </a:moveTo>
                  <a:cubicBezTo>
                    <a:pt x="1465" y="1"/>
                    <a:pt x="1" y="48"/>
                    <a:pt x="811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1" name="Google Shape;60731;p26"/>
            <p:cNvSpPr/>
            <p:nvPr/>
          </p:nvSpPr>
          <p:spPr>
            <a:xfrm>
              <a:off x="7264575" y="2401325"/>
              <a:ext cx="31875" cy="15800"/>
            </a:xfrm>
            <a:custGeom>
              <a:avLst/>
              <a:gdLst/>
              <a:ahLst/>
              <a:cxnLst/>
              <a:rect l="l" t="t" r="r" b="b"/>
              <a:pathLst>
                <a:path w="1275" h="632" extrusionOk="0">
                  <a:moveTo>
                    <a:pt x="739" y="369"/>
                  </a:moveTo>
                  <a:cubicBezTo>
                    <a:pt x="1275" y="0"/>
                    <a:pt x="1" y="631"/>
                    <a:pt x="73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2" name="Google Shape;60732;p26"/>
            <p:cNvSpPr/>
            <p:nvPr/>
          </p:nvSpPr>
          <p:spPr>
            <a:xfrm>
              <a:off x="6573725" y="2409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7" y="179"/>
                    <a:pt x="429" y="96"/>
                    <a:pt x="334" y="36"/>
                  </a:cubicBezTo>
                  <a:cubicBezTo>
                    <a:pt x="274" y="1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3" name="Google Shape;60733;p26"/>
            <p:cNvSpPr/>
            <p:nvPr/>
          </p:nvSpPr>
          <p:spPr>
            <a:xfrm>
              <a:off x="4201400" y="24078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4" name="Google Shape;60734;p26"/>
            <p:cNvSpPr/>
            <p:nvPr/>
          </p:nvSpPr>
          <p:spPr>
            <a:xfrm>
              <a:off x="2511025" y="2407275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0" y="131"/>
                  </a:moveTo>
                  <a:cubicBezTo>
                    <a:pt x="0" y="250"/>
                    <a:pt x="393" y="262"/>
                    <a:pt x="429" y="131"/>
                  </a:cubicBezTo>
                  <a:cubicBezTo>
                    <a:pt x="405" y="0"/>
                    <a:pt x="214" y="6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5" name="Google Shape;60735;p26"/>
            <p:cNvSpPr/>
            <p:nvPr/>
          </p:nvSpPr>
          <p:spPr>
            <a:xfrm>
              <a:off x="5582825" y="2397150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834" y="536"/>
                  </a:moveTo>
                  <a:lnTo>
                    <a:pt x="834" y="84"/>
                  </a:lnTo>
                  <a:cubicBezTo>
                    <a:pt x="1" y="1"/>
                    <a:pt x="1" y="620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6" name="Google Shape;60736;p26"/>
            <p:cNvSpPr/>
            <p:nvPr/>
          </p:nvSpPr>
          <p:spPr>
            <a:xfrm>
              <a:off x="2397025" y="24043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31"/>
                  </a:moveTo>
                  <a:cubicBezTo>
                    <a:pt x="214" y="72"/>
                    <a:pt x="36" y="0"/>
                    <a:pt x="0" y="131"/>
                  </a:cubicBezTo>
                  <a:cubicBezTo>
                    <a:pt x="12" y="203"/>
                    <a:pt x="191" y="262"/>
                    <a:pt x="214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7" name="Google Shape;60737;p26"/>
            <p:cNvSpPr/>
            <p:nvPr/>
          </p:nvSpPr>
          <p:spPr>
            <a:xfrm>
              <a:off x="3500125" y="24016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3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8" name="Google Shape;60738;p26"/>
            <p:cNvSpPr/>
            <p:nvPr/>
          </p:nvSpPr>
          <p:spPr>
            <a:xfrm>
              <a:off x="2342550" y="2396250"/>
              <a:ext cx="18175" cy="12525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226" y="1"/>
                  </a:moveTo>
                  <a:cubicBezTo>
                    <a:pt x="238" y="156"/>
                    <a:pt x="119" y="263"/>
                    <a:pt x="0" y="346"/>
                  </a:cubicBezTo>
                  <a:cubicBezTo>
                    <a:pt x="286" y="346"/>
                    <a:pt x="298" y="501"/>
                    <a:pt x="655" y="465"/>
                  </a:cubicBezTo>
                  <a:cubicBezTo>
                    <a:pt x="726" y="203"/>
                    <a:pt x="607" y="37"/>
                    <a:pt x="22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9" name="Google Shape;60739;p26"/>
            <p:cNvSpPr/>
            <p:nvPr/>
          </p:nvSpPr>
          <p:spPr>
            <a:xfrm>
              <a:off x="2252950" y="240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0" name="Google Shape;60740;p26"/>
            <p:cNvSpPr/>
            <p:nvPr/>
          </p:nvSpPr>
          <p:spPr>
            <a:xfrm>
              <a:off x="1717750" y="23938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5"/>
                  </a:moveTo>
                  <a:cubicBezTo>
                    <a:pt x="227" y="215"/>
                    <a:pt x="263" y="310"/>
                    <a:pt x="442" y="334"/>
                  </a:cubicBezTo>
                  <a:cubicBezTo>
                    <a:pt x="442" y="215"/>
                    <a:pt x="608" y="203"/>
                    <a:pt x="656" y="120"/>
                  </a:cubicBezTo>
                  <a:cubicBezTo>
                    <a:pt x="442" y="120"/>
                    <a:pt x="394" y="24"/>
                    <a:pt x="227" y="1"/>
                  </a:cubicBezTo>
                  <a:cubicBezTo>
                    <a:pt x="227" y="96"/>
                    <a:pt x="49" y="132"/>
                    <a:pt x="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1" name="Google Shape;60741;p26"/>
            <p:cNvSpPr/>
            <p:nvPr/>
          </p:nvSpPr>
          <p:spPr>
            <a:xfrm>
              <a:off x="3755225" y="2390900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0" y="191"/>
                    <a:pt x="691" y="0"/>
                  </a:cubicBezTo>
                  <a:lnTo>
                    <a:pt x="262" y="0"/>
                  </a:lnTo>
                  <a:cubicBezTo>
                    <a:pt x="0" y="155"/>
                    <a:pt x="0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2" name="Google Shape;60742;p26"/>
            <p:cNvSpPr/>
            <p:nvPr/>
          </p:nvSpPr>
          <p:spPr>
            <a:xfrm>
              <a:off x="2380350" y="23929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24" y="191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3" name="Google Shape;60743;p26"/>
            <p:cNvSpPr/>
            <p:nvPr/>
          </p:nvSpPr>
          <p:spPr>
            <a:xfrm>
              <a:off x="2255625" y="2392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2" y="191"/>
                    <a:pt x="191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4" name="Google Shape;60744;p26"/>
            <p:cNvSpPr/>
            <p:nvPr/>
          </p:nvSpPr>
          <p:spPr>
            <a:xfrm>
              <a:off x="7082125" y="23909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5" name="Google Shape;60745;p26"/>
            <p:cNvSpPr/>
            <p:nvPr/>
          </p:nvSpPr>
          <p:spPr>
            <a:xfrm>
              <a:off x="2478875" y="2374525"/>
              <a:ext cx="20550" cy="15500"/>
            </a:xfrm>
            <a:custGeom>
              <a:avLst/>
              <a:gdLst/>
              <a:ahLst/>
              <a:cxnLst/>
              <a:rect l="l" t="t" r="r" b="b"/>
              <a:pathLst>
                <a:path w="822" h="620" extrusionOk="0">
                  <a:moveTo>
                    <a:pt x="0" y="84"/>
                  </a:moveTo>
                  <a:lnTo>
                    <a:pt x="0" y="536"/>
                  </a:lnTo>
                  <a:cubicBezTo>
                    <a:pt x="822" y="620"/>
                    <a:pt x="822" y="1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6" name="Google Shape;60746;p26"/>
            <p:cNvSpPr/>
            <p:nvPr/>
          </p:nvSpPr>
          <p:spPr>
            <a:xfrm>
              <a:off x="2541975" y="2366200"/>
              <a:ext cx="29500" cy="16100"/>
            </a:xfrm>
            <a:custGeom>
              <a:avLst/>
              <a:gdLst/>
              <a:ahLst/>
              <a:cxnLst/>
              <a:rect l="l" t="t" r="r" b="b"/>
              <a:pathLst>
                <a:path w="1180" h="644" extrusionOk="0">
                  <a:moveTo>
                    <a:pt x="953" y="643"/>
                  </a:moveTo>
                  <a:cubicBezTo>
                    <a:pt x="1179" y="0"/>
                    <a:pt x="0" y="596"/>
                    <a:pt x="953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7" name="Google Shape;60747;p26"/>
            <p:cNvSpPr/>
            <p:nvPr/>
          </p:nvSpPr>
          <p:spPr>
            <a:xfrm>
              <a:off x="6457050" y="2363525"/>
              <a:ext cx="27100" cy="16975"/>
            </a:xfrm>
            <a:custGeom>
              <a:avLst/>
              <a:gdLst/>
              <a:ahLst/>
              <a:cxnLst/>
              <a:rect l="l" t="t" r="r" b="b"/>
              <a:pathLst>
                <a:path w="1084" h="679" extrusionOk="0">
                  <a:moveTo>
                    <a:pt x="0" y="524"/>
                  </a:moveTo>
                  <a:cubicBezTo>
                    <a:pt x="274" y="679"/>
                    <a:pt x="798" y="679"/>
                    <a:pt x="1084" y="524"/>
                  </a:cubicBezTo>
                  <a:cubicBezTo>
                    <a:pt x="1084" y="0"/>
                    <a:pt x="0" y="0"/>
                    <a:pt x="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8" name="Google Shape;60748;p26"/>
            <p:cNvSpPr/>
            <p:nvPr/>
          </p:nvSpPr>
          <p:spPr>
            <a:xfrm>
              <a:off x="6348100" y="2376600"/>
              <a:ext cx="11050" cy="3025"/>
            </a:xfrm>
            <a:custGeom>
              <a:avLst/>
              <a:gdLst/>
              <a:ahLst/>
              <a:cxnLst/>
              <a:rect l="l" t="t" r="r" b="b"/>
              <a:pathLst>
                <a:path w="442" h="121" extrusionOk="0">
                  <a:moveTo>
                    <a:pt x="441" y="1"/>
                  </a:moveTo>
                  <a:cubicBezTo>
                    <a:pt x="274" y="37"/>
                    <a:pt x="1" y="1"/>
                    <a:pt x="1" y="108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9" name="Google Shape;60749;p26"/>
            <p:cNvSpPr/>
            <p:nvPr/>
          </p:nvSpPr>
          <p:spPr>
            <a:xfrm>
              <a:off x="6918400" y="237095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8" y="227"/>
                  </a:moveTo>
                  <a:lnTo>
                    <a:pt x="668" y="1"/>
                  </a:lnTo>
                  <a:lnTo>
                    <a:pt x="13" y="1"/>
                  </a:lnTo>
                  <a:cubicBezTo>
                    <a:pt x="1" y="215"/>
                    <a:pt x="239" y="275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0" name="Google Shape;60750;p26"/>
            <p:cNvSpPr/>
            <p:nvPr/>
          </p:nvSpPr>
          <p:spPr>
            <a:xfrm>
              <a:off x="6984200" y="2364400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68"/>
                  </a:moveTo>
                  <a:cubicBezTo>
                    <a:pt x="191" y="179"/>
                    <a:pt x="84" y="1"/>
                    <a:pt x="0" y="168"/>
                  </a:cubicBezTo>
                  <a:cubicBezTo>
                    <a:pt x="0" y="263"/>
                    <a:pt x="381" y="298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1" name="Google Shape;60751;p26"/>
            <p:cNvSpPr/>
            <p:nvPr/>
          </p:nvSpPr>
          <p:spPr>
            <a:xfrm>
              <a:off x="3182225" y="23647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2" name="Google Shape;60752;p26"/>
            <p:cNvSpPr/>
            <p:nvPr/>
          </p:nvSpPr>
          <p:spPr>
            <a:xfrm>
              <a:off x="6446025" y="23569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3" name="Google Shape;60753;p26"/>
            <p:cNvSpPr/>
            <p:nvPr/>
          </p:nvSpPr>
          <p:spPr>
            <a:xfrm>
              <a:off x="6564800" y="235430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50" y="250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4" name="Google Shape;60754;p26"/>
            <p:cNvSpPr/>
            <p:nvPr/>
          </p:nvSpPr>
          <p:spPr>
            <a:xfrm>
              <a:off x="6326375" y="234832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5" y="120"/>
                  </a:moveTo>
                  <a:cubicBezTo>
                    <a:pt x="429" y="120"/>
                    <a:pt x="405" y="25"/>
                    <a:pt x="227" y="1"/>
                  </a:cubicBezTo>
                  <a:cubicBezTo>
                    <a:pt x="227" y="120"/>
                    <a:pt x="48" y="132"/>
                    <a:pt x="0" y="227"/>
                  </a:cubicBezTo>
                  <a:cubicBezTo>
                    <a:pt x="227" y="227"/>
                    <a:pt x="250" y="310"/>
                    <a:pt x="429" y="346"/>
                  </a:cubicBezTo>
                  <a:cubicBezTo>
                    <a:pt x="441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5" name="Google Shape;60755;p26"/>
            <p:cNvSpPr/>
            <p:nvPr/>
          </p:nvSpPr>
          <p:spPr>
            <a:xfrm>
              <a:off x="6220400" y="23537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6" name="Google Shape;60756;p26"/>
            <p:cNvSpPr/>
            <p:nvPr/>
          </p:nvSpPr>
          <p:spPr>
            <a:xfrm>
              <a:off x="5535200" y="2341775"/>
              <a:ext cx="25025" cy="14025"/>
            </a:xfrm>
            <a:custGeom>
              <a:avLst/>
              <a:gdLst/>
              <a:ahLst/>
              <a:cxnLst/>
              <a:rect l="l" t="t" r="r" b="b"/>
              <a:pathLst>
                <a:path w="1001" h="561" extrusionOk="0">
                  <a:moveTo>
                    <a:pt x="775" y="501"/>
                  </a:moveTo>
                  <a:cubicBezTo>
                    <a:pt x="798" y="501"/>
                    <a:pt x="763" y="394"/>
                    <a:pt x="775" y="382"/>
                  </a:cubicBezTo>
                  <a:cubicBezTo>
                    <a:pt x="798" y="370"/>
                    <a:pt x="989" y="144"/>
                    <a:pt x="1001" y="156"/>
                  </a:cubicBezTo>
                  <a:cubicBezTo>
                    <a:pt x="763" y="1"/>
                    <a:pt x="1" y="561"/>
                    <a:pt x="775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7" name="Google Shape;60757;p26"/>
            <p:cNvSpPr/>
            <p:nvPr/>
          </p:nvSpPr>
          <p:spPr>
            <a:xfrm>
              <a:off x="6177250" y="23397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1" y="24"/>
                  </a:cubicBezTo>
                  <a:cubicBezTo>
                    <a:pt x="417" y="36"/>
                    <a:pt x="0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8" name="Google Shape;60758;p26"/>
            <p:cNvSpPr/>
            <p:nvPr/>
          </p:nvSpPr>
          <p:spPr>
            <a:xfrm>
              <a:off x="2326475" y="23394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215"/>
                    <a:pt x="179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9" name="Google Shape;60759;p26"/>
            <p:cNvSpPr/>
            <p:nvPr/>
          </p:nvSpPr>
          <p:spPr>
            <a:xfrm>
              <a:off x="7131225" y="2316775"/>
              <a:ext cx="44100" cy="28900"/>
            </a:xfrm>
            <a:custGeom>
              <a:avLst/>
              <a:gdLst/>
              <a:ahLst/>
              <a:cxnLst/>
              <a:rect l="l" t="t" r="r" b="b"/>
              <a:pathLst>
                <a:path w="1764" h="1156" extrusionOk="0">
                  <a:moveTo>
                    <a:pt x="1513" y="25"/>
                  </a:moveTo>
                  <a:cubicBezTo>
                    <a:pt x="370" y="1"/>
                    <a:pt x="144" y="441"/>
                    <a:pt x="1" y="918"/>
                  </a:cubicBezTo>
                  <a:cubicBezTo>
                    <a:pt x="906" y="1156"/>
                    <a:pt x="1763" y="763"/>
                    <a:pt x="151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0" name="Google Shape;60760;p26"/>
            <p:cNvSpPr/>
            <p:nvPr/>
          </p:nvSpPr>
          <p:spPr>
            <a:xfrm>
              <a:off x="6451675" y="2340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68" y="84"/>
                    <a:pt x="418" y="96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1" name="Google Shape;60761;p26"/>
            <p:cNvSpPr/>
            <p:nvPr/>
          </p:nvSpPr>
          <p:spPr>
            <a:xfrm>
              <a:off x="2413675" y="2317375"/>
              <a:ext cx="40225" cy="19975"/>
            </a:xfrm>
            <a:custGeom>
              <a:avLst/>
              <a:gdLst/>
              <a:ahLst/>
              <a:cxnLst/>
              <a:rect l="l" t="t" r="r" b="b"/>
              <a:pathLst>
                <a:path w="1609" h="799" extrusionOk="0">
                  <a:moveTo>
                    <a:pt x="1084" y="798"/>
                  </a:moveTo>
                  <a:cubicBezTo>
                    <a:pt x="1608" y="513"/>
                    <a:pt x="1001" y="179"/>
                    <a:pt x="656" y="1"/>
                  </a:cubicBezTo>
                  <a:cubicBezTo>
                    <a:pt x="620" y="144"/>
                    <a:pt x="310" y="120"/>
                    <a:pt x="1" y="120"/>
                  </a:cubicBezTo>
                  <a:cubicBezTo>
                    <a:pt x="120" y="477"/>
                    <a:pt x="501" y="679"/>
                    <a:pt x="1084" y="7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2" name="Google Shape;60762;p26"/>
            <p:cNvSpPr/>
            <p:nvPr/>
          </p:nvSpPr>
          <p:spPr>
            <a:xfrm>
              <a:off x="1820450" y="23287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63" y="0"/>
                  </a:lnTo>
                  <a:cubicBezTo>
                    <a:pt x="1" y="167"/>
                    <a:pt x="1" y="286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3" name="Google Shape;60763;p26"/>
            <p:cNvSpPr/>
            <p:nvPr/>
          </p:nvSpPr>
          <p:spPr>
            <a:xfrm>
              <a:off x="4611875" y="23224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3"/>
                    <a:pt x="322" y="24"/>
                  </a:cubicBezTo>
                  <a:cubicBezTo>
                    <a:pt x="262" y="0"/>
                    <a:pt x="0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4" name="Google Shape;60764;p26"/>
            <p:cNvSpPr/>
            <p:nvPr/>
          </p:nvSpPr>
          <p:spPr>
            <a:xfrm>
              <a:off x="1508500" y="2322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43"/>
                  </a:moveTo>
                  <a:cubicBezTo>
                    <a:pt x="179" y="179"/>
                    <a:pt x="441" y="83"/>
                    <a:pt x="334" y="24"/>
                  </a:cubicBezTo>
                  <a:cubicBezTo>
                    <a:pt x="263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5" name="Google Shape;60765;p26"/>
            <p:cNvSpPr/>
            <p:nvPr/>
          </p:nvSpPr>
          <p:spPr>
            <a:xfrm>
              <a:off x="6378175" y="23141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55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6" name="Google Shape;60766;p26"/>
            <p:cNvSpPr/>
            <p:nvPr/>
          </p:nvSpPr>
          <p:spPr>
            <a:xfrm>
              <a:off x="3585250" y="23051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51" y="393"/>
                  </a:moveTo>
                  <a:cubicBezTo>
                    <a:pt x="1263" y="1"/>
                    <a:pt x="1" y="655"/>
                    <a:pt x="751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7" name="Google Shape;60767;p26"/>
            <p:cNvSpPr/>
            <p:nvPr/>
          </p:nvSpPr>
          <p:spPr>
            <a:xfrm>
              <a:off x="987025" y="2302200"/>
              <a:ext cx="25325" cy="16700"/>
            </a:xfrm>
            <a:custGeom>
              <a:avLst/>
              <a:gdLst/>
              <a:ahLst/>
              <a:cxnLst/>
              <a:rect l="l" t="t" r="r" b="b"/>
              <a:pathLst>
                <a:path w="1013" h="668" extrusionOk="0">
                  <a:moveTo>
                    <a:pt x="976" y="608"/>
                  </a:moveTo>
                  <a:cubicBezTo>
                    <a:pt x="1012" y="286"/>
                    <a:pt x="1000" y="0"/>
                    <a:pt x="322" y="48"/>
                  </a:cubicBezTo>
                  <a:cubicBezTo>
                    <a:pt x="262" y="191"/>
                    <a:pt x="0" y="250"/>
                    <a:pt x="95" y="489"/>
                  </a:cubicBezTo>
                  <a:cubicBezTo>
                    <a:pt x="393" y="536"/>
                    <a:pt x="524" y="667"/>
                    <a:pt x="976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8" name="Google Shape;60768;p26"/>
            <p:cNvSpPr/>
            <p:nvPr/>
          </p:nvSpPr>
          <p:spPr>
            <a:xfrm>
              <a:off x="929875" y="2300700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9" name="Google Shape;60769;p26"/>
            <p:cNvSpPr/>
            <p:nvPr/>
          </p:nvSpPr>
          <p:spPr>
            <a:xfrm>
              <a:off x="6848475" y="2292075"/>
              <a:ext cx="17275" cy="12525"/>
            </a:xfrm>
            <a:custGeom>
              <a:avLst/>
              <a:gdLst/>
              <a:ahLst/>
              <a:cxnLst/>
              <a:rect l="l" t="t" r="r" b="b"/>
              <a:pathLst>
                <a:path w="691" h="501" extrusionOk="0">
                  <a:moveTo>
                    <a:pt x="202" y="1"/>
                  </a:moveTo>
                  <a:cubicBezTo>
                    <a:pt x="214" y="155"/>
                    <a:pt x="95" y="263"/>
                    <a:pt x="0" y="346"/>
                  </a:cubicBezTo>
                  <a:cubicBezTo>
                    <a:pt x="274" y="346"/>
                    <a:pt x="298" y="501"/>
                    <a:pt x="655" y="465"/>
                  </a:cubicBezTo>
                  <a:cubicBezTo>
                    <a:pt x="691" y="203"/>
                    <a:pt x="595" y="36"/>
                    <a:pt x="20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0" name="Google Shape;60770;p26"/>
            <p:cNvSpPr/>
            <p:nvPr/>
          </p:nvSpPr>
          <p:spPr>
            <a:xfrm>
              <a:off x="5915900" y="2292075"/>
              <a:ext cx="24725" cy="14025"/>
            </a:xfrm>
            <a:custGeom>
              <a:avLst/>
              <a:gdLst/>
              <a:ahLst/>
              <a:cxnLst/>
              <a:rect l="l" t="t" r="r" b="b"/>
              <a:pathLst>
                <a:path w="989" h="561" extrusionOk="0">
                  <a:moveTo>
                    <a:pt x="989" y="227"/>
                  </a:moveTo>
                  <a:cubicBezTo>
                    <a:pt x="703" y="227"/>
                    <a:pt x="787" y="36"/>
                    <a:pt x="548" y="1"/>
                  </a:cubicBezTo>
                  <a:cubicBezTo>
                    <a:pt x="537" y="179"/>
                    <a:pt x="1" y="96"/>
                    <a:pt x="120" y="346"/>
                  </a:cubicBezTo>
                  <a:cubicBezTo>
                    <a:pt x="667" y="358"/>
                    <a:pt x="810" y="560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1" name="Google Shape;60771;p26"/>
            <p:cNvSpPr/>
            <p:nvPr/>
          </p:nvSpPr>
          <p:spPr>
            <a:xfrm>
              <a:off x="3201275" y="2297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3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2" name="Google Shape;60772;p26"/>
            <p:cNvSpPr/>
            <p:nvPr/>
          </p:nvSpPr>
          <p:spPr>
            <a:xfrm>
              <a:off x="2872375" y="2285525"/>
              <a:ext cx="25025" cy="14625"/>
            </a:xfrm>
            <a:custGeom>
              <a:avLst/>
              <a:gdLst/>
              <a:ahLst/>
              <a:cxnLst/>
              <a:rect l="l" t="t" r="r" b="b"/>
              <a:pathLst>
                <a:path w="1001" h="585" extrusionOk="0">
                  <a:moveTo>
                    <a:pt x="774" y="382"/>
                  </a:moveTo>
                  <a:cubicBezTo>
                    <a:pt x="786" y="370"/>
                    <a:pt x="989" y="144"/>
                    <a:pt x="1000" y="167"/>
                  </a:cubicBezTo>
                  <a:cubicBezTo>
                    <a:pt x="762" y="1"/>
                    <a:pt x="0" y="584"/>
                    <a:pt x="774" y="501"/>
                  </a:cubicBezTo>
                  <a:cubicBezTo>
                    <a:pt x="786" y="489"/>
                    <a:pt x="762" y="382"/>
                    <a:pt x="774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3" name="Google Shape;60773;p26"/>
            <p:cNvSpPr/>
            <p:nvPr/>
          </p:nvSpPr>
          <p:spPr>
            <a:xfrm>
              <a:off x="4054950" y="228672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4" name="Google Shape;60774;p26"/>
            <p:cNvSpPr/>
            <p:nvPr/>
          </p:nvSpPr>
          <p:spPr>
            <a:xfrm>
              <a:off x="3315575" y="22831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5" name="Google Shape;60775;p26"/>
            <p:cNvSpPr/>
            <p:nvPr/>
          </p:nvSpPr>
          <p:spPr>
            <a:xfrm>
              <a:off x="2125550" y="22867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96"/>
                  </a:cubicBezTo>
                  <a:cubicBezTo>
                    <a:pt x="167" y="84"/>
                    <a:pt x="417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6" name="Google Shape;60776;p26"/>
            <p:cNvSpPr/>
            <p:nvPr/>
          </p:nvSpPr>
          <p:spPr>
            <a:xfrm>
              <a:off x="4557400" y="22831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7" name="Google Shape;60777;p26"/>
            <p:cNvSpPr/>
            <p:nvPr/>
          </p:nvSpPr>
          <p:spPr>
            <a:xfrm>
              <a:off x="5522100" y="22810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3"/>
                    <a:pt x="429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8" name="Google Shape;60778;p26"/>
            <p:cNvSpPr/>
            <p:nvPr/>
          </p:nvSpPr>
          <p:spPr>
            <a:xfrm>
              <a:off x="2206800" y="22807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2"/>
                  </a:moveTo>
                  <a:cubicBezTo>
                    <a:pt x="394" y="24"/>
                    <a:pt x="49" y="0"/>
                    <a:pt x="1" y="131"/>
                  </a:cubicBezTo>
                  <a:cubicBezTo>
                    <a:pt x="263" y="95"/>
                    <a:pt x="620" y="143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9" name="Google Shape;60779;p26"/>
            <p:cNvSpPr/>
            <p:nvPr/>
          </p:nvSpPr>
          <p:spPr>
            <a:xfrm>
              <a:off x="2138950" y="22801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0" name="Google Shape;60780;p26"/>
            <p:cNvSpPr/>
            <p:nvPr/>
          </p:nvSpPr>
          <p:spPr>
            <a:xfrm>
              <a:off x="1348075" y="2277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1" name="Google Shape;60781;p26"/>
            <p:cNvSpPr/>
            <p:nvPr/>
          </p:nvSpPr>
          <p:spPr>
            <a:xfrm>
              <a:off x="4565450" y="227242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7"/>
                    <a:pt x="214" y="1"/>
                  </a:cubicBezTo>
                  <a:cubicBezTo>
                    <a:pt x="202" y="72"/>
                    <a:pt x="191" y="132"/>
                    <a:pt x="0" y="120"/>
                  </a:cubicBezTo>
                  <a:cubicBezTo>
                    <a:pt x="36" y="251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2" name="Google Shape;60782;p26"/>
            <p:cNvSpPr/>
            <p:nvPr/>
          </p:nvSpPr>
          <p:spPr>
            <a:xfrm>
              <a:off x="4406200" y="2268850"/>
              <a:ext cx="30975" cy="16400"/>
            </a:xfrm>
            <a:custGeom>
              <a:avLst/>
              <a:gdLst/>
              <a:ahLst/>
              <a:cxnLst/>
              <a:rect l="l" t="t" r="r" b="b"/>
              <a:pathLst>
                <a:path w="1239" h="656" extrusionOk="0">
                  <a:moveTo>
                    <a:pt x="727" y="382"/>
                  </a:moveTo>
                  <a:cubicBezTo>
                    <a:pt x="1238" y="1"/>
                    <a:pt x="0" y="656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3" name="Google Shape;60783;p26"/>
            <p:cNvSpPr/>
            <p:nvPr/>
          </p:nvSpPr>
          <p:spPr>
            <a:xfrm>
              <a:off x="6356150" y="2264400"/>
              <a:ext cx="22050" cy="14000"/>
            </a:xfrm>
            <a:custGeom>
              <a:avLst/>
              <a:gdLst/>
              <a:ahLst/>
              <a:cxnLst/>
              <a:rect l="l" t="t" r="r" b="b"/>
              <a:pathLst>
                <a:path w="882" h="560" extrusionOk="0">
                  <a:moveTo>
                    <a:pt x="548" y="560"/>
                  </a:moveTo>
                  <a:cubicBezTo>
                    <a:pt x="845" y="417"/>
                    <a:pt x="881" y="12"/>
                    <a:pt x="322" y="0"/>
                  </a:cubicBezTo>
                  <a:cubicBezTo>
                    <a:pt x="48" y="131"/>
                    <a:pt x="0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4" name="Google Shape;60784;p26"/>
            <p:cNvSpPr/>
            <p:nvPr/>
          </p:nvSpPr>
          <p:spPr>
            <a:xfrm>
              <a:off x="5625400" y="2272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62" y="37"/>
                    <a:pt x="1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5" name="Google Shape;60785;p26"/>
            <p:cNvSpPr/>
            <p:nvPr/>
          </p:nvSpPr>
          <p:spPr>
            <a:xfrm>
              <a:off x="4823800" y="2269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9"/>
                  </a:moveTo>
                  <a:lnTo>
                    <a:pt x="536" y="239"/>
                  </a:lnTo>
                  <a:cubicBezTo>
                    <a:pt x="536" y="120"/>
                    <a:pt x="715" y="108"/>
                    <a:pt x="763" y="13"/>
                  </a:cubicBezTo>
                  <a:cubicBezTo>
                    <a:pt x="417" y="36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6" name="Google Shape;60786;p26"/>
            <p:cNvSpPr/>
            <p:nvPr/>
          </p:nvSpPr>
          <p:spPr>
            <a:xfrm>
              <a:off x="6720775" y="22664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13"/>
                  </a:cubicBezTo>
                  <a:cubicBezTo>
                    <a:pt x="417" y="36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7" name="Google Shape;60787;p26"/>
            <p:cNvSpPr/>
            <p:nvPr/>
          </p:nvSpPr>
          <p:spPr>
            <a:xfrm>
              <a:off x="6757075" y="2253975"/>
              <a:ext cx="17600" cy="16700"/>
            </a:xfrm>
            <a:custGeom>
              <a:avLst/>
              <a:gdLst/>
              <a:ahLst/>
              <a:cxnLst/>
              <a:rect l="l" t="t" r="r" b="b"/>
              <a:pathLst>
                <a:path w="704" h="668" extrusionOk="0">
                  <a:moveTo>
                    <a:pt x="394" y="632"/>
                  </a:moveTo>
                  <a:cubicBezTo>
                    <a:pt x="465" y="489"/>
                    <a:pt x="703" y="429"/>
                    <a:pt x="620" y="191"/>
                  </a:cubicBezTo>
                  <a:cubicBezTo>
                    <a:pt x="1" y="1"/>
                    <a:pt x="1" y="667"/>
                    <a:pt x="394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8" name="Google Shape;60788;p26"/>
            <p:cNvSpPr/>
            <p:nvPr/>
          </p:nvSpPr>
          <p:spPr>
            <a:xfrm>
              <a:off x="6685350" y="22644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9" name="Google Shape;60789;p26"/>
            <p:cNvSpPr/>
            <p:nvPr/>
          </p:nvSpPr>
          <p:spPr>
            <a:xfrm>
              <a:off x="7003250" y="22635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0" name="Google Shape;60790;p26"/>
            <p:cNvSpPr/>
            <p:nvPr/>
          </p:nvSpPr>
          <p:spPr>
            <a:xfrm>
              <a:off x="5239325" y="22587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0"/>
                  </a:moveTo>
                  <a:cubicBezTo>
                    <a:pt x="287" y="0"/>
                    <a:pt x="108" y="83"/>
                    <a:pt x="1" y="226"/>
                  </a:cubicBezTo>
                  <a:cubicBezTo>
                    <a:pt x="346" y="203"/>
                    <a:pt x="763" y="238"/>
                    <a:pt x="668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1" name="Google Shape;60791;p26"/>
            <p:cNvSpPr/>
            <p:nvPr/>
          </p:nvSpPr>
          <p:spPr>
            <a:xfrm>
              <a:off x="4742250" y="2260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2" name="Google Shape;60792;p26"/>
            <p:cNvSpPr/>
            <p:nvPr/>
          </p:nvSpPr>
          <p:spPr>
            <a:xfrm>
              <a:off x="3214975" y="2260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3" name="Google Shape;60793;p26"/>
            <p:cNvSpPr/>
            <p:nvPr/>
          </p:nvSpPr>
          <p:spPr>
            <a:xfrm>
              <a:off x="6592775" y="22554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38"/>
                    <a:pt x="382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4" name="Google Shape;60794;p26"/>
            <p:cNvSpPr/>
            <p:nvPr/>
          </p:nvSpPr>
          <p:spPr>
            <a:xfrm>
              <a:off x="5626000" y="2248025"/>
              <a:ext cx="51800" cy="13425"/>
            </a:xfrm>
            <a:custGeom>
              <a:avLst/>
              <a:gdLst/>
              <a:ahLst/>
              <a:cxnLst/>
              <a:rect l="l" t="t" r="r" b="b"/>
              <a:pathLst>
                <a:path w="2072" h="537" extrusionOk="0">
                  <a:moveTo>
                    <a:pt x="1286" y="536"/>
                  </a:moveTo>
                  <a:cubicBezTo>
                    <a:pt x="2072" y="1"/>
                    <a:pt x="0" y="382"/>
                    <a:pt x="1286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5" name="Google Shape;60795;p26"/>
            <p:cNvSpPr/>
            <p:nvPr/>
          </p:nvSpPr>
          <p:spPr>
            <a:xfrm>
              <a:off x="6638925" y="22519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1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6" name="Google Shape;60796;p26"/>
            <p:cNvSpPr/>
            <p:nvPr/>
          </p:nvSpPr>
          <p:spPr>
            <a:xfrm>
              <a:off x="4293975" y="2247125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7" name="Google Shape;60797;p26"/>
            <p:cNvSpPr/>
            <p:nvPr/>
          </p:nvSpPr>
          <p:spPr>
            <a:xfrm>
              <a:off x="280075" y="22495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79" y="155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8" name="Google Shape;60798;p26"/>
            <p:cNvSpPr/>
            <p:nvPr/>
          </p:nvSpPr>
          <p:spPr>
            <a:xfrm>
              <a:off x="1145675" y="2236125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715" y="441"/>
                  </a:moveTo>
                  <a:cubicBezTo>
                    <a:pt x="774" y="191"/>
                    <a:pt x="667" y="24"/>
                    <a:pt x="286" y="0"/>
                  </a:cubicBezTo>
                  <a:cubicBezTo>
                    <a:pt x="0" y="131"/>
                    <a:pt x="107" y="453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9" name="Google Shape;60799;p26"/>
            <p:cNvSpPr/>
            <p:nvPr/>
          </p:nvSpPr>
          <p:spPr>
            <a:xfrm>
              <a:off x="4489825" y="2226600"/>
              <a:ext cx="21475" cy="17875"/>
            </a:xfrm>
            <a:custGeom>
              <a:avLst/>
              <a:gdLst/>
              <a:ahLst/>
              <a:cxnLst/>
              <a:rect l="l" t="t" r="r" b="b"/>
              <a:pathLst>
                <a:path w="859" h="715" extrusionOk="0">
                  <a:moveTo>
                    <a:pt x="858" y="715"/>
                  </a:moveTo>
                  <a:lnTo>
                    <a:pt x="858" y="48"/>
                  </a:lnTo>
                  <a:cubicBezTo>
                    <a:pt x="60" y="0"/>
                    <a:pt x="203" y="465"/>
                    <a:pt x="1" y="7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0" name="Google Shape;60800;p26"/>
            <p:cNvSpPr/>
            <p:nvPr/>
          </p:nvSpPr>
          <p:spPr>
            <a:xfrm>
              <a:off x="3400700" y="2232250"/>
              <a:ext cx="31300" cy="16100"/>
            </a:xfrm>
            <a:custGeom>
              <a:avLst/>
              <a:gdLst/>
              <a:ahLst/>
              <a:cxnLst/>
              <a:rect l="l" t="t" r="r" b="b"/>
              <a:pathLst>
                <a:path w="1252" h="644" extrusionOk="0">
                  <a:moveTo>
                    <a:pt x="727" y="370"/>
                  </a:moveTo>
                  <a:cubicBezTo>
                    <a:pt x="1251" y="0"/>
                    <a:pt x="1" y="643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1" name="Google Shape;60801;p26"/>
            <p:cNvSpPr/>
            <p:nvPr/>
          </p:nvSpPr>
          <p:spPr>
            <a:xfrm>
              <a:off x="915575" y="222777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8"/>
                  </a:moveTo>
                  <a:cubicBezTo>
                    <a:pt x="632" y="251"/>
                    <a:pt x="1394" y="13"/>
                    <a:pt x="346" y="1"/>
                  </a:cubicBezTo>
                  <a:cubicBezTo>
                    <a:pt x="477" y="227"/>
                    <a:pt x="1" y="775"/>
                    <a:pt x="775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2" name="Google Shape;60802;p26"/>
            <p:cNvSpPr/>
            <p:nvPr/>
          </p:nvSpPr>
          <p:spPr>
            <a:xfrm>
              <a:off x="2693175" y="22382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7"/>
                    <a:pt x="441" y="72"/>
                    <a:pt x="334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3" name="Google Shape;60803;p26"/>
            <p:cNvSpPr/>
            <p:nvPr/>
          </p:nvSpPr>
          <p:spPr>
            <a:xfrm>
              <a:off x="802175" y="22382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4" name="Google Shape;60804;p26"/>
            <p:cNvSpPr/>
            <p:nvPr/>
          </p:nvSpPr>
          <p:spPr>
            <a:xfrm>
              <a:off x="3378100" y="22322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5" name="Google Shape;60805;p26"/>
            <p:cNvSpPr/>
            <p:nvPr/>
          </p:nvSpPr>
          <p:spPr>
            <a:xfrm>
              <a:off x="486650" y="2232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6" name="Google Shape;60806;p26"/>
            <p:cNvSpPr/>
            <p:nvPr/>
          </p:nvSpPr>
          <p:spPr>
            <a:xfrm>
              <a:off x="5002700" y="22295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31" y="143"/>
                  </a:moveTo>
                  <a:cubicBezTo>
                    <a:pt x="191" y="167"/>
                    <a:pt x="453" y="84"/>
                    <a:pt x="346" y="24"/>
                  </a:cubicBezTo>
                  <a:cubicBezTo>
                    <a:pt x="286" y="0"/>
                    <a:pt x="0" y="84"/>
                    <a:pt x="13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7" name="Google Shape;60807;p26"/>
            <p:cNvSpPr/>
            <p:nvPr/>
          </p:nvSpPr>
          <p:spPr>
            <a:xfrm>
              <a:off x="2896175" y="2221225"/>
              <a:ext cx="28300" cy="12250"/>
            </a:xfrm>
            <a:custGeom>
              <a:avLst/>
              <a:gdLst/>
              <a:ahLst/>
              <a:cxnLst/>
              <a:rect l="l" t="t" r="r" b="b"/>
              <a:pathLst>
                <a:path w="1132" h="490" extrusionOk="0">
                  <a:moveTo>
                    <a:pt x="48" y="144"/>
                  </a:moveTo>
                  <a:cubicBezTo>
                    <a:pt x="72" y="275"/>
                    <a:pt x="1" y="453"/>
                    <a:pt x="275" y="489"/>
                  </a:cubicBezTo>
                  <a:cubicBezTo>
                    <a:pt x="287" y="203"/>
                    <a:pt x="1120" y="322"/>
                    <a:pt x="1132" y="37"/>
                  </a:cubicBezTo>
                  <a:cubicBezTo>
                    <a:pt x="453" y="156"/>
                    <a:pt x="549" y="1"/>
                    <a:pt x="4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8" name="Google Shape;60808;p26"/>
            <p:cNvSpPr/>
            <p:nvPr/>
          </p:nvSpPr>
          <p:spPr>
            <a:xfrm>
              <a:off x="744125" y="2221825"/>
              <a:ext cx="25025" cy="11350"/>
            </a:xfrm>
            <a:custGeom>
              <a:avLst/>
              <a:gdLst/>
              <a:ahLst/>
              <a:cxnLst/>
              <a:rect l="l" t="t" r="r" b="b"/>
              <a:pathLst>
                <a:path w="1001" h="454" extrusionOk="0">
                  <a:moveTo>
                    <a:pt x="691" y="453"/>
                  </a:moveTo>
                  <a:cubicBezTo>
                    <a:pt x="751" y="298"/>
                    <a:pt x="1001" y="239"/>
                    <a:pt x="894" y="1"/>
                  </a:cubicBezTo>
                  <a:lnTo>
                    <a:pt x="24" y="1"/>
                  </a:lnTo>
                  <a:cubicBezTo>
                    <a:pt x="1" y="287"/>
                    <a:pt x="370" y="358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9" name="Google Shape;60809;p26"/>
            <p:cNvSpPr/>
            <p:nvPr/>
          </p:nvSpPr>
          <p:spPr>
            <a:xfrm>
              <a:off x="1978800" y="2221225"/>
              <a:ext cx="25625" cy="9275"/>
            </a:xfrm>
            <a:custGeom>
              <a:avLst/>
              <a:gdLst/>
              <a:ahLst/>
              <a:cxnLst/>
              <a:rect l="l" t="t" r="r" b="b"/>
              <a:pathLst>
                <a:path w="1025" h="371" extrusionOk="0">
                  <a:moveTo>
                    <a:pt x="429" y="370"/>
                  </a:moveTo>
                  <a:cubicBezTo>
                    <a:pt x="1025" y="191"/>
                    <a:pt x="96" y="1"/>
                    <a:pt x="1" y="251"/>
                  </a:cubicBezTo>
                  <a:cubicBezTo>
                    <a:pt x="215" y="251"/>
                    <a:pt x="251" y="334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0" name="Google Shape;60810;p26"/>
            <p:cNvSpPr/>
            <p:nvPr/>
          </p:nvSpPr>
          <p:spPr>
            <a:xfrm>
              <a:off x="1418925" y="2227475"/>
              <a:ext cx="11025" cy="3025"/>
            </a:xfrm>
            <a:custGeom>
              <a:avLst/>
              <a:gdLst/>
              <a:ahLst/>
              <a:cxnLst/>
              <a:rect l="l" t="t" r="r" b="b"/>
              <a:pathLst>
                <a:path w="441" h="121" extrusionOk="0">
                  <a:moveTo>
                    <a:pt x="0" y="120"/>
                  </a:moveTo>
                  <a:cubicBezTo>
                    <a:pt x="167" y="84"/>
                    <a:pt x="441" y="120"/>
                    <a:pt x="441" y="1"/>
                  </a:cubicBezTo>
                  <a:cubicBezTo>
                    <a:pt x="262" y="25"/>
                    <a:pt x="0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1" name="Google Shape;60811;p26"/>
            <p:cNvSpPr/>
            <p:nvPr/>
          </p:nvSpPr>
          <p:spPr>
            <a:xfrm>
              <a:off x="445275" y="2220350"/>
              <a:ext cx="7175" cy="11625"/>
            </a:xfrm>
            <a:custGeom>
              <a:avLst/>
              <a:gdLst/>
              <a:ahLst/>
              <a:cxnLst/>
              <a:rect l="l" t="t" r="r" b="b"/>
              <a:pathLst>
                <a:path w="287" h="465" extrusionOk="0">
                  <a:moveTo>
                    <a:pt x="36" y="179"/>
                  </a:moveTo>
                  <a:cubicBezTo>
                    <a:pt x="1" y="298"/>
                    <a:pt x="203" y="465"/>
                    <a:pt x="263" y="298"/>
                  </a:cubicBezTo>
                  <a:cubicBezTo>
                    <a:pt x="287" y="167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2" name="Google Shape;60812;p26"/>
            <p:cNvSpPr/>
            <p:nvPr/>
          </p:nvSpPr>
          <p:spPr>
            <a:xfrm>
              <a:off x="2807175" y="22242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3"/>
                    <a:pt x="120" y="143"/>
                  </a:cubicBezTo>
                  <a:cubicBezTo>
                    <a:pt x="179" y="155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3" name="Google Shape;60813;p26"/>
            <p:cNvSpPr/>
            <p:nvPr/>
          </p:nvSpPr>
          <p:spPr>
            <a:xfrm>
              <a:off x="6193025" y="22212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44"/>
                  </a:moveTo>
                  <a:cubicBezTo>
                    <a:pt x="179" y="180"/>
                    <a:pt x="453" y="84"/>
                    <a:pt x="346" y="25"/>
                  </a:cubicBezTo>
                  <a:cubicBezTo>
                    <a:pt x="274" y="1"/>
                    <a:pt x="0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4" name="Google Shape;60814;p26"/>
            <p:cNvSpPr/>
            <p:nvPr/>
          </p:nvSpPr>
          <p:spPr>
            <a:xfrm>
              <a:off x="4473750" y="2215275"/>
              <a:ext cx="25050" cy="9850"/>
            </a:xfrm>
            <a:custGeom>
              <a:avLst/>
              <a:gdLst/>
              <a:ahLst/>
              <a:cxnLst/>
              <a:rect l="l" t="t" r="r" b="b"/>
              <a:pathLst>
                <a:path w="1002" h="394" extrusionOk="0">
                  <a:moveTo>
                    <a:pt x="846" y="263"/>
                  </a:moveTo>
                  <a:cubicBezTo>
                    <a:pt x="1001" y="1"/>
                    <a:pt x="1" y="25"/>
                    <a:pt x="191" y="263"/>
                  </a:cubicBezTo>
                  <a:cubicBezTo>
                    <a:pt x="275" y="358"/>
                    <a:pt x="775" y="394"/>
                    <a:pt x="846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5" name="Google Shape;60815;p26"/>
            <p:cNvSpPr/>
            <p:nvPr/>
          </p:nvSpPr>
          <p:spPr>
            <a:xfrm>
              <a:off x="4418100" y="2207550"/>
              <a:ext cx="19075" cy="17275"/>
            </a:xfrm>
            <a:custGeom>
              <a:avLst/>
              <a:gdLst/>
              <a:ahLst/>
              <a:cxnLst/>
              <a:rect l="l" t="t" r="r" b="b"/>
              <a:pathLst>
                <a:path w="763" h="691" extrusionOk="0">
                  <a:moveTo>
                    <a:pt x="465" y="691"/>
                  </a:moveTo>
                  <a:cubicBezTo>
                    <a:pt x="381" y="488"/>
                    <a:pt x="762" y="0"/>
                    <a:pt x="36" y="131"/>
                  </a:cubicBezTo>
                  <a:cubicBezTo>
                    <a:pt x="0" y="405"/>
                    <a:pt x="0" y="679"/>
                    <a:pt x="465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6" name="Google Shape;60816;p26"/>
            <p:cNvSpPr/>
            <p:nvPr/>
          </p:nvSpPr>
          <p:spPr>
            <a:xfrm>
              <a:off x="6301675" y="22155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7" name="Google Shape;60817;p26"/>
            <p:cNvSpPr/>
            <p:nvPr/>
          </p:nvSpPr>
          <p:spPr>
            <a:xfrm>
              <a:off x="7111900" y="22099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1"/>
                  </a:moveTo>
                  <a:cubicBezTo>
                    <a:pt x="155" y="167"/>
                    <a:pt x="429" y="72"/>
                    <a:pt x="310" y="12"/>
                  </a:cubicBezTo>
                  <a:cubicBezTo>
                    <a:pt x="262" y="1"/>
                    <a:pt x="0" y="96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8" name="Google Shape;60818;p26"/>
            <p:cNvSpPr/>
            <p:nvPr/>
          </p:nvSpPr>
          <p:spPr>
            <a:xfrm>
              <a:off x="5856375" y="2206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9" name="Google Shape;60819;p26"/>
            <p:cNvSpPr/>
            <p:nvPr/>
          </p:nvSpPr>
          <p:spPr>
            <a:xfrm>
              <a:off x="1464750" y="22069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0" name="Google Shape;60820;p26"/>
            <p:cNvSpPr/>
            <p:nvPr/>
          </p:nvSpPr>
          <p:spPr>
            <a:xfrm>
              <a:off x="3739750" y="2198900"/>
              <a:ext cx="21450" cy="9275"/>
            </a:xfrm>
            <a:custGeom>
              <a:avLst/>
              <a:gdLst/>
              <a:ahLst/>
              <a:cxnLst/>
              <a:rect l="l" t="t" r="r" b="b"/>
              <a:pathLst>
                <a:path w="858" h="371" extrusionOk="0">
                  <a:moveTo>
                    <a:pt x="857" y="25"/>
                  </a:moveTo>
                  <a:cubicBezTo>
                    <a:pt x="369" y="1"/>
                    <a:pt x="48" y="61"/>
                    <a:pt x="0" y="251"/>
                  </a:cubicBezTo>
                  <a:cubicBezTo>
                    <a:pt x="417" y="215"/>
                    <a:pt x="476" y="370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1" name="Google Shape;60821;p26"/>
            <p:cNvSpPr/>
            <p:nvPr/>
          </p:nvSpPr>
          <p:spPr>
            <a:xfrm>
              <a:off x="3386125" y="22019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24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2" name="Google Shape;60822;p26"/>
            <p:cNvSpPr/>
            <p:nvPr/>
          </p:nvSpPr>
          <p:spPr>
            <a:xfrm>
              <a:off x="1503150" y="22042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3" name="Google Shape;60823;p26"/>
            <p:cNvSpPr/>
            <p:nvPr/>
          </p:nvSpPr>
          <p:spPr>
            <a:xfrm>
              <a:off x="658100" y="2195350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1" y="500"/>
                  </a:moveTo>
                  <a:cubicBezTo>
                    <a:pt x="382" y="512"/>
                    <a:pt x="679" y="464"/>
                    <a:pt x="870" y="381"/>
                  </a:cubicBezTo>
                  <a:cubicBezTo>
                    <a:pt x="941" y="83"/>
                    <a:pt x="572" y="0"/>
                    <a:pt x="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4" name="Google Shape;60824;p26"/>
            <p:cNvSpPr/>
            <p:nvPr/>
          </p:nvSpPr>
          <p:spPr>
            <a:xfrm>
              <a:off x="7293750" y="21989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5" name="Google Shape;60825;p26"/>
            <p:cNvSpPr/>
            <p:nvPr/>
          </p:nvSpPr>
          <p:spPr>
            <a:xfrm>
              <a:off x="2880700" y="2193850"/>
              <a:ext cx="32775" cy="14325"/>
            </a:xfrm>
            <a:custGeom>
              <a:avLst/>
              <a:gdLst/>
              <a:ahLst/>
              <a:cxnLst/>
              <a:rect l="l" t="t" r="r" b="b"/>
              <a:pathLst>
                <a:path w="1311" h="573" extrusionOk="0">
                  <a:moveTo>
                    <a:pt x="1310" y="1"/>
                  </a:moveTo>
                  <a:lnTo>
                    <a:pt x="215" y="1"/>
                  </a:lnTo>
                  <a:cubicBezTo>
                    <a:pt x="239" y="203"/>
                    <a:pt x="179" y="346"/>
                    <a:pt x="1" y="453"/>
                  </a:cubicBezTo>
                  <a:cubicBezTo>
                    <a:pt x="953" y="572"/>
                    <a:pt x="977" y="203"/>
                    <a:pt x="131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6" name="Google Shape;60826;p26"/>
            <p:cNvSpPr/>
            <p:nvPr/>
          </p:nvSpPr>
          <p:spPr>
            <a:xfrm>
              <a:off x="1804075" y="219950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27"/>
                  </a:moveTo>
                  <a:lnTo>
                    <a:pt x="679" y="1"/>
                  </a:lnTo>
                  <a:lnTo>
                    <a:pt x="25" y="1"/>
                  </a:lnTo>
                  <a:cubicBezTo>
                    <a:pt x="1" y="191"/>
                    <a:pt x="239" y="251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7" name="Google Shape;60827;p26"/>
            <p:cNvSpPr/>
            <p:nvPr/>
          </p:nvSpPr>
          <p:spPr>
            <a:xfrm>
              <a:off x="1745750" y="2187900"/>
              <a:ext cx="35725" cy="14900"/>
            </a:xfrm>
            <a:custGeom>
              <a:avLst/>
              <a:gdLst/>
              <a:ahLst/>
              <a:cxnLst/>
              <a:rect l="l" t="t" r="r" b="b"/>
              <a:pathLst>
                <a:path w="1429" h="596" extrusionOk="0">
                  <a:moveTo>
                    <a:pt x="405" y="572"/>
                  </a:moveTo>
                  <a:cubicBezTo>
                    <a:pt x="1429" y="596"/>
                    <a:pt x="976" y="48"/>
                    <a:pt x="405" y="0"/>
                  </a:cubicBezTo>
                  <a:cubicBezTo>
                    <a:pt x="0" y="227"/>
                    <a:pt x="536" y="215"/>
                    <a:pt x="405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8" name="Google Shape;60828;p26"/>
            <p:cNvSpPr/>
            <p:nvPr/>
          </p:nvSpPr>
          <p:spPr>
            <a:xfrm>
              <a:off x="3846900" y="21908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62" y="155"/>
                    <a:pt x="0" y="155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9" name="Google Shape;60829;p26"/>
            <p:cNvSpPr/>
            <p:nvPr/>
          </p:nvSpPr>
          <p:spPr>
            <a:xfrm>
              <a:off x="1674300" y="2196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7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0" name="Google Shape;60830;p26"/>
            <p:cNvSpPr/>
            <p:nvPr/>
          </p:nvSpPr>
          <p:spPr>
            <a:xfrm>
              <a:off x="1076900" y="2184025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8" y="501"/>
                  </a:moveTo>
                  <a:cubicBezTo>
                    <a:pt x="429" y="429"/>
                    <a:pt x="441" y="370"/>
                    <a:pt x="632" y="382"/>
                  </a:cubicBezTo>
                  <a:lnTo>
                    <a:pt x="632" y="155"/>
                  </a:lnTo>
                  <a:cubicBezTo>
                    <a:pt x="96" y="1"/>
                    <a:pt x="1" y="548"/>
                    <a:pt x="418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1" name="Google Shape;60831;p26"/>
            <p:cNvSpPr/>
            <p:nvPr/>
          </p:nvSpPr>
          <p:spPr>
            <a:xfrm>
              <a:off x="5763800" y="21902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2" name="Google Shape;60832;p26"/>
            <p:cNvSpPr/>
            <p:nvPr/>
          </p:nvSpPr>
          <p:spPr>
            <a:xfrm>
              <a:off x="5686125" y="2180450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7"/>
                  </a:moveTo>
                  <a:cubicBezTo>
                    <a:pt x="2048" y="1"/>
                    <a:pt x="0" y="382"/>
                    <a:pt x="1262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3" name="Google Shape;60833;p26"/>
            <p:cNvSpPr/>
            <p:nvPr/>
          </p:nvSpPr>
          <p:spPr>
            <a:xfrm>
              <a:off x="4820525" y="218552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1" y="179"/>
                    <a:pt x="667" y="0"/>
                  </a:cubicBezTo>
                  <a:lnTo>
                    <a:pt x="239" y="0"/>
                  </a:lnTo>
                  <a:cubicBezTo>
                    <a:pt x="1" y="155"/>
                    <a:pt x="1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4" name="Google Shape;60834;p26"/>
            <p:cNvSpPr/>
            <p:nvPr/>
          </p:nvSpPr>
          <p:spPr>
            <a:xfrm>
              <a:off x="337525" y="2184325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1" y="263"/>
                  </a:moveTo>
                  <a:cubicBezTo>
                    <a:pt x="227" y="263"/>
                    <a:pt x="251" y="358"/>
                    <a:pt x="429" y="382"/>
                  </a:cubicBezTo>
                  <a:cubicBezTo>
                    <a:pt x="1025" y="191"/>
                    <a:pt x="120" y="1"/>
                    <a:pt x="1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5" name="Google Shape;60835;p26"/>
            <p:cNvSpPr/>
            <p:nvPr/>
          </p:nvSpPr>
          <p:spPr>
            <a:xfrm>
              <a:off x="5905200" y="2187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19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6" name="Google Shape;60836;p26"/>
            <p:cNvSpPr/>
            <p:nvPr/>
          </p:nvSpPr>
          <p:spPr>
            <a:xfrm>
              <a:off x="4910725" y="2187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7" name="Google Shape;60837;p26"/>
            <p:cNvSpPr/>
            <p:nvPr/>
          </p:nvSpPr>
          <p:spPr>
            <a:xfrm>
              <a:off x="2209800" y="2187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1" y="24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67" y="179"/>
                    <a:pt x="429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8" name="Google Shape;60838;p26"/>
            <p:cNvSpPr/>
            <p:nvPr/>
          </p:nvSpPr>
          <p:spPr>
            <a:xfrm>
              <a:off x="5781375" y="21757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93"/>
                  </a:moveTo>
                  <a:cubicBezTo>
                    <a:pt x="1250" y="0"/>
                    <a:pt x="0" y="655"/>
                    <a:pt x="714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9" name="Google Shape;60839;p26"/>
            <p:cNvSpPr/>
            <p:nvPr/>
          </p:nvSpPr>
          <p:spPr>
            <a:xfrm>
              <a:off x="4071025" y="2181650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1" y="155"/>
                  </a:moveTo>
                  <a:cubicBezTo>
                    <a:pt x="441" y="36"/>
                    <a:pt x="48" y="0"/>
                    <a:pt x="1" y="155"/>
                  </a:cubicBezTo>
                  <a:cubicBezTo>
                    <a:pt x="251" y="131"/>
                    <a:pt x="334" y="310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0" name="Google Shape;60840;p26"/>
            <p:cNvSpPr/>
            <p:nvPr/>
          </p:nvSpPr>
          <p:spPr>
            <a:xfrm>
              <a:off x="3867425" y="21846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96" y="131"/>
                  </a:moveTo>
                  <a:cubicBezTo>
                    <a:pt x="156" y="167"/>
                    <a:pt x="430" y="72"/>
                    <a:pt x="322" y="12"/>
                  </a:cubicBezTo>
                  <a:cubicBezTo>
                    <a:pt x="263" y="0"/>
                    <a:pt x="1" y="96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1" name="Google Shape;60841;p26"/>
            <p:cNvSpPr/>
            <p:nvPr/>
          </p:nvSpPr>
          <p:spPr>
            <a:xfrm>
              <a:off x="397350" y="2185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51" y="24"/>
                    <a:pt x="1" y="0"/>
                    <a:pt x="1" y="119"/>
                  </a:cubicBezTo>
                  <a:cubicBezTo>
                    <a:pt x="168" y="84"/>
                    <a:pt x="418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2" name="Google Shape;60842;p26"/>
            <p:cNvSpPr/>
            <p:nvPr/>
          </p:nvSpPr>
          <p:spPr>
            <a:xfrm>
              <a:off x="6005200" y="217687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80"/>
                    <a:pt x="691" y="1"/>
                  </a:cubicBezTo>
                  <a:lnTo>
                    <a:pt x="251" y="1"/>
                  </a:lnTo>
                  <a:cubicBezTo>
                    <a:pt x="1" y="168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3" name="Google Shape;60843;p26"/>
            <p:cNvSpPr/>
            <p:nvPr/>
          </p:nvSpPr>
          <p:spPr>
            <a:xfrm>
              <a:off x="1937725" y="21816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4" name="Google Shape;60844;p26"/>
            <p:cNvSpPr/>
            <p:nvPr/>
          </p:nvSpPr>
          <p:spPr>
            <a:xfrm>
              <a:off x="1671625" y="21789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5" name="Google Shape;60845;p26"/>
            <p:cNvSpPr/>
            <p:nvPr/>
          </p:nvSpPr>
          <p:spPr>
            <a:xfrm>
              <a:off x="1391825" y="2175700"/>
              <a:ext cx="11050" cy="7450"/>
            </a:xfrm>
            <a:custGeom>
              <a:avLst/>
              <a:gdLst/>
              <a:ahLst/>
              <a:cxnLst/>
              <a:rect l="l" t="t" r="r" b="b"/>
              <a:pathLst>
                <a:path w="442" h="298" extrusionOk="0">
                  <a:moveTo>
                    <a:pt x="441" y="167"/>
                  </a:moveTo>
                  <a:cubicBezTo>
                    <a:pt x="191" y="179"/>
                    <a:pt x="96" y="0"/>
                    <a:pt x="1" y="167"/>
                  </a:cubicBezTo>
                  <a:cubicBezTo>
                    <a:pt x="1" y="274"/>
                    <a:pt x="382" y="298"/>
                    <a:pt x="441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6" name="Google Shape;60846;p26"/>
            <p:cNvSpPr/>
            <p:nvPr/>
          </p:nvSpPr>
          <p:spPr>
            <a:xfrm>
              <a:off x="3625450" y="21742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7" name="Google Shape;60847;p26"/>
            <p:cNvSpPr/>
            <p:nvPr/>
          </p:nvSpPr>
          <p:spPr>
            <a:xfrm>
              <a:off x="1446300" y="21742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8" name="Google Shape;60848;p26"/>
            <p:cNvSpPr/>
            <p:nvPr/>
          </p:nvSpPr>
          <p:spPr>
            <a:xfrm>
              <a:off x="6505575" y="2173900"/>
              <a:ext cx="16375" cy="3300"/>
            </a:xfrm>
            <a:custGeom>
              <a:avLst/>
              <a:gdLst/>
              <a:ahLst/>
              <a:cxnLst/>
              <a:rect l="l" t="t" r="r" b="b"/>
              <a:pathLst>
                <a:path w="655" h="132" extrusionOk="0">
                  <a:moveTo>
                    <a:pt x="655" y="13"/>
                  </a:moveTo>
                  <a:cubicBezTo>
                    <a:pt x="405" y="25"/>
                    <a:pt x="48" y="1"/>
                    <a:pt x="0" y="132"/>
                  </a:cubicBezTo>
                  <a:cubicBezTo>
                    <a:pt x="274" y="108"/>
                    <a:pt x="631" y="132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9" name="Google Shape;60849;p26"/>
            <p:cNvSpPr/>
            <p:nvPr/>
          </p:nvSpPr>
          <p:spPr>
            <a:xfrm>
              <a:off x="3772175" y="21709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1" y="132"/>
                  </a:moveTo>
                  <a:cubicBezTo>
                    <a:pt x="1" y="191"/>
                    <a:pt x="180" y="263"/>
                    <a:pt x="203" y="132"/>
                  </a:cubicBezTo>
                  <a:cubicBezTo>
                    <a:pt x="215" y="60"/>
                    <a:pt x="37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0" name="Google Shape;60850;p26"/>
            <p:cNvSpPr/>
            <p:nvPr/>
          </p:nvSpPr>
          <p:spPr>
            <a:xfrm>
              <a:off x="739675" y="2167075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67"/>
                  </a:moveTo>
                  <a:cubicBezTo>
                    <a:pt x="179" y="179"/>
                    <a:pt x="83" y="0"/>
                    <a:pt x="0" y="167"/>
                  </a:cubicBezTo>
                  <a:cubicBezTo>
                    <a:pt x="0" y="286"/>
                    <a:pt x="369" y="321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1" name="Google Shape;60851;p26"/>
            <p:cNvSpPr/>
            <p:nvPr/>
          </p:nvSpPr>
          <p:spPr>
            <a:xfrm>
              <a:off x="1174250" y="2165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20"/>
                  </a:moveTo>
                  <a:cubicBezTo>
                    <a:pt x="226" y="60"/>
                    <a:pt x="48" y="1"/>
                    <a:pt x="0" y="120"/>
                  </a:cubicBezTo>
                  <a:cubicBezTo>
                    <a:pt x="0" y="191"/>
                    <a:pt x="179" y="251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2" name="Google Shape;60852;p26"/>
            <p:cNvSpPr/>
            <p:nvPr/>
          </p:nvSpPr>
          <p:spPr>
            <a:xfrm>
              <a:off x="3032800" y="21623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1"/>
                    <a:pt x="1" y="131"/>
                  </a:cubicBezTo>
                  <a:cubicBezTo>
                    <a:pt x="13" y="191"/>
                    <a:pt x="191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3" name="Google Shape;60853;p26"/>
            <p:cNvSpPr/>
            <p:nvPr/>
          </p:nvSpPr>
          <p:spPr>
            <a:xfrm>
              <a:off x="6190650" y="215932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31"/>
                  </a:moveTo>
                  <a:cubicBezTo>
                    <a:pt x="393" y="0"/>
                    <a:pt x="203" y="60"/>
                    <a:pt x="12" y="131"/>
                  </a:cubicBezTo>
                  <a:cubicBezTo>
                    <a:pt x="0" y="250"/>
                    <a:pt x="381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4" name="Google Shape;60854;p26"/>
            <p:cNvSpPr/>
            <p:nvPr/>
          </p:nvSpPr>
          <p:spPr>
            <a:xfrm>
              <a:off x="3576625" y="21602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41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5" name="Google Shape;60855;p26"/>
            <p:cNvSpPr/>
            <p:nvPr/>
          </p:nvSpPr>
          <p:spPr>
            <a:xfrm>
              <a:off x="2437800" y="21620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3"/>
                  </a:moveTo>
                  <a:cubicBezTo>
                    <a:pt x="179" y="179"/>
                    <a:pt x="453" y="84"/>
                    <a:pt x="345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6" name="Google Shape;60856;p26"/>
            <p:cNvSpPr/>
            <p:nvPr/>
          </p:nvSpPr>
          <p:spPr>
            <a:xfrm>
              <a:off x="2217825" y="21596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119"/>
                  </a:moveTo>
                  <a:cubicBezTo>
                    <a:pt x="0" y="179"/>
                    <a:pt x="179" y="262"/>
                    <a:pt x="215" y="119"/>
                  </a:cubicBezTo>
                  <a:cubicBezTo>
                    <a:pt x="215" y="60"/>
                    <a:pt x="36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7" name="Google Shape;60857;p26"/>
            <p:cNvSpPr/>
            <p:nvPr/>
          </p:nvSpPr>
          <p:spPr>
            <a:xfrm>
              <a:off x="1717750" y="215932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215"/>
                    <a:pt x="180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8" name="Google Shape;60858;p26"/>
            <p:cNvSpPr/>
            <p:nvPr/>
          </p:nvSpPr>
          <p:spPr>
            <a:xfrm>
              <a:off x="647400" y="21626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9" name="Google Shape;60859;p26"/>
            <p:cNvSpPr/>
            <p:nvPr/>
          </p:nvSpPr>
          <p:spPr>
            <a:xfrm>
              <a:off x="5506025" y="21536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43"/>
                  </a:moveTo>
                  <a:cubicBezTo>
                    <a:pt x="382" y="0"/>
                    <a:pt x="191" y="60"/>
                    <a:pt x="1" y="143"/>
                  </a:cubicBezTo>
                  <a:cubicBezTo>
                    <a:pt x="1" y="262"/>
                    <a:pt x="370" y="286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0" name="Google Shape;60860;p26"/>
            <p:cNvSpPr/>
            <p:nvPr/>
          </p:nvSpPr>
          <p:spPr>
            <a:xfrm>
              <a:off x="5068475" y="21563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1" name="Google Shape;60861;p26"/>
            <p:cNvSpPr/>
            <p:nvPr/>
          </p:nvSpPr>
          <p:spPr>
            <a:xfrm>
              <a:off x="4185025" y="215157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1"/>
                  </a:moveTo>
                  <a:lnTo>
                    <a:pt x="227" y="1"/>
                  </a:lnTo>
                  <a:cubicBezTo>
                    <a:pt x="227" y="120"/>
                    <a:pt x="49" y="132"/>
                    <a:pt x="1" y="227"/>
                  </a:cubicBezTo>
                  <a:cubicBezTo>
                    <a:pt x="287" y="239"/>
                    <a:pt x="299" y="370"/>
                    <a:pt x="65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2" name="Google Shape;60862;p26"/>
            <p:cNvSpPr/>
            <p:nvPr/>
          </p:nvSpPr>
          <p:spPr>
            <a:xfrm>
              <a:off x="2427375" y="21512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5" y="96"/>
                    <a:pt x="762" y="13"/>
                  </a:cubicBezTo>
                  <a:cubicBezTo>
                    <a:pt x="417" y="25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3" name="Google Shape;60863;p26"/>
            <p:cNvSpPr/>
            <p:nvPr/>
          </p:nvSpPr>
          <p:spPr>
            <a:xfrm>
              <a:off x="5677175" y="21507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79"/>
                    <a:pt x="430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4" name="Google Shape;60864;p26"/>
            <p:cNvSpPr/>
            <p:nvPr/>
          </p:nvSpPr>
          <p:spPr>
            <a:xfrm>
              <a:off x="3764150" y="2140275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8"/>
                    <a:pt x="774" y="334"/>
                    <a:pt x="953" y="0"/>
                  </a:cubicBezTo>
                  <a:cubicBezTo>
                    <a:pt x="0" y="48"/>
                    <a:pt x="643" y="239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5" name="Google Shape;60865;p26"/>
            <p:cNvSpPr/>
            <p:nvPr/>
          </p:nvSpPr>
          <p:spPr>
            <a:xfrm>
              <a:off x="2214850" y="21507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6" name="Google Shape;60866;p26"/>
            <p:cNvSpPr/>
            <p:nvPr/>
          </p:nvSpPr>
          <p:spPr>
            <a:xfrm>
              <a:off x="1714775" y="21507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80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7" name="Google Shape;60867;p26"/>
            <p:cNvSpPr/>
            <p:nvPr/>
          </p:nvSpPr>
          <p:spPr>
            <a:xfrm>
              <a:off x="376825" y="2138200"/>
              <a:ext cx="36625" cy="19075"/>
            </a:xfrm>
            <a:custGeom>
              <a:avLst/>
              <a:gdLst/>
              <a:ahLst/>
              <a:cxnLst/>
              <a:rect l="l" t="t" r="r" b="b"/>
              <a:pathLst>
                <a:path w="1465" h="763" extrusionOk="0">
                  <a:moveTo>
                    <a:pt x="1465" y="429"/>
                  </a:moveTo>
                  <a:cubicBezTo>
                    <a:pt x="1048" y="381"/>
                    <a:pt x="1298" y="0"/>
                    <a:pt x="596" y="83"/>
                  </a:cubicBezTo>
                  <a:cubicBezTo>
                    <a:pt x="0" y="262"/>
                    <a:pt x="1131" y="762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8" name="Google Shape;60868;p26"/>
            <p:cNvSpPr/>
            <p:nvPr/>
          </p:nvSpPr>
          <p:spPr>
            <a:xfrm>
              <a:off x="7013950" y="21453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9" name="Google Shape;60869;p26"/>
            <p:cNvSpPr/>
            <p:nvPr/>
          </p:nvSpPr>
          <p:spPr>
            <a:xfrm>
              <a:off x="5837325" y="21459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0" name="Google Shape;60870;p26"/>
            <p:cNvSpPr/>
            <p:nvPr/>
          </p:nvSpPr>
          <p:spPr>
            <a:xfrm>
              <a:off x="3570375" y="2137300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15"/>
                    <a:pt x="239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1" name="Google Shape;60871;p26"/>
            <p:cNvSpPr/>
            <p:nvPr/>
          </p:nvSpPr>
          <p:spPr>
            <a:xfrm>
              <a:off x="2649725" y="2139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4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2" name="Google Shape;60872;p26"/>
            <p:cNvSpPr/>
            <p:nvPr/>
          </p:nvSpPr>
          <p:spPr>
            <a:xfrm>
              <a:off x="1334675" y="21396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3" name="Google Shape;60873;p26"/>
            <p:cNvSpPr/>
            <p:nvPr/>
          </p:nvSpPr>
          <p:spPr>
            <a:xfrm>
              <a:off x="443200" y="2139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4" name="Google Shape;60874;p26"/>
            <p:cNvSpPr/>
            <p:nvPr/>
          </p:nvSpPr>
          <p:spPr>
            <a:xfrm>
              <a:off x="3818325" y="21367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5" name="Google Shape;60875;p26"/>
            <p:cNvSpPr/>
            <p:nvPr/>
          </p:nvSpPr>
          <p:spPr>
            <a:xfrm>
              <a:off x="1935050" y="2131050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1" y="250"/>
                  </a:moveTo>
                  <a:cubicBezTo>
                    <a:pt x="298" y="405"/>
                    <a:pt x="810" y="405"/>
                    <a:pt x="882" y="131"/>
                  </a:cubicBezTo>
                  <a:cubicBezTo>
                    <a:pt x="584" y="0"/>
                    <a:pt x="60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6" name="Google Shape;60876;p26"/>
            <p:cNvSpPr/>
            <p:nvPr/>
          </p:nvSpPr>
          <p:spPr>
            <a:xfrm>
              <a:off x="6908300" y="213135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8"/>
                    <a:pt x="369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7" name="Google Shape;60877;p26"/>
            <p:cNvSpPr/>
            <p:nvPr/>
          </p:nvSpPr>
          <p:spPr>
            <a:xfrm>
              <a:off x="6359125" y="2131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3"/>
                  </a:moveTo>
                  <a:cubicBezTo>
                    <a:pt x="226" y="84"/>
                    <a:pt x="48" y="0"/>
                    <a:pt x="0" y="143"/>
                  </a:cubicBezTo>
                  <a:cubicBezTo>
                    <a:pt x="0" y="203"/>
                    <a:pt x="179" y="262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8" name="Google Shape;60878;p26"/>
            <p:cNvSpPr/>
            <p:nvPr/>
          </p:nvSpPr>
          <p:spPr>
            <a:xfrm>
              <a:off x="3864750" y="213195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9" name="Google Shape;60879;p26"/>
            <p:cNvSpPr/>
            <p:nvPr/>
          </p:nvSpPr>
          <p:spPr>
            <a:xfrm>
              <a:off x="1334675" y="21340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0" name="Google Shape;60880;p26"/>
            <p:cNvSpPr/>
            <p:nvPr/>
          </p:nvSpPr>
          <p:spPr>
            <a:xfrm>
              <a:off x="1309975" y="21319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3"/>
                    <a:pt x="0" y="214"/>
                  </a:cubicBezTo>
                  <a:cubicBezTo>
                    <a:pt x="346" y="214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1" name="Google Shape;60881;p26"/>
            <p:cNvSpPr/>
            <p:nvPr/>
          </p:nvSpPr>
          <p:spPr>
            <a:xfrm>
              <a:off x="378000" y="21340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22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80" y="167"/>
                    <a:pt x="453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2" name="Google Shape;60882;p26"/>
            <p:cNvSpPr/>
            <p:nvPr/>
          </p:nvSpPr>
          <p:spPr>
            <a:xfrm>
              <a:off x="7027650" y="2125400"/>
              <a:ext cx="21750" cy="10425"/>
            </a:xfrm>
            <a:custGeom>
              <a:avLst/>
              <a:gdLst/>
              <a:ahLst/>
              <a:cxnLst/>
              <a:rect l="l" t="t" r="r" b="b"/>
              <a:pathLst>
                <a:path w="870" h="417" extrusionOk="0">
                  <a:moveTo>
                    <a:pt x="870" y="381"/>
                  </a:moveTo>
                  <a:lnTo>
                    <a:pt x="870" y="36"/>
                  </a:lnTo>
                  <a:cubicBezTo>
                    <a:pt x="370" y="0"/>
                    <a:pt x="48" y="60"/>
                    <a:pt x="1" y="262"/>
                  </a:cubicBezTo>
                  <a:cubicBezTo>
                    <a:pt x="286" y="298"/>
                    <a:pt x="405" y="417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3" name="Google Shape;60883;p26"/>
            <p:cNvSpPr/>
            <p:nvPr/>
          </p:nvSpPr>
          <p:spPr>
            <a:xfrm>
              <a:off x="6532950" y="21283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0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4" name="Google Shape;60884;p26"/>
            <p:cNvSpPr/>
            <p:nvPr/>
          </p:nvSpPr>
          <p:spPr>
            <a:xfrm>
              <a:off x="6293625" y="2120625"/>
              <a:ext cx="23550" cy="14325"/>
            </a:xfrm>
            <a:custGeom>
              <a:avLst/>
              <a:gdLst/>
              <a:ahLst/>
              <a:cxnLst/>
              <a:rect l="l" t="t" r="r" b="b"/>
              <a:pathLst>
                <a:path w="942" h="573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775" y="286"/>
                    <a:pt x="941" y="179"/>
                    <a:pt x="429" y="1"/>
                  </a:cubicBezTo>
                  <a:cubicBezTo>
                    <a:pt x="596" y="310"/>
                    <a:pt x="1" y="227"/>
                    <a:pt x="1" y="453"/>
                  </a:cubicBezTo>
                  <a:cubicBezTo>
                    <a:pt x="144" y="465"/>
                    <a:pt x="263" y="465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5" name="Google Shape;60885;p26"/>
            <p:cNvSpPr/>
            <p:nvPr/>
          </p:nvSpPr>
          <p:spPr>
            <a:xfrm>
              <a:off x="6239150" y="21259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203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6" name="Google Shape;60886;p26"/>
            <p:cNvSpPr/>
            <p:nvPr/>
          </p:nvSpPr>
          <p:spPr>
            <a:xfrm>
              <a:off x="3617400" y="2118850"/>
              <a:ext cx="46475" cy="13125"/>
            </a:xfrm>
            <a:custGeom>
              <a:avLst/>
              <a:gdLst/>
              <a:ahLst/>
              <a:cxnLst/>
              <a:rect l="l" t="t" r="r" b="b"/>
              <a:pathLst>
                <a:path w="1859" h="525" extrusionOk="0">
                  <a:moveTo>
                    <a:pt x="751" y="524"/>
                  </a:moveTo>
                  <a:cubicBezTo>
                    <a:pt x="1858" y="72"/>
                    <a:pt x="1" y="0"/>
                    <a:pt x="751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7" name="Google Shape;60887;p26"/>
            <p:cNvSpPr/>
            <p:nvPr/>
          </p:nvSpPr>
          <p:spPr>
            <a:xfrm>
              <a:off x="3886200" y="21262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8" name="Google Shape;60888;p26"/>
            <p:cNvSpPr/>
            <p:nvPr/>
          </p:nvSpPr>
          <p:spPr>
            <a:xfrm>
              <a:off x="3462625" y="21233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9" name="Google Shape;60889;p26"/>
            <p:cNvSpPr/>
            <p:nvPr/>
          </p:nvSpPr>
          <p:spPr>
            <a:xfrm>
              <a:off x="2658050" y="212300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0" name="Google Shape;60890;p26"/>
            <p:cNvSpPr/>
            <p:nvPr/>
          </p:nvSpPr>
          <p:spPr>
            <a:xfrm>
              <a:off x="1309975" y="2120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1" name="Google Shape;60891;p26"/>
            <p:cNvSpPr/>
            <p:nvPr/>
          </p:nvSpPr>
          <p:spPr>
            <a:xfrm>
              <a:off x="7179750" y="2111700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1" y="358"/>
                  </a:moveTo>
                  <a:cubicBezTo>
                    <a:pt x="882" y="751"/>
                    <a:pt x="513" y="0"/>
                    <a:pt x="1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2" name="Google Shape;60892;p26"/>
            <p:cNvSpPr/>
            <p:nvPr/>
          </p:nvSpPr>
          <p:spPr>
            <a:xfrm>
              <a:off x="5380725" y="21173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191"/>
                    <a:pt x="191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3" name="Google Shape;60893;p26"/>
            <p:cNvSpPr/>
            <p:nvPr/>
          </p:nvSpPr>
          <p:spPr>
            <a:xfrm>
              <a:off x="7155350" y="21170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44"/>
                  </a:moveTo>
                  <a:cubicBezTo>
                    <a:pt x="167" y="179"/>
                    <a:pt x="429" y="84"/>
                    <a:pt x="322" y="25"/>
                  </a:cubicBezTo>
                  <a:cubicBezTo>
                    <a:pt x="262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4" name="Google Shape;60894;p26"/>
            <p:cNvSpPr/>
            <p:nvPr/>
          </p:nvSpPr>
          <p:spPr>
            <a:xfrm>
              <a:off x="1970475" y="2117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67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5" name="Google Shape;60895;p26"/>
            <p:cNvSpPr/>
            <p:nvPr/>
          </p:nvSpPr>
          <p:spPr>
            <a:xfrm>
              <a:off x="1120075" y="2117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79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6" name="Google Shape;60896;p26"/>
            <p:cNvSpPr/>
            <p:nvPr/>
          </p:nvSpPr>
          <p:spPr>
            <a:xfrm>
              <a:off x="872425" y="2117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34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7" name="Google Shape;60897;p26"/>
            <p:cNvSpPr/>
            <p:nvPr/>
          </p:nvSpPr>
          <p:spPr>
            <a:xfrm>
              <a:off x="7261300" y="2109625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0"/>
                  </a:moveTo>
                  <a:cubicBezTo>
                    <a:pt x="287" y="0"/>
                    <a:pt x="108" y="83"/>
                    <a:pt x="1" y="214"/>
                  </a:cubicBezTo>
                  <a:cubicBezTo>
                    <a:pt x="346" y="203"/>
                    <a:pt x="751" y="238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8" name="Google Shape;60898;p26"/>
            <p:cNvSpPr/>
            <p:nvPr/>
          </p:nvSpPr>
          <p:spPr>
            <a:xfrm>
              <a:off x="7166350" y="21090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8"/>
                  </a:moveTo>
                  <a:cubicBezTo>
                    <a:pt x="537" y="119"/>
                    <a:pt x="715" y="107"/>
                    <a:pt x="763" y="24"/>
                  </a:cubicBezTo>
                  <a:cubicBezTo>
                    <a:pt x="418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9" name="Google Shape;60899;p26"/>
            <p:cNvSpPr/>
            <p:nvPr/>
          </p:nvSpPr>
          <p:spPr>
            <a:xfrm>
              <a:off x="2527375" y="2103950"/>
              <a:ext cx="11050" cy="11050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442" y="1"/>
                  </a:moveTo>
                  <a:lnTo>
                    <a:pt x="1" y="1"/>
                  </a:lnTo>
                  <a:lnTo>
                    <a:pt x="1" y="441"/>
                  </a:lnTo>
                  <a:lnTo>
                    <a:pt x="442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0" name="Google Shape;60900;p26"/>
            <p:cNvSpPr/>
            <p:nvPr/>
          </p:nvSpPr>
          <p:spPr>
            <a:xfrm>
              <a:off x="5562875" y="21087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84"/>
                    <a:pt x="108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1" name="Google Shape;60901;p26"/>
            <p:cNvSpPr/>
            <p:nvPr/>
          </p:nvSpPr>
          <p:spPr>
            <a:xfrm>
              <a:off x="6734175" y="2106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83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2" name="Google Shape;60902;p26"/>
            <p:cNvSpPr/>
            <p:nvPr/>
          </p:nvSpPr>
          <p:spPr>
            <a:xfrm>
              <a:off x="5391725" y="21060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6" y="24"/>
                  </a:moveTo>
                  <a:cubicBezTo>
                    <a:pt x="406" y="36"/>
                    <a:pt x="48" y="0"/>
                    <a:pt x="1" y="143"/>
                  </a:cubicBezTo>
                  <a:cubicBezTo>
                    <a:pt x="251" y="107"/>
                    <a:pt x="620" y="155"/>
                    <a:pt x="656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3" name="Google Shape;60903;p26"/>
            <p:cNvSpPr/>
            <p:nvPr/>
          </p:nvSpPr>
          <p:spPr>
            <a:xfrm>
              <a:off x="7222925" y="21006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24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4" name="Google Shape;60904;p26"/>
            <p:cNvSpPr/>
            <p:nvPr/>
          </p:nvSpPr>
          <p:spPr>
            <a:xfrm>
              <a:off x="7102950" y="2100975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80" y="227"/>
                  </a:moveTo>
                  <a:lnTo>
                    <a:pt x="680" y="1"/>
                  </a:lnTo>
                  <a:lnTo>
                    <a:pt x="25" y="1"/>
                  </a:lnTo>
                  <a:cubicBezTo>
                    <a:pt x="1" y="191"/>
                    <a:pt x="251" y="263"/>
                    <a:pt x="680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5" name="Google Shape;60905;p26"/>
            <p:cNvSpPr/>
            <p:nvPr/>
          </p:nvSpPr>
          <p:spPr>
            <a:xfrm>
              <a:off x="1346575" y="2087600"/>
              <a:ext cx="28900" cy="16375"/>
            </a:xfrm>
            <a:custGeom>
              <a:avLst/>
              <a:gdLst/>
              <a:ahLst/>
              <a:cxnLst/>
              <a:rect l="l" t="t" r="r" b="b"/>
              <a:pathLst>
                <a:path w="1156" h="655" extrusionOk="0">
                  <a:moveTo>
                    <a:pt x="941" y="655"/>
                  </a:moveTo>
                  <a:cubicBezTo>
                    <a:pt x="1156" y="0"/>
                    <a:pt x="1" y="595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6" name="Google Shape;60906;p26"/>
            <p:cNvSpPr/>
            <p:nvPr/>
          </p:nvSpPr>
          <p:spPr>
            <a:xfrm>
              <a:off x="6685050" y="2089675"/>
              <a:ext cx="23825" cy="11325"/>
            </a:xfrm>
            <a:custGeom>
              <a:avLst/>
              <a:gdLst/>
              <a:ahLst/>
              <a:cxnLst/>
              <a:rect l="l" t="t" r="r" b="b"/>
              <a:pathLst>
                <a:path w="953" h="453" extrusionOk="0">
                  <a:moveTo>
                    <a:pt x="655" y="0"/>
                  </a:moveTo>
                  <a:cubicBezTo>
                    <a:pt x="846" y="358"/>
                    <a:pt x="84" y="239"/>
                    <a:pt x="0" y="453"/>
                  </a:cubicBezTo>
                  <a:lnTo>
                    <a:pt x="858" y="453"/>
                  </a:lnTo>
                  <a:cubicBezTo>
                    <a:pt x="834" y="286"/>
                    <a:pt x="953" y="36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7" name="Google Shape;60907;p26"/>
            <p:cNvSpPr/>
            <p:nvPr/>
          </p:nvSpPr>
          <p:spPr>
            <a:xfrm>
              <a:off x="5402450" y="2098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79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8" name="Google Shape;60908;p26"/>
            <p:cNvSpPr/>
            <p:nvPr/>
          </p:nvSpPr>
          <p:spPr>
            <a:xfrm>
              <a:off x="4247550" y="20971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9" name="Google Shape;60909;p26"/>
            <p:cNvSpPr/>
            <p:nvPr/>
          </p:nvSpPr>
          <p:spPr>
            <a:xfrm>
              <a:off x="1930000" y="2092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0" y="346"/>
                  </a:moveTo>
                  <a:lnTo>
                    <a:pt x="429" y="346"/>
                  </a:lnTo>
                  <a:cubicBezTo>
                    <a:pt x="441" y="191"/>
                    <a:pt x="715" y="191"/>
                    <a:pt x="655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0" name="Google Shape;60910;p26"/>
            <p:cNvSpPr/>
            <p:nvPr/>
          </p:nvSpPr>
          <p:spPr>
            <a:xfrm>
              <a:off x="7149700" y="20947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19" y="132"/>
                  </a:moveTo>
                  <a:cubicBezTo>
                    <a:pt x="179" y="156"/>
                    <a:pt x="453" y="72"/>
                    <a:pt x="345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1" name="Google Shape;60911;p26"/>
            <p:cNvSpPr/>
            <p:nvPr/>
          </p:nvSpPr>
          <p:spPr>
            <a:xfrm>
              <a:off x="5674500" y="208520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13"/>
                  </a:moveTo>
                  <a:cubicBezTo>
                    <a:pt x="441" y="441"/>
                    <a:pt x="465" y="382"/>
                    <a:pt x="656" y="394"/>
                  </a:cubicBezTo>
                  <a:lnTo>
                    <a:pt x="656" y="167"/>
                  </a:lnTo>
                  <a:cubicBezTo>
                    <a:pt x="120" y="1"/>
                    <a:pt x="1" y="560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2" name="Google Shape;60912;p26"/>
            <p:cNvSpPr/>
            <p:nvPr/>
          </p:nvSpPr>
          <p:spPr>
            <a:xfrm>
              <a:off x="5043775" y="20923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27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3" name="Google Shape;60913;p26"/>
            <p:cNvSpPr/>
            <p:nvPr/>
          </p:nvSpPr>
          <p:spPr>
            <a:xfrm>
              <a:off x="6407925" y="2084325"/>
              <a:ext cx="26825" cy="17275"/>
            </a:xfrm>
            <a:custGeom>
              <a:avLst/>
              <a:gdLst/>
              <a:ahLst/>
              <a:cxnLst/>
              <a:rect l="l" t="t" r="r" b="b"/>
              <a:pathLst>
                <a:path w="1073" h="691" extrusionOk="0">
                  <a:moveTo>
                    <a:pt x="1" y="95"/>
                  </a:moveTo>
                  <a:lnTo>
                    <a:pt x="1" y="322"/>
                  </a:lnTo>
                  <a:cubicBezTo>
                    <a:pt x="394" y="691"/>
                    <a:pt x="1072" y="0"/>
                    <a:pt x="1" y="9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4" name="Google Shape;60914;p26"/>
            <p:cNvSpPr/>
            <p:nvPr/>
          </p:nvSpPr>
          <p:spPr>
            <a:xfrm>
              <a:off x="5372675" y="20917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5" name="Google Shape;60915;p26"/>
            <p:cNvSpPr/>
            <p:nvPr/>
          </p:nvSpPr>
          <p:spPr>
            <a:xfrm>
              <a:off x="3650150" y="2072700"/>
              <a:ext cx="29775" cy="27425"/>
            </a:xfrm>
            <a:custGeom>
              <a:avLst/>
              <a:gdLst/>
              <a:ahLst/>
              <a:cxnLst/>
              <a:rect l="l" t="t" r="r" b="b"/>
              <a:pathLst>
                <a:path w="1191" h="1097" extrusionOk="0">
                  <a:moveTo>
                    <a:pt x="1191" y="679"/>
                  </a:moveTo>
                  <a:lnTo>
                    <a:pt x="1191" y="465"/>
                  </a:lnTo>
                  <a:cubicBezTo>
                    <a:pt x="310" y="1"/>
                    <a:pt x="0" y="1096"/>
                    <a:pt x="119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6" name="Google Shape;60916;p26"/>
            <p:cNvSpPr/>
            <p:nvPr/>
          </p:nvSpPr>
          <p:spPr>
            <a:xfrm>
              <a:off x="7368475" y="2081350"/>
              <a:ext cx="17875" cy="8350"/>
            </a:xfrm>
            <a:custGeom>
              <a:avLst/>
              <a:gdLst/>
              <a:ahLst/>
              <a:cxnLst/>
              <a:rect l="l" t="t" r="r" b="b"/>
              <a:pathLst>
                <a:path w="715" h="334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74" y="143"/>
                    <a:pt x="0" y="143"/>
                    <a:pt x="60" y="333"/>
                  </a:cubicBezTo>
                  <a:lnTo>
                    <a:pt x="715" y="33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7" name="Google Shape;60917;p26"/>
            <p:cNvSpPr/>
            <p:nvPr/>
          </p:nvSpPr>
          <p:spPr>
            <a:xfrm>
              <a:off x="255675" y="20834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8" name="Google Shape;60918;p26"/>
            <p:cNvSpPr/>
            <p:nvPr/>
          </p:nvSpPr>
          <p:spPr>
            <a:xfrm>
              <a:off x="7087175" y="20807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9" name="Google Shape;60919;p26"/>
            <p:cNvSpPr/>
            <p:nvPr/>
          </p:nvSpPr>
          <p:spPr>
            <a:xfrm>
              <a:off x="6810375" y="2072700"/>
              <a:ext cx="31275" cy="17600"/>
            </a:xfrm>
            <a:custGeom>
              <a:avLst/>
              <a:gdLst/>
              <a:ahLst/>
              <a:cxnLst/>
              <a:rect l="l" t="t" r="r" b="b"/>
              <a:pathLst>
                <a:path w="1251" h="704" extrusionOk="0">
                  <a:moveTo>
                    <a:pt x="1072" y="560"/>
                  </a:moveTo>
                  <a:cubicBezTo>
                    <a:pt x="1250" y="179"/>
                    <a:pt x="857" y="72"/>
                    <a:pt x="417" y="1"/>
                  </a:cubicBezTo>
                  <a:cubicBezTo>
                    <a:pt x="0" y="227"/>
                    <a:pt x="191" y="703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0" name="Google Shape;60920;p26"/>
            <p:cNvSpPr/>
            <p:nvPr/>
          </p:nvSpPr>
          <p:spPr>
            <a:xfrm>
              <a:off x="4714875" y="20834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79" y="167"/>
                    <a:pt x="452" y="72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1" name="Google Shape;60921;p26"/>
            <p:cNvSpPr/>
            <p:nvPr/>
          </p:nvSpPr>
          <p:spPr>
            <a:xfrm>
              <a:off x="791150" y="20834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2" name="Google Shape;60922;p26"/>
            <p:cNvSpPr/>
            <p:nvPr/>
          </p:nvSpPr>
          <p:spPr>
            <a:xfrm>
              <a:off x="7147000" y="20813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83"/>
                    <a:pt x="442" y="95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3" name="Google Shape;60923;p26"/>
            <p:cNvSpPr/>
            <p:nvPr/>
          </p:nvSpPr>
          <p:spPr>
            <a:xfrm>
              <a:off x="5299450" y="205902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2"/>
                  </a:moveTo>
                  <a:cubicBezTo>
                    <a:pt x="1668" y="833"/>
                    <a:pt x="25" y="0"/>
                    <a:pt x="1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4" name="Google Shape;60924;p26"/>
            <p:cNvSpPr/>
            <p:nvPr/>
          </p:nvSpPr>
          <p:spPr>
            <a:xfrm>
              <a:off x="774775" y="2080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80" y="179"/>
                    <a:pt x="442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5" name="Google Shape;60925;p26"/>
            <p:cNvSpPr/>
            <p:nvPr/>
          </p:nvSpPr>
          <p:spPr>
            <a:xfrm>
              <a:off x="2782775" y="20727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20"/>
                  </a:moveTo>
                  <a:cubicBezTo>
                    <a:pt x="227" y="60"/>
                    <a:pt x="48" y="1"/>
                    <a:pt x="1" y="120"/>
                  </a:cubicBezTo>
                  <a:cubicBezTo>
                    <a:pt x="12" y="179"/>
                    <a:pt x="191" y="239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6" name="Google Shape;60926;p26"/>
            <p:cNvSpPr/>
            <p:nvPr/>
          </p:nvSpPr>
          <p:spPr>
            <a:xfrm>
              <a:off x="5739700" y="20670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429" y="346"/>
                  </a:lnTo>
                  <a:cubicBezTo>
                    <a:pt x="441" y="191"/>
                    <a:pt x="715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7" name="Google Shape;60927;p26"/>
            <p:cNvSpPr/>
            <p:nvPr/>
          </p:nvSpPr>
          <p:spPr>
            <a:xfrm>
              <a:off x="5489650" y="206705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6" y="120"/>
                  </a:moveTo>
                  <a:cubicBezTo>
                    <a:pt x="430" y="120"/>
                    <a:pt x="394" y="36"/>
                    <a:pt x="215" y="1"/>
                  </a:cubicBezTo>
                  <a:cubicBezTo>
                    <a:pt x="215" y="120"/>
                    <a:pt x="37" y="131"/>
                    <a:pt x="1" y="227"/>
                  </a:cubicBezTo>
                  <a:cubicBezTo>
                    <a:pt x="215" y="227"/>
                    <a:pt x="251" y="310"/>
                    <a:pt x="430" y="334"/>
                  </a:cubicBezTo>
                  <a:cubicBezTo>
                    <a:pt x="430" y="227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8" name="Google Shape;60928;p26"/>
            <p:cNvSpPr/>
            <p:nvPr/>
          </p:nvSpPr>
          <p:spPr>
            <a:xfrm>
              <a:off x="3095325" y="2071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43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9" name="Google Shape;60929;p26"/>
            <p:cNvSpPr/>
            <p:nvPr/>
          </p:nvSpPr>
          <p:spPr>
            <a:xfrm>
              <a:off x="1989525" y="2069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0" name="Google Shape;60930;p26"/>
            <p:cNvSpPr/>
            <p:nvPr/>
          </p:nvSpPr>
          <p:spPr>
            <a:xfrm>
              <a:off x="6649925" y="20694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5"/>
                  </a:moveTo>
                  <a:cubicBezTo>
                    <a:pt x="274" y="1"/>
                    <a:pt x="1" y="84"/>
                    <a:pt x="108" y="144"/>
                  </a:cubicBezTo>
                  <a:cubicBezTo>
                    <a:pt x="167" y="156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1" name="Google Shape;60931;p26"/>
            <p:cNvSpPr/>
            <p:nvPr/>
          </p:nvSpPr>
          <p:spPr>
            <a:xfrm>
              <a:off x="459575" y="206942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2" name="Google Shape;60932;p26"/>
            <p:cNvSpPr/>
            <p:nvPr/>
          </p:nvSpPr>
          <p:spPr>
            <a:xfrm>
              <a:off x="5612000" y="20664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3" name="Google Shape;60933;p26"/>
            <p:cNvSpPr/>
            <p:nvPr/>
          </p:nvSpPr>
          <p:spPr>
            <a:xfrm>
              <a:off x="5405425" y="20611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19"/>
                    <a:pt x="715" y="108"/>
                    <a:pt x="763" y="12"/>
                  </a:cubicBezTo>
                  <a:cubicBezTo>
                    <a:pt x="417" y="36"/>
                    <a:pt x="1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4" name="Google Shape;60934;p26"/>
            <p:cNvSpPr/>
            <p:nvPr/>
          </p:nvSpPr>
          <p:spPr>
            <a:xfrm>
              <a:off x="5000325" y="20581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5" name="Google Shape;60935;p26"/>
            <p:cNvSpPr/>
            <p:nvPr/>
          </p:nvSpPr>
          <p:spPr>
            <a:xfrm>
              <a:off x="4603550" y="2056025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6" name="Google Shape;60936;p26"/>
            <p:cNvSpPr/>
            <p:nvPr/>
          </p:nvSpPr>
          <p:spPr>
            <a:xfrm>
              <a:off x="1927025" y="2057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43"/>
                  </a:moveTo>
                  <a:cubicBezTo>
                    <a:pt x="179" y="179"/>
                    <a:pt x="441" y="84"/>
                    <a:pt x="345" y="24"/>
                  </a:cubicBezTo>
                  <a:cubicBezTo>
                    <a:pt x="262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7" name="Google Shape;60937;p26"/>
            <p:cNvSpPr/>
            <p:nvPr/>
          </p:nvSpPr>
          <p:spPr>
            <a:xfrm>
              <a:off x="684600" y="205305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15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8" name="Google Shape;60938;p26"/>
            <p:cNvSpPr/>
            <p:nvPr/>
          </p:nvSpPr>
          <p:spPr>
            <a:xfrm>
              <a:off x="4366900" y="20495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9" name="Google Shape;60939;p26"/>
            <p:cNvSpPr/>
            <p:nvPr/>
          </p:nvSpPr>
          <p:spPr>
            <a:xfrm>
              <a:off x="1802600" y="2044725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96" y="227"/>
                  </a:moveTo>
                  <a:cubicBezTo>
                    <a:pt x="381" y="227"/>
                    <a:pt x="393" y="370"/>
                    <a:pt x="750" y="346"/>
                  </a:cubicBezTo>
                  <a:cubicBezTo>
                    <a:pt x="1072" y="60"/>
                    <a:pt x="0" y="1"/>
                    <a:pt x="96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0" name="Google Shape;60940;p26"/>
            <p:cNvSpPr/>
            <p:nvPr/>
          </p:nvSpPr>
          <p:spPr>
            <a:xfrm>
              <a:off x="3932325" y="20465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6"/>
                  </a:moveTo>
                  <a:cubicBezTo>
                    <a:pt x="179" y="180"/>
                    <a:pt x="453" y="96"/>
                    <a:pt x="334" y="37"/>
                  </a:cubicBezTo>
                  <a:cubicBezTo>
                    <a:pt x="274" y="1"/>
                    <a:pt x="0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1" name="Google Shape;60941;p26"/>
            <p:cNvSpPr/>
            <p:nvPr/>
          </p:nvSpPr>
          <p:spPr>
            <a:xfrm>
              <a:off x="3440600" y="204412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81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2" name="Google Shape;60942;p26"/>
            <p:cNvSpPr/>
            <p:nvPr/>
          </p:nvSpPr>
          <p:spPr>
            <a:xfrm>
              <a:off x="1212650" y="2044725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1"/>
                  </a:moveTo>
                  <a:cubicBezTo>
                    <a:pt x="262" y="36"/>
                    <a:pt x="0" y="1"/>
                    <a:pt x="0" y="108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3" name="Google Shape;60943;p26"/>
            <p:cNvSpPr/>
            <p:nvPr/>
          </p:nvSpPr>
          <p:spPr>
            <a:xfrm>
              <a:off x="800375" y="2036100"/>
              <a:ext cx="21475" cy="11325"/>
            </a:xfrm>
            <a:custGeom>
              <a:avLst/>
              <a:gdLst/>
              <a:ahLst/>
              <a:cxnLst/>
              <a:rect l="l" t="t" r="r" b="b"/>
              <a:pathLst>
                <a:path w="859" h="453" extrusionOk="0">
                  <a:moveTo>
                    <a:pt x="608" y="453"/>
                  </a:moveTo>
                  <a:cubicBezTo>
                    <a:pt x="739" y="453"/>
                    <a:pt x="858" y="429"/>
                    <a:pt x="822" y="346"/>
                  </a:cubicBezTo>
                  <a:cubicBezTo>
                    <a:pt x="453" y="346"/>
                    <a:pt x="691" y="36"/>
                    <a:pt x="382" y="0"/>
                  </a:cubicBezTo>
                  <a:cubicBezTo>
                    <a:pt x="1" y="226"/>
                    <a:pt x="549" y="226"/>
                    <a:pt x="15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4" name="Google Shape;60944;p26"/>
            <p:cNvSpPr/>
            <p:nvPr/>
          </p:nvSpPr>
          <p:spPr>
            <a:xfrm>
              <a:off x="3761175" y="2038175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3"/>
                  </a:moveTo>
                  <a:cubicBezTo>
                    <a:pt x="441" y="24"/>
                    <a:pt x="48" y="1"/>
                    <a:pt x="0" y="143"/>
                  </a:cubicBezTo>
                  <a:cubicBezTo>
                    <a:pt x="262" y="132"/>
                    <a:pt x="346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5" name="Google Shape;60945;p26"/>
            <p:cNvSpPr/>
            <p:nvPr/>
          </p:nvSpPr>
          <p:spPr>
            <a:xfrm>
              <a:off x="889675" y="203372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9" y="191"/>
                    <a:pt x="703" y="12"/>
                    <a:pt x="310" y="0"/>
                  </a:cubicBezTo>
                  <a:cubicBezTo>
                    <a:pt x="239" y="143"/>
                    <a:pt x="1" y="202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6" name="Google Shape;60946;p26"/>
            <p:cNvSpPr/>
            <p:nvPr/>
          </p:nvSpPr>
          <p:spPr>
            <a:xfrm>
              <a:off x="3846600" y="2028050"/>
              <a:ext cx="28900" cy="18475"/>
            </a:xfrm>
            <a:custGeom>
              <a:avLst/>
              <a:gdLst/>
              <a:ahLst/>
              <a:cxnLst/>
              <a:rect l="l" t="t" r="r" b="b"/>
              <a:pathLst>
                <a:path w="1156" h="739" extrusionOk="0">
                  <a:moveTo>
                    <a:pt x="1155" y="203"/>
                  </a:moveTo>
                  <a:cubicBezTo>
                    <a:pt x="453" y="275"/>
                    <a:pt x="489" y="1"/>
                    <a:pt x="72" y="203"/>
                  </a:cubicBezTo>
                  <a:cubicBezTo>
                    <a:pt x="0" y="739"/>
                    <a:pt x="1072" y="525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7" name="Google Shape;60947;p26"/>
            <p:cNvSpPr/>
            <p:nvPr/>
          </p:nvSpPr>
          <p:spPr>
            <a:xfrm>
              <a:off x="1157875" y="2035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8" name="Google Shape;60948;p26"/>
            <p:cNvSpPr/>
            <p:nvPr/>
          </p:nvSpPr>
          <p:spPr>
            <a:xfrm>
              <a:off x="4799400" y="203072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"/>
                  </a:moveTo>
                  <a:lnTo>
                    <a:pt x="0" y="1"/>
                  </a:lnTo>
                  <a:lnTo>
                    <a:pt x="0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9" name="Google Shape;60949;p26"/>
            <p:cNvSpPr/>
            <p:nvPr/>
          </p:nvSpPr>
          <p:spPr>
            <a:xfrm>
              <a:off x="3923400" y="2030725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77" y="334"/>
                  </a:moveTo>
                  <a:lnTo>
                    <a:pt x="477" y="120"/>
                  </a:lnTo>
                  <a:cubicBezTo>
                    <a:pt x="262" y="120"/>
                    <a:pt x="215" y="25"/>
                    <a:pt x="48" y="1"/>
                  </a:cubicBezTo>
                  <a:cubicBezTo>
                    <a:pt x="60" y="168"/>
                    <a:pt x="0" y="382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0" name="Google Shape;60950;p26"/>
            <p:cNvSpPr/>
            <p:nvPr/>
          </p:nvSpPr>
          <p:spPr>
            <a:xfrm>
              <a:off x="878075" y="20325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1" name="Google Shape;60951;p26"/>
            <p:cNvSpPr/>
            <p:nvPr/>
          </p:nvSpPr>
          <p:spPr>
            <a:xfrm>
              <a:off x="7174100" y="2027175"/>
              <a:ext cx="11025" cy="6850"/>
            </a:xfrm>
            <a:custGeom>
              <a:avLst/>
              <a:gdLst/>
              <a:ahLst/>
              <a:cxnLst/>
              <a:rect l="l" t="t" r="r" b="b"/>
              <a:pathLst>
                <a:path w="441" h="274" extrusionOk="0">
                  <a:moveTo>
                    <a:pt x="441" y="143"/>
                  </a:moveTo>
                  <a:cubicBezTo>
                    <a:pt x="393" y="0"/>
                    <a:pt x="203" y="60"/>
                    <a:pt x="0" y="143"/>
                  </a:cubicBezTo>
                  <a:cubicBezTo>
                    <a:pt x="12" y="238"/>
                    <a:pt x="393" y="274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2" name="Google Shape;60952;p26"/>
            <p:cNvSpPr/>
            <p:nvPr/>
          </p:nvSpPr>
          <p:spPr>
            <a:xfrm>
              <a:off x="7345550" y="2024200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3" name="Google Shape;60953;p26"/>
            <p:cNvSpPr/>
            <p:nvPr/>
          </p:nvSpPr>
          <p:spPr>
            <a:xfrm>
              <a:off x="7280350" y="2024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36"/>
                  </a:moveTo>
                  <a:cubicBezTo>
                    <a:pt x="263" y="0"/>
                    <a:pt x="1" y="95"/>
                    <a:pt x="108" y="155"/>
                  </a:cubicBezTo>
                  <a:cubicBezTo>
                    <a:pt x="168" y="167"/>
                    <a:pt x="430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4" name="Google Shape;60954;p26"/>
            <p:cNvSpPr/>
            <p:nvPr/>
          </p:nvSpPr>
          <p:spPr>
            <a:xfrm>
              <a:off x="7009800" y="2013175"/>
              <a:ext cx="17875" cy="11925"/>
            </a:xfrm>
            <a:custGeom>
              <a:avLst/>
              <a:gdLst/>
              <a:ahLst/>
              <a:cxnLst/>
              <a:rect l="l" t="t" r="r" b="b"/>
              <a:pathLst>
                <a:path w="715" h="477" extrusionOk="0">
                  <a:moveTo>
                    <a:pt x="715" y="477"/>
                  </a:moveTo>
                  <a:lnTo>
                    <a:pt x="715" y="24"/>
                  </a:lnTo>
                  <a:cubicBezTo>
                    <a:pt x="131" y="0"/>
                    <a:pt x="0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5" name="Google Shape;60955;p26"/>
            <p:cNvSpPr/>
            <p:nvPr/>
          </p:nvSpPr>
          <p:spPr>
            <a:xfrm>
              <a:off x="1595425" y="20212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6" name="Google Shape;60956;p26"/>
            <p:cNvSpPr/>
            <p:nvPr/>
          </p:nvSpPr>
          <p:spPr>
            <a:xfrm>
              <a:off x="1576375" y="2007825"/>
              <a:ext cx="18475" cy="14300"/>
            </a:xfrm>
            <a:custGeom>
              <a:avLst/>
              <a:gdLst/>
              <a:ahLst/>
              <a:cxnLst/>
              <a:rect l="l" t="t" r="r" b="b"/>
              <a:pathLst>
                <a:path w="739" h="572" extrusionOk="0">
                  <a:moveTo>
                    <a:pt x="1" y="119"/>
                  </a:moveTo>
                  <a:lnTo>
                    <a:pt x="1" y="572"/>
                  </a:lnTo>
                  <a:lnTo>
                    <a:pt x="655" y="572"/>
                  </a:lnTo>
                  <a:cubicBezTo>
                    <a:pt x="715" y="274"/>
                    <a:pt x="739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7" name="Google Shape;60957;p26"/>
            <p:cNvSpPr/>
            <p:nvPr/>
          </p:nvSpPr>
          <p:spPr>
            <a:xfrm>
              <a:off x="6609450" y="2007825"/>
              <a:ext cx="20850" cy="13400"/>
            </a:xfrm>
            <a:custGeom>
              <a:avLst/>
              <a:gdLst/>
              <a:ahLst/>
              <a:cxnLst/>
              <a:rect l="l" t="t" r="r" b="b"/>
              <a:pathLst>
                <a:path w="834" h="536" extrusionOk="0">
                  <a:moveTo>
                    <a:pt x="215" y="0"/>
                  </a:moveTo>
                  <a:cubicBezTo>
                    <a:pt x="227" y="203"/>
                    <a:pt x="167" y="357"/>
                    <a:pt x="0" y="453"/>
                  </a:cubicBezTo>
                  <a:cubicBezTo>
                    <a:pt x="727" y="536"/>
                    <a:pt x="834" y="36"/>
                    <a:pt x="2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8" name="Google Shape;60958;p26"/>
            <p:cNvSpPr/>
            <p:nvPr/>
          </p:nvSpPr>
          <p:spPr>
            <a:xfrm>
              <a:off x="3283125" y="201317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30" y="131"/>
                  </a:moveTo>
                  <a:cubicBezTo>
                    <a:pt x="430" y="12"/>
                    <a:pt x="60" y="0"/>
                    <a:pt x="1" y="131"/>
                  </a:cubicBezTo>
                  <a:cubicBezTo>
                    <a:pt x="239" y="120"/>
                    <a:pt x="334" y="298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9" name="Google Shape;60959;p26"/>
            <p:cNvSpPr/>
            <p:nvPr/>
          </p:nvSpPr>
          <p:spPr>
            <a:xfrm>
              <a:off x="1416225" y="2015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0" name="Google Shape;60960;p26"/>
            <p:cNvSpPr/>
            <p:nvPr/>
          </p:nvSpPr>
          <p:spPr>
            <a:xfrm>
              <a:off x="641425" y="20131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3" y="191"/>
                    <a:pt x="191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1" name="Google Shape;60961;p26"/>
            <p:cNvSpPr/>
            <p:nvPr/>
          </p:nvSpPr>
          <p:spPr>
            <a:xfrm>
              <a:off x="413725" y="2009900"/>
              <a:ext cx="21750" cy="10150"/>
            </a:xfrm>
            <a:custGeom>
              <a:avLst/>
              <a:gdLst/>
              <a:ahLst/>
              <a:cxnLst/>
              <a:rect l="l" t="t" r="r" b="b"/>
              <a:pathLst>
                <a:path w="870" h="406" extrusionOk="0">
                  <a:moveTo>
                    <a:pt x="870" y="143"/>
                  </a:moveTo>
                  <a:cubicBezTo>
                    <a:pt x="572" y="1"/>
                    <a:pt x="60" y="1"/>
                    <a:pt x="1" y="251"/>
                  </a:cubicBezTo>
                  <a:cubicBezTo>
                    <a:pt x="286" y="405"/>
                    <a:pt x="810" y="405"/>
                    <a:pt x="87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2" name="Google Shape;60962;p26"/>
            <p:cNvSpPr/>
            <p:nvPr/>
          </p:nvSpPr>
          <p:spPr>
            <a:xfrm>
              <a:off x="3464700" y="199947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1" y="679"/>
                  </a:moveTo>
                  <a:cubicBezTo>
                    <a:pt x="1168" y="1"/>
                    <a:pt x="1" y="608"/>
                    <a:pt x="100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3" name="Google Shape;60963;p26"/>
            <p:cNvSpPr/>
            <p:nvPr/>
          </p:nvSpPr>
          <p:spPr>
            <a:xfrm>
              <a:off x="878975" y="2008400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72" y="203"/>
                  </a:moveTo>
                  <a:cubicBezTo>
                    <a:pt x="357" y="203"/>
                    <a:pt x="369" y="358"/>
                    <a:pt x="726" y="311"/>
                  </a:cubicBezTo>
                  <a:cubicBezTo>
                    <a:pt x="1072" y="37"/>
                    <a:pt x="0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4" name="Google Shape;60964;p26"/>
            <p:cNvSpPr/>
            <p:nvPr/>
          </p:nvSpPr>
          <p:spPr>
            <a:xfrm>
              <a:off x="5693550" y="2010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5" name="Google Shape;60965;p26"/>
            <p:cNvSpPr/>
            <p:nvPr/>
          </p:nvSpPr>
          <p:spPr>
            <a:xfrm>
              <a:off x="4922025" y="200245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751" y="441"/>
                  </a:moveTo>
                  <a:cubicBezTo>
                    <a:pt x="810" y="191"/>
                    <a:pt x="691" y="13"/>
                    <a:pt x="322" y="1"/>
                  </a:cubicBezTo>
                  <a:cubicBezTo>
                    <a:pt x="239" y="144"/>
                    <a:pt x="1" y="203"/>
                    <a:pt x="9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6" name="Google Shape;60966;p26"/>
            <p:cNvSpPr/>
            <p:nvPr/>
          </p:nvSpPr>
          <p:spPr>
            <a:xfrm>
              <a:off x="2498525" y="1998600"/>
              <a:ext cx="31275" cy="16375"/>
            </a:xfrm>
            <a:custGeom>
              <a:avLst/>
              <a:gdLst/>
              <a:ahLst/>
              <a:cxnLst/>
              <a:rect l="l" t="t" r="r" b="b"/>
              <a:pathLst>
                <a:path w="1251" h="655" extrusionOk="0">
                  <a:moveTo>
                    <a:pt x="726" y="369"/>
                  </a:moveTo>
                  <a:cubicBezTo>
                    <a:pt x="1250" y="0"/>
                    <a:pt x="0" y="655"/>
                    <a:pt x="726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7" name="Google Shape;60967;p26"/>
            <p:cNvSpPr/>
            <p:nvPr/>
          </p:nvSpPr>
          <p:spPr>
            <a:xfrm>
              <a:off x="1918075" y="19994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34"/>
                  </a:moveTo>
                  <a:lnTo>
                    <a:pt x="477" y="120"/>
                  </a:lnTo>
                  <a:cubicBezTo>
                    <a:pt x="251" y="120"/>
                    <a:pt x="227" y="25"/>
                    <a:pt x="49" y="1"/>
                  </a:cubicBezTo>
                  <a:cubicBezTo>
                    <a:pt x="60" y="191"/>
                    <a:pt x="1" y="394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8" name="Google Shape;60968;p26"/>
            <p:cNvSpPr/>
            <p:nvPr/>
          </p:nvSpPr>
          <p:spPr>
            <a:xfrm>
              <a:off x="1707050" y="20051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429" y="0"/>
                  </a:moveTo>
                  <a:cubicBezTo>
                    <a:pt x="274" y="36"/>
                    <a:pt x="0" y="0"/>
                    <a:pt x="0" y="131"/>
                  </a:cubicBezTo>
                  <a:cubicBezTo>
                    <a:pt x="167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9" name="Google Shape;60969;p26"/>
            <p:cNvSpPr/>
            <p:nvPr/>
          </p:nvSpPr>
          <p:spPr>
            <a:xfrm>
              <a:off x="3356350" y="20015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0" name="Google Shape;60970;p26"/>
            <p:cNvSpPr/>
            <p:nvPr/>
          </p:nvSpPr>
          <p:spPr>
            <a:xfrm>
              <a:off x="834625" y="20015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1" name="Google Shape;60971;p26"/>
            <p:cNvSpPr/>
            <p:nvPr/>
          </p:nvSpPr>
          <p:spPr>
            <a:xfrm>
              <a:off x="5712300" y="19968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2" name="Google Shape;60972;p26"/>
            <p:cNvSpPr/>
            <p:nvPr/>
          </p:nvSpPr>
          <p:spPr>
            <a:xfrm>
              <a:off x="2690800" y="19941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3" name="Google Shape;60973;p26"/>
            <p:cNvSpPr/>
            <p:nvPr/>
          </p:nvSpPr>
          <p:spPr>
            <a:xfrm>
              <a:off x="1846350" y="19911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7"/>
                  </a:moveTo>
                  <a:cubicBezTo>
                    <a:pt x="358" y="227"/>
                    <a:pt x="370" y="370"/>
                    <a:pt x="727" y="346"/>
                  </a:cubicBezTo>
                  <a:cubicBezTo>
                    <a:pt x="1072" y="60"/>
                    <a:pt x="0" y="0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4" name="Google Shape;60974;p26"/>
            <p:cNvSpPr/>
            <p:nvPr/>
          </p:nvSpPr>
          <p:spPr>
            <a:xfrm>
              <a:off x="2677100" y="19935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55"/>
                    <a:pt x="429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5" name="Google Shape;60975;p26"/>
            <p:cNvSpPr/>
            <p:nvPr/>
          </p:nvSpPr>
          <p:spPr>
            <a:xfrm>
              <a:off x="1957075" y="1994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20"/>
                  </a:cubicBezTo>
                  <a:cubicBezTo>
                    <a:pt x="167" y="72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6" name="Google Shape;60976;p26"/>
            <p:cNvSpPr/>
            <p:nvPr/>
          </p:nvSpPr>
          <p:spPr>
            <a:xfrm>
              <a:off x="1842475" y="2681125"/>
              <a:ext cx="40225" cy="16675"/>
            </a:xfrm>
            <a:custGeom>
              <a:avLst/>
              <a:gdLst/>
              <a:ahLst/>
              <a:cxnLst/>
              <a:rect l="l" t="t" r="r" b="b"/>
              <a:pathLst>
                <a:path w="1609" h="667" extrusionOk="0">
                  <a:moveTo>
                    <a:pt x="227" y="667"/>
                  </a:moveTo>
                  <a:cubicBezTo>
                    <a:pt x="1608" y="595"/>
                    <a:pt x="239" y="0"/>
                    <a:pt x="1" y="322"/>
                  </a:cubicBezTo>
                  <a:cubicBezTo>
                    <a:pt x="275" y="333"/>
                    <a:pt x="251" y="500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7" name="Google Shape;60977;p26"/>
            <p:cNvSpPr/>
            <p:nvPr/>
          </p:nvSpPr>
          <p:spPr>
            <a:xfrm>
              <a:off x="7125575" y="2382575"/>
              <a:ext cx="27125" cy="11325"/>
            </a:xfrm>
            <a:custGeom>
              <a:avLst/>
              <a:gdLst/>
              <a:ahLst/>
              <a:cxnLst/>
              <a:rect l="l" t="t" r="r" b="b"/>
              <a:pathLst>
                <a:path w="1085" h="453" extrusionOk="0">
                  <a:moveTo>
                    <a:pt x="1084" y="453"/>
                  </a:moveTo>
                  <a:cubicBezTo>
                    <a:pt x="1013" y="155"/>
                    <a:pt x="525" y="60"/>
                    <a:pt x="1" y="0"/>
                  </a:cubicBezTo>
                  <a:cubicBezTo>
                    <a:pt x="84" y="286"/>
                    <a:pt x="667" y="310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8" name="Google Shape;60978;p26"/>
            <p:cNvSpPr/>
            <p:nvPr/>
          </p:nvSpPr>
          <p:spPr>
            <a:xfrm>
              <a:off x="7380375" y="2148600"/>
              <a:ext cx="29500" cy="16700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239" y="560"/>
                  </a:moveTo>
                  <a:cubicBezTo>
                    <a:pt x="905" y="668"/>
                    <a:pt x="1179" y="13"/>
                    <a:pt x="893" y="1"/>
                  </a:cubicBezTo>
                  <a:cubicBezTo>
                    <a:pt x="703" y="203"/>
                    <a:pt x="0" y="144"/>
                    <a:pt x="23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9" name="Google Shape;60979;p26"/>
            <p:cNvSpPr/>
            <p:nvPr/>
          </p:nvSpPr>
          <p:spPr>
            <a:xfrm>
              <a:off x="858425" y="2074200"/>
              <a:ext cx="28000" cy="10725"/>
            </a:xfrm>
            <a:custGeom>
              <a:avLst/>
              <a:gdLst/>
              <a:ahLst/>
              <a:cxnLst/>
              <a:rect l="l" t="t" r="r" b="b"/>
              <a:pathLst>
                <a:path w="1120" h="429" extrusionOk="0">
                  <a:moveTo>
                    <a:pt x="465" y="405"/>
                  </a:moveTo>
                  <a:cubicBezTo>
                    <a:pt x="548" y="203"/>
                    <a:pt x="739" y="429"/>
                    <a:pt x="1120" y="405"/>
                  </a:cubicBezTo>
                  <a:lnTo>
                    <a:pt x="1120" y="60"/>
                  </a:lnTo>
                  <a:cubicBezTo>
                    <a:pt x="703" y="0"/>
                    <a:pt x="1" y="357"/>
                    <a:pt x="465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0" name="Google Shape;60980;p26"/>
            <p:cNvSpPr/>
            <p:nvPr/>
          </p:nvSpPr>
          <p:spPr>
            <a:xfrm>
              <a:off x="837600" y="2008700"/>
              <a:ext cx="29775" cy="11350"/>
            </a:xfrm>
            <a:custGeom>
              <a:avLst/>
              <a:gdLst/>
              <a:ahLst/>
              <a:cxnLst/>
              <a:rect l="l" t="t" r="r" b="b"/>
              <a:pathLst>
                <a:path w="1191" h="454" extrusionOk="0">
                  <a:moveTo>
                    <a:pt x="1084" y="310"/>
                  </a:moveTo>
                  <a:cubicBezTo>
                    <a:pt x="655" y="310"/>
                    <a:pt x="798" y="1"/>
                    <a:pt x="203" y="84"/>
                  </a:cubicBezTo>
                  <a:cubicBezTo>
                    <a:pt x="0" y="358"/>
                    <a:pt x="1191" y="453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1" name="Google Shape;60981;p26"/>
            <p:cNvSpPr/>
            <p:nvPr/>
          </p:nvSpPr>
          <p:spPr>
            <a:xfrm>
              <a:off x="7044325" y="3747025"/>
              <a:ext cx="11025" cy="7150"/>
            </a:xfrm>
            <a:custGeom>
              <a:avLst/>
              <a:gdLst/>
              <a:ahLst/>
              <a:cxnLst/>
              <a:rect l="l" t="t" r="r" b="b"/>
              <a:pathLst>
                <a:path w="441" h="286" extrusionOk="0">
                  <a:moveTo>
                    <a:pt x="441" y="131"/>
                  </a:moveTo>
                  <a:cubicBezTo>
                    <a:pt x="393" y="0"/>
                    <a:pt x="203" y="60"/>
                    <a:pt x="0" y="131"/>
                  </a:cubicBezTo>
                  <a:cubicBezTo>
                    <a:pt x="0" y="250"/>
                    <a:pt x="381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2" name="Google Shape;60982;p26"/>
            <p:cNvSpPr/>
            <p:nvPr/>
          </p:nvSpPr>
          <p:spPr>
            <a:xfrm>
              <a:off x="6568675" y="37497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0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3" name="Google Shape;60983;p26"/>
            <p:cNvSpPr/>
            <p:nvPr/>
          </p:nvSpPr>
          <p:spPr>
            <a:xfrm>
              <a:off x="2760750" y="3747325"/>
              <a:ext cx="17300" cy="6850"/>
            </a:xfrm>
            <a:custGeom>
              <a:avLst/>
              <a:gdLst/>
              <a:ahLst/>
              <a:cxnLst/>
              <a:rect l="l" t="t" r="r" b="b"/>
              <a:pathLst>
                <a:path w="692" h="274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191"/>
                    <a:pt x="251" y="274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4" name="Google Shape;60984;p26"/>
            <p:cNvSpPr/>
            <p:nvPr/>
          </p:nvSpPr>
          <p:spPr>
            <a:xfrm>
              <a:off x="288725" y="374732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0"/>
                  </a:moveTo>
                  <a:cubicBezTo>
                    <a:pt x="286" y="0"/>
                    <a:pt x="95" y="95"/>
                    <a:pt x="0" y="226"/>
                  </a:cubicBezTo>
                  <a:cubicBezTo>
                    <a:pt x="345" y="226"/>
                    <a:pt x="762" y="250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5" name="Google Shape;60985;p26"/>
            <p:cNvSpPr/>
            <p:nvPr/>
          </p:nvSpPr>
          <p:spPr>
            <a:xfrm>
              <a:off x="2307425" y="37467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31" y="143"/>
                  </a:cubicBezTo>
                  <a:cubicBezTo>
                    <a:pt x="191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6" name="Google Shape;60986;p26"/>
            <p:cNvSpPr/>
            <p:nvPr/>
          </p:nvSpPr>
          <p:spPr>
            <a:xfrm>
              <a:off x="5639075" y="374405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80" y="167"/>
                    <a:pt x="453" y="72"/>
                    <a:pt x="346" y="12"/>
                  </a:cubicBezTo>
                  <a:cubicBezTo>
                    <a:pt x="275" y="0"/>
                    <a:pt x="1" y="84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7" name="Google Shape;60987;p26"/>
            <p:cNvSpPr/>
            <p:nvPr/>
          </p:nvSpPr>
          <p:spPr>
            <a:xfrm>
              <a:off x="4302300" y="37440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8" name="Google Shape;60988;p26"/>
            <p:cNvSpPr/>
            <p:nvPr/>
          </p:nvSpPr>
          <p:spPr>
            <a:xfrm>
              <a:off x="1641850" y="3730650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656" y="0"/>
                  </a:moveTo>
                  <a:cubicBezTo>
                    <a:pt x="465" y="191"/>
                    <a:pt x="144" y="322"/>
                    <a:pt x="1" y="560"/>
                  </a:cubicBezTo>
                  <a:cubicBezTo>
                    <a:pt x="453" y="548"/>
                    <a:pt x="127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9" name="Google Shape;60989;p26"/>
            <p:cNvSpPr/>
            <p:nvPr/>
          </p:nvSpPr>
          <p:spPr>
            <a:xfrm>
              <a:off x="1514475" y="37410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3"/>
                    <a:pt x="321" y="24"/>
                  </a:cubicBezTo>
                  <a:cubicBezTo>
                    <a:pt x="262" y="0"/>
                    <a:pt x="0" y="83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0" name="Google Shape;60990;p26"/>
            <p:cNvSpPr/>
            <p:nvPr/>
          </p:nvSpPr>
          <p:spPr>
            <a:xfrm>
              <a:off x="1057850" y="37383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32"/>
                  </a:moveTo>
                  <a:cubicBezTo>
                    <a:pt x="168" y="168"/>
                    <a:pt x="429" y="72"/>
                    <a:pt x="310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1" name="Google Shape;60991;p26"/>
            <p:cNvSpPr/>
            <p:nvPr/>
          </p:nvSpPr>
          <p:spPr>
            <a:xfrm>
              <a:off x="2356825" y="37354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80"/>
                    <a:pt x="429" y="96"/>
                    <a:pt x="322" y="37"/>
                  </a:cubicBezTo>
                  <a:cubicBezTo>
                    <a:pt x="263" y="1"/>
                    <a:pt x="1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2" name="Google Shape;60992;p26"/>
            <p:cNvSpPr/>
            <p:nvPr/>
          </p:nvSpPr>
          <p:spPr>
            <a:xfrm>
              <a:off x="2462800" y="37306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3" name="Google Shape;60993;p26"/>
            <p:cNvSpPr/>
            <p:nvPr/>
          </p:nvSpPr>
          <p:spPr>
            <a:xfrm>
              <a:off x="5375650" y="37273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4" name="Google Shape;60994;p26"/>
            <p:cNvSpPr/>
            <p:nvPr/>
          </p:nvSpPr>
          <p:spPr>
            <a:xfrm>
              <a:off x="3533175" y="3727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5" name="Google Shape;60995;p26"/>
            <p:cNvSpPr/>
            <p:nvPr/>
          </p:nvSpPr>
          <p:spPr>
            <a:xfrm>
              <a:off x="622975" y="37297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6" name="Google Shape;60996;p26"/>
            <p:cNvSpPr/>
            <p:nvPr/>
          </p:nvSpPr>
          <p:spPr>
            <a:xfrm>
              <a:off x="4522575" y="37220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405" y="36"/>
                    <a:pt x="227" y="0"/>
                  </a:cubicBezTo>
                  <a:cubicBezTo>
                    <a:pt x="227" y="119"/>
                    <a:pt x="48" y="131"/>
                    <a:pt x="1" y="226"/>
                  </a:cubicBezTo>
                  <a:cubicBezTo>
                    <a:pt x="227" y="226"/>
                    <a:pt x="251" y="310"/>
                    <a:pt x="429" y="345"/>
                  </a:cubicBezTo>
                  <a:cubicBezTo>
                    <a:pt x="429" y="226"/>
                    <a:pt x="608" y="214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7" name="Google Shape;60997;p26"/>
            <p:cNvSpPr/>
            <p:nvPr/>
          </p:nvSpPr>
          <p:spPr>
            <a:xfrm>
              <a:off x="4024300" y="3721725"/>
              <a:ext cx="26525" cy="16400"/>
            </a:xfrm>
            <a:custGeom>
              <a:avLst/>
              <a:gdLst/>
              <a:ahLst/>
              <a:cxnLst/>
              <a:rect l="l" t="t" r="r" b="b"/>
              <a:pathLst>
                <a:path w="1061" h="656" extrusionOk="0">
                  <a:moveTo>
                    <a:pt x="1013" y="238"/>
                  </a:moveTo>
                  <a:cubicBezTo>
                    <a:pt x="1060" y="167"/>
                    <a:pt x="691" y="0"/>
                    <a:pt x="584" y="12"/>
                  </a:cubicBezTo>
                  <a:cubicBezTo>
                    <a:pt x="1" y="107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8" name="Google Shape;60998;p26"/>
            <p:cNvSpPr/>
            <p:nvPr/>
          </p:nvSpPr>
          <p:spPr>
            <a:xfrm>
              <a:off x="528025" y="3713075"/>
              <a:ext cx="31575" cy="15225"/>
            </a:xfrm>
            <a:custGeom>
              <a:avLst/>
              <a:gdLst/>
              <a:ahLst/>
              <a:cxnLst/>
              <a:rect l="l" t="t" r="r" b="b"/>
              <a:pathLst>
                <a:path w="1263" h="609" extrusionOk="0">
                  <a:moveTo>
                    <a:pt x="858" y="477"/>
                  </a:moveTo>
                  <a:cubicBezTo>
                    <a:pt x="1263" y="108"/>
                    <a:pt x="84" y="1"/>
                    <a:pt x="1" y="251"/>
                  </a:cubicBezTo>
                  <a:cubicBezTo>
                    <a:pt x="346" y="299"/>
                    <a:pt x="179" y="608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9" name="Google Shape;60999;p26"/>
            <p:cNvSpPr/>
            <p:nvPr/>
          </p:nvSpPr>
          <p:spPr>
            <a:xfrm>
              <a:off x="848600" y="3702375"/>
              <a:ext cx="39625" cy="18175"/>
            </a:xfrm>
            <a:custGeom>
              <a:avLst/>
              <a:gdLst/>
              <a:ahLst/>
              <a:cxnLst/>
              <a:rect l="l" t="t" r="r" b="b"/>
              <a:pathLst>
                <a:path w="1585" h="727" extrusionOk="0">
                  <a:moveTo>
                    <a:pt x="1299" y="679"/>
                  </a:moveTo>
                  <a:cubicBezTo>
                    <a:pt x="1477" y="548"/>
                    <a:pt x="1584" y="381"/>
                    <a:pt x="1525" y="119"/>
                  </a:cubicBezTo>
                  <a:cubicBezTo>
                    <a:pt x="810" y="179"/>
                    <a:pt x="513" y="48"/>
                    <a:pt x="1" y="0"/>
                  </a:cubicBezTo>
                  <a:cubicBezTo>
                    <a:pt x="263" y="322"/>
                    <a:pt x="346" y="727"/>
                    <a:pt x="1299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0" name="Google Shape;61000;p26"/>
            <p:cNvSpPr/>
            <p:nvPr/>
          </p:nvSpPr>
          <p:spPr>
            <a:xfrm>
              <a:off x="1138225" y="3699700"/>
              <a:ext cx="56875" cy="14600"/>
            </a:xfrm>
            <a:custGeom>
              <a:avLst/>
              <a:gdLst/>
              <a:ahLst/>
              <a:cxnLst/>
              <a:rect l="l" t="t" r="r" b="b"/>
              <a:pathLst>
                <a:path w="2275" h="584" extrusionOk="0">
                  <a:moveTo>
                    <a:pt x="798" y="572"/>
                  </a:moveTo>
                  <a:cubicBezTo>
                    <a:pt x="739" y="167"/>
                    <a:pt x="2275" y="584"/>
                    <a:pt x="1894" y="0"/>
                  </a:cubicBezTo>
                  <a:cubicBezTo>
                    <a:pt x="1274" y="60"/>
                    <a:pt x="763" y="167"/>
                    <a:pt x="143" y="226"/>
                  </a:cubicBezTo>
                  <a:cubicBezTo>
                    <a:pt x="1" y="524"/>
                    <a:pt x="608" y="453"/>
                    <a:pt x="79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1" name="Google Shape;61001;p26"/>
            <p:cNvSpPr/>
            <p:nvPr/>
          </p:nvSpPr>
          <p:spPr>
            <a:xfrm>
              <a:off x="5481625" y="3707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56"/>
                  </a:moveTo>
                  <a:cubicBezTo>
                    <a:pt x="167" y="179"/>
                    <a:pt x="441" y="96"/>
                    <a:pt x="334" y="37"/>
                  </a:cubicBezTo>
                  <a:cubicBezTo>
                    <a:pt x="274" y="1"/>
                    <a:pt x="1" y="96"/>
                    <a:pt x="108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2" name="Google Shape;61002;p26"/>
            <p:cNvSpPr/>
            <p:nvPr/>
          </p:nvSpPr>
          <p:spPr>
            <a:xfrm>
              <a:off x="5419125" y="37026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3" name="Google Shape;61003;p26"/>
            <p:cNvSpPr/>
            <p:nvPr/>
          </p:nvSpPr>
          <p:spPr>
            <a:xfrm>
              <a:off x="4332375" y="37020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4" name="Google Shape;61004;p26"/>
            <p:cNvSpPr/>
            <p:nvPr/>
          </p:nvSpPr>
          <p:spPr>
            <a:xfrm>
              <a:off x="6521050" y="3691050"/>
              <a:ext cx="35150" cy="17300"/>
            </a:xfrm>
            <a:custGeom>
              <a:avLst/>
              <a:gdLst/>
              <a:ahLst/>
              <a:cxnLst/>
              <a:rect l="l" t="t" r="r" b="b"/>
              <a:pathLst>
                <a:path w="1406" h="692" extrusionOk="0">
                  <a:moveTo>
                    <a:pt x="715" y="1"/>
                  </a:moveTo>
                  <a:cubicBezTo>
                    <a:pt x="679" y="215"/>
                    <a:pt x="0" y="84"/>
                    <a:pt x="60" y="346"/>
                  </a:cubicBezTo>
                  <a:cubicBezTo>
                    <a:pt x="441" y="691"/>
                    <a:pt x="1405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5" name="Google Shape;61005;p26"/>
            <p:cNvSpPr/>
            <p:nvPr/>
          </p:nvSpPr>
          <p:spPr>
            <a:xfrm>
              <a:off x="5476275" y="36988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0"/>
                    <a:pt x="0" y="96"/>
                    <a:pt x="119" y="143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6" name="Google Shape;61006;p26"/>
            <p:cNvSpPr/>
            <p:nvPr/>
          </p:nvSpPr>
          <p:spPr>
            <a:xfrm>
              <a:off x="7364900" y="36940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7" name="Google Shape;61007;p26"/>
            <p:cNvSpPr/>
            <p:nvPr/>
          </p:nvSpPr>
          <p:spPr>
            <a:xfrm>
              <a:off x="4811600" y="3683625"/>
              <a:ext cx="17575" cy="16975"/>
            </a:xfrm>
            <a:custGeom>
              <a:avLst/>
              <a:gdLst/>
              <a:ahLst/>
              <a:cxnLst/>
              <a:rect l="l" t="t" r="r" b="b"/>
              <a:pathLst>
                <a:path w="703" h="679" extrusionOk="0">
                  <a:moveTo>
                    <a:pt x="393" y="643"/>
                  </a:moveTo>
                  <a:cubicBezTo>
                    <a:pt x="465" y="500"/>
                    <a:pt x="703" y="417"/>
                    <a:pt x="608" y="203"/>
                  </a:cubicBezTo>
                  <a:cubicBezTo>
                    <a:pt x="1" y="0"/>
                    <a:pt x="1" y="679"/>
                    <a:pt x="393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8" name="Google Shape;61008;p26"/>
            <p:cNvSpPr/>
            <p:nvPr/>
          </p:nvSpPr>
          <p:spPr>
            <a:xfrm>
              <a:off x="4470775" y="36934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68" y="167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9" name="Google Shape;61009;p26"/>
            <p:cNvSpPr/>
            <p:nvPr/>
          </p:nvSpPr>
          <p:spPr>
            <a:xfrm>
              <a:off x="2202350" y="3683625"/>
              <a:ext cx="37525" cy="18475"/>
            </a:xfrm>
            <a:custGeom>
              <a:avLst/>
              <a:gdLst/>
              <a:ahLst/>
              <a:cxnLst/>
              <a:rect l="l" t="t" r="r" b="b"/>
              <a:pathLst>
                <a:path w="1501" h="739" extrusionOk="0">
                  <a:moveTo>
                    <a:pt x="191" y="417"/>
                  </a:moveTo>
                  <a:cubicBezTo>
                    <a:pt x="536" y="738"/>
                    <a:pt x="1477" y="417"/>
                    <a:pt x="1501" y="203"/>
                  </a:cubicBezTo>
                  <a:cubicBezTo>
                    <a:pt x="1060" y="262"/>
                    <a:pt x="0" y="0"/>
                    <a:pt x="191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0" name="Google Shape;61010;p26"/>
            <p:cNvSpPr/>
            <p:nvPr/>
          </p:nvSpPr>
          <p:spPr>
            <a:xfrm>
              <a:off x="1336175" y="367855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8" y="501"/>
                  </a:moveTo>
                  <a:cubicBezTo>
                    <a:pt x="834" y="346"/>
                    <a:pt x="726" y="1"/>
                    <a:pt x="60" y="60"/>
                  </a:cubicBezTo>
                  <a:cubicBezTo>
                    <a:pt x="0" y="310"/>
                    <a:pt x="119" y="477"/>
                    <a:pt x="488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1" name="Google Shape;61011;p26"/>
            <p:cNvSpPr/>
            <p:nvPr/>
          </p:nvSpPr>
          <p:spPr>
            <a:xfrm>
              <a:off x="7215175" y="3684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37"/>
                  </a:cubicBezTo>
                  <a:cubicBezTo>
                    <a:pt x="274" y="1"/>
                    <a:pt x="1" y="96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2" name="Google Shape;61012;p26"/>
            <p:cNvSpPr/>
            <p:nvPr/>
          </p:nvSpPr>
          <p:spPr>
            <a:xfrm>
              <a:off x="7258625" y="36818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3" name="Google Shape;61013;p26"/>
            <p:cNvSpPr/>
            <p:nvPr/>
          </p:nvSpPr>
          <p:spPr>
            <a:xfrm>
              <a:off x="5652775" y="3672300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1" y="537"/>
                  </a:moveTo>
                  <a:cubicBezTo>
                    <a:pt x="834" y="620"/>
                    <a:pt x="834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4" name="Google Shape;61014;p26"/>
            <p:cNvSpPr/>
            <p:nvPr/>
          </p:nvSpPr>
          <p:spPr>
            <a:xfrm>
              <a:off x="2266950" y="36788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56"/>
                  </a:moveTo>
                  <a:cubicBezTo>
                    <a:pt x="441" y="36"/>
                    <a:pt x="60" y="1"/>
                    <a:pt x="0" y="156"/>
                  </a:cubicBezTo>
                  <a:cubicBezTo>
                    <a:pt x="238" y="156"/>
                    <a:pt x="345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5" name="Google Shape;61015;p26"/>
            <p:cNvSpPr/>
            <p:nvPr/>
          </p:nvSpPr>
          <p:spPr>
            <a:xfrm>
              <a:off x="882550" y="3663375"/>
              <a:ext cx="32750" cy="18775"/>
            </a:xfrm>
            <a:custGeom>
              <a:avLst/>
              <a:gdLst/>
              <a:ahLst/>
              <a:cxnLst/>
              <a:rect l="l" t="t" r="r" b="b"/>
              <a:pathLst>
                <a:path w="1310" h="751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1"/>
                  </a:cubicBezTo>
                  <a:cubicBezTo>
                    <a:pt x="48" y="155"/>
                    <a:pt x="0" y="751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6" name="Google Shape;61016;p26"/>
            <p:cNvSpPr/>
            <p:nvPr/>
          </p:nvSpPr>
          <p:spPr>
            <a:xfrm>
              <a:off x="5041700" y="36708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7" name="Google Shape;61017;p26"/>
            <p:cNvSpPr/>
            <p:nvPr/>
          </p:nvSpPr>
          <p:spPr>
            <a:xfrm>
              <a:off x="4978300" y="3668725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03"/>
                    <a:pt x="238" y="263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8" name="Google Shape;61018;p26"/>
            <p:cNvSpPr/>
            <p:nvPr/>
          </p:nvSpPr>
          <p:spPr>
            <a:xfrm>
              <a:off x="1294500" y="3658925"/>
              <a:ext cx="16100" cy="13700"/>
            </a:xfrm>
            <a:custGeom>
              <a:avLst/>
              <a:gdLst/>
              <a:ahLst/>
              <a:cxnLst/>
              <a:rect l="l" t="t" r="r" b="b"/>
              <a:pathLst>
                <a:path w="644" h="548" extrusionOk="0">
                  <a:moveTo>
                    <a:pt x="429" y="500"/>
                  </a:moveTo>
                  <a:cubicBezTo>
                    <a:pt x="441" y="429"/>
                    <a:pt x="465" y="369"/>
                    <a:pt x="643" y="381"/>
                  </a:cubicBezTo>
                  <a:lnTo>
                    <a:pt x="643" y="155"/>
                  </a:lnTo>
                  <a:cubicBezTo>
                    <a:pt x="107" y="0"/>
                    <a:pt x="0" y="548"/>
                    <a:pt x="429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9" name="Google Shape;61019;p26"/>
            <p:cNvSpPr/>
            <p:nvPr/>
          </p:nvSpPr>
          <p:spPr>
            <a:xfrm>
              <a:off x="4340400" y="36651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0" name="Google Shape;61020;p26"/>
            <p:cNvSpPr/>
            <p:nvPr/>
          </p:nvSpPr>
          <p:spPr>
            <a:xfrm>
              <a:off x="265500" y="3660400"/>
              <a:ext cx="18175" cy="8350"/>
            </a:xfrm>
            <a:custGeom>
              <a:avLst/>
              <a:gdLst/>
              <a:ahLst/>
              <a:cxnLst/>
              <a:rect l="l" t="t" r="r" b="b"/>
              <a:pathLst>
                <a:path w="727" h="334" extrusionOk="0">
                  <a:moveTo>
                    <a:pt x="727" y="334"/>
                  </a:moveTo>
                  <a:lnTo>
                    <a:pt x="727" y="1"/>
                  </a:lnTo>
                  <a:lnTo>
                    <a:pt x="286" y="1"/>
                  </a:lnTo>
                  <a:cubicBezTo>
                    <a:pt x="274" y="143"/>
                    <a:pt x="0" y="155"/>
                    <a:pt x="84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1" name="Google Shape;61021;p26"/>
            <p:cNvSpPr/>
            <p:nvPr/>
          </p:nvSpPr>
          <p:spPr>
            <a:xfrm>
              <a:off x="6853825" y="3659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0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2" name="Google Shape;61022;p26"/>
            <p:cNvSpPr/>
            <p:nvPr/>
          </p:nvSpPr>
          <p:spPr>
            <a:xfrm>
              <a:off x="4370175" y="3654750"/>
              <a:ext cx="18175" cy="14000"/>
            </a:xfrm>
            <a:custGeom>
              <a:avLst/>
              <a:gdLst/>
              <a:ahLst/>
              <a:cxnLst/>
              <a:rect l="l" t="t" r="r" b="b"/>
              <a:pathLst>
                <a:path w="727" h="560" extrusionOk="0">
                  <a:moveTo>
                    <a:pt x="667" y="441"/>
                  </a:moveTo>
                  <a:cubicBezTo>
                    <a:pt x="727" y="191"/>
                    <a:pt x="620" y="24"/>
                    <a:pt x="227" y="0"/>
                  </a:cubicBezTo>
                  <a:cubicBezTo>
                    <a:pt x="274" y="191"/>
                    <a:pt x="1" y="560"/>
                    <a:pt x="6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3" name="Google Shape;61023;p26"/>
            <p:cNvSpPr/>
            <p:nvPr/>
          </p:nvSpPr>
          <p:spPr>
            <a:xfrm>
              <a:off x="3330175" y="3643125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6"/>
                  </a:moveTo>
                  <a:cubicBezTo>
                    <a:pt x="1810" y="465"/>
                    <a:pt x="715" y="156"/>
                    <a:pt x="83" y="1"/>
                  </a:cubicBezTo>
                  <a:cubicBezTo>
                    <a:pt x="0" y="537"/>
                    <a:pt x="476" y="787"/>
                    <a:pt x="1167" y="9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4" name="Google Shape;61024;p26"/>
            <p:cNvSpPr/>
            <p:nvPr/>
          </p:nvSpPr>
          <p:spPr>
            <a:xfrm>
              <a:off x="6872875" y="3656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6"/>
                  </a:moveTo>
                  <a:cubicBezTo>
                    <a:pt x="179" y="179"/>
                    <a:pt x="453" y="96"/>
                    <a:pt x="346" y="48"/>
                  </a:cubicBezTo>
                  <a:cubicBezTo>
                    <a:pt x="274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5" name="Google Shape;61025;p26"/>
            <p:cNvSpPr/>
            <p:nvPr/>
          </p:nvSpPr>
          <p:spPr>
            <a:xfrm>
              <a:off x="655725" y="3656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79"/>
                    <a:pt x="429" y="96"/>
                    <a:pt x="322" y="48"/>
                  </a:cubicBezTo>
                  <a:cubicBezTo>
                    <a:pt x="262" y="1"/>
                    <a:pt x="0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6" name="Google Shape;61026;p26"/>
            <p:cNvSpPr/>
            <p:nvPr/>
          </p:nvSpPr>
          <p:spPr>
            <a:xfrm>
              <a:off x="4302300" y="3653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7" name="Google Shape;61027;p26"/>
            <p:cNvSpPr/>
            <p:nvPr/>
          </p:nvSpPr>
          <p:spPr>
            <a:xfrm>
              <a:off x="1506125" y="3644625"/>
              <a:ext cx="27700" cy="16100"/>
            </a:xfrm>
            <a:custGeom>
              <a:avLst/>
              <a:gdLst/>
              <a:ahLst/>
              <a:cxnLst/>
              <a:rect l="l" t="t" r="r" b="b"/>
              <a:pathLst>
                <a:path w="1108" h="644" extrusionOk="0">
                  <a:moveTo>
                    <a:pt x="882" y="512"/>
                  </a:moveTo>
                  <a:cubicBezTo>
                    <a:pt x="1108" y="227"/>
                    <a:pt x="155" y="1"/>
                    <a:pt x="1" y="286"/>
                  </a:cubicBezTo>
                  <a:cubicBezTo>
                    <a:pt x="346" y="334"/>
                    <a:pt x="191" y="643"/>
                    <a:pt x="882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8" name="Google Shape;61028;p26"/>
            <p:cNvSpPr/>
            <p:nvPr/>
          </p:nvSpPr>
          <p:spPr>
            <a:xfrm>
              <a:off x="454800" y="36514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7" y="238"/>
                  </a:moveTo>
                  <a:cubicBezTo>
                    <a:pt x="537" y="119"/>
                    <a:pt x="715" y="96"/>
                    <a:pt x="751" y="12"/>
                  </a:cubicBezTo>
                  <a:cubicBezTo>
                    <a:pt x="417" y="24"/>
                    <a:pt x="1" y="0"/>
                    <a:pt x="96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9" name="Google Shape;61029;p26"/>
            <p:cNvSpPr/>
            <p:nvPr/>
          </p:nvSpPr>
          <p:spPr>
            <a:xfrm>
              <a:off x="2223475" y="3651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75" y="24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0" name="Google Shape;61030;p26"/>
            <p:cNvSpPr/>
            <p:nvPr/>
          </p:nvSpPr>
          <p:spPr>
            <a:xfrm>
              <a:off x="1726400" y="3650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1" name="Google Shape;61031;p26"/>
            <p:cNvSpPr/>
            <p:nvPr/>
          </p:nvSpPr>
          <p:spPr>
            <a:xfrm>
              <a:off x="5737025" y="36398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3"/>
                    <a:pt x="345" y="24"/>
                  </a:cubicBezTo>
                  <a:cubicBezTo>
                    <a:pt x="262" y="0"/>
                    <a:pt x="0" y="83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2" name="Google Shape;61032;p26"/>
            <p:cNvSpPr/>
            <p:nvPr/>
          </p:nvSpPr>
          <p:spPr>
            <a:xfrm>
              <a:off x="4544000" y="36321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20"/>
                  </a:moveTo>
                  <a:lnTo>
                    <a:pt x="1" y="334"/>
                  </a:lnTo>
                  <a:cubicBezTo>
                    <a:pt x="406" y="715"/>
                    <a:pt x="1072" y="0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3" name="Google Shape;61033;p26"/>
            <p:cNvSpPr/>
            <p:nvPr/>
          </p:nvSpPr>
          <p:spPr>
            <a:xfrm>
              <a:off x="3715325" y="36398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4" name="Google Shape;61034;p26"/>
            <p:cNvSpPr/>
            <p:nvPr/>
          </p:nvSpPr>
          <p:spPr>
            <a:xfrm>
              <a:off x="2168425" y="3635100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464" y="334"/>
                  </a:moveTo>
                  <a:cubicBezTo>
                    <a:pt x="441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79"/>
                    <a:pt x="0" y="382"/>
                    <a:pt x="464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5" name="Google Shape;61035;p26"/>
            <p:cNvSpPr/>
            <p:nvPr/>
          </p:nvSpPr>
          <p:spPr>
            <a:xfrm>
              <a:off x="4340400" y="36368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80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6" name="Google Shape;61036;p26"/>
            <p:cNvSpPr/>
            <p:nvPr/>
          </p:nvSpPr>
          <p:spPr>
            <a:xfrm>
              <a:off x="2625625" y="363390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38" y="144"/>
                    <a:pt x="345" y="310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7" name="Google Shape;61037;p26"/>
            <p:cNvSpPr/>
            <p:nvPr/>
          </p:nvSpPr>
          <p:spPr>
            <a:xfrm>
              <a:off x="2560725" y="36351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8" name="Google Shape;61038;p26"/>
            <p:cNvSpPr/>
            <p:nvPr/>
          </p:nvSpPr>
          <p:spPr>
            <a:xfrm>
              <a:off x="2190150" y="3632125"/>
              <a:ext cx="16975" cy="8950"/>
            </a:xfrm>
            <a:custGeom>
              <a:avLst/>
              <a:gdLst/>
              <a:ahLst/>
              <a:cxnLst/>
              <a:rect l="l" t="t" r="r" b="b"/>
              <a:pathLst>
                <a:path w="679" h="358" extrusionOk="0">
                  <a:moveTo>
                    <a:pt x="679" y="334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50"/>
                    <a:pt x="203" y="358"/>
                    <a:pt x="67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9" name="Google Shape;61039;p26"/>
            <p:cNvSpPr/>
            <p:nvPr/>
          </p:nvSpPr>
          <p:spPr>
            <a:xfrm>
              <a:off x="1701975" y="36315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" y="203"/>
                    <a:pt x="180" y="263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0" name="Google Shape;61040;p26"/>
            <p:cNvSpPr/>
            <p:nvPr/>
          </p:nvSpPr>
          <p:spPr>
            <a:xfrm>
              <a:off x="7158325" y="36294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1" name="Google Shape;61041;p26"/>
            <p:cNvSpPr/>
            <p:nvPr/>
          </p:nvSpPr>
          <p:spPr>
            <a:xfrm>
              <a:off x="4628550" y="36255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2" name="Google Shape;61042;p26"/>
            <p:cNvSpPr/>
            <p:nvPr/>
          </p:nvSpPr>
          <p:spPr>
            <a:xfrm>
              <a:off x="2180025" y="36208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5"/>
                  </a:moveTo>
                  <a:cubicBezTo>
                    <a:pt x="429" y="226"/>
                    <a:pt x="608" y="214"/>
                    <a:pt x="655" y="119"/>
                  </a:cubicBezTo>
                  <a:cubicBezTo>
                    <a:pt x="429" y="119"/>
                    <a:pt x="393" y="36"/>
                    <a:pt x="227" y="0"/>
                  </a:cubicBezTo>
                  <a:cubicBezTo>
                    <a:pt x="227" y="119"/>
                    <a:pt x="36" y="131"/>
                    <a:pt x="0" y="226"/>
                  </a:cubicBezTo>
                  <a:cubicBezTo>
                    <a:pt x="227" y="226"/>
                    <a:pt x="262" y="310"/>
                    <a:pt x="42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3" name="Google Shape;61043;p26"/>
            <p:cNvSpPr/>
            <p:nvPr/>
          </p:nvSpPr>
          <p:spPr>
            <a:xfrm>
              <a:off x="1625500" y="3614275"/>
              <a:ext cx="23225" cy="16975"/>
            </a:xfrm>
            <a:custGeom>
              <a:avLst/>
              <a:gdLst/>
              <a:ahLst/>
              <a:cxnLst/>
              <a:rect l="l" t="t" r="r" b="b"/>
              <a:pathLst>
                <a:path w="929" h="679" extrusionOk="0">
                  <a:moveTo>
                    <a:pt x="881" y="607"/>
                  </a:moveTo>
                  <a:cubicBezTo>
                    <a:pt x="929" y="274"/>
                    <a:pt x="917" y="0"/>
                    <a:pt x="226" y="36"/>
                  </a:cubicBezTo>
                  <a:cubicBezTo>
                    <a:pt x="226" y="202"/>
                    <a:pt x="119" y="298"/>
                    <a:pt x="0" y="381"/>
                  </a:cubicBezTo>
                  <a:cubicBezTo>
                    <a:pt x="441" y="381"/>
                    <a:pt x="286" y="679"/>
                    <a:pt x="881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4" name="Google Shape;61044;p26"/>
            <p:cNvSpPr/>
            <p:nvPr/>
          </p:nvSpPr>
          <p:spPr>
            <a:xfrm>
              <a:off x="7155650" y="36232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5" name="Google Shape;61045;p26"/>
            <p:cNvSpPr/>
            <p:nvPr/>
          </p:nvSpPr>
          <p:spPr>
            <a:xfrm>
              <a:off x="6987175" y="36232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107" y="131"/>
                  </a:moveTo>
                  <a:cubicBezTo>
                    <a:pt x="167" y="155"/>
                    <a:pt x="429" y="72"/>
                    <a:pt x="322" y="12"/>
                  </a:cubicBezTo>
                  <a:cubicBezTo>
                    <a:pt x="262" y="0"/>
                    <a:pt x="0" y="72"/>
                    <a:pt x="10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6" name="Google Shape;61046;p26"/>
            <p:cNvSpPr/>
            <p:nvPr/>
          </p:nvSpPr>
          <p:spPr>
            <a:xfrm>
              <a:off x="4441025" y="36205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5" y="60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7" name="Google Shape;61047;p26"/>
            <p:cNvSpPr/>
            <p:nvPr/>
          </p:nvSpPr>
          <p:spPr>
            <a:xfrm>
              <a:off x="2729200" y="3610700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65" y="393"/>
                    <a:pt x="655" y="405"/>
                  </a:cubicBezTo>
                  <a:lnTo>
                    <a:pt x="655" y="179"/>
                  </a:lnTo>
                  <a:cubicBezTo>
                    <a:pt x="119" y="0"/>
                    <a:pt x="0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8" name="Google Shape;61048;p26"/>
            <p:cNvSpPr/>
            <p:nvPr/>
          </p:nvSpPr>
          <p:spPr>
            <a:xfrm>
              <a:off x="6560325" y="3617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79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9" name="Google Shape;61049;p26"/>
            <p:cNvSpPr/>
            <p:nvPr/>
          </p:nvSpPr>
          <p:spPr>
            <a:xfrm>
              <a:off x="4533300" y="36118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0" name="Google Shape;61050;p26"/>
            <p:cNvSpPr/>
            <p:nvPr/>
          </p:nvSpPr>
          <p:spPr>
            <a:xfrm>
              <a:off x="1346275" y="3609200"/>
              <a:ext cx="18500" cy="11050"/>
            </a:xfrm>
            <a:custGeom>
              <a:avLst/>
              <a:gdLst/>
              <a:ahLst/>
              <a:cxnLst/>
              <a:rect l="l" t="t" r="r" b="b"/>
              <a:pathLst>
                <a:path w="740" h="442" extrusionOk="0">
                  <a:moveTo>
                    <a:pt x="739" y="120"/>
                  </a:moveTo>
                  <a:cubicBezTo>
                    <a:pt x="442" y="120"/>
                    <a:pt x="263" y="60"/>
                    <a:pt x="84" y="1"/>
                  </a:cubicBezTo>
                  <a:cubicBezTo>
                    <a:pt x="1" y="358"/>
                    <a:pt x="680" y="441"/>
                    <a:pt x="739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1" name="Google Shape;61051;p26"/>
            <p:cNvSpPr/>
            <p:nvPr/>
          </p:nvSpPr>
          <p:spPr>
            <a:xfrm>
              <a:off x="3519775" y="3611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80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2" name="Google Shape;61052;p26"/>
            <p:cNvSpPr/>
            <p:nvPr/>
          </p:nvSpPr>
          <p:spPr>
            <a:xfrm>
              <a:off x="1401350" y="3593725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3"/>
                    <a:pt x="977" y="763"/>
                    <a:pt x="1584" y="643"/>
                  </a:cubicBezTo>
                  <a:cubicBezTo>
                    <a:pt x="1406" y="322"/>
                    <a:pt x="1227" y="1"/>
                    <a:pt x="274" y="72"/>
                  </a:cubicBezTo>
                  <a:cubicBezTo>
                    <a:pt x="96" y="203"/>
                    <a:pt x="1" y="370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3" name="Google Shape;61053;p26"/>
            <p:cNvSpPr/>
            <p:nvPr/>
          </p:nvSpPr>
          <p:spPr>
            <a:xfrm>
              <a:off x="1794250" y="360087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4" name="Google Shape;61054;p26"/>
            <p:cNvSpPr/>
            <p:nvPr/>
          </p:nvSpPr>
          <p:spPr>
            <a:xfrm>
              <a:off x="4038875" y="36011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8" y="84"/>
                    <a:pt x="430" y="107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5" name="Google Shape;61055;p26"/>
            <p:cNvSpPr/>
            <p:nvPr/>
          </p:nvSpPr>
          <p:spPr>
            <a:xfrm>
              <a:off x="1870150" y="35979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191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6" name="Google Shape;61056;p26"/>
            <p:cNvSpPr/>
            <p:nvPr/>
          </p:nvSpPr>
          <p:spPr>
            <a:xfrm>
              <a:off x="1546600" y="36002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7" name="Google Shape;61057;p26"/>
            <p:cNvSpPr/>
            <p:nvPr/>
          </p:nvSpPr>
          <p:spPr>
            <a:xfrm>
              <a:off x="4168675" y="3592825"/>
              <a:ext cx="16675" cy="6575"/>
            </a:xfrm>
            <a:custGeom>
              <a:avLst/>
              <a:gdLst/>
              <a:ahLst/>
              <a:cxnLst/>
              <a:rect l="l" t="t" r="r" b="b"/>
              <a:pathLst>
                <a:path w="667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8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8" name="Google Shape;61058;p26"/>
            <p:cNvSpPr/>
            <p:nvPr/>
          </p:nvSpPr>
          <p:spPr>
            <a:xfrm>
              <a:off x="3337900" y="359550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51" y="37"/>
                    <a:pt x="1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9" name="Google Shape;61059;p26"/>
            <p:cNvSpPr/>
            <p:nvPr/>
          </p:nvSpPr>
          <p:spPr>
            <a:xfrm>
              <a:off x="1949050" y="35949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0" name="Google Shape;61060;p26"/>
            <p:cNvSpPr/>
            <p:nvPr/>
          </p:nvSpPr>
          <p:spPr>
            <a:xfrm>
              <a:off x="6935675" y="35925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7"/>
                    <a:pt x="1" y="1"/>
                    <a:pt x="1" y="120"/>
                  </a:cubicBezTo>
                  <a:cubicBezTo>
                    <a:pt x="167" y="96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1" name="Google Shape;61061;p26"/>
            <p:cNvSpPr/>
            <p:nvPr/>
          </p:nvSpPr>
          <p:spPr>
            <a:xfrm>
              <a:off x="4571100" y="35836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91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2" name="Google Shape;61062;p26"/>
            <p:cNvSpPr/>
            <p:nvPr/>
          </p:nvSpPr>
          <p:spPr>
            <a:xfrm>
              <a:off x="1837725" y="3584500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6"/>
                  </a:cubicBezTo>
                  <a:cubicBezTo>
                    <a:pt x="167" y="84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3" name="Google Shape;61063;p26"/>
            <p:cNvSpPr/>
            <p:nvPr/>
          </p:nvSpPr>
          <p:spPr>
            <a:xfrm>
              <a:off x="1381125" y="3580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3"/>
                  </a:moveTo>
                  <a:cubicBezTo>
                    <a:pt x="226" y="84"/>
                    <a:pt x="48" y="1"/>
                    <a:pt x="0" y="143"/>
                  </a:cubicBezTo>
                  <a:cubicBezTo>
                    <a:pt x="0" y="203"/>
                    <a:pt x="179" y="263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4" name="Google Shape;61064;p26"/>
            <p:cNvSpPr/>
            <p:nvPr/>
          </p:nvSpPr>
          <p:spPr>
            <a:xfrm>
              <a:off x="3639125" y="35806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5" name="Google Shape;61065;p26"/>
            <p:cNvSpPr/>
            <p:nvPr/>
          </p:nvSpPr>
          <p:spPr>
            <a:xfrm>
              <a:off x="2163950" y="357170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3" y="167"/>
                  </a:moveTo>
                  <a:cubicBezTo>
                    <a:pt x="0" y="0"/>
                    <a:pt x="0" y="667"/>
                    <a:pt x="643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6" name="Google Shape;61066;p26"/>
            <p:cNvSpPr/>
            <p:nvPr/>
          </p:nvSpPr>
          <p:spPr>
            <a:xfrm>
              <a:off x="5411075" y="3577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43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7" name="Google Shape;61067;p26"/>
            <p:cNvSpPr/>
            <p:nvPr/>
          </p:nvSpPr>
          <p:spPr>
            <a:xfrm>
              <a:off x="5133975" y="35779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1" y="36"/>
                  </a:moveTo>
                  <a:cubicBezTo>
                    <a:pt x="262" y="1"/>
                    <a:pt x="0" y="96"/>
                    <a:pt x="95" y="143"/>
                  </a:cubicBezTo>
                  <a:cubicBezTo>
                    <a:pt x="179" y="167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8" name="Google Shape;61068;p26"/>
            <p:cNvSpPr/>
            <p:nvPr/>
          </p:nvSpPr>
          <p:spPr>
            <a:xfrm>
              <a:off x="1992500" y="3570200"/>
              <a:ext cx="20550" cy="8675"/>
            </a:xfrm>
            <a:custGeom>
              <a:avLst/>
              <a:gdLst/>
              <a:ahLst/>
              <a:cxnLst/>
              <a:rect l="l" t="t" r="r" b="b"/>
              <a:pathLst>
                <a:path w="822" h="347" extrusionOk="0">
                  <a:moveTo>
                    <a:pt x="120" y="346"/>
                  </a:moveTo>
                  <a:lnTo>
                    <a:pt x="774" y="346"/>
                  </a:lnTo>
                  <a:cubicBezTo>
                    <a:pt x="739" y="215"/>
                    <a:pt x="822" y="13"/>
                    <a:pt x="548" y="1"/>
                  </a:cubicBezTo>
                  <a:cubicBezTo>
                    <a:pt x="536" y="180"/>
                    <a:pt x="0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9" name="Google Shape;61069;p26"/>
            <p:cNvSpPr/>
            <p:nvPr/>
          </p:nvSpPr>
          <p:spPr>
            <a:xfrm>
              <a:off x="2307425" y="35720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31" y="155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0" name="Google Shape;61070;p26"/>
            <p:cNvSpPr/>
            <p:nvPr/>
          </p:nvSpPr>
          <p:spPr>
            <a:xfrm>
              <a:off x="3607575" y="3560975"/>
              <a:ext cx="23550" cy="13125"/>
            </a:xfrm>
            <a:custGeom>
              <a:avLst/>
              <a:gdLst/>
              <a:ahLst/>
              <a:cxnLst/>
              <a:rect l="l" t="t" r="r" b="b"/>
              <a:pathLst>
                <a:path w="942" h="525" extrusionOk="0">
                  <a:moveTo>
                    <a:pt x="941" y="477"/>
                  </a:moveTo>
                  <a:lnTo>
                    <a:pt x="941" y="25"/>
                  </a:lnTo>
                  <a:cubicBezTo>
                    <a:pt x="525" y="1"/>
                    <a:pt x="465" y="144"/>
                    <a:pt x="72" y="144"/>
                  </a:cubicBezTo>
                  <a:cubicBezTo>
                    <a:pt x="1" y="441"/>
                    <a:pt x="370" y="525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1" name="Google Shape;61071;p26"/>
            <p:cNvSpPr/>
            <p:nvPr/>
          </p:nvSpPr>
          <p:spPr>
            <a:xfrm>
              <a:off x="1315925" y="3563075"/>
              <a:ext cx="21750" cy="11925"/>
            </a:xfrm>
            <a:custGeom>
              <a:avLst/>
              <a:gdLst/>
              <a:ahLst/>
              <a:cxnLst/>
              <a:rect l="l" t="t" r="r" b="b"/>
              <a:pathLst>
                <a:path w="870" h="477" extrusionOk="0">
                  <a:moveTo>
                    <a:pt x="870" y="393"/>
                  </a:moveTo>
                  <a:lnTo>
                    <a:pt x="870" y="48"/>
                  </a:lnTo>
                  <a:cubicBezTo>
                    <a:pt x="536" y="60"/>
                    <a:pt x="60" y="0"/>
                    <a:pt x="1" y="167"/>
                  </a:cubicBezTo>
                  <a:cubicBezTo>
                    <a:pt x="441" y="167"/>
                    <a:pt x="274" y="476"/>
                    <a:pt x="870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2" name="Google Shape;61072;p26"/>
            <p:cNvSpPr/>
            <p:nvPr/>
          </p:nvSpPr>
          <p:spPr>
            <a:xfrm>
              <a:off x="1663875" y="3552650"/>
              <a:ext cx="32775" cy="17575"/>
            </a:xfrm>
            <a:custGeom>
              <a:avLst/>
              <a:gdLst/>
              <a:ahLst/>
              <a:cxnLst/>
              <a:rect l="l" t="t" r="r" b="b"/>
              <a:pathLst>
                <a:path w="1311" h="703" extrusionOk="0">
                  <a:moveTo>
                    <a:pt x="1" y="262"/>
                  </a:moveTo>
                  <a:cubicBezTo>
                    <a:pt x="239" y="512"/>
                    <a:pt x="596" y="703"/>
                    <a:pt x="1311" y="703"/>
                  </a:cubicBezTo>
                  <a:lnTo>
                    <a:pt x="1311" y="143"/>
                  </a:lnTo>
                  <a:cubicBezTo>
                    <a:pt x="930" y="203"/>
                    <a:pt x="13" y="0"/>
                    <a:pt x="1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3" name="Google Shape;61073;p26"/>
            <p:cNvSpPr/>
            <p:nvPr/>
          </p:nvSpPr>
          <p:spPr>
            <a:xfrm>
              <a:off x="875700" y="3553250"/>
              <a:ext cx="36325" cy="17275"/>
            </a:xfrm>
            <a:custGeom>
              <a:avLst/>
              <a:gdLst/>
              <a:ahLst/>
              <a:cxnLst/>
              <a:rect l="l" t="t" r="r" b="b"/>
              <a:pathLst>
                <a:path w="1453" h="691" extrusionOk="0">
                  <a:moveTo>
                    <a:pt x="1096" y="0"/>
                  </a:moveTo>
                  <a:cubicBezTo>
                    <a:pt x="405" y="24"/>
                    <a:pt x="48" y="203"/>
                    <a:pt x="0" y="560"/>
                  </a:cubicBezTo>
                  <a:cubicBezTo>
                    <a:pt x="429" y="524"/>
                    <a:pt x="476" y="691"/>
                    <a:pt x="881" y="679"/>
                  </a:cubicBezTo>
                  <a:cubicBezTo>
                    <a:pt x="1024" y="441"/>
                    <a:pt x="1453" y="179"/>
                    <a:pt x="109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4" name="Google Shape;61074;p26"/>
            <p:cNvSpPr/>
            <p:nvPr/>
          </p:nvSpPr>
          <p:spPr>
            <a:xfrm>
              <a:off x="4631225" y="35586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29" y="346"/>
                  </a:moveTo>
                  <a:cubicBezTo>
                    <a:pt x="393" y="215"/>
                    <a:pt x="477" y="36"/>
                    <a:pt x="215" y="1"/>
                  </a:cubicBezTo>
                  <a:cubicBezTo>
                    <a:pt x="203" y="84"/>
                    <a:pt x="191" y="143"/>
                    <a:pt x="0" y="120"/>
                  </a:cubicBezTo>
                  <a:cubicBezTo>
                    <a:pt x="24" y="263"/>
                    <a:pt x="60" y="39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5" name="Google Shape;61075;p26"/>
            <p:cNvSpPr/>
            <p:nvPr/>
          </p:nvSpPr>
          <p:spPr>
            <a:xfrm>
              <a:off x="2155900" y="3563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68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6" name="Google Shape;61076;p26"/>
            <p:cNvSpPr/>
            <p:nvPr/>
          </p:nvSpPr>
          <p:spPr>
            <a:xfrm>
              <a:off x="3451600" y="35583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7" name="Google Shape;61077;p26"/>
            <p:cNvSpPr/>
            <p:nvPr/>
          </p:nvSpPr>
          <p:spPr>
            <a:xfrm>
              <a:off x="1987150" y="35583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8" name="Google Shape;61078;p26"/>
            <p:cNvSpPr/>
            <p:nvPr/>
          </p:nvSpPr>
          <p:spPr>
            <a:xfrm>
              <a:off x="3125675" y="35562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4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9" name="Google Shape;61079;p26"/>
            <p:cNvSpPr/>
            <p:nvPr/>
          </p:nvSpPr>
          <p:spPr>
            <a:xfrm>
              <a:off x="3753425" y="35523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8" y="179"/>
                    <a:pt x="429" y="96"/>
                    <a:pt x="334" y="36"/>
                  </a:cubicBezTo>
                  <a:cubicBezTo>
                    <a:pt x="275" y="1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0" name="Google Shape;61080;p26"/>
            <p:cNvSpPr/>
            <p:nvPr/>
          </p:nvSpPr>
          <p:spPr>
            <a:xfrm>
              <a:off x="2894700" y="35523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1" name="Google Shape;61081;p26"/>
            <p:cNvSpPr/>
            <p:nvPr/>
          </p:nvSpPr>
          <p:spPr>
            <a:xfrm>
              <a:off x="5791200" y="35467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2" name="Google Shape;61082;p26"/>
            <p:cNvSpPr/>
            <p:nvPr/>
          </p:nvSpPr>
          <p:spPr>
            <a:xfrm>
              <a:off x="2139550" y="35467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6"/>
                    <a:pt x="95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3" name="Google Shape;61083;p26"/>
            <p:cNvSpPr/>
            <p:nvPr/>
          </p:nvSpPr>
          <p:spPr>
            <a:xfrm>
              <a:off x="4652650" y="3541925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4" name="Google Shape;61084;p26"/>
            <p:cNvSpPr/>
            <p:nvPr/>
          </p:nvSpPr>
          <p:spPr>
            <a:xfrm>
              <a:off x="3742425" y="3530925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334" y="0"/>
                  </a:moveTo>
                  <a:cubicBezTo>
                    <a:pt x="0" y="155"/>
                    <a:pt x="96" y="500"/>
                    <a:pt x="774" y="441"/>
                  </a:cubicBezTo>
                  <a:cubicBezTo>
                    <a:pt x="834" y="191"/>
                    <a:pt x="715" y="24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5" name="Google Shape;61085;p26"/>
            <p:cNvSpPr/>
            <p:nvPr/>
          </p:nvSpPr>
          <p:spPr>
            <a:xfrm>
              <a:off x="2845575" y="3538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25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6" name="Google Shape;61086;p26"/>
            <p:cNvSpPr/>
            <p:nvPr/>
          </p:nvSpPr>
          <p:spPr>
            <a:xfrm>
              <a:off x="6392450" y="3519900"/>
              <a:ext cx="28000" cy="19975"/>
            </a:xfrm>
            <a:custGeom>
              <a:avLst/>
              <a:gdLst/>
              <a:ahLst/>
              <a:cxnLst/>
              <a:rect l="l" t="t" r="r" b="b"/>
              <a:pathLst>
                <a:path w="1120" h="799" extrusionOk="0">
                  <a:moveTo>
                    <a:pt x="632" y="775"/>
                  </a:moveTo>
                  <a:cubicBezTo>
                    <a:pt x="572" y="453"/>
                    <a:pt x="1120" y="441"/>
                    <a:pt x="1060" y="108"/>
                  </a:cubicBezTo>
                  <a:cubicBezTo>
                    <a:pt x="1" y="1"/>
                    <a:pt x="96" y="799"/>
                    <a:pt x="632" y="7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7" name="Google Shape;61087;p26"/>
            <p:cNvSpPr/>
            <p:nvPr/>
          </p:nvSpPr>
          <p:spPr>
            <a:xfrm>
              <a:off x="2313075" y="3535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8" y="144"/>
                  </a:moveTo>
                  <a:cubicBezTo>
                    <a:pt x="167" y="179"/>
                    <a:pt x="441" y="84"/>
                    <a:pt x="334" y="25"/>
                  </a:cubicBezTo>
                  <a:cubicBezTo>
                    <a:pt x="274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8" name="Google Shape;61088;p26"/>
            <p:cNvSpPr/>
            <p:nvPr/>
          </p:nvSpPr>
          <p:spPr>
            <a:xfrm>
              <a:off x="1677275" y="35356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9" name="Google Shape;61089;p26"/>
            <p:cNvSpPr/>
            <p:nvPr/>
          </p:nvSpPr>
          <p:spPr>
            <a:xfrm>
              <a:off x="4084125" y="3519300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798" y="680"/>
                  </a:moveTo>
                  <a:cubicBezTo>
                    <a:pt x="977" y="549"/>
                    <a:pt x="1072" y="382"/>
                    <a:pt x="1013" y="120"/>
                  </a:cubicBezTo>
                  <a:cubicBezTo>
                    <a:pt x="715" y="120"/>
                    <a:pt x="536" y="61"/>
                    <a:pt x="358" y="1"/>
                  </a:cubicBezTo>
                  <a:cubicBezTo>
                    <a:pt x="1" y="191"/>
                    <a:pt x="96" y="715"/>
                    <a:pt x="798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0" name="Google Shape;61090;p26"/>
            <p:cNvSpPr/>
            <p:nvPr/>
          </p:nvSpPr>
          <p:spPr>
            <a:xfrm>
              <a:off x="2343725" y="3523775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20" y="501"/>
                  </a:moveTo>
                  <a:lnTo>
                    <a:pt x="620" y="167"/>
                  </a:lnTo>
                  <a:cubicBezTo>
                    <a:pt x="1" y="1"/>
                    <a:pt x="1" y="667"/>
                    <a:pt x="620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1" name="Google Shape;61091;p26"/>
            <p:cNvSpPr/>
            <p:nvPr/>
          </p:nvSpPr>
          <p:spPr>
            <a:xfrm>
              <a:off x="5345900" y="35300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2" name="Google Shape;61092;p26"/>
            <p:cNvSpPr/>
            <p:nvPr/>
          </p:nvSpPr>
          <p:spPr>
            <a:xfrm>
              <a:off x="2277050" y="3525275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691" y="345"/>
                  </a:moveTo>
                  <a:lnTo>
                    <a:pt x="691" y="0"/>
                  </a:lnTo>
                  <a:lnTo>
                    <a:pt x="37" y="0"/>
                  </a:lnTo>
                  <a:cubicBezTo>
                    <a:pt x="1" y="238"/>
                    <a:pt x="215" y="357"/>
                    <a:pt x="69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3" name="Google Shape;61093;p26"/>
            <p:cNvSpPr/>
            <p:nvPr/>
          </p:nvSpPr>
          <p:spPr>
            <a:xfrm>
              <a:off x="1646925" y="3522300"/>
              <a:ext cx="11325" cy="10125"/>
            </a:xfrm>
            <a:custGeom>
              <a:avLst/>
              <a:gdLst/>
              <a:ahLst/>
              <a:cxnLst/>
              <a:rect l="l" t="t" r="r" b="b"/>
              <a:pathLst>
                <a:path w="453" h="405" extrusionOk="0">
                  <a:moveTo>
                    <a:pt x="453" y="345"/>
                  </a:moveTo>
                  <a:lnTo>
                    <a:pt x="453" y="119"/>
                  </a:lnTo>
                  <a:cubicBezTo>
                    <a:pt x="250" y="119"/>
                    <a:pt x="203" y="24"/>
                    <a:pt x="24" y="0"/>
                  </a:cubicBezTo>
                  <a:cubicBezTo>
                    <a:pt x="36" y="179"/>
                    <a:pt x="0" y="405"/>
                    <a:pt x="453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4" name="Google Shape;61094;p26"/>
            <p:cNvSpPr/>
            <p:nvPr/>
          </p:nvSpPr>
          <p:spPr>
            <a:xfrm>
              <a:off x="1462675" y="3527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62" y="24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5" name="Google Shape;61095;p26"/>
            <p:cNvSpPr/>
            <p:nvPr/>
          </p:nvSpPr>
          <p:spPr>
            <a:xfrm>
              <a:off x="6815725" y="35220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12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6" name="Google Shape;61096;p26"/>
            <p:cNvSpPr/>
            <p:nvPr/>
          </p:nvSpPr>
          <p:spPr>
            <a:xfrm>
              <a:off x="6079625" y="35243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7" name="Google Shape;61097;p26"/>
            <p:cNvSpPr/>
            <p:nvPr/>
          </p:nvSpPr>
          <p:spPr>
            <a:xfrm>
              <a:off x="2006200" y="3522300"/>
              <a:ext cx="16375" cy="5675"/>
            </a:xfrm>
            <a:custGeom>
              <a:avLst/>
              <a:gdLst/>
              <a:ahLst/>
              <a:cxnLst/>
              <a:rect l="l" t="t" r="r" b="b"/>
              <a:pathLst>
                <a:path w="655" h="227" extrusionOk="0">
                  <a:moveTo>
                    <a:pt x="0" y="226"/>
                  </a:moveTo>
                  <a:cubicBezTo>
                    <a:pt x="369" y="226"/>
                    <a:pt x="572" y="131"/>
                    <a:pt x="655" y="0"/>
                  </a:cubicBezTo>
                  <a:cubicBezTo>
                    <a:pt x="286" y="0"/>
                    <a:pt x="95" y="83"/>
                    <a:pt x="0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8" name="Google Shape;61098;p26"/>
            <p:cNvSpPr/>
            <p:nvPr/>
          </p:nvSpPr>
          <p:spPr>
            <a:xfrm>
              <a:off x="2294325" y="351662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5" y="120"/>
                  </a:moveTo>
                  <a:cubicBezTo>
                    <a:pt x="429" y="120"/>
                    <a:pt x="393" y="37"/>
                    <a:pt x="215" y="1"/>
                  </a:cubicBezTo>
                  <a:cubicBezTo>
                    <a:pt x="215" y="120"/>
                    <a:pt x="36" y="132"/>
                    <a:pt x="0" y="227"/>
                  </a:cubicBezTo>
                  <a:cubicBezTo>
                    <a:pt x="215" y="227"/>
                    <a:pt x="250" y="310"/>
                    <a:pt x="429" y="346"/>
                  </a:cubicBezTo>
                  <a:cubicBezTo>
                    <a:pt x="429" y="227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9" name="Google Shape;61099;p26"/>
            <p:cNvSpPr/>
            <p:nvPr/>
          </p:nvSpPr>
          <p:spPr>
            <a:xfrm>
              <a:off x="5039000" y="3508900"/>
              <a:ext cx="21175" cy="16100"/>
            </a:xfrm>
            <a:custGeom>
              <a:avLst/>
              <a:gdLst/>
              <a:ahLst/>
              <a:cxnLst/>
              <a:rect l="l" t="t" r="r" b="b"/>
              <a:pathLst>
                <a:path w="847" h="644" extrusionOk="0">
                  <a:moveTo>
                    <a:pt x="1" y="107"/>
                  </a:moveTo>
                  <a:lnTo>
                    <a:pt x="1" y="548"/>
                  </a:lnTo>
                  <a:cubicBezTo>
                    <a:pt x="846" y="643"/>
                    <a:pt x="846" y="0"/>
                    <a:pt x="1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0" name="Google Shape;61100;p26"/>
            <p:cNvSpPr/>
            <p:nvPr/>
          </p:nvSpPr>
          <p:spPr>
            <a:xfrm>
              <a:off x="4542225" y="3505625"/>
              <a:ext cx="27700" cy="16700"/>
            </a:xfrm>
            <a:custGeom>
              <a:avLst/>
              <a:gdLst/>
              <a:ahLst/>
              <a:cxnLst/>
              <a:rect l="l" t="t" r="r" b="b"/>
              <a:pathLst>
                <a:path w="1108" h="668" extrusionOk="0">
                  <a:moveTo>
                    <a:pt x="953" y="0"/>
                  </a:moveTo>
                  <a:lnTo>
                    <a:pt x="96" y="0"/>
                  </a:lnTo>
                  <a:cubicBezTo>
                    <a:pt x="0" y="381"/>
                    <a:pt x="465" y="477"/>
                    <a:pt x="750" y="667"/>
                  </a:cubicBezTo>
                  <a:cubicBezTo>
                    <a:pt x="727" y="417"/>
                    <a:pt x="1108" y="334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1" name="Google Shape;61101;p26"/>
            <p:cNvSpPr/>
            <p:nvPr/>
          </p:nvSpPr>
          <p:spPr>
            <a:xfrm>
              <a:off x="2492550" y="35133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80" y="168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2" name="Google Shape;61102;p26"/>
            <p:cNvSpPr/>
            <p:nvPr/>
          </p:nvSpPr>
          <p:spPr>
            <a:xfrm>
              <a:off x="6190950" y="3505625"/>
              <a:ext cx="16375" cy="8350"/>
            </a:xfrm>
            <a:custGeom>
              <a:avLst/>
              <a:gdLst/>
              <a:ahLst/>
              <a:cxnLst/>
              <a:rect l="l" t="t" r="r" b="b"/>
              <a:pathLst>
                <a:path w="655" h="334" extrusionOk="0">
                  <a:moveTo>
                    <a:pt x="655" y="0"/>
                  </a:moveTo>
                  <a:lnTo>
                    <a:pt x="0" y="0"/>
                  </a:lnTo>
                  <a:lnTo>
                    <a:pt x="0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3" name="Google Shape;61103;p26"/>
            <p:cNvSpPr/>
            <p:nvPr/>
          </p:nvSpPr>
          <p:spPr>
            <a:xfrm>
              <a:off x="6728800" y="35047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15"/>
                    <a:pt x="179" y="274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4" name="Google Shape;61104;p26"/>
            <p:cNvSpPr/>
            <p:nvPr/>
          </p:nvSpPr>
          <p:spPr>
            <a:xfrm>
              <a:off x="4210050" y="35017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5"/>
                  </a:moveTo>
                  <a:cubicBezTo>
                    <a:pt x="167" y="179"/>
                    <a:pt x="429" y="96"/>
                    <a:pt x="321" y="36"/>
                  </a:cubicBezTo>
                  <a:cubicBezTo>
                    <a:pt x="262" y="1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5" name="Google Shape;61105;p26"/>
            <p:cNvSpPr/>
            <p:nvPr/>
          </p:nvSpPr>
          <p:spPr>
            <a:xfrm>
              <a:off x="1254300" y="3478525"/>
              <a:ext cx="40825" cy="28900"/>
            </a:xfrm>
            <a:custGeom>
              <a:avLst/>
              <a:gdLst/>
              <a:ahLst/>
              <a:cxnLst/>
              <a:rect l="l" t="t" r="r" b="b"/>
              <a:pathLst>
                <a:path w="1633" h="1156" extrusionOk="0">
                  <a:moveTo>
                    <a:pt x="501" y="739"/>
                  </a:moveTo>
                  <a:cubicBezTo>
                    <a:pt x="656" y="870"/>
                    <a:pt x="370" y="1156"/>
                    <a:pt x="930" y="1072"/>
                  </a:cubicBezTo>
                  <a:cubicBezTo>
                    <a:pt x="1632" y="799"/>
                    <a:pt x="715" y="1"/>
                    <a:pt x="72" y="406"/>
                  </a:cubicBezTo>
                  <a:cubicBezTo>
                    <a:pt x="1" y="632"/>
                    <a:pt x="382" y="620"/>
                    <a:pt x="501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6" name="Google Shape;61106;p26"/>
            <p:cNvSpPr/>
            <p:nvPr/>
          </p:nvSpPr>
          <p:spPr>
            <a:xfrm>
              <a:off x="5728675" y="34970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7" name="Google Shape;61107;p26"/>
            <p:cNvSpPr/>
            <p:nvPr/>
          </p:nvSpPr>
          <p:spPr>
            <a:xfrm>
              <a:off x="2502975" y="3494000"/>
              <a:ext cx="22950" cy="10450"/>
            </a:xfrm>
            <a:custGeom>
              <a:avLst/>
              <a:gdLst/>
              <a:ahLst/>
              <a:cxnLst/>
              <a:rect l="l" t="t" r="r" b="b"/>
              <a:pathLst>
                <a:path w="918" h="418" extrusionOk="0">
                  <a:moveTo>
                    <a:pt x="775" y="346"/>
                  </a:moveTo>
                  <a:cubicBezTo>
                    <a:pt x="917" y="49"/>
                    <a:pt x="322" y="120"/>
                    <a:pt x="120" y="1"/>
                  </a:cubicBezTo>
                  <a:cubicBezTo>
                    <a:pt x="1" y="299"/>
                    <a:pt x="227" y="418"/>
                    <a:pt x="77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8" name="Google Shape;61108;p26"/>
            <p:cNvSpPr/>
            <p:nvPr/>
          </p:nvSpPr>
          <p:spPr>
            <a:xfrm>
              <a:off x="1470700" y="3499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43"/>
                  </a:moveTo>
                  <a:cubicBezTo>
                    <a:pt x="167" y="167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9" name="Google Shape;61109;p26"/>
            <p:cNvSpPr/>
            <p:nvPr/>
          </p:nvSpPr>
          <p:spPr>
            <a:xfrm>
              <a:off x="2424400" y="3493725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0" name="Google Shape;61110;p26"/>
            <p:cNvSpPr/>
            <p:nvPr/>
          </p:nvSpPr>
          <p:spPr>
            <a:xfrm>
              <a:off x="992675" y="34961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1" name="Google Shape;61111;p26"/>
            <p:cNvSpPr/>
            <p:nvPr/>
          </p:nvSpPr>
          <p:spPr>
            <a:xfrm>
              <a:off x="720625" y="34961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2" y="96"/>
                    <a:pt x="345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2" name="Google Shape;61112;p26"/>
            <p:cNvSpPr/>
            <p:nvPr/>
          </p:nvSpPr>
          <p:spPr>
            <a:xfrm>
              <a:off x="587850" y="3487750"/>
              <a:ext cx="22350" cy="11950"/>
            </a:xfrm>
            <a:custGeom>
              <a:avLst/>
              <a:gdLst/>
              <a:ahLst/>
              <a:cxnLst/>
              <a:rect l="l" t="t" r="r" b="b"/>
              <a:pathLst>
                <a:path w="894" h="478" extrusionOk="0">
                  <a:moveTo>
                    <a:pt x="870" y="25"/>
                  </a:moveTo>
                  <a:cubicBezTo>
                    <a:pt x="370" y="1"/>
                    <a:pt x="48" y="60"/>
                    <a:pt x="1" y="251"/>
                  </a:cubicBezTo>
                  <a:cubicBezTo>
                    <a:pt x="310" y="275"/>
                    <a:pt x="370" y="430"/>
                    <a:pt x="656" y="477"/>
                  </a:cubicBezTo>
                  <a:cubicBezTo>
                    <a:pt x="596" y="275"/>
                    <a:pt x="894" y="239"/>
                    <a:pt x="870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3" name="Google Shape;61113;p26"/>
            <p:cNvSpPr/>
            <p:nvPr/>
          </p:nvSpPr>
          <p:spPr>
            <a:xfrm>
              <a:off x="1848425" y="3486575"/>
              <a:ext cx="30700" cy="13125"/>
            </a:xfrm>
            <a:custGeom>
              <a:avLst/>
              <a:gdLst/>
              <a:ahLst/>
              <a:cxnLst/>
              <a:rect l="l" t="t" r="r" b="b"/>
              <a:pathLst>
                <a:path w="1228" h="525" extrusionOk="0">
                  <a:moveTo>
                    <a:pt x="1084" y="417"/>
                  </a:moveTo>
                  <a:cubicBezTo>
                    <a:pt x="1227" y="143"/>
                    <a:pt x="48" y="0"/>
                    <a:pt x="1" y="191"/>
                  </a:cubicBezTo>
                  <a:cubicBezTo>
                    <a:pt x="418" y="238"/>
                    <a:pt x="406" y="524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4" name="Google Shape;61114;p26"/>
            <p:cNvSpPr/>
            <p:nvPr/>
          </p:nvSpPr>
          <p:spPr>
            <a:xfrm>
              <a:off x="7038975" y="34913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7"/>
                    <a:pt x="0" y="1"/>
                    <a:pt x="0" y="120"/>
                  </a:cubicBezTo>
                  <a:cubicBezTo>
                    <a:pt x="155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5" name="Google Shape;61115;p26"/>
            <p:cNvSpPr/>
            <p:nvPr/>
          </p:nvSpPr>
          <p:spPr>
            <a:xfrm>
              <a:off x="369375" y="3488350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1"/>
                  </a:moveTo>
                  <a:lnTo>
                    <a:pt x="36" y="1"/>
                  </a:lnTo>
                  <a:cubicBezTo>
                    <a:pt x="1" y="215"/>
                    <a:pt x="239" y="275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6" name="Google Shape;61116;p26"/>
            <p:cNvSpPr/>
            <p:nvPr/>
          </p:nvSpPr>
          <p:spPr>
            <a:xfrm>
              <a:off x="4609500" y="34824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67" y="274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7" name="Google Shape;61117;p26"/>
            <p:cNvSpPr/>
            <p:nvPr/>
          </p:nvSpPr>
          <p:spPr>
            <a:xfrm>
              <a:off x="3919525" y="3482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8" name="Google Shape;61118;p26"/>
            <p:cNvSpPr/>
            <p:nvPr/>
          </p:nvSpPr>
          <p:spPr>
            <a:xfrm>
              <a:off x="2122575" y="3469000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49"/>
                  </a:moveTo>
                  <a:cubicBezTo>
                    <a:pt x="1286" y="1"/>
                    <a:pt x="0" y="251"/>
                    <a:pt x="120" y="668"/>
                  </a:cubicBezTo>
                  <a:cubicBezTo>
                    <a:pt x="739" y="763"/>
                    <a:pt x="691" y="513"/>
                    <a:pt x="1215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9" name="Google Shape;61119;p26"/>
            <p:cNvSpPr/>
            <p:nvPr/>
          </p:nvSpPr>
          <p:spPr>
            <a:xfrm>
              <a:off x="275325" y="34821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0" name="Google Shape;61120;p26"/>
            <p:cNvSpPr/>
            <p:nvPr/>
          </p:nvSpPr>
          <p:spPr>
            <a:xfrm>
              <a:off x="6250775" y="34773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1" name="Google Shape;61121;p26"/>
            <p:cNvSpPr/>
            <p:nvPr/>
          </p:nvSpPr>
          <p:spPr>
            <a:xfrm>
              <a:off x="4323750" y="34794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43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2" name="Google Shape;61122;p26"/>
            <p:cNvSpPr/>
            <p:nvPr/>
          </p:nvSpPr>
          <p:spPr>
            <a:xfrm>
              <a:off x="3867425" y="346870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9" y="561"/>
                  </a:moveTo>
                  <a:cubicBezTo>
                    <a:pt x="846" y="418"/>
                    <a:pt x="894" y="13"/>
                    <a:pt x="322" y="1"/>
                  </a:cubicBezTo>
                  <a:cubicBezTo>
                    <a:pt x="37" y="144"/>
                    <a:pt x="1" y="561"/>
                    <a:pt x="549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3" name="Google Shape;61123;p26"/>
            <p:cNvSpPr/>
            <p:nvPr/>
          </p:nvSpPr>
          <p:spPr>
            <a:xfrm>
              <a:off x="5894775" y="34678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22" y="36"/>
                  </a:cubicBezTo>
                  <a:cubicBezTo>
                    <a:pt x="262" y="0"/>
                    <a:pt x="0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4" name="Google Shape;61124;p26"/>
            <p:cNvSpPr/>
            <p:nvPr/>
          </p:nvSpPr>
          <p:spPr>
            <a:xfrm>
              <a:off x="2854225" y="346305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2" y="346"/>
                  </a:moveTo>
                  <a:cubicBezTo>
                    <a:pt x="703" y="370"/>
                    <a:pt x="1024" y="310"/>
                    <a:pt x="1072" y="120"/>
                  </a:cubicBezTo>
                  <a:cubicBezTo>
                    <a:pt x="703" y="156"/>
                    <a:pt x="0" y="1"/>
                    <a:pt x="20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5" name="Google Shape;61125;p26"/>
            <p:cNvSpPr/>
            <p:nvPr/>
          </p:nvSpPr>
          <p:spPr>
            <a:xfrm>
              <a:off x="2117525" y="34681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6" name="Google Shape;61126;p26"/>
            <p:cNvSpPr/>
            <p:nvPr/>
          </p:nvSpPr>
          <p:spPr>
            <a:xfrm>
              <a:off x="1631150" y="3465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2"/>
                  </a:moveTo>
                  <a:cubicBezTo>
                    <a:pt x="0" y="191"/>
                    <a:pt x="179" y="263"/>
                    <a:pt x="226" y="132"/>
                  </a:cubicBezTo>
                  <a:cubicBezTo>
                    <a:pt x="226" y="60"/>
                    <a:pt x="48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7" name="Google Shape;61127;p26"/>
            <p:cNvSpPr/>
            <p:nvPr/>
          </p:nvSpPr>
          <p:spPr>
            <a:xfrm>
              <a:off x="5291725" y="34654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8" name="Google Shape;61128;p26"/>
            <p:cNvSpPr/>
            <p:nvPr/>
          </p:nvSpPr>
          <p:spPr>
            <a:xfrm>
              <a:off x="4831250" y="34586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2" y="298"/>
                  </a:moveTo>
                  <a:cubicBezTo>
                    <a:pt x="286" y="179"/>
                    <a:pt x="84" y="0"/>
                    <a:pt x="36" y="179"/>
                  </a:cubicBezTo>
                  <a:cubicBezTo>
                    <a:pt x="0" y="298"/>
                    <a:pt x="215" y="476"/>
                    <a:pt x="262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9" name="Google Shape;61129;p26"/>
            <p:cNvSpPr/>
            <p:nvPr/>
          </p:nvSpPr>
          <p:spPr>
            <a:xfrm>
              <a:off x="199125" y="34624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0" name="Google Shape;61130;p26"/>
            <p:cNvSpPr/>
            <p:nvPr/>
          </p:nvSpPr>
          <p:spPr>
            <a:xfrm>
              <a:off x="3734375" y="3460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8" y="96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1" name="Google Shape;61131;p26"/>
            <p:cNvSpPr/>
            <p:nvPr/>
          </p:nvSpPr>
          <p:spPr>
            <a:xfrm>
              <a:off x="5446500" y="34514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" y="203"/>
                    <a:pt x="179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2" name="Google Shape;61132;p26"/>
            <p:cNvSpPr/>
            <p:nvPr/>
          </p:nvSpPr>
          <p:spPr>
            <a:xfrm>
              <a:off x="3824275" y="34541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2" y="1"/>
                    <a:pt x="1" y="96"/>
                    <a:pt x="96" y="132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3" name="Google Shape;61133;p26"/>
            <p:cNvSpPr/>
            <p:nvPr/>
          </p:nvSpPr>
          <p:spPr>
            <a:xfrm>
              <a:off x="2272300" y="344907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34"/>
                  </a:moveTo>
                  <a:cubicBezTo>
                    <a:pt x="417" y="203"/>
                    <a:pt x="488" y="24"/>
                    <a:pt x="227" y="0"/>
                  </a:cubicBezTo>
                  <a:cubicBezTo>
                    <a:pt x="203" y="72"/>
                    <a:pt x="191" y="131"/>
                    <a:pt x="0" y="119"/>
                  </a:cubicBezTo>
                  <a:cubicBezTo>
                    <a:pt x="24" y="250"/>
                    <a:pt x="72" y="381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4" name="Google Shape;61134;p26"/>
            <p:cNvSpPr/>
            <p:nvPr/>
          </p:nvSpPr>
          <p:spPr>
            <a:xfrm>
              <a:off x="2218425" y="3455025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6"/>
                  </a:cubicBezTo>
                  <a:cubicBezTo>
                    <a:pt x="155" y="84"/>
                    <a:pt x="417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5" name="Google Shape;61135;p26"/>
            <p:cNvSpPr/>
            <p:nvPr/>
          </p:nvSpPr>
          <p:spPr>
            <a:xfrm>
              <a:off x="2185675" y="344252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36"/>
                  </a:moveTo>
                  <a:cubicBezTo>
                    <a:pt x="370" y="0"/>
                    <a:pt x="36" y="60"/>
                    <a:pt x="1" y="262"/>
                  </a:cubicBezTo>
                  <a:cubicBezTo>
                    <a:pt x="310" y="286"/>
                    <a:pt x="370" y="453"/>
                    <a:pt x="655" y="476"/>
                  </a:cubicBezTo>
                  <a:cubicBezTo>
                    <a:pt x="715" y="345"/>
                    <a:pt x="965" y="274"/>
                    <a:pt x="858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6" name="Google Shape;61136;p26"/>
            <p:cNvSpPr/>
            <p:nvPr/>
          </p:nvSpPr>
          <p:spPr>
            <a:xfrm>
              <a:off x="3372725" y="34425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7" name="Google Shape;61137;p26"/>
            <p:cNvSpPr/>
            <p:nvPr/>
          </p:nvSpPr>
          <p:spPr>
            <a:xfrm>
              <a:off x="5892100" y="3437450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2"/>
                  </a:moveTo>
                  <a:cubicBezTo>
                    <a:pt x="393" y="1"/>
                    <a:pt x="191" y="60"/>
                    <a:pt x="0" y="132"/>
                  </a:cubicBezTo>
                  <a:cubicBezTo>
                    <a:pt x="0" y="251"/>
                    <a:pt x="369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8" name="Google Shape;61138;p26"/>
            <p:cNvSpPr/>
            <p:nvPr/>
          </p:nvSpPr>
          <p:spPr>
            <a:xfrm>
              <a:off x="4883625" y="34371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9" name="Google Shape;61139;p26"/>
            <p:cNvSpPr/>
            <p:nvPr/>
          </p:nvSpPr>
          <p:spPr>
            <a:xfrm>
              <a:off x="2486600" y="3429725"/>
              <a:ext cx="21175" cy="12225"/>
            </a:xfrm>
            <a:custGeom>
              <a:avLst/>
              <a:gdLst/>
              <a:ahLst/>
              <a:cxnLst/>
              <a:rect l="l" t="t" r="r" b="b"/>
              <a:pathLst>
                <a:path w="847" h="489" extrusionOk="0">
                  <a:moveTo>
                    <a:pt x="787" y="441"/>
                  </a:moveTo>
                  <a:cubicBezTo>
                    <a:pt x="846" y="191"/>
                    <a:pt x="739" y="24"/>
                    <a:pt x="358" y="0"/>
                  </a:cubicBezTo>
                  <a:cubicBezTo>
                    <a:pt x="1" y="155"/>
                    <a:pt x="108" y="488"/>
                    <a:pt x="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0" name="Google Shape;61140;p26"/>
            <p:cNvSpPr/>
            <p:nvPr/>
          </p:nvSpPr>
          <p:spPr>
            <a:xfrm>
              <a:off x="1870150" y="3423775"/>
              <a:ext cx="30400" cy="16975"/>
            </a:xfrm>
            <a:custGeom>
              <a:avLst/>
              <a:gdLst/>
              <a:ahLst/>
              <a:cxnLst/>
              <a:rect l="l" t="t" r="r" b="b"/>
              <a:pathLst>
                <a:path w="1216" h="679" extrusionOk="0">
                  <a:moveTo>
                    <a:pt x="668" y="679"/>
                  </a:moveTo>
                  <a:cubicBezTo>
                    <a:pt x="680" y="500"/>
                    <a:pt x="1215" y="595"/>
                    <a:pt x="1096" y="333"/>
                  </a:cubicBezTo>
                  <a:cubicBezTo>
                    <a:pt x="715" y="250"/>
                    <a:pt x="501" y="60"/>
                    <a:pt x="13" y="0"/>
                  </a:cubicBezTo>
                  <a:cubicBezTo>
                    <a:pt x="1" y="357"/>
                    <a:pt x="203" y="572"/>
                    <a:pt x="66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1" name="Google Shape;61141;p26"/>
            <p:cNvSpPr/>
            <p:nvPr/>
          </p:nvSpPr>
          <p:spPr>
            <a:xfrm>
              <a:off x="5573900" y="34344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5"/>
                  </a:moveTo>
                  <a:cubicBezTo>
                    <a:pt x="274" y="1"/>
                    <a:pt x="0" y="84"/>
                    <a:pt x="120" y="144"/>
                  </a:cubicBezTo>
                  <a:cubicBezTo>
                    <a:pt x="179" y="167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2" name="Google Shape;61142;p26"/>
            <p:cNvSpPr/>
            <p:nvPr/>
          </p:nvSpPr>
          <p:spPr>
            <a:xfrm>
              <a:off x="6807675" y="34315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4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3" name="Google Shape;61143;p26"/>
            <p:cNvSpPr/>
            <p:nvPr/>
          </p:nvSpPr>
          <p:spPr>
            <a:xfrm>
              <a:off x="5995075" y="3420800"/>
              <a:ext cx="22950" cy="14300"/>
            </a:xfrm>
            <a:custGeom>
              <a:avLst/>
              <a:gdLst/>
              <a:ahLst/>
              <a:cxnLst/>
              <a:rect l="l" t="t" r="r" b="b"/>
              <a:pathLst>
                <a:path w="918" h="572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537" y="417"/>
                    <a:pt x="918" y="0"/>
                    <a:pt x="441" y="12"/>
                  </a:cubicBezTo>
                  <a:cubicBezTo>
                    <a:pt x="596" y="322"/>
                    <a:pt x="1" y="238"/>
                    <a:pt x="1" y="452"/>
                  </a:cubicBezTo>
                  <a:cubicBezTo>
                    <a:pt x="144" y="476"/>
                    <a:pt x="275" y="476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4" name="Google Shape;61144;p26"/>
            <p:cNvSpPr/>
            <p:nvPr/>
          </p:nvSpPr>
          <p:spPr>
            <a:xfrm>
              <a:off x="4124600" y="3425250"/>
              <a:ext cx="7175" cy="11350"/>
            </a:xfrm>
            <a:custGeom>
              <a:avLst/>
              <a:gdLst/>
              <a:ahLst/>
              <a:cxnLst/>
              <a:rect l="l" t="t" r="r" b="b"/>
              <a:pathLst>
                <a:path w="287" h="454" extrusionOk="0">
                  <a:moveTo>
                    <a:pt x="263" y="274"/>
                  </a:moveTo>
                  <a:cubicBezTo>
                    <a:pt x="287" y="155"/>
                    <a:pt x="96" y="1"/>
                    <a:pt x="37" y="155"/>
                  </a:cubicBezTo>
                  <a:cubicBezTo>
                    <a:pt x="1" y="298"/>
                    <a:pt x="215" y="453"/>
                    <a:pt x="263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5" name="Google Shape;61145;p26"/>
            <p:cNvSpPr/>
            <p:nvPr/>
          </p:nvSpPr>
          <p:spPr>
            <a:xfrm>
              <a:off x="2041600" y="34258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68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6" name="Google Shape;61146;p26"/>
            <p:cNvSpPr/>
            <p:nvPr/>
          </p:nvSpPr>
          <p:spPr>
            <a:xfrm>
              <a:off x="1827000" y="34240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7" name="Google Shape;61147;p26"/>
            <p:cNvSpPr/>
            <p:nvPr/>
          </p:nvSpPr>
          <p:spPr>
            <a:xfrm>
              <a:off x="5103600" y="34148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203"/>
                    <a:pt x="203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8" name="Google Shape;61148;p26"/>
            <p:cNvSpPr/>
            <p:nvPr/>
          </p:nvSpPr>
          <p:spPr>
            <a:xfrm>
              <a:off x="2736650" y="3403225"/>
              <a:ext cx="41400" cy="23550"/>
            </a:xfrm>
            <a:custGeom>
              <a:avLst/>
              <a:gdLst/>
              <a:ahLst/>
              <a:cxnLst/>
              <a:rect l="l" t="t" r="r" b="b"/>
              <a:pathLst>
                <a:path w="1656" h="942" extrusionOk="0">
                  <a:moveTo>
                    <a:pt x="1655" y="489"/>
                  </a:moveTo>
                  <a:cubicBezTo>
                    <a:pt x="1512" y="346"/>
                    <a:pt x="822" y="477"/>
                    <a:pt x="786" y="263"/>
                  </a:cubicBezTo>
                  <a:cubicBezTo>
                    <a:pt x="762" y="132"/>
                    <a:pt x="726" y="1"/>
                    <a:pt x="357" y="48"/>
                  </a:cubicBezTo>
                  <a:cubicBezTo>
                    <a:pt x="0" y="584"/>
                    <a:pt x="1417" y="941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9" name="Google Shape;61149;p26"/>
            <p:cNvSpPr/>
            <p:nvPr/>
          </p:nvSpPr>
          <p:spPr>
            <a:xfrm>
              <a:off x="6335000" y="3411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0" name="Google Shape;61150;p26"/>
            <p:cNvSpPr/>
            <p:nvPr/>
          </p:nvSpPr>
          <p:spPr>
            <a:xfrm>
              <a:off x="2788725" y="3409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1" name="Google Shape;61151;p26"/>
            <p:cNvSpPr/>
            <p:nvPr/>
          </p:nvSpPr>
          <p:spPr>
            <a:xfrm>
              <a:off x="1653175" y="34124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67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2" name="Google Shape;61152;p26"/>
            <p:cNvSpPr/>
            <p:nvPr/>
          </p:nvSpPr>
          <p:spPr>
            <a:xfrm>
              <a:off x="5262250" y="3398750"/>
              <a:ext cx="22650" cy="11050"/>
            </a:xfrm>
            <a:custGeom>
              <a:avLst/>
              <a:gdLst/>
              <a:ahLst/>
              <a:cxnLst/>
              <a:rect l="l" t="t" r="r" b="b"/>
              <a:pathLst>
                <a:path w="906" h="442" extrusionOk="0">
                  <a:moveTo>
                    <a:pt x="620" y="442"/>
                  </a:moveTo>
                  <a:cubicBezTo>
                    <a:pt x="905" y="299"/>
                    <a:pt x="763" y="108"/>
                    <a:pt x="405" y="1"/>
                  </a:cubicBezTo>
                  <a:cubicBezTo>
                    <a:pt x="382" y="263"/>
                    <a:pt x="1" y="346"/>
                    <a:pt x="620" y="44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3" name="Google Shape;61153;p26"/>
            <p:cNvSpPr/>
            <p:nvPr/>
          </p:nvSpPr>
          <p:spPr>
            <a:xfrm>
              <a:off x="258950" y="3406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4"/>
                  </a:moveTo>
                  <a:cubicBezTo>
                    <a:pt x="274" y="1"/>
                    <a:pt x="0" y="84"/>
                    <a:pt x="108" y="132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4" name="Google Shape;61154;p26"/>
            <p:cNvSpPr/>
            <p:nvPr/>
          </p:nvSpPr>
          <p:spPr>
            <a:xfrm>
              <a:off x="6780600" y="34035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5" name="Google Shape;61155;p26"/>
            <p:cNvSpPr/>
            <p:nvPr/>
          </p:nvSpPr>
          <p:spPr>
            <a:xfrm>
              <a:off x="3750750" y="34044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4"/>
                    <a:pt x="441" y="95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6" name="Google Shape;61156;p26"/>
            <p:cNvSpPr/>
            <p:nvPr/>
          </p:nvSpPr>
          <p:spPr>
            <a:xfrm>
              <a:off x="6990150" y="3397575"/>
              <a:ext cx="10725" cy="7750"/>
            </a:xfrm>
            <a:custGeom>
              <a:avLst/>
              <a:gdLst/>
              <a:ahLst/>
              <a:cxnLst/>
              <a:rect l="l" t="t" r="r" b="b"/>
              <a:pathLst>
                <a:path w="429" h="310" extrusionOk="0">
                  <a:moveTo>
                    <a:pt x="429" y="155"/>
                  </a:moveTo>
                  <a:cubicBezTo>
                    <a:pt x="429" y="36"/>
                    <a:pt x="48" y="0"/>
                    <a:pt x="0" y="155"/>
                  </a:cubicBezTo>
                  <a:cubicBezTo>
                    <a:pt x="239" y="131"/>
                    <a:pt x="322" y="310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7" name="Google Shape;61157;p26"/>
            <p:cNvSpPr/>
            <p:nvPr/>
          </p:nvSpPr>
          <p:spPr>
            <a:xfrm>
              <a:off x="7205950" y="339012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489" y="453"/>
                  </a:moveTo>
                  <a:cubicBezTo>
                    <a:pt x="560" y="298"/>
                    <a:pt x="798" y="239"/>
                    <a:pt x="715" y="1"/>
                  </a:cubicBezTo>
                  <a:lnTo>
                    <a:pt x="60" y="1"/>
                  </a:lnTo>
                  <a:cubicBezTo>
                    <a:pt x="0" y="251"/>
                    <a:pt x="108" y="417"/>
                    <a:pt x="489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8" name="Google Shape;61158;p26"/>
            <p:cNvSpPr/>
            <p:nvPr/>
          </p:nvSpPr>
          <p:spPr>
            <a:xfrm>
              <a:off x="5130975" y="3391925"/>
              <a:ext cx="16700" cy="9550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441" y="381"/>
                  </a:moveTo>
                  <a:cubicBezTo>
                    <a:pt x="441" y="262"/>
                    <a:pt x="620" y="238"/>
                    <a:pt x="668" y="155"/>
                  </a:cubicBezTo>
                  <a:cubicBezTo>
                    <a:pt x="382" y="155"/>
                    <a:pt x="370" y="0"/>
                    <a:pt x="13" y="36"/>
                  </a:cubicBezTo>
                  <a:cubicBezTo>
                    <a:pt x="1" y="226"/>
                    <a:pt x="180" y="334"/>
                    <a:pt x="441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9" name="Google Shape;61159;p26"/>
            <p:cNvSpPr/>
            <p:nvPr/>
          </p:nvSpPr>
          <p:spPr>
            <a:xfrm>
              <a:off x="6965150" y="33949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4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0" name="Google Shape;61160;p26"/>
            <p:cNvSpPr/>
            <p:nvPr/>
          </p:nvSpPr>
          <p:spPr>
            <a:xfrm>
              <a:off x="4113000" y="3386550"/>
              <a:ext cx="31575" cy="15800"/>
            </a:xfrm>
            <a:custGeom>
              <a:avLst/>
              <a:gdLst/>
              <a:ahLst/>
              <a:cxnLst/>
              <a:rect l="l" t="t" r="r" b="b"/>
              <a:pathLst>
                <a:path w="1263" h="632" extrusionOk="0">
                  <a:moveTo>
                    <a:pt x="727" y="370"/>
                  </a:moveTo>
                  <a:cubicBezTo>
                    <a:pt x="1263" y="1"/>
                    <a:pt x="1" y="632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1" name="Google Shape;61161;p26"/>
            <p:cNvSpPr/>
            <p:nvPr/>
          </p:nvSpPr>
          <p:spPr>
            <a:xfrm>
              <a:off x="2365175" y="3383575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8"/>
                  </a:moveTo>
                  <a:cubicBezTo>
                    <a:pt x="1036" y="477"/>
                    <a:pt x="1155" y="310"/>
                    <a:pt x="1072" y="36"/>
                  </a:cubicBezTo>
                  <a:cubicBezTo>
                    <a:pt x="750" y="60"/>
                    <a:pt x="274" y="1"/>
                    <a:pt x="202" y="156"/>
                  </a:cubicBezTo>
                  <a:cubicBezTo>
                    <a:pt x="774" y="120"/>
                    <a:pt x="0" y="787"/>
                    <a:pt x="85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2" name="Google Shape;61162;p26"/>
            <p:cNvSpPr/>
            <p:nvPr/>
          </p:nvSpPr>
          <p:spPr>
            <a:xfrm>
              <a:off x="3273600" y="3379125"/>
              <a:ext cx="30100" cy="18775"/>
            </a:xfrm>
            <a:custGeom>
              <a:avLst/>
              <a:gdLst/>
              <a:ahLst/>
              <a:cxnLst/>
              <a:rect l="l" t="t" r="r" b="b"/>
              <a:pathLst>
                <a:path w="1204" h="751" extrusionOk="0">
                  <a:moveTo>
                    <a:pt x="834" y="667"/>
                  </a:moveTo>
                  <a:cubicBezTo>
                    <a:pt x="1203" y="476"/>
                    <a:pt x="715" y="155"/>
                    <a:pt x="394" y="0"/>
                  </a:cubicBezTo>
                  <a:cubicBezTo>
                    <a:pt x="60" y="155"/>
                    <a:pt x="1" y="750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3" name="Google Shape;61163;p26"/>
            <p:cNvSpPr/>
            <p:nvPr/>
          </p:nvSpPr>
          <p:spPr>
            <a:xfrm>
              <a:off x="2397600" y="33868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" y="132"/>
                  </a:moveTo>
                  <a:cubicBezTo>
                    <a:pt x="1" y="191"/>
                    <a:pt x="179" y="263"/>
                    <a:pt x="227" y="132"/>
                  </a:cubicBezTo>
                  <a:cubicBezTo>
                    <a:pt x="203" y="72"/>
                    <a:pt x="37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4" name="Google Shape;61164;p26"/>
            <p:cNvSpPr/>
            <p:nvPr/>
          </p:nvSpPr>
          <p:spPr>
            <a:xfrm>
              <a:off x="461650" y="3376150"/>
              <a:ext cx="44675" cy="22925"/>
            </a:xfrm>
            <a:custGeom>
              <a:avLst/>
              <a:gdLst/>
              <a:ahLst/>
              <a:cxnLst/>
              <a:rect l="l" t="t" r="r" b="b"/>
              <a:pathLst>
                <a:path w="1787" h="917" extrusionOk="0">
                  <a:moveTo>
                    <a:pt x="1787" y="441"/>
                  </a:moveTo>
                  <a:cubicBezTo>
                    <a:pt x="1179" y="429"/>
                    <a:pt x="1191" y="72"/>
                    <a:pt x="703" y="0"/>
                  </a:cubicBezTo>
                  <a:cubicBezTo>
                    <a:pt x="965" y="369"/>
                    <a:pt x="1" y="83"/>
                    <a:pt x="274" y="441"/>
                  </a:cubicBezTo>
                  <a:cubicBezTo>
                    <a:pt x="1072" y="333"/>
                    <a:pt x="1513" y="917"/>
                    <a:pt x="1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5" name="Google Shape;61165;p26"/>
            <p:cNvSpPr/>
            <p:nvPr/>
          </p:nvSpPr>
          <p:spPr>
            <a:xfrm>
              <a:off x="2786050" y="3386250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91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6" name="Google Shape;61166;p26"/>
            <p:cNvSpPr/>
            <p:nvPr/>
          </p:nvSpPr>
          <p:spPr>
            <a:xfrm>
              <a:off x="1854100" y="338387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81" y="286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7" name="Google Shape;61167;p26"/>
            <p:cNvSpPr/>
            <p:nvPr/>
          </p:nvSpPr>
          <p:spPr>
            <a:xfrm>
              <a:off x="2552400" y="3380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29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8" name="Google Shape;61168;p26"/>
            <p:cNvSpPr/>
            <p:nvPr/>
          </p:nvSpPr>
          <p:spPr>
            <a:xfrm>
              <a:off x="4641925" y="33785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24"/>
                  </a:moveTo>
                  <a:cubicBezTo>
                    <a:pt x="406" y="36"/>
                    <a:pt x="49" y="0"/>
                    <a:pt x="1" y="143"/>
                  </a:cubicBezTo>
                  <a:cubicBezTo>
                    <a:pt x="251" y="108"/>
                    <a:pt x="632" y="143"/>
                    <a:pt x="656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9" name="Google Shape;61169;p26"/>
            <p:cNvSpPr/>
            <p:nvPr/>
          </p:nvSpPr>
          <p:spPr>
            <a:xfrm>
              <a:off x="2484825" y="3376150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0"/>
                  </a:moveTo>
                  <a:cubicBezTo>
                    <a:pt x="262" y="24"/>
                    <a:pt x="0" y="0"/>
                    <a:pt x="0" y="107"/>
                  </a:cubicBezTo>
                  <a:cubicBezTo>
                    <a:pt x="155" y="83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0" name="Google Shape;61170;p26"/>
            <p:cNvSpPr/>
            <p:nvPr/>
          </p:nvSpPr>
          <p:spPr>
            <a:xfrm>
              <a:off x="7211900" y="33645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5" y="346"/>
                  </a:moveTo>
                  <a:lnTo>
                    <a:pt x="465" y="120"/>
                  </a:lnTo>
                  <a:cubicBezTo>
                    <a:pt x="239" y="120"/>
                    <a:pt x="203" y="25"/>
                    <a:pt x="24" y="1"/>
                  </a:cubicBezTo>
                  <a:cubicBezTo>
                    <a:pt x="60" y="191"/>
                    <a:pt x="1" y="40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1" name="Google Shape;61171;p26"/>
            <p:cNvSpPr/>
            <p:nvPr/>
          </p:nvSpPr>
          <p:spPr>
            <a:xfrm>
              <a:off x="4546975" y="33696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2" name="Google Shape;61172;p26"/>
            <p:cNvSpPr/>
            <p:nvPr/>
          </p:nvSpPr>
          <p:spPr>
            <a:xfrm>
              <a:off x="1861525" y="3364525"/>
              <a:ext cx="23550" cy="10450"/>
            </a:xfrm>
            <a:custGeom>
              <a:avLst/>
              <a:gdLst/>
              <a:ahLst/>
              <a:cxnLst/>
              <a:rect l="l" t="t" r="r" b="b"/>
              <a:pathLst>
                <a:path w="942" h="418" extrusionOk="0">
                  <a:moveTo>
                    <a:pt x="787" y="346"/>
                  </a:moveTo>
                  <a:cubicBezTo>
                    <a:pt x="941" y="48"/>
                    <a:pt x="346" y="120"/>
                    <a:pt x="132" y="1"/>
                  </a:cubicBezTo>
                  <a:cubicBezTo>
                    <a:pt x="1" y="298"/>
                    <a:pt x="227" y="417"/>
                    <a:pt x="78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3" name="Google Shape;61173;p26"/>
            <p:cNvSpPr/>
            <p:nvPr/>
          </p:nvSpPr>
          <p:spPr>
            <a:xfrm>
              <a:off x="6962475" y="3361850"/>
              <a:ext cx="27400" cy="9250"/>
            </a:xfrm>
            <a:custGeom>
              <a:avLst/>
              <a:gdLst/>
              <a:ahLst/>
              <a:cxnLst/>
              <a:rect l="l" t="t" r="r" b="b"/>
              <a:pathLst>
                <a:path w="1096" h="370" extrusionOk="0">
                  <a:moveTo>
                    <a:pt x="226" y="346"/>
                  </a:moveTo>
                  <a:cubicBezTo>
                    <a:pt x="714" y="370"/>
                    <a:pt x="1048" y="310"/>
                    <a:pt x="1095" y="120"/>
                  </a:cubicBezTo>
                  <a:cubicBezTo>
                    <a:pt x="714" y="132"/>
                    <a:pt x="0" y="1"/>
                    <a:pt x="22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4" name="Google Shape;61174;p26"/>
            <p:cNvSpPr/>
            <p:nvPr/>
          </p:nvSpPr>
          <p:spPr>
            <a:xfrm>
              <a:off x="2297900" y="3359175"/>
              <a:ext cx="14300" cy="11325"/>
            </a:xfrm>
            <a:custGeom>
              <a:avLst/>
              <a:gdLst/>
              <a:ahLst/>
              <a:cxnLst/>
              <a:rect l="l" t="t" r="r" b="b"/>
              <a:pathLst>
                <a:path w="572" h="453" extrusionOk="0">
                  <a:moveTo>
                    <a:pt x="512" y="453"/>
                  </a:moveTo>
                  <a:cubicBezTo>
                    <a:pt x="572" y="191"/>
                    <a:pt x="453" y="36"/>
                    <a:pt x="72" y="0"/>
                  </a:cubicBezTo>
                  <a:cubicBezTo>
                    <a:pt x="0" y="262"/>
                    <a:pt x="119" y="417"/>
                    <a:pt x="512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5" name="Google Shape;61175;p26"/>
            <p:cNvSpPr/>
            <p:nvPr/>
          </p:nvSpPr>
          <p:spPr>
            <a:xfrm>
              <a:off x="5726300" y="33642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96" y="132"/>
                  </a:moveTo>
                  <a:cubicBezTo>
                    <a:pt x="155" y="156"/>
                    <a:pt x="429" y="72"/>
                    <a:pt x="322" y="13"/>
                  </a:cubicBezTo>
                  <a:cubicBezTo>
                    <a:pt x="262" y="1"/>
                    <a:pt x="0" y="72"/>
                    <a:pt x="9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6" name="Google Shape;61176;p26"/>
            <p:cNvSpPr/>
            <p:nvPr/>
          </p:nvSpPr>
          <p:spPr>
            <a:xfrm>
              <a:off x="2003225" y="33639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68"/>
                    <a:pt x="453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7" name="Google Shape;61177;p26"/>
            <p:cNvSpPr/>
            <p:nvPr/>
          </p:nvSpPr>
          <p:spPr>
            <a:xfrm>
              <a:off x="6016525" y="335322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2" y="346"/>
                  </a:moveTo>
                  <a:cubicBezTo>
                    <a:pt x="464" y="203"/>
                    <a:pt x="738" y="179"/>
                    <a:pt x="679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8" name="Google Shape;61178;p26"/>
            <p:cNvSpPr/>
            <p:nvPr/>
          </p:nvSpPr>
          <p:spPr>
            <a:xfrm>
              <a:off x="1741575" y="3344000"/>
              <a:ext cx="36625" cy="9250"/>
            </a:xfrm>
            <a:custGeom>
              <a:avLst/>
              <a:gdLst/>
              <a:ahLst/>
              <a:cxnLst/>
              <a:rect l="l" t="t" r="r" b="b"/>
              <a:pathLst>
                <a:path w="1465" h="370" extrusionOk="0">
                  <a:moveTo>
                    <a:pt x="810" y="369"/>
                  </a:moveTo>
                  <a:cubicBezTo>
                    <a:pt x="1465" y="0"/>
                    <a:pt x="0" y="48"/>
                    <a:pt x="81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9" name="Google Shape;61179;p26"/>
            <p:cNvSpPr/>
            <p:nvPr/>
          </p:nvSpPr>
          <p:spPr>
            <a:xfrm>
              <a:off x="7221425" y="333535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94"/>
                  </a:moveTo>
                  <a:cubicBezTo>
                    <a:pt x="1275" y="1"/>
                    <a:pt x="1" y="656"/>
                    <a:pt x="739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0" name="Google Shape;61180;p26"/>
            <p:cNvSpPr/>
            <p:nvPr/>
          </p:nvSpPr>
          <p:spPr>
            <a:xfrm>
              <a:off x="6530575" y="334430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7" y="143"/>
                  </a:moveTo>
                  <a:cubicBezTo>
                    <a:pt x="167" y="167"/>
                    <a:pt x="429" y="83"/>
                    <a:pt x="334" y="24"/>
                  </a:cubicBezTo>
                  <a:cubicBezTo>
                    <a:pt x="274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1" name="Google Shape;61181;p26"/>
            <p:cNvSpPr/>
            <p:nvPr/>
          </p:nvSpPr>
          <p:spPr>
            <a:xfrm>
              <a:off x="4158250" y="33422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2" name="Google Shape;61182;p26"/>
            <p:cNvSpPr/>
            <p:nvPr/>
          </p:nvSpPr>
          <p:spPr>
            <a:xfrm>
              <a:off x="2467850" y="3341900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1" y="132"/>
                  </a:moveTo>
                  <a:cubicBezTo>
                    <a:pt x="1" y="251"/>
                    <a:pt x="394" y="263"/>
                    <a:pt x="429" y="132"/>
                  </a:cubicBezTo>
                  <a:cubicBezTo>
                    <a:pt x="406" y="1"/>
                    <a:pt x="215" y="60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3" name="Google Shape;61183;p26"/>
            <p:cNvSpPr/>
            <p:nvPr/>
          </p:nvSpPr>
          <p:spPr>
            <a:xfrm>
              <a:off x="5539675" y="333150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48"/>
                  </a:moveTo>
                  <a:lnTo>
                    <a:pt x="834" y="95"/>
                  </a:lnTo>
                  <a:cubicBezTo>
                    <a:pt x="0" y="0"/>
                    <a:pt x="0" y="631"/>
                    <a:pt x="834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4" name="Google Shape;61184;p26"/>
            <p:cNvSpPr/>
            <p:nvPr/>
          </p:nvSpPr>
          <p:spPr>
            <a:xfrm>
              <a:off x="2353850" y="33389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5" name="Google Shape;61185;p26"/>
            <p:cNvSpPr/>
            <p:nvPr/>
          </p:nvSpPr>
          <p:spPr>
            <a:xfrm>
              <a:off x="3456975" y="3336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12" y="191"/>
                    <a:pt x="191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6" name="Google Shape;61186;p26"/>
            <p:cNvSpPr/>
            <p:nvPr/>
          </p:nvSpPr>
          <p:spPr>
            <a:xfrm>
              <a:off x="2299375" y="3330900"/>
              <a:ext cx="18200" cy="12525"/>
            </a:xfrm>
            <a:custGeom>
              <a:avLst/>
              <a:gdLst/>
              <a:ahLst/>
              <a:cxnLst/>
              <a:rect l="l" t="t" r="r" b="b"/>
              <a:pathLst>
                <a:path w="728" h="501" extrusionOk="0">
                  <a:moveTo>
                    <a:pt x="227" y="0"/>
                  </a:moveTo>
                  <a:cubicBezTo>
                    <a:pt x="239" y="155"/>
                    <a:pt x="120" y="262"/>
                    <a:pt x="1" y="346"/>
                  </a:cubicBezTo>
                  <a:cubicBezTo>
                    <a:pt x="287" y="346"/>
                    <a:pt x="298" y="500"/>
                    <a:pt x="656" y="465"/>
                  </a:cubicBezTo>
                  <a:cubicBezTo>
                    <a:pt x="727" y="203"/>
                    <a:pt x="608" y="36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7" name="Google Shape;61187;p26"/>
            <p:cNvSpPr/>
            <p:nvPr/>
          </p:nvSpPr>
          <p:spPr>
            <a:xfrm>
              <a:off x="2210075" y="3335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30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8" name="Google Shape;61188;p26"/>
            <p:cNvSpPr/>
            <p:nvPr/>
          </p:nvSpPr>
          <p:spPr>
            <a:xfrm>
              <a:off x="1674600" y="33285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4"/>
                  </a:moveTo>
                  <a:cubicBezTo>
                    <a:pt x="227" y="214"/>
                    <a:pt x="263" y="310"/>
                    <a:pt x="441" y="333"/>
                  </a:cubicBezTo>
                  <a:cubicBezTo>
                    <a:pt x="441" y="214"/>
                    <a:pt x="620" y="203"/>
                    <a:pt x="655" y="119"/>
                  </a:cubicBezTo>
                  <a:cubicBezTo>
                    <a:pt x="441" y="119"/>
                    <a:pt x="393" y="24"/>
                    <a:pt x="227" y="0"/>
                  </a:cubicBezTo>
                  <a:cubicBezTo>
                    <a:pt x="227" y="95"/>
                    <a:pt x="48" y="119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9" name="Google Shape;61189;p26"/>
            <p:cNvSpPr/>
            <p:nvPr/>
          </p:nvSpPr>
          <p:spPr>
            <a:xfrm>
              <a:off x="3712050" y="3325550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3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63" y="0"/>
                  </a:lnTo>
                  <a:cubicBezTo>
                    <a:pt x="1" y="155"/>
                    <a:pt x="1" y="262"/>
                    <a:pt x="465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0" name="Google Shape;61190;p26"/>
            <p:cNvSpPr/>
            <p:nvPr/>
          </p:nvSpPr>
          <p:spPr>
            <a:xfrm>
              <a:off x="2337775" y="33276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1" name="Google Shape;61191;p26"/>
            <p:cNvSpPr/>
            <p:nvPr/>
          </p:nvSpPr>
          <p:spPr>
            <a:xfrm>
              <a:off x="2212775" y="33276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2" name="Google Shape;61192;p26"/>
            <p:cNvSpPr/>
            <p:nvPr/>
          </p:nvSpPr>
          <p:spPr>
            <a:xfrm>
              <a:off x="7038975" y="33255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3" name="Google Shape;61193;p26"/>
            <p:cNvSpPr/>
            <p:nvPr/>
          </p:nvSpPr>
          <p:spPr>
            <a:xfrm>
              <a:off x="2435700" y="3309175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1" y="84"/>
                  </a:moveTo>
                  <a:lnTo>
                    <a:pt x="1" y="536"/>
                  </a:lnTo>
                  <a:cubicBezTo>
                    <a:pt x="834" y="619"/>
                    <a:pt x="834" y="0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4" name="Google Shape;61194;p26"/>
            <p:cNvSpPr/>
            <p:nvPr/>
          </p:nvSpPr>
          <p:spPr>
            <a:xfrm>
              <a:off x="2498800" y="3300525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42" y="656"/>
                  </a:moveTo>
                  <a:cubicBezTo>
                    <a:pt x="1180" y="1"/>
                    <a:pt x="1" y="608"/>
                    <a:pt x="942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5" name="Google Shape;61195;p26"/>
            <p:cNvSpPr/>
            <p:nvPr/>
          </p:nvSpPr>
          <p:spPr>
            <a:xfrm>
              <a:off x="6413875" y="3298150"/>
              <a:ext cx="27125" cy="17000"/>
            </a:xfrm>
            <a:custGeom>
              <a:avLst/>
              <a:gdLst/>
              <a:ahLst/>
              <a:cxnLst/>
              <a:rect l="l" t="t" r="r" b="b"/>
              <a:pathLst>
                <a:path w="1085" h="680" extrusionOk="0">
                  <a:moveTo>
                    <a:pt x="1" y="525"/>
                  </a:moveTo>
                  <a:cubicBezTo>
                    <a:pt x="275" y="679"/>
                    <a:pt x="799" y="679"/>
                    <a:pt x="1084" y="525"/>
                  </a:cubicBezTo>
                  <a:cubicBezTo>
                    <a:pt x="1084" y="1"/>
                    <a:pt x="1" y="1"/>
                    <a:pt x="1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6" name="Google Shape;61196;p26"/>
            <p:cNvSpPr/>
            <p:nvPr/>
          </p:nvSpPr>
          <p:spPr>
            <a:xfrm>
              <a:off x="6305250" y="3311250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1"/>
                  </a:moveTo>
                  <a:cubicBezTo>
                    <a:pt x="262" y="36"/>
                    <a:pt x="0" y="1"/>
                    <a:pt x="0" y="108"/>
                  </a:cubicBezTo>
                  <a:cubicBezTo>
                    <a:pt x="155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7" name="Google Shape;61197;p26"/>
            <p:cNvSpPr/>
            <p:nvPr/>
          </p:nvSpPr>
          <p:spPr>
            <a:xfrm>
              <a:off x="6875250" y="330560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1" y="203"/>
                    <a:pt x="239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8" name="Google Shape;61198;p26"/>
            <p:cNvSpPr/>
            <p:nvPr/>
          </p:nvSpPr>
          <p:spPr>
            <a:xfrm>
              <a:off x="6941025" y="329875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5"/>
                  </a:moveTo>
                  <a:cubicBezTo>
                    <a:pt x="191" y="179"/>
                    <a:pt x="84" y="0"/>
                    <a:pt x="1" y="155"/>
                  </a:cubicBezTo>
                  <a:cubicBezTo>
                    <a:pt x="1" y="274"/>
                    <a:pt x="370" y="310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9" name="Google Shape;61199;p26"/>
            <p:cNvSpPr/>
            <p:nvPr/>
          </p:nvSpPr>
          <p:spPr>
            <a:xfrm>
              <a:off x="3139075" y="329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0" name="Google Shape;61200;p26"/>
            <p:cNvSpPr/>
            <p:nvPr/>
          </p:nvSpPr>
          <p:spPr>
            <a:xfrm>
              <a:off x="6402875" y="32916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1" name="Google Shape;61201;p26"/>
            <p:cNvSpPr/>
            <p:nvPr/>
          </p:nvSpPr>
          <p:spPr>
            <a:xfrm>
              <a:off x="6521625" y="3288925"/>
              <a:ext cx="17300" cy="6275"/>
            </a:xfrm>
            <a:custGeom>
              <a:avLst/>
              <a:gdLst/>
              <a:ahLst/>
              <a:cxnLst/>
              <a:rect l="l" t="t" r="r" b="b"/>
              <a:pathLst>
                <a:path w="692" h="251" extrusionOk="0">
                  <a:moveTo>
                    <a:pt x="692" y="227"/>
                  </a:moveTo>
                  <a:lnTo>
                    <a:pt x="692" y="1"/>
                  </a:lnTo>
                  <a:lnTo>
                    <a:pt x="37" y="1"/>
                  </a:lnTo>
                  <a:cubicBezTo>
                    <a:pt x="1" y="191"/>
                    <a:pt x="251" y="251"/>
                    <a:pt x="69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2" name="Google Shape;61202;p26"/>
            <p:cNvSpPr/>
            <p:nvPr/>
          </p:nvSpPr>
          <p:spPr>
            <a:xfrm>
              <a:off x="6283225" y="3282975"/>
              <a:ext cx="16375" cy="8650"/>
            </a:xfrm>
            <a:custGeom>
              <a:avLst/>
              <a:gdLst/>
              <a:ahLst/>
              <a:cxnLst/>
              <a:rect l="l" t="t" r="r" b="b"/>
              <a:pathLst>
                <a:path w="655" h="346" extrusionOk="0">
                  <a:moveTo>
                    <a:pt x="655" y="120"/>
                  </a:moveTo>
                  <a:cubicBezTo>
                    <a:pt x="429" y="120"/>
                    <a:pt x="405" y="36"/>
                    <a:pt x="214" y="0"/>
                  </a:cubicBezTo>
                  <a:cubicBezTo>
                    <a:pt x="214" y="120"/>
                    <a:pt x="36" y="131"/>
                    <a:pt x="0" y="227"/>
                  </a:cubicBezTo>
                  <a:cubicBezTo>
                    <a:pt x="214" y="227"/>
                    <a:pt x="250" y="310"/>
                    <a:pt x="429" y="346"/>
                  </a:cubicBezTo>
                  <a:cubicBezTo>
                    <a:pt x="429" y="227"/>
                    <a:pt x="607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3" name="Google Shape;61203;p26"/>
            <p:cNvSpPr/>
            <p:nvPr/>
          </p:nvSpPr>
          <p:spPr>
            <a:xfrm>
              <a:off x="6177550" y="32877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4" name="Google Shape;61204;p26"/>
            <p:cNvSpPr/>
            <p:nvPr/>
          </p:nvSpPr>
          <p:spPr>
            <a:xfrm>
              <a:off x="5492050" y="3276425"/>
              <a:ext cx="25025" cy="14025"/>
            </a:xfrm>
            <a:custGeom>
              <a:avLst/>
              <a:gdLst/>
              <a:ahLst/>
              <a:cxnLst/>
              <a:rect l="l" t="t" r="r" b="b"/>
              <a:pathLst>
                <a:path w="1001" h="561" extrusionOk="0">
                  <a:moveTo>
                    <a:pt x="774" y="489"/>
                  </a:moveTo>
                  <a:cubicBezTo>
                    <a:pt x="798" y="489"/>
                    <a:pt x="762" y="382"/>
                    <a:pt x="774" y="370"/>
                  </a:cubicBezTo>
                  <a:cubicBezTo>
                    <a:pt x="798" y="358"/>
                    <a:pt x="988" y="131"/>
                    <a:pt x="1000" y="143"/>
                  </a:cubicBezTo>
                  <a:cubicBezTo>
                    <a:pt x="762" y="1"/>
                    <a:pt x="0" y="560"/>
                    <a:pt x="774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5" name="Google Shape;61205;p26"/>
            <p:cNvSpPr/>
            <p:nvPr/>
          </p:nvSpPr>
          <p:spPr>
            <a:xfrm>
              <a:off x="6134100" y="32743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4" y="107"/>
                    <a:pt x="750" y="24"/>
                  </a:cubicBezTo>
                  <a:cubicBezTo>
                    <a:pt x="417" y="36"/>
                    <a:pt x="0" y="0"/>
                    <a:pt x="95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6" name="Google Shape;61206;p26"/>
            <p:cNvSpPr/>
            <p:nvPr/>
          </p:nvSpPr>
          <p:spPr>
            <a:xfrm>
              <a:off x="2283300" y="327405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7" name="Google Shape;61207;p26"/>
            <p:cNvSpPr/>
            <p:nvPr/>
          </p:nvSpPr>
          <p:spPr>
            <a:xfrm>
              <a:off x="7088075" y="3251425"/>
              <a:ext cx="44075" cy="28600"/>
            </a:xfrm>
            <a:custGeom>
              <a:avLst/>
              <a:gdLst/>
              <a:ahLst/>
              <a:cxnLst/>
              <a:rect l="l" t="t" r="r" b="b"/>
              <a:pathLst>
                <a:path w="1763" h="1144" extrusionOk="0">
                  <a:moveTo>
                    <a:pt x="1513" y="24"/>
                  </a:moveTo>
                  <a:cubicBezTo>
                    <a:pt x="370" y="0"/>
                    <a:pt x="155" y="441"/>
                    <a:pt x="1" y="917"/>
                  </a:cubicBezTo>
                  <a:cubicBezTo>
                    <a:pt x="905" y="1143"/>
                    <a:pt x="1763" y="762"/>
                    <a:pt x="151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8" name="Google Shape;61208;p26"/>
            <p:cNvSpPr/>
            <p:nvPr/>
          </p:nvSpPr>
          <p:spPr>
            <a:xfrm>
              <a:off x="6408525" y="32749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4" y="25"/>
                    <a:pt x="1" y="1"/>
                    <a:pt x="1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9" name="Google Shape;61209;p26"/>
            <p:cNvSpPr/>
            <p:nvPr/>
          </p:nvSpPr>
          <p:spPr>
            <a:xfrm>
              <a:off x="2370525" y="3252025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6"/>
                  </a:moveTo>
                  <a:cubicBezTo>
                    <a:pt x="1620" y="512"/>
                    <a:pt x="989" y="179"/>
                    <a:pt x="655" y="0"/>
                  </a:cubicBezTo>
                  <a:cubicBezTo>
                    <a:pt x="620" y="143"/>
                    <a:pt x="310" y="119"/>
                    <a:pt x="0" y="119"/>
                  </a:cubicBezTo>
                  <a:cubicBezTo>
                    <a:pt x="119" y="465"/>
                    <a:pt x="500" y="679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0" name="Google Shape;61210;p26"/>
            <p:cNvSpPr/>
            <p:nvPr/>
          </p:nvSpPr>
          <p:spPr>
            <a:xfrm>
              <a:off x="1777300" y="3263325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6" y="191"/>
                    <a:pt x="750" y="179"/>
                    <a:pt x="691" y="1"/>
                  </a:cubicBezTo>
                  <a:lnTo>
                    <a:pt x="262" y="1"/>
                  </a:lnTo>
                  <a:cubicBezTo>
                    <a:pt x="0" y="167"/>
                    <a:pt x="0" y="286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1" name="Google Shape;61211;p26"/>
            <p:cNvSpPr/>
            <p:nvPr/>
          </p:nvSpPr>
          <p:spPr>
            <a:xfrm>
              <a:off x="4568725" y="3256775"/>
              <a:ext cx="10725" cy="4800"/>
            </a:xfrm>
            <a:custGeom>
              <a:avLst/>
              <a:gdLst/>
              <a:ahLst/>
              <a:cxnLst/>
              <a:rect l="l" t="t" r="r" b="b"/>
              <a:pathLst>
                <a:path w="429" h="192" extrusionOk="0">
                  <a:moveTo>
                    <a:pt x="95" y="155"/>
                  </a:moveTo>
                  <a:cubicBezTo>
                    <a:pt x="167" y="191"/>
                    <a:pt x="429" y="96"/>
                    <a:pt x="322" y="36"/>
                  </a:cubicBezTo>
                  <a:cubicBezTo>
                    <a:pt x="262" y="1"/>
                    <a:pt x="0" y="96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2" name="Google Shape;61212;p26"/>
            <p:cNvSpPr/>
            <p:nvPr/>
          </p:nvSpPr>
          <p:spPr>
            <a:xfrm>
              <a:off x="1465350" y="3256775"/>
              <a:ext cx="11025" cy="4800"/>
            </a:xfrm>
            <a:custGeom>
              <a:avLst/>
              <a:gdLst/>
              <a:ahLst/>
              <a:cxnLst/>
              <a:rect l="l" t="t" r="r" b="b"/>
              <a:pathLst>
                <a:path w="441" h="192" extrusionOk="0">
                  <a:moveTo>
                    <a:pt x="120" y="155"/>
                  </a:moveTo>
                  <a:cubicBezTo>
                    <a:pt x="179" y="191"/>
                    <a:pt x="441" y="96"/>
                    <a:pt x="334" y="36"/>
                  </a:cubicBezTo>
                  <a:cubicBezTo>
                    <a:pt x="262" y="1"/>
                    <a:pt x="0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3" name="Google Shape;61213;p26"/>
            <p:cNvSpPr/>
            <p:nvPr/>
          </p:nvSpPr>
          <p:spPr>
            <a:xfrm>
              <a:off x="6335000" y="32487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67"/>
                    <a:pt x="441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4" name="Google Shape;61214;p26"/>
            <p:cNvSpPr/>
            <p:nvPr/>
          </p:nvSpPr>
          <p:spPr>
            <a:xfrm>
              <a:off x="3542100" y="3239825"/>
              <a:ext cx="31575" cy="16375"/>
            </a:xfrm>
            <a:custGeom>
              <a:avLst/>
              <a:gdLst/>
              <a:ahLst/>
              <a:cxnLst/>
              <a:rect l="l" t="t" r="r" b="b"/>
              <a:pathLst>
                <a:path w="1263" h="655" extrusionOk="0">
                  <a:moveTo>
                    <a:pt x="750" y="381"/>
                  </a:moveTo>
                  <a:cubicBezTo>
                    <a:pt x="1262" y="0"/>
                    <a:pt x="0" y="655"/>
                    <a:pt x="75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5" name="Google Shape;61215;p26"/>
            <p:cNvSpPr/>
            <p:nvPr/>
          </p:nvSpPr>
          <p:spPr>
            <a:xfrm>
              <a:off x="943850" y="323682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8"/>
                  </a:moveTo>
                  <a:cubicBezTo>
                    <a:pt x="1013" y="287"/>
                    <a:pt x="1001" y="1"/>
                    <a:pt x="322" y="49"/>
                  </a:cubicBezTo>
                  <a:cubicBezTo>
                    <a:pt x="251" y="191"/>
                    <a:pt x="1" y="251"/>
                    <a:pt x="96" y="489"/>
                  </a:cubicBezTo>
                  <a:cubicBezTo>
                    <a:pt x="394" y="537"/>
                    <a:pt x="525" y="656"/>
                    <a:pt x="97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6" name="Google Shape;61216;p26"/>
            <p:cNvSpPr/>
            <p:nvPr/>
          </p:nvSpPr>
          <p:spPr>
            <a:xfrm>
              <a:off x="886700" y="32353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7" name="Google Shape;61217;p26"/>
            <p:cNvSpPr/>
            <p:nvPr/>
          </p:nvSpPr>
          <p:spPr>
            <a:xfrm>
              <a:off x="6804700" y="3226725"/>
              <a:ext cx="18475" cy="12525"/>
            </a:xfrm>
            <a:custGeom>
              <a:avLst/>
              <a:gdLst/>
              <a:ahLst/>
              <a:cxnLst/>
              <a:rect l="l" t="t" r="r" b="b"/>
              <a:pathLst>
                <a:path w="739" h="501" extrusionOk="0">
                  <a:moveTo>
                    <a:pt x="227" y="0"/>
                  </a:moveTo>
                  <a:cubicBezTo>
                    <a:pt x="239" y="155"/>
                    <a:pt x="120" y="262"/>
                    <a:pt x="1" y="345"/>
                  </a:cubicBezTo>
                  <a:cubicBezTo>
                    <a:pt x="287" y="345"/>
                    <a:pt x="298" y="500"/>
                    <a:pt x="656" y="465"/>
                  </a:cubicBezTo>
                  <a:cubicBezTo>
                    <a:pt x="739" y="203"/>
                    <a:pt x="620" y="36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8" name="Google Shape;61218;p26"/>
            <p:cNvSpPr/>
            <p:nvPr/>
          </p:nvSpPr>
          <p:spPr>
            <a:xfrm>
              <a:off x="5872750" y="3226725"/>
              <a:ext cx="24725" cy="14000"/>
            </a:xfrm>
            <a:custGeom>
              <a:avLst/>
              <a:gdLst/>
              <a:ahLst/>
              <a:cxnLst/>
              <a:rect l="l" t="t" r="r" b="b"/>
              <a:pathLst>
                <a:path w="989" h="560" extrusionOk="0">
                  <a:moveTo>
                    <a:pt x="989" y="226"/>
                  </a:moveTo>
                  <a:cubicBezTo>
                    <a:pt x="703" y="226"/>
                    <a:pt x="786" y="36"/>
                    <a:pt x="548" y="0"/>
                  </a:cubicBezTo>
                  <a:cubicBezTo>
                    <a:pt x="536" y="179"/>
                    <a:pt x="0" y="95"/>
                    <a:pt x="119" y="345"/>
                  </a:cubicBezTo>
                  <a:cubicBezTo>
                    <a:pt x="667" y="357"/>
                    <a:pt x="810" y="560"/>
                    <a:pt x="98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9" name="Google Shape;61219;p26"/>
            <p:cNvSpPr/>
            <p:nvPr/>
          </p:nvSpPr>
          <p:spPr>
            <a:xfrm>
              <a:off x="3158125" y="32320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2" y="131"/>
                  </a:cubicBezTo>
                  <a:cubicBezTo>
                    <a:pt x="0" y="191"/>
                    <a:pt x="179" y="251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0" name="Google Shape;61220;p26"/>
            <p:cNvSpPr/>
            <p:nvPr/>
          </p:nvSpPr>
          <p:spPr>
            <a:xfrm>
              <a:off x="2829200" y="3220175"/>
              <a:ext cx="25050" cy="14300"/>
            </a:xfrm>
            <a:custGeom>
              <a:avLst/>
              <a:gdLst/>
              <a:ahLst/>
              <a:cxnLst/>
              <a:rect l="l" t="t" r="r" b="b"/>
              <a:pathLst>
                <a:path w="1002" h="572" extrusionOk="0">
                  <a:moveTo>
                    <a:pt x="775" y="381"/>
                  </a:moveTo>
                  <a:cubicBezTo>
                    <a:pt x="787" y="369"/>
                    <a:pt x="989" y="143"/>
                    <a:pt x="1001" y="167"/>
                  </a:cubicBezTo>
                  <a:cubicBezTo>
                    <a:pt x="763" y="0"/>
                    <a:pt x="1" y="572"/>
                    <a:pt x="775" y="500"/>
                  </a:cubicBezTo>
                  <a:cubicBezTo>
                    <a:pt x="787" y="488"/>
                    <a:pt x="763" y="381"/>
                    <a:pt x="775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1" name="Google Shape;61221;p26"/>
            <p:cNvSpPr/>
            <p:nvPr/>
          </p:nvSpPr>
          <p:spPr>
            <a:xfrm>
              <a:off x="4011800" y="32213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2" name="Google Shape;61222;p26"/>
            <p:cNvSpPr/>
            <p:nvPr/>
          </p:nvSpPr>
          <p:spPr>
            <a:xfrm>
              <a:off x="3272425" y="3217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0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3" name="Google Shape;61223;p26"/>
            <p:cNvSpPr/>
            <p:nvPr/>
          </p:nvSpPr>
          <p:spPr>
            <a:xfrm>
              <a:off x="2082400" y="3221350"/>
              <a:ext cx="11025" cy="2425"/>
            </a:xfrm>
            <a:custGeom>
              <a:avLst/>
              <a:gdLst/>
              <a:ahLst/>
              <a:cxnLst/>
              <a:rect l="l" t="t" r="r" b="b"/>
              <a:pathLst>
                <a:path w="441" h="97" extrusionOk="0">
                  <a:moveTo>
                    <a:pt x="441" y="1"/>
                  </a:moveTo>
                  <a:cubicBezTo>
                    <a:pt x="274" y="25"/>
                    <a:pt x="0" y="1"/>
                    <a:pt x="0" y="96"/>
                  </a:cubicBezTo>
                  <a:cubicBezTo>
                    <a:pt x="167" y="84"/>
                    <a:pt x="417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4" name="Google Shape;61224;p26"/>
            <p:cNvSpPr/>
            <p:nvPr/>
          </p:nvSpPr>
          <p:spPr>
            <a:xfrm>
              <a:off x="4514250" y="32175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67" y="179"/>
                    <a:pt x="441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5" name="Google Shape;61225;p26"/>
            <p:cNvSpPr/>
            <p:nvPr/>
          </p:nvSpPr>
          <p:spPr>
            <a:xfrm>
              <a:off x="5479250" y="32157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55" y="84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6" name="Google Shape;61226;p26"/>
            <p:cNvSpPr/>
            <p:nvPr/>
          </p:nvSpPr>
          <p:spPr>
            <a:xfrm>
              <a:off x="2163650" y="32154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3"/>
                  </a:moveTo>
                  <a:cubicBezTo>
                    <a:pt x="393" y="25"/>
                    <a:pt x="36" y="1"/>
                    <a:pt x="1" y="132"/>
                  </a:cubicBezTo>
                  <a:cubicBezTo>
                    <a:pt x="262" y="96"/>
                    <a:pt x="620" y="144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7" name="Google Shape;61227;p26"/>
            <p:cNvSpPr/>
            <p:nvPr/>
          </p:nvSpPr>
          <p:spPr>
            <a:xfrm>
              <a:off x="2095775" y="32148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68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8" name="Google Shape;61228;p26"/>
            <p:cNvSpPr/>
            <p:nvPr/>
          </p:nvSpPr>
          <p:spPr>
            <a:xfrm>
              <a:off x="1304925" y="3212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12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9" name="Google Shape;61229;p26"/>
            <p:cNvSpPr/>
            <p:nvPr/>
          </p:nvSpPr>
          <p:spPr>
            <a:xfrm>
              <a:off x="4522275" y="320707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346"/>
                  </a:moveTo>
                  <a:cubicBezTo>
                    <a:pt x="417" y="215"/>
                    <a:pt x="477" y="36"/>
                    <a:pt x="215" y="0"/>
                  </a:cubicBezTo>
                  <a:cubicBezTo>
                    <a:pt x="203" y="72"/>
                    <a:pt x="191" y="131"/>
                    <a:pt x="1" y="119"/>
                  </a:cubicBezTo>
                  <a:cubicBezTo>
                    <a:pt x="36" y="250"/>
                    <a:pt x="72" y="393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0" name="Google Shape;61230;p26"/>
            <p:cNvSpPr/>
            <p:nvPr/>
          </p:nvSpPr>
          <p:spPr>
            <a:xfrm>
              <a:off x="4362725" y="3203500"/>
              <a:ext cx="31575" cy="16100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739" y="370"/>
                  </a:moveTo>
                  <a:cubicBezTo>
                    <a:pt x="1263" y="0"/>
                    <a:pt x="1" y="643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1" name="Google Shape;61231;p26"/>
            <p:cNvSpPr/>
            <p:nvPr/>
          </p:nvSpPr>
          <p:spPr>
            <a:xfrm>
              <a:off x="6312975" y="3198450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8" y="572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48" y="155"/>
                    <a:pt x="1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2" name="Google Shape;61232;p26"/>
            <p:cNvSpPr/>
            <p:nvPr/>
          </p:nvSpPr>
          <p:spPr>
            <a:xfrm>
              <a:off x="5582225" y="3207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8" y="96"/>
                    <a:pt x="429" y="119"/>
                    <a:pt x="429" y="0"/>
                  </a:cubicBezTo>
                  <a:cubicBezTo>
                    <a:pt x="263" y="36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3" name="Google Shape;61233;p26"/>
            <p:cNvSpPr/>
            <p:nvPr/>
          </p:nvSpPr>
          <p:spPr>
            <a:xfrm>
              <a:off x="4780650" y="32041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7" y="238"/>
                  </a:moveTo>
                  <a:lnTo>
                    <a:pt x="536" y="238"/>
                  </a:lnTo>
                  <a:cubicBezTo>
                    <a:pt x="536" y="119"/>
                    <a:pt x="715" y="107"/>
                    <a:pt x="762" y="12"/>
                  </a:cubicBezTo>
                  <a:cubicBezTo>
                    <a:pt x="417" y="12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4" name="Google Shape;61234;p26"/>
            <p:cNvSpPr/>
            <p:nvPr/>
          </p:nvSpPr>
          <p:spPr>
            <a:xfrm>
              <a:off x="6677600" y="32011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8"/>
                  </a:moveTo>
                  <a:cubicBezTo>
                    <a:pt x="537" y="119"/>
                    <a:pt x="715" y="107"/>
                    <a:pt x="763" y="12"/>
                  </a:cubicBezTo>
                  <a:cubicBezTo>
                    <a:pt x="418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5" name="Google Shape;61235;p26"/>
            <p:cNvSpPr/>
            <p:nvPr/>
          </p:nvSpPr>
          <p:spPr>
            <a:xfrm>
              <a:off x="6713925" y="3188625"/>
              <a:ext cx="17575" cy="16675"/>
            </a:xfrm>
            <a:custGeom>
              <a:avLst/>
              <a:gdLst/>
              <a:ahLst/>
              <a:cxnLst/>
              <a:rect l="l" t="t" r="r" b="b"/>
              <a:pathLst>
                <a:path w="703" h="667" extrusionOk="0">
                  <a:moveTo>
                    <a:pt x="393" y="631"/>
                  </a:moveTo>
                  <a:cubicBezTo>
                    <a:pt x="465" y="488"/>
                    <a:pt x="703" y="429"/>
                    <a:pt x="620" y="191"/>
                  </a:cubicBezTo>
                  <a:cubicBezTo>
                    <a:pt x="0" y="0"/>
                    <a:pt x="0" y="667"/>
                    <a:pt x="393" y="6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6" name="Google Shape;61236;p26"/>
            <p:cNvSpPr/>
            <p:nvPr/>
          </p:nvSpPr>
          <p:spPr>
            <a:xfrm>
              <a:off x="6642175" y="31984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30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7" name="Google Shape;61237;p26"/>
            <p:cNvSpPr/>
            <p:nvPr/>
          </p:nvSpPr>
          <p:spPr>
            <a:xfrm>
              <a:off x="6960075" y="31978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8" name="Google Shape;61238;p26"/>
            <p:cNvSpPr/>
            <p:nvPr/>
          </p:nvSpPr>
          <p:spPr>
            <a:xfrm>
              <a:off x="5196475" y="31930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1"/>
                  </a:moveTo>
                  <a:cubicBezTo>
                    <a:pt x="274" y="1"/>
                    <a:pt x="96" y="84"/>
                    <a:pt x="0" y="215"/>
                  </a:cubicBezTo>
                  <a:cubicBezTo>
                    <a:pt x="334" y="215"/>
                    <a:pt x="750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9" name="Google Shape;61239;p26"/>
            <p:cNvSpPr/>
            <p:nvPr/>
          </p:nvSpPr>
          <p:spPr>
            <a:xfrm>
              <a:off x="4698800" y="3195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83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0" name="Google Shape;61240;p26"/>
            <p:cNvSpPr/>
            <p:nvPr/>
          </p:nvSpPr>
          <p:spPr>
            <a:xfrm>
              <a:off x="3171825" y="3195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52" y="83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1" name="Google Shape;61241;p26"/>
            <p:cNvSpPr/>
            <p:nvPr/>
          </p:nvSpPr>
          <p:spPr>
            <a:xfrm>
              <a:off x="6549625" y="318950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4"/>
                  </a:moveTo>
                  <a:cubicBezTo>
                    <a:pt x="381" y="1"/>
                    <a:pt x="191" y="60"/>
                    <a:pt x="0" y="144"/>
                  </a:cubicBezTo>
                  <a:cubicBezTo>
                    <a:pt x="0" y="263"/>
                    <a:pt x="381" y="287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2" name="Google Shape;61242;p26"/>
            <p:cNvSpPr/>
            <p:nvPr/>
          </p:nvSpPr>
          <p:spPr>
            <a:xfrm>
              <a:off x="5582825" y="3182375"/>
              <a:ext cx="51825" cy="13700"/>
            </a:xfrm>
            <a:custGeom>
              <a:avLst/>
              <a:gdLst/>
              <a:ahLst/>
              <a:cxnLst/>
              <a:rect l="l" t="t" r="r" b="b"/>
              <a:pathLst>
                <a:path w="2073" h="548" extrusionOk="0">
                  <a:moveTo>
                    <a:pt x="1287" y="548"/>
                  </a:moveTo>
                  <a:cubicBezTo>
                    <a:pt x="2072" y="0"/>
                    <a:pt x="1" y="393"/>
                    <a:pt x="1287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3" name="Google Shape;61243;p26"/>
            <p:cNvSpPr/>
            <p:nvPr/>
          </p:nvSpPr>
          <p:spPr>
            <a:xfrm>
              <a:off x="6595750" y="31865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4" name="Google Shape;61244;p26"/>
            <p:cNvSpPr/>
            <p:nvPr/>
          </p:nvSpPr>
          <p:spPr>
            <a:xfrm>
              <a:off x="4250825" y="31817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5" name="Google Shape;61245;p26"/>
            <p:cNvSpPr/>
            <p:nvPr/>
          </p:nvSpPr>
          <p:spPr>
            <a:xfrm>
              <a:off x="236925" y="31838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44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6" name="Google Shape;61246;p26"/>
            <p:cNvSpPr/>
            <p:nvPr/>
          </p:nvSpPr>
          <p:spPr>
            <a:xfrm>
              <a:off x="1102500" y="3170750"/>
              <a:ext cx="19375" cy="11350"/>
            </a:xfrm>
            <a:custGeom>
              <a:avLst/>
              <a:gdLst/>
              <a:ahLst/>
              <a:cxnLst/>
              <a:rect l="l" t="t" r="r" b="b"/>
              <a:pathLst>
                <a:path w="775" h="454" extrusionOk="0">
                  <a:moveTo>
                    <a:pt x="715" y="441"/>
                  </a:moveTo>
                  <a:cubicBezTo>
                    <a:pt x="775" y="191"/>
                    <a:pt x="668" y="25"/>
                    <a:pt x="287" y="1"/>
                  </a:cubicBezTo>
                  <a:cubicBezTo>
                    <a:pt x="1" y="132"/>
                    <a:pt x="108" y="453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7" name="Google Shape;61247;p26"/>
            <p:cNvSpPr/>
            <p:nvPr/>
          </p:nvSpPr>
          <p:spPr>
            <a:xfrm>
              <a:off x="4446375" y="3161225"/>
              <a:ext cx="21750" cy="17600"/>
            </a:xfrm>
            <a:custGeom>
              <a:avLst/>
              <a:gdLst/>
              <a:ahLst/>
              <a:cxnLst/>
              <a:rect l="l" t="t" r="r" b="b"/>
              <a:pathLst>
                <a:path w="870" h="704" extrusionOk="0">
                  <a:moveTo>
                    <a:pt x="870" y="703"/>
                  </a:moveTo>
                  <a:lnTo>
                    <a:pt x="870" y="37"/>
                  </a:lnTo>
                  <a:cubicBezTo>
                    <a:pt x="72" y="1"/>
                    <a:pt x="215" y="453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8" name="Google Shape;61248;p26"/>
            <p:cNvSpPr/>
            <p:nvPr/>
          </p:nvSpPr>
          <p:spPr>
            <a:xfrm>
              <a:off x="3357550" y="3166900"/>
              <a:ext cx="31275" cy="16075"/>
            </a:xfrm>
            <a:custGeom>
              <a:avLst/>
              <a:gdLst/>
              <a:ahLst/>
              <a:cxnLst/>
              <a:rect l="l" t="t" r="r" b="b"/>
              <a:pathLst>
                <a:path w="1251" h="643" extrusionOk="0">
                  <a:moveTo>
                    <a:pt x="727" y="369"/>
                  </a:moveTo>
                  <a:cubicBezTo>
                    <a:pt x="1251" y="0"/>
                    <a:pt x="1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9" name="Google Shape;61249;p26"/>
            <p:cNvSpPr/>
            <p:nvPr/>
          </p:nvSpPr>
          <p:spPr>
            <a:xfrm>
              <a:off x="872425" y="3162125"/>
              <a:ext cx="34850" cy="19675"/>
            </a:xfrm>
            <a:custGeom>
              <a:avLst/>
              <a:gdLst/>
              <a:ahLst/>
              <a:cxnLst/>
              <a:rect l="l" t="t" r="r" b="b"/>
              <a:pathLst>
                <a:path w="1394" h="787" extrusionOk="0">
                  <a:moveTo>
                    <a:pt x="774" y="667"/>
                  </a:moveTo>
                  <a:cubicBezTo>
                    <a:pt x="631" y="251"/>
                    <a:pt x="1393" y="12"/>
                    <a:pt x="346" y="1"/>
                  </a:cubicBezTo>
                  <a:cubicBezTo>
                    <a:pt x="476" y="239"/>
                    <a:pt x="0" y="786"/>
                    <a:pt x="77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0" name="Google Shape;61250;p26"/>
            <p:cNvSpPr/>
            <p:nvPr/>
          </p:nvSpPr>
          <p:spPr>
            <a:xfrm>
              <a:off x="2650025" y="31725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1" name="Google Shape;61251;p26"/>
            <p:cNvSpPr/>
            <p:nvPr/>
          </p:nvSpPr>
          <p:spPr>
            <a:xfrm>
              <a:off x="759000" y="31725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8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2" name="Google Shape;61252;p26"/>
            <p:cNvSpPr/>
            <p:nvPr/>
          </p:nvSpPr>
          <p:spPr>
            <a:xfrm>
              <a:off x="3334925" y="31669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41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3" name="Google Shape;61253;p26"/>
            <p:cNvSpPr/>
            <p:nvPr/>
          </p:nvSpPr>
          <p:spPr>
            <a:xfrm>
              <a:off x="443500" y="31669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4" name="Google Shape;61254;p26"/>
            <p:cNvSpPr/>
            <p:nvPr/>
          </p:nvSpPr>
          <p:spPr>
            <a:xfrm>
              <a:off x="4959825" y="31642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8"/>
                    <a:pt x="441" y="84"/>
                    <a:pt x="334" y="25"/>
                  </a:cubicBezTo>
                  <a:cubicBezTo>
                    <a:pt x="275" y="1"/>
                    <a:pt x="1" y="84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5" name="Google Shape;61255;p26"/>
            <p:cNvSpPr/>
            <p:nvPr/>
          </p:nvSpPr>
          <p:spPr>
            <a:xfrm>
              <a:off x="2853025" y="315587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43"/>
                  </a:moveTo>
                  <a:cubicBezTo>
                    <a:pt x="72" y="274"/>
                    <a:pt x="0" y="453"/>
                    <a:pt x="274" y="489"/>
                  </a:cubicBezTo>
                  <a:cubicBezTo>
                    <a:pt x="286" y="203"/>
                    <a:pt x="1120" y="322"/>
                    <a:pt x="1132" y="36"/>
                  </a:cubicBezTo>
                  <a:cubicBezTo>
                    <a:pt x="453" y="143"/>
                    <a:pt x="548" y="0"/>
                    <a:pt x="4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6" name="Google Shape;61256;p26"/>
            <p:cNvSpPr/>
            <p:nvPr/>
          </p:nvSpPr>
          <p:spPr>
            <a:xfrm>
              <a:off x="700975" y="3156475"/>
              <a:ext cx="25025" cy="11025"/>
            </a:xfrm>
            <a:custGeom>
              <a:avLst/>
              <a:gdLst/>
              <a:ahLst/>
              <a:cxnLst/>
              <a:rect l="l" t="t" r="r" b="b"/>
              <a:pathLst>
                <a:path w="1001" h="441" extrusionOk="0">
                  <a:moveTo>
                    <a:pt x="691" y="441"/>
                  </a:moveTo>
                  <a:cubicBezTo>
                    <a:pt x="750" y="298"/>
                    <a:pt x="1000" y="238"/>
                    <a:pt x="893" y="0"/>
                  </a:cubicBezTo>
                  <a:lnTo>
                    <a:pt x="36" y="0"/>
                  </a:lnTo>
                  <a:cubicBezTo>
                    <a:pt x="0" y="286"/>
                    <a:pt x="369" y="357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7" name="Google Shape;61257;p26"/>
            <p:cNvSpPr/>
            <p:nvPr/>
          </p:nvSpPr>
          <p:spPr>
            <a:xfrm>
              <a:off x="1935650" y="315587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4" y="191"/>
                    <a:pt x="96" y="0"/>
                    <a:pt x="0" y="251"/>
                  </a:cubicBezTo>
                  <a:cubicBezTo>
                    <a:pt x="215" y="251"/>
                    <a:pt x="250" y="334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8" name="Google Shape;61258;p26"/>
            <p:cNvSpPr/>
            <p:nvPr/>
          </p:nvSpPr>
          <p:spPr>
            <a:xfrm>
              <a:off x="1376050" y="3162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55" y="84"/>
                    <a:pt x="429" y="120"/>
                    <a:pt x="429" y="1"/>
                  </a:cubicBezTo>
                  <a:cubicBezTo>
                    <a:pt x="251" y="24"/>
                    <a:pt x="1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9" name="Google Shape;61259;p26"/>
            <p:cNvSpPr/>
            <p:nvPr/>
          </p:nvSpPr>
          <p:spPr>
            <a:xfrm>
              <a:off x="402125" y="3154975"/>
              <a:ext cx="7175" cy="11650"/>
            </a:xfrm>
            <a:custGeom>
              <a:avLst/>
              <a:gdLst/>
              <a:ahLst/>
              <a:cxnLst/>
              <a:rect l="l" t="t" r="r" b="b"/>
              <a:pathLst>
                <a:path w="287" h="466" extrusionOk="0">
                  <a:moveTo>
                    <a:pt x="36" y="179"/>
                  </a:moveTo>
                  <a:cubicBezTo>
                    <a:pt x="0" y="298"/>
                    <a:pt x="203" y="465"/>
                    <a:pt x="262" y="298"/>
                  </a:cubicBezTo>
                  <a:cubicBezTo>
                    <a:pt x="286" y="167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0" name="Google Shape;61260;p26"/>
            <p:cNvSpPr/>
            <p:nvPr/>
          </p:nvSpPr>
          <p:spPr>
            <a:xfrm>
              <a:off x="2764025" y="315885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20" y="143"/>
                  </a:cubicBezTo>
                  <a:cubicBezTo>
                    <a:pt x="179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1" name="Google Shape;61261;p26"/>
            <p:cNvSpPr/>
            <p:nvPr/>
          </p:nvSpPr>
          <p:spPr>
            <a:xfrm>
              <a:off x="6150450" y="31558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6" y="179"/>
                    <a:pt x="429" y="84"/>
                    <a:pt x="322" y="24"/>
                  </a:cubicBezTo>
                  <a:cubicBezTo>
                    <a:pt x="251" y="0"/>
                    <a:pt x="1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2" name="Google Shape;61262;p26"/>
            <p:cNvSpPr/>
            <p:nvPr/>
          </p:nvSpPr>
          <p:spPr>
            <a:xfrm>
              <a:off x="4430600" y="3149925"/>
              <a:ext cx="25025" cy="9850"/>
            </a:xfrm>
            <a:custGeom>
              <a:avLst/>
              <a:gdLst/>
              <a:ahLst/>
              <a:cxnLst/>
              <a:rect l="l" t="t" r="r" b="b"/>
              <a:pathLst>
                <a:path w="1001" h="394" extrusionOk="0">
                  <a:moveTo>
                    <a:pt x="846" y="262"/>
                  </a:moveTo>
                  <a:cubicBezTo>
                    <a:pt x="1001" y="0"/>
                    <a:pt x="1" y="24"/>
                    <a:pt x="191" y="262"/>
                  </a:cubicBezTo>
                  <a:cubicBezTo>
                    <a:pt x="262" y="358"/>
                    <a:pt x="774" y="393"/>
                    <a:pt x="846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3" name="Google Shape;61263;p26"/>
            <p:cNvSpPr/>
            <p:nvPr/>
          </p:nvSpPr>
          <p:spPr>
            <a:xfrm>
              <a:off x="4374950" y="3142475"/>
              <a:ext cx="19350" cy="17000"/>
            </a:xfrm>
            <a:custGeom>
              <a:avLst/>
              <a:gdLst/>
              <a:ahLst/>
              <a:cxnLst/>
              <a:rect l="l" t="t" r="r" b="b"/>
              <a:pathLst>
                <a:path w="774" h="680" extrusionOk="0">
                  <a:moveTo>
                    <a:pt x="476" y="679"/>
                  </a:moveTo>
                  <a:cubicBezTo>
                    <a:pt x="381" y="477"/>
                    <a:pt x="774" y="1"/>
                    <a:pt x="36" y="120"/>
                  </a:cubicBezTo>
                  <a:cubicBezTo>
                    <a:pt x="0" y="382"/>
                    <a:pt x="0" y="656"/>
                    <a:pt x="47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4" name="Google Shape;61264;p26"/>
            <p:cNvSpPr/>
            <p:nvPr/>
          </p:nvSpPr>
          <p:spPr>
            <a:xfrm>
              <a:off x="6258500" y="315022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87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5" name="Google Shape;61265;p26"/>
            <p:cNvSpPr/>
            <p:nvPr/>
          </p:nvSpPr>
          <p:spPr>
            <a:xfrm>
              <a:off x="7068725" y="31445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31"/>
                  </a:moveTo>
                  <a:cubicBezTo>
                    <a:pt x="155" y="167"/>
                    <a:pt x="429" y="71"/>
                    <a:pt x="322" y="12"/>
                  </a:cubicBezTo>
                  <a:cubicBezTo>
                    <a:pt x="263" y="0"/>
                    <a:pt x="1" y="71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6" name="Google Shape;61266;p26"/>
            <p:cNvSpPr/>
            <p:nvPr/>
          </p:nvSpPr>
          <p:spPr>
            <a:xfrm>
              <a:off x="5813225" y="31415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7" name="Google Shape;61267;p26"/>
            <p:cNvSpPr/>
            <p:nvPr/>
          </p:nvSpPr>
          <p:spPr>
            <a:xfrm>
              <a:off x="1421600" y="31415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44"/>
                  </a:cubicBezTo>
                  <a:cubicBezTo>
                    <a:pt x="179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8" name="Google Shape;61268;p26"/>
            <p:cNvSpPr/>
            <p:nvPr/>
          </p:nvSpPr>
          <p:spPr>
            <a:xfrm>
              <a:off x="3696575" y="313295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8" y="36"/>
                  </a:moveTo>
                  <a:cubicBezTo>
                    <a:pt x="370" y="1"/>
                    <a:pt x="48" y="60"/>
                    <a:pt x="1" y="263"/>
                  </a:cubicBezTo>
                  <a:cubicBezTo>
                    <a:pt x="417" y="227"/>
                    <a:pt x="477" y="394"/>
                    <a:pt x="858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9" name="Google Shape;61269;p26"/>
            <p:cNvSpPr/>
            <p:nvPr/>
          </p:nvSpPr>
          <p:spPr>
            <a:xfrm>
              <a:off x="3342975" y="3136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0" name="Google Shape;61270;p26"/>
            <p:cNvSpPr/>
            <p:nvPr/>
          </p:nvSpPr>
          <p:spPr>
            <a:xfrm>
              <a:off x="1460000" y="31389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1" name="Google Shape;61271;p26"/>
            <p:cNvSpPr/>
            <p:nvPr/>
          </p:nvSpPr>
          <p:spPr>
            <a:xfrm>
              <a:off x="614950" y="3129975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0" y="501"/>
                  </a:moveTo>
                  <a:cubicBezTo>
                    <a:pt x="381" y="513"/>
                    <a:pt x="679" y="465"/>
                    <a:pt x="869" y="382"/>
                  </a:cubicBezTo>
                  <a:cubicBezTo>
                    <a:pt x="941" y="84"/>
                    <a:pt x="572" y="1"/>
                    <a:pt x="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2" name="Google Shape;61272;p26"/>
            <p:cNvSpPr/>
            <p:nvPr/>
          </p:nvSpPr>
          <p:spPr>
            <a:xfrm>
              <a:off x="7250600" y="3133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1"/>
                    <a:pt x="0" y="131"/>
                  </a:cubicBezTo>
                  <a:cubicBezTo>
                    <a:pt x="12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3" name="Google Shape;61273;p26"/>
            <p:cNvSpPr/>
            <p:nvPr/>
          </p:nvSpPr>
          <p:spPr>
            <a:xfrm>
              <a:off x="2837550" y="3128200"/>
              <a:ext cx="32750" cy="14300"/>
            </a:xfrm>
            <a:custGeom>
              <a:avLst/>
              <a:gdLst/>
              <a:ahLst/>
              <a:cxnLst/>
              <a:rect l="l" t="t" r="r" b="b"/>
              <a:pathLst>
                <a:path w="1310" h="572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8" y="191"/>
                    <a:pt x="179" y="345"/>
                    <a:pt x="0" y="453"/>
                  </a:cubicBezTo>
                  <a:cubicBezTo>
                    <a:pt x="953" y="572"/>
                    <a:pt x="977" y="215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4" name="Google Shape;61274;p26"/>
            <p:cNvSpPr/>
            <p:nvPr/>
          </p:nvSpPr>
          <p:spPr>
            <a:xfrm>
              <a:off x="1760925" y="313415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27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191"/>
                    <a:pt x="239" y="250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5" name="Google Shape;61275;p26"/>
            <p:cNvSpPr/>
            <p:nvPr/>
          </p:nvSpPr>
          <p:spPr>
            <a:xfrm>
              <a:off x="1702575" y="3122525"/>
              <a:ext cx="35750" cy="14925"/>
            </a:xfrm>
            <a:custGeom>
              <a:avLst/>
              <a:gdLst/>
              <a:ahLst/>
              <a:cxnLst/>
              <a:rect l="l" t="t" r="r" b="b"/>
              <a:pathLst>
                <a:path w="1430" h="597" extrusionOk="0">
                  <a:moveTo>
                    <a:pt x="406" y="572"/>
                  </a:moveTo>
                  <a:cubicBezTo>
                    <a:pt x="1430" y="596"/>
                    <a:pt x="989" y="49"/>
                    <a:pt x="406" y="1"/>
                  </a:cubicBezTo>
                  <a:cubicBezTo>
                    <a:pt x="1" y="227"/>
                    <a:pt x="537" y="215"/>
                    <a:pt x="406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6" name="Google Shape;61276;p26"/>
            <p:cNvSpPr/>
            <p:nvPr/>
          </p:nvSpPr>
          <p:spPr>
            <a:xfrm>
              <a:off x="3803725" y="3125525"/>
              <a:ext cx="18200" cy="8650"/>
            </a:xfrm>
            <a:custGeom>
              <a:avLst/>
              <a:gdLst/>
              <a:ahLst/>
              <a:cxnLst/>
              <a:rect l="l" t="t" r="r" b="b"/>
              <a:pathLst>
                <a:path w="728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63" y="155"/>
                    <a:pt x="1" y="167"/>
                    <a:pt x="72" y="345"/>
                  </a:cubicBezTo>
                  <a:lnTo>
                    <a:pt x="727" y="345"/>
                  </a:lnTo>
                  <a:cubicBezTo>
                    <a:pt x="715" y="226"/>
                    <a:pt x="715" y="107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7" name="Google Shape;61277;p26"/>
            <p:cNvSpPr/>
            <p:nvPr/>
          </p:nvSpPr>
          <p:spPr>
            <a:xfrm>
              <a:off x="1631150" y="31311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8" name="Google Shape;61278;p26"/>
            <p:cNvSpPr/>
            <p:nvPr/>
          </p:nvSpPr>
          <p:spPr>
            <a:xfrm>
              <a:off x="1033750" y="3118075"/>
              <a:ext cx="15800" cy="14300"/>
            </a:xfrm>
            <a:custGeom>
              <a:avLst/>
              <a:gdLst/>
              <a:ahLst/>
              <a:cxnLst/>
              <a:rect l="l" t="t" r="r" b="b"/>
              <a:pathLst>
                <a:path w="632" h="572" extrusionOk="0">
                  <a:moveTo>
                    <a:pt x="417" y="524"/>
                  </a:moveTo>
                  <a:cubicBezTo>
                    <a:pt x="429" y="453"/>
                    <a:pt x="441" y="393"/>
                    <a:pt x="631" y="417"/>
                  </a:cubicBezTo>
                  <a:lnTo>
                    <a:pt x="631" y="191"/>
                  </a:lnTo>
                  <a:cubicBezTo>
                    <a:pt x="96" y="0"/>
                    <a:pt x="0" y="572"/>
                    <a:pt x="417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9" name="Google Shape;61279;p26"/>
            <p:cNvSpPr/>
            <p:nvPr/>
          </p:nvSpPr>
          <p:spPr>
            <a:xfrm>
              <a:off x="5720650" y="31249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0" name="Google Shape;61280;p26"/>
            <p:cNvSpPr/>
            <p:nvPr/>
          </p:nvSpPr>
          <p:spPr>
            <a:xfrm>
              <a:off x="5642950" y="3115100"/>
              <a:ext cx="51225" cy="13125"/>
            </a:xfrm>
            <a:custGeom>
              <a:avLst/>
              <a:gdLst/>
              <a:ahLst/>
              <a:cxnLst/>
              <a:rect l="l" t="t" r="r" b="b"/>
              <a:pathLst>
                <a:path w="2049" h="525" extrusionOk="0">
                  <a:moveTo>
                    <a:pt x="1263" y="524"/>
                  </a:moveTo>
                  <a:cubicBezTo>
                    <a:pt x="2049" y="0"/>
                    <a:pt x="1" y="381"/>
                    <a:pt x="1263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1" name="Google Shape;61281;p26"/>
            <p:cNvSpPr/>
            <p:nvPr/>
          </p:nvSpPr>
          <p:spPr>
            <a:xfrm>
              <a:off x="4777375" y="311955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453" y="346"/>
                  </a:moveTo>
                  <a:cubicBezTo>
                    <a:pt x="465" y="203"/>
                    <a:pt x="727" y="180"/>
                    <a:pt x="667" y="1"/>
                  </a:cubicBezTo>
                  <a:lnTo>
                    <a:pt x="238" y="1"/>
                  </a:lnTo>
                  <a:cubicBezTo>
                    <a:pt x="0" y="168"/>
                    <a:pt x="0" y="287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2" name="Google Shape;61282;p26"/>
            <p:cNvSpPr/>
            <p:nvPr/>
          </p:nvSpPr>
          <p:spPr>
            <a:xfrm>
              <a:off x="294375" y="3118975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0" y="262"/>
                  </a:moveTo>
                  <a:cubicBezTo>
                    <a:pt x="227" y="262"/>
                    <a:pt x="250" y="357"/>
                    <a:pt x="429" y="381"/>
                  </a:cubicBezTo>
                  <a:cubicBezTo>
                    <a:pt x="1024" y="191"/>
                    <a:pt x="119" y="0"/>
                    <a:pt x="0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3" name="Google Shape;61283;p26"/>
            <p:cNvSpPr/>
            <p:nvPr/>
          </p:nvSpPr>
          <p:spPr>
            <a:xfrm>
              <a:off x="5862025" y="31219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20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4" name="Google Shape;61284;p26"/>
            <p:cNvSpPr/>
            <p:nvPr/>
          </p:nvSpPr>
          <p:spPr>
            <a:xfrm>
              <a:off x="4867550" y="31219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5" name="Google Shape;61285;p26"/>
            <p:cNvSpPr/>
            <p:nvPr/>
          </p:nvSpPr>
          <p:spPr>
            <a:xfrm>
              <a:off x="2166625" y="3121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6" name="Google Shape;61286;p26"/>
            <p:cNvSpPr/>
            <p:nvPr/>
          </p:nvSpPr>
          <p:spPr>
            <a:xfrm>
              <a:off x="5738200" y="311032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94"/>
                  </a:moveTo>
                  <a:cubicBezTo>
                    <a:pt x="1251" y="1"/>
                    <a:pt x="1" y="656"/>
                    <a:pt x="727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7" name="Google Shape;61287;p26"/>
            <p:cNvSpPr/>
            <p:nvPr/>
          </p:nvSpPr>
          <p:spPr>
            <a:xfrm>
              <a:off x="4028175" y="311627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56"/>
                  </a:moveTo>
                  <a:cubicBezTo>
                    <a:pt x="429" y="37"/>
                    <a:pt x="36" y="1"/>
                    <a:pt x="0" y="156"/>
                  </a:cubicBezTo>
                  <a:cubicBezTo>
                    <a:pt x="238" y="132"/>
                    <a:pt x="322" y="311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8" name="Google Shape;61288;p26"/>
            <p:cNvSpPr/>
            <p:nvPr/>
          </p:nvSpPr>
          <p:spPr>
            <a:xfrm>
              <a:off x="3824275" y="31189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5" y="179"/>
                    <a:pt x="429" y="83"/>
                    <a:pt x="322" y="24"/>
                  </a:cubicBezTo>
                  <a:cubicBezTo>
                    <a:pt x="262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9" name="Google Shape;61289;p26"/>
            <p:cNvSpPr/>
            <p:nvPr/>
          </p:nvSpPr>
          <p:spPr>
            <a:xfrm>
              <a:off x="354200" y="3120150"/>
              <a:ext cx="10750" cy="2700"/>
            </a:xfrm>
            <a:custGeom>
              <a:avLst/>
              <a:gdLst/>
              <a:ahLst/>
              <a:cxnLst/>
              <a:rect l="l" t="t" r="r" b="b"/>
              <a:pathLst>
                <a:path w="430" h="108" extrusionOk="0">
                  <a:moveTo>
                    <a:pt x="429" y="1"/>
                  </a:moveTo>
                  <a:cubicBezTo>
                    <a:pt x="274" y="25"/>
                    <a:pt x="0" y="1"/>
                    <a:pt x="0" y="108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0" name="Google Shape;61290;p26"/>
            <p:cNvSpPr/>
            <p:nvPr/>
          </p:nvSpPr>
          <p:spPr>
            <a:xfrm>
              <a:off x="5962050" y="311152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50" y="0"/>
                  </a:lnTo>
                  <a:cubicBezTo>
                    <a:pt x="0" y="155"/>
                    <a:pt x="0" y="262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1" name="Google Shape;61291;p26"/>
            <p:cNvSpPr/>
            <p:nvPr/>
          </p:nvSpPr>
          <p:spPr>
            <a:xfrm>
              <a:off x="1894575" y="3116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2" name="Google Shape;61292;p26"/>
            <p:cNvSpPr/>
            <p:nvPr/>
          </p:nvSpPr>
          <p:spPr>
            <a:xfrm>
              <a:off x="1628475" y="3113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7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41" y="84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3" name="Google Shape;61293;p26"/>
            <p:cNvSpPr/>
            <p:nvPr/>
          </p:nvSpPr>
          <p:spPr>
            <a:xfrm>
              <a:off x="1348675" y="311002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68"/>
                  </a:moveTo>
                  <a:cubicBezTo>
                    <a:pt x="191" y="180"/>
                    <a:pt x="95" y="1"/>
                    <a:pt x="0" y="168"/>
                  </a:cubicBezTo>
                  <a:cubicBezTo>
                    <a:pt x="0" y="287"/>
                    <a:pt x="381" y="310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4" name="Google Shape;61294;p26"/>
            <p:cNvSpPr/>
            <p:nvPr/>
          </p:nvSpPr>
          <p:spPr>
            <a:xfrm>
              <a:off x="3582275" y="3108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5" name="Google Shape;61295;p26"/>
            <p:cNvSpPr/>
            <p:nvPr/>
          </p:nvSpPr>
          <p:spPr>
            <a:xfrm>
              <a:off x="1403150" y="3108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6" name="Google Shape;61296;p26"/>
            <p:cNvSpPr/>
            <p:nvPr/>
          </p:nvSpPr>
          <p:spPr>
            <a:xfrm>
              <a:off x="6462400" y="31079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4"/>
                  </a:moveTo>
                  <a:cubicBezTo>
                    <a:pt x="405" y="36"/>
                    <a:pt x="48" y="1"/>
                    <a:pt x="1" y="143"/>
                  </a:cubicBezTo>
                  <a:cubicBezTo>
                    <a:pt x="274" y="132"/>
                    <a:pt x="632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7" name="Google Shape;61297;p26"/>
            <p:cNvSpPr/>
            <p:nvPr/>
          </p:nvSpPr>
          <p:spPr>
            <a:xfrm>
              <a:off x="3729025" y="31055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1" y="119"/>
                  </a:moveTo>
                  <a:cubicBezTo>
                    <a:pt x="1" y="179"/>
                    <a:pt x="179" y="250"/>
                    <a:pt x="203" y="119"/>
                  </a:cubicBezTo>
                  <a:cubicBezTo>
                    <a:pt x="215" y="60"/>
                    <a:pt x="36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8" name="Google Shape;61298;p26"/>
            <p:cNvSpPr/>
            <p:nvPr/>
          </p:nvSpPr>
          <p:spPr>
            <a:xfrm>
              <a:off x="696500" y="31017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67"/>
                  </a:moveTo>
                  <a:cubicBezTo>
                    <a:pt x="191" y="179"/>
                    <a:pt x="96" y="1"/>
                    <a:pt x="1" y="167"/>
                  </a:cubicBezTo>
                  <a:cubicBezTo>
                    <a:pt x="1" y="274"/>
                    <a:pt x="370" y="298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9" name="Google Shape;61299;p26"/>
            <p:cNvSpPr/>
            <p:nvPr/>
          </p:nvSpPr>
          <p:spPr>
            <a:xfrm>
              <a:off x="1131075" y="3099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" y="179"/>
                    <a:pt x="179" y="250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0" name="Google Shape;61300;p26"/>
            <p:cNvSpPr/>
            <p:nvPr/>
          </p:nvSpPr>
          <p:spPr>
            <a:xfrm>
              <a:off x="2989650" y="30969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12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1" name="Google Shape;61301;p26"/>
            <p:cNvSpPr/>
            <p:nvPr/>
          </p:nvSpPr>
          <p:spPr>
            <a:xfrm>
              <a:off x="6147175" y="309395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32"/>
                  </a:moveTo>
                  <a:cubicBezTo>
                    <a:pt x="394" y="1"/>
                    <a:pt x="203" y="61"/>
                    <a:pt x="1" y="132"/>
                  </a:cubicBezTo>
                  <a:cubicBezTo>
                    <a:pt x="13" y="251"/>
                    <a:pt x="394" y="287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2" name="Google Shape;61302;p26"/>
            <p:cNvSpPr/>
            <p:nvPr/>
          </p:nvSpPr>
          <p:spPr>
            <a:xfrm>
              <a:off x="3533475" y="30948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3" name="Google Shape;61303;p26"/>
            <p:cNvSpPr/>
            <p:nvPr/>
          </p:nvSpPr>
          <p:spPr>
            <a:xfrm>
              <a:off x="2394625" y="30966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3"/>
                    <a:pt x="346" y="24"/>
                  </a:cubicBezTo>
                  <a:cubicBezTo>
                    <a:pt x="275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4" name="Google Shape;61304;p26"/>
            <p:cNvSpPr/>
            <p:nvPr/>
          </p:nvSpPr>
          <p:spPr>
            <a:xfrm>
              <a:off x="2174675" y="3094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4" y="60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5" name="Google Shape;61305;p26"/>
            <p:cNvSpPr/>
            <p:nvPr/>
          </p:nvSpPr>
          <p:spPr>
            <a:xfrm>
              <a:off x="1674600" y="30939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6" name="Google Shape;61306;p26"/>
            <p:cNvSpPr/>
            <p:nvPr/>
          </p:nvSpPr>
          <p:spPr>
            <a:xfrm>
              <a:off x="604225" y="30972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7" name="Google Shape;61307;p26"/>
            <p:cNvSpPr/>
            <p:nvPr/>
          </p:nvSpPr>
          <p:spPr>
            <a:xfrm>
              <a:off x="5462575" y="30883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44"/>
                  </a:moveTo>
                  <a:cubicBezTo>
                    <a:pt x="393" y="1"/>
                    <a:pt x="203" y="60"/>
                    <a:pt x="1" y="144"/>
                  </a:cubicBezTo>
                  <a:cubicBezTo>
                    <a:pt x="12" y="263"/>
                    <a:pt x="382" y="287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8" name="Google Shape;61308;p26"/>
            <p:cNvSpPr/>
            <p:nvPr/>
          </p:nvSpPr>
          <p:spPr>
            <a:xfrm>
              <a:off x="5025025" y="30909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80"/>
                    <a:pt x="453" y="84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9" name="Google Shape;61309;p26"/>
            <p:cNvSpPr/>
            <p:nvPr/>
          </p:nvSpPr>
          <p:spPr>
            <a:xfrm>
              <a:off x="4141875" y="30862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5" y="0"/>
                  </a:moveTo>
                  <a:lnTo>
                    <a:pt x="227" y="0"/>
                  </a:lnTo>
                  <a:cubicBezTo>
                    <a:pt x="227" y="119"/>
                    <a:pt x="48" y="131"/>
                    <a:pt x="0" y="227"/>
                  </a:cubicBezTo>
                  <a:cubicBezTo>
                    <a:pt x="262" y="239"/>
                    <a:pt x="298" y="370"/>
                    <a:pt x="65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0" name="Google Shape;61310;p26"/>
            <p:cNvSpPr/>
            <p:nvPr/>
          </p:nvSpPr>
          <p:spPr>
            <a:xfrm>
              <a:off x="2384225" y="308562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536" y="251"/>
                  </a:moveTo>
                  <a:cubicBezTo>
                    <a:pt x="536" y="132"/>
                    <a:pt x="714" y="108"/>
                    <a:pt x="762" y="24"/>
                  </a:cubicBezTo>
                  <a:cubicBezTo>
                    <a:pt x="417" y="36"/>
                    <a:pt x="0" y="1"/>
                    <a:pt x="107" y="2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1" name="Google Shape;61311;p26"/>
            <p:cNvSpPr/>
            <p:nvPr/>
          </p:nvSpPr>
          <p:spPr>
            <a:xfrm>
              <a:off x="5634025" y="30853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2" y="1"/>
                    <a:pt x="1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2" name="Google Shape;61312;p26"/>
            <p:cNvSpPr/>
            <p:nvPr/>
          </p:nvSpPr>
          <p:spPr>
            <a:xfrm>
              <a:off x="3721000" y="3074625"/>
              <a:ext cx="31850" cy="14300"/>
            </a:xfrm>
            <a:custGeom>
              <a:avLst/>
              <a:gdLst/>
              <a:ahLst/>
              <a:cxnLst/>
              <a:rect l="l" t="t" r="r" b="b"/>
              <a:pathLst>
                <a:path w="1274" h="572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8"/>
                    <a:pt x="774" y="333"/>
                    <a:pt x="953" y="0"/>
                  </a:cubicBezTo>
                  <a:cubicBezTo>
                    <a:pt x="0" y="60"/>
                    <a:pt x="643" y="250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3" name="Google Shape;61313;p26"/>
            <p:cNvSpPr/>
            <p:nvPr/>
          </p:nvSpPr>
          <p:spPr>
            <a:xfrm>
              <a:off x="2171700" y="30853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4" name="Google Shape;61314;p26"/>
            <p:cNvSpPr/>
            <p:nvPr/>
          </p:nvSpPr>
          <p:spPr>
            <a:xfrm>
              <a:off x="1671625" y="30853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44"/>
                  </a:moveTo>
                  <a:cubicBezTo>
                    <a:pt x="179" y="167"/>
                    <a:pt x="453" y="84"/>
                    <a:pt x="346" y="25"/>
                  </a:cubicBezTo>
                  <a:cubicBezTo>
                    <a:pt x="274" y="1"/>
                    <a:pt x="1" y="96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5" name="Google Shape;61315;p26"/>
            <p:cNvSpPr/>
            <p:nvPr/>
          </p:nvSpPr>
          <p:spPr>
            <a:xfrm>
              <a:off x="333650" y="3072525"/>
              <a:ext cx="36650" cy="19375"/>
            </a:xfrm>
            <a:custGeom>
              <a:avLst/>
              <a:gdLst/>
              <a:ahLst/>
              <a:cxnLst/>
              <a:rect l="l" t="t" r="r" b="b"/>
              <a:pathLst>
                <a:path w="1466" h="775" extrusionOk="0">
                  <a:moveTo>
                    <a:pt x="1465" y="429"/>
                  </a:moveTo>
                  <a:cubicBezTo>
                    <a:pt x="1049" y="382"/>
                    <a:pt x="1299" y="1"/>
                    <a:pt x="596" y="84"/>
                  </a:cubicBezTo>
                  <a:cubicBezTo>
                    <a:pt x="1" y="275"/>
                    <a:pt x="1132" y="775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6" name="Google Shape;61316;p26"/>
            <p:cNvSpPr/>
            <p:nvPr/>
          </p:nvSpPr>
          <p:spPr>
            <a:xfrm>
              <a:off x="6970800" y="30796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67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7" name="Google Shape;61317;p26"/>
            <p:cNvSpPr/>
            <p:nvPr/>
          </p:nvSpPr>
          <p:spPr>
            <a:xfrm>
              <a:off x="5794175" y="30805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8" name="Google Shape;61318;p26"/>
            <p:cNvSpPr/>
            <p:nvPr/>
          </p:nvSpPr>
          <p:spPr>
            <a:xfrm>
              <a:off x="3527225" y="3071925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15"/>
                    <a:pt x="238" y="275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9" name="Google Shape;61319;p26"/>
            <p:cNvSpPr/>
            <p:nvPr/>
          </p:nvSpPr>
          <p:spPr>
            <a:xfrm>
              <a:off x="2606575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0" name="Google Shape;61320;p26"/>
            <p:cNvSpPr/>
            <p:nvPr/>
          </p:nvSpPr>
          <p:spPr>
            <a:xfrm>
              <a:off x="1291525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1" name="Google Shape;61321;p26"/>
            <p:cNvSpPr/>
            <p:nvPr/>
          </p:nvSpPr>
          <p:spPr>
            <a:xfrm>
              <a:off x="400050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1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55"/>
                    <a:pt x="441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2" name="Google Shape;61322;p26"/>
            <p:cNvSpPr/>
            <p:nvPr/>
          </p:nvSpPr>
          <p:spPr>
            <a:xfrm>
              <a:off x="3774875" y="30713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91" y="179"/>
                    <a:pt x="453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3" name="Google Shape;61323;p26"/>
            <p:cNvSpPr/>
            <p:nvPr/>
          </p:nvSpPr>
          <p:spPr>
            <a:xfrm>
              <a:off x="1891900" y="3065400"/>
              <a:ext cx="22050" cy="10425"/>
            </a:xfrm>
            <a:custGeom>
              <a:avLst/>
              <a:gdLst/>
              <a:ahLst/>
              <a:cxnLst/>
              <a:rect l="l" t="t" r="r" b="b"/>
              <a:pathLst>
                <a:path w="882" h="417" extrusionOk="0">
                  <a:moveTo>
                    <a:pt x="0" y="262"/>
                  </a:moveTo>
                  <a:cubicBezTo>
                    <a:pt x="286" y="417"/>
                    <a:pt x="810" y="417"/>
                    <a:pt x="881" y="143"/>
                  </a:cubicBezTo>
                  <a:cubicBezTo>
                    <a:pt x="584" y="12"/>
                    <a:pt x="60" y="0"/>
                    <a:pt x="0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4" name="Google Shape;61324;p26"/>
            <p:cNvSpPr/>
            <p:nvPr/>
          </p:nvSpPr>
          <p:spPr>
            <a:xfrm>
              <a:off x="6865125" y="30656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70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5" name="Google Shape;61325;p26"/>
            <p:cNvSpPr/>
            <p:nvPr/>
          </p:nvSpPr>
          <p:spPr>
            <a:xfrm>
              <a:off x="6315950" y="30656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03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6" name="Google Shape;61326;p26"/>
            <p:cNvSpPr/>
            <p:nvPr/>
          </p:nvSpPr>
          <p:spPr>
            <a:xfrm>
              <a:off x="3821600" y="3066575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7" name="Google Shape;61327;p26"/>
            <p:cNvSpPr/>
            <p:nvPr/>
          </p:nvSpPr>
          <p:spPr>
            <a:xfrm>
              <a:off x="1291525" y="3068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7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8" name="Google Shape;61328;p26"/>
            <p:cNvSpPr/>
            <p:nvPr/>
          </p:nvSpPr>
          <p:spPr>
            <a:xfrm>
              <a:off x="1266825" y="3066575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1"/>
                  </a:moveTo>
                  <a:cubicBezTo>
                    <a:pt x="286" y="1"/>
                    <a:pt x="107" y="84"/>
                    <a:pt x="0" y="215"/>
                  </a:cubicBezTo>
                  <a:cubicBezTo>
                    <a:pt x="345" y="203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9" name="Google Shape;61329;p26"/>
            <p:cNvSpPr/>
            <p:nvPr/>
          </p:nvSpPr>
          <p:spPr>
            <a:xfrm>
              <a:off x="334850" y="30683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0" name="Google Shape;61330;p26"/>
            <p:cNvSpPr/>
            <p:nvPr/>
          </p:nvSpPr>
          <p:spPr>
            <a:xfrm>
              <a:off x="6984500" y="3059725"/>
              <a:ext cx="21750" cy="10750"/>
            </a:xfrm>
            <a:custGeom>
              <a:avLst/>
              <a:gdLst/>
              <a:ahLst/>
              <a:cxnLst/>
              <a:rect l="l" t="t" r="r" b="b"/>
              <a:pathLst>
                <a:path w="870" h="430" extrusionOk="0">
                  <a:moveTo>
                    <a:pt x="869" y="370"/>
                  </a:moveTo>
                  <a:lnTo>
                    <a:pt x="869" y="37"/>
                  </a:lnTo>
                  <a:cubicBezTo>
                    <a:pt x="369" y="1"/>
                    <a:pt x="48" y="60"/>
                    <a:pt x="0" y="251"/>
                  </a:cubicBezTo>
                  <a:cubicBezTo>
                    <a:pt x="286" y="298"/>
                    <a:pt x="417" y="429"/>
                    <a:pt x="86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1" name="Google Shape;61331;p26"/>
            <p:cNvSpPr/>
            <p:nvPr/>
          </p:nvSpPr>
          <p:spPr>
            <a:xfrm>
              <a:off x="6489775" y="306300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3" y="203"/>
                    <a:pt x="180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2" name="Google Shape;61332;p26"/>
            <p:cNvSpPr/>
            <p:nvPr/>
          </p:nvSpPr>
          <p:spPr>
            <a:xfrm>
              <a:off x="6250475" y="3054975"/>
              <a:ext cx="23525" cy="14000"/>
            </a:xfrm>
            <a:custGeom>
              <a:avLst/>
              <a:gdLst/>
              <a:ahLst/>
              <a:cxnLst/>
              <a:rect l="l" t="t" r="r" b="b"/>
              <a:pathLst>
                <a:path w="941" h="560" extrusionOk="0">
                  <a:moveTo>
                    <a:pt x="227" y="560"/>
                  </a:moveTo>
                  <a:lnTo>
                    <a:pt x="655" y="560"/>
                  </a:lnTo>
                  <a:cubicBezTo>
                    <a:pt x="774" y="286"/>
                    <a:pt x="941" y="179"/>
                    <a:pt x="429" y="0"/>
                  </a:cubicBezTo>
                  <a:cubicBezTo>
                    <a:pt x="596" y="310"/>
                    <a:pt x="0" y="227"/>
                    <a:pt x="0" y="441"/>
                  </a:cubicBezTo>
                  <a:cubicBezTo>
                    <a:pt x="143" y="465"/>
                    <a:pt x="262" y="477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3" name="Google Shape;61333;p26"/>
            <p:cNvSpPr/>
            <p:nvPr/>
          </p:nvSpPr>
          <p:spPr>
            <a:xfrm>
              <a:off x="6196000" y="30600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84"/>
                    <a:pt x="48" y="1"/>
                    <a:pt x="1" y="132"/>
                  </a:cubicBezTo>
                  <a:cubicBezTo>
                    <a:pt x="24" y="215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4" name="Google Shape;61334;p26"/>
            <p:cNvSpPr/>
            <p:nvPr/>
          </p:nvSpPr>
          <p:spPr>
            <a:xfrm>
              <a:off x="3574250" y="3053475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5"/>
                  </a:moveTo>
                  <a:cubicBezTo>
                    <a:pt x="1858" y="60"/>
                    <a:pt x="0" y="1"/>
                    <a:pt x="750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5" name="Google Shape;61335;p26"/>
            <p:cNvSpPr/>
            <p:nvPr/>
          </p:nvSpPr>
          <p:spPr>
            <a:xfrm>
              <a:off x="3843025" y="30609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4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6" name="Google Shape;61336;p26"/>
            <p:cNvSpPr/>
            <p:nvPr/>
          </p:nvSpPr>
          <p:spPr>
            <a:xfrm>
              <a:off x="3419475" y="30579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7" name="Google Shape;61337;p26"/>
            <p:cNvSpPr/>
            <p:nvPr/>
          </p:nvSpPr>
          <p:spPr>
            <a:xfrm>
              <a:off x="2614900" y="30576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8" name="Google Shape;61338;p26"/>
            <p:cNvSpPr/>
            <p:nvPr/>
          </p:nvSpPr>
          <p:spPr>
            <a:xfrm>
              <a:off x="1266825" y="30546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9" name="Google Shape;61339;p26"/>
            <p:cNvSpPr/>
            <p:nvPr/>
          </p:nvSpPr>
          <p:spPr>
            <a:xfrm>
              <a:off x="7136600" y="304605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0" y="369"/>
                  </a:moveTo>
                  <a:cubicBezTo>
                    <a:pt x="881" y="762"/>
                    <a:pt x="512" y="0"/>
                    <a:pt x="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0" name="Google Shape;61340;p26"/>
            <p:cNvSpPr/>
            <p:nvPr/>
          </p:nvSpPr>
          <p:spPr>
            <a:xfrm>
              <a:off x="5337850" y="3052000"/>
              <a:ext cx="5100" cy="6275"/>
            </a:xfrm>
            <a:custGeom>
              <a:avLst/>
              <a:gdLst/>
              <a:ahLst/>
              <a:cxnLst/>
              <a:rect l="l" t="t" r="r" b="b"/>
              <a:pathLst>
                <a:path w="204" h="251" extrusionOk="0">
                  <a:moveTo>
                    <a:pt x="203" y="131"/>
                  </a:moveTo>
                  <a:cubicBezTo>
                    <a:pt x="203" y="72"/>
                    <a:pt x="25" y="0"/>
                    <a:pt x="1" y="131"/>
                  </a:cubicBezTo>
                  <a:cubicBezTo>
                    <a:pt x="1" y="191"/>
                    <a:pt x="179" y="250"/>
                    <a:pt x="203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1" name="Google Shape;61341;p26"/>
            <p:cNvSpPr/>
            <p:nvPr/>
          </p:nvSpPr>
          <p:spPr>
            <a:xfrm>
              <a:off x="7112175" y="30517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8" y="179"/>
                    <a:pt x="430" y="84"/>
                    <a:pt x="322" y="24"/>
                  </a:cubicBezTo>
                  <a:cubicBezTo>
                    <a:pt x="263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2" name="Google Shape;61342;p26"/>
            <p:cNvSpPr/>
            <p:nvPr/>
          </p:nvSpPr>
          <p:spPr>
            <a:xfrm>
              <a:off x="1927300" y="30514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3" name="Google Shape;61343;p26"/>
            <p:cNvSpPr/>
            <p:nvPr/>
          </p:nvSpPr>
          <p:spPr>
            <a:xfrm>
              <a:off x="1076900" y="3052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79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4" name="Google Shape;61344;p26"/>
            <p:cNvSpPr/>
            <p:nvPr/>
          </p:nvSpPr>
          <p:spPr>
            <a:xfrm>
              <a:off x="829250" y="30517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34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5" name="Google Shape;61345;p26"/>
            <p:cNvSpPr/>
            <p:nvPr/>
          </p:nvSpPr>
          <p:spPr>
            <a:xfrm>
              <a:off x="7218150" y="3043650"/>
              <a:ext cx="18775" cy="6575"/>
            </a:xfrm>
            <a:custGeom>
              <a:avLst/>
              <a:gdLst/>
              <a:ahLst/>
              <a:cxnLst/>
              <a:rect l="l" t="t" r="r" b="b"/>
              <a:pathLst>
                <a:path w="751" h="263" extrusionOk="0">
                  <a:moveTo>
                    <a:pt x="655" y="1"/>
                  </a:moveTo>
                  <a:cubicBezTo>
                    <a:pt x="286" y="1"/>
                    <a:pt x="108" y="96"/>
                    <a:pt x="1" y="227"/>
                  </a:cubicBezTo>
                  <a:cubicBezTo>
                    <a:pt x="346" y="227"/>
                    <a:pt x="751" y="263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6" name="Google Shape;61346;p26"/>
            <p:cNvSpPr/>
            <p:nvPr/>
          </p:nvSpPr>
          <p:spPr>
            <a:xfrm>
              <a:off x="7123200" y="3043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25"/>
                  </a:cubicBezTo>
                  <a:cubicBezTo>
                    <a:pt x="417" y="37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7" name="Google Shape;61347;p26"/>
            <p:cNvSpPr/>
            <p:nvPr/>
          </p:nvSpPr>
          <p:spPr>
            <a:xfrm>
              <a:off x="2484825" y="3038300"/>
              <a:ext cx="10725" cy="11050"/>
            </a:xfrm>
            <a:custGeom>
              <a:avLst/>
              <a:gdLst/>
              <a:ahLst/>
              <a:cxnLst/>
              <a:rect l="l" t="t" r="r" b="b"/>
              <a:pathLst>
                <a:path w="429" h="442" extrusionOk="0">
                  <a:moveTo>
                    <a:pt x="429" y="1"/>
                  </a:moveTo>
                  <a:lnTo>
                    <a:pt x="0" y="1"/>
                  </a:lnTo>
                  <a:lnTo>
                    <a:pt x="0" y="441"/>
                  </a:lnTo>
                  <a:lnTo>
                    <a:pt x="429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8" name="Google Shape;61348;p26"/>
            <p:cNvSpPr/>
            <p:nvPr/>
          </p:nvSpPr>
          <p:spPr>
            <a:xfrm>
              <a:off x="5519725" y="3043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2" y="0"/>
                    <a:pt x="1" y="83"/>
                    <a:pt x="108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9" name="Google Shape;61349;p26"/>
            <p:cNvSpPr/>
            <p:nvPr/>
          </p:nvSpPr>
          <p:spPr>
            <a:xfrm>
              <a:off x="6691000" y="3040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7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0" name="Google Shape;61350;p26"/>
            <p:cNvSpPr/>
            <p:nvPr/>
          </p:nvSpPr>
          <p:spPr>
            <a:xfrm>
              <a:off x="5348575" y="3040675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13"/>
                  </a:moveTo>
                  <a:cubicBezTo>
                    <a:pt x="405" y="37"/>
                    <a:pt x="24" y="1"/>
                    <a:pt x="0" y="132"/>
                  </a:cubicBezTo>
                  <a:cubicBezTo>
                    <a:pt x="250" y="108"/>
                    <a:pt x="620" y="156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1" name="Google Shape;61351;p26"/>
            <p:cNvSpPr/>
            <p:nvPr/>
          </p:nvSpPr>
          <p:spPr>
            <a:xfrm>
              <a:off x="7179750" y="30347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24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2" name="Google Shape;61352;p26"/>
            <p:cNvSpPr/>
            <p:nvPr/>
          </p:nvSpPr>
          <p:spPr>
            <a:xfrm>
              <a:off x="7059800" y="3035625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1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191"/>
                    <a:pt x="250" y="250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3" name="Google Shape;61353;p26"/>
            <p:cNvSpPr/>
            <p:nvPr/>
          </p:nvSpPr>
          <p:spPr>
            <a:xfrm>
              <a:off x="1303425" y="302192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6"/>
                  </a:moveTo>
                  <a:cubicBezTo>
                    <a:pt x="1155" y="1"/>
                    <a:pt x="0" y="608"/>
                    <a:pt x="941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4" name="Google Shape;61354;p26"/>
            <p:cNvSpPr/>
            <p:nvPr/>
          </p:nvSpPr>
          <p:spPr>
            <a:xfrm>
              <a:off x="6641900" y="3024025"/>
              <a:ext cx="23825" cy="11325"/>
            </a:xfrm>
            <a:custGeom>
              <a:avLst/>
              <a:gdLst/>
              <a:ahLst/>
              <a:cxnLst/>
              <a:rect l="l" t="t" r="r" b="b"/>
              <a:pathLst>
                <a:path w="953" h="453" extrusionOk="0">
                  <a:moveTo>
                    <a:pt x="655" y="0"/>
                  </a:moveTo>
                  <a:cubicBezTo>
                    <a:pt x="845" y="357"/>
                    <a:pt x="83" y="238"/>
                    <a:pt x="0" y="452"/>
                  </a:cubicBezTo>
                  <a:lnTo>
                    <a:pt x="857" y="452"/>
                  </a:lnTo>
                  <a:cubicBezTo>
                    <a:pt x="834" y="286"/>
                    <a:pt x="953" y="4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5" name="Google Shape;61355;p26"/>
            <p:cNvSpPr/>
            <p:nvPr/>
          </p:nvSpPr>
          <p:spPr>
            <a:xfrm>
              <a:off x="5359300" y="3032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79" y="84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6" name="Google Shape;61356;p26"/>
            <p:cNvSpPr/>
            <p:nvPr/>
          </p:nvSpPr>
          <p:spPr>
            <a:xfrm>
              <a:off x="4204375" y="30317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7" name="Google Shape;61357;p26"/>
            <p:cNvSpPr/>
            <p:nvPr/>
          </p:nvSpPr>
          <p:spPr>
            <a:xfrm>
              <a:off x="1886825" y="30270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1" y="345"/>
                  </a:moveTo>
                  <a:lnTo>
                    <a:pt x="429" y="345"/>
                  </a:lnTo>
                  <a:cubicBezTo>
                    <a:pt x="441" y="191"/>
                    <a:pt x="715" y="191"/>
                    <a:pt x="656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8" name="Google Shape;61358;p26"/>
            <p:cNvSpPr/>
            <p:nvPr/>
          </p:nvSpPr>
          <p:spPr>
            <a:xfrm>
              <a:off x="7106525" y="30287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9" name="Google Shape;61359;p26"/>
            <p:cNvSpPr/>
            <p:nvPr/>
          </p:nvSpPr>
          <p:spPr>
            <a:xfrm>
              <a:off x="5631350" y="301985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2"/>
                  </a:moveTo>
                  <a:cubicBezTo>
                    <a:pt x="441" y="441"/>
                    <a:pt x="465" y="381"/>
                    <a:pt x="655" y="393"/>
                  </a:cubicBezTo>
                  <a:lnTo>
                    <a:pt x="655" y="167"/>
                  </a:lnTo>
                  <a:cubicBezTo>
                    <a:pt x="108" y="0"/>
                    <a:pt x="0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0" name="Google Shape;61360;p26"/>
            <p:cNvSpPr/>
            <p:nvPr/>
          </p:nvSpPr>
          <p:spPr>
            <a:xfrm>
              <a:off x="5000625" y="3027000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95" y="95"/>
                    <a:pt x="0" y="226"/>
                  </a:cubicBezTo>
                  <a:cubicBezTo>
                    <a:pt x="345" y="214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1" name="Google Shape;61361;p26"/>
            <p:cNvSpPr/>
            <p:nvPr/>
          </p:nvSpPr>
          <p:spPr>
            <a:xfrm>
              <a:off x="6365075" y="3018350"/>
              <a:ext cx="26500" cy="17900"/>
            </a:xfrm>
            <a:custGeom>
              <a:avLst/>
              <a:gdLst/>
              <a:ahLst/>
              <a:cxnLst/>
              <a:rect l="l" t="t" r="r" b="b"/>
              <a:pathLst>
                <a:path w="1060" h="716" extrusionOk="0">
                  <a:moveTo>
                    <a:pt x="0" y="120"/>
                  </a:moveTo>
                  <a:lnTo>
                    <a:pt x="0" y="346"/>
                  </a:lnTo>
                  <a:cubicBezTo>
                    <a:pt x="381" y="715"/>
                    <a:pt x="1060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2" name="Google Shape;61362;p26"/>
            <p:cNvSpPr/>
            <p:nvPr/>
          </p:nvSpPr>
          <p:spPr>
            <a:xfrm>
              <a:off x="5329525" y="3026100"/>
              <a:ext cx="10750" cy="4775"/>
            </a:xfrm>
            <a:custGeom>
              <a:avLst/>
              <a:gdLst/>
              <a:ahLst/>
              <a:cxnLst/>
              <a:rect l="l" t="t" r="r" b="b"/>
              <a:pathLst>
                <a:path w="430" h="191" extrusionOk="0">
                  <a:moveTo>
                    <a:pt x="334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3" name="Google Shape;61363;p26"/>
            <p:cNvSpPr/>
            <p:nvPr/>
          </p:nvSpPr>
          <p:spPr>
            <a:xfrm>
              <a:off x="3606975" y="3007350"/>
              <a:ext cx="29800" cy="27400"/>
            </a:xfrm>
            <a:custGeom>
              <a:avLst/>
              <a:gdLst/>
              <a:ahLst/>
              <a:cxnLst/>
              <a:rect l="l" t="t" r="r" b="b"/>
              <a:pathLst>
                <a:path w="1192" h="1096" extrusionOk="0">
                  <a:moveTo>
                    <a:pt x="1192" y="667"/>
                  </a:moveTo>
                  <a:lnTo>
                    <a:pt x="1192" y="441"/>
                  </a:lnTo>
                  <a:cubicBezTo>
                    <a:pt x="311" y="0"/>
                    <a:pt x="1" y="1096"/>
                    <a:pt x="119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4" name="Google Shape;61364;p26"/>
            <p:cNvSpPr/>
            <p:nvPr/>
          </p:nvSpPr>
          <p:spPr>
            <a:xfrm>
              <a:off x="7325300" y="3015975"/>
              <a:ext cx="17900" cy="8350"/>
            </a:xfrm>
            <a:custGeom>
              <a:avLst/>
              <a:gdLst/>
              <a:ahLst/>
              <a:cxnLst/>
              <a:rect l="l" t="t" r="r" b="b"/>
              <a:pathLst>
                <a:path w="716" h="334" extrusionOk="0">
                  <a:moveTo>
                    <a:pt x="715" y="1"/>
                  </a:moveTo>
                  <a:lnTo>
                    <a:pt x="287" y="1"/>
                  </a:lnTo>
                  <a:cubicBezTo>
                    <a:pt x="275" y="143"/>
                    <a:pt x="1" y="155"/>
                    <a:pt x="60" y="334"/>
                  </a:cubicBezTo>
                  <a:lnTo>
                    <a:pt x="71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5" name="Google Shape;61365;p26"/>
            <p:cNvSpPr/>
            <p:nvPr/>
          </p:nvSpPr>
          <p:spPr>
            <a:xfrm>
              <a:off x="212525" y="30180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4" y="132"/>
                  </a:moveTo>
                  <a:cubicBezTo>
                    <a:pt x="214" y="72"/>
                    <a:pt x="36" y="1"/>
                    <a:pt x="0" y="132"/>
                  </a:cubicBezTo>
                  <a:cubicBezTo>
                    <a:pt x="12" y="191"/>
                    <a:pt x="191" y="251"/>
                    <a:pt x="214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6" name="Google Shape;61366;p26"/>
            <p:cNvSpPr/>
            <p:nvPr/>
          </p:nvSpPr>
          <p:spPr>
            <a:xfrm>
              <a:off x="7044025" y="30150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7" name="Google Shape;61367;p26"/>
            <p:cNvSpPr/>
            <p:nvPr/>
          </p:nvSpPr>
          <p:spPr>
            <a:xfrm>
              <a:off x="6767200" y="3007350"/>
              <a:ext cx="31275" cy="16975"/>
            </a:xfrm>
            <a:custGeom>
              <a:avLst/>
              <a:gdLst/>
              <a:ahLst/>
              <a:cxnLst/>
              <a:rect l="l" t="t" r="r" b="b"/>
              <a:pathLst>
                <a:path w="1251" h="679" extrusionOk="0">
                  <a:moveTo>
                    <a:pt x="1072" y="560"/>
                  </a:moveTo>
                  <a:cubicBezTo>
                    <a:pt x="1251" y="179"/>
                    <a:pt x="870" y="72"/>
                    <a:pt x="417" y="0"/>
                  </a:cubicBezTo>
                  <a:cubicBezTo>
                    <a:pt x="1" y="227"/>
                    <a:pt x="191" y="679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8" name="Google Shape;61368;p26"/>
            <p:cNvSpPr/>
            <p:nvPr/>
          </p:nvSpPr>
          <p:spPr>
            <a:xfrm>
              <a:off x="4671700" y="3017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9" name="Google Shape;61369;p26"/>
            <p:cNvSpPr/>
            <p:nvPr/>
          </p:nvSpPr>
          <p:spPr>
            <a:xfrm>
              <a:off x="748000" y="3017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67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0" name="Google Shape;61370;p26"/>
            <p:cNvSpPr/>
            <p:nvPr/>
          </p:nvSpPr>
          <p:spPr>
            <a:xfrm>
              <a:off x="7103850" y="301597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1"/>
                  </a:moveTo>
                  <a:cubicBezTo>
                    <a:pt x="274" y="24"/>
                    <a:pt x="1" y="1"/>
                    <a:pt x="1" y="108"/>
                  </a:cubicBezTo>
                  <a:cubicBezTo>
                    <a:pt x="167" y="84"/>
                    <a:pt x="441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1" name="Google Shape;61371;p26"/>
            <p:cNvSpPr/>
            <p:nvPr/>
          </p:nvSpPr>
          <p:spPr>
            <a:xfrm>
              <a:off x="5256300" y="2993650"/>
              <a:ext cx="41700" cy="24725"/>
            </a:xfrm>
            <a:custGeom>
              <a:avLst/>
              <a:gdLst/>
              <a:ahLst/>
              <a:cxnLst/>
              <a:rect l="l" t="t" r="r" b="b"/>
              <a:pathLst>
                <a:path w="1668" h="989" extrusionOk="0">
                  <a:moveTo>
                    <a:pt x="0" y="989"/>
                  </a:moveTo>
                  <a:cubicBezTo>
                    <a:pt x="1667" y="834"/>
                    <a:pt x="24" y="1"/>
                    <a:pt x="0" y="9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2" name="Google Shape;61372;p26"/>
            <p:cNvSpPr/>
            <p:nvPr/>
          </p:nvSpPr>
          <p:spPr>
            <a:xfrm>
              <a:off x="731625" y="3015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7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3" name="Google Shape;61373;p26"/>
            <p:cNvSpPr/>
            <p:nvPr/>
          </p:nvSpPr>
          <p:spPr>
            <a:xfrm>
              <a:off x="2739625" y="300735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6" y="119"/>
                  </a:moveTo>
                  <a:cubicBezTo>
                    <a:pt x="226" y="60"/>
                    <a:pt x="36" y="0"/>
                    <a:pt x="0" y="119"/>
                  </a:cubicBezTo>
                  <a:cubicBezTo>
                    <a:pt x="12" y="179"/>
                    <a:pt x="191" y="238"/>
                    <a:pt x="22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4" name="Google Shape;61374;p26"/>
            <p:cNvSpPr/>
            <p:nvPr/>
          </p:nvSpPr>
          <p:spPr>
            <a:xfrm>
              <a:off x="5696525" y="3001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656" y="0"/>
                  </a:moveTo>
                  <a:lnTo>
                    <a:pt x="1" y="0"/>
                  </a:lnTo>
                  <a:lnTo>
                    <a:pt x="1" y="345"/>
                  </a:lnTo>
                  <a:lnTo>
                    <a:pt x="429" y="345"/>
                  </a:lnTo>
                  <a:cubicBezTo>
                    <a:pt x="441" y="191"/>
                    <a:pt x="71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5" name="Google Shape;61375;p26"/>
            <p:cNvSpPr/>
            <p:nvPr/>
          </p:nvSpPr>
          <p:spPr>
            <a:xfrm>
              <a:off x="5446500" y="30017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19"/>
                  </a:moveTo>
                  <a:cubicBezTo>
                    <a:pt x="429" y="119"/>
                    <a:pt x="393" y="36"/>
                    <a:pt x="215" y="0"/>
                  </a:cubicBezTo>
                  <a:cubicBezTo>
                    <a:pt x="215" y="119"/>
                    <a:pt x="36" y="131"/>
                    <a:pt x="1" y="226"/>
                  </a:cubicBezTo>
                  <a:cubicBezTo>
                    <a:pt x="215" y="226"/>
                    <a:pt x="251" y="310"/>
                    <a:pt x="429" y="333"/>
                  </a:cubicBezTo>
                  <a:cubicBezTo>
                    <a:pt x="429" y="226"/>
                    <a:pt x="608" y="214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6" name="Google Shape;61376;p26"/>
            <p:cNvSpPr/>
            <p:nvPr/>
          </p:nvSpPr>
          <p:spPr>
            <a:xfrm>
              <a:off x="3052150" y="3006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20" y="143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7" name="Google Shape;61377;p26"/>
            <p:cNvSpPr/>
            <p:nvPr/>
          </p:nvSpPr>
          <p:spPr>
            <a:xfrm>
              <a:off x="1946350" y="30040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3" y="131"/>
                  </a:cubicBezTo>
                  <a:cubicBezTo>
                    <a:pt x="1" y="191"/>
                    <a:pt x="180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8" name="Google Shape;61378;p26"/>
            <p:cNvSpPr/>
            <p:nvPr/>
          </p:nvSpPr>
          <p:spPr>
            <a:xfrm>
              <a:off x="6606775" y="30037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67"/>
                    <a:pt x="441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9" name="Google Shape;61379;p26"/>
            <p:cNvSpPr/>
            <p:nvPr/>
          </p:nvSpPr>
          <p:spPr>
            <a:xfrm>
              <a:off x="416400" y="30037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67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0" name="Google Shape;61380;p26"/>
            <p:cNvSpPr/>
            <p:nvPr/>
          </p:nvSpPr>
          <p:spPr>
            <a:xfrm>
              <a:off x="5568850" y="30011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1" name="Google Shape;61381;p26"/>
            <p:cNvSpPr/>
            <p:nvPr/>
          </p:nvSpPr>
          <p:spPr>
            <a:xfrm>
              <a:off x="5362275" y="299572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4" y="108"/>
                    <a:pt x="762" y="13"/>
                  </a:cubicBezTo>
                  <a:cubicBezTo>
                    <a:pt x="417" y="37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2" name="Google Shape;61382;p26"/>
            <p:cNvSpPr/>
            <p:nvPr/>
          </p:nvSpPr>
          <p:spPr>
            <a:xfrm>
              <a:off x="4957150" y="2992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36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3" name="Google Shape;61383;p26"/>
            <p:cNvSpPr/>
            <p:nvPr/>
          </p:nvSpPr>
          <p:spPr>
            <a:xfrm>
              <a:off x="4560375" y="299067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4" name="Google Shape;61384;p26"/>
            <p:cNvSpPr/>
            <p:nvPr/>
          </p:nvSpPr>
          <p:spPr>
            <a:xfrm>
              <a:off x="1883850" y="2992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80"/>
                    <a:pt x="441" y="84"/>
                    <a:pt x="346" y="25"/>
                  </a:cubicBezTo>
                  <a:cubicBezTo>
                    <a:pt x="263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5" name="Google Shape;61385;p26"/>
            <p:cNvSpPr/>
            <p:nvPr/>
          </p:nvSpPr>
          <p:spPr>
            <a:xfrm>
              <a:off x="641425" y="29877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8" y="215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203"/>
                    <a:pt x="239" y="262"/>
                    <a:pt x="668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6" name="Google Shape;61386;p26"/>
            <p:cNvSpPr/>
            <p:nvPr/>
          </p:nvSpPr>
          <p:spPr>
            <a:xfrm>
              <a:off x="4323750" y="29841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7" name="Google Shape;61387;p26"/>
            <p:cNvSpPr/>
            <p:nvPr/>
          </p:nvSpPr>
          <p:spPr>
            <a:xfrm>
              <a:off x="1759425" y="2979375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96" y="226"/>
                  </a:moveTo>
                  <a:cubicBezTo>
                    <a:pt x="382" y="226"/>
                    <a:pt x="394" y="369"/>
                    <a:pt x="751" y="345"/>
                  </a:cubicBezTo>
                  <a:cubicBezTo>
                    <a:pt x="1072" y="60"/>
                    <a:pt x="1" y="0"/>
                    <a:pt x="96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8" name="Google Shape;61388;p26"/>
            <p:cNvSpPr/>
            <p:nvPr/>
          </p:nvSpPr>
          <p:spPr>
            <a:xfrm>
              <a:off x="3889175" y="2981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5"/>
                  </a:moveTo>
                  <a:cubicBezTo>
                    <a:pt x="167" y="179"/>
                    <a:pt x="441" y="96"/>
                    <a:pt x="333" y="36"/>
                  </a:cubicBezTo>
                  <a:cubicBezTo>
                    <a:pt x="274" y="1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9" name="Google Shape;61389;p26"/>
            <p:cNvSpPr/>
            <p:nvPr/>
          </p:nvSpPr>
          <p:spPr>
            <a:xfrm>
              <a:off x="3397425" y="29787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82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0" name="Google Shape;61390;p26"/>
            <p:cNvSpPr/>
            <p:nvPr/>
          </p:nvSpPr>
          <p:spPr>
            <a:xfrm>
              <a:off x="1169475" y="2979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4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1" name="Google Shape;61391;p26"/>
            <p:cNvSpPr/>
            <p:nvPr/>
          </p:nvSpPr>
          <p:spPr>
            <a:xfrm>
              <a:off x="757525" y="2970425"/>
              <a:ext cx="21150" cy="11650"/>
            </a:xfrm>
            <a:custGeom>
              <a:avLst/>
              <a:gdLst/>
              <a:ahLst/>
              <a:cxnLst/>
              <a:rect l="l" t="t" r="r" b="b"/>
              <a:pathLst>
                <a:path w="846" h="466" extrusionOk="0">
                  <a:moveTo>
                    <a:pt x="596" y="465"/>
                  </a:moveTo>
                  <a:cubicBezTo>
                    <a:pt x="727" y="465"/>
                    <a:pt x="846" y="441"/>
                    <a:pt x="822" y="346"/>
                  </a:cubicBezTo>
                  <a:cubicBezTo>
                    <a:pt x="465" y="346"/>
                    <a:pt x="703" y="37"/>
                    <a:pt x="381" y="1"/>
                  </a:cubicBezTo>
                  <a:cubicBezTo>
                    <a:pt x="0" y="227"/>
                    <a:pt x="548" y="227"/>
                    <a:pt x="167" y="453"/>
                  </a:cubicBezTo>
                  <a:cubicBezTo>
                    <a:pt x="310" y="465"/>
                    <a:pt x="453" y="465"/>
                    <a:pt x="596" y="46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2" name="Google Shape;61392;p26"/>
            <p:cNvSpPr/>
            <p:nvPr/>
          </p:nvSpPr>
          <p:spPr>
            <a:xfrm>
              <a:off x="3718000" y="2972825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2" y="143"/>
                  </a:moveTo>
                  <a:cubicBezTo>
                    <a:pt x="442" y="24"/>
                    <a:pt x="49" y="0"/>
                    <a:pt x="1" y="143"/>
                  </a:cubicBezTo>
                  <a:cubicBezTo>
                    <a:pt x="263" y="131"/>
                    <a:pt x="346" y="310"/>
                    <a:pt x="442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3" name="Google Shape;61393;p26"/>
            <p:cNvSpPr/>
            <p:nvPr/>
          </p:nvSpPr>
          <p:spPr>
            <a:xfrm>
              <a:off x="846525" y="2967750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8" y="203"/>
                    <a:pt x="703" y="36"/>
                    <a:pt x="310" y="1"/>
                  </a:cubicBezTo>
                  <a:cubicBezTo>
                    <a:pt x="239" y="156"/>
                    <a:pt x="0" y="227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4" name="Google Shape;61394;p26"/>
            <p:cNvSpPr/>
            <p:nvPr/>
          </p:nvSpPr>
          <p:spPr>
            <a:xfrm>
              <a:off x="3803450" y="2962700"/>
              <a:ext cx="28875" cy="18475"/>
            </a:xfrm>
            <a:custGeom>
              <a:avLst/>
              <a:gdLst/>
              <a:ahLst/>
              <a:cxnLst/>
              <a:rect l="l" t="t" r="r" b="b"/>
              <a:pathLst>
                <a:path w="1155" h="739" extrusionOk="0">
                  <a:moveTo>
                    <a:pt x="1155" y="203"/>
                  </a:moveTo>
                  <a:cubicBezTo>
                    <a:pt x="453" y="286"/>
                    <a:pt x="488" y="0"/>
                    <a:pt x="72" y="203"/>
                  </a:cubicBezTo>
                  <a:cubicBezTo>
                    <a:pt x="0" y="739"/>
                    <a:pt x="1072" y="500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5" name="Google Shape;61395;p26"/>
            <p:cNvSpPr/>
            <p:nvPr/>
          </p:nvSpPr>
          <p:spPr>
            <a:xfrm>
              <a:off x="1114700" y="2970150"/>
              <a:ext cx="5700" cy="6550"/>
            </a:xfrm>
            <a:custGeom>
              <a:avLst/>
              <a:gdLst/>
              <a:ahLst/>
              <a:cxnLst/>
              <a:rect l="l" t="t" r="r" b="b"/>
              <a:pathLst>
                <a:path w="228" h="262" extrusionOk="0">
                  <a:moveTo>
                    <a:pt x="227" y="131"/>
                  </a:moveTo>
                  <a:cubicBezTo>
                    <a:pt x="227" y="71"/>
                    <a:pt x="49" y="0"/>
                    <a:pt x="1" y="131"/>
                  </a:cubicBezTo>
                  <a:cubicBezTo>
                    <a:pt x="1" y="191"/>
                    <a:pt x="180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6" name="Google Shape;61396;p26"/>
            <p:cNvSpPr/>
            <p:nvPr/>
          </p:nvSpPr>
          <p:spPr>
            <a:xfrm>
              <a:off x="4756225" y="29653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6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656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7" name="Google Shape;61397;p26"/>
            <p:cNvSpPr/>
            <p:nvPr/>
          </p:nvSpPr>
          <p:spPr>
            <a:xfrm>
              <a:off x="3880225" y="2965375"/>
              <a:ext cx="11650" cy="9550"/>
            </a:xfrm>
            <a:custGeom>
              <a:avLst/>
              <a:gdLst/>
              <a:ahLst/>
              <a:cxnLst/>
              <a:rect l="l" t="t" r="r" b="b"/>
              <a:pathLst>
                <a:path w="466" h="382" extrusionOk="0">
                  <a:moveTo>
                    <a:pt x="465" y="322"/>
                  </a:moveTo>
                  <a:lnTo>
                    <a:pt x="465" y="96"/>
                  </a:lnTo>
                  <a:cubicBezTo>
                    <a:pt x="239" y="96"/>
                    <a:pt x="215" y="12"/>
                    <a:pt x="37" y="1"/>
                  </a:cubicBezTo>
                  <a:cubicBezTo>
                    <a:pt x="60" y="179"/>
                    <a:pt x="1" y="382"/>
                    <a:pt x="465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8" name="Google Shape;61398;p26"/>
            <p:cNvSpPr/>
            <p:nvPr/>
          </p:nvSpPr>
          <p:spPr>
            <a:xfrm>
              <a:off x="834925" y="29671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80"/>
                    <a:pt x="429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9" name="Google Shape;61399;p26"/>
            <p:cNvSpPr/>
            <p:nvPr/>
          </p:nvSpPr>
          <p:spPr>
            <a:xfrm>
              <a:off x="7131225" y="29618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44"/>
                  </a:moveTo>
                  <a:cubicBezTo>
                    <a:pt x="382" y="1"/>
                    <a:pt x="180" y="60"/>
                    <a:pt x="1" y="144"/>
                  </a:cubicBezTo>
                  <a:cubicBezTo>
                    <a:pt x="1" y="239"/>
                    <a:pt x="382" y="274"/>
                    <a:pt x="43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0" name="Google Shape;61400;p26"/>
            <p:cNvSpPr/>
            <p:nvPr/>
          </p:nvSpPr>
          <p:spPr>
            <a:xfrm>
              <a:off x="7302400" y="2958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41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1" name="Google Shape;61401;p26"/>
            <p:cNvSpPr/>
            <p:nvPr/>
          </p:nvSpPr>
          <p:spPr>
            <a:xfrm>
              <a:off x="7237200" y="2958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79"/>
                    <a:pt x="429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2" name="Google Shape;61402;p26"/>
            <p:cNvSpPr/>
            <p:nvPr/>
          </p:nvSpPr>
          <p:spPr>
            <a:xfrm>
              <a:off x="6966625" y="2947225"/>
              <a:ext cx="17900" cy="11925"/>
            </a:xfrm>
            <a:custGeom>
              <a:avLst/>
              <a:gdLst/>
              <a:ahLst/>
              <a:cxnLst/>
              <a:rect l="l" t="t" r="r" b="b"/>
              <a:pathLst>
                <a:path w="716" h="477" extrusionOk="0">
                  <a:moveTo>
                    <a:pt x="715" y="476"/>
                  </a:moveTo>
                  <a:lnTo>
                    <a:pt x="715" y="36"/>
                  </a:lnTo>
                  <a:cubicBezTo>
                    <a:pt x="132" y="0"/>
                    <a:pt x="1" y="179"/>
                    <a:pt x="60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3" name="Google Shape;61403;p26"/>
            <p:cNvSpPr/>
            <p:nvPr/>
          </p:nvSpPr>
          <p:spPr>
            <a:xfrm>
              <a:off x="1552275" y="29558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4" name="Google Shape;61404;p26"/>
            <p:cNvSpPr/>
            <p:nvPr/>
          </p:nvSpPr>
          <p:spPr>
            <a:xfrm>
              <a:off x="1533225" y="2942450"/>
              <a:ext cx="18475" cy="14325"/>
            </a:xfrm>
            <a:custGeom>
              <a:avLst/>
              <a:gdLst/>
              <a:ahLst/>
              <a:cxnLst/>
              <a:rect l="l" t="t" r="r" b="b"/>
              <a:pathLst>
                <a:path w="739" h="573" extrusionOk="0">
                  <a:moveTo>
                    <a:pt x="0" y="120"/>
                  </a:moveTo>
                  <a:lnTo>
                    <a:pt x="0" y="572"/>
                  </a:lnTo>
                  <a:lnTo>
                    <a:pt x="655" y="572"/>
                  </a:lnTo>
                  <a:cubicBezTo>
                    <a:pt x="714" y="275"/>
                    <a:pt x="738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5" name="Google Shape;61405;p26"/>
            <p:cNvSpPr/>
            <p:nvPr/>
          </p:nvSpPr>
          <p:spPr>
            <a:xfrm>
              <a:off x="6565975" y="2942450"/>
              <a:ext cx="21175" cy="13425"/>
            </a:xfrm>
            <a:custGeom>
              <a:avLst/>
              <a:gdLst/>
              <a:ahLst/>
              <a:cxnLst/>
              <a:rect l="l" t="t" r="r" b="b"/>
              <a:pathLst>
                <a:path w="847" h="537" extrusionOk="0">
                  <a:moveTo>
                    <a:pt x="203" y="1"/>
                  </a:moveTo>
                  <a:cubicBezTo>
                    <a:pt x="215" y="191"/>
                    <a:pt x="168" y="346"/>
                    <a:pt x="1" y="453"/>
                  </a:cubicBezTo>
                  <a:cubicBezTo>
                    <a:pt x="739" y="537"/>
                    <a:pt x="846" y="25"/>
                    <a:pt x="20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6" name="Google Shape;61406;p26"/>
            <p:cNvSpPr/>
            <p:nvPr/>
          </p:nvSpPr>
          <p:spPr>
            <a:xfrm>
              <a:off x="3239975" y="294782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31"/>
                  </a:moveTo>
                  <a:cubicBezTo>
                    <a:pt x="429" y="12"/>
                    <a:pt x="48" y="0"/>
                    <a:pt x="1" y="131"/>
                  </a:cubicBezTo>
                  <a:cubicBezTo>
                    <a:pt x="239" y="119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7" name="Google Shape;61407;p26"/>
            <p:cNvSpPr/>
            <p:nvPr/>
          </p:nvSpPr>
          <p:spPr>
            <a:xfrm>
              <a:off x="1373075" y="29505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322" y="24"/>
                  </a:moveTo>
                  <a:cubicBezTo>
                    <a:pt x="262" y="0"/>
                    <a:pt x="1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8" name="Google Shape;61408;p26"/>
            <p:cNvSpPr/>
            <p:nvPr/>
          </p:nvSpPr>
          <p:spPr>
            <a:xfrm>
              <a:off x="598275" y="29478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1" y="131"/>
                  </a:cubicBezTo>
                  <a:cubicBezTo>
                    <a:pt x="12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9" name="Google Shape;61409;p26"/>
            <p:cNvSpPr/>
            <p:nvPr/>
          </p:nvSpPr>
          <p:spPr>
            <a:xfrm>
              <a:off x="370275" y="2944250"/>
              <a:ext cx="22050" cy="10725"/>
            </a:xfrm>
            <a:custGeom>
              <a:avLst/>
              <a:gdLst/>
              <a:ahLst/>
              <a:cxnLst/>
              <a:rect l="l" t="t" r="r" b="b"/>
              <a:pathLst>
                <a:path w="882" h="429" extrusionOk="0">
                  <a:moveTo>
                    <a:pt x="881" y="155"/>
                  </a:moveTo>
                  <a:cubicBezTo>
                    <a:pt x="584" y="0"/>
                    <a:pt x="72" y="0"/>
                    <a:pt x="0" y="274"/>
                  </a:cubicBezTo>
                  <a:cubicBezTo>
                    <a:pt x="298" y="429"/>
                    <a:pt x="822" y="429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0" name="Google Shape;61410;p26"/>
            <p:cNvSpPr/>
            <p:nvPr/>
          </p:nvSpPr>
          <p:spPr>
            <a:xfrm>
              <a:off x="3421550" y="293412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0" y="679"/>
                  </a:moveTo>
                  <a:cubicBezTo>
                    <a:pt x="1167" y="0"/>
                    <a:pt x="0" y="608"/>
                    <a:pt x="1000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1" name="Google Shape;61411;p26"/>
            <p:cNvSpPr/>
            <p:nvPr/>
          </p:nvSpPr>
          <p:spPr>
            <a:xfrm>
              <a:off x="835800" y="2943050"/>
              <a:ext cx="26825" cy="8650"/>
            </a:xfrm>
            <a:custGeom>
              <a:avLst/>
              <a:gdLst/>
              <a:ahLst/>
              <a:cxnLst/>
              <a:rect l="l" t="t" r="r" b="b"/>
              <a:pathLst>
                <a:path w="1073" h="346" extrusionOk="0">
                  <a:moveTo>
                    <a:pt x="72" y="203"/>
                  </a:moveTo>
                  <a:cubicBezTo>
                    <a:pt x="358" y="203"/>
                    <a:pt x="370" y="346"/>
                    <a:pt x="727" y="322"/>
                  </a:cubicBezTo>
                  <a:cubicBezTo>
                    <a:pt x="1072" y="36"/>
                    <a:pt x="1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2" name="Google Shape;61412;p26"/>
            <p:cNvSpPr/>
            <p:nvPr/>
          </p:nvSpPr>
          <p:spPr>
            <a:xfrm>
              <a:off x="5650400" y="29448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68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3" name="Google Shape;61413;p26"/>
            <p:cNvSpPr/>
            <p:nvPr/>
          </p:nvSpPr>
          <p:spPr>
            <a:xfrm>
              <a:off x="4878875" y="2936800"/>
              <a:ext cx="20250" cy="11325"/>
            </a:xfrm>
            <a:custGeom>
              <a:avLst/>
              <a:gdLst/>
              <a:ahLst/>
              <a:cxnLst/>
              <a:rect l="l" t="t" r="r" b="b"/>
              <a:pathLst>
                <a:path w="810" h="453" extrusionOk="0">
                  <a:moveTo>
                    <a:pt x="750" y="453"/>
                  </a:moveTo>
                  <a:cubicBezTo>
                    <a:pt x="810" y="203"/>
                    <a:pt x="691" y="24"/>
                    <a:pt x="310" y="1"/>
                  </a:cubicBezTo>
                  <a:cubicBezTo>
                    <a:pt x="238" y="155"/>
                    <a:pt x="0" y="215"/>
                    <a:pt x="108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4" name="Google Shape;61414;p26"/>
            <p:cNvSpPr/>
            <p:nvPr/>
          </p:nvSpPr>
          <p:spPr>
            <a:xfrm>
              <a:off x="2455350" y="293322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70"/>
                  </a:moveTo>
                  <a:cubicBezTo>
                    <a:pt x="1251" y="1"/>
                    <a:pt x="1" y="644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5" name="Google Shape;61415;p26"/>
            <p:cNvSpPr/>
            <p:nvPr/>
          </p:nvSpPr>
          <p:spPr>
            <a:xfrm>
              <a:off x="1874925" y="293412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34"/>
                  </a:moveTo>
                  <a:lnTo>
                    <a:pt x="477" y="108"/>
                  </a:lnTo>
                  <a:cubicBezTo>
                    <a:pt x="251" y="108"/>
                    <a:pt x="227" y="24"/>
                    <a:pt x="48" y="0"/>
                  </a:cubicBezTo>
                  <a:cubicBezTo>
                    <a:pt x="60" y="179"/>
                    <a:pt x="0" y="393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6" name="Google Shape;61416;p26"/>
            <p:cNvSpPr/>
            <p:nvPr/>
          </p:nvSpPr>
          <p:spPr>
            <a:xfrm>
              <a:off x="1663875" y="2940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68" y="72"/>
                    <a:pt x="430" y="96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7" name="Google Shape;61417;p26"/>
            <p:cNvSpPr/>
            <p:nvPr/>
          </p:nvSpPr>
          <p:spPr>
            <a:xfrm>
              <a:off x="3313200" y="2936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79"/>
                    <a:pt x="441" y="96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8" name="Google Shape;61418;p26"/>
            <p:cNvSpPr/>
            <p:nvPr/>
          </p:nvSpPr>
          <p:spPr>
            <a:xfrm>
              <a:off x="791450" y="2936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9" name="Google Shape;61419;p26"/>
            <p:cNvSpPr/>
            <p:nvPr/>
          </p:nvSpPr>
          <p:spPr>
            <a:xfrm>
              <a:off x="5669150" y="2931450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441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0" name="Google Shape;61420;p26"/>
            <p:cNvSpPr/>
            <p:nvPr/>
          </p:nvSpPr>
          <p:spPr>
            <a:xfrm>
              <a:off x="2647650" y="292847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1" name="Google Shape;61421;p26"/>
            <p:cNvSpPr/>
            <p:nvPr/>
          </p:nvSpPr>
          <p:spPr>
            <a:xfrm>
              <a:off x="1803200" y="2925775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72" y="227"/>
                  </a:moveTo>
                  <a:cubicBezTo>
                    <a:pt x="357" y="227"/>
                    <a:pt x="369" y="370"/>
                    <a:pt x="726" y="346"/>
                  </a:cubicBezTo>
                  <a:cubicBezTo>
                    <a:pt x="1072" y="61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2" name="Google Shape;61422;p26"/>
            <p:cNvSpPr/>
            <p:nvPr/>
          </p:nvSpPr>
          <p:spPr>
            <a:xfrm>
              <a:off x="2633950" y="2927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3" name="Google Shape;61423;p26"/>
            <p:cNvSpPr/>
            <p:nvPr/>
          </p:nvSpPr>
          <p:spPr>
            <a:xfrm>
              <a:off x="1913925" y="29284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3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4" name="Google Shape;61424;p26"/>
            <p:cNvSpPr/>
            <p:nvPr/>
          </p:nvSpPr>
          <p:spPr>
            <a:xfrm>
              <a:off x="1799325" y="3615150"/>
              <a:ext cx="40200" cy="17000"/>
            </a:xfrm>
            <a:custGeom>
              <a:avLst/>
              <a:gdLst/>
              <a:ahLst/>
              <a:cxnLst/>
              <a:rect l="l" t="t" r="r" b="b"/>
              <a:pathLst>
                <a:path w="1608" h="680" extrusionOk="0">
                  <a:moveTo>
                    <a:pt x="227" y="679"/>
                  </a:moveTo>
                  <a:cubicBezTo>
                    <a:pt x="1608" y="596"/>
                    <a:pt x="238" y="1"/>
                    <a:pt x="0" y="334"/>
                  </a:cubicBezTo>
                  <a:cubicBezTo>
                    <a:pt x="274" y="358"/>
                    <a:pt x="250" y="525"/>
                    <a:pt x="227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5" name="Google Shape;61425;p26"/>
            <p:cNvSpPr/>
            <p:nvPr/>
          </p:nvSpPr>
          <p:spPr>
            <a:xfrm>
              <a:off x="7082425" y="3316900"/>
              <a:ext cx="27100" cy="11050"/>
            </a:xfrm>
            <a:custGeom>
              <a:avLst/>
              <a:gdLst/>
              <a:ahLst/>
              <a:cxnLst/>
              <a:rect l="l" t="t" r="r" b="b"/>
              <a:pathLst>
                <a:path w="1084" h="442" extrusionOk="0">
                  <a:moveTo>
                    <a:pt x="1084" y="441"/>
                  </a:moveTo>
                  <a:cubicBezTo>
                    <a:pt x="1012" y="144"/>
                    <a:pt x="524" y="60"/>
                    <a:pt x="0" y="1"/>
                  </a:cubicBezTo>
                  <a:cubicBezTo>
                    <a:pt x="84" y="298"/>
                    <a:pt x="667" y="322"/>
                    <a:pt x="10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6" name="Google Shape;61426;p26"/>
            <p:cNvSpPr/>
            <p:nvPr/>
          </p:nvSpPr>
          <p:spPr>
            <a:xfrm>
              <a:off x="7337225" y="3083250"/>
              <a:ext cx="29475" cy="16700"/>
            </a:xfrm>
            <a:custGeom>
              <a:avLst/>
              <a:gdLst/>
              <a:ahLst/>
              <a:cxnLst/>
              <a:rect l="l" t="t" r="r" b="b"/>
              <a:pathLst>
                <a:path w="1179" h="668" extrusionOk="0">
                  <a:moveTo>
                    <a:pt x="238" y="560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203"/>
                    <a:pt x="0" y="143"/>
                    <a:pt x="23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7" name="Google Shape;61427;p26"/>
            <p:cNvSpPr/>
            <p:nvPr/>
          </p:nvSpPr>
          <p:spPr>
            <a:xfrm>
              <a:off x="815275" y="3008825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53" y="382"/>
                  </a:moveTo>
                  <a:cubicBezTo>
                    <a:pt x="548" y="191"/>
                    <a:pt x="738" y="418"/>
                    <a:pt x="1119" y="382"/>
                  </a:cubicBezTo>
                  <a:lnTo>
                    <a:pt x="1119" y="48"/>
                  </a:lnTo>
                  <a:cubicBezTo>
                    <a:pt x="703" y="1"/>
                    <a:pt x="0" y="358"/>
                    <a:pt x="453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8" name="Google Shape;61428;p26"/>
            <p:cNvSpPr/>
            <p:nvPr/>
          </p:nvSpPr>
          <p:spPr>
            <a:xfrm>
              <a:off x="794425" y="2943350"/>
              <a:ext cx="29800" cy="11625"/>
            </a:xfrm>
            <a:custGeom>
              <a:avLst/>
              <a:gdLst/>
              <a:ahLst/>
              <a:cxnLst/>
              <a:rect l="l" t="t" r="r" b="b"/>
              <a:pathLst>
                <a:path w="1192" h="465" extrusionOk="0">
                  <a:moveTo>
                    <a:pt x="1084" y="310"/>
                  </a:moveTo>
                  <a:cubicBezTo>
                    <a:pt x="656" y="310"/>
                    <a:pt x="799" y="0"/>
                    <a:pt x="203" y="84"/>
                  </a:cubicBezTo>
                  <a:cubicBezTo>
                    <a:pt x="1" y="358"/>
                    <a:pt x="1191" y="465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9" name="Google Shape;61429;p26"/>
            <p:cNvSpPr/>
            <p:nvPr/>
          </p:nvSpPr>
          <p:spPr>
            <a:xfrm>
              <a:off x="7087175" y="45786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3" y="238"/>
                    <a:pt x="394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0" name="Google Shape;61430;p26"/>
            <p:cNvSpPr/>
            <p:nvPr/>
          </p:nvSpPr>
          <p:spPr>
            <a:xfrm>
              <a:off x="6611825" y="45810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1" name="Google Shape;61431;p26"/>
            <p:cNvSpPr/>
            <p:nvPr/>
          </p:nvSpPr>
          <p:spPr>
            <a:xfrm>
              <a:off x="2803900" y="457897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7" y="0"/>
                  </a:lnTo>
                  <a:cubicBezTo>
                    <a:pt x="1" y="191"/>
                    <a:pt x="251" y="262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2" name="Google Shape;61432;p26"/>
            <p:cNvSpPr/>
            <p:nvPr/>
          </p:nvSpPr>
          <p:spPr>
            <a:xfrm>
              <a:off x="331875" y="457867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12"/>
                  </a:moveTo>
                  <a:cubicBezTo>
                    <a:pt x="286" y="0"/>
                    <a:pt x="96" y="96"/>
                    <a:pt x="0" y="238"/>
                  </a:cubicBezTo>
                  <a:cubicBezTo>
                    <a:pt x="346" y="238"/>
                    <a:pt x="762" y="250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3" name="Google Shape;61433;p26"/>
            <p:cNvSpPr/>
            <p:nvPr/>
          </p:nvSpPr>
          <p:spPr>
            <a:xfrm>
              <a:off x="2350575" y="45780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32" y="143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4" name="Google Shape;61434;p26"/>
            <p:cNvSpPr/>
            <p:nvPr/>
          </p:nvSpPr>
          <p:spPr>
            <a:xfrm>
              <a:off x="5682250" y="45751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5" name="Google Shape;61435;p26"/>
            <p:cNvSpPr/>
            <p:nvPr/>
          </p:nvSpPr>
          <p:spPr>
            <a:xfrm>
              <a:off x="4345475" y="45751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79" y="179"/>
                    <a:pt x="441" y="108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6" name="Google Shape;61436;p26"/>
            <p:cNvSpPr/>
            <p:nvPr/>
          </p:nvSpPr>
          <p:spPr>
            <a:xfrm>
              <a:off x="1685025" y="4562300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655" y="0"/>
                  </a:moveTo>
                  <a:cubicBezTo>
                    <a:pt x="465" y="191"/>
                    <a:pt x="143" y="322"/>
                    <a:pt x="0" y="560"/>
                  </a:cubicBezTo>
                  <a:cubicBezTo>
                    <a:pt x="453" y="548"/>
                    <a:pt x="1274" y="155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7" name="Google Shape;61437;p26"/>
            <p:cNvSpPr/>
            <p:nvPr/>
          </p:nvSpPr>
          <p:spPr>
            <a:xfrm>
              <a:off x="1557625" y="4572725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2"/>
                    <a:pt x="310" y="24"/>
                  </a:cubicBezTo>
                  <a:cubicBezTo>
                    <a:pt x="262" y="0"/>
                    <a:pt x="0" y="83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8" name="Google Shape;61438;p26"/>
            <p:cNvSpPr/>
            <p:nvPr/>
          </p:nvSpPr>
          <p:spPr>
            <a:xfrm>
              <a:off x="1101025" y="456975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7" y="143"/>
                  </a:moveTo>
                  <a:cubicBezTo>
                    <a:pt x="167" y="179"/>
                    <a:pt x="429" y="83"/>
                    <a:pt x="310" y="24"/>
                  </a:cubicBezTo>
                  <a:cubicBezTo>
                    <a:pt x="262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9" name="Google Shape;61439;p26"/>
            <p:cNvSpPr/>
            <p:nvPr/>
          </p:nvSpPr>
          <p:spPr>
            <a:xfrm>
              <a:off x="2400000" y="4567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55" y="168"/>
                    <a:pt x="429" y="72"/>
                    <a:pt x="322" y="13"/>
                  </a:cubicBezTo>
                  <a:cubicBezTo>
                    <a:pt x="262" y="1"/>
                    <a:pt x="0" y="84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0" name="Google Shape;61440;p26"/>
            <p:cNvSpPr/>
            <p:nvPr/>
          </p:nvSpPr>
          <p:spPr>
            <a:xfrm>
              <a:off x="2505950" y="45623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1" name="Google Shape;61441;p26"/>
            <p:cNvSpPr/>
            <p:nvPr/>
          </p:nvSpPr>
          <p:spPr>
            <a:xfrm>
              <a:off x="5418825" y="4558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2" name="Google Shape;61442;p26"/>
            <p:cNvSpPr/>
            <p:nvPr/>
          </p:nvSpPr>
          <p:spPr>
            <a:xfrm>
              <a:off x="3576325" y="4558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3" name="Google Shape;61443;p26"/>
            <p:cNvSpPr/>
            <p:nvPr/>
          </p:nvSpPr>
          <p:spPr>
            <a:xfrm>
              <a:off x="666150" y="45614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4" name="Google Shape;61444;p26"/>
            <p:cNvSpPr/>
            <p:nvPr/>
          </p:nvSpPr>
          <p:spPr>
            <a:xfrm>
              <a:off x="4565725" y="45536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19"/>
                  </a:moveTo>
                  <a:cubicBezTo>
                    <a:pt x="430" y="119"/>
                    <a:pt x="406" y="24"/>
                    <a:pt x="215" y="0"/>
                  </a:cubicBezTo>
                  <a:cubicBezTo>
                    <a:pt x="215" y="119"/>
                    <a:pt x="37" y="131"/>
                    <a:pt x="1" y="226"/>
                  </a:cubicBezTo>
                  <a:cubicBezTo>
                    <a:pt x="215" y="226"/>
                    <a:pt x="251" y="310"/>
                    <a:pt x="430" y="345"/>
                  </a:cubicBezTo>
                  <a:cubicBezTo>
                    <a:pt x="430" y="226"/>
                    <a:pt x="608" y="203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5" name="Google Shape;61445;p26"/>
            <p:cNvSpPr/>
            <p:nvPr/>
          </p:nvSpPr>
          <p:spPr>
            <a:xfrm>
              <a:off x="4067450" y="4553375"/>
              <a:ext cx="26525" cy="16400"/>
            </a:xfrm>
            <a:custGeom>
              <a:avLst/>
              <a:gdLst/>
              <a:ahLst/>
              <a:cxnLst/>
              <a:rect l="l" t="t" r="r" b="b"/>
              <a:pathLst>
                <a:path w="1061" h="656" extrusionOk="0">
                  <a:moveTo>
                    <a:pt x="1013" y="238"/>
                  </a:moveTo>
                  <a:cubicBezTo>
                    <a:pt x="1061" y="155"/>
                    <a:pt x="691" y="0"/>
                    <a:pt x="584" y="12"/>
                  </a:cubicBezTo>
                  <a:cubicBezTo>
                    <a:pt x="1" y="95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6" name="Google Shape;61446;p26"/>
            <p:cNvSpPr/>
            <p:nvPr/>
          </p:nvSpPr>
          <p:spPr>
            <a:xfrm>
              <a:off x="571200" y="4544725"/>
              <a:ext cx="31575" cy="14925"/>
            </a:xfrm>
            <a:custGeom>
              <a:avLst/>
              <a:gdLst/>
              <a:ahLst/>
              <a:cxnLst/>
              <a:rect l="l" t="t" r="r" b="b"/>
              <a:pathLst>
                <a:path w="1263" h="597" extrusionOk="0">
                  <a:moveTo>
                    <a:pt x="857" y="477"/>
                  </a:moveTo>
                  <a:cubicBezTo>
                    <a:pt x="1262" y="108"/>
                    <a:pt x="83" y="1"/>
                    <a:pt x="0" y="251"/>
                  </a:cubicBezTo>
                  <a:cubicBezTo>
                    <a:pt x="345" y="299"/>
                    <a:pt x="179" y="596"/>
                    <a:pt x="857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7" name="Google Shape;61447;p26"/>
            <p:cNvSpPr/>
            <p:nvPr/>
          </p:nvSpPr>
          <p:spPr>
            <a:xfrm>
              <a:off x="891775" y="4533425"/>
              <a:ext cx="39600" cy="18475"/>
            </a:xfrm>
            <a:custGeom>
              <a:avLst/>
              <a:gdLst/>
              <a:ahLst/>
              <a:cxnLst/>
              <a:rect l="l" t="t" r="r" b="b"/>
              <a:pathLst>
                <a:path w="1584" h="739" extrusionOk="0">
                  <a:moveTo>
                    <a:pt x="1298" y="691"/>
                  </a:moveTo>
                  <a:cubicBezTo>
                    <a:pt x="1477" y="560"/>
                    <a:pt x="1584" y="393"/>
                    <a:pt x="1524" y="120"/>
                  </a:cubicBezTo>
                  <a:cubicBezTo>
                    <a:pt x="810" y="179"/>
                    <a:pt x="512" y="48"/>
                    <a:pt x="0" y="1"/>
                  </a:cubicBezTo>
                  <a:cubicBezTo>
                    <a:pt x="262" y="334"/>
                    <a:pt x="345" y="739"/>
                    <a:pt x="12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8" name="Google Shape;61448;p26"/>
            <p:cNvSpPr/>
            <p:nvPr/>
          </p:nvSpPr>
          <p:spPr>
            <a:xfrm>
              <a:off x="1181375" y="4531050"/>
              <a:ext cx="56875" cy="14300"/>
            </a:xfrm>
            <a:custGeom>
              <a:avLst/>
              <a:gdLst/>
              <a:ahLst/>
              <a:cxnLst/>
              <a:rect l="l" t="t" r="r" b="b"/>
              <a:pathLst>
                <a:path w="2275" h="572" extrusionOk="0">
                  <a:moveTo>
                    <a:pt x="799" y="560"/>
                  </a:moveTo>
                  <a:cubicBezTo>
                    <a:pt x="739" y="155"/>
                    <a:pt x="2275" y="572"/>
                    <a:pt x="1894" y="0"/>
                  </a:cubicBezTo>
                  <a:cubicBezTo>
                    <a:pt x="1275" y="60"/>
                    <a:pt x="751" y="155"/>
                    <a:pt x="144" y="215"/>
                  </a:cubicBezTo>
                  <a:cubicBezTo>
                    <a:pt x="1" y="536"/>
                    <a:pt x="608" y="441"/>
                    <a:pt x="79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9" name="Google Shape;61449;p26"/>
            <p:cNvSpPr/>
            <p:nvPr/>
          </p:nvSpPr>
          <p:spPr>
            <a:xfrm>
              <a:off x="5524775" y="4538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4"/>
                  </a:moveTo>
                  <a:cubicBezTo>
                    <a:pt x="168" y="179"/>
                    <a:pt x="441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0" name="Google Shape;61450;p26"/>
            <p:cNvSpPr/>
            <p:nvPr/>
          </p:nvSpPr>
          <p:spPr>
            <a:xfrm>
              <a:off x="5462275" y="45340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1" name="Google Shape;61451;p26"/>
            <p:cNvSpPr/>
            <p:nvPr/>
          </p:nvSpPr>
          <p:spPr>
            <a:xfrm>
              <a:off x="4375525" y="45334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43"/>
                  </a:moveTo>
                  <a:cubicBezTo>
                    <a:pt x="394" y="1"/>
                    <a:pt x="191" y="60"/>
                    <a:pt x="1" y="143"/>
                  </a:cubicBezTo>
                  <a:cubicBezTo>
                    <a:pt x="1" y="239"/>
                    <a:pt x="370" y="274"/>
                    <a:pt x="43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2" name="Google Shape;61452;p26"/>
            <p:cNvSpPr/>
            <p:nvPr/>
          </p:nvSpPr>
          <p:spPr>
            <a:xfrm>
              <a:off x="6564200" y="4522700"/>
              <a:ext cx="34850" cy="16700"/>
            </a:xfrm>
            <a:custGeom>
              <a:avLst/>
              <a:gdLst/>
              <a:ahLst/>
              <a:cxnLst/>
              <a:rect l="l" t="t" r="r" b="b"/>
              <a:pathLst>
                <a:path w="1394" h="668" extrusionOk="0">
                  <a:moveTo>
                    <a:pt x="715" y="1"/>
                  </a:moveTo>
                  <a:cubicBezTo>
                    <a:pt x="679" y="215"/>
                    <a:pt x="1" y="72"/>
                    <a:pt x="60" y="346"/>
                  </a:cubicBezTo>
                  <a:cubicBezTo>
                    <a:pt x="441" y="668"/>
                    <a:pt x="1394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3" name="Google Shape;61453;p26"/>
            <p:cNvSpPr/>
            <p:nvPr/>
          </p:nvSpPr>
          <p:spPr>
            <a:xfrm>
              <a:off x="5519425" y="45304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67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4" name="Google Shape;61454;p26"/>
            <p:cNvSpPr/>
            <p:nvPr/>
          </p:nvSpPr>
          <p:spPr>
            <a:xfrm>
              <a:off x="7408050" y="4525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5" name="Google Shape;61455;p26"/>
            <p:cNvSpPr/>
            <p:nvPr/>
          </p:nvSpPr>
          <p:spPr>
            <a:xfrm>
              <a:off x="4854750" y="4515275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394" y="643"/>
                  </a:moveTo>
                  <a:cubicBezTo>
                    <a:pt x="453" y="488"/>
                    <a:pt x="703" y="429"/>
                    <a:pt x="608" y="191"/>
                  </a:cubicBezTo>
                  <a:cubicBezTo>
                    <a:pt x="1" y="0"/>
                    <a:pt x="1" y="667"/>
                    <a:pt x="394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6" name="Google Shape;61456;p26"/>
            <p:cNvSpPr/>
            <p:nvPr/>
          </p:nvSpPr>
          <p:spPr>
            <a:xfrm>
              <a:off x="4513950" y="45245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7" name="Google Shape;61457;p26"/>
            <p:cNvSpPr/>
            <p:nvPr/>
          </p:nvSpPr>
          <p:spPr>
            <a:xfrm>
              <a:off x="2245500" y="451527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405"/>
                  </a:moveTo>
                  <a:cubicBezTo>
                    <a:pt x="537" y="715"/>
                    <a:pt x="1477" y="405"/>
                    <a:pt x="1501" y="179"/>
                  </a:cubicBezTo>
                  <a:cubicBezTo>
                    <a:pt x="1060" y="250"/>
                    <a:pt x="1" y="0"/>
                    <a:pt x="191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8" name="Google Shape;61458;p26"/>
            <p:cNvSpPr/>
            <p:nvPr/>
          </p:nvSpPr>
          <p:spPr>
            <a:xfrm>
              <a:off x="1379325" y="451020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9" y="501"/>
                  </a:moveTo>
                  <a:cubicBezTo>
                    <a:pt x="834" y="334"/>
                    <a:pt x="727" y="1"/>
                    <a:pt x="60" y="60"/>
                  </a:cubicBezTo>
                  <a:cubicBezTo>
                    <a:pt x="1" y="310"/>
                    <a:pt x="120" y="477"/>
                    <a:pt x="48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9" name="Google Shape;61459;p26"/>
            <p:cNvSpPr/>
            <p:nvPr/>
          </p:nvSpPr>
          <p:spPr>
            <a:xfrm>
              <a:off x="7258325" y="45164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80" y="168"/>
                    <a:pt x="453" y="72"/>
                    <a:pt x="346" y="25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0" name="Google Shape;61460;p26"/>
            <p:cNvSpPr/>
            <p:nvPr/>
          </p:nvSpPr>
          <p:spPr>
            <a:xfrm>
              <a:off x="7301800" y="45134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1" name="Google Shape;61461;p26"/>
            <p:cNvSpPr/>
            <p:nvPr/>
          </p:nvSpPr>
          <p:spPr>
            <a:xfrm>
              <a:off x="5695950" y="450365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0" y="537"/>
                  </a:moveTo>
                  <a:cubicBezTo>
                    <a:pt x="833" y="632"/>
                    <a:pt x="833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2" name="Google Shape;61462;p26"/>
            <p:cNvSpPr/>
            <p:nvPr/>
          </p:nvSpPr>
          <p:spPr>
            <a:xfrm>
              <a:off x="2310100" y="451050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44"/>
                  </a:moveTo>
                  <a:cubicBezTo>
                    <a:pt x="429" y="25"/>
                    <a:pt x="60" y="1"/>
                    <a:pt x="0" y="144"/>
                  </a:cubicBezTo>
                  <a:cubicBezTo>
                    <a:pt x="239" y="132"/>
                    <a:pt x="346" y="310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3" name="Google Shape;61463;p26"/>
            <p:cNvSpPr/>
            <p:nvPr/>
          </p:nvSpPr>
          <p:spPr>
            <a:xfrm>
              <a:off x="925700" y="4494725"/>
              <a:ext cx="32775" cy="19075"/>
            </a:xfrm>
            <a:custGeom>
              <a:avLst/>
              <a:gdLst/>
              <a:ahLst/>
              <a:cxnLst/>
              <a:rect l="l" t="t" r="r" b="b"/>
              <a:pathLst>
                <a:path w="1311" h="763" extrusionOk="0">
                  <a:moveTo>
                    <a:pt x="822" y="679"/>
                  </a:moveTo>
                  <a:cubicBezTo>
                    <a:pt x="1310" y="417"/>
                    <a:pt x="667" y="179"/>
                    <a:pt x="393" y="1"/>
                  </a:cubicBezTo>
                  <a:cubicBezTo>
                    <a:pt x="48" y="167"/>
                    <a:pt x="0" y="763"/>
                    <a:pt x="822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4" name="Google Shape;61464;p26"/>
            <p:cNvSpPr/>
            <p:nvPr/>
          </p:nvSpPr>
          <p:spPr>
            <a:xfrm>
              <a:off x="5084550" y="45021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6"/>
                    <a:pt x="108" y="143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5" name="Google Shape;61465;p26"/>
            <p:cNvSpPr/>
            <p:nvPr/>
          </p:nvSpPr>
          <p:spPr>
            <a:xfrm>
              <a:off x="5021450" y="4500100"/>
              <a:ext cx="17275" cy="6550"/>
            </a:xfrm>
            <a:custGeom>
              <a:avLst/>
              <a:gdLst/>
              <a:ahLst/>
              <a:cxnLst/>
              <a:rect l="l" t="t" r="r" b="b"/>
              <a:pathLst>
                <a:path w="691" h="262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02"/>
                    <a:pt x="239" y="262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6" name="Google Shape;61466;p26"/>
            <p:cNvSpPr/>
            <p:nvPr/>
          </p:nvSpPr>
          <p:spPr>
            <a:xfrm>
              <a:off x="1337650" y="4489975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53" y="393"/>
                    <a:pt x="656" y="405"/>
                  </a:cubicBezTo>
                  <a:lnTo>
                    <a:pt x="656" y="179"/>
                  </a:lnTo>
                  <a:cubicBezTo>
                    <a:pt x="108" y="0"/>
                    <a:pt x="1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7" name="Google Shape;61467;p26"/>
            <p:cNvSpPr/>
            <p:nvPr/>
          </p:nvSpPr>
          <p:spPr>
            <a:xfrm>
              <a:off x="4383875" y="4496825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55" y="155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8" name="Google Shape;61468;p26"/>
            <p:cNvSpPr/>
            <p:nvPr/>
          </p:nvSpPr>
          <p:spPr>
            <a:xfrm>
              <a:off x="308950" y="449145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346"/>
                  </a:moveTo>
                  <a:lnTo>
                    <a:pt x="715" y="1"/>
                  </a:lnTo>
                  <a:lnTo>
                    <a:pt x="275" y="1"/>
                  </a:lnTo>
                  <a:cubicBezTo>
                    <a:pt x="263" y="156"/>
                    <a:pt x="1" y="167"/>
                    <a:pt x="7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9" name="Google Shape;61469;p26"/>
            <p:cNvSpPr/>
            <p:nvPr/>
          </p:nvSpPr>
          <p:spPr>
            <a:xfrm>
              <a:off x="6896975" y="44911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0" name="Google Shape;61470;p26"/>
            <p:cNvSpPr/>
            <p:nvPr/>
          </p:nvSpPr>
          <p:spPr>
            <a:xfrm>
              <a:off x="4413625" y="4486400"/>
              <a:ext cx="17900" cy="13700"/>
            </a:xfrm>
            <a:custGeom>
              <a:avLst/>
              <a:gdLst/>
              <a:ahLst/>
              <a:cxnLst/>
              <a:rect l="l" t="t" r="r" b="b"/>
              <a:pathLst>
                <a:path w="716" h="548" extrusionOk="0">
                  <a:moveTo>
                    <a:pt x="644" y="441"/>
                  </a:moveTo>
                  <a:cubicBezTo>
                    <a:pt x="715" y="191"/>
                    <a:pt x="608" y="24"/>
                    <a:pt x="215" y="0"/>
                  </a:cubicBezTo>
                  <a:cubicBezTo>
                    <a:pt x="263" y="191"/>
                    <a:pt x="1" y="548"/>
                    <a:pt x="64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1" name="Google Shape;61471;p26"/>
            <p:cNvSpPr/>
            <p:nvPr/>
          </p:nvSpPr>
          <p:spPr>
            <a:xfrm>
              <a:off x="3373325" y="4474775"/>
              <a:ext cx="45275" cy="22650"/>
            </a:xfrm>
            <a:custGeom>
              <a:avLst/>
              <a:gdLst/>
              <a:ahLst/>
              <a:cxnLst/>
              <a:rect l="l" t="t" r="r" b="b"/>
              <a:pathLst>
                <a:path w="1811" h="906" extrusionOk="0">
                  <a:moveTo>
                    <a:pt x="1167" y="906"/>
                  </a:moveTo>
                  <a:cubicBezTo>
                    <a:pt x="1810" y="465"/>
                    <a:pt x="715" y="144"/>
                    <a:pt x="84" y="1"/>
                  </a:cubicBezTo>
                  <a:cubicBezTo>
                    <a:pt x="1" y="537"/>
                    <a:pt x="477" y="775"/>
                    <a:pt x="1167" y="9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2" name="Google Shape;61472;p26"/>
            <p:cNvSpPr/>
            <p:nvPr/>
          </p:nvSpPr>
          <p:spPr>
            <a:xfrm>
              <a:off x="6916025" y="44881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79" y="179"/>
                    <a:pt x="453" y="84"/>
                    <a:pt x="346" y="48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3" name="Google Shape;61473;p26"/>
            <p:cNvSpPr/>
            <p:nvPr/>
          </p:nvSpPr>
          <p:spPr>
            <a:xfrm>
              <a:off x="698875" y="4488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79"/>
                    <a:pt x="430" y="84"/>
                    <a:pt x="322" y="48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4" name="Google Shape;61474;p26"/>
            <p:cNvSpPr/>
            <p:nvPr/>
          </p:nvSpPr>
          <p:spPr>
            <a:xfrm>
              <a:off x="4345475" y="44855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5" name="Google Shape;61475;p26"/>
            <p:cNvSpPr/>
            <p:nvPr/>
          </p:nvSpPr>
          <p:spPr>
            <a:xfrm>
              <a:off x="1549000" y="4476275"/>
              <a:ext cx="27400" cy="16100"/>
            </a:xfrm>
            <a:custGeom>
              <a:avLst/>
              <a:gdLst/>
              <a:ahLst/>
              <a:cxnLst/>
              <a:rect l="l" t="t" r="r" b="b"/>
              <a:pathLst>
                <a:path w="1096" h="644" extrusionOk="0">
                  <a:moveTo>
                    <a:pt x="881" y="501"/>
                  </a:moveTo>
                  <a:cubicBezTo>
                    <a:pt x="1096" y="227"/>
                    <a:pt x="143" y="1"/>
                    <a:pt x="0" y="286"/>
                  </a:cubicBezTo>
                  <a:cubicBezTo>
                    <a:pt x="357" y="322"/>
                    <a:pt x="203" y="643"/>
                    <a:pt x="881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6" name="Google Shape;61476;p26"/>
            <p:cNvSpPr/>
            <p:nvPr/>
          </p:nvSpPr>
          <p:spPr>
            <a:xfrm>
              <a:off x="497975" y="44828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0" y="24"/>
                  </a:cubicBezTo>
                  <a:cubicBezTo>
                    <a:pt x="417" y="36"/>
                    <a:pt x="0" y="0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7" name="Google Shape;61477;p26"/>
            <p:cNvSpPr/>
            <p:nvPr/>
          </p:nvSpPr>
          <p:spPr>
            <a:xfrm>
              <a:off x="2266650" y="4483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74" y="24"/>
                    <a:pt x="1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8" name="Google Shape;61478;p26"/>
            <p:cNvSpPr/>
            <p:nvPr/>
          </p:nvSpPr>
          <p:spPr>
            <a:xfrm>
              <a:off x="1769550" y="4482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9" name="Google Shape;61479;p26"/>
            <p:cNvSpPr/>
            <p:nvPr/>
          </p:nvSpPr>
          <p:spPr>
            <a:xfrm>
              <a:off x="5780175" y="44715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120" y="131"/>
                  </a:moveTo>
                  <a:cubicBezTo>
                    <a:pt x="179" y="155"/>
                    <a:pt x="441" y="71"/>
                    <a:pt x="346" y="12"/>
                  </a:cubicBezTo>
                  <a:cubicBezTo>
                    <a:pt x="262" y="0"/>
                    <a:pt x="0" y="71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0" name="Google Shape;61480;p26"/>
            <p:cNvSpPr/>
            <p:nvPr/>
          </p:nvSpPr>
          <p:spPr>
            <a:xfrm>
              <a:off x="4587175" y="4463475"/>
              <a:ext cx="26800" cy="17875"/>
            </a:xfrm>
            <a:custGeom>
              <a:avLst/>
              <a:gdLst/>
              <a:ahLst/>
              <a:cxnLst/>
              <a:rect l="l" t="t" r="r" b="b"/>
              <a:pathLst>
                <a:path w="1072" h="715" extrusionOk="0">
                  <a:moveTo>
                    <a:pt x="0" y="120"/>
                  </a:moveTo>
                  <a:lnTo>
                    <a:pt x="0" y="346"/>
                  </a:lnTo>
                  <a:cubicBezTo>
                    <a:pt x="405" y="715"/>
                    <a:pt x="107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1" name="Google Shape;61481;p26"/>
            <p:cNvSpPr/>
            <p:nvPr/>
          </p:nvSpPr>
          <p:spPr>
            <a:xfrm>
              <a:off x="3758800" y="4471525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2" y="24"/>
                  </a:moveTo>
                  <a:cubicBezTo>
                    <a:pt x="262" y="0"/>
                    <a:pt x="0" y="83"/>
                    <a:pt x="95" y="143"/>
                  </a:cubicBezTo>
                  <a:cubicBezTo>
                    <a:pt x="155" y="155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2" name="Google Shape;61482;p26"/>
            <p:cNvSpPr/>
            <p:nvPr/>
          </p:nvSpPr>
          <p:spPr>
            <a:xfrm>
              <a:off x="2211575" y="4466150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5" y="346"/>
                  </a:moveTo>
                  <a:cubicBezTo>
                    <a:pt x="465" y="191"/>
                    <a:pt x="572" y="96"/>
                    <a:pt x="691" y="1"/>
                  </a:cubicBezTo>
                  <a:lnTo>
                    <a:pt x="36" y="1"/>
                  </a:lnTo>
                  <a:cubicBezTo>
                    <a:pt x="48" y="191"/>
                    <a:pt x="0" y="40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3" name="Google Shape;61483;p26"/>
            <p:cNvSpPr/>
            <p:nvPr/>
          </p:nvSpPr>
          <p:spPr>
            <a:xfrm>
              <a:off x="4383875" y="4468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4" name="Google Shape;61484;p26"/>
            <p:cNvSpPr/>
            <p:nvPr/>
          </p:nvSpPr>
          <p:spPr>
            <a:xfrm>
              <a:off x="2668775" y="44655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39" y="132"/>
                    <a:pt x="346" y="310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5" name="Google Shape;61485;p26"/>
            <p:cNvSpPr/>
            <p:nvPr/>
          </p:nvSpPr>
          <p:spPr>
            <a:xfrm>
              <a:off x="2603575" y="44664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2" y="227"/>
                  </a:lnTo>
                  <a:lnTo>
                    <a:pt x="44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6" name="Google Shape;61486;p26"/>
            <p:cNvSpPr/>
            <p:nvPr/>
          </p:nvSpPr>
          <p:spPr>
            <a:xfrm>
              <a:off x="2233300" y="4463475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679" y="346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1" y="239"/>
                    <a:pt x="203" y="358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7" name="Google Shape;61487;p26"/>
            <p:cNvSpPr/>
            <p:nvPr/>
          </p:nvSpPr>
          <p:spPr>
            <a:xfrm>
              <a:off x="1745150" y="44631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8" name="Google Shape;61488;p26"/>
            <p:cNvSpPr/>
            <p:nvPr/>
          </p:nvSpPr>
          <p:spPr>
            <a:xfrm>
              <a:off x="7201475" y="44611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9" name="Google Shape;61489;p26"/>
            <p:cNvSpPr/>
            <p:nvPr/>
          </p:nvSpPr>
          <p:spPr>
            <a:xfrm>
              <a:off x="4671700" y="44572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0" name="Google Shape;61490;p26"/>
            <p:cNvSpPr/>
            <p:nvPr/>
          </p:nvSpPr>
          <p:spPr>
            <a:xfrm>
              <a:off x="2223475" y="44521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429" y="333"/>
                  </a:moveTo>
                  <a:cubicBezTo>
                    <a:pt x="429" y="214"/>
                    <a:pt x="608" y="203"/>
                    <a:pt x="656" y="119"/>
                  </a:cubicBezTo>
                  <a:cubicBezTo>
                    <a:pt x="429" y="119"/>
                    <a:pt x="406" y="24"/>
                    <a:pt x="227" y="0"/>
                  </a:cubicBezTo>
                  <a:cubicBezTo>
                    <a:pt x="227" y="119"/>
                    <a:pt x="48" y="131"/>
                    <a:pt x="1" y="214"/>
                  </a:cubicBezTo>
                  <a:cubicBezTo>
                    <a:pt x="215" y="238"/>
                    <a:pt x="251" y="322"/>
                    <a:pt x="429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1" name="Google Shape;61491;p26"/>
            <p:cNvSpPr/>
            <p:nvPr/>
          </p:nvSpPr>
          <p:spPr>
            <a:xfrm>
              <a:off x="1668650" y="4445325"/>
              <a:ext cx="23250" cy="17575"/>
            </a:xfrm>
            <a:custGeom>
              <a:avLst/>
              <a:gdLst/>
              <a:ahLst/>
              <a:cxnLst/>
              <a:rect l="l" t="t" r="r" b="b"/>
              <a:pathLst>
                <a:path w="930" h="703" extrusionOk="0">
                  <a:moveTo>
                    <a:pt x="882" y="607"/>
                  </a:moveTo>
                  <a:cubicBezTo>
                    <a:pt x="929" y="286"/>
                    <a:pt x="917" y="0"/>
                    <a:pt x="227" y="48"/>
                  </a:cubicBezTo>
                  <a:cubicBezTo>
                    <a:pt x="227" y="215"/>
                    <a:pt x="120" y="298"/>
                    <a:pt x="0" y="393"/>
                  </a:cubicBezTo>
                  <a:cubicBezTo>
                    <a:pt x="441" y="393"/>
                    <a:pt x="286" y="703"/>
                    <a:pt x="882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2" name="Google Shape;61492;p26"/>
            <p:cNvSpPr/>
            <p:nvPr/>
          </p:nvSpPr>
          <p:spPr>
            <a:xfrm>
              <a:off x="7198800" y="4454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3" name="Google Shape;61493;p26"/>
            <p:cNvSpPr/>
            <p:nvPr/>
          </p:nvSpPr>
          <p:spPr>
            <a:xfrm>
              <a:off x="7030325" y="4454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3" y="0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4" name="Google Shape;61494;p26"/>
            <p:cNvSpPr/>
            <p:nvPr/>
          </p:nvSpPr>
          <p:spPr>
            <a:xfrm>
              <a:off x="4484175" y="44521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19"/>
                  </a:moveTo>
                  <a:cubicBezTo>
                    <a:pt x="1" y="179"/>
                    <a:pt x="179" y="250"/>
                    <a:pt x="227" y="119"/>
                  </a:cubicBezTo>
                  <a:cubicBezTo>
                    <a:pt x="203" y="60"/>
                    <a:pt x="36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5" name="Google Shape;61495;p26"/>
            <p:cNvSpPr/>
            <p:nvPr/>
          </p:nvSpPr>
          <p:spPr>
            <a:xfrm>
              <a:off x="2772350" y="4442350"/>
              <a:ext cx="16400" cy="13700"/>
            </a:xfrm>
            <a:custGeom>
              <a:avLst/>
              <a:gdLst/>
              <a:ahLst/>
              <a:cxnLst/>
              <a:rect l="l" t="t" r="r" b="b"/>
              <a:pathLst>
                <a:path w="656" h="548" extrusionOk="0">
                  <a:moveTo>
                    <a:pt x="429" y="512"/>
                  </a:moveTo>
                  <a:cubicBezTo>
                    <a:pt x="441" y="429"/>
                    <a:pt x="465" y="369"/>
                    <a:pt x="656" y="393"/>
                  </a:cubicBezTo>
                  <a:lnTo>
                    <a:pt x="656" y="167"/>
                  </a:lnTo>
                  <a:cubicBezTo>
                    <a:pt x="108" y="0"/>
                    <a:pt x="1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6" name="Google Shape;61496;p26"/>
            <p:cNvSpPr/>
            <p:nvPr/>
          </p:nvSpPr>
          <p:spPr>
            <a:xfrm>
              <a:off x="6603800" y="44494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7" name="Google Shape;61497;p26"/>
            <p:cNvSpPr/>
            <p:nvPr/>
          </p:nvSpPr>
          <p:spPr>
            <a:xfrm>
              <a:off x="4576450" y="4443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8" name="Google Shape;61498;p26"/>
            <p:cNvSpPr/>
            <p:nvPr/>
          </p:nvSpPr>
          <p:spPr>
            <a:xfrm>
              <a:off x="1389150" y="4440850"/>
              <a:ext cx="18775" cy="10750"/>
            </a:xfrm>
            <a:custGeom>
              <a:avLst/>
              <a:gdLst/>
              <a:ahLst/>
              <a:cxnLst/>
              <a:rect l="l" t="t" r="r" b="b"/>
              <a:pathLst>
                <a:path w="751" h="430" extrusionOk="0">
                  <a:moveTo>
                    <a:pt x="751" y="120"/>
                  </a:moveTo>
                  <a:cubicBezTo>
                    <a:pt x="453" y="120"/>
                    <a:pt x="274" y="60"/>
                    <a:pt x="96" y="1"/>
                  </a:cubicBezTo>
                  <a:cubicBezTo>
                    <a:pt x="0" y="358"/>
                    <a:pt x="691" y="429"/>
                    <a:pt x="75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9" name="Google Shape;61499;p26"/>
            <p:cNvSpPr/>
            <p:nvPr/>
          </p:nvSpPr>
          <p:spPr>
            <a:xfrm>
              <a:off x="3562925" y="4442950"/>
              <a:ext cx="10750" cy="4775"/>
            </a:xfrm>
            <a:custGeom>
              <a:avLst/>
              <a:gdLst/>
              <a:ahLst/>
              <a:cxnLst/>
              <a:rect l="l" t="t" r="r" b="b"/>
              <a:pathLst>
                <a:path w="430" h="191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91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0" name="Google Shape;61500;p26"/>
            <p:cNvSpPr/>
            <p:nvPr/>
          </p:nvSpPr>
          <p:spPr>
            <a:xfrm>
              <a:off x="1444525" y="4424775"/>
              <a:ext cx="39600" cy="19075"/>
            </a:xfrm>
            <a:custGeom>
              <a:avLst/>
              <a:gdLst/>
              <a:ahLst/>
              <a:cxnLst/>
              <a:rect l="l" t="t" r="r" b="b"/>
              <a:pathLst>
                <a:path w="1584" h="763" extrusionOk="0">
                  <a:moveTo>
                    <a:pt x="71" y="644"/>
                  </a:moveTo>
                  <a:cubicBezTo>
                    <a:pt x="679" y="763"/>
                    <a:pt x="976" y="763"/>
                    <a:pt x="1584" y="644"/>
                  </a:cubicBezTo>
                  <a:cubicBezTo>
                    <a:pt x="1405" y="322"/>
                    <a:pt x="1250" y="1"/>
                    <a:pt x="274" y="84"/>
                  </a:cubicBezTo>
                  <a:cubicBezTo>
                    <a:pt x="95" y="215"/>
                    <a:pt x="0" y="394"/>
                    <a:pt x="71" y="6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1" name="Google Shape;61501;p26"/>
            <p:cNvSpPr/>
            <p:nvPr/>
          </p:nvSpPr>
          <p:spPr>
            <a:xfrm>
              <a:off x="1837425" y="44319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15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2" name="Google Shape;61502;p26"/>
            <p:cNvSpPr/>
            <p:nvPr/>
          </p:nvSpPr>
          <p:spPr>
            <a:xfrm>
              <a:off x="4082050" y="4432825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0"/>
                  </a:moveTo>
                  <a:cubicBezTo>
                    <a:pt x="262" y="24"/>
                    <a:pt x="0" y="0"/>
                    <a:pt x="0" y="107"/>
                  </a:cubicBezTo>
                  <a:cubicBezTo>
                    <a:pt x="167" y="84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3" name="Google Shape;61503;p26"/>
            <p:cNvSpPr/>
            <p:nvPr/>
          </p:nvSpPr>
          <p:spPr>
            <a:xfrm>
              <a:off x="1913325" y="4429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12" y="203"/>
                    <a:pt x="179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4" name="Google Shape;61504;p26"/>
            <p:cNvSpPr/>
            <p:nvPr/>
          </p:nvSpPr>
          <p:spPr>
            <a:xfrm>
              <a:off x="1590375" y="44319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1"/>
                  </a:moveTo>
                  <a:cubicBezTo>
                    <a:pt x="155" y="167"/>
                    <a:pt x="429" y="72"/>
                    <a:pt x="322" y="12"/>
                  </a:cubicBezTo>
                  <a:cubicBezTo>
                    <a:pt x="250" y="0"/>
                    <a:pt x="0" y="72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5" name="Google Shape;61505;p26"/>
            <p:cNvSpPr/>
            <p:nvPr/>
          </p:nvSpPr>
          <p:spPr>
            <a:xfrm>
              <a:off x="4211825" y="44241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6" name="Google Shape;61506;p26"/>
            <p:cNvSpPr/>
            <p:nvPr/>
          </p:nvSpPr>
          <p:spPr>
            <a:xfrm>
              <a:off x="3381075" y="4426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3"/>
                    <a:pt x="429" y="119"/>
                    <a:pt x="429" y="0"/>
                  </a:cubicBezTo>
                  <a:cubicBezTo>
                    <a:pt x="250" y="24"/>
                    <a:pt x="0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7" name="Google Shape;61507;p26"/>
            <p:cNvSpPr/>
            <p:nvPr/>
          </p:nvSpPr>
          <p:spPr>
            <a:xfrm>
              <a:off x="1992200" y="44262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8" name="Google Shape;61508;p26"/>
            <p:cNvSpPr/>
            <p:nvPr/>
          </p:nvSpPr>
          <p:spPr>
            <a:xfrm>
              <a:off x="6978825" y="44241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18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9" name="Google Shape;61509;p26"/>
            <p:cNvSpPr/>
            <p:nvPr/>
          </p:nvSpPr>
          <p:spPr>
            <a:xfrm>
              <a:off x="4614550" y="4415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0" name="Google Shape;61510;p26"/>
            <p:cNvSpPr/>
            <p:nvPr/>
          </p:nvSpPr>
          <p:spPr>
            <a:xfrm>
              <a:off x="1880875" y="4415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08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1" name="Google Shape;61511;p26"/>
            <p:cNvSpPr/>
            <p:nvPr/>
          </p:nvSpPr>
          <p:spPr>
            <a:xfrm>
              <a:off x="1424275" y="4412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2" name="Google Shape;61512;p26"/>
            <p:cNvSpPr/>
            <p:nvPr/>
          </p:nvSpPr>
          <p:spPr>
            <a:xfrm>
              <a:off x="3682300" y="44122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3" name="Google Shape;61513;p26"/>
            <p:cNvSpPr/>
            <p:nvPr/>
          </p:nvSpPr>
          <p:spPr>
            <a:xfrm>
              <a:off x="2207100" y="440335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4" y="167"/>
                  </a:moveTo>
                  <a:cubicBezTo>
                    <a:pt x="1" y="0"/>
                    <a:pt x="1" y="667"/>
                    <a:pt x="644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4" name="Google Shape;61514;p26"/>
            <p:cNvSpPr/>
            <p:nvPr/>
          </p:nvSpPr>
          <p:spPr>
            <a:xfrm>
              <a:off x="5454250" y="4409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1"/>
                    <a:pt x="0" y="84"/>
                    <a:pt x="107" y="132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5" name="Google Shape;61515;p26"/>
            <p:cNvSpPr/>
            <p:nvPr/>
          </p:nvSpPr>
          <p:spPr>
            <a:xfrm>
              <a:off x="5177125" y="4409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32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6" name="Google Shape;61516;p26"/>
            <p:cNvSpPr/>
            <p:nvPr/>
          </p:nvSpPr>
          <p:spPr>
            <a:xfrm>
              <a:off x="2035650" y="4401575"/>
              <a:ext cx="20575" cy="8350"/>
            </a:xfrm>
            <a:custGeom>
              <a:avLst/>
              <a:gdLst/>
              <a:ahLst/>
              <a:cxnLst/>
              <a:rect l="l" t="t" r="r" b="b"/>
              <a:pathLst>
                <a:path w="823" h="334" extrusionOk="0">
                  <a:moveTo>
                    <a:pt x="120" y="333"/>
                  </a:moveTo>
                  <a:lnTo>
                    <a:pt x="775" y="333"/>
                  </a:lnTo>
                  <a:cubicBezTo>
                    <a:pt x="739" y="202"/>
                    <a:pt x="822" y="12"/>
                    <a:pt x="549" y="0"/>
                  </a:cubicBezTo>
                  <a:cubicBezTo>
                    <a:pt x="537" y="179"/>
                    <a:pt x="1" y="83"/>
                    <a:pt x="120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7" name="Google Shape;61517;p26"/>
            <p:cNvSpPr/>
            <p:nvPr/>
          </p:nvSpPr>
          <p:spPr>
            <a:xfrm>
              <a:off x="2350575" y="44036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6"/>
                    <a:pt x="132" y="155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8" name="Google Shape;61518;p26"/>
            <p:cNvSpPr/>
            <p:nvPr/>
          </p:nvSpPr>
          <p:spPr>
            <a:xfrm>
              <a:off x="3650750" y="4392625"/>
              <a:ext cx="23525" cy="12525"/>
            </a:xfrm>
            <a:custGeom>
              <a:avLst/>
              <a:gdLst/>
              <a:ahLst/>
              <a:cxnLst/>
              <a:rect l="l" t="t" r="r" b="b"/>
              <a:pathLst>
                <a:path w="941" h="501" extrusionOk="0">
                  <a:moveTo>
                    <a:pt x="941" y="477"/>
                  </a:moveTo>
                  <a:lnTo>
                    <a:pt x="941" y="25"/>
                  </a:lnTo>
                  <a:cubicBezTo>
                    <a:pt x="524" y="1"/>
                    <a:pt x="465" y="144"/>
                    <a:pt x="72" y="144"/>
                  </a:cubicBezTo>
                  <a:cubicBezTo>
                    <a:pt x="0" y="429"/>
                    <a:pt x="369" y="501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9" name="Google Shape;61519;p26"/>
            <p:cNvSpPr/>
            <p:nvPr/>
          </p:nvSpPr>
          <p:spPr>
            <a:xfrm>
              <a:off x="1359075" y="4394725"/>
              <a:ext cx="21775" cy="11925"/>
            </a:xfrm>
            <a:custGeom>
              <a:avLst/>
              <a:gdLst/>
              <a:ahLst/>
              <a:cxnLst/>
              <a:rect l="l" t="t" r="r" b="b"/>
              <a:pathLst>
                <a:path w="871" h="477" extrusionOk="0">
                  <a:moveTo>
                    <a:pt x="870" y="393"/>
                  </a:moveTo>
                  <a:lnTo>
                    <a:pt x="870" y="48"/>
                  </a:lnTo>
                  <a:cubicBezTo>
                    <a:pt x="537" y="60"/>
                    <a:pt x="60" y="0"/>
                    <a:pt x="1" y="167"/>
                  </a:cubicBezTo>
                  <a:cubicBezTo>
                    <a:pt x="441" y="167"/>
                    <a:pt x="275" y="476"/>
                    <a:pt x="870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0" name="Google Shape;61520;p26"/>
            <p:cNvSpPr/>
            <p:nvPr/>
          </p:nvSpPr>
          <p:spPr>
            <a:xfrm>
              <a:off x="1707050" y="4384300"/>
              <a:ext cx="32775" cy="17300"/>
            </a:xfrm>
            <a:custGeom>
              <a:avLst/>
              <a:gdLst/>
              <a:ahLst/>
              <a:cxnLst/>
              <a:rect l="l" t="t" r="r" b="b"/>
              <a:pathLst>
                <a:path w="1311" h="692" extrusionOk="0">
                  <a:moveTo>
                    <a:pt x="0" y="239"/>
                  </a:moveTo>
                  <a:cubicBezTo>
                    <a:pt x="238" y="489"/>
                    <a:pt x="596" y="691"/>
                    <a:pt x="1310" y="691"/>
                  </a:cubicBezTo>
                  <a:lnTo>
                    <a:pt x="1310" y="120"/>
                  </a:lnTo>
                  <a:cubicBezTo>
                    <a:pt x="929" y="191"/>
                    <a:pt x="12" y="0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1" name="Google Shape;61521;p26"/>
            <p:cNvSpPr/>
            <p:nvPr/>
          </p:nvSpPr>
          <p:spPr>
            <a:xfrm>
              <a:off x="919150" y="4384600"/>
              <a:ext cx="36050" cy="17275"/>
            </a:xfrm>
            <a:custGeom>
              <a:avLst/>
              <a:gdLst/>
              <a:ahLst/>
              <a:cxnLst/>
              <a:rect l="l" t="t" r="r" b="b"/>
              <a:pathLst>
                <a:path w="1442" h="691" extrusionOk="0">
                  <a:moveTo>
                    <a:pt x="1084" y="0"/>
                  </a:moveTo>
                  <a:cubicBezTo>
                    <a:pt x="393" y="24"/>
                    <a:pt x="36" y="215"/>
                    <a:pt x="1" y="572"/>
                  </a:cubicBezTo>
                  <a:cubicBezTo>
                    <a:pt x="417" y="536"/>
                    <a:pt x="477" y="691"/>
                    <a:pt x="870" y="691"/>
                  </a:cubicBezTo>
                  <a:cubicBezTo>
                    <a:pt x="1013" y="453"/>
                    <a:pt x="1441" y="179"/>
                    <a:pt x="108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2" name="Google Shape;61522;p26"/>
            <p:cNvSpPr/>
            <p:nvPr/>
          </p:nvSpPr>
          <p:spPr>
            <a:xfrm>
              <a:off x="4674375" y="439025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29" y="346"/>
                  </a:moveTo>
                  <a:cubicBezTo>
                    <a:pt x="406" y="215"/>
                    <a:pt x="477" y="36"/>
                    <a:pt x="227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60" y="39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3" name="Google Shape;61523;p26"/>
            <p:cNvSpPr/>
            <p:nvPr/>
          </p:nvSpPr>
          <p:spPr>
            <a:xfrm>
              <a:off x="2199075" y="4395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4" name="Google Shape;61524;p26"/>
            <p:cNvSpPr/>
            <p:nvPr/>
          </p:nvSpPr>
          <p:spPr>
            <a:xfrm>
              <a:off x="3494775" y="43899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5" name="Google Shape;61525;p26"/>
            <p:cNvSpPr/>
            <p:nvPr/>
          </p:nvSpPr>
          <p:spPr>
            <a:xfrm>
              <a:off x="2030300" y="43896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6" name="Google Shape;61526;p26"/>
            <p:cNvSpPr/>
            <p:nvPr/>
          </p:nvSpPr>
          <p:spPr>
            <a:xfrm>
              <a:off x="3168825" y="43875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20"/>
                  </a:cubicBezTo>
                  <a:cubicBezTo>
                    <a:pt x="168" y="96"/>
                    <a:pt x="441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7" name="Google Shape;61527;p26"/>
            <p:cNvSpPr/>
            <p:nvPr/>
          </p:nvSpPr>
          <p:spPr>
            <a:xfrm>
              <a:off x="3796600" y="43840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1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8" name="Google Shape;61528;p26"/>
            <p:cNvSpPr/>
            <p:nvPr/>
          </p:nvSpPr>
          <p:spPr>
            <a:xfrm>
              <a:off x="2937850" y="43840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9" name="Google Shape;61529;p26"/>
            <p:cNvSpPr/>
            <p:nvPr/>
          </p:nvSpPr>
          <p:spPr>
            <a:xfrm>
              <a:off x="5834350" y="43783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0" name="Google Shape;61530;p26"/>
            <p:cNvSpPr/>
            <p:nvPr/>
          </p:nvSpPr>
          <p:spPr>
            <a:xfrm>
              <a:off x="2182400" y="43783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1" name="Google Shape;61531;p26"/>
            <p:cNvSpPr/>
            <p:nvPr/>
          </p:nvSpPr>
          <p:spPr>
            <a:xfrm>
              <a:off x="4695825" y="4373575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2" name="Google Shape;61532;p26"/>
            <p:cNvSpPr/>
            <p:nvPr/>
          </p:nvSpPr>
          <p:spPr>
            <a:xfrm>
              <a:off x="3785575" y="4362275"/>
              <a:ext cx="20875" cy="12825"/>
            </a:xfrm>
            <a:custGeom>
              <a:avLst/>
              <a:gdLst/>
              <a:ahLst/>
              <a:cxnLst/>
              <a:rect l="l" t="t" r="r" b="b"/>
              <a:pathLst>
                <a:path w="835" h="513" extrusionOk="0">
                  <a:moveTo>
                    <a:pt x="334" y="0"/>
                  </a:moveTo>
                  <a:cubicBezTo>
                    <a:pt x="1" y="167"/>
                    <a:pt x="96" y="512"/>
                    <a:pt x="775" y="453"/>
                  </a:cubicBezTo>
                  <a:cubicBezTo>
                    <a:pt x="834" y="203"/>
                    <a:pt x="715" y="36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3" name="Google Shape;61533;p26"/>
            <p:cNvSpPr/>
            <p:nvPr/>
          </p:nvSpPr>
          <p:spPr>
            <a:xfrm>
              <a:off x="2888750" y="43697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5" y="36"/>
                  </a:cubicBezTo>
                  <a:cubicBezTo>
                    <a:pt x="286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4" name="Google Shape;61534;p26"/>
            <p:cNvSpPr/>
            <p:nvPr/>
          </p:nvSpPr>
          <p:spPr>
            <a:xfrm>
              <a:off x="6435625" y="4351550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1" y="763"/>
                  </a:moveTo>
                  <a:cubicBezTo>
                    <a:pt x="572" y="429"/>
                    <a:pt x="1119" y="418"/>
                    <a:pt x="1060" y="96"/>
                  </a:cubicBezTo>
                  <a:cubicBezTo>
                    <a:pt x="0" y="1"/>
                    <a:pt x="95" y="787"/>
                    <a:pt x="631" y="7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5" name="Google Shape;61535;p26"/>
            <p:cNvSpPr/>
            <p:nvPr/>
          </p:nvSpPr>
          <p:spPr>
            <a:xfrm>
              <a:off x="2356225" y="43673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108" y="132"/>
                  </a:moveTo>
                  <a:cubicBezTo>
                    <a:pt x="168" y="156"/>
                    <a:pt x="441" y="72"/>
                    <a:pt x="334" y="13"/>
                  </a:cubicBezTo>
                  <a:cubicBezTo>
                    <a:pt x="275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6" name="Google Shape;61536;p26"/>
            <p:cNvSpPr/>
            <p:nvPr/>
          </p:nvSpPr>
          <p:spPr>
            <a:xfrm>
              <a:off x="1720450" y="43673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56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7" name="Google Shape;61537;p26"/>
            <p:cNvSpPr/>
            <p:nvPr/>
          </p:nvSpPr>
          <p:spPr>
            <a:xfrm>
              <a:off x="4127300" y="4350950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786" y="680"/>
                  </a:moveTo>
                  <a:cubicBezTo>
                    <a:pt x="976" y="549"/>
                    <a:pt x="1072" y="382"/>
                    <a:pt x="1012" y="120"/>
                  </a:cubicBezTo>
                  <a:cubicBezTo>
                    <a:pt x="714" y="120"/>
                    <a:pt x="536" y="61"/>
                    <a:pt x="357" y="1"/>
                  </a:cubicBezTo>
                  <a:cubicBezTo>
                    <a:pt x="0" y="191"/>
                    <a:pt x="95" y="715"/>
                    <a:pt x="786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8" name="Google Shape;61538;p26"/>
            <p:cNvSpPr/>
            <p:nvPr/>
          </p:nvSpPr>
          <p:spPr>
            <a:xfrm>
              <a:off x="2386900" y="4355425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19" y="501"/>
                  </a:moveTo>
                  <a:lnTo>
                    <a:pt x="619" y="155"/>
                  </a:lnTo>
                  <a:cubicBezTo>
                    <a:pt x="0" y="1"/>
                    <a:pt x="0" y="667"/>
                    <a:pt x="61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9" name="Google Shape;61539;p26"/>
            <p:cNvSpPr/>
            <p:nvPr/>
          </p:nvSpPr>
          <p:spPr>
            <a:xfrm>
              <a:off x="5389050" y="43616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24"/>
                  </a:moveTo>
                  <a:cubicBezTo>
                    <a:pt x="263" y="1"/>
                    <a:pt x="1" y="84"/>
                    <a:pt x="120" y="143"/>
                  </a:cubicBezTo>
                  <a:cubicBezTo>
                    <a:pt x="167" y="167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0" name="Google Shape;61540;p26"/>
            <p:cNvSpPr/>
            <p:nvPr/>
          </p:nvSpPr>
          <p:spPr>
            <a:xfrm>
              <a:off x="2320225" y="4356325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691" y="34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62"/>
                    <a:pt x="215" y="381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1" name="Google Shape;61541;p26"/>
            <p:cNvSpPr/>
            <p:nvPr/>
          </p:nvSpPr>
          <p:spPr>
            <a:xfrm>
              <a:off x="1690075" y="4353950"/>
              <a:ext cx="11350" cy="9550"/>
            </a:xfrm>
            <a:custGeom>
              <a:avLst/>
              <a:gdLst/>
              <a:ahLst/>
              <a:cxnLst/>
              <a:rect l="l" t="t" r="r" b="b"/>
              <a:pathLst>
                <a:path w="454" h="382" extrusionOk="0">
                  <a:moveTo>
                    <a:pt x="453" y="333"/>
                  </a:moveTo>
                  <a:lnTo>
                    <a:pt x="453" y="119"/>
                  </a:lnTo>
                  <a:cubicBezTo>
                    <a:pt x="251" y="119"/>
                    <a:pt x="203" y="24"/>
                    <a:pt x="25" y="0"/>
                  </a:cubicBezTo>
                  <a:cubicBezTo>
                    <a:pt x="36" y="179"/>
                    <a:pt x="1" y="381"/>
                    <a:pt x="45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2" name="Google Shape;61542;p26"/>
            <p:cNvSpPr/>
            <p:nvPr/>
          </p:nvSpPr>
          <p:spPr>
            <a:xfrm>
              <a:off x="1505825" y="4359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96"/>
                    <a:pt x="429" y="119"/>
                    <a:pt x="429" y="0"/>
                  </a:cubicBezTo>
                  <a:cubicBezTo>
                    <a:pt x="263" y="36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3" name="Google Shape;61543;p26"/>
            <p:cNvSpPr/>
            <p:nvPr/>
          </p:nvSpPr>
          <p:spPr>
            <a:xfrm>
              <a:off x="6858875" y="435335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3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4" name="Google Shape;61544;p26"/>
            <p:cNvSpPr/>
            <p:nvPr/>
          </p:nvSpPr>
          <p:spPr>
            <a:xfrm>
              <a:off x="6122775" y="43560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5" name="Google Shape;61545;p26"/>
            <p:cNvSpPr/>
            <p:nvPr/>
          </p:nvSpPr>
          <p:spPr>
            <a:xfrm>
              <a:off x="2049350" y="4353950"/>
              <a:ext cx="16400" cy="5975"/>
            </a:xfrm>
            <a:custGeom>
              <a:avLst/>
              <a:gdLst/>
              <a:ahLst/>
              <a:cxnLst/>
              <a:rect l="l" t="t" r="r" b="b"/>
              <a:pathLst>
                <a:path w="656" h="239" extrusionOk="0">
                  <a:moveTo>
                    <a:pt x="1" y="214"/>
                  </a:moveTo>
                  <a:cubicBezTo>
                    <a:pt x="370" y="238"/>
                    <a:pt x="572" y="131"/>
                    <a:pt x="655" y="0"/>
                  </a:cubicBezTo>
                  <a:cubicBezTo>
                    <a:pt x="286" y="0"/>
                    <a:pt x="96" y="83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6" name="Google Shape;61546;p26"/>
            <p:cNvSpPr/>
            <p:nvPr/>
          </p:nvSpPr>
          <p:spPr>
            <a:xfrm>
              <a:off x="2337475" y="43479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29" y="120"/>
                    <a:pt x="394" y="25"/>
                    <a:pt x="215" y="1"/>
                  </a:cubicBezTo>
                  <a:cubicBezTo>
                    <a:pt x="215" y="120"/>
                    <a:pt x="37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ubicBezTo>
                    <a:pt x="429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7" name="Google Shape;61547;p26"/>
            <p:cNvSpPr/>
            <p:nvPr/>
          </p:nvSpPr>
          <p:spPr>
            <a:xfrm>
              <a:off x="5082175" y="4340550"/>
              <a:ext cx="21150" cy="15500"/>
            </a:xfrm>
            <a:custGeom>
              <a:avLst/>
              <a:gdLst/>
              <a:ahLst/>
              <a:cxnLst/>
              <a:rect l="l" t="t" r="r" b="b"/>
              <a:pathLst>
                <a:path w="846" h="620" extrusionOk="0">
                  <a:moveTo>
                    <a:pt x="0" y="84"/>
                  </a:moveTo>
                  <a:lnTo>
                    <a:pt x="0" y="536"/>
                  </a:lnTo>
                  <a:cubicBezTo>
                    <a:pt x="846" y="619"/>
                    <a:pt x="846" y="0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8" name="Google Shape;61548;p26"/>
            <p:cNvSpPr/>
            <p:nvPr/>
          </p:nvSpPr>
          <p:spPr>
            <a:xfrm>
              <a:off x="4585375" y="4336975"/>
              <a:ext cx="27725" cy="17000"/>
            </a:xfrm>
            <a:custGeom>
              <a:avLst/>
              <a:gdLst/>
              <a:ahLst/>
              <a:cxnLst/>
              <a:rect l="l" t="t" r="r" b="b"/>
              <a:pathLst>
                <a:path w="1109" h="680" extrusionOk="0">
                  <a:moveTo>
                    <a:pt x="953" y="0"/>
                  </a:moveTo>
                  <a:lnTo>
                    <a:pt x="96" y="0"/>
                  </a:lnTo>
                  <a:cubicBezTo>
                    <a:pt x="1" y="393"/>
                    <a:pt x="465" y="477"/>
                    <a:pt x="751" y="679"/>
                  </a:cubicBezTo>
                  <a:cubicBezTo>
                    <a:pt x="727" y="405"/>
                    <a:pt x="1108" y="346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9" name="Google Shape;61549;p26"/>
            <p:cNvSpPr/>
            <p:nvPr/>
          </p:nvSpPr>
          <p:spPr>
            <a:xfrm>
              <a:off x="2535725" y="43444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0" name="Google Shape;61550;p26"/>
            <p:cNvSpPr/>
            <p:nvPr/>
          </p:nvSpPr>
          <p:spPr>
            <a:xfrm>
              <a:off x="6234100" y="43369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1" y="0"/>
                  </a:lnTo>
                  <a:lnTo>
                    <a:pt x="1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1" name="Google Shape;61551;p26"/>
            <p:cNvSpPr/>
            <p:nvPr/>
          </p:nvSpPr>
          <p:spPr>
            <a:xfrm>
              <a:off x="6771975" y="4336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2" name="Google Shape;61552;p26"/>
            <p:cNvSpPr/>
            <p:nvPr/>
          </p:nvSpPr>
          <p:spPr>
            <a:xfrm>
              <a:off x="4253200" y="43334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1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3" name="Google Shape;61553;p26"/>
            <p:cNvSpPr/>
            <p:nvPr/>
          </p:nvSpPr>
          <p:spPr>
            <a:xfrm>
              <a:off x="1297475" y="4310175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39"/>
                  </a:moveTo>
                  <a:cubicBezTo>
                    <a:pt x="655" y="870"/>
                    <a:pt x="369" y="1144"/>
                    <a:pt x="941" y="1072"/>
                  </a:cubicBezTo>
                  <a:cubicBezTo>
                    <a:pt x="1632" y="799"/>
                    <a:pt x="715" y="1"/>
                    <a:pt x="72" y="406"/>
                  </a:cubicBezTo>
                  <a:cubicBezTo>
                    <a:pt x="0" y="620"/>
                    <a:pt x="381" y="620"/>
                    <a:pt x="500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4" name="Google Shape;61554;p26"/>
            <p:cNvSpPr/>
            <p:nvPr/>
          </p:nvSpPr>
          <p:spPr>
            <a:xfrm>
              <a:off x="5771850" y="4328650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0" y="214"/>
                  </a:moveTo>
                  <a:lnTo>
                    <a:pt x="441" y="214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5" name="Google Shape;61555;p26"/>
            <p:cNvSpPr/>
            <p:nvPr/>
          </p:nvSpPr>
          <p:spPr>
            <a:xfrm>
              <a:off x="2546150" y="4325650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34"/>
                  </a:moveTo>
                  <a:cubicBezTo>
                    <a:pt x="941" y="37"/>
                    <a:pt x="345" y="120"/>
                    <a:pt x="131" y="1"/>
                  </a:cubicBezTo>
                  <a:cubicBezTo>
                    <a:pt x="0" y="299"/>
                    <a:pt x="202" y="418"/>
                    <a:pt x="78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6" name="Google Shape;61556;p26"/>
            <p:cNvSpPr/>
            <p:nvPr/>
          </p:nvSpPr>
          <p:spPr>
            <a:xfrm>
              <a:off x="1513875" y="4330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3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7" name="Google Shape;61557;p26"/>
            <p:cNvSpPr/>
            <p:nvPr/>
          </p:nvSpPr>
          <p:spPr>
            <a:xfrm>
              <a:off x="2467850" y="43250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3"/>
                  </a:moveTo>
                  <a:cubicBezTo>
                    <a:pt x="215" y="83"/>
                    <a:pt x="36" y="0"/>
                    <a:pt x="1" y="143"/>
                  </a:cubicBezTo>
                  <a:cubicBezTo>
                    <a:pt x="1" y="203"/>
                    <a:pt x="167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8" name="Google Shape;61558;p26"/>
            <p:cNvSpPr/>
            <p:nvPr/>
          </p:nvSpPr>
          <p:spPr>
            <a:xfrm>
              <a:off x="1035825" y="43277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9" name="Google Shape;61559;p26"/>
            <p:cNvSpPr/>
            <p:nvPr/>
          </p:nvSpPr>
          <p:spPr>
            <a:xfrm>
              <a:off x="763775" y="43277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96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0" name="Google Shape;61560;p26"/>
            <p:cNvSpPr/>
            <p:nvPr/>
          </p:nvSpPr>
          <p:spPr>
            <a:xfrm>
              <a:off x="631025" y="431912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69" y="36"/>
                  </a:moveTo>
                  <a:cubicBezTo>
                    <a:pt x="369" y="0"/>
                    <a:pt x="48" y="60"/>
                    <a:pt x="0" y="262"/>
                  </a:cubicBezTo>
                  <a:cubicBezTo>
                    <a:pt x="310" y="286"/>
                    <a:pt x="369" y="441"/>
                    <a:pt x="655" y="476"/>
                  </a:cubicBezTo>
                  <a:cubicBezTo>
                    <a:pt x="596" y="274"/>
                    <a:pt x="893" y="238"/>
                    <a:pt x="869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1" name="Google Shape;61561;p26"/>
            <p:cNvSpPr/>
            <p:nvPr/>
          </p:nvSpPr>
          <p:spPr>
            <a:xfrm>
              <a:off x="1891600" y="4318225"/>
              <a:ext cx="30675" cy="12525"/>
            </a:xfrm>
            <a:custGeom>
              <a:avLst/>
              <a:gdLst/>
              <a:ahLst/>
              <a:cxnLst/>
              <a:rect l="l" t="t" r="r" b="b"/>
              <a:pathLst>
                <a:path w="1227" h="501" extrusionOk="0">
                  <a:moveTo>
                    <a:pt x="1084" y="417"/>
                  </a:moveTo>
                  <a:cubicBezTo>
                    <a:pt x="1227" y="143"/>
                    <a:pt x="48" y="0"/>
                    <a:pt x="0" y="191"/>
                  </a:cubicBezTo>
                  <a:cubicBezTo>
                    <a:pt x="417" y="238"/>
                    <a:pt x="405" y="500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2" name="Google Shape;61562;p26"/>
            <p:cNvSpPr/>
            <p:nvPr/>
          </p:nvSpPr>
          <p:spPr>
            <a:xfrm>
              <a:off x="7082125" y="4322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55" y="84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3" name="Google Shape;61563;p26"/>
            <p:cNvSpPr/>
            <p:nvPr/>
          </p:nvSpPr>
          <p:spPr>
            <a:xfrm>
              <a:off x="412550" y="4320000"/>
              <a:ext cx="17275" cy="6575"/>
            </a:xfrm>
            <a:custGeom>
              <a:avLst/>
              <a:gdLst/>
              <a:ahLst/>
              <a:cxnLst/>
              <a:rect l="l" t="t" r="r" b="b"/>
              <a:pathLst>
                <a:path w="691" h="263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203"/>
                    <a:pt x="238" y="263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4" name="Google Shape;61564;p26"/>
            <p:cNvSpPr/>
            <p:nvPr/>
          </p:nvSpPr>
          <p:spPr>
            <a:xfrm>
              <a:off x="4652650" y="43140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67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5" name="Google Shape;61565;p26"/>
            <p:cNvSpPr/>
            <p:nvPr/>
          </p:nvSpPr>
          <p:spPr>
            <a:xfrm>
              <a:off x="3962675" y="43143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6" name="Google Shape;61566;p26"/>
            <p:cNvSpPr/>
            <p:nvPr/>
          </p:nvSpPr>
          <p:spPr>
            <a:xfrm>
              <a:off x="2165725" y="4300650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49"/>
                  </a:moveTo>
                  <a:cubicBezTo>
                    <a:pt x="1287" y="1"/>
                    <a:pt x="1" y="251"/>
                    <a:pt x="120" y="668"/>
                  </a:cubicBezTo>
                  <a:cubicBezTo>
                    <a:pt x="739" y="763"/>
                    <a:pt x="691" y="501"/>
                    <a:pt x="1215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7" name="Google Shape;61567;p26"/>
            <p:cNvSpPr/>
            <p:nvPr/>
          </p:nvSpPr>
          <p:spPr>
            <a:xfrm>
              <a:off x="318475" y="43137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8" name="Google Shape;61568;p26"/>
            <p:cNvSpPr/>
            <p:nvPr/>
          </p:nvSpPr>
          <p:spPr>
            <a:xfrm>
              <a:off x="6293925" y="4308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9" name="Google Shape;61569;p26"/>
            <p:cNvSpPr/>
            <p:nvPr/>
          </p:nvSpPr>
          <p:spPr>
            <a:xfrm>
              <a:off x="4366900" y="43110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4"/>
                  </a:moveTo>
                  <a:cubicBezTo>
                    <a:pt x="274" y="1"/>
                    <a:pt x="1" y="84"/>
                    <a:pt x="120" y="143"/>
                  </a:cubicBezTo>
                  <a:cubicBezTo>
                    <a:pt x="179" y="167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0" name="Google Shape;61570;p26"/>
            <p:cNvSpPr/>
            <p:nvPr/>
          </p:nvSpPr>
          <p:spPr>
            <a:xfrm>
              <a:off x="3910600" y="430035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8" y="561"/>
                  </a:moveTo>
                  <a:cubicBezTo>
                    <a:pt x="846" y="418"/>
                    <a:pt x="893" y="13"/>
                    <a:pt x="322" y="1"/>
                  </a:cubicBezTo>
                  <a:cubicBezTo>
                    <a:pt x="36" y="144"/>
                    <a:pt x="0" y="549"/>
                    <a:pt x="548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1" name="Google Shape;61571;p26"/>
            <p:cNvSpPr/>
            <p:nvPr/>
          </p:nvSpPr>
          <p:spPr>
            <a:xfrm>
              <a:off x="5937925" y="42994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22" y="36"/>
                  </a:cubicBezTo>
                  <a:cubicBezTo>
                    <a:pt x="263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2" name="Google Shape;61572;p26"/>
            <p:cNvSpPr/>
            <p:nvPr/>
          </p:nvSpPr>
          <p:spPr>
            <a:xfrm>
              <a:off x="2897375" y="429470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3" y="346"/>
                  </a:moveTo>
                  <a:cubicBezTo>
                    <a:pt x="703" y="370"/>
                    <a:pt x="1024" y="310"/>
                    <a:pt x="1072" y="120"/>
                  </a:cubicBezTo>
                  <a:cubicBezTo>
                    <a:pt x="703" y="132"/>
                    <a:pt x="0" y="1"/>
                    <a:pt x="20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3" name="Google Shape;61573;p26"/>
            <p:cNvSpPr/>
            <p:nvPr/>
          </p:nvSpPr>
          <p:spPr>
            <a:xfrm>
              <a:off x="2160675" y="42994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4" name="Google Shape;61574;p26"/>
            <p:cNvSpPr/>
            <p:nvPr/>
          </p:nvSpPr>
          <p:spPr>
            <a:xfrm>
              <a:off x="1674300" y="4297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20"/>
                  </a:moveTo>
                  <a:cubicBezTo>
                    <a:pt x="1" y="179"/>
                    <a:pt x="179" y="251"/>
                    <a:pt x="215" y="120"/>
                  </a:cubicBezTo>
                  <a:cubicBezTo>
                    <a:pt x="227" y="60"/>
                    <a:pt x="48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5" name="Google Shape;61575;p26"/>
            <p:cNvSpPr/>
            <p:nvPr/>
          </p:nvSpPr>
          <p:spPr>
            <a:xfrm>
              <a:off x="5334875" y="42968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67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6" name="Google Shape;61576;p26"/>
            <p:cNvSpPr/>
            <p:nvPr/>
          </p:nvSpPr>
          <p:spPr>
            <a:xfrm>
              <a:off x="4874400" y="42902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3" y="298"/>
                  </a:moveTo>
                  <a:cubicBezTo>
                    <a:pt x="287" y="179"/>
                    <a:pt x="96" y="0"/>
                    <a:pt x="36" y="179"/>
                  </a:cubicBezTo>
                  <a:cubicBezTo>
                    <a:pt x="1" y="298"/>
                    <a:pt x="215" y="476"/>
                    <a:pt x="263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7" name="Google Shape;61577;p26"/>
            <p:cNvSpPr/>
            <p:nvPr/>
          </p:nvSpPr>
          <p:spPr>
            <a:xfrm>
              <a:off x="242275" y="4293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8" name="Google Shape;61578;p26"/>
            <p:cNvSpPr/>
            <p:nvPr/>
          </p:nvSpPr>
          <p:spPr>
            <a:xfrm>
              <a:off x="3777550" y="42920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72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9" name="Google Shape;61579;p26"/>
            <p:cNvSpPr/>
            <p:nvPr/>
          </p:nvSpPr>
          <p:spPr>
            <a:xfrm>
              <a:off x="5489650" y="42828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0" name="Google Shape;61580;p26"/>
            <p:cNvSpPr/>
            <p:nvPr/>
          </p:nvSpPr>
          <p:spPr>
            <a:xfrm>
              <a:off x="3867425" y="4285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3"/>
                  </a:cubicBezTo>
                  <a:cubicBezTo>
                    <a:pt x="156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1" name="Google Shape;61581;p26"/>
            <p:cNvSpPr/>
            <p:nvPr/>
          </p:nvSpPr>
          <p:spPr>
            <a:xfrm>
              <a:off x="2315450" y="428042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5"/>
                  </a:moveTo>
                  <a:cubicBezTo>
                    <a:pt x="417" y="215"/>
                    <a:pt x="489" y="36"/>
                    <a:pt x="215" y="0"/>
                  </a:cubicBezTo>
                  <a:cubicBezTo>
                    <a:pt x="203" y="84"/>
                    <a:pt x="191" y="143"/>
                    <a:pt x="1" y="119"/>
                  </a:cubicBezTo>
                  <a:cubicBezTo>
                    <a:pt x="25" y="262"/>
                    <a:pt x="72" y="393"/>
                    <a:pt x="44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2" name="Google Shape;61582;p26"/>
            <p:cNvSpPr/>
            <p:nvPr/>
          </p:nvSpPr>
          <p:spPr>
            <a:xfrm>
              <a:off x="2261575" y="4286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55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3" name="Google Shape;61583;p26"/>
            <p:cNvSpPr/>
            <p:nvPr/>
          </p:nvSpPr>
          <p:spPr>
            <a:xfrm>
              <a:off x="2228850" y="427417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7" y="36"/>
                  </a:moveTo>
                  <a:cubicBezTo>
                    <a:pt x="369" y="0"/>
                    <a:pt x="36" y="60"/>
                    <a:pt x="0" y="250"/>
                  </a:cubicBezTo>
                  <a:cubicBezTo>
                    <a:pt x="310" y="286"/>
                    <a:pt x="369" y="429"/>
                    <a:pt x="655" y="476"/>
                  </a:cubicBezTo>
                  <a:cubicBezTo>
                    <a:pt x="702" y="334"/>
                    <a:pt x="964" y="274"/>
                    <a:pt x="857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4" name="Google Shape;61584;p26"/>
            <p:cNvSpPr/>
            <p:nvPr/>
          </p:nvSpPr>
          <p:spPr>
            <a:xfrm>
              <a:off x="3415900" y="4274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5" y="36"/>
                  </a:cubicBezTo>
                  <a:cubicBezTo>
                    <a:pt x="274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5" name="Google Shape;61585;p26"/>
            <p:cNvSpPr/>
            <p:nvPr/>
          </p:nvSpPr>
          <p:spPr>
            <a:xfrm>
              <a:off x="5935250" y="4269100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39"/>
                    <a:pt x="370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6" name="Google Shape;61586;p26"/>
            <p:cNvSpPr/>
            <p:nvPr/>
          </p:nvSpPr>
          <p:spPr>
            <a:xfrm>
              <a:off x="4927100" y="42685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7" name="Google Shape;61587;p26"/>
            <p:cNvSpPr/>
            <p:nvPr/>
          </p:nvSpPr>
          <p:spPr>
            <a:xfrm>
              <a:off x="2529775" y="4261075"/>
              <a:ext cx="21150" cy="12525"/>
            </a:xfrm>
            <a:custGeom>
              <a:avLst/>
              <a:gdLst/>
              <a:ahLst/>
              <a:cxnLst/>
              <a:rect l="l" t="t" r="r" b="b"/>
              <a:pathLst>
                <a:path w="846" h="501" extrusionOk="0">
                  <a:moveTo>
                    <a:pt x="786" y="453"/>
                  </a:moveTo>
                  <a:cubicBezTo>
                    <a:pt x="846" y="203"/>
                    <a:pt x="738" y="36"/>
                    <a:pt x="357" y="0"/>
                  </a:cubicBezTo>
                  <a:cubicBezTo>
                    <a:pt x="0" y="167"/>
                    <a:pt x="107" y="500"/>
                    <a:pt x="78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8" name="Google Shape;61588;p26"/>
            <p:cNvSpPr/>
            <p:nvPr/>
          </p:nvSpPr>
          <p:spPr>
            <a:xfrm>
              <a:off x="1913325" y="4255125"/>
              <a:ext cx="30375" cy="17275"/>
            </a:xfrm>
            <a:custGeom>
              <a:avLst/>
              <a:gdLst/>
              <a:ahLst/>
              <a:cxnLst/>
              <a:rect l="l" t="t" r="r" b="b"/>
              <a:pathLst>
                <a:path w="1215" h="691" extrusionOk="0">
                  <a:moveTo>
                    <a:pt x="667" y="691"/>
                  </a:moveTo>
                  <a:cubicBezTo>
                    <a:pt x="679" y="512"/>
                    <a:pt x="1215" y="595"/>
                    <a:pt x="1096" y="345"/>
                  </a:cubicBezTo>
                  <a:cubicBezTo>
                    <a:pt x="703" y="262"/>
                    <a:pt x="500" y="60"/>
                    <a:pt x="12" y="0"/>
                  </a:cubicBezTo>
                  <a:cubicBezTo>
                    <a:pt x="0" y="345"/>
                    <a:pt x="203" y="584"/>
                    <a:pt x="667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9" name="Google Shape;61589;p26"/>
            <p:cNvSpPr/>
            <p:nvPr/>
          </p:nvSpPr>
          <p:spPr>
            <a:xfrm>
              <a:off x="5617050" y="426612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79" y="155"/>
                    <a:pt x="453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0" name="Google Shape;61590;p26"/>
            <p:cNvSpPr/>
            <p:nvPr/>
          </p:nvSpPr>
          <p:spPr>
            <a:xfrm>
              <a:off x="6850850" y="4263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4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1" name="Google Shape;61591;p26"/>
            <p:cNvSpPr/>
            <p:nvPr/>
          </p:nvSpPr>
          <p:spPr>
            <a:xfrm>
              <a:off x="6038250" y="4252150"/>
              <a:ext cx="22925" cy="14600"/>
            </a:xfrm>
            <a:custGeom>
              <a:avLst/>
              <a:gdLst/>
              <a:ahLst/>
              <a:cxnLst/>
              <a:rect l="l" t="t" r="r" b="b"/>
              <a:pathLst>
                <a:path w="917" h="584" extrusionOk="0">
                  <a:moveTo>
                    <a:pt x="226" y="584"/>
                  </a:moveTo>
                  <a:lnTo>
                    <a:pt x="655" y="584"/>
                  </a:lnTo>
                  <a:cubicBezTo>
                    <a:pt x="536" y="417"/>
                    <a:pt x="917" y="0"/>
                    <a:pt x="441" y="24"/>
                  </a:cubicBezTo>
                  <a:cubicBezTo>
                    <a:pt x="596" y="333"/>
                    <a:pt x="0" y="238"/>
                    <a:pt x="0" y="464"/>
                  </a:cubicBezTo>
                  <a:cubicBezTo>
                    <a:pt x="143" y="464"/>
                    <a:pt x="274" y="476"/>
                    <a:pt x="226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2" name="Google Shape;61592;p26"/>
            <p:cNvSpPr/>
            <p:nvPr/>
          </p:nvSpPr>
          <p:spPr>
            <a:xfrm>
              <a:off x="4168075" y="4256600"/>
              <a:ext cx="6875" cy="11650"/>
            </a:xfrm>
            <a:custGeom>
              <a:avLst/>
              <a:gdLst/>
              <a:ahLst/>
              <a:cxnLst/>
              <a:rect l="l" t="t" r="r" b="b"/>
              <a:pathLst>
                <a:path w="275" h="466" extrusionOk="0">
                  <a:moveTo>
                    <a:pt x="250" y="286"/>
                  </a:moveTo>
                  <a:cubicBezTo>
                    <a:pt x="274" y="167"/>
                    <a:pt x="84" y="1"/>
                    <a:pt x="24" y="179"/>
                  </a:cubicBezTo>
                  <a:cubicBezTo>
                    <a:pt x="0" y="286"/>
                    <a:pt x="203" y="465"/>
                    <a:pt x="250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3" name="Google Shape;61593;p26"/>
            <p:cNvSpPr/>
            <p:nvPr/>
          </p:nvSpPr>
          <p:spPr>
            <a:xfrm>
              <a:off x="2084775" y="42575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67" y="167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4" name="Google Shape;61594;p26"/>
            <p:cNvSpPr/>
            <p:nvPr/>
          </p:nvSpPr>
          <p:spPr>
            <a:xfrm>
              <a:off x="1870150" y="42551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30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5" name="Google Shape;61595;p26"/>
            <p:cNvSpPr/>
            <p:nvPr/>
          </p:nvSpPr>
          <p:spPr>
            <a:xfrm>
              <a:off x="5146750" y="42461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25" y="203"/>
                    <a:pt x="180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6" name="Google Shape;61596;p26"/>
            <p:cNvSpPr/>
            <p:nvPr/>
          </p:nvSpPr>
          <p:spPr>
            <a:xfrm>
              <a:off x="2779800" y="4234875"/>
              <a:ext cx="41400" cy="22950"/>
            </a:xfrm>
            <a:custGeom>
              <a:avLst/>
              <a:gdLst/>
              <a:ahLst/>
              <a:cxnLst/>
              <a:rect l="l" t="t" r="r" b="b"/>
              <a:pathLst>
                <a:path w="1656" h="918" extrusionOk="0">
                  <a:moveTo>
                    <a:pt x="1655" y="489"/>
                  </a:moveTo>
                  <a:cubicBezTo>
                    <a:pt x="1513" y="334"/>
                    <a:pt x="822" y="477"/>
                    <a:pt x="786" y="262"/>
                  </a:cubicBezTo>
                  <a:cubicBezTo>
                    <a:pt x="762" y="132"/>
                    <a:pt x="727" y="1"/>
                    <a:pt x="358" y="36"/>
                  </a:cubicBezTo>
                  <a:cubicBezTo>
                    <a:pt x="0" y="572"/>
                    <a:pt x="1417" y="917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7" name="Google Shape;61597;p26"/>
            <p:cNvSpPr/>
            <p:nvPr/>
          </p:nvSpPr>
          <p:spPr>
            <a:xfrm>
              <a:off x="6378175" y="4243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95" y="156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8" name="Google Shape;61598;p26"/>
            <p:cNvSpPr/>
            <p:nvPr/>
          </p:nvSpPr>
          <p:spPr>
            <a:xfrm>
              <a:off x="2831900" y="42414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9" name="Google Shape;61599;p26"/>
            <p:cNvSpPr/>
            <p:nvPr/>
          </p:nvSpPr>
          <p:spPr>
            <a:xfrm>
              <a:off x="1696325" y="42441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4"/>
                    <a:pt x="1" y="1"/>
                    <a:pt x="1" y="120"/>
                  </a:cubicBezTo>
                  <a:cubicBezTo>
                    <a:pt x="167" y="84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0" name="Google Shape;61600;p26"/>
            <p:cNvSpPr/>
            <p:nvPr/>
          </p:nvSpPr>
          <p:spPr>
            <a:xfrm>
              <a:off x="5305425" y="4229825"/>
              <a:ext cx="22625" cy="11325"/>
            </a:xfrm>
            <a:custGeom>
              <a:avLst/>
              <a:gdLst/>
              <a:ahLst/>
              <a:cxnLst/>
              <a:rect l="l" t="t" r="r" b="b"/>
              <a:pathLst>
                <a:path w="905" h="453" extrusionOk="0">
                  <a:moveTo>
                    <a:pt x="619" y="453"/>
                  </a:moveTo>
                  <a:cubicBezTo>
                    <a:pt x="905" y="298"/>
                    <a:pt x="762" y="107"/>
                    <a:pt x="405" y="0"/>
                  </a:cubicBezTo>
                  <a:cubicBezTo>
                    <a:pt x="381" y="286"/>
                    <a:pt x="0" y="357"/>
                    <a:pt x="619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1" name="Google Shape;61601;p26"/>
            <p:cNvSpPr/>
            <p:nvPr/>
          </p:nvSpPr>
          <p:spPr>
            <a:xfrm>
              <a:off x="302100" y="42378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75" y="1"/>
                    <a:pt x="1" y="84"/>
                    <a:pt x="108" y="132"/>
                  </a:cubicBezTo>
                  <a:cubicBezTo>
                    <a:pt x="168" y="155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2" name="Google Shape;61602;p26"/>
            <p:cNvSpPr/>
            <p:nvPr/>
          </p:nvSpPr>
          <p:spPr>
            <a:xfrm>
              <a:off x="6823750" y="4234575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3" name="Google Shape;61603;p26"/>
            <p:cNvSpPr/>
            <p:nvPr/>
          </p:nvSpPr>
          <p:spPr>
            <a:xfrm>
              <a:off x="3793925" y="42354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4" name="Google Shape;61604;p26"/>
            <p:cNvSpPr/>
            <p:nvPr/>
          </p:nvSpPr>
          <p:spPr>
            <a:xfrm>
              <a:off x="7033300" y="422952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31"/>
                  </a:moveTo>
                  <a:cubicBezTo>
                    <a:pt x="429" y="12"/>
                    <a:pt x="48" y="0"/>
                    <a:pt x="1" y="131"/>
                  </a:cubicBezTo>
                  <a:cubicBezTo>
                    <a:pt x="239" y="119"/>
                    <a:pt x="322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5" name="Google Shape;61605;p26"/>
            <p:cNvSpPr/>
            <p:nvPr/>
          </p:nvSpPr>
          <p:spPr>
            <a:xfrm>
              <a:off x="7248800" y="4221775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501" y="441"/>
                  </a:moveTo>
                  <a:cubicBezTo>
                    <a:pt x="572" y="298"/>
                    <a:pt x="811" y="239"/>
                    <a:pt x="727" y="1"/>
                  </a:cubicBezTo>
                  <a:lnTo>
                    <a:pt x="72" y="1"/>
                  </a:lnTo>
                  <a:cubicBezTo>
                    <a:pt x="1" y="251"/>
                    <a:pt x="120" y="417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6" name="Google Shape;61606;p26"/>
            <p:cNvSpPr/>
            <p:nvPr/>
          </p:nvSpPr>
          <p:spPr>
            <a:xfrm>
              <a:off x="5174150" y="422357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69"/>
                  </a:moveTo>
                  <a:cubicBezTo>
                    <a:pt x="441" y="250"/>
                    <a:pt x="619" y="238"/>
                    <a:pt x="667" y="155"/>
                  </a:cubicBezTo>
                  <a:cubicBezTo>
                    <a:pt x="381" y="155"/>
                    <a:pt x="369" y="0"/>
                    <a:pt x="12" y="36"/>
                  </a:cubicBezTo>
                  <a:cubicBezTo>
                    <a:pt x="0" y="226"/>
                    <a:pt x="179" y="310"/>
                    <a:pt x="44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7" name="Google Shape;61607;p26"/>
            <p:cNvSpPr/>
            <p:nvPr/>
          </p:nvSpPr>
          <p:spPr>
            <a:xfrm>
              <a:off x="7008300" y="42262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8" name="Google Shape;61608;p26"/>
            <p:cNvSpPr/>
            <p:nvPr/>
          </p:nvSpPr>
          <p:spPr>
            <a:xfrm>
              <a:off x="4156150" y="4217625"/>
              <a:ext cx="31300" cy="16375"/>
            </a:xfrm>
            <a:custGeom>
              <a:avLst/>
              <a:gdLst/>
              <a:ahLst/>
              <a:cxnLst/>
              <a:rect l="l" t="t" r="r" b="b"/>
              <a:pathLst>
                <a:path w="1252" h="655" extrusionOk="0">
                  <a:moveTo>
                    <a:pt x="727" y="393"/>
                  </a:moveTo>
                  <a:cubicBezTo>
                    <a:pt x="1251" y="0"/>
                    <a:pt x="1" y="655"/>
                    <a:pt x="727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9" name="Google Shape;61609;p26"/>
            <p:cNvSpPr/>
            <p:nvPr/>
          </p:nvSpPr>
          <p:spPr>
            <a:xfrm>
              <a:off x="2408325" y="4214625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8"/>
                  </a:moveTo>
                  <a:cubicBezTo>
                    <a:pt x="1036" y="477"/>
                    <a:pt x="1132" y="311"/>
                    <a:pt x="1072" y="49"/>
                  </a:cubicBezTo>
                  <a:cubicBezTo>
                    <a:pt x="751" y="60"/>
                    <a:pt x="274" y="1"/>
                    <a:pt x="203" y="168"/>
                  </a:cubicBezTo>
                  <a:cubicBezTo>
                    <a:pt x="774" y="120"/>
                    <a:pt x="0" y="787"/>
                    <a:pt x="858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0" name="Google Shape;61610;p26"/>
            <p:cNvSpPr/>
            <p:nvPr/>
          </p:nvSpPr>
          <p:spPr>
            <a:xfrm>
              <a:off x="3316775" y="421047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834" y="679"/>
                  </a:moveTo>
                  <a:cubicBezTo>
                    <a:pt x="1203" y="477"/>
                    <a:pt x="691" y="167"/>
                    <a:pt x="393" y="0"/>
                  </a:cubicBezTo>
                  <a:cubicBezTo>
                    <a:pt x="60" y="167"/>
                    <a:pt x="0" y="762"/>
                    <a:pt x="834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1" name="Google Shape;61611;p26"/>
            <p:cNvSpPr/>
            <p:nvPr/>
          </p:nvSpPr>
          <p:spPr>
            <a:xfrm>
              <a:off x="2440775" y="42185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0" y="120"/>
                  </a:moveTo>
                  <a:cubicBezTo>
                    <a:pt x="0" y="179"/>
                    <a:pt x="179" y="239"/>
                    <a:pt x="226" y="120"/>
                  </a:cubicBezTo>
                  <a:cubicBezTo>
                    <a:pt x="215" y="60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2" name="Google Shape;61612;p26"/>
            <p:cNvSpPr/>
            <p:nvPr/>
          </p:nvSpPr>
          <p:spPr>
            <a:xfrm>
              <a:off x="504525" y="4207500"/>
              <a:ext cx="44675" cy="23225"/>
            </a:xfrm>
            <a:custGeom>
              <a:avLst/>
              <a:gdLst/>
              <a:ahLst/>
              <a:cxnLst/>
              <a:rect l="l" t="t" r="r" b="b"/>
              <a:pathLst>
                <a:path w="1787" h="929" extrusionOk="0">
                  <a:moveTo>
                    <a:pt x="1786" y="453"/>
                  </a:moveTo>
                  <a:cubicBezTo>
                    <a:pt x="1179" y="441"/>
                    <a:pt x="1191" y="84"/>
                    <a:pt x="703" y="0"/>
                  </a:cubicBezTo>
                  <a:cubicBezTo>
                    <a:pt x="965" y="381"/>
                    <a:pt x="0" y="95"/>
                    <a:pt x="262" y="453"/>
                  </a:cubicBezTo>
                  <a:cubicBezTo>
                    <a:pt x="1084" y="345"/>
                    <a:pt x="1524" y="929"/>
                    <a:pt x="178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3" name="Google Shape;61613;p26"/>
            <p:cNvSpPr/>
            <p:nvPr/>
          </p:nvSpPr>
          <p:spPr>
            <a:xfrm>
              <a:off x="2829200" y="42179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80"/>
                    <a:pt x="430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4" name="Google Shape;61614;p26"/>
            <p:cNvSpPr/>
            <p:nvPr/>
          </p:nvSpPr>
          <p:spPr>
            <a:xfrm>
              <a:off x="1897250" y="421552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39"/>
                    <a:pt x="381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5" name="Google Shape;61615;p26"/>
            <p:cNvSpPr/>
            <p:nvPr/>
          </p:nvSpPr>
          <p:spPr>
            <a:xfrm>
              <a:off x="2595550" y="42122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6" name="Google Shape;61616;p26"/>
            <p:cNvSpPr/>
            <p:nvPr/>
          </p:nvSpPr>
          <p:spPr>
            <a:xfrm>
              <a:off x="4685100" y="42098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48" y="0"/>
                    <a:pt x="0" y="131"/>
                  </a:cubicBezTo>
                  <a:cubicBezTo>
                    <a:pt x="250" y="120"/>
                    <a:pt x="631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7" name="Google Shape;61617;p26"/>
            <p:cNvSpPr/>
            <p:nvPr/>
          </p:nvSpPr>
          <p:spPr>
            <a:xfrm>
              <a:off x="2527375" y="4207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80" y="95"/>
                    <a:pt x="442" y="107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8" name="Google Shape;61618;p26"/>
            <p:cNvSpPr/>
            <p:nvPr/>
          </p:nvSpPr>
          <p:spPr>
            <a:xfrm>
              <a:off x="7255050" y="4196175"/>
              <a:ext cx="11650" cy="9850"/>
            </a:xfrm>
            <a:custGeom>
              <a:avLst/>
              <a:gdLst/>
              <a:ahLst/>
              <a:cxnLst/>
              <a:rect l="l" t="t" r="r" b="b"/>
              <a:pathLst>
                <a:path w="466" h="394" extrusionOk="0">
                  <a:moveTo>
                    <a:pt x="465" y="334"/>
                  </a:moveTo>
                  <a:lnTo>
                    <a:pt x="465" y="120"/>
                  </a:lnTo>
                  <a:cubicBezTo>
                    <a:pt x="239" y="120"/>
                    <a:pt x="203" y="25"/>
                    <a:pt x="25" y="1"/>
                  </a:cubicBezTo>
                  <a:cubicBezTo>
                    <a:pt x="60" y="179"/>
                    <a:pt x="1" y="394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9" name="Google Shape;61619;p26"/>
            <p:cNvSpPr/>
            <p:nvPr/>
          </p:nvSpPr>
          <p:spPr>
            <a:xfrm>
              <a:off x="4589850" y="42009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0" name="Google Shape;61620;p26"/>
            <p:cNvSpPr/>
            <p:nvPr/>
          </p:nvSpPr>
          <p:spPr>
            <a:xfrm>
              <a:off x="1904700" y="4196175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34"/>
                  </a:moveTo>
                  <a:cubicBezTo>
                    <a:pt x="941" y="36"/>
                    <a:pt x="345" y="120"/>
                    <a:pt x="131" y="1"/>
                  </a:cubicBezTo>
                  <a:cubicBezTo>
                    <a:pt x="0" y="298"/>
                    <a:pt x="226" y="417"/>
                    <a:pt x="78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1" name="Google Shape;61621;p26"/>
            <p:cNvSpPr/>
            <p:nvPr/>
          </p:nvSpPr>
          <p:spPr>
            <a:xfrm>
              <a:off x="7005625" y="4193500"/>
              <a:ext cx="27700" cy="8950"/>
            </a:xfrm>
            <a:custGeom>
              <a:avLst/>
              <a:gdLst/>
              <a:ahLst/>
              <a:cxnLst/>
              <a:rect l="l" t="t" r="r" b="b"/>
              <a:pathLst>
                <a:path w="1108" h="358" extrusionOk="0">
                  <a:moveTo>
                    <a:pt x="227" y="322"/>
                  </a:moveTo>
                  <a:cubicBezTo>
                    <a:pt x="715" y="358"/>
                    <a:pt x="1048" y="298"/>
                    <a:pt x="1108" y="108"/>
                  </a:cubicBezTo>
                  <a:cubicBezTo>
                    <a:pt x="715" y="132"/>
                    <a:pt x="1" y="1"/>
                    <a:pt x="227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2" name="Google Shape;61622;p26"/>
            <p:cNvSpPr/>
            <p:nvPr/>
          </p:nvSpPr>
          <p:spPr>
            <a:xfrm>
              <a:off x="2341350" y="4190525"/>
              <a:ext cx="14025" cy="11050"/>
            </a:xfrm>
            <a:custGeom>
              <a:avLst/>
              <a:gdLst/>
              <a:ahLst/>
              <a:cxnLst/>
              <a:rect l="l" t="t" r="r" b="b"/>
              <a:pathLst>
                <a:path w="561" h="442" extrusionOk="0">
                  <a:moveTo>
                    <a:pt x="501" y="441"/>
                  </a:moveTo>
                  <a:cubicBezTo>
                    <a:pt x="560" y="191"/>
                    <a:pt x="441" y="24"/>
                    <a:pt x="60" y="1"/>
                  </a:cubicBezTo>
                  <a:cubicBezTo>
                    <a:pt x="1" y="251"/>
                    <a:pt x="108" y="429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3" name="Google Shape;61623;p26"/>
            <p:cNvSpPr/>
            <p:nvPr/>
          </p:nvSpPr>
          <p:spPr>
            <a:xfrm>
              <a:off x="5769450" y="41953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55"/>
                  </a:moveTo>
                  <a:cubicBezTo>
                    <a:pt x="156" y="179"/>
                    <a:pt x="429" y="95"/>
                    <a:pt x="322" y="36"/>
                  </a:cubicBezTo>
                  <a:cubicBezTo>
                    <a:pt x="263" y="0"/>
                    <a:pt x="1" y="95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4" name="Google Shape;61624;p26"/>
            <p:cNvSpPr/>
            <p:nvPr/>
          </p:nvSpPr>
          <p:spPr>
            <a:xfrm>
              <a:off x="2046375" y="41953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08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5" name="Google Shape;61625;p26"/>
            <p:cNvSpPr/>
            <p:nvPr/>
          </p:nvSpPr>
          <p:spPr>
            <a:xfrm>
              <a:off x="6059675" y="418487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3" y="346"/>
                  </a:moveTo>
                  <a:cubicBezTo>
                    <a:pt x="477" y="191"/>
                    <a:pt x="739" y="179"/>
                    <a:pt x="679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6" name="Google Shape;61626;p26"/>
            <p:cNvSpPr/>
            <p:nvPr/>
          </p:nvSpPr>
          <p:spPr>
            <a:xfrm>
              <a:off x="1784725" y="4175650"/>
              <a:ext cx="36650" cy="9250"/>
            </a:xfrm>
            <a:custGeom>
              <a:avLst/>
              <a:gdLst/>
              <a:ahLst/>
              <a:cxnLst/>
              <a:rect l="l" t="t" r="r" b="b"/>
              <a:pathLst>
                <a:path w="1466" h="370" extrusionOk="0">
                  <a:moveTo>
                    <a:pt x="811" y="369"/>
                  </a:moveTo>
                  <a:cubicBezTo>
                    <a:pt x="1465" y="0"/>
                    <a:pt x="1" y="24"/>
                    <a:pt x="81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7" name="Google Shape;61627;p26"/>
            <p:cNvSpPr/>
            <p:nvPr/>
          </p:nvSpPr>
          <p:spPr>
            <a:xfrm>
              <a:off x="7264575" y="416700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70"/>
                  </a:moveTo>
                  <a:cubicBezTo>
                    <a:pt x="1275" y="1"/>
                    <a:pt x="1" y="656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8" name="Google Shape;61628;p26"/>
            <p:cNvSpPr/>
            <p:nvPr/>
          </p:nvSpPr>
          <p:spPr>
            <a:xfrm>
              <a:off x="6573725" y="41756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9" name="Google Shape;61629;p26"/>
            <p:cNvSpPr/>
            <p:nvPr/>
          </p:nvSpPr>
          <p:spPr>
            <a:xfrm>
              <a:off x="4201400" y="41738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0" name="Google Shape;61630;p26"/>
            <p:cNvSpPr/>
            <p:nvPr/>
          </p:nvSpPr>
          <p:spPr>
            <a:xfrm>
              <a:off x="2511025" y="4172975"/>
              <a:ext cx="10725" cy="6850"/>
            </a:xfrm>
            <a:custGeom>
              <a:avLst/>
              <a:gdLst/>
              <a:ahLst/>
              <a:cxnLst/>
              <a:rect l="l" t="t" r="r" b="b"/>
              <a:pathLst>
                <a:path w="429" h="274" extrusionOk="0">
                  <a:moveTo>
                    <a:pt x="0" y="131"/>
                  </a:moveTo>
                  <a:cubicBezTo>
                    <a:pt x="0" y="250"/>
                    <a:pt x="393" y="274"/>
                    <a:pt x="429" y="131"/>
                  </a:cubicBezTo>
                  <a:cubicBezTo>
                    <a:pt x="405" y="0"/>
                    <a:pt x="214" y="72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1" name="Google Shape;61631;p26"/>
            <p:cNvSpPr/>
            <p:nvPr/>
          </p:nvSpPr>
          <p:spPr>
            <a:xfrm>
              <a:off x="5582825" y="416285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834" y="536"/>
                  </a:moveTo>
                  <a:lnTo>
                    <a:pt x="834" y="96"/>
                  </a:lnTo>
                  <a:cubicBezTo>
                    <a:pt x="1" y="0"/>
                    <a:pt x="1" y="631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2" name="Google Shape;61632;p26"/>
            <p:cNvSpPr/>
            <p:nvPr/>
          </p:nvSpPr>
          <p:spPr>
            <a:xfrm>
              <a:off x="2397025" y="417027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44"/>
                  </a:moveTo>
                  <a:cubicBezTo>
                    <a:pt x="214" y="84"/>
                    <a:pt x="36" y="1"/>
                    <a:pt x="0" y="144"/>
                  </a:cubicBezTo>
                  <a:cubicBezTo>
                    <a:pt x="12" y="203"/>
                    <a:pt x="191" y="263"/>
                    <a:pt x="214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3" name="Google Shape;61633;p26"/>
            <p:cNvSpPr/>
            <p:nvPr/>
          </p:nvSpPr>
          <p:spPr>
            <a:xfrm>
              <a:off x="3500125" y="41673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3" y="203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4" name="Google Shape;61634;p26"/>
            <p:cNvSpPr/>
            <p:nvPr/>
          </p:nvSpPr>
          <p:spPr>
            <a:xfrm>
              <a:off x="2342550" y="416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226" y="0"/>
                  </a:moveTo>
                  <a:cubicBezTo>
                    <a:pt x="238" y="155"/>
                    <a:pt x="119" y="250"/>
                    <a:pt x="0" y="346"/>
                  </a:cubicBezTo>
                  <a:cubicBezTo>
                    <a:pt x="286" y="346"/>
                    <a:pt x="298" y="489"/>
                    <a:pt x="655" y="465"/>
                  </a:cubicBezTo>
                  <a:cubicBezTo>
                    <a:pt x="726" y="191"/>
                    <a:pt x="607" y="12"/>
                    <a:pt x="22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5" name="Google Shape;61635;p26"/>
            <p:cNvSpPr/>
            <p:nvPr/>
          </p:nvSpPr>
          <p:spPr>
            <a:xfrm>
              <a:off x="2252950" y="41673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6" name="Google Shape;61636;p26"/>
            <p:cNvSpPr/>
            <p:nvPr/>
          </p:nvSpPr>
          <p:spPr>
            <a:xfrm>
              <a:off x="1717750" y="41592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1" y="239"/>
                  </a:moveTo>
                  <a:cubicBezTo>
                    <a:pt x="227" y="239"/>
                    <a:pt x="263" y="322"/>
                    <a:pt x="442" y="346"/>
                  </a:cubicBezTo>
                  <a:cubicBezTo>
                    <a:pt x="442" y="227"/>
                    <a:pt x="608" y="203"/>
                    <a:pt x="656" y="119"/>
                  </a:cubicBezTo>
                  <a:cubicBezTo>
                    <a:pt x="442" y="119"/>
                    <a:pt x="394" y="24"/>
                    <a:pt x="227" y="0"/>
                  </a:cubicBezTo>
                  <a:cubicBezTo>
                    <a:pt x="227" y="131"/>
                    <a:pt x="49" y="143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7" name="Google Shape;61637;p26"/>
            <p:cNvSpPr/>
            <p:nvPr/>
          </p:nvSpPr>
          <p:spPr>
            <a:xfrm>
              <a:off x="3755225" y="41566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67"/>
                    <a:pt x="0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8" name="Google Shape;61638;p26"/>
            <p:cNvSpPr/>
            <p:nvPr/>
          </p:nvSpPr>
          <p:spPr>
            <a:xfrm>
              <a:off x="2380350" y="4159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24" y="191"/>
                    <a:pt x="203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9" name="Google Shape;61639;p26"/>
            <p:cNvSpPr/>
            <p:nvPr/>
          </p:nvSpPr>
          <p:spPr>
            <a:xfrm>
              <a:off x="2255625" y="41592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2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0" name="Google Shape;61640;p26"/>
            <p:cNvSpPr/>
            <p:nvPr/>
          </p:nvSpPr>
          <p:spPr>
            <a:xfrm>
              <a:off x="7082125" y="41569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1" name="Google Shape;61641;p26"/>
            <p:cNvSpPr/>
            <p:nvPr/>
          </p:nvSpPr>
          <p:spPr>
            <a:xfrm>
              <a:off x="2478875" y="4140525"/>
              <a:ext cx="20550" cy="15800"/>
            </a:xfrm>
            <a:custGeom>
              <a:avLst/>
              <a:gdLst/>
              <a:ahLst/>
              <a:cxnLst/>
              <a:rect l="l" t="t" r="r" b="b"/>
              <a:pathLst>
                <a:path w="822" h="632" extrusionOk="0">
                  <a:moveTo>
                    <a:pt x="0" y="96"/>
                  </a:moveTo>
                  <a:lnTo>
                    <a:pt x="0" y="536"/>
                  </a:lnTo>
                  <a:cubicBezTo>
                    <a:pt x="822" y="631"/>
                    <a:pt x="822" y="0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2" name="Google Shape;61642;p26"/>
            <p:cNvSpPr/>
            <p:nvPr/>
          </p:nvSpPr>
          <p:spPr>
            <a:xfrm>
              <a:off x="2541975" y="4132175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53" y="656"/>
                  </a:moveTo>
                  <a:cubicBezTo>
                    <a:pt x="1179" y="1"/>
                    <a:pt x="0" y="608"/>
                    <a:pt x="953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3" name="Google Shape;61643;p26"/>
            <p:cNvSpPr/>
            <p:nvPr/>
          </p:nvSpPr>
          <p:spPr>
            <a:xfrm>
              <a:off x="6457050" y="4129500"/>
              <a:ext cx="27100" cy="17000"/>
            </a:xfrm>
            <a:custGeom>
              <a:avLst/>
              <a:gdLst/>
              <a:ahLst/>
              <a:cxnLst/>
              <a:rect l="l" t="t" r="r" b="b"/>
              <a:pathLst>
                <a:path w="1084" h="680" extrusionOk="0">
                  <a:moveTo>
                    <a:pt x="0" y="537"/>
                  </a:moveTo>
                  <a:cubicBezTo>
                    <a:pt x="274" y="679"/>
                    <a:pt x="798" y="679"/>
                    <a:pt x="1084" y="537"/>
                  </a:cubicBezTo>
                  <a:cubicBezTo>
                    <a:pt x="1084" y="1"/>
                    <a:pt x="0" y="1"/>
                    <a:pt x="0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4" name="Google Shape;61644;p26"/>
            <p:cNvSpPr/>
            <p:nvPr/>
          </p:nvSpPr>
          <p:spPr>
            <a:xfrm>
              <a:off x="6348100" y="41429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24"/>
                    <a:pt x="1" y="1"/>
                    <a:pt x="1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5" name="Google Shape;61645;p26"/>
            <p:cNvSpPr/>
            <p:nvPr/>
          </p:nvSpPr>
          <p:spPr>
            <a:xfrm>
              <a:off x="6918400" y="413725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27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191"/>
                    <a:pt x="239" y="250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6" name="Google Shape;61646;p26"/>
            <p:cNvSpPr/>
            <p:nvPr/>
          </p:nvSpPr>
          <p:spPr>
            <a:xfrm>
              <a:off x="6984200" y="4130100"/>
              <a:ext cx="10725" cy="8075"/>
            </a:xfrm>
            <a:custGeom>
              <a:avLst/>
              <a:gdLst/>
              <a:ahLst/>
              <a:cxnLst/>
              <a:rect l="l" t="t" r="r" b="b"/>
              <a:pathLst>
                <a:path w="429" h="323" extrusionOk="0">
                  <a:moveTo>
                    <a:pt x="429" y="167"/>
                  </a:moveTo>
                  <a:cubicBezTo>
                    <a:pt x="191" y="179"/>
                    <a:pt x="84" y="1"/>
                    <a:pt x="0" y="167"/>
                  </a:cubicBezTo>
                  <a:cubicBezTo>
                    <a:pt x="0" y="286"/>
                    <a:pt x="381" y="322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7" name="Google Shape;61647;p26"/>
            <p:cNvSpPr/>
            <p:nvPr/>
          </p:nvSpPr>
          <p:spPr>
            <a:xfrm>
              <a:off x="3182225" y="4130400"/>
              <a:ext cx="11350" cy="4775"/>
            </a:xfrm>
            <a:custGeom>
              <a:avLst/>
              <a:gdLst/>
              <a:ahLst/>
              <a:cxnLst/>
              <a:rect l="l" t="t" r="r" b="b"/>
              <a:pathLst>
                <a:path w="454" h="191" extrusionOk="0">
                  <a:moveTo>
                    <a:pt x="334" y="36"/>
                  </a:moveTo>
                  <a:cubicBezTo>
                    <a:pt x="275" y="0"/>
                    <a:pt x="1" y="96"/>
                    <a:pt x="120" y="143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8" name="Google Shape;61648;p26"/>
            <p:cNvSpPr/>
            <p:nvPr/>
          </p:nvSpPr>
          <p:spPr>
            <a:xfrm>
              <a:off x="6446025" y="4123250"/>
              <a:ext cx="11050" cy="5400"/>
            </a:xfrm>
            <a:custGeom>
              <a:avLst/>
              <a:gdLst/>
              <a:ahLst/>
              <a:cxnLst/>
              <a:rect l="l" t="t" r="r" b="b"/>
              <a:pathLst>
                <a:path w="442" h="216" extrusionOk="0">
                  <a:moveTo>
                    <a:pt x="441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9" name="Google Shape;61649;p26"/>
            <p:cNvSpPr/>
            <p:nvPr/>
          </p:nvSpPr>
          <p:spPr>
            <a:xfrm>
              <a:off x="6564800" y="4120275"/>
              <a:ext cx="17275" cy="6575"/>
            </a:xfrm>
            <a:custGeom>
              <a:avLst/>
              <a:gdLst/>
              <a:ahLst/>
              <a:cxnLst/>
              <a:rect l="l" t="t" r="r" b="b"/>
              <a:pathLst>
                <a:path w="691" h="263" extrusionOk="0">
                  <a:moveTo>
                    <a:pt x="691" y="215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03"/>
                    <a:pt x="250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0" name="Google Shape;61650;p26"/>
            <p:cNvSpPr/>
            <p:nvPr/>
          </p:nvSpPr>
          <p:spPr>
            <a:xfrm>
              <a:off x="6326375" y="41146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20"/>
                  </a:moveTo>
                  <a:cubicBezTo>
                    <a:pt x="429" y="120"/>
                    <a:pt x="405" y="24"/>
                    <a:pt x="227" y="0"/>
                  </a:cubicBezTo>
                  <a:cubicBezTo>
                    <a:pt x="227" y="120"/>
                    <a:pt x="48" y="131"/>
                    <a:pt x="0" y="227"/>
                  </a:cubicBezTo>
                  <a:cubicBezTo>
                    <a:pt x="227" y="227"/>
                    <a:pt x="250" y="310"/>
                    <a:pt x="429" y="346"/>
                  </a:cubicBezTo>
                  <a:cubicBezTo>
                    <a:pt x="441" y="227"/>
                    <a:pt x="608" y="203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1" name="Google Shape;61651;p26"/>
            <p:cNvSpPr/>
            <p:nvPr/>
          </p:nvSpPr>
          <p:spPr>
            <a:xfrm>
              <a:off x="6220400" y="41193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2" name="Google Shape;61652;p26"/>
            <p:cNvSpPr/>
            <p:nvPr/>
          </p:nvSpPr>
          <p:spPr>
            <a:xfrm>
              <a:off x="5535200" y="410777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775" y="501"/>
                  </a:moveTo>
                  <a:cubicBezTo>
                    <a:pt x="798" y="501"/>
                    <a:pt x="763" y="394"/>
                    <a:pt x="775" y="382"/>
                  </a:cubicBezTo>
                  <a:cubicBezTo>
                    <a:pt x="798" y="358"/>
                    <a:pt x="989" y="143"/>
                    <a:pt x="1001" y="155"/>
                  </a:cubicBezTo>
                  <a:cubicBezTo>
                    <a:pt x="763" y="1"/>
                    <a:pt x="1" y="572"/>
                    <a:pt x="775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3" name="Google Shape;61653;p26"/>
            <p:cNvSpPr/>
            <p:nvPr/>
          </p:nvSpPr>
          <p:spPr>
            <a:xfrm>
              <a:off x="6177250" y="41057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51" y="12"/>
                  </a:cubicBezTo>
                  <a:cubicBezTo>
                    <a:pt x="417" y="24"/>
                    <a:pt x="0" y="0"/>
                    <a:pt x="96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4" name="Google Shape;61654;p26"/>
            <p:cNvSpPr/>
            <p:nvPr/>
          </p:nvSpPr>
          <p:spPr>
            <a:xfrm>
              <a:off x="2326475" y="41057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5" name="Google Shape;61655;p26"/>
            <p:cNvSpPr/>
            <p:nvPr/>
          </p:nvSpPr>
          <p:spPr>
            <a:xfrm>
              <a:off x="7131225" y="4083075"/>
              <a:ext cx="44100" cy="28600"/>
            </a:xfrm>
            <a:custGeom>
              <a:avLst/>
              <a:gdLst/>
              <a:ahLst/>
              <a:cxnLst/>
              <a:rect l="l" t="t" r="r" b="b"/>
              <a:pathLst>
                <a:path w="1764" h="1144" extrusionOk="0">
                  <a:moveTo>
                    <a:pt x="1513" y="24"/>
                  </a:moveTo>
                  <a:cubicBezTo>
                    <a:pt x="370" y="0"/>
                    <a:pt x="144" y="441"/>
                    <a:pt x="1" y="917"/>
                  </a:cubicBezTo>
                  <a:cubicBezTo>
                    <a:pt x="906" y="1143"/>
                    <a:pt x="1763" y="739"/>
                    <a:pt x="151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6" name="Google Shape;61656;p26"/>
            <p:cNvSpPr/>
            <p:nvPr/>
          </p:nvSpPr>
          <p:spPr>
            <a:xfrm>
              <a:off x="6451675" y="4106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18" y="119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7" name="Google Shape;61657;p26"/>
            <p:cNvSpPr/>
            <p:nvPr/>
          </p:nvSpPr>
          <p:spPr>
            <a:xfrm>
              <a:off x="2413675" y="4083675"/>
              <a:ext cx="40225" cy="19650"/>
            </a:xfrm>
            <a:custGeom>
              <a:avLst/>
              <a:gdLst/>
              <a:ahLst/>
              <a:cxnLst/>
              <a:rect l="l" t="t" r="r" b="b"/>
              <a:pathLst>
                <a:path w="1609" h="786" extrusionOk="0">
                  <a:moveTo>
                    <a:pt x="1084" y="786"/>
                  </a:moveTo>
                  <a:cubicBezTo>
                    <a:pt x="1608" y="512"/>
                    <a:pt x="1001" y="179"/>
                    <a:pt x="656" y="0"/>
                  </a:cubicBezTo>
                  <a:cubicBezTo>
                    <a:pt x="620" y="131"/>
                    <a:pt x="310" y="119"/>
                    <a:pt x="1" y="119"/>
                  </a:cubicBezTo>
                  <a:cubicBezTo>
                    <a:pt x="120" y="465"/>
                    <a:pt x="501" y="667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8" name="Google Shape;61658;p26"/>
            <p:cNvSpPr/>
            <p:nvPr/>
          </p:nvSpPr>
          <p:spPr>
            <a:xfrm>
              <a:off x="1820450" y="409497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1" y="191"/>
                    <a:pt x="691" y="1"/>
                  </a:cubicBezTo>
                  <a:lnTo>
                    <a:pt x="263" y="1"/>
                  </a:lnTo>
                  <a:cubicBezTo>
                    <a:pt x="1" y="155"/>
                    <a:pt x="1" y="274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9" name="Google Shape;61659;p26"/>
            <p:cNvSpPr/>
            <p:nvPr/>
          </p:nvSpPr>
          <p:spPr>
            <a:xfrm>
              <a:off x="4611875" y="40884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44"/>
                  </a:moveTo>
                  <a:cubicBezTo>
                    <a:pt x="167" y="167"/>
                    <a:pt x="429" y="84"/>
                    <a:pt x="322" y="25"/>
                  </a:cubicBezTo>
                  <a:cubicBezTo>
                    <a:pt x="262" y="1"/>
                    <a:pt x="0" y="96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0" name="Google Shape;61660;p26"/>
            <p:cNvSpPr/>
            <p:nvPr/>
          </p:nvSpPr>
          <p:spPr>
            <a:xfrm>
              <a:off x="1508500" y="40884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4"/>
                  </a:moveTo>
                  <a:cubicBezTo>
                    <a:pt x="179" y="167"/>
                    <a:pt x="441" y="84"/>
                    <a:pt x="334" y="25"/>
                  </a:cubicBezTo>
                  <a:cubicBezTo>
                    <a:pt x="263" y="1"/>
                    <a:pt x="1" y="96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1" name="Google Shape;61661;p26"/>
            <p:cNvSpPr/>
            <p:nvPr/>
          </p:nvSpPr>
          <p:spPr>
            <a:xfrm>
              <a:off x="6378175" y="40801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2" name="Google Shape;61662;p26"/>
            <p:cNvSpPr/>
            <p:nvPr/>
          </p:nvSpPr>
          <p:spPr>
            <a:xfrm>
              <a:off x="3585250" y="4071475"/>
              <a:ext cx="31575" cy="16375"/>
            </a:xfrm>
            <a:custGeom>
              <a:avLst/>
              <a:gdLst/>
              <a:ahLst/>
              <a:cxnLst/>
              <a:rect l="l" t="t" r="r" b="b"/>
              <a:pathLst>
                <a:path w="1263" h="655" extrusionOk="0">
                  <a:moveTo>
                    <a:pt x="751" y="369"/>
                  </a:moveTo>
                  <a:cubicBezTo>
                    <a:pt x="1263" y="0"/>
                    <a:pt x="1" y="655"/>
                    <a:pt x="75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3" name="Google Shape;61663;p26"/>
            <p:cNvSpPr/>
            <p:nvPr/>
          </p:nvSpPr>
          <p:spPr>
            <a:xfrm>
              <a:off x="987025" y="406847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6" y="608"/>
                  </a:moveTo>
                  <a:cubicBezTo>
                    <a:pt x="1012" y="287"/>
                    <a:pt x="1000" y="1"/>
                    <a:pt x="322" y="49"/>
                  </a:cubicBezTo>
                  <a:cubicBezTo>
                    <a:pt x="262" y="191"/>
                    <a:pt x="0" y="251"/>
                    <a:pt x="95" y="489"/>
                  </a:cubicBezTo>
                  <a:cubicBezTo>
                    <a:pt x="393" y="537"/>
                    <a:pt x="524" y="656"/>
                    <a:pt x="976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4" name="Google Shape;61664;p26"/>
            <p:cNvSpPr/>
            <p:nvPr/>
          </p:nvSpPr>
          <p:spPr>
            <a:xfrm>
              <a:off x="929875" y="40670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5" name="Google Shape;61665;p26"/>
            <p:cNvSpPr/>
            <p:nvPr/>
          </p:nvSpPr>
          <p:spPr>
            <a:xfrm>
              <a:off x="6848475" y="4058375"/>
              <a:ext cx="17275" cy="12225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202" y="0"/>
                  </a:moveTo>
                  <a:cubicBezTo>
                    <a:pt x="214" y="155"/>
                    <a:pt x="95" y="250"/>
                    <a:pt x="0" y="345"/>
                  </a:cubicBezTo>
                  <a:cubicBezTo>
                    <a:pt x="274" y="345"/>
                    <a:pt x="298" y="488"/>
                    <a:pt x="655" y="465"/>
                  </a:cubicBezTo>
                  <a:cubicBezTo>
                    <a:pt x="691" y="191"/>
                    <a:pt x="595" y="36"/>
                    <a:pt x="20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6" name="Google Shape;61666;p26"/>
            <p:cNvSpPr/>
            <p:nvPr/>
          </p:nvSpPr>
          <p:spPr>
            <a:xfrm>
              <a:off x="5915900" y="4058375"/>
              <a:ext cx="24725" cy="13700"/>
            </a:xfrm>
            <a:custGeom>
              <a:avLst/>
              <a:gdLst/>
              <a:ahLst/>
              <a:cxnLst/>
              <a:rect l="l" t="t" r="r" b="b"/>
              <a:pathLst>
                <a:path w="989" h="548" extrusionOk="0">
                  <a:moveTo>
                    <a:pt x="989" y="226"/>
                  </a:moveTo>
                  <a:cubicBezTo>
                    <a:pt x="703" y="226"/>
                    <a:pt x="787" y="36"/>
                    <a:pt x="548" y="0"/>
                  </a:cubicBezTo>
                  <a:cubicBezTo>
                    <a:pt x="537" y="179"/>
                    <a:pt x="1" y="95"/>
                    <a:pt x="120" y="345"/>
                  </a:cubicBezTo>
                  <a:cubicBezTo>
                    <a:pt x="667" y="345"/>
                    <a:pt x="810" y="548"/>
                    <a:pt x="98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7" name="Google Shape;61667;p26"/>
            <p:cNvSpPr/>
            <p:nvPr/>
          </p:nvSpPr>
          <p:spPr>
            <a:xfrm>
              <a:off x="3201275" y="40631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3" y="144"/>
                  </a:cubicBezTo>
                  <a:cubicBezTo>
                    <a:pt x="1" y="215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8" name="Google Shape;61668;p26"/>
            <p:cNvSpPr/>
            <p:nvPr/>
          </p:nvSpPr>
          <p:spPr>
            <a:xfrm>
              <a:off x="2872375" y="4051225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393"/>
                  </a:moveTo>
                  <a:cubicBezTo>
                    <a:pt x="786" y="381"/>
                    <a:pt x="989" y="155"/>
                    <a:pt x="1000" y="167"/>
                  </a:cubicBezTo>
                  <a:cubicBezTo>
                    <a:pt x="762" y="0"/>
                    <a:pt x="0" y="584"/>
                    <a:pt x="774" y="512"/>
                  </a:cubicBezTo>
                  <a:cubicBezTo>
                    <a:pt x="786" y="512"/>
                    <a:pt x="762" y="405"/>
                    <a:pt x="774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9" name="Google Shape;61669;p26"/>
            <p:cNvSpPr/>
            <p:nvPr/>
          </p:nvSpPr>
          <p:spPr>
            <a:xfrm>
              <a:off x="4054950" y="40527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0" name="Google Shape;61670;p26"/>
            <p:cNvSpPr/>
            <p:nvPr/>
          </p:nvSpPr>
          <p:spPr>
            <a:xfrm>
              <a:off x="3315575" y="4049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1" name="Google Shape;61671;p26"/>
            <p:cNvSpPr/>
            <p:nvPr/>
          </p:nvSpPr>
          <p:spPr>
            <a:xfrm>
              <a:off x="2125550" y="4052700"/>
              <a:ext cx="11050" cy="2725"/>
            </a:xfrm>
            <a:custGeom>
              <a:avLst/>
              <a:gdLst/>
              <a:ahLst/>
              <a:cxnLst/>
              <a:rect l="l" t="t" r="r" b="b"/>
              <a:pathLst>
                <a:path w="442" h="109" extrusionOk="0">
                  <a:moveTo>
                    <a:pt x="441" y="1"/>
                  </a:moveTo>
                  <a:cubicBezTo>
                    <a:pt x="274" y="37"/>
                    <a:pt x="1" y="1"/>
                    <a:pt x="1" y="108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2" name="Google Shape;61672;p26"/>
            <p:cNvSpPr/>
            <p:nvPr/>
          </p:nvSpPr>
          <p:spPr>
            <a:xfrm>
              <a:off x="4557400" y="40491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3" name="Google Shape;61673;p26"/>
            <p:cNvSpPr/>
            <p:nvPr/>
          </p:nvSpPr>
          <p:spPr>
            <a:xfrm>
              <a:off x="5522100" y="40467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96"/>
                    <a:pt x="429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4" name="Google Shape;61674;p26"/>
            <p:cNvSpPr/>
            <p:nvPr/>
          </p:nvSpPr>
          <p:spPr>
            <a:xfrm>
              <a:off x="2206800" y="40464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6" y="13"/>
                  </a:moveTo>
                  <a:cubicBezTo>
                    <a:pt x="394" y="37"/>
                    <a:pt x="49" y="1"/>
                    <a:pt x="1" y="132"/>
                  </a:cubicBezTo>
                  <a:cubicBezTo>
                    <a:pt x="263" y="120"/>
                    <a:pt x="620" y="156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5" name="Google Shape;61675;p26"/>
            <p:cNvSpPr/>
            <p:nvPr/>
          </p:nvSpPr>
          <p:spPr>
            <a:xfrm>
              <a:off x="2138950" y="40461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6" name="Google Shape;61676;p26"/>
            <p:cNvSpPr/>
            <p:nvPr/>
          </p:nvSpPr>
          <p:spPr>
            <a:xfrm>
              <a:off x="1348075" y="40434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7" name="Google Shape;61677;p26"/>
            <p:cNvSpPr/>
            <p:nvPr/>
          </p:nvSpPr>
          <p:spPr>
            <a:xfrm>
              <a:off x="4565450" y="403842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34"/>
                  </a:moveTo>
                  <a:cubicBezTo>
                    <a:pt x="417" y="203"/>
                    <a:pt x="488" y="24"/>
                    <a:pt x="214" y="0"/>
                  </a:cubicBezTo>
                  <a:cubicBezTo>
                    <a:pt x="202" y="72"/>
                    <a:pt x="191" y="131"/>
                    <a:pt x="0" y="120"/>
                  </a:cubicBezTo>
                  <a:cubicBezTo>
                    <a:pt x="36" y="262"/>
                    <a:pt x="72" y="381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8" name="Google Shape;61678;p26"/>
            <p:cNvSpPr/>
            <p:nvPr/>
          </p:nvSpPr>
          <p:spPr>
            <a:xfrm>
              <a:off x="4406200" y="4034850"/>
              <a:ext cx="30975" cy="16100"/>
            </a:xfrm>
            <a:custGeom>
              <a:avLst/>
              <a:gdLst/>
              <a:ahLst/>
              <a:cxnLst/>
              <a:rect l="l" t="t" r="r" b="b"/>
              <a:pathLst>
                <a:path w="1239" h="644" extrusionOk="0">
                  <a:moveTo>
                    <a:pt x="727" y="382"/>
                  </a:moveTo>
                  <a:cubicBezTo>
                    <a:pt x="1238" y="1"/>
                    <a:pt x="0" y="644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9" name="Google Shape;61679;p26"/>
            <p:cNvSpPr/>
            <p:nvPr/>
          </p:nvSpPr>
          <p:spPr>
            <a:xfrm>
              <a:off x="6356150" y="4030100"/>
              <a:ext cx="22050" cy="14300"/>
            </a:xfrm>
            <a:custGeom>
              <a:avLst/>
              <a:gdLst/>
              <a:ahLst/>
              <a:cxnLst/>
              <a:rect l="l" t="t" r="r" b="b"/>
              <a:pathLst>
                <a:path w="882" h="572" extrusionOk="0">
                  <a:moveTo>
                    <a:pt x="548" y="572"/>
                  </a:moveTo>
                  <a:cubicBezTo>
                    <a:pt x="845" y="417"/>
                    <a:pt x="881" y="12"/>
                    <a:pt x="322" y="0"/>
                  </a:cubicBezTo>
                  <a:cubicBezTo>
                    <a:pt x="48" y="155"/>
                    <a:pt x="0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0" name="Google Shape;61680;p26"/>
            <p:cNvSpPr/>
            <p:nvPr/>
          </p:nvSpPr>
          <p:spPr>
            <a:xfrm>
              <a:off x="5625400" y="4038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84"/>
                    <a:pt x="429" y="120"/>
                    <a:pt x="429" y="0"/>
                  </a:cubicBezTo>
                  <a:cubicBezTo>
                    <a:pt x="262" y="24"/>
                    <a:pt x="12" y="12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1" name="Google Shape;61681;p26"/>
            <p:cNvSpPr/>
            <p:nvPr/>
          </p:nvSpPr>
          <p:spPr>
            <a:xfrm>
              <a:off x="4823800" y="4035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9"/>
                  </a:moveTo>
                  <a:lnTo>
                    <a:pt x="536" y="239"/>
                  </a:lnTo>
                  <a:cubicBezTo>
                    <a:pt x="536" y="119"/>
                    <a:pt x="715" y="96"/>
                    <a:pt x="763" y="12"/>
                  </a:cubicBezTo>
                  <a:cubicBezTo>
                    <a:pt x="417" y="24"/>
                    <a:pt x="1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2" name="Google Shape;61682;p26"/>
            <p:cNvSpPr/>
            <p:nvPr/>
          </p:nvSpPr>
          <p:spPr>
            <a:xfrm>
              <a:off x="6720775" y="40327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62" y="12"/>
                  </a:cubicBezTo>
                  <a:cubicBezTo>
                    <a:pt x="417" y="24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3" name="Google Shape;61683;p26"/>
            <p:cNvSpPr/>
            <p:nvPr/>
          </p:nvSpPr>
          <p:spPr>
            <a:xfrm>
              <a:off x="6757075" y="4019975"/>
              <a:ext cx="17600" cy="16975"/>
            </a:xfrm>
            <a:custGeom>
              <a:avLst/>
              <a:gdLst/>
              <a:ahLst/>
              <a:cxnLst/>
              <a:rect l="l" t="t" r="r" b="b"/>
              <a:pathLst>
                <a:path w="704" h="679" extrusionOk="0">
                  <a:moveTo>
                    <a:pt x="394" y="631"/>
                  </a:moveTo>
                  <a:cubicBezTo>
                    <a:pt x="465" y="477"/>
                    <a:pt x="703" y="417"/>
                    <a:pt x="620" y="179"/>
                  </a:cubicBezTo>
                  <a:cubicBezTo>
                    <a:pt x="1" y="0"/>
                    <a:pt x="1" y="679"/>
                    <a:pt x="394" y="6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4" name="Google Shape;61684;p26"/>
            <p:cNvSpPr/>
            <p:nvPr/>
          </p:nvSpPr>
          <p:spPr>
            <a:xfrm>
              <a:off x="6685350" y="40301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5" name="Google Shape;61685;p26"/>
            <p:cNvSpPr/>
            <p:nvPr/>
          </p:nvSpPr>
          <p:spPr>
            <a:xfrm>
              <a:off x="7003250" y="40295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6" name="Google Shape;61686;p26"/>
            <p:cNvSpPr/>
            <p:nvPr/>
          </p:nvSpPr>
          <p:spPr>
            <a:xfrm>
              <a:off x="5239325" y="40244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1"/>
                  </a:moveTo>
                  <a:cubicBezTo>
                    <a:pt x="287" y="1"/>
                    <a:pt x="108" y="96"/>
                    <a:pt x="1" y="227"/>
                  </a:cubicBezTo>
                  <a:cubicBezTo>
                    <a:pt x="346" y="215"/>
                    <a:pt x="763" y="239"/>
                    <a:pt x="668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7" name="Google Shape;61687;p26"/>
            <p:cNvSpPr/>
            <p:nvPr/>
          </p:nvSpPr>
          <p:spPr>
            <a:xfrm>
              <a:off x="4742250" y="4026225"/>
              <a:ext cx="11025" cy="4775"/>
            </a:xfrm>
            <a:custGeom>
              <a:avLst/>
              <a:gdLst/>
              <a:ahLst/>
              <a:cxnLst/>
              <a:rect l="l" t="t" r="r" b="b"/>
              <a:pathLst>
                <a:path w="441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41" y="107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8" name="Google Shape;61688;p26"/>
            <p:cNvSpPr/>
            <p:nvPr/>
          </p:nvSpPr>
          <p:spPr>
            <a:xfrm>
              <a:off x="3214975" y="402622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53" y="107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9" name="Google Shape;61689;p26"/>
            <p:cNvSpPr/>
            <p:nvPr/>
          </p:nvSpPr>
          <p:spPr>
            <a:xfrm>
              <a:off x="6592775" y="40211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82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0" name="Google Shape;61690;p26"/>
            <p:cNvSpPr/>
            <p:nvPr/>
          </p:nvSpPr>
          <p:spPr>
            <a:xfrm>
              <a:off x="5626000" y="4014025"/>
              <a:ext cx="51800" cy="13125"/>
            </a:xfrm>
            <a:custGeom>
              <a:avLst/>
              <a:gdLst/>
              <a:ahLst/>
              <a:cxnLst/>
              <a:rect l="l" t="t" r="r" b="b"/>
              <a:pathLst>
                <a:path w="2072" h="525" extrusionOk="0">
                  <a:moveTo>
                    <a:pt x="1286" y="524"/>
                  </a:moveTo>
                  <a:cubicBezTo>
                    <a:pt x="2072" y="0"/>
                    <a:pt x="0" y="381"/>
                    <a:pt x="1286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1" name="Google Shape;61691;p26"/>
            <p:cNvSpPr/>
            <p:nvPr/>
          </p:nvSpPr>
          <p:spPr>
            <a:xfrm>
              <a:off x="6638925" y="40181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1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2" name="Google Shape;61692;p26"/>
            <p:cNvSpPr/>
            <p:nvPr/>
          </p:nvSpPr>
          <p:spPr>
            <a:xfrm>
              <a:off x="4293975" y="40134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3" name="Google Shape;61693;p26"/>
            <p:cNvSpPr/>
            <p:nvPr/>
          </p:nvSpPr>
          <p:spPr>
            <a:xfrm>
              <a:off x="280075" y="40152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32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4" name="Google Shape;61694;p26"/>
            <p:cNvSpPr/>
            <p:nvPr/>
          </p:nvSpPr>
          <p:spPr>
            <a:xfrm>
              <a:off x="1145675" y="4002100"/>
              <a:ext cx="19375" cy="11650"/>
            </a:xfrm>
            <a:custGeom>
              <a:avLst/>
              <a:gdLst/>
              <a:ahLst/>
              <a:cxnLst/>
              <a:rect l="l" t="t" r="r" b="b"/>
              <a:pathLst>
                <a:path w="775" h="466" extrusionOk="0">
                  <a:moveTo>
                    <a:pt x="715" y="453"/>
                  </a:moveTo>
                  <a:cubicBezTo>
                    <a:pt x="774" y="203"/>
                    <a:pt x="667" y="37"/>
                    <a:pt x="286" y="1"/>
                  </a:cubicBezTo>
                  <a:cubicBezTo>
                    <a:pt x="0" y="120"/>
                    <a:pt x="107" y="465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5" name="Google Shape;61695;p26"/>
            <p:cNvSpPr/>
            <p:nvPr/>
          </p:nvSpPr>
          <p:spPr>
            <a:xfrm>
              <a:off x="4489825" y="3992875"/>
              <a:ext cx="21475" cy="17600"/>
            </a:xfrm>
            <a:custGeom>
              <a:avLst/>
              <a:gdLst/>
              <a:ahLst/>
              <a:cxnLst/>
              <a:rect l="l" t="t" r="r" b="b"/>
              <a:pathLst>
                <a:path w="859" h="704" extrusionOk="0">
                  <a:moveTo>
                    <a:pt x="858" y="703"/>
                  </a:moveTo>
                  <a:lnTo>
                    <a:pt x="858" y="37"/>
                  </a:lnTo>
                  <a:cubicBezTo>
                    <a:pt x="60" y="1"/>
                    <a:pt x="203" y="441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6" name="Google Shape;61696;p26"/>
            <p:cNvSpPr/>
            <p:nvPr/>
          </p:nvSpPr>
          <p:spPr>
            <a:xfrm>
              <a:off x="3400700" y="3998250"/>
              <a:ext cx="31300" cy="16375"/>
            </a:xfrm>
            <a:custGeom>
              <a:avLst/>
              <a:gdLst/>
              <a:ahLst/>
              <a:cxnLst/>
              <a:rect l="l" t="t" r="r" b="b"/>
              <a:pathLst>
                <a:path w="1252" h="655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7" name="Google Shape;61697;p26"/>
            <p:cNvSpPr/>
            <p:nvPr/>
          </p:nvSpPr>
          <p:spPr>
            <a:xfrm>
              <a:off x="915575" y="399377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7"/>
                  </a:moveTo>
                  <a:cubicBezTo>
                    <a:pt x="632" y="251"/>
                    <a:pt x="1394" y="12"/>
                    <a:pt x="346" y="1"/>
                  </a:cubicBezTo>
                  <a:cubicBezTo>
                    <a:pt x="477" y="215"/>
                    <a:pt x="1" y="774"/>
                    <a:pt x="775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8" name="Google Shape;61698;p26"/>
            <p:cNvSpPr/>
            <p:nvPr/>
          </p:nvSpPr>
          <p:spPr>
            <a:xfrm>
              <a:off x="2693175" y="4004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9" name="Google Shape;61699;p26"/>
            <p:cNvSpPr/>
            <p:nvPr/>
          </p:nvSpPr>
          <p:spPr>
            <a:xfrm>
              <a:off x="802175" y="4003900"/>
              <a:ext cx="10725" cy="4775"/>
            </a:xfrm>
            <a:custGeom>
              <a:avLst/>
              <a:gdLst/>
              <a:ahLst/>
              <a:cxnLst/>
              <a:rect l="l" t="t" r="r" b="b"/>
              <a:pathLst>
                <a:path w="429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0" name="Google Shape;61700;p26"/>
            <p:cNvSpPr/>
            <p:nvPr/>
          </p:nvSpPr>
          <p:spPr>
            <a:xfrm>
              <a:off x="3378100" y="39985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7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1" name="Google Shape;61701;p26"/>
            <p:cNvSpPr/>
            <p:nvPr/>
          </p:nvSpPr>
          <p:spPr>
            <a:xfrm>
              <a:off x="486650" y="39985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2" name="Google Shape;61702;p26"/>
            <p:cNvSpPr/>
            <p:nvPr/>
          </p:nvSpPr>
          <p:spPr>
            <a:xfrm>
              <a:off x="5002700" y="39955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31" y="144"/>
                  </a:moveTo>
                  <a:cubicBezTo>
                    <a:pt x="191" y="180"/>
                    <a:pt x="453" y="84"/>
                    <a:pt x="346" y="25"/>
                  </a:cubicBezTo>
                  <a:cubicBezTo>
                    <a:pt x="286" y="1"/>
                    <a:pt x="0" y="84"/>
                    <a:pt x="13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3" name="Google Shape;61703;p26"/>
            <p:cNvSpPr/>
            <p:nvPr/>
          </p:nvSpPr>
          <p:spPr>
            <a:xfrm>
              <a:off x="2896175" y="398692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55"/>
                  </a:moveTo>
                  <a:cubicBezTo>
                    <a:pt x="72" y="286"/>
                    <a:pt x="1" y="465"/>
                    <a:pt x="275" y="489"/>
                  </a:cubicBezTo>
                  <a:cubicBezTo>
                    <a:pt x="287" y="215"/>
                    <a:pt x="1120" y="334"/>
                    <a:pt x="1132" y="48"/>
                  </a:cubicBezTo>
                  <a:cubicBezTo>
                    <a:pt x="453" y="167"/>
                    <a:pt x="549" y="1"/>
                    <a:pt x="4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4" name="Google Shape;61704;p26"/>
            <p:cNvSpPr/>
            <p:nvPr/>
          </p:nvSpPr>
          <p:spPr>
            <a:xfrm>
              <a:off x="744125" y="3988125"/>
              <a:ext cx="25025" cy="11025"/>
            </a:xfrm>
            <a:custGeom>
              <a:avLst/>
              <a:gdLst/>
              <a:ahLst/>
              <a:cxnLst/>
              <a:rect l="l" t="t" r="r" b="b"/>
              <a:pathLst>
                <a:path w="1001" h="441" extrusionOk="0">
                  <a:moveTo>
                    <a:pt x="691" y="441"/>
                  </a:moveTo>
                  <a:cubicBezTo>
                    <a:pt x="751" y="298"/>
                    <a:pt x="1001" y="238"/>
                    <a:pt x="894" y="0"/>
                  </a:cubicBezTo>
                  <a:lnTo>
                    <a:pt x="24" y="0"/>
                  </a:lnTo>
                  <a:cubicBezTo>
                    <a:pt x="1" y="286"/>
                    <a:pt x="370" y="346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5" name="Google Shape;61705;p26"/>
            <p:cNvSpPr/>
            <p:nvPr/>
          </p:nvSpPr>
          <p:spPr>
            <a:xfrm>
              <a:off x="1978800" y="398692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5" y="191"/>
                    <a:pt x="96" y="1"/>
                    <a:pt x="1" y="251"/>
                  </a:cubicBezTo>
                  <a:cubicBezTo>
                    <a:pt x="215" y="275"/>
                    <a:pt x="251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6" name="Google Shape;61706;p26"/>
            <p:cNvSpPr/>
            <p:nvPr/>
          </p:nvSpPr>
          <p:spPr>
            <a:xfrm>
              <a:off x="1418925" y="39931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0" y="120"/>
                  </a:moveTo>
                  <a:cubicBezTo>
                    <a:pt x="167" y="96"/>
                    <a:pt x="441" y="120"/>
                    <a:pt x="441" y="1"/>
                  </a:cubicBezTo>
                  <a:cubicBezTo>
                    <a:pt x="262" y="36"/>
                    <a:pt x="0" y="25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7" name="Google Shape;61707;p26"/>
            <p:cNvSpPr/>
            <p:nvPr/>
          </p:nvSpPr>
          <p:spPr>
            <a:xfrm>
              <a:off x="445275" y="3986325"/>
              <a:ext cx="7175" cy="11350"/>
            </a:xfrm>
            <a:custGeom>
              <a:avLst/>
              <a:gdLst/>
              <a:ahLst/>
              <a:cxnLst/>
              <a:rect l="l" t="t" r="r" b="b"/>
              <a:pathLst>
                <a:path w="287" h="454" extrusionOk="0">
                  <a:moveTo>
                    <a:pt x="36" y="179"/>
                  </a:moveTo>
                  <a:cubicBezTo>
                    <a:pt x="1" y="299"/>
                    <a:pt x="203" y="453"/>
                    <a:pt x="263" y="275"/>
                  </a:cubicBezTo>
                  <a:cubicBezTo>
                    <a:pt x="287" y="179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8" name="Google Shape;61708;p26"/>
            <p:cNvSpPr/>
            <p:nvPr/>
          </p:nvSpPr>
          <p:spPr>
            <a:xfrm>
              <a:off x="2807175" y="39899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32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9" name="Google Shape;61709;p26"/>
            <p:cNvSpPr/>
            <p:nvPr/>
          </p:nvSpPr>
          <p:spPr>
            <a:xfrm>
              <a:off x="6193025" y="39869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1"/>
                    <a:pt x="0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0" name="Google Shape;61710;p26"/>
            <p:cNvSpPr/>
            <p:nvPr/>
          </p:nvSpPr>
          <p:spPr>
            <a:xfrm>
              <a:off x="4473750" y="3981275"/>
              <a:ext cx="25050" cy="10150"/>
            </a:xfrm>
            <a:custGeom>
              <a:avLst/>
              <a:gdLst/>
              <a:ahLst/>
              <a:cxnLst/>
              <a:rect l="l" t="t" r="r" b="b"/>
              <a:pathLst>
                <a:path w="1002" h="406" extrusionOk="0">
                  <a:moveTo>
                    <a:pt x="846" y="274"/>
                  </a:moveTo>
                  <a:cubicBezTo>
                    <a:pt x="1001" y="0"/>
                    <a:pt x="1" y="36"/>
                    <a:pt x="191" y="274"/>
                  </a:cubicBezTo>
                  <a:cubicBezTo>
                    <a:pt x="275" y="358"/>
                    <a:pt x="775" y="405"/>
                    <a:pt x="846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1" name="Google Shape;61711;p26"/>
            <p:cNvSpPr/>
            <p:nvPr/>
          </p:nvSpPr>
          <p:spPr>
            <a:xfrm>
              <a:off x="4418100" y="3973525"/>
              <a:ext cx="19075" cy="17300"/>
            </a:xfrm>
            <a:custGeom>
              <a:avLst/>
              <a:gdLst/>
              <a:ahLst/>
              <a:cxnLst/>
              <a:rect l="l" t="t" r="r" b="b"/>
              <a:pathLst>
                <a:path w="763" h="692" extrusionOk="0">
                  <a:moveTo>
                    <a:pt x="465" y="691"/>
                  </a:moveTo>
                  <a:cubicBezTo>
                    <a:pt x="381" y="477"/>
                    <a:pt x="762" y="1"/>
                    <a:pt x="36" y="120"/>
                  </a:cubicBezTo>
                  <a:cubicBezTo>
                    <a:pt x="0" y="406"/>
                    <a:pt x="0" y="668"/>
                    <a:pt x="465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2" name="Google Shape;61712;p26"/>
            <p:cNvSpPr/>
            <p:nvPr/>
          </p:nvSpPr>
          <p:spPr>
            <a:xfrm>
              <a:off x="6301675" y="3981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3" name="Google Shape;61713;p26"/>
            <p:cNvSpPr/>
            <p:nvPr/>
          </p:nvSpPr>
          <p:spPr>
            <a:xfrm>
              <a:off x="7111900" y="3975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3"/>
                    <a:pt x="310" y="24"/>
                  </a:cubicBezTo>
                  <a:cubicBezTo>
                    <a:pt x="262" y="0"/>
                    <a:pt x="0" y="83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4" name="Google Shape;61714;p26"/>
            <p:cNvSpPr/>
            <p:nvPr/>
          </p:nvSpPr>
          <p:spPr>
            <a:xfrm>
              <a:off x="5856375" y="39732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68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5" name="Google Shape;61715;p26"/>
            <p:cNvSpPr/>
            <p:nvPr/>
          </p:nvSpPr>
          <p:spPr>
            <a:xfrm>
              <a:off x="1464750" y="39732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6" name="Google Shape;61716;p26"/>
            <p:cNvSpPr/>
            <p:nvPr/>
          </p:nvSpPr>
          <p:spPr>
            <a:xfrm>
              <a:off x="3739750" y="396460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7" y="36"/>
                  </a:moveTo>
                  <a:cubicBezTo>
                    <a:pt x="369" y="1"/>
                    <a:pt x="48" y="60"/>
                    <a:pt x="0" y="251"/>
                  </a:cubicBezTo>
                  <a:cubicBezTo>
                    <a:pt x="417" y="227"/>
                    <a:pt x="476" y="394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7" name="Google Shape;61717;p26"/>
            <p:cNvSpPr/>
            <p:nvPr/>
          </p:nvSpPr>
          <p:spPr>
            <a:xfrm>
              <a:off x="3386125" y="39675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24" y="132"/>
                  </a:cubicBezTo>
                  <a:cubicBezTo>
                    <a:pt x="1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8" name="Google Shape;61718;p26"/>
            <p:cNvSpPr/>
            <p:nvPr/>
          </p:nvSpPr>
          <p:spPr>
            <a:xfrm>
              <a:off x="1503150" y="3970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80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9" name="Google Shape;61719;p26"/>
            <p:cNvSpPr/>
            <p:nvPr/>
          </p:nvSpPr>
          <p:spPr>
            <a:xfrm>
              <a:off x="658100" y="3961625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1" y="489"/>
                  </a:moveTo>
                  <a:cubicBezTo>
                    <a:pt x="382" y="513"/>
                    <a:pt x="679" y="465"/>
                    <a:pt x="870" y="370"/>
                  </a:cubicBezTo>
                  <a:cubicBezTo>
                    <a:pt x="941" y="72"/>
                    <a:pt x="572" y="1"/>
                    <a:pt x="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0" name="Google Shape;61720;p26"/>
            <p:cNvSpPr/>
            <p:nvPr/>
          </p:nvSpPr>
          <p:spPr>
            <a:xfrm>
              <a:off x="7293750" y="39649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1" y="143"/>
                  </a:cubicBezTo>
                  <a:cubicBezTo>
                    <a:pt x="1" y="203"/>
                    <a:pt x="179" y="263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1" name="Google Shape;61721;p26"/>
            <p:cNvSpPr/>
            <p:nvPr/>
          </p:nvSpPr>
          <p:spPr>
            <a:xfrm>
              <a:off x="2880700" y="3959850"/>
              <a:ext cx="32775" cy="14000"/>
            </a:xfrm>
            <a:custGeom>
              <a:avLst/>
              <a:gdLst/>
              <a:ahLst/>
              <a:cxnLst/>
              <a:rect l="l" t="t" r="r" b="b"/>
              <a:pathLst>
                <a:path w="1311" h="560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9" y="191"/>
                    <a:pt x="179" y="345"/>
                    <a:pt x="1" y="441"/>
                  </a:cubicBezTo>
                  <a:cubicBezTo>
                    <a:pt x="953" y="560"/>
                    <a:pt x="977" y="203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2" name="Google Shape;61722;p26"/>
            <p:cNvSpPr/>
            <p:nvPr/>
          </p:nvSpPr>
          <p:spPr>
            <a:xfrm>
              <a:off x="1804075" y="3965500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79" y="215"/>
                  </a:moveTo>
                  <a:lnTo>
                    <a:pt x="679" y="0"/>
                  </a:lnTo>
                  <a:lnTo>
                    <a:pt x="25" y="0"/>
                  </a:lnTo>
                  <a:cubicBezTo>
                    <a:pt x="1" y="203"/>
                    <a:pt x="239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3" name="Google Shape;61723;p26"/>
            <p:cNvSpPr/>
            <p:nvPr/>
          </p:nvSpPr>
          <p:spPr>
            <a:xfrm>
              <a:off x="1745750" y="3954175"/>
              <a:ext cx="35725" cy="14925"/>
            </a:xfrm>
            <a:custGeom>
              <a:avLst/>
              <a:gdLst/>
              <a:ahLst/>
              <a:cxnLst/>
              <a:rect l="l" t="t" r="r" b="b"/>
              <a:pathLst>
                <a:path w="1429" h="597" extrusionOk="0">
                  <a:moveTo>
                    <a:pt x="405" y="572"/>
                  </a:moveTo>
                  <a:cubicBezTo>
                    <a:pt x="1429" y="596"/>
                    <a:pt x="976" y="49"/>
                    <a:pt x="405" y="1"/>
                  </a:cubicBezTo>
                  <a:cubicBezTo>
                    <a:pt x="0" y="215"/>
                    <a:pt x="536" y="215"/>
                    <a:pt x="405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4" name="Google Shape;61724;p26"/>
            <p:cNvSpPr/>
            <p:nvPr/>
          </p:nvSpPr>
          <p:spPr>
            <a:xfrm>
              <a:off x="3846900" y="39568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62" y="143"/>
                    <a:pt x="0" y="143"/>
                    <a:pt x="60" y="345"/>
                  </a:cubicBezTo>
                  <a:lnTo>
                    <a:pt x="71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5" name="Google Shape;61725;p26"/>
            <p:cNvSpPr/>
            <p:nvPr/>
          </p:nvSpPr>
          <p:spPr>
            <a:xfrm>
              <a:off x="1674300" y="3962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6" name="Google Shape;61726;p26"/>
            <p:cNvSpPr/>
            <p:nvPr/>
          </p:nvSpPr>
          <p:spPr>
            <a:xfrm>
              <a:off x="1076900" y="3949725"/>
              <a:ext cx="15800" cy="14300"/>
            </a:xfrm>
            <a:custGeom>
              <a:avLst/>
              <a:gdLst/>
              <a:ahLst/>
              <a:cxnLst/>
              <a:rect l="l" t="t" r="r" b="b"/>
              <a:pathLst>
                <a:path w="632" h="572" extrusionOk="0">
                  <a:moveTo>
                    <a:pt x="418" y="512"/>
                  </a:moveTo>
                  <a:cubicBezTo>
                    <a:pt x="429" y="429"/>
                    <a:pt x="441" y="369"/>
                    <a:pt x="632" y="405"/>
                  </a:cubicBezTo>
                  <a:lnTo>
                    <a:pt x="632" y="179"/>
                  </a:lnTo>
                  <a:cubicBezTo>
                    <a:pt x="96" y="0"/>
                    <a:pt x="1" y="572"/>
                    <a:pt x="41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7" name="Google Shape;61727;p26"/>
            <p:cNvSpPr/>
            <p:nvPr/>
          </p:nvSpPr>
          <p:spPr>
            <a:xfrm>
              <a:off x="5763800" y="39559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8" name="Google Shape;61728;p26"/>
            <p:cNvSpPr/>
            <p:nvPr/>
          </p:nvSpPr>
          <p:spPr>
            <a:xfrm>
              <a:off x="5686125" y="3946450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6"/>
                  </a:moveTo>
                  <a:cubicBezTo>
                    <a:pt x="2048" y="0"/>
                    <a:pt x="0" y="381"/>
                    <a:pt x="1262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9" name="Google Shape;61729;p26"/>
            <p:cNvSpPr/>
            <p:nvPr/>
          </p:nvSpPr>
          <p:spPr>
            <a:xfrm>
              <a:off x="4820525" y="3951200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80"/>
                    <a:pt x="667" y="1"/>
                  </a:cubicBezTo>
                  <a:lnTo>
                    <a:pt x="239" y="1"/>
                  </a:lnTo>
                  <a:cubicBezTo>
                    <a:pt x="1" y="168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0" name="Google Shape;61730;p26"/>
            <p:cNvSpPr/>
            <p:nvPr/>
          </p:nvSpPr>
          <p:spPr>
            <a:xfrm>
              <a:off x="337525" y="395062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1" y="250"/>
                  </a:moveTo>
                  <a:cubicBezTo>
                    <a:pt x="227" y="250"/>
                    <a:pt x="251" y="333"/>
                    <a:pt x="429" y="369"/>
                  </a:cubicBezTo>
                  <a:cubicBezTo>
                    <a:pt x="1025" y="191"/>
                    <a:pt x="120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1" name="Google Shape;61731;p26"/>
            <p:cNvSpPr/>
            <p:nvPr/>
          </p:nvSpPr>
          <p:spPr>
            <a:xfrm>
              <a:off x="5905200" y="39536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2" name="Google Shape;61732;p26"/>
            <p:cNvSpPr/>
            <p:nvPr/>
          </p:nvSpPr>
          <p:spPr>
            <a:xfrm>
              <a:off x="4910725" y="39536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3" name="Google Shape;61733;p26"/>
            <p:cNvSpPr/>
            <p:nvPr/>
          </p:nvSpPr>
          <p:spPr>
            <a:xfrm>
              <a:off x="2209800" y="395360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1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55"/>
                    <a:pt x="429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4" name="Google Shape;61734;p26"/>
            <p:cNvSpPr/>
            <p:nvPr/>
          </p:nvSpPr>
          <p:spPr>
            <a:xfrm>
              <a:off x="5781375" y="394197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70"/>
                  </a:moveTo>
                  <a:cubicBezTo>
                    <a:pt x="1250" y="1"/>
                    <a:pt x="0" y="656"/>
                    <a:pt x="714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5" name="Google Shape;61735;p26"/>
            <p:cNvSpPr/>
            <p:nvPr/>
          </p:nvSpPr>
          <p:spPr>
            <a:xfrm>
              <a:off x="4071025" y="3947650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1" y="143"/>
                  </a:moveTo>
                  <a:cubicBezTo>
                    <a:pt x="441" y="24"/>
                    <a:pt x="48" y="0"/>
                    <a:pt x="1" y="143"/>
                  </a:cubicBezTo>
                  <a:cubicBezTo>
                    <a:pt x="251" y="143"/>
                    <a:pt x="334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6" name="Google Shape;61736;p26"/>
            <p:cNvSpPr/>
            <p:nvPr/>
          </p:nvSpPr>
          <p:spPr>
            <a:xfrm>
              <a:off x="3867425" y="39506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6" y="179"/>
                    <a:pt x="430" y="83"/>
                    <a:pt x="322" y="24"/>
                  </a:cubicBezTo>
                  <a:cubicBezTo>
                    <a:pt x="263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7" name="Google Shape;61737;p26"/>
            <p:cNvSpPr/>
            <p:nvPr/>
          </p:nvSpPr>
          <p:spPr>
            <a:xfrm>
              <a:off x="397350" y="39512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51" y="37"/>
                    <a:pt x="1" y="1"/>
                    <a:pt x="1" y="120"/>
                  </a:cubicBezTo>
                  <a:cubicBezTo>
                    <a:pt x="168" y="96"/>
                    <a:pt x="418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8" name="Google Shape;61738;p26"/>
            <p:cNvSpPr/>
            <p:nvPr/>
          </p:nvSpPr>
          <p:spPr>
            <a:xfrm>
              <a:off x="6005200" y="394257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203"/>
                    <a:pt x="751" y="179"/>
                    <a:pt x="691" y="1"/>
                  </a:cubicBezTo>
                  <a:lnTo>
                    <a:pt x="251" y="1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9" name="Google Shape;61739;p26"/>
            <p:cNvSpPr/>
            <p:nvPr/>
          </p:nvSpPr>
          <p:spPr>
            <a:xfrm>
              <a:off x="1937725" y="39479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0" name="Google Shape;61740;p26"/>
            <p:cNvSpPr/>
            <p:nvPr/>
          </p:nvSpPr>
          <p:spPr>
            <a:xfrm>
              <a:off x="1671625" y="39449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1" name="Google Shape;61741;p26"/>
            <p:cNvSpPr/>
            <p:nvPr/>
          </p:nvSpPr>
          <p:spPr>
            <a:xfrm>
              <a:off x="1391825" y="3941675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56"/>
                  </a:moveTo>
                  <a:cubicBezTo>
                    <a:pt x="191" y="180"/>
                    <a:pt x="96" y="1"/>
                    <a:pt x="1" y="156"/>
                  </a:cubicBezTo>
                  <a:cubicBezTo>
                    <a:pt x="1" y="275"/>
                    <a:pt x="382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2" name="Google Shape;61742;p26"/>
            <p:cNvSpPr/>
            <p:nvPr/>
          </p:nvSpPr>
          <p:spPr>
            <a:xfrm>
              <a:off x="3625450" y="39402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3" name="Google Shape;61743;p26"/>
            <p:cNvSpPr/>
            <p:nvPr/>
          </p:nvSpPr>
          <p:spPr>
            <a:xfrm>
              <a:off x="1446300" y="39402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4" name="Google Shape;61744;p26"/>
            <p:cNvSpPr/>
            <p:nvPr/>
          </p:nvSpPr>
          <p:spPr>
            <a:xfrm>
              <a:off x="6505575" y="3939600"/>
              <a:ext cx="16375" cy="3900"/>
            </a:xfrm>
            <a:custGeom>
              <a:avLst/>
              <a:gdLst/>
              <a:ahLst/>
              <a:cxnLst/>
              <a:rect l="l" t="t" r="r" b="b"/>
              <a:pathLst>
                <a:path w="655" h="156" extrusionOk="0">
                  <a:moveTo>
                    <a:pt x="655" y="24"/>
                  </a:moveTo>
                  <a:cubicBezTo>
                    <a:pt x="405" y="36"/>
                    <a:pt x="48" y="1"/>
                    <a:pt x="0" y="143"/>
                  </a:cubicBezTo>
                  <a:cubicBezTo>
                    <a:pt x="274" y="108"/>
                    <a:pt x="631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5" name="Google Shape;61745;p26"/>
            <p:cNvSpPr/>
            <p:nvPr/>
          </p:nvSpPr>
          <p:spPr>
            <a:xfrm>
              <a:off x="3772175" y="3936625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1" y="143"/>
                  </a:moveTo>
                  <a:cubicBezTo>
                    <a:pt x="1" y="203"/>
                    <a:pt x="180" y="274"/>
                    <a:pt x="203" y="143"/>
                  </a:cubicBezTo>
                  <a:cubicBezTo>
                    <a:pt x="215" y="84"/>
                    <a:pt x="37" y="1"/>
                    <a:pt x="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6" name="Google Shape;61746;p26"/>
            <p:cNvSpPr/>
            <p:nvPr/>
          </p:nvSpPr>
          <p:spPr>
            <a:xfrm>
              <a:off x="739675" y="3933050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67"/>
                  </a:moveTo>
                  <a:cubicBezTo>
                    <a:pt x="179" y="179"/>
                    <a:pt x="83" y="1"/>
                    <a:pt x="0" y="167"/>
                  </a:cubicBezTo>
                  <a:cubicBezTo>
                    <a:pt x="0" y="286"/>
                    <a:pt x="369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7" name="Google Shape;61747;p26"/>
            <p:cNvSpPr/>
            <p:nvPr/>
          </p:nvSpPr>
          <p:spPr>
            <a:xfrm>
              <a:off x="1174250" y="3931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50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8" name="Google Shape;61748;p26"/>
            <p:cNvSpPr/>
            <p:nvPr/>
          </p:nvSpPr>
          <p:spPr>
            <a:xfrm>
              <a:off x="3032800" y="39283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3" y="203"/>
                    <a:pt x="191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9" name="Google Shape;61749;p26"/>
            <p:cNvSpPr/>
            <p:nvPr/>
          </p:nvSpPr>
          <p:spPr>
            <a:xfrm>
              <a:off x="6190650" y="3925600"/>
              <a:ext cx="11025" cy="6575"/>
            </a:xfrm>
            <a:custGeom>
              <a:avLst/>
              <a:gdLst/>
              <a:ahLst/>
              <a:cxnLst/>
              <a:rect l="l" t="t" r="r" b="b"/>
              <a:pathLst>
                <a:path w="441" h="263" extrusionOk="0">
                  <a:moveTo>
                    <a:pt x="441" y="132"/>
                  </a:moveTo>
                  <a:cubicBezTo>
                    <a:pt x="393" y="1"/>
                    <a:pt x="203" y="61"/>
                    <a:pt x="12" y="132"/>
                  </a:cubicBezTo>
                  <a:cubicBezTo>
                    <a:pt x="0" y="239"/>
                    <a:pt x="381" y="263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0" name="Google Shape;61750;p26"/>
            <p:cNvSpPr/>
            <p:nvPr/>
          </p:nvSpPr>
          <p:spPr>
            <a:xfrm>
              <a:off x="3576625" y="3925900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1" name="Google Shape;61751;p26"/>
            <p:cNvSpPr/>
            <p:nvPr/>
          </p:nvSpPr>
          <p:spPr>
            <a:xfrm>
              <a:off x="2437800" y="392830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119" y="131"/>
                  </a:moveTo>
                  <a:cubicBezTo>
                    <a:pt x="179" y="155"/>
                    <a:pt x="453" y="72"/>
                    <a:pt x="345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2" name="Google Shape;61752;p26"/>
            <p:cNvSpPr/>
            <p:nvPr/>
          </p:nvSpPr>
          <p:spPr>
            <a:xfrm>
              <a:off x="2217825" y="39256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132"/>
                  </a:moveTo>
                  <a:cubicBezTo>
                    <a:pt x="0" y="191"/>
                    <a:pt x="179" y="263"/>
                    <a:pt x="215" y="132"/>
                  </a:cubicBezTo>
                  <a:cubicBezTo>
                    <a:pt x="215" y="72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3" name="Google Shape;61753;p26"/>
            <p:cNvSpPr/>
            <p:nvPr/>
          </p:nvSpPr>
          <p:spPr>
            <a:xfrm>
              <a:off x="1717750" y="3925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80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4" name="Google Shape;61754;p26"/>
            <p:cNvSpPr/>
            <p:nvPr/>
          </p:nvSpPr>
          <p:spPr>
            <a:xfrm>
              <a:off x="647400" y="3928875"/>
              <a:ext cx="10725" cy="3025"/>
            </a:xfrm>
            <a:custGeom>
              <a:avLst/>
              <a:gdLst/>
              <a:ahLst/>
              <a:cxnLst/>
              <a:rect l="l" t="t" r="r" b="b"/>
              <a:pathLst>
                <a:path w="429" h="121" extrusionOk="0">
                  <a:moveTo>
                    <a:pt x="429" y="1"/>
                  </a:moveTo>
                  <a:cubicBezTo>
                    <a:pt x="274" y="37"/>
                    <a:pt x="0" y="1"/>
                    <a:pt x="0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5" name="Google Shape;61755;p26"/>
            <p:cNvSpPr/>
            <p:nvPr/>
          </p:nvSpPr>
          <p:spPr>
            <a:xfrm>
              <a:off x="5506025" y="39199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39"/>
                    <a:pt x="370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6" name="Google Shape;61756;p26"/>
            <p:cNvSpPr/>
            <p:nvPr/>
          </p:nvSpPr>
          <p:spPr>
            <a:xfrm>
              <a:off x="5068475" y="39226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5" y="168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7" name="Google Shape;61757;p26"/>
            <p:cNvSpPr/>
            <p:nvPr/>
          </p:nvSpPr>
          <p:spPr>
            <a:xfrm>
              <a:off x="4185025" y="391787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0"/>
                  </a:moveTo>
                  <a:lnTo>
                    <a:pt x="227" y="0"/>
                  </a:lnTo>
                  <a:cubicBezTo>
                    <a:pt x="227" y="119"/>
                    <a:pt x="49" y="131"/>
                    <a:pt x="1" y="215"/>
                  </a:cubicBezTo>
                  <a:cubicBezTo>
                    <a:pt x="287" y="215"/>
                    <a:pt x="299" y="370"/>
                    <a:pt x="65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8" name="Google Shape;61758;p26"/>
            <p:cNvSpPr/>
            <p:nvPr/>
          </p:nvSpPr>
          <p:spPr>
            <a:xfrm>
              <a:off x="2427375" y="39172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24"/>
                  </a:cubicBezTo>
                  <a:cubicBezTo>
                    <a:pt x="417" y="36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9" name="Google Shape;61759;p26"/>
            <p:cNvSpPr/>
            <p:nvPr/>
          </p:nvSpPr>
          <p:spPr>
            <a:xfrm>
              <a:off x="5677175" y="39169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67"/>
                    <a:pt x="430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0" name="Google Shape;61760;p26"/>
            <p:cNvSpPr/>
            <p:nvPr/>
          </p:nvSpPr>
          <p:spPr>
            <a:xfrm>
              <a:off x="3764150" y="3906275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0"/>
                  </a:cubicBezTo>
                  <a:cubicBezTo>
                    <a:pt x="0" y="60"/>
                    <a:pt x="643" y="238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1" name="Google Shape;61761;p26"/>
            <p:cNvSpPr/>
            <p:nvPr/>
          </p:nvSpPr>
          <p:spPr>
            <a:xfrm>
              <a:off x="2214850" y="39169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67"/>
                    <a:pt x="453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2" name="Google Shape;61762;p26"/>
            <p:cNvSpPr/>
            <p:nvPr/>
          </p:nvSpPr>
          <p:spPr>
            <a:xfrm>
              <a:off x="1714775" y="39166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80" y="179"/>
                    <a:pt x="453" y="84"/>
                    <a:pt x="346" y="25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3" name="Google Shape;61763;p26"/>
            <p:cNvSpPr/>
            <p:nvPr/>
          </p:nvSpPr>
          <p:spPr>
            <a:xfrm>
              <a:off x="376825" y="3903875"/>
              <a:ext cx="36625" cy="19075"/>
            </a:xfrm>
            <a:custGeom>
              <a:avLst/>
              <a:gdLst/>
              <a:ahLst/>
              <a:cxnLst/>
              <a:rect l="l" t="t" r="r" b="b"/>
              <a:pathLst>
                <a:path w="1465" h="763" extrusionOk="0">
                  <a:moveTo>
                    <a:pt x="1465" y="441"/>
                  </a:moveTo>
                  <a:cubicBezTo>
                    <a:pt x="1048" y="394"/>
                    <a:pt x="1298" y="1"/>
                    <a:pt x="596" y="96"/>
                  </a:cubicBezTo>
                  <a:cubicBezTo>
                    <a:pt x="0" y="275"/>
                    <a:pt x="1131" y="763"/>
                    <a:pt x="146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4" name="Google Shape;61764;p26"/>
            <p:cNvSpPr/>
            <p:nvPr/>
          </p:nvSpPr>
          <p:spPr>
            <a:xfrm>
              <a:off x="7013950" y="39110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43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5" name="Google Shape;61765;p26"/>
            <p:cNvSpPr/>
            <p:nvPr/>
          </p:nvSpPr>
          <p:spPr>
            <a:xfrm>
              <a:off x="5837325" y="39119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07"/>
                  </a:cubicBezTo>
                  <a:cubicBezTo>
                    <a:pt x="167" y="84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6" name="Google Shape;61766;p26"/>
            <p:cNvSpPr/>
            <p:nvPr/>
          </p:nvSpPr>
          <p:spPr>
            <a:xfrm>
              <a:off x="3570375" y="3903575"/>
              <a:ext cx="17300" cy="6275"/>
            </a:xfrm>
            <a:custGeom>
              <a:avLst/>
              <a:gdLst/>
              <a:ahLst/>
              <a:cxnLst/>
              <a:rect l="l" t="t" r="r" b="b"/>
              <a:pathLst>
                <a:path w="692" h="251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7" name="Google Shape;61767;p26"/>
            <p:cNvSpPr/>
            <p:nvPr/>
          </p:nvSpPr>
          <p:spPr>
            <a:xfrm>
              <a:off x="2649725" y="3905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8" name="Google Shape;61768;p26"/>
            <p:cNvSpPr/>
            <p:nvPr/>
          </p:nvSpPr>
          <p:spPr>
            <a:xfrm>
              <a:off x="1334675" y="39053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9" name="Google Shape;61769;p26"/>
            <p:cNvSpPr/>
            <p:nvPr/>
          </p:nvSpPr>
          <p:spPr>
            <a:xfrm>
              <a:off x="443200" y="3905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0" name="Google Shape;61770;p26"/>
            <p:cNvSpPr/>
            <p:nvPr/>
          </p:nvSpPr>
          <p:spPr>
            <a:xfrm>
              <a:off x="3818325" y="39030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79" y="155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1" name="Google Shape;61771;p26"/>
            <p:cNvSpPr/>
            <p:nvPr/>
          </p:nvSpPr>
          <p:spPr>
            <a:xfrm>
              <a:off x="1935050" y="3897025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1" y="263"/>
                  </a:moveTo>
                  <a:cubicBezTo>
                    <a:pt x="298" y="418"/>
                    <a:pt x="810" y="418"/>
                    <a:pt x="882" y="144"/>
                  </a:cubicBezTo>
                  <a:cubicBezTo>
                    <a:pt x="584" y="1"/>
                    <a:pt x="60" y="1"/>
                    <a:pt x="1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2" name="Google Shape;61772;p26"/>
            <p:cNvSpPr/>
            <p:nvPr/>
          </p:nvSpPr>
          <p:spPr>
            <a:xfrm>
              <a:off x="6908300" y="38973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69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3" name="Google Shape;61773;p26"/>
            <p:cNvSpPr/>
            <p:nvPr/>
          </p:nvSpPr>
          <p:spPr>
            <a:xfrm>
              <a:off x="6359125" y="38973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4" name="Google Shape;61774;p26"/>
            <p:cNvSpPr/>
            <p:nvPr/>
          </p:nvSpPr>
          <p:spPr>
            <a:xfrm>
              <a:off x="3864750" y="38979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5" name="Google Shape;61775;p26"/>
            <p:cNvSpPr/>
            <p:nvPr/>
          </p:nvSpPr>
          <p:spPr>
            <a:xfrm>
              <a:off x="1334675" y="3899725"/>
              <a:ext cx="11050" cy="4775"/>
            </a:xfrm>
            <a:custGeom>
              <a:avLst/>
              <a:gdLst/>
              <a:ahLst/>
              <a:cxnLst/>
              <a:rect l="l" t="t" r="r" b="b"/>
              <a:pathLst>
                <a:path w="442" h="191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79" y="191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6" name="Google Shape;61776;p26"/>
            <p:cNvSpPr/>
            <p:nvPr/>
          </p:nvSpPr>
          <p:spPr>
            <a:xfrm>
              <a:off x="1309975" y="38979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7" name="Google Shape;61777;p26"/>
            <p:cNvSpPr/>
            <p:nvPr/>
          </p:nvSpPr>
          <p:spPr>
            <a:xfrm>
              <a:off x="378000" y="3899725"/>
              <a:ext cx="11350" cy="4775"/>
            </a:xfrm>
            <a:custGeom>
              <a:avLst/>
              <a:gdLst/>
              <a:ahLst/>
              <a:cxnLst/>
              <a:rect l="l" t="t" r="r" b="b"/>
              <a:pathLst>
                <a:path w="454" h="191" extrusionOk="0">
                  <a:moveTo>
                    <a:pt x="322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80" y="191"/>
                    <a:pt x="453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8" name="Google Shape;61778;p26"/>
            <p:cNvSpPr/>
            <p:nvPr/>
          </p:nvSpPr>
          <p:spPr>
            <a:xfrm>
              <a:off x="7027650" y="389137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70" y="370"/>
                  </a:moveTo>
                  <a:lnTo>
                    <a:pt x="870" y="25"/>
                  </a:lnTo>
                  <a:cubicBezTo>
                    <a:pt x="370" y="1"/>
                    <a:pt x="48" y="60"/>
                    <a:pt x="1" y="251"/>
                  </a:cubicBezTo>
                  <a:cubicBezTo>
                    <a:pt x="286" y="298"/>
                    <a:pt x="405" y="417"/>
                    <a:pt x="87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9" name="Google Shape;61779;p26"/>
            <p:cNvSpPr/>
            <p:nvPr/>
          </p:nvSpPr>
          <p:spPr>
            <a:xfrm>
              <a:off x="6532950" y="3894950"/>
              <a:ext cx="5375" cy="5975"/>
            </a:xfrm>
            <a:custGeom>
              <a:avLst/>
              <a:gdLst/>
              <a:ahLst/>
              <a:cxnLst/>
              <a:rect l="l" t="t" r="r" b="b"/>
              <a:pathLst>
                <a:path w="215" h="239" extrusionOk="0">
                  <a:moveTo>
                    <a:pt x="215" y="120"/>
                  </a:moveTo>
                  <a:cubicBezTo>
                    <a:pt x="215" y="60"/>
                    <a:pt x="36" y="1"/>
                    <a:pt x="0" y="120"/>
                  </a:cubicBezTo>
                  <a:cubicBezTo>
                    <a:pt x="0" y="179"/>
                    <a:pt x="179" y="239"/>
                    <a:pt x="21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0" name="Google Shape;61780;p26"/>
            <p:cNvSpPr/>
            <p:nvPr/>
          </p:nvSpPr>
          <p:spPr>
            <a:xfrm>
              <a:off x="6293625" y="3886625"/>
              <a:ext cx="23550" cy="14000"/>
            </a:xfrm>
            <a:custGeom>
              <a:avLst/>
              <a:gdLst/>
              <a:ahLst/>
              <a:cxnLst/>
              <a:rect l="l" t="t" r="r" b="b"/>
              <a:pathLst>
                <a:path w="942" h="560" extrusionOk="0">
                  <a:moveTo>
                    <a:pt x="227" y="560"/>
                  </a:moveTo>
                  <a:lnTo>
                    <a:pt x="656" y="560"/>
                  </a:lnTo>
                  <a:cubicBezTo>
                    <a:pt x="775" y="274"/>
                    <a:pt x="941" y="179"/>
                    <a:pt x="429" y="0"/>
                  </a:cubicBezTo>
                  <a:cubicBezTo>
                    <a:pt x="596" y="310"/>
                    <a:pt x="1" y="215"/>
                    <a:pt x="1" y="441"/>
                  </a:cubicBezTo>
                  <a:cubicBezTo>
                    <a:pt x="144" y="453"/>
                    <a:pt x="263" y="477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1" name="Google Shape;61781;p26"/>
            <p:cNvSpPr/>
            <p:nvPr/>
          </p:nvSpPr>
          <p:spPr>
            <a:xfrm>
              <a:off x="6239150" y="38916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2" name="Google Shape;61782;p26"/>
            <p:cNvSpPr/>
            <p:nvPr/>
          </p:nvSpPr>
          <p:spPr>
            <a:xfrm>
              <a:off x="3617400" y="3884525"/>
              <a:ext cx="46475" cy="13425"/>
            </a:xfrm>
            <a:custGeom>
              <a:avLst/>
              <a:gdLst/>
              <a:ahLst/>
              <a:cxnLst/>
              <a:rect l="l" t="t" r="r" b="b"/>
              <a:pathLst>
                <a:path w="1859" h="537" extrusionOk="0">
                  <a:moveTo>
                    <a:pt x="751" y="537"/>
                  </a:moveTo>
                  <a:cubicBezTo>
                    <a:pt x="1858" y="84"/>
                    <a:pt x="1" y="1"/>
                    <a:pt x="751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3" name="Google Shape;61783;p26"/>
            <p:cNvSpPr/>
            <p:nvPr/>
          </p:nvSpPr>
          <p:spPr>
            <a:xfrm>
              <a:off x="3886200" y="38919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4" name="Google Shape;61784;p26"/>
            <p:cNvSpPr/>
            <p:nvPr/>
          </p:nvSpPr>
          <p:spPr>
            <a:xfrm>
              <a:off x="3462625" y="38896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5" name="Google Shape;61785;p26"/>
            <p:cNvSpPr/>
            <p:nvPr/>
          </p:nvSpPr>
          <p:spPr>
            <a:xfrm>
              <a:off x="2658050" y="38887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15"/>
                    <a:pt x="179" y="274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6" name="Google Shape;61786;p26"/>
            <p:cNvSpPr/>
            <p:nvPr/>
          </p:nvSpPr>
          <p:spPr>
            <a:xfrm>
              <a:off x="1309975" y="38860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7" name="Google Shape;61787;p26"/>
            <p:cNvSpPr/>
            <p:nvPr/>
          </p:nvSpPr>
          <p:spPr>
            <a:xfrm>
              <a:off x="7179750" y="3877700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1" y="357"/>
                  </a:moveTo>
                  <a:cubicBezTo>
                    <a:pt x="882" y="750"/>
                    <a:pt x="513" y="0"/>
                    <a:pt x="1" y="35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8" name="Google Shape;61788;p26"/>
            <p:cNvSpPr/>
            <p:nvPr/>
          </p:nvSpPr>
          <p:spPr>
            <a:xfrm>
              <a:off x="5380725" y="388305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12" y="215"/>
                    <a:pt x="191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9" name="Google Shape;61789;p26"/>
            <p:cNvSpPr/>
            <p:nvPr/>
          </p:nvSpPr>
          <p:spPr>
            <a:xfrm>
              <a:off x="7155350" y="3883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108" y="143"/>
                  </a:moveTo>
                  <a:cubicBezTo>
                    <a:pt x="167" y="167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0" name="Google Shape;61790;p26"/>
            <p:cNvSpPr/>
            <p:nvPr/>
          </p:nvSpPr>
          <p:spPr>
            <a:xfrm>
              <a:off x="1970475" y="38830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67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1" name="Google Shape;61791;p26"/>
            <p:cNvSpPr/>
            <p:nvPr/>
          </p:nvSpPr>
          <p:spPr>
            <a:xfrm>
              <a:off x="1120075" y="3883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79" y="83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2" name="Google Shape;61792;p26"/>
            <p:cNvSpPr/>
            <p:nvPr/>
          </p:nvSpPr>
          <p:spPr>
            <a:xfrm>
              <a:off x="872425" y="38830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43"/>
                  </a:moveTo>
                  <a:cubicBezTo>
                    <a:pt x="179" y="167"/>
                    <a:pt x="453" y="84"/>
                    <a:pt x="334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3" name="Google Shape;61793;p26"/>
            <p:cNvSpPr/>
            <p:nvPr/>
          </p:nvSpPr>
          <p:spPr>
            <a:xfrm>
              <a:off x="7261300" y="3875300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1"/>
                  </a:moveTo>
                  <a:cubicBezTo>
                    <a:pt x="287" y="1"/>
                    <a:pt x="108" y="96"/>
                    <a:pt x="1" y="227"/>
                  </a:cubicBezTo>
                  <a:cubicBezTo>
                    <a:pt x="346" y="227"/>
                    <a:pt x="751" y="239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4" name="Google Shape;61794;p26"/>
            <p:cNvSpPr/>
            <p:nvPr/>
          </p:nvSpPr>
          <p:spPr>
            <a:xfrm>
              <a:off x="7166350" y="3875000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7" y="239"/>
                  </a:moveTo>
                  <a:cubicBezTo>
                    <a:pt x="537" y="120"/>
                    <a:pt x="715" y="108"/>
                    <a:pt x="763" y="13"/>
                  </a:cubicBezTo>
                  <a:cubicBezTo>
                    <a:pt x="418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5" name="Google Shape;61795;p26"/>
            <p:cNvSpPr/>
            <p:nvPr/>
          </p:nvSpPr>
          <p:spPr>
            <a:xfrm>
              <a:off x="2527375" y="3869650"/>
              <a:ext cx="11050" cy="11350"/>
            </a:xfrm>
            <a:custGeom>
              <a:avLst/>
              <a:gdLst/>
              <a:ahLst/>
              <a:cxnLst/>
              <a:rect l="l" t="t" r="r" b="b"/>
              <a:pathLst>
                <a:path w="442" h="454" extrusionOk="0">
                  <a:moveTo>
                    <a:pt x="442" y="1"/>
                  </a:moveTo>
                  <a:lnTo>
                    <a:pt x="1" y="1"/>
                  </a:lnTo>
                  <a:lnTo>
                    <a:pt x="1" y="453"/>
                  </a:lnTo>
                  <a:lnTo>
                    <a:pt x="442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6" name="Google Shape;61796;p26"/>
            <p:cNvSpPr/>
            <p:nvPr/>
          </p:nvSpPr>
          <p:spPr>
            <a:xfrm>
              <a:off x="5562875" y="38747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80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7" name="Google Shape;61797;p26"/>
            <p:cNvSpPr/>
            <p:nvPr/>
          </p:nvSpPr>
          <p:spPr>
            <a:xfrm>
              <a:off x="6734175" y="38726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67" y="84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8" name="Google Shape;61798;p26"/>
            <p:cNvSpPr/>
            <p:nvPr/>
          </p:nvSpPr>
          <p:spPr>
            <a:xfrm>
              <a:off x="5391725" y="3872325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3"/>
                  </a:moveTo>
                  <a:cubicBezTo>
                    <a:pt x="406" y="36"/>
                    <a:pt x="48" y="1"/>
                    <a:pt x="1" y="132"/>
                  </a:cubicBezTo>
                  <a:cubicBezTo>
                    <a:pt x="251" y="108"/>
                    <a:pt x="620" y="132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9" name="Google Shape;61799;p26"/>
            <p:cNvSpPr/>
            <p:nvPr/>
          </p:nvSpPr>
          <p:spPr>
            <a:xfrm>
              <a:off x="7222925" y="38663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24" y="191"/>
                    <a:pt x="179" y="274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0" name="Google Shape;61800;p26"/>
            <p:cNvSpPr/>
            <p:nvPr/>
          </p:nvSpPr>
          <p:spPr>
            <a:xfrm>
              <a:off x="7102950" y="3867275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80" y="215"/>
                  </a:moveTo>
                  <a:lnTo>
                    <a:pt x="680" y="0"/>
                  </a:lnTo>
                  <a:lnTo>
                    <a:pt x="25" y="0"/>
                  </a:lnTo>
                  <a:cubicBezTo>
                    <a:pt x="1" y="191"/>
                    <a:pt x="251" y="250"/>
                    <a:pt x="680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1" name="Google Shape;61801;p26"/>
            <p:cNvSpPr/>
            <p:nvPr/>
          </p:nvSpPr>
          <p:spPr>
            <a:xfrm>
              <a:off x="1346575" y="385327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6"/>
                  </a:moveTo>
                  <a:cubicBezTo>
                    <a:pt x="1156" y="1"/>
                    <a:pt x="1" y="620"/>
                    <a:pt x="941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2" name="Google Shape;61802;p26"/>
            <p:cNvSpPr/>
            <p:nvPr/>
          </p:nvSpPr>
          <p:spPr>
            <a:xfrm>
              <a:off x="6685050" y="3855675"/>
              <a:ext cx="23825" cy="11025"/>
            </a:xfrm>
            <a:custGeom>
              <a:avLst/>
              <a:gdLst/>
              <a:ahLst/>
              <a:cxnLst/>
              <a:rect l="l" t="t" r="r" b="b"/>
              <a:pathLst>
                <a:path w="953" h="441" extrusionOk="0">
                  <a:moveTo>
                    <a:pt x="655" y="0"/>
                  </a:moveTo>
                  <a:cubicBezTo>
                    <a:pt x="846" y="357"/>
                    <a:pt x="84" y="238"/>
                    <a:pt x="0" y="441"/>
                  </a:cubicBezTo>
                  <a:lnTo>
                    <a:pt x="858" y="441"/>
                  </a:lnTo>
                  <a:cubicBezTo>
                    <a:pt x="834" y="286"/>
                    <a:pt x="953" y="4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3" name="Google Shape;61803;p26"/>
            <p:cNvSpPr/>
            <p:nvPr/>
          </p:nvSpPr>
          <p:spPr>
            <a:xfrm>
              <a:off x="5402450" y="3864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79" y="84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4" name="Google Shape;61804;p26"/>
            <p:cNvSpPr/>
            <p:nvPr/>
          </p:nvSpPr>
          <p:spPr>
            <a:xfrm>
              <a:off x="4247550" y="38634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5" name="Google Shape;61805;p26"/>
            <p:cNvSpPr/>
            <p:nvPr/>
          </p:nvSpPr>
          <p:spPr>
            <a:xfrm>
              <a:off x="1930000" y="3858350"/>
              <a:ext cx="17875" cy="8350"/>
            </a:xfrm>
            <a:custGeom>
              <a:avLst/>
              <a:gdLst/>
              <a:ahLst/>
              <a:cxnLst/>
              <a:rect l="l" t="t" r="r" b="b"/>
              <a:pathLst>
                <a:path w="715" h="334" extrusionOk="0">
                  <a:moveTo>
                    <a:pt x="0" y="334"/>
                  </a:moveTo>
                  <a:lnTo>
                    <a:pt x="429" y="334"/>
                  </a:lnTo>
                  <a:cubicBezTo>
                    <a:pt x="441" y="191"/>
                    <a:pt x="715" y="191"/>
                    <a:pt x="6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6" name="Google Shape;61806;p26"/>
            <p:cNvSpPr/>
            <p:nvPr/>
          </p:nvSpPr>
          <p:spPr>
            <a:xfrm>
              <a:off x="7149700" y="38604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5"/>
                  </a:moveTo>
                  <a:cubicBezTo>
                    <a:pt x="179" y="179"/>
                    <a:pt x="453" y="96"/>
                    <a:pt x="345" y="36"/>
                  </a:cubicBezTo>
                  <a:cubicBezTo>
                    <a:pt x="274" y="1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7" name="Google Shape;61807;p26"/>
            <p:cNvSpPr/>
            <p:nvPr/>
          </p:nvSpPr>
          <p:spPr>
            <a:xfrm>
              <a:off x="5674500" y="385120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24"/>
                  </a:moveTo>
                  <a:cubicBezTo>
                    <a:pt x="441" y="441"/>
                    <a:pt x="465" y="381"/>
                    <a:pt x="656" y="405"/>
                  </a:cubicBezTo>
                  <a:lnTo>
                    <a:pt x="656" y="179"/>
                  </a:lnTo>
                  <a:cubicBezTo>
                    <a:pt x="120" y="0"/>
                    <a:pt x="1" y="560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8" name="Google Shape;61808;p26"/>
            <p:cNvSpPr/>
            <p:nvPr/>
          </p:nvSpPr>
          <p:spPr>
            <a:xfrm>
              <a:off x="5043775" y="3858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3"/>
                    <a:pt x="0" y="226"/>
                  </a:cubicBezTo>
                  <a:cubicBezTo>
                    <a:pt x="346" y="202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9" name="Google Shape;61809;p26"/>
            <p:cNvSpPr/>
            <p:nvPr/>
          </p:nvSpPr>
          <p:spPr>
            <a:xfrm>
              <a:off x="6407925" y="3850000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1" y="120"/>
                  </a:moveTo>
                  <a:lnTo>
                    <a:pt x="1" y="346"/>
                  </a:lnTo>
                  <a:cubicBezTo>
                    <a:pt x="394" y="715"/>
                    <a:pt x="1072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0" name="Google Shape;61810;p26"/>
            <p:cNvSpPr/>
            <p:nvPr/>
          </p:nvSpPr>
          <p:spPr>
            <a:xfrm>
              <a:off x="5372675" y="38577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1" name="Google Shape;61811;p26"/>
            <p:cNvSpPr/>
            <p:nvPr/>
          </p:nvSpPr>
          <p:spPr>
            <a:xfrm>
              <a:off x="3650150" y="3838400"/>
              <a:ext cx="29775" cy="28000"/>
            </a:xfrm>
            <a:custGeom>
              <a:avLst/>
              <a:gdLst/>
              <a:ahLst/>
              <a:cxnLst/>
              <a:rect l="l" t="t" r="r" b="b"/>
              <a:pathLst>
                <a:path w="1191" h="1120" extrusionOk="0">
                  <a:moveTo>
                    <a:pt x="1191" y="691"/>
                  </a:moveTo>
                  <a:lnTo>
                    <a:pt x="1191" y="465"/>
                  </a:lnTo>
                  <a:cubicBezTo>
                    <a:pt x="310" y="0"/>
                    <a:pt x="0" y="1120"/>
                    <a:pt x="119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2" name="Google Shape;61812;p26"/>
            <p:cNvSpPr/>
            <p:nvPr/>
          </p:nvSpPr>
          <p:spPr>
            <a:xfrm>
              <a:off x="7368475" y="3847025"/>
              <a:ext cx="17875" cy="8675"/>
            </a:xfrm>
            <a:custGeom>
              <a:avLst/>
              <a:gdLst/>
              <a:ahLst/>
              <a:cxnLst/>
              <a:rect l="l" t="t" r="r" b="b"/>
              <a:pathLst>
                <a:path w="715" h="347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74" y="156"/>
                    <a:pt x="0" y="167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3" name="Google Shape;61813;p26"/>
            <p:cNvSpPr/>
            <p:nvPr/>
          </p:nvSpPr>
          <p:spPr>
            <a:xfrm>
              <a:off x="255675" y="38497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12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4" name="Google Shape;61814;p26"/>
            <p:cNvSpPr/>
            <p:nvPr/>
          </p:nvSpPr>
          <p:spPr>
            <a:xfrm>
              <a:off x="7087175" y="38467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5" name="Google Shape;61815;p26"/>
            <p:cNvSpPr/>
            <p:nvPr/>
          </p:nvSpPr>
          <p:spPr>
            <a:xfrm>
              <a:off x="6810375" y="3839000"/>
              <a:ext cx="31275" cy="16975"/>
            </a:xfrm>
            <a:custGeom>
              <a:avLst/>
              <a:gdLst/>
              <a:ahLst/>
              <a:cxnLst/>
              <a:rect l="l" t="t" r="r" b="b"/>
              <a:pathLst>
                <a:path w="1251" h="679" extrusionOk="0">
                  <a:moveTo>
                    <a:pt x="1072" y="560"/>
                  </a:moveTo>
                  <a:cubicBezTo>
                    <a:pt x="1250" y="179"/>
                    <a:pt x="857" y="72"/>
                    <a:pt x="417" y="0"/>
                  </a:cubicBezTo>
                  <a:cubicBezTo>
                    <a:pt x="0" y="203"/>
                    <a:pt x="191" y="679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6" name="Google Shape;61816;p26"/>
            <p:cNvSpPr/>
            <p:nvPr/>
          </p:nvSpPr>
          <p:spPr>
            <a:xfrm>
              <a:off x="4714875" y="38494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2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7" name="Google Shape;61817;p26"/>
            <p:cNvSpPr/>
            <p:nvPr/>
          </p:nvSpPr>
          <p:spPr>
            <a:xfrm>
              <a:off x="791150" y="38494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96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8" name="Google Shape;61818;p26"/>
            <p:cNvSpPr/>
            <p:nvPr/>
          </p:nvSpPr>
          <p:spPr>
            <a:xfrm>
              <a:off x="7147000" y="38470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8" y="96"/>
                    <a:pt x="442" y="120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9" name="Google Shape;61819;p26"/>
            <p:cNvSpPr/>
            <p:nvPr/>
          </p:nvSpPr>
          <p:spPr>
            <a:xfrm>
              <a:off x="5299450" y="3824700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3"/>
                  </a:moveTo>
                  <a:cubicBezTo>
                    <a:pt x="1668" y="846"/>
                    <a:pt x="25" y="1"/>
                    <a:pt x="1" y="10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0" name="Google Shape;61820;p26"/>
            <p:cNvSpPr/>
            <p:nvPr/>
          </p:nvSpPr>
          <p:spPr>
            <a:xfrm>
              <a:off x="774775" y="38464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80"/>
                    <a:pt x="442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1" name="Google Shape;61821;p26"/>
            <p:cNvSpPr/>
            <p:nvPr/>
          </p:nvSpPr>
          <p:spPr>
            <a:xfrm>
              <a:off x="2782775" y="38384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20"/>
                  </a:moveTo>
                  <a:cubicBezTo>
                    <a:pt x="227" y="60"/>
                    <a:pt x="48" y="0"/>
                    <a:pt x="1" y="120"/>
                  </a:cubicBezTo>
                  <a:cubicBezTo>
                    <a:pt x="12" y="203"/>
                    <a:pt x="191" y="262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2" name="Google Shape;61822;p26"/>
            <p:cNvSpPr/>
            <p:nvPr/>
          </p:nvSpPr>
          <p:spPr>
            <a:xfrm>
              <a:off x="5739700" y="3833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429" y="345"/>
                  </a:lnTo>
                  <a:cubicBezTo>
                    <a:pt x="441" y="191"/>
                    <a:pt x="715" y="17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3" name="Google Shape;61823;p26"/>
            <p:cNvSpPr/>
            <p:nvPr/>
          </p:nvSpPr>
          <p:spPr>
            <a:xfrm>
              <a:off x="5489650" y="3833050"/>
              <a:ext cx="16400" cy="8050"/>
            </a:xfrm>
            <a:custGeom>
              <a:avLst/>
              <a:gdLst/>
              <a:ahLst/>
              <a:cxnLst/>
              <a:rect l="l" t="t" r="r" b="b"/>
              <a:pathLst>
                <a:path w="656" h="322" extrusionOk="0">
                  <a:moveTo>
                    <a:pt x="656" y="119"/>
                  </a:moveTo>
                  <a:cubicBezTo>
                    <a:pt x="430" y="119"/>
                    <a:pt x="394" y="24"/>
                    <a:pt x="215" y="0"/>
                  </a:cubicBezTo>
                  <a:cubicBezTo>
                    <a:pt x="215" y="119"/>
                    <a:pt x="37" y="131"/>
                    <a:pt x="1" y="214"/>
                  </a:cubicBezTo>
                  <a:cubicBezTo>
                    <a:pt x="215" y="214"/>
                    <a:pt x="251" y="310"/>
                    <a:pt x="430" y="322"/>
                  </a:cubicBezTo>
                  <a:cubicBezTo>
                    <a:pt x="430" y="238"/>
                    <a:pt x="608" y="203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4" name="Google Shape;61824;p26"/>
            <p:cNvSpPr/>
            <p:nvPr/>
          </p:nvSpPr>
          <p:spPr>
            <a:xfrm>
              <a:off x="3095325" y="38381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19" y="132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5" name="Google Shape;61825;p26"/>
            <p:cNvSpPr/>
            <p:nvPr/>
          </p:nvSpPr>
          <p:spPr>
            <a:xfrm>
              <a:off x="1989525" y="3835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6" name="Google Shape;61826;p26"/>
            <p:cNvSpPr/>
            <p:nvPr/>
          </p:nvSpPr>
          <p:spPr>
            <a:xfrm>
              <a:off x="6649925" y="3835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7" name="Google Shape;61827;p26"/>
            <p:cNvSpPr/>
            <p:nvPr/>
          </p:nvSpPr>
          <p:spPr>
            <a:xfrm>
              <a:off x="459575" y="38351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8" name="Google Shape;61828;p26"/>
            <p:cNvSpPr/>
            <p:nvPr/>
          </p:nvSpPr>
          <p:spPr>
            <a:xfrm>
              <a:off x="5612000" y="38324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9" name="Google Shape;61829;p26"/>
            <p:cNvSpPr/>
            <p:nvPr/>
          </p:nvSpPr>
          <p:spPr>
            <a:xfrm>
              <a:off x="5405425" y="38273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5" y="108"/>
                    <a:pt x="763" y="13"/>
                  </a:cubicBezTo>
                  <a:cubicBezTo>
                    <a:pt x="417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0" name="Google Shape;61830;p26"/>
            <p:cNvSpPr/>
            <p:nvPr/>
          </p:nvSpPr>
          <p:spPr>
            <a:xfrm>
              <a:off x="5000325" y="38241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12" y="132"/>
                  </a:cubicBezTo>
                  <a:cubicBezTo>
                    <a:pt x="0" y="203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1" name="Google Shape;61831;p26"/>
            <p:cNvSpPr/>
            <p:nvPr/>
          </p:nvSpPr>
          <p:spPr>
            <a:xfrm>
              <a:off x="4603550" y="382172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2" name="Google Shape;61832;p26"/>
            <p:cNvSpPr/>
            <p:nvPr/>
          </p:nvSpPr>
          <p:spPr>
            <a:xfrm>
              <a:off x="1927025" y="382410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19" y="132"/>
                  </a:moveTo>
                  <a:cubicBezTo>
                    <a:pt x="179" y="156"/>
                    <a:pt x="441" y="72"/>
                    <a:pt x="345" y="13"/>
                  </a:cubicBezTo>
                  <a:cubicBezTo>
                    <a:pt x="262" y="1"/>
                    <a:pt x="0" y="84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3" name="Google Shape;61833;p26"/>
            <p:cNvSpPr/>
            <p:nvPr/>
          </p:nvSpPr>
          <p:spPr>
            <a:xfrm>
              <a:off x="684600" y="381905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4" name="Google Shape;61834;p26"/>
            <p:cNvSpPr/>
            <p:nvPr/>
          </p:nvSpPr>
          <p:spPr>
            <a:xfrm>
              <a:off x="4366900" y="38154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5" name="Google Shape;61835;p26"/>
            <p:cNvSpPr/>
            <p:nvPr/>
          </p:nvSpPr>
          <p:spPr>
            <a:xfrm>
              <a:off x="1802600" y="381102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96" y="203"/>
                  </a:moveTo>
                  <a:cubicBezTo>
                    <a:pt x="381" y="203"/>
                    <a:pt x="393" y="357"/>
                    <a:pt x="750" y="322"/>
                  </a:cubicBezTo>
                  <a:cubicBezTo>
                    <a:pt x="1072" y="48"/>
                    <a:pt x="0" y="0"/>
                    <a:pt x="96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6" name="Google Shape;61836;p26"/>
            <p:cNvSpPr/>
            <p:nvPr/>
          </p:nvSpPr>
          <p:spPr>
            <a:xfrm>
              <a:off x="3932325" y="3812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34" y="12"/>
                  </a:cubicBezTo>
                  <a:cubicBezTo>
                    <a:pt x="274" y="1"/>
                    <a:pt x="0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7" name="Google Shape;61837;p26"/>
            <p:cNvSpPr/>
            <p:nvPr/>
          </p:nvSpPr>
          <p:spPr>
            <a:xfrm>
              <a:off x="3440600" y="381012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9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8" name="Google Shape;61838;p26"/>
            <p:cNvSpPr/>
            <p:nvPr/>
          </p:nvSpPr>
          <p:spPr>
            <a:xfrm>
              <a:off x="1212650" y="3810725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5"/>
                  </a:cubicBezTo>
                  <a:cubicBezTo>
                    <a:pt x="167" y="84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9" name="Google Shape;61839;p26"/>
            <p:cNvSpPr/>
            <p:nvPr/>
          </p:nvSpPr>
          <p:spPr>
            <a:xfrm>
              <a:off x="800375" y="3802375"/>
              <a:ext cx="21475" cy="11350"/>
            </a:xfrm>
            <a:custGeom>
              <a:avLst/>
              <a:gdLst/>
              <a:ahLst/>
              <a:cxnLst/>
              <a:rect l="l" t="t" r="r" b="b"/>
              <a:pathLst>
                <a:path w="859" h="454" extrusionOk="0">
                  <a:moveTo>
                    <a:pt x="608" y="453"/>
                  </a:moveTo>
                  <a:cubicBezTo>
                    <a:pt x="739" y="453"/>
                    <a:pt x="858" y="429"/>
                    <a:pt x="822" y="346"/>
                  </a:cubicBezTo>
                  <a:cubicBezTo>
                    <a:pt x="453" y="346"/>
                    <a:pt x="691" y="25"/>
                    <a:pt x="382" y="1"/>
                  </a:cubicBezTo>
                  <a:cubicBezTo>
                    <a:pt x="1" y="227"/>
                    <a:pt x="549" y="227"/>
                    <a:pt x="15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0" name="Google Shape;61840;p26"/>
            <p:cNvSpPr/>
            <p:nvPr/>
          </p:nvSpPr>
          <p:spPr>
            <a:xfrm>
              <a:off x="3761175" y="3804775"/>
              <a:ext cx="11025" cy="7450"/>
            </a:xfrm>
            <a:custGeom>
              <a:avLst/>
              <a:gdLst/>
              <a:ahLst/>
              <a:cxnLst/>
              <a:rect l="l" t="t" r="r" b="b"/>
              <a:pathLst>
                <a:path w="441" h="298" extrusionOk="0">
                  <a:moveTo>
                    <a:pt x="441" y="131"/>
                  </a:moveTo>
                  <a:cubicBezTo>
                    <a:pt x="441" y="12"/>
                    <a:pt x="48" y="0"/>
                    <a:pt x="0" y="131"/>
                  </a:cubicBezTo>
                  <a:cubicBezTo>
                    <a:pt x="262" y="119"/>
                    <a:pt x="346" y="298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1" name="Google Shape;61841;p26"/>
            <p:cNvSpPr/>
            <p:nvPr/>
          </p:nvSpPr>
          <p:spPr>
            <a:xfrm>
              <a:off x="889675" y="3799400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9" y="191"/>
                    <a:pt x="703" y="36"/>
                    <a:pt x="310" y="1"/>
                  </a:cubicBezTo>
                  <a:cubicBezTo>
                    <a:pt x="239" y="156"/>
                    <a:pt x="1" y="215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2" name="Google Shape;61842;p26"/>
            <p:cNvSpPr/>
            <p:nvPr/>
          </p:nvSpPr>
          <p:spPr>
            <a:xfrm>
              <a:off x="3846600" y="3794350"/>
              <a:ext cx="28900" cy="18175"/>
            </a:xfrm>
            <a:custGeom>
              <a:avLst/>
              <a:gdLst/>
              <a:ahLst/>
              <a:cxnLst/>
              <a:rect l="l" t="t" r="r" b="b"/>
              <a:pathLst>
                <a:path w="1156" h="727" extrusionOk="0">
                  <a:moveTo>
                    <a:pt x="1155" y="203"/>
                  </a:moveTo>
                  <a:cubicBezTo>
                    <a:pt x="453" y="274"/>
                    <a:pt x="489" y="0"/>
                    <a:pt x="72" y="203"/>
                  </a:cubicBezTo>
                  <a:cubicBezTo>
                    <a:pt x="0" y="727"/>
                    <a:pt x="1072" y="500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3" name="Google Shape;61843;p26"/>
            <p:cNvSpPr/>
            <p:nvPr/>
          </p:nvSpPr>
          <p:spPr>
            <a:xfrm>
              <a:off x="1157875" y="380180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4" name="Google Shape;61844;p26"/>
            <p:cNvSpPr/>
            <p:nvPr/>
          </p:nvSpPr>
          <p:spPr>
            <a:xfrm>
              <a:off x="4799400" y="37964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5" name="Google Shape;61845;p26"/>
            <p:cNvSpPr/>
            <p:nvPr/>
          </p:nvSpPr>
          <p:spPr>
            <a:xfrm>
              <a:off x="3923400" y="3796425"/>
              <a:ext cx="11925" cy="10150"/>
            </a:xfrm>
            <a:custGeom>
              <a:avLst/>
              <a:gdLst/>
              <a:ahLst/>
              <a:cxnLst/>
              <a:rect l="l" t="t" r="r" b="b"/>
              <a:pathLst>
                <a:path w="477" h="406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62" y="120"/>
                    <a:pt x="215" y="36"/>
                    <a:pt x="48" y="1"/>
                  </a:cubicBezTo>
                  <a:cubicBezTo>
                    <a:pt x="60" y="179"/>
                    <a:pt x="0" y="406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6" name="Google Shape;61846;p26"/>
            <p:cNvSpPr/>
            <p:nvPr/>
          </p:nvSpPr>
          <p:spPr>
            <a:xfrm>
              <a:off x="878075" y="3798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7" name="Google Shape;61847;p26"/>
            <p:cNvSpPr/>
            <p:nvPr/>
          </p:nvSpPr>
          <p:spPr>
            <a:xfrm>
              <a:off x="7174100" y="3793150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32"/>
                  </a:moveTo>
                  <a:cubicBezTo>
                    <a:pt x="393" y="1"/>
                    <a:pt x="203" y="60"/>
                    <a:pt x="0" y="132"/>
                  </a:cubicBezTo>
                  <a:cubicBezTo>
                    <a:pt x="12" y="251"/>
                    <a:pt x="393" y="286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8" name="Google Shape;61848;p26"/>
            <p:cNvSpPr/>
            <p:nvPr/>
          </p:nvSpPr>
          <p:spPr>
            <a:xfrm>
              <a:off x="7345550" y="37901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9" name="Google Shape;61849;p26"/>
            <p:cNvSpPr/>
            <p:nvPr/>
          </p:nvSpPr>
          <p:spPr>
            <a:xfrm>
              <a:off x="7280350" y="3790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0" name="Google Shape;61850;p26"/>
            <p:cNvSpPr/>
            <p:nvPr/>
          </p:nvSpPr>
          <p:spPr>
            <a:xfrm>
              <a:off x="7009800" y="3778875"/>
              <a:ext cx="17875" cy="11925"/>
            </a:xfrm>
            <a:custGeom>
              <a:avLst/>
              <a:gdLst/>
              <a:ahLst/>
              <a:cxnLst/>
              <a:rect l="l" t="t" r="r" b="b"/>
              <a:pathLst>
                <a:path w="715" h="477" extrusionOk="0">
                  <a:moveTo>
                    <a:pt x="715" y="476"/>
                  </a:moveTo>
                  <a:lnTo>
                    <a:pt x="715" y="36"/>
                  </a:lnTo>
                  <a:cubicBezTo>
                    <a:pt x="131" y="0"/>
                    <a:pt x="0" y="179"/>
                    <a:pt x="60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1" name="Google Shape;61851;p26"/>
            <p:cNvSpPr/>
            <p:nvPr/>
          </p:nvSpPr>
          <p:spPr>
            <a:xfrm>
              <a:off x="1595425" y="37875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2" name="Google Shape;61852;p26"/>
            <p:cNvSpPr/>
            <p:nvPr/>
          </p:nvSpPr>
          <p:spPr>
            <a:xfrm>
              <a:off x="1576375" y="3774100"/>
              <a:ext cx="18475" cy="13725"/>
            </a:xfrm>
            <a:custGeom>
              <a:avLst/>
              <a:gdLst/>
              <a:ahLst/>
              <a:cxnLst/>
              <a:rect l="l" t="t" r="r" b="b"/>
              <a:pathLst>
                <a:path w="739" h="549" extrusionOk="0">
                  <a:moveTo>
                    <a:pt x="1" y="108"/>
                  </a:moveTo>
                  <a:lnTo>
                    <a:pt x="1" y="548"/>
                  </a:lnTo>
                  <a:lnTo>
                    <a:pt x="655" y="548"/>
                  </a:lnTo>
                  <a:cubicBezTo>
                    <a:pt x="715" y="275"/>
                    <a:pt x="739" y="1"/>
                    <a:pt x="1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3" name="Google Shape;61853;p26"/>
            <p:cNvSpPr/>
            <p:nvPr/>
          </p:nvSpPr>
          <p:spPr>
            <a:xfrm>
              <a:off x="6609450" y="3774100"/>
              <a:ext cx="20850" cy="13425"/>
            </a:xfrm>
            <a:custGeom>
              <a:avLst/>
              <a:gdLst/>
              <a:ahLst/>
              <a:cxnLst/>
              <a:rect l="l" t="t" r="r" b="b"/>
              <a:pathLst>
                <a:path w="834" h="537" extrusionOk="0">
                  <a:moveTo>
                    <a:pt x="215" y="1"/>
                  </a:moveTo>
                  <a:cubicBezTo>
                    <a:pt x="227" y="191"/>
                    <a:pt x="167" y="358"/>
                    <a:pt x="0" y="453"/>
                  </a:cubicBezTo>
                  <a:cubicBezTo>
                    <a:pt x="727" y="537"/>
                    <a:pt x="834" y="13"/>
                    <a:pt x="2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4" name="Google Shape;61854;p26"/>
            <p:cNvSpPr/>
            <p:nvPr/>
          </p:nvSpPr>
          <p:spPr>
            <a:xfrm>
              <a:off x="3283125" y="377887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30" y="143"/>
                  </a:moveTo>
                  <a:cubicBezTo>
                    <a:pt x="430" y="24"/>
                    <a:pt x="60" y="0"/>
                    <a:pt x="1" y="143"/>
                  </a:cubicBezTo>
                  <a:cubicBezTo>
                    <a:pt x="239" y="143"/>
                    <a:pt x="334" y="298"/>
                    <a:pt x="43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5" name="Google Shape;61855;p26"/>
            <p:cNvSpPr/>
            <p:nvPr/>
          </p:nvSpPr>
          <p:spPr>
            <a:xfrm>
              <a:off x="1416225" y="37815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6" name="Google Shape;61856;p26"/>
            <p:cNvSpPr/>
            <p:nvPr/>
          </p:nvSpPr>
          <p:spPr>
            <a:xfrm>
              <a:off x="641425" y="37788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3"/>
                  </a:moveTo>
                  <a:cubicBezTo>
                    <a:pt x="227" y="84"/>
                    <a:pt x="49" y="0"/>
                    <a:pt x="1" y="143"/>
                  </a:cubicBezTo>
                  <a:cubicBezTo>
                    <a:pt x="13" y="215"/>
                    <a:pt x="191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7" name="Google Shape;61857;p26"/>
            <p:cNvSpPr/>
            <p:nvPr/>
          </p:nvSpPr>
          <p:spPr>
            <a:xfrm>
              <a:off x="413725" y="3775900"/>
              <a:ext cx="21750" cy="10125"/>
            </a:xfrm>
            <a:custGeom>
              <a:avLst/>
              <a:gdLst/>
              <a:ahLst/>
              <a:cxnLst/>
              <a:rect l="l" t="t" r="r" b="b"/>
              <a:pathLst>
                <a:path w="870" h="405" extrusionOk="0">
                  <a:moveTo>
                    <a:pt x="870" y="155"/>
                  </a:moveTo>
                  <a:cubicBezTo>
                    <a:pt x="572" y="0"/>
                    <a:pt x="60" y="0"/>
                    <a:pt x="1" y="262"/>
                  </a:cubicBezTo>
                  <a:cubicBezTo>
                    <a:pt x="286" y="405"/>
                    <a:pt x="810" y="405"/>
                    <a:pt x="87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8" name="Google Shape;61858;p26"/>
            <p:cNvSpPr/>
            <p:nvPr/>
          </p:nvSpPr>
          <p:spPr>
            <a:xfrm>
              <a:off x="3464700" y="376547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1" y="679"/>
                  </a:moveTo>
                  <a:cubicBezTo>
                    <a:pt x="1168" y="0"/>
                    <a:pt x="1" y="596"/>
                    <a:pt x="100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9" name="Google Shape;61859;p26"/>
            <p:cNvSpPr/>
            <p:nvPr/>
          </p:nvSpPr>
          <p:spPr>
            <a:xfrm>
              <a:off x="878975" y="377410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72" y="227"/>
                  </a:moveTo>
                  <a:cubicBezTo>
                    <a:pt x="357" y="227"/>
                    <a:pt x="369" y="370"/>
                    <a:pt x="726" y="334"/>
                  </a:cubicBezTo>
                  <a:cubicBezTo>
                    <a:pt x="1072" y="60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0" name="Google Shape;61860;p26"/>
            <p:cNvSpPr/>
            <p:nvPr/>
          </p:nvSpPr>
          <p:spPr>
            <a:xfrm>
              <a:off x="5693550" y="37759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1" name="Google Shape;61861;p26"/>
            <p:cNvSpPr/>
            <p:nvPr/>
          </p:nvSpPr>
          <p:spPr>
            <a:xfrm>
              <a:off x="4922025" y="376845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751" y="453"/>
                  </a:moveTo>
                  <a:cubicBezTo>
                    <a:pt x="810" y="191"/>
                    <a:pt x="691" y="24"/>
                    <a:pt x="322" y="1"/>
                  </a:cubicBezTo>
                  <a:cubicBezTo>
                    <a:pt x="239" y="155"/>
                    <a:pt x="1" y="215"/>
                    <a:pt x="9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2" name="Google Shape;61862;p26"/>
            <p:cNvSpPr/>
            <p:nvPr/>
          </p:nvSpPr>
          <p:spPr>
            <a:xfrm>
              <a:off x="2498525" y="376457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6" y="382"/>
                  </a:moveTo>
                  <a:cubicBezTo>
                    <a:pt x="1250" y="1"/>
                    <a:pt x="0" y="656"/>
                    <a:pt x="726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3" name="Google Shape;61863;p26"/>
            <p:cNvSpPr/>
            <p:nvPr/>
          </p:nvSpPr>
          <p:spPr>
            <a:xfrm>
              <a:off x="1918075" y="37654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6"/>
                    <a:pt x="49" y="0"/>
                  </a:cubicBezTo>
                  <a:cubicBezTo>
                    <a:pt x="60" y="179"/>
                    <a:pt x="1" y="393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4" name="Google Shape;61864;p26"/>
            <p:cNvSpPr/>
            <p:nvPr/>
          </p:nvSpPr>
          <p:spPr>
            <a:xfrm>
              <a:off x="1707050" y="37711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5" name="Google Shape;61865;p26"/>
            <p:cNvSpPr/>
            <p:nvPr/>
          </p:nvSpPr>
          <p:spPr>
            <a:xfrm>
              <a:off x="3356350" y="3767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67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6" name="Google Shape;61866;p26"/>
            <p:cNvSpPr/>
            <p:nvPr/>
          </p:nvSpPr>
          <p:spPr>
            <a:xfrm>
              <a:off x="834625" y="37678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67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7" name="Google Shape;61867;p26"/>
            <p:cNvSpPr/>
            <p:nvPr/>
          </p:nvSpPr>
          <p:spPr>
            <a:xfrm>
              <a:off x="5712300" y="3763100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8" name="Google Shape;61868;p26"/>
            <p:cNvSpPr/>
            <p:nvPr/>
          </p:nvSpPr>
          <p:spPr>
            <a:xfrm>
              <a:off x="2690800" y="376012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9" name="Google Shape;61869;p26"/>
            <p:cNvSpPr/>
            <p:nvPr/>
          </p:nvSpPr>
          <p:spPr>
            <a:xfrm>
              <a:off x="1846350" y="3757425"/>
              <a:ext cx="26825" cy="9275"/>
            </a:xfrm>
            <a:custGeom>
              <a:avLst/>
              <a:gdLst/>
              <a:ahLst/>
              <a:cxnLst/>
              <a:rect l="l" t="t" r="r" b="b"/>
              <a:pathLst>
                <a:path w="1073" h="371" extrusionOk="0">
                  <a:moveTo>
                    <a:pt x="72" y="227"/>
                  </a:moveTo>
                  <a:cubicBezTo>
                    <a:pt x="358" y="227"/>
                    <a:pt x="370" y="370"/>
                    <a:pt x="727" y="334"/>
                  </a:cubicBezTo>
                  <a:cubicBezTo>
                    <a:pt x="1072" y="49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0" name="Google Shape;61870;p26"/>
            <p:cNvSpPr/>
            <p:nvPr/>
          </p:nvSpPr>
          <p:spPr>
            <a:xfrm>
              <a:off x="2677100" y="37592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68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1" name="Google Shape;61871;p26"/>
            <p:cNvSpPr/>
            <p:nvPr/>
          </p:nvSpPr>
          <p:spPr>
            <a:xfrm>
              <a:off x="1957075" y="3760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3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2" name="Google Shape;61872;p26"/>
            <p:cNvSpPr/>
            <p:nvPr/>
          </p:nvSpPr>
          <p:spPr>
            <a:xfrm>
              <a:off x="1842475" y="4446800"/>
              <a:ext cx="40225" cy="16700"/>
            </a:xfrm>
            <a:custGeom>
              <a:avLst/>
              <a:gdLst/>
              <a:ahLst/>
              <a:cxnLst/>
              <a:rect l="l" t="t" r="r" b="b"/>
              <a:pathLst>
                <a:path w="1609" h="668" extrusionOk="0">
                  <a:moveTo>
                    <a:pt x="227" y="668"/>
                  </a:moveTo>
                  <a:cubicBezTo>
                    <a:pt x="1608" y="596"/>
                    <a:pt x="239" y="1"/>
                    <a:pt x="1" y="334"/>
                  </a:cubicBezTo>
                  <a:cubicBezTo>
                    <a:pt x="275" y="358"/>
                    <a:pt x="251" y="513"/>
                    <a:pt x="227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3" name="Google Shape;61873;p26"/>
            <p:cNvSpPr/>
            <p:nvPr/>
          </p:nvSpPr>
          <p:spPr>
            <a:xfrm>
              <a:off x="7125575" y="4148550"/>
              <a:ext cx="27125" cy="11050"/>
            </a:xfrm>
            <a:custGeom>
              <a:avLst/>
              <a:gdLst/>
              <a:ahLst/>
              <a:cxnLst/>
              <a:rect l="l" t="t" r="r" b="b"/>
              <a:pathLst>
                <a:path w="1085" h="442" extrusionOk="0">
                  <a:moveTo>
                    <a:pt x="1084" y="441"/>
                  </a:moveTo>
                  <a:cubicBezTo>
                    <a:pt x="1013" y="144"/>
                    <a:pt x="525" y="72"/>
                    <a:pt x="1" y="1"/>
                  </a:cubicBezTo>
                  <a:cubicBezTo>
                    <a:pt x="84" y="275"/>
                    <a:pt x="667" y="322"/>
                    <a:pt x="10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4" name="Google Shape;61874;p26"/>
            <p:cNvSpPr/>
            <p:nvPr/>
          </p:nvSpPr>
          <p:spPr>
            <a:xfrm>
              <a:off x="7380375" y="3914900"/>
              <a:ext cx="29500" cy="16700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239" y="560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191"/>
                    <a:pt x="0" y="143"/>
                    <a:pt x="23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5" name="Google Shape;61875;p26"/>
            <p:cNvSpPr/>
            <p:nvPr/>
          </p:nvSpPr>
          <p:spPr>
            <a:xfrm>
              <a:off x="858425" y="3840475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65" y="382"/>
                  </a:moveTo>
                  <a:cubicBezTo>
                    <a:pt x="548" y="191"/>
                    <a:pt x="739" y="418"/>
                    <a:pt x="1120" y="382"/>
                  </a:cubicBezTo>
                  <a:lnTo>
                    <a:pt x="1120" y="37"/>
                  </a:lnTo>
                  <a:cubicBezTo>
                    <a:pt x="703" y="1"/>
                    <a:pt x="1" y="358"/>
                    <a:pt x="465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6" name="Google Shape;61876;p26"/>
            <p:cNvSpPr/>
            <p:nvPr/>
          </p:nvSpPr>
          <p:spPr>
            <a:xfrm>
              <a:off x="837600" y="3774400"/>
              <a:ext cx="29775" cy="11625"/>
            </a:xfrm>
            <a:custGeom>
              <a:avLst/>
              <a:gdLst/>
              <a:ahLst/>
              <a:cxnLst/>
              <a:rect l="l" t="t" r="r" b="b"/>
              <a:pathLst>
                <a:path w="1191" h="465" extrusionOk="0">
                  <a:moveTo>
                    <a:pt x="1084" y="322"/>
                  </a:moveTo>
                  <a:cubicBezTo>
                    <a:pt x="655" y="322"/>
                    <a:pt x="798" y="1"/>
                    <a:pt x="203" y="96"/>
                  </a:cubicBezTo>
                  <a:cubicBezTo>
                    <a:pt x="0" y="382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7" name="Google Shape;61877;p26"/>
            <p:cNvSpPr/>
            <p:nvPr/>
          </p:nvSpPr>
          <p:spPr>
            <a:xfrm>
              <a:off x="7044325" y="5512700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44"/>
                  </a:moveTo>
                  <a:cubicBezTo>
                    <a:pt x="393" y="1"/>
                    <a:pt x="203" y="61"/>
                    <a:pt x="0" y="144"/>
                  </a:cubicBezTo>
                  <a:cubicBezTo>
                    <a:pt x="0" y="263"/>
                    <a:pt x="381" y="287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8" name="Google Shape;61878;p26"/>
            <p:cNvSpPr/>
            <p:nvPr/>
          </p:nvSpPr>
          <p:spPr>
            <a:xfrm>
              <a:off x="6568675" y="55154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55"/>
                  </a:moveTo>
                  <a:cubicBezTo>
                    <a:pt x="155" y="179"/>
                    <a:pt x="429" y="83"/>
                    <a:pt x="322" y="36"/>
                  </a:cubicBezTo>
                  <a:cubicBezTo>
                    <a:pt x="262" y="0"/>
                    <a:pt x="0" y="95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9" name="Google Shape;61879;p26"/>
            <p:cNvSpPr/>
            <p:nvPr/>
          </p:nvSpPr>
          <p:spPr>
            <a:xfrm>
              <a:off x="2760750" y="551360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191"/>
                    <a:pt x="251" y="263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0" name="Google Shape;61880;p26"/>
            <p:cNvSpPr/>
            <p:nvPr/>
          </p:nvSpPr>
          <p:spPr>
            <a:xfrm>
              <a:off x="288725" y="55136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95" y="84"/>
                    <a:pt x="0" y="227"/>
                  </a:cubicBezTo>
                  <a:cubicBezTo>
                    <a:pt x="345" y="203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1" name="Google Shape;61881;p26"/>
            <p:cNvSpPr/>
            <p:nvPr/>
          </p:nvSpPr>
          <p:spPr>
            <a:xfrm>
              <a:off x="2307425" y="55127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31" y="156"/>
                  </a:cubicBezTo>
                  <a:cubicBezTo>
                    <a:pt x="191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2" name="Google Shape;61882;p26"/>
            <p:cNvSpPr/>
            <p:nvPr/>
          </p:nvSpPr>
          <p:spPr>
            <a:xfrm>
              <a:off x="5639075" y="55097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80" y="180"/>
                    <a:pt x="453" y="96"/>
                    <a:pt x="346" y="37"/>
                  </a:cubicBezTo>
                  <a:cubicBezTo>
                    <a:pt x="275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3" name="Google Shape;61883;p26"/>
            <p:cNvSpPr/>
            <p:nvPr/>
          </p:nvSpPr>
          <p:spPr>
            <a:xfrm>
              <a:off x="4302300" y="5509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80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4" name="Google Shape;61884;p26"/>
            <p:cNvSpPr/>
            <p:nvPr/>
          </p:nvSpPr>
          <p:spPr>
            <a:xfrm>
              <a:off x="1641850" y="5496350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656" y="0"/>
                  </a:moveTo>
                  <a:cubicBezTo>
                    <a:pt x="465" y="203"/>
                    <a:pt x="144" y="334"/>
                    <a:pt x="1" y="572"/>
                  </a:cubicBezTo>
                  <a:cubicBezTo>
                    <a:pt x="453" y="572"/>
                    <a:pt x="127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5" name="Google Shape;61885;p26"/>
            <p:cNvSpPr/>
            <p:nvPr/>
          </p:nvSpPr>
          <p:spPr>
            <a:xfrm>
              <a:off x="1514475" y="5507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44"/>
                  </a:moveTo>
                  <a:cubicBezTo>
                    <a:pt x="155" y="167"/>
                    <a:pt x="429" y="84"/>
                    <a:pt x="321" y="25"/>
                  </a:cubicBezTo>
                  <a:cubicBezTo>
                    <a:pt x="262" y="1"/>
                    <a:pt x="0" y="84"/>
                    <a:pt x="9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6" name="Google Shape;61886;p26"/>
            <p:cNvSpPr/>
            <p:nvPr/>
          </p:nvSpPr>
          <p:spPr>
            <a:xfrm>
              <a:off x="1057850" y="55043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8" y="179"/>
                    <a:pt x="429" y="84"/>
                    <a:pt x="310" y="24"/>
                  </a:cubicBezTo>
                  <a:cubicBezTo>
                    <a:pt x="263" y="1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7" name="Google Shape;61887;p26"/>
            <p:cNvSpPr/>
            <p:nvPr/>
          </p:nvSpPr>
          <p:spPr>
            <a:xfrm>
              <a:off x="2356825" y="55017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96" y="131"/>
                  </a:moveTo>
                  <a:cubicBezTo>
                    <a:pt x="155" y="167"/>
                    <a:pt x="429" y="72"/>
                    <a:pt x="322" y="12"/>
                  </a:cubicBezTo>
                  <a:cubicBezTo>
                    <a:pt x="263" y="0"/>
                    <a:pt x="1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8" name="Google Shape;61888;p26"/>
            <p:cNvSpPr/>
            <p:nvPr/>
          </p:nvSpPr>
          <p:spPr>
            <a:xfrm>
              <a:off x="2462800" y="54963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9" name="Google Shape;61889;p26"/>
            <p:cNvSpPr/>
            <p:nvPr/>
          </p:nvSpPr>
          <p:spPr>
            <a:xfrm>
              <a:off x="5375650" y="54930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214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0" name="Google Shape;61890;p26"/>
            <p:cNvSpPr/>
            <p:nvPr/>
          </p:nvSpPr>
          <p:spPr>
            <a:xfrm>
              <a:off x="3533175" y="54930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214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1" name="Google Shape;61891;p26"/>
            <p:cNvSpPr/>
            <p:nvPr/>
          </p:nvSpPr>
          <p:spPr>
            <a:xfrm>
              <a:off x="622975" y="54957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2" name="Google Shape;61892;p26"/>
            <p:cNvSpPr/>
            <p:nvPr/>
          </p:nvSpPr>
          <p:spPr>
            <a:xfrm>
              <a:off x="4522575" y="548800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20"/>
                  </a:moveTo>
                  <a:cubicBezTo>
                    <a:pt x="429" y="120"/>
                    <a:pt x="405" y="25"/>
                    <a:pt x="227" y="1"/>
                  </a:cubicBezTo>
                  <a:cubicBezTo>
                    <a:pt x="227" y="120"/>
                    <a:pt x="48" y="132"/>
                    <a:pt x="1" y="215"/>
                  </a:cubicBezTo>
                  <a:cubicBezTo>
                    <a:pt x="227" y="215"/>
                    <a:pt x="251" y="310"/>
                    <a:pt x="429" y="334"/>
                  </a:cubicBezTo>
                  <a:cubicBezTo>
                    <a:pt x="429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3" name="Google Shape;61893;p26"/>
            <p:cNvSpPr/>
            <p:nvPr/>
          </p:nvSpPr>
          <p:spPr>
            <a:xfrm>
              <a:off x="4024300" y="5488000"/>
              <a:ext cx="26525" cy="15800"/>
            </a:xfrm>
            <a:custGeom>
              <a:avLst/>
              <a:gdLst/>
              <a:ahLst/>
              <a:cxnLst/>
              <a:rect l="l" t="t" r="r" b="b"/>
              <a:pathLst>
                <a:path w="1061" h="632" extrusionOk="0">
                  <a:moveTo>
                    <a:pt x="1013" y="239"/>
                  </a:moveTo>
                  <a:cubicBezTo>
                    <a:pt x="1060" y="156"/>
                    <a:pt x="691" y="1"/>
                    <a:pt x="584" y="13"/>
                  </a:cubicBezTo>
                  <a:cubicBezTo>
                    <a:pt x="1" y="96"/>
                    <a:pt x="715" y="632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4" name="Google Shape;61894;p26"/>
            <p:cNvSpPr/>
            <p:nvPr/>
          </p:nvSpPr>
          <p:spPr>
            <a:xfrm>
              <a:off x="528025" y="5479075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8" y="477"/>
                  </a:moveTo>
                  <a:cubicBezTo>
                    <a:pt x="1263" y="96"/>
                    <a:pt x="84" y="1"/>
                    <a:pt x="1" y="251"/>
                  </a:cubicBezTo>
                  <a:cubicBezTo>
                    <a:pt x="346" y="310"/>
                    <a:pt x="179" y="608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5" name="Google Shape;61895;p26"/>
            <p:cNvSpPr/>
            <p:nvPr/>
          </p:nvSpPr>
          <p:spPr>
            <a:xfrm>
              <a:off x="848600" y="5468075"/>
              <a:ext cx="39625" cy="18475"/>
            </a:xfrm>
            <a:custGeom>
              <a:avLst/>
              <a:gdLst/>
              <a:ahLst/>
              <a:cxnLst/>
              <a:rect l="l" t="t" r="r" b="b"/>
              <a:pathLst>
                <a:path w="1585" h="739" extrusionOk="0">
                  <a:moveTo>
                    <a:pt x="1299" y="691"/>
                  </a:moveTo>
                  <a:cubicBezTo>
                    <a:pt x="1477" y="560"/>
                    <a:pt x="1584" y="393"/>
                    <a:pt x="1525" y="119"/>
                  </a:cubicBezTo>
                  <a:cubicBezTo>
                    <a:pt x="810" y="179"/>
                    <a:pt x="513" y="48"/>
                    <a:pt x="1" y="0"/>
                  </a:cubicBezTo>
                  <a:cubicBezTo>
                    <a:pt x="263" y="333"/>
                    <a:pt x="346" y="738"/>
                    <a:pt x="1299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6" name="Google Shape;61896;p26"/>
            <p:cNvSpPr/>
            <p:nvPr/>
          </p:nvSpPr>
          <p:spPr>
            <a:xfrm>
              <a:off x="1138225" y="5465675"/>
              <a:ext cx="56875" cy="14325"/>
            </a:xfrm>
            <a:custGeom>
              <a:avLst/>
              <a:gdLst/>
              <a:ahLst/>
              <a:cxnLst/>
              <a:rect l="l" t="t" r="r" b="b"/>
              <a:pathLst>
                <a:path w="2275" h="573" extrusionOk="0">
                  <a:moveTo>
                    <a:pt x="798" y="560"/>
                  </a:moveTo>
                  <a:cubicBezTo>
                    <a:pt x="739" y="156"/>
                    <a:pt x="2275" y="572"/>
                    <a:pt x="1894" y="1"/>
                  </a:cubicBezTo>
                  <a:cubicBezTo>
                    <a:pt x="1274" y="60"/>
                    <a:pt x="763" y="156"/>
                    <a:pt x="143" y="215"/>
                  </a:cubicBezTo>
                  <a:cubicBezTo>
                    <a:pt x="1" y="537"/>
                    <a:pt x="608" y="441"/>
                    <a:pt x="79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7" name="Google Shape;61897;p26"/>
            <p:cNvSpPr/>
            <p:nvPr/>
          </p:nvSpPr>
          <p:spPr>
            <a:xfrm>
              <a:off x="5481625" y="54734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8" name="Google Shape;61898;p26"/>
            <p:cNvSpPr/>
            <p:nvPr/>
          </p:nvSpPr>
          <p:spPr>
            <a:xfrm>
              <a:off x="5419125" y="54686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0" y="215"/>
                  </a:moveTo>
                  <a:lnTo>
                    <a:pt x="441" y="215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9" name="Google Shape;61899;p26"/>
            <p:cNvSpPr/>
            <p:nvPr/>
          </p:nvSpPr>
          <p:spPr>
            <a:xfrm>
              <a:off x="4332375" y="54677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70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0" name="Google Shape;61900;p26"/>
            <p:cNvSpPr/>
            <p:nvPr/>
          </p:nvSpPr>
          <p:spPr>
            <a:xfrm>
              <a:off x="6521050" y="5457350"/>
              <a:ext cx="35150" cy="16700"/>
            </a:xfrm>
            <a:custGeom>
              <a:avLst/>
              <a:gdLst/>
              <a:ahLst/>
              <a:cxnLst/>
              <a:rect l="l" t="t" r="r" b="b"/>
              <a:pathLst>
                <a:path w="1406" h="668" extrusionOk="0">
                  <a:moveTo>
                    <a:pt x="715" y="0"/>
                  </a:moveTo>
                  <a:cubicBezTo>
                    <a:pt x="679" y="215"/>
                    <a:pt x="0" y="72"/>
                    <a:pt x="60" y="346"/>
                  </a:cubicBezTo>
                  <a:cubicBezTo>
                    <a:pt x="441" y="667"/>
                    <a:pt x="1405" y="167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1" name="Google Shape;61901;p26"/>
            <p:cNvSpPr/>
            <p:nvPr/>
          </p:nvSpPr>
          <p:spPr>
            <a:xfrm>
              <a:off x="5476275" y="54648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31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2" name="Google Shape;61902;p26"/>
            <p:cNvSpPr/>
            <p:nvPr/>
          </p:nvSpPr>
          <p:spPr>
            <a:xfrm>
              <a:off x="7364900" y="54600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3" name="Google Shape;61903;p26"/>
            <p:cNvSpPr/>
            <p:nvPr/>
          </p:nvSpPr>
          <p:spPr>
            <a:xfrm>
              <a:off x="4811600" y="5449900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393" y="632"/>
                  </a:moveTo>
                  <a:cubicBezTo>
                    <a:pt x="465" y="477"/>
                    <a:pt x="703" y="406"/>
                    <a:pt x="608" y="179"/>
                  </a:cubicBezTo>
                  <a:cubicBezTo>
                    <a:pt x="1" y="1"/>
                    <a:pt x="1" y="668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4" name="Google Shape;61904;p26"/>
            <p:cNvSpPr/>
            <p:nvPr/>
          </p:nvSpPr>
          <p:spPr>
            <a:xfrm>
              <a:off x="4470775" y="5459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68" y="179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5" name="Google Shape;61905;p26"/>
            <p:cNvSpPr/>
            <p:nvPr/>
          </p:nvSpPr>
          <p:spPr>
            <a:xfrm>
              <a:off x="2202350" y="5449900"/>
              <a:ext cx="37525" cy="17900"/>
            </a:xfrm>
            <a:custGeom>
              <a:avLst/>
              <a:gdLst/>
              <a:ahLst/>
              <a:cxnLst/>
              <a:rect l="l" t="t" r="r" b="b"/>
              <a:pathLst>
                <a:path w="1501" h="716" extrusionOk="0">
                  <a:moveTo>
                    <a:pt x="191" y="406"/>
                  </a:moveTo>
                  <a:cubicBezTo>
                    <a:pt x="536" y="715"/>
                    <a:pt x="1477" y="406"/>
                    <a:pt x="1501" y="179"/>
                  </a:cubicBezTo>
                  <a:cubicBezTo>
                    <a:pt x="1060" y="251"/>
                    <a:pt x="0" y="1"/>
                    <a:pt x="191" y="4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6" name="Google Shape;61906;p26"/>
            <p:cNvSpPr/>
            <p:nvPr/>
          </p:nvSpPr>
          <p:spPr>
            <a:xfrm>
              <a:off x="1336175" y="544485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8" y="500"/>
                  </a:moveTo>
                  <a:cubicBezTo>
                    <a:pt x="834" y="334"/>
                    <a:pt x="726" y="0"/>
                    <a:pt x="60" y="60"/>
                  </a:cubicBezTo>
                  <a:cubicBezTo>
                    <a:pt x="0" y="310"/>
                    <a:pt x="119" y="477"/>
                    <a:pt x="488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7" name="Google Shape;61907;p26"/>
            <p:cNvSpPr/>
            <p:nvPr/>
          </p:nvSpPr>
          <p:spPr>
            <a:xfrm>
              <a:off x="7215175" y="5450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36"/>
                  </a:cubicBezTo>
                  <a:cubicBezTo>
                    <a:pt x="274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8" name="Google Shape;61908;p26"/>
            <p:cNvSpPr/>
            <p:nvPr/>
          </p:nvSpPr>
          <p:spPr>
            <a:xfrm>
              <a:off x="7258625" y="54481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9" name="Google Shape;61909;p26"/>
            <p:cNvSpPr/>
            <p:nvPr/>
          </p:nvSpPr>
          <p:spPr>
            <a:xfrm>
              <a:off x="5652775" y="543830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536"/>
                  </a:moveTo>
                  <a:cubicBezTo>
                    <a:pt x="834" y="631"/>
                    <a:pt x="834" y="0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0" name="Google Shape;61910;p26"/>
            <p:cNvSpPr/>
            <p:nvPr/>
          </p:nvSpPr>
          <p:spPr>
            <a:xfrm>
              <a:off x="2266950" y="544515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60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1" name="Google Shape;61911;p26"/>
            <p:cNvSpPr/>
            <p:nvPr/>
          </p:nvSpPr>
          <p:spPr>
            <a:xfrm>
              <a:off x="882550" y="5429075"/>
              <a:ext cx="32750" cy="19375"/>
            </a:xfrm>
            <a:custGeom>
              <a:avLst/>
              <a:gdLst/>
              <a:ahLst/>
              <a:cxnLst/>
              <a:rect l="l" t="t" r="r" b="b"/>
              <a:pathLst>
                <a:path w="1310" h="775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67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2" name="Google Shape;61912;p26"/>
            <p:cNvSpPr/>
            <p:nvPr/>
          </p:nvSpPr>
          <p:spPr>
            <a:xfrm>
              <a:off x="5041700" y="54368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7"/>
                  </a:moveTo>
                  <a:cubicBezTo>
                    <a:pt x="262" y="1"/>
                    <a:pt x="0" y="96"/>
                    <a:pt x="95" y="144"/>
                  </a:cubicBezTo>
                  <a:cubicBezTo>
                    <a:pt x="155" y="168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3" name="Google Shape;61913;p26"/>
            <p:cNvSpPr/>
            <p:nvPr/>
          </p:nvSpPr>
          <p:spPr>
            <a:xfrm>
              <a:off x="4978300" y="5434725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15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03"/>
                    <a:pt x="238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4" name="Google Shape;61914;p26"/>
            <p:cNvSpPr/>
            <p:nvPr/>
          </p:nvSpPr>
          <p:spPr>
            <a:xfrm>
              <a:off x="1294500" y="5424600"/>
              <a:ext cx="16100" cy="14325"/>
            </a:xfrm>
            <a:custGeom>
              <a:avLst/>
              <a:gdLst/>
              <a:ahLst/>
              <a:cxnLst/>
              <a:rect l="l" t="t" r="r" b="b"/>
              <a:pathLst>
                <a:path w="644" h="573" extrusionOk="0">
                  <a:moveTo>
                    <a:pt x="429" y="525"/>
                  </a:moveTo>
                  <a:cubicBezTo>
                    <a:pt x="441" y="453"/>
                    <a:pt x="465" y="394"/>
                    <a:pt x="643" y="406"/>
                  </a:cubicBezTo>
                  <a:lnTo>
                    <a:pt x="643" y="179"/>
                  </a:lnTo>
                  <a:cubicBezTo>
                    <a:pt x="107" y="1"/>
                    <a:pt x="0" y="572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5" name="Google Shape;61915;p26"/>
            <p:cNvSpPr/>
            <p:nvPr/>
          </p:nvSpPr>
          <p:spPr>
            <a:xfrm>
              <a:off x="4340400" y="54314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55"/>
                    <a:pt x="441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6" name="Google Shape;61916;p26"/>
            <p:cNvSpPr/>
            <p:nvPr/>
          </p:nvSpPr>
          <p:spPr>
            <a:xfrm>
              <a:off x="265500" y="542610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727" y="346"/>
                  </a:moveTo>
                  <a:lnTo>
                    <a:pt x="727" y="0"/>
                  </a:lnTo>
                  <a:lnTo>
                    <a:pt x="286" y="0"/>
                  </a:lnTo>
                  <a:cubicBezTo>
                    <a:pt x="274" y="155"/>
                    <a:pt x="0" y="167"/>
                    <a:pt x="8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7" name="Google Shape;61917;p26"/>
            <p:cNvSpPr/>
            <p:nvPr/>
          </p:nvSpPr>
          <p:spPr>
            <a:xfrm>
              <a:off x="6853825" y="5425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8" name="Google Shape;61918;p26"/>
            <p:cNvSpPr/>
            <p:nvPr/>
          </p:nvSpPr>
          <p:spPr>
            <a:xfrm>
              <a:off x="4370175" y="5421025"/>
              <a:ext cx="18175" cy="13725"/>
            </a:xfrm>
            <a:custGeom>
              <a:avLst/>
              <a:gdLst/>
              <a:ahLst/>
              <a:cxnLst/>
              <a:rect l="l" t="t" r="r" b="b"/>
              <a:pathLst>
                <a:path w="727" h="549" extrusionOk="0">
                  <a:moveTo>
                    <a:pt x="667" y="441"/>
                  </a:moveTo>
                  <a:cubicBezTo>
                    <a:pt x="727" y="191"/>
                    <a:pt x="620" y="25"/>
                    <a:pt x="227" y="1"/>
                  </a:cubicBezTo>
                  <a:cubicBezTo>
                    <a:pt x="274" y="191"/>
                    <a:pt x="1" y="549"/>
                    <a:pt x="6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9" name="Google Shape;61919;p26"/>
            <p:cNvSpPr/>
            <p:nvPr/>
          </p:nvSpPr>
          <p:spPr>
            <a:xfrm>
              <a:off x="3330175" y="5409425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5"/>
                  </a:moveTo>
                  <a:cubicBezTo>
                    <a:pt x="1810" y="465"/>
                    <a:pt x="715" y="143"/>
                    <a:pt x="83" y="1"/>
                  </a:cubicBezTo>
                  <a:cubicBezTo>
                    <a:pt x="0" y="536"/>
                    <a:pt x="476" y="774"/>
                    <a:pt x="1167" y="9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0" name="Google Shape;61920;p26"/>
            <p:cNvSpPr/>
            <p:nvPr/>
          </p:nvSpPr>
          <p:spPr>
            <a:xfrm>
              <a:off x="6872875" y="542282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46" y="24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1" name="Google Shape;61921;p26"/>
            <p:cNvSpPr/>
            <p:nvPr/>
          </p:nvSpPr>
          <p:spPr>
            <a:xfrm>
              <a:off x="655725" y="542282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31"/>
                  </a:moveTo>
                  <a:cubicBezTo>
                    <a:pt x="155" y="167"/>
                    <a:pt x="429" y="72"/>
                    <a:pt x="322" y="24"/>
                  </a:cubicBezTo>
                  <a:cubicBezTo>
                    <a:pt x="262" y="0"/>
                    <a:pt x="0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2" name="Google Shape;61922;p26"/>
            <p:cNvSpPr/>
            <p:nvPr/>
          </p:nvSpPr>
          <p:spPr>
            <a:xfrm>
              <a:off x="4302300" y="54198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3" name="Google Shape;61923;p26"/>
            <p:cNvSpPr/>
            <p:nvPr/>
          </p:nvSpPr>
          <p:spPr>
            <a:xfrm>
              <a:off x="1506125" y="5410925"/>
              <a:ext cx="27700" cy="15500"/>
            </a:xfrm>
            <a:custGeom>
              <a:avLst/>
              <a:gdLst/>
              <a:ahLst/>
              <a:cxnLst/>
              <a:rect l="l" t="t" r="r" b="b"/>
              <a:pathLst>
                <a:path w="1108" h="620" extrusionOk="0">
                  <a:moveTo>
                    <a:pt x="882" y="500"/>
                  </a:moveTo>
                  <a:cubicBezTo>
                    <a:pt x="1108" y="214"/>
                    <a:pt x="155" y="0"/>
                    <a:pt x="1" y="274"/>
                  </a:cubicBezTo>
                  <a:cubicBezTo>
                    <a:pt x="346" y="322"/>
                    <a:pt x="191" y="619"/>
                    <a:pt x="882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4" name="Google Shape;61924;p26"/>
            <p:cNvSpPr/>
            <p:nvPr/>
          </p:nvSpPr>
          <p:spPr>
            <a:xfrm>
              <a:off x="454800" y="5417450"/>
              <a:ext cx="18775" cy="6000"/>
            </a:xfrm>
            <a:custGeom>
              <a:avLst/>
              <a:gdLst/>
              <a:ahLst/>
              <a:cxnLst/>
              <a:rect l="l" t="t" r="r" b="b"/>
              <a:pathLst>
                <a:path w="751" h="240" extrusionOk="0">
                  <a:moveTo>
                    <a:pt x="537" y="239"/>
                  </a:moveTo>
                  <a:cubicBezTo>
                    <a:pt x="537" y="120"/>
                    <a:pt x="715" y="108"/>
                    <a:pt x="751" y="13"/>
                  </a:cubicBezTo>
                  <a:cubicBezTo>
                    <a:pt x="417" y="37"/>
                    <a:pt x="1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5" name="Google Shape;61925;p26"/>
            <p:cNvSpPr/>
            <p:nvPr/>
          </p:nvSpPr>
          <p:spPr>
            <a:xfrm>
              <a:off x="2223475" y="541745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75" y="37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6" name="Google Shape;61926;p26"/>
            <p:cNvSpPr/>
            <p:nvPr/>
          </p:nvSpPr>
          <p:spPr>
            <a:xfrm>
              <a:off x="1726400" y="54171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4" y="24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67"/>
                    <a:pt x="429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7" name="Google Shape;61927;p26"/>
            <p:cNvSpPr/>
            <p:nvPr/>
          </p:nvSpPr>
          <p:spPr>
            <a:xfrm>
              <a:off x="5737025" y="54055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45" y="36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8" name="Google Shape;61928;p26"/>
            <p:cNvSpPr/>
            <p:nvPr/>
          </p:nvSpPr>
          <p:spPr>
            <a:xfrm>
              <a:off x="4544000" y="53981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07"/>
                  </a:moveTo>
                  <a:lnTo>
                    <a:pt x="1" y="333"/>
                  </a:lnTo>
                  <a:cubicBezTo>
                    <a:pt x="406" y="714"/>
                    <a:pt x="1072" y="0"/>
                    <a:pt x="1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9" name="Google Shape;61929;p26"/>
            <p:cNvSpPr/>
            <p:nvPr/>
          </p:nvSpPr>
          <p:spPr>
            <a:xfrm>
              <a:off x="3715325" y="54055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0" name="Google Shape;61930;p26"/>
            <p:cNvSpPr/>
            <p:nvPr/>
          </p:nvSpPr>
          <p:spPr>
            <a:xfrm>
              <a:off x="2168425" y="5400800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4" y="346"/>
                  </a:moveTo>
                  <a:cubicBezTo>
                    <a:pt x="441" y="191"/>
                    <a:pt x="572" y="84"/>
                    <a:pt x="691" y="0"/>
                  </a:cubicBezTo>
                  <a:lnTo>
                    <a:pt x="36" y="0"/>
                  </a:lnTo>
                  <a:cubicBezTo>
                    <a:pt x="48" y="179"/>
                    <a:pt x="0" y="405"/>
                    <a:pt x="46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1" name="Google Shape;61931;p26"/>
            <p:cNvSpPr/>
            <p:nvPr/>
          </p:nvSpPr>
          <p:spPr>
            <a:xfrm>
              <a:off x="4340400" y="54028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2" name="Google Shape;61932;p26"/>
            <p:cNvSpPr/>
            <p:nvPr/>
          </p:nvSpPr>
          <p:spPr>
            <a:xfrm>
              <a:off x="2625625" y="54002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48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3" name="Google Shape;61933;p26"/>
            <p:cNvSpPr/>
            <p:nvPr/>
          </p:nvSpPr>
          <p:spPr>
            <a:xfrm>
              <a:off x="2560725" y="54008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4" name="Google Shape;61934;p26"/>
            <p:cNvSpPr/>
            <p:nvPr/>
          </p:nvSpPr>
          <p:spPr>
            <a:xfrm>
              <a:off x="2190150" y="5397825"/>
              <a:ext cx="16975" cy="9250"/>
            </a:xfrm>
            <a:custGeom>
              <a:avLst/>
              <a:gdLst/>
              <a:ahLst/>
              <a:cxnLst/>
              <a:rect l="l" t="t" r="r" b="b"/>
              <a:pathLst>
                <a:path w="679" h="370" extrusionOk="0">
                  <a:moveTo>
                    <a:pt x="679" y="34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50"/>
                    <a:pt x="203" y="369"/>
                    <a:pt x="67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5" name="Google Shape;61935;p26"/>
            <p:cNvSpPr/>
            <p:nvPr/>
          </p:nvSpPr>
          <p:spPr>
            <a:xfrm>
              <a:off x="1701975" y="53975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6" name="Google Shape;61936;p26"/>
            <p:cNvSpPr/>
            <p:nvPr/>
          </p:nvSpPr>
          <p:spPr>
            <a:xfrm>
              <a:off x="7158325" y="53951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7" name="Google Shape;61937;p26"/>
            <p:cNvSpPr/>
            <p:nvPr/>
          </p:nvSpPr>
          <p:spPr>
            <a:xfrm>
              <a:off x="4628550" y="53918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4" y="36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8" name="Google Shape;61938;p26"/>
            <p:cNvSpPr/>
            <p:nvPr/>
          </p:nvSpPr>
          <p:spPr>
            <a:xfrm>
              <a:off x="2180025" y="538680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429" y="334"/>
                  </a:moveTo>
                  <a:cubicBezTo>
                    <a:pt x="429" y="215"/>
                    <a:pt x="608" y="203"/>
                    <a:pt x="655" y="120"/>
                  </a:cubicBezTo>
                  <a:cubicBezTo>
                    <a:pt x="429" y="120"/>
                    <a:pt x="393" y="24"/>
                    <a:pt x="227" y="1"/>
                  </a:cubicBezTo>
                  <a:cubicBezTo>
                    <a:pt x="227" y="120"/>
                    <a:pt x="36" y="132"/>
                    <a:pt x="0" y="215"/>
                  </a:cubicBezTo>
                  <a:cubicBezTo>
                    <a:pt x="227" y="239"/>
                    <a:pt x="262" y="322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9" name="Google Shape;61939;p26"/>
            <p:cNvSpPr/>
            <p:nvPr/>
          </p:nvSpPr>
          <p:spPr>
            <a:xfrm>
              <a:off x="1625500" y="5379950"/>
              <a:ext cx="23225" cy="17600"/>
            </a:xfrm>
            <a:custGeom>
              <a:avLst/>
              <a:gdLst/>
              <a:ahLst/>
              <a:cxnLst/>
              <a:rect l="l" t="t" r="r" b="b"/>
              <a:pathLst>
                <a:path w="929" h="704" extrusionOk="0">
                  <a:moveTo>
                    <a:pt x="881" y="608"/>
                  </a:moveTo>
                  <a:cubicBezTo>
                    <a:pt x="929" y="287"/>
                    <a:pt x="917" y="1"/>
                    <a:pt x="226" y="48"/>
                  </a:cubicBezTo>
                  <a:cubicBezTo>
                    <a:pt x="226" y="215"/>
                    <a:pt x="119" y="298"/>
                    <a:pt x="0" y="394"/>
                  </a:cubicBezTo>
                  <a:cubicBezTo>
                    <a:pt x="441" y="394"/>
                    <a:pt x="286" y="703"/>
                    <a:pt x="881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0" name="Google Shape;61940;p26"/>
            <p:cNvSpPr/>
            <p:nvPr/>
          </p:nvSpPr>
          <p:spPr>
            <a:xfrm>
              <a:off x="7155650" y="5388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1" name="Google Shape;61941;p26"/>
            <p:cNvSpPr/>
            <p:nvPr/>
          </p:nvSpPr>
          <p:spPr>
            <a:xfrm>
              <a:off x="6987175" y="5388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6"/>
                  </a:moveTo>
                  <a:cubicBezTo>
                    <a:pt x="167" y="180"/>
                    <a:pt x="429" y="84"/>
                    <a:pt x="322" y="37"/>
                  </a:cubicBezTo>
                  <a:cubicBezTo>
                    <a:pt x="262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2" name="Google Shape;61942;p26"/>
            <p:cNvSpPr/>
            <p:nvPr/>
          </p:nvSpPr>
          <p:spPr>
            <a:xfrm>
              <a:off x="4441025" y="5386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5" y="48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3" name="Google Shape;61943;p26"/>
            <p:cNvSpPr/>
            <p:nvPr/>
          </p:nvSpPr>
          <p:spPr>
            <a:xfrm>
              <a:off x="2729200" y="53769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3"/>
                  </a:moveTo>
                  <a:cubicBezTo>
                    <a:pt x="441" y="429"/>
                    <a:pt x="465" y="370"/>
                    <a:pt x="655" y="394"/>
                  </a:cubicBezTo>
                  <a:lnTo>
                    <a:pt x="655" y="167"/>
                  </a:lnTo>
                  <a:cubicBezTo>
                    <a:pt x="119" y="1"/>
                    <a:pt x="0" y="548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4" name="Google Shape;61944;p26"/>
            <p:cNvSpPr/>
            <p:nvPr/>
          </p:nvSpPr>
          <p:spPr>
            <a:xfrm>
              <a:off x="6560325" y="5384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79" y="84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5" name="Google Shape;61945;p26"/>
            <p:cNvSpPr/>
            <p:nvPr/>
          </p:nvSpPr>
          <p:spPr>
            <a:xfrm>
              <a:off x="4533300" y="5377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203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6" name="Google Shape;61946;p26"/>
            <p:cNvSpPr/>
            <p:nvPr/>
          </p:nvSpPr>
          <p:spPr>
            <a:xfrm>
              <a:off x="1346275" y="5375500"/>
              <a:ext cx="18500" cy="10725"/>
            </a:xfrm>
            <a:custGeom>
              <a:avLst/>
              <a:gdLst/>
              <a:ahLst/>
              <a:cxnLst/>
              <a:rect l="l" t="t" r="r" b="b"/>
              <a:pathLst>
                <a:path w="740" h="429" extrusionOk="0">
                  <a:moveTo>
                    <a:pt x="739" y="119"/>
                  </a:moveTo>
                  <a:cubicBezTo>
                    <a:pt x="442" y="119"/>
                    <a:pt x="263" y="60"/>
                    <a:pt x="84" y="0"/>
                  </a:cubicBezTo>
                  <a:cubicBezTo>
                    <a:pt x="1" y="357"/>
                    <a:pt x="680" y="429"/>
                    <a:pt x="739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7" name="Google Shape;61947;p26"/>
            <p:cNvSpPr/>
            <p:nvPr/>
          </p:nvSpPr>
          <p:spPr>
            <a:xfrm>
              <a:off x="3519775" y="537787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8" name="Google Shape;61948;p26"/>
            <p:cNvSpPr/>
            <p:nvPr/>
          </p:nvSpPr>
          <p:spPr>
            <a:xfrm>
              <a:off x="1401350" y="5359425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2"/>
                    <a:pt x="977" y="762"/>
                    <a:pt x="1584" y="643"/>
                  </a:cubicBezTo>
                  <a:cubicBezTo>
                    <a:pt x="1406" y="322"/>
                    <a:pt x="1227" y="0"/>
                    <a:pt x="274" y="84"/>
                  </a:cubicBezTo>
                  <a:cubicBezTo>
                    <a:pt x="96" y="215"/>
                    <a:pt x="1" y="393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9" name="Google Shape;61949;p26"/>
            <p:cNvSpPr/>
            <p:nvPr/>
          </p:nvSpPr>
          <p:spPr>
            <a:xfrm>
              <a:off x="1794250" y="5366575"/>
              <a:ext cx="5400" cy="6550"/>
            </a:xfrm>
            <a:custGeom>
              <a:avLst/>
              <a:gdLst/>
              <a:ahLst/>
              <a:cxnLst/>
              <a:rect l="l" t="t" r="r" b="b"/>
              <a:pathLst>
                <a:path w="216" h="262" extrusionOk="0">
                  <a:moveTo>
                    <a:pt x="215" y="131"/>
                  </a:moveTo>
                  <a:cubicBezTo>
                    <a:pt x="215" y="71"/>
                    <a:pt x="37" y="0"/>
                    <a:pt x="1" y="131"/>
                  </a:cubicBezTo>
                  <a:cubicBezTo>
                    <a:pt x="1" y="191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0" name="Google Shape;61950;p26"/>
            <p:cNvSpPr/>
            <p:nvPr/>
          </p:nvSpPr>
          <p:spPr>
            <a:xfrm>
              <a:off x="4038875" y="53668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63" y="37"/>
                    <a:pt x="1" y="1"/>
                    <a:pt x="1" y="120"/>
                  </a:cubicBezTo>
                  <a:cubicBezTo>
                    <a:pt x="168" y="96"/>
                    <a:pt x="430" y="120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1" name="Google Shape;61951;p26"/>
            <p:cNvSpPr/>
            <p:nvPr/>
          </p:nvSpPr>
          <p:spPr>
            <a:xfrm>
              <a:off x="1870150" y="5363575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3" y="215"/>
                    <a:pt x="180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2" name="Google Shape;61952;p26"/>
            <p:cNvSpPr/>
            <p:nvPr/>
          </p:nvSpPr>
          <p:spPr>
            <a:xfrm>
              <a:off x="1546600" y="536657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79" y="167"/>
                    <a:pt x="453" y="71"/>
                    <a:pt x="346" y="12"/>
                  </a:cubicBezTo>
                  <a:cubicBezTo>
                    <a:pt x="287" y="0"/>
                    <a:pt x="1" y="71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3" name="Google Shape;61953;p26"/>
            <p:cNvSpPr/>
            <p:nvPr/>
          </p:nvSpPr>
          <p:spPr>
            <a:xfrm>
              <a:off x="4168675" y="5358825"/>
              <a:ext cx="16675" cy="6575"/>
            </a:xfrm>
            <a:custGeom>
              <a:avLst/>
              <a:gdLst/>
              <a:ahLst/>
              <a:cxnLst/>
              <a:rect l="l" t="t" r="r" b="b"/>
              <a:pathLst>
                <a:path w="667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191"/>
                    <a:pt x="238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4" name="Google Shape;61954;p26"/>
            <p:cNvSpPr/>
            <p:nvPr/>
          </p:nvSpPr>
          <p:spPr>
            <a:xfrm>
              <a:off x="3337900" y="53615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51" y="24"/>
                    <a:pt x="1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5" name="Google Shape;61955;p26"/>
            <p:cNvSpPr/>
            <p:nvPr/>
          </p:nvSpPr>
          <p:spPr>
            <a:xfrm>
              <a:off x="1949050" y="5360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34" y="37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6" name="Google Shape;61956;p26"/>
            <p:cNvSpPr/>
            <p:nvPr/>
          </p:nvSpPr>
          <p:spPr>
            <a:xfrm>
              <a:off x="6935675" y="53588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20"/>
                  </a:cubicBezTo>
                  <a:cubicBezTo>
                    <a:pt x="167" y="84"/>
                    <a:pt x="417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7" name="Google Shape;61957;p26"/>
            <p:cNvSpPr/>
            <p:nvPr/>
          </p:nvSpPr>
          <p:spPr>
            <a:xfrm>
              <a:off x="4571100" y="53502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19"/>
                  </a:moveTo>
                  <a:cubicBezTo>
                    <a:pt x="227" y="60"/>
                    <a:pt x="48" y="0"/>
                    <a:pt x="0" y="119"/>
                  </a:cubicBezTo>
                  <a:cubicBezTo>
                    <a:pt x="0" y="179"/>
                    <a:pt x="191" y="238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8" name="Google Shape;61958;p26"/>
            <p:cNvSpPr/>
            <p:nvPr/>
          </p:nvSpPr>
          <p:spPr>
            <a:xfrm>
              <a:off x="1837725" y="53502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07"/>
                  </a:cubicBezTo>
                  <a:cubicBezTo>
                    <a:pt x="167" y="95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9" name="Google Shape;61959;p26"/>
            <p:cNvSpPr/>
            <p:nvPr/>
          </p:nvSpPr>
          <p:spPr>
            <a:xfrm>
              <a:off x="1381125" y="5346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0" name="Google Shape;61960;p26"/>
            <p:cNvSpPr/>
            <p:nvPr/>
          </p:nvSpPr>
          <p:spPr>
            <a:xfrm>
              <a:off x="3639125" y="53469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1" name="Google Shape;61961;p26"/>
            <p:cNvSpPr/>
            <p:nvPr/>
          </p:nvSpPr>
          <p:spPr>
            <a:xfrm>
              <a:off x="2163950" y="5337700"/>
              <a:ext cx="16100" cy="16675"/>
            </a:xfrm>
            <a:custGeom>
              <a:avLst/>
              <a:gdLst/>
              <a:ahLst/>
              <a:cxnLst/>
              <a:rect l="l" t="t" r="r" b="b"/>
              <a:pathLst>
                <a:path w="644" h="667" extrusionOk="0">
                  <a:moveTo>
                    <a:pt x="643" y="155"/>
                  </a:moveTo>
                  <a:cubicBezTo>
                    <a:pt x="0" y="0"/>
                    <a:pt x="0" y="667"/>
                    <a:pt x="643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2" name="Google Shape;61962;p26"/>
            <p:cNvSpPr/>
            <p:nvPr/>
          </p:nvSpPr>
          <p:spPr>
            <a:xfrm>
              <a:off x="5411075" y="5343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31"/>
                  </a:cubicBezTo>
                  <a:cubicBezTo>
                    <a:pt x="167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3" name="Google Shape;61963;p26"/>
            <p:cNvSpPr/>
            <p:nvPr/>
          </p:nvSpPr>
          <p:spPr>
            <a:xfrm>
              <a:off x="5133975" y="53439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1" y="24"/>
                  </a:moveTo>
                  <a:cubicBezTo>
                    <a:pt x="262" y="0"/>
                    <a:pt x="0" y="83"/>
                    <a:pt x="95" y="131"/>
                  </a:cubicBezTo>
                  <a:cubicBezTo>
                    <a:pt x="179" y="179"/>
                    <a:pt x="441" y="83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4" name="Google Shape;61964;p26"/>
            <p:cNvSpPr/>
            <p:nvPr/>
          </p:nvSpPr>
          <p:spPr>
            <a:xfrm>
              <a:off x="1992500" y="5336200"/>
              <a:ext cx="20550" cy="8350"/>
            </a:xfrm>
            <a:custGeom>
              <a:avLst/>
              <a:gdLst/>
              <a:ahLst/>
              <a:cxnLst/>
              <a:rect l="l" t="t" r="r" b="b"/>
              <a:pathLst>
                <a:path w="822" h="334" extrusionOk="0">
                  <a:moveTo>
                    <a:pt x="120" y="334"/>
                  </a:moveTo>
                  <a:lnTo>
                    <a:pt x="774" y="334"/>
                  </a:lnTo>
                  <a:cubicBezTo>
                    <a:pt x="739" y="203"/>
                    <a:pt x="822" y="12"/>
                    <a:pt x="548" y="1"/>
                  </a:cubicBezTo>
                  <a:cubicBezTo>
                    <a:pt x="536" y="179"/>
                    <a:pt x="0" y="84"/>
                    <a:pt x="120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5" name="Google Shape;61965;p26"/>
            <p:cNvSpPr/>
            <p:nvPr/>
          </p:nvSpPr>
          <p:spPr>
            <a:xfrm>
              <a:off x="2307425" y="5338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31" y="156"/>
                  </a:cubicBezTo>
                  <a:cubicBezTo>
                    <a:pt x="191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6" name="Google Shape;61966;p26"/>
            <p:cNvSpPr/>
            <p:nvPr/>
          </p:nvSpPr>
          <p:spPr>
            <a:xfrm>
              <a:off x="3607575" y="5327275"/>
              <a:ext cx="23550" cy="12525"/>
            </a:xfrm>
            <a:custGeom>
              <a:avLst/>
              <a:gdLst/>
              <a:ahLst/>
              <a:cxnLst/>
              <a:rect l="l" t="t" r="r" b="b"/>
              <a:pathLst>
                <a:path w="942" h="501" extrusionOk="0">
                  <a:moveTo>
                    <a:pt x="941" y="477"/>
                  </a:moveTo>
                  <a:lnTo>
                    <a:pt x="941" y="24"/>
                  </a:lnTo>
                  <a:cubicBezTo>
                    <a:pt x="525" y="0"/>
                    <a:pt x="465" y="143"/>
                    <a:pt x="72" y="131"/>
                  </a:cubicBezTo>
                  <a:cubicBezTo>
                    <a:pt x="1" y="429"/>
                    <a:pt x="370" y="500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7" name="Google Shape;61967;p26"/>
            <p:cNvSpPr/>
            <p:nvPr/>
          </p:nvSpPr>
          <p:spPr>
            <a:xfrm>
              <a:off x="1315925" y="5329350"/>
              <a:ext cx="21750" cy="11650"/>
            </a:xfrm>
            <a:custGeom>
              <a:avLst/>
              <a:gdLst/>
              <a:ahLst/>
              <a:cxnLst/>
              <a:rect l="l" t="t" r="r" b="b"/>
              <a:pathLst>
                <a:path w="870" h="466" extrusionOk="0">
                  <a:moveTo>
                    <a:pt x="870" y="394"/>
                  </a:moveTo>
                  <a:lnTo>
                    <a:pt x="870" y="48"/>
                  </a:lnTo>
                  <a:cubicBezTo>
                    <a:pt x="536" y="60"/>
                    <a:pt x="60" y="1"/>
                    <a:pt x="1" y="167"/>
                  </a:cubicBezTo>
                  <a:cubicBezTo>
                    <a:pt x="441" y="167"/>
                    <a:pt x="274" y="465"/>
                    <a:pt x="870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8" name="Google Shape;61968;p26"/>
            <p:cNvSpPr/>
            <p:nvPr/>
          </p:nvSpPr>
          <p:spPr>
            <a:xfrm>
              <a:off x="1663875" y="5318650"/>
              <a:ext cx="32775" cy="17275"/>
            </a:xfrm>
            <a:custGeom>
              <a:avLst/>
              <a:gdLst/>
              <a:ahLst/>
              <a:cxnLst/>
              <a:rect l="l" t="t" r="r" b="b"/>
              <a:pathLst>
                <a:path w="1311" h="691" extrusionOk="0">
                  <a:moveTo>
                    <a:pt x="1" y="250"/>
                  </a:moveTo>
                  <a:cubicBezTo>
                    <a:pt x="239" y="500"/>
                    <a:pt x="596" y="691"/>
                    <a:pt x="1311" y="691"/>
                  </a:cubicBezTo>
                  <a:lnTo>
                    <a:pt x="1311" y="131"/>
                  </a:lnTo>
                  <a:cubicBezTo>
                    <a:pt x="930" y="203"/>
                    <a:pt x="13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9" name="Google Shape;61969;p26"/>
            <p:cNvSpPr/>
            <p:nvPr/>
          </p:nvSpPr>
          <p:spPr>
            <a:xfrm>
              <a:off x="875700" y="5319225"/>
              <a:ext cx="36325" cy="17300"/>
            </a:xfrm>
            <a:custGeom>
              <a:avLst/>
              <a:gdLst/>
              <a:ahLst/>
              <a:cxnLst/>
              <a:rect l="l" t="t" r="r" b="b"/>
              <a:pathLst>
                <a:path w="1453" h="692" extrusionOk="0">
                  <a:moveTo>
                    <a:pt x="1096" y="1"/>
                  </a:moveTo>
                  <a:cubicBezTo>
                    <a:pt x="405" y="37"/>
                    <a:pt x="48" y="215"/>
                    <a:pt x="0" y="572"/>
                  </a:cubicBezTo>
                  <a:cubicBezTo>
                    <a:pt x="429" y="537"/>
                    <a:pt x="476" y="691"/>
                    <a:pt x="881" y="691"/>
                  </a:cubicBezTo>
                  <a:cubicBezTo>
                    <a:pt x="1024" y="441"/>
                    <a:pt x="1453" y="180"/>
                    <a:pt x="109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0" name="Google Shape;61970;p26"/>
            <p:cNvSpPr/>
            <p:nvPr/>
          </p:nvSpPr>
          <p:spPr>
            <a:xfrm>
              <a:off x="4631225" y="5324900"/>
              <a:ext cx="11925" cy="9250"/>
            </a:xfrm>
            <a:custGeom>
              <a:avLst/>
              <a:gdLst/>
              <a:ahLst/>
              <a:cxnLst/>
              <a:rect l="l" t="t" r="r" b="b"/>
              <a:pathLst>
                <a:path w="477" h="370" extrusionOk="0">
                  <a:moveTo>
                    <a:pt x="429" y="345"/>
                  </a:moveTo>
                  <a:cubicBezTo>
                    <a:pt x="393" y="214"/>
                    <a:pt x="477" y="36"/>
                    <a:pt x="215" y="0"/>
                  </a:cubicBezTo>
                  <a:cubicBezTo>
                    <a:pt x="203" y="72"/>
                    <a:pt x="191" y="131"/>
                    <a:pt x="0" y="119"/>
                  </a:cubicBezTo>
                  <a:cubicBezTo>
                    <a:pt x="24" y="250"/>
                    <a:pt x="60" y="369"/>
                    <a:pt x="42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1" name="Google Shape;61971;p26"/>
            <p:cNvSpPr/>
            <p:nvPr/>
          </p:nvSpPr>
          <p:spPr>
            <a:xfrm>
              <a:off x="2155900" y="5329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2" name="Google Shape;61972;p26"/>
            <p:cNvSpPr/>
            <p:nvPr/>
          </p:nvSpPr>
          <p:spPr>
            <a:xfrm>
              <a:off x="3451600" y="532460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3" name="Google Shape;61973;p26"/>
            <p:cNvSpPr/>
            <p:nvPr/>
          </p:nvSpPr>
          <p:spPr>
            <a:xfrm>
              <a:off x="1987150" y="5324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4" name="Google Shape;61974;p26"/>
            <p:cNvSpPr/>
            <p:nvPr/>
          </p:nvSpPr>
          <p:spPr>
            <a:xfrm>
              <a:off x="3125675" y="53219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5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5" name="Google Shape;61975;p26"/>
            <p:cNvSpPr/>
            <p:nvPr/>
          </p:nvSpPr>
          <p:spPr>
            <a:xfrm>
              <a:off x="3753425" y="53186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108" y="131"/>
                  </a:moveTo>
                  <a:cubicBezTo>
                    <a:pt x="168" y="167"/>
                    <a:pt x="429" y="72"/>
                    <a:pt x="334" y="12"/>
                  </a:cubicBezTo>
                  <a:cubicBezTo>
                    <a:pt x="275" y="0"/>
                    <a:pt x="1" y="83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6" name="Google Shape;61976;p26"/>
            <p:cNvSpPr/>
            <p:nvPr/>
          </p:nvSpPr>
          <p:spPr>
            <a:xfrm>
              <a:off x="2894700" y="53186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7" name="Google Shape;61977;p26"/>
            <p:cNvSpPr/>
            <p:nvPr/>
          </p:nvSpPr>
          <p:spPr>
            <a:xfrm>
              <a:off x="5791200" y="53129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25"/>
                  </a:moveTo>
                  <a:cubicBezTo>
                    <a:pt x="274" y="1"/>
                    <a:pt x="0" y="96"/>
                    <a:pt x="119" y="144"/>
                  </a:cubicBezTo>
                  <a:cubicBezTo>
                    <a:pt x="179" y="168"/>
                    <a:pt x="452" y="96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8" name="Google Shape;61978;p26"/>
            <p:cNvSpPr/>
            <p:nvPr/>
          </p:nvSpPr>
          <p:spPr>
            <a:xfrm>
              <a:off x="2139550" y="53129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5"/>
                  </a:moveTo>
                  <a:cubicBezTo>
                    <a:pt x="262" y="1"/>
                    <a:pt x="0" y="96"/>
                    <a:pt x="95" y="144"/>
                  </a:cubicBezTo>
                  <a:cubicBezTo>
                    <a:pt x="155" y="168"/>
                    <a:pt x="429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9" name="Google Shape;61979;p26"/>
            <p:cNvSpPr/>
            <p:nvPr/>
          </p:nvSpPr>
          <p:spPr>
            <a:xfrm>
              <a:off x="4652650" y="53082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0" name="Google Shape;61980;p26"/>
            <p:cNvSpPr/>
            <p:nvPr/>
          </p:nvSpPr>
          <p:spPr>
            <a:xfrm>
              <a:off x="3742425" y="52966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334" y="0"/>
                  </a:moveTo>
                  <a:cubicBezTo>
                    <a:pt x="0" y="167"/>
                    <a:pt x="96" y="512"/>
                    <a:pt x="774" y="453"/>
                  </a:cubicBezTo>
                  <a:cubicBezTo>
                    <a:pt x="834" y="191"/>
                    <a:pt x="715" y="36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1" name="Google Shape;61981;p26"/>
            <p:cNvSpPr/>
            <p:nvPr/>
          </p:nvSpPr>
          <p:spPr>
            <a:xfrm>
              <a:off x="2845575" y="53043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2" name="Google Shape;61982;p26"/>
            <p:cNvSpPr/>
            <p:nvPr/>
          </p:nvSpPr>
          <p:spPr>
            <a:xfrm>
              <a:off x="6392450" y="5286200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2" y="762"/>
                  </a:moveTo>
                  <a:cubicBezTo>
                    <a:pt x="572" y="429"/>
                    <a:pt x="1120" y="417"/>
                    <a:pt x="1060" y="96"/>
                  </a:cubicBezTo>
                  <a:cubicBezTo>
                    <a:pt x="1" y="0"/>
                    <a:pt x="96" y="786"/>
                    <a:pt x="632" y="7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3" name="Google Shape;61983;p26"/>
            <p:cNvSpPr/>
            <p:nvPr/>
          </p:nvSpPr>
          <p:spPr>
            <a:xfrm>
              <a:off x="2313075" y="530197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08" y="131"/>
                  </a:moveTo>
                  <a:cubicBezTo>
                    <a:pt x="167" y="155"/>
                    <a:pt x="441" y="72"/>
                    <a:pt x="334" y="12"/>
                  </a:cubicBezTo>
                  <a:cubicBezTo>
                    <a:pt x="274" y="0"/>
                    <a:pt x="0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4" name="Google Shape;61984;p26"/>
            <p:cNvSpPr/>
            <p:nvPr/>
          </p:nvSpPr>
          <p:spPr>
            <a:xfrm>
              <a:off x="1677275" y="53016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0"/>
                    <a:pt x="1" y="96"/>
                    <a:pt x="120" y="155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5" name="Google Shape;61985;p26"/>
            <p:cNvSpPr/>
            <p:nvPr/>
          </p:nvSpPr>
          <p:spPr>
            <a:xfrm>
              <a:off x="4084125" y="5285600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798" y="679"/>
                  </a:moveTo>
                  <a:cubicBezTo>
                    <a:pt x="977" y="548"/>
                    <a:pt x="1072" y="382"/>
                    <a:pt x="1013" y="120"/>
                  </a:cubicBezTo>
                  <a:cubicBezTo>
                    <a:pt x="715" y="120"/>
                    <a:pt x="536" y="48"/>
                    <a:pt x="358" y="1"/>
                  </a:cubicBezTo>
                  <a:cubicBezTo>
                    <a:pt x="1" y="179"/>
                    <a:pt x="96" y="715"/>
                    <a:pt x="79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6" name="Google Shape;61986;p26"/>
            <p:cNvSpPr/>
            <p:nvPr/>
          </p:nvSpPr>
          <p:spPr>
            <a:xfrm>
              <a:off x="2343725" y="5290075"/>
              <a:ext cx="15500" cy="16675"/>
            </a:xfrm>
            <a:custGeom>
              <a:avLst/>
              <a:gdLst/>
              <a:ahLst/>
              <a:cxnLst/>
              <a:rect l="l" t="t" r="r" b="b"/>
              <a:pathLst>
                <a:path w="620" h="667" extrusionOk="0">
                  <a:moveTo>
                    <a:pt x="620" y="500"/>
                  </a:moveTo>
                  <a:lnTo>
                    <a:pt x="620" y="155"/>
                  </a:lnTo>
                  <a:cubicBezTo>
                    <a:pt x="1" y="0"/>
                    <a:pt x="1" y="667"/>
                    <a:pt x="620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7" name="Google Shape;61987;p26"/>
            <p:cNvSpPr/>
            <p:nvPr/>
          </p:nvSpPr>
          <p:spPr>
            <a:xfrm>
              <a:off x="5345900" y="5296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8" name="Google Shape;61988;p26"/>
            <p:cNvSpPr/>
            <p:nvPr/>
          </p:nvSpPr>
          <p:spPr>
            <a:xfrm>
              <a:off x="2277050" y="5290950"/>
              <a:ext cx="17300" cy="8975"/>
            </a:xfrm>
            <a:custGeom>
              <a:avLst/>
              <a:gdLst/>
              <a:ahLst/>
              <a:cxnLst/>
              <a:rect l="l" t="t" r="r" b="b"/>
              <a:pathLst>
                <a:path w="692" h="359" extrusionOk="0">
                  <a:moveTo>
                    <a:pt x="691" y="346"/>
                  </a:moveTo>
                  <a:lnTo>
                    <a:pt x="691" y="1"/>
                  </a:lnTo>
                  <a:lnTo>
                    <a:pt x="37" y="1"/>
                  </a:lnTo>
                  <a:cubicBezTo>
                    <a:pt x="1" y="263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9" name="Google Shape;61989;p26"/>
            <p:cNvSpPr/>
            <p:nvPr/>
          </p:nvSpPr>
          <p:spPr>
            <a:xfrm>
              <a:off x="1646925" y="5287975"/>
              <a:ext cx="11325" cy="10150"/>
            </a:xfrm>
            <a:custGeom>
              <a:avLst/>
              <a:gdLst/>
              <a:ahLst/>
              <a:cxnLst/>
              <a:rect l="l" t="t" r="r" b="b"/>
              <a:pathLst>
                <a:path w="453" h="406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0" y="120"/>
                    <a:pt x="203" y="37"/>
                    <a:pt x="24" y="1"/>
                  </a:cubicBezTo>
                  <a:cubicBezTo>
                    <a:pt x="36" y="203"/>
                    <a:pt x="0" y="40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0" name="Google Shape;61990;p26"/>
            <p:cNvSpPr/>
            <p:nvPr/>
          </p:nvSpPr>
          <p:spPr>
            <a:xfrm>
              <a:off x="1462675" y="5293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5"/>
                    <a:pt x="429" y="119"/>
                    <a:pt x="429" y="0"/>
                  </a:cubicBezTo>
                  <a:cubicBezTo>
                    <a:pt x="262" y="48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1" name="Google Shape;61991;p26"/>
            <p:cNvSpPr/>
            <p:nvPr/>
          </p:nvSpPr>
          <p:spPr>
            <a:xfrm>
              <a:off x="6815725" y="52876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15"/>
                    <a:pt x="191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2" name="Google Shape;61992;p26"/>
            <p:cNvSpPr/>
            <p:nvPr/>
          </p:nvSpPr>
          <p:spPr>
            <a:xfrm>
              <a:off x="6079625" y="52903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3" name="Google Shape;61993;p26"/>
            <p:cNvSpPr/>
            <p:nvPr/>
          </p:nvSpPr>
          <p:spPr>
            <a:xfrm>
              <a:off x="2006200" y="5287975"/>
              <a:ext cx="16375" cy="5975"/>
            </a:xfrm>
            <a:custGeom>
              <a:avLst/>
              <a:gdLst/>
              <a:ahLst/>
              <a:cxnLst/>
              <a:rect l="l" t="t" r="r" b="b"/>
              <a:pathLst>
                <a:path w="655" h="239" extrusionOk="0">
                  <a:moveTo>
                    <a:pt x="0" y="239"/>
                  </a:moveTo>
                  <a:cubicBezTo>
                    <a:pt x="369" y="239"/>
                    <a:pt x="572" y="156"/>
                    <a:pt x="655" y="25"/>
                  </a:cubicBezTo>
                  <a:cubicBezTo>
                    <a:pt x="286" y="1"/>
                    <a:pt x="95" y="108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4" name="Google Shape;61994;p26"/>
            <p:cNvSpPr/>
            <p:nvPr/>
          </p:nvSpPr>
          <p:spPr>
            <a:xfrm>
              <a:off x="2294325" y="52826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20"/>
                  </a:moveTo>
                  <a:cubicBezTo>
                    <a:pt x="429" y="120"/>
                    <a:pt x="393" y="24"/>
                    <a:pt x="215" y="0"/>
                  </a:cubicBezTo>
                  <a:cubicBezTo>
                    <a:pt x="215" y="120"/>
                    <a:pt x="36" y="131"/>
                    <a:pt x="0" y="215"/>
                  </a:cubicBezTo>
                  <a:cubicBezTo>
                    <a:pt x="215" y="215"/>
                    <a:pt x="250" y="310"/>
                    <a:pt x="429" y="334"/>
                  </a:cubicBezTo>
                  <a:cubicBezTo>
                    <a:pt x="429" y="239"/>
                    <a:pt x="608" y="203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5" name="Google Shape;61995;p26"/>
            <p:cNvSpPr/>
            <p:nvPr/>
          </p:nvSpPr>
          <p:spPr>
            <a:xfrm>
              <a:off x="5039000" y="5275175"/>
              <a:ext cx="21175" cy="15500"/>
            </a:xfrm>
            <a:custGeom>
              <a:avLst/>
              <a:gdLst/>
              <a:ahLst/>
              <a:cxnLst/>
              <a:rect l="l" t="t" r="r" b="b"/>
              <a:pathLst>
                <a:path w="847" h="620" extrusionOk="0">
                  <a:moveTo>
                    <a:pt x="1" y="84"/>
                  </a:moveTo>
                  <a:lnTo>
                    <a:pt x="1" y="537"/>
                  </a:lnTo>
                  <a:cubicBezTo>
                    <a:pt x="846" y="620"/>
                    <a:pt x="846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6" name="Google Shape;61996;p26"/>
            <p:cNvSpPr/>
            <p:nvPr/>
          </p:nvSpPr>
          <p:spPr>
            <a:xfrm>
              <a:off x="4542225" y="5271325"/>
              <a:ext cx="27700" cy="16675"/>
            </a:xfrm>
            <a:custGeom>
              <a:avLst/>
              <a:gdLst/>
              <a:ahLst/>
              <a:cxnLst/>
              <a:rect l="l" t="t" r="r" b="b"/>
              <a:pathLst>
                <a:path w="1108" h="667" extrusionOk="0">
                  <a:moveTo>
                    <a:pt x="953" y="0"/>
                  </a:moveTo>
                  <a:lnTo>
                    <a:pt x="96" y="0"/>
                  </a:lnTo>
                  <a:cubicBezTo>
                    <a:pt x="0" y="393"/>
                    <a:pt x="465" y="476"/>
                    <a:pt x="750" y="667"/>
                  </a:cubicBezTo>
                  <a:cubicBezTo>
                    <a:pt x="727" y="417"/>
                    <a:pt x="1108" y="357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7" name="Google Shape;61997;p26"/>
            <p:cNvSpPr/>
            <p:nvPr/>
          </p:nvSpPr>
          <p:spPr>
            <a:xfrm>
              <a:off x="2492550" y="52790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8" name="Google Shape;61998;p26"/>
            <p:cNvSpPr/>
            <p:nvPr/>
          </p:nvSpPr>
          <p:spPr>
            <a:xfrm>
              <a:off x="6190950" y="5271325"/>
              <a:ext cx="16375" cy="8650"/>
            </a:xfrm>
            <a:custGeom>
              <a:avLst/>
              <a:gdLst/>
              <a:ahLst/>
              <a:cxnLst/>
              <a:rect l="l" t="t" r="r" b="b"/>
              <a:pathLst>
                <a:path w="655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65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9" name="Google Shape;61999;p26"/>
            <p:cNvSpPr/>
            <p:nvPr/>
          </p:nvSpPr>
          <p:spPr>
            <a:xfrm>
              <a:off x="6728800" y="5271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0" name="Google Shape;62000;p26"/>
            <p:cNvSpPr/>
            <p:nvPr/>
          </p:nvSpPr>
          <p:spPr>
            <a:xfrm>
              <a:off x="4210050" y="526805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7" y="131"/>
                  </a:moveTo>
                  <a:cubicBezTo>
                    <a:pt x="167" y="167"/>
                    <a:pt x="429" y="72"/>
                    <a:pt x="321" y="12"/>
                  </a:cubicBezTo>
                  <a:cubicBezTo>
                    <a:pt x="262" y="0"/>
                    <a:pt x="0" y="72"/>
                    <a:pt x="10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1" name="Google Shape;62001;p26"/>
            <p:cNvSpPr/>
            <p:nvPr/>
          </p:nvSpPr>
          <p:spPr>
            <a:xfrm>
              <a:off x="1254300" y="5244825"/>
              <a:ext cx="40825" cy="28900"/>
            </a:xfrm>
            <a:custGeom>
              <a:avLst/>
              <a:gdLst/>
              <a:ahLst/>
              <a:cxnLst/>
              <a:rect l="l" t="t" r="r" b="b"/>
              <a:pathLst>
                <a:path w="1633" h="1156" extrusionOk="0">
                  <a:moveTo>
                    <a:pt x="501" y="739"/>
                  </a:moveTo>
                  <a:cubicBezTo>
                    <a:pt x="656" y="870"/>
                    <a:pt x="370" y="1155"/>
                    <a:pt x="930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1" y="620"/>
                    <a:pt x="382" y="620"/>
                    <a:pt x="501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2" name="Google Shape;62002;p26"/>
            <p:cNvSpPr/>
            <p:nvPr/>
          </p:nvSpPr>
          <p:spPr>
            <a:xfrm>
              <a:off x="5728675" y="526327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3" name="Google Shape;62003;p26"/>
            <p:cNvSpPr/>
            <p:nvPr/>
          </p:nvSpPr>
          <p:spPr>
            <a:xfrm>
              <a:off x="2502975" y="5260300"/>
              <a:ext cx="22950" cy="9850"/>
            </a:xfrm>
            <a:custGeom>
              <a:avLst/>
              <a:gdLst/>
              <a:ahLst/>
              <a:cxnLst/>
              <a:rect l="l" t="t" r="r" b="b"/>
              <a:pathLst>
                <a:path w="918" h="394" extrusionOk="0">
                  <a:moveTo>
                    <a:pt x="775" y="334"/>
                  </a:moveTo>
                  <a:cubicBezTo>
                    <a:pt x="917" y="36"/>
                    <a:pt x="322" y="120"/>
                    <a:pt x="120" y="1"/>
                  </a:cubicBezTo>
                  <a:cubicBezTo>
                    <a:pt x="1" y="298"/>
                    <a:pt x="227" y="393"/>
                    <a:pt x="77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4" name="Google Shape;62004;p26"/>
            <p:cNvSpPr/>
            <p:nvPr/>
          </p:nvSpPr>
          <p:spPr>
            <a:xfrm>
              <a:off x="1470700" y="5265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7" y="179"/>
                    <a:pt x="441" y="83"/>
                    <a:pt x="334" y="24"/>
                  </a:cubicBezTo>
                  <a:cubicBezTo>
                    <a:pt x="275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5" name="Google Shape;62005;p26"/>
            <p:cNvSpPr/>
            <p:nvPr/>
          </p:nvSpPr>
          <p:spPr>
            <a:xfrm>
              <a:off x="2424400" y="52597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72"/>
                    <a:pt x="48" y="1"/>
                    <a:pt x="0" y="144"/>
                  </a:cubicBezTo>
                  <a:cubicBezTo>
                    <a:pt x="12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6" name="Google Shape;62006;p26"/>
            <p:cNvSpPr/>
            <p:nvPr/>
          </p:nvSpPr>
          <p:spPr>
            <a:xfrm>
              <a:off x="992675" y="52623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7" name="Google Shape;62007;p26"/>
            <p:cNvSpPr/>
            <p:nvPr/>
          </p:nvSpPr>
          <p:spPr>
            <a:xfrm>
              <a:off x="720625" y="52623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8"/>
                    <a:pt x="452" y="72"/>
                    <a:pt x="345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8" name="Google Shape;62008;p26"/>
            <p:cNvSpPr/>
            <p:nvPr/>
          </p:nvSpPr>
          <p:spPr>
            <a:xfrm>
              <a:off x="587850" y="5253750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70" y="36"/>
                  </a:moveTo>
                  <a:cubicBezTo>
                    <a:pt x="370" y="1"/>
                    <a:pt x="48" y="60"/>
                    <a:pt x="1" y="263"/>
                  </a:cubicBezTo>
                  <a:cubicBezTo>
                    <a:pt x="310" y="286"/>
                    <a:pt x="370" y="441"/>
                    <a:pt x="656" y="477"/>
                  </a:cubicBezTo>
                  <a:cubicBezTo>
                    <a:pt x="596" y="274"/>
                    <a:pt x="894" y="239"/>
                    <a:pt x="87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9" name="Google Shape;62009;p26"/>
            <p:cNvSpPr/>
            <p:nvPr/>
          </p:nvSpPr>
          <p:spPr>
            <a:xfrm>
              <a:off x="1848425" y="5252850"/>
              <a:ext cx="30700" cy="12525"/>
            </a:xfrm>
            <a:custGeom>
              <a:avLst/>
              <a:gdLst/>
              <a:ahLst/>
              <a:cxnLst/>
              <a:rect l="l" t="t" r="r" b="b"/>
              <a:pathLst>
                <a:path w="1228" h="501" extrusionOk="0">
                  <a:moveTo>
                    <a:pt x="1084" y="418"/>
                  </a:moveTo>
                  <a:cubicBezTo>
                    <a:pt x="1227" y="144"/>
                    <a:pt x="48" y="1"/>
                    <a:pt x="1" y="191"/>
                  </a:cubicBezTo>
                  <a:cubicBezTo>
                    <a:pt x="418" y="239"/>
                    <a:pt x="406" y="501"/>
                    <a:pt x="1084" y="4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0" name="Google Shape;62010;p26"/>
            <p:cNvSpPr/>
            <p:nvPr/>
          </p:nvSpPr>
          <p:spPr>
            <a:xfrm>
              <a:off x="7038975" y="52576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72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1" name="Google Shape;62011;p26"/>
            <p:cNvSpPr/>
            <p:nvPr/>
          </p:nvSpPr>
          <p:spPr>
            <a:xfrm>
              <a:off x="369375" y="525465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6" y="0"/>
                  </a:lnTo>
                  <a:cubicBezTo>
                    <a:pt x="1" y="203"/>
                    <a:pt x="239" y="262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2" name="Google Shape;62012;p26"/>
            <p:cNvSpPr/>
            <p:nvPr/>
          </p:nvSpPr>
          <p:spPr>
            <a:xfrm>
              <a:off x="4609500" y="52484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03"/>
                    <a:pt x="167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3" name="Google Shape;62013;p26"/>
            <p:cNvSpPr/>
            <p:nvPr/>
          </p:nvSpPr>
          <p:spPr>
            <a:xfrm>
              <a:off x="3919525" y="52490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4" name="Google Shape;62014;p26"/>
            <p:cNvSpPr/>
            <p:nvPr/>
          </p:nvSpPr>
          <p:spPr>
            <a:xfrm>
              <a:off x="2122575" y="5235300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48"/>
                  </a:moveTo>
                  <a:cubicBezTo>
                    <a:pt x="1286" y="0"/>
                    <a:pt x="0" y="250"/>
                    <a:pt x="120" y="667"/>
                  </a:cubicBezTo>
                  <a:cubicBezTo>
                    <a:pt x="739" y="750"/>
                    <a:pt x="691" y="500"/>
                    <a:pt x="1215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5" name="Google Shape;62015;p26"/>
            <p:cNvSpPr/>
            <p:nvPr/>
          </p:nvSpPr>
          <p:spPr>
            <a:xfrm>
              <a:off x="275325" y="52484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6" name="Google Shape;62016;p26"/>
            <p:cNvSpPr/>
            <p:nvPr/>
          </p:nvSpPr>
          <p:spPr>
            <a:xfrm>
              <a:off x="6250775" y="52433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7" name="Google Shape;62017;p26"/>
            <p:cNvSpPr/>
            <p:nvPr/>
          </p:nvSpPr>
          <p:spPr>
            <a:xfrm>
              <a:off x="4323750" y="52454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8" name="Google Shape;62018;p26"/>
            <p:cNvSpPr/>
            <p:nvPr/>
          </p:nvSpPr>
          <p:spPr>
            <a:xfrm>
              <a:off x="3867425" y="523500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9" y="560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37" y="143"/>
                    <a:pt x="1" y="548"/>
                    <a:pt x="54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9" name="Google Shape;62019;p26"/>
            <p:cNvSpPr/>
            <p:nvPr/>
          </p:nvSpPr>
          <p:spPr>
            <a:xfrm>
              <a:off x="5894775" y="52341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56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2" y="1"/>
                    <a:pt x="0" y="96"/>
                    <a:pt x="108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0" name="Google Shape;62020;p26"/>
            <p:cNvSpPr/>
            <p:nvPr/>
          </p:nvSpPr>
          <p:spPr>
            <a:xfrm>
              <a:off x="2854225" y="522935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2" y="346"/>
                  </a:moveTo>
                  <a:cubicBezTo>
                    <a:pt x="703" y="369"/>
                    <a:pt x="1024" y="310"/>
                    <a:pt x="1072" y="119"/>
                  </a:cubicBezTo>
                  <a:cubicBezTo>
                    <a:pt x="703" y="131"/>
                    <a:pt x="0" y="0"/>
                    <a:pt x="20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1" name="Google Shape;62021;p26"/>
            <p:cNvSpPr/>
            <p:nvPr/>
          </p:nvSpPr>
          <p:spPr>
            <a:xfrm>
              <a:off x="2117525" y="52341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2" name="Google Shape;62022;p26"/>
            <p:cNvSpPr/>
            <p:nvPr/>
          </p:nvSpPr>
          <p:spPr>
            <a:xfrm>
              <a:off x="1631150" y="5231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43"/>
                  </a:moveTo>
                  <a:cubicBezTo>
                    <a:pt x="0" y="203"/>
                    <a:pt x="179" y="263"/>
                    <a:pt x="226" y="143"/>
                  </a:cubicBezTo>
                  <a:cubicBezTo>
                    <a:pt x="226" y="84"/>
                    <a:pt x="48" y="1"/>
                    <a:pt x="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3" name="Google Shape;62023;p26"/>
            <p:cNvSpPr/>
            <p:nvPr/>
          </p:nvSpPr>
          <p:spPr>
            <a:xfrm>
              <a:off x="5291725" y="52311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96"/>
                    <a:pt x="96" y="144"/>
                  </a:cubicBezTo>
                  <a:cubicBezTo>
                    <a:pt x="155" y="179"/>
                    <a:pt x="429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4" name="Google Shape;62024;p26"/>
            <p:cNvSpPr/>
            <p:nvPr/>
          </p:nvSpPr>
          <p:spPr>
            <a:xfrm>
              <a:off x="4831250" y="5224275"/>
              <a:ext cx="7175" cy="12225"/>
            </a:xfrm>
            <a:custGeom>
              <a:avLst/>
              <a:gdLst/>
              <a:ahLst/>
              <a:cxnLst/>
              <a:rect l="l" t="t" r="r" b="b"/>
              <a:pathLst>
                <a:path w="287" h="489" extrusionOk="0">
                  <a:moveTo>
                    <a:pt x="262" y="299"/>
                  </a:moveTo>
                  <a:cubicBezTo>
                    <a:pt x="286" y="191"/>
                    <a:pt x="84" y="1"/>
                    <a:pt x="36" y="191"/>
                  </a:cubicBezTo>
                  <a:cubicBezTo>
                    <a:pt x="0" y="322"/>
                    <a:pt x="215" y="489"/>
                    <a:pt x="262" y="29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5" name="Google Shape;62025;p26"/>
            <p:cNvSpPr/>
            <p:nvPr/>
          </p:nvSpPr>
          <p:spPr>
            <a:xfrm>
              <a:off x="199125" y="52284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6" name="Google Shape;62026;p26"/>
            <p:cNvSpPr/>
            <p:nvPr/>
          </p:nvSpPr>
          <p:spPr>
            <a:xfrm>
              <a:off x="3734375" y="5226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84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7" name="Google Shape;62027;p26"/>
            <p:cNvSpPr/>
            <p:nvPr/>
          </p:nvSpPr>
          <p:spPr>
            <a:xfrm>
              <a:off x="5446500" y="5217450"/>
              <a:ext cx="5375" cy="6550"/>
            </a:xfrm>
            <a:custGeom>
              <a:avLst/>
              <a:gdLst/>
              <a:ahLst/>
              <a:cxnLst/>
              <a:rect l="l" t="t" r="r" b="b"/>
              <a:pathLst>
                <a:path w="215" h="262" extrusionOk="0">
                  <a:moveTo>
                    <a:pt x="215" y="131"/>
                  </a:moveTo>
                  <a:cubicBezTo>
                    <a:pt x="215" y="71"/>
                    <a:pt x="36" y="0"/>
                    <a:pt x="1" y="131"/>
                  </a:cubicBezTo>
                  <a:cubicBezTo>
                    <a:pt x="1" y="191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8" name="Google Shape;62028;p26"/>
            <p:cNvSpPr/>
            <p:nvPr/>
          </p:nvSpPr>
          <p:spPr>
            <a:xfrm>
              <a:off x="3824275" y="52198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2" y="0"/>
                    <a:pt x="1" y="96"/>
                    <a:pt x="96" y="143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9" name="Google Shape;62029;p26"/>
            <p:cNvSpPr/>
            <p:nvPr/>
          </p:nvSpPr>
          <p:spPr>
            <a:xfrm>
              <a:off x="2272300" y="5215050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6"/>
                    <a:pt x="227" y="1"/>
                  </a:cubicBezTo>
                  <a:cubicBezTo>
                    <a:pt x="203" y="84"/>
                    <a:pt x="191" y="144"/>
                    <a:pt x="0" y="120"/>
                  </a:cubicBezTo>
                  <a:cubicBezTo>
                    <a:pt x="24" y="263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0" name="Google Shape;62030;p26"/>
            <p:cNvSpPr/>
            <p:nvPr/>
          </p:nvSpPr>
          <p:spPr>
            <a:xfrm>
              <a:off x="2218425" y="5220700"/>
              <a:ext cx="10725" cy="3025"/>
            </a:xfrm>
            <a:custGeom>
              <a:avLst/>
              <a:gdLst/>
              <a:ahLst/>
              <a:cxnLst/>
              <a:rect l="l" t="t" r="r" b="b"/>
              <a:pathLst>
                <a:path w="429" h="121" extrusionOk="0">
                  <a:moveTo>
                    <a:pt x="429" y="1"/>
                  </a:moveTo>
                  <a:cubicBezTo>
                    <a:pt x="262" y="37"/>
                    <a:pt x="0" y="1"/>
                    <a:pt x="0" y="108"/>
                  </a:cubicBezTo>
                  <a:cubicBezTo>
                    <a:pt x="155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1" name="Google Shape;62031;p26"/>
            <p:cNvSpPr/>
            <p:nvPr/>
          </p:nvSpPr>
          <p:spPr>
            <a:xfrm>
              <a:off x="2185675" y="5208800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25"/>
                  </a:moveTo>
                  <a:cubicBezTo>
                    <a:pt x="370" y="1"/>
                    <a:pt x="36" y="60"/>
                    <a:pt x="1" y="251"/>
                  </a:cubicBezTo>
                  <a:cubicBezTo>
                    <a:pt x="310" y="286"/>
                    <a:pt x="370" y="429"/>
                    <a:pt x="655" y="477"/>
                  </a:cubicBezTo>
                  <a:cubicBezTo>
                    <a:pt x="715" y="322"/>
                    <a:pt x="965" y="275"/>
                    <a:pt x="858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2" name="Google Shape;62032;p26"/>
            <p:cNvSpPr/>
            <p:nvPr/>
          </p:nvSpPr>
          <p:spPr>
            <a:xfrm>
              <a:off x="3372725" y="52088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46" y="13"/>
                  </a:cubicBezTo>
                  <a:cubicBezTo>
                    <a:pt x="275" y="1"/>
                    <a:pt x="1" y="96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3" name="Google Shape;62033;p26"/>
            <p:cNvSpPr/>
            <p:nvPr/>
          </p:nvSpPr>
          <p:spPr>
            <a:xfrm>
              <a:off x="5892100" y="520315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3"/>
                  </a:moveTo>
                  <a:cubicBezTo>
                    <a:pt x="393" y="1"/>
                    <a:pt x="191" y="60"/>
                    <a:pt x="0" y="143"/>
                  </a:cubicBezTo>
                  <a:cubicBezTo>
                    <a:pt x="0" y="251"/>
                    <a:pt x="369" y="286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4" name="Google Shape;62034;p26"/>
            <p:cNvSpPr/>
            <p:nvPr/>
          </p:nvSpPr>
          <p:spPr>
            <a:xfrm>
              <a:off x="4883625" y="52031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5" name="Google Shape;62035;p26"/>
            <p:cNvSpPr/>
            <p:nvPr/>
          </p:nvSpPr>
          <p:spPr>
            <a:xfrm>
              <a:off x="2486600" y="5195400"/>
              <a:ext cx="21175" cy="12825"/>
            </a:xfrm>
            <a:custGeom>
              <a:avLst/>
              <a:gdLst/>
              <a:ahLst/>
              <a:cxnLst/>
              <a:rect l="l" t="t" r="r" b="b"/>
              <a:pathLst>
                <a:path w="847" h="513" extrusionOk="0">
                  <a:moveTo>
                    <a:pt x="787" y="453"/>
                  </a:moveTo>
                  <a:cubicBezTo>
                    <a:pt x="846" y="191"/>
                    <a:pt x="739" y="37"/>
                    <a:pt x="358" y="1"/>
                  </a:cubicBezTo>
                  <a:cubicBezTo>
                    <a:pt x="1" y="168"/>
                    <a:pt x="108" y="513"/>
                    <a:pt x="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6" name="Google Shape;62036;p26"/>
            <p:cNvSpPr/>
            <p:nvPr/>
          </p:nvSpPr>
          <p:spPr>
            <a:xfrm>
              <a:off x="1870150" y="5189450"/>
              <a:ext cx="30400" cy="17300"/>
            </a:xfrm>
            <a:custGeom>
              <a:avLst/>
              <a:gdLst/>
              <a:ahLst/>
              <a:cxnLst/>
              <a:rect l="l" t="t" r="r" b="b"/>
              <a:pathLst>
                <a:path w="1216" h="692" extrusionOk="0">
                  <a:moveTo>
                    <a:pt x="668" y="691"/>
                  </a:moveTo>
                  <a:cubicBezTo>
                    <a:pt x="680" y="501"/>
                    <a:pt x="1215" y="596"/>
                    <a:pt x="1096" y="346"/>
                  </a:cubicBezTo>
                  <a:cubicBezTo>
                    <a:pt x="715" y="251"/>
                    <a:pt x="501" y="60"/>
                    <a:pt x="13" y="1"/>
                  </a:cubicBezTo>
                  <a:cubicBezTo>
                    <a:pt x="1" y="358"/>
                    <a:pt x="203" y="596"/>
                    <a:pt x="66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7" name="Google Shape;62037;p26"/>
            <p:cNvSpPr/>
            <p:nvPr/>
          </p:nvSpPr>
          <p:spPr>
            <a:xfrm>
              <a:off x="5573900" y="52001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0"/>
                    <a:pt x="0" y="96"/>
                    <a:pt x="120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8" name="Google Shape;62038;p26"/>
            <p:cNvSpPr/>
            <p:nvPr/>
          </p:nvSpPr>
          <p:spPr>
            <a:xfrm>
              <a:off x="6807675" y="51978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108" y="131"/>
                  </a:moveTo>
                  <a:cubicBezTo>
                    <a:pt x="168" y="155"/>
                    <a:pt x="441" y="72"/>
                    <a:pt x="334" y="12"/>
                  </a:cubicBezTo>
                  <a:cubicBezTo>
                    <a:pt x="275" y="0"/>
                    <a:pt x="1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9" name="Google Shape;62039;p26"/>
            <p:cNvSpPr/>
            <p:nvPr/>
          </p:nvSpPr>
          <p:spPr>
            <a:xfrm>
              <a:off x="5995075" y="5186475"/>
              <a:ext cx="22950" cy="14625"/>
            </a:xfrm>
            <a:custGeom>
              <a:avLst/>
              <a:gdLst/>
              <a:ahLst/>
              <a:cxnLst/>
              <a:rect l="l" t="t" r="r" b="b"/>
              <a:pathLst>
                <a:path w="918" h="585" extrusionOk="0">
                  <a:moveTo>
                    <a:pt x="227" y="584"/>
                  </a:moveTo>
                  <a:lnTo>
                    <a:pt x="656" y="584"/>
                  </a:lnTo>
                  <a:cubicBezTo>
                    <a:pt x="537" y="417"/>
                    <a:pt x="918" y="1"/>
                    <a:pt x="441" y="13"/>
                  </a:cubicBezTo>
                  <a:cubicBezTo>
                    <a:pt x="596" y="322"/>
                    <a:pt x="1" y="239"/>
                    <a:pt x="1" y="465"/>
                  </a:cubicBezTo>
                  <a:cubicBezTo>
                    <a:pt x="144" y="477"/>
                    <a:pt x="275" y="489"/>
                    <a:pt x="227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0" name="Google Shape;62040;p26"/>
            <p:cNvSpPr/>
            <p:nvPr/>
          </p:nvSpPr>
          <p:spPr>
            <a:xfrm>
              <a:off x="4124600" y="5191250"/>
              <a:ext cx="7175" cy="11625"/>
            </a:xfrm>
            <a:custGeom>
              <a:avLst/>
              <a:gdLst/>
              <a:ahLst/>
              <a:cxnLst/>
              <a:rect l="l" t="t" r="r" b="b"/>
              <a:pathLst>
                <a:path w="287" h="465" extrusionOk="0">
                  <a:moveTo>
                    <a:pt x="263" y="286"/>
                  </a:moveTo>
                  <a:cubicBezTo>
                    <a:pt x="287" y="167"/>
                    <a:pt x="96" y="0"/>
                    <a:pt x="37" y="167"/>
                  </a:cubicBezTo>
                  <a:cubicBezTo>
                    <a:pt x="1" y="286"/>
                    <a:pt x="215" y="465"/>
                    <a:pt x="263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1" name="Google Shape;62041;p26"/>
            <p:cNvSpPr/>
            <p:nvPr/>
          </p:nvSpPr>
          <p:spPr>
            <a:xfrm>
              <a:off x="2041600" y="51921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68" y="168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2" name="Google Shape;62042;p26"/>
            <p:cNvSpPr/>
            <p:nvPr/>
          </p:nvSpPr>
          <p:spPr>
            <a:xfrm>
              <a:off x="1827000" y="51897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3" name="Google Shape;62043;p26"/>
            <p:cNvSpPr/>
            <p:nvPr/>
          </p:nvSpPr>
          <p:spPr>
            <a:xfrm>
              <a:off x="5103600" y="51808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43"/>
                  </a:moveTo>
                  <a:cubicBezTo>
                    <a:pt x="227" y="72"/>
                    <a:pt x="48" y="1"/>
                    <a:pt x="1" y="143"/>
                  </a:cubicBezTo>
                  <a:cubicBezTo>
                    <a:pt x="24" y="203"/>
                    <a:pt x="203" y="251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4" name="Google Shape;62044;p26"/>
            <p:cNvSpPr/>
            <p:nvPr/>
          </p:nvSpPr>
          <p:spPr>
            <a:xfrm>
              <a:off x="2736650" y="5168925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500"/>
                  </a:moveTo>
                  <a:cubicBezTo>
                    <a:pt x="1512" y="346"/>
                    <a:pt x="822" y="477"/>
                    <a:pt x="786" y="274"/>
                  </a:cubicBezTo>
                  <a:cubicBezTo>
                    <a:pt x="762" y="131"/>
                    <a:pt x="726" y="0"/>
                    <a:pt x="357" y="48"/>
                  </a:cubicBezTo>
                  <a:cubicBezTo>
                    <a:pt x="0" y="596"/>
                    <a:pt x="1417" y="941"/>
                    <a:pt x="1655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5" name="Google Shape;62045;p26"/>
            <p:cNvSpPr/>
            <p:nvPr/>
          </p:nvSpPr>
          <p:spPr>
            <a:xfrm>
              <a:off x="6335000" y="5177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6" name="Google Shape;62046;p26"/>
            <p:cNvSpPr/>
            <p:nvPr/>
          </p:nvSpPr>
          <p:spPr>
            <a:xfrm>
              <a:off x="2788725" y="5175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7" name="Google Shape;62047;p26"/>
            <p:cNvSpPr/>
            <p:nvPr/>
          </p:nvSpPr>
          <p:spPr>
            <a:xfrm>
              <a:off x="1653175" y="5178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84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8" name="Google Shape;62048;p26"/>
            <p:cNvSpPr/>
            <p:nvPr/>
          </p:nvSpPr>
          <p:spPr>
            <a:xfrm>
              <a:off x="5262250" y="5164450"/>
              <a:ext cx="22650" cy="11350"/>
            </a:xfrm>
            <a:custGeom>
              <a:avLst/>
              <a:gdLst/>
              <a:ahLst/>
              <a:cxnLst/>
              <a:rect l="l" t="t" r="r" b="b"/>
              <a:pathLst>
                <a:path w="906" h="454" extrusionOk="0">
                  <a:moveTo>
                    <a:pt x="620" y="453"/>
                  </a:moveTo>
                  <a:cubicBezTo>
                    <a:pt x="905" y="298"/>
                    <a:pt x="763" y="108"/>
                    <a:pt x="405" y="1"/>
                  </a:cubicBezTo>
                  <a:cubicBezTo>
                    <a:pt x="382" y="286"/>
                    <a:pt x="1" y="358"/>
                    <a:pt x="620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9" name="Google Shape;62049;p26"/>
            <p:cNvSpPr/>
            <p:nvPr/>
          </p:nvSpPr>
          <p:spPr>
            <a:xfrm>
              <a:off x="258950" y="5172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0" y="96"/>
                    <a:pt x="108" y="143"/>
                  </a:cubicBezTo>
                  <a:cubicBezTo>
                    <a:pt x="167" y="167"/>
                    <a:pt x="429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0" name="Google Shape;62050;p26"/>
            <p:cNvSpPr/>
            <p:nvPr/>
          </p:nvSpPr>
          <p:spPr>
            <a:xfrm>
              <a:off x="6780600" y="51695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62" y="0"/>
                    <a:pt x="0" y="83"/>
                    <a:pt x="108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1" name="Google Shape;62051;p26"/>
            <p:cNvSpPr/>
            <p:nvPr/>
          </p:nvSpPr>
          <p:spPr>
            <a:xfrm>
              <a:off x="3750750" y="51701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2" name="Google Shape;62052;p26"/>
            <p:cNvSpPr/>
            <p:nvPr/>
          </p:nvSpPr>
          <p:spPr>
            <a:xfrm>
              <a:off x="6990150" y="5163550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44"/>
                  </a:moveTo>
                  <a:cubicBezTo>
                    <a:pt x="429" y="25"/>
                    <a:pt x="48" y="1"/>
                    <a:pt x="0" y="144"/>
                  </a:cubicBezTo>
                  <a:cubicBezTo>
                    <a:pt x="239" y="144"/>
                    <a:pt x="322" y="311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3" name="Google Shape;62053;p26"/>
            <p:cNvSpPr/>
            <p:nvPr/>
          </p:nvSpPr>
          <p:spPr>
            <a:xfrm>
              <a:off x="7205950" y="515612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489" y="441"/>
                  </a:moveTo>
                  <a:cubicBezTo>
                    <a:pt x="560" y="298"/>
                    <a:pt x="798" y="238"/>
                    <a:pt x="715" y="0"/>
                  </a:cubicBezTo>
                  <a:lnTo>
                    <a:pt x="60" y="0"/>
                  </a:lnTo>
                  <a:cubicBezTo>
                    <a:pt x="0" y="250"/>
                    <a:pt x="108" y="429"/>
                    <a:pt x="48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4" name="Google Shape;62054;p26"/>
            <p:cNvSpPr/>
            <p:nvPr/>
          </p:nvSpPr>
          <p:spPr>
            <a:xfrm>
              <a:off x="5130975" y="5157900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70"/>
                  </a:moveTo>
                  <a:cubicBezTo>
                    <a:pt x="441" y="251"/>
                    <a:pt x="620" y="239"/>
                    <a:pt x="668" y="144"/>
                  </a:cubicBezTo>
                  <a:cubicBezTo>
                    <a:pt x="382" y="144"/>
                    <a:pt x="370" y="1"/>
                    <a:pt x="13" y="25"/>
                  </a:cubicBezTo>
                  <a:cubicBezTo>
                    <a:pt x="1" y="239"/>
                    <a:pt x="180" y="322"/>
                    <a:pt x="441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5" name="Google Shape;62055;p26"/>
            <p:cNvSpPr/>
            <p:nvPr/>
          </p:nvSpPr>
          <p:spPr>
            <a:xfrm>
              <a:off x="6965150" y="5160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6" name="Google Shape;62056;p26"/>
            <p:cNvSpPr/>
            <p:nvPr/>
          </p:nvSpPr>
          <p:spPr>
            <a:xfrm>
              <a:off x="4113000" y="515225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27" y="370"/>
                  </a:moveTo>
                  <a:cubicBezTo>
                    <a:pt x="1263" y="1"/>
                    <a:pt x="1" y="655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7" name="Google Shape;62057;p26"/>
            <p:cNvSpPr/>
            <p:nvPr/>
          </p:nvSpPr>
          <p:spPr>
            <a:xfrm>
              <a:off x="2365175" y="5149275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8"/>
                  </a:moveTo>
                  <a:cubicBezTo>
                    <a:pt x="1036" y="477"/>
                    <a:pt x="1155" y="310"/>
                    <a:pt x="1072" y="48"/>
                  </a:cubicBezTo>
                  <a:cubicBezTo>
                    <a:pt x="750" y="60"/>
                    <a:pt x="274" y="0"/>
                    <a:pt x="202" y="167"/>
                  </a:cubicBezTo>
                  <a:cubicBezTo>
                    <a:pt x="774" y="120"/>
                    <a:pt x="0" y="786"/>
                    <a:pt x="85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8" name="Google Shape;62058;p26"/>
            <p:cNvSpPr/>
            <p:nvPr/>
          </p:nvSpPr>
          <p:spPr>
            <a:xfrm>
              <a:off x="3273600" y="5144800"/>
              <a:ext cx="30100" cy="19375"/>
            </a:xfrm>
            <a:custGeom>
              <a:avLst/>
              <a:gdLst/>
              <a:ahLst/>
              <a:cxnLst/>
              <a:rect l="l" t="t" r="r" b="b"/>
              <a:pathLst>
                <a:path w="1204" h="775" extrusionOk="0">
                  <a:moveTo>
                    <a:pt x="834" y="668"/>
                  </a:moveTo>
                  <a:cubicBezTo>
                    <a:pt x="1203" y="477"/>
                    <a:pt x="715" y="168"/>
                    <a:pt x="394" y="1"/>
                  </a:cubicBezTo>
                  <a:cubicBezTo>
                    <a:pt x="60" y="179"/>
                    <a:pt x="1" y="775"/>
                    <a:pt x="83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9" name="Google Shape;62059;p26"/>
            <p:cNvSpPr/>
            <p:nvPr/>
          </p:nvSpPr>
          <p:spPr>
            <a:xfrm>
              <a:off x="2397600" y="515315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1" y="119"/>
                  </a:moveTo>
                  <a:cubicBezTo>
                    <a:pt x="1" y="179"/>
                    <a:pt x="179" y="250"/>
                    <a:pt x="227" y="119"/>
                  </a:cubicBezTo>
                  <a:cubicBezTo>
                    <a:pt x="203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0" name="Google Shape;62060;p26"/>
            <p:cNvSpPr/>
            <p:nvPr/>
          </p:nvSpPr>
          <p:spPr>
            <a:xfrm>
              <a:off x="461650" y="5142125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7" y="453"/>
                  </a:moveTo>
                  <a:cubicBezTo>
                    <a:pt x="1179" y="441"/>
                    <a:pt x="1191" y="84"/>
                    <a:pt x="703" y="1"/>
                  </a:cubicBezTo>
                  <a:cubicBezTo>
                    <a:pt x="965" y="358"/>
                    <a:pt x="1" y="96"/>
                    <a:pt x="274" y="453"/>
                  </a:cubicBezTo>
                  <a:cubicBezTo>
                    <a:pt x="1072" y="346"/>
                    <a:pt x="1513" y="929"/>
                    <a:pt x="1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1" name="Google Shape;62061;p26"/>
            <p:cNvSpPr/>
            <p:nvPr/>
          </p:nvSpPr>
          <p:spPr>
            <a:xfrm>
              <a:off x="2786050" y="51525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2" name="Google Shape;62062;p26"/>
            <p:cNvSpPr/>
            <p:nvPr/>
          </p:nvSpPr>
          <p:spPr>
            <a:xfrm>
              <a:off x="1854100" y="514987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72"/>
                    <a:pt x="0" y="143"/>
                  </a:cubicBezTo>
                  <a:cubicBezTo>
                    <a:pt x="0" y="250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3" name="Google Shape;62063;p26"/>
            <p:cNvSpPr/>
            <p:nvPr/>
          </p:nvSpPr>
          <p:spPr>
            <a:xfrm>
              <a:off x="2552400" y="514720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55"/>
                    <a:pt x="429" y="72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4" name="Google Shape;62064;p26"/>
            <p:cNvSpPr/>
            <p:nvPr/>
          </p:nvSpPr>
          <p:spPr>
            <a:xfrm>
              <a:off x="4641925" y="51445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3"/>
                  </a:moveTo>
                  <a:cubicBezTo>
                    <a:pt x="406" y="25"/>
                    <a:pt x="49" y="1"/>
                    <a:pt x="1" y="132"/>
                  </a:cubicBezTo>
                  <a:cubicBezTo>
                    <a:pt x="251" y="108"/>
                    <a:pt x="632" y="144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5" name="Google Shape;62065;p26"/>
            <p:cNvSpPr/>
            <p:nvPr/>
          </p:nvSpPr>
          <p:spPr>
            <a:xfrm>
              <a:off x="2484825" y="51418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7"/>
                    <a:pt x="0" y="1"/>
                    <a:pt x="0" y="120"/>
                  </a:cubicBezTo>
                  <a:cubicBezTo>
                    <a:pt x="155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6" name="Google Shape;62066;p26"/>
            <p:cNvSpPr/>
            <p:nvPr/>
          </p:nvSpPr>
          <p:spPr>
            <a:xfrm>
              <a:off x="7211900" y="5130825"/>
              <a:ext cx="11625" cy="9550"/>
            </a:xfrm>
            <a:custGeom>
              <a:avLst/>
              <a:gdLst/>
              <a:ahLst/>
              <a:cxnLst/>
              <a:rect l="l" t="t" r="r" b="b"/>
              <a:pathLst>
                <a:path w="465" h="382" extrusionOk="0">
                  <a:moveTo>
                    <a:pt x="465" y="334"/>
                  </a:moveTo>
                  <a:lnTo>
                    <a:pt x="465" y="119"/>
                  </a:lnTo>
                  <a:cubicBezTo>
                    <a:pt x="239" y="119"/>
                    <a:pt x="203" y="24"/>
                    <a:pt x="24" y="0"/>
                  </a:cubicBezTo>
                  <a:cubicBezTo>
                    <a:pt x="60" y="167"/>
                    <a:pt x="1" y="381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7" name="Google Shape;62067;p26"/>
            <p:cNvSpPr/>
            <p:nvPr/>
          </p:nvSpPr>
          <p:spPr>
            <a:xfrm>
              <a:off x="4546975" y="51355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8" name="Google Shape;62068;p26"/>
            <p:cNvSpPr/>
            <p:nvPr/>
          </p:nvSpPr>
          <p:spPr>
            <a:xfrm>
              <a:off x="1861525" y="5130825"/>
              <a:ext cx="23550" cy="9850"/>
            </a:xfrm>
            <a:custGeom>
              <a:avLst/>
              <a:gdLst/>
              <a:ahLst/>
              <a:cxnLst/>
              <a:rect l="l" t="t" r="r" b="b"/>
              <a:pathLst>
                <a:path w="942" h="394" extrusionOk="0">
                  <a:moveTo>
                    <a:pt x="787" y="334"/>
                  </a:moveTo>
                  <a:cubicBezTo>
                    <a:pt x="941" y="36"/>
                    <a:pt x="346" y="119"/>
                    <a:pt x="132" y="0"/>
                  </a:cubicBezTo>
                  <a:cubicBezTo>
                    <a:pt x="1" y="298"/>
                    <a:pt x="227" y="393"/>
                    <a:pt x="78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9" name="Google Shape;62069;p26"/>
            <p:cNvSpPr/>
            <p:nvPr/>
          </p:nvSpPr>
          <p:spPr>
            <a:xfrm>
              <a:off x="6962475" y="5128150"/>
              <a:ext cx="27400" cy="8950"/>
            </a:xfrm>
            <a:custGeom>
              <a:avLst/>
              <a:gdLst/>
              <a:ahLst/>
              <a:cxnLst/>
              <a:rect l="l" t="t" r="r" b="b"/>
              <a:pathLst>
                <a:path w="1096" h="358" extrusionOk="0">
                  <a:moveTo>
                    <a:pt x="226" y="322"/>
                  </a:moveTo>
                  <a:cubicBezTo>
                    <a:pt x="714" y="357"/>
                    <a:pt x="1048" y="298"/>
                    <a:pt x="1095" y="107"/>
                  </a:cubicBezTo>
                  <a:cubicBezTo>
                    <a:pt x="714" y="131"/>
                    <a:pt x="0" y="0"/>
                    <a:pt x="226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0" name="Google Shape;62070;p26"/>
            <p:cNvSpPr/>
            <p:nvPr/>
          </p:nvSpPr>
          <p:spPr>
            <a:xfrm>
              <a:off x="2297900" y="5125175"/>
              <a:ext cx="14300" cy="11025"/>
            </a:xfrm>
            <a:custGeom>
              <a:avLst/>
              <a:gdLst/>
              <a:ahLst/>
              <a:cxnLst/>
              <a:rect l="l" t="t" r="r" b="b"/>
              <a:pathLst>
                <a:path w="572" h="441" extrusionOk="0">
                  <a:moveTo>
                    <a:pt x="512" y="441"/>
                  </a:moveTo>
                  <a:cubicBezTo>
                    <a:pt x="572" y="191"/>
                    <a:pt x="453" y="24"/>
                    <a:pt x="72" y="0"/>
                  </a:cubicBezTo>
                  <a:cubicBezTo>
                    <a:pt x="0" y="250"/>
                    <a:pt x="119" y="417"/>
                    <a:pt x="512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1" name="Google Shape;62071;p26"/>
            <p:cNvSpPr/>
            <p:nvPr/>
          </p:nvSpPr>
          <p:spPr>
            <a:xfrm>
              <a:off x="5726300" y="5129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1"/>
                    <a:pt x="0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2" name="Google Shape;62072;p26"/>
            <p:cNvSpPr/>
            <p:nvPr/>
          </p:nvSpPr>
          <p:spPr>
            <a:xfrm>
              <a:off x="2003225" y="51299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3" name="Google Shape;62073;p26"/>
            <p:cNvSpPr/>
            <p:nvPr/>
          </p:nvSpPr>
          <p:spPr>
            <a:xfrm>
              <a:off x="6016525" y="5119500"/>
              <a:ext cx="18475" cy="8675"/>
            </a:xfrm>
            <a:custGeom>
              <a:avLst/>
              <a:gdLst/>
              <a:ahLst/>
              <a:cxnLst/>
              <a:rect l="l" t="t" r="r" b="b"/>
              <a:pathLst>
                <a:path w="739" h="347" extrusionOk="0">
                  <a:moveTo>
                    <a:pt x="452" y="346"/>
                  </a:moveTo>
                  <a:cubicBezTo>
                    <a:pt x="464" y="191"/>
                    <a:pt x="738" y="179"/>
                    <a:pt x="679" y="1"/>
                  </a:cubicBezTo>
                  <a:lnTo>
                    <a:pt x="250" y="1"/>
                  </a:lnTo>
                  <a:cubicBezTo>
                    <a:pt x="0" y="168"/>
                    <a:pt x="0" y="275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4" name="Google Shape;62074;p26"/>
            <p:cNvSpPr/>
            <p:nvPr/>
          </p:nvSpPr>
          <p:spPr>
            <a:xfrm>
              <a:off x="1741575" y="5109975"/>
              <a:ext cx="36625" cy="9550"/>
            </a:xfrm>
            <a:custGeom>
              <a:avLst/>
              <a:gdLst/>
              <a:ahLst/>
              <a:cxnLst/>
              <a:rect l="l" t="t" r="r" b="b"/>
              <a:pathLst>
                <a:path w="1465" h="382" extrusionOk="0">
                  <a:moveTo>
                    <a:pt x="810" y="382"/>
                  </a:moveTo>
                  <a:cubicBezTo>
                    <a:pt x="1465" y="1"/>
                    <a:pt x="0" y="37"/>
                    <a:pt x="81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5" name="Google Shape;62075;p26"/>
            <p:cNvSpPr/>
            <p:nvPr/>
          </p:nvSpPr>
          <p:spPr>
            <a:xfrm>
              <a:off x="7221425" y="510165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70"/>
                  </a:moveTo>
                  <a:cubicBezTo>
                    <a:pt x="1275" y="0"/>
                    <a:pt x="1" y="655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6" name="Google Shape;62076;p26"/>
            <p:cNvSpPr/>
            <p:nvPr/>
          </p:nvSpPr>
          <p:spPr>
            <a:xfrm>
              <a:off x="6530575" y="51102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4"/>
                  </a:moveTo>
                  <a:cubicBezTo>
                    <a:pt x="167" y="179"/>
                    <a:pt x="429" y="84"/>
                    <a:pt x="334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7" name="Google Shape;62077;p26"/>
            <p:cNvSpPr/>
            <p:nvPr/>
          </p:nvSpPr>
          <p:spPr>
            <a:xfrm>
              <a:off x="4158250" y="51085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8" name="Google Shape;62078;p26"/>
            <p:cNvSpPr/>
            <p:nvPr/>
          </p:nvSpPr>
          <p:spPr>
            <a:xfrm>
              <a:off x="2467850" y="51076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1" y="132"/>
                  </a:moveTo>
                  <a:cubicBezTo>
                    <a:pt x="1" y="251"/>
                    <a:pt x="394" y="274"/>
                    <a:pt x="429" y="132"/>
                  </a:cubicBezTo>
                  <a:cubicBezTo>
                    <a:pt x="406" y="1"/>
                    <a:pt x="215" y="72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9" name="Google Shape;62079;p26"/>
            <p:cNvSpPr/>
            <p:nvPr/>
          </p:nvSpPr>
          <p:spPr>
            <a:xfrm>
              <a:off x="5539675" y="5097475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37"/>
                  </a:moveTo>
                  <a:lnTo>
                    <a:pt x="834" y="96"/>
                  </a:lnTo>
                  <a:cubicBezTo>
                    <a:pt x="0" y="1"/>
                    <a:pt x="0" y="632"/>
                    <a:pt x="834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0" name="Google Shape;62080;p26"/>
            <p:cNvSpPr/>
            <p:nvPr/>
          </p:nvSpPr>
          <p:spPr>
            <a:xfrm>
              <a:off x="2353850" y="51049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3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1" name="Google Shape;62081;p26"/>
            <p:cNvSpPr/>
            <p:nvPr/>
          </p:nvSpPr>
          <p:spPr>
            <a:xfrm>
              <a:off x="3456975" y="51019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12" y="203"/>
                    <a:pt x="191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2" name="Google Shape;62082;p26"/>
            <p:cNvSpPr/>
            <p:nvPr/>
          </p:nvSpPr>
          <p:spPr>
            <a:xfrm>
              <a:off x="2299375" y="5096875"/>
              <a:ext cx="18200" cy="12250"/>
            </a:xfrm>
            <a:custGeom>
              <a:avLst/>
              <a:gdLst/>
              <a:ahLst/>
              <a:cxnLst/>
              <a:rect l="l" t="t" r="r" b="b"/>
              <a:pathLst>
                <a:path w="728" h="490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27" y="191"/>
                    <a:pt x="608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3" name="Google Shape;62083;p26"/>
            <p:cNvSpPr/>
            <p:nvPr/>
          </p:nvSpPr>
          <p:spPr>
            <a:xfrm>
              <a:off x="2210075" y="5101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8" y="179"/>
                    <a:pt x="430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4" name="Google Shape;62084;p26"/>
            <p:cNvSpPr/>
            <p:nvPr/>
          </p:nvSpPr>
          <p:spPr>
            <a:xfrm>
              <a:off x="1674600" y="5093900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1" y="239"/>
                  </a:moveTo>
                  <a:cubicBezTo>
                    <a:pt x="227" y="239"/>
                    <a:pt x="263" y="322"/>
                    <a:pt x="441" y="346"/>
                  </a:cubicBezTo>
                  <a:cubicBezTo>
                    <a:pt x="441" y="227"/>
                    <a:pt x="620" y="203"/>
                    <a:pt x="655" y="120"/>
                  </a:cubicBezTo>
                  <a:cubicBezTo>
                    <a:pt x="441" y="120"/>
                    <a:pt x="393" y="25"/>
                    <a:pt x="227" y="1"/>
                  </a:cubicBezTo>
                  <a:cubicBezTo>
                    <a:pt x="227" y="120"/>
                    <a:pt x="48" y="14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5" name="Google Shape;62085;p26"/>
            <p:cNvSpPr/>
            <p:nvPr/>
          </p:nvSpPr>
          <p:spPr>
            <a:xfrm>
              <a:off x="3712050" y="509122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1"/>
                  </a:cubicBezTo>
                  <a:lnTo>
                    <a:pt x="263" y="1"/>
                  </a:lnTo>
                  <a:cubicBezTo>
                    <a:pt x="1" y="167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6" name="Google Shape;62086;p26"/>
            <p:cNvSpPr/>
            <p:nvPr/>
          </p:nvSpPr>
          <p:spPr>
            <a:xfrm>
              <a:off x="2337775" y="509332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1" y="143"/>
                  </a:cubicBezTo>
                  <a:cubicBezTo>
                    <a:pt x="1" y="214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7" name="Google Shape;62087;p26"/>
            <p:cNvSpPr/>
            <p:nvPr/>
          </p:nvSpPr>
          <p:spPr>
            <a:xfrm>
              <a:off x="2212775" y="509332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6" y="143"/>
                  </a:moveTo>
                  <a:cubicBezTo>
                    <a:pt x="226" y="83"/>
                    <a:pt x="48" y="0"/>
                    <a:pt x="0" y="143"/>
                  </a:cubicBezTo>
                  <a:cubicBezTo>
                    <a:pt x="0" y="214"/>
                    <a:pt x="179" y="274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8" name="Google Shape;62088;p26"/>
            <p:cNvSpPr/>
            <p:nvPr/>
          </p:nvSpPr>
          <p:spPr>
            <a:xfrm>
              <a:off x="7038975" y="50912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9" name="Google Shape;62089;p26"/>
            <p:cNvSpPr/>
            <p:nvPr/>
          </p:nvSpPr>
          <p:spPr>
            <a:xfrm>
              <a:off x="2435700" y="507515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84"/>
                  </a:moveTo>
                  <a:lnTo>
                    <a:pt x="1" y="525"/>
                  </a:lnTo>
                  <a:cubicBezTo>
                    <a:pt x="834" y="632"/>
                    <a:pt x="834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0" name="Google Shape;62090;p26"/>
            <p:cNvSpPr/>
            <p:nvPr/>
          </p:nvSpPr>
          <p:spPr>
            <a:xfrm>
              <a:off x="2498800" y="5066825"/>
              <a:ext cx="29500" cy="16100"/>
            </a:xfrm>
            <a:custGeom>
              <a:avLst/>
              <a:gdLst/>
              <a:ahLst/>
              <a:cxnLst/>
              <a:rect l="l" t="t" r="r" b="b"/>
              <a:pathLst>
                <a:path w="1180" h="644" extrusionOk="0">
                  <a:moveTo>
                    <a:pt x="942" y="643"/>
                  </a:moveTo>
                  <a:cubicBezTo>
                    <a:pt x="1180" y="0"/>
                    <a:pt x="1" y="596"/>
                    <a:pt x="94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1" name="Google Shape;62091;p26"/>
            <p:cNvSpPr/>
            <p:nvPr/>
          </p:nvSpPr>
          <p:spPr>
            <a:xfrm>
              <a:off x="6413875" y="5064150"/>
              <a:ext cx="27125" cy="16700"/>
            </a:xfrm>
            <a:custGeom>
              <a:avLst/>
              <a:gdLst/>
              <a:ahLst/>
              <a:cxnLst/>
              <a:rect l="l" t="t" r="r" b="b"/>
              <a:pathLst>
                <a:path w="1085" h="668" extrusionOk="0">
                  <a:moveTo>
                    <a:pt x="1" y="524"/>
                  </a:moveTo>
                  <a:cubicBezTo>
                    <a:pt x="275" y="667"/>
                    <a:pt x="799" y="667"/>
                    <a:pt x="1084" y="524"/>
                  </a:cubicBezTo>
                  <a:cubicBezTo>
                    <a:pt x="1084" y="0"/>
                    <a:pt x="1" y="0"/>
                    <a:pt x="1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2" name="Google Shape;62092;p26"/>
            <p:cNvSpPr/>
            <p:nvPr/>
          </p:nvSpPr>
          <p:spPr>
            <a:xfrm>
              <a:off x="6305250" y="50772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95"/>
                  </a:cubicBezTo>
                  <a:cubicBezTo>
                    <a:pt x="155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3" name="Google Shape;62093;p26"/>
            <p:cNvSpPr/>
            <p:nvPr/>
          </p:nvSpPr>
          <p:spPr>
            <a:xfrm>
              <a:off x="6875250" y="50715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1" y="203"/>
                    <a:pt x="239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4" name="Google Shape;62094;p26"/>
            <p:cNvSpPr/>
            <p:nvPr/>
          </p:nvSpPr>
          <p:spPr>
            <a:xfrm>
              <a:off x="6941025" y="5064750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67"/>
                  </a:moveTo>
                  <a:cubicBezTo>
                    <a:pt x="191" y="179"/>
                    <a:pt x="84" y="0"/>
                    <a:pt x="1" y="167"/>
                  </a:cubicBezTo>
                  <a:cubicBezTo>
                    <a:pt x="1" y="274"/>
                    <a:pt x="370" y="298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5" name="Google Shape;62095;p26"/>
            <p:cNvSpPr/>
            <p:nvPr/>
          </p:nvSpPr>
          <p:spPr>
            <a:xfrm>
              <a:off x="3139075" y="50653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6" name="Google Shape;62096;p26"/>
            <p:cNvSpPr/>
            <p:nvPr/>
          </p:nvSpPr>
          <p:spPr>
            <a:xfrm>
              <a:off x="6402875" y="50573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7" name="Google Shape;62097;p26"/>
            <p:cNvSpPr/>
            <p:nvPr/>
          </p:nvSpPr>
          <p:spPr>
            <a:xfrm>
              <a:off x="6521625" y="505492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2" y="215"/>
                  </a:moveTo>
                  <a:lnTo>
                    <a:pt x="692" y="0"/>
                  </a:lnTo>
                  <a:lnTo>
                    <a:pt x="37" y="0"/>
                  </a:lnTo>
                  <a:cubicBezTo>
                    <a:pt x="1" y="191"/>
                    <a:pt x="251" y="262"/>
                    <a:pt x="692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8" name="Google Shape;62098;p26"/>
            <p:cNvSpPr/>
            <p:nvPr/>
          </p:nvSpPr>
          <p:spPr>
            <a:xfrm>
              <a:off x="6283225" y="5048975"/>
              <a:ext cx="16375" cy="8350"/>
            </a:xfrm>
            <a:custGeom>
              <a:avLst/>
              <a:gdLst/>
              <a:ahLst/>
              <a:cxnLst/>
              <a:rect l="l" t="t" r="r" b="b"/>
              <a:pathLst>
                <a:path w="655" h="334" extrusionOk="0">
                  <a:moveTo>
                    <a:pt x="655" y="119"/>
                  </a:moveTo>
                  <a:cubicBezTo>
                    <a:pt x="429" y="119"/>
                    <a:pt x="405" y="24"/>
                    <a:pt x="214" y="0"/>
                  </a:cubicBezTo>
                  <a:cubicBezTo>
                    <a:pt x="214" y="119"/>
                    <a:pt x="36" y="131"/>
                    <a:pt x="0" y="214"/>
                  </a:cubicBezTo>
                  <a:cubicBezTo>
                    <a:pt x="214" y="214"/>
                    <a:pt x="250" y="310"/>
                    <a:pt x="429" y="333"/>
                  </a:cubicBezTo>
                  <a:cubicBezTo>
                    <a:pt x="429" y="238"/>
                    <a:pt x="607" y="202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9" name="Google Shape;62099;p26"/>
            <p:cNvSpPr/>
            <p:nvPr/>
          </p:nvSpPr>
          <p:spPr>
            <a:xfrm>
              <a:off x="6177550" y="50540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0" name="Google Shape;62100;p26"/>
            <p:cNvSpPr/>
            <p:nvPr/>
          </p:nvSpPr>
          <p:spPr>
            <a:xfrm>
              <a:off x="5492050" y="5042125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512"/>
                  </a:moveTo>
                  <a:cubicBezTo>
                    <a:pt x="798" y="512"/>
                    <a:pt x="762" y="405"/>
                    <a:pt x="774" y="393"/>
                  </a:cubicBezTo>
                  <a:cubicBezTo>
                    <a:pt x="798" y="369"/>
                    <a:pt x="988" y="155"/>
                    <a:pt x="1000" y="167"/>
                  </a:cubicBezTo>
                  <a:cubicBezTo>
                    <a:pt x="762" y="0"/>
                    <a:pt x="0" y="584"/>
                    <a:pt x="774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1" name="Google Shape;62101;p26"/>
            <p:cNvSpPr/>
            <p:nvPr/>
          </p:nvSpPr>
          <p:spPr>
            <a:xfrm>
              <a:off x="6134100" y="50403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4" y="108"/>
                    <a:pt x="750" y="13"/>
                  </a:cubicBezTo>
                  <a:cubicBezTo>
                    <a:pt x="417" y="25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2" name="Google Shape;62102;p26"/>
            <p:cNvSpPr/>
            <p:nvPr/>
          </p:nvSpPr>
          <p:spPr>
            <a:xfrm>
              <a:off x="2283300" y="504032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3" name="Google Shape;62103;p26"/>
            <p:cNvSpPr/>
            <p:nvPr/>
          </p:nvSpPr>
          <p:spPr>
            <a:xfrm>
              <a:off x="7088075" y="5017700"/>
              <a:ext cx="44075" cy="28600"/>
            </a:xfrm>
            <a:custGeom>
              <a:avLst/>
              <a:gdLst/>
              <a:ahLst/>
              <a:cxnLst/>
              <a:rect l="l" t="t" r="r" b="b"/>
              <a:pathLst>
                <a:path w="1763" h="1144" extrusionOk="0">
                  <a:moveTo>
                    <a:pt x="1513" y="25"/>
                  </a:moveTo>
                  <a:cubicBezTo>
                    <a:pt x="370" y="1"/>
                    <a:pt x="155" y="441"/>
                    <a:pt x="1" y="918"/>
                  </a:cubicBezTo>
                  <a:cubicBezTo>
                    <a:pt x="905" y="1144"/>
                    <a:pt x="1763" y="739"/>
                    <a:pt x="151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4" name="Google Shape;62104;p26"/>
            <p:cNvSpPr/>
            <p:nvPr/>
          </p:nvSpPr>
          <p:spPr>
            <a:xfrm>
              <a:off x="6408525" y="50406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4" y="36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5" name="Google Shape;62105;p26"/>
            <p:cNvSpPr/>
            <p:nvPr/>
          </p:nvSpPr>
          <p:spPr>
            <a:xfrm>
              <a:off x="2370525" y="5018300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7"/>
                  </a:moveTo>
                  <a:cubicBezTo>
                    <a:pt x="1620" y="501"/>
                    <a:pt x="989" y="179"/>
                    <a:pt x="655" y="1"/>
                  </a:cubicBezTo>
                  <a:cubicBezTo>
                    <a:pt x="620" y="132"/>
                    <a:pt x="310" y="120"/>
                    <a:pt x="0" y="108"/>
                  </a:cubicBezTo>
                  <a:cubicBezTo>
                    <a:pt x="119" y="465"/>
                    <a:pt x="500" y="667"/>
                    <a:pt x="1084" y="7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6" name="Google Shape;62106;p26"/>
            <p:cNvSpPr/>
            <p:nvPr/>
          </p:nvSpPr>
          <p:spPr>
            <a:xfrm>
              <a:off x="1777300" y="502962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55"/>
                    <a:pt x="0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7" name="Google Shape;62107;p26"/>
            <p:cNvSpPr/>
            <p:nvPr/>
          </p:nvSpPr>
          <p:spPr>
            <a:xfrm>
              <a:off x="4568725" y="50230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95" y="143"/>
                  </a:moveTo>
                  <a:cubicBezTo>
                    <a:pt x="167" y="167"/>
                    <a:pt x="429" y="84"/>
                    <a:pt x="322" y="24"/>
                  </a:cubicBezTo>
                  <a:cubicBezTo>
                    <a:pt x="262" y="0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8" name="Google Shape;62108;p26"/>
            <p:cNvSpPr/>
            <p:nvPr/>
          </p:nvSpPr>
          <p:spPr>
            <a:xfrm>
              <a:off x="1465350" y="502307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0"/>
                    <a:pt x="0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9" name="Google Shape;62109;p26"/>
            <p:cNvSpPr/>
            <p:nvPr/>
          </p:nvSpPr>
          <p:spPr>
            <a:xfrm>
              <a:off x="6335000" y="5014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0" name="Google Shape;62110;p26"/>
            <p:cNvSpPr/>
            <p:nvPr/>
          </p:nvSpPr>
          <p:spPr>
            <a:xfrm>
              <a:off x="3542100" y="5006100"/>
              <a:ext cx="31575" cy="16100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750" y="370"/>
                  </a:moveTo>
                  <a:cubicBezTo>
                    <a:pt x="1262" y="1"/>
                    <a:pt x="0" y="644"/>
                    <a:pt x="75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1" name="Google Shape;62111;p26"/>
            <p:cNvSpPr/>
            <p:nvPr/>
          </p:nvSpPr>
          <p:spPr>
            <a:xfrm>
              <a:off x="943850" y="500312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8"/>
                  </a:moveTo>
                  <a:cubicBezTo>
                    <a:pt x="1013" y="286"/>
                    <a:pt x="1001" y="1"/>
                    <a:pt x="322" y="48"/>
                  </a:cubicBezTo>
                  <a:cubicBezTo>
                    <a:pt x="251" y="191"/>
                    <a:pt x="1" y="251"/>
                    <a:pt x="96" y="489"/>
                  </a:cubicBezTo>
                  <a:cubicBezTo>
                    <a:pt x="394" y="512"/>
                    <a:pt x="525" y="655"/>
                    <a:pt x="97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2" name="Google Shape;62112;p26"/>
            <p:cNvSpPr/>
            <p:nvPr/>
          </p:nvSpPr>
          <p:spPr>
            <a:xfrm>
              <a:off x="886700" y="50010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3" name="Google Shape;62113;p26"/>
            <p:cNvSpPr/>
            <p:nvPr/>
          </p:nvSpPr>
          <p:spPr>
            <a:xfrm>
              <a:off x="6804700" y="4992700"/>
              <a:ext cx="18475" cy="12225"/>
            </a:xfrm>
            <a:custGeom>
              <a:avLst/>
              <a:gdLst/>
              <a:ahLst/>
              <a:cxnLst/>
              <a:rect l="l" t="t" r="r" b="b"/>
              <a:pathLst>
                <a:path w="739" h="489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39" y="203"/>
                    <a:pt x="620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4" name="Google Shape;62114;p26"/>
            <p:cNvSpPr/>
            <p:nvPr/>
          </p:nvSpPr>
          <p:spPr>
            <a:xfrm>
              <a:off x="5872750" y="4993000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27"/>
                  </a:moveTo>
                  <a:cubicBezTo>
                    <a:pt x="703" y="227"/>
                    <a:pt x="786" y="36"/>
                    <a:pt x="548" y="1"/>
                  </a:cubicBezTo>
                  <a:cubicBezTo>
                    <a:pt x="536" y="179"/>
                    <a:pt x="0" y="96"/>
                    <a:pt x="119" y="346"/>
                  </a:cubicBezTo>
                  <a:cubicBezTo>
                    <a:pt x="667" y="346"/>
                    <a:pt x="810" y="548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5" name="Google Shape;62115;p26"/>
            <p:cNvSpPr/>
            <p:nvPr/>
          </p:nvSpPr>
          <p:spPr>
            <a:xfrm>
              <a:off x="3158125" y="4997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2" y="131"/>
                  </a:cubicBezTo>
                  <a:cubicBezTo>
                    <a:pt x="0" y="203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6" name="Google Shape;62116;p26"/>
            <p:cNvSpPr/>
            <p:nvPr/>
          </p:nvSpPr>
          <p:spPr>
            <a:xfrm>
              <a:off x="2829200" y="4985850"/>
              <a:ext cx="25050" cy="14625"/>
            </a:xfrm>
            <a:custGeom>
              <a:avLst/>
              <a:gdLst/>
              <a:ahLst/>
              <a:cxnLst/>
              <a:rect l="l" t="t" r="r" b="b"/>
              <a:pathLst>
                <a:path w="1002" h="585" extrusionOk="0">
                  <a:moveTo>
                    <a:pt x="775" y="394"/>
                  </a:moveTo>
                  <a:cubicBezTo>
                    <a:pt x="787" y="382"/>
                    <a:pt x="989" y="156"/>
                    <a:pt x="1001" y="168"/>
                  </a:cubicBezTo>
                  <a:cubicBezTo>
                    <a:pt x="763" y="1"/>
                    <a:pt x="1" y="584"/>
                    <a:pt x="775" y="513"/>
                  </a:cubicBezTo>
                  <a:cubicBezTo>
                    <a:pt x="787" y="513"/>
                    <a:pt x="763" y="406"/>
                    <a:pt x="77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7" name="Google Shape;62117;p26"/>
            <p:cNvSpPr/>
            <p:nvPr/>
          </p:nvSpPr>
          <p:spPr>
            <a:xfrm>
              <a:off x="4011800" y="49870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8" name="Google Shape;62118;p26"/>
            <p:cNvSpPr/>
            <p:nvPr/>
          </p:nvSpPr>
          <p:spPr>
            <a:xfrm>
              <a:off x="3272425" y="49837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9" name="Google Shape;62119;p26"/>
            <p:cNvSpPr/>
            <p:nvPr/>
          </p:nvSpPr>
          <p:spPr>
            <a:xfrm>
              <a:off x="2082400" y="49870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0" name="Google Shape;62120;p26"/>
            <p:cNvSpPr/>
            <p:nvPr/>
          </p:nvSpPr>
          <p:spPr>
            <a:xfrm>
              <a:off x="4514250" y="49837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24"/>
                  </a:moveTo>
                  <a:cubicBezTo>
                    <a:pt x="274" y="1"/>
                    <a:pt x="0" y="84"/>
                    <a:pt x="119" y="143"/>
                  </a:cubicBezTo>
                  <a:cubicBezTo>
                    <a:pt x="167" y="167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1" name="Google Shape;62121;p26"/>
            <p:cNvSpPr/>
            <p:nvPr/>
          </p:nvSpPr>
          <p:spPr>
            <a:xfrm>
              <a:off x="5479250" y="49814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55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2" name="Google Shape;62122;p26"/>
            <p:cNvSpPr/>
            <p:nvPr/>
          </p:nvSpPr>
          <p:spPr>
            <a:xfrm>
              <a:off x="2163650" y="498110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12"/>
                  </a:moveTo>
                  <a:cubicBezTo>
                    <a:pt x="393" y="24"/>
                    <a:pt x="36" y="0"/>
                    <a:pt x="1" y="131"/>
                  </a:cubicBezTo>
                  <a:cubicBezTo>
                    <a:pt x="262" y="120"/>
                    <a:pt x="620" y="155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3" name="Google Shape;62123;p26"/>
            <p:cNvSpPr/>
            <p:nvPr/>
          </p:nvSpPr>
          <p:spPr>
            <a:xfrm>
              <a:off x="2095775" y="4980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4" name="Google Shape;62124;p26"/>
            <p:cNvSpPr/>
            <p:nvPr/>
          </p:nvSpPr>
          <p:spPr>
            <a:xfrm>
              <a:off x="1304925" y="49781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5" name="Google Shape;62125;p26"/>
            <p:cNvSpPr/>
            <p:nvPr/>
          </p:nvSpPr>
          <p:spPr>
            <a:xfrm>
              <a:off x="4522275" y="4973050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41" y="334"/>
                  </a:moveTo>
                  <a:cubicBezTo>
                    <a:pt x="417" y="203"/>
                    <a:pt x="477" y="13"/>
                    <a:pt x="215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36" y="251"/>
                    <a:pt x="72" y="382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6" name="Google Shape;62126;p26"/>
            <p:cNvSpPr/>
            <p:nvPr/>
          </p:nvSpPr>
          <p:spPr>
            <a:xfrm>
              <a:off x="4362725" y="496920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39" y="381"/>
                  </a:moveTo>
                  <a:cubicBezTo>
                    <a:pt x="1263" y="0"/>
                    <a:pt x="1" y="655"/>
                    <a:pt x="739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7" name="Google Shape;62127;p26"/>
            <p:cNvSpPr/>
            <p:nvPr/>
          </p:nvSpPr>
          <p:spPr>
            <a:xfrm>
              <a:off x="6312975" y="4964725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8" y="560"/>
                  </a:moveTo>
                  <a:cubicBezTo>
                    <a:pt x="846" y="417"/>
                    <a:pt x="894" y="13"/>
                    <a:pt x="322" y="1"/>
                  </a:cubicBezTo>
                  <a:cubicBezTo>
                    <a:pt x="48" y="155"/>
                    <a:pt x="1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8" name="Google Shape;62128;p26"/>
            <p:cNvSpPr/>
            <p:nvPr/>
          </p:nvSpPr>
          <p:spPr>
            <a:xfrm>
              <a:off x="5582225" y="497305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8" y="84"/>
                    <a:pt x="429" y="120"/>
                    <a:pt x="429" y="1"/>
                  </a:cubicBezTo>
                  <a:cubicBezTo>
                    <a:pt x="263" y="25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9" name="Google Shape;62129;p26"/>
            <p:cNvSpPr/>
            <p:nvPr/>
          </p:nvSpPr>
          <p:spPr>
            <a:xfrm>
              <a:off x="4780650" y="49700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107" y="239"/>
                  </a:moveTo>
                  <a:lnTo>
                    <a:pt x="536" y="239"/>
                  </a:lnTo>
                  <a:cubicBezTo>
                    <a:pt x="536" y="120"/>
                    <a:pt x="715" y="96"/>
                    <a:pt x="762" y="13"/>
                  </a:cubicBezTo>
                  <a:cubicBezTo>
                    <a:pt x="417" y="25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0" name="Google Shape;62130;p26"/>
            <p:cNvSpPr/>
            <p:nvPr/>
          </p:nvSpPr>
          <p:spPr>
            <a:xfrm>
              <a:off x="6677600" y="49674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96"/>
                    <a:pt x="763" y="13"/>
                  </a:cubicBezTo>
                  <a:cubicBezTo>
                    <a:pt x="418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1" name="Google Shape;62131;p26"/>
            <p:cNvSpPr/>
            <p:nvPr/>
          </p:nvSpPr>
          <p:spPr>
            <a:xfrm>
              <a:off x="6713925" y="4954600"/>
              <a:ext cx="17575" cy="16400"/>
            </a:xfrm>
            <a:custGeom>
              <a:avLst/>
              <a:gdLst/>
              <a:ahLst/>
              <a:cxnLst/>
              <a:rect l="l" t="t" r="r" b="b"/>
              <a:pathLst>
                <a:path w="703" h="656" extrusionOk="0">
                  <a:moveTo>
                    <a:pt x="393" y="632"/>
                  </a:moveTo>
                  <a:cubicBezTo>
                    <a:pt x="465" y="477"/>
                    <a:pt x="703" y="418"/>
                    <a:pt x="620" y="179"/>
                  </a:cubicBezTo>
                  <a:cubicBezTo>
                    <a:pt x="0" y="1"/>
                    <a:pt x="0" y="656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2" name="Google Shape;62132;p26"/>
            <p:cNvSpPr/>
            <p:nvPr/>
          </p:nvSpPr>
          <p:spPr>
            <a:xfrm>
              <a:off x="6642175" y="4964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3" name="Google Shape;62133;p26"/>
            <p:cNvSpPr/>
            <p:nvPr/>
          </p:nvSpPr>
          <p:spPr>
            <a:xfrm>
              <a:off x="6960075" y="4963825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6" y="191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4" name="Google Shape;62134;p26"/>
            <p:cNvSpPr/>
            <p:nvPr/>
          </p:nvSpPr>
          <p:spPr>
            <a:xfrm>
              <a:off x="5196475" y="49590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74" y="0"/>
                    <a:pt x="96" y="96"/>
                    <a:pt x="0" y="227"/>
                  </a:cubicBezTo>
                  <a:cubicBezTo>
                    <a:pt x="334" y="215"/>
                    <a:pt x="750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5" name="Google Shape;62135;p26"/>
            <p:cNvSpPr/>
            <p:nvPr/>
          </p:nvSpPr>
          <p:spPr>
            <a:xfrm>
              <a:off x="4698800" y="49611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6" name="Google Shape;62136;p26"/>
            <p:cNvSpPr/>
            <p:nvPr/>
          </p:nvSpPr>
          <p:spPr>
            <a:xfrm>
              <a:off x="3171825" y="49611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52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7" name="Google Shape;62137;p26"/>
            <p:cNvSpPr/>
            <p:nvPr/>
          </p:nvSpPr>
          <p:spPr>
            <a:xfrm>
              <a:off x="6549625" y="4955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9"/>
                    <a:pt x="381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8" name="Google Shape;62138;p26"/>
            <p:cNvSpPr/>
            <p:nvPr/>
          </p:nvSpPr>
          <p:spPr>
            <a:xfrm>
              <a:off x="5582825" y="4948650"/>
              <a:ext cx="51825" cy="13125"/>
            </a:xfrm>
            <a:custGeom>
              <a:avLst/>
              <a:gdLst/>
              <a:ahLst/>
              <a:cxnLst/>
              <a:rect l="l" t="t" r="r" b="b"/>
              <a:pathLst>
                <a:path w="2073" h="525" extrusionOk="0">
                  <a:moveTo>
                    <a:pt x="1287" y="525"/>
                  </a:moveTo>
                  <a:cubicBezTo>
                    <a:pt x="2072" y="1"/>
                    <a:pt x="1" y="382"/>
                    <a:pt x="1287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9" name="Google Shape;62139;p26"/>
            <p:cNvSpPr/>
            <p:nvPr/>
          </p:nvSpPr>
          <p:spPr>
            <a:xfrm>
              <a:off x="6595750" y="49528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43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0" name="Google Shape;62140;p26"/>
            <p:cNvSpPr/>
            <p:nvPr/>
          </p:nvSpPr>
          <p:spPr>
            <a:xfrm>
              <a:off x="4250825" y="49477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1" name="Google Shape;62141;p26"/>
            <p:cNvSpPr/>
            <p:nvPr/>
          </p:nvSpPr>
          <p:spPr>
            <a:xfrm>
              <a:off x="236925" y="49498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19" y="131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2" name="Google Shape;62142;p26"/>
            <p:cNvSpPr/>
            <p:nvPr/>
          </p:nvSpPr>
          <p:spPr>
            <a:xfrm>
              <a:off x="1102500" y="4936450"/>
              <a:ext cx="19375" cy="11925"/>
            </a:xfrm>
            <a:custGeom>
              <a:avLst/>
              <a:gdLst/>
              <a:ahLst/>
              <a:cxnLst/>
              <a:rect l="l" t="t" r="r" b="b"/>
              <a:pathLst>
                <a:path w="775" h="477" extrusionOk="0">
                  <a:moveTo>
                    <a:pt x="715" y="453"/>
                  </a:moveTo>
                  <a:cubicBezTo>
                    <a:pt x="775" y="191"/>
                    <a:pt x="668" y="36"/>
                    <a:pt x="287" y="1"/>
                  </a:cubicBezTo>
                  <a:cubicBezTo>
                    <a:pt x="1" y="132"/>
                    <a:pt x="108" y="477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3" name="Google Shape;62143;p26"/>
            <p:cNvSpPr/>
            <p:nvPr/>
          </p:nvSpPr>
          <p:spPr>
            <a:xfrm>
              <a:off x="4446375" y="4927525"/>
              <a:ext cx="21750" cy="17575"/>
            </a:xfrm>
            <a:custGeom>
              <a:avLst/>
              <a:gdLst/>
              <a:ahLst/>
              <a:cxnLst/>
              <a:rect l="l" t="t" r="r" b="b"/>
              <a:pathLst>
                <a:path w="870" h="703" extrusionOk="0">
                  <a:moveTo>
                    <a:pt x="870" y="703"/>
                  </a:moveTo>
                  <a:lnTo>
                    <a:pt x="870" y="36"/>
                  </a:lnTo>
                  <a:cubicBezTo>
                    <a:pt x="72" y="0"/>
                    <a:pt x="215" y="453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4" name="Google Shape;62144;p26"/>
            <p:cNvSpPr/>
            <p:nvPr/>
          </p:nvSpPr>
          <p:spPr>
            <a:xfrm>
              <a:off x="3357550" y="493287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70"/>
                  </a:moveTo>
                  <a:cubicBezTo>
                    <a:pt x="1251" y="1"/>
                    <a:pt x="1" y="644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5" name="Google Shape;62145;p26"/>
            <p:cNvSpPr/>
            <p:nvPr/>
          </p:nvSpPr>
          <p:spPr>
            <a:xfrm>
              <a:off x="872425" y="4928425"/>
              <a:ext cx="34850" cy="19350"/>
            </a:xfrm>
            <a:custGeom>
              <a:avLst/>
              <a:gdLst/>
              <a:ahLst/>
              <a:cxnLst/>
              <a:rect l="l" t="t" r="r" b="b"/>
              <a:pathLst>
                <a:path w="1394" h="774" extrusionOk="0">
                  <a:moveTo>
                    <a:pt x="774" y="667"/>
                  </a:moveTo>
                  <a:cubicBezTo>
                    <a:pt x="631" y="250"/>
                    <a:pt x="1393" y="12"/>
                    <a:pt x="346" y="0"/>
                  </a:cubicBezTo>
                  <a:cubicBezTo>
                    <a:pt x="476" y="214"/>
                    <a:pt x="0" y="774"/>
                    <a:pt x="77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6" name="Google Shape;62146;p26"/>
            <p:cNvSpPr/>
            <p:nvPr/>
          </p:nvSpPr>
          <p:spPr>
            <a:xfrm>
              <a:off x="2650025" y="493882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19" y="132"/>
                  </a:moveTo>
                  <a:cubicBezTo>
                    <a:pt x="179" y="156"/>
                    <a:pt x="441" y="72"/>
                    <a:pt x="334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7" name="Google Shape;62147;p26"/>
            <p:cNvSpPr/>
            <p:nvPr/>
          </p:nvSpPr>
          <p:spPr>
            <a:xfrm>
              <a:off x="759000" y="49388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56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8" name="Google Shape;62148;p26"/>
            <p:cNvSpPr/>
            <p:nvPr/>
          </p:nvSpPr>
          <p:spPr>
            <a:xfrm>
              <a:off x="3334925" y="49331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4"/>
                  </a:moveTo>
                  <a:cubicBezTo>
                    <a:pt x="263" y="1"/>
                    <a:pt x="1" y="84"/>
                    <a:pt x="108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9" name="Google Shape;62149;p26"/>
            <p:cNvSpPr/>
            <p:nvPr/>
          </p:nvSpPr>
          <p:spPr>
            <a:xfrm>
              <a:off x="443500" y="49331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0" name="Google Shape;62150;p26"/>
            <p:cNvSpPr/>
            <p:nvPr/>
          </p:nvSpPr>
          <p:spPr>
            <a:xfrm>
              <a:off x="4959825" y="4930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5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1" name="Google Shape;62151;p26"/>
            <p:cNvSpPr/>
            <p:nvPr/>
          </p:nvSpPr>
          <p:spPr>
            <a:xfrm>
              <a:off x="2853025" y="492157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55"/>
                  </a:moveTo>
                  <a:cubicBezTo>
                    <a:pt x="72" y="286"/>
                    <a:pt x="0" y="465"/>
                    <a:pt x="274" y="488"/>
                  </a:cubicBezTo>
                  <a:cubicBezTo>
                    <a:pt x="286" y="203"/>
                    <a:pt x="1120" y="334"/>
                    <a:pt x="1132" y="48"/>
                  </a:cubicBezTo>
                  <a:cubicBezTo>
                    <a:pt x="453" y="167"/>
                    <a:pt x="548" y="0"/>
                    <a:pt x="4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2" name="Google Shape;62152;p26"/>
            <p:cNvSpPr/>
            <p:nvPr/>
          </p:nvSpPr>
          <p:spPr>
            <a:xfrm>
              <a:off x="700975" y="4922750"/>
              <a:ext cx="25025" cy="11050"/>
            </a:xfrm>
            <a:custGeom>
              <a:avLst/>
              <a:gdLst/>
              <a:ahLst/>
              <a:cxnLst/>
              <a:rect l="l" t="t" r="r" b="b"/>
              <a:pathLst>
                <a:path w="1001" h="442" extrusionOk="0">
                  <a:moveTo>
                    <a:pt x="691" y="441"/>
                  </a:moveTo>
                  <a:cubicBezTo>
                    <a:pt x="750" y="299"/>
                    <a:pt x="1000" y="239"/>
                    <a:pt x="893" y="1"/>
                  </a:cubicBezTo>
                  <a:lnTo>
                    <a:pt x="36" y="1"/>
                  </a:lnTo>
                  <a:cubicBezTo>
                    <a:pt x="0" y="263"/>
                    <a:pt x="369" y="346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3" name="Google Shape;62153;p26"/>
            <p:cNvSpPr/>
            <p:nvPr/>
          </p:nvSpPr>
          <p:spPr>
            <a:xfrm>
              <a:off x="1935650" y="492157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69"/>
                  </a:moveTo>
                  <a:cubicBezTo>
                    <a:pt x="1024" y="191"/>
                    <a:pt x="96" y="0"/>
                    <a:pt x="0" y="250"/>
                  </a:cubicBezTo>
                  <a:cubicBezTo>
                    <a:pt x="215" y="274"/>
                    <a:pt x="250" y="357"/>
                    <a:pt x="42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4" name="Google Shape;62154;p26"/>
            <p:cNvSpPr/>
            <p:nvPr/>
          </p:nvSpPr>
          <p:spPr>
            <a:xfrm>
              <a:off x="1376050" y="49278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55" y="96"/>
                    <a:pt x="429" y="119"/>
                    <a:pt x="429" y="0"/>
                  </a:cubicBezTo>
                  <a:cubicBezTo>
                    <a:pt x="251" y="36"/>
                    <a:pt x="1" y="24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5" name="Google Shape;62155;p26"/>
            <p:cNvSpPr/>
            <p:nvPr/>
          </p:nvSpPr>
          <p:spPr>
            <a:xfrm>
              <a:off x="402125" y="4920975"/>
              <a:ext cx="7175" cy="11325"/>
            </a:xfrm>
            <a:custGeom>
              <a:avLst/>
              <a:gdLst/>
              <a:ahLst/>
              <a:cxnLst/>
              <a:rect l="l" t="t" r="r" b="b"/>
              <a:pathLst>
                <a:path w="287" h="453" extrusionOk="0">
                  <a:moveTo>
                    <a:pt x="36" y="179"/>
                  </a:moveTo>
                  <a:cubicBezTo>
                    <a:pt x="0" y="298"/>
                    <a:pt x="203" y="453"/>
                    <a:pt x="262" y="298"/>
                  </a:cubicBezTo>
                  <a:cubicBezTo>
                    <a:pt x="286" y="179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6" name="Google Shape;62156;p26"/>
            <p:cNvSpPr/>
            <p:nvPr/>
          </p:nvSpPr>
          <p:spPr>
            <a:xfrm>
              <a:off x="2764025" y="49245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20" y="155"/>
                  </a:cubicBezTo>
                  <a:cubicBezTo>
                    <a:pt x="179" y="179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7" name="Google Shape;62157;p26"/>
            <p:cNvSpPr/>
            <p:nvPr/>
          </p:nvSpPr>
          <p:spPr>
            <a:xfrm>
              <a:off x="6150450" y="49215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55"/>
                  </a:moveTo>
                  <a:cubicBezTo>
                    <a:pt x="156" y="179"/>
                    <a:pt x="429" y="95"/>
                    <a:pt x="322" y="36"/>
                  </a:cubicBezTo>
                  <a:cubicBezTo>
                    <a:pt x="251" y="0"/>
                    <a:pt x="1" y="95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8" name="Google Shape;62158;p26"/>
            <p:cNvSpPr/>
            <p:nvPr/>
          </p:nvSpPr>
          <p:spPr>
            <a:xfrm>
              <a:off x="4430600" y="4915625"/>
              <a:ext cx="25025" cy="10425"/>
            </a:xfrm>
            <a:custGeom>
              <a:avLst/>
              <a:gdLst/>
              <a:ahLst/>
              <a:cxnLst/>
              <a:rect l="l" t="t" r="r" b="b"/>
              <a:pathLst>
                <a:path w="1001" h="417" extrusionOk="0">
                  <a:moveTo>
                    <a:pt x="846" y="274"/>
                  </a:moveTo>
                  <a:cubicBezTo>
                    <a:pt x="1001" y="0"/>
                    <a:pt x="1" y="36"/>
                    <a:pt x="191" y="274"/>
                  </a:cubicBezTo>
                  <a:cubicBezTo>
                    <a:pt x="262" y="369"/>
                    <a:pt x="774" y="417"/>
                    <a:pt x="846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9" name="Google Shape;62159;p26"/>
            <p:cNvSpPr/>
            <p:nvPr/>
          </p:nvSpPr>
          <p:spPr>
            <a:xfrm>
              <a:off x="4374950" y="4908175"/>
              <a:ext cx="19350" cy="17275"/>
            </a:xfrm>
            <a:custGeom>
              <a:avLst/>
              <a:gdLst/>
              <a:ahLst/>
              <a:cxnLst/>
              <a:rect l="l" t="t" r="r" b="b"/>
              <a:pathLst>
                <a:path w="774" h="691" extrusionOk="0">
                  <a:moveTo>
                    <a:pt x="476" y="691"/>
                  </a:moveTo>
                  <a:cubicBezTo>
                    <a:pt x="381" y="477"/>
                    <a:pt x="774" y="0"/>
                    <a:pt x="36" y="120"/>
                  </a:cubicBezTo>
                  <a:cubicBezTo>
                    <a:pt x="0" y="405"/>
                    <a:pt x="0" y="667"/>
                    <a:pt x="476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0" name="Google Shape;62160;p26"/>
            <p:cNvSpPr/>
            <p:nvPr/>
          </p:nvSpPr>
          <p:spPr>
            <a:xfrm>
              <a:off x="6258500" y="49159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87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1" name="Google Shape;62161;p26"/>
            <p:cNvSpPr/>
            <p:nvPr/>
          </p:nvSpPr>
          <p:spPr>
            <a:xfrm>
              <a:off x="7068725" y="4910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5" y="179"/>
                    <a:pt x="429" y="84"/>
                    <a:pt x="322" y="25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2" name="Google Shape;62162;p26"/>
            <p:cNvSpPr/>
            <p:nvPr/>
          </p:nvSpPr>
          <p:spPr>
            <a:xfrm>
              <a:off x="5813225" y="49078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3" y="24"/>
                  </a:moveTo>
                  <a:cubicBezTo>
                    <a:pt x="262" y="1"/>
                    <a:pt x="0" y="84"/>
                    <a:pt x="107" y="132"/>
                  </a:cubicBezTo>
                  <a:cubicBezTo>
                    <a:pt x="167" y="155"/>
                    <a:pt x="429" y="72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3" name="Google Shape;62163;p26"/>
            <p:cNvSpPr/>
            <p:nvPr/>
          </p:nvSpPr>
          <p:spPr>
            <a:xfrm>
              <a:off x="1421600" y="490787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07" y="132"/>
                  </a:cubicBezTo>
                  <a:cubicBezTo>
                    <a:pt x="179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4" name="Google Shape;62164;p26"/>
            <p:cNvSpPr/>
            <p:nvPr/>
          </p:nvSpPr>
          <p:spPr>
            <a:xfrm>
              <a:off x="3696575" y="489925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8" y="36"/>
                  </a:moveTo>
                  <a:cubicBezTo>
                    <a:pt x="370" y="0"/>
                    <a:pt x="48" y="60"/>
                    <a:pt x="1" y="250"/>
                  </a:cubicBezTo>
                  <a:cubicBezTo>
                    <a:pt x="417" y="226"/>
                    <a:pt x="477" y="393"/>
                    <a:pt x="858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5" name="Google Shape;62165;p26"/>
            <p:cNvSpPr/>
            <p:nvPr/>
          </p:nvSpPr>
          <p:spPr>
            <a:xfrm>
              <a:off x="3342975" y="49022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6" name="Google Shape;62166;p26"/>
            <p:cNvSpPr/>
            <p:nvPr/>
          </p:nvSpPr>
          <p:spPr>
            <a:xfrm>
              <a:off x="1460000" y="4904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7" name="Google Shape;62167;p26"/>
            <p:cNvSpPr/>
            <p:nvPr/>
          </p:nvSpPr>
          <p:spPr>
            <a:xfrm>
              <a:off x="614950" y="4896275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0" y="488"/>
                  </a:moveTo>
                  <a:cubicBezTo>
                    <a:pt x="381" y="512"/>
                    <a:pt x="679" y="465"/>
                    <a:pt x="869" y="369"/>
                  </a:cubicBezTo>
                  <a:cubicBezTo>
                    <a:pt x="941" y="72"/>
                    <a:pt x="572" y="0"/>
                    <a:pt x="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8" name="Google Shape;62168;p26"/>
            <p:cNvSpPr/>
            <p:nvPr/>
          </p:nvSpPr>
          <p:spPr>
            <a:xfrm>
              <a:off x="7250600" y="48992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203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9" name="Google Shape;62169;p26"/>
            <p:cNvSpPr/>
            <p:nvPr/>
          </p:nvSpPr>
          <p:spPr>
            <a:xfrm>
              <a:off x="2837550" y="4894475"/>
              <a:ext cx="32750" cy="14025"/>
            </a:xfrm>
            <a:custGeom>
              <a:avLst/>
              <a:gdLst/>
              <a:ahLst/>
              <a:cxnLst/>
              <a:rect l="l" t="t" r="r" b="b"/>
              <a:pathLst>
                <a:path w="1310" h="561" extrusionOk="0">
                  <a:moveTo>
                    <a:pt x="1310" y="1"/>
                  </a:moveTo>
                  <a:lnTo>
                    <a:pt x="215" y="1"/>
                  </a:lnTo>
                  <a:cubicBezTo>
                    <a:pt x="238" y="191"/>
                    <a:pt x="179" y="346"/>
                    <a:pt x="0" y="441"/>
                  </a:cubicBezTo>
                  <a:cubicBezTo>
                    <a:pt x="953" y="560"/>
                    <a:pt x="977" y="191"/>
                    <a:pt x="131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0" name="Google Shape;62170;p26"/>
            <p:cNvSpPr/>
            <p:nvPr/>
          </p:nvSpPr>
          <p:spPr>
            <a:xfrm>
              <a:off x="1760925" y="4900125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79" y="215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191"/>
                    <a:pt x="239" y="263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1" name="Google Shape;62171;p26"/>
            <p:cNvSpPr/>
            <p:nvPr/>
          </p:nvSpPr>
          <p:spPr>
            <a:xfrm>
              <a:off x="1702575" y="4888525"/>
              <a:ext cx="35750" cy="14900"/>
            </a:xfrm>
            <a:custGeom>
              <a:avLst/>
              <a:gdLst/>
              <a:ahLst/>
              <a:cxnLst/>
              <a:rect l="l" t="t" r="r" b="b"/>
              <a:pathLst>
                <a:path w="1430" h="596" extrusionOk="0">
                  <a:moveTo>
                    <a:pt x="406" y="560"/>
                  </a:moveTo>
                  <a:cubicBezTo>
                    <a:pt x="1430" y="596"/>
                    <a:pt x="989" y="36"/>
                    <a:pt x="406" y="1"/>
                  </a:cubicBezTo>
                  <a:cubicBezTo>
                    <a:pt x="1" y="227"/>
                    <a:pt x="537" y="203"/>
                    <a:pt x="406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2" name="Google Shape;62172;p26"/>
            <p:cNvSpPr/>
            <p:nvPr/>
          </p:nvSpPr>
          <p:spPr>
            <a:xfrm>
              <a:off x="3803725" y="4891500"/>
              <a:ext cx="18200" cy="8375"/>
            </a:xfrm>
            <a:custGeom>
              <a:avLst/>
              <a:gdLst/>
              <a:ahLst/>
              <a:cxnLst/>
              <a:rect l="l" t="t" r="r" b="b"/>
              <a:pathLst>
                <a:path w="728" h="335" extrusionOk="0">
                  <a:moveTo>
                    <a:pt x="715" y="1"/>
                  </a:moveTo>
                  <a:lnTo>
                    <a:pt x="287" y="1"/>
                  </a:lnTo>
                  <a:cubicBezTo>
                    <a:pt x="263" y="144"/>
                    <a:pt x="1" y="144"/>
                    <a:pt x="72" y="334"/>
                  </a:cubicBezTo>
                  <a:lnTo>
                    <a:pt x="727" y="334"/>
                  </a:lnTo>
                  <a:cubicBezTo>
                    <a:pt x="715" y="215"/>
                    <a:pt x="715" y="120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3" name="Google Shape;62173;p26"/>
            <p:cNvSpPr/>
            <p:nvPr/>
          </p:nvSpPr>
          <p:spPr>
            <a:xfrm>
              <a:off x="1631150" y="4896875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29" y="131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4" name="Google Shape;62174;p26"/>
            <p:cNvSpPr/>
            <p:nvPr/>
          </p:nvSpPr>
          <p:spPr>
            <a:xfrm>
              <a:off x="1033750" y="4884350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7" y="501"/>
                  </a:moveTo>
                  <a:cubicBezTo>
                    <a:pt x="429" y="430"/>
                    <a:pt x="441" y="370"/>
                    <a:pt x="631" y="406"/>
                  </a:cubicBezTo>
                  <a:lnTo>
                    <a:pt x="631" y="180"/>
                  </a:lnTo>
                  <a:cubicBezTo>
                    <a:pt x="96" y="1"/>
                    <a:pt x="0" y="549"/>
                    <a:pt x="417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5" name="Google Shape;62175;p26"/>
            <p:cNvSpPr/>
            <p:nvPr/>
          </p:nvSpPr>
          <p:spPr>
            <a:xfrm>
              <a:off x="5720650" y="4890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6" name="Google Shape;62176;p26"/>
            <p:cNvSpPr/>
            <p:nvPr/>
          </p:nvSpPr>
          <p:spPr>
            <a:xfrm>
              <a:off x="5642950" y="4881075"/>
              <a:ext cx="51225" cy="13425"/>
            </a:xfrm>
            <a:custGeom>
              <a:avLst/>
              <a:gdLst/>
              <a:ahLst/>
              <a:cxnLst/>
              <a:rect l="l" t="t" r="r" b="b"/>
              <a:pathLst>
                <a:path w="2049" h="537" extrusionOk="0">
                  <a:moveTo>
                    <a:pt x="1263" y="537"/>
                  </a:moveTo>
                  <a:cubicBezTo>
                    <a:pt x="2049" y="1"/>
                    <a:pt x="1" y="382"/>
                    <a:pt x="1263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7" name="Google Shape;62177;p26"/>
            <p:cNvSpPr/>
            <p:nvPr/>
          </p:nvSpPr>
          <p:spPr>
            <a:xfrm>
              <a:off x="4777375" y="488585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53" y="346"/>
                  </a:moveTo>
                  <a:cubicBezTo>
                    <a:pt x="465" y="191"/>
                    <a:pt x="727" y="191"/>
                    <a:pt x="667" y="0"/>
                  </a:cubicBezTo>
                  <a:lnTo>
                    <a:pt x="238" y="0"/>
                  </a:lnTo>
                  <a:cubicBezTo>
                    <a:pt x="0" y="167"/>
                    <a:pt x="0" y="28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8" name="Google Shape;62178;p26"/>
            <p:cNvSpPr/>
            <p:nvPr/>
          </p:nvSpPr>
          <p:spPr>
            <a:xfrm>
              <a:off x="294375" y="4884650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0" y="275"/>
                  </a:moveTo>
                  <a:cubicBezTo>
                    <a:pt x="227" y="275"/>
                    <a:pt x="250" y="358"/>
                    <a:pt x="429" y="394"/>
                  </a:cubicBezTo>
                  <a:cubicBezTo>
                    <a:pt x="1024" y="215"/>
                    <a:pt x="119" y="1"/>
                    <a:pt x="0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9" name="Google Shape;62179;p26"/>
            <p:cNvSpPr/>
            <p:nvPr/>
          </p:nvSpPr>
          <p:spPr>
            <a:xfrm>
              <a:off x="5862025" y="48882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0" name="Google Shape;62180;p26"/>
            <p:cNvSpPr/>
            <p:nvPr/>
          </p:nvSpPr>
          <p:spPr>
            <a:xfrm>
              <a:off x="4867550" y="48882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1" name="Google Shape;62181;p26"/>
            <p:cNvSpPr/>
            <p:nvPr/>
          </p:nvSpPr>
          <p:spPr>
            <a:xfrm>
              <a:off x="2166625" y="48882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56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2" name="Google Shape;62182;p26"/>
            <p:cNvSpPr/>
            <p:nvPr/>
          </p:nvSpPr>
          <p:spPr>
            <a:xfrm>
              <a:off x="5738200" y="487662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69"/>
                  </a:moveTo>
                  <a:cubicBezTo>
                    <a:pt x="1251" y="0"/>
                    <a:pt x="1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3" name="Google Shape;62183;p26"/>
            <p:cNvSpPr/>
            <p:nvPr/>
          </p:nvSpPr>
          <p:spPr>
            <a:xfrm>
              <a:off x="4028175" y="4882575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31"/>
                  </a:moveTo>
                  <a:cubicBezTo>
                    <a:pt x="429" y="12"/>
                    <a:pt x="36" y="1"/>
                    <a:pt x="0" y="131"/>
                  </a:cubicBezTo>
                  <a:cubicBezTo>
                    <a:pt x="238" y="120"/>
                    <a:pt x="322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4" name="Google Shape;62184;p26"/>
            <p:cNvSpPr/>
            <p:nvPr/>
          </p:nvSpPr>
          <p:spPr>
            <a:xfrm>
              <a:off x="3824275" y="4885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5" name="Google Shape;62185;p26"/>
            <p:cNvSpPr/>
            <p:nvPr/>
          </p:nvSpPr>
          <p:spPr>
            <a:xfrm>
              <a:off x="354200" y="48858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20"/>
                  </a:cubicBezTo>
                  <a:cubicBezTo>
                    <a:pt x="167" y="96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6" name="Google Shape;62186;p26"/>
            <p:cNvSpPr/>
            <p:nvPr/>
          </p:nvSpPr>
          <p:spPr>
            <a:xfrm>
              <a:off x="5962050" y="487722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7" name="Google Shape;62187;p26"/>
            <p:cNvSpPr/>
            <p:nvPr/>
          </p:nvSpPr>
          <p:spPr>
            <a:xfrm>
              <a:off x="1894575" y="4881975"/>
              <a:ext cx="11325" cy="4800"/>
            </a:xfrm>
            <a:custGeom>
              <a:avLst/>
              <a:gdLst/>
              <a:ahLst/>
              <a:cxnLst/>
              <a:rect l="l" t="t" r="r" b="b"/>
              <a:pathLst>
                <a:path w="453" h="192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8" name="Google Shape;62188;p26"/>
            <p:cNvSpPr/>
            <p:nvPr/>
          </p:nvSpPr>
          <p:spPr>
            <a:xfrm>
              <a:off x="1628475" y="4879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9" name="Google Shape;62189;p26"/>
            <p:cNvSpPr/>
            <p:nvPr/>
          </p:nvSpPr>
          <p:spPr>
            <a:xfrm>
              <a:off x="1348675" y="4876325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55"/>
                  </a:moveTo>
                  <a:cubicBezTo>
                    <a:pt x="191" y="167"/>
                    <a:pt x="95" y="0"/>
                    <a:pt x="0" y="155"/>
                  </a:cubicBezTo>
                  <a:cubicBezTo>
                    <a:pt x="0" y="274"/>
                    <a:pt x="381" y="298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0" name="Google Shape;62190;p26"/>
            <p:cNvSpPr/>
            <p:nvPr/>
          </p:nvSpPr>
          <p:spPr>
            <a:xfrm>
              <a:off x="3582275" y="4874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1" name="Google Shape;62191;p26"/>
            <p:cNvSpPr/>
            <p:nvPr/>
          </p:nvSpPr>
          <p:spPr>
            <a:xfrm>
              <a:off x="1403150" y="4874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2" name="Google Shape;62192;p26"/>
            <p:cNvSpPr/>
            <p:nvPr/>
          </p:nvSpPr>
          <p:spPr>
            <a:xfrm>
              <a:off x="6462400" y="4874250"/>
              <a:ext cx="16400" cy="3875"/>
            </a:xfrm>
            <a:custGeom>
              <a:avLst/>
              <a:gdLst/>
              <a:ahLst/>
              <a:cxnLst/>
              <a:rect l="l" t="t" r="r" b="b"/>
              <a:pathLst>
                <a:path w="656" h="155" extrusionOk="0">
                  <a:moveTo>
                    <a:pt x="655" y="12"/>
                  </a:moveTo>
                  <a:cubicBezTo>
                    <a:pt x="405" y="36"/>
                    <a:pt x="48" y="0"/>
                    <a:pt x="1" y="131"/>
                  </a:cubicBezTo>
                  <a:cubicBezTo>
                    <a:pt x="274" y="107"/>
                    <a:pt x="632" y="155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3" name="Google Shape;62193;p26"/>
            <p:cNvSpPr/>
            <p:nvPr/>
          </p:nvSpPr>
          <p:spPr>
            <a:xfrm>
              <a:off x="3729025" y="48712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1" y="131"/>
                  </a:moveTo>
                  <a:cubicBezTo>
                    <a:pt x="1" y="202"/>
                    <a:pt x="179" y="274"/>
                    <a:pt x="203" y="131"/>
                  </a:cubicBezTo>
                  <a:cubicBezTo>
                    <a:pt x="215" y="83"/>
                    <a:pt x="36" y="0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4" name="Google Shape;62194;p26"/>
            <p:cNvSpPr/>
            <p:nvPr/>
          </p:nvSpPr>
          <p:spPr>
            <a:xfrm>
              <a:off x="696500" y="4867700"/>
              <a:ext cx="10750" cy="7750"/>
            </a:xfrm>
            <a:custGeom>
              <a:avLst/>
              <a:gdLst/>
              <a:ahLst/>
              <a:cxnLst/>
              <a:rect l="l" t="t" r="r" b="b"/>
              <a:pathLst>
                <a:path w="430" h="310" extrusionOk="0">
                  <a:moveTo>
                    <a:pt x="429" y="167"/>
                  </a:moveTo>
                  <a:cubicBezTo>
                    <a:pt x="191" y="179"/>
                    <a:pt x="96" y="0"/>
                    <a:pt x="1" y="167"/>
                  </a:cubicBezTo>
                  <a:cubicBezTo>
                    <a:pt x="1" y="274"/>
                    <a:pt x="370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5" name="Google Shape;62195;p26"/>
            <p:cNvSpPr/>
            <p:nvPr/>
          </p:nvSpPr>
          <p:spPr>
            <a:xfrm>
              <a:off x="1131075" y="48662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20"/>
                  </a:moveTo>
                  <a:cubicBezTo>
                    <a:pt x="227" y="60"/>
                    <a:pt x="48" y="1"/>
                    <a:pt x="1" y="120"/>
                  </a:cubicBezTo>
                  <a:cubicBezTo>
                    <a:pt x="1" y="179"/>
                    <a:pt x="179" y="239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6" name="Google Shape;62196;p26"/>
            <p:cNvSpPr/>
            <p:nvPr/>
          </p:nvSpPr>
          <p:spPr>
            <a:xfrm>
              <a:off x="2989650" y="48626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12" y="203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7" name="Google Shape;62197;p26"/>
            <p:cNvSpPr/>
            <p:nvPr/>
          </p:nvSpPr>
          <p:spPr>
            <a:xfrm>
              <a:off x="6147175" y="4860250"/>
              <a:ext cx="11050" cy="6575"/>
            </a:xfrm>
            <a:custGeom>
              <a:avLst/>
              <a:gdLst/>
              <a:ahLst/>
              <a:cxnLst/>
              <a:rect l="l" t="t" r="r" b="b"/>
              <a:pathLst>
                <a:path w="442" h="263" extrusionOk="0">
                  <a:moveTo>
                    <a:pt x="441" y="132"/>
                  </a:moveTo>
                  <a:cubicBezTo>
                    <a:pt x="394" y="1"/>
                    <a:pt x="203" y="60"/>
                    <a:pt x="1" y="132"/>
                  </a:cubicBezTo>
                  <a:cubicBezTo>
                    <a:pt x="13" y="239"/>
                    <a:pt x="394" y="262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8" name="Google Shape;62198;p26"/>
            <p:cNvSpPr/>
            <p:nvPr/>
          </p:nvSpPr>
          <p:spPr>
            <a:xfrm>
              <a:off x="3533475" y="48605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9" name="Google Shape;62199;p26"/>
            <p:cNvSpPr/>
            <p:nvPr/>
          </p:nvSpPr>
          <p:spPr>
            <a:xfrm>
              <a:off x="2394625" y="48623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7"/>
                  </a:cubicBezTo>
                  <a:cubicBezTo>
                    <a:pt x="275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0" name="Google Shape;62200;p26"/>
            <p:cNvSpPr/>
            <p:nvPr/>
          </p:nvSpPr>
          <p:spPr>
            <a:xfrm>
              <a:off x="2174675" y="48602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2"/>
                  </a:moveTo>
                  <a:cubicBezTo>
                    <a:pt x="0" y="191"/>
                    <a:pt x="179" y="262"/>
                    <a:pt x="226" y="132"/>
                  </a:cubicBezTo>
                  <a:cubicBezTo>
                    <a:pt x="214" y="60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1" name="Google Shape;62201;p26"/>
            <p:cNvSpPr/>
            <p:nvPr/>
          </p:nvSpPr>
          <p:spPr>
            <a:xfrm>
              <a:off x="1674600" y="4860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2" name="Google Shape;62202;p26"/>
            <p:cNvSpPr/>
            <p:nvPr/>
          </p:nvSpPr>
          <p:spPr>
            <a:xfrm>
              <a:off x="604225" y="4863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7" y="72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3" name="Google Shape;62203;p26"/>
            <p:cNvSpPr/>
            <p:nvPr/>
          </p:nvSpPr>
          <p:spPr>
            <a:xfrm>
              <a:off x="5462575" y="48543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31"/>
                  </a:moveTo>
                  <a:cubicBezTo>
                    <a:pt x="393" y="0"/>
                    <a:pt x="203" y="60"/>
                    <a:pt x="1" y="131"/>
                  </a:cubicBezTo>
                  <a:cubicBezTo>
                    <a:pt x="12" y="250"/>
                    <a:pt x="382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4" name="Google Shape;62204;p26"/>
            <p:cNvSpPr/>
            <p:nvPr/>
          </p:nvSpPr>
          <p:spPr>
            <a:xfrm>
              <a:off x="5025025" y="48569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5" name="Google Shape;62205;p26"/>
            <p:cNvSpPr/>
            <p:nvPr/>
          </p:nvSpPr>
          <p:spPr>
            <a:xfrm>
              <a:off x="4141875" y="4851925"/>
              <a:ext cx="16400" cy="9550"/>
            </a:xfrm>
            <a:custGeom>
              <a:avLst/>
              <a:gdLst/>
              <a:ahLst/>
              <a:cxnLst/>
              <a:rect l="l" t="t" r="r" b="b"/>
              <a:pathLst>
                <a:path w="656" h="382" extrusionOk="0">
                  <a:moveTo>
                    <a:pt x="655" y="0"/>
                  </a:moveTo>
                  <a:lnTo>
                    <a:pt x="227" y="0"/>
                  </a:lnTo>
                  <a:cubicBezTo>
                    <a:pt x="227" y="119"/>
                    <a:pt x="48" y="143"/>
                    <a:pt x="0" y="226"/>
                  </a:cubicBezTo>
                  <a:cubicBezTo>
                    <a:pt x="262" y="226"/>
                    <a:pt x="298" y="381"/>
                    <a:pt x="65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6" name="Google Shape;62206;p26"/>
            <p:cNvSpPr/>
            <p:nvPr/>
          </p:nvSpPr>
          <p:spPr>
            <a:xfrm>
              <a:off x="2384225" y="48516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4" y="107"/>
                    <a:pt x="762" y="12"/>
                  </a:cubicBezTo>
                  <a:cubicBezTo>
                    <a:pt x="417" y="24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7" name="Google Shape;62207;p26"/>
            <p:cNvSpPr/>
            <p:nvPr/>
          </p:nvSpPr>
          <p:spPr>
            <a:xfrm>
              <a:off x="5634025" y="48513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2" y="0"/>
                    <a:pt x="1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8" name="Google Shape;62208;p26"/>
            <p:cNvSpPr/>
            <p:nvPr/>
          </p:nvSpPr>
          <p:spPr>
            <a:xfrm>
              <a:off x="3721000" y="4840900"/>
              <a:ext cx="31850" cy="14025"/>
            </a:xfrm>
            <a:custGeom>
              <a:avLst/>
              <a:gdLst/>
              <a:ahLst/>
              <a:cxnLst/>
              <a:rect l="l" t="t" r="r" b="b"/>
              <a:pathLst>
                <a:path w="1274" h="561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1"/>
                  </a:cubicBezTo>
                  <a:cubicBezTo>
                    <a:pt x="0" y="48"/>
                    <a:pt x="643" y="239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9" name="Google Shape;62209;p26"/>
            <p:cNvSpPr/>
            <p:nvPr/>
          </p:nvSpPr>
          <p:spPr>
            <a:xfrm>
              <a:off x="2171700" y="48513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79"/>
                    <a:pt x="452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0" name="Google Shape;62210;p26"/>
            <p:cNvSpPr/>
            <p:nvPr/>
          </p:nvSpPr>
          <p:spPr>
            <a:xfrm>
              <a:off x="1671625" y="48513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4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1" name="Google Shape;62211;p26"/>
            <p:cNvSpPr/>
            <p:nvPr/>
          </p:nvSpPr>
          <p:spPr>
            <a:xfrm>
              <a:off x="333650" y="4838525"/>
              <a:ext cx="36650" cy="19075"/>
            </a:xfrm>
            <a:custGeom>
              <a:avLst/>
              <a:gdLst/>
              <a:ahLst/>
              <a:cxnLst/>
              <a:rect l="l" t="t" r="r" b="b"/>
              <a:pathLst>
                <a:path w="1466" h="763" extrusionOk="0">
                  <a:moveTo>
                    <a:pt x="1465" y="441"/>
                  </a:moveTo>
                  <a:cubicBezTo>
                    <a:pt x="1049" y="393"/>
                    <a:pt x="1299" y="0"/>
                    <a:pt x="596" y="96"/>
                  </a:cubicBezTo>
                  <a:cubicBezTo>
                    <a:pt x="1" y="274"/>
                    <a:pt x="1132" y="762"/>
                    <a:pt x="146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2" name="Google Shape;62212;p26"/>
            <p:cNvSpPr/>
            <p:nvPr/>
          </p:nvSpPr>
          <p:spPr>
            <a:xfrm>
              <a:off x="6970800" y="48456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67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3" name="Google Shape;62213;p26"/>
            <p:cNvSpPr/>
            <p:nvPr/>
          </p:nvSpPr>
          <p:spPr>
            <a:xfrm>
              <a:off x="5794175" y="48465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4" name="Google Shape;62214;p26"/>
            <p:cNvSpPr/>
            <p:nvPr/>
          </p:nvSpPr>
          <p:spPr>
            <a:xfrm>
              <a:off x="3527225" y="4838225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38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5" name="Google Shape;62215;p26"/>
            <p:cNvSpPr/>
            <p:nvPr/>
          </p:nvSpPr>
          <p:spPr>
            <a:xfrm>
              <a:off x="2606575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80"/>
                    <a:pt x="441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6" name="Google Shape;62216;p26"/>
            <p:cNvSpPr/>
            <p:nvPr/>
          </p:nvSpPr>
          <p:spPr>
            <a:xfrm>
              <a:off x="1291525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7" name="Google Shape;62217;p26"/>
            <p:cNvSpPr/>
            <p:nvPr/>
          </p:nvSpPr>
          <p:spPr>
            <a:xfrm>
              <a:off x="400050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80"/>
                    <a:pt x="441" y="96"/>
                    <a:pt x="321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8" name="Google Shape;62218;p26"/>
            <p:cNvSpPr/>
            <p:nvPr/>
          </p:nvSpPr>
          <p:spPr>
            <a:xfrm>
              <a:off x="3774875" y="48370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91" y="179"/>
                    <a:pt x="453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9" name="Google Shape;62219;p26"/>
            <p:cNvSpPr/>
            <p:nvPr/>
          </p:nvSpPr>
          <p:spPr>
            <a:xfrm>
              <a:off x="1891900" y="4831675"/>
              <a:ext cx="22050" cy="9850"/>
            </a:xfrm>
            <a:custGeom>
              <a:avLst/>
              <a:gdLst/>
              <a:ahLst/>
              <a:cxnLst/>
              <a:rect l="l" t="t" r="r" b="b"/>
              <a:pathLst>
                <a:path w="882" h="394" extrusionOk="0">
                  <a:moveTo>
                    <a:pt x="0" y="251"/>
                  </a:moveTo>
                  <a:cubicBezTo>
                    <a:pt x="286" y="393"/>
                    <a:pt x="810" y="393"/>
                    <a:pt x="881" y="132"/>
                  </a:cubicBezTo>
                  <a:cubicBezTo>
                    <a:pt x="584" y="1"/>
                    <a:pt x="60" y="1"/>
                    <a:pt x="0" y="2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0" name="Google Shape;62220;p26"/>
            <p:cNvSpPr/>
            <p:nvPr/>
          </p:nvSpPr>
          <p:spPr>
            <a:xfrm>
              <a:off x="6865125" y="48319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1" name="Google Shape;62221;p26"/>
            <p:cNvSpPr/>
            <p:nvPr/>
          </p:nvSpPr>
          <p:spPr>
            <a:xfrm>
              <a:off x="6315950" y="48319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2" name="Google Shape;62222;p26"/>
            <p:cNvSpPr/>
            <p:nvPr/>
          </p:nvSpPr>
          <p:spPr>
            <a:xfrm>
              <a:off x="3821600" y="483227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3" name="Google Shape;62223;p26"/>
            <p:cNvSpPr/>
            <p:nvPr/>
          </p:nvSpPr>
          <p:spPr>
            <a:xfrm>
              <a:off x="1291525" y="48346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4" name="Google Shape;62224;p26"/>
            <p:cNvSpPr/>
            <p:nvPr/>
          </p:nvSpPr>
          <p:spPr>
            <a:xfrm>
              <a:off x="1266825" y="4832275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107" y="96"/>
                    <a:pt x="0" y="227"/>
                  </a:cubicBezTo>
                  <a:cubicBezTo>
                    <a:pt x="345" y="227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5" name="Google Shape;62225;p26"/>
            <p:cNvSpPr/>
            <p:nvPr/>
          </p:nvSpPr>
          <p:spPr>
            <a:xfrm>
              <a:off x="334850" y="48346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6" name="Google Shape;62226;p26"/>
            <p:cNvSpPr/>
            <p:nvPr/>
          </p:nvSpPr>
          <p:spPr>
            <a:xfrm>
              <a:off x="6984500" y="48260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69" y="369"/>
                  </a:moveTo>
                  <a:lnTo>
                    <a:pt x="869" y="24"/>
                  </a:lnTo>
                  <a:cubicBezTo>
                    <a:pt x="369" y="0"/>
                    <a:pt x="48" y="60"/>
                    <a:pt x="0" y="250"/>
                  </a:cubicBezTo>
                  <a:cubicBezTo>
                    <a:pt x="286" y="298"/>
                    <a:pt x="417" y="417"/>
                    <a:pt x="86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7" name="Google Shape;62227;p26"/>
            <p:cNvSpPr/>
            <p:nvPr/>
          </p:nvSpPr>
          <p:spPr>
            <a:xfrm>
              <a:off x="6489775" y="48290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8" name="Google Shape;62228;p26"/>
            <p:cNvSpPr/>
            <p:nvPr/>
          </p:nvSpPr>
          <p:spPr>
            <a:xfrm>
              <a:off x="6250475" y="4821250"/>
              <a:ext cx="23525" cy="14025"/>
            </a:xfrm>
            <a:custGeom>
              <a:avLst/>
              <a:gdLst/>
              <a:ahLst/>
              <a:cxnLst/>
              <a:rect l="l" t="t" r="r" b="b"/>
              <a:pathLst>
                <a:path w="941" h="561" extrusionOk="0">
                  <a:moveTo>
                    <a:pt x="227" y="560"/>
                  </a:moveTo>
                  <a:lnTo>
                    <a:pt x="655" y="560"/>
                  </a:lnTo>
                  <a:cubicBezTo>
                    <a:pt x="774" y="275"/>
                    <a:pt x="941" y="156"/>
                    <a:pt x="429" y="1"/>
                  </a:cubicBezTo>
                  <a:cubicBezTo>
                    <a:pt x="596" y="310"/>
                    <a:pt x="0" y="215"/>
                    <a:pt x="0" y="441"/>
                  </a:cubicBezTo>
                  <a:cubicBezTo>
                    <a:pt x="143" y="453"/>
                    <a:pt x="262" y="453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9" name="Google Shape;62229;p26"/>
            <p:cNvSpPr/>
            <p:nvPr/>
          </p:nvSpPr>
          <p:spPr>
            <a:xfrm>
              <a:off x="6196000" y="48263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203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0" name="Google Shape;62230;p26"/>
            <p:cNvSpPr/>
            <p:nvPr/>
          </p:nvSpPr>
          <p:spPr>
            <a:xfrm>
              <a:off x="3574250" y="4819175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4"/>
                  </a:moveTo>
                  <a:cubicBezTo>
                    <a:pt x="1858" y="84"/>
                    <a:pt x="0" y="0"/>
                    <a:pt x="75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1" name="Google Shape;62231;p26"/>
            <p:cNvSpPr/>
            <p:nvPr/>
          </p:nvSpPr>
          <p:spPr>
            <a:xfrm>
              <a:off x="3843025" y="48266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5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2" name="Google Shape;62232;p26"/>
            <p:cNvSpPr/>
            <p:nvPr/>
          </p:nvSpPr>
          <p:spPr>
            <a:xfrm>
              <a:off x="3419475" y="4824225"/>
              <a:ext cx="10725" cy="5400"/>
            </a:xfrm>
            <a:custGeom>
              <a:avLst/>
              <a:gdLst/>
              <a:ahLst/>
              <a:cxnLst/>
              <a:rect l="l" t="t" r="r" b="b"/>
              <a:pathLst>
                <a:path w="429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3" name="Google Shape;62233;p26"/>
            <p:cNvSpPr/>
            <p:nvPr/>
          </p:nvSpPr>
          <p:spPr>
            <a:xfrm>
              <a:off x="2614900" y="4823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4" name="Google Shape;62234;p26"/>
            <p:cNvSpPr/>
            <p:nvPr/>
          </p:nvSpPr>
          <p:spPr>
            <a:xfrm>
              <a:off x="1266825" y="4820675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43"/>
                  </a:moveTo>
                  <a:cubicBezTo>
                    <a:pt x="226" y="71"/>
                    <a:pt x="48" y="0"/>
                    <a:pt x="0" y="143"/>
                  </a:cubicBezTo>
                  <a:cubicBezTo>
                    <a:pt x="0" y="202"/>
                    <a:pt x="179" y="262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5" name="Google Shape;62235;p26"/>
            <p:cNvSpPr/>
            <p:nvPr/>
          </p:nvSpPr>
          <p:spPr>
            <a:xfrm>
              <a:off x="7136600" y="4812325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0" y="358"/>
                  </a:moveTo>
                  <a:cubicBezTo>
                    <a:pt x="881" y="751"/>
                    <a:pt x="512" y="1"/>
                    <a:pt x="0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6" name="Google Shape;62236;p26"/>
            <p:cNvSpPr/>
            <p:nvPr/>
          </p:nvSpPr>
          <p:spPr>
            <a:xfrm>
              <a:off x="5337850" y="4817675"/>
              <a:ext cx="5100" cy="6875"/>
            </a:xfrm>
            <a:custGeom>
              <a:avLst/>
              <a:gdLst/>
              <a:ahLst/>
              <a:cxnLst/>
              <a:rect l="l" t="t" r="r" b="b"/>
              <a:pathLst>
                <a:path w="204" h="275" extrusionOk="0">
                  <a:moveTo>
                    <a:pt x="203" y="144"/>
                  </a:moveTo>
                  <a:cubicBezTo>
                    <a:pt x="203" y="84"/>
                    <a:pt x="25" y="1"/>
                    <a:pt x="1" y="144"/>
                  </a:cubicBezTo>
                  <a:cubicBezTo>
                    <a:pt x="1" y="191"/>
                    <a:pt x="179" y="275"/>
                    <a:pt x="203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7" name="Google Shape;62237;p26"/>
            <p:cNvSpPr/>
            <p:nvPr/>
          </p:nvSpPr>
          <p:spPr>
            <a:xfrm>
              <a:off x="7112175" y="48174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8" y="179"/>
                    <a:pt x="430" y="95"/>
                    <a:pt x="322" y="36"/>
                  </a:cubicBezTo>
                  <a:cubicBezTo>
                    <a:pt x="263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8" name="Google Shape;62238;p26"/>
            <p:cNvSpPr/>
            <p:nvPr/>
          </p:nvSpPr>
          <p:spPr>
            <a:xfrm>
              <a:off x="1927300" y="48176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68"/>
                    <a:pt x="453" y="84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9" name="Google Shape;62239;p26"/>
            <p:cNvSpPr/>
            <p:nvPr/>
          </p:nvSpPr>
          <p:spPr>
            <a:xfrm>
              <a:off x="1076900" y="48185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4"/>
                    <a:pt x="1" y="1"/>
                    <a:pt x="1" y="120"/>
                  </a:cubicBezTo>
                  <a:cubicBezTo>
                    <a:pt x="179" y="72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0" name="Google Shape;62240;p26"/>
            <p:cNvSpPr/>
            <p:nvPr/>
          </p:nvSpPr>
          <p:spPr>
            <a:xfrm>
              <a:off x="829250" y="48174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34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1" name="Google Shape;62241;p26"/>
            <p:cNvSpPr/>
            <p:nvPr/>
          </p:nvSpPr>
          <p:spPr>
            <a:xfrm>
              <a:off x="7218150" y="48099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86" y="0"/>
                    <a:pt x="108" y="96"/>
                    <a:pt x="1" y="227"/>
                  </a:cubicBezTo>
                  <a:cubicBezTo>
                    <a:pt x="346" y="203"/>
                    <a:pt x="751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2" name="Google Shape;62242;p26"/>
            <p:cNvSpPr/>
            <p:nvPr/>
          </p:nvSpPr>
          <p:spPr>
            <a:xfrm>
              <a:off x="7123200" y="4809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12"/>
                  </a:cubicBezTo>
                  <a:cubicBezTo>
                    <a:pt x="417" y="24"/>
                    <a:pt x="0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3" name="Google Shape;62243;p26"/>
            <p:cNvSpPr/>
            <p:nvPr/>
          </p:nvSpPr>
          <p:spPr>
            <a:xfrm>
              <a:off x="2484825" y="4804300"/>
              <a:ext cx="10725" cy="11325"/>
            </a:xfrm>
            <a:custGeom>
              <a:avLst/>
              <a:gdLst/>
              <a:ahLst/>
              <a:cxnLst/>
              <a:rect l="l" t="t" r="r" b="b"/>
              <a:pathLst>
                <a:path w="429" h="453" extrusionOk="0">
                  <a:moveTo>
                    <a:pt x="429" y="0"/>
                  </a:moveTo>
                  <a:lnTo>
                    <a:pt x="0" y="0"/>
                  </a:lnTo>
                  <a:lnTo>
                    <a:pt x="0" y="453"/>
                  </a:lnTo>
                  <a:lnTo>
                    <a:pt x="429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4" name="Google Shape;62244;p26"/>
            <p:cNvSpPr/>
            <p:nvPr/>
          </p:nvSpPr>
          <p:spPr>
            <a:xfrm>
              <a:off x="5519725" y="48093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2" y="1"/>
                    <a:pt x="1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5" name="Google Shape;62245;p26"/>
            <p:cNvSpPr/>
            <p:nvPr/>
          </p:nvSpPr>
          <p:spPr>
            <a:xfrm>
              <a:off x="6691000" y="4806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96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6" name="Google Shape;62246;p26"/>
            <p:cNvSpPr/>
            <p:nvPr/>
          </p:nvSpPr>
          <p:spPr>
            <a:xfrm>
              <a:off x="5348575" y="48066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24" y="0"/>
                    <a:pt x="0" y="131"/>
                  </a:cubicBezTo>
                  <a:cubicBezTo>
                    <a:pt x="250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7" name="Google Shape;62247;p26"/>
            <p:cNvSpPr/>
            <p:nvPr/>
          </p:nvSpPr>
          <p:spPr>
            <a:xfrm>
              <a:off x="7179750" y="48010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8" name="Google Shape;62248;p26"/>
            <p:cNvSpPr/>
            <p:nvPr/>
          </p:nvSpPr>
          <p:spPr>
            <a:xfrm>
              <a:off x="7059800" y="4801325"/>
              <a:ext cx="17000" cy="6850"/>
            </a:xfrm>
            <a:custGeom>
              <a:avLst/>
              <a:gdLst/>
              <a:ahLst/>
              <a:cxnLst/>
              <a:rect l="l" t="t" r="r" b="b"/>
              <a:pathLst>
                <a:path w="680" h="274" extrusionOk="0">
                  <a:moveTo>
                    <a:pt x="679" y="226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14"/>
                    <a:pt x="250" y="274"/>
                    <a:pt x="67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9" name="Google Shape;62249;p26"/>
            <p:cNvSpPr/>
            <p:nvPr/>
          </p:nvSpPr>
          <p:spPr>
            <a:xfrm>
              <a:off x="1303425" y="478792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5"/>
                  </a:moveTo>
                  <a:cubicBezTo>
                    <a:pt x="1155" y="0"/>
                    <a:pt x="0" y="619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0" name="Google Shape;62250;p26"/>
            <p:cNvSpPr/>
            <p:nvPr/>
          </p:nvSpPr>
          <p:spPr>
            <a:xfrm>
              <a:off x="6641900" y="4790300"/>
              <a:ext cx="23825" cy="11050"/>
            </a:xfrm>
            <a:custGeom>
              <a:avLst/>
              <a:gdLst/>
              <a:ahLst/>
              <a:cxnLst/>
              <a:rect l="l" t="t" r="r" b="b"/>
              <a:pathLst>
                <a:path w="953" h="442" extrusionOk="0">
                  <a:moveTo>
                    <a:pt x="655" y="1"/>
                  </a:moveTo>
                  <a:cubicBezTo>
                    <a:pt x="845" y="358"/>
                    <a:pt x="83" y="239"/>
                    <a:pt x="0" y="441"/>
                  </a:cubicBezTo>
                  <a:lnTo>
                    <a:pt x="857" y="441"/>
                  </a:lnTo>
                  <a:cubicBezTo>
                    <a:pt x="834" y="286"/>
                    <a:pt x="953" y="24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1" name="Google Shape;62251;p26"/>
            <p:cNvSpPr/>
            <p:nvPr/>
          </p:nvSpPr>
          <p:spPr>
            <a:xfrm>
              <a:off x="5359300" y="47989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79" y="72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2" name="Google Shape;62252;p26"/>
            <p:cNvSpPr/>
            <p:nvPr/>
          </p:nvSpPr>
          <p:spPr>
            <a:xfrm>
              <a:off x="4204375" y="479805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79" y="167"/>
                    <a:pt x="453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3" name="Google Shape;62253;p26"/>
            <p:cNvSpPr/>
            <p:nvPr/>
          </p:nvSpPr>
          <p:spPr>
            <a:xfrm>
              <a:off x="1886825" y="4792975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1" y="334"/>
                  </a:moveTo>
                  <a:lnTo>
                    <a:pt x="429" y="334"/>
                  </a:lnTo>
                  <a:cubicBezTo>
                    <a:pt x="441" y="191"/>
                    <a:pt x="715" y="179"/>
                    <a:pt x="65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4" name="Google Shape;62254;p26"/>
            <p:cNvSpPr/>
            <p:nvPr/>
          </p:nvSpPr>
          <p:spPr>
            <a:xfrm>
              <a:off x="7106525" y="47950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5" name="Google Shape;62255;p26"/>
            <p:cNvSpPr/>
            <p:nvPr/>
          </p:nvSpPr>
          <p:spPr>
            <a:xfrm>
              <a:off x="5631350" y="4785825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25"/>
                  </a:moveTo>
                  <a:cubicBezTo>
                    <a:pt x="441" y="442"/>
                    <a:pt x="465" y="382"/>
                    <a:pt x="655" y="406"/>
                  </a:cubicBezTo>
                  <a:lnTo>
                    <a:pt x="655" y="180"/>
                  </a:lnTo>
                  <a:cubicBezTo>
                    <a:pt x="108" y="1"/>
                    <a:pt x="0" y="561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6" name="Google Shape;62256;p26"/>
            <p:cNvSpPr/>
            <p:nvPr/>
          </p:nvSpPr>
          <p:spPr>
            <a:xfrm>
              <a:off x="5000625" y="4792675"/>
              <a:ext cx="19050" cy="6575"/>
            </a:xfrm>
            <a:custGeom>
              <a:avLst/>
              <a:gdLst/>
              <a:ahLst/>
              <a:cxnLst/>
              <a:rect l="l" t="t" r="r" b="b"/>
              <a:pathLst>
                <a:path w="762" h="263" extrusionOk="0">
                  <a:moveTo>
                    <a:pt x="655" y="1"/>
                  </a:moveTo>
                  <a:cubicBezTo>
                    <a:pt x="286" y="1"/>
                    <a:pt x="95" y="96"/>
                    <a:pt x="0" y="227"/>
                  </a:cubicBezTo>
                  <a:cubicBezTo>
                    <a:pt x="345" y="227"/>
                    <a:pt x="762" y="263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7" name="Google Shape;62257;p26"/>
            <p:cNvSpPr/>
            <p:nvPr/>
          </p:nvSpPr>
          <p:spPr>
            <a:xfrm>
              <a:off x="6365075" y="4784650"/>
              <a:ext cx="26500" cy="17875"/>
            </a:xfrm>
            <a:custGeom>
              <a:avLst/>
              <a:gdLst/>
              <a:ahLst/>
              <a:cxnLst/>
              <a:rect l="l" t="t" r="r" b="b"/>
              <a:pathLst>
                <a:path w="1060" h="715" extrusionOk="0">
                  <a:moveTo>
                    <a:pt x="0" y="108"/>
                  </a:moveTo>
                  <a:lnTo>
                    <a:pt x="0" y="322"/>
                  </a:lnTo>
                  <a:cubicBezTo>
                    <a:pt x="381" y="715"/>
                    <a:pt x="1060" y="0"/>
                    <a:pt x="0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8" name="Google Shape;62258;p26"/>
            <p:cNvSpPr/>
            <p:nvPr/>
          </p:nvSpPr>
          <p:spPr>
            <a:xfrm>
              <a:off x="5329525" y="47921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62" y="0"/>
                    <a:pt x="0" y="95"/>
                    <a:pt x="108" y="143"/>
                  </a:cubicBezTo>
                  <a:cubicBezTo>
                    <a:pt x="167" y="179"/>
                    <a:pt x="429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9" name="Google Shape;62259;p26"/>
            <p:cNvSpPr/>
            <p:nvPr/>
          </p:nvSpPr>
          <p:spPr>
            <a:xfrm>
              <a:off x="3606975" y="4773050"/>
              <a:ext cx="29800" cy="27700"/>
            </a:xfrm>
            <a:custGeom>
              <a:avLst/>
              <a:gdLst/>
              <a:ahLst/>
              <a:cxnLst/>
              <a:rect l="l" t="t" r="r" b="b"/>
              <a:pathLst>
                <a:path w="1192" h="1108" extrusionOk="0">
                  <a:moveTo>
                    <a:pt x="1192" y="691"/>
                  </a:moveTo>
                  <a:lnTo>
                    <a:pt x="1192" y="464"/>
                  </a:lnTo>
                  <a:cubicBezTo>
                    <a:pt x="311" y="0"/>
                    <a:pt x="1" y="1107"/>
                    <a:pt x="1192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0" name="Google Shape;62260;p26"/>
            <p:cNvSpPr/>
            <p:nvPr/>
          </p:nvSpPr>
          <p:spPr>
            <a:xfrm>
              <a:off x="7325300" y="4781675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75" y="143"/>
                    <a:pt x="1" y="143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1" name="Google Shape;62261;p26"/>
            <p:cNvSpPr/>
            <p:nvPr/>
          </p:nvSpPr>
          <p:spPr>
            <a:xfrm>
              <a:off x="212525" y="478375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4" y="144"/>
                  </a:moveTo>
                  <a:cubicBezTo>
                    <a:pt x="214" y="84"/>
                    <a:pt x="36" y="1"/>
                    <a:pt x="0" y="144"/>
                  </a:cubicBezTo>
                  <a:cubicBezTo>
                    <a:pt x="12" y="215"/>
                    <a:pt x="191" y="274"/>
                    <a:pt x="214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2" name="Google Shape;62262;p26"/>
            <p:cNvSpPr/>
            <p:nvPr/>
          </p:nvSpPr>
          <p:spPr>
            <a:xfrm>
              <a:off x="7044025" y="4781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3" name="Google Shape;62263;p26"/>
            <p:cNvSpPr/>
            <p:nvPr/>
          </p:nvSpPr>
          <p:spPr>
            <a:xfrm>
              <a:off x="6767200" y="4773050"/>
              <a:ext cx="31275" cy="17575"/>
            </a:xfrm>
            <a:custGeom>
              <a:avLst/>
              <a:gdLst/>
              <a:ahLst/>
              <a:cxnLst/>
              <a:rect l="l" t="t" r="r" b="b"/>
              <a:pathLst>
                <a:path w="1251" h="703" extrusionOk="0">
                  <a:moveTo>
                    <a:pt x="1072" y="572"/>
                  </a:moveTo>
                  <a:cubicBezTo>
                    <a:pt x="1251" y="179"/>
                    <a:pt x="870" y="83"/>
                    <a:pt x="417" y="0"/>
                  </a:cubicBezTo>
                  <a:cubicBezTo>
                    <a:pt x="1" y="226"/>
                    <a:pt x="191" y="702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4" name="Google Shape;62264;p26"/>
            <p:cNvSpPr/>
            <p:nvPr/>
          </p:nvSpPr>
          <p:spPr>
            <a:xfrm>
              <a:off x="4671700" y="47840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63" y="1"/>
                    <a:pt x="1" y="84"/>
                    <a:pt x="108" y="143"/>
                  </a:cubicBezTo>
                  <a:cubicBezTo>
                    <a:pt x="179" y="155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5" name="Google Shape;62265;p26"/>
            <p:cNvSpPr/>
            <p:nvPr/>
          </p:nvSpPr>
          <p:spPr>
            <a:xfrm>
              <a:off x="748000" y="478405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22" y="24"/>
                  </a:moveTo>
                  <a:cubicBezTo>
                    <a:pt x="262" y="1"/>
                    <a:pt x="0" y="84"/>
                    <a:pt x="96" y="143"/>
                  </a:cubicBezTo>
                  <a:cubicBezTo>
                    <a:pt x="167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6" name="Google Shape;62266;p26"/>
            <p:cNvSpPr/>
            <p:nvPr/>
          </p:nvSpPr>
          <p:spPr>
            <a:xfrm>
              <a:off x="7103850" y="47816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6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7" name="Google Shape;62267;p26"/>
            <p:cNvSpPr/>
            <p:nvPr/>
          </p:nvSpPr>
          <p:spPr>
            <a:xfrm>
              <a:off x="5256300" y="4759350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0" y="1012"/>
                  </a:moveTo>
                  <a:cubicBezTo>
                    <a:pt x="1667" y="846"/>
                    <a:pt x="24" y="0"/>
                    <a:pt x="0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8" name="Google Shape;62268;p26"/>
            <p:cNvSpPr/>
            <p:nvPr/>
          </p:nvSpPr>
          <p:spPr>
            <a:xfrm>
              <a:off x="731625" y="4780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9" name="Google Shape;62269;p26"/>
            <p:cNvSpPr/>
            <p:nvPr/>
          </p:nvSpPr>
          <p:spPr>
            <a:xfrm>
              <a:off x="2739625" y="477305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19"/>
                  </a:moveTo>
                  <a:cubicBezTo>
                    <a:pt x="226" y="60"/>
                    <a:pt x="36" y="0"/>
                    <a:pt x="0" y="119"/>
                  </a:cubicBezTo>
                  <a:cubicBezTo>
                    <a:pt x="12" y="179"/>
                    <a:pt x="191" y="262"/>
                    <a:pt x="22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0" name="Google Shape;62270;p26"/>
            <p:cNvSpPr/>
            <p:nvPr/>
          </p:nvSpPr>
          <p:spPr>
            <a:xfrm>
              <a:off x="5696525" y="4767675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656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429" y="334"/>
                  </a:lnTo>
                  <a:cubicBezTo>
                    <a:pt x="441" y="191"/>
                    <a:pt x="715" y="191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1" name="Google Shape;62271;p26"/>
            <p:cNvSpPr/>
            <p:nvPr/>
          </p:nvSpPr>
          <p:spPr>
            <a:xfrm>
              <a:off x="5446500" y="47676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08"/>
                  </a:moveTo>
                  <a:cubicBezTo>
                    <a:pt x="429" y="108"/>
                    <a:pt x="393" y="25"/>
                    <a:pt x="215" y="1"/>
                  </a:cubicBezTo>
                  <a:cubicBezTo>
                    <a:pt x="215" y="108"/>
                    <a:pt x="36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ubicBezTo>
                    <a:pt x="429" y="215"/>
                    <a:pt x="608" y="203"/>
                    <a:pt x="655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2" name="Google Shape;62272;p26"/>
            <p:cNvSpPr/>
            <p:nvPr/>
          </p:nvSpPr>
          <p:spPr>
            <a:xfrm>
              <a:off x="3052150" y="4772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20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3" name="Google Shape;62273;p26"/>
            <p:cNvSpPr/>
            <p:nvPr/>
          </p:nvSpPr>
          <p:spPr>
            <a:xfrm>
              <a:off x="1946350" y="4769775"/>
              <a:ext cx="5700" cy="6850"/>
            </a:xfrm>
            <a:custGeom>
              <a:avLst/>
              <a:gdLst/>
              <a:ahLst/>
              <a:cxnLst/>
              <a:rect l="l" t="t" r="r" b="b"/>
              <a:pathLst>
                <a:path w="228" h="274" extrusionOk="0">
                  <a:moveTo>
                    <a:pt x="227" y="131"/>
                  </a:moveTo>
                  <a:cubicBezTo>
                    <a:pt x="227" y="71"/>
                    <a:pt x="49" y="0"/>
                    <a:pt x="13" y="131"/>
                  </a:cubicBezTo>
                  <a:cubicBezTo>
                    <a:pt x="1" y="214"/>
                    <a:pt x="180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4" name="Google Shape;62274;p26"/>
            <p:cNvSpPr/>
            <p:nvPr/>
          </p:nvSpPr>
          <p:spPr>
            <a:xfrm>
              <a:off x="6606775" y="4769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79"/>
                    <a:pt x="441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5" name="Google Shape;62275;p26"/>
            <p:cNvSpPr/>
            <p:nvPr/>
          </p:nvSpPr>
          <p:spPr>
            <a:xfrm>
              <a:off x="416400" y="4769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95"/>
                    <a:pt x="108" y="143"/>
                  </a:cubicBezTo>
                  <a:cubicBezTo>
                    <a:pt x="179" y="179"/>
                    <a:pt x="441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6" name="Google Shape;62276;p26"/>
            <p:cNvSpPr/>
            <p:nvPr/>
          </p:nvSpPr>
          <p:spPr>
            <a:xfrm>
              <a:off x="5568850" y="47667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7" name="Google Shape;62277;p26"/>
            <p:cNvSpPr/>
            <p:nvPr/>
          </p:nvSpPr>
          <p:spPr>
            <a:xfrm>
              <a:off x="5362275" y="47617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4" y="96"/>
                    <a:pt x="762" y="12"/>
                  </a:cubicBezTo>
                  <a:cubicBezTo>
                    <a:pt x="417" y="24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8" name="Google Shape;62278;p26"/>
            <p:cNvSpPr/>
            <p:nvPr/>
          </p:nvSpPr>
          <p:spPr>
            <a:xfrm>
              <a:off x="4957150" y="47584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36" y="1"/>
                    <a:pt x="1" y="143"/>
                  </a:cubicBezTo>
                  <a:cubicBezTo>
                    <a:pt x="1" y="215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9" name="Google Shape;62279;p26"/>
            <p:cNvSpPr/>
            <p:nvPr/>
          </p:nvSpPr>
          <p:spPr>
            <a:xfrm>
              <a:off x="4560375" y="47563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0" name="Google Shape;62280;p26"/>
            <p:cNvSpPr/>
            <p:nvPr/>
          </p:nvSpPr>
          <p:spPr>
            <a:xfrm>
              <a:off x="1883850" y="47587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120" y="131"/>
                  </a:moveTo>
                  <a:cubicBezTo>
                    <a:pt x="179" y="155"/>
                    <a:pt x="441" y="72"/>
                    <a:pt x="346" y="12"/>
                  </a:cubicBezTo>
                  <a:cubicBezTo>
                    <a:pt x="263" y="1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1" name="Google Shape;62281;p26"/>
            <p:cNvSpPr/>
            <p:nvPr/>
          </p:nvSpPr>
          <p:spPr>
            <a:xfrm>
              <a:off x="641425" y="47537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8" y="226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203"/>
                    <a:pt x="239" y="262"/>
                    <a:pt x="668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2" name="Google Shape;62282;p26"/>
            <p:cNvSpPr/>
            <p:nvPr/>
          </p:nvSpPr>
          <p:spPr>
            <a:xfrm>
              <a:off x="4323750" y="47501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3" name="Google Shape;62283;p26"/>
            <p:cNvSpPr/>
            <p:nvPr/>
          </p:nvSpPr>
          <p:spPr>
            <a:xfrm>
              <a:off x="1759425" y="47453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96" y="215"/>
                  </a:moveTo>
                  <a:cubicBezTo>
                    <a:pt x="382" y="215"/>
                    <a:pt x="394" y="370"/>
                    <a:pt x="751" y="334"/>
                  </a:cubicBezTo>
                  <a:cubicBezTo>
                    <a:pt x="1072" y="60"/>
                    <a:pt x="1" y="1"/>
                    <a:pt x="96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4" name="Google Shape;62284;p26"/>
            <p:cNvSpPr/>
            <p:nvPr/>
          </p:nvSpPr>
          <p:spPr>
            <a:xfrm>
              <a:off x="3889175" y="4747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43"/>
                  </a:moveTo>
                  <a:cubicBezTo>
                    <a:pt x="167" y="179"/>
                    <a:pt x="441" y="84"/>
                    <a:pt x="333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5" name="Google Shape;62285;p26"/>
            <p:cNvSpPr/>
            <p:nvPr/>
          </p:nvSpPr>
          <p:spPr>
            <a:xfrm>
              <a:off x="3397425" y="47444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30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82" y="286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6" name="Google Shape;62286;p26"/>
            <p:cNvSpPr/>
            <p:nvPr/>
          </p:nvSpPr>
          <p:spPr>
            <a:xfrm>
              <a:off x="1169475" y="4745350"/>
              <a:ext cx="10750" cy="2400"/>
            </a:xfrm>
            <a:custGeom>
              <a:avLst/>
              <a:gdLst/>
              <a:ahLst/>
              <a:cxnLst/>
              <a:rect l="l" t="t" r="r" b="b"/>
              <a:pathLst>
                <a:path w="430" h="96" extrusionOk="0">
                  <a:moveTo>
                    <a:pt x="429" y="1"/>
                  </a:moveTo>
                  <a:cubicBezTo>
                    <a:pt x="263" y="25"/>
                    <a:pt x="1" y="1"/>
                    <a:pt x="1" y="96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7" name="Google Shape;62287;p26"/>
            <p:cNvSpPr/>
            <p:nvPr/>
          </p:nvSpPr>
          <p:spPr>
            <a:xfrm>
              <a:off x="757525" y="4736725"/>
              <a:ext cx="21150" cy="11025"/>
            </a:xfrm>
            <a:custGeom>
              <a:avLst/>
              <a:gdLst/>
              <a:ahLst/>
              <a:cxnLst/>
              <a:rect l="l" t="t" r="r" b="b"/>
              <a:pathLst>
                <a:path w="846" h="441" extrusionOk="0">
                  <a:moveTo>
                    <a:pt x="596" y="441"/>
                  </a:moveTo>
                  <a:cubicBezTo>
                    <a:pt x="727" y="441"/>
                    <a:pt x="846" y="429"/>
                    <a:pt x="822" y="346"/>
                  </a:cubicBezTo>
                  <a:cubicBezTo>
                    <a:pt x="465" y="346"/>
                    <a:pt x="703" y="24"/>
                    <a:pt x="381" y="0"/>
                  </a:cubicBezTo>
                  <a:cubicBezTo>
                    <a:pt x="0" y="227"/>
                    <a:pt x="548" y="227"/>
                    <a:pt x="1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8" name="Google Shape;62288;p26"/>
            <p:cNvSpPr/>
            <p:nvPr/>
          </p:nvSpPr>
          <p:spPr>
            <a:xfrm>
              <a:off x="3718000" y="473850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2" y="156"/>
                  </a:moveTo>
                  <a:cubicBezTo>
                    <a:pt x="442" y="37"/>
                    <a:pt x="49" y="1"/>
                    <a:pt x="1" y="156"/>
                  </a:cubicBezTo>
                  <a:cubicBezTo>
                    <a:pt x="263" y="156"/>
                    <a:pt x="346" y="310"/>
                    <a:pt x="442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9" name="Google Shape;62289;p26"/>
            <p:cNvSpPr/>
            <p:nvPr/>
          </p:nvSpPr>
          <p:spPr>
            <a:xfrm>
              <a:off x="846525" y="4734050"/>
              <a:ext cx="19975" cy="11325"/>
            </a:xfrm>
            <a:custGeom>
              <a:avLst/>
              <a:gdLst/>
              <a:ahLst/>
              <a:cxnLst/>
              <a:rect l="l" t="t" r="r" b="b"/>
              <a:pathLst>
                <a:path w="799" h="453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8" y="191"/>
                    <a:pt x="703" y="12"/>
                    <a:pt x="310" y="0"/>
                  </a:cubicBezTo>
                  <a:cubicBezTo>
                    <a:pt x="239" y="155"/>
                    <a:pt x="0" y="215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0" name="Google Shape;62290;p26"/>
            <p:cNvSpPr/>
            <p:nvPr/>
          </p:nvSpPr>
          <p:spPr>
            <a:xfrm>
              <a:off x="3803450" y="4728675"/>
              <a:ext cx="28875" cy="18500"/>
            </a:xfrm>
            <a:custGeom>
              <a:avLst/>
              <a:gdLst/>
              <a:ahLst/>
              <a:cxnLst/>
              <a:rect l="l" t="t" r="r" b="b"/>
              <a:pathLst>
                <a:path w="1155" h="740" extrusionOk="0">
                  <a:moveTo>
                    <a:pt x="1155" y="215"/>
                  </a:moveTo>
                  <a:cubicBezTo>
                    <a:pt x="453" y="287"/>
                    <a:pt x="488" y="1"/>
                    <a:pt x="72" y="215"/>
                  </a:cubicBezTo>
                  <a:cubicBezTo>
                    <a:pt x="0" y="739"/>
                    <a:pt x="1072" y="513"/>
                    <a:pt x="1155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1" name="Google Shape;62291;p26"/>
            <p:cNvSpPr/>
            <p:nvPr/>
          </p:nvSpPr>
          <p:spPr>
            <a:xfrm>
              <a:off x="1114700" y="47361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1" y="203"/>
                    <a:pt x="180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2" name="Google Shape;62292;p26"/>
            <p:cNvSpPr/>
            <p:nvPr/>
          </p:nvSpPr>
          <p:spPr>
            <a:xfrm>
              <a:off x="4756225" y="47310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0"/>
                  </a:moveTo>
                  <a:lnTo>
                    <a:pt x="1" y="0"/>
                  </a:lnTo>
                  <a:lnTo>
                    <a:pt x="1" y="346"/>
                  </a:lnTo>
                  <a:lnTo>
                    <a:pt x="656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3" name="Google Shape;62293;p26"/>
            <p:cNvSpPr/>
            <p:nvPr/>
          </p:nvSpPr>
          <p:spPr>
            <a:xfrm>
              <a:off x="3880225" y="4731075"/>
              <a:ext cx="11650" cy="9550"/>
            </a:xfrm>
            <a:custGeom>
              <a:avLst/>
              <a:gdLst/>
              <a:ahLst/>
              <a:cxnLst/>
              <a:rect l="l" t="t" r="r" b="b"/>
              <a:pathLst>
                <a:path w="466" h="382" extrusionOk="0">
                  <a:moveTo>
                    <a:pt x="465" y="346"/>
                  </a:moveTo>
                  <a:lnTo>
                    <a:pt x="465" y="119"/>
                  </a:lnTo>
                  <a:cubicBezTo>
                    <a:pt x="239" y="119"/>
                    <a:pt x="215" y="36"/>
                    <a:pt x="37" y="0"/>
                  </a:cubicBezTo>
                  <a:cubicBezTo>
                    <a:pt x="60" y="179"/>
                    <a:pt x="1" y="381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4" name="Google Shape;62294;p26"/>
            <p:cNvSpPr/>
            <p:nvPr/>
          </p:nvSpPr>
          <p:spPr>
            <a:xfrm>
              <a:off x="834925" y="47331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3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67"/>
                    <a:pt x="429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5" name="Google Shape;62295;p26"/>
            <p:cNvSpPr/>
            <p:nvPr/>
          </p:nvSpPr>
          <p:spPr>
            <a:xfrm>
              <a:off x="7131225" y="472780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30" y="131"/>
                  </a:moveTo>
                  <a:cubicBezTo>
                    <a:pt x="382" y="0"/>
                    <a:pt x="180" y="60"/>
                    <a:pt x="1" y="131"/>
                  </a:cubicBezTo>
                  <a:cubicBezTo>
                    <a:pt x="1" y="250"/>
                    <a:pt x="382" y="286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6" name="Google Shape;62296;p26"/>
            <p:cNvSpPr/>
            <p:nvPr/>
          </p:nvSpPr>
          <p:spPr>
            <a:xfrm>
              <a:off x="7302400" y="4724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7" name="Google Shape;62297;p26"/>
            <p:cNvSpPr/>
            <p:nvPr/>
          </p:nvSpPr>
          <p:spPr>
            <a:xfrm>
              <a:off x="7237200" y="47248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8" name="Google Shape;62298;p26"/>
            <p:cNvSpPr/>
            <p:nvPr/>
          </p:nvSpPr>
          <p:spPr>
            <a:xfrm>
              <a:off x="6966625" y="4713500"/>
              <a:ext cx="17900" cy="11950"/>
            </a:xfrm>
            <a:custGeom>
              <a:avLst/>
              <a:gdLst/>
              <a:ahLst/>
              <a:cxnLst/>
              <a:rect l="l" t="t" r="r" b="b"/>
              <a:pathLst>
                <a:path w="716" h="478" extrusionOk="0">
                  <a:moveTo>
                    <a:pt x="715" y="477"/>
                  </a:moveTo>
                  <a:lnTo>
                    <a:pt x="715" y="36"/>
                  </a:lnTo>
                  <a:cubicBezTo>
                    <a:pt x="132" y="1"/>
                    <a:pt x="1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9" name="Google Shape;62299;p26"/>
            <p:cNvSpPr/>
            <p:nvPr/>
          </p:nvSpPr>
          <p:spPr>
            <a:xfrm>
              <a:off x="1552275" y="47218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0" name="Google Shape;62300;p26"/>
            <p:cNvSpPr/>
            <p:nvPr/>
          </p:nvSpPr>
          <p:spPr>
            <a:xfrm>
              <a:off x="1533225" y="4708750"/>
              <a:ext cx="18475" cy="13700"/>
            </a:xfrm>
            <a:custGeom>
              <a:avLst/>
              <a:gdLst/>
              <a:ahLst/>
              <a:cxnLst/>
              <a:rect l="l" t="t" r="r" b="b"/>
              <a:pathLst>
                <a:path w="739" h="548" extrusionOk="0">
                  <a:moveTo>
                    <a:pt x="0" y="107"/>
                  </a:moveTo>
                  <a:lnTo>
                    <a:pt x="0" y="548"/>
                  </a:lnTo>
                  <a:lnTo>
                    <a:pt x="655" y="548"/>
                  </a:lnTo>
                  <a:cubicBezTo>
                    <a:pt x="714" y="274"/>
                    <a:pt x="738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1" name="Google Shape;62301;p26"/>
            <p:cNvSpPr/>
            <p:nvPr/>
          </p:nvSpPr>
          <p:spPr>
            <a:xfrm>
              <a:off x="6565975" y="4708750"/>
              <a:ext cx="21175" cy="13425"/>
            </a:xfrm>
            <a:custGeom>
              <a:avLst/>
              <a:gdLst/>
              <a:ahLst/>
              <a:cxnLst/>
              <a:rect l="l" t="t" r="r" b="b"/>
              <a:pathLst>
                <a:path w="847" h="537" extrusionOk="0">
                  <a:moveTo>
                    <a:pt x="203" y="0"/>
                  </a:moveTo>
                  <a:cubicBezTo>
                    <a:pt x="215" y="191"/>
                    <a:pt x="168" y="357"/>
                    <a:pt x="1" y="453"/>
                  </a:cubicBezTo>
                  <a:cubicBezTo>
                    <a:pt x="739" y="536"/>
                    <a:pt x="846" y="12"/>
                    <a:pt x="20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2" name="Google Shape;62302;p26"/>
            <p:cNvSpPr/>
            <p:nvPr/>
          </p:nvSpPr>
          <p:spPr>
            <a:xfrm>
              <a:off x="3239975" y="47135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44"/>
                  </a:moveTo>
                  <a:cubicBezTo>
                    <a:pt x="429" y="25"/>
                    <a:pt x="48" y="1"/>
                    <a:pt x="1" y="144"/>
                  </a:cubicBezTo>
                  <a:cubicBezTo>
                    <a:pt x="239" y="120"/>
                    <a:pt x="346" y="298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3" name="Google Shape;62303;p26"/>
            <p:cNvSpPr/>
            <p:nvPr/>
          </p:nvSpPr>
          <p:spPr>
            <a:xfrm>
              <a:off x="1373075" y="47161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2" y="1"/>
                    <a:pt x="1" y="96"/>
                    <a:pt x="96" y="156"/>
                  </a:cubicBezTo>
                  <a:cubicBezTo>
                    <a:pt x="179" y="180"/>
                    <a:pt x="441" y="84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4" name="Google Shape;62304;p26"/>
            <p:cNvSpPr/>
            <p:nvPr/>
          </p:nvSpPr>
          <p:spPr>
            <a:xfrm>
              <a:off x="598275" y="47135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2" y="191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5" name="Google Shape;62305;p26"/>
            <p:cNvSpPr/>
            <p:nvPr/>
          </p:nvSpPr>
          <p:spPr>
            <a:xfrm>
              <a:off x="370275" y="4710525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881" y="155"/>
                  </a:moveTo>
                  <a:cubicBezTo>
                    <a:pt x="584" y="1"/>
                    <a:pt x="72" y="1"/>
                    <a:pt x="0" y="275"/>
                  </a:cubicBezTo>
                  <a:cubicBezTo>
                    <a:pt x="298" y="406"/>
                    <a:pt x="822" y="406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6" name="Google Shape;62306;p26"/>
            <p:cNvSpPr/>
            <p:nvPr/>
          </p:nvSpPr>
          <p:spPr>
            <a:xfrm>
              <a:off x="3421550" y="4699825"/>
              <a:ext cx="29200" cy="17275"/>
            </a:xfrm>
            <a:custGeom>
              <a:avLst/>
              <a:gdLst/>
              <a:ahLst/>
              <a:cxnLst/>
              <a:rect l="l" t="t" r="r" b="b"/>
              <a:pathLst>
                <a:path w="1168" h="691" extrusionOk="0">
                  <a:moveTo>
                    <a:pt x="1000" y="691"/>
                  </a:moveTo>
                  <a:cubicBezTo>
                    <a:pt x="1167" y="0"/>
                    <a:pt x="0" y="607"/>
                    <a:pt x="1000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7" name="Google Shape;62307;p26"/>
            <p:cNvSpPr/>
            <p:nvPr/>
          </p:nvSpPr>
          <p:spPr>
            <a:xfrm>
              <a:off x="835800" y="47087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6"/>
                  </a:moveTo>
                  <a:cubicBezTo>
                    <a:pt x="358" y="226"/>
                    <a:pt x="370" y="369"/>
                    <a:pt x="727" y="346"/>
                  </a:cubicBezTo>
                  <a:cubicBezTo>
                    <a:pt x="1072" y="60"/>
                    <a:pt x="1" y="0"/>
                    <a:pt x="7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8" name="Google Shape;62308;p26"/>
            <p:cNvSpPr/>
            <p:nvPr/>
          </p:nvSpPr>
          <p:spPr>
            <a:xfrm>
              <a:off x="5650400" y="4710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9" name="Google Shape;62309;p26"/>
            <p:cNvSpPr/>
            <p:nvPr/>
          </p:nvSpPr>
          <p:spPr>
            <a:xfrm>
              <a:off x="4878875" y="4703100"/>
              <a:ext cx="20250" cy="11325"/>
            </a:xfrm>
            <a:custGeom>
              <a:avLst/>
              <a:gdLst/>
              <a:ahLst/>
              <a:cxnLst/>
              <a:rect l="l" t="t" r="r" b="b"/>
              <a:pathLst>
                <a:path w="810" h="453" extrusionOk="0">
                  <a:moveTo>
                    <a:pt x="750" y="452"/>
                  </a:moveTo>
                  <a:cubicBezTo>
                    <a:pt x="810" y="202"/>
                    <a:pt x="691" y="36"/>
                    <a:pt x="310" y="0"/>
                  </a:cubicBezTo>
                  <a:cubicBezTo>
                    <a:pt x="238" y="155"/>
                    <a:pt x="0" y="214"/>
                    <a:pt x="108" y="45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0" name="Google Shape;62310;p26"/>
            <p:cNvSpPr/>
            <p:nvPr/>
          </p:nvSpPr>
          <p:spPr>
            <a:xfrm>
              <a:off x="2455350" y="469922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1" name="Google Shape;62311;p26"/>
            <p:cNvSpPr/>
            <p:nvPr/>
          </p:nvSpPr>
          <p:spPr>
            <a:xfrm>
              <a:off x="1874925" y="47001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7"/>
                    <a:pt x="48" y="1"/>
                  </a:cubicBezTo>
                  <a:cubicBezTo>
                    <a:pt x="60" y="180"/>
                    <a:pt x="0" y="394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2" name="Google Shape;62312;p26"/>
            <p:cNvSpPr/>
            <p:nvPr/>
          </p:nvSpPr>
          <p:spPr>
            <a:xfrm>
              <a:off x="1663875" y="4705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30" y="107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3" name="Google Shape;62313;p26"/>
            <p:cNvSpPr/>
            <p:nvPr/>
          </p:nvSpPr>
          <p:spPr>
            <a:xfrm>
              <a:off x="3313200" y="47022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4" name="Google Shape;62314;p26"/>
            <p:cNvSpPr/>
            <p:nvPr/>
          </p:nvSpPr>
          <p:spPr>
            <a:xfrm>
              <a:off x="791450" y="4702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5" name="Google Shape;62315;p26"/>
            <p:cNvSpPr/>
            <p:nvPr/>
          </p:nvSpPr>
          <p:spPr>
            <a:xfrm>
              <a:off x="5669150" y="4697125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6" name="Google Shape;62316;p26"/>
            <p:cNvSpPr/>
            <p:nvPr/>
          </p:nvSpPr>
          <p:spPr>
            <a:xfrm>
              <a:off x="2647650" y="46947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7" name="Google Shape;62317;p26"/>
            <p:cNvSpPr/>
            <p:nvPr/>
          </p:nvSpPr>
          <p:spPr>
            <a:xfrm>
              <a:off x="1803200" y="46920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72" y="203"/>
                  </a:moveTo>
                  <a:cubicBezTo>
                    <a:pt x="357" y="203"/>
                    <a:pt x="369" y="358"/>
                    <a:pt x="726" y="322"/>
                  </a:cubicBezTo>
                  <a:cubicBezTo>
                    <a:pt x="1072" y="48"/>
                    <a:pt x="0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8" name="Google Shape;62318;p26"/>
            <p:cNvSpPr/>
            <p:nvPr/>
          </p:nvSpPr>
          <p:spPr>
            <a:xfrm>
              <a:off x="2633950" y="46938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67" y="168"/>
                    <a:pt x="429" y="84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9" name="Google Shape;62319;p26"/>
            <p:cNvSpPr/>
            <p:nvPr/>
          </p:nvSpPr>
          <p:spPr>
            <a:xfrm>
              <a:off x="1913925" y="4694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4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0" name="Google Shape;62320;p26"/>
            <p:cNvSpPr/>
            <p:nvPr/>
          </p:nvSpPr>
          <p:spPr>
            <a:xfrm>
              <a:off x="1799325" y="5381450"/>
              <a:ext cx="40200" cy="16700"/>
            </a:xfrm>
            <a:custGeom>
              <a:avLst/>
              <a:gdLst/>
              <a:ahLst/>
              <a:cxnLst/>
              <a:rect l="l" t="t" r="r" b="b"/>
              <a:pathLst>
                <a:path w="1608" h="668" extrusionOk="0">
                  <a:moveTo>
                    <a:pt x="227" y="667"/>
                  </a:moveTo>
                  <a:cubicBezTo>
                    <a:pt x="1608" y="596"/>
                    <a:pt x="238" y="0"/>
                    <a:pt x="0" y="334"/>
                  </a:cubicBezTo>
                  <a:cubicBezTo>
                    <a:pt x="274" y="346"/>
                    <a:pt x="250" y="512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1" name="Google Shape;62321;p26"/>
            <p:cNvSpPr/>
            <p:nvPr/>
          </p:nvSpPr>
          <p:spPr>
            <a:xfrm>
              <a:off x="7082425" y="5082900"/>
              <a:ext cx="27100" cy="11325"/>
            </a:xfrm>
            <a:custGeom>
              <a:avLst/>
              <a:gdLst/>
              <a:ahLst/>
              <a:cxnLst/>
              <a:rect l="l" t="t" r="r" b="b"/>
              <a:pathLst>
                <a:path w="1084" h="453" extrusionOk="0">
                  <a:moveTo>
                    <a:pt x="1084" y="453"/>
                  </a:moveTo>
                  <a:cubicBezTo>
                    <a:pt x="1012" y="155"/>
                    <a:pt x="524" y="84"/>
                    <a:pt x="0" y="0"/>
                  </a:cubicBezTo>
                  <a:cubicBezTo>
                    <a:pt x="84" y="286"/>
                    <a:pt x="667" y="322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2" name="Google Shape;62322;p26"/>
            <p:cNvSpPr/>
            <p:nvPr/>
          </p:nvSpPr>
          <p:spPr>
            <a:xfrm>
              <a:off x="7337225" y="4849525"/>
              <a:ext cx="29475" cy="16700"/>
            </a:xfrm>
            <a:custGeom>
              <a:avLst/>
              <a:gdLst/>
              <a:ahLst/>
              <a:cxnLst/>
              <a:rect l="l" t="t" r="r" b="b"/>
              <a:pathLst>
                <a:path w="1179" h="668" extrusionOk="0">
                  <a:moveTo>
                    <a:pt x="238" y="561"/>
                  </a:moveTo>
                  <a:cubicBezTo>
                    <a:pt x="905" y="668"/>
                    <a:pt x="1179" y="13"/>
                    <a:pt x="893" y="1"/>
                  </a:cubicBezTo>
                  <a:cubicBezTo>
                    <a:pt x="703" y="191"/>
                    <a:pt x="0" y="132"/>
                    <a:pt x="238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3" name="Google Shape;62323;p26"/>
            <p:cNvSpPr/>
            <p:nvPr/>
          </p:nvSpPr>
          <p:spPr>
            <a:xfrm>
              <a:off x="815275" y="4774525"/>
              <a:ext cx="28000" cy="11050"/>
            </a:xfrm>
            <a:custGeom>
              <a:avLst/>
              <a:gdLst/>
              <a:ahLst/>
              <a:cxnLst/>
              <a:rect l="l" t="t" r="r" b="b"/>
              <a:pathLst>
                <a:path w="1120" h="442" extrusionOk="0">
                  <a:moveTo>
                    <a:pt x="453" y="405"/>
                  </a:moveTo>
                  <a:cubicBezTo>
                    <a:pt x="548" y="215"/>
                    <a:pt x="738" y="441"/>
                    <a:pt x="1119" y="405"/>
                  </a:cubicBezTo>
                  <a:lnTo>
                    <a:pt x="1119" y="60"/>
                  </a:lnTo>
                  <a:cubicBezTo>
                    <a:pt x="703" y="1"/>
                    <a:pt x="0" y="358"/>
                    <a:pt x="453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4" name="Google Shape;62324;p26"/>
            <p:cNvSpPr/>
            <p:nvPr/>
          </p:nvSpPr>
          <p:spPr>
            <a:xfrm>
              <a:off x="794425" y="4709050"/>
              <a:ext cx="29800" cy="11625"/>
            </a:xfrm>
            <a:custGeom>
              <a:avLst/>
              <a:gdLst/>
              <a:ahLst/>
              <a:cxnLst/>
              <a:rect l="l" t="t" r="r" b="b"/>
              <a:pathLst>
                <a:path w="1192" h="465" extrusionOk="0">
                  <a:moveTo>
                    <a:pt x="1084" y="322"/>
                  </a:moveTo>
                  <a:cubicBezTo>
                    <a:pt x="656" y="322"/>
                    <a:pt x="799" y="0"/>
                    <a:pt x="203" y="95"/>
                  </a:cubicBezTo>
                  <a:cubicBezTo>
                    <a:pt x="1" y="369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62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326" name="Google Shape;62326;p27"/>
          <p:cNvGrpSpPr/>
          <p:nvPr/>
        </p:nvGrpSpPr>
        <p:grpSpPr>
          <a:xfrm>
            <a:off x="-8" y="-1"/>
            <a:ext cx="9143718" cy="5143587"/>
            <a:chOff x="199125" y="225150"/>
            <a:chExt cx="7219675" cy="5295025"/>
          </a:xfrm>
        </p:grpSpPr>
        <p:sp>
          <p:nvSpPr>
            <p:cNvPr id="62327" name="Google Shape;62327;p27"/>
            <p:cNvSpPr/>
            <p:nvPr/>
          </p:nvSpPr>
          <p:spPr>
            <a:xfrm>
              <a:off x="7087175" y="1046400"/>
              <a:ext cx="10750" cy="6850"/>
            </a:xfrm>
            <a:custGeom>
              <a:avLst/>
              <a:gdLst/>
              <a:ahLst/>
              <a:cxnLst/>
              <a:rect l="l" t="t" r="r" b="b"/>
              <a:pathLst>
                <a:path w="430" h="274" extrusionOk="0">
                  <a:moveTo>
                    <a:pt x="429" y="143"/>
                  </a:moveTo>
                  <a:cubicBezTo>
                    <a:pt x="394" y="0"/>
                    <a:pt x="191" y="60"/>
                    <a:pt x="1" y="143"/>
                  </a:cubicBezTo>
                  <a:cubicBezTo>
                    <a:pt x="13" y="238"/>
                    <a:pt x="394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8" name="Google Shape;62328;p27"/>
            <p:cNvSpPr/>
            <p:nvPr/>
          </p:nvSpPr>
          <p:spPr>
            <a:xfrm>
              <a:off x="6611825" y="10490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20" y="131"/>
                  </a:moveTo>
                  <a:cubicBezTo>
                    <a:pt x="179" y="167"/>
                    <a:pt x="441" y="72"/>
                    <a:pt x="334" y="12"/>
                  </a:cubicBezTo>
                  <a:cubicBezTo>
                    <a:pt x="262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9" name="Google Shape;62329;p27"/>
            <p:cNvSpPr/>
            <p:nvPr/>
          </p:nvSpPr>
          <p:spPr>
            <a:xfrm>
              <a:off x="2803900" y="104697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1"/>
                  </a:moveTo>
                  <a:lnTo>
                    <a:pt x="37" y="1"/>
                  </a:lnTo>
                  <a:cubicBezTo>
                    <a:pt x="1" y="191"/>
                    <a:pt x="251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0" name="Google Shape;62330;p27"/>
            <p:cNvSpPr/>
            <p:nvPr/>
          </p:nvSpPr>
          <p:spPr>
            <a:xfrm>
              <a:off x="331875" y="10469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655" y="1"/>
                  </a:moveTo>
                  <a:cubicBezTo>
                    <a:pt x="286" y="1"/>
                    <a:pt x="96" y="84"/>
                    <a:pt x="0" y="215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1" name="Google Shape;62331;p27"/>
            <p:cNvSpPr/>
            <p:nvPr/>
          </p:nvSpPr>
          <p:spPr>
            <a:xfrm>
              <a:off x="2350575" y="10461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5"/>
                    <a:pt x="132" y="131"/>
                  </a:cubicBezTo>
                  <a:cubicBezTo>
                    <a:pt x="191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2" name="Google Shape;62332;p27"/>
            <p:cNvSpPr/>
            <p:nvPr/>
          </p:nvSpPr>
          <p:spPr>
            <a:xfrm>
              <a:off x="5682250" y="104342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43"/>
                  </a:moveTo>
                  <a:cubicBezTo>
                    <a:pt x="179" y="167"/>
                    <a:pt x="453" y="83"/>
                    <a:pt x="346" y="24"/>
                  </a:cubicBezTo>
                  <a:cubicBezTo>
                    <a:pt x="274" y="0"/>
                    <a:pt x="0" y="83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3" name="Google Shape;62333;p27"/>
            <p:cNvSpPr/>
            <p:nvPr/>
          </p:nvSpPr>
          <p:spPr>
            <a:xfrm>
              <a:off x="4345475" y="10434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4" name="Google Shape;62334;p27"/>
            <p:cNvSpPr/>
            <p:nvPr/>
          </p:nvSpPr>
          <p:spPr>
            <a:xfrm>
              <a:off x="1685025" y="1030025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655" y="0"/>
                  </a:moveTo>
                  <a:cubicBezTo>
                    <a:pt x="465" y="191"/>
                    <a:pt x="143" y="334"/>
                    <a:pt x="0" y="572"/>
                  </a:cubicBezTo>
                  <a:cubicBezTo>
                    <a:pt x="453" y="560"/>
                    <a:pt x="1274" y="17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5" name="Google Shape;62335;p27"/>
            <p:cNvSpPr/>
            <p:nvPr/>
          </p:nvSpPr>
          <p:spPr>
            <a:xfrm>
              <a:off x="1557625" y="10404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80"/>
                    <a:pt x="429" y="96"/>
                    <a:pt x="310" y="37"/>
                  </a:cubicBezTo>
                  <a:cubicBezTo>
                    <a:pt x="262" y="1"/>
                    <a:pt x="0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6" name="Google Shape;62336;p27"/>
            <p:cNvSpPr/>
            <p:nvPr/>
          </p:nvSpPr>
          <p:spPr>
            <a:xfrm>
              <a:off x="1101025" y="10374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6"/>
                  </a:moveTo>
                  <a:cubicBezTo>
                    <a:pt x="167" y="179"/>
                    <a:pt x="429" y="96"/>
                    <a:pt x="310" y="37"/>
                  </a:cubicBezTo>
                  <a:cubicBezTo>
                    <a:pt x="262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7" name="Google Shape;62337;p27"/>
            <p:cNvSpPr/>
            <p:nvPr/>
          </p:nvSpPr>
          <p:spPr>
            <a:xfrm>
              <a:off x="2400000" y="10350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44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1"/>
                    <a:pt x="0" y="84"/>
                    <a:pt x="9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8" name="Google Shape;62338;p27"/>
            <p:cNvSpPr/>
            <p:nvPr/>
          </p:nvSpPr>
          <p:spPr>
            <a:xfrm>
              <a:off x="2505950" y="10300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9" name="Google Shape;62339;p27"/>
            <p:cNvSpPr/>
            <p:nvPr/>
          </p:nvSpPr>
          <p:spPr>
            <a:xfrm>
              <a:off x="5418825" y="1026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0" name="Google Shape;62340;p27"/>
            <p:cNvSpPr/>
            <p:nvPr/>
          </p:nvSpPr>
          <p:spPr>
            <a:xfrm>
              <a:off x="3576325" y="1026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1" name="Google Shape;62341;p27"/>
            <p:cNvSpPr/>
            <p:nvPr/>
          </p:nvSpPr>
          <p:spPr>
            <a:xfrm>
              <a:off x="666150" y="10294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2" name="Google Shape;62342;p27"/>
            <p:cNvSpPr/>
            <p:nvPr/>
          </p:nvSpPr>
          <p:spPr>
            <a:xfrm>
              <a:off x="4565725" y="10216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30" y="120"/>
                    <a:pt x="406" y="25"/>
                    <a:pt x="215" y="1"/>
                  </a:cubicBezTo>
                  <a:cubicBezTo>
                    <a:pt x="215" y="120"/>
                    <a:pt x="37" y="132"/>
                    <a:pt x="1" y="215"/>
                  </a:cubicBezTo>
                  <a:cubicBezTo>
                    <a:pt x="215" y="215"/>
                    <a:pt x="251" y="310"/>
                    <a:pt x="430" y="334"/>
                  </a:cubicBezTo>
                  <a:cubicBezTo>
                    <a:pt x="430" y="215"/>
                    <a:pt x="608" y="203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3" name="Google Shape;62343;p27"/>
            <p:cNvSpPr/>
            <p:nvPr/>
          </p:nvSpPr>
          <p:spPr>
            <a:xfrm>
              <a:off x="4067450" y="1021100"/>
              <a:ext cx="26525" cy="16375"/>
            </a:xfrm>
            <a:custGeom>
              <a:avLst/>
              <a:gdLst/>
              <a:ahLst/>
              <a:cxnLst/>
              <a:rect l="l" t="t" r="r" b="b"/>
              <a:pathLst>
                <a:path w="1061" h="655" extrusionOk="0">
                  <a:moveTo>
                    <a:pt x="1013" y="238"/>
                  </a:moveTo>
                  <a:cubicBezTo>
                    <a:pt x="1061" y="167"/>
                    <a:pt x="691" y="0"/>
                    <a:pt x="584" y="24"/>
                  </a:cubicBezTo>
                  <a:cubicBezTo>
                    <a:pt x="1" y="107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4" name="Google Shape;62344;p27"/>
            <p:cNvSpPr/>
            <p:nvPr/>
          </p:nvSpPr>
          <p:spPr>
            <a:xfrm>
              <a:off x="571200" y="1012450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7" y="489"/>
                  </a:moveTo>
                  <a:cubicBezTo>
                    <a:pt x="1262" y="108"/>
                    <a:pt x="83" y="1"/>
                    <a:pt x="0" y="263"/>
                  </a:cubicBezTo>
                  <a:cubicBezTo>
                    <a:pt x="345" y="310"/>
                    <a:pt x="179" y="608"/>
                    <a:pt x="857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5" name="Google Shape;62345;p27"/>
            <p:cNvSpPr/>
            <p:nvPr/>
          </p:nvSpPr>
          <p:spPr>
            <a:xfrm>
              <a:off x="891775" y="1001750"/>
              <a:ext cx="39600" cy="17875"/>
            </a:xfrm>
            <a:custGeom>
              <a:avLst/>
              <a:gdLst/>
              <a:ahLst/>
              <a:cxnLst/>
              <a:rect l="l" t="t" r="r" b="b"/>
              <a:pathLst>
                <a:path w="1584" h="715" extrusionOk="0">
                  <a:moveTo>
                    <a:pt x="1298" y="691"/>
                  </a:moveTo>
                  <a:cubicBezTo>
                    <a:pt x="1477" y="560"/>
                    <a:pt x="1584" y="393"/>
                    <a:pt x="1524" y="119"/>
                  </a:cubicBezTo>
                  <a:cubicBezTo>
                    <a:pt x="810" y="179"/>
                    <a:pt x="512" y="48"/>
                    <a:pt x="0" y="0"/>
                  </a:cubicBezTo>
                  <a:cubicBezTo>
                    <a:pt x="262" y="322"/>
                    <a:pt x="345" y="715"/>
                    <a:pt x="12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6" name="Google Shape;62346;p27"/>
            <p:cNvSpPr/>
            <p:nvPr/>
          </p:nvSpPr>
          <p:spPr>
            <a:xfrm>
              <a:off x="1181375" y="999350"/>
              <a:ext cx="56875" cy="14325"/>
            </a:xfrm>
            <a:custGeom>
              <a:avLst/>
              <a:gdLst/>
              <a:ahLst/>
              <a:cxnLst/>
              <a:rect l="l" t="t" r="r" b="b"/>
              <a:pathLst>
                <a:path w="2275" h="573" extrusionOk="0">
                  <a:moveTo>
                    <a:pt x="799" y="560"/>
                  </a:moveTo>
                  <a:cubicBezTo>
                    <a:pt x="739" y="144"/>
                    <a:pt x="2275" y="572"/>
                    <a:pt x="1894" y="1"/>
                  </a:cubicBezTo>
                  <a:cubicBezTo>
                    <a:pt x="1275" y="60"/>
                    <a:pt x="751" y="156"/>
                    <a:pt x="144" y="215"/>
                  </a:cubicBezTo>
                  <a:cubicBezTo>
                    <a:pt x="1" y="513"/>
                    <a:pt x="608" y="430"/>
                    <a:pt x="79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7" name="Google Shape;62347;p27"/>
            <p:cNvSpPr/>
            <p:nvPr/>
          </p:nvSpPr>
          <p:spPr>
            <a:xfrm>
              <a:off x="5524775" y="1006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3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1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8" name="Google Shape;62348;p27"/>
            <p:cNvSpPr/>
            <p:nvPr/>
          </p:nvSpPr>
          <p:spPr>
            <a:xfrm>
              <a:off x="5462275" y="10017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9" name="Google Shape;62349;p27"/>
            <p:cNvSpPr/>
            <p:nvPr/>
          </p:nvSpPr>
          <p:spPr>
            <a:xfrm>
              <a:off x="4375525" y="10014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" y="238"/>
                    <a:pt x="370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0" name="Google Shape;62350;p27"/>
            <p:cNvSpPr/>
            <p:nvPr/>
          </p:nvSpPr>
          <p:spPr>
            <a:xfrm>
              <a:off x="6564200" y="990725"/>
              <a:ext cx="34850" cy="16700"/>
            </a:xfrm>
            <a:custGeom>
              <a:avLst/>
              <a:gdLst/>
              <a:ahLst/>
              <a:cxnLst/>
              <a:rect l="l" t="t" r="r" b="b"/>
              <a:pathLst>
                <a:path w="1394" h="668" extrusionOk="0">
                  <a:moveTo>
                    <a:pt x="715" y="1"/>
                  </a:moveTo>
                  <a:cubicBezTo>
                    <a:pt x="679" y="203"/>
                    <a:pt x="1" y="72"/>
                    <a:pt x="60" y="346"/>
                  </a:cubicBezTo>
                  <a:cubicBezTo>
                    <a:pt x="441" y="667"/>
                    <a:pt x="1394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1" name="Google Shape;62351;p27"/>
            <p:cNvSpPr/>
            <p:nvPr/>
          </p:nvSpPr>
          <p:spPr>
            <a:xfrm>
              <a:off x="5519425" y="9984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108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2" name="Google Shape;62352;p27"/>
            <p:cNvSpPr/>
            <p:nvPr/>
          </p:nvSpPr>
          <p:spPr>
            <a:xfrm>
              <a:off x="7408050" y="993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3" name="Google Shape;62353;p27"/>
            <p:cNvSpPr/>
            <p:nvPr/>
          </p:nvSpPr>
          <p:spPr>
            <a:xfrm>
              <a:off x="4854750" y="983275"/>
              <a:ext cx="17600" cy="16700"/>
            </a:xfrm>
            <a:custGeom>
              <a:avLst/>
              <a:gdLst/>
              <a:ahLst/>
              <a:cxnLst/>
              <a:rect l="l" t="t" r="r" b="b"/>
              <a:pathLst>
                <a:path w="704" h="668" extrusionOk="0">
                  <a:moveTo>
                    <a:pt x="394" y="644"/>
                  </a:moveTo>
                  <a:cubicBezTo>
                    <a:pt x="453" y="489"/>
                    <a:pt x="703" y="418"/>
                    <a:pt x="608" y="191"/>
                  </a:cubicBezTo>
                  <a:cubicBezTo>
                    <a:pt x="1" y="1"/>
                    <a:pt x="1" y="668"/>
                    <a:pt x="394" y="6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4" name="Google Shape;62354;p27"/>
            <p:cNvSpPr/>
            <p:nvPr/>
          </p:nvSpPr>
          <p:spPr>
            <a:xfrm>
              <a:off x="4513950" y="992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53" y="72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5" name="Google Shape;62355;p27"/>
            <p:cNvSpPr/>
            <p:nvPr/>
          </p:nvSpPr>
          <p:spPr>
            <a:xfrm>
              <a:off x="2245500" y="983275"/>
              <a:ext cx="37525" cy="18200"/>
            </a:xfrm>
            <a:custGeom>
              <a:avLst/>
              <a:gdLst/>
              <a:ahLst/>
              <a:cxnLst/>
              <a:rect l="l" t="t" r="r" b="b"/>
              <a:pathLst>
                <a:path w="1501" h="728" extrusionOk="0">
                  <a:moveTo>
                    <a:pt x="191" y="418"/>
                  </a:moveTo>
                  <a:cubicBezTo>
                    <a:pt x="537" y="727"/>
                    <a:pt x="1477" y="418"/>
                    <a:pt x="1501" y="191"/>
                  </a:cubicBezTo>
                  <a:cubicBezTo>
                    <a:pt x="1060" y="251"/>
                    <a:pt x="1" y="1"/>
                    <a:pt x="191" y="4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6" name="Google Shape;62356;p27"/>
            <p:cNvSpPr/>
            <p:nvPr/>
          </p:nvSpPr>
          <p:spPr>
            <a:xfrm>
              <a:off x="1379325" y="9779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489" y="513"/>
                  </a:moveTo>
                  <a:cubicBezTo>
                    <a:pt x="834" y="346"/>
                    <a:pt x="727" y="1"/>
                    <a:pt x="60" y="60"/>
                  </a:cubicBezTo>
                  <a:cubicBezTo>
                    <a:pt x="1" y="322"/>
                    <a:pt x="120" y="477"/>
                    <a:pt x="48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7" name="Google Shape;62357;p27"/>
            <p:cNvSpPr/>
            <p:nvPr/>
          </p:nvSpPr>
          <p:spPr>
            <a:xfrm>
              <a:off x="7258325" y="98447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2"/>
                  </a:moveTo>
                  <a:cubicBezTo>
                    <a:pt x="180" y="155"/>
                    <a:pt x="453" y="72"/>
                    <a:pt x="346" y="12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8" name="Google Shape;62358;p27"/>
            <p:cNvSpPr/>
            <p:nvPr/>
          </p:nvSpPr>
          <p:spPr>
            <a:xfrm>
              <a:off x="7301800" y="981200"/>
              <a:ext cx="11325" cy="4800"/>
            </a:xfrm>
            <a:custGeom>
              <a:avLst/>
              <a:gdLst/>
              <a:ahLst/>
              <a:cxnLst/>
              <a:rect l="l" t="t" r="r" b="b"/>
              <a:pathLst>
                <a:path w="453" h="192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9" name="Google Shape;62359;p27"/>
            <p:cNvSpPr/>
            <p:nvPr/>
          </p:nvSpPr>
          <p:spPr>
            <a:xfrm>
              <a:off x="5695950" y="971675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0" y="536"/>
                  </a:moveTo>
                  <a:cubicBezTo>
                    <a:pt x="833" y="632"/>
                    <a:pt x="833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0" name="Google Shape;62360;p27"/>
            <p:cNvSpPr/>
            <p:nvPr/>
          </p:nvSpPr>
          <p:spPr>
            <a:xfrm>
              <a:off x="2310100" y="97882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31"/>
                  </a:moveTo>
                  <a:cubicBezTo>
                    <a:pt x="429" y="12"/>
                    <a:pt x="60" y="0"/>
                    <a:pt x="0" y="131"/>
                  </a:cubicBezTo>
                  <a:cubicBezTo>
                    <a:pt x="239" y="119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1" name="Google Shape;62361;p27"/>
            <p:cNvSpPr/>
            <p:nvPr/>
          </p:nvSpPr>
          <p:spPr>
            <a:xfrm>
              <a:off x="925700" y="962750"/>
              <a:ext cx="32775" cy="19075"/>
            </a:xfrm>
            <a:custGeom>
              <a:avLst/>
              <a:gdLst/>
              <a:ahLst/>
              <a:cxnLst/>
              <a:rect l="l" t="t" r="r" b="b"/>
              <a:pathLst>
                <a:path w="1311" h="763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67"/>
                    <a:pt x="0" y="762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2" name="Google Shape;62362;p27"/>
            <p:cNvSpPr/>
            <p:nvPr/>
          </p:nvSpPr>
          <p:spPr>
            <a:xfrm>
              <a:off x="5084550" y="970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83"/>
                    <a:pt x="108" y="131"/>
                  </a:cubicBezTo>
                  <a:cubicBezTo>
                    <a:pt x="167" y="179"/>
                    <a:pt x="441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3" name="Google Shape;62363;p27"/>
            <p:cNvSpPr/>
            <p:nvPr/>
          </p:nvSpPr>
          <p:spPr>
            <a:xfrm>
              <a:off x="5021450" y="96840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4" name="Google Shape;62364;p27"/>
            <p:cNvSpPr/>
            <p:nvPr/>
          </p:nvSpPr>
          <p:spPr>
            <a:xfrm>
              <a:off x="1337650" y="9582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3"/>
                  </a:moveTo>
                  <a:cubicBezTo>
                    <a:pt x="441" y="429"/>
                    <a:pt x="453" y="370"/>
                    <a:pt x="656" y="394"/>
                  </a:cubicBezTo>
                  <a:lnTo>
                    <a:pt x="656" y="168"/>
                  </a:lnTo>
                  <a:cubicBezTo>
                    <a:pt x="108" y="1"/>
                    <a:pt x="1" y="549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5" name="Google Shape;62365;p27"/>
            <p:cNvSpPr/>
            <p:nvPr/>
          </p:nvSpPr>
          <p:spPr>
            <a:xfrm>
              <a:off x="4383875" y="964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79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6" name="Google Shape;62366;p27"/>
            <p:cNvSpPr/>
            <p:nvPr/>
          </p:nvSpPr>
          <p:spPr>
            <a:xfrm>
              <a:off x="308950" y="959475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346"/>
                  </a:moveTo>
                  <a:lnTo>
                    <a:pt x="715" y="0"/>
                  </a:lnTo>
                  <a:lnTo>
                    <a:pt x="275" y="0"/>
                  </a:lnTo>
                  <a:cubicBezTo>
                    <a:pt x="263" y="143"/>
                    <a:pt x="1" y="167"/>
                    <a:pt x="7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7" name="Google Shape;62367;p27"/>
            <p:cNvSpPr/>
            <p:nvPr/>
          </p:nvSpPr>
          <p:spPr>
            <a:xfrm>
              <a:off x="6896975" y="959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2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8" name="Google Shape;62368;p27"/>
            <p:cNvSpPr/>
            <p:nvPr/>
          </p:nvSpPr>
          <p:spPr>
            <a:xfrm>
              <a:off x="4413625" y="954125"/>
              <a:ext cx="17900" cy="14000"/>
            </a:xfrm>
            <a:custGeom>
              <a:avLst/>
              <a:gdLst/>
              <a:ahLst/>
              <a:cxnLst/>
              <a:rect l="l" t="t" r="r" b="b"/>
              <a:pathLst>
                <a:path w="716" h="560" extrusionOk="0">
                  <a:moveTo>
                    <a:pt x="644" y="453"/>
                  </a:moveTo>
                  <a:cubicBezTo>
                    <a:pt x="715" y="203"/>
                    <a:pt x="608" y="36"/>
                    <a:pt x="215" y="0"/>
                  </a:cubicBezTo>
                  <a:cubicBezTo>
                    <a:pt x="263" y="203"/>
                    <a:pt x="1" y="560"/>
                    <a:pt x="64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9" name="Google Shape;62369;p27"/>
            <p:cNvSpPr/>
            <p:nvPr/>
          </p:nvSpPr>
          <p:spPr>
            <a:xfrm>
              <a:off x="3373325" y="942500"/>
              <a:ext cx="45275" cy="22950"/>
            </a:xfrm>
            <a:custGeom>
              <a:avLst/>
              <a:gdLst/>
              <a:ahLst/>
              <a:cxnLst/>
              <a:rect l="l" t="t" r="r" b="b"/>
              <a:pathLst>
                <a:path w="1811" h="918" extrusionOk="0">
                  <a:moveTo>
                    <a:pt x="1167" y="918"/>
                  </a:moveTo>
                  <a:cubicBezTo>
                    <a:pt x="1810" y="465"/>
                    <a:pt x="715" y="156"/>
                    <a:pt x="84" y="1"/>
                  </a:cubicBezTo>
                  <a:cubicBezTo>
                    <a:pt x="1" y="548"/>
                    <a:pt x="477" y="787"/>
                    <a:pt x="1167" y="9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0" name="Google Shape;62370;p27"/>
            <p:cNvSpPr/>
            <p:nvPr/>
          </p:nvSpPr>
          <p:spPr>
            <a:xfrm>
              <a:off x="6916025" y="9562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1" name="Google Shape;62371;p27"/>
            <p:cNvSpPr/>
            <p:nvPr/>
          </p:nvSpPr>
          <p:spPr>
            <a:xfrm>
              <a:off x="698875" y="956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6" y="179"/>
                    <a:pt x="430" y="84"/>
                    <a:pt x="322" y="24"/>
                  </a:cubicBezTo>
                  <a:cubicBezTo>
                    <a:pt x="263" y="0"/>
                    <a:pt x="1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2" name="Google Shape;62372;p27"/>
            <p:cNvSpPr/>
            <p:nvPr/>
          </p:nvSpPr>
          <p:spPr>
            <a:xfrm>
              <a:off x="4345475" y="9535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3" name="Google Shape;62373;p27"/>
            <p:cNvSpPr/>
            <p:nvPr/>
          </p:nvSpPr>
          <p:spPr>
            <a:xfrm>
              <a:off x="1549000" y="944300"/>
              <a:ext cx="27400" cy="15800"/>
            </a:xfrm>
            <a:custGeom>
              <a:avLst/>
              <a:gdLst/>
              <a:ahLst/>
              <a:cxnLst/>
              <a:rect l="l" t="t" r="r" b="b"/>
              <a:pathLst>
                <a:path w="1096" h="632" extrusionOk="0">
                  <a:moveTo>
                    <a:pt x="881" y="500"/>
                  </a:moveTo>
                  <a:cubicBezTo>
                    <a:pt x="1096" y="215"/>
                    <a:pt x="143" y="0"/>
                    <a:pt x="0" y="274"/>
                  </a:cubicBezTo>
                  <a:cubicBezTo>
                    <a:pt x="357" y="322"/>
                    <a:pt x="203" y="631"/>
                    <a:pt x="881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4" name="Google Shape;62374;p27"/>
            <p:cNvSpPr/>
            <p:nvPr/>
          </p:nvSpPr>
          <p:spPr>
            <a:xfrm>
              <a:off x="497975" y="9508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50" y="12"/>
                  </a:cubicBezTo>
                  <a:cubicBezTo>
                    <a:pt x="417" y="36"/>
                    <a:pt x="0" y="0"/>
                    <a:pt x="95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5" name="Google Shape;62375;p27"/>
            <p:cNvSpPr/>
            <p:nvPr/>
          </p:nvSpPr>
          <p:spPr>
            <a:xfrm>
              <a:off x="2266650" y="951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5"/>
                    <a:pt x="429" y="119"/>
                    <a:pt x="429" y="0"/>
                  </a:cubicBezTo>
                  <a:cubicBezTo>
                    <a:pt x="274" y="36"/>
                    <a:pt x="1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6" name="Google Shape;62376;p27"/>
            <p:cNvSpPr/>
            <p:nvPr/>
          </p:nvSpPr>
          <p:spPr>
            <a:xfrm>
              <a:off x="1769550" y="9505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7" name="Google Shape;62377;p27"/>
            <p:cNvSpPr/>
            <p:nvPr/>
          </p:nvSpPr>
          <p:spPr>
            <a:xfrm>
              <a:off x="5780175" y="9392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20" y="144"/>
                  </a:moveTo>
                  <a:cubicBezTo>
                    <a:pt x="179" y="168"/>
                    <a:pt x="441" y="84"/>
                    <a:pt x="346" y="25"/>
                  </a:cubicBezTo>
                  <a:cubicBezTo>
                    <a:pt x="262" y="1"/>
                    <a:pt x="0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8" name="Google Shape;62378;p27"/>
            <p:cNvSpPr/>
            <p:nvPr/>
          </p:nvSpPr>
          <p:spPr>
            <a:xfrm>
              <a:off x="4587175" y="931500"/>
              <a:ext cx="26800" cy="17875"/>
            </a:xfrm>
            <a:custGeom>
              <a:avLst/>
              <a:gdLst/>
              <a:ahLst/>
              <a:cxnLst/>
              <a:rect l="l" t="t" r="r" b="b"/>
              <a:pathLst>
                <a:path w="1072" h="715" extrusionOk="0">
                  <a:moveTo>
                    <a:pt x="0" y="119"/>
                  </a:moveTo>
                  <a:lnTo>
                    <a:pt x="0" y="346"/>
                  </a:lnTo>
                  <a:cubicBezTo>
                    <a:pt x="405" y="715"/>
                    <a:pt x="107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9" name="Google Shape;62379;p27"/>
            <p:cNvSpPr/>
            <p:nvPr/>
          </p:nvSpPr>
          <p:spPr>
            <a:xfrm>
              <a:off x="3758800" y="9392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7"/>
                  </a:moveTo>
                  <a:cubicBezTo>
                    <a:pt x="262" y="1"/>
                    <a:pt x="0" y="96"/>
                    <a:pt x="95" y="156"/>
                  </a:cubicBezTo>
                  <a:cubicBezTo>
                    <a:pt x="155" y="168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0" name="Google Shape;62380;p27"/>
            <p:cNvSpPr/>
            <p:nvPr/>
          </p:nvSpPr>
          <p:spPr>
            <a:xfrm>
              <a:off x="2211575" y="934175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5" y="346"/>
                  </a:moveTo>
                  <a:cubicBezTo>
                    <a:pt x="465" y="191"/>
                    <a:pt x="572" y="84"/>
                    <a:pt x="691" y="0"/>
                  </a:cubicBezTo>
                  <a:lnTo>
                    <a:pt x="36" y="0"/>
                  </a:lnTo>
                  <a:cubicBezTo>
                    <a:pt x="48" y="191"/>
                    <a:pt x="0" y="405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1" name="Google Shape;62381;p27"/>
            <p:cNvSpPr/>
            <p:nvPr/>
          </p:nvSpPr>
          <p:spPr>
            <a:xfrm>
              <a:off x="4383875" y="9362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2" name="Google Shape;62382;p27"/>
            <p:cNvSpPr/>
            <p:nvPr/>
          </p:nvSpPr>
          <p:spPr>
            <a:xfrm>
              <a:off x="2668775" y="933275"/>
              <a:ext cx="11025" cy="8075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441" y="155"/>
                  </a:moveTo>
                  <a:cubicBezTo>
                    <a:pt x="441" y="36"/>
                    <a:pt x="48" y="1"/>
                    <a:pt x="0" y="155"/>
                  </a:cubicBezTo>
                  <a:cubicBezTo>
                    <a:pt x="239" y="144"/>
                    <a:pt x="346" y="322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3" name="Google Shape;62383;p27"/>
            <p:cNvSpPr/>
            <p:nvPr/>
          </p:nvSpPr>
          <p:spPr>
            <a:xfrm>
              <a:off x="2603575" y="9344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2" y="227"/>
                  </a:lnTo>
                  <a:lnTo>
                    <a:pt x="44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4" name="Google Shape;62384;p27"/>
            <p:cNvSpPr/>
            <p:nvPr/>
          </p:nvSpPr>
          <p:spPr>
            <a:xfrm>
              <a:off x="2233300" y="931500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679" y="346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1" y="250"/>
                    <a:pt x="203" y="357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5" name="Google Shape;62385;p27"/>
            <p:cNvSpPr/>
            <p:nvPr/>
          </p:nvSpPr>
          <p:spPr>
            <a:xfrm>
              <a:off x="1745150" y="9312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6" name="Google Shape;62386;p27"/>
            <p:cNvSpPr/>
            <p:nvPr/>
          </p:nvSpPr>
          <p:spPr>
            <a:xfrm>
              <a:off x="7201475" y="9288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7" name="Google Shape;62387;p27"/>
            <p:cNvSpPr/>
            <p:nvPr/>
          </p:nvSpPr>
          <p:spPr>
            <a:xfrm>
              <a:off x="4671700" y="925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8" name="Google Shape;62388;p27"/>
            <p:cNvSpPr/>
            <p:nvPr/>
          </p:nvSpPr>
          <p:spPr>
            <a:xfrm>
              <a:off x="2223475" y="9204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429" y="334"/>
                  </a:moveTo>
                  <a:cubicBezTo>
                    <a:pt x="429" y="215"/>
                    <a:pt x="608" y="203"/>
                    <a:pt x="656" y="120"/>
                  </a:cubicBezTo>
                  <a:cubicBezTo>
                    <a:pt x="429" y="120"/>
                    <a:pt x="406" y="25"/>
                    <a:pt x="227" y="1"/>
                  </a:cubicBezTo>
                  <a:cubicBezTo>
                    <a:pt x="227" y="120"/>
                    <a:pt x="48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9" name="Google Shape;62389;p27"/>
            <p:cNvSpPr/>
            <p:nvPr/>
          </p:nvSpPr>
          <p:spPr>
            <a:xfrm>
              <a:off x="1668650" y="913625"/>
              <a:ext cx="23250" cy="17300"/>
            </a:xfrm>
            <a:custGeom>
              <a:avLst/>
              <a:gdLst/>
              <a:ahLst/>
              <a:cxnLst/>
              <a:rect l="l" t="t" r="r" b="b"/>
              <a:pathLst>
                <a:path w="930" h="692" extrusionOk="0">
                  <a:moveTo>
                    <a:pt x="882" y="608"/>
                  </a:moveTo>
                  <a:cubicBezTo>
                    <a:pt x="929" y="287"/>
                    <a:pt x="917" y="1"/>
                    <a:pt x="227" y="49"/>
                  </a:cubicBezTo>
                  <a:cubicBezTo>
                    <a:pt x="227" y="215"/>
                    <a:pt x="120" y="299"/>
                    <a:pt x="0" y="394"/>
                  </a:cubicBezTo>
                  <a:cubicBezTo>
                    <a:pt x="441" y="370"/>
                    <a:pt x="286" y="691"/>
                    <a:pt x="882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0" name="Google Shape;62390;p27"/>
            <p:cNvSpPr/>
            <p:nvPr/>
          </p:nvSpPr>
          <p:spPr>
            <a:xfrm>
              <a:off x="7198800" y="922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1" name="Google Shape;62391;p27"/>
            <p:cNvSpPr/>
            <p:nvPr/>
          </p:nvSpPr>
          <p:spPr>
            <a:xfrm>
              <a:off x="7030325" y="922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3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2" name="Google Shape;62392;p27"/>
            <p:cNvSpPr/>
            <p:nvPr/>
          </p:nvSpPr>
          <p:spPr>
            <a:xfrm>
              <a:off x="4484175" y="919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1" y="120"/>
                  </a:moveTo>
                  <a:cubicBezTo>
                    <a:pt x="1" y="180"/>
                    <a:pt x="179" y="263"/>
                    <a:pt x="227" y="120"/>
                  </a:cubicBezTo>
                  <a:cubicBezTo>
                    <a:pt x="203" y="60"/>
                    <a:pt x="36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3" name="Google Shape;62393;p27"/>
            <p:cNvSpPr/>
            <p:nvPr/>
          </p:nvSpPr>
          <p:spPr>
            <a:xfrm>
              <a:off x="2772350" y="91035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01"/>
                  </a:moveTo>
                  <a:cubicBezTo>
                    <a:pt x="441" y="430"/>
                    <a:pt x="465" y="370"/>
                    <a:pt x="656" y="382"/>
                  </a:cubicBezTo>
                  <a:lnTo>
                    <a:pt x="656" y="168"/>
                  </a:lnTo>
                  <a:cubicBezTo>
                    <a:pt x="108" y="1"/>
                    <a:pt x="1" y="549"/>
                    <a:pt x="42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4" name="Google Shape;62394;p27"/>
            <p:cNvSpPr/>
            <p:nvPr/>
          </p:nvSpPr>
          <p:spPr>
            <a:xfrm>
              <a:off x="6603800" y="917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4"/>
                    <a:pt x="0" y="1"/>
                    <a:pt x="0" y="96"/>
                  </a:cubicBezTo>
                  <a:cubicBezTo>
                    <a:pt x="167" y="84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5" name="Google Shape;62395;p27"/>
            <p:cNvSpPr/>
            <p:nvPr/>
          </p:nvSpPr>
          <p:spPr>
            <a:xfrm>
              <a:off x="4576450" y="9115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6" name="Google Shape;62396;p27"/>
            <p:cNvSpPr/>
            <p:nvPr/>
          </p:nvSpPr>
          <p:spPr>
            <a:xfrm>
              <a:off x="1389150" y="908875"/>
              <a:ext cx="18775" cy="10750"/>
            </a:xfrm>
            <a:custGeom>
              <a:avLst/>
              <a:gdLst/>
              <a:ahLst/>
              <a:cxnLst/>
              <a:rect l="l" t="t" r="r" b="b"/>
              <a:pathLst>
                <a:path w="751" h="430" extrusionOk="0">
                  <a:moveTo>
                    <a:pt x="751" y="119"/>
                  </a:moveTo>
                  <a:cubicBezTo>
                    <a:pt x="453" y="119"/>
                    <a:pt x="274" y="60"/>
                    <a:pt x="96" y="0"/>
                  </a:cubicBezTo>
                  <a:cubicBezTo>
                    <a:pt x="0" y="358"/>
                    <a:pt x="691" y="429"/>
                    <a:pt x="75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7" name="Google Shape;62397;p27"/>
            <p:cNvSpPr/>
            <p:nvPr/>
          </p:nvSpPr>
          <p:spPr>
            <a:xfrm>
              <a:off x="3562925" y="910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8" name="Google Shape;62398;p27"/>
            <p:cNvSpPr/>
            <p:nvPr/>
          </p:nvSpPr>
          <p:spPr>
            <a:xfrm>
              <a:off x="1444525" y="893100"/>
              <a:ext cx="39600" cy="19075"/>
            </a:xfrm>
            <a:custGeom>
              <a:avLst/>
              <a:gdLst/>
              <a:ahLst/>
              <a:cxnLst/>
              <a:rect l="l" t="t" r="r" b="b"/>
              <a:pathLst>
                <a:path w="1584" h="763" extrusionOk="0">
                  <a:moveTo>
                    <a:pt x="71" y="643"/>
                  </a:moveTo>
                  <a:cubicBezTo>
                    <a:pt x="679" y="762"/>
                    <a:pt x="976" y="762"/>
                    <a:pt x="1584" y="643"/>
                  </a:cubicBezTo>
                  <a:cubicBezTo>
                    <a:pt x="1405" y="322"/>
                    <a:pt x="1250" y="0"/>
                    <a:pt x="274" y="84"/>
                  </a:cubicBezTo>
                  <a:cubicBezTo>
                    <a:pt x="95" y="215"/>
                    <a:pt x="0" y="381"/>
                    <a:pt x="71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9" name="Google Shape;62399;p27"/>
            <p:cNvSpPr/>
            <p:nvPr/>
          </p:nvSpPr>
          <p:spPr>
            <a:xfrm>
              <a:off x="1837425" y="8999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03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0" name="Google Shape;62400;p27"/>
            <p:cNvSpPr/>
            <p:nvPr/>
          </p:nvSpPr>
          <p:spPr>
            <a:xfrm>
              <a:off x="4082050" y="9005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67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1" name="Google Shape;62401;p27"/>
            <p:cNvSpPr/>
            <p:nvPr/>
          </p:nvSpPr>
          <p:spPr>
            <a:xfrm>
              <a:off x="1913325" y="8972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31"/>
                  </a:moveTo>
                  <a:cubicBezTo>
                    <a:pt x="215" y="71"/>
                    <a:pt x="36" y="0"/>
                    <a:pt x="0" y="131"/>
                  </a:cubicBezTo>
                  <a:cubicBezTo>
                    <a:pt x="12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2" name="Google Shape;62402;p27"/>
            <p:cNvSpPr/>
            <p:nvPr/>
          </p:nvSpPr>
          <p:spPr>
            <a:xfrm>
              <a:off x="1590375" y="89995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95" y="131"/>
                  </a:moveTo>
                  <a:cubicBezTo>
                    <a:pt x="155" y="155"/>
                    <a:pt x="429" y="72"/>
                    <a:pt x="322" y="12"/>
                  </a:cubicBezTo>
                  <a:cubicBezTo>
                    <a:pt x="250" y="0"/>
                    <a:pt x="0" y="84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3" name="Google Shape;62403;p27"/>
            <p:cNvSpPr/>
            <p:nvPr/>
          </p:nvSpPr>
          <p:spPr>
            <a:xfrm>
              <a:off x="4211825" y="8922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15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4" name="Google Shape;62404;p27"/>
            <p:cNvSpPr/>
            <p:nvPr/>
          </p:nvSpPr>
          <p:spPr>
            <a:xfrm>
              <a:off x="3381075" y="8945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50" y="37"/>
                    <a:pt x="0" y="25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5" name="Google Shape;62405;p27"/>
            <p:cNvSpPr/>
            <p:nvPr/>
          </p:nvSpPr>
          <p:spPr>
            <a:xfrm>
              <a:off x="1992200" y="8942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8"/>
                    <a:pt x="441" y="72"/>
                    <a:pt x="334" y="13"/>
                  </a:cubicBezTo>
                  <a:cubicBezTo>
                    <a:pt x="262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6" name="Google Shape;62406;p27"/>
            <p:cNvSpPr/>
            <p:nvPr/>
          </p:nvSpPr>
          <p:spPr>
            <a:xfrm>
              <a:off x="6978825" y="8922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68" y="84"/>
                    <a:pt x="418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7" name="Google Shape;62407;p27"/>
            <p:cNvSpPr/>
            <p:nvPr/>
          </p:nvSpPr>
          <p:spPr>
            <a:xfrm>
              <a:off x="4614550" y="882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1"/>
                    <a:pt x="1" y="143"/>
                  </a:cubicBezTo>
                  <a:cubicBezTo>
                    <a:pt x="1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8" name="Google Shape;62408;p27"/>
            <p:cNvSpPr/>
            <p:nvPr/>
          </p:nvSpPr>
          <p:spPr>
            <a:xfrm>
              <a:off x="1880875" y="8838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72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9" name="Google Shape;62409;p27"/>
            <p:cNvSpPr/>
            <p:nvPr/>
          </p:nvSpPr>
          <p:spPr>
            <a:xfrm>
              <a:off x="1424275" y="8806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0" name="Google Shape;62410;p27"/>
            <p:cNvSpPr/>
            <p:nvPr/>
          </p:nvSpPr>
          <p:spPr>
            <a:xfrm>
              <a:off x="3682300" y="8803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1" name="Google Shape;62411;p27"/>
            <p:cNvSpPr/>
            <p:nvPr/>
          </p:nvSpPr>
          <p:spPr>
            <a:xfrm>
              <a:off x="2207100" y="871375"/>
              <a:ext cx="16100" cy="16675"/>
            </a:xfrm>
            <a:custGeom>
              <a:avLst/>
              <a:gdLst/>
              <a:ahLst/>
              <a:cxnLst/>
              <a:rect l="l" t="t" r="r" b="b"/>
              <a:pathLst>
                <a:path w="644" h="667" extrusionOk="0">
                  <a:moveTo>
                    <a:pt x="644" y="155"/>
                  </a:moveTo>
                  <a:cubicBezTo>
                    <a:pt x="1" y="0"/>
                    <a:pt x="1" y="667"/>
                    <a:pt x="644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2" name="Google Shape;62412;p27"/>
            <p:cNvSpPr/>
            <p:nvPr/>
          </p:nvSpPr>
          <p:spPr>
            <a:xfrm>
              <a:off x="5454250" y="877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31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3" name="Google Shape;62413;p27"/>
            <p:cNvSpPr/>
            <p:nvPr/>
          </p:nvSpPr>
          <p:spPr>
            <a:xfrm>
              <a:off x="5177125" y="877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31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4" name="Google Shape;62414;p27"/>
            <p:cNvSpPr/>
            <p:nvPr/>
          </p:nvSpPr>
          <p:spPr>
            <a:xfrm>
              <a:off x="2035650" y="869275"/>
              <a:ext cx="20575" cy="8675"/>
            </a:xfrm>
            <a:custGeom>
              <a:avLst/>
              <a:gdLst/>
              <a:ahLst/>
              <a:cxnLst/>
              <a:rect l="l" t="t" r="r" b="b"/>
              <a:pathLst>
                <a:path w="823" h="347" extrusionOk="0">
                  <a:moveTo>
                    <a:pt x="120" y="346"/>
                  </a:moveTo>
                  <a:lnTo>
                    <a:pt x="775" y="346"/>
                  </a:lnTo>
                  <a:cubicBezTo>
                    <a:pt x="739" y="215"/>
                    <a:pt x="822" y="25"/>
                    <a:pt x="549" y="1"/>
                  </a:cubicBezTo>
                  <a:cubicBezTo>
                    <a:pt x="537" y="203"/>
                    <a:pt x="1" y="108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5" name="Google Shape;62415;p27"/>
            <p:cNvSpPr/>
            <p:nvPr/>
          </p:nvSpPr>
          <p:spPr>
            <a:xfrm>
              <a:off x="2350575" y="8716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3"/>
                    <a:pt x="132" y="143"/>
                  </a:cubicBezTo>
                  <a:cubicBezTo>
                    <a:pt x="191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6" name="Google Shape;62416;p27"/>
            <p:cNvSpPr/>
            <p:nvPr/>
          </p:nvSpPr>
          <p:spPr>
            <a:xfrm>
              <a:off x="3650750" y="860350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941" y="477"/>
                  </a:moveTo>
                  <a:lnTo>
                    <a:pt x="941" y="36"/>
                  </a:lnTo>
                  <a:cubicBezTo>
                    <a:pt x="524" y="1"/>
                    <a:pt x="465" y="155"/>
                    <a:pt x="72" y="155"/>
                  </a:cubicBezTo>
                  <a:cubicBezTo>
                    <a:pt x="0" y="441"/>
                    <a:pt x="369" y="513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7" name="Google Shape;62417;p27"/>
            <p:cNvSpPr/>
            <p:nvPr/>
          </p:nvSpPr>
          <p:spPr>
            <a:xfrm>
              <a:off x="1359075" y="862725"/>
              <a:ext cx="21775" cy="11950"/>
            </a:xfrm>
            <a:custGeom>
              <a:avLst/>
              <a:gdLst/>
              <a:ahLst/>
              <a:cxnLst/>
              <a:rect l="l" t="t" r="r" b="b"/>
              <a:pathLst>
                <a:path w="871" h="478" extrusionOk="0">
                  <a:moveTo>
                    <a:pt x="870" y="382"/>
                  </a:moveTo>
                  <a:lnTo>
                    <a:pt x="870" y="49"/>
                  </a:lnTo>
                  <a:cubicBezTo>
                    <a:pt x="537" y="60"/>
                    <a:pt x="60" y="1"/>
                    <a:pt x="1" y="168"/>
                  </a:cubicBezTo>
                  <a:cubicBezTo>
                    <a:pt x="441" y="168"/>
                    <a:pt x="275" y="477"/>
                    <a:pt x="87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8" name="Google Shape;62418;p27"/>
            <p:cNvSpPr/>
            <p:nvPr/>
          </p:nvSpPr>
          <p:spPr>
            <a:xfrm>
              <a:off x="1707050" y="852325"/>
              <a:ext cx="32775" cy="16975"/>
            </a:xfrm>
            <a:custGeom>
              <a:avLst/>
              <a:gdLst/>
              <a:ahLst/>
              <a:cxnLst/>
              <a:rect l="l" t="t" r="r" b="b"/>
              <a:pathLst>
                <a:path w="1311" h="679" extrusionOk="0">
                  <a:moveTo>
                    <a:pt x="0" y="238"/>
                  </a:moveTo>
                  <a:cubicBezTo>
                    <a:pt x="238" y="488"/>
                    <a:pt x="596" y="679"/>
                    <a:pt x="1310" y="679"/>
                  </a:cubicBezTo>
                  <a:lnTo>
                    <a:pt x="1310" y="119"/>
                  </a:lnTo>
                  <a:cubicBezTo>
                    <a:pt x="929" y="191"/>
                    <a:pt x="12" y="0"/>
                    <a:pt x="0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9" name="Google Shape;62419;p27"/>
            <p:cNvSpPr/>
            <p:nvPr/>
          </p:nvSpPr>
          <p:spPr>
            <a:xfrm>
              <a:off x="919150" y="852625"/>
              <a:ext cx="36050" cy="17575"/>
            </a:xfrm>
            <a:custGeom>
              <a:avLst/>
              <a:gdLst/>
              <a:ahLst/>
              <a:cxnLst/>
              <a:rect l="l" t="t" r="r" b="b"/>
              <a:pathLst>
                <a:path w="1442" h="703" extrusionOk="0">
                  <a:moveTo>
                    <a:pt x="1084" y="0"/>
                  </a:moveTo>
                  <a:cubicBezTo>
                    <a:pt x="393" y="12"/>
                    <a:pt x="36" y="214"/>
                    <a:pt x="1" y="572"/>
                  </a:cubicBezTo>
                  <a:cubicBezTo>
                    <a:pt x="417" y="536"/>
                    <a:pt x="477" y="703"/>
                    <a:pt x="870" y="691"/>
                  </a:cubicBezTo>
                  <a:cubicBezTo>
                    <a:pt x="1013" y="441"/>
                    <a:pt x="1441" y="179"/>
                    <a:pt x="108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0" name="Google Shape;62420;p27"/>
            <p:cNvSpPr/>
            <p:nvPr/>
          </p:nvSpPr>
          <p:spPr>
            <a:xfrm>
              <a:off x="4674375" y="858275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29" y="346"/>
                  </a:moveTo>
                  <a:cubicBezTo>
                    <a:pt x="406" y="203"/>
                    <a:pt x="477" y="24"/>
                    <a:pt x="227" y="0"/>
                  </a:cubicBezTo>
                  <a:cubicBezTo>
                    <a:pt x="203" y="72"/>
                    <a:pt x="191" y="131"/>
                    <a:pt x="1" y="119"/>
                  </a:cubicBezTo>
                  <a:cubicBezTo>
                    <a:pt x="25" y="250"/>
                    <a:pt x="60" y="381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1" name="Google Shape;62421;p27"/>
            <p:cNvSpPr/>
            <p:nvPr/>
          </p:nvSpPr>
          <p:spPr>
            <a:xfrm>
              <a:off x="2199075" y="8633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67"/>
                    <a:pt x="429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2" name="Google Shape;62422;p27"/>
            <p:cNvSpPr/>
            <p:nvPr/>
          </p:nvSpPr>
          <p:spPr>
            <a:xfrm>
              <a:off x="3494775" y="8579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3" name="Google Shape;62423;p27"/>
            <p:cNvSpPr/>
            <p:nvPr/>
          </p:nvSpPr>
          <p:spPr>
            <a:xfrm>
              <a:off x="2030300" y="8573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4" name="Google Shape;62424;p27"/>
            <p:cNvSpPr/>
            <p:nvPr/>
          </p:nvSpPr>
          <p:spPr>
            <a:xfrm>
              <a:off x="3168825" y="8556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5" name="Google Shape;62425;p27"/>
            <p:cNvSpPr/>
            <p:nvPr/>
          </p:nvSpPr>
          <p:spPr>
            <a:xfrm>
              <a:off x="3796600" y="852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6" name="Google Shape;62426;p27"/>
            <p:cNvSpPr/>
            <p:nvPr/>
          </p:nvSpPr>
          <p:spPr>
            <a:xfrm>
              <a:off x="2937850" y="8520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7" name="Google Shape;62427;p27"/>
            <p:cNvSpPr/>
            <p:nvPr/>
          </p:nvSpPr>
          <p:spPr>
            <a:xfrm>
              <a:off x="5834350" y="8463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8" name="Google Shape;62428;p27"/>
            <p:cNvSpPr/>
            <p:nvPr/>
          </p:nvSpPr>
          <p:spPr>
            <a:xfrm>
              <a:off x="2182400" y="8463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9" name="Google Shape;62429;p27"/>
            <p:cNvSpPr/>
            <p:nvPr/>
          </p:nvSpPr>
          <p:spPr>
            <a:xfrm>
              <a:off x="4695825" y="8413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0" name="Google Shape;62430;p27"/>
            <p:cNvSpPr/>
            <p:nvPr/>
          </p:nvSpPr>
          <p:spPr>
            <a:xfrm>
              <a:off x="3785575" y="830300"/>
              <a:ext cx="20875" cy="12525"/>
            </a:xfrm>
            <a:custGeom>
              <a:avLst/>
              <a:gdLst/>
              <a:ahLst/>
              <a:cxnLst/>
              <a:rect l="l" t="t" r="r" b="b"/>
              <a:pathLst>
                <a:path w="835" h="501" extrusionOk="0">
                  <a:moveTo>
                    <a:pt x="334" y="0"/>
                  </a:moveTo>
                  <a:cubicBezTo>
                    <a:pt x="1" y="167"/>
                    <a:pt x="96" y="500"/>
                    <a:pt x="775" y="441"/>
                  </a:cubicBezTo>
                  <a:cubicBezTo>
                    <a:pt x="834" y="191"/>
                    <a:pt x="715" y="24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1" name="Google Shape;62431;p27"/>
            <p:cNvSpPr/>
            <p:nvPr/>
          </p:nvSpPr>
          <p:spPr>
            <a:xfrm>
              <a:off x="2888750" y="8377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96"/>
                    <a:pt x="345" y="25"/>
                  </a:cubicBezTo>
                  <a:cubicBezTo>
                    <a:pt x="286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2" name="Google Shape;62432;p27"/>
            <p:cNvSpPr/>
            <p:nvPr/>
          </p:nvSpPr>
          <p:spPr>
            <a:xfrm>
              <a:off x="6435625" y="819575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1" y="751"/>
                  </a:moveTo>
                  <a:cubicBezTo>
                    <a:pt x="572" y="429"/>
                    <a:pt x="1119" y="417"/>
                    <a:pt x="1060" y="84"/>
                  </a:cubicBezTo>
                  <a:cubicBezTo>
                    <a:pt x="0" y="1"/>
                    <a:pt x="95" y="786"/>
                    <a:pt x="631" y="7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3" name="Google Shape;62433;p27"/>
            <p:cNvSpPr/>
            <p:nvPr/>
          </p:nvSpPr>
          <p:spPr>
            <a:xfrm>
              <a:off x="2356225" y="8350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32"/>
                  </a:moveTo>
                  <a:cubicBezTo>
                    <a:pt x="168" y="167"/>
                    <a:pt x="441" y="72"/>
                    <a:pt x="334" y="13"/>
                  </a:cubicBezTo>
                  <a:cubicBezTo>
                    <a:pt x="275" y="1"/>
                    <a:pt x="1" y="96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4" name="Google Shape;62434;p27"/>
            <p:cNvSpPr/>
            <p:nvPr/>
          </p:nvSpPr>
          <p:spPr>
            <a:xfrm>
              <a:off x="1720450" y="835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5" name="Google Shape;62435;p27"/>
            <p:cNvSpPr/>
            <p:nvPr/>
          </p:nvSpPr>
          <p:spPr>
            <a:xfrm>
              <a:off x="4127300" y="818675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786" y="691"/>
                  </a:moveTo>
                  <a:cubicBezTo>
                    <a:pt x="976" y="549"/>
                    <a:pt x="1072" y="394"/>
                    <a:pt x="1012" y="120"/>
                  </a:cubicBezTo>
                  <a:cubicBezTo>
                    <a:pt x="714" y="120"/>
                    <a:pt x="536" y="60"/>
                    <a:pt x="357" y="1"/>
                  </a:cubicBezTo>
                  <a:cubicBezTo>
                    <a:pt x="0" y="191"/>
                    <a:pt x="95" y="715"/>
                    <a:pt x="786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6" name="Google Shape;62436;p27"/>
            <p:cNvSpPr/>
            <p:nvPr/>
          </p:nvSpPr>
          <p:spPr>
            <a:xfrm>
              <a:off x="2386900" y="823150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19" y="512"/>
                  </a:moveTo>
                  <a:lnTo>
                    <a:pt x="619" y="167"/>
                  </a:lnTo>
                  <a:cubicBezTo>
                    <a:pt x="0" y="0"/>
                    <a:pt x="0" y="667"/>
                    <a:pt x="61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7" name="Google Shape;62437;p27"/>
            <p:cNvSpPr/>
            <p:nvPr/>
          </p:nvSpPr>
          <p:spPr>
            <a:xfrm>
              <a:off x="5389050" y="829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8" name="Google Shape;62438;p27"/>
            <p:cNvSpPr/>
            <p:nvPr/>
          </p:nvSpPr>
          <p:spPr>
            <a:xfrm>
              <a:off x="2320225" y="824350"/>
              <a:ext cx="17275" cy="9250"/>
            </a:xfrm>
            <a:custGeom>
              <a:avLst/>
              <a:gdLst/>
              <a:ahLst/>
              <a:cxnLst/>
              <a:rect l="l" t="t" r="r" b="b"/>
              <a:pathLst>
                <a:path w="691" h="370" extrusionOk="0">
                  <a:moveTo>
                    <a:pt x="691" y="345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50"/>
                    <a:pt x="215" y="369"/>
                    <a:pt x="69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9" name="Google Shape;62439;p27"/>
            <p:cNvSpPr/>
            <p:nvPr/>
          </p:nvSpPr>
          <p:spPr>
            <a:xfrm>
              <a:off x="1690075" y="821650"/>
              <a:ext cx="11350" cy="9850"/>
            </a:xfrm>
            <a:custGeom>
              <a:avLst/>
              <a:gdLst/>
              <a:ahLst/>
              <a:cxnLst/>
              <a:rect l="l" t="t" r="r" b="b"/>
              <a:pathLst>
                <a:path w="454" h="394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1" y="120"/>
                    <a:pt x="203" y="37"/>
                    <a:pt x="25" y="1"/>
                  </a:cubicBezTo>
                  <a:cubicBezTo>
                    <a:pt x="36" y="179"/>
                    <a:pt x="1" y="394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0" name="Google Shape;62440;p27"/>
            <p:cNvSpPr/>
            <p:nvPr/>
          </p:nvSpPr>
          <p:spPr>
            <a:xfrm>
              <a:off x="1505825" y="8273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83"/>
                    <a:pt x="429" y="119"/>
                    <a:pt x="429" y="0"/>
                  </a:cubicBezTo>
                  <a:cubicBezTo>
                    <a:pt x="263" y="24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1" name="Google Shape;62441;p27"/>
            <p:cNvSpPr/>
            <p:nvPr/>
          </p:nvSpPr>
          <p:spPr>
            <a:xfrm>
              <a:off x="6858875" y="8213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2" name="Google Shape;62442;p27"/>
            <p:cNvSpPr/>
            <p:nvPr/>
          </p:nvSpPr>
          <p:spPr>
            <a:xfrm>
              <a:off x="6122775" y="824050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55"/>
                    <a:pt x="429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3" name="Google Shape;62443;p27"/>
            <p:cNvSpPr/>
            <p:nvPr/>
          </p:nvSpPr>
          <p:spPr>
            <a:xfrm>
              <a:off x="2049350" y="821650"/>
              <a:ext cx="16400" cy="5700"/>
            </a:xfrm>
            <a:custGeom>
              <a:avLst/>
              <a:gdLst/>
              <a:ahLst/>
              <a:cxnLst/>
              <a:rect l="l" t="t" r="r" b="b"/>
              <a:pathLst>
                <a:path w="656" h="228" extrusionOk="0">
                  <a:moveTo>
                    <a:pt x="1" y="227"/>
                  </a:moveTo>
                  <a:cubicBezTo>
                    <a:pt x="370" y="227"/>
                    <a:pt x="572" y="132"/>
                    <a:pt x="655" y="1"/>
                  </a:cubicBezTo>
                  <a:cubicBezTo>
                    <a:pt x="286" y="1"/>
                    <a:pt x="96" y="96"/>
                    <a:pt x="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4" name="Google Shape;62444;p27"/>
            <p:cNvSpPr/>
            <p:nvPr/>
          </p:nvSpPr>
          <p:spPr>
            <a:xfrm>
              <a:off x="2337475" y="816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20"/>
                  </a:moveTo>
                  <a:cubicBezTo>
                    <a:pt x="429" y="120"/>
                    <a:pt x="394" y="36"/>
                    <a:pt x="215" y="1"/>
                  </a:cubicBezTo>
                  <a:cubicBezTo>
                    <a:pt x="215" y="120"/>
                    <a:pt x="37" y="144"/>
                    <a:pt x="1" y="227"/>
                  </a:cubicBezTo>
                  <a:cubicBezTo>
                    <a:pt x="215" y="227"/>
                    <a:pt x="251" y="322"/>
                    <a:pt x="429" y="346"/>
                  </a:cubicBezTo>
                  <a:cubicBezTo>
                    <a:pt x="429" y="227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5" name="Google Shape;62445;p27"/>
            <p:cNvSpPr/>
            <p:nvPr/>
          </p:nvSpPr>
          <p:spPr>
            <a:xfrm>
              <a:off x="5082175" y="808275"/>
              <a:ext cx="21150" cy="16100"/>
            </a:xfrm>
            <a:custGeom>
              <a:avLst/>
              <a:gdLst/>
              <a:ahLst/>
              <a:cxnLst/>
              <a:rect l="l" t="t" r="r" b="b"/>
              <a:pathLst>
                <a:path w="846" h="644" extrusionOk="0">
                  <a:moveTo>
                    <a:pt x="0" y="95"/>
                  </a:moveTo>
                  <a:lnTo>
                    <a:pt x="0" y="536"/>
                  </a:lnTo>
                  <a:cubicBezTo>
                    <a:pt x="846" y="643"/>
                    <a:pt x="846" y="0"/>
                    <a:pt x="0" y="9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6" name="Google Shape;62446;p27"/>
            <p:cNvSpPr/>
            <p:nvPr/>
          </p:nvSpPr>
          <p:spPr>
            <a:xfrm>
              <a:off x="4585375" y="805000"/>
              <a:ext cx="27725" cy="16675"/>
            </a:xfrm>
            <a:custGeom>
              <a:avLst/>
              <a:gdLst/>
              <a:ahLst/>
              <a:cxnLst/>
              <a:rect l="l" t="t" r="r" b="b"/>
              <a:pathLst>
                <a:path w="1109" h="667" extrusionOk="0">
                  <a:moveTo>
                    <a:pt x="953" y="0"/>
                  </a:moveTo>
                  <a:lnTo>
                    <a:pt x="96" y="0"/>
                  </a:lnTo>
                  <a:cubicBezTo>
                    <a:pt x="1" y="381"/>
                    <a:pt x="465" y="476"/>
                    <a:pt x="751" y="667"/>
                  </a:cubicBezTo>
                  <a:cubicBezTo>
                    <a:pt x="727" y="405"/>
                    <a:pt x="1108" y="345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7" name="Google Shape;62447;p27"/>
            <p:cNvSpPr/>
            <p:nvPr/>
          </p:nvSpPr>
          <p:spPr>
            <a:xfrm>
              <a:off x="2535725" y="812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56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8" name="Google Shape;62448;p27"/>
            <p:cNvSpPr/>
            <p:nvPr/>
          </p:nvSpPr>
          <p:spPr>
            <a:xfrm>
              <a:off x="6234100" y="805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1" y="0"/>
                  </a:lnTo>
                  <a:lnTo>
                    <a:pt x="1" y="345"/>
                  </a:lnTo>
                  <a:lnTo>
                    <a:pt x="65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9" name="Google Shape;62449;p27"/>
            <p:cNvSpPr/>
            <p:nvPr/>
          </p:nvSpPr>
          <p:spPr>
            <a:xfrm>
              <a:off x="6771975" y="8041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3"/>
                  </a:moveTo>
                  <a:cubicBezTo>
                    <a:pt x="226" y="84"/>
                    <a:pt x="48" y="0"/>
                    <a:pt x="0" y="143"/>
                  </a:cubicBezTo>
                  <a:cubicBezTo>
                    <a:pt x="0" y="215"/>
                    <a:pt x="179" y="274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0" name="Google Shape;62450;p27"/>
            <p:cNvSpPr/>
            <p:nvPr/>
          </p:nvSpPr>
          <p:spPr>
            <a:xfrm>
              <a:off x="4253200" y="8011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2" y="0"/>
                    <a:pt x="0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1" name="Google Shape;62451;p27"/>
            <p:cNvSpPr/>
            <p:nvPr/>
          </p:nvSpPr>
          <p:spPr>
            <a:xfrm>
              <a:off x="1297475" y="778200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27"/>
                  </a:moveTo>
                  <a:cubicBezTo>
                    <a:pt x="655" y="858"/>
                    <a:pt x="369" y="1144"/>
                    <a:pt x="941" y="1072"/>
                  </a:cubicBezTo>
                  <a:cubicBezTo>
                    <a:pt x="1632" y="786"/>
                    <a:pt x="715" y="1"/>
                    <a:pt x="72" y="405"/>
                  </a:cubicBezTo>
                  <a:cubicBezTo>
                    <a:pt x="0" y="608"/>
                    <a:pt x="381" y="608"/>
                    <a:pt x="500" y="7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2" name="Google Shape;62452;p27"/>
            <p:cNvSpPr/>
            <p:nvPr/>
          </p:nvSpPr>
          <p:spPr>
            <a:xfrm>
              <a:off x="5771850" y="796350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3" name="Google Shape;62453;p27"/>
            <p:cNvSpPr/>
            <p:nvPr/>
          </p:nvSpPr>
          <p:spPr>
            <a:xfrm>
              <a:off x="2546150" y="793375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46"/>
                  </a:moveTo>
                  <a:cubicBezTo>
                    <a:pt x="941" y="48"/>
                    <a:pt x="345" y="120"/>
                    <a:pt x="131" y="1"/>
                  </a:cubicBezTo>
                  <a:cubicBezTo>
                    <a:pt x="0" y="298"/>
                    <a:pt x="202" y="418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4" name="Google Shape;62454;p27"/>
            <p:cNvSpPr/>
            <p:nvPr/>
          </p:nvSpPr>
          <p:spPr>
            <a:xfrm>
              <a:off x="1513875" y="798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55"/>
                  </a:moveTo>
                  <a:cubicBezTo>
                    <a:pt x="167" y="179"/>
                    <a:pt x="441" y="96"/>
                    <a:pt x="334" y="36"/>
                  </a:cubicBezTo>
                  <a:cubicBezTo>
                    <a:pt x="274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5" name="Google Shape;62455;p27"/>
            <p:cNvSpPr/>
            <p:nvPr/>
          </p:nvSpPr>
          <p:spPr>
            <a:xfrm>
              <a:off x="2467850" y="7930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67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6" name="Google Shape;62456;p27"/>
            <p:cNvSpPr/>
            <p:nvPr/>
          </p:nvSpPr>
          <p:spPr>
            <a:xfrm>
              <a:off x="1035825" y="7957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7" name="Google Shape;62457;p27"/>
            <p:cNvSpPr/>
            <p:nvPr/>
          </p:nvSpPr>
          <p:spPr>
            <a:xfrm>
              <a:off x="763775" y="7957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43"/>
                  </a:moveTo>
                  <a:cubicBezTo>
                    <a:pt x="179" y="179"/>
                    <a:pt x="453" y="83"/>
                    <a:pt x="346" y="24"/>
                  </a:cubicBezTo>
                  <a:cubicBezTo>
                    <a:pt x="274" y="0"/>
                    <a:pt x="0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8" name="Google Shape;62458;p27"/>
            <p:cNvSpPr/>
            <p:nvPr/>
          </p:nvSpPr>
          <p:spPr>
            <a:xfrm>
              <a:off x="631025" y="787125"/>
              <a:ext cx="22350" cy="11950"/>
            </a:xfrm>
            <a:custGeom>
              <a:avLst/>
              <a:gdLst/>
              <a:ahLst/>
              <a:cxnLst/>
              <a:rect l="l" t="t" r="r" b="b"/>
              <a:pathLst>
                <a:path w="894" h="478" extrusionOk="0">
                  <a:moveTo>
                    <a:pt x="869" y="25"/>
                  </a:moveTo>
                  <a:cubicBezTo>
                    <a:pt x="369" y="1"/>
                    <a:pt x="48" y="60"/>
                    <a:pt x="0" y="251"/>
                  </a:cubicBezTo>
                  <a:cubicBezTo>
                    <a:pt x="310" y="287"/>
                    <a:pt x="369" y="429"/>
                    <a:pt x="655" y="477"/>
                  </a:cubicBezTo>
                  <a:cubicBezTo>
                    <a:pt x="596" y="263"/>
                    <a:pt x="893" y="239"/>
                    <a:pt x="869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9" name="Google Shape;62459;p27"/>
            <p:cNvSpPr/>
            <p:nvPr/>
          </p:nvSpPr>
          <p:spPr>
            <a:xfrm>
              <a:off x="1891600" y="785950"/>
              <a:ext cx="30675" cy="12825"/>
            </a:xfrm>
            <a:custGeom>
              <a:avLst/>
              <a:gdLst/>
              <a:ahLst/>
              <a:cxnLst/>
              <a:rect l="l" t="t" r="r" b="b"/>
              <a:pathLst>
                <a:path w="1227" h="513" extrusionOk="0">
                  <a:moveTo>
                    <a:pt x="1084" y="417"/>
                  </a:moveTo>
                  <a:cubicBezTo>
                    <a:pt x="1227" y="155"/>
                    <a:pt x="48" y="0"/>
                    <a:pt x="0" y="191"/>
                  </a:cubicBezTo>
                  <a:cubicBezTo>
                    <a:pt x="417" y="238"/>
                    <a:pt x="405" y="512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0" name="Google Shape;62460;p27"/>
            <p:cNvSpPr/>
            <p:nvPr/>
          </p:nvSpPr>
          <p:spPr>
            <a:xfrm>
              <a:off x="7082125" y="7907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55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1" name="Google Shape;62461;p27"/>
            <p:cNvSpPr/>
            <p:nvPr/>
          </p:nvSpPr>
          <p:spPr>
            <a:xfrm>
              <a:off x="412550" y="787725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215"/>
                    <a:pt x="238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2" name="Google Shape;62462;p27"/>
            <p:cNvSpPr/>
            <p:nvPr/>
          </p:nvSpPr>
          <p:spPr>
            <a:xfrm>
              <a:off x="4652650" y="7820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3" name="Google Shape;62463;p27"/>
            <p:cNvSpPr/>
            <p:nvPr/>
          </p:nvSpPr>
          <p:spPr>
            <a:xfrm>
              <a:off x="3962675" y="78237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30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30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4" name="Google Shape;62464;p27"/>
            <p:cNvSpPr/>
            <p:nvPr/>
          </p:nvSpPr>
          <p:spPr>
            <a:xfrm>
              <a:off x="2165725" y="768375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60"/>
                  </a:moveTo>
                  <a:cubicBezTo>
                    <a:pt x="1287" y="1"/>
                    <a:pt x="1" y="263"/>
                    <a:pt x="120" y="656"/>
                  </a:cubicBezTo>
                  <a:cubicBezTo>
                    <a:pt x="739" y="763"/>
                    <a:pt x="691" y="513"/>
                    <a:pt x="121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5" name="Google Shape;62465;p27"/>
            <p:cNvSpPr/>
            <p:nvPr/>
          </p:nvSpPr>
          <p:spPr>
            <a:xfrm>
              <a:off x="318475" y="781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32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6" name="Google Shape;62466;p27"/>
            <p:cNvSpPr/>
            <p:nvPr/>
          </p:nvSpPr>
          <p:spPr>
            <a:xfrm>
              <a:off x="6293925" y="776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7" name="Google Shape;62467;p27"/>
            <p:cNvSpPr/>
            <p:nvPr/>
          </p:nvSpPr>
          <p:spPr>
            <a:xfrm>
              <a:off x="4366900" y="7788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79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8" name="Google Shape;62468;p27"/>
            <p:cNvSpPr/>
            <p:nvPr/>
          </p:nvSpPr>
          <p:spPr>
            <a:xfrm>
              <a:off x="3910600" y="768075"/>
              <a:ext cx="22350" cy="14325"/>
            </a:xfrm>
            <a:custGeom>
              <a:avLst/>
              <a:gdLst/>
              <a:ahLst/>
              <a:cxnLst/>
              <a:rect l="l" t="t" r="r" b="b"/>
              <a:pathLst>
                <a:path w="894" h="573" extrusionOk="0">
                  <a:moveTo>
                    <a:pt x="548" y="572"/>
                  </a:moveTo>
                  <a:cubicBezTo>
                    <a:pt x="846" y="417"/>
                    <a:pt x="893" y="13"/>
                    <a:pt x="322" y="1"/>
                  </a:cubicBezTo>
                  <a:cubicBezTo>
                    <a:pt x="36" y="156"/>
                    <a:pt x="0" y="560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9" name="Google Shape;62469;p27"/>
            <p:cNvSpPr/>
            <p:nvPr/>
          </p:nvSpPr>
          <p:spPr>
            <a:xfrm>
              <a:off x="5937925" y="767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4"/>
                  </a:moveTo>
                  <a:cubicBezTo>
                    <a:pt x="167" y="180"/>
                    <a:pt x="429" y="84"/>
                    <a:pt x="322" y="25"/>
                  </a:cubicBezTo>
                  <a:cubicBezTo>
                    <a:pt x="263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0" name="Google Shape;62470;p27"/>
            <p:cNvSpPr/>
            <p:nvPr/>
          </p:nvSpPr>
          <p:spPr>
            <a:xfrm>
              <a:off x="2897375" y="762425"/>
              <a:ext cx="26800" cy="9550"/>
            </a:xfrm>
            <a:custGeom>
              <a:avLst/>
              <a:gdLst/>
              <a:ahLst/>
              <a:cxnLst/>
              <a:rect l="l" t="t" r="r" b="b"/>
              <a:pathLst>
                <a:path w="1072" h="382" extrusionOk="0">
                  <a:moveTo>
                    <a:pt x="203" y="346"/>
                  </a:moveTo>
                  <a:cubicBezTo>
                    <a:pt x="703" y="382"/>
                    <a:pt x="1024" y="322"/>
                    <a:pt x="1072" y="120"/>
                  </a:cubicBezTo>
                  <a:cubicBezTo>
                    <a:pt x="703" y="143"/>
                    <a:pt x="0" y="1"/>
                    <a:pt x="20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1" name="Google Shape;62471;p27"/>
            <p:cNvSpPr/>
            <p:nvPr/>
          </p:nvSpPr>
          <p:spPr>
            <a:xfrm>
              <a:off x="2160675" y="7674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2" name="Google Shape;62472;p27"/>
            <p:cNvSpPr/>
            <p:nvPr/>
          </p:nvSpPr>
          <p:spPr>
            <a:xfrm>
              <a:off x="1674300" y="7651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" y="120"/>
                  </a:moveTo>
                  <a:cubicBezTo>
                    <a:pt x="1" y="179"/>
                    <a:pt x="179" y="239"/>
                    <a:pt x="215" y="120"/>
                  </a:cubicBezTo>
                  <a:cubicBezTo>
                    <a:pt x="227" y="60"/>
                    <a:pt x="48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3" name="Google Shape;62473;p27"/>
            <p:cNvSpPr/>
            <p:nvPr/>
          </p:nvSpPr>
          <p:spPr>
            <a:xfrm>
              <a:off x="5334875" y="7648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67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4" name="Google Shape;62474;p27"/>
            <p:cNvSpPr/>
            <p:nvPr/>
          </p:nvSpPr>
          <p:spPr>
            <a:xfrm>
              <a:off x="4874400" y="757950"/>
              <a:ext cx="7175" cy="11950"/>
            </a:xfrm>
            <a:custGeom>
              <a:avLst/>
              <a:gdLst/>
              <a:ahLst/>
              <a:cxnLst/>
              <a:rect l="l" t="t" r="r" b="b"/>
              <a:pathLst>
                <a:path w="287" h="478" extrusionOk="0">
                  <a:moveTo>
                    <a:pt x="263" y="299"/>
                  </a:moveTo>
                  <a:cubicBezTo>
                    <a:pt x="287" y="180"/>
                    <a:pt x="96" y="1"/>
                    <a:pt x="36" y="180"/>
                  </a:cubicBezTo>
                  <a:cubicBezTo>
                    <a:pt x="1" y="299"/>
                    <a:pt x="215" y="477"/>
                    <a:pt x="263" y="29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5" name="Google Shape;62475;p27"/>
            <p:cNvSpPr/>
            <p:nvPr/>
          </p:nvSpPr>
          <p:spPr>
            <a:xfrm>
              <a:off x="242275" y="7618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6" name="Google Shape;62476;p27"/>
            <p:cNvSpPr/>
            <p:nvPr/>
          </p:nvSpPr>
          <p:spPr>
            <a:xfrm>
              <a:off x="3777550" y="7600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72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7" name="Google Shape;62477;p27"/>
            <p:cNvSpPr/>
            <p:nvPr/>
          </p:nvSpPr>
          <p:spPr>
            <a:xfrm>
              <a:off x="5489650" y="75112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80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8" name="Google Shape;62478;p27"/>
            <p:cNvSpPr/>
            <p:nvPr/>
          </p:nvSpPr>
          <p:spPr>
            <a:xfrm>
              <a:off x="3867425" y="7535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67"/>
                    <a:pt x="430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9" name="Google Shape;62479;p27"/>
            <p:cNvSpPr/>
            <p:nvPr/>
          </p:nvSpPr>
          <p:spPr>
            <a:xfrm>
              <a:off x="2315450" y="74842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46"/>
                  </a:moveTo>
                  <a:cubicBezTo>
                    <a:pt x="417" y="203"/>
                    <a:pt x="489" y="13"/>
                    <a:pt x="215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72" y="382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0" name="Google Shape;62480;p27"/>
            <p:cNvSpPr/>
            <p:nvPr/>
          </p:nvSpPr>
          <p:spPr>
            <a:xfrm>
              <a:off x="2261575" y="7544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55" y="72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1" name="Google Shape;62481;p27"/>
            <p:cNvSpPr/>
            <p:nvPr/>
          </p:nvSpPr>
          <p:spPr>
            <a:xfrm>
              <a:off x="2228850" y="742175"/>
              <a:ext cx="24125" cy="11950"/>
            </a:xfrm>
            <a:custGeom>
              <a:avLst/>
              <a:gdLst/>
              <a:ahLst/>
              <a:cxnLst/>
              <a:rect l="l" t="t" r="r" b="b"/>
              <a:pathLst>
                <a:path w="965" h="478" extrusionOk="0">
                  <a:moveTo>
                    <a:pt x="857" y="25"/>
                  </a:moveTo>
                  <a:cubicBezTo>
                    <a:pt x="369" y="1"/>
                    <a:pt x="36" y="60"/>
                    <a:pt x="0" y="251"/>
                  </a:cubicBezTo>
                  <a:cubicBezTo>
                    <a:pt x="310" y="275"/>
                    <a:pt x="369" y="430"/>
                    <a:pt x="655" y="477"/>
                  </a:cubicBezTo>
                  <a:cubicBezTo>
                    <a:pt x="702" y="322"/>
                    <a:pt x="964" y="263"/>
                    <a:pt x="857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2" name="Google Shape;62482;p27"/>
            <p:cNvSpPr/>
            <p:nvPr/>
          </p:nvSpPr>
          <p:spPr>
            <a:xfrm>
              <a:off x="3415900" y="7421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80"/>
                    <a:pt x="453" y="84"/>
                    <a:pt x="345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3" name="Google Shape;62483;p27"/>
            <p:cNvSpPr/>
            <p:nvPr/>
          </p:nvSpPr>
          <p:spPr>
            <a:xfrm>
              <a:off x="5935250" y="7368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39"/>
                    <a:pt x="370" y="274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4" name="Google Shape;62484;p27"/>
            <p:cNvSpPr/>
            <p:nvPr/>
          </p:nvSpPr>
          <p:spPr>
            <a:xfrm>
              <a:off x="4927100" y="736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19" y="144"/>
                  </a:cubicBezTo>
                  <a:cubicBezTo>
                    <a:pt x="155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5" name="Google Shape;62485;p27"/>
            <p:cNvSpPr/>
            <p:nvPr/>
          </p:nvSpPr>
          <p:spPr>
            <a:xfrm>
              <a:off x="2529775" y="729100"/>
              <a:ext cx="21150" cy="12225"/>
            </a:xfrm>
            <a:custGeom>
              <a:avLst/>
              <a:gdLst/>
              <a:ahLst/>
              <a:cxnLst/>
              <a:rect l="l" t="t" r="r" b="b"/>
              <a:pathLst>
                <a:path w="846" h="489" extrusionOk="0">
                  <a:moveTo>
                    <a:pt x="786" y="441"/>
                  </a:moveTo>
                  <a:cubicBezTo>
                    <a:pt x="846" y="191"/>
                    <a:pt x="738" y="24"/>
                    <a:pt x="357" y="0"/>
                  </a:cubicBezTo>
                  <a:cubicBezTo>
                    <a:pt x="0" y="167"/>
                    <a:pt x="107" y="488"/>
                    <a:pt x="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6" name="Google Shape;62486;p27"/>
            <p:cNvSpPr/>
            <p:nvPr/>
          </p:nvSpPr>
          <p:spPr>
            <a:xfrm>
              <a:off x="1913325" y="723125"/>
              <a:ext cx="30375" cy="17000"/>
            </a:xfrm>
            <a:custGeom>
              <a:avLst/>
              <a:gdLst/>
              <a:ahLst/>
              <a:cxnLst/>
              <a:rect l="l" t="t" r="r" b="b"/>
              <a:pathLst>
                <a:path w="1215" h="680" extrusionOk="0">
                  <a:moveTo>
                    <a:pt x="667" y="680"/>
                  </a:moveTo>
                  <a:cubicBezTo>
                    <a:pt x="679" y="501"/>
                    <a:pt x="1215" y="596"/>
                    <a:pt x="1096" y="346"/>
                  </a:cubicBezTo>
                  <a:cubicBezTo>
                    <a:pt x="703" y="251"/>
                    <a:pt x="500" y="60"/>
                    <a:pt x="12" y="1"/>
                  </a:cubicBezTo>
                  <a:cubicBezTo>
                    <a:pt x="0" y="346"/>
                    <a:pt x="203" y="584"/>
                    <a:pt x="667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7" name="Google Shape;62487;p27"/>
            <p:cNvSpPr/>
            <p:nvPr/>
          </p:nvSpPr>
          <p:spPr>
            <a:xfrm>
              <a:off x="5617050" y="7338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20" y="155"/>
                  </a:cubicBezTo>
                  <a:cubicBezTo>
                    <a:pt x="179" y="167"/>
                    <a:pt x="453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8" name="Google Shape;62488;p27"/>
            <p:cNvSpPr/>
            <p:nvPr/>
          </p:nvSpPr>
          <p:spPr>
            <a:xfrm>
              <a:off x="6850850" y="7308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5"/>
                  </a:moveTo>
                  <a:cubicBezTo>
                    <a:pt x="167" y="179"/>
                    <a:pt x="441" y="96"/>
                    <a:pt x="334" y="36"/>
                  </a:cubicBezTo>
                  <a:cubicBezTo>
                    <a:pt x="274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9" name="Google Shape;62489;p27"/>
            <p:cNvSpPr/>
            <p:nvPr/>
          </p:nvSpPr>
          <p:spPr>
            <a:xfrm>
              <a:off x="6038250" y="720150"/>
              <a:ext cx="22925" cy="14625"/>
            </a:xfrm>
            <a:custGeom>
              <a:avLst/>
              <a:gdLst/>
              <a:ahLst/>
              <a:cxnLst/>
              <a:rect l="l" t="t" r="r" b="b"/>
              <a:pathLst>
                <a:path w="917" h="585" extrusionOk="0">
                  <a:moveTo>
                    <a:pt x="226" y="584"/>
                  </a:moveTo>
                  <a:lnTo>
                    <a:pt x="655" y="584"/>
                  </a:lnTo>
                  <a:cubicBezTo>
                    <a:pt x="536" y="418"/>
                    <a:pt x="917" y="1"/>
                    <a:pt x="441" y="13"/>
                  </a:cubicBezTo>
                  <a:cubicBezTo>
                    <a:pt x="596" y="334"/>
                    <a:pt x="0" y="239"/>
                    <a:pt x="0" y="465"/>
                  </a:cubicBezTo>
                  <a:cubicBezTo>
                    <a:pt x="143" y="465"/>
                    <a:pt x="274" y="477"/>
                    <a:pt x="226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0" name="Google Shape;62490;p27"/>
            <p:cNvSpPr/>
            <p:nvPr/>
          </p:nvSpPr>
          <p:spPr>
            <a:xfrm>
              <a:off x="4168075" y="724625"/>
              <a:ext cx="6875" cy="11625"/>
            </a:xfrm>
            <a:custGeom>
              <a:avLst/>
              <a:gdLst/>
              <a:ahLst/>
              <a:cxnLst/>
              <a:rect l="l" t="t" r="r" b="b"/>
              <a:pathLst>
                <a:path w="275" h="465" extrusionOk="0">
                  <a:moveTo>
                    <a:pt x="250" y="286"/>
                  </a:moveTo>
                  <a:cubicBezTo>
                    <a:pt x="274" y="167"/>
                    <a:pt x="84" y="0"/>
                    <a:pt x="24" y="179"/>
                  </a:cubicBezTo>
                  <a:cubicBezTo>
                    <a:pt x="0" y="286"/>
                    <a:pt x="203" y="465"/>
                    <a:pt x="250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1" name="Google Shape;62491;p27"/>
            <p:cNvSpPr/>
            <p:nvPr/>
          </p:nvSpPr>
          <p:spPr>
            <a:xfrm>
              <a:off x="2084775" y="7252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6"/>
                    <a:pt x="119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2" name="Google Shape;62492;p27"/>
            <p:cNvSpPr/>
            <p:nvPr/>
          </p:nvSpPr>
          <p:spPr>
            <a:xfrm>
              <a:off x="1870150" y="723125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3" name="Google Shape;62493;p27"/>
            <p:cNvSpPr/>
            <p:nvPr/>
          </p:nvSpPr>
          <p:spPr>
            <a:xfrm>
              <a:off x="5146750" y="7142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180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4" name="Google Shape;62494;p27"/>
            <p:cNvSpPr/>
            <p:nvPr/>
          </p:nvSpPr>
          <p:spPr>
            <a:xfrm>
              <a:off x="2779800" y="702600"/>
              <a:ext cx="41400" cy="23250"/>
            </a:xfrm>
            <a:custGeom>
              <a:avLst/>
              <a:gdLst/>
              <a:ahLst/>
              <a:cxnLst/>
              <a:rect l="l" t="t" r="r" b="b"/>
              <a:pathLst>
                <a:path w="1656" h="930" extrusionOk="0">
                  <a:moveTo>
                    <a:pt x="1655" y="489"/>
                  </a:moveTo>
                  <a:cubicBezTo>
                    <a:pt x="1513" y="346"/>
                    <a:pt x="822" y="477"/>
                    <a:pt x="786" y="274"/>
                  </a:cubicBezTo>
                  <a:cubicBezTo>
                    <a:pt x="762" y="143"/>
                    <a:pt x="727" y="0"/>
                    <a:pt x="358" y="48"/>
                  </a:cubicBezTo>
                  <a:cubicBezTo>
                    <a:pt x="0" y="584"/>
                    <a:pt x="1417" y="929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5" name="Google Shape;62495;p27"/>
            <p:cNvSpPr/>
            <p:nvPr/>
          </p:nvSpPr>
          <p:spPr>
            <a:xfrm>
              <a:off x="6378175" y="7112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41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6" name="Google Shape;62496;p27"/>
            <p:cNvSpPr/>
            <p:nvPr/>
          </p:nvSpPr>
          <p:spPr>
            <a:xfrm>
              <a:off x="2831900" y="7094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7" name="Google Shape;62497;p27"/>
            <p:cNvSpPr/>
            <p:nvPr/>
          </p:nvSpPr>
          <p:spPr>
            <a:xfrm>
              <a:off x="1696325" y="7118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20"/>
                  </a:cubicBezTo>
                  <a:cubicBezTo>
                    <a:pt x="167" y="96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8" name="Google Shape;62498;p27"/>
            <p:cNvSpPr/>
            <p:nvPr/>
          </p:nvSpPr>
          <p:spPr>
            <a:xfrm>
              <a:off x="5305425" y="697825"/>
              <a:ext cx="22625" cy="11050"/>
            </a:xfrm>
            <a:custGeom>
              <a:avLst/>
              <a:gdLst/>
              <a:ahLst/>
              <a:cxnLst/>
              <a:rect l="l" t="t" r="r" b="b"/>
              <a:pathLst>
                <a:path w="905" h="442" extrusionOk="0">
                  <a:moveTo>
                    <a:pt x="619" y="441"/>
                  </a:moveTo>
                  <a:cubicBezTo>
                    <a:pt x="905" y="299"/>
                    <a:pt x="762" y="108"/>
                    <a:pt x="405" y="1"/>
                  </a:cubicBezTo>
                  <a:cubicBezTo>
                    <a:pt x="381" y="287"/>
                    <a:pt x="0" y="358"/>
                    <a:pt x="61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9" name="Google Shape;62499;p27"/>
            <p:cNvSpPr/>
            <p:nvPr/>
          </p:nvSpPr>
          <p:spPr>
            <a:xfrm>
              <a:off x="302100" y="705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0" name="Google Shape;62500;p27"/>
            <p:cNvSpPr/>
            <p:nvPr/>
          </p:nvSpPr>
          <p:spPr>
            <a:xfrm>
              <a:off x="6823750" y="7026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1" name="Google Shape;62501;p27"/>
            <p:cNvSpPr/>
            <p:nvPr/>
          </p:nvSpPr>
          <p:spPr>
            <a:xfrm>
              <a:off x="3793925" y="703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3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2" name="Google Shape;62502;p27"/>
            <p:cNvSpPr/>
            <p:nvPr/>
          </p:nvSpPr>
          <p:spPr>
            <a:xfrm>
              <a:off x="7033300" y="696950"/>
              <a:ext cx="10750" cy="8050"/>
            </a:xfrm>
            <a:custGeom>
              <a:avLst/>
              <a:gdLst/>
              <a:ahLst/>
              <a:cxnLst/>
              <a:rect l="l" t="t" r="r" b="b"/>
              <a:pathLst>
                <a:path w="430" h="322" extrusionOk="0">
                  <a:moveTo>
                    <a:pt x="429" y="155"/>
                  </a:moveTo>
                  <a:cubicBezTo>
                    <a:pt x="429" y="36"/>
                    <a:pt x="48" y="0"/>
                    <a:pt x="1" y="155"/>
                  </a:cubicBezTo>
                  <a:cubicBezTo>
                    <a:pt x="239" y="143"/>
                    <a:pt x="322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3" name="Google Shape;62503;p27"/>
            <p:cNvSpPr/>
            <p:nvPr/>
          </p:nvSpPr>
          <p:spPr>
            <a:xfrm>
              <a:off x="7248800" y="68950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501" y="453"/>
                  </a:moveTo>
                  <a:cubicBezTo>
                    <a:pt x="572" y="298"/>
                    <a:pt x="811" y="239"/>
                    <a:pt x="727" y="1"/>
                  </a:cubicBezTo>
                  <a:lnTo>
                    <a:pt x="72" y="1"/>
                  </a:lnTo>
                  <a:cubicBezTo>
                    <a:pt x="1" y="262"/>
                    <a:pt x="120" y="417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4" name="Google Shape;62504;p27"/>
            <p:cNvSpPr/>
            <p:nvPr/>
          </p:nvSpPr>
          <p:spPr>
            <a:xfrm>
              <a:off x="5174150" y="69157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70"/>
                  </a:moveTo>
                  <a:cubicBezTo>
                    <a:pt x="441" y="251"/>
                    <a:pt x="619" y="239"/>
                    <a:pt x="667" y="144"/>
                  </a:cubicBezTo>
                  <a:cubicBezTo>
                    <a:pt x="381" y="144"/>
                    <a:pt x="369" y="1"/>
                    <a:pt x="12" y="25"/>
                  </a:cubicBezTo>
                  <a:cubicBezTo>
                    <a:pt x="0" y="215"/>
                    <a:pt x="179" y="322"/>
                    <a:pt x="441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5" name="Google Shape;62505;p27"/>
            <p:cNvSpPr/>
            <p:nvPr/>
          </p:nvSpPr>
          <p:spPr>
            <a:xfrm>
              <a:off x="7008300" y="6945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6" name="Google Shape;62506;p27"/>
            <p:cNvSpPr/>
            <p:nvPr/>
          </p:nvSpPr>
          <p:spPr>
            <a:xfrm>
              <a:off x="4156150" y="685625"/>
              <a:ext cx="31300" cy="16400"/>
            </a:xfrm>
            <a:custGeom>
              <a:avLst/>
              <a:gdLst/>
              <a:ahLst/>
              <a:cxnLst/>
              <a:rect l="l" t="t" r="r" b="b"/>
              <a:pathLst>
                <a:path w="1252" h="656" extrusionOk="0">
                  <a:moveTo>
                    <a:pt x="727" y="382"/>
                  </a:moveTo>
                  <a:cubicBezTo>
                    <a:pt x="1251" y="1"/>
                    <a:pt x="1" y="656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7" name="Google Shape;62507;p27"/>
            <p:cNvSpPr/>
            <p:nvPr/>
          </p:nvSpPr>
          <p:spPr>
            <a:xfrm>
              <a:off x="2408325" y="682650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8"/>
                  </a:moveTo>
                  <a:cubicBezTo>
                    <a:pt x="1036" y="477"/>
                    <a:pt x="1132" y="310"/>
                    <a:pt x="1072" y="36"/>
                  </a:cubicBezTo>
                  <a:cubicBezTo>
                    <a:pt x="751" y="60"/>
                    <a:pt x="274" y="1"/>
                    <a:pt x="203" y="155"/>
                  </a:cubicBezTo>
                  <a:cubicBezTo>
                    <a:pt x="774" y="132"/>
                    <a:pt x="0" y="786"/>
                    <a:pt x="858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8" name="Google Shape;62508;p27"/>
            <p:cNvSpPr/>
            <p:nvPr/>
          </p:nvSpPr>
          <p:spPr>
            <a:xfrm>
              <a:off x="3316775" y="67847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834" y="668"/>
                  </a:moveTo>
                  <a:cubicBezTo>
                    <a:pt x="1203" y="477"/>
                    <a:pt x="691" y="168"/>
                    <a:pt x="393" y="1"/>
                  </a:cubicBezTo>
                  <a:cubicBezTo>
                    <a:pt x="60" y="168"/>
                    <a:pt x="0" y="763"/>
                    <a:pt x="83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9" name="Google Shape;62509;p27"/>
            <p:cNvSpPr/>
            <p:nvPr/>
          </p:nvSpPr>
          <p:spPr>
            <a:xfrm>
              <a:off x="2440775" y="6862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0" y="132"/>
                  </a:moveTo>
                  <a:cubicBezTo>
                    <a:pt x="0" y="191"/>
                    <a:pt x="179" y="274"/>
                    <a:pt x="226" y="132"/>
                  </a:cubicBezTo>
                  <a:cubicBezTo>
                    <a:pt x="215" y="60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0" name="Google Shape;62510;p27"/>
            <p:cNvSpPr/>
            <p:nvPr/>
          </p:nvSpPr>
          <p:spPr>
            <a:xfrm>
              <a:off x="504525" y="67550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6" y="441"/>
                  </a:moveTo>
                  <a:cubicBezTo>
                    <a:pt x="1179" y="430"/>
                    <a:pt x="1191" y="72"/>
                    <a:pt x="703" y="1"/>
                  </a:cubicBezTo>
                  <a:cubicBezTo>
                    <a:pt x="965" y="370"/>
                    <a:pt x="0" y="84"/>
                    <a:pt x="262" y="441"/>
                  </a:cubicBezTo>
                  <a:cubicBezTo>
                    <a:pt x="1084" y="346"/>
                    <a:pt x="1524" y="930"/>
                    <a:pt x="1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1" name="Google Shape;62511;p27"/>
            <p:cNvSpPr/>
            <p:nvPr/>
          </p:nvSpPr>
          <p:spPr>
            <a:xfrm>
              <a:off x="2829200" y="685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30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2" name="Google Shape;62512;p27"/>
            <p:cNvSpPr/>
            <p:nvPr/>
          </p:nvSpPr>
          <p:spPr>
            <a:xfrm>
              <a:off x="1897250" y="6832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51"/>
                    <a:pt x="381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3" name="Google Shape;62513;p27"/>
            <p:cNvSpPr/>
            <p:nvPr/>
          </p:nvSpPr>
          <p:spPr>
            <a:xfrm>
              <a:off x="2595550" y="6802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4" name="Google Shape;62514;p27"/>
            <p:cNvSpPr/>
            <p:nvPr/>
          </p:nvSpPr>
          <p:spPr>
            <a:xfrm>
              <a:off x="4685100" y="67760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4"/>
                  </a:moveTo>
                  <a:cubicBezTo>
                    <a:pt x="405" y="36"/>
                    <a:pt x="48" y="0"/>
                    <a:pt x="0" y="143"/>
                  </a:cubicBezTo>
                  <a:cubicBezTo>
                    <a:pt x="250" y="119"/>
                    <a:pt x="631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5" name="Google Shape;62515;p27"/>
            <p:cNvSpPr/>
            <p:nvPr/>
          </p:nvSpPr>
          <p:spPr>
            <a:xfrm>
              <a:off x="2527375" y="675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80" y="84"/>
                    <a:pt x="442" y="108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6" name="Google Shape;62516;p27"/>
            <p:cNvSpPr/>
            <p:nvPr/>
          </p:nvSpPr>
          <p:spPr>
            <a:xfrm>
              <a:off x="7255050" y="663900"/>
              <a:ext cx="11650" cy="10150"/>
            </a:xfrm>
            <a:custGeom>
              <a:avLst/>
              <a:gdLst/>
              <a:ahLst/>
              <a:cxnLst/>
              <a:rect l="l" t="t" r="r" b="b"/>
              <a:pathLst>
                <a:path w="466" h="406" extrusionOk="0">
                  <a:moveTo>
                    <a:pt x="465" y="346"/>
                  </a:moveTo>
                  <a:lnTo>
                    <a:pt x="465" y="120"/>
                  </a:lnTo>
                  <a:cubicBezTo>
                    <a:pt x="239" y="120"/>
                    <a:pt x="203" y="36"/>
                    <a:pt x="25" y="1"/>
                  </a:cubicBezTo>
                  <a:cubicBezTo>
                    <a:pt x="60" y="179"/>
                    <a:pt x="1" y="405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7" name="Google Shape;62517;p27"/>
            <p:cNvSpPr/>
            <p:nvPr/>
          </p:nvSpPr>
          <p:spPr>
            <a:xfrm>
              <a:off x="4589850" y="66925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34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56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8" name="Google Shape;62518;p27"/>
            <p:cNvSpPr/>
            <p:nvPr/>
          </p:nvSpPr>
          <p:spPr>
            <a:xfrm>
              <a:off x="1904700" y="663900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46"/>
                  </a:moveTo>
                  <a:cubicBezTo>
                    <a:pt x="941" y="48"/>
                    <a:pt x="345" y="120"/>
                    <a:pt x="131" y="1"/>
                  </a:cubicBezTo>
                  <a:cubicBezTo>
                    <a:pt x="0" y="298"/>
                    <a:pt x="226" y="417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9" name="Google Shape;62519;p27"/>
            <p:cNvSpPr/>
            <p:nvPr/>
          </p:nvSpPr>
          <p:spPr>
            <a:xfrm>
              <a:off x="7005625" y="661225"/>
              <a:ext cx="27700" cy="9550"/>
            </a:xfrm>
            <a:custGeom>
              <a:avLst/>
              <a:gdLst/>
              <a:ahLst/>
              <a:cxnLst/>
              <a:rect l="l" t="t" r="r" b="b"/>
              <a:pathLst>
                <a:path w="1108" h="382" extrusionOk="0">
                  <a:moveTo>
                    <a:pt x="227" y="346"/>
                  </a:moveTo>
                  <a:cubicBezTo>
                    <a:pt x="715" y="381"/>
                    <a:pt x="1048" y="322"/>
                    <a:pt x="1108" y="119"/>
                  </a:cubicBezTo>
                  <a:cubicBezTo>
                    <a:pt x="715" y="143"/>
                    <a:pt x="1" y="0"/>
                    <a:pt x="22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0" name="Google Shape;62520;p27"/>
            <p:cNvSpPr/>
            <p:nvPr/>
          </p:nvSpPr>
          <p:spPr>
            <a:xfrm>
              <a:off x="2341350" y="658850"/>
              <a:ext cx="14025" cy="11025"/>
            </a:xfrm>
            <a:custGeom>
              <a:avLst/>
              <a:gdLst/>
              <a:ahLst/>
              <a:cxnLst/>
              <a:rect l="l" t="t" r="r" b="b"/>
              <a:pathLst>
                <a:path w="561" h="441" extrusionOk="0">
                  <a:moveTo>
                    <a:pt x="501" y="441"/>
                  </a:moveTo>
                  <a:cubicBezTo>
                    <a:pt x="560" y="191"/>
                    <a:pt x="441" y="24"/>
                    <a:pt x="60" y="0"/>
                  </a:cubicBezTo>
                  <a:cubicBezTo>
                    <a:pt x="1" y="250"/>
                    <a:pt x="108" y="417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1" name="Google Shape;62521;p27"/>
            <p:cNvSpPr/>
            <p:nvPr/>
          </p:nvSpPr>
          <p:spPr>
            <a:xfrm>
              <a:off x="5769450" y="6633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79"/>
                    <a:pt x="429" y="84"/>
                    <a:pt x="322" y="25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2" name="Google Shape;62522;p27"/>
            <p:cNvSpPr/>
            <p:nvPr/>
          </p:nvSpPr>
          <p:spPr>
            <a:xfrm>
              <a:off x="2046375" y="6633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3" name="Google Shape;62523;p27"/>
            <p:cNvSpPr/>
            <p:nvPr/>
          </p:nvSpPr>
          <p:spPr>
            <a:xfrm>
              <a:off x="6059675" y="652900"/>
              <a:ext cx="18475" cy="8350"/>
            </a:xfrm>
            <a:custGeom>
              <a:avLst/>
              <a:gdLst/>
              <a:ahLst/>
              <a:cxnLst/>
              <a:rect l="l" t="t" r="r" b="b"/>
              <a:pathLst>
                <a:path w="739" h="334" extrusionOk="0">
                  <a:moveTo>
                    <a:pt x="453" y="333"/>
                  </a:moveTo>
                  <a:cubicBezTo>
                    <a:pt x="477" y="191"/>
                    <a:pt x="739" y="179"/>
                    <a:pt x="679" y="0"/>
                  </a:cubicBezTo>
                  <a:lnTo>
                    <a:pt x="250" y="0"/>
                  </a:lnTo>
                  <a:cubicBezTo>
                    <a:pt x="0" y="155"/>
                    <a:pt x="0" y="274"/>
                    <a:pt x="45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4" name="Google Shape;62524;p27"/>
            <p:cNvSpPr/>
            <p:nvPr/>
          </p:nvSpPr>
          <p:spPr>
            <a:xfrm>
              <a:off x="1784725" y="643375"/>
              <a:ext cx="36650" cy="9550"/>
            </a:xfrm>
            <a:custGeom>
              <a:avLst/>
              <a:gdLst/>
              <a:ahLst/>
              <a:cxnLst/>
              <a:rect l="l" t="t" r="r" b="b"/>
              <a:pathLst>
                <a:path w="1466" h="382" extrusionOk="0">
                  <a:moveTo>
                    <a:pt x="811" y="381"/>
                  </a:moveTo>
                  <a:cubicBezTo>
                    <a:pt x="1465" y="0"/>
                    <a:pt x="1" y="36"/>
                    <a:pt x="811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5" name="Google Shape;62525;p27"/>
            <p:cNvSpPr/>
            <p:nvPr/>
          </p:nvSpPr>
          <p:spPr>
            <a:xfrm>
              <a:off x="7264575" y="635025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82"/>
                  </a:moveTo>
                  <a:cubicBezTo>
                    <a:pt x="1275" y="1"/>
                    <a:pt x="1" y="656"/>
                    <a:pt x="739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6" name="Google Shape;62526;p27"/>
            <p:cNvSpPr/>
            <p:nvPr/>
          </p:nvSpPr>
          <p:spPr>
            <a:xfrm>
              <a:off x="6573725" y="6433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34" y="36"/>
                  </a:cubicBezTo>
                  <a:cubicBezTo>
                    <a:pt x="274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7" name="Google Shape;62527;p27"/>
            <p:cNvSpPr/>
            <p:nvPr/>
          </p:nvSpPr>
          <p:spPr>
            <a:xfrm>
              <a:off x="4201400" y="6415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8" name="Google Shape;62528;p27"/>
            <p:cNvSpPr/>
            <p:nvPr/>
          </p:nvSpPr>
          <p:spPr>
            <a:xfrm>
              <a:off x="2511025" y="64097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44"/>
                  </a:moveTo>
                  <a:cubicBezTo>
                    <a:pt x="0" y="263"/>
                    <a:pt x="393" y="275"/>
                    <a:pt x="429" y="144"/>
                  </a:cubicBezTo>
                  <a:cubicBezTo>
                    <a:pt x="405" y="1"/>
                    <a:pt x="214" y="72"/>
                    <a:pt x="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9" name="Google Shape;62529;p27"/>
            <p:cNvSpPr/>
            <p:nvPr/>
          </p:nvSpPr>
          <p:spPr>
            <a:xfrm>
              <a:off x="5582825" y="630850"/>
              <a:ext cx="20875" cy="15525"/>
            </a:xfrm>
            <a:custGeom>
              <a:avLst/>
              <a:gdLst/>
              <a:ahLst/>
              <a:cxnLst/>
              <a:rect l="l" t="t" r="r" b="b"/>
              <a:pathLst>
                <a:path w="835" h="621" extrusionOk="0">
                  <a:moveTo>
                    <a:pt x="834" y="549"/>
                  </a:moveTo>
                  <a:lnTo>
                    <a:pt x="834" y="108"/>
                  </a:lnTo>
                  <a:cubicBezTo>
                    <a:pt x="1" y="1"/>
                    <a:pt x="1" y="620"/>
                    <a:pt x="834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0" name="Google Shape;62530;p27"/>
            <p:cNvSpPr/>
            <p:nvPr/>
          </p:nvSpPr>
          <p:spPr>
            <a:xfrm>
              <a:off x="2397025" y="6383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32"/>
                  </a:moveTo>
                  <a:cubicBezTo>
                    <a:pt x="214" y="72"/>
                    <a:pt x="36" y="1"/>
                    <a:pt x="0" y="132"/>
                  </a:cubicBezTo>
                  <a:cubicBezTo>
                    <a:pt x="12" y="191"/>
                    <a:pt x="191" y="263"/>
                    <a:pt x="214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1" name="Google Shape;62531;p27"/>
            <p:cNvSpPr/>
            <p:nvPr/>
          </p:nvSpPr>
          <p:spPr>
            <a:xfrm>
              <a:off x="3500125" y="6353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3" y="203"/>
                    <a:pt x="191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2" name="Google Shape;62532;p27"/>
            <p:cNvSpPr/>
            <p:nvPr/>
          </p:nvSpPr>
          <p:spPr>
            <a:xfrm>
              <a:off x="2342550" y="630575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226" y="0"/>
                  </a:moveTo>
                  <a:cubicBezTo>
                    <a:pt x="238" y="143"/>
                    <a:pt x="119" y="250"/>
                    <a:pt x="0" y="333"/>
                  </a:cubicBezTo>
                  <a:cubicBezTo>
                    <a:pt x="286" y="333"/>
                    <a:pt x="298" y="488"/>
                    <a:pt x="655" y="453"/>
                  </a:cubicBezTo>
                  <a:cubicBezTo>
                    <a:pt x="726" y="191"/>
                    <a:pt x="607" y="24"/>
                    <a:pt x="22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3" name="Google Shape;62533;p27"/>
            <p:cNvSpPr/>
            <p:nvPr/>
          </p:nvSpPr>
          <p:spPr>
            <a:xfrm>
              <a:off x="2252950" y="6353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4" name="Google Shape;62534;p27"/>
            <p:cNvSpPr/>
            <p:nvPr/>
          </p:nvSpPr>
          <p:spPr>
            <a:xfrm>
              <a:off x="1717750" y="6276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4"/>
                  </a:moveTo>
                  <a:cubicBezTo>
                    <a:pt x="227" y="214"/>
                    <a:pt x="263" y="310"/>
                    <a:pt x="442" y="333"/>
                  </a:cubicBezTo>
                  <a:cubicBezTo>
                    <a:pt x="442" y="214"/>
                    <a:pt x="608" y="202"/>
                    <a:pt x="656" y="119"/>
                  </a:cubicBezTo>
                  <a:cubicBezTo>
                    <a:pt x="442" y="119"/>
                    <a:pt x="394" y="24"/>
                    <a:pt x="227" y="0"/>
                  </a:cubicBezTo>
                  <a:cubicBezTo>
                    <a:pt x="227" y="119"/>
                    <a:pt x="49" y="131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5" name="Google Shape;62535;p27"/>
            <p:cNvSpPr/>
            <p:nvPr/>
          </p:nvSpPr>
          <p:spPr>
            <a:xfrm>
              <a:off x="3755225" y="624600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7" y="191"/>
                    <a:pt x="750" y="191"/>
                    <a:pt x="691" y="1"/>
                  </a:cubicBezTo>
                  <a:lnTo>
                    <a:pt x="262" y="1"/>
                  </a:lnTo>
                  <a:cubicBezTo>
                    <a:pt x="0" y="180"/>
                    <a:pt x="0" y="275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6" name="Google Shape;62536;p27"/>
            <p:cNvSpPr/>
            <p:nvPr/>
          </p:nvSpPr>
          <p:spPr>
            <a:xfrm>
              <a:off x="2380350" y="6270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24" y="203"/>
                    <a:pt x="203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7" name="Google Shape;62537;p27"/>
            <p:cNvSpPr/>
            <p:nvPr/>
          </p:nvSpPr>
          <p:spPr>
            <a:xfrm>
              <a:off x="2255625" y="6270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2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8" name="Google Shape;62538;p27"/>
            <p:cNvSpPr/>
            <p:nvPr/>
          </p:nvSpPr>
          <p:spPr>
            <a:xfrm>
              <a:off x="7082125" y="6249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9" name="Google Shape;62539;p27"/>
            <p:cNvSpPr/>
            <p:nvPr/>
          </p:nvSpPr>
          <p:spPr>
            <a:xfrm>
              <a:off x="2478875" y="608550"/>
              <a:ext cx="20550" cy="15500"/>
            </a:xfrm>
            <a:custGeom>
              <a:avLst/>
              <a:gdLst/>
              <a:ahLst/>
              <a:cxnLst/>
              <a:rect l="l" t="t" r="r" b="b"/>
              <a:pathLst>
                <a:path w="822" h="620" extrusionOk="0">
                  <a:moveTo>
                    <a:pt x="0" y="83"/>
                  </a:moveTo>
                  <a:lnTo>
                    <a:pt x="0" y="536"/>
                  </a:lnTo>
                  <a:cubicBezTo>
                    <a:pt x="822" y="619"/>
                    <a:pt x="822" y="0"/>
                    <a:pt x="0" y="8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0" name="Google Shape;62540;p27"/>
            <p:cNvSpPr/>
            <p:nvPr/>
          </p:nvSpPr>
          <p:spPr>
            <a:xfrm>
              <a:off x="2541975" y="5999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53" y="656"/>
                  </a:moveTo>
                  <a:cubicBezTo>
                    <a:pt x="1179" y="1"/>
                    <a:pt x="0" y="608"/>
                    <a:pt x="953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1" name="Google Shape;62541;p27"/>
            <p:cNvSpPr/>
            <p:nvPr/>
          </p:nvSpPr>
          <p:spPr>
            <a:xfrm>
              <a:off x="6457050" y="597825"/>
              <a:ext cx="27100" cy="16700"/>
            </a:xfrm>
            <a:custGeom>
              <a:avLst/>
              <a:gdLst/>
              <a:ahLst/>
              <a:cxnLst/>
              <a:rect l="l" t="t" r="r" b="b"/>
              <a:pathLst>
                <a:path w="1084" h="668" extrusionOk="0">
                  <a:moveTo>
                    <a:pt x="0" y="512"/>
                  </a:moveTo>
                  <a:cubicBezTo>
                    <a:pt x="274" y="667"/>
                    <a:pt x="798" y="667"/>
                    <a:pt x="1084" y="512"/>
                  </a:cubicBezTo>
                  <a:cubicBezTo>
                    <a:pt x="1084" y="0"/>
                    <a:pt x="0" y="0"/>
                    <a:pt x="0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2" name="Google Shape;62542;p27"/>
            <p:cNvSpPr/>
            <p:nvPr/>
          </p:nvSpPr>
          <p:spPr>
            <a:xfrm>
              <a:off x="6348100" y="61062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0"/>
                  </a:moveTo>
                  <a:cubicBezTo>
                    <a:pt x="274" y="36"/>
                    <a:pt x="1" y="0"/>
                    <a:pt x="1" y="108"/>
                  </a:cubicBezTo>
                  <a:cubicBezTo>
                    <a:pt x="167" y="96"/>
                    <a:pt x="441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3" name="Google Shape;62543;p27"/>
            <p:cNvSpPr/>
            <p:nvPr/>
          </p:nvSpPr>
          <p:spPr>
            <a:xfrm>
              <a:off x="6918400" y="605275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14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191"/>
                    <a:pt x="239" y="250"/>
                    <a:pt x="668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4" name="Google Shape;62544;p27"/>
            <p:cNvSpPr/>
            <p:nvPr/>
          </p:nvSpPr>
          <p:spPr>
            <a:xfrm>
              <a:off x="6984200" y="598125"/>
              <a:ext cx="10725" cy="7750"/>
            </a:xfrm>
            <a:custGeom>
              <a:avLst/>
              <a:gdLst/>
              <a:ahLst/>
              <a:cxnLst/>
              <a:rect l="l" t="t" r="r" b="b"/>
              <a:pathLst>
                <a:path w="429" h="310" extrusionOk="0">
                  <a:moveTo>
                    <a:pt x="429" y="167"/>
                  </a:moveTo>
                  <a:cubicBezTo>
                    <a:pt x="191" y="179"/>
                    <a:pt x="84" y="0"/>
                    <a:pt x="0" y="167"/>
                  </a:cubicBezTo>
                  <a:cubicBezTo>
                    <a:pt x="0" y="286"/>
                    <a:pt x="381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5" name="Google Shape;62545;p27"/>
            <p:cNvSpPr/>
            <p:nvPr/>
          </p:nvSpPr>
          <p:spPr>
            <a:xfrm>
              <a:off x="3182225" y="59872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20" y="155"/>
                  </a:cubicBezTo>
                  <a:cubicBezTo>
                    <a:pt x="179" y="167"/>
                    <a:pt x="453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6" name="Google Shape;62546;p27"/>
            <p:cNvSpPr/>
            <p:nvPr/>
          </p:nvSpPr>
          <p:spPr>
            <a:xfrm>
              <a:off x="6446025" y="5909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7" name="Google Shape;62547;p27"/>
            <p:cNvSpPr/>
            <p:nvPr/>
          </p:nvSpPr>
          <p:spPr>
            <a:xfrm>
              <a:off x="6564800" y="588000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15"/>
                    <a:pt x="250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8" name="Google Shape;62548;p27"/>
            <p:cNvSpPr/>
            <p:nvPr/>
          </p:nvSpPr>
          <p:spPr>
            <a:xfrm>
              <a:off x="6326375" y="5823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405" y="36"/>
                    <a:pt x="227" y="0"/>
                  </a:cubicBezTo>
                  <a:cubicBezTo>
                    <a:pt x="227" y="119"/>
                    <a:pt x="48" y="143"/>
                    <a:pt x="0" y="226"/>
                  </a:cubicBezTo>
                  <a:cubicBezTo>
                    <a:pt x="227" y="226"/>
                    <a:pt x="250" y="322"/>
                    <a:pt x="429" y="346"/>
                  </a:cubicBezTo>
                  <a:cubicBezTo>
                    <a:pt x="441" y="226"/>
                    <a:pt x="608" y="215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9" name="Google Shape;62549;p27"/>
            <p:cNvSpPr/>
            <p:nvPr/>
          </p:nvSpPr>
          <p:spPr>
            <a:xfrm>
              <a:off x="6220400" y="5874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0" name="Google Shape;62550;p27"/>
            <p:cNvSpPr/>
            <p:nvPr/>
          </p:nvSpPr>
          <p:spPr>
            <a:xfrm>
              <a:off x="5535200" y="575800"/>
              <a:ext cx="25025" cy="14000"/>
            </a:xfrm>
            <a:custGeom>
              <a:avLst/>
              <a:gdLst/>
              <a:ahLst/>
              <a:cxnLst/>
              <a:rect l="l" t="t" r="r" b="b"/>
              <a:pathLst>
                <a:path w="1001" h="560" extrusionOk="0">
                  <a:moveTo>
                    <a:pt x="775" y="488"/>
                  </a:moveTo>
                  <a:cubicBezTo>
                    <a:pt x="798" y="488"/>
                    <a:pt x="763" y="381"/>
                    <a:pt x="775" y="369"/>
                  </a:cubicBezTo>
                  <a:cubicBezTo>
                    <a:pt x="798" y="358"/>
                    <a:pt x="989" y="131"/>
                    <a:pt x="1001" y="143"/>
                  </a:cubicBezTo>
                  <a:cubicBezTo>
                    <a:pt x="763" y="0"/>
                    <a:pt x="1" y="560"/>
                    <a:pt x="77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1" name="Google Shape;62551;p27"/>
            <p:cNvSpPr/>
            <p:nvPr/>
          </p:nvSpPr>
          <p:spPr>
            <a:xfrm>
              <a:off x="6177250" y="574000"/>
              <a:ext cx="18775" cy="6000"/>
            </a:xfrm>
            <a:custGeom>
              <a:avLst/>
              <a:gdLst/>
              <a:ahLst/>
              <a:cxnLst/>
              <a:rect l="l" t="t" r="r" b="b"/>
              <a:pathLst>
                <a:path w="751" h="240" extrusionOk="0">
                  <a:moveTo>
                    <a:pt x="536" y="239"/>
                  </a:moveTo>
                  <a:cubicBezTo>
                    <a:pt x="536" y="120"/>
                    <a:pt x="715" y="96"/>
                    <a:pt x="751" y="13"/>
                  </a:cubicBezTo>
                  <a:cubicBezTo>
                    <a:pt x="417" y="25"/>
                    <a:pt x="0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2" name="Google Shape;62552;p27"/>
            <p:cNvSpPr/>
            <p:nvPr/>
          </p:nvSpPr>
          <p:spPr>
            <a:xfrm>
              <a:off x="2326475" y="57342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0" y="143"/>
                  </a:cubicBezTo>
                  <a:cubicBezTo>
                    <a:pt x="0" y="202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3" name="Google Shape;62553;p27"/>
            <p:cNvSpPr/>
            <p:nvPr/>
          </p:nvSpPr>
          <p:spPr>
            <a:xfrm>
              <a:off x="7131225" y="550800"/>
              <a:ext cx="44100" cy="28600"/>
            </a:xfrm>
            <a:custGeom>
              <a:avLst/>
              <a:gdLst/>
              <a:ahLst/>
              <a:cxnLst/>
              <a:rect l="l" t="t" r="r" b="b"/>
              <a:pathLst>
                <a:path w="1764" h="1144" extrusionOk="0">
                  <a:moveTo>
                    <a:pt x="1513" y="36"/>
                  </a:moveTo>
                  <a:cubicBezTo>
                    <a:pt x="370" y="0"/>
                    <a:pt x="144" y="453"/>
                    <a:pt x="1" y="929"/>
                  </a:cubicBezTo>
                  <a:cubicBezTo>
                    <a:pt x="906" y="1143"/>
                    <a:pt x="1763" y="750"/>
                    <a:pt x="151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4" name="Google Shape;62554;p27"/>
            <p:cNvSpPr/>
            <p:nvPr/>
          </p:nvSpPr>
          <p:spPr>
            <a:xfrm>
              <a:off x="6451675" y="574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18" y="120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5" name="Google Shape;62555;p27"/>
            <p:cNvSpPr/>
            <p:nvPr/>
          </p:nvSpPr>
          <p:spPr>
            <a:xfrm>
              <a:off x="2413675" y="551675"/>
              <a:ext cx="40225" cy="19675"/>
            </a:xfrm>
            <a:custGeom>
              <a:avLst/>
              <a:gdLst/>
              <a:ahLst/>
              <a:cxnLst/>
              <a:rect l="l" t="t" r="r" b="b"/>
              <a:pathLst>
                <a:path w="1609" h="787" extrusionOk="0">
                  <a:moveTo>
                    <a:pt x="1084" y="787"/>
                  </a:moveTo>
                  <a:cubicBezTo>
                    <a:pt x="1608" y="501"/>
                    <a:pt x="1001" y="180"/>
                    <a:pt x="656" y="1"/>
                  </a:cubicBezTo>
                  <a:cubicBezTo>
                    <a:pt x="620" y="132"/>
                    <a:pt x="310" y="120"/>
                    <a:pt x="1" y="120"/>
                  </a:cubicBezTo>
                  <a:cubicBezTo>
                    <a:pt x="120" y="453"/>
                    <a:pt x="501" y="668"/>
                    <a:pt x="1084" y="7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6" name="Google Shape;62556;p27"/>
            <p:cNvSpPr/>
            <p:nvPr/>
          </p:nvSpPr>
          <p:spPr>
            <a:xfrm>
              <a:off x="1820450" y="5627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91"/>
                    <a:pt x="691" y="0"/>
                  </a:cubicBezTo>
                  <a:lnTo>
                    <a:pt x="263" y="0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7" name="Google Shape;62557;p27"/>
            <p:cNvSpPr/>
            <p:nvPr/>
          </p:nvSpPr>
          <p:spPr>
            <a:xfrm>
              <a:off x="4611875" y="5564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8" name="Google Shape;62558;p27"/>
            <p:cNvSpPr/>
            <p:nvPr/>
          </p:nvSpPr>
          <p:spPr>
            <a:xfrm>
              <a:off x="1508500" y="556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3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9" name="Google Shape;62559;p27"/>
            <p:cNvSpPr/>
            <p:nvPr/>
          </p:nvSpPr>
          <p:spPr>
            <a:xfrm>
              <a:off x="6378175" y="547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5" y="155"/>
                  </a:cubicBezTo>
                  <a:cubicBezTo>
                    <a:pt x="155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0" name="Google Shape;62560;p27"/>
            <p:cNvSpPr/>
            <p:nvPr/>
          </p:nvSpPr>
          <p:spPr>
            <a:xfrm>
              <a:off x="3585250" y="5391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51" y="382"/>
                  </a:moveTo>
                  <a:cubicBezTo>
                    <a:pt x="1263" y="1"/>
                    <a:pt x="1" y="656"/>
                    <a:pt x="751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1" name="Google Shape;62561;p27"/>
            <p:cNvSpPr/>
            <p:nvPr/>
          </p:nvSpPr>
          <p:spPr>
            <a:xfrm>
              <a:off x="987025" y="536200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6" y="620"/>
                  </a:moveTo>
                  <a:cubicBezTo>
                    <a:pt x="1012" y="287"/>
                    <a:pt x="1000" y="1"/>
                    <a:pt x="322" y="48"/>
                  </a:cubicBezTo>
                  <a:cubicBezTo>
                    <a:pt x="262" y="203"/>
                    <a:pt x="0" y="263"/>
                    <a:pt x="95" y="501"/>
                  </a:cubicBezTo>
                  <a:cubicBezTo>
                    <a:pt x="393" y="537"/>
                    <a:pt x="524" y="656"/>
                    <a:pt x="976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2" name="Google Shape;62562;p27"/>
            <p:cNvSpPr/>
            <p:nvPr/>
          </p:nvSpPr>
          <p:spPr>
            <a:xfrm>
              <a:off x="929875" y="5347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3" name="Google Shape;62563;p27"/>
            <p:cNvSpPr/>
            <p:nvPr/>
          </p:nvSpPr>
          <p:spPr>
            <a:xfrm>
              <a:off x="6848475" y="526375"/>
              <a:ext cx="17275" cy="12250"/>
            </a:xfrm>
            <a:custGeom>
              <a:avLst/>
              <a:gdLst/>
              <a:ahLst/>
              <a:cxnLst/>
              <a:rect l="l" t="t" r="r" b="b"/>
              <a:pathLst>
                <a:path w="691" h="490" extrusionOk="0">
                  <a:moveTo>
                    <a:pt x="202" y="1"/>
                  </a:moveTo>
                  <a:cubicBezTo>
                    <a:pt x="214" y="144"/>
                    <a:pt x="95" y="251"/>
                    <a:pt x="0" y="334"/>
                  </a:cubicBezTo>
                  <a:cubicBezTo>
                    <a:pt x="274" y="334"/>
                    <a:pt x="298" y="489"/>
                    <a:pt x="655" y="453"/>
                  </a:cubicBezTo>
                  <a:cubicBezTo>
                    <a:pt x="691" y="191"/>
                    <a:pt x="595" y="25"/>
                    <a:pt x="20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4" name="Google Shape;62564;p27"/>
            <p:cNvSpPr/>
            <p:nvPr/>
          </p:nvSpPr>
          <p:spPr>
            <a:xfrm>
              <a:off x="5915900" y="526375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15"/>
                  </a:moveTo>
                  <a:cubicBezTo>
                    <a:pt x="703" y="215"/>
                    <a:pt x="787" y="25"/>
                    <a:pt x="548" y="1"/>
                  </a:cubicBezTo>
                  <a:cubicBezTo>
                    <a:pt x="537" y="179"/>
                    <a:pt x="1" y="84"/>
                    <a:pt x="120" y="334"/>
                  </a:cubicBezTo>
                  <a:cubicBezTo>
                    <a:pt x="667" y="334"/>
                    <a:pt x="810" y="549"/>
                    <a:pt x="98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5" name="Google Shape;62565;p27"/>
            <p:cNvSpPr/>
            <p:nvPr/>
          </p:nvSpPr>
          <p:spPr>
            <a:xfrm>
              <a:off x="3201275" y="531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3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6" name="Google Shape;62566;p27"/>
            <p:cNvSpPr/>
            <p:nvPr/>
          </p:nvSpPr>
          <p:spPr>
            <a:xfrm>
              <a:off x="2872375" y="519250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381"/>
                  </a:moveTo>
                  <a:cubicBezTo>
                    <a:pt x="786" y="369"/>
                    <a:pt x="989" y="143"/>
                    <a:pt x="1000" y="167"/>
                  </a:cubicBezTo>
                  <a:cubicBezTo>
                    <a:pt x="762" y="0"/>
                    <a:pt x="0" y="584"/>
                    <a:pt x="774" y="500"/>
                  </a:cubicBezTo>
                  <a:cubicBezTo>
                    <a:pt x="786" y="500"/>
                    <a:pt x="762" y="405"/>
                    <a:pt x="774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7" name="Google Shape;62567;p27"/>
            <p:cNvSpPr/>
            <p:nvPr/>
          </p:nvSpPr>
          <p:spPr>
            <a:xfrm>
              <a:off x="4054950" y="520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8" name="Google Shape;62568;p27"/>
            <p:cNvSpPr/>
            <p:nvPr/>
          </p:nvSpPr>
          <p:spPr>
            <a:xfrm>
              <a:off x="3315575" y="517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9" name="Google Shape;62569;p27"/>
            <p:cNvSpPr/>
            <p:nvPr/>
          </p:nvSpPr>
          <p:spPr>
            <a:xfrm>
              <a:off x="2125550" y="52072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1"/>
                  </a:moveTo>
                  <a:cubicBezTo>
                    <a:pt x="274" y="24"/>
                    <a:pt x="1" y="1"/>
                    <a:pt x="1" y="108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0" name="Google Shape;62570;p27"/>
            <p:cNvSpPr/>
            <p:nvPr/>
          </p:nvSpPr>
          <p:spPr>
            <a:xfrm>
              <a:off x="4557400" y="516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79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1" name="Google Shape;62571;p27"/>
            <p:cNvSpPr/>
            <p:nvPr/>
          </p:nvSpPr>
          <p:spPr>
            <a:xfrm>
              <a:off x="5522100" y="5150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20"/>
                  </a:cubicBezTo>
                  <a:cubicBezTo>
                    <a:pt x="167" y="72"/>
                    <a:pt x="429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2" name="Google Shape;62572;p27"/>
            <p:cNvSpPr/>
            <p:nvPr/>
          </p:nvSpPr>
          <p:spPr>
            <a:xfrm>
              <a:off x="2206800" y="514775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2"/>
                  </a:moveTo>
                  <a:cubicBezTo>
                    <a:pt x="394" y="24"/>
                    <a:pt x="49" y="1"/>
                    <a:pt x="1" y="132"/>
                  </a:cubicBezTo>
                  <a:cubicBezTo>
                    <a:pt x="263" y="108"/>
                    <a:pt x="620" y="132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3" name="Google Shape;62573;p27"/>
            <p:cNvSpPr/>
            <p:nvPr/>
          </p:nvSpPr>
          <p:spPr>
            <a:xfrm>
              <a:off x="2138950" y="5144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4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4" name="Google Shape;62574;p27"/>
            <p:cNvSpPr/>
            <p:nvPr/>
          </p:nvSpPr>
          <p:spPr>
            <a:xfrm>
              <a:off x="1348075" y="511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1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5" name="Google Shape;62575;p27"/>
            <p:cNvSpPr/>
            <p:nvPr/>
          </p:nvSpPr>
          <p:spPr>
            <a:xfrm>
              <a:off x="4565450" y="506450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45"/>
                  </a:moveTo>
                  <a:cubicBezTo>
                    <a:pt x="417" y="214"/>
                    <a:pt x="488" y="36"/>
                    <a:pt x="214" y="0"/>
                  </a:cubicBezTo>
                  <a:cubicBezTo>
                    <a:pt x="202" y="84"/>
                    <a:pt x="191" y="143"/>
                    <a:pt x="0" y="119"/>
                  </a:cubicBezTo>
                  <a:cubicBezTo>
                    <a:pt x="36" y="262"/>
                    <a:pt x="72" y="381"/>
                    <a:pt x="44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6" name="Google Shape;62576;p27"/>
            <p:cNvSpPr/>
            <p:nvPr/>
          </p:nvSpPr>
          <p:spPr>
            <a:xfrm>
              <a:off x="4406200" y="502875"/>
              <a:ext cx="30975" cy="16100"/>
            </a:xfrm>
            <a:custGeom>
              <a:avLst/>
              <a:gdLst/>
              <a:ahLst/>
              <a:cxnLst/>
              <a:rect l="l" t="t" r="r" b="b"/>
              <a:pathLst>
                <a:path w="1239" h="644" extrusionOk="0">
                  <a:moveTo>
                    <a:pt x="727" y="369"/>
                  </a:moveTo>
                  <a:cubicBezTo>
                    <a:pt x="1238" y="0"/>
                    <a:pt x="0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7" name="Google Shape;62577;p27"/>
            <p:cNvSpPr/>
            <p:nvPr/>
          </p:nvSpPr>
          <p:spPr>
            <a:xfrm>
              <a:off x="6356150" y="498100"/>
              <a:ext cx="22050" cy="14025"/>
            </a:xfrm>
            <a:custGeom>
              <a:avLst/>
              <a:gdLst/>
              <a:ahLst/>
              <a:cxnLst/>
              <a:rect l="l" t="t" r="r" b="b"/>
              <a:pathLst>
                <a:path w="882" h="561" extrusionOk="0">
                  <a:moveTo>
                    <a:pt x="548" y="560"/>
                  </a:moveTo>
                  <a:cubicBezTo>
                    <a:pt x="845" y="418"/>
                    <a:pt x="881" y="13"/>
                    <a:pt x="322" y="1"/>
                  </a:cubicBezTo>
                  <a:cubicBezTo>
                    <a:pt x="48" y="144"/>
                    <a:pt x="0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8" name="Google Shape;62578;p27"/>
            <p:cNvSpPr/>
            <p:nvPr/>
          </p:nvSpPr>
          <p:spPr>
            <a:xfrm>
              <a:off x="5625400" y="506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6"/>
                    <a:pt x="429" y="119"/>
                    <a:pt x="429" y="0"/>
                  </a:cubicBezTo>
                  <a:cubicBezTo>
                    <a:pt x="262" y="48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9" name="Google Shape;62579;p27"/>
            <p:cNvSpPr/>
            <p:nvPr/>
          </p:nvSpPr>
          <p:spPr>
            <a:xfrm>
              <a:off x="4823800" y="5031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8"/>
                  </a:moveTo>
                  <a:lnTo>
                    <a:pt x="536" y="238"/>
                  </a:lnTo>
                  <a:cubicBezTo>
                    <a:pt x="536" y="119"/>
                    <a:pt x="715" y="107"/>
                    <a:pt x="763" y="12"/>
                  </a:cubicBezTo>
                  <a:cubicBezTo>
                    <a:pt x="417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0" name="Google Shape;62580;p27"/>
            <p:cNvSpPr/>
            <p:nvPr/>
          </p:nvSpPr>
          <p:spPr>
            <a:xfrm>
              <a:off x="6720775" y="5005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62" y="24"/>
                  </a:cubicBezTo>
                  <a:cubicBezTo>
                    <a:pt x="417" y="36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1" name="Google Shape;62581;p27"/>
            <p:cNvSpPr/>
            <p:nvPr/>
          </p:nvSpPr>
          <p:spPr>
            <a:xfrm>
              <a:off x="6757075" y="4880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394" y="619"/>
                  </a:moveTo>
                  <a:cubicBezTo>
                    <a:pt x="465" y="476"/>
                    <a:pt x="703" y="405"/>
                    <a:pt x="620" y="179"/>
                  </a:cubicBezTo>
                  <a:cubicBezTo>
                    <a:pt x="1" y="0"/>
                    <a:pt x="1" y="667"/>
                    <a:pt x="394" y="6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2" name="Google Shape;62582;p27"/>
            <p:cNvSpPr/>
            <p:nvPr/>
          </p:nvSpPr>
          <p:spPr>
            <a:xfrm>
              <a:off x="6685350" y="498100"/>
              <a:ext cx="10725" cy="5400"/>
            </a:xfrm>
            <a:custGeom>
              <a:avLst/>
              <a:gdLst/>
              <a:ahLst/>
              <a:cxnLst/>
              <a:rect l="l" t="t" r="r" b="b"/>
              <a:pathLst>
                <a:path w="429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3" name="Google Shape;62583;p27"/>
            <p:cNvSpPr/>
            <p:nvPr/>
          </p:nvSpPr>
          <p:spPr>
            <a:xfrm>
              <a:off x="7003250" y="4972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4" name="Google Shape;62584;p27"/>
            <p:cNvSpPr/>
            <p:nvPr/>
          </p:nvSpPr>
          <p:spPr>
            <a:xfrm>
              <a:off x="5239325" y="492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1"/>
                  </a:moveTo>
                  <a:cubicBezTo>
                    <a:pt x="287" y="1"/>
                    <a:pt x="108" y="84"/>
                    <a:pt x="1" y="227"/>
                  </a:cubicBezTo>
                  <a:cubicBezTo>
                    <a:pt x="346" y="227"/>
                    <a:pt x="763" y="239"/>
                    <a:pt x="668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5" name="Google Shape;62585;p27"/>
            <p:cNvSpPr/>
            <p:nvPr/>
          </p:nvSpPr>
          <p:spPr>
            <a:xfrm>
              <a:off x="4742250" y="4945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6" name="Google Shape;62586;p27"/>
            <p:cNvSpPr/>
            <p:nvPr/>
          </p:nvSpPr>
          <p:spPr>
            <a:xfrm>
              <a:off x="3214975" y="4945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7" name="Google Shape;62587;p27"/>
            <p:cNvSpPr/>
            <p:nvPr/>
          </p:nvSpPr>
          <p:spPr>
            <a:xfrm>
              <a:off x="6592775" y="4891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82" y="274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8" name="Google Shape;62588;p27"/>
            <p:cNvSpPr/>
            <p:nvPr/>
          </p:nvSpPr>
          <p:spPr>
            <a:xfrm>
              <a:off x="5626000" y="482025"/>
              <a:ext cx="51800" cy="13425"/>
            </a:xfrm>
            <a:custGeom>
              <a:avLst/>
              <a:gdLst/>
              <a:ahLst/>
              <a:cxnLst/>
              <a:rect l="l" t="t" r="r" b="b"/>
              <a:pathLst>
                <a:path w="2072" h="537" extrusionOk="0">
                  <a:moveTo>
                    <a:pt x="1286" y="537"/>
                  </a:moveTo>
                  <a:cubicBezTo>
                    <a:pt x="2072" y="1"/>
                    <a:pt x="0" y="382"/>
                    <a:pt x="1286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9" name="Google Shape;62589;p27"/>
            <p:cNvSpPr/>
            <p:nvPr/>
          </p:nvSpPr>
          <p:spPr>
            <a:xfrm>
              <a:off x="6638925" y="486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24"/>
                  </a:moveTo>
                  <a:cubicBezTo>
                    <a:pt x="262" y="1"/>
                    <a:pt x="0" y="84"/>
                    <a:pt x="107" y="143"/>
                  </a:cubicBezTo>
                  <a:cubicBezTo>
                    <a:pt x="179" y="179"/>
                    <a:pt x="441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0" name="Google Shape;62590;p27"/>
            <p:cNvSpPr/>
            <p:nvPr/>
          </p:nvSpPr>
          <p:spPr>
            <a:xfrm>
              <a:off x="4293975" y="4811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1" name="Google Shape;62591;p27"/>
            <p:cNvSpPr/>
            <p:nvPr/>
          </p:nvSpPr>
          <p:spPr>
            <a:xfrm>
              <a:off x="280075" y="4832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2" name="Google Shape;62592;p27"/>
            <p:cNvSpPr/>
            <p:nvPr/>
          </p:nvSpPr>
          <p:spPr>
            <a:xfrm>
              <a:off x="1145675" y="4701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715" y="441"/>
                  </a:moveTo>
                  <a:cubicBezTo>
                    <a:pt x="774" y="191"/>
                    <a:pt x="667" y="24"/>
                    <a:pt x="286" y="1"/>
                  </a:cubicBezTo>
                  <a:cubicBezTo>
                    <a:pt x="0" y="120"/>
                    <a:pt x="107" y="465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3" name="Google Shape;62593;p27"/>
            <p:cNvSpPr/>
            <p:nvPr/>
          </p:nvSpPr>
          <p:spPr>
            <a:xfrm>
              <a:off x="4489825" y="460300"/>
              <a:ext cx="21475" cy="17900"/>
            </a:xfrm>
            <a:custGeom>
              <a:avLst/>
              <a:gdLst/>
              <a:ahLst/>
              <a:cxnLst/>
              <a:rect l="l" t="t" r="r" b="b"/>
              <a:pathLst>
                <a:path w="859" h="716" extrusionOk="0">
                  <a:moveTo>
                    <a:pt x="858" y="715"/>
                  </a:moveTo>
                  <a:lnTo>
                    <a:pt x="858" y="48"/>
                  </a:lnTo>
                  <a:cubicBezTo>
                    <a:pt x="60" y="1"/>
                    <a:pt x="203" y="465"/>
                    <a:pt x="1" y="7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4" name="Google Shape;62594;p27"/>
            <p:cNvSpPr/>
            <p:nvPr/>
          </p:nvSpPr>
          <p:spPr>
            <a:xfrm>
              <a:off x="3400700" y="465950"/>
              <a:ext cx="31300" cy="16400"/>
            </a:xfrm>
            <a:custGeom>
              <a:avLst/>
              <a:gdLst/>
              <a:ahLst/>
              <a:cxnLst/>
              <a:rect l="l" t="t" r="r" b="b"/>
              <a:pathLst>
                <a:path w="1252" h="656" extrusionOk="0">
                  <a:moveTo>
                    <a:pt x="727" y="394"/>
                  </a:moveTo>
                  <a:cubicBezTo>
                    <a:pt x="1251" y="1"/>
                    <a:pt x="1" y="656"/>
                    <a:pt x="727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5" name="Google Shape;62595;p27"/>
            <p:cNvSpPr/>
            <p:nvPr/>
          </p:nvSpPr>
          <p:spPr>
            <a:xfrm>
              <a:off x="915575" y="461500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7"/>
                  </a:moveTo>
                  <a:cubicBezTo>
                    <a:pt x="632" y="250"/>
                    <a:pt x="1394" y="12"/>
                    <a:pt x="346" y="0"/>
                  </a:cubicBezTo>
                  <a:cubicBezTo>
                    <a:pt x="477" y="227"/>
                    <a:pt x="1" y="774"/>
                    <a:pt x="775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6" name="Google Shape;62596;p27"/>
            <p:cNvSpPr/>
            <p:nvPr/>
          </p:nvSpPr>
          <p:spPr>
            <a:xfrm>
              <a:off x="2693175" y="4719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55"/>
                  </a:moveTo>
                  <a:cubicBezTo>
                    <a:pt x="179" y="179"/>
                    <a:pt x="441" y="95"/>
                    <a:pt x="334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7" name="Google Shape;62597;p27"/>
            <p:cNvSpPr/>
            <p:nvPr/>
          </p:nvSpPr>
          <p:spPr>
            <a:xfrm>
              <a:off x="802175" y="471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5"/>
                    <a:pt x="108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8" name="Google Shape;62598;p27"/>
            <p:cNvSpPr/>
            <p:nvPr/>
          </p:nvSpPr>
          <p:spPr>
            <a:xfrm>
              <a:off x="3378100" y="4662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9" name="Google Shape;62599;p27"/>
            <p:cNvSpPr/>
            <p:nvPr/>
          </p:nvSpPr>
          <p:spPr>
            <a:xfrm>
              <a:off x="486650" y="466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0" name="Google Shape;62600;p27"/>
            <p:cNvSpPr/>
            <p:nvPr/>
          </p:nvSpPr>
          <p:spPr>
            <a:xfrm>
              <a:off x="5002700" y="463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31" y="156"/>
                  </a:moveTo>
                  <a:cubicBezTo>
                    <a:pt x="191" y="179"/>
                    <a:pt x="453" y="96"/>
                    <a:pt x="346" y="37"/>
                  </a:cubicBezTo>
                  <a:cubicBezTo>
                    <a:pt x="286" y="1"/>
                    <a:pt x="0" y="96"/>
                    <a:pt x="13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1" name="Google Shape;62601;p27"/>
            <p:cNvSpPr/>
            <p:nvPr/>
          </p:nvSpPr>
          <p:spPr>
            <a:xfrm>
              <a:off x="2896175" y="455250"/>
              <a:ext cx="28300" cy="11925"/>
            </a:xfrm>
            <a:custGeom>
              <a:avLst/>
              <a:gdLst/>
              <a:ahLst/>
              <a:cxnLst/>
              <a:rect l="l" t="t" r="r" b="b"/>
              <a:pathLst>
                <a:path w="1132" h="477" extrusionOk="0">
                  <a:moveTo>
                    <a:pt x="48" y="131"/>
                  </a:moveTo>
                  <a:cubicBezTo>
                    <a:pt x="72" y="262"/>
                    <a:pt x="1" y="465"/>
                    <a:pt x="275" y="477"/>
                  </a:cubicBezTo>
                  <a:cubicBezTo>
                    <a:pt x="287" y="191"/>
                    <a:pt x="1120" y="310"/>
                    <a:pt x="1132" y="24"/>
                  </a:cubicBezTo>
                  <a:cubicBezTo>
                    <a:pt x="453" y="143"/>
                    <a:pt x="549" y="0"/>
                    <a:pt x="4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2" name="Google Shape;62602;p27"/>
            <p:cNvSpPr/>
            <p:nvPr/>
          </p:nvSpPr>
          <p:spPr>
            <a:xfrm>
              <a:off x="744125" y="455850"/>
              <a:ext cx="25025" cy="11325"/>
            </a:xfrm>
            <a:custGeom>
              <a:avLst/>
              <a:gdLst/>
              <a:ahLst/>
              <a:cxnLst/>
              <a:rect l="l" t="t" r="r" b="b"/>
              <a:pathLst>
                <a:path w="1001" h="453" extrusionOk="0">
                  <a:moveTo>
                    <a:pt x="691" y="453"/>
                  </a:moveTo>
                  <a:cubicBezTo>
                    <a:pt x="751" y="298"/>
                    <a:pt x="1001" y="238"/>
                    <a:pt x="894" y="0"/>
                  </a:cubicBezTo>
                  <a:lnTo>
                    <a:pt x="24" y="0"/>
                  </a:lnTo>
                  <a:cubicBezTo>
                    <a:pt x="1" y="286"/>
                    <a:pt x="370" y="345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3" name="Google Shape;62603;p27"/>
            <p:cNvSpPr/>
            <p:nvPr/>
          </p:nvSpPr>
          <p:spPr>
            <a:xfrm>
              <a:off x="1978800" y="454950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5" y="191"/>
                    <a:pt x="96" y="0"/>
                    <a:pt x="1" y="250"/>
                  </a:cubicBezTo>
                  <a:cubicBezTo>
                    <a:pt x="215" y="262"/>
                    <a:pt x="251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4" name="Google Shape;62604;p27"/>
            <p:cNvSpPr/>
            <p:nvPr/>
          </p:nvSpPr>
          <p:spPr>
            <a:xfrm>
              <a:off x="1418925" y="4612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0" y="120"/>
                  </a:moveTo>
                  <a:cubicBezTo>
                    <a:pt x="167" y="84"/>
                    <a:pt x="441" y="120"/>
                    <a:pt x="441" y="0"/>
                  </a:cubicBezTo>
                  <a:cubicBezTo>
                    <a:pt x="262" y="48"/>
                    <a:pt x="0" y="12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5" name="Google Shape;62605;p27"/>
            <p:cNvSpPr/>
            <p:nvPr/>
          </p:nvSpPr>
          <p:spPr>
            <a:xfrm>
              <a:off x="445275" y="4540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36" y="179"/>
                  </a:moveTo>
                  <a:cubicBezTo>
                    <a:pt x="1" y="298"/>
                    <a:pt x="203" y="477"/>
                    <a:pt x="263" y="298"/>
                  </a:cubicBezTo>
                  <a:cubicBezTo>
                    <a:pt x="287" y="179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6" name="Google Shape;62606;p27"/>
            <p:cNvSpPr/>
            <p:nvPr/>
          </p:nvSpPr>
          <p:spPr>
            <a:xfrm>
              <a:off x="2807175" y="4579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7" name="Google Shape;62607;p27"/>
            <p:cNvSpPr/>
            <p:nvPr/>
          </p:nvSpPr>
          <p:spPr>
            <a:xfrm>
              <a:off x="6193025" y="4552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8" name="Google Shape;62608;p27"/>
            <p:cNvSpPr/>
            <p:nvPr/>
          </p:nvSpPr>
          <p:spPr>
            <a:xfrm>
              <a:off x="4473750" y="449300"/>
              <a:ext cx="25050" cy="10150"/>
            </a:xfrm>
            <a:custGeom>
              <a:avLst/>
              <a:gdLst/>
              <a:ahLst/>
              <a:cxnLst/>
              <a:rect l="l" t="t" r="r" b="b"/>
              <a:pathLst>
                <a:path w="1002" h="406" extrusionOk="0">
                  <a:moveTo>
                    <a:pt x="846" y="262"/>
                  </a:moveTo>
                  <a:cubicBezTo>
                    <a:pt x="1001" y="0"/>
                    <a:pt x="1" y="24"/>
                    <a:pt x="191" y="262"/>
                  </a:cubicBezTo>
                  <a:cubicBezTo>
                    <a:pt x="275" y="357"/>
                    <a:pt x="775" y="405"/>
                    <a:pt x="846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9" name="Google Shape;62609;p27"/>
            <p:cNvSpPr/>
            <p:nvPr/>
          </p:nvSpPr>
          <p:spPr>
            <a:xfrm>
              <a:off x="4418100" y="441550"/>
              <a:ext cx="19075" cy="17000"/>
            </a:xfrm>
            <a:custGeom>
              <a:avLst/>
              <a:gdLst/>
              <a:ahLst/>
              <a:cxnLst/>
              <a:rect l="l" t="t" r="r" b="b"/>
              <a:pathLst>
                <a:path w="763" h="680" extrusionOk="0">
                  <a:moveTo>
                    <a:pt x="465" y="679"/>
                  </a:moveTo>
                  <a:cubicBezTo>
                    <a:pt x="381" y="477"/>
                    <a:pt x="762" y="1"/>
                    <a:pt x="36" y="120"/>
                  </a:cubicBezTo>
                  <a:cubicBezTo>
                    <a:pt x="0" y="394"/>
                    <a:pt x="0" y="667"/>
                    <a:pt x="465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0" name="Google Shape;62610;p27"/>
            <p:cNvSpPr/>
            <p:nvPr/>
          </p:nvSpPr>
          <p:spPr>
            <a:xfrm>
              <a:off x="6301675" y="44960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1" name="Google Shape;62611;p27"/>
            <p:cNvSpPr/>
            <p:nvPr/>
          </p:nvSpPr>
          <p:spPr>
            <a:xfrm>
              <a:off x="7111900" y="4436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56"/>
                  </a:moveTo>
                  <a:cubicBezTo>
                    <a:pt x="155" y="180"/>
                    <a:pt x="429" y="96"/>
                    <a:pt x="310" y="37"/>
                  </a:cubicBezTo>
                  <a:cubicBezTo>
                    <a:pt x="262" y="1"/>
                    <a:pt x="0" y="96"/>
                    <a:pt x="95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2" name="Google Shape;62612;p27"/>
            <p:cNvSpPr/>
            <p:nvPr/>
          </p:nvSpPr>
          <p:spPr>
            <a:xfrm>
              <a:off x="5856375" y="440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79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3" name="Google Shape;62613;p27"/>
            <p:cNvSpPr/>
            <p:nvPr/>
          </p:nvSpPr>
          <p:spPr>
            <a:xfrm>
              <a:off x="1464750" y="4409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4" name="Google Shape;62614;p27"/>
            <p:cNvSpPr/>
            <p:nvPr/>
          </p:nvSpPr>
          <p:spPr>
            <a:xfrm>
              <a:off x="3739750" y="432625"/>
              <a:ext cx="21450" cy="9250"/>
            </a:xfrm>
            <a:custGeom>
              <a:avLst/>
              <a:gdLst/>
              <a:ahLst/>
              <a:cxnLst/>
              <a:rect l="l" t="t" r="r" b="b"/>
              <a:pathLst>
                <a:path w="858" h="370" extrusionOk="0">
                  <a:moveTo>
                    <a:pt x="857" y="24"/>
                  </a:moveTo>
                  <a:cubicBezTo>
                    <a:pt x="369" y="0"/>
                    <a:pt x="48" y="60"/>
                    <a:pt x="0" y="250"/>
                  </a:cubicBezTo>
                  <a:cubicBezTo>
                    <a:pt x="417" y="215"/>
                    <a:pt x="476" y="370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5" name="Google Shape;62615;p27"/>
            <p:cNvSpPr/>
            <p:nvPr/>
          </p:nvSpPr>
          <p:spPr>
            <a:xfrm>
              <a:off x="3386125" y="4356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1"/>
                    <a:pt x="24" y="131"/>
                  </a:cubicBezTo>
                  <a:cubicBezTo>
                    <a:pt x="1" y="203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6" name="Google Shape;62616;p27"/>
            <p:cNvSpPr/>
            <p:nvPr/>
          </p:nvSpPr>
          <p:spPr>
            <a:xfrm>
              <a:off x="1503150" y="4379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6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7" name="Google Shape;62617;p27"/>
            <p:cNvSpPr/>
            <p:nvPr/>
          </p:nvSpPr>
          <p:spPr>
            <a:xfrm>
              <a:off x="658100" y="429650"/>
              <a:ext cx="23550" cy="12525"/>
            </a:xfrm>
            <a:custGeom>
              <a:avLst/>
              <a:gdLst/>
              <a:ahLst/>
              <a:cxnLst/>
              <a:rect l="l" t="t" r="r" b="b"/>
              <a:pathLst>
                <a:path w="942" h="501" extrusionOk="0">
                  <a:moveTo>
                    <a:pt x="1" y="489"/>
                  </a:moveTo>
                  <a:cubicBezTo>
                    <a:pt x="382" y="500"/>
                    <a:pt x="679" y="453"/>
                    <a:pt x="870" y="369"/>
                  </a:cubicBezTo>
                  <a:cubicBezTo>
                    <a:pt x="941" y="72"/>
                    <a:pt x="572" y="0"/>
                    <a:pt x="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8" name="Google Shape;62618;p27"/>
            <p:cNvSpPr/>
            <p:nvPr/>
          </p:nvSpPr>
          <p:spPr>
            <a:xfrm>
              <a:off x="7293750" y="432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9" name="Google Shape;62619;p27"/>
            <p:cNvSpPr/>
            <p:nvPr/>
          </p:nvSpPr>
          <p:spPr>
            <a:xfrm>
              <a:off x="2880700" y="427575"/>
              <a:ext cx="32775" cy="14300"/>
            </a:xfrm>
            <a:custGeom>
              <a:avLst/>
              <a:gdLst/>
              <a:ahLst/>
              <a:cxnLst/>
              <a:rect l="l" t="t" r="r" b="b"/>
              <a:pathLst>
                <a:path w="1311" h="572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9" y="202"/>
                    <a:pt x="179" y="345"/>
                    <a:pt x="1" y="452"/>
                  </a:cubicBezTo>
                  <a:cubicBezTo>
                    <a:pt x="953" y="572"/>
                    <a:pt x="977" y="214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0" name="Google Shape;62620;p27"/>
            <p:cNvSpPr/>
            <p:nvPr/>
          </p:nvSpPr>
          <p:spPr>
            <a:xfrm>
              <a:off x="1804075" y="433225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6"/>
                  </a:moveTo>
                  <a:lnTo>
                    <a:pt x="679" y="0"/>
                  </a:lnTo>
                  <a:lnTo>
                    <a:pt x="25" y="0"/>
                  </a:lnTo>
                  <a:cubicBezTo>
                    <a:pt x="1" y="215"/>
                    <a:pt x="239" y="274"/>
                    <a:pt x="67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1" name="Google Shape;62621;p27"/>
            <p:cNvSpPr/>
            <p:nvPr/>
          </p:nvSpPr>
          <p:spPr>
            <a:xfrm>
              <a:off x="1745750" y="422200"/>
              <a:ext cx="35725" cy="14925"/>
            </a:xfrm>
            <a:custGeom>
              <a:avLst/>
              <a:gdLst/>
              <a:ahLst/>
              <a:cxnLst/>
              <a:rect l="l" t="t" r="r" b="b"/>
              <a:pathLst>
                <a:path w="1429" h="597" extrusionOk="0">
                  <a:moveTo>
                    <a:pt x="405" y="560"/>
                  </a:moveTo>
                  <a:cubicBezTo>
                    <a:pt x="1429" y="596"/>
                    <a:pt x="976" y="36"/>
                    <a:pt x="405" y="1"/>
                  </a:cubicBezTo>
                  <a:cubicBezTo>
                    <a:pt x="0" y="203"/>
                    <a:pt x="536" y="203"/>
                    <a:pt x="40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2" name="Google Shape;62622;p27"/>
            <p:cNvSpPr/>
            <p:nvPr/>
          </p:nvSpPr>
          <p:spPr>
            <a:xfrm>
              <a:off x="3846900" y="425175"/>
              <a:ext cx="17875" cy="8375"/>
            </a:xfrm>
            <a:custGeom>
              <a:avLst/>
              <a:gdLst/>
              <a:ahLst/>
              <a:cxnLst/>
              <a:rect l="l" t="t" r="r" b="b"/>
              <a:pathLst>
                <a:path w="715" h="335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62" y="144"/>
                    <a:pt x="0" y="156"/>
                    <a:pt x="60" y="334"/>
                  </a:cubicBezTo>
                  <a:lnTo>
                    <a:pt x="71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3" name="Google Shape;62623;p27"/>
            <p:cNvSpPr/>
            <p:nvPr/>
          </p:nvSpPr>
          <p:spPr>
            <a:xfrm>
              <a:off x="1674300" y="430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83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4" name="Google Shape;62624;p27"/>
            <p:cNvSpPr/>
            <p:nvPr/>
          </p:nvSpPr>
          <p:spPr>
            <a:xfrm>
              <a:off x="1076900" y="417750"/>
              <a:ext cx="15800" cy="14000"/>
            </a:xfrm>
            <a:custGeom>
              <a:avLst/>
              <a:gdLst/>
              <a:ahLst/>
              <a:cxnLst/>
              <a:rect l="l" t="t" r="r" b="b"/>
              <a:pathLst>
                <a:path w="632" h="560" extrusionOk="0">
                  <a:moveTo>
                    <a:pt x="418" y="512"/>
                  </a:moveTo>
                  <a:cubicBezTo>
                    <a:pt x="429" y="441"/>
                    <a:pt x="441" y="381"/>
                    <a:pt x="632" y="417"/>
                  </a:cubicBezTo>
                  <a:lnTo>
                    <a:pt x="632" y="191"/>
                  </a:lnTo>
                  <a:cubicBezTo>
                    <a:pt x="96" y="0"/>
                    <a:pt x="1" y="560"/>
                    <a:pt x="41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5" name="Google Shape;62625;p27"/>
            <p:cNvSpPr/>
            <p:nvPr/>
          </p:nvSpPr>
          <p:spPr>
            <a:xfrm>
              <a:off x="5763800" y="42430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120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6" name="Google Shape;62626;p27"/>
            <p:cNvSpPr/>
            <p:nvPr/>
          </p:nvSpPr>
          <p:spPr>
            <a:xfrm>
              <a:off x="5686125" y="414175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6"/>
                  </a:moveTo>
                  <a:cubicBezTo>
                    <a:pt x="2048" y="0"/>
                    <a:pt x="0" y="393"/>
                    <a:pt x="1262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7" name="Google Shape;62627;p27"/>
            <p:cNvSpPr/>
            <p:nvPr/>
          </p:nvSpPr>
          <p:spPr>
            <a:xfrm>
              <a:off x="4820525" y="419225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7" y="191"/>
                    <a:pt x="751" y="179"/>
                    <a:pt x="667" y="1"/>
                  </a:cubicBezTo>
                  <a:lnTo>
                    <a:pt x="239" y="1"/>
                  </a:lnTo>
                  <a:cubicBezTo>
                    <a:pt x="1" y="155"/>
                    <a:pt x="1" y="275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8" name="Google Shape;62628;p27"/>
            <p:cNvSpPr/>
            <p:nvPr/>
          </p:nvSpPr>
          <p:spPr>
            <a:xfrm>
              <a:off x="337525" y="418325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1" y="275"/>
                  </a:moveTo>
                  <a:cubicBezTo>
                    <a:pt x="227" y="275"/>
                    <a:pt x="251" y="358"/>
                    <a:pt x="429" y="394"/>
                  </a:cubicBezTo>
                  <a:cubicBezTo>
                    <a:pt x="1025" y="191"/>
                    <a:pt x="120" y="1"/>
                    <a:pt x="1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9" name="Google Shape;62629;p27"/>
            <p:cNvSpPr/>
            <p:nvPr/>
          </p:nvSpPr>
          <p:spPr>
            <a:xfrm>
              <a:off x="5905200" y="42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0" name="Google Shape;62630;p27"/>
            <p:cNvSpPr/>
            <p:nvPr/>
          </p:nvSpPr>
          <p:spPr>
            <a:xfrm>
              <a:off x="4910725" y="42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1" name="Google Shape;62631;p27"/>
            <p:cNvSpPr/>
            <p:nvPr/>
          </p:nvSpPr>
          <p:spPr>
            <a:xfrm>
              <a:off x="2209800" y="421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1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67" y="179"/>
                    <a:pt x="429" y="95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2" name="Google Shape;62632;p27"/>
            <p:cNvSpPr/>
            <p:nvPr/>
          </p:nvSpPr>
          <p:spPr>
            <a:xfrm>
              <a:off x="5781375" y="4097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82"/>
                  </a:moveTo>
                  <a:cubicBezTo>
                    <a:pt x="1250" y="1"/>
                    <a:pt x="0" y="656"/>
                    <a:pt x="714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3" name="Google Shape;62633;p27"/>
            <p:cNvSpPr/>
            <p:nvPr/>
          </p:nvSpPr>
          <p:spPr>
            <a:xfrm>
              <a:off x="4071025" y="41535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56"/>
                  </a:moveTo>
                  <a:cubicBezTo>
                    <a:pt x="441" y="37"/>
                    <a:pt x="48" y="1"/>
                    <a:pt x="1" y="156"/>
                  </a:cubicBezTo>
                  <a:cubicBezTo>
                    <a:pt x="251" y="156"/>
                    <a:pt x="334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4" name="Google Shape;62634;p27"/>
            <p:cNvSpPr/>
            <p:nvPr/>
          </p:nvSpPr>
          <p:spPr>
            <a:xfrm>
              <a:off x="3867425" y="4183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6" y="180"/>
                    <a:pt x="430" y="96"/>
                    <a:pt x="322" y="37"/>
                  </a:cubicBezTo>
                  <a:cubicBezTo>
                    <a:pt x="263" y="1"/>
                    <a:pt x="1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5" name="Google Shape;62635;p27"/>
            <p:cNvSpPr/>
            <p:nvPr/>
          </p:nvSpPr>
          <p:spPr>
            <a:xfrm>
              <a:off x="397350" y="4192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51" y="24"/>
                    <a:pt x="1" y="1"/>
                    <a:pt x="1" y="120"/>
                  </a:cubicBezTo>
                  <a:cubicBezTo>
                    <a:pt x="168" y="84"/>
                    <a:pt x="418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6" name="Google Shape;62636;p27"/>
            <p:cNvSpPr/>
            <p:nvPr/>
          </p:nvSpPr>
          <p:spPr>
            <a:xfrm>
              <a:off x="6005200" y="4106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51" y="0"/>
                  </a:lnTo>
                  <a:cubicBezTo>
                    <a:pt x="1" y="179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7" name="Google Shape;62637;p27"/>
            <p:cNvSpPr/>
            <p:nvPr/>
          </p:nvSpPr>
          <p:spPr>
            <a:xfrm>
              <a:off x="1937725" y="415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67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8" name="Google Shape;62638;p27"/>
            <p:cNvSpPr/>
            <p:nvPr/>
          </p:nvSpPr>
          <p:spPr>
            <a:xfrm>
              <a:off x="1671625" y="4126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6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9" name="Google Shape;62639;p27"/>
            <p:cNvSpPr/>
            <p:nvPr/>
          </p:nvSpPr>
          <p:spPr>
            <a:xfrm>
              <a:off x="1391825" y="40940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67"/>
                  </a:moveTo>
                  <a:cubicBezTo>
                    <a:pt x="191" y="179"/>
                    <a:pt x="96" y="1"/>
                    <a:pt x="1" y="167"/>
                  </a:cubicBezTo>
                  <a:cubicBezTo>
                    <a:pt x="1" y="287"/>
                    <a:pt x="382" y="310"/>
                    <a:pt x="441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0" name="Google Shape;62640;p27"/>
            <p:cNvSpPr/>
            <p:nvPr/>
          </p:nvSpPr>
          <p:spPr>
            <a:xfrm>
              <a:off x="3625450" y="4079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1" name="Google Shape;62641;p27"/>
            <p:cNvSpPr/>
            <p:nvPr/>
          </p:nvSpPr>
          <p:spPr>
            <a:xfrm>
              <a:off x="1446300" y="4079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2" name="Google Shape;62642;p27"/>
            <p:cNvSpPr/>
            <p:nvPr/>
          </p:nvSpPr>
          <p:spPr>
            <a:xfrm>
              <a:off x="6505575" y="407625"/>
              <a:ext cx="16375" cy="3600"/>
            </a:xfrm>
            <a:custGeom>
              <a:avLst/>
              <a:gdLst/>
              <a:ahLst/>
              <a:cxnLst/>
              <a:rect l="l" t="t" r="r" b="b"/>
              <a:pathLst>
                <a:path w="655" h="144" extrusionOk="0">
                  <a:moveTo>
                    <a:pt x="655" y="12"/>
                  </a:moveTo>
                  <a:cubicBezTo>
                    <a:pt x="405" y="24"/>
                    <a:pt x="48" y="0"/>
                    <a:pt x="0" y="131"/>
                  </a:cubicBezTo>
                  <a:cubicBezTo>
                    <a:pt x="274" y="119"/>
                    <a:pt x="631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3" name="Google Shape;62643;p27"/>
            <p:cNvSpPr/>
            <p:nvPr/>
          </p:nvSpPr>
          <p:spPr>
            <a:xfrm>
              <a:off x="3772175" y="4049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1" y="119"/>
                  </a:moveTo>
                  <a:cubicBezTo>
                    <a:pt x="1" y="179"/>
                    <a:pt x="180" y="250"/>
                    <a:pt x="203" y="119"/>
                  </a:cubicBezTo>
                  <a:cubicBezTo>
                    <a:pt x="215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4" name="Google Shape;62644;p27"/>
            <p:cNvSpPr/>
            <p:nvPr/>
          </p:nvSpPr>
          <p:spPr>
            <a:xfrm>
              <a:off x="739675" y="401375"/>
              <a:ext cx="10725" cy="7450"/>
            </a:xfrm>
            <a:custGeom>
              <a:avLst/>
              <a:gdLst/>
              <a:ahLst/>
              <a:cxnLst/>
              <a:rect l="l" t="t" r="r" b="b"/>
              <a:pathLst>
                <a:path w="429" h="298" extrusionOk="0">
                  <a:moveTo>
                    <a:pt x="429" y="155"/>
                  </a:moveTo>
                  <a:cubicBezTo>
                    <a:pt x="179" y="179"/>
                    <a:pt x="83" y="0"/>
                    <a:pt x="0" y="155"/>
                  </a:cubicBezTo>
                  <a:cubicBezTo>
                    <a:pt x="0" y="262"/>
                    <a:pt x="369" y="298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5" name="Google Shape;62645;p27"/>
            <p:cNvSpPr/>
            <p:nvPr/>
          </p:nvSpPr>
          <p:spPr>
            <a:xfrm>
              <a:off x="1174250" y="399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20"/>
                  </a:moveTo>
                  <a:cubicBezTo>
                    <a:pt x="226" y="60"/>
                    <a:pt x="48" y="1"/>
                    <a:pt x="0" y="120"/>
                  </a:cubicBezTo>
                  <a:cubicBezTo>
                    <a:pt x="0" y="180"/>
                    <a:pt x="179" y="263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6" name="Google Shape;62646;p27"/>
            <p:cNvSpPr/>
            <p:nvPr/>
          </p:nvSpPr>
          <p:spPr>
            <a:xfrm>
              <a:off x="3032800" y="3960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3" y="215"/>
                    <a:pt x="191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7" name="Google Shape;62647;p27"/>
            <p:cNvSpPr/>
            <p:nvPr/>
          </p:nvSpPr>
          <p:spPr>
            <a:xfrm>
              <a:off x="6190650" y="393325"/>
              <a:ext cx="11025" cy="6875"/>
            </a:xfrm>
            <a:custGeom>
              <a:avLst/>
              <a:gdLst/>
              <a:ahLst/>
              <a:cxnLst/>
              <a:rect l="l" t="t" r="r" b="b"/>
              <a:pathLst>
                <a:path w="441" h="275" extrusionOk="0">
                  <a:moveTo>
                    <a:pt x="441" y="144"/>
                  </a:moveTo>
                  <a:cubicBezTo>
                    <a:pt x="393" y="1"/>
                    <a:pt x="203" y="60"/>
                    <a:pt x="12" y="144"/>
                  </a:cubicBezTo>
                  <a:cubicBezTo>
                    <a:pt x="0" y="263"/>
                    <a:pt x="381" y="275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8" name="Google Shape;62648;p27"/>
            <p:cNvSpPr/>
            <p:nvPr/>
          </p:nvSpPr>
          <p:spPr>
            <a:xfrm>
              <a:off x="3576625" y="3939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9" name="Google Shape;62649;p27"/>
            <p:cNvSpPr/>
            <p:nvPr/>
          </p:nvSpPr>
          <p:spPr>
            <a:xfrm>
              <a:off x="2437800" y="3960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8"/>
                    <a:pt x="453" y="72"/>
                    <a:pt x="345" y="13"/>
                  </a:cubicBezTo>
                  <a:cubicBezTo>
                    <a:pt x="274" y="1"/>
                    <a:pt x="0" y="96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0" name="Google Shape;62650;p27"/>
            <p:cNvSpPr/>
            <p:nvPr/>
          </p:nvSpPr>
          <p:spPr>
            <a:xfrm>
              <a:off x="2217825" y="3933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0" y="144"/>
                  </a:moveTo>
                  <a:cubicBezTo>
                    <a:pt x="0" y="203"/>
                    <a:pt x="179" y="275"/>
                    <a:pt x="215" y="144"/>
                  </a:cubicBezTo>
                  <a:cubicBezTo>
                    <a:pt x="215" y="84"/>
                    <a:pt x="36" y="1"/>
                    <a:pt x="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1" name="Google Shape;62651;p27"/>
            <p:cNvSpPr/>
            <p:nvPr/>
          </p:nvSpPr>
          <p:spPr>
            <a:xfrm>
              <a:off x="1717750" y="3933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1" y="203"/>
                    <a:pt x="180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2" name="Google Shape;62652;p27"/>
            <p:cNvSpPr/>
            <p:nvPr/>
          </p:nvSpPr>
          <p:spPr>
            <a:xfrm>
              <a:off x="647400" y="3969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3" name="Google Shape;62653;p27"/>
            <p:cNvSpPr/>
            <p:nvPr/>
          </p:nvSpPr>
          <p:spPr>
            <a:xfrm>
              <a:off x="5506025" y="3879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1"/>
                    <a:pt x="191" y="60"/>
                    <a:pt x="1" y="131"/>
                  </a:cubicBezTo>
                  <a:cubicBezTo>
                    <a:pt x="1" y="239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4" name="Google Shape;62654;p27"/>
            <p:cNvSpPr/>
            <p:nvPr/>
          </p:nvSpPr>
          <p:spPr>
            <a:xfrm>
              <a:off x="5068475" y="3903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5" name="Google Shape;62655;p27"/>
            <p:cNvSpPr/>
            <p:nvPr/>
          </p:nvSpPr>
          <p:spPr>
            <a:xfrm>
              <a:off x="4185025" y="385600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0"/>
                  </a:moveTo>
                  <a:lnTo>
                    <a:pt x="227" y="0"/>
                  </a:lnTo>
                  <a:cubicBezTo>
                    <a:pt x="227" y="119"/>
                    <a:pt x="49" y="131"/>
                    <a:pt x="1" y="226"/>
                  </a:cubicBezTo>
                  <a:cubicBezTo>
                    <a:pt x="287" y="238"/>
                    <a:pt x="299" y="369"/>
                    <a:pt x="65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6" name="Google Shape;62656;p27"/>
            <p:cNvSpPr/>
            <p:nvPr/>
          </p:nvSpPr>
          <p:spPr>
            <a:xfrm>
              <a:off x="2427375" y="3853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8"/>
                    <a:pt x="762" y="12"/>
                  </a:cubicBezTo>
                  <a:cubicBezTo>
                    <a:pt x="417" y="24"/>
                    <a:pt x="0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7" name="Google Shape;62657;p27"/>
            <p:cNvSpPr/>
            <p:nvPr/>
          </p:nvSpPr>
          <p:spPr>
            <a:xfrm>
              <a:off x="5677175" y="38500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55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8" name="Google Shape;62658;p27"/>
            <p:cNvSpPr/>
            <p:nvPr/>
          </p:nvSpPr>
          <p:spPr>
            <a:xfrm>
              <a:off x="3764150" y="373975"/>
              <a:ext cx="31875" cy="14325"/>
            </a:xfrm>
            <a:custGeom>
              <a:avLst/>
              <a:gdLst/>
              <a:ahLst/>
              <a:cxnLst/>
              <a:rect l="l" t="t" r="r" b="b"/>
              <a:pathLst>
                <a:path w="1275" h="573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9"/>
                    <a:pt x="774" y="334"/>
                    <a:pt x="953" y="1"/>
                  </a:cubicBezTo>
                  <a:cubicBezTo>
                    <a:pt x="0" y="60"/>
                    <a:pt x="643" y="239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9" name="Google Shape;62659;p27"/>
            <p:cNvSpPr/>
            <p:nvPr/>
          </p:nvSpPr>
          <p:spPr>
            <a:xfrm>
              <a:off x="2214850" y="3850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0" name="Google Shape;62660;p27"/>
            <p:cNvSpPr/>
            <p:nvPr/>
          </p:nvSpPr>
          <p:spPr>
            <a:xfrm>
              <a:off x="1714775" y="385000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1"/>
                  </a:moveTo>
                  <a:cubicBezTo>
                    <a:pt x="180" y="155"/>
                    <a:pt x="453" y="72"/>
                    <a:pt x="346" y="12"/>
                  </a:cubicBezTo>
                  <a:cubicBezTo>
                    <a:pt x="275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1" name="Google Shape;62661;p27"/>
            <p:cNvSpPr/>
            <p:nvPr/>
          </p:nvSpPr>
          <p:spPr>
            <a:xfrm>
              <a:off x="376825" y="371900"/>
              <a:ext cx="36625" cy="19375"/>
            </a:xfrm>
            <a:custGeom>
              <a:avLst/>
              <a:gdLst/>
              <a:ahLst/>
              <a:cxnLst/>
              <a:rect l="l" t="t" r="r" b="b"/>
              <a:pathLst>
                <a:path w="1465" h="775" extrusionOk="0">
                  <a:moveTo>
                    <a:pt x="1465" y="429"/>
                  </a:moveTo>
                  <a:cubicBezTo>
                    <a:pt x="1048" y="382"/>
                    <a:pt x="1298" y="1"/>
                    <a:pt x="596" y="84"/>
                  </a:cubicBezTo>
                  <a:cubicBezTo>
                    <a:pt x="0" y="263"/>
                    <a:pt x="1131" y="774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2" name="Google Shape;62662;p27"/>
            <p:cNvSpPr/>
            <p:nvPr/>
          </p:nvSpPr>
          <p:spPr>
            <a:xfrm>
              <a:off x="7013950" y="3793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67"/>
                    <a:pt x="441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3" name="Google Shape;62663;p27"/>
            <p:cNvSpPr/>
            <p:nvPr/>
          </p:nvSpPr>
          <p:spPr>
            <a:xfrm>
              <a:off x="5837325" y="3799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83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4" name="Google Shape;62664;p27"/>
            <p:cNvSpPr/>
            <p:nvPr/>
          </p:nvSpPr>
          <p:spPr>
            <a:xfrm>
              <a:off x="3570375" y="37160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215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5" name="Google Shape;62665;p27"/>
            <p:cNvSpPr/>
            <p:nvPr/>
          </p:nvSpPr>
          <p:spPr>
            <a:xfrm>
              <a:off x="2649725" y="3734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6" name="Google Shape;62666;p27"/>
            <p:cNvSpPr/>
            <p:nvPr/>
          </p:nvSpPr>
          <p:spPr>
            <a:xfrm>
              <a:off x="1334675" y="3734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96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7" name="Google Shape;62667;p27"/>
            <p:cNvSpPr/>
            <p:nvPr/>
          </p:nvSpPr>
          <p:spPr>
            <a:xfrm>
              <a:off x="443200" y="3734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8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8" name="Google Shape;62668;p27"/>
            <p:cNvSpPr/>
            <p:nvPr/>
          </p:nvSpPr>
          <p:spPr>
            <a:xfrm>
              <a:off x="3818325" y="3707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7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9" name="Google Shape;62669;p27"/>
            <p:cNvSpPr/>
            <p:nvPr/>
          </p:nvSpPr>
          <p:spPr>
            <a:xfrm>
              <a:off x="1935050" y="364750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1" y="275"/>
                  </a:moveTo>
                  <a:cubicBezTo>
                    <a:pt x="298" y="418"/>
                    <a:pt x="810" y="418"/>
                    <a:pt x="882" y="156"/>
                  </a:cubicBezTo>
                  <a:cubicBezTo>
                    <a:pt x="584" y="1"/>
                    <a:pt x="60" y="1"/>
                    <a:pt x="1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0" name="Google Shape;62670;p27"/>
            <p:cNvSpPr/>
            <p:nvPr/>
          </p:nvSpPr>
          <p:spPr>
            <a:xfrm>
              <a:off x="6908300" y="36505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4"/>
                  </a:moveTo>
                  <a:cubicBezTo>
                    <a:pt x="381" y="1"/>
                    <a:pt x="191" y="60"/>
                    <a:pt x="0" y="144"/>
                  </a:cubicBezTo>
                  <a:cubicBezTo>
                    <a:pt x="0" y="263"/>
                    <a:pt x="369" y="286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1" name="Google Shape;62671;p27"/>
            <p:cNvSpPr/>
            <p:nvPr/>
          </p:nvSpPr>
          <p:spPr>
            <a:xfrm>
              <a:off x="6359125" y="3650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03"/>
                    <a:pt x="179" y="275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2" name="Google Shape;62672;p27"/>
            <p:cNvSpPr/>
            <p:nvPr/>
          </p:nvSpPr>
          <p:spPr>
            <a:xfrm>
              <a:off x="3864750" y="3659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3" name="Google Shape;62673;p27"/>
            <p:cNvSpPr/>
            <p:nvPr/>
          </p:nvSpPr>
          <p:spPr>
            <a:xfrm>
              <a:off x="1334675" y="367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4" name="Google Shape;62674;p27"/>
            <p:cNvSpPr/>
            <p:nvPr/>
          </p:nvSpPr>
          <p:spPr>
            <a:xfrm>
              <a:off x="1309975" y="3659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4"/>
                    <a:pt x="0" y="227"/>
                  </a:cubicBezTo>
                  <a:cubicBezTo>
                    <a:pt x="346" y="203"/>
                    <a:pt x="762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5" name="Google Shape;62675;p27"/>
            <p:cNvSpPr/>
            <p:nvPr/>
          </p:nvSpPr>
          <p:spPr>
            <a:xfrm>
              <a:off x="378000" y="3677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22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80" y="179"/>
                    <a:pt x="453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6" name="Google Shape;62676;p27"/>
            <p:cNvSpPr/>
            <p:nvPr/>
          </p:nvSpPr>
          <p:spPr>
            <a:xfrm>
              <a:off x="7027650" y="359100"/>
              <a:ext cx="21750" cy="10750"/>
            </a:xfrm>
            <a:custGeom>
              <a:avLst/>
              <a:gdLst/>
              <a:ahLst/>
              <a:cxnLst/>
              <a:rect l="l" t="t" r="r" b="b"/>
              <a:pathLst>
                <a:path w="870" h="430" extrusionOk="0">
                  <a:moveTo>
                    <a:pt x="870" y="382"/>
                  </a:moveTo>
                  <a:lnTo>
                    <a:pt x="870" y="36"/>
                  </a:lnTo>
                  <a:cubicBezTo>
                    <a:pt x="370" y="1"/>
                    <a:pt x="48" y="60"/>
                    <a:pt x="1" y="263"/>
                  </a:cubicBezTo>
                  <a:cubicBezTo>
                    <a:pt x="286" y="298"/>
                    <a:pt x="405" y="429"/>
                    <a:pt x="87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7" name="Google Shape;62677;p27"/>
            <p:cNvSpPr/>
            <p:nvPr/>
          </p:nvSpPr>
          <p:spPr>
            <a:xfrm>
              <a:off x="6532950" y="3626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1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8" name="Google Shape;62678;p27"/>
            <p:cNvSpPr/>
            <p:nvPr/>
          </p:nvSpPr>
          <p:spPr>
            <a:xfrm>
              <a:off x="6293625" y="354350"/>
              <a:ext cx="23550" cy="14300"/>
            </a:xfrm>
            <a:custGeom>
              <a:avLst/>
              <a:gdLst/>
              <a:ahLst/>
              <a:cxnLst/>
              <a:rect l="l" t="t" r="r" b="b"/>
              <a:pathLst>
                <a:path w="942" h="572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775" y="286"/>
                    <a:pt x="941" y="167"/>
                    <a:pt x="429" y="0"/>
                  </a:cubicBezTo>
                  <a:cubicBezTo>
                    <a:pt x="596" y="310"/>
                    <a:pt x="1" y="226"/>
                    <a:pt x="1" y="453"/>
                  </a:cubicBezTo>
                  <a:cubicBezTo>
                    <a:pt x="144" y="464"/>
                    <a:pt x="263" y="476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9" name="Google Shape;62679;p27"/>
            <p:cNvSpPr/>
            <p:nvPr/>
          </p:nvSpPr>
          <p:spPr>
            <a:xfrm>
              <a:off x="6239150" y="35970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25" y="191"/>
                    <a:pt x="203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0" name="Google Shape;62680;p27"/>
            <p:cNvSpPr/>
            <p:nvPr/>
          </p:nvSpPr>
          <p:spPr>
            <a:xfrm>
              <a:off x="3617400" y="352550"/>
              <a:ext cx="46475" cy="13425"/>
            </a:xfrm>
            <a:custGeom>
              <a:avLst/>
              <a:gdLst/>
              <a:ahLst/>
              <a:cxnLst/>
              <a:rect l="l" t="t" r="r" b="b"/>
              <a:pathLst>
                <a:path w="1859" h="537" extrusionOk="0">
                  <a:moveTo>
                    <a:pt x="751" y="536"/>
                  </a:moveTo>
                  <a:cubicBezTo>
                    <a:pt x="1858" y="72"/>
                    <a:pt x="1" y="1"/>
                    <a:pt x="751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1" name="Google Shape;62681;p27"/>
            <p:cNvSpPr/>
            <p:nvPr/>
          </p:nvSpPr>
          <p:spPr>
            <a:xfrm>
              <a:off x="3886200" y="3603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84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2" name="Google Shape;62682;p27"/>
            <p:cNvSpPr/>
            <p:nvPr/>
          </p:nvSpPr>
          <p:spPr>
            <a:xfrm>
              <a:off x="3462625" y="3573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3" name="Google Shape;62683;p27"/>
            <p:cNvSpPr/>
            <p:nvPr/>
          </p:nvSpPr>
          <p:spPr>
            <a:xfrm>
              <a:off x="2658050" y="35702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4" name="Google Shape;62684;p27"/>
            <p:cNvSpPr/>
            <p:nvPr/>
          </p:nvSpPr>
          <p:spPr>
            <a:xfrm>
              <a:off x="1309975" y="3540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5" name="Google Shape;62685;p27"/>
            <p:cNvSpPr/>
            <p:nvPr/>
          </p:nvSpPr>
          <p:spPr>
            <a:xfrm>
              <a:off x="7179750" y="34540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1" y="358"/>
                  </a:moveTo>
                  <a:cubicBezTo>
                    <a:pt x="882" y="763"/>
                    <a:pt x="513" y="1"/>
                    <a:pt x="1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6" name="Google Shape;62686;p27"/>
            <p:cNvSpPr/>
            <p:nvPr/>
          </p:nvSpPr>
          <p:spPr>
            <a:xfrm>
              <a:off x="5380725" y="35107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12" y="203"/>
                    <a:pt x="191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7" name="Google Shape;62687;p27"/>
            <p:cNvSpPr/>
            <p:nvPr/>
          </p:nvSpPr>
          <p:spPr>
            <a:xfrm>
              <a:off x="7155350" y="3510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8" y="131"/>
                  </a:moveTo>
                  <a:cubicBezTo>
                    <a:pt x="167" y="167"/>
                    <a:pt x="429" y="72"/>
                    <a:pt x="322" y="12"/>
                  </a:cubicBezTo>
                  <a:cubicBezTo>
                    <a:pt x="262" y="0"/>
                    <a:pt x="0" y="83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8" name="Google Shape;62688;p27"/>
            <p:cNvSpPr/>
            <p:nvPr/>
          </p:nvSpPr>
          <p:spPr>
            <a:xfrm>
              <a:off x="1970475" y="35107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24"/>
                  </a:moveTo>
                  <a:cubicBezTo>
                    <a:pt x="274" y="0"/>
                    <a:pt x="0" y="83"/>
                    <a:pt x="119" y="155"/>
                  </a:cubicBezTo>
                  <a:cubicBezTo>
                    <a:pt x="167" y="167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9" name="Google Shape;62689;p27"/>
            <p:cNvSpPr/>
            <p:nvPr/>
          </p:nvSpPr>
          <p:spPr>
            <a:xfrm>
              <a:off x="1120075" y="351650"/>
              <a:ext cx="10725" cy="3300"/>
            </a:xfrm>
            <a:custGeom>
              <a:avLst/>
              <a:gdLst/>
              <a:ahLst/>
              <a:cxnLst/>
              <a:rect l="l" t="t" r="r" b="b"/>
              <a:pathLst>
                <a:path w="429" h="132" extrusionOk="0">
                  <a:moveTo>
                    <a:pt x="429" y="1"/>
                  </a:moveTo>
                  <a:cubicBezTo>
                    <a:pt x="262" y="37"/>
                    <a:pt x="0" y="1"/>
                    <a:pt x="0" y="132"/>
                  </a:cubicBezTo>
                  <a:cubicBezTo>
                    <a:pt x="179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0" name="Google Shape;62690;p27"/>
            <p:cNvSpPr/>
            <p:nvPr/>
          </p:nvSpPr>
          <p:spPr>
            <a:xfrm>
              <a:off x="872425" y="35107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34" y="12"/>
                  </a:cubicBezTo>
                  <a:cubicBezTo>
                    <a:pt x="274" y="0"/>
                    <a:pt x="0" y="83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1" name="Google Shape;62691;p27"/>
            <p:cNvSpPr/>
            <p:nvPr/>
          </p:nvSpPr>
          <p:spPr>
            <a:xfrm>
              <a:off x="7261300" y="343325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1"/>
                  </a:moveTo>
                  <a:cubicBezTo>
                    <a:pt x="287" y="1"/>
                    <a:pt x="108" y="84"/>
                    <a:pt x="1" y="215"/>
                  </a:cubicBezTo>
                  <a:cubicBezTo>
                    <a:pt x="346" y="215"/>
                    <a:pt x="751" y="239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2" name="Google Shape;62692;p27"/>
            <p:cNvSpPr/>
            <p:nvPr/>
          </p:nvSpPr>
          <p:spPr>
            <a:xfrm>
              <a:off x="7166350" y="3427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108"/>
                    <a:pt x="763" y="25"/>
                  </a:cubicBezTo>
                  <a:cubicBezTo>
                    <a:pt x="418" y="36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3" name="Google Shape;62693;p27"/>
            <p:cNvSpPr/>
            <p:nvPr/>
          </p:nvSpPr>
          <p:spPr>
            <a:xfrm>
              <a:off x="2527375" y="337675"/>
              <a:ext cx="11050" cy="11025"/>
            </a:xfrm>
            <a:custGeom>
              <a:avLst/>
              <a:gdLst/>
              <a:ahLst/>
              <a:cxnLst/>
              <a:rect l="l" t="t" r="r" b="b"/>
              <a:pathLst>
                <a:path w="442" h="441" extrusionOk="0">
                  <a:moveTo>
                    <a:pt x="442" y="0"/>
                  </a:moveTo>
                  <a:lnTo>
                    <a:pt x="1" y="0"/>
                  </a:lnTo>
                  <a:lnTo>
                    <a:pt x="1" y="441"/>
                  </a:lnTo>
                  <a:lnTo>
                    <a:pt x="442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4" name="Google Shape;62694;p27"/>
            <p:cNvSpPr/>
            <p:nvPr/>
          </p:nvSpPr>
          <p:spPr>
            <a:xfrm>
              <a:off x="5562875" y="3424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80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5" name="Google Shape;62695;p27"/>
            <p:cNvSpPr/>
            <p:nvPr/>
          </p:nvSpPr>
          <p:spPr>
            <a:xfrm>
              <a:off x="6734175" y="340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72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6" name="Google Shape;62696;p27"/>
            <p:cNvSpPr/>
            <p:nvPr/>
          </p:nvSpPr>
          <p:spPr>
            <a:xfrm>
              <a:off x="5391725" y="340350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2"/>
                  </a:moveTo>
                  <a:cubicBezTo>
                    <a:pt x="406" y="24"/>
                    <a:pt x="48" y="1"/>
                    <a:pt x="1" y="131"/>
                  </a:cubicBezTo>
                  <a:cubicBezTo>
                    <a:pt x="251" y="96"/>
                    <a:pt x="620" y="131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7" name="Google Shape;62697;p27"/>
            <p:cNvSpPr/>
            <p:nvPr/>
          </p:nvSpPr>
          <p:spPr>
            <a:xfrm>
              <a:off x="7222925" y="3344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24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8" name="Google Shape;62698;p27"/>
            <p:cNvSpPr/>
            <p:nvPr/>
          </p:nvSpPr>
          <p:spPr>
            <a:xfrm>
              <a:off x="7102950" y="33500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80" y="226"/>
                  </a:moveTo>
                  <a:lnTo>
                    <a:pt x="680" y="0"/>
                  </a:lnTo>
                  <a:lnTo>
                    <a:pt x="25" y="0"/>
                  </a:lnTo>
                  <a:cubicBezTo>
                    <a:pt x="1" y="203"/>
                    <a:pt x="251" y="250"/>
                    <a:pt x="680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9" name="Google Shape;62699;p27"/>
            <p:cNvSpPr/>
            <p:nvPr/>
          </p:nvSpPr>
          <p:spPr>
            <a:xfrm>
              <a:off x="1346575" y="321300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5"/>
                  </a:moveTo>
                  <a:cubicBezTo>
                    <a:pt x="1156" y="1"/>
                    <a:pt x="1" y="608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0" name="Google Shape;62700;p27"/>
            <p:cNvSpPr/>
            <p:nvPr/>
          </p:nvSpPr>
          <p:spPr>
            <a:xfrm>
              <a:off x="6685050" y="323375"/>
              <a:ext cx="23825" cy="11350"/>
            </a:xfrm>
            <a:custGeom>
              <a:avLst/>
              <a:gdLst/>
              <a:ahLst/>
              <a:cxnLst/>
              <a:rect l="l" t="t" r="r" b="b"/>
              <a:pathLst>
                <a:path w="953" h="454" extrusionOk="0">
                  <a:moveTo>
                    <a:pt x="655" y="1"/>
                  </a:moveTo>
                  <a:cubicBezTo>
                    <a:pt x="846" y="370"/>
                    <a:pt x="84" y="239"/>
                    <a:pt x="0" y="453"/>
                  </a:cubicBezTo>
                  <a:lnTo>
                    <a:pt x="858" y="453"/>
                  </a:lnTo>
                  <a:cubicBezTo>
                    <a:pt x="834" y="287"/>
                    <a:pt x="953" y="48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1" name="Google Shape;62701;p27"/>
            <p:cNvSpPr/>
            <p:nvPr/>
          </p:nvSpPr>
          <p:spPr>
            <a:xfrm>
              <a:off x="5402450" y="3320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79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2" name="Google Shape;62702;p27"/>
            <p:cNvSpPr/>
            <p:nvPr/>
          </p:nvSpPr>
          <p:spPr>
            <a:xfrm>
              <a:off x="4247550" y="3314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3" name="Google Shape;62703;p27"/>
            <p:cNvSpPr/>
            <p:nvPr/>
          </p:nvSpPr>
          <p:spPr>
            <a:xfrm>
              <a:off x="1930000" y="3260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0" y="345"/>
                  </a:moveTo>
                  <a:lnTo>
                    <a:pt x="429" y="345"/>
                  </a:lnTo>
                  <a:cubicBezTo>
                    <a:pt x="441" y="191"/>
                    <a:pt x="715" y="191"/>
                    <a:pt x="6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4" name="Google Shape;62704;p27"/>
            <p:cNvSpPr/>
            <p:nvPr/>
          </p:nvSpPr>
          <p:spPr>
            <a:xfrm>
              <a:off x="7149700" y="3284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43"/>
                  </a:moveTo>
                  <a:cubicBezTo>
                    <a:pt x="179" y="179"/>
                    <a:pt x="453" y="84"/>
                    <a:pt x="345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5" name="Google Shape;62705;p27"/>
            <p:cNvSpPr/>
            <p:nvPr/>
          </p:nvSpPr>
          <p:spPr>
            <a:xfrm>
              <a:off x="5674500" y="318925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65" y="393"/>
                    <a:pt x="656" y="405"/>
                  </a:cubicBezTo>
                  <a:lnTo>
                    <a:pt x="656" y="179"/>
                  </a:lnTo>
                  <a:cubicBezTo>
                    <a:pt x="120" y="0"/>
                    <a:pt x="1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6" name="Google Shape;62706;p27"/>
            <p:cNvSpPr/>
            <p:nvPr/>
          </p:nvSpPr>
          <p:spPr>
            <a:xfrm>
              <a:off x="5043775" y="326350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15"/>
                    <a:pt x="762" y="251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7" name="Google Shape;62707;p27"/>
            <p:cNvSpPr/>
            <p:nvPr/>
          </p:nvSpPr>
          <p:spPr>
            <a:xfrm>
              <a:off x="6407925" y="3180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20"/>
                  </a:moveTo>
                  <a:lnTo>
                    <a:pt x="1" y="334"/>
                  </a:lnTo>
                  <a:cubicBezTo>
                    <a:pt x="394" y="715"/>
                    <a:pt x="1072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8" name="Google Shape;62708;p27"/>
            <p:cNvSpPr/>
            <p:nvPr/>
          </p:nvSpPr>
          <p:spPr>
            <a:xfrm>
              <a:off x="5372675" y="3257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67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9" name="Google Shape;62709;p27"/>
            <p:cNvSpPr/>
            <p:nvPr/>
          </p:nvSpPr>
          <p:spPr>
            <a:xfrm>
              <a:off x="3650150" y="306725"/>
              <a:ext cx="29775" cy="27700"/>
            </a:xfrm>
            <a:custGeom>
              <a:avLst/>
              <a:gdLst/>
              <a:ahLst/>
              <a:cxnLst/>
              <a:rect l="l" t="t" r="r" b="b"/>
              <a:pathLst>
                <a:path w="1191" h="1108" extrusionOk="0">
                  <a:moveTo>
                    <a:pt x="1191" y="667"/>
                  </a:moveTo>
                  <a:lnTo>
                    <a:pt x="1191" y="453"/>
                  </a:lnTo>
                  <a:cubicBezTo>
                    <a:pt x="310" y="0"/>
                    <a:pt x="0" y="1107"/>
                    <a:pt x="1191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0" name="Google Shape;62710;p27"/>
            <p:cNvSpPr/>
            <p:nvPr/>
          </p:nvSpPr>
          <p:spPr>
            <a:xfrm>
              <a:off x="7368475" y="315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74" y="143"/>
                    <a:pt x="0" y="143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1" name="Google Shape;62711;p27"/>
            <p:cNvSpPr/>
            <p:nvPr/>
          </p:nvSpPr>
          <p:spPr>
            <a:xfrm>
              <a:off x="255675" y="317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12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2" name="Google Shape;62712;p27"/>
            <p:cNvSpPr/>
            <p:nvPr/>
          </p:nvSpPr>
          <p:spPr>
            <a:xfrm>
              <a:off x="7087175" y="31445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3" name="Google Shape;62713;p27"/>
            <p:cNvSpPr/>
            <p:nvPr/>
          </p:nvSpPr>
          <p:spPr>
            <a:xfrm>
              <a:off x="6810375" y="306725"/>
              <a:ext cx="31275" cy="17275"/>
            </a:xfrm>
            <a:custGeom>
              <a:avLst/>
              <a:gdLst/>
              <a:ahLst/>
              <a:cxnLst/>
              <a:rect l="l" t="t" r="r" b="b"/>
              <a:pathLst>
                <a:path w="1251" h="691" extrusionOk="0">
                  <a:moveTo>
                    <a:pt x="1072" y="572"/>
                  </a:moveTo>
                  <a:cubicBezTo>
                    <a:pt x="1250" y="179"/>
                    <a:pt x="857" y="72"/>
                    <a:pt x="417" y="0"/>
                  </a:cubicBezTo>
                  <a:cubicBezTo>
                    <a:pt x="0" y="214"/>
                    <a:pt x="191" y="691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4" name="Google Shape;62714;p27"/>
            <p:cNvSpPr/>
            <p:nvPr/>
          </p:nvSpPr>
          <p:spPr>
            <a:xfrm>
              <a:off x="4714875" y="3171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79"/>
                    <a:pt x="452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5" name="Google Shape;62715;p27"/>
            <p:cNvSpPr/>
            <p:nvPr/>
          </p:nvSpPr>
          <p:spPr>
            <a:xfrm>
              <a:off x="791150" y="317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6" name="Google Shape;62716;p27"/>
            <p:cNvSpPr/>
            <p:nvPr/>
          </p:nvSpPr>
          <p:spPr>
            <a:xfrm>
              <a:off x="7147000" y="3153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72"/>
                    <a:pt x="442" y="108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7" name="Google Shape;62717;p27"/>
            <p:cNvSpPr/>
            <p:nvPr/>
          </p:nvSpPr>
          <p:spPr>
            <a:xfrm>
              <a:off x="5299450" y="29272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3"/>
                  </a:moveTo>
                  <a:cubicBezTo>
                    <a:pt x="1668" y="846"/>
                    <a:pt x="25" y="1"/>
                    <a:pt x="1" y="10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8" name="Google Shape;62718;p27"/>
            <p:cNvSpPr/>
            <p:nvPr/>
          </p:nvSpPr>
          <p:spPr>
            <a:xfrm>
              <a:off x="774775" y="3144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80" y="167"/>
                    <a:pt x="442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9" name="Google Shape;62719;p27"/>
            <p:cNvSpPr/>
            <p:nvPr/>
          </p:nvSpPr>
          <p:spPr>
            <a:xfrm>
              <a:off x="2782775" y="306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2" y="191"/>
                    <a:pt x="191" y="250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0" name="Google Shape;62720;p27"/>
            <p:cNvSpPr/>
            <p:nvPr/>
          </p:nvSpPr>
          <p:spPr>
            <a:xfrm>
              <a:off x="5739700" y="301050"/>
              <a:ext cx="17875" cy="8675"/>
            </a:xfrm>
            <a:custGeom>
              <a:avLst/>
              <a:gdLst/>
              <a:ahLst/>
              <a:cxnLst/>
              <a:rect l="l" t="t" r="r" b="b"/>
              <a:pathLst>
                <a:path w="715" h="347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429" y="346"/>
                  </a:lnTo>
                  <a:cubicBezTo>
                    <a:pt x="441" y="203"/>
                    <a:pt x="715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1" name="Google Shape;62721;p27"/>
            <p:cNvSpPr/>
            <p:nvPr/>
          </p:nvSpPr>
          <p:spPr>
            <a:xfrm>
              <a:off x="5489650" y="30075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30" y="120"/>
                    <a:pt x="394" y="37"/>
                    <a:pt x="215" y="1"/>
                  </a:cubicBezTo>
                  <a:cubicBezTo>
                    <a:pt x="215" y="120"/>
                    <a:pt x="37" y="132"/>
                    <a:pt x="1" y="227"/>
                  </a:cubicBezTo>
                  <a:cubicBezTo>
                    <a:pt x="215" y="227"/>
                    <a:pt x="251" y="311"/>
                    <a:pt x="430" y="334"/>
                  </a:cubicBezTo>
                  <a:cubicBezTo>
                    <a:pt x="430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2" name="Google Shape;62722;p27"/>
            <p:cNvSpPr/>
            <p:nvPr/>
          </p:nvSpPr>
          <p:spPr>
            <a:xfrm>
              <a:off x="3095325" y="3061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31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3" name="Google Shape;62723;p27"/>
            <p:cNvSpPr/>
            <p:nvPr/>
          </p:nvSpPr>
          <p:spPr>
            <a:xfrm>
              <a:off x="1989525" y="303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4" name="Google Shape;62724;p27"/>
            <p:cNvSpPr/>
            <p:nvPr/>
          </p:nvSpPr>
          <p:spPr>
            <a:xfrm>
              <a:off x="6649925" y="3031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4"/>
                    <a:pt x="108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5" name="Google Shape;62725;p27"/>
            <p:cNvSpPr/>
            <p:nvPr/>
          </p:nvSpPr>
          <p:spPr>
            <a:xfrm>
              <a:off x="459575" y="303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6" name="Google Shape;62726;p27"/>
            <p:cNvSpPr/>
            <p:nvPr/>
          </p:nvSpPr>
          <p:spPr>
            <a:xfrm>
              <a:off x="5612000" y="3004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24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67" y="167"/>
                    <a:pt x="429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7" name="Google Shape;62727;p27"/>
            <p:cNvSpPr/>
            <p:nvPr/>
          </p:nvSpPr>
          <p:spPr>
            <a:xfrm>
              <a:off x="5405425" y="295400"/>
              <a:ext cx="19075" cy="5675"/>
            </a:xfrm>
            <a:custGeom>
              <a:avLst/>
              <a:gdLst/>
              <a:ahLst/>
              <a:cxnLst/>
              <a:rect l="l" t="t" r="r" b="b"/>
              <a:pathLst>
                <a:path w="763" h="227" extrusionOk="0">
                  <a:moveTo>
                    <a:pt x="536" y="227"/>
                  </a:moveTo>
                  <a:cubicBezTo>
                    <a:pt x="536" y="108"/>
                    <a:pt x="715" y="96"/>
                    <a:pt x="763" y="13"/>
                  </a:cubicBezTo>
                  <a:cubicBezTo>
                    <a:pt x="417" y="24"/>
                    <a:pt x="1" y="1"/>
                    <a:pt x="10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8" name="Google Shape;62728;p27"/>
            <p:cNvSpPr/>
            <p:nvPr/>
          </p:nvSpPr>
          <p:spPr>
            <a:xfrm>
              <a:off x="5000325" y="2921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4"/>
                  </a:moveTo>
                  <a:cubicBezTo>
                    <a:pt x="226" y="84"/>
                    <a:pt x="48" y="1"/>
                    <a:pt x="12" y="144"/>
                  </a:cubicBezTo>
                  <a:cubicBezTo>
                    <a:pt x="0" y="203"/>
                    <a:pt x="179" y="263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9" name="Google Shape;62729;p27"/>
            <p:cNvSpPr/>
            <p:nvPr/>
          </p:nvSpPr>
          <p:spPr>
            <a:xfrm>
              <a:off x="4603550" y="2900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0" name="Google Shape;62730;p27"/>
            <p:cNvSpPr/>
            <p:nvPr/>
          </p:nvSpPr>
          <p:spPr>
            <a:xfrm>
              <a:off x="1927025" y="291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45" y="37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1" name="Google Shape;62731;p27"/>
            <p:cNvSpPr/>
            <p:nvPr/>
          </p:nvSpPr>
          <p:spPr>
            <a:xfrm>
              <a:off x="684600" y="2870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03"/>
                    <a:pt x="239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2" name="Google Shape;62732;p27"/>
            <p:cNvSpPr/>
            <p:nvPr/>
          </p:nvSpPr>
          <p:spPr>
            <a:xfrm>
              <a:off x="4366900" y="2835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4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3" name="Google Shape;62733;p27"/>
            <p:cNvSpPr/>
            <p:nvPr/>
          </p:nvSpPr>
          <p:spPr>
            <a:xfrm>
              <a:off x="1802600" y="278725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96" y="215"/>
                  </a:moveTo>
                  <a:cubicBezTo>
                    <a:pt x="381" y="215"/>
                    <a:pt x="393" y="370"/>
                    <a:pt x="750" y="334"/>
                  </a:cubicBezTo>
                  <a:cubicBezTo>
                    <a:pt x="1072" y="49"/>
                    <a:pt x="0" y="1"/>
                    <a:pt x="96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4" name="Google Shape;62734;p27"/>
            <p:cNvSpPr/>
            <p:nvPr/>
          </p:nvSpPr>
          <p:spPr>
            <a:xfrm>
              <a:off x="3932325" y="2808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20" y="131"/>
                  </a:moveTo>
                  <a:cubicBezTo>
                    <a:pt x="179" y="155"/>
                    <a:pt x="453" y="72"/>
                    <a:pt x="334" y="12"/>
                  </a:cubicBezTo>
                  <a:cubicBezTo>
                    <a:pt x="274" y="0"/>
                    <a:pt x="0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5" name="Google Shape;62735;p27"/>
            <p:cNvSpPr/>
            <p:nvPr/>
          </p:nvSpPr>
          <p:spPr>
            <a:xfrm>
              <a:off x="3440600" y="278150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8"/>
                    <a:pt x="381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6" name="Google Shape;62736;p27"/>
            <p:cNvSpPr/>
            <p:nvPr/>
          </p:nvSpPr>
          <p:spPr>
            <a:xfrm>
              <a:off x="1212650" y="2784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67" y="95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7" name="Google Shape;62737;p27"/>
            <p:cNvSpPr/>
            <p:nvPr/>
          </p:nvSpPr>
          <p:spPr>
            <a:xfrm>
              <a:off x="800375" y="269800"/>
              <a:ext cx="21475" cy="11650"/>
            </a:xfrm>
            <a:custGeom>
              <a:avLst/>
              <a:gdLst/>
              <a:ahLst/>
              <a:cxnLst/>
              <a:rect l="l" t="t" r="r" b="b"/>
              <a:pathLst>
                <a:path w="859" h="466" extrusionOk="0">
                  <a:moveTo>
                    <a:pt x="608" y="465"/>
                  </a:moveTo>
                  <a:cubicBezTo>
                    <a:pt x="739" y="465"/>
                    <a:pt x="858" y="453"/>
                    <a:pt x="822" y="346"/>
                  </a:cubicBezTo>
                  <a:cubicBezTo>
                    <a:pt x="453" y="346"/>
                    <a:pt x="691" y="36"/>
                    <a:pt x="382" y="1"/>
                  </a:cubicBezTo>
                  <a:cubicBezTo>
                    <a:pt x="1" y="227"/>
                    <a:pt x="549" y="227"/>
                    <a:pt x="156" y="453"/>
                  </a:cubicBezTo>
                  <a:cubicBezTo>
                    <a:pt x="322" y="465"/>
                    <a:pt x="453" y="465"/>
                    <a:pt x="608" y="46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8" name="Google Shape;62738;p27"/>
            <p:cNvSpPr/>
            <p:nvPr/>
          </p:nvSpPr>
          <p:spPr>
            <a:xfrm>
              <a:off x="3761175" y="272175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62" y="132"/>
                    <a:pt x="346" y="311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9" name="Google Shape;62739;p27"/>
            <p:cNvSpPr/>
            <p:nvPr/>
          </p:nvSpPr>
          <p:spPr>
            <a:xfrm>
              <a:off x="889675" y="267425"/>
              <a:ext cx="19975" cy="11050"/>
            </a:xfrm>
            <a:custGeom>
              <a:avLst/>
              <a:gdLst/>
              <a:ahLst/>
              <a:cxnLst/>
              <a:rect l="l" t="t" r="r" b="b"/>
              <a:pathLst>
                <a:path w="799" h="442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9" y="191"/>
                    <a:pt x="703" y="12"/>
                    <a:pt x="310" y="0"/>
                  </a:cubicBezTo>
                  <a:cubicBezTo>
                    <a:pt x="239" y="143"/>
                    <a:pt x="1" y="203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0" name="Google Shape;62740;p27"/>
            <p:cNvSpPr/>
            <p:nvPr/>
          </p:nvSpPr>
          <p:spPr>
            <a:xfrm>
              <a:off x="3846600" y="262075"/>
              <a:ext cx="28900" cy="18475"/>
            </a:xfrm>
            <a:custGeom>
              <a:avLst/>
              <a:gdLst/>
              <a:ahLst/>
              <a:cxnLst/>
              <a:rect l="l" t="t" r="r" b="b"/>
              <a:pathLst>
                <a:path w="1156" h="739" extrusionOk="0">
                  <a:moveTo>
                    <a:pt x="1155" y="214"/>
                  </a:moveTo>
                  <a:cubicBezTo>
                    <a:pt x="453" y="286"/>
                    <a:pt x="489" y="0"/>
                    <a:pt x="72" y="214"/>
                  </a:cubicBezTo>
                  <a:cubicBezTo>
                    <a:pt x="0" y="738"/>
                    <a:pt x="1072" y="512"/>
                    <a:pt x="1155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1" name="Google Shape;62741;p27"/>
            <p:cNvSpPr/>
            <p:nvPr/>
          </p:nvSpPr>
          <p:spPr>
            <a:xfrm>
              <a:off x="1157875" y="2695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72"/>
                    <a:pt x="48" y="1"/>
                    <a:pt x="0" y="144"/>
                  </a:cubicBezTo>
                  <a:cubicBezTo>
                    <a:pt x="0" y="191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2" name="Google Shape;62742;p27"/>
            <p:cNvSpPr/>
            <p:nvPr/>
          </p:nvSpPr>
          <p:spPr>
            <a:xfrm>
              <a:off x="4799400" y="2644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3" name="Google Shape;62743;p27"/>
            <p:cNvSpPr/>
            <p:nvPr/>
          </p:nvSpPr>
          <p:spPr>
            <a:xfrm>
              <a:off x="3923400" y="26445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19"/>
                  </a:lnTo>
                  <a:cubicBezTo>
                    <a:pt x="262" y="119"/>
                    <a:pt x="215" y="24"/>
                    <a:pt x="48" y="0"/>
                  </a:cubicBezTo>
                  <a:cubicBezTo>
                    <a:pt x="60" y="179"/>
                    <a:pt x="0" y="393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4" name="Google Shape;62744;p27"/>
            <p:cNvSpPr/>
            <p:nvPr/>
          </p:nvSpPr>
          <p:spPr>
            <a:xfrm>
              <a:off x="878075" y="266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5" name="Google Shape;62745;p27"/>
            <p:cNvSpPr/>
            <p:nvPr/>
          </p:nvSpPr>
          <p:spPr>
            <a:xfrm>
              <a:off x="7174100" y="260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43"/>
                  </a:moveTo>
                  <a:cubicBezTo>
                    <a:pt x="393" y="1"/>
                    <a:pt x="203" y="60"/>
                    <a:pt x="0" y="143"/>
                  </a:cubicBezTo>
                  <a:cubicBezTo>
                    <a:pt x="12" y="262"/>
                    <a:pt x="393" y="286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6" name="Google Shape;62746;p27"/>
            <p:cNvSpPr/>
            <p:nvPr/>
          </p:nvSpPr>
          <p:spPr>
            <a:xfrm>
              <a:off x="7345550" y="2582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7" name="Google Shape;62747;p27"/>
            <p:cNvSpPr/>
            <p:nvPr/>
          </p:nvSpPr>
          <p:spPr>
            <a:xfrm>
              <a:off x="7280350" y="2582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8" y="167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8" name="Google Shape;62748;p27"/>
            <p:cNvSpPr/>
            <p:nvPr/>
          </p:nvSpPr>
          <p:spPr>
            <a:xfrm>
              <a:off x="7009800" y="246875"/>
              <a:ext cx="17875" cy="11950"/>
            </a:xfrm>
            <a:custGeom>
              <a:avLst/>
              <a:gdLst/>
              <a:ahLst/>
              <a:cxnLst/>
              <a:rect l="l" t="t" r="r" b="b"/>
              <a:pathLst>
                <a:path w="715" h="478" extrusionOk="0">
                  <a:moveTo>
                    <a:pt x="715" y="477"/>
                  </a:moveTo>
                  <a:lnTo>
                    <a:pt x="715" y="25"/>
                  </a:lnTo>
                  <a:cubicBezTo>
                    <a:pt x="131" y="1"/>
                    <a:pt x="0" y="180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9" name="Google Shape;62749;p27"/>
            <p:cNvSpPr/>
            <p:nvPr/>
          </p:nvSpPr>
          <p:spPr>
            <a:xfrm>
              <a:off x="1595425" y="2555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1" y="84"/>
                    <a:pt x="108" y="143"/>
                  </a:cubicBezTo>
                  <a:cubicBezTo>
                    <a:pt x="167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0" name="Google Shape;62750;p27"/>
            <p:cNvSpPr/>
            <p:nvPr/>
          </p:nvSpPr>
          <p:spPr>
            <a:xfrm>
              <a:off x="1576375" y="242125"/>
              <a:ext cx="18475" cy="13725"/>
            </a:xfrm>
            <a:custGeom>
              <a:avLst/>
              <a:gdLst/>
              <a:ahLst/>
              <a:cxnLst/>
              <a:rect l="l" t="t" r="r" b="b"/>
              <a:pathLst>
                <a:path w="739" h="549" extrusionOk="0">
                  <a:moveTo>
                    <a:pt x="1" y="96"/>
                  </a:moveTo>
                  <a:lnTo>
                    <a:pt x="1" y="548"/>
                  </a:lnTo>
                  <a:lnTo>
                    <a:pt x="655" y="548"/>
                  </a:lnTo>
                  <a:cubicBezTo>
                    <a:pt x="715" y="262"/>
                    <a:pt x="739" y="0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1" name="Google Shape;62751;p27"/>
            <p:cNvSpPr/>
            <p:nvPr/>
          </p:nvSpPr>
          <p:spPr>
            <a:xfrm>
              <a:off x="6609450" y="242125"/>
              <a:ext cx="20850" cy="13425"/>
            </a:xfrm>
            <a:custGeom>
              <a:avLst/>
              <a:gdLst/>
              <a:ahLst/>
              <a:cxnLst/>
              <a:rect l="l" t="t" r="r" b="b"/>
              <a:pathLst>
                <a:path w="834" h="537" extrusionOk="0">
                  <a:moveTo>
                    <a:pt x="215" y="0"/>
                  </a:moveTo>
                  <a:cubicBezTo>
                    <a:pt x="227" y="191"/>
                    <a:pt x="167" y="358"/>
                    <a:pt x="0" y="441"/>
                  </a:cubicBezTo>
                  <a:cubicBezTo>
                    <a:pt x="727" y="536"/>
                    <a:pt x="834" y="12"/>
                    <a:pt x="2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2" name="Google Shape;62752;p27"/>
            <p:cNvSpPr/>
            <p:nvPr/>
          </p:nvSpPr>
          <p:spPr>
            <a:xfrm>
              <a:off x="3283125" y="24717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30" y="144"/>
                  </a:moveTo>
                  <a:cubicBezTo>
                    <a:pt x="430" y="13"/>
                    <a:pt x="60" y="1"/>
                    <a:pt x="1" y="144"/>
                  </a:cubicBezTo>
                  <a:cubicBezTo>
                    <a:pt x="239" y="120"/>
                    <a:pt x="334" y="299"/>
                    <a:pt x="43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3" name="Google Shape;62753;p27"/>
            <p:cNvSpPr/>
            <p:nvPr/>
          </p:nvSpPr>
          <p:spPr>
            <a:xfrm>
              <a:off x="1416225" y="2498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80" y="167"/>
                    <a:pt x="441" y="71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4" name="Google Shape;62754;p27"/>
            <p:cNvSpPr/>
            <p:nvPr/>
          </p:nvSpPr>
          <p:spPr>
            <a:xfrm>
              <a:off x="641425" y="2471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44"/>
                  </a:moveTo>
                  <a:cubicBezTo>
                    <a:pt x="227" y="72"/>
                    <a:pt x="49" y="1"/>
                    <a:pt x="1" y="144"/>
                  </a:cubicBezTo>
                  <a:cubicBezTo>
                    <a:pt x="13" y="191"/>
                    <a:pt x="191" y="251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5" name="Google Shape;62755;p27"/>
            <p:cNvSpPr/>
            <p:nvPr/>
          </p:nvSpPr>
          <p:spPr>
            <a:xfrm>
              <a:off x="413725" y="243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70" y="144"/>
                  </a:moveTo>
                  <a:cubicBezTo>
                    <a:pt x="572" y="1"/>
                    <a:pt x="60" y="1"/>
                    <a:pt x="1" y="275"/>
                  </a:cubicBezTo>
                  <a:cubicBezTo>
                    <a:pt x="286" y="406"/>
                    <a:pt x="810" y="418"/>
                    <a:pt x="87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6" name="Google Shape;62756;p27"/>
            <p:cNvSpPr/>
            <p:nvPr/>
          </p:nvSpPr>
          <p:spPr>
            <a:xfrm>
              <a:off x="3464700" y="233500"/>
              <a:ext cx="29200" cy="17275"/>
            </a:xfrm>
            <a:custGeom>
              <a:avLst/>
              <a:gdLst/>
              <a:ahLst/>
              <a:cxnLst/>
              <a:rect l="l" t="t" r="r" b="b"/>
              <a:pathLst>
                <a:path w="1168" h="691" extrusionOk="0">
                  <a:moveTo>
                    <a:pt x="1001" y="691"/>
                  </a:moveTo>
                  <a:cubicBezTo>
                    <a:pt x="1168" y="0"/>
                    <a:pt x="1" y="607"/>
                    <a:pt x="100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7" name="Google Shape;62757;p27"/>
            <p:cNvSpPr/>
            <p:nvPr/>
          </p:nvSpPr>
          <p:spPr>
            <a:xfrm>
              <a:off x="878975" y="242125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72" y="215"/>
                  </a:moveTo>
                  <a:cubicBezTo>
                    <a:pt x="357" y="215"/>
                    <a:pt x="369" y="370"/>
                    <a:pt x="726" y="346"/>
                  </a:cubicBezTo>
                  <a:cubicBezTo>
                    <a:pt x="1072" y="60"/>
                    <a:pt x="0" y="0"/>
                    <a:pt x="72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8" name="Google Shape;62758;p27"/>
            <p:cNvSpPr/>
            <p:nvPr/>
          </p:nvSpPr>
          <p:spPr>
            <a:xfrm>
              <a:off x="5693550" y="2439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9" name="Google Shape;62759;p27"/>
            <p:cNvSpPr/>
            <p:nvPr/>
          </p:nvSpPr>
          <p:spPr>
            <a:xfrm>
              <a:off x="4922025" y="236475"/>
              <a:ext cx="20275" cy="11025"/>
            </a:xfrm>
            <a:custGeom>
              <a:avLst/>
              <a:gdLst/>
              <a:ahLst/>
              <a:cxnLst/>
              <a:rect l="l" t="t" r="r" b="b"/>
              <a:pathLst>
                <a:path w="811" h="441" extrusionOk="0">
                  <a:moveTo>
                    <a:pt x="751" y="441"/>
                  </a:moveTo>
                  <a:cubicBezTo>
                    <a:pt x="810" y="191"/>
                    <a:pt x="691" y="12"/>
                    <a:pt x="322" y="0"/>
                  </a:cubicBezTo>
                  <a:cubicBezTo>
                    <a:pt x="239" y="143"/>
                    <a:pt x="1" y="226"/>
                    <a:pt x="9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0" name="Google Shape;62760;p27"/>
            <p:cNvSpPr/>
            <p:nvPr/>
          </p:nvSpPr>
          <p:spPr>
            <a:xfrm>
              <a:off x="2498525" y="2323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6" y="393"/>
                  </a:moveTo>
                  <a:cubicBezTo>
                    <a:pt x="1250" y="1"/>
                    <a:pt x="0" y="655"/>
                    <a:pt x="726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1" name="Google Shape;62761;p27"/>
            <p:cNvSpPr/>
            <p:nvPr/>
          </p:nvSpPr>
          <p:spPr>
            <a:xfrm>
              <a:off x="1918075" y="233500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45"/>
                  </a:moveTo>
                  <a:lnTo>
                    <a:pt x="477" y="119"/>
                  </a:lnTo>
                  <a:cubicBezTo>
                    <a:pt x="251" y="119"/>
                    <a:pt x="227" y="24"/>
                    <a:pt x="49" y="0"/>
                  </a:cubicBezTo>
                  <a:cubicBezTo>
                    <a:pt x="60" y="179"/>
                    <a:pt x="1" y="393"/>
                    <a:pt x="47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2" name="Google Shape;62762;p27"/>
            <p:cNvSpPr/>
            <p:nvPr/>
          </p:nvSpPr>
          <p:spPr>
            <a:xfrm>
              <a:off x="1707050" y="239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3" name="Google Shape;62763;p27"/>
            <p:cNvSpPr/>
            <p:nvPr/>
          </p:nvSpPr>
          <p:spPr>
            <a:xfrm>
              <a:off x="3356350" y="2355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4" name="Google Shape;62764;p27"/>
            <p:cNvSpPr/>
            <p:nvPr/>
          </p:nvSpPr>
          <p:spPr>
            <a:xfrm>
              <a:off x="834625" y="2355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5" name="Google Shape;62765;p27"/>
            <p:cNvSpPr/>
            <p:nvPr/>
          </p:nvSpPr>
          <p:spPr>
            <a:xfrm>
              <a:off x="5712300" y="2308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6" name="Google Shape;62766;p27"/>
            <p:cNvSpPr/>
            <p:nvPr/>
          </p:nvSpPr>
          <p:spPr>
            <a:xfrm>
              <a:off x="2690800" y="227825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7" name="Google Shape;62767;p27"/>
            <p:cNvSpPr/>
            <p:nvPr/>
          </p:nvSpPr>
          <p:spPr>
            <a:xfrm>
              <a:off x="1846350" y="225150"/>
              <a:ext cx="26825" cy="9550"/>
            </a:xfrm>
            <a:custGeom>
              <a:avLst/>
              <a:gdLst/>
              <a:ahLst/>
              <a:cxnLst/>
              <a:rect l="l" t="t" r="r" b="b"/>
              <a:pathLst>
                <a:path w="1073" h="382" extrusionOk="0">
                  <a:moveTo>
                    <a:pt x="72" y="227"/>
                  </a:moveTo>
                  <a:cubicBezTo>
                    <a:pt x="358" y="227"/>
                    <a:pt x="370" y="382"/>
                    <a:pt x="727" y="346"/>
                  </a:cubicBezTo>
                  <a:cubicBezTo>
                    <a:pt x="1072" y="60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8" name="Google Shape;62768;p27"/>
            <p:cNvSpPr/>
            <p:nvPr/>
          </p:nvSpPr>
          <p:spPr>
            <a:xfrm>
              <a:off x="2677100" y="227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68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9" name="Google Shape;62769;p27"/>
            <p:cNvSpPr/>
            <p:nvPr/>
          </p:nvSpPr>
          <p:spPr>
            <a:xfrm>
              <a:off x="1957075" y="227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63" y="37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0" name="Google Shape;62770;p27"/>
            <p:cNvSpPr/>
            <p:nvPr/>
          </p:nvSpPr>
          <p:spPr>
            <a:xfrm>
              <a:off x="1842475" y="914825"/>
              <a:ext cx="40225" cy="16700"/>
            </a:xfrm>
            <a:custGeom>
              <a:avLst/>
              <a:gdLst/>
              <a:ahLst/>
              <a:cxnLst/>
              <a:rect l="l" t="t" r="r" b="b"/>
              <a:pathLst>
                <a:path w="1609" h="668" extrusionOk="0">
                  <a:moveTo>
                    <a:pt x="227" y="667"/>
                  </a:moveTo>
                  <a:cubicBezTo>
                    <a:pt x="1608" y="584"/>
                    <a:pt x="239" y="1"/>
                    <a:pt x="1" y="322"/>
                  </a:cubicBezTo>
                  <a:cubicBezTo>
                    <a:pt x="275" y="358"/>
                    <a:pt x="251" y="501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1" name="Google Shape;62771;p27"/>
            <p:cNvSpPr/>
            <p:nvPr/>
          </p:nvSpPr>
          <p:spPr>
            <a:xfrm>
              <a:off x="7125575" y="616275"/>
              <a:ext cx="27125" cy="11350"/>
            </a:xfrm>
            <a:custGeom>
              <a:avLst/>
              <a:gdLst/>
              <a:ahLst/>
              <a:cxnLst/>
              <a:rect l="l" t="t" r="r" b="b"/>
              <a:pathLst>
                <a:path w="1085" h="454" extrusionOk="0">
                  <a:moveTo>
                    <a:pt x="1084" y="453"/>
                  </a:moveTo>
                  <a:cubicBezTo>
                    <a:pt x="1013" y="155"/>
                    <a:pt x="525" y="72"/>
                    <a:pt x="1" y="1"/>
                  </a:cubicBezTo>
                  <a:cubicBezTo>
                    <a:pt x="84" y="298"/>
                    <a:pt x="667" y="334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2" name="Google Shape;62772;p27"/>
            <p:cNvSpPr/>
            <p:nvPr/>
          </p:nvSpPr>
          <p:spPr>
            <a:xfrm>
              <a:off x="7380375" y="382625"/>
              <a:ext cx="29500" cy="16675"/>
            </a:xfrm>
            <a:custGeom>
              <a:avLst/>
              <a:gdLst/>
              <a:ahLst/>
              <a:cxnLst/>
              <a:rect l="l" t="t" r="r" b="b"/>
              <a:pathLst>
                <a:path w="1180" h="667" extrusionOk="0">
                  <a:moveTo>
                    <a:pt x="239" y="572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191"/>
                    <a:pt x="0" y="155"/>
                    <a:pt x="23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3" name="Google Shape;62773;p27"/>
            <p:cNvSpPr/>
            <p:nvPr/>
          </p:nvSpPr>
          <p:spPr>
            <a:xfrm>
              <a:off x="858425" y="308200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65" y="394"/>
                  </a:moveTo>
                  <a:cubicBezTo>
                    <a:pt x="548" y="191"/>
                    <a:pt x="739" y="417"/>
                    <a:pt x="1120" y="394"/>
                  </a:cubicBezTo>
                  <a:lnTo>
                    <a:pt x="1120" y="48"/>
                  </a:lnTo>
                  <a:cubicBezTo>
                    <a:pt x="703" y="1"/>
                    <a:pt x="1" y="358"/>
                    <a:pt x="46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4" name="Google Shape;62774;p27"/>
            <p:cNvSpPr/>
            <p:nvPr/>
          </p:nvSpPr>
          <p:spPr>
            <a:xfrm>
              <a:off x="837600" y="242725"/>
              <a:ext cx="29775" cy="11625"/>
            </a:xfrm>
            <a:custGeom>
              <a:avLst/>
              <a:gdLst/>
              <a:ahLst/>
              <a:cxnLst/>
              <a:rect l="l" t="t" r="r" b="b"/>
              <a:pathLst>
                <a:path w="1191" h="465" extrusionOk="0">
                  <a:moveTo>
                    <a:pt x="1084" y="322"/>
                  </a:moveTo>
                  <a:cubicBezTo>
                    <a:pt x="655" y="322"/>
                    <a:pt x="798" y="0"/>
                    <a:pt x="203" y="96"/>
                  </a:cubicBezTo>
                  <a:cubicBezTo>
                    <a:pt x="0" y="357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5" name="Google Shape;62775;p27"/>
            <p:cNvSpPr/>
            <p:nvPr/>
          </p:nvSpPr>
          <p:spPr>
            <a:xfrm>
              <a:off x="7044325" y="1981025"/>
              <a:ext cx="11025" cy="6875"/>
            </a:xfrm>
            <a:custGeom>
              <a:avLst/>
              <a:gdLst/>
              <a:ahLst/>
              <a:cxnLst/>
              <a:rect l="l" t="t" r="r" b="b"/>
              <a:pathLst>
                <a:path w="441" h="275" extrusionOk="0">
                  <a:moveTo>
                    <a:pt x="441" y="144"/>
                  </a:moveTo>
                  <a:cubicBezTo>
                    <a:pt x="393" y="1"/>
                    <a:pt x="203" y="60"/>
                    <a:pt x="0" y="144"/>
                  </a:cubicBezTo>
                  <a:cubicBezTo>
                    <a:pt x="0" y="239"/>
                    <a:pt x="381" y="274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6" name="Google Shape;62776;p27"/>
            <p:cNvSpPr/>
            <p:nvPr/>
          </p:nvSpPr>
          <p:spPr>
            <a:xfrm>
              <a:off x="6568675" y="19837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55" y="167"/>
                    <a:pt x="429" y="72"/>
                    <a:pt x="322" y="13"/>
                  </a:cubicBezTo>
                  <a:cubicBezTo>
                    <a:pt x="262" y="1"/>
                    <a:pt x="0" y="72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7" name="Google Shape;62777;p27"/>
            <p:cNvSpPr/>
            <p:nvPr/>
          </p:nvSpPr>
          <p:spPr>
            <a:xfrm>
              <a:off x="2760750" y="198162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191"/>
                    <a:pt x="251" y="262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8" name="Google Shape;62778;p27"/>
            <p:cNvSpPr/>
            <p:nvPr/>
          </p:nvSpPr>
          <p:spPr>
            <a:xfrm>
              <a:off x="288725" y="19816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95" y="84"/>
                    <a:pt x="0" y="215"/>
                  </a:cubicBezTo>
                  <a:cubicBezTo>
                    <a:pt x="345" y="203"/>
                    <a:pt x="762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9" name="Google Shape;62779;p27"/>
            <p:cNvSpPr/>
            <p:nvPr/>
          </p:nvSpPr>
          <p:spPr>
            <a:xfrm>
              <a:off x="2307425" y="19807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84"/>
                    <a:pt x="131" y="132"/>
                  </a:cubicBezTo>
                  <a:cubicBezTo>
                    <a:pt x="191" y="179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0" name="Google Shape;62780;p27"/>
            <p:cNvSpPr/>
            <p:nvPr/>
          </p:nvSpPr>
          <p:spPr>
            <a:xfrm>
              <a:off x="5639075" y="19777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80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1" name="Google Shape;62781;p27"/>
            <p:cNvSpPr/>
            <p:nvPr/>
          </p:nvSpPr>
          <p:spPr>
            <a:xfrm>
              <a:off x="4302300" y="19777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84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2" name="Google Shape;62782;p27"/>
            <p:cNvSpPr/>
            <p:nvPr/>
          </p:nvSpPr>
          <p:spPr>
            <a:xfrm>
              <a:off x="1641850" y="1964650"/>
              <a:ext cx="31875" cy="14325"/>
            </a:xfrm>
            <a:custGeom>
              <a:avLst/>
              <a:gdLst/>
              <a:ahLst/>
              <a:cxnLst/>
              <a:rect l="l" t="t" r="r" b="b"/>
              <a:pathLst>
                <a:path w="1275" h="573" extrusionOk="0">
                  <a:moveTo>
                    <a:pt x="656" y="1"/>
                  </a:moveTo>
                  <a:cubicBezTo>
                    <a:pt x="465" y="203"/>
                    <a:pt x="144" y="334"/>
                    <a:pt x="1" y="572"/>
                  </a:cubicBezTo>
                  <a:cubicBezTo>
                    <a:pt x="453" y="560"/>
                    <a:pt x="1275" y="167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3" name="Google Shape;62783;p27"/>
            <p:cNvSpPr/>
            <p:nvPr/>
          </p:nvSpPr>
          <p:spPr>
            <a:xfrm>
              <a:off x="1514475" y="19750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43"/>
                  </a:moveTo>
                  <a:cubicBezTo>
                    <a:pt x="155" y="167"/>
                    <a:pt x="429" y="84"/>
                    <a:pt x="321" y="12"/>
                  </a:cubicBezTo>
                  <a:cubicBezTo>
                    <a:pt x="262" y="1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4" name="Google Shape;62784;p27"/>
            <p:cNvSpPr/>
            <p:nvPr/>
          </p:nvSpPr>
          <p:spPr>
            <a:xfrm>
              <a:off x="1057850" y="19721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8" y="179"/>
                    <a:pt x="429" y="96"/>
                    <a:pt x="310" y="36"/>
                  </a:cubicBezTo>
                  <a:cubicBezTo>
                    <a:pt x="263" y="0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5" name="Google Shape;62785;p27"/>
            <p:cNvSpPr/>
            <p:nvPr/>
          </p:nvSpPr>
          <p:spPr>
            <a:xfrm>
              <a:off x="2356825" y="1969725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2"/>
                    <a:pt x="322" y="12"/>
                  </a:cubicBezTo>
                  <a:cubicBezTo>
                    <a:pt x="263" y="0"/>
                    <a:pt x="1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6" name="Google Shape;62786;p27"/>
            <p:cNvSpPr/>
            <p:nvPr/>
          </p:nvSpPr>
          <p:spPr>
            <a:xfrm>
              <a:off x="2462800" y="19646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7" name="Google Shape;62787;p27"/>
            <p:cNvSpPr/>
            <p:nvPr/>
          </p:nvSpPr>
          <p:spPr>
            <a:xfrm>
              <a:off x="5375650" y="19613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8" name="Google Shape;62788;p27"/>
            <p:cNvSpPr/>
            <p:nvPr/>
          </p:nvSpPr>
          <p:spPr>
            <a:xfrm>
              <a:off x="3533175" y="1961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9" name="Google Shape;62789;p27"/>
            <p:cNvSpPr/>
            <p:nvPr/>
          </p:nvSpPr>
          <p:spPr>
            <a:xfrm>
              <a:off x="622975" y="19640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0" name="Google Shape;62790;p27"/>
            <p:cNvSpPr/>
            <p:nvPr/>
          </p:nvSpPr>
          <p:spPr>
            <a:xfrm>
              <a:off x="4522575" y="19557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20"/>
                  </a:moveTo>
                  <a:cubicBezTo>
                    <a:pt x="429" y="120"/>
                    <a:pt x="405" y="36"/>
                    <a:pt x="227" y="1"/>
                  </a:cubicBezTo>
                  <a:cubicBezTo>
                    <a:pt x="227" y="120"/>
                    <a:pt x="48" y="132"/>
                    <a:pt x="1" y="227"/>
                  </a:cubicBezTo>
                  <a:cubicBezTo>
                    <a:pt x="227" y="227"/>
                    <a:pt x="251" y="322"/>
                    <a:pt x="429" y="346"/>
                  </a:cubicBezTo>
                  <a:cubicBezTo>
                    <a:pt x="429" y="239"/>
                    <a:pt x="608" y="227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1" name="Google Shape;62791;p27"/>
            <p:cNvSpPr/>
            <p:nvPr/>
          </p:nvSpPr>
          <p:spPr>
            <a:xfrm>
              <a:off x="4024300" y="1955725"/>
              <a:ext cx="26525" cy="16100"/>
            </a:xfrm>
            <a:custGeom>
              <a:avLst/>
              <a:gdLst/>
              <a:ahLst/>
              <a:cxnLst/>
              <a:rect l="l" t="t" r="r" b="b"/>
              <a:pathLst>
                <a:path w="1061" h="644" extrusionOk="0">
                  <a:moveTo>
                    <a:pt x="1013" y="239"/>
                  </a:moveTo>
                  <a:cubicBezTo>
                    <a:pt x="1060" y="167"/>
                    <a:pt x="691" y="1"/>
                    <a:pt x="584" y="24"/>
                  </a:cubicBezTo>
                  <a:cubicBezTo>
                    <a:pt x="1" y="108"/>
                    <a:pt x="715" y="644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2" name="Google Shape;62792;p27"/>
            <p:cNvSpPr/>
            <p:nvPr/>
          </p:nvSpPr>
          <p:spPr>
            <a:xfrm>
              <a:off x="528025" y="1946800"/>
              <a:ext cx="31575" cy="15500"/>
            </a:xfrm>
            <a:custGeom>
              <a:avLst/>
              <a:gdLst/>
              <a:ahLst/>
              <a:cxnLst/>
              <a:rect l="l" t="t" r="r" b="b"/>
              <a:pathLst>
                <a:path w="1263" h="620" extrusionOk="0">
                  <a:moveTo>
                    <a:pt x="858" y="477"/>
                  </a:moveTo>
                  <a:cubicBezTo>
                    <a:pt x="1263" y="108"/>
                    <a:pt x="84" y="0"/>
                    <a:pt x="1" y="250"/>
                  </a:cubicBezTo>
                  <a:cubicBezTo>
                    <a:pt x="346" y="322"/>
                    <a:pt x="179" y="620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3" name="Google Shape;62793;p27"/>
            <p:cNvSpPr/>
            <p:nvPr/>
          </p:nvSpPr>
          <p:spPr>
            <a:xfrm>
              <a:off x="848600" y="1936075"/>
              <a:ext cx="39625" cy="18200"/>
            </a:xfrm>
            <a:custGeom>
              <a:avLst/>
              <a:gdLst/>
              <a:ahLst/>
              <a:cxnLst/>
              <a:rect l="l" t="t" r="r" b="b"/>
              <a:pathLst>
                <a:path w="1585" h="728" extrusionOk="0">
                  <a:moveTo>
                    <a:pt x="1299" y="679"/>
                  </a:moveTo>
                  <a:cubicBezTo>
                    <a:pt x="1477" y="548"/>
                    <a:pt x="1584" y="382"/>
                    <a:pt x="1525" y="120"/>
                  </a:cubicBezTo>
                  <a:cubicBezTo>
                    <a:pt x="810" y="179"/>
                    <a:pt x="513" y="48"/>
                    <a:pt x="1" y="1"/>
                  </a:cubicBezTo>
                  <a:cubicBezTo>
                    <a:pt x="263" y="334"/>
                    <a:pt x="346" y="727"/>
                    <a:pt x="1299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4" name="Google Shape;62794;p27"/>
            <p:cNvSpPr/>
            <p:nvPr/>
          </p:nvSpPr>
          <p:spPr>
            <a:xfrm>
              <a:off x="1138225" y="1933400"/>
              <a:ext cx="56875" cy="14625"/>
            </a:xfrm>
            <a:custGeom>
              <a:avLst/>
              <a:gdLst/>
              <a:ahLst/>
              <a:cxnLst/>
              <a:rect l="l" t="t" r="r" b="b"/>
              <a:pathLst>
                <a:path w="2275" h="585" extrusionOk="0">
                  <a:moveTo>
                    <a:pt x="798" y="572"/>
                  </a:moveTo>
                  <a:cubicBezTo>
                    <a:pt x="739" y="167"/>
                    <a:pt x="2275" y="584"/>
                    <a:pt x="1894" y="1"/>
                  </a:cubicBezTo>
                  <a:cubicBezTo>
                    <a:pt x="1274" y="60"/>
                    <a:pt x="763" y="167"/>
                    <a:pt x="143" y="227"/>
                  </a:cubicBezTo>
                  <a:cubicBezTo>
                    <a:pt x="1" y="536"/>
                    <a:pt x="608" y="453"/>
                    <a:pt x="79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5" name="Google Shape;62795;p27"/>
            <p:cNvSpPr/>
            <p:nvPr/>
          </p:nvSpPr>
          <p:spPr>
            <a:xfrm>
              <a:off x="5481625" y="19414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7" y="167"/>
                    <a:pt x="441" y="83"/>
                    <a:pt x="334" y="24"/>
                  </a:cubicBezTo>
                  <a:cubicBezTo>
                    <a:pt x="274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6" name="Google Shape;62796;p27"/>
            <p:cNvSpPr/>
            <p:nvPr/>
          </p:nvSpPr>
          <p:spPr>
            <a:xfrm>
              <a:off x="5419125" y="19363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7" name="Google Shape;62797;p27"/>
            <p:cNvSpPr/>
            <p:nvPr/>
          </p:nvSpPr>
          <p:spPr>
            <a:xfrm>
              <a:off x="4332375" y="19357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93" y="1"/>
                    <a:pt x="191" y="60"/>
                    <a:pt x="0" y="132"/>
                  </a:cubicBezTo>
                  <a:cubicBezTo>
                    <a:pt x="0" y="251"/>
                    <a:pt x="370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8" name="Google Shape;62798;p27"/>
            <p:cNvSpPr/>
            <p:nvPr/>
          </p:nvSpPr>
          <p:spPr>
            <a:xfrm>
              <a:off x="6521050" y="1925375"/>
              <a:ext cx="35150" cy="16675"/>
            </a:xfrm>
            <a:custGeom>
              <a:avLst/>
              <a:gdLst/>
              <a:ahLst/>
              <a:cxnLst/>
              <a:rect l="l" t="t" r="r" b="b"/>
              <a:pathLst>
                <a:path w="1406" h="667" extrusionOk="0">
                  <a:moveTo>
                    <a:pt x="715" y="0"/>
                  </a:moveTo>
                  <a:cubicBezTo>
                    <a:pt x="679" y="203"/>
                    <a:pt x="0" y="72"/>
                    <a:pt x="60" y="345"/>
                  </a:cubicBezTo>
                  <a:cubicBezTo>
                    <a:pt x="441" y="667"/>
                    <a:pt x="1405" y="17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9" name="Google Shape;62799;p27"/>
            <p:cNvSpPr/>
            <p:nvPr/>
          </p:nvSpPr>
          <p:spPr>
            <a:xfrm>
              <a:off x="5476275" y="19328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19" y="132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0" name="Google Shape;62800;p27"/>
            <p:cNvSpPr/>
            <p:nvPr/>
          </p:nvSpPr>
          <p:spPr>
            <a:xfrm>
              <a:off x="7364900" y="19280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1" name="Google Shape;62801;p27"/>
            <p:cNvSpPr/>
            <p:nvPr/>
          </p:nvSpPr>
          <p:spPr>
            <a:xfrm>
              <a:off x="4811600" y="191792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393" y="620"/>
                  </a:moveTo>
                  <a:cubicBezTo>
                    <a:pt x="465" y="477"/>
                    <a:pt x="703" y="405"/>
                    <a:pt x="608" y="179"/>
                  </a:cubicBezTo>
                  <a:cubicBezTo>
                    <a:pt x="1" y="1"/>
                    <a:pt x="1" y="667"/>
                    <a:pt x="393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2" name="Google Shape;62802;p27"/>
            <p:cNvSpPr/>
            <p:nvPr/>
          </p:nvSpPr>
          <p:spPr>
            <a:xfrm>
              <a:off x="4470775" y="19271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3" name="Google Shape;62803;p27"/>
            <p:cNvSpPr/>
            <p:nvPr/>
          </p:nvSpPr>
          <p:spPr>
            <a:xfrm>
              <a:off x="2202350" y="191792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405"/>
                  </a:moveTo>
                  <a:cubicBezTo>
                    <a:pt x="536" y="715"/>
                    <a:pt x="1477" y="405"/>
                    <a:pt x="1501" y="179"/>
                  </a:cubicBezTo>
                  <a:cubicBezTo>
                    <a:pt x="1060" y="251"/>
                    <a:pt x="0" y="1"/>
                    <a:pt x="191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4" name="Google Shape;62804;p27"/>
            <p:cNvSpPr/>
            <p:nvPr/>
          </p:nvSpPr>
          <p:spPr>
            <a:xfrm>
              <a:off x="1336175" y="191257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488" y="512"/>
                  </a:moveTo>
                  <a:cubicBezTo>
                    <a:pt x="834" y="345"/>
                    <a:pt x="726" y="0"/>
                    <a:pt x="60" y="60"/>
                  </a:cubicBezTo>
                  <a:cubicBezTo>
                    <a:pt x="0" y="322"/>
                    <a:pt x="119" y="476"/>
                    <a:pt x="48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5" name="Google Shape;62805;p27"/>
            <p:cNvSpPr/>
            <p:nvPr/>
          </p:nvSpPr>
          <p:spPr>
            <a:xfrm>
              <a:off x="7215175" y="19185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6" name="Google Shape;62806;p27"/>
            <p:cNvSpPr/>
            <p:nvPr/>
          </p:nvSpPr>
          <p:spPr>
            <a:xfrm>
              <a:off x="7258625" y="19161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7" name="Google Shape;62807;p27"/>
            <p:cNvSpPr/>
            <p:nvPr/>
          </p:nvSpPr>
          <p:spPr>
            <a:xfrm>
              <a:off x="5652775" y="1906325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536"/>
                  </a:moveTo>
                  <a:cubicBezTo>
                    <a:pt x="834" y="631"/>
                    <a:pt x="834" y="0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8" name="Google Shape;62808;p27"/>
            <p:cNvSpPr/>
            <p:nvPr/>
          </p:nvSpPr>
          <p:spPr>
            <a:xfrm>
              <a:off x="2266950" y="1913175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60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9" name="Google Shape;62809;p27"/>
            <p:cNvSpPr/>
            <p:nvPr/>
          </p:nvSpPr>
          <p:spPr>
            <a:xfrm>
              <a:off x="882550" y="1897100"/>
              <a:ext cx="32750" cy="19350"/>
            </a:xfrm>
            <a:custGeom>
              <a:avLst/>
              <a:gdLst/>
              <a:ahLst/>
              <a:cxnLst/>
              <a:rect l="l" t="t" r="r" b="b"/>
              <a:pathLst>
                <a:path w="1310" h="774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55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0" name="Google Shape;62810;p27"/>
            <p:cNvSpPr/>
            <p:nvPr/>
          </p:nvSpPr>
          <p:spPr>
            <a:xfrm>
              <a:off x="5041700" y="19048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1" name="Google Shape;62811;p27"/>
            <p:cNvSpPr/>
            <p:nvPr/>
          </p:nvSpPr>
          <p:spPr>
            <a:xfrm>
              <a:off x="4978300" y="1902750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1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03"/>
                    <a:pt x="238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2" name="Google Shape;62812;p27"/>
            <p:cNvSpPr/>
            <p:nvPr/>
          </p:nvSpPr>
          <p:spPr>
            <a:xfrm>
              <a:off x="1294500" y="1892625"/>
              <a:ext cx="16100" cy="14025"/>
            </a:xfrm>
            <a:custGeom>
              <a:avLst/>
              <a:gdLst/>
              <a:ahLst/>
              <a:cxnLst/>
              <a:rect l="l" t="t" r="r" b="b"/>
              <a:pathLst>
                <a:path w="644" h="561" extrusionOk="0">
                  <a:moveTo>
                    <a:pt x="429" y="524"/>
                  </a:moveTo>
                  <a:cubicBezTo>
                    <a:pt x="441" y="441"/>
                    <a:pt x="465" y="381"/>
                    <a:pt x="643" y="405"/>
                  </a:cubicBezTo>
                  <a:lnTo>
                    <a:pt x="643" y="179"/>
                  </a:lnTo>
                  <a:cubicBezTo>
                    <a:pt x="107" y="0"/>
                    <a:pt x="0" y="560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3" name="Google Shape;62813;p27"/>
            <p:cNvSpPr/>
            <p:nvPr/>
          </p:nvSpPr>
          <p:spPr>
            <a:xfrm>
              <a:off x="4340400" y="18991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41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4" name="Google Shape;62814;p27"/>
            <p:cNvSpPr/>
            <p:nvPr/>
          </p:nvSpPr>
          <p:spPr>
            <a:xfrm>
              <a:off x="265500" y="1894125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727" y="345"/>
                  </a:moveTo>
                  <a:lnTo>
                    <a:pt x="727" y="0"/>
                  </a:lnTo>
                  <a:lnTo>
                    <a:pt x="286" y="0"/>
                  </a:lnTo>
                  <a:cubicBezTo>
                    <a:pt x="274" y="143"/>
                    <a:pt x="0" y="167"/>
                    <a:pt x="84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5" name="Google Shape;62815;p27"/>
            <p:cNvSpPr/>
            <p:nvPr/>
          </p:nvSpPr>
          <p:spPr>
            <a:xfrm>
              <a:off x="6853825" y="18938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6" name="Google Shape;62816;p27"/>
            <p:cNvSpPr/>
            <p:nvPr/>
          </p:nvSpPr>
          <p:spPr>
            <a:xfrm>
              <a:off x="4370175" y="1888750"/>
              <a:ext cx="18175" cy="14025"/>
            </a:xfrm>
            <a:custGeom>
              <a:avLst/>
              <a:gdLst/>
              <a:ahLst/>
              <a:cxnLst/>
              <a:rect l="l" t="t" r="r" b="b"/>
              <a:pathLst>
                <a:path w="727" h="561" extrusionOk="0">
                  <a:moveTo>
                    <a:pt x="667" y="453"/>
                  </a:moveTo>
                  <a:cubicBezTo>
                    <a:pt x="727" y="203"/>
                    <a:pt x="620" y="36"/>
                    <a:pt x="227" y="1"/>
                  </a:cubicBezTo>
                  <a:cubicBezTo>
                    <a:pt x="274" y="191"/>
                    <a:pt x="1" y="560"/>
                    <a:pt x="66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7" name="Google Shape;62817;p27"/>
            <p:cNvSpPr/>
            <p:nvPr/>
          </p:nvSpPr>
          <p:spPr>
            <a:xfrm>
              <a:off x="3330175" y="1877450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5"/>
                  </a:moveTo>
                  <a:cubicBezTo>
                    <a:pt x="1810" y="453"/>
                    <a:pt x="715" y="143"/>
                    <a:pt x="83" y="0"/>
                  </a:cubicBezTo>
                  <a:cubicBezTo>
                    <a:pt x="0" y="536"/>
                    <a:pt x="476" y="774"/>
                    <a:pt x="1167" y="9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8" name="Google Shape;62818;p27"/>
            <p:cNvSpPr/>
            <p:nvPr/>
          </p:nvSpPr>
          <p:spPr>
            <a:xfrm>
              <a:off x="6872875" y="189085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119" y="131"/>
                  </a:moveTo>
                  <a:cubicBezTo>
                    <a:pt x="179" y="155"/>
                    <a:pt x="453" y="71"/>
                    <a:pt x="346" y="24"/>
                  </a:cubicBezTo>
                  <a:cubicBezTo>
                    <a:pt x="274" y="0"/>
                    <a:pt x="0" y="83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9" name="Google Shape;62819;p27"/>
            <p:cNvSpPr/>
            <p:nvPr/>
          </p:nvSpPr>
          <p:spPr>
            <a:xfrm>
              <a:off x="655725" y="1890850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1"/>
                    <a:pt x="322" y="24"/>
                  </a:cubicBezTo>
                  <a:cubicBezTo>
                    <a:pt x="262" y="0"/>
                    <a:pt x="0" y="83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0" name="Google Shape;62820;p27"/>
            <p:cNvSpPr/>
            <p:nvPr/>
          </p:nvSpPr>
          <p:spPr>
            <a:xfrm>
              <a:off x="4302300" y="1887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80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1" name="Google Shape;62821;p27"/>
            <p:cNvSpPr/>
            <p:nvPr/>
          </p:nvSpPr>
          <p:spPr>
            <a:xfrm>
              <a:off x="1506125" y="1878925"/>
              <a:ext cx="27700" cy="15800"/>
            </a:xfrm>
            <a:custGeom>
              <a:avLst/>
              <a:gdLst/>
              <a:ahLst/>
              <a:cxnLst/>
              <a:rect l="l" t="t" r="r" b="b"/>
              <a:pathLst>
                <a:path w="1108" h="632" extrusionOk="0">
                  <a:moveTo>
                    <a:pt x="882" y="501"/>
                  </a:moveTo>
                  <a:cubicBezTo>
                    <a:pt x="1108" y="215"/>
                    <a:pt x="155" y="1"/>
                    <a:pt x="1" y="275"/>
                  </a:cubicBezTo>
                  <a:cubicBezTo>
                    <a:pt x="346" y="322"/>
                    <a:pt x="191" y="632"/>
                    <a:pt x="882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2" name="Google Shape;62822;p27"/>
            <p:cNvSpPr/>
            <p:nvPr/>
          </p:nvSpPr>
          <p:spPr>
            <a:xfrm>
              <a:off x="454800" y="18854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7" y="239"/>
                  </a:moveTo>
                  <a:cubicBezTo>
                    <a:pt x="537" y="120"/>
                    <a:pt x="715" y="108"/>
                    <a:pt x="751" y="13"/>
                  </a:cubicBezTo>
                  <a:cubicBezTo>
                    <a:pt x="417" y="36"/>
                    <a:pt x="1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3" name="Google Shape;62823;p27"/>
            <p:cNvSpPr/>
            <p:nvPr/>
          </p:nvSpPr>
          <p:spPr>
            <a:xfrm>
              <a:off x="2223475" y="18854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75" y="48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4" name="Google Shape;62824;p27"/>
            <p:cNvSpPr/>
            <p:nvPr/>
          </p:nvSpPr>
          <p:spPr>
            <a:xfrm>
              <a:off x="1726400" y="18851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68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5" name="Google Shape;62825;p27"/>
            <p:cNvSpPr/>
            <p:nvPr/>
          </p:nvSpPr>
          <p:spPr>
            <a:xfrm>
              <a:off x="5737025" y="18735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5"/>
                  </a:moveTo>
                  <a:cubicBezTo>
                    <a:pt x="179" y="179"/>
                    <a:pt x="441" y="96"/>
                    <a:pt x="345" y="36"/>
                  </a:cubicBezTo>
                  <a:cubicBezTo>
                    <a:pt x="262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6" name="Google Shape;62826;p27"/>
            <p:cNvSpPr/>
            <p:nvPr/>
          </p:nvSpPr>
          <p:spPr>
            <a:xfrm>
              <a:off x="4544000" y="1866125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1" y="108"/>
                  </a:moveTo>
                  <a:lnTo>
                    <a:pt x="1" y="334"/>
                  </a:lnTo>
                  <a:cubicBezTo>
                    <a:pt x="406" y="715"/>
                    <a:pt x="1072" y="1"/>
                    <a:pt x="1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7" name="Google Shape;62827;p27"/>
            <p:cNvSpPr/>
            <p:nvPr/>
          </p:nvSpPr>
          <p:spPr>
            <a:xfrm>
              <a:off x="3715325" y="18738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41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8" name="Google Shape;62828;p27"/>
            <p:cNvSpPr/>
            <p:nvPr/>
          </p:nvSpPr>
          <p:spPr>
            <a:xfrm>
              <a:off x="2168425" y="1868800"/>
              <a:ext cx="17275" cy="9850"/>
            </a:xfrm>
            <a:custGeom>
              <a:avLst/>
              <a:gdLst/>
              <a:ahLst/>
              <a:cxnLst/>
              <a:rect l="l" t="t" r="r" b="b"/>
              <a:pathLst>
                <a:path w="691" h="394" extrusionOk="0">
                  <a:moveTo>
                    <a:pt x="464" y="346"/>
                  </a:moveTo>
                  <a:cubicBezTo>
                    <a:pt x="441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80"/>
                    <a:pt x="0" y="394"/>
                    <a:pt x="46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9" name="Google Shape;62829;p27"/>
            <p:cNvSpPr/>
            <p:nvPr/>
          </p:nvSpPr>
          <p:spPr>
            <a:xfrm>
              <a:off x="4340400" y="18709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0" name="Google Shape;62830;p27"/>
            <p:cNvSpPr/>
            <p:nvPr/>
          </p:nvSpPr>
          <p:spPr>
            <a:xfrm>
              <a:off x="2625625" y="1867925"/>
              <a:ext cx="11025" cy="8050"/>
            </a:xfrm>
            <a:custGeom>
              <a:avLst/>
              <a:gdLst/>
              <a:ahLst/>
              <a:cxnLst/>
              <a:rect l="l" t="t" r="r" b="b"/>
              <a:pathLst>
                <a:path w="441" h="322" extrusionOk="0">
                  <a:moveTo>
                    <a:pt x="441" y="155"/>
                  </a:moveTo>
                  <a:cubicBezTo>
                    <a:pt x="441" y="36"/>
                    <a:pt x="48" y="0"/>
                    <a:pt x="0" y="155"/>
                  </a:cubicBezTo>
                  <a:cubicBezTo>
                    <a:pt x="238" y="131"/>
                    <a:pt x="345" y="322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1" name="Google Shape;62831;p27"/>
            <p:cNvSpPr/>
            <p:nvPr/>
          </p:nvSpPr>
          <p:spPr>
            <a:xfrm>
              <a:off x="2560725" y="18691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2" name="Google Shape;62832;p27"/>
            <p:cNvSpPr/>
            <p:nvPr/>
          </p:nvSpPr>
          <p:spPr>
            <a:xfrm>
              <a:off x="2190150" y="1866125"/>
              <a:ext cx="16975" cy="8975"/>
            </a:xfrm>
            <a:custGeom>
              <a:avLst/>
              <a:gdLst/>
              <a:ahLst/>
              <a:cxnLst/>
              <a:rect l="l" t="t" r="r" b="b"/>
              <a:pathLst>
                <a:path w="679" h="359" extrusionOk="0">
                  <a:moveTo>
                    <a:pt x="679" y="346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39"/>
                    <a:pt x="203" y="358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3" name="Google Shape;62833;p27"/>
            <p:cNvSpPr/>
            <p:nvPr/>
          </p:nvSpPr>
          <p:spPr>
            <a:xfrm>
              <a:off x="1701975" y="1865550"/>
              <a:ext cx="5400" cy="6550"/>
            </a:xfrm>
            <a:custGeom>
              <a:avLst/>
              <a:gdLst/>
              <a:ahLst/>
              <a:cxnLst/>
              <a:rect l="l" t="t" r="r" b="b"/>
              <a:pathLst>
                <a:path w="216" h="262" extrusionOk="0">
                  <a:moveTo>
                    <a:pt x="215" y="131"/>
                  </a:moveTo>
                  <a:cubicBezTo>
                    <a:pt x="215" y="71"/>
                    <a:pt x="37" y="0"/>
                    <a:pt x="1" y="131"/>
                  </a:cubicBezTo>
                  <a:cubicBezTo>
                    <a:pt x="1" y="202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4" name="Google Shape;62834;p27"/>
            <p:cNvSpPr/>
            <p:nvPr/>
          </p:nvSpPr>
          <p:spPr>
            <a:xfrm>
              <a:off x="7158325" y="18631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5" name="Google Shape;62835;p27"/>
            <p:cNvSpPr/>
            <p:nvPr/>
          </p:nvSpPr>
          <p:spPr>
            <a:xfrm>
              <a:off x="4628550" y="18598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6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6" name="Google Shape;62836;p27"/>
            <p:cNvSpPr/>
            <p:nvPr/>
          </p:nvSpPr>
          <p:spPr>
            <a:xfrm>
              <a:off x="2180025" y="18545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6"/>
                  </a:moveTo>
                  <a:cubicBezTo>
                    <a:pt x="429" y="227"/>
                    <a:pt x="608" y="215"/>
                    <a:pt x="655" y="120"/>
                  </a:cubicBezTo>
                  <a:cubicBezTo>
                    <a:pt x="429" y="120"/>
                    <a:pt x="393" y="36"/>
                    <a:pt x="227" y="0"/>
                  </a:cubicBezTo>
                  <a:cubicBezTo>
                    <a:pt x="227" y="120"/>
                    <a:pt x="36" y="131"/>
                    <a:pt x="0" y="227"/>
                  </a:cubicBezTo>
                  <a:cubicBezTo>
                    <a:pt x="227" y="239"/>
                    <a:pt x="262" y="33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7" name="Google Shape;62837;p27"/>
            <p:cNvSpPr/>
            <p:nvPr/>
          </p:nvSpPr>
          <p:spPr>
            <a:xfrm>
              <a:off x="1625500" y="1847975"/>
              <a:ext cx="23225" cy="17600"/>
            </a:xfrm>
            <a:custGeom>
              <a:avLst/>
              <a:gdLst/>
              <a:ahLst/>
              <a:cxnLst/>
              <a:rect l="l" t="t" r="r" b="b"/>
              <a:pathLst>
                <a:path w="929" h="704" extrusionOk="0">
                  <a:moveTo>
                    <a:pt x="881" y="608"/>
                  </a:moveTo>
                  <a:cubicBezTo>
                    <a:pt x="929" y="286"/>
                    <a:pt x="917" y="1"/>
                    <a:pt x="226" y="36"/>
                  </a:cubicBezTo>
                  <a:cubicBezTo>
                    <a:pt x="226" y="191"/>
                    <a:pt x="119" y="298"/>
                    <a:pt x="0" y="382"/>
                  </a:cubicBezTo>
                  <a:cubicBezTo>
                    <a:pt x="441" y="382"/>
                    <a:pt x="286" y="703"/>
                    <a:pt x="881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8" name="Google Shape;62838;p27"/>
            <p:cNvSpPr/>
            <p:nvPr/>
          </p:nvSpPr>
          <p:spPr>
            <a:xfrm>
              <a:off x="7155650" y="1856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9" name="Google Shape;62839;p27"/>
            <p:cNvSpPr/>
            <p:nvPr/>
          </p:nvSpPr>
          <p:spPr>
            <a:xfrm>
              <a:off x="6987175" y="1856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4"/>
                  </a:moveTo>
                  <a:cubicBezTo>
                    <a:pt x="167" y="179"/>
                    <a:pt x="429" y="84"/>
                    <a:pt x="322" y="25"/>
                  </a:cubicBezTo>
                  <a:cubicBezTo>
                    <a:pt x="262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0" name="Google Shape;62840;p27"/>
            <p:cNvSpPr/>
            <p:nvPr/>
          </p:nvSpPr>
          <p:spPr>
            <a:xfrm>
              <a:off x="4441025" y="1854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5" y="60"/>
                    <a:pt x="36" y="0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1" name="Google Shape;62841;p27"/>
            <p:cNvSpPr/>
            <p:nvPr/>
          </p:nvSpPr>
          <p:spPr>
            <a:xfrm>
              <a:off x="2729200" y="184500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01"/>
                  </a:moveTo>
                  <a:cubicBezTo>
                    <a:pt x="441" y="429"/>
                    <a:pt x="465" y="370"/>
                    <a:pt x="655" y="381"/>
                  </a:cubicBezTo>
                  <a:lnTo>
                    <a:pt x="655" y="155"/>
                  </a:lnTo>
                  <a:cubicBezTo>
                    <a:pt x="119" y="0"/>
                    <a:pt x="0" y="548"/>
                    <a:pt x="42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2" name="Google Shape;62842;p27"/>
            <p:cNvSpPr/>
            <p:nvPr/>
          </p:nvSpPr>
          <p:spPr>
            <a:xfrm>
              <a:off x="6560325" y="18521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79" y="84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3" name="Google Shape;62843;p27"/>
            <p:cNvSpPr/>
            <p:nvPr/>
          </p:nvSpPr>
          <p:spPr>
            <a:xfrm>
              <a:off x="4533300" y="18456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84"/>
                    <a:pt x="48" y="0"/>
                    <a:pt x="0" y="131"/>
                  </a:cubicBezTo>
                  <a:cubicBezTo>
                    <a:pt x="0" y="215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4" name="Google Shape;62844;p27"/>
            <p:cNvSpPr/>
            <p:nvPr/>
          </p:nvSpPr>
          <p:spPr>
            <a:xfrm>
              <a:off x="1346275" y="1843500"/>
              <a:ext cx="18500" cy="10750"/>
            </a:xfrm>
            <a:custGeom>
              <a:avLst/>
              <a:gdLst/>
              <a:ahLst/>
              <a:cxnLst/>
              <a:rect l="l" t="t" r="r" b="b"/>
              <a:pathLst>
                <a:path w="740" h="430" extrusionOk="0">
                  <a:moveTo>
                    <a:pt x="739" y="120"/>
                  </a:moveTo>
                  <a:cubicBezTo>
                    <a:pt x="442" y="120"/>
                    <a:pt x="263" y="60"/>
                    <a:pt x="84" y="1"/>
                  </a:cubicBezTo>
                  <a:cubicBezTo>
                    <a:pt x="1" y="358"/>
                    <a:pt x="680" y="430"/>
                    <a:pt x="739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5" name="Google Shape;62845;p27"/>
            <p:cNvSpPr/>
            <p:nvPr/>
          </p:nvSpPr>
          <p:spPr>
            <a:xfrm>
              <a:off x="3519775" y="18456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6" name="Google Shape;62846;p27"/>
            <p:cNvSpPr/>
            <p:nvPr/>
          </p:nvSpPr>
          <p:spPr>
            <a:xfrm>
              <a:off x="1401350" y="1827450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2"/>
                    <a:pt x="977" y="762"/>
                    <a:pt x="1584" y="643"/>
                  </a:cubicBezTo>
                  <a:cubicBezTo>
                    <a:pt x="1406" y="321"/>
                    <a:pt x="1227" y="0"/>
                    <a:pt x="274" y="71"/>
                  </a:cubicBezTo>
                  <a:cubicBezTo>
                    <a:pt x="96" y="214"/>
                    <a:pt x="1" y="393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7" name="Google Shape;62847;p27"/>
            <p:cNvSpPr/>
            <p:nvPr/>
          </p:nvSpPr>
          <p:spPr>
            <a:xfrm>
              <a:off x="1794250" y="18345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8" name="Google Shape;62848;p27"/>
            <p:cNvSpPr/>
            <p:nvPr/>
          </p:nvSpPr>
          <p:spPr>
            <a:xfrm>
              <a:off x="4038875" y="18351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8" y="84"/>
                    <a:pt x="430" y="108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9" name="Google Shape;62849;p27"/>
            <p:cNvSpPr/>
            <p:nvPr/>
          </p:nvSpPr>
          <p:spPr>
            <a:xfrm>
              <a:off x="1870150" y="183190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3" y="191"/>
                    <a:pt x="180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0" name="Google Shape;62850;p27"/>
            <p:cNvSpPr/>
            <p:nvPr/>
          </p:nvSpPr>
          <p:spPr>
            <a:xfrm>
              <a:off x="1546600" y="183457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2"/>
                  </a:moveTo>
                  <a:cubicBezTo>
                    <a:pt x="179" y="156"/>
                    <a:pt x="453" y="72"/>
                    <a:pt x="346" y="13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1" name="Google Shape;62851;p27"/>
            <p:cNvSpPr/>
            <p:nvPr/>
          </p:nvSpPr>
          <p:spPr>
            <a:xfrm>
              <a:off x="4168675" y="1826550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15"/>
                    <a:pt x="238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2" name="Google Shape;62852;p27"/>
            <p:cNvSpPr/>
            <p:nvPr/>
          </p:nvSpPr>
          <p:spPr>
            <a:xfrm>
              <a:off x="3337900" y="18292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96"/>
                    <a:pt x="429" y="120"/>
                    <a:pt x="429" y="0"/>
                  </a:cubicBezTo>
                  <a:cubicBezTo>
                    <a:pt x="251" y="36"/>
                    <a:pt x="1" y="24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3" name="Google Shape;62853;p27"/>
            <p:cNvSpPr/>
            <p:nvPr/>
          </p:nvSpPr>
          <p:spPr>
            <a:xfrm>
              <a:off x="1949050" y="18286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44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4" name="Google Shape;62854;p27"/>
            <p:cNvSpPr/>
            <p:nvPr/>
          </p:nvSpPr>
          <p:spPr>
            <a:xfrm>
              <a:off x="6935675" y="1826550"/>
              <a:ext cx="11050" cy="3300"/>
            </a:xfrm>
            <a:custGeom>
              <a:avLst/>
              <a:gdLst/>
              <a:ahLst/>
              <a:cxnLst/>
              <a:rect l="l" t="t" r="r" b="b"/>
              <a:pathLst>
                <a:path w="442" h="132" extrusionOk="0">
                  <a:moveTo>
                    <a:pt x="441" y="0"/>
                  </a:moveTo>
                  <a:cubicBezTo>
                    <a:pt x="274" y="36"/>
                    <a:pt x="1" y="0"/>
                    <a:pt x="1" y="131"/>
                  </a:cubicBezTo>
                  <a:cubicBezTo>
                    <a:pt x="167" y="96"/>
                    <a:pt x="417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5" name="Google Shape;62855;p27"/>
            <p:cNvSpPr/>
            <p:nvPr/>
          </p:nvSpPr>
          <p:spPr>
            <a:xfrm>
              <a:off x="4571100" y="1817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0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6" name="Google Shape;62856;p27"/>
            <p:cNvSpPr/>
            <p:nvPr/>
          </p:nvSpPr>
          <p:spPr>
            <a:xfrm>
              <a:off x="1837725" y="18182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08"/>
                  </a:cubicBezTo>
                  <a:cubicBezTo>
                    <a:pt x="167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7" name="Google Shape;62857;p27"/>
            <p:cNvSpPr/>
            <p:nvPr/>
          </p:nvSpPr>
          <p:spPr>
            <a:xfrm>
              <a:off x="1381125" y="1814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8" name="Google Shape;62858;p27"/>
            <p:cNvSpPr/>
            <p:nvPr/>
          </p:nvSpPr>
          <p:spPr>
            <a:xfrm>
              <a:off x="3639125" y="181492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56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9" name="Google Shape;62859;p27"/>
            <p:cNvSpPr/>
            <p:nvPr/>
          </p:nvSpPr>
          <p:spPr>
            <a:xfrm>
              <a:off x="2163950" y="1805700"/>
              <a:ext cx="16100" cy="17000"/>
            </a:xfrm>
            <a:custGeom>
              <a:avLst/>
              <a:gdLst/>
              <a:ahLst/>
              <a:cxnLst/>
              <a:rect l="l" t="t" r="r" b="b"/>
              <a:pathLst>
                <a:path w="644" h="680" extrusionOk="0">
                  <a:moveTo>
                    <a:pt x="643" y="168"/>
                  </a:moveTo>
                  <a:cubicBezTo>
                    <a:pt x="0" y="1"/>
                    <a:pt x="0" y="680"/>
                    <a:pt x="643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0" name="Google Shape;62860;p27"/>
            <p:cNvSpPr/>
            <p:nvPr/>
          </p:nvSpPr>
          <p:spPr>
            <a:xfrm>
              <a:off x="5411075" y="1811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32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1" name="Google Shape;62861;p27"/>
            <p:cNvSpPr/>
            <p:nvPr/>
          </p:nvSpPr>
          <p:spPr>
            <a:xfrm>
              <a:off x="5133975" y="18119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25"/>
                  </a:moveTo>
                  <a:cubicBezTo>
                    <a:pt x="262" y="1"/>
                    <a:pt x="0" y="84"/>
                    <a:pt x="95" y="132"/>
                  </a:cubicBezTo>
                  <a:cubicBezTo>
                    <a:pt x="179" y="179"/>
                    <a:pt x="441" y="84"/>
                    <a:pt x="321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2" name="Google Shape;62862;p27"/>
            <p:cNvSpPr/>
            <p:nvPr/>
          </p:nvSpPr>
          <p:spPr>
            <a:xfrm>
              <a:off x="1992500" y="1803925"/>
              <a:ext cx="20550" cy="8650"/>
            </a:xfrm>
            <a:custGeom>
              <a:avLst/>
              <a:gdLst/>
              <a:ahLst/>
              <a:cxnLst/>
              <a:rect l="l" t="t" r="r" b="b"/>
              <a:pathLst>
                <a:path w="822" h="346" extrusionOk="0">
                  <a:moveTo>
                    <a:pt x="120" y="346"/>
                  </a:moveTo>
                  <a:lnTo>
                    <a:pt x="774" y="346"/>
                  </a:lnTo>
                  <a:cubicBezTo>
                    <a:pt x="739" y="215"/>
                    <a:pt x="822" y="24"/>
                    <a:pt x="548" y="0"/>
                  </a:cubicBezTo>
                  <a:cubicBezTo>
                    <a:pt x="536" y="179"/>
                    <a:pt x="0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3" name="Google Shape;62863;p27"/>
            <p:cNvSpPr/>
            <p:nvPr/>
          </p:nvSpPr>
          <p:spPr>
            <a:xfrm>
              <a:off x="2307425" y="18063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31" y="144"/>
                  </a:cubicBezTo>
                  <a:cubicBezTo>
                    <a:pt x="191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4" name="Google Shape;62864;p27"/>
            <p:cNvSpPr/>
            <p:nvPr/>
          </p:nvSpPr>
          <p:spPr>
            <a:xfrm>
              <a:off x="3607575" y="1795000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941" y="476"/>
                  </a:moveTo>
                  <a:lnTo>
                    <a:pt x="941" y="36"/>
                  </a:lnTo>
                  <a:cubicBezTo>
                    <a:pt x="525" y="0"/>
                    <a:pt x="465" y="155"/>
                    <a:pt x="72" y="143"/>
                  </a:cubicBezTo>
                  <a:cubicBezTo>
                    <a:pt x="1" y="441"/>
                    <a:pt x="370" y="512"/>
                    <a:pt x="941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5" name="Google Shape;62865;p27"/>
            <p:cNvSpPr/>
            <p:nvPr/>
          </p:nvSpPr>
          <p:spPr>
            <a:xfrm>
              <a:off x="1315925" y="1797375"/>
              <a:ext cx="21750" cy="11925"/>
            </a:xfrm>
            <a:custGeom>
              <a:avLst/>
              <a:gdLst/>
              <a:ahLst/>
              <a:cxnLst/>
              <a:rect l="l" t="t" r="r" b="b"/>
              <a:pathLst>
                <a:path w="870" h="477" extrusionOk="0">
                  <a:moveTo>
                    <a:pt x="870" y="381"/>
                  </a:moveTo>
                  <a:lnTo>
                    <a:pt x="870" y="48"/>
                  </a:lnTo>
                  <a:cubicBezTo>
                    <a:pt x="536" y="60"/>
                    <a:pt x="60" y="0"/>
                    <a:pt x="1" y="167"/>
                  </a:cubicBezTo>
                  <a:cubicBezTo>
                    <a:pt x="441" y="167"/>
                    <a:pt x="274" y="477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6" name="Google Shape;62866;p27"/>
            <p:cNvSpPr/>
            <p:nvPr/>
          </p:nvSpPr>
          <p:spPr>
            <a:xfrm>
              <a:off x="1663875" y="1786950"/>
              <a:ext cx="32775" cy="17000"/>
            </a:xfrm>
            <a:custGeom>
              <a:avLst/>
              <a:gdLst/>
              <a:ahLst/>
              <a:cxnLst/>
              <a:rect l="l" t="t" r="r" b="b"/>
              <a:pathLst>
                <a:path w="1311" h="680" extrusionOk="0">
                  <a:moveTo>
                    <a:pt x="1" y="239"/>
                  </a:moveTo>
                  <a:cubicBezTo>
                    <a:pt x="239" y="489"/>
                    <a:pt x="596" y="679"/>
                    <a:pt x="1311" y="679"/>
                  </a:cubicBezTo>
                  <a:lnTo>
                    <a:pt x="1311" y="120"/>
                  </a:lnTo>
                  <a:cubicBezTo>
                    <a:pt x="930" y="191"/>
                    <a:pt x="13" y="1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7" name="Google Shape;62867;p27"/>
            <p:cNvSpPr/>
            <p:nvPr/>
          </p:nvSpPr>
          <p:spPr>
            <a:xfrm>
              <a:off x="875700" y="1787250"/>
              <a:ext cx="36325" cy="17300"/>
            </a:xfrm>
            <a:custGeom>
              <a:avLst/>
              <a:gdLst/>
              <a:ahLst/>
              <a:cxnLst/>
              <a:rect l="l" t="t" r="r" b="b"/>
              <a:pathLst>
                <a:path w="1453" h="692" extrusionOk="0">
                  <a:moveTo>
                    <a:pt x="1096" y="1"/>
                  </a:moveTo>
                  <a:cubicBezTo>
                    <a:pt x="405" y="13"/>
                    <a:pt x="48" y="215"/>
                    <a:pt x="0" y="572"/>
                  </a:cubicBezTo>
                  <a:cubicBezTo>
                    <a:pt x="429" y="536"/>
                    <a:pt x="476" y="691"/>
                    <a:pt x="881" y="691"/>
                  </a:cubicBezTo>
                  <a:cubicBezTo>
                    <a:pt x="1024" y="453"/>
                    <a:pt x="1453" y="179"/>
                    <a:pt x="109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8" name="Google Shape;62868;p27"/>
            <p:cNvSpPr/>
            <p:nvPr/>
          </p:nvSpPr>
          <p:spPr>
            <a:xfrm>
              <a:off x="4631225" y="1792900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29" y="346"/>
                  </a:moveTo>
                  <a:cubicBezTo>
                    <a:pt x="393" y="203"/>
                    <a:pt x="477" y="25"/>
                    <a:pt x="215" y="1"/>
                  </a:cubicBezTo>
                  <a:cubicBezTo>
                    <a:pt x="203" y="72"/>
                    <a:pt x="191" y="132"/>
                    <a:pt x="0" y="120"/>
                  </a:cubicBezTo>
                  <a:cubicBezTo>
                    <a:pt x="24" y="251"/>
                    <a:pt x="60" y="382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9" name="Google Shape;62869;p27"/>
            <p:cNvSpPr/>
            <p:nvPr/>
          </p:nvSpPr>
          <p:spPr>
            <a:xfrm>
              <a:off x="2155900" y="17976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0" name="Google Shape;62870;p27"/>
            <p:cNvSpPr/>
            <p:nvPr/>
          </p:nvSpPr>
          <p:spPr>
            <a:xfrm>
              <a:off x="3451600" y="1792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1" name="Google Shape;62871;p27"/>
            <p:cNvSpPr/>
            <p:nvPr/>
          </p:nvSpPr>
          <p:spPr>
            <a:xfrm>
              <a:off x="1987150" y="17920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67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2" name="Google Shape;62872;p27"/>
            <p:cNvSpPr/>
            <p:nvPr/>
          </p:nvSpPr>
          <p:spPr>
            <a:xfrm>
              <a:off x="3125675" y="17902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6"/>
                    <a:pt x="1" y="1"/>
                    <a:pt x="1" y="120"/>
                  </a:cubicBezTo>
                  <a:cubicBezTo>
                    <a:pt x="167" y="72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3" name="Google Shape;62873;p27"/>
            <p:cNvSpPr/>
            <p:nvPr/>
          </p:nvSpPr>
          <p:spPr>
            <a:xfrm>
              <a:off x="3753425" y="1786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4"/>
                  </a:moveTo>
                  <a:cubicBezTo>
                    <a:pt x="168" y="179"/>
                    <a:pt x="429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4" name="Google Shape;62874;p27"/>
            <p:cNvSpPr/>
            <p:nvPr/>
          </p:nvSpPr>
          <p:spPr>
            <a:xfrm>
              <a:off x="2894700" y="17866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5" name="Google Shape;62875;p27"/>
            <p:cNvSpPr/>
            <p:nvPr/>
          </p:nvSpPr>
          <p:spPr>
            <a:xfrm>
              <a:off x="5791200" y="17810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4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79"/>
                    <a:pt x="452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6" name="Google Shape;62876;p27"/>
            <p:cNvSpPr/>
            <p:nvPr/>
          </p:nvSpPr>
          <p:spPr>
            <a:xfrm>
              <a:off x="2139550" y="17810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7" name="Google Shape;62877;p27"/>
            <p:cNvSpPr/>
            <p:nvPr/>
          </p:nvSpPr>
          <p:spPr>
            <a:xfrm>
              <a:off x="4652650" y="1776250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4"/>
                  </a:moveTo>
                  <a:lnTo>
                    <a:pt x="441" y="214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8" name="Google Shape;62878;p27"/>
            <p:cNvSpPr/>
            <p:nvPr/>
          </p:nvSpPr>
          <p:spPr>
            <a:xfrm>
              <a:off x="3742425" y="17649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334" y="1"/>
                  </a:moveTo>
                  <a:cubicBezTo>
                    <a:pt x="0" y="167"/>
                    <a:pt x="96" y="513"/>
                    <a:pt x="774" y="453"/>
                  </a:cubicBezTo>
                  <a:cubicBezTo>
                    <a:pt x="834" y="191"/>
                    <a:pt x="715" y="13"/>
                    <a:pt x="33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9" name="Google Shape;62879;p27"/>
            <p:cNvSpPr/>
            <p:nvPr/>
          </p:nvSpPr>
          <p:spPr>
            <a:xfrm>
              <a:off x="2845575" y="17723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0" name="Google Shape;62880;p27"/>
            <p:cNvSpPr/>
            <p:nvPr/>
          </p:nvSpPr>
          <p:spPr>
            <a:xfrm>
              <a:off x="6392450" y="1754225"/>
              <a:ext cx="28000" cy="19650"/>
            </a:xfrm>
            <a:custGeom>
              <a:avLst/>
              <a:gdLst/>
              <a:ahLst/>
              <a:cxnLst/>
              <a:rect l="l" t="t" r="r" b="b"/>
              <a:pathLst>
                <a:path w="1120" h="786" extrusionOk="0">
                  <a:moveTo>
                    <a:pt x="632" y="762"/>
                  </a:moveTo>
                  <a:cubicBezTo>
                    <a:pt x="572" y="429"/>
                    <a:pt x="1120" y="417"/>
                    <a:pt x="1060" y="83"/>
                  </a:cubicBezTo>
                  <a:cubicBezTo>
                    <a:pt x="1" y="0"/>
                    <a:pt x="96" y="786"/>
                    <a:pt x="632" y="7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1" name="Google Shape;62881;p27"/>
            <p:cNvSpPr/>
            <p:nvPr/>
          </p:nvSpPr>
          <p:spPr>
            <a:xfrm>
              <a:off x="2313075" y="1769700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108" y="143"/>
                  </a:moveTo>
                  <a:cubicBezTo>
                    <a:pt x="167" y="167"/>
                    <a:pt x="441" y="84"/>
                    <a:pt x="334" y="24"/>
                  </a:cubicBezTo>
                  <a:cubicBezTo>
                    <a:pt x="274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2" name="Google Shape;62882;p27"/>
            <p:cNvSpPr/>
            <p:nvPr/>
          </p:nvSpPr>
          <p:spPr>
            <a:xfrm>
              <a:off x="1677275" y="17697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20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3" name="Google Shape;62883;p27"/>
            <p:cNvSpPr/>
            <p:nvPr/>
          </p:nvSpPr>
          <p:spPr>
            <a:xfrm>
              <a:off x="4084125" y="17533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798" y="691"/>
                  </a:moveTo>
                  <a:cubicBezTo>
                    <a:pt x="977" y="560"/>
                    <a:pt x="1072" y="393"/>
                    <a:pt x="1013" y="119"/>
                  </a:cubicBezTo>
                  <a:cubicBezTo>
                    <a:pt x="715" y="119"/>
                    <a:pt x="536" y="60"/>
                    <a:pt x="358" y="0"/>
                  </a:cubicBezTo>
                  <a:cubicBezTo>
                    <a:pt x="1" y="203"/>
                    <a:pt x="96" y="715"/>
                    <a:pt x="7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4" name="Google Shape;62884;p27"/>
            <p:cNvSpPr/>
            <p:nvPr/>
          </p:nvSpPr>
          <p:spPr>
            <a:xfrm>
              <a:off x="2343725" y="1757775"/>
              <a:ext cx="15500" cy="17000"/>
            </a:xfrm>
            <a:custGeom>
              <a:avLst/>
              <a:gdLst/>
              <a:ahLst/>
              <a:cxnLst/>
              <a:rect l="l" t="t" r="r" b="b"/>
              <a:pathLst>
                <a:path w="620" h="680" extrusionOk="0">
                  <a:moveTo>
                    <a:pt x="620" y="513"/>
                  </a:moveTo>
                  <a:lnTo>
                    <a:pt x="620" y="168"/>
                  </a:lnTo>
                  <a:cubicBezTo>
                    <a:pt x="1" y="1"/>
                    <a:pt x="1" y="680"/>
                    <a:pt x="620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5" name="Google Shape;62885;p27"/>
            <p:cNvSpPr/>
            <p:nvPr/>
          </p:nvSpPr>
          <p:spPr>
            <a:xfrm>
              <a:off x="5345900" y="176432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6"/>
                    <a:pt x="429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6" name="Google Shape;62886;p27"/>
            <p:cNvSpPr/>
            <p:nvPr/>
          </p:nvSpPr>
          <p:spPr>
            <a:xfrm>
              <a:off x="2277050" y="1758975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691" y="346"/>
                  </a:moveTo>
                  <a:lnTo>
                    <a:pt x="691" y="1"/>
                  </a:lnTo>
                  <a:lnTo>
                    <a:pt x="37" y="1"/>
                  </a:lnTo>
                  <a:cubicBezTo>
                    <a:pt x="1" y="251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7" name="Google Shape;62887;p27"/>
            <p:cNvSpPr/>
            <p:nvPr/>
          </p:nvSpPr>
          <p:spPr>
            <a:xfrm>
              <a:off x="1646925" y="1756300"/>
              <a:ext cx="11325" cy="9850"/>
            </a:xfrm>
            <a:custGeom>
              <a:avLst/>
              <a:gdLst/>
              <a:ahLst/>
              <a:cxnLst/>
              <a:rect l="l" t="t" r="r" b="b"/>
              <a:pathLst>
                <a:path w="453" h="394" extrusionOk="0">
                  <a:moveTo>
                    <a:pt x="453" y="346"/>
                  </a:moveTo>
                  <a:lnTo>
                    <a:pt x="453" y="119"/>
                  </a:lnTo>
                  <a:cubicBezTo>
                    <a:pt x="250" y="119"/>
                    <a:pt x="203" y="36"/>
                    <a:pt x="24" y="0"/>
                  </a:cubicBezTo>
                  <a:cubicBezTo>
                    <a:pt x="36" y="179"/>
                    <a:pt x="0" y="393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8" name="Google Shape;62888;p27"/>
            <p:cNvSpPr/>
            <p:nvPr/>
          </p:nvSpPr>
          <p:spPr>
            <a:xfrm>
              <a:off x="1462675" y="1761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62" y="36"/>
                    <a:pt x="1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9" name="Google Shape;62889;p27"/>
            <p:cNvSpPr/>
            <p:nvPr/>
          </p:nvSpPr>
          <p:spPr>
            <a:xfrm>
              <a:off x="6815725" y="17557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03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0" name="Google Shape;62890;p27"/>
            <p:cNvSpPr/>
            <p:nvPr/>
          </p:nvSpPr>
          <p:spPr>
            <a:xfrm>
              <a:off x="6079625" y="17583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1" name="Google Shape;62891;p27"/>
            <p:cNvSpPr/>
            <p:nvPr/>
          </p:nvSpPr>
          <p:spPr>
            <a:xfrm>
              <a:off x="2006200" y="1756000"/>
              <a:ext cx="16375" cy="5975"/>
            </a:xfrm>
            <a:custGeom>
              <a:avLst/>
              <a:gdLst/>
              <a:ahLst/>
              <a:cxnLst/>
              <a:rect l="l" t="t" r="r" b="b"/>
              <a:pathLst>
                <a:path w="655" h="239" extrusionOk="0">
                  <a:moveTo>
                    <a:pt x="0" y="239"/>
                  </a:moveTo>
                  <a:cubicBezTo>
                    <a:pt x="369" y="239"/>
                    <a:pt x="572" y="155"/>
                    <a:pt x="655" y="12"/>
                  </a:cubicBezTo>
                  <a:cubicBezTo>
                    <a:pt x="286" y="1"/>
                    <a:pt x="95" y="108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2" name="Google Shape;62892;p27"/>
            <p:cNvSpPr/>
            <p:nvPr/>
          </p:nvSpPr>
          <p:spPr>
            <a:xfrm>
              <a:off x="2294325" y="17503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393" y="36"/>
                    <a:pt x="215" y="0"/>
                  </a:cubicBezTo>
                  <a:cubicBezTo>
                    <a:pt x="215" y="119"/>
                    <a:pt x="36" y="143"/>
                    <a:pt x="0" y="227"/>
                  </a:cubicBezTo>
                  <a:cubicBezTo>
                    <a:pt x="215" y="227"/>
                    <a:pt x="250" y="310"/>
                    <a:pt x="429" y="346"/>
                  </a:cubicBezTo>
                  <a:cubicBezTo>
                    <a:pt x="429" y="238"/>
                    <a:pt x="608" y="215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3" name="Google Shape;62893;p27"/>
            <p:cNvSpPr/>
            <p:nvPr/>
          </p:nvSpPr>
          <p:spPr>
            <a:xfrm>
              <a:off x="5039000" y="1742900"/>
              <a:ext cx="21175" cy="15800"/>
            </a:xfrm>
            <a:custGeom>
              <a:avLst/>
              <a:gdLst/>
              <a:ahLst/>
              <a:cxnLst/>
              <a:rect l="l" t="t" r="r" b="b"/>
              <a:pathLst>
                <a:path w="847" h="632" extrusionOk="0">
                  <a:moveTo>
                    <a:pt x="1" y="96"/>
                  </a:moveTo>
                  <a:lnTo>
                    <a:pt x="1" y="536"/>
                  </a:lnTo>
                  <a:cubicBezTo>
                    <a:pt x="846" y="632"/>
                    <a:pt x="846" y="1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4" name="Google Shape;62894;p27"/>
            <p:cNvSpPr/>
            <p:nvPr/>
          </p:nvSpPr>
          <p:spPr>
            <a:xfrm>
              <a:off x="4542225" y="1739325"/>
              <a:ext cx="27700" cy="16700"/>
            </a:xfrm>
            <a:custGeom>
              <a:avLst/>
              <a:gdLst/>
              <a:ahLst/>
              <a:cxnLst/>
              <a:rect l="l" t="t" r="r" b="b"/>
              <a:pathLst>
                <a:path w="1108" h="668" extrusionOk="0">
                  <a:moveTo>
                    <a:pt x="953" y="1"/>
                  </a:moveTo>
                  <a:lnTo>
                    <a:pt x="96" y="1"/>
                  </a:lnTo>
                  <a:cubicBezTo>
                    <a:pt x="0" y="382"/>
                    <a:pt x="465" y="477"/>
                    <a:pt x="750" y="668"/>
                  </a:cubicBezTo>
                  <a:cubicBezTo>
                    <a:pt x="727" y="417"/>
                    <a:pt x="1108" y="358"/>
                    <a:pt x="95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5" name="Google Shape;62895;p27"/>
            <p:cNvSpPr/>
            <p:nvPr/>
          </p:nvSpPr>
          <p:spPr>
            <a:xfrm>
              <a:off x="2492550" y="1747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6" name="Google Shape;62896;p27"/>
            <p:cNvSpPr/>
            <p:nvPr/>
          </p:nvSpPr>
          <p:spPr>
            <a:xfrm>
              <a:off x="6190950" y="1739325"/>
              <a:ext cx="16375" cy="8675"/>
            </a:xfrm>
            <a:custGeom>
              <a:avLst/>
              <a:gdLst/>
              <a:ahLst/>
              <a:cxnLst/>
              <a:rect l="l" t="t" r="r" b="b"/>
              <a:pathLst>
                <a:path w="655" h="347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7" name="Google Shape;62897;p27"/>
            <p:cNvSpPr/>
            <p:nvPr/>
          </p:nvSpPr>
          <p:spPr>
            <a:xfrm>
              <a:off x="6728800" y="1739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8" name="Google Shape;62898;p27"/>
            <p:cNvSpPr/>
            <p:nvPr/>
          </p:nvSpPr>
          <p:spPr>
            <a:xfrm>
              <a:off x="4210050" y="173605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107" y="132"/>
                  </a:moveTo>
                  <a:cubicBezTo>
                    <a:pt x="167" y="156"/>
                    <a:pt x="429" y="72"/>
                    <a:pt x="321" y="13"/>
                  </a:cubicBezTo>
                  <a:cubicBezTo>
                    <a:pt x="262" y="1"/>
                    <a:pt x="0" y="84"/>
                    <a:pt x="10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9" name="Google Shape;62899;p27"/>
            <p:cNvSpPr/>
            <p:nvPr/>
          </p:nvSpPr>
          <p:spPr>
            <a:xfrm>
              <a:off x="1254300" y="1712850"/>
              <a:ext cx="40825" cy="28600"/>
            </a:xfrm>
            <a:custGeom>
              <a:avLst/>
              <a:gdLst/>
              <a:ahLst/>
              <a:cxnLst/>
              <a:rect l="l" t="t" r="r" b="b"/>
              <a:pathLst>
                <a:path w="1633" h="1144" extrusionOk="0">
                  <a:moveTo>
                    <a:pt x="501" y="726"/>
                  </a:moveTo>
                  <a:cubicBezTo>
                    <a:pt x="656" y="869"/>
                    <a:pt x="370" y="1143"/>
                    <a:pt x="930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1" y="607"/>
                    <a:pt x="382" y="607"/>
                    <a:pt x="501" y="7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0" name="Google Shape;62900;p27"/>
            <p:cNvSpPr/>
            <p:nvPr/>
          </p:nvSpPr>
          <p:spPr>
            <a:xfrm>
              <a:off x="5728675" y="17310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1" name="Google Shape;62901;p27"/>
            <p:cNvSpPr/>
            <p:nvPr/>
          </p:nvSpPr>
          <p:spPr>
            <a:xfrm>
              <a:off x="2502975" y="1728025"/>
              <a:ext cx="22950" cy="10150"/>
            </a:xfrm>
            <a:custGeom>
              <a:avLst/>
              <a:gdLst/>
              <a:ahLst/>
              <a:cxnLst/>
              <a:rect l="l" t="t" r="r" b="b"/>
              <a:pathLst>
                <a:path w="918" h="406" extrusionOk="0">
                  <a:moveTo>
                    <a:pt x="775" y="346"/>
                  </a:moveTo>
                  <a:cubicBezTo>
                    <a:pt x="917" y="48"/>
                    <a:pt x="322" y="119"/>
                    <a:pt x="120" y="0"/>
                  </a:cubicBezTo>
                  <a:cubicBezTo>
                    <a:pt x="1" y="298"/>
                    <a:pt x="227" y="405"/>
                    <a:pt x="77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2" name="Google Shape;62902;p27"/>
            <p:cNvSpPr/>
            <p:nvPr/>
          </p:nvSpPr>
          <p:spPr>
            <a:xfrm>
              <a:off x="1470700" y="1733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44"/>
                  </a:moveTo>
                  <a:cubicBezTo>
                    <a:pt x="167" y="167"/>
                    <a:pt x="441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3" name="Google Shape;62903;p27"/>
            <p:cNvSpPr/>
            <p:nvPr/>
          </p:nvSpPr>
          <p:spPr>
            <a:xfrm>
              <a:off x="2424400" y="17277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4" name="Google Shape;62904;p27"/>
            <p:cNvSpPr/>
            <p:nvPr/>
          </p:nvSpPr>
          <p:spPr>
            <a:xfrm>
              <a:off x="992675" y="17304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24"/>
                  </a:moveTo>
                  <a:cubicBezTo>
                    <a:pt x="274" y="1"/>
                    <a:pt x="0" y="84"/>
                    <a:pt x="108" y="143"/>
                  </a:cubicBezTo>
                  <a:cubicBezTo>
                    <a:pt x="167" y="167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5" name="Google Shape;62905;p27"/>
            <p:cNvSpPr/>
            <p:nvPr/>
          </p:nvSpPr>
          <p:spPr>
            <a:xfrm>
              <a:off x="720625" y="17304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7"/>
                    <a:pt x="452" y="72"/>
                    <a:pt x="345" y="12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6" name="Google Shape;62906;p27"/>
            <p:cNvSpPr/>
            <p:nvPr/>
          </p:nvSpPr>
          <p:spPr>
            <a:xfrm>
              <a:off x="587850" y="172177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70" y="36"/>
                  </a:moveTo>
                  <a:cubicBezTo>
                    <a:pt x="370" y="0"/>
                    <a:pt x="48" y="60"/>
                    <a:pt x="1" y="250"/>
                  </a:cubicBezTo>
                  <a:cubicBezTo>
                    <a:pt x="310" y="286"/>
                    <a:pt x="370" y="429"/>
                    <a:pt x="656" y="477"/>
                  </a:cubicBezTo>
                  <a:cubicBezTo>
                    <a:pt x="596" y="274"/>
                    <a:pt x="894" y="238"/>
                    <a:pt x="87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7" name="Google Shape;62907;p27"/>
            <p:cNvSpPr/>
            <p:nvPr/>
          </p:nvSpPr>
          <p:spPr>
            <a:xfrm>
              <a:off x="1848425" y="1720575"/>
              <a:ext cx="30700" cy="12825"/>
            </a:xfrm>
            <a:custGeom>
              <a:avLst/>
              <a:gdLst/>
              <a:ahLst/>
              <a:cxnLst/>
              <a:rect l="l" t="t" r="r" b="b"/>
              <a:pathLst>
                <a:path w="1228" h="513" extrusionOk="0">
                  <a:moveTo>
                    <a:pt x="1084" y="417"/>
                  </a:moveTo>
                  <a:cubicBezTo>
                    <a:pt x="1227" y="155"/>
                    <a:pt x="48" y="1"/>
                    <a:pt x="1" y="203"/>
                  </a:cubicBezTo>
                  <a:cubicBezTo>
                    <a:pt x="418" y="239"/>
                    <a:pt x="406" y="513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8" name="Google Shape;62908;p27"/>
            <p:cNvSpPr/>
            <p:nvPr/>
          </p:nvSpPr>
          <p:spPr>
            <a:xfrm>
              <a:off x="7038975" y="1725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83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9" name="Google Shape;62909;p27"/>
            <p:cNvSpPr/>
            <p:nvPr/>
          </p:nvSpPr>
          <p:spPr>
            <a:xfrm>
              <a:off x="369375" y="1722675"/>
              <a:ext cx="17300" cy="6550"/>
            </a:xfrm>
            <a:custGeom>
              <a:avLst/>
              <a:gdLst/>
              <a:ahLst/>
              <a:cxnLst/>
              <a:rect l="l" t="t" r="r" b="b"/>
              <a:pathLst>
                <a:path w="692" h="262" extrusionOk="0">
                  <a:moveTo>
                    <a:pt x="691" y="0"/>
                  </a:moveTo>
                  <a:lnTo>
                    <a:pt x="36" y="0"/>
                  </a:lnTo>
                  <a:cubicBezTo>
                    <a:pt x="1" y="202"/>
                    <a:pt x="239" y="262"/>
                    <a:pt x="69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0" name="Google Shape;62910;p27"/>
            <p:cNvSpPr/>
            <p:nvPr/>
          </p:nvSpPr>
          <p:spPr>
            <a:xfrm>
              <a:off x="4609500" y="17167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67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1" name="Google Shape;62911;p27"/>
            <p:cNvSpPr/>
            <p:nvPr/>
          </p:nvSpPr>
          <p:spPr>
            <a:xfrm>
              <a:off x="3919525" y="17170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2" name="Google Shape;62912;p27"/>
            <p:cNvSpPr/>
            <p:nvPr/>
          </p:nvSpPr>
          <p:spPr>
            <a:xfrm>
              <a:off x="2122575" y="1703325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48"/>
                  </a:moveTo>
                  <a:cubicBezTo>
                    <a:pt x="1286" y="0"/>
                    <a:pt x="0" y="250"/>
                    <a:pt x="120" y="667"/>
                  </a:cubicBezTo>
                  <a:cubicBezTo>
                    <a:pt x="739" y="750"/>
                    <a:pt x="691" y="500"/>
                    <a:pt x="1215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3" name="Google Shape;62913;p27"/>
            <p:cNvSpPr/>
            <p:nvPr/>
          </p:nvSpPr>
          <p:spPr>
            <a:xfrm>
              <a:off x="275325" y="17161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4" name="Google Shape;62914;p27"/>
            <p:cNvSpPr/>
            <p:nvPr/>
          </p:nvSpPr>
          <p:spPr>
            <a:xfrm>
              <a:off x="6250775" y="17113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5" name="Google Shape;62915;p27"/>
            <p:cNvSpPr/>
            <p:nvPr/>
          </p:nvSpPr>
          <p:spPr>
            <a:xfrm>
              <a:off x="4323750" y="17131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6" name="Google Shape;62916;p27"/>
            <p:cNvSpPr/>
            <p:nvPr/>
          </p:nvSpPr>
          <p:spPr>
            <a:xfrm>
              <a:off x="3867425" y="1702725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9" y="572"/>
                  </a:moveTo>
                  <a:cubicBezTo>
                    <a:pt x="846" y="417"/>
                    <a:pt x="894" y="24"/>
                    <a:pt x="322" y="0"/>
                  </a:cubicBezTo>
                  <a:cubicBezTo>
                    <a:pt x="37" y="155"/>
                    <a:pt x="1" y="560"/>
                    <a:pt x="54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7" name="Google Shape;62917;p27"/>
            <p:cNvSpPr/>
            <p:nvPr/>
          </p:nvSpPr>
          <p:spPr>
            <a:xfrm>
              <a:off x="5894775" y="17021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8" name="Google Shape;62918;p27"/>
            <p:cNvSpPr/>
            <p:nvPr/>
          </p:nvSpPr>
          <p:spPr>
            <a:xfrm>
              <a:off x="2854225" y="1697350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202" y="334"/>
                  </a:moveTo>
                  <a:cubicBezTo>
                    <a:pt x="703" y="370"/>
                    <a:pt x="1024" y="311"/>
                    <a:pt x="1072" y="120"/>
                  </a:cubicBezTo>
                  <a:cubicBezTo>
                    <a:pt x="703" y="132"/>
                    <a:pt x="0" y="1"/>
                    <a:pt x="202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9" name="Google Shape;62919;p27"/>
            <p:cNvSpPr/>
            <p:nvPr/>
          </p:nvSpPr>
          <p:spPr>
            <a:xfrm>
              <a:off x="2117525" y="17021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0" name="Google Shape;62920;p27"/>
            <p:cNvSpPr/>
            <p:nvPr/>
          </p:nvSpPr>
          <p:spPr>
            <a:xfrm>
              <a:off x="1631150" y="169975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0" y="119"/>
                  </a:moveTo>
                  <a:cubicBezTo>
                    <a:pt x="0" y="179"/>
                    <a:pt x="179" y="238"/>
                    <a:pt x="226" y="119"/>
                  </a:cubicBezTo>
                  <a:cubicBezTo>
                    <a:pt x="226" y="60"/>
                    <a:pt x="48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1" name="Google Shape;62921;p27"/>
            <p:cNvSpPr/>
            <p:nvPr/>
          </p:nvSpPr>
          <p:spPr>
            <a:xfrm>
              <a:off x="5291725" y="16994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67"/>
                    <a:pt x="429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2" name="Google Shape;62922;p27"/>
            <p:cNvSpPr/>
            <p:nvPr/>
          </p:nvSpPr>
          <p:spPr>
            <a:xfrm>
              <a:off x="4831250" y="16929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2" y="298"/>
                  </a:moveTo>
                  <a:cubicBezTo>
                    <a:pt x="286" y="179"/>
                    <a:pt x="84" y="0"/>
                    <a:pt x="36" y="179"/>
                  </a:cubicBezTo>
                  <a:cubicBezTo>
                    <a:pt x="0" y="298"/>
                    <a:pt x="215" y="477"/>
                    <a:pt x="262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3" name="Google Shape;62923;p27"/>
            <p:cNvSpPr/>
            <p:nvPr/>
          </p:nvSpPr>
          <p:spPr>
            <a:xfrm>
              <a:off x="199125" y="16964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4" name="Google Shape;62924;p27"/>
            <p:cNvSpPr/>
            <p:nvPr/>
          </p:nvSpPr>
          <p:spPr>
            <a:xfrm>
              <a:off x="3734375" y="1694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5" name="Google Shape;62925;p27"/>
            <p:cNvSpPr/>
            <p:nvPr/>
          </p:nvSpPr>
          <p:spPr>
            <a:xfrm>
              <a:off x="5446500" y="16854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6" name="Google Shape;62926;p27"/>
            <p:cNvSpPr/>
            <p:nvPr/>
          </p:nvSpPr>
          <p:spPr>
            <a:xfrm>
              <a:off x="3824275" y="16878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7"/>
                  </a:moveTo>
                  <a:cubicBezTo>
                    <a:pt x="262" y="1"/>
                    <a:pt x="1" y="96"/>
                    <a:pt x="96" y="156"/>
                  </a:cubicBezTo>
                  <a:cubicBezTo>
                    <a:pt x="155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7" name="Google Shape;62927;p27"/>
            <p:cNvSpPr/>
            <p:nvPr/>
          </p:nvSpPr>
          <p:spPr>
            <a:xfrm>
              <a:off x="2272300" y="168307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6"/>
                    <a:pt x="227" y="0"/>
                  </a:cubicBezTo>
                  <a:cubicBezTo>
                    <a:pt x="203" y="72"/>
                    <a:pt x="191" y="131"/>
                    <a:pt x="0" y="120"/>
                  </a:cubicBezTo>
                  <a:cubicBezTo>
                    <a:pt x="24" y="251"/>
                    <a:pt x="72" y="393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8" name="Google Shape;62928;p27"/>
            <p:cNvSpPr/>
            <p:nvPr/>
          </p:nvSpPr>
          <p:spPr>
            <a:xfrm>
              <a:off x="2218425" y="16887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55" y="84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9" name="Google Shape;62929;p27"/>
            <p:cNvSpPr/>
            <p:nvPr/>
          </p:nvSpPr>
          <p:spPr>
            <a:xfrm>
              <a:off x="2185675" y="167682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24"/>
                  </a:moveTo>
                  <a:cubicBezTo>
                    <a:pt x="370" y="0"/>
                    <a:pt x="36" y="60"/>
                    <a:pt x="1" y="250"/>
                  </a:cubicBezTo>
                  <a:cubicBezTo>
                    <a:pt x="310" y="286"/>
                    <a:pt x="370" y="429"/>
                    <a:pt x="655" y="477"/>
                  </a:cubicBezTo>
                  <a:cubicBezTo>
                    <a:pt x="715" y="322"/>
                    <a:pt x="965" y="262"/>
                    <a:pt x="858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0" name="Google Shape;62930;p27"/>
            <p:cNvSpPr/>
            <p:nvPr/>
          </p:nvSpPr>
          <p:spPr>
            <a:xfrm>
              <a:off x="3372725" y="16768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1" name="Google Shape;62931;p27"/>
            <p:cNvSpPr/>
            <p:nvPr/>
          </p:nvSpPr>
          <p:spPr>
            <a:xfrm>
              <a:off x="5892100" y="1671175"/>
              <a:ext cx="10725" cy="7150"/>
            </a:xfrm>
            <a:custGeom>
              <a:avLst/>
              <a:gdLst/>
              <a:ahLst/>
              <a:cxnLst/>
              <a:rect l="l" t="t" r="r" b="b"/>
              <a:pathLst>
                <a:path w="429" h="286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69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2" name="Google Shape;62932;p27"/>
            <p:cNvSpPr/>
            <p:nvPr/>
          </p:nvSpPr>
          <p:spPr>
            <a:xfrm>
              <a:off x="4883625" y="16711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3" name="Google Shape;62933;p27"/>
            <p:cNvSpPr/>
            <p:nvPr/>
          </p:nvSpPr>
          <p:spPr>
            <a:xfrm>
              <a:off x="2486600" y="1663425"/>
              <a:ext cx="21175" cy="12525"/>
            </a:xfrm>
            <a:custGeom>
              <a:avLst/>
              <a:gdLst/>
              <a:ahLst/>
              <a:cxnLst/>
              <a:rect l="l" t="t" r="r" b="b"/>
              <a:pathLst>
                <a:path w="847" h="501" extrusionOk="0">
                  <a:moveTo>
                    <a:pt x="787" y="441"/>
                  </a:moveTo>
                  <a:cubicBezTo>
                    <a:pt x="846" y="191"/>
                    <a:pt x="739" y="24"/>
                    <a:pt x="358" y="1"/>
                  </a:cubicBezTo>
                  <a:cubicBezTo>
                    <a:pt x="1" y="167"/>
                    <a:pt x="108" y="501"/>
                    <a:pt x="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4" name="Google Shape;62934;p27"/>
            <p:cNvSpPr/>
            <p:nvPr/>
          </p:nvSpPr>
          <p:spPr>
            <a:xfrm>
              <a:off x="1870150" y="1657475"/>
              <a:ext cx="30400" cy="17000"/>
            </a:xfrm>
            <a:custGeom>
              <a:avLst/>
              <a:gdLst/>
              <a:ahLst/>
              <a:cxnLst/>
              <a:rect l="l" t="t" r="r" b="b"/>
              <a:pathLst>
                <a:path w="1216" h="680" extrusionOk="0">
                  <a:moveTo>
                    <a:pt x="668" y="679"/>
                  </a:moveTo>
                  <a:cubicBezTo>
                    <a:pt x="680" y="501"/>
                    <a:pt x="1215" y="596"/>
                    <a:pt x="1096" y="346"/>
                  </a:cubicBezTo>
                  <a:cubicBezTo>
                    <a:pt x="715" y="251"/>
                    <a:pt x="501" y="60"/>
                    <a:pt x="13" y="1"/>
                  </a:cubicBezTo>
                  <a:cubicBezTo>
                    <a:pt x="1" y="358"/>
                    <a:pt x="203" y="596"/>
                    <a:pt x="66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5" name="Google Shape;62935;p27"/>
            <p:cNvSpPr/>
            <p:nvPr/>
          </p:nvSpPr>
          <p:spPr>
            <a:xfrm>
              <a:off x="5573900" y="16682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20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6" name="Google Shape;62936;p27"/>
            <p:cNvSpPr/>
            <p:nvPr/>
          </p:nvSpPr>
          <p:spPr>
            <a:xfrm>
              <a:off x="6807675" y="166552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8" y="167"/>
                    <a:pt x="441" y="83"/>
                    <a:pt x="334" y="24"/>
                  </a:cubicBezTo>
                  <a:cubicBezTo>
                    <a:pt x="275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7" name="Google Shape;62937;p27"/>
            <p:cNvSpPr/>
            <p:nvPr/>
          </p:nvSpPr>
          <p:spPr>
            <a:xfrm>
              <a:off x="5995075" y="1654500"/>
              <a:ext cx="22950" cy="14600"/>
            </a:xfrm>
            <a:custGeom>
              <a:avLst/>
              <a:gdLst/>
              <a:ahLst/>
              <a:cxnLst/>
              <a:rect l="l" t="t" r="r" b="b"/>
              <a:pathLst>
                <a:path w="918" h="584" extrusionOk="0">
                  <a:moveTo>
                    <a:pt x="227" y="584"/>
                  </a:moveTo>
                  <a:lnTo>
                    <a:pt x="656" y="584"/>
                  </a:lnTo>
                  <a:cubicBezTo>
                    <a:pt x="537" y="417"/>
                    <a:pt x="918" y="0"/>
                    <a:pt x="441" y="12"/>
                  </a:cubicBezTo>
                  <a:cubicBezTo>
                    <a:pt x="596" y="322"/>
                    <a:pt x="1" y="239"/>
                    <a:pt x="1" y="465"/>
                  </a:cubicBezTo>
                  <a:cubicBezTo>
                    <a:pt x="144" y="477"/>
                    <a:pt x="275" y="489"/>
                    <a:pt x="227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8" name="Google Shape;62938;p27"/>
            <p:cNvSpPr/>
            <p:nvPr/>
          </p:nvSpPr>
          <p:spPr>
            <a:xfrm>
              <a:off x="4124600" y="1659250"/>
              <a:ext cx="7175" cy="11650"/>
            </a:xfrm>
            <a:custGeom>
              <a:avLst/>
              <a:gdLst/>
              <a:ahLst/>
              <a:cxnLst/>
              <a:rect l="l" t="t" r="r" b="b"/>
              <a:pathLst>
                <a:path w="287" h="466" extrusionOk="0">
                  <a:moveTo>
                    <a:pt x="263" y="287"/>
                  </a:moveTo>
                  <a:cubicBezTo>
                    <a:pt x="287" y="168"/>
                    <a:pt x="96" y="1"/>
                    <a:pt x="37" y="168"/>
                  </a:cubicBezTo>
                  <a:cubicBezTo>
                    <a:pt x="1" y="287"/>
                    <a:pt x="215" y="465"/>
                    <a:pt x="263" y="2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9" name="Google Shape;62939;p27"/>
            <p:cNvSpPr/>
            <p:nvPr/>
          </p:nvSpPr>
          <p:spPr>
            <a:xfrm>
              <a:off x="2041600" y="16601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68" y="155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0" name="Google Shape;62940;p27"/>
            <p:cNvSpPr/>
            <p:nvPr/>
          </p:nvSpPr>
          <p:spPr>
            <a:xfrm>
              <a:off x="1827000" y="1657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1" name="Google Shape;62941;p27"/>
            <p:cNvSpPr/>
            <p:nvPr/>
          </p:nvSpPr>
          <p:spPr>
            <a:xfrm>
              <a:off x="5103600" y="16488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203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2" name="Google Shape;62942;p27"/>
            <p:cNvSpPr/>
            <p:nvPr/>
          </p:nvSpPr>
          <p:spPr>
            <a:xfrm>
              <a:off x="2736650" y="1636950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488"/>
                  </a:moveTo>
                  <a:cubicBezTo>
                    <a:pt x="1512" y="345"/>
                    <a:pt x="822" y="476"/>
                    <a:pt x="786" y="274"/>
                  </a:cubicBezTo>
                  <a:cubicBezTo>
                    <a:pt x="762" y="131"/>
                    <a:pt x="726" y="0"/>
                    <a:pt x="357" y="48"/>
                  </a:cubicBezTo>
                  <a:cubicBezTo>
                    <a:pt x="0" y="595"/>
                    <a:pt x="1417" y="941"/>
                    <a:pt x="165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3" name="Google Shape;62943;p27"/>
            <p:cNvSpPr/>
            <p:nvPr/>
          </p:nvSpPr>
          <p:spPr>
            <a:xfrm>
              <a:off x="6335000" y="16458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4" name="Google Shape;62944;p27"/>
            <p:cNvSpPr/>
            <p:nvPr/>
          </p:nvSpPr>
          <p:spPr>
            <a:xfrm>
              <a:off x="2788725" y="1643775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5" name="Google Shape;62945;p27"/>
            <p:cNvSpPr/>
            <p:nvPr/>
          </p:nvSpPr>
          <p:spPr>
            <a:xfrm>
              <a:off x="1653175" y="1646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6" name="Google Shape;62946;p27"/>
            <p:cNvSpPr/>
            <p:nvPr/>
          </p:nvSpPr>
          <p:spPr>
            <a:xfrm>
              <a:off x="5262250" y="1632475"/>
              <a:ext cx="22650" cy="11325"/>
            </a:xfrm>
            <a:custGeom>
              <a:avLst/>
              <a:gdLst/>
              <a:ahLst/>
              <a:cxnLst/>
              <a:rect l="l" t="t" r="r" b="b"/>
              <a:pathLst>
                <a:path w="906" h="453" extrusionOk="0">
                  <a:moveTo>
                    <a:pt x="620" y="453"/>
                  </a:moveTo>
                  <a:cubicBezTo>
                    <a:pt x="905" y="298"/>
                    <a:pt x="763" y="108"/>
                    <a:pt x="405" y="0"/>
                  </a:cubicBezTo>
                  <a:cubicBezTo>
                    <a:pt x="382" y="286"/>
                    <a:pt x="1" y="358"/>
                    <a:pt x="620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7" name="Google Shape;62947;p27"/>
            <p:cNvSpPr/>
            <p:nvPr/>
          </p:nvSpPr>
          <p:spPr>
            <a:xfrm>
              <a:off x="258950" y="16402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8" name="Google Shape;62948;p27"/>
            <p:cNvSpPr/>
            <p:nvPr/>
          </p:nvSpPr>
          <p:spPr>
            <a:xfrm>
              <a:off x="6780600" y="16372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9" name="Google Shape;62949;p27"/>
            <p:cNvSpPr/>
            <p:nvPr/>
          </p:nvSpPr>
          <p:spPr>
            <a:xfrm>
              <a:off x="3750750" y="16381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67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0" name="Google Shape;62950;p27"/>
            <p:cNvSpPr/>
            <p:nvPr/>
          </p:nvSpPr>
          <p:spPr>
            <a:xfrm>
              <a:off x="6990150" y="163187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43"/>
                  </a:moveTo>
                  <a:cubicBezTo>
                    <a:pt x="429" y="24"/>
                    <a:pt x="48" y="1"/>
                    <a:pt x="0" y="143"/>
                  </a:cubicBezTo>
                  <a:cubicBezTo>
                    <a:pt x="239" y="132"/>
                    <a:pt x="322" y="310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1" name="Google Shape;62951;p27"/>
            <p:cNvSpPr/>
            <p:nvPr/>
          </p:nvSpPr>
          <p:spPr>
            <a:xfrm>
              <a:off x="7205950" y="1624425"/>
              <a:ext cx="19975" cy="11050"/>
            </a:xfrm>
            <a:custGeom>
              <a:avLst/>
              <a:gdLst/>
              <a:ahLst/>
              <a:cxnLst/>
              <a:rect l="l" t="t" r="r" b="b"/>
              <a:pathLst>
                <a:path w="799" h="442" extrusionOk="0">
                  <a:moveTo>
                    <a:pt x="489" y="441"/>
                  </a:moveTo>
                  <a:cubicBezTo>
                    <a:pt x="560" y="299"/>
                    <a:pt x="798" y="239"/>
                    <a:pt x="715" y="1"/>
                  </a:cubicBezTo>
                  <a:lnTo>
                    <a:pt x="60" y="1"/>
                  </a:lnTo>
                  <a:cubicBezTo>
                    <a:pt x="0" y="251"/>
                    <a:pt x="108" y="418"/>
                    <a:pt x="48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2" name="Google Shape;62952;p27"/>
            <p:cNvSpPr/>
            <p:nvPr/>
          </p:nvSpPr>
          <p:spPr>
            <a:xfrm>
              <a:off x="5130975" y="162622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69"/>
                  </a:moveTo>
                  <a:cubicBezTo>
                    <a:pt x="441" y="250"/>
                    <a:pt x="620" y="239"/>
                    <a:pt x="668" y="143"/>
                  </a:cubicBezTo>
                  <a:cubicBezTo>
                    <a:pt x="382" y="143"/>
                    <a:pt x="370" y="0"/>
                    <a:pt x="13" y="24"/>
                  </a:cubicBezTo>
                  <a:cubicBezTo>
                    <a:pt x="1" y="227"/>
                    <a:pt x="180" y="310"/>
                    <a:pt x="44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3" name="Google Shape;62953;p27"/>
            <p:cNvSpPr/>
            <p:nvPr/>
          </p:nvSpPr>
          <p:spPr>
            <a:xfrm>
              <a:off x="6965150" y="16289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43"/>
                  </a:moveTo>
                  <a:cubicBezTo>
                    <a:pt x="179" y="167"/>
                    <a:pt x="453" y="84"/>
                    <a:pt x="346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4" name="Google Shape;62954;p27"/>
            <p:cNvSpPr/>
            <p:nvPr/>
          </p:nvSpPr>
          <p:spPr>
            <a:xfrm>
              <a:off x="4113000" y="16202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27" y="369"/>
                  </a:moveTo>
                  <a:cubicBezTo>
                    <a:pt x="1263" y="0"/>
                    <a:pt x="1" y="655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5" name="Google Shape;62955;p27"/>
            <p:cNvSpPr/>
            <p:nvPr/>
          </p:nvSpPr>
          <p:spPr>
            <a:xfrm>
              <a:off x="2365175" y="1617300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7"/>
                  </a:moveTo>
                  <a:cubicBezTo>
                    <a:pt x="1036" y="476"/>
                    <a:pt x="1155" y="310"/>
                    <a:pt x="1072" y="36"/>
                  </a:cubicBezTo>
                  <a:cubicBezTo>
                    <a:pt x="750" y="60"/>
                    <a:pt x="274" y="0"/>
                    <a:pt x="202" y="167"/>
                  </a:cubicBezTo>
                  <a:cubicBezTo>
                    <a:pt x="774" y="119"/>
                    <a:pt x="0" y="786"/>
                    <a:pt x="857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6" name="Google Shape;62956;p27"/>
            <p:cNvSpPr/>
            <p:nvPr/>
          </p:nvSpPr>
          <p:spPr>
            <a:xfrm>
              <a:off x="3273600" y="1612825"/>
              <a:ext cx="30100" cy="19375"/>
            </a:xfrm>
            <a:custGeom>
              <a:avLst/>
              <a:gdLst/>
              <a:ahLst/>
              <a:cxnLst/>
              <a:rect l="l" t="t" r="r" b="b"/>
              <a:pathLst>
                <a:path w="1204" h="775" extrusionOk="0">
                  <a:moveTo>
                    <a:pt x="834" y="667"/>
                  </a:moveTo>
                  <a:cubicBezTo>
                    <a:pt x="1203" y="477"/>
                    <a:pt x="715" y="167"/>
                    <a:pt x="394" y="1"/>
                  </a:cubicBezTo>
                  <a:cubicBezTo>
                    <a:pt x="60" y="179"/>
                    <a:pt x="1" y="775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7" name="Google Shape;62957;p27"/>
            <p:cNvSpPr/>
            <p:nvPr/>
          </p:nvSpPr>
          <p:spPr>
            <a:xfrm>
              <a:off x="2397600" y="16208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" y="119"/>
                  </a:moveTo>
                  <a:cubicBezTo>
                    <a:pt x="1" y="179"/>
                    <a:pt x="179" y="262"/>
                    <a:pt x="227" y="119"/>
                  </a:cubicBezTo>
                  <a:cubicBezTo>
                    <a:pt x="203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8" name="Google Shape;62958;p27"/>
            <p:cNvSpPr/>
            <p:nvPr/>
          </p:nvSpPr>
          <p:spPr>
            <a:xfrm>
              <a:off x="461650" y="161015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7" y="453"/>
                  </a:moveTo>
                  <a:cubicBezTo>
                    <a:pt x="1179" y="429"/>
                    <a:pt x="1191" y="72"/>
                    <a:pt x="703" y="0"/>
                  </a:cubicBezTo>
                  <a:cubicBezTo>
                    <a:pt x="965" y="370"/>
                    <a:pt x="1" y="96"/>
                    <a:pt x="274" y="453"/>
                  </a:cubicBezTo>
                  <a:cubicBezTo>
                    <a:pt x="1072" y="346"/>
                    <a:pt x="1513" y="929"/>
                    <a:pt x="1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9" name="Google Shape;62959;p27"/>
            <p:cNvSpPr/>
            <p:nvPr/>
          </p:nvSpPr>
          <p:spPr>
            <a:xfrm>
              <a:off x="2786050" y="16205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1" y="95"/>
                    <a:pt x="108" y="155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0" name="Google Shape;62960;p27"/>
            <p:cNvSpPr/>
            <p:nvPr/>
          </p:nvSpPr>
          <p:spPr>
            <a:xfrm>
              <a:off x="1854100" y="1617900"/>
              <a:ext cx="10725" cy="6850"/>
            </a:xfrm>
            <a:custGeom>
              <a:avLst/>
              <a:gdLst/>
              <a:ahLst/>
              <a:cxnLst/>
              <a:rect l="l" t="t" r="r" b="b"/>
              <a:pathLst>
                <a:path w="429" h="274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8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1" name="Google Shape;62961;p27"/>
            <p:cNvSpPr/>
            <p:nvPr/>
          </p:nvSpPr>
          <p:spPr>
            <a:xfrm>
              <a:off x="2552400" y="16149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29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2" name="Google Shape;62962;p27"/>
            <p:cNvSpPr/>
            <p:nvPr/>
          </p:nvSpPr>
          <p:spPr>
            <a:xfrm>
              <a:off x="4641925" y="16125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3"/>
                  </a:moveTo>
                  <a:cubicBezTo>
                    <a:pt x="406" y="25"/>
                    <a:pt x="49" y="1"/>
                    <a:pt x="1" y="132"/>
                  </a:cubicBezTo>
                  <a:cubicBezTo>
                    <a:pt x="251" y="96"/>
                    <a:pt x="632" y="144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3" name="Google Shape;62963;p27"/>
            <p:cNvSpPr/>
            <p:nvPr/>
          </p:nvSpPr>
          <p:spPr>
            <a:xfrm>
              <a:off x="2484825" y="16098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55" y="84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4" name="Google Shape;62964;p27"/>
            <p:cNvSpPr/>
            <p:nvPr/>
          </p:nvSpPr>
          <p:spPr>
            <a:xfrm>
              <a:off x="7211900" y="1598550"/>
              <a:ext cx="11625" cy="9850"/>
            </a:xfrm>
            <a:custGeom>
              <a:avLst/>
              <a:gdLst/>
              <a:ahLst/>
              <a:cxnLst/>
              <a:rect l="l" t="t" r="r" b="b"/>
              <a:pathLst>
                <a:path w="465" h="394" extrusionOk="0">
                  <a:moveTo>
                    <a:pt x="465" y="345"/>
                  </a:moveTo>
                  <a:lnTo>
                    <a:pt x="465" y="119"/>
                  </a:lnTo>
                  <a:cubicBezTo>
                    <a:pt x="239" y="119"/>
                    <a:pt x="203" y="36"/>
                    <a:pt x="24" y="0"/>
                  </a:cubicBezTo>
                  <a:cubicBezTo>
                    <a:pt x="60" y="179"/>
                    <a:pt x="1" y="393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5" name="Google Shape;62965;p27"/>
            <p:cNvSpPr/>
            <p:nvPr/>
          </p:nvSpPr>
          <p:spPr>
            <a:xfrm>
              <a:off x="4546975" y="16036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6" name="Google Shape;62966;p27"/>
            <p:cNvSpPr/>
            <p:nvPr/>
          </p:nvSpPr>
          <p:spPr>
            <a:xfrm>
              <a:off x="1861525" y="1598550"/>
              <a:ext cx="23550" cy="10125"/>
            </a:xfrm>
            <a:custGeom>
              <a:avLst/>
              <a:gdLst/>
              <a:ahLst/>
              <a:cxnLst/>
              <a:rect l="l" t="t" r="r" b="b"/>
              <a:pathLst>
                <a:path w="942" h="405" extrusionOk="0">
                  <a:moveTo>
                    <a:pt x="787" y="345"/>
                  </a:moveTo>
                  <a:cubicBezTo>
                    <a:pt x="941" y="48"/>
                    <a:pt x="346" y="119"/>
                    <a:pt x="132" y="0"/>
                  </a:cubicBezTo>
                  <a:cubicBezTo>
                    <a:pt x="1" y="298"/>
                    <a:pt x="227" y="405"/>
                    <a:pt x="78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7" name="Google Shape;62967;p27"/>
            <p:cNvSpPr/>
            <p:nvPr/>
          </p:nvSpPr>
          <p:spPr>
            <a:xfrm>
              <a:off x="6962475" y="1596150"/>
              <a:ext cx="27400" cy="8975"/>
            </a:xfrm>
            <a:custGeom>
              <a:avLst/>
              <a:gdLst/>
              <a:ahLst/>
              <a:cxnLst/>
              <a:rect l="l" t="t" r="r" b="b"/>
              <a:pathLst>
                <a:path w="1096" h="359" extrusionOk="0">
                  <a:moveTo>
                    <a:pt x="226" y="322"/>
                  </a:moveTo>
                  <a:cubicBezTo>
                    <a:pt x="714" y="358"/>
                    <a:pt x="1048" y="299"/>
                    <a:pt x="1095" y="96"/>
                  </a:cubicBezTo>
                  <a:cubicBezTo>
                    <a:pt x="714" y="132"/>
                    <a:pt x="0" y="1"/>
                    <a:pt x="226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8" name="Google Shape;62968;p27"/>
            <p:cNvSpPr/>
            <p:nvPr/>
          </p:nvSpPr>
          <p:spPr>
            <a:xfrm>
              <a:off x="2297900" y="1593175"/>
              <a:ext cx="14300" cy="11050"/>
            </a:xfrm>
            <a:custGeom>
              <a:avLst/>
              <a:gdLst/>
              <a:ahLst/>
              <a:cxnLst/>
              <a:rect l="l" t="t" r="r" b="b"/>
              <a:pathLst>
                <a:path w="572" h="442" extrusionOk="0">
                  <a:moveTo>
                    <a:pt x="512" y="441"/>
                  </a:moveTo>
                  <a:cubicBezTo>
                    <a:pt x="572" y="191"/>
                    <a:pt x="453" y="25"/>
                    <a:pt x="72" y="1"/>
                  </a:cubicBezTo>
                  <a:cubicBezTo>
                    <a:pt x="0" y="251"/>
                    <a:pt x="119" y="429"/>
                    <a:pt x="512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9" name="Google Shape;62969;p27"/>
            <p:cNvSpPr/>
            <p:nvPr/>
          </p:nvSpPr>
          <p:spPr>
            <a:xfrm>
              <a:off x="5726300" y="1597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0"/>
                    <a:pt x="0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0" name="Google Shape;62970;p27"/>
            <p:cNvSpPr/>
            <p:nvPr/>
          </p:nvSpPr>
          <p:spPr>
            <a:xfrm>
              <a:off x="2003225" y="15979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79"/>
                    <a:pt x="453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1" name="Google Shape;62971;p27"/>
            <p:cNvSpPr/>
            <p:nvPr/>
          </p:nvSpPr>
          <p:spPr>
            <a:xfrm>
              <a:off x="6016525" y="158752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2" y="346"/>
                  </a:moveTo>
                  <a:cubicBezTo>
                    <a:pt x="464" y="191"/>
                    <a:pt x="738" y="179"/>
                    <a:pt x="679" y="1"/>
                  </a:cubicBezTo>
                  <a:lnTo>
                    <a:pt x="250" y="1"/>
                  </a:lnTo>
                  <a:cubicBezTo>
                    <a:pt x="0" y="167"/>
                    <a:pt x="0" y="263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2" name="Google Shape;62972;p27"/>
            <p:cNvSpPr/>
            <p:nvPr/>
          </p:nvSpPr>
          <p:spPr>
            <a:xfrm>
              <a:off x="1741575" y="1578300"/>
              <a:ext cx="36625" cy="9250"/>
            </a:xfrm>
            <a:custGeom>
              <a:avLst/>
              <a:gdLst/>
              <a:ahLst/>
              <a:cxnLst/>
              <a:rect l="l" t="t" r="r" b="b"/>
              <a:pathLst>
                <a:path w="1465" h="370" extrusionOk="0">
                  <a:moveTo>
                    <a:pt x="810" y="370"/>
                  </a:moveTo>
                  <a:cubicBezTo>
                    <a:pt x="1465" y="1"/>
                    <a:pt x="0" y="24"/>
                    <a:pt x="81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3" name="Google Shape;62973;p27"/>
            <p:cNvSpPr/>
            <p:nvPr/>
          </p:nvSpPr>
          <p:spPr>
            <a:xfrm>
              <a:off x="7221425" y="1569675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69"/>
                  </a:moveTo>
                  <a:cubicBezTo>
                    <a:pt x="1275" y="0"/>
                    <a:pt x="1" y="655"/>
                    <a:pt x="73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4" name="Google Shape;62974;p27"/>
            <p:cNvSpPr/>
            <p:nvPr/>
          </p:nvSpPr>
          <p:spPr>
            <a:xfrm>
              <a:off x="6530575" y="1578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1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5" name="Google Shape;62975;p27"/>
            <p:cNvSpPr/>
            <p:nvPr/>
          </p:nvSpPr>
          <p:spPr>
            <a:xfrm>
              <a:off x="4158250" y="15762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6" name="Google Shape;62976;p27"/>
            <p:cNvSpPr/>
            <p:nvPr/>
          </p:nvSpPr>
          <p:spPr>
            <a:xfrm>
              <a:off x="2467850" y="157562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1" y="131"/>
                  </a:moveTo>
                  <a:cubicBezTo>
                    <a:pt x="1" y="250"/>
                    <a:pt x="394" y="262"/>
                    <a:pt x="429" y="131"/>
                  </a:cubicBezTo>
                  <a:cubicBezTo>
                    <a:pt x="406" y="0"/>
                    <a:pt x="215" y="72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7" name="Google Shape;62977;p27"/>
            <p:cNvSpPr/>
            <p:nvPr/>
          </p:nvSpPr>
          <p:spPr>
            <a:xfrm>
              <a:off x="5539675" y="156550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36"/>
                  </a:moveTo>
                  <a:lnTo>
                    <a:pt x="834" y="96"/>
                  </a:lnTo>
                  <a:cubicBezTo>
                    <a:pt x="0" y="1"/>
                    <a:pt x="0" y="632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8" name="Google Shape;62978;p27"/>
            <p:cNvSpPr/>
            <p:nvPr/>
          </p:nvSpPr>
          <p:spPr>
            <a:xfrm>
              <a:off x="2353850" y="15729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3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9" name="Google Shape;62979;p27"/>
            <p:cNvSpPr/>
            <p:nvPr/>
          </p:nvSpPr>
          <p:spPr>
            <a:xfrm>
              <a:off x="3456975" y="156997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12" y="191"/>
                    <a:pt x="191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0" name="Google Shape;62980;p27"/>
            <p:cNvSpPr/>
            <p:nvPr/>
          </p:nvSpPr>
          <p:spPr>
            <a:xfrm>
              <a:off x="2299375" y="1564900"/>
              <a:ext cx="18200" cy="12225"/>
            </a:xfrm>
            <a:custGeom>
              <a:avLst/>
              <a:gdLst/>
              <a:ahLst/>
              <a:cxnLst/>
              <a:rect l="l" t="t" r="r" b="b"/>
              <a:pathLst>
                <a:path w="728" h="489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27" y="191"/>
                    <a:pt x="608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1" name="Google Shape;62981;p27"/>
            <p:cNvSpPr/>
            <p:nvPr/>
          </p:nvSpPr>
          <p:spPr>
            <a:xfrm>
              <a:off x="2210075" y="15699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67"/>
                    <a:pt x="430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2" name="Google Shape;62982;p27"/>
            <p:cNvSpPr/>
            <p:nvPr/>
          </p:nvSpPr>
          <p:spPr>
            <a:xfrm>
              <a:off x="1674600" y="156192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1" y="239"/>
                  </a:moveTo>
                  <a:cubicBezTo>
                    <a:pt x="227" y="239"/>
                    <a:pt x="263" y="322"/>
                    <a:pt x="441" y="334"/>
                  </a:cubicBezTo>
                  <a:cubicBezTo>
                    <a:pt x="441" y="215"/>
                    <a:pt x="620" y="203"/>
                    <a:pt x="655" y="120"/>
                  </a:cubicBezTo>
                  <a:cubicBezTo>
                    <a:pt x="441" y="120"/>
                    <a:pt x="393" y="24"/>
                    <a:pt x="227" y="1"/>
                  </a:cubicBezTo>
                  <a:cubicBezTo>
                    <a:pt x="227" y="132"/>
                    <a:pt x="48" y="14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3" name="Google Shape;62983;p27"/>
            <p:cNvSpPr/>
            <p:nvPr/>
          </p:nvSpPr>
          <p:spPr>
            <a:xfrm>
              <a:off x="3712050" y="155925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1"/>
                  </a:cubicBezTo>
                  <a:lnTo>
                    <a:pt x="263" y="1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4" name="Google Shape;62984;p27"/>
            <p:cNvSpPr/>
            <p:nvPr/>
          </p:nvSpPr>
          <p:spPr>
            <a:xfrm>
              <a:off x="2337775" y="15613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4"/>
                  </a:moveTo>
                  <a:cubicBezTo>
                    <a:pt x="215" y="84"/>
                    <a:pt x="36" y="1"/>
                    <a:pt x="1" y="144"/>
                  </a:cubicBezTo>
                  <a:cubicBezTo>
                    <a:pt x="1" y="215"/>
                    <a:pt x="179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5" name="Google Shape;62985;p27"/>
            <p:cNvSpPr/>
            <p:nvPr/>
          </p:nvSpPr>
          <p:spPr>
            <a:xfrm>
              <a:off x="2212775" y="15613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15"/>
                    <a:pt x="179" y="275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6" name="Google Shape;62986;p27"/>
            <p:cNvSpPr/>
            <p:nvPr/>
          </p:nvSpPr>
          <p:spPr>
            <a:xfrm>
              <a:off x="7038975" y="15592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7" name="Google Shape;62987;p27"/>
            <p:cNvSpPr/>
            <p:nvPr/>
          </p:nvSpPr>
          <p:spPr>
            <a:xfrm>
              <a:off x="2435700" y="1543175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96"/>
                  </a:moveTo>
                  <a:lnTo>
                    <a:pt x="1" y="536"/>
                  </a:lnTo>
                  <a:cubicBezTo>
                    <a:pt x="834" y="632"/>
                    <a:pt x="834" y="1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8" name="Google Shape;62988;p27"/>
            <p:cNvSpPr/>
            <p:nvPr/>
          </p:nvSpPr>
          <p:spPr>
            <a:xfrm>
              <a:off x="2498800" y="153455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42" y="655"/>
                  </a:moveTo>
                  <a:cubicBezTo>
                    <a:pt x="1180" y="0"/>
                    <a:pt x="1" y="596"/>
                    <a:pt x="942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9" name="Google Shape;62989;p27"/>
            <p:cNvSpPr/>
            <p:nvPr/>
          </p:nvSpPr>
          <p:spPr>
            <a:xfrm>
              <a:off x="6413875" y="1532175"/>
              <a:ext cx="27125" cy="16975"/>
            </a:xfrm>
            <a:custGeom>
              <a:avLst/>
              <a:gdLst/>
              <a:ahLst/>
              <a:cxnLst/>
              <a:rect l="l" t="t" r="r" b="b"/>
              <a:pathLst>
                <a:path w="1085" h="679" extrusionOk="0">
                  <a:moveTo>
                    <a:pt x="1" y="536"/>
                  </a:moveTo>
                  <a:cubicBezTo>
                    <a:pt x="275" y="679"/>
                    <a:pt x="799" y="679"/>
                    <a:pt x="1084" y="536"/>
                  </a:cubicBezTo>
                  <a:cubicBezTo>
                    <a:pt x="1084" y="0"/>
                    <a:pt x="1" y="0"/>
                    <a:pt x="1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0" name="Google Shape;62990;p27"/>
            <p:cNvSpPr/>
            <p:nvPr/>
          </p:nvSpPr>
          <p:spPr>
            <a:xfrm>
              <a:off x="6305250" y="1545550"/>
              <a:ext cx="10725" cy="2425"/>
            </a:xfrm>
            <a:custGeom>
              <a:avLst/>
              <a:gdLst/>
              <a:ahLst/>
              <a:cxnLst/>
              <a:rect l="l" t="t" r="r" b="b"/>
              <a:pathLst>
                <a:path w="429" h="97" extrusionOk="0">
                  <a:moveTo>
                    <a:pt x="429" y="1"/>
                  </a:moveTo>
                  <a:cubicBezTo>
                    <a:pt x="262" y="25"/>
                    <a:pt x="0" y="1"/>
                    <a:pt x="0" y="96"/>
                  </a:cubicBezTo>
                  <a:cubicBezTo>
                    <a:pt x="155" y="72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1" name="Google Shape;62991;p27"/>
            <p:cNvSpPr/>
            <p:nvPr/>
          </p:nvSpPr>
          <p:spPr>
            <a:xfrm>
              <a:off x="6875250" y="153990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1" y="191"/>
                    <a:pt x="239" y="251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2" name="Google Shape;62992;p27"/>
            <p:cNvSpPr/>
            <p:nvPr/>
          </p:nvSpPr>
          <p:spPr>
            <a:xfrm>
              <a:off x="6941025" y="153275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68"/>
                  </a:moveTo>
                  <a:cubicBezTo>
                    <a:pt x="191" y="179"/>
                    <a:pt x="84" y="1"/>
                    <a:pt x="1" y="168"/>
                  </a:cubicBezTo>
                  <a:cubicBezTo>
                    <a:pt x="1" y="287"/>
                    <a:pt x="370" y="299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3" name="Google Shape;62993;p27"/>
            <p:cNvSpPr/>
            <p:nvPr/>
          </p:nvSpPr>
          <p:spPr>
            <a:xfrm>
              <a:off x="3139075" y="1533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4" name="Google Shape;62994;p27"/>
            <p:cNvSpPr/>
            <p:nvPr/>
          </p:nvSpPr>
          <p:spPr>
            <a:xfrm>
              <a:off x="6402875" y="152562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5" name="Google Shape;62995;p27"/>
            <p:cNvSpPr/>
            <p:nvPr/>
          </p:nvSpPr>
          <p:spPr>
            <a:xfrm>
              <a:off x="6521625" y="1522650"/>
              <a:ext cx="17300" cy="6850"/>
            </a:xfrm>
            <a:custGeom>
              <a:avLst/>
              <a:gdLst/>
              <a:ahLst/>
              <a:cxnLst/>
              <a:rect l="l" t="t" r="r" b="b"/>
              <a:pathLst>
                <a:path w="692" h="274" extrusionOk="0">
                  <a:moveTo>
                    <a:pt x="692" y="226"/>
                  </a:moveTo>
                  <a:lnTo>
                    <a:pt x="692" y="0"/>
                  </a:lnTo>
                  <a:lnTo>
                    <a:pt x="37" y="0"/>
                  </a:lnTo>
                  <a:cubicBezTo>
                    <a:pt x="1" y="214"/>
                    <a:pt x="251" y="274"/>
                    <a:pt x="69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6" name="Google Shape;62996;p27"/>
            <p:cNvSpPr/>
            <p:nvPr/>
          </p:nvSpPr>
          <p:spPr>
            <a:xfrm>
              <a:off x="6283225" y="1516675"/>
              <a:ext cx="16375" cy="8675"/>
            </a:xfrm>
            <a:custGeom>
              <a:avLst/>
              <a:gdLst/>
              <a:ahLst/>
              <a:cxnLst/>
              <a:rect l="l" t="t" r="r" b="b"/>
              <a:pathLst>
                <a:path w="655" h="347" extrusionOk="0">
                  <a:moveTo>
                    <a:pt x="655" y="120"/>
                  </a:moveTo>
                  <a:cubicBezTo>
                    <a:pt x="429" y="120"/>
                    <a:pt x="405" y="37"/>
                    <a:pt x="214" y="1"/>
                  </a:cubicBezTo>
                  <a:cubicBezTo>
                    <a:pt x="214" y="120"/>
                    <a:pt x="36" y="144"/>
                    <a:pt x="0" y="227"/>
                  </a:cubicBezTo>
                  <a:cubicBezTo>
                    <a:pt x="214" y="227"/>
                    <a:pt x="250" y="322"/>
                    <a:pt x="429" y="346"/>
                  </a:cubicBezTo>
                  <a:cubicBezTo>
                    <a:pt x="429" y="239"/>
                    <a:pt x="607" y="227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7" name="Google Shape;62997;p27"/>
            <p:cNvSpPr/>
            <p:nvPr/>
          </p:nvSpPr>
          <p:spPr>
            <a:xfrm>
              <a:off x="6177550" y="152205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8" name="Google Shape;62998;p27"/>
            <p:cNvSpPr/>
            <p:nvPr/>
          </p:nvSpPr>
          <p:spPr>
            <a:xfrm>
              <a:off x="5492050" y="1510125"/>
              <a:ext cx="25025" cy="14625"/>
            </a:xfrm>
            <a:custGeom>
              <a:avLst/>
              <a:gdLst/>
              <a:ahLst/>
              <a:cxnLst/>
              <a:rect l="l" t="t" r="r" b="b"/>
              <a:pathLst>
                <a:path w="1001" h="585" extrusionOk="0">
                  <a:moveTo>
                    <a:pt x="774" y="501"/>
                  </a:moveTo>
                  <a:cubicBezTo>
                    <a:pt x="798" y="501"/>
                    <a:pt x="762" y="406"/>
                    <a:pt x="774" y="382"/>
                  </a:cubicBezTo>
                  <a:cubicBezTo>
                    <a:pt x="798" y="370"/>
                    <a:pt x="988" y="144"/>
                    <a:pt x="1000" y="156"/>
                  </a:cubicBezTo>
                  <a:cubicBezTo>
                    <a:pt x="762" y="1"/>
                    <a:pt x="0" y="584"/>
                    <a:pt x="774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9" name="Google Shape;62999;p27"/>
            <p:cNvSpPr/>
            <p:nvPr/>
          </p:nvSpPr>
          <p:spPr>
            <a:xfrm>
              <a:off x="6134100" y="15083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4" y="96"/>
                    <a:pt x="750" y="12"/>
                  </a:cubicBezTo>
                  <a:cubicBezTo>
                    <a:pt x="417" y="24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0" name="Google Shape;63000;p27"/>
            <p:cNvSpPr/>
            <p:nvPr/>
          </p:nvSpPr>
          <p:spPr>
            <a:xfrm>
              <a:off x="2283300" y="15083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1" name="Google Shape;63001;p27"/>
            <p:cNvSpPr/>
            <p:nvPr/>
          </p:nvSpPr>
          <p:spPr>
            <a:xfrm>
              <a:off x="7088075" y="1485425"/>
              <a:ext cx="44075" cy="28900"/>
            </a:xfrm>
            <a:custGeom>
              <a:avLst/>
              <a:gdLst/>
              <a:ahLst/>
              <a:cxnLst/>
              <a:rect l="l" t="t" r="r" b="b"/>
              <a:pathLst>
                <a:path w="1763" h="1156" extrusionOk="0">
                  <a:moveTo>
                    <a:pt x="1513" y="36"/>
                  </a:moveTo>
                  <a:cubicBezTo>
                    <a:pt x="370" y="1"/>
                    <a:pt x="155" y="453"/>
                    <a:pt x="1" y="929"/>
                  </a:cubicBezTo>
                  <a:cubicBezTo>
                    <a:pt x="905" y="1156"/>
                    <a:pt x="1763" y="751"/>
                    <a:pt x="151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2" name="Google Shape;63002;p27"/>
            <p:cNvSpPr/>
            <p:nvPr/>
          </p:nvSpPr>
          <p:spPr>
            <a:xfrm>
              <a:off x="6408525" y="15086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1" y="0"/>
                    <a:pt x="1" y="120"/>
                  </a:cubicBezTo>
                  <a:cubicBezTo>
                    <a:pt x="167" y="84"/>
                    <a:pt x="417" y="120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3" name="Google Shape;63003;p27"/>
            <p:cNvSpPr/>
            <p:nvPr/>
          </p:nvSpPr>
          <p:spPr>
            <a:xfrm>
              <a:off x="2370525" y="1486325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6"/>
                  </a:moveTo>
                  <a:cubicBezTo>
                    <a:pt x="1620" y="501"/>
                    <a:pt x="989" y="179"/>
                    <a:pt x="655" y="0"/>
                  </a:cubicBezTo>
                  <a:cubicBezTo>
                    <a:pt x="620" y="131"/>
                    <a:pt x="310" y="120"/>
                    <a:pt x="0" y="120"/>
                  </a:cubicBezTo>
                  <a:cubicBezTo>
                    <a:pt x="119" y="465"/>
                    <a:pt x="500" y="667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4" name="Google Shape;63004;p27"/>
            <p:cNvSpPr/>
            <p:nvPr/>
          </p:nvSpPr>
          <p:spPr>
            <a:xfrm>
              <a:off x="1777300" y="149735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6" y="202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67"/>
                    <a:pt x="0" y="274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5" name="Google Shape;63005;p27"/>
            <p:cNvSpPr/>
            <p:nvPr/>
          </p:nvSpPr>
          <p:spPr>
            <a:xfrm>
              <a:off x="4568725" y="14910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67" y="168"/>
                    <a:pt x="429" y="72"/>
                    <a:pt x="322" y="13"/>
                  </a:cubicBezTo>
                  <a:cubicBezTo>
                    <a:pt x="262" y="1"/>
                    <a:pt x="0" y="72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6" name="Google Shape;63006;p27"/>
            <p:cNvSpPr/>
            <p:nvPr/>
          </p:nvSpPr>
          <p:spPr>
            <a:xfrm>
              <a:off x="1465350" y="14910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20" y="132"/>
                  </a:moveTo>
                  <a:cubicBezTo>
                    <a:pt x="179" y="168"/>
                    <a:pt x="441" y="72"/>
                    <a:pt x="334" y="13"/>
                  </a:cubicBezTo>
                  <a:cubicBezTo>
                    <a:pt x="262" y="1"/>
                    <a:pt x="0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7" name="Google Shape;63007;p27"/>
            <p:cNvSpPr/>
            <p:nvPr/>
          </p:nvSpPr>
          <p:spPr>
            <a:xfrm>
              <a:off x="6335000" y="1482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8" name="Google Shape;63008;p27"/>
            <p:cNvSpPr/>
            <p:nvPr/>
          </p:nvSpPr>
          <p:spPr>
            <a:xfrm>
              <a:off x="3542100" y="1474125"/>
              <a:ext cx="31575" cy="15800"/>
            </a:xfrm>
            <a:custGeom>
              <a:avLst/>
              <a:gdLst/>
              <a:ahLst/>
              <a:cxnLst/>
              <a:rect l="l" t="t" r="r" b="b"/>
              <a:pathLst>
                <a:path w="1263" h="632" extrusionOk="0">
                  <a:moveTo>
                    <a:pt x="750" y="369"/>
                  </a:moveTo>
                  <a:cubicBezTo>
                    <a:pt x="1262" y="0"/>
                    <a:pt x="0" y="631"/>
                    <a:pt x="75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9" name="Google Shape;63009;p27"/>
            <p:cNvSpPr/>
            <p:nvPr/>
          </p:nvSpPr>
          <p:spPr>
            <a:xfrm>
              <a:off x="943850" y="1471150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7"/>
                  </a:moveTo>
                  <a:cubicBezTo>
                    <a:pt x="1013" y="274"/>
                    <a:pt x="1001" y="0"/>
                    <a:pt x="322" y="36"/>
                  </a:cubicBezTo>
                  <a:cubicBezTo>
                    <a:pt x="251" y="191"/>
                    <a:pt x="1" y="250"/>
                    <a:pt x="96" y="488"/>
                  </a:cubicBezTo>
                  <a:cubicBezTo>
                    <a:pt x="394" y="536"/>
                    <a:pt x="525" y="655"/>
                    <a:pt x="977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0" name="Google Shape;63010;p27"/>
            <p:cNvSpPr/>
            <p:nvPr/>
          </p:nvSpPr>
          <p:spPr>
            <a:xfrm>
              <a:off x="886700" y="146905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1" name="Google Shape;63011;p27"/>
            <p:cNvSpPr/>
            <p:nvPr/>
          </p:nvSpPr>
          <p:spPr>
            <a:xfrm>
              <a:off x="6804700" y="1461025"/>
              <a:ext cx="18475" cy="12225"/>
            </a:xfrm>
            <a:custGeom>
              <a:avLst/>
              <a:gdLst/>
              <a:ahLst/>
              <a:cxnLst/>
              <a:rect l="l" t="t" r="r" b="b"/>
              <a:pathLst>
                <a:path w="739" h="489" extrusionOk="0">
                  <a:moveTo>
                    <a:pt x="227" y="0"/>
                  </a:moveTo>
                  <a:cubicBezTo>
                    <a:pt x="239" y="143"/>
                    <a:pt x="120" y="250"/>
                    <a:pt x="1" y="346"/>
                  </a:cubicBezTo>
                  <a:cubicBezTo>
                    <a:pt x="287" y="346"/>
                    <a:pt x="298" y="489"/>
                    <a:pt x="656" y="465"/>
                  </a:cubicBezTo>
                  <a:cubicBezTo>
                    <a:pt x="739" y="191"/>
                    <a:pt x="620" y="12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2" name="Google Shape;63012;p27"/>
            <p:cNvSpPr/>
            <p:nvPr/>
          </p:nvSpPr>
          <p:spPr>
            <a:xfrm>
              <a:off x="5872750" y="1461025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27"/>
                  </a:moveTo>
                  <a:cubicBezTo>
                    <a:pt x="703" y="227"/>
                    <a:pt x="786" y="24"/>
                    <a:pt x="548" y="0"/>
                  </a:cubicBezTo>
                  <a:cubicBezTo>
                    <a:pt x="536" y="179"/>
                    <a:pt x="0" y="84"/>
                    <a:pt x="119" y="346"/>
                  </a:cubicBezTo>
                  <a:cubicBezTo>
                    <a:pt x="667" y="346"/>
                    <a:pt x="810" y="548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3" name="Google Shape;63013;p27"/>
            <p:cNvSpPr/>
            <p:nvPr/>
          </p:nvSpPr>
          <p:spPr>
            <a:xfrm>
              <a:off x="3158125" y="1465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2" y="132"/>
                  </a:cubicBezTo>
                  <a:cubicBezTo>
                    <a:pt x="0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4" name="Google Shape;63014;p27"/>
            <p:cNvSpPr/>
            <p:nvPr/>
          </p:nvSpPr>
          <p:spPr>
            <a:xfrm>
              <a:off x="2829200" y="1453875"/>
              <a:ext cx="25050" cy="14625"/>
            </a:xfrm>
            <a:custGeom>
              <a:avLst/>
              <a:gdLst/>
              <a:ahLst/>
              <a:cxnLst/>
              <a:rect l="l" t="t" r="r" b="b"/>
              <a:pathLst>
                <a:path w="1002" h="585" extrusionOk="0">
                  <a:moveTo>
                    <a:pt x="775" y="394"/>
                  </a:moveTo>
                  <a:cubicBezTo>
                    <a:pt x="787" y="370"/>
                    <a:pt x="989" y="155"/>
                    <a:pt x="1001" y="167"/>
                  </a:cubicBezTo>
                  <a:cubicBezTo>
                    <a:pt x="763" y="1"/>
                    <a:pt x="1" y="584"/>
                    <a:pt x="775" y="513"/>
                  </a:cubicBezTo>
                  <a:cubicBezTo>
                    <a:pt x="787" y="513"/>
                    <a:pt x="763" y="406"/>
                    <a:pt x="77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5" name="Google Shape;63015;p27"/>
            <p:cNvSpPr/>
            <p:nvPr/>
          </p:nvSpPr>
          <p:spPr>
            <a:xfrm>
              <a:off x="4011800" y="14550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6" name="Google Shape;63016;p27"/>
            <p:cNvSpPr/>
            <p:nvPr/>
          </p:nvSpPr>
          <p:spPr>
            <a:xfrm>
              <a:off x="3272425" y="1451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203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7" name="Google Shape;63017;p27"/>
            <p:cNvSpPr/>
            <p:nvPr/>
          </p:nvSpPr>
          <p:spPr>
            <a:xfrm>
              <a:off x="2082400" y="14550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07"/>
                  </a:cubicBezTo>
                  <a:cubicBezTo>
                    <a:pt x="167" y="84"/>
                    <a:pt x="417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8" name="Google Shape;63018;p27"/>
            <p:cNvSpPr/>
            <p:nvPr/>
          </p:nvSpPr>
          <p:spPr>
            <a:xfrm>
              <a:off x="4514250" y="14518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9" name="Google Shape;63019;p27"/>
            <p:cNvSpPr/>
            <p:nvPr/>
          </p:nvSpPr>
          <p:spPr>
            <a:xfrm>
              <a:off x="5479250" y="1449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95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0" name="Google Shape;63020;p27"/>
            <p:cNvSpPr/>
            <p:nvPr/>
          </p:nvSpPr>
          <p:spPr>
            <a:xfrm>
              <a:off x="2163650" y="14491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393" y="24"/>
                    <a:pt x="36" y="0"/>
                    <a:pt x="1" y="131"/>
                  </a:cubicBezTo>
                  <a:cubicBezTo>
                    <a:pt x="262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1" name="Google Shape;63021;p27"/>
            <p:cNvSpPr/>
            <p:nvPr/>
          </p:nvSpPr>
          <p:spPr>
            <a:xfrm>
              <a:off x="2095775" y="14488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2" name="Google Shape;63022;p27"/>
            <p:cNvSpPr/>
            <p:nvPr/>
          </p:nvSpPr>
          <p:spPr>
            <a:xfrm>
              <a:off x="1304925" y="14461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203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3" name="Google Shape;63023;p27"/>
            <p:cNvSpPr/>
            <p:nvPr/>
          </p:nvSpPr>
          <p:spPr>
            <a:xfrm>
              <a:off x="4522275" y="144077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346"/>
                  </a:moveTo>
                  <a:cubicBezTo>
                    <a:pt x="417" y="215"/>
                    <a:pt x="477" y="37"/>
                    <a:pt x="215" y="1"/>
                  </a:cubicBezTo>
                  <a:cubicBezTo>
                    <a:pt x="203" y="72"/>
                    <a:pt x="191" y="144"/>
                    <a:pt x="1" y="120"/>
                  </a:cubicBezTo>
                  <a:cubicBezTo>
                    <a:pt x="36" y="263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4" name="Google Shape;63024;p27"/>
            <p:cNvSpPr/>
            <p:nvPr/>
          </p:nvSpPr>
          <p:spPr>
            <a:xfrm>
              <a:off x="4362725" y="143720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39" y="382"/>
                  </a:moveTo>
                  <a:cubicBezTo>
                    <a:pt x="1263" y="1"/>
                    <a:pt x="1" y="656"/>
                    <a:pt x="739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5" name="Google Shape;63025;p27"/>
            <p:cNvSpPr/>
            <p:nvPr/>
          </p:nvSpPr>
          <p:spPr>
            <a:xfrm>
              <a:off x="6312975" y="1432750"/>
              <a:ext cx="22350" cy="14000"/>
            </a:xfrm>
            <a:custGeom>
              <a:avLst/>
              <a:gdLst/>
              <a:ahLst/>
              <a:cxnLst/>
              <a:rect l="l" t="t" r="r" b="b"/>
              <a:pathLst>
                <a:path w="894" h="560" extrusionOk="0">
                  <a:moveTo>
                    <a:pt x="548" y="560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48" y="143"/>
                    <a:pt x="1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6" name="Google Shape;63026;p27"/>
            <p:cNvSpPr/>
            <p:nvPr/>
          </p:nvSpPr>
          <p:spPr>
            <a:xfrm>
              <a:off x="5582225" y="1440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8" y="96"/>
                    <a:pt x="429" y="120"/>
                    <a:pt x="429" y="1"/>
                  </a:cubicBezTo>
                  <a:cubicBezTo>
                    <a:pt x="263" y="37"/>
                    <a:pt x="13" y="25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7" name="Google Shape;63027;p27"/>
            <p:cNvSpPr/>
            <p:nvPr/>
          </p:nvSpPr>
          <p:spPr>
            <a:xfrm>
              <a:off x="4780650" y="14378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7" y="239"/>
                  </a:moveTo>
                  <a:lnTo>
                    <a:pt x="536" y="239"/>
                  </a:lnTo>
                  <a:cubicBezTo>
                    <a:pt x="536" y="120"/>
                    <a:pt x="715" y="108"/>
                    <a:pt x="762" y="25"/>
                  </a:cubicBezTo>
                  <a:cubicBezTo>
                    <a:pt x="417" y="36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8" name="Google Shape;63028;p27"/>
            <p:cNvSpPr/>
            <p:nvPr/>
          </p:nvSpPr>
          <p:spPr>
            <a:xfrm>
              <a:off x="6677600" y="14354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96"/>
                    <a:pt x="763" y="12"/>
                  </a:cubicBezTo>
                  <a:cubicBezTo>
                    <a:pt x="418" y="24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9" name="Google Shape;63029;p27"/>
            <p:cNvSpPr/>
            <p:nvPr/>
          </p:nvSpPr>
          <p:spPr>
            <a:xfrm>
              <a:off x="6713925" y="1422625"/>
              <a:ext cx="17575" cy="16400"/>
            </a:xfrm>
            <a:custGeom>
              <a:avLst/>
              <a:gdLst/>
              <a:ahLst/>
              <a:cxnLst/>
              <a:rect l="l" t="t" r="r" b="b"/>
              <a:pathLst>
                <a:path w="703" h="656" extrusionOk="0">
                  <a:moveTo>
                    <a:pt x="393" y="632"/>
                  </a:moveTo>
                  <a:cubicBezTo>
                    <a:pt x="465" y="477"/>
                    <a:pt x="703" y="417"/>
                    <a:pt x="620" y="179"/>
                  </a:cubicBezTo>
                  <a:cubicBezTo>
                    <a:pt x="0" y="1"/>
                    <a:pt x="0" y="655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0" name="Google Shape;63030;p27"/>
            <p:cNvSpPr/>
            <p:nvPr/>
          </p:nvSpPr>
          <p:spPr>
            <a:xfrm>
              <a:off x="6642175" y="14327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1" name="Google Shape;63031;p27"/>
            <p:cNvSpPr/>
            <p:nvPr/>
          </p:nvSpPr>
          <p:spPr>
            <a:xfrm>
              <a:off x="6960075" y="14318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2" name="Google Shape;63032;p27"/>
            <p:cNvSpPr/>
            <p:nvPr/>
          </p:nvSpPr>
          <p:spPr>
            <a:xfrm>
              <a:off x="5196475" y="14271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74" y="0"/>
                    <a:pt x="96" y="95"/>
                    <a:pt x="0" y="226"/>
                  </a:cubicBezTo>
                  <a:cubicBezTo>
                    <a:pt x="334" y="214"/>
                    <a:pt x="750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3" name="Google Shape;63033;p27"/>
            <p:cNvSpPr/>
            <p:nvPr/>
          </p:nvSpPr>
          <p:spPr>
            <a:xfrm>
              <a:off x="4698800" y="1428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4" name="Google Shape;63034;p27"/>
            <p:cNvSpPr/>
            <p:nvPr/>
          </p:nvSpPr>
          <p:spPr>
            <a:xfrm>
              <a:off x="3171825" y="1428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5" name="Google Shape;63035;p27"/>
            <p:cNvSpPr/>
            <p:nvPr/>
          </p:nvSpPr>
          <p:spPr>
            <a:xfrm>
              <a:off x="6549625" y="1423825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8"/>
                    <a:pt x="381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6" name="Google Shape;63036;p27"/>
            <p:cNvSpPr/>
            <p:nvPr/>
          </p:nvSpPr>
          <p:spPr>
            <a:xfrm>
              <a:off x="5582825" y="1416675"/>
              <a:ext cx="51825" cy="13125"/>
            </a:xfrm>
            <a:custGeom>
              <a:avLst/>
              <a:gdLst/>
              <a:ahLst/>
              <a:cxnLst/>
              <a:rect l="l" t="t" r="r" b="b"/>
              <a:pathLst>
                <a:path w="2073" h="525" extrusionOk="0">
                  <a:moveTo>
                    <a:pt x="1287" y="524"/>
                  </a:moveTo>
                  <a:cubicBezTo>
                    <a:pt x="2072" y="0"/>
                    <a:pt x="1" y="370"/>
                    <a:pt x="1287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7" name="Google Shape;63037;p27"/>
            <p:cNvSpPr/>
            <p:nvPr/>
          </p:nvSpPr>
          <p:spPr>
            <a:xfrm>
              <a:off x="6595750" y="14208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67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8" name="Google Shape;63038;p27"/>
            <p:cNvSpPr/>
            <p:nvPr/>
          </p:nvSpPr>
          <p:spPr>
            <a:xfrm>
              <a:off x="4250825" y="1416075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9" name="Google Shape;63039;p27"/>
            <p:cNvSpPr/>
            <p:nvPr/>
          </p:nvSpPr>
          <p:spPr>
            <a:xfrm>
              <a:off x="236925" y="14178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0" name="Google Shape;63040;p27"/>
            <p:cNvSpPr/>
            <p:nvPr/>
          </p:nvSpPr>
          <p:spPr>
            <a:xfrm>
              <a:off x="1102500" y="140477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715" y="453"/>
                  </a:moveTo>
                  <a:cubicBezTo>
                    <a:pt x="775" y="191"/>
                    <a:pt x="668" y="24"/>
                    <a:pt x="287" y="0"/>
                  </a:cubicBezTo>
                  <a:cubicBezTo>
                    <a:pt x="1" y="119"/>
                    <a:pt x="108" y="465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1" name="Google Shape;63041;p27"/>
            <p:cNvSpPr/>
            <p:nvPr/>
          </p:nvSpPr>
          <p:spPr>
            <a:xfrm>
              <a:off x="4446375" y="139555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870" y="691"/>
                  </a:moveTo>
                  <a:lnTo>
                    <a:pt x="870" y="24"/>
                  </a:lnTo>
                  <a:cubicBezTo>
                    <a:pt x="72" y="0"/>
                    <a:pt x="215" y="441"/>
                    <a:pt x="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2" name="Google Shape;63042;p27"/>
            <p:cNvSpPr/>
            <p:nvPr/>
          </p:nvSpPr>
          <p:spPr>
            <a:xfrm>
              <a:off x="3357550" y="14006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3" name="Google Shape;63043;p27"/>
            <p:cNvSpPr/>
            <p:nvPr/>
          </p:nvSpPr>
          <p:spPr>
            <a:xfrm>
              <a:off x="872425" y="139612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4" y="668"/>
                  </a:moveTo>
                  <a:cubicBezTo>
                    <a:pt x="631" y="251"/>
                    <a:pt x="1393" y="13"/>
                    <a:pt x="346" y="1"/>
                  </a:cubicBezTo>
                  <a:cubicBezTo>
                    <a:pt x="476" y="227"/>
                    <a:pt x="0" y="775"/>
                    <a:pt x="77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4" name="Google Shape;63044;p27"/>
            <p:cNvSpPr/>
            <p:nvPr/>
          </p:nvSpPr>
          <p:spPr>
            <a:xfrm>
              <a:off x="2650025" y="14065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19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5" name="Google Shape;63045;p27"/>
            <p:cNvSpPr/>
            <p:nvPr/>
          </p:nvSpPr>
          <p:spPr>
            <a:xfrm>
              <a:off x="759000" y="1406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8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6" name="Google Shape;63046;p27"/>
            <p:cNvSpPr/>
            <p:nvPr/>
          </p:nvSpPr>
          <p:spPr>
            <a:xfrm>
              <a:off x="3334925" y="140120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7" name="Google Shape;63047;p27"/>
            <p:cNvSpPr/>
            <p:nvPr/>
          </p:nvSpPr>
          <p:spPr>
            <a:xfrm>
              <a:off x="443500" y="14012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8" name="Google Shape;63048;p27"/>
            <p:cNvSpPr/>
            <p:nvPr/>
          </p:nvSpPr>
          <p:spPr>
            <a:xfrm>
              <a:off x="4959825" y="13979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55"/>
                  </a:moveTo>
                  <a:cubicBezTo>
                    <a:pt x="179" y="179"/>
                    <a:pt x="441" y="96"/>
                    <a:pt x="334" y="36"/>
                  </a:cubicBezTo>
                  <a:cubicBezTo>
                    <a:pt x="275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9" name="Google Shape;63049;p27"/>
            <p:cNvSpPr/>
            <p:nvPr/>
          </p:nvSpPr>
          <p:spPr>
            <a:xfrm>
              <a:off x="2853025" y="1389575"/>
              <a:ext cx="28300" cy="12250"/>
            </a:xfrm>
            <a:custGeom>
              <a:avLst/>
              <a:gdLst/>
              <a:ahLst/>
              <a:cxnLst/>
              <a:rect l="l" t="t" r="r" b="b"/>
              <a:pathLst>
                <a:path w="1132" h="490" extrusionOk="0">
                  <a:moveTo>
                    <a:pt x="48" y="144"/>
                  </a:moveTo>
                  <a:cubicBezTo>
                    <a:pt x="72" y="287"/>
                    <a:pt x="0" y="477"/>
                    <a:pt x="274" y="489"/>
                  </a:cubicBezTo>
                  <a:cubicBezTo>
                    <a:pt x="286" y="203"/>
                    <a:pt x="1120" y="322"/>
                    <a:pt x="1132" y="49"/>
                  </a:cubicBezTo>
                  <a:cubicBezTo>
                    <a:pt x="453" y="168"/>
                    <a:pt x="548" y="1"/>
                    <a:pt x="4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0" name="Google Shape;63050;p27"/>
            <p:cNvSpPr/>
            <p:nvPr/>
          </p:nvSpPr>
          <p:spPr>
            <a:xfrm>
              <a:off x="700975" y="1390475"/>
              <a:ext cx="25025" cy="11350"/>
            </a:xfrm>
            <a:custGeom>
              <a:avLst/>
              <a:gdLst/>
              <a:ahLst/>
              <a:cxnLst/>
              <a:rect l="l" t="t" r="r" b="b"/>
              <a:pathLst>
                <a:path w="1001" h="454" extrusionOk="0">
                  <a:moveTo>
                    <a:pt x="691" y="453"/>
                  </a:moveTo>
                  <a:cubicBezTo>
                    <a:pt x="750" y="298"/>
                    <a:pt x="1000" y="239"/>
                    <a:pt x="893" y="1"/>
                  </a:cubicBezTo>
                  <a:lnTo>
                    <a:pt x="36" y="1"/>
                  </a:lnTo>
                  <a:cubicBezTo>
                    <a:pt x="0" y="275"/>
                    <a:pt x="369" y="346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1" name="Google Shape;63051;p27"/>
            <p:cNvSpPr/>
            <p:nvPr/>
          </p:nvSpPr>
          <p:spPr>
            <a:xfrm>
              <a:off x="1935650" y="1389575"/>
              <a:ext cx="25625" cy="9275"/>
            </a:xfrm>
            <a:custGeom>
              <a:avLst/>
              <a:gdLst/>
              <a:ahLst/>
              <a:cxnLst/>
              <a:rect l="l" t="t" r="r" b="b"/>
              <a:pathLst>
                <a:path w="1025" h="371" extrusionOk="0">
                  <a:moveTo>
                    <a:pt x="429" y="370"/>
                  </a:moveTo>
                  <a:cubicBezTo>
                    <a:pt x="1024" y="191"/>
                    <a:pt x="96" y="1"/>
                    <a:pt x="0" y="251"/>
                  </a:cubicBezTo>
                  <a:cubicBezTo>
                    <a:pt x="215" y="263"/>
                    <a:pt x="250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2" name="Google Shape;63052;p27"/>
            <p:cNvSpPr/>
            <p:nvPr/>
          </p:nvSpPr>
          <p:spPr>
            <a:xfrm>
              <a:off x="1376050" y="1395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55" y="96"/>
                    <a:pt x="429" y="120"/>
                    <a:pt x="429" y="1"/>
                  </a:cubicBezTo>
                  <a:cubicBezTo>
                    <a:pt x="251" y="37"/>
                    <a:pt x="1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3" name="Google Shape;63053;p27"/>
            <p:cNvSpPr/>
            <p:nvPr/>
          </p:nvSpPr>
          <p:spPr>
            <a:xfrm>
              <a:off x="402125" y="13887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36" y="179"/>
                  </a:moveTo>
                  <a:cubicBezTo>
                    <a:pt x="0" y="298"/>
                    <a:pt x="203" y="476"/>
                    <a:pt x="262" y="298"/>
                  </a:cubicBezTo>
                  <a:cubicBezTo>
                    <a:pt x="286" y="179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4" name="Google Shape;63054;p27"/>
            <p:cNvSpPr/>
            <p:nvPr/>
          </p:nvSpPr>
          <p:spPr>
            <a:xfrm>
              <a:off x="2764025" y="13925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20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5" name="Google Shape;63055;p27"/>
            <p:cNvSpPr/>
            <p:nvPr/>
          </p:nvSpPr>
          <p:spPr>
            <a:xfrm>
              <a:off x="6150450" y="1389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80"/>
                    <a:pt x="429" y="84"/>
                    <a:pt x="322" y="25"/>
                  </a:cubicBezTo>
                  <a:cubicBezTo>
                    <a:pt x="251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6" name="Google Shape;63056;p27"/>
            <p:cNvSpPr/>
            <p:nvPr/>
          </p:nvSpPr>
          <p:spPr>
            <a:xfrm>
              <a:off x="4430600" y="1383925"/>
              <a:ext cx="25025" cy="10150"/>
            </a:xfrm>
            <a:custGeom>
              <a:avLst/>
              <a:gdLst/>
              <a:ahLst/>
              <a:cxnLst/>
              <a:rect l="l" t="t" r="r" b="b"/>
              <a:pathLst>
                <a:path w="1001" h="406" extrusionOk="0">
                  <a:moveTo>
                    <a:pt x="846" y="263"/>
                  </a:moveTo>
                  <a:cubicBezTo>
                    <a:pt x="1001" y="1"/>
                    <a:pt x="1" y="36"/>
                    <a:pt x="191" y="263"/>
                  </a:cubicBezTo>
                  <a:cubicBezTo>
                    <a:pt x="262" y="358"/>
                    <a:pt x="774" y="406"/>
                    <a:pt x="846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7" name="Google Shape;63057;p27"/>
            <p:cNvSpPr/>
            <p:nvPr/>
          </p:nvSpPr>
          <p:spPr>
            <a:xfrm>
              <a:off x="4374950" y="1376200"/>
              <a:ext cx="19350" cy="16975"/>
            </a:xfrm>
            <a:custGeom>
              <a:avLst/>
              <a:gdLst/>
              <a:ahLst/>
              <a:cxnLst/>
              <a:rect l="l" t="t" r="r" b="b"/>
              <a:pathLst>
                <a:path w="774" h="679" extrusionOk="0">
                  <a:moveTo>
                    <a:pt x="476" y="679"/>
                  </a:moveTo>
                  <a:cubicBezTo>
                    <a:pt x="381" y="476"/>
                    <a:pt x="774" y="0"/>
                    <a:pt x="36" y="119"/>
                  </a:cubicBezTo>
                  <a:cubicBezTo>
                    <a:pt x="0" y="405"/>
                    <a:pt x="0" y="667"/>
                    <a:pt x="47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8" name="Google Shape;63058;p27"/>
            <p:cNvSpPr/>
            <p:nvPr/>
          </p:nvSpPr>
          <p:spPr>
            <a:xfrm>
              <a:off x="6258500" y="13839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9" name="Google Shape;63059;p27"/>
            <p:cNvSpPr/>
            <p:nvPr/>
          </p:nvSpPr>
          <p:spPr>
            <a:xfrm>
              <a:off x="7068725" y="13782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3" y="1"/>
                    <a:pt x="1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0" name="Google Shape;63060;p27"/>
            <p:cNvSpPr/>
            <p:nvPr/>
          </p:nvSpPr>
          <p:spPr>
            <a:xfrm>
              <a:off x="5813225" y="13759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3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55"/>
                    <a:pt x="429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1" name="Google Shape;63061;p27"/>
            <p:cNvSpPr/>
            <p:nvPr/>
          </p:nvSpPr>
          <p:spPr>
            <a:xfrm>
              <a:off x="1421600" y="13759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2" name="Google Shape;63062;p27"/>
            <p:cNvSpPr/>
            <p:nvPr/>
          </p:nvSpPr>
          <p:spPr>
            <a:xfrm>
              <a:off x="3696575" y="1367250"/>
              <a:ext cx="21450" cy="9550"/>
            </a:xfrm>
            <a:custGeom>
              <a:avLst/>
              <a:gdLst/>
              <a:ahLst/>
              <a:cxnLst/>
              <a:rect l="l" t="t" r="r" b="b"/>
              <a:pathLst>
                <a:path w="858" h="382" extrusionOk="0">
                  <a:moveTo>
                    <a:pt x="858" y="25"/>
                  </a:moveTo>
                  <a:cubicBezTo>
                    <a:pt x="370" y="1"/>
                    <a:pt x="48" y="61"/>
                    <a:pt x="1" y="251"/>
                  </a:cubicBezTo>
                  <a:cubicBezTo>
                    <a:pt x="417" y="227"/>
                    <a:pt x="477" y="382"/>
                    <a:pt x="858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3" name="Google Shape;63063;p27"/>
            <p:cNvSpPr/>
            <p:nvPr/>
          </p:nvSpPr>
          <p:spPr>
            <a:xfrm>
              <a:off x="3342975" y="137025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31"/>
                  </a:moveTo>
                  <a:cubicBezTo>
                    <a:pt x="226" y="71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4" name="Google Shape;63064;p27"/>
            <p:cNvSpPr/>
            <p:nvPr/>
          </p:nvSpPr>
          <p:spPr>
            <a:xfrm>
              <a:off x="1460000" y="1372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5" name="Google Shape;63065;p27"/>
            <p:cNvSpPr/>
            <p:nvPr/>
          </p:nvSpPr>
          <p:spPr>
            <a:xfrm>
              <a:off x="614950" y="1364275"/>
              <a:ext cx="23525" cy="12525"/>
            </a:xfrm>
            <a:custGeom>
              <a:avLst/>
              <a:gdLst/>
              <a:ahLst/>
              <a:cxnLst/>
              <a:rect l="l" t="t" r="r" b="b"/>
              <a:pathLst>
                <a:path w="941" h="501" extrusionOk="0">
                  <a:moveTo>
                    <a:pt x="0" y="489"/>
                  </a:moveTo>
                  <a:cubicBezTo>
                    <a:pt x="381" y="501"/>
                    <a:pt x="679" y="465"/>
                    <a:pt x="869" y="370"/>
                  </a:cubicBezTo>
                  <a:cubicBezTo>
                    <a:pt x="941" y="72"/>
                    <a:pt x="572" y="1"/>
                    <a:pt x="0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6" name="Google Shape;63066;p27"/>
            <p:cNvSpPr/>
            <p:nvPr/>
          </p:nvSpPr>
          <p:spPr>
            <a:xfrm>
              <a:off x="7250600" y="13675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12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7" name="Google Shape;63067;p27"/>
            <p:cNvSpPr/>
            <p:nvPr/>
          </p:nvSpPr>
          <p:spPr>
            <a:xfrm>
              <a:off x="2837550" y="1362500"/>
              <a:ext cx="32750" cy="14025"/>
            </a:xfrm>
            <a:custGeom>
              <a:avLst/>
              <a:gdLst/>
              <a:ahLst/>
              <a:cxnLst/>
              <a:rect l="l" t="t" r="r" b="b"/>
              <a:pathLst>
                <a:path w="1310" h="561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8" y="191"/>
                    <a:pt x="179" y="334"/>
                    <a:pt x="0" y="441"/>
                  </a:cubicBezTo>
                  <a:cubicBezTo>
                    <a:pt x="953" y="560"/>
                    <a:pt x="977" y="191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8" name="Google Shape;63068;p27"/>
            <p:cNvSpPr/>
            <p:nvPr/>
          </p:nvSpPr>
          <p:spPr>
            <a:xfrm>
              <a:off x="1760925" y="1367850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15"/>
                    <a:pt x="239" y="275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9" name="Google Shape;63069;p27"/>
            <p:cNvSpPr/>
            <p:nvPr/>
          </p:nvSpPr>
          <p:spPr>
            <a:xfrm>
              <a:off x="1702575" y="1356850"/>
              <a:ext cx="35750" cy="14900"/>
            </a:xfrm>
            <a:custGeom>
              <a:avLst/>
              <a:gdLst/>
              <a:ahLst/>
              <a:cxnLst/>
              <a:rect l="l" t="t" r="r" b="b"/>
              <a:pathLst>
                <a:path w="1430" h="596" extrusionOk="0">
                  <a:moveTo>
                    <a:pt x="406" y="560"/>
                  </a:moveTo>
                  <a:cubicBezTo>
                    <a:pt x="1430" y="596"/>
                    <a:pt x="989" y="48"/>
                    <a:pt x="406" y="0"/>
                  </a:cubicBezTo>
                  <a:cubicBezTo>
                    <a:pt x="1" y="203"/>
                    <a:pt x="537" y="203"/>
                    <a:pt x="406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0" name="Google Shape;63070;p27"/>
            <p:cNvSpPr/>
            <p:nvPr/>
          </p:nvSpPr>
          <p:spPr>
            <a:xfrm>
              <a:off x="3803725" y="1359525"/>
              <a:ext cx="18200" cy="8350"/>
            </a:xfrm>
            <a:custGeom>
              <a:avLst/>
              <a:gdLst/>
              <a:ahLst/>
              <a:cxnLst/>
              <a:rect l="l" t="t" r="r" b="b"/>
              <a:pathLst>
                <a:path w="728" h="334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63" y="143"/>
                    <a:pt x="1" y="155"/>
                    <a:pt x="72" y="334"/>
                  </a:cubicBezTo>
                  <a:lnTo>
                    <a:pt x="727" y="334"/>
                  </a:lnTo>
                  <a:cubicBezTo>
                    <a:pt x="715" y="215"/>
                    <a:pt x="715" y="11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1" name="Google Shape;63071;p27"/>
            <p:cNvSpPr/>
            <p:nvPr/>
          </p:nvSpPr>
          <p:spPr>
            <a:xfrm>
              <a:off x="1631150" y="1364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2" name="Google Shape;63072;p27"/>
            <p:cNvSpPr/>
            <p:nvPr/>
          </p:nvSpPr>
          <p:spPr>
            <a:xfrm>
              <a:off x="1033750" y="1352375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7" y="501"/>
                  </a:moveTo>
                  <a:cubicBezTo>
                    <a:pt x="429" y="429"/>
                    <a:pt x="441" y="370"/>
                    <a:pt x="631" y="382"/>
                  </a:cubicBezTo>
                  <a:lnTo>
                    <a:pt x="631" y="167"/>
                  </a:lnTo>
                  <a:cubicBezTo>
                    <a:pt x="96" y="1"/>
                    <a:pt x="0" y="548"/>
                    <a:pt x="417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3" name="Google Shape;63073;p27"/>
            <p:cNvSpPr/>
            <p:nvPr/>
          </p:nvSpPr>
          <p:spPr>
            <a:xfrm>
              <a:off x="5720650" y="13586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19" y="155"/>
                  </a:cubicBezTo>
                  <a:cubicBezTo>
                    <a:pt x="179" y="179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4" name="Google Shape;63074;p27"/>
            <p:cNvSpPr/>
            <p:nvPr/>
          </p:nvSpPr>
          <p:spPr>
            <a:xfrm>
              <a:off x="5642950" y="1349100"/>
              <a:ext cx="51225" cy="13425"/>
            </a:xfrm>
            <a:custGeom>
              <a:avLst/>
              <a:gdLst/>
              <a:ahLst/>
              <a:cxnLst/>
              <a:rect l="l" t="t" r="r" b="b"/>
              <a:pathLst>
                <a:path w="2049" h="537" extrusionOk="0">
                  <a:moveTo>
                    <a:pt x="1263" y="536"/>
                  </a:moveTo>
                  <a:cubicBezTo>
                    <a:pt x="2049" y="1"/>
                    <a:pt x="1" y="382"/>
                    <a:pt x="1263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5" name="Google Shape;63075;p27"/>
            <p:cNvSpPr/>
            <p:nvPr/>
          </p:nvSpPr>
          <p:spPr>
            <a:xfrm>
              <a:off x="4777375" y="1353875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53" y="345"/>
                  </a:moveTo>
                  <a:cubicBezTo>
                    <a:pt x="465" y="191"/>
                    <a:pt x="727" y="179"/>
                    <a:pt x="667" y="0"/>
                  </a:cubicBezTo>
                  <a:lnTo>
                    <a:pt x="238" y="0"/>
                  </a:lnTo>
                  <a:cubicBezTo>
                    <a:pt x="0" y="167"/>
                    <a:pt x="0" y="274"/>
                    <a:pt x="453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6" name="Google Shape;63076;p27"/>
            <p:cNvSpPr/>
            <p:nvPr/>
          </p:nvSpPr>
          <p:spPr>
            <a:xfrm>
              <a:off x="294375" y="1352675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0" y="274"/>
                  </a:moveTo>
                  <a:cubicBezTo>
                    <a:pt x="227" y="274"/>
                    <a:pt x="250" y="358"/>
                    <a:pt x="429" y="393"/>
                  </a:cubicBezTo>
                  <a:cubicBezTo>
                    <a:pt x="1024" y="215"/>
                    <a:pt x="119" y="1"/>
                    <a:pt x="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7" name="Google Shape;63077;p27"/>
            <p:cNvSpPr/>
            <p:nvPr/>
          </p:nvSpPr>
          <p:spPr>
            <a:xfrm>
              <a:off x="5862025" y="13559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120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8" name="Google Shape;63078;p27"/>
            <p:cNvSpPr/>
            <p:nvPr/>
          </p:nvSpPr>
          <p:spPr>
            <a:xfrm>
              <a:off x="4867550" y="13559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9" name="Google Shape;63079;p27"/>
            <p:cNvSpPr/>
            <p:nvPr/>
          </p:nvSpPr>
          <p:spPr>
            <a:xfrm>
              <a:off x="2166625" y="1355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0" name="Google Shape;63080;p27"/>
            <p:cNvSpPr/>
            <p:nvPr/>
          </p:nvSpPr>
          <p:spPr>
            <a:xfrm>
              <a:off x="5738200" y="1344650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727" y="369"/>
                  </a:moveTo>
                  <a:cubicBezTo>
                    <a:pt x="1251" y="0"/>
                    <a:pt x="1" y="631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1" name="Google Shape;63081;p27"/>
            <p:cNvSpPr/>
            <p:nvPr/>
          </p:nvSpPr>
          <p:spPr>
            <a:xfrm>
              <a:off x="4028175" y="1350000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55"/>
                  </a:moveTo>
                  <a:cubicBezTo>
                    <a:pt x="429" y="36"/>
                    <a:pt x="36" y="0"/>
                    <a:pt x="0" y="155"/>
                  </a:cubicBezTo>
                  <a:cubicBezTo>
                    <a:pt x="238" y="131"/>
                    <a:pt x="322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2" name="Google Shape;63082;p27"/>
            <p:cNvSpPr/>
            <p:nvPr/>
          </p:nvSpPr>
          <p:spPr>
            <a:xfrm>
              <a:off x="3824275" y="13529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0"/>
                    <a:pt x="1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3" name="Google Shape;63083;p27"/>
            <p:cNvSpPr/>
            <p:nvPr/>
          </p:nvSpPr>
          <p:spPr>
            <a:xfrm>
              <a:off x="354200" y="13538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4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4" name="Google Shape;63084;p27"/>
            <p:cNvSpPr/>
            <p:nvPr/>
          </p:nvSpPr>
          <p:spPr>
            <a:xfrm>
              <a:off x="5962050" y="134522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6" y="191"/>
                    <a:pt x="750" y="180"/>
                    <a:pt x="691" y="1"/>
                  </a:cubicBezTo>
                  <a:lnTo>
                    <a:pt x="250" y="1"/>
                  </a:lnTo>
                  <a:cubicBezTo>
                    <a:pt x="0" y="168"/>
                    <a:pt x="0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5" name="Google Shape;63085;p27"/>
            <p:cNvSpPr/>
            <p:nvPr/>
          </p:nvSpPr>
          <p:spPr>
            <a:xfrm>
              <a:off x="1894575" y="13506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6" name="Google Shape;63086;p27"/>
            <p:cNvSpPr/>
            <p:nvPr/>
          </p:nvSpPr>
          <p:spPr>
            <a:xfrm>
              <a:off x="1628475" y="13476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7" name="Google Shape;63087;p27"/>
            <p:cNvSpPr/>
            <p:nvPr/>
          </p:nvSpPr>
          <p:spPr>
            <a:xfrm>
              <a:off x="1348675" y="1344050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67"/>
                  </a:moveTo>
                  <a:cubicBezTo>
                    <a:pt x="191" y="179"/>
                    <a:pt x="95" y="0"/>
                    <a:pt x="0" y="167"/>
                  </a:cubicBezTo>
                  <a:cubicBezTo>
                    <a:pt x="0" y="286"/>
                    <a:pt x="381" y="322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8" name="Google Shape;63088;p27"/>
            <p:cNvSpPr/>
            <p:nvPr/>
          </p:nvSpPr>
          <p:spPr>
            <a:xfrm>
              <a:off x="3582275" y="1342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9" name="Google Shape;63089;p27"/>
            <p:cNvSpPr/>
            <p:nvPr/>
          </p:nvSpPr>
          <p:spPr>
            <a:xfrm>
              <a:off x="1403150" y="1342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0" name="Google Shape;63090;p27"/>
            <p:cNvSpPr/>
            <p:nvPr/>
          </p:nvSpPr>
          <p:spPr>
            <a:xfrm>
              <a:off x="6462400" y="134225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3"/>
                  </a:moveTo>
                  <a:cubicBezTo>
                    <a:pt x="405" y="37"/>
                    <a:pt x="48" y="1"/>
                    <a:pt x="1" y="132"/>
                  </a:cubicBezTo>
                  <a:cubicBezTo>
                    <a:pt x="274" y="108"/>
                    <a:pt x="632" y="144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1" name="Google Shape;63091;p27"/>
            <p:cNvSpPr/>
            <p:nvPr/>
          </p:nvSpPr>
          <p:spPr>
            <a:xfrm>
              <a:off x="3729025" y="13392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1" y="132"/>
                  </a:moveTo>
                  <a:cubicBezTo>
                    <a:pt x="1" y="191"/>
                    <a:pt x="179" y="275"/>
                    <a:pt x="203" y="132"/>
                  </a:cubicBezTo>
                  <a:cubicBezTo>
                    <a:pt x="215" y="72"/>
                    <a:pt x="36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2" name="Google Shape;63092;p27"/>
            <p:cNvSpPr/>
            <p:nvPr/>
          </p:nvSpPr>
          <p:spPr>
            <a:xfrm>
              <a:off x="696500" y="133570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6"/>
                  </a:moveTo>
                  <a:cubicBezTo>
                    <a:pt x="191" y="180"/>
                    <a:pt x="96" y="1"/>
                    <a:pt x="1" y="156"/>
                  </a:cubicBezTo>
                  <a:cubicBezTo>
                    <a:pt x="1" y="275"/>
                    <a:pt x="370" y="310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3" name="Google Shape;63093;p27"/>
            <p:cNvSpPr/>
            <p:nvPr/>
          </p:nvSpPr>
          <p:spPr>
            <a:xfrm>
              <a:off x="1131075" y="133422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" y="167"/>
                    <a:pt x="179" y="239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4" name="Google Shape;63094;p27"/>
            <p:cNvSpPr/>
            <p:nvPr/>
          </p:nvSpPr>
          <p:spPr>
            <a:xfrm>
              <a:off x="2989650" y="13306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1"/>
                    <a:pt x="0" y="143"/>
                  </a:cubicBezTo>
                  <a:cubicBezTo>
                    <a:pt x="12" y="203"/>
                    <a:pt x="191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5" name="Google Shape;63095;p27"/>
            <p:cNvSpPr/>
            <p:nvPr/>
          </p:nvSpPr>
          <p:spPr>
            <a:xfrm>
              <a:off x="6147175" y="1328275"/>
              <a:ext cx="11050" cy="6575"/>
            </a:xfrm>
            <a:custGeom>
              <a:avLst/>
              <a:gdLst/>
              <a:ahLst/>
              <a:cxnLst/>
              <a:rect l="l" t="t" r="r" b="b"/>
              <a:pathLst>
                <a:path w="442" h="263" extrusionOk="0">
                  <a:moveTo>
                    <a:pt x="441" y="131"/>
                  </a:moveTo>
                  <a:cubicBezTo>
                    <a:pt x="394" y="0"/>
                    <a:pt x="203" y="60"/>
                    <a:pt x="1" y="131"/>
                  </a:cubicBezTo>
                  <a:cubicBezTo>
                    <a:pt x="13" y="238"/>
                    <a:pt x="394" y="262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6" name="Google Shape;63096;p27"/>
            <p:cNvSpPr/>
            <p:nvPr/>
          </p:nvSpPr>
          <p:spPr>
            <a:xfrm>
              <a:off x="3533475" y="13285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7" name="Google Shape;63097;p27"/>
            <p:cNvSpPr/>
            <p:nvPr/>
          </p:nvSpPr>
          <p:spPr>
            <a:xfrm>
              <a:off x="2394625" y="1330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43"/>
                  </a:moveTo>
                  <a:cubicBezTo>
                    <a:pt x="179" y="167"/>
                    <a:pt x="453" y="84"/>
                    <a:pt x="346" y="12"/>
                  </a:cubicBezTo>
                  <a:cubicBezTo>
                    <a:pt x="275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8" name="Google Shape;63098;p27"/>
            <p:cNvSpPr/>
            <p:nvPr/>
          </p:nvSpPr>
          <p:spPr>
            <a:xfrm>
              <a:off x="2174675" y="1328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4" y="72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9" name="Google Shape;63099;p27"/>
            <p:cNvSpPr/>
            <p:nvPr/>
          </p:nvSpPr>
          <p:spPr>
            <a:xfrm>
              <a:off x="1674600" y="1328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0" name="Google Shape;63100;p27"/>
            <p:cNvSpPr/>
            <p:nvPr/>
          </p:nvSpPr>
          <p:spPr>
            <a:xfrm>
              <a:off x="604225" y="1331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4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1" name="Google Shape;63101;p27"/>
            <p:cNvSpPr/>
            <p:nvPr/>
          </p:nvSpPr>
          <p:spPr>
            <a:xfrm>
              <a:off x="5462575" y="1322625"/>
              <a:ext cx="11050" cy="6550"/>
            </a:xfrm>
            <a:custGeom>
              <a:avLst/>
              <a:gdLst/>
              <a:ahLst/>
              <a:cxnLst/>
              <a:rect l="l" t="t" r="r" b="b"/>
              <a:pathLst>
                <a:path w="442" h="262" extrusionOk="0">
                  <a:moveTo>
                    <a:pt x="441" y="131"/>
                  </a:moveTo>
                  <a:cubicBezTo>
                    <a:pt x="393" y="0"/>
                    <a:pt x="203" y="60"/>
                    <a:pt x="1" y="131"/>
                  </a:cubicBezTo>
                  <a:cubicBezTo>
                    <a:pt x="12" y="238"/>
                    <a:pt x="382" y="262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2" name="Google Shape;63102;p27"/>
            <p:cNvSpPr/>
            <p:nvPr/>
          </p:nvSpPr>
          <p:spPr>
            <a:xfrm>
              <a:off x="5025025" y="132530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3" name="Google Shape;63103;p27"/>
            <p:cNvSpPr/>
            <p:nvPr/>
          </p:nvSpPr>
          <p:spPr>
            <a:xfrm>
              <a:off x="4141875" y="13199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5" y="1"/>
                  </a:moveTo>
                  <a:lnTo>
                    <a:pt x="227" y="1"/>
                  </a:lnTo>
                  <a:cubicBezTo>
                    <a:pt x="227" y="120"/>
                    <a:pt x="48" y="132"/>
                    <a:pt x="0" y="227"/>
                  </a:cubicBezTo>
                  <a:cubicBezTo>
                    <a:pt x="262" y="227"/>
                    <a:pt x="298" y="370"/>
                    <a:pt x="65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4" name="Google Shape;63104;p27"/>
            <p:cNvSpPr/>
            <p:nvPr/>
          </p:nvSpPr>
          <p:spPr>
            <a:xfrm>
              <a:off x="2384225" y="131992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4" y="108"/>
                    <a:pt x="762" y="13"/>
                  </a:cubicBezTo>
                  <a:cubicBezTo>
                    <a:pt x="417" y="37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5" name="Google Shape;63105;p27"/>
            <p:cNvSpPr/>
            <p:nvPr/>
          </p:nvSpPr>
          <p:spPr>
            <a:xfrm>
              <a:off x="5634025" y="13193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24"/>
                  </a:moveTo>
                  <a:cubicBezTo>
                    <a:pt x="262" y="0"/>
                    <a:pt x="1" y="83"/>
                    <a:pt x="96" y="143"/>
                  </a:cubicBezTo>
                  <a:cubicBezTo>
                    <a:pt x="155" y="167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6" name="Google Shape;63106;p27"/>
            <p:cNvSpPr/>
            <p:nvPr/>
          </p:nvSpPr>
          <p:spPr>
            <a:xfrm>
              <a:off x="3721000" y="1308925"/>
              <a:ext cx="31850" cy="14000"/>
            </a:xfrm>
            <a:custGeom>
              <a:avLst/>
              <a:gdLst/>
              <a:ahLst/>
              <a:cxnLst/>
              <a:rect l="l" t="t" r="r" b="b"/>
              <a:pathLst>
                <a:path w="1274" h="560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0"/>
                  </a:cubicBezTo>
                  <a:cubicBezTo>
                    <a:pt x="0" y="36"/>
                    <a:pt x="643" y="238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7" name="Google Shape;63107;p27"/>
            <p:cNvSpPr/>
            <p:nvPr/>
          </p:nvSpPr>
          <p:spPr>
            <a:xfrm>
              <a:off x="2171700" y="131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67"/>
                    <a:pt x="452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8" name="Google Shape;63108;p27"/>
            <p:cNvSpPr/>
            <p:nvPr/>
          </p:nvSpPr>
          <p:spPr>
            <a:xfrm>
              <a:off x="1671625" y="131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20" y="143"/>
                  </a:moveTo>
                  <a:cubicBezTo>
                    <a:pt x="179" y="167"/>
                    <a:pt x="453" y="83"/>
                    <a:pt x="346" y="24"/>
                  </a:cubicBezTo>
                  <a:cubicBezTo>
                    <a:pt x="274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9" name="Google Shape;63109;p27"/>
            <p:cNvSpPr/>
            <p:nvPr/>
          </p:nvSpPr>
          <p:spPr>
            <a:xfrm>
              <a:off x="333650" y="1306550"/>
              <a:ext cx="36650" cy="19075"/>
            </a:xfrm>
            <a:custGeom>
              <a:avLst/>
              <a:gdLst/>
              <a:ahLst/>
              <a:cxnLst/>
              <a:rect l="l" t="t" r="r" b="b"/>
              <a:pathLst>
                <a:path w="1466" h="763" extrusionOk="0">
                  <a:moveTo>
                    <a:pt x="1465" y="429"/>
                  </a:moveTo>
                  <a:cubicBezTo>
                    <a:pt x="1049" y="393"/>
                    <a:pt x="1299" y="0"/>
                    <a:pt x="596" y="95"/>
                  </a:cubicBezTo>
                  <a:cubicBezTo>
                    <a:pt x="1" y="274"/>
                    <a:pt x="1132" y="762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0" name="Google Shape;63110;p27"/>
            <p:cNvSpPr/>
            <p:nvPr/>
          </p:nvSpPr>
          <p:spPr>
            <a:xfrm>
              <a:off x="6970800" y="1313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1" name="Google Shape;63111;p27"/>
            <p:cNvSpPr/>
            <p:nvPr/>
          </p:nvSpPr>
          <p:spPr>
            <a:xfrm>
              <a:off x="5794175" y="13142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2" name="Google Shape;63112;p27"/>
            <p:cNvSpPr/>
            <p:nvPr/>
          </p:nvSpPr>
          <p:spPr>
            <a:xfrm>
              <a:off x="3527225" y="130625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38" y="250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3" name="Google Shape;63113;p27"/>
            <p:cNvSpPr/>
            <p:nvPr/>
          </p:nvSpPr>
          <p:spPr>
            <a:xfrm>
              <a:off x="2606575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41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4" name="Google Shape;63114;p27"/>
            <p:cNvSpPr/>
            <p:nvPr/>
          </p:nvSpPr>
          <p:spPr>
            <a:xfrm>
              <a:off x="1291525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5" name="Google Shape;63115;p27"/>
            <p:cNvSpPr/>
            <p:nvPr/>
          </p:nvSpPr>
          <p:spPr>
            <a:xfrm>
              <a:off x="400050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6" name="Google Shape;63116;p27"/>
            <p:cNvSpPr/>
            <p:nvPr/>
          </p:nvSpPr>
          <p:spPr>
            <a:xfrm>
              <a:off x="3774875" y="13053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91" y="167"/>
                    <a:pt x="453" y="84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7" name="Google Shape;63117;p27"/>
            <p:cNvSpPr/>
            <p:nvPr/>
          </p:nvSpPr>
          <p:spPr>
            <a:xfrm>
              <a:off x="1891900" y="1299400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0" y="274"/>
                  </a:moveTo>
                  <a:cubicBezTo>
                    <a:pt x="286" y="417"/>
                    <a:pt x="810" y="417"/>
                    <a:pt x="881" y="155"/>
                  </a:cubicBezTo>
                  <a:cubicBezTo>
                    <a:pt x="584" y="0"/>
                    <a:pt x="60" y="0"/>
                    <a:pt x="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8" name="Google Shape;63118;p27"/>
            <p:cNvSpPr/>
            <p:nvPr/>
          </p:nvSpPr>
          <p:spPr>
            <a:xfrm>
              <a:off x="6865125" y="13000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70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9" name="Google Shape;63119;p27"/>
            <p:cNvSpPr/>
            <p:nvPr/>
          </p:nvSpPr>
          <p:spPr>
            <a:xfrm>
              <a:off x="6315950" y="13000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0" name="Google Shape;63120;p27"/>
            <p:cNvSpPr/>
            <p:nvPr/>
          </p:nvSpPr>
          <p:spPr>
            <a:xfrm>
              <a:off x="3821600" y="13003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1" name="Google Shape;63121;p27"/>
            <p:cNvSpPr/>
            <p:nvPr/>
          </p:nvSpPr>
          <p:spPr>
            <a:xfrm>
              <a:off x="1291525" y="13023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2" name="Google Shape;63122;p27"/>
            <p:cNvSpPr/>
            <p:nvPr/>
          </p:nvSpPr>
          <p:spPr>
            <a:xfrm>
              <a:off x="1266825" y="1300300"/>
              <a:ext cx="19050" cy="6275"/>
            </a:xfrm>
            <a:custGeom>
              <a:avLst/>
              <a:gdLst/>
              <a:ahLst/>
              <a:cxnLst/>
              <a:rect l="l" t="t" r="r" b="b"/>
              <a:pathLst>
                <a:path w="762" h="251" extrusionOk="0">
                  <a:moveTo>
                    <a:pt x="655" y="0"/>
                  </a:moveTo>
                  <a:cubicBezTo>
                    <a:pt x="286" y="0"/>
                    <a:pt x="107" y="83"/>
                    <a:pt x="0" y="226"/>
                  </a:cubicBezTo>
                  <a:cubicBezTo>
                    <a:pt x="345" y="226"/>
                    <a:pt x="762" y="250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3" name="Google Shape;63123;p27"/>
            <p:cNvSpPr/>
            <p:nvPr/>
          </p:nvSpPr>
          <p:spPr>
            <a:xfrm>
              <a:off x="334850" y="13023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4" name="Google Shape;63124;p27"/>
            <p:cNvSpPr/>
            <p:nvPr/>
          </p:nvSpPr>
          <p:spPr>
            <a:xfrm>
              <a:off x="6984500" y="1294050"/>
              <a:ext cx="21750" cy="10425"/>
            </a:xfrm>
            <a:custGeom>
              <a:avLst/>
              <a:gdLst/>
              <a:ahLst/>
              <a:cxnLst/>
              <a:rect l="l" t="t" r="r" b="b"/>
              <a:pathLst>
                <a:path w="870" h="417" extrusionOk="0">
                  <a:moveTo>
                    <a:pt x="869" y="369"/>
                  </a:moveTo>
                  <a:lnTo>
                    <a:pt x="869" y="24"/>
                  </a:lnTo>
                  <a:cubicBezTo>
                    <a:pt x="369" y="0"/>
                    <a:pt x="48" y="60"/>
                    <a:pt x="0" y="250"/>
                  </a:cubicBezTo>
                  <a:cubicBezTo>
                    <a:pt x="286" y="298"/>
                    <a:pt x="417" y="417"/>
                    <a:pt x="86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5" name="Google Shape;63125;p27"/>
            <p:cNvSpPr/>
            <p:nvPr/>
          </p:nvSpPr>
          <p:spPr>
            <a:xfrm>
              <a:off x="6489775" y="12970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6" name="Google Shape;63126;p27"/>
            <p:cNvSpPr/>
            <p:nvPr/>
          </p:nvSpPr>
          <p:spPr>
            <a:xfrm>
              <a:off x="6250475" y="1288975"/>
              <a:ext cx="23525" cy="14325"/>
            </a:xfrm>
            <a:custGeom>
              <a:avLst/>
              <a:gdLst/>
              <a:ahLst/>
              <a:cxnLst/>
              <a:rect l="l" t="t" r="r" b="b"/>
              <a:pathLst>
                <a:path w="941" h="573" extrusionOk="0">
                  <a:moveTo>
                    <a:pt x="227" y="572"/>
                  </a:moveTo>
                  <a:lnTo>
                    <a:pt x="655" y="572"/>
                  </a:lnTo>
                  <a:cubicBezTo>
                    <a:pt x="774" y="286"/>
                    <a:pt x="941" y="167"/>
                    <a:pt x="429" y="1"/>
                  </a:cubicBezTo>
                  <a:cubicBezTo>
                    <a:pt x="596" y="322"/>
                    <a:pt x="0" y="227"/>
                    <a:pt x="0" y="453"/>
                  </a:cubicBezTo>
                  <a:cubicBezTo>
                    <a:pt x="143" y="465"/>
                    <a:pt x="262" y="477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7" name="Google Shape;63127;p27"/>
            <p:cNvSpPr/>
            <p:nvPr/>
          </p:nvSpPr>
          <p:spPr>
            <a:xfrm>
              <a:off x="6196000" y="12943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191"/>
                    <a:pt x="203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8" name="Google Shape;63128;p27"/>
            <p:cNvSpPr/>
            <p:nvPr/>
          </p:nvSpPr>
          <p:spPr>
            <a:xfrm>
              <a:off x="3574250" y="1287200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4"/>
                  </a:moveTo>
                  <a:cubicBezTo>
                    <a:pt x="1858" y="72"/>
                    <a:pt x="0" y="0"/>
                    <a:pt x="75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9" name="Google Shape;63129;p27"/>
            <p:cNvSpPr/>
            <p:nvPr/>
          </p:nvSpPr>
          <p:spPr>
            <a:xfrm>
              <a:off x="3843025" y="12946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7"/>
                    <a:pt x="1" y="1"/>
                    <a:pt x="1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0" name="Google Shape;63130;p27"/>
            <p:cNvSpPr/>
            <p:nvPr/>
          </p:nvSpPr>
          <p:spPr>
            <a:xfrm>
              <a:off x="3419475" y="12919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1" name="Google Shape;63131;p27"/>
            <p:cNvSpPr/>
            <p:nvPr/>
          </p:nvSpPr>
          <p:spPr>
            <a:xfrm>
              <a:off x="2614900" y="1291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2" name="Google Shape;63132;p27"/>
            <p:cNvSpPr/>
            <p:nvPr/>
          </p:nvSpPr>
          <p:spPr>
            <a:xfrm>
              <a:off x="1266825" y="12886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3" name="Google Shape;63133;p27"/>
            <p:cNvSpPr/>
            <p:nvPr/>
          </p:nvSpPr>
          <p:spPr>
            <a:xfrm>
              <a:off x="7136600" y="128005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0" y="358"/>
                  </a:moveTo>
                  <a:cubicBezTo>
                    <a:pt x="881" y="762"/>
                    <a:pt x="512" y="0"/>
                    <a:pt x="0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4" name="Google Shape;63134;p27"/>
            <p:cNvSpPr/>
            <p:nvPr/>
          </p:nvSpPr>
          <p:spPr>
            <a:xfrm>
              <a:off x="5337850" y="1285700"/>
              <a:ext cx="5100" cy="6875"/>
            </a:xfrm>
            <a:custGeom>
              <a:avLst/>
              <a:gdLst/>
              <a:ahLst/>
              <a:cxnLst/>
              <a:rect l="l" t="t" r="r" b="b"/>
              <a:pathLst>
                <a:path w="204" h="275" extrusionOk="0">
                  <a:moveTo>
                    <a:pt x="203" y="132"/>
                  </a:moveTo>
                  <a:cubicBezTo>
                    <a:pt x="203" y="72"/>
                    <a:pt x="25" y="1"/>
                    <a:pt x="1" y="132"/>
                  </a:cubicBezTo>
                  <a:cubicBezTo>
                    <a:pt x="1" y="191"/>
                    <a:pt x="179" y="275"/>
                    <a:pt x="203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5" name="Google Shape;63135;p27"/>
            <p:cNvSpPr/>
            <p:nvPr/>
          </p:nvSpPr>
          <p:spPr>
            <a:xfrm>
              <a:off x="7112175" y="12857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32"/>
                  </a:moveTo>
                  <a:cubicBezTo>
                    <a:pt x="168" y="167"/>
                    <a:pt x="430" y="72"/>
                    <a:pt x="322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6" name="Google Shape;63136;p27"/>
            <p:cNvSpPr/>
            <p:nvPr/>
          </p:nvSpPr>
          <p:spPr>
            <a:xfrm>
              <a:off x="1927300" y="12857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7" name="Google Shape;63137;p27"/>
            <p:cNvSpPr/>
            <p:nvPr/>
          </p:nvSpPr>
          <p:spPr>
            <a:xfrm>
              <a:off x="1076900" y="12866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79" y="72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8" name="Google Shape;63138;p27"/>
            <p:cNvSpPr/>
            <p:nvPr/>
          </p:nvSpPr>
          <p:spPr>
            <a:xfrm>
              <a:off x="829250" y="12857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34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9" name="Google Shape;63139;p27"/>
            <p:cNvSpPr/>
            <p:nvPr/>
          </p:nvSpPr>
          <p:spPr>
            <a:xfrm>
              <a:off x="7218150" y="12779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86" y="0"/>
                    <a:pt x="108" y="83"/>
                    <a:pt x="1" y="226"/>
                  </a:cubicBezTo>
                  <a:cubicBezTo>
                    <a:pt x="346" y="203"/>
                    <a:pt x="751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0" name="Google Shape;63140;p27"/>
            <p:cNvSpPr/>
            <p:nvPr/>
          </p:nvSpPr>
          <p:spPr>
            <a:xfrm>
              <a:off x="7123200" y="12776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95"/>
                    <a:pt x="762" y="12"/>
                  </a:cubicBezTo>
                  <a:cubicBezTo>
                    <a:pt x="417" y="24"/>
                    <a:pt x="0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1" name="Google Shape;63141;p27"/>
            <p:cNvSpPr/>
            <p:nvPr/>
          </p:nvSpPr>
          <p:spPr>
            <a:xfrm>
              <a:off x="2484825" y="1272300"/>
              <a:ext cx="10725" cy="11350"/>
            </a:xfrm>
            <a:custGeom>
              <a:avLst/>
              <a:gdLst/>
              <a:ahLst/>
              <a:cxnLst/>
              <a:rect l="l" t="t" r="r" b="b"/>
              <a:pathLst>
                <a:path w="429" h="454" extrusionOk="0">
                  <a:moveTo>
                    <a:pt x="429" y="1"/>
                  </a:moveTo>
                  <a:lnTo>
                    <a:pt x="0" y="1"/>
                  </a:lnTo>
                  <a:lnTo>
                    <a:pt x="0" y="453"/>
                  </a:lnTo>
                  <a:lnTo>
                    <a:pt x="429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2" name="Google Shape;63142;p27"/>
            <p:cNvSpPr/>
            <p:nvPr/>
          </p:nvSpPr>
          <p:spPr>
            <a:xfrm>
              <a:off x="5519725" y="1277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2" y="0"/>
                    <a:pt x="1" y="96"/>
                    <a:pt x="108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3" name="Google Shape;63143;p27"/>
            <p:cNvSpPr/>
            <p:nvPr/>
          </p:nvSpPr>
          <p:spPr>
            <a:xfrm>
              <a:off x="6691000" y="1275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3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4" name="Google Shape;63144;p27"/>
            <p:cNvSpPr/>
            <p:nvPr/>
          </p:nvSpPr>
          <p:spPr>
            <a:xfrm>
              <a:off x="5348575" y="12747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24" y="0"/>
                    <a:pt x="0" y="131"/>
                  </a:cubicBezTo>
                  <a:cubicBezTo>
                    <a:pt x="250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5" name="Google Shape;63145;p27"/>
            <p:cNvSpPr/>
            <p:nvPr/>
          </p:nvSpPr>
          <p:spPr>
            <a:xfrm>
              <a:off x="7179750" y="12690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6" name="Google Shape;63146;p27"/>
            <p:cNvSpPr/>
            <p:nvPr/>
          </p:nvSpPr>
          <p:spPr>
            <a:xfrm>
              <a:off x="7059800" y="1269325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15"/>
                    <a:pt x="250" y="275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7" name="Google Shape;63147;p27"/>
            <p:cNvSpPr/>
            <p:nvPr/>
          </p:nvSpPr>
          <p:spPr>
            <a:xfrm>
              <a:off x="1303425" y="1255950"/>
              <a:ext cx="28900" cy="16375"/>
            </a:xfrm>
            <a:custGeom>
              <a:avLst/>
              <a:gdLst/>
              <a:ahLst/>
              <a:cxnLst/>
              <a:rect l="l" t="t" r="r" b="b"/>
              <a:pathLst>
                <a:path w="1156" h="655" extrusionOk="0">
                  <a:moveTo>
                    <a:pt x="941" y="655"/>
                  </a:moveTo>
                  <a:cubicBezTo>
                    <a:pt x="1155" y="0"/>
                    <a:pt x="0" y="607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8" name="Google Shape;63148;p27"/>
            <p:cNvSpPr/>
            <p:nvPr/>
          </p:nvSpPr>
          <p:spPr>
            <a:xfrm>
              <a:off x="6641900" y="1258325"/>
              <a:ext cx="23825" cy="11025"/>
            </a:xfrm>
            <a:custGeom>
              <a:avLst/>
              <a:gdLst/>
              <a:ahLst/>
              <a:cxnLst/>
              <a:rect l="l" t="t" r="r" b="b"/>
              <a:pathLst>
                <a:path w="953" h="441" extrusionOk="0">
                  <a:moveTo>
                    <a:pt x="655" y="0"/>
                  </a:moveTo>
                  <a:cubicBezTo>
                    <a:pt x="845" y="357"/>
                    <a:pt x="83" y="227"/>
                    <a:pt x="0" y="441"/>
                  </a:cubicBezTo>
                  <a:lnTo>
                    <a:pt x="857" y="441"/>
                  </a:lnTo>
                  <a:cubicBezTo>
                    <a:pt x="834" y="274"/>
                    <a:pt x="953" y="24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9" name="Google Shape;63149;p27"/>
            <p:cNvSpPr/>
            <p:nvPr/>
          </p:nvSpPr>
          <p:spPr>
            <a:xfrm>
              <a:off x="5359300" y="1266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79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0" name="Google Shape;63150;p27"/>
            <p:cNvSpPr/>
            <p:nvPr/>
          </p:nvSpPr>
          <p:spPr>
            <a:xfrm>
              <a:off x="4204375" y="12660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1" name="Google Shape;63151;p27"/>
            <p:cNvSpPr/>
            <p:nvPr/>
          </p:nvSpPr>
          <p:spPr>
            <a:xfrm>
              <a:off x="1886825" y="1260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1" y="346"/>
                  </a:moveTo>
                  <a:lnTo>
                    <a:pt x="429" y="346"/>
                  </a:lnTo>
                  <a:cubicBezTo>
                    <a:pt x="441" y="203"/>
                    <a:pt x="715" y="203"/>
                    <a:pt x="65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2" name="Google Shape;63152;p27"/>
            <p:cNvSpPr/>
            <p:nvPr/>
          </p:nvSpPr>
          <p:spPr>
            <a:xfrm>
              <a:off x="7106525" y="12630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3" name="Google Shape;63153;p27"/>
            <p:cNvSpPr/>
            <p:nvPr/>
          </p:nvSpPr>
          <p:spPr>
            <a:xfrm>
              <a:off x="5631350" y="125385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13"/>
                  </a:moveTo>
                  <a:cubicBezTo>
                    <a:pt x="441" y="441"/>
                    <a:pt x="465" y="382"/>
                    <a:pt x="655" y="394"/>
                  </a:cubicBezTo>
                  <a:lnTo>
                    <a:pt x="655" y="179"/>
                  </a:lnTo>
                  <a:cubicBezTo>
                    <a:pt x="108" y="1"/>
                    <a:pt x="0" y="560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4" name="Google Shape;63154;p27"/>
            <p:cNvSpPr/>
            <p:nvPr/>
          </p:nvSpPr>
          <p:spPr>
            <a:xfrm>
              <a:off x="5000625" y="1261300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95" y="84"/>
                    <a:pt x="0" y="215"/>
                  </a:cubicBezTo>
                  <a:cubicBezTo>
                    <a:pt x="345" y="203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5" name="Google Shape;63155;p27"/>
            <p:cNvSpPr/>
            <p:nvPr/>
          </p:nvSpPr>
          <p:spPr>
            <a:xfrm>
              <a:off x="6365075" y="1252675"/>
              <a:ext cx="26500" cy="17875"/>
            </a:xfrm>
            <a:custGeom>
              <a:avLst/>
              <a:gdLst/>
              <a:ahLst/>
              <a:cxnLst/>
              <a:rect l="l" t="t" r="r" b="b"/>
              <a:pathLst>
                <a:path w="1060" h="715" extrusionOk="0">
                  <a:moveTo>
                    <a:pt x="0" y="107"/>
                  </a:moveTo>
                  <a:lnTo>
                    <a:pt x="0" y="322"/>
                  </a:lnTo>
                  <a:cubicBezTo>
                    <a:pt x="381" y="714"/>
                    <a:pt x="1060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6" name="Google Shape;63156;p27"/>
            <p:cNvSpPr/>
            <p:nvPr/>
          </p:nvSpPr>
          <p:spPr>
            <a:xfrm>
              <a:off x="5329525" y="1260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7" name="Google Shape;63157;p27"/>
            <p:cNvSpPr/>
            <p:nvPr/>
          </p:nvSpPr>
          <p:spPr>
            <a:xfrm>
              <a:off x="3606975" y="1241050"/>
              <a:ext cx="29800" cy="28000"/>
            </a:xfrm>
            <a:custGeom>
              <a:avLst/>
              <a:gdLst/>
              <a:ahLst/>
              <a:cxnLst/>
              <a:rect l="l" t="t" r="r" b="b"/>
              <a:pathLst>
                <a:path w="1192" h="1120" extrusionOk="0">
                  <a:moveTo>
                    <a:pt x="1192" y="691"/>
                  </a:moveTo>
                  <a:lnTo>
                    <a:pt x="1192" y="465"/>
                  </a:lnTo>
                  <a:cubicBezTo>
                    <a:pt x="311" y="1"/>
                    <a:pt x="1" y="1120"/>
                    <a:pt x="1192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8" name="Google Shape;63158;p27"/>
            <p:cNvSpPr/>
            <p:nvPr/>
          </p:nvSpPr>
          <p:spPr>
            <a:xfrm>
              <a:off x="7325300" y="1249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75" y="143"/>
                    <a:pt x="1" y="143"/>
                    <a:pt x="60" y="345"/>
                  </a:cubicBezTo>
                  <a:lnTo>
                    <a:pt x="71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9" name="Google Shape;63159;p27"/>
            <p:cNvSpPr/>
            <p:nvPr/>
          </p:nvSpPr>
          <p:spPr>
            <a:xfrm>
              <a:off x="212525" y="12517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4" y="143"/>
                  </a:moveTo>
                  <a:cubicBezTo>
                    <a:pt x="214" y="84"/>
                    <a:pt x="36" y="0"/>
                    <a:pt x="0" y="143"/>
                  </a:cubicBezTo>
                  <a:cubicBezTo>
                    <a:pt x="12" y="215"/>
                    <a:pt x="191" y="274"/>
                    <a:pt x="214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0" name="Google Shape;63160;p27"/>
            <p:cNvSpPr/>
            <p:nvPr/>
          </p:nvSpPr>
          <p:spPr>
            <a:xfrm>
              <a:off x="7044025" y="12491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1" name="Google Shape;63161;p27"/>
            <p:cNvSpPr/>
            <p:nvPr/>
          </p:nvSpPr>
          <p:spPr>
            <a:xfrm>
              <a:off x="6767200" y="1241050"/>
              <a:ext cx="31275" cy="17600"/>
            </a:xfrm>
            <a:custGeom>
              <a:avLst/>
              <a:gdLst/>
              <a:ahLst/>
              <a:cxnLst/>
              <a:rect l="l" t="t" r="r" b="b"/>
              <a:pathLst>
                <a:path w="1251" h="704" extrusionOk="0">
                  <a:moveTo>
                    <a:pt x="1072" y="572"/>
                  </a:moveTo>
                  <a:cubicBezTo>
                    <a:pt x="1251" y="179"/>
                    <a:pt x="870" y="72"/>
                    <a:pt x="417" y="1"/>
                  </a:cubicBezTo>
                  <a:cubicBezTo>
                    <a:pt x="1" y="227"/>
                    <a:pt x="191" y="703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2" name="Google Shape;63162;p27"/>
            <p:cNvSpPr/>
            <p:nvPr/>
          </p:nvSpPr>
          <p:spPr>
            <a:xfrm>
              <a:off x="4671700" y="1251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3" name="Google Shape;63163;p27"/>
            <p:cNvSpPr/>
            <p:nvPr/>
          </p:nvSpPr>
          <p:spPr>
            <a:xfrm>
              <a:off x="748000" y="1251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67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4" name="Google Shape;63164;p27"/>
            <p:cNvSpPr/>
            <p:nvPr/>
          </p:nvSpPr>
          <p:spPr>
            <a:xfrm>
              <a:off x="7103850" y="12497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3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5" name="Google Shape;63165;p27"/>
            <p:cNvSpPr/>
            <p:nvPr/>
          </p:nvSpPr>
          <p:spPr>
            <a:xfrm>
              <a:off x="5256300" y="122737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0" y="1012"/>
                  </a:moveTo>
                  <a:cubicBezTo>
                    <a:pt x="1667" y="845"/>
                    <a:pt x="24" y="0"/>
                    <a:pt x="0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6" name="Google Shape;63166;p27"/>
            <p:cNvSpPr/>
            <p:nvPr/>
          </p:nvSpPr>
          <p:spPr>
            <a:xfrm>
              <a:off x="731625" y="12488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7" name="Google Shape;63167;p27"/>
            <p:cNvSpPr/>
            <p:nvPr/>
          </p:nvSpPr>
          <p:spPr>
            <a:xfrm>
              <a:off x="2739625" y="12410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20"/>
                  </a:moveTo>
                  <a:cubicBezTo>
                    <a:pt x="226" y="60"/>
                    <a:pt x="36" y="1"/>
                    <a:pt x="0" y="120"/>
                  </a:cubicBezTo>
                  <a:cubicBezTo>
                    <a:pt x="12" y="179"/>
                    <a:pt x="191" y="251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8" name="Google Shape;63168;p27"/>
            <p:cNvSpPr/>
            <p:nvPr/>
          </p:nvSpPr>
          <p:spPr>
            <a:xfrm>
              <a:off x="5696525" y="12354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656" y="1"/>
                  </a:moveTo>
                  <a:lnTo>
                    <a:pt x="1" y="1"/>
                  </a:lnTo>
                  <a:lnTo>
                    <a:pt x="1" y="346"/>
                  </a:lnTo>
                  <a:lnTo>
                    <a:pt x="429" y="346"/>
                  </a:lnTo>
                  <a:cubicBezTo>
                    <a:pt x="441" y="215"/>
                    <a:pt x="715" y="203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9" name="Google Shape;63169;p27"/>
            <p:cNvSpPr/>
            <p:nvPr/>
          </p:nvSpPr>
          <p:spPr>
            <a:xfrm>
              <a:off x="5446500" y="12354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20"/>
                  </a:moveTo>
                  <a:cubicBezTo>
                    <a:pt x="429" y="120"/>
                    <a:pt x="393" y="36"/>
                    <a:pt x="215" y="1"/>
                  </a:cubicBezTo>
                  <a:cubicBezTo>
                    <a:pt x="215" y="120"/>
                    <a:pt x="36" y="143"/>
                    <a:pt x="1" y="227"/>
                  </a:cubicBezTo>
                  <a:cubicBezTo>
                    <a:pt x="215" y="227"/>
                    <a:pt x="251" y="322"/>
                    <a:pt x="429" y="334"/>
                  </a:cubicBezTo>
                  <a:cubicBezTo>
                    <a:pt x="429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0" name="Google Shape;63170;p27"/>
            <p:cNvSpPr/>
            <p:nvPr/>
          </p:nvSpPr>
          <p:spPr>
            <a:xfrm>
              <a:off x="3052150" y="12407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5"/>
                  </a:moveTo>
                  <a:cubicBezTo>
                    <a:pt x="263" y="1"/>
                    <a:pt x="1" y="84"/>
                    <a:pt x="120" y="132"/>
                  </a:cubicBezTo>
                  <a:cubicBezTo>
                    <a:pt x="179" y="168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1" name="Google Shape;63171;p27"/>
            <p:cNvSpPr/>
            <p:nvPr/>
          </p:nvSpPr>
          <p:spPr>
            <a:xfrm>
              <a:off x="1946350" y="12380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3" y="132"/>
                  </a:cubicBezTo>
                  <a:cubicBezTo>
                    <a:pt x="1" y="191"/>
                    <a:pt x="180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2" name="Google Shape;63172;p27"/>
            <p:cNvSpPr/>
            <p:nvPr/>
          </p:nvSpPr>
          <p:spPr>
            <a:xfrm>
              <a:off x="6606775" y="12377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3" name="Google Shape;63173;p27"/>
            <p:cNvSpPr/>
            <p:nvPr/>
          </p:nvSpPr>
          <p:spPr>
            <a:xfrm>
              <a:off x="416400" y="1237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4" name="Google Shape;63174;p27"/>
            <p:cNvSpPr/>
            <p:nvPr/>
          </p:nvSpPr>
          <p:spPr>
            <a:xfrm>
              <a:off x="5568850" y="12348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5" name="Google Shape;63175;p27"/>
            <p:cNvSpPr/>
            <p:nvPr/>
          </p:nvSpPr>
          <p:spPr>
            <a:xfrm>
              <a:off x="5362275" y="1229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19"/>
                    <a:pt x="714" y="108"/>
                    <a:pt x="762" y="24"/>
                  </a:cubicBezTo>
                  <a:cubicBezTo>
                    <a:pt x="417" y="36"/>
                    <a:pt x="0" y="0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6" name="Google Shape;63176;p27"/>
            <p:cNvSpPr/>
            <p:nvPr/>
          </p:nvSpPr>
          <p:spPr>
            <a:xfrm>
              <a:off x="4957150" y="12264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36" y="0"/>
                    <a:pt x="1" y="143"/>
                  </a:cubicBezTo>
                  <a:cubicBezTo>
                    <a:pt x="1" y="215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7" name="Google Shape;63177;p27"/>
            <p:cNvSpPr/>
            <p:nvPr/>
          </p:nvSpPr>
          <p:spPr>
            <a:xfrm>
              <a:off x="4560375" y="1224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8" name="Google Shape;63178;p27"/>
            <p:cNvSpPr/>
            <p:nvPr/>
          </p:nvSpPr>
          <p:spPr>
            <a:xfrm>
              <a:off x="1883850" y="12264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3"/>
                  </a:moveTo>
                  <a:cubicBezTo>
                    <a:pt x="179" y="167"/>
                    <a:pt x="441" y="84"/>
                    <a:pt x="346" y="24"/>
                  </a:cubicBezTo>
                  <a:cubicBezTo>
                    <a:pt x="263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9" name="Google Shape;63179;p27"/>
            <p:cNvSpPr/>
            <p:nvPr/>
          </p:nvSpPr>
          <p:spPr>
            <a:xfrm>
              <a:off x="641425" y="122170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27"/>
                  </a:moveTo>
                  <a:lnTo>
                    <a:pt x="668" y="1"/>
                  </a:lnTo>
                  <a:lnTo>
                    <a:pt x="13" y="1"/>
                  </a:lnTo>
                  <a:cubicBezTo>
                    <a:pt x="1" y="191"/>
                    <a:pt x="239" y="251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0" name="Google Shape;63180;p27"/>
            <p:cNvSpPr/>
            <p:nvPr/>
          </p:nvSpPr>
          <p:spPr>
            <a:xfrm>
              <a:off x="4323750" y="12181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1" name="Google Shape;63181;p27"/>
            <p:cNvSpPr/>
            <p:nvPr/>
          </p:nvSpPr>
          <p:spPr>
            <a:xfrm>
              <a:off x="1759425" y="1213075"/>
              <a:ext cx="26825" cy="9550"/>
            </a:xfrm>
            <a:custGeom>
              <a:avLst/>
              <a:gdLst/>
              <a:ahLst/>
              <a:cxnLst/>
              <a:rect l="l" t="t" r="r" b="b"/>
              <a:pathLst>
                <a:path w="1073" h="382" extrusionOk="0">
                  <a:moveTo>
                    <a:pt x="96" y="227"/>
                  </a:moveTo>
                  <a:cubicBezTo>
                    <a:pt x="382" y="227"/>
                    <a:pt x="394" y="382"/>
                    <a:pt x="751" y="346"/>
                  </a:cubicBezTo>
                  <a:cubicBezTo>
                    <a:pt x="1072" y="60"/>
                    <a:pt x="1" y="1"/>
                    <a:pt x="96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2" name="Google Shape;63182;p27"/>
            <p:cNvSpPr/>
            <p:nvPr/>
          </p:nvSpPr>
          <p:spPr>
            <a:xfrm>
              <a:off x="3889175" y="1215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4"/>
                  </a:moveTo>
                  <a:cubicBezTo>
                    <a:pt x="167" y="180"/>
                    <a:pt x="441" y="84"/>
                    <a:pt x="333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3" name="Google Shape;63183;p27"/>
            <p:cNvSpPr/>
            <p:nvPr/>
          </p:nvSpPr>
          <p:spPr>
            <a:xfrm>
              <a:off x="3397425" y="12127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39"/>
                    <a:pt x="382" y="275"/>
                    <a:pt x="43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4" name="Google Shape;63184;p27"/>
            <p:cNvSpPr/>
            <p:nvPr/>
          </p:nvSpPr>
          <p:spPr>
            <a:xfrm>
              <a:off x="1169475" y="1213075"/>
              <a:ext cx="10750" cy="2700"/>
            </a:xfrm>
            <a:custGeom>
              <a:avLst/>
              <a:gdLst/>
              <a:ahLst/>
              <a:cxnLst/>
              <a:rect l="l" t="t" r="r" b="b"/>
              <a:pathLst>
                <a:path w="430" h="108" extrusionOk="0">
                  <a:moveTo>
                    <a:pt x="429" y="1"/>
                  </a:moveTo>
                  <a:cubicBezTo>
                    <a:pt x="263" y="36"/>
                    <a:pt x="1" y="1"/>
                    <a:pt x="1" y="108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5" name="Google Shape;63185;p27"/>
            <p:cNvSpPr/>
            <p:nvPr/>
          </p:nvSpPr>
          <p:spPr>
            <a:xfrm>
              <a:off x="757525" y="1205050"/>
              <a:ext cx="21150" cy="11025"/>
            </a:xfrm>
            <a:custGeom>
              <a:avLst/>
              <a:gdLst/>
              <a:ahLst/>
              <a:cxnLst/>
              <a:rect l="l" t="t" r="r" b="b"/>
              <a:pathLst>
                <a:path w="846" h="441" extrusionOk="0">
                  <a:moveTo>
                    <a:pt x="596" y="441"/>
                  </a:moveTo>
                  <a:cubicBezTo>
                    <a:pt x="727" y="441"/>
                    <a:pt x="846" y="429"/>
                    <a:pt x="822" y="345"/>
                  </a:cubicBezTo>
                  <a:cubicBezTo>
                    <a:pt x="465" y="345"/>
                    <a:pt x="703" y="24"/>
                    <a:pt x="381" y="0"/>
                  </a:cubicBezTo>
                  <a:cubicBezTo>
                    <a:pt x="0" y="226"/>
                    <a:pt x="548" y="226"/>
                    <a:pt x="1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6" name="Google Shape;63186;p27"/>
            <p:cNvSpPr/>
            <p:nvPr/>
          </p:nvSpPr>
          <p:spPr>
            <a:xfrm>
              <a:off x="3718000" y="1206525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2" y="144"/>
                  </a:moveTo>
                  <a:cubicBezTo>
                    <a:pt x="442" y="24"/>
                    <a:pt x="49" y="1"/>
                    <a:pt x="1" y="144"/>
                  </a:cubicBezTo>
                  <a:cubicBezTo>
                    <a:pt x="263" y="144"/>
                    <a:pt x="346" y="310"/>
                    <a:pt x="442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7" name="Google Shape;63187;p27"/>
            <p:cNvSpPr/>
            <p:nvPr/>
          </p:nvSpPr>
          <p:spPr>
            <a:xfrm>
              <a:off x="846525" y="120207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8" y="191"/>
                    <a:pt x="703" y="12"/>
                    <a:pt x="310" y="0"/>
                  </a:cubicBezTo>
                  <a:cubicBezTo>
                    <a:pt x="239" y="143"/>
                    <a:pt x="0" y="202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8" name="Google Shape;63188;p27"/>
            <p:cNvSpPr/>
            <p:nvPr/>
          </p:nvSpPr>
          <p:spPr>
            <a:xfrm>
              <a:off x="3803450" y="1196700"/>
              <a:ext cx="28875" cy="18475"/>
            </a:xfrm>
            <a:custGeom>
              <a:avLst/>
              <a:gdLst/>
              <a:ahLst/>
              <a:cxnLst/>
              <a:rect l="l" t="t" r="r" b="b"/>
              <a:pathLst>
                <a:path w="1155" h="739" extrusionOk="0">
                  <a:moveTo>
                    <a:pt x="1155" y="215"/>
                  </a:moveTo>
                  <a:cubicBezTo>
                    <a:pt x="453" y="286"/>
                    <a:pt x="488" y="1"/>
                    <a:pt x="72" y="215"/>
                  </a:cubicBezTo>
                  <a:cubicBezTo>
                    <a:pt x="0" y="739"/>
                    <a:pt x="1072" y="513"/>
                    <a:pt x="1155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9" name="Google Shape;63189;p27"/>
            <p:cNvSpPr/>
            <p:nvPr/>
          </p:nvSpPr>
          <p:spPr>
            <a:xfrm>
              <a:off x="1114700" y="12041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3"/>
                  </a:moveTo>
                  <a:cubicBezTo>
                    <a:pt x="227" y="84"/>
                    <a:pt x="49" y="0"/>
                    <a:pt x="1" y="143"/>
                  </a:cubicBezTo>
                  <a:cubicBezTo>
                    <a:pt x="1" y="203"/>
                    <a:pt x="180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0" name="Google Shape;63190;p27"/>
            <p:cNvSpPr/>
            <p:nvPr/>
          </p:nvSpPr>
          <p:spPr>
            <a:xfrm>
              <a:off x="4756225" y="119907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6" y="1"/>
                  </a:moveTo>
                  <a:lnTo>
                    <a:pt x="1" y="1"/>
                  </a:lnTo>
                  <a:lnTo>
                    <a:pt x="1" y="346"/>
                  </a:lnTo>
                  <a:lnTo>
                    <a:pt x="656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1" name="Google Shape;63191;p27"/>
            <p:cNvSpPr/>
            <p:nvPr/>
          </p:nvSpPr>
          <p:spPr>
            <a:xfrm>
              <a:off x="3880225" y="11993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465" y="334"/>
                  </a:moveTo>
                  <a:lnTo>
                    <a:pt x="465" y="108"/>
                  </a:lnTo>
                  <a:cubicBezTo>
                    <a:pt x="239" y="108"/>
                    <a:pt x="215" y="13"/>
                    <a:pt x="37" y="1"/>
                  </a:cubicBezTo>
                  <a:cubicBezTo>
                    <a:pt x="60" y="168"/>
                    <a:pt x="1" y="370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2" name="Google Shape;63192;p27"/>
            <p:cNvSpPr/>
            <p:nvPr/>
          </p:nvSpPr>
          <p:spPr>
            <a:xfrm>
              <a:off x="834925" y="12011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3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67"/>
                    <a:pt x="429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3" name="Google Shape;63193;p27"/>
            <p:cNvSpPr/>
            <p:nvPr/>
          </p:nvSpPr>
          <p:spPr>
            <a:xfrm>
              <a:off x="7131225" y="1195825"/>
              <a:ext cx="10750" cy="6850"/>
            </a:xfrm>
            <a:custGeom>
              <a:avLst/>
              <a:gdLst/>
              <a:ahLst/>
              <a:cxnLst/>
              <a:rect l="l" t="t" r="r" b="b"/>
              <a:pathLst>
                <a:path w="430" h="274" extrusionOk="0">
                  <a:moveTo>
                    <a:pt x="430" y="131"/>
                  </a:moveTo>
                  <a:cubicBezTo>
                    <a:pt x="382" y="0"/>
                    <a:pt x="180" y="60"/>
                    <a:pt x="1" y="131"/>
                  </a:cubicBezTo>
                  <a:cubicBezTo>
                    <a:pt x="1" y="250"/>
                    <a:pt x="382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4" name="Google Shape;63194;p27"/>
            <p:cNvSpPr/>
            <p:nvPr/>
          </p:nvSpPr>
          <p:spPr>
            <a:xfrm>
              <a:off x="7302400" y="1192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5" name="Google Shape;63195;p27"/>
            <p:cNvSpPr/>
            <p:nvPr/>
          </p:nvSpPr>
          <p:spPr>
            <a:xfrm>
              <a:off x="7237200" y="11928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6" name="Google Shape;63196;p27"/>
            <p:cNvSpPr/>
            <p:nvPr/>
          </p:nvSpPr>
          <p:spPr>
            <a:xfrm>
              <a:off x="6966625" y="1181525"/>
              <a:ext cx="17900" cy="11925"/>
            </a:xfrm>
            <a:custGeom>
              <a:avLst/>
              <a:gdLst/>
              <a:ahLst/>
              <a:cxnLst/>
              <a:rect l="l" t="t" r="r" b="b"/>
              <a:pathLst>
                <a:path w="716" h="477" extrusionOk="0">
                  <a:moveTo>
                    <a:pt x="715" y="477"/>
                  </a:moveTo>
                  <a:lnTo>
                    <a:pt x="715" y="36"/>
                  </a:lnTo>
                  <a:cubicBezTo>
                    <a:pt x="132" y="1"/>
                    <a:pt x="1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7" name="Google Shape;63197;p27"/>
            <p:cNvSpPr/>
            <p:nvPr/>
          </p:nvSpPr>
          <p:spPr>
            <a:xfrm>
              <a:off x="1552275" y="11898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79"/>
                    <a:pt x="453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8" name="Google Shape;63198;p27"/>
            <p:cNvSpPr/>
            <p:nvPr/>
          </p:nvSpPr>
          <p:spPr>
            <a:xfrm>
              <a:off x="1533225" y="1176775"/>
              <a:ext cx="18475" cy="13700"/>
            </a:xfrm>
            <a:custGeom>
              <a:avLst/>
              <a:gdLst/>
              <a:ahLst/>
              <a:cxnLst/>
              <a:rect l="l" t="t" r="r" b="b"/>
              <a:pathLst>
                <a:path w="739" h="548" extrusionOk="0">
                  <a:moveTo>
                    <a:pt x="0" y="107"/>
                  </a:moveTo>
                  <a:lnTo>
                    <a:pt x="0" y="548"/>
                  </a:lnTo>
                  <a:lnTo>
                    <a:pt x="655" y="548"/>
                  </a:lnTo>
                  <a:cubicBezTo>
                    <a:pt x="714" y="262"/>
                    <a:pt x="738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9" name="Google Shape;63199;p27"/>
            <p:cNvSpPr/>
            <p:nvPr/>
          </p:nvSpPr>
          <p:spPr>
            <a:xfrm>
              <a:off x="6565975" y="1176775"/>
              <a:ext cx="21175" cy="13400"/>
            </a:xfrm>
            <a:custGeom>
              <a:avLst/>
              <a:gdLst/>
              <a:ahLst/>
              <a:cxnLst/>
              <a:rect l="l" t="t" r="r" b="b"/>
              <a:pathLst>
                <a:path w="847" h="536" extrusionOk="0">
                  <a:moveTo>
                    <a:pt x="203" y="0"/>
                  </a:moveTo>
                  <a:cubicBezTo>
                    <a:pt x="215" y="191"/>
                    <a:pt x="168" y="357"/>
                    <a:pt x="1" y="441"/>
                  </a:cubicBezTo>
                  <a:cubicBezTo>
                    <a:pt x="739" y="536"/>
                    <a:pt x="846" y="12"/>
                    <a:pt x="20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0" name="Google Shape;63200;p27"/>
            <p:cNvSpPr/>
            <p:nvPr/>
          </p:nvSpPr>
          <p:spPr>
            <a:xfrm>
              <a:off x="3239975" y="118152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31"/>
                  </a:moveTo>
                  <a:cubicBezTo>
                    <a:pt x="429" y="12"/>
                    <a:pt x="48" y="1"/>
                    <a:pt x="1" y="131"/>
                  </a:cubicBezTo>
                  <a:cubicBezTo>
                    <a:pt x="239" y="131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1" name="Google Shape;63201;p27"/>
            <p:cNvSpPr/>
            <p:nvPr/>
          </p:nvSpPr>
          <p:spPr>
            <a:xfrm>
              <a:off x="1373075" y="1184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2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2" name="Google Shape;63202;p27"/>
            <p:cNvSpPr/>
            <p:nvPr/>
          </p:nvSpPr>
          <p:spPr>
            <a:xfrm>
              <a:off x="598275" y="11815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1"/>
                    <a:pt x="1" y="131"/>
                  </a:cubicBezTo>
                  <a:cubicBezTo>
                    <a:pt x="12" y="215"/>
                    <a:pt x="191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3" name="Google Shape;63203;p27"/>
            <p:cNvSpPr/>
            <p:nvPr/>
          </p:nvSpPr>
          <p:spPr>
            <a:xfrm>
              <a:off x="370275" y="1178550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881" y="155"/>
                  </a:moveTo>
                  <a:cubicBezTo>
                    <a:pt x="584" y="0"/>
                    <a:pt x="72" y="0"/>
                    <a:pt x="0" y="274"/>
                  </a:cubicBezTo>
                  <a:cubicBezTo>
                    <a:pt x="298" y="405"/>
                    <a:pt x="822" y="405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4" name="Google Shape;63204;p27"/>
            <p:cNvSpPr/>
            <p:nvPr/>
          </p:nvSpPr>
          <p:spPr>
            <a:xfrm>
              <a:off x="3421550" y="116782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0" y="679"/>
                  </a:moveTo>
                  <a:cubicBezTo>
                    <a:pt x="1167" y="1"/>
                    <a:pt x="0" y="608"/>
                    <a:pt x="1000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5" name="Google Shape;63205;p27"/>
            <p:cNvSpPr/>
            <p:nvPr/>
          </p:nvSpPr>
          <p:spPr>
            <a:xfrm>
              <a:off x="835800" y="1176775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6"/>
                  </a:moveTo>
                  <a:cubicBezTo>
                    <a:pt x="358" y="226"/>
                    <a:pt x="370" y="369"/>
                    <a:pt x="727" y="345"/>
                  </a:cubicBezTo>
                  <a:cubicBezTo>
                    <a:pt x="1072" y="60"/>
                    <a:pt x="1" y="0"/>
                    <a:pt x="7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6" name="Google Shape;63206;p27"/>
            <p:cNvSpPr/>
            <p:nvPr/>
          </p:nvSpPr>
          <p:spPr>
            <a:xfrm>
              <a:off x="5650400" y="11785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7" name="Google Shape;63207;p27"/>
            <p:cNvSpPr/>
            <p:nvPr/>
          </p:nvSpPr>
          <p:spPr>
            <a:xfrm>
              <a:off x="4878875" y="1171100"/>
              <a:ext cx="20250" cy="11350"/>
            </a:xfrm>
            <a:custGeom>
              <a:avLst/>
              <a:gdLst/>
              <a:ahLst/>
              <a:cxnLst/>
              <a:rect l="l" t="t" r="r" b="b"/>
              <a:pathLst>
                <a:path w="810" h="454" extrusionOk="0">
                  <a:moveTo>
                    <a:pt x="750" y="453"/>
                  </a:moveTo>
                  <a:cubicBezTo>
                    <a:pt x="810" y="191"/>
                    <a:pt x="691" y="13"/>
                    <a:pt x="310" y="1"/>
                  </a:cubicBezTo>
                  <a:cubicBezTo>
                    <a:pt x="238" y="156"/>
                    <a:pt x="0" y="215"/>
                    <a:pt x="108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8" name="Google Shape;63208;p27"/>
            <p:cNvSpPr/>
            <p:nvPr/>
          </p:nvSpPr>
          <p:spPr>
            <a:xfrm>
              <a:off x="2455350" y="1166950"/>
              <a:ext cx="31275" cy="16375"/>
            </a:xfrm>
            <a:custGeom>
              <a:avLst/>
              <a:gdLst/>
              <a:ahLst/>
              <a:cxnLst/>
              <a:rect l="l" t="t" r="r" b="b"/>
              <a:pathLst>
                <a:path w="1251" h="655" extrusionOk="0">
                  <a:moveTo>
                    <a:pt x="727" y="393"/>
                  </a:moveTo>
                  <a:cubicBezTo>
                    <a:pt x="1251" y="0"/>
                    <a:pt x="1" y="655"/>
                    <a:pt x="727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9" name="Google Shape;63209;p27"/>
            <p:cNvSpPr/>
            <p:nvPr/>
          </p:nvSpPr>
          <p:spPr>
            <a:xfrm>
              <a:off x="1874925" y="116812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6"/>
                    <a:pt x="48" y="1"/>
                  </a:cubicBezTo>
                  <a:cubicBezTo>
                    <a:pt x="60" y="179"/>
                    <a:pt x="0" y="394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0" name="Google Shape;63210;p27"/>
            <p:cNvSpPr/>
            <p:nvPr/>
          </p:nvSpPr>
          <p:spPr>
            <a:xfrm>
              <a:off x="1663875" y="117377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30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30" y="108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1" name="Google Shape;63211;p27"/>
            <p:cNvSpPr/>
            <p:nvPr/>
          </p:nvSpPr>
          <p:spPr>
            <a:xfrm>
              <a:off x="3313200" y="117050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56"/>
                    <a:pt x="441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2" name="Google Shape;63212;p27"/>
            <p:cNvSpPr/>
            <p:nvPr/>
          </p:nvSpPr>
          <p:spPr>
            <a:xfrm>
              <a:off x="791450" y="117050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56"/>
                    <a:pt x="441" y="72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3" name="Google Shape;63213;p27"/>
            <p:cNvSpPr/>
            <p:nvPr/>
          </p:nvSpPr>
          <p:spPr>
            <a:xfrm>
              <a:off x="5669150" y="11651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4" name="Google Shape;63214;p27"/>
            <p:cNvSpPr/>
            <p:nvPr/>
          </p:nvSpPr>
          <p:spPr>
            <a:xfrm>
              <a:off x="2644950" y="1160975"/>
              <a:ext cx="15800" cy="8375"/>
            </a:xfrm>
            <a:custGeom>
              <a:avLst/>
              <a:gdLst/>
              <a:ahLst/>
              <a:cxnLst/>
              <a:rect l="l" t="t" r="r" b="b"/>
              <a:pathLst>
                <a:path w="632" h="335" extrusionOk="0">
                  <a:moveTo>
                    <a:pt x="632" y="168"/>
                  </a:moveTo>
                  <a:cubicBezTo>
                    <a:pt x="632" y="263"/>
                    <a:pt x="489" y="334"/>
                    <a:pt x="322" y="334"/>
                  </a:cubicBezTo>
                  <a:cubicBezTo>
                    <a:pt x="144" y="334"/>
                    <a:pt x="1" y="263"/>
                    <a:pt x="1" y="168"/>
                  </a:cubicBezTo>
                  <a:cubicBezTo>
                    <a:pt x="1" y="72"/>
                    <a:pt x="144" y="1"/>
                    <a:pt x="322" y="1"/>
                  </a:cubicBezTo>
                  <a:cubicBezTo>
                    <a:pt x="489" y="1"/>
                    <a:pt x="632" y="72"/>
                    <a:pt x="632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5" name="Google Shape;63215;p27"/>
            <p:cNvSpPr/>
            <p:nvPr/>
          </p:nvSpPr>
          <p:spPr>
            <a:xfrm>
              <a:off x="1803200" y="1160100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72" y="203"/>
                  </a:moveTo>
                  <a:cubicBezTo>
                    <a:pt x="357" y="203"/>
                    <a:pt x="369" y="357"/>
                    <a:pt x="726" y="322"/>
                  </a:cubicBezTo>
                  <a:cubicBezTo>
                    <a:pt x="1072" y="36"/>
                    <a:pt x="0" y="0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6" name="Google Shape;63216;p27"/>
            <p:cNvSpPr/>
            <p:nvPr/>
          </p:nvSpPr>
          <p:spPr>
            <a:xfrm>
              <a:off x="2633950" y="11618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67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7" name="Google Shape;63217;p27"/>
            <p:cNvSpPr/>
            <p:nvPr/>
          </p:nvSpPr>
          <p:spPr>
            <a:xfrm>
              <a:off x="1913925" y="11624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8" name="Google Shape;63218;p27"/>
            <p:cNvSpPr/>
            <p:nvPr/>
          </p:nvSpPr>
          <p:spPr>
            <a:xfrm>
              <a:off x="1799325" y="1849475"/>
              <a:ext cx="40200" cy="16675"/>
            </a:xfrm>
            <a:custGeom>
              <a:avLst/>
              <a:gdLst/>
              <a:ahLst/>
              <a:cxnLst/>
              <a:rect l="l" t="t" r="r" b="b"/>
              <a:pathLst>
                <a:path w="1608" h="667" extrusionOk="0">
                  <a:moveTo>
                    <a:pt x="227" y="667"/>
                  </a:moveTo>
                  <a:cubicBezTo>
                    <a:pt x="1608" y="595"/>
                    <a:pt x="238" y="0"/>
                    <a:pt x="0" y="322"/>
                  </a:cubicBezTo>
                  <a:cubicBezTo>
                    <a:pt x="274" y="345"/>
                    <a:pt x="250" y="500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9" name="Google Shape;63219;p27"/>
            <p:cNvSpPr/>
            <p:nvPr/>
          </p:nvSpPr>
          <p:spPr>
            <a:xfrm>
              <a:off x="7082425" y="1550925"/>
              <a:ext cx="27100" cy="11325"/>
            </a:xfrm>
            <a:custGeom>
              <a:avLst/>
              <a:gdLst/>
              <a:ahLst/>
              <a:cxnLst/>
              <a:rect l="l" t="t" r="r" b="b"/>
              <a:pathLst>
                <a:path w="1084" h="453" extrusionOk="0">
                  <a:moveTo>
                    <a:pt x="1084" y="453"/>
                  </a:moveTo>
                  <a:cubicBezTo>
                    <a:pt x="1012" y="155"/>
                    <a:pt x="524" y="60"/>
                    <a:pt x="0" y="0"/>
                  </a:cubicBezTo>
                  <a:cubicBezTo>
                    <a:pt x="84" y="286"/>
                    <a:pt x="667" y="322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0" name="Google Shape;63220;p27"/>
            <p:cNvSpPr/>
            <p:nvPr/>
          </p:nvSpPr>
          <p:spPr>
            <a:xfrm>
              <a:off x="7337225" y="1317250"/>
              <a:ext cx="29475" cy="17000"/>
            </a:xfrm>
            <a:custGeom>
              <a:avLst/>
              <a:gdLst/>
              <a:ahLst/>
              <a:cxnLst/>
              <a:rect l="l" t="t" r="r" b="b"/>
              <a:pathLst>
                <a:path w="1179" h="680" extrusionOk="0">
                  <a:moveTo>
                    <a:pt x="238" y="572"/>
                  </a:moveTo>
                  <a:cubicBezTo>
                    <a:pt x="905" y="679"/>
                    <a:pt x="1179" y="25"/>
                    <a:pt x="893" y="1"/>
                  </a:cubicBezTo>
                  <a:cubicBezTo>
                    <a:pt x="703" y="203"/>
                    <a:pt x="0" y="144"/>
                    <a:pt x="23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1" name="Google Shape;63221;p27"/>
            <p:cNvSpPr/>
            <p:nvPr/>
          </p:nvSpPr>
          <p:spPr>
            <a:xfrm>
              <a:off x="815275" y="1242850"/>
              <a:ext cx="28000" cy="10425"/>
            </a:xfrm>
            <a:custGeom>
              <a:avLst/>
              <a:gdLst/>
              <a:ahLst/>
              <a:cxnLst/>
              <a:rect l="l" t="t" r="r" b="b"/>
              <a:pathLst>
                <a:path w="1120" h="417" extrusionOk="0">
                  <a:moveTo>
                    <a:pt x="453" y="393"/>
                  </a:moveTo>
                  <a:cubicBezTo>
                    <a:pt x="548" y="203"/>
                    <a:pt x="738" y="417"/>
                    <a:pt x="1119" y="393"/>
                  </a:cubicBezTo>
                  <a:lnTo>
                    <a:pt x="1119" y="48"/>
                  </a:lnTo>
                  <a:cubicBezTo>
                    <a:pt x="703" y="0"/>
                    <a:pt x="0" y="357"/>
                    <a:pt x="453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2" name="Google Shape;63222;p27"/>
            <p:cNvSpPr/>
            <p:nvPr/>
          </p:nvSpPr>
          <p:spPr>
            <a:xfrm>
              <a:off x="794425" y="1177050"/>
              <a:ext cx="29800" cy="11650"/>
            </a:xfrm>
            <a:custGeom>
              <a:avLst/>
              <a:gdLst/>
              <a:ahLst/>
              <a:cxnLst/>
              <a:rect l="l" t="t" r="r" b="b"/>
              <a:pathLst>
                <a:path w="1192" h="466" extrusionOk="0">
                  <a:moveTo>
                    <a:pt x="1084" y="310"/>
                  </a:moveTo>
                  <a:cubicBezTo>
                    <a:pt x="656" y="310"/>
                    <a:pt x="799" y="1"/>
                    <a:pt x="203" y="96"/>
                  </a:cubicBezTo>
                  <a:cubicBezTo>
                    <a:pt x="1" y="370"/>
                    <a:pt x="1191" y="465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3" name="Google Shape;63223;p27"/>
            <p:cNvSpPr/>
            <p:nvPr/>
          </p:nvSpPr>
          <p:spPr>
            <a:xfrm>
              <a:off x="7087175" y="28123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3" y="251"/>
                    <a:pt x="394" y="286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4" name="Google Shape;63224;p27"/>
            <p:cNvSpPr/>
            <p:nvPr/>
          </p:nvSpPr>
          <p:spPr>
            <a:xfrm>
              <a:off x="6611825" y="28150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79"/>
                    <a:pt x="441" y="84"/>
                    <a:pt x="334" y="25"/>
                  </a:cubicBezTo>
                  <a:cubicBezTo>
                    <a:pt x="262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5" name="Google Shape;63225;p27"/>
            <p:cNvSpPr/>
            <p:nvPr/>
          </p:nvSpPr>
          <p:spPr>
            <a:xfrm>
              <a:off x="2803900" y="2812975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1"/>
                  </a:moveTo>
                  <a:lnTo>
                    <a:pt x="37" y="1"/>
                  </a:lnTo>
                  <a:cubicBezTo>
                    <a:pt x="1" y="191"/>
                    <a:pt x="251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6" name="Google Shape;63226;p27"/>
            <p:cNvSpPr/>
            <p:nvPr/>
          </p:nvSpPr>
          <p:spPr>
            <a:xfrm>
              <a:off x="331875" y="28129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96" y="96"/>
                    <a:pt x="0" y="227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7" name="Google Shape;63227;p27"/>
            <p:cNvSpPr/>
            <p:nvPr/>
          </p:nvSpPr>
          <p:spPr>
            <a:xfrm>
              <a:off x="2350575" y="28123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32" y="144"/>
                  </a:cubicBezTo>
                  <a:cubicBezTo>
                    <a:pt x="191" y="167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8" name="Google Shape;63228;p27"/>
            <p:cNvSpPr/>
            <p:nvPr/>
          </p:nvSpPr>
          <p:spPr>
            <a:xfrm>
              <a:off x="5682250" y="28094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9" name="Google Shape;63229;p27"/>
            <p:cNvSpPr/>
            <p:nvPr/>
          </p:nvSpPr>
          <p:spPr>
            <a:xfrm>
              <a:off x="4345475" y="28094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0" name="Google Shape;63230;p27"/>
            <p:cNvSpPr/>
            <p:nvPr/>
          </p:nvSpPr>
          <p:spPr>
            <a:xfrm>
              <a:off x="1685025" y="2796000"/>
              <a:ext cx="31875" cy="14025"/>
            </a:xfrm>
            <a:custGeom>
              <a:avLst/>
              <a:gdLst/>
              <a:ahLst/>
              <a:cxnLst/>
              <a:rect l="l" t="t" r="r" b="b"/>
              <a:pathLst>
                <a:path w="1275" h="561" extrusionOk="0">
                  <a:moveTo>
                    <a:pt x="655" y="1"/>
                  </a:moveTo>
                  <a:cubicBezTo>
                    <a:pt x="465" y="191"/>
                    <a:pt x="143" y="322"/>
                    <a:pt x="0" y="560"/>
                  </a:cubicBezTo>
                  <a:cubicBezTo>
                    <a:pt x="453" y="549"/>
                    <a:pt x="1274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1" name="Google Shape;63231;p27"/>
            <p:cNvSpPr/>
            <p:nvPr/>
          </p:nvSpPr>
          <p:spPr>
            <a:xfrm>
              <a:off x="1557625" y="28064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5" y="179"/>
                    <a:pt x="429" y="84"/>
                    <a:pt x="310" y="24"/>
                  </a:cubicBezTo>
                  <a:cubicBezTo>
                    <a:pt x="262" y="1"/>
                    <a:pt x="0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2" name="Google Shape;63232;p27"/>
            <p:cNvSpPr/>
            <p:nvPr/>
          </p:nvSpPr>
          <p:spPr>
            <a:xfrm>
              <a:off x="1101025" y="28037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5"/>
                  </a:moveTo>
                  <a:cubicBezTo>
                    <a:pt x="167" y="179"/>
                    <a:pt x="429" y="96"/>
                    <a:pt x="310" y="36"/>
                  </a:cubicBezTo>
                  <a:cubicBezTo>
                    <a:pt x="262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3" name="Google Shape;63233;p27"/>
            <p:cNvSpPr/>
            <p:nvPr/>
          </p:nvSpPr>
          <p:spPr>
            <a:xfrm>
              <a:off x="2400000" y="28007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0"/>
                    <a:pt x="0" y="84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4" name="Google Shape;63234;p27"/>
            <p:cNvSpPr/>
            <p:nvPr/>
          </p:nvSpPr>
          <p:spPr>
            <a:xfrm>
              <a:off x="2505950" y="27960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5" name="Google Shape;63235;p27"/>
            <p:cNvSpPr/>
            <p:nvPr/>
          </p:nvSpPr>
          <p:spPr>
            <a:xfrm>
              <a:off x="5418825" y="2792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6" name="Google Shape;63236;p27"/>
            <p:cNvSpPr/>
            <p:nvPr/>
          </p:nvSpPr>
          <p:spPr>
            <a:xfrm>
              <a:off x="3576325" y="2792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7" name="Google Shape;63237;p27"/>
            <p:cNvSpPr/>
            <p:nvPr/>
          </p:nvSpPr>
          <p:spPr>
            <a:xfrm>
              <a:off x="666150" y="27951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5" y="143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8" name="Google Shape;63238;p27"/>
            <p:cNvSpPr/>
            <p:nvPr/>
          </p:nvSpPr>
          <p:spPr>
            <a:xfrm>
              <a:off x="4565725" y="27873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20"/>
                  </a:moveTo>
                  <a:cubicBezTo>
                    <a:pt x="430" y="120"/>
                    <a:pt x="406" y="24"/>
                    <a:pt x="215" y="1"/>
                  </a:cubicBezTo>
                  <a:cubicBezTo>
                    <a:pt x="215" y="120"/>
                    <a:pt x="37" y="132"/>
                    <a:pt x="1" y="227"/>
                  </a:cubicBezTo>
                  <a:cubicBezTo>
                    <a:pt x="215" y="227"/>
                    <a:pt x="251" y="310"/>
                    <a:pt x="430" y="346"/>
                  </a:cubicBezTo>
                  <a:cubicBezTo>
                    <a:pt x="430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9" name="Google Shape;63239;p27"/>
            <p:cNvSpPr/>
            <p:nvPr/>
          </p:nvSpPr>
          <p:spPr>
            <a:xfrm>
              <a:off x="4067450" y="2787375"/>
              <a:ext cx="26525" cy="16100"/>
            </a:xfrm>
            <a:custGeom>
              <a:avLst/>
              <a:gdLst/>
              <a:ahLst/>
              <a:cxnLst/>
              <a:rect l="l" t="t" r="r" b="b"/>
              <a:pathLst>
                <a:path w="1061" h="644" extrusionOk="0">
                  <a:moveTo>
                    <a:pt x="1013" y="239"/>
                  </a:moveTo>
                  <a:cubicBezTo>
                    <a:pt x="1061" y="167"/>
                    <a:pt x="691" y="1"/>
                    <a:pt x="584" y="12"/>
                  </a:cubicBezTo>
                  <a:cubicBezTo>
                    <a:pt x="1" y="108"/>
                    <a:pt x="715" y="644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0" name="Google Shape;63240;p27"/>
            <p:cNvSpPr/>
            <p:nvPr/>
          </p:nvSpPr>
          <p:spPr>
            <a:xfrm>
              <a:off x="571200" y="2778450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7" y="477"/>
                  </a:moveTo>
                  <a:cubicBezTo>
                    <a:pt x="1262" y="108"/>
                    <a:pt x="83" y="0"/>
                    <a:pt x="0" y="250"/>
                  </a:cubicBezTo>
                  <a:cubicBezTo>
                    <a:pt x="345" y="298"/>
                    <a:pt x="179" y="608"/>
                    <a:pt x="857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1" name="Google Shape;63241;p27"/>
            <p:cNvSpPr/>
            <p:nvPr/>
          </p:nvSpPr>
          <p:spPr>
            <a:xfrm>
              <a:off x="891775" y="2767725"/>
              <a:ext cx="39600" cy="18200"/>
            </a:xfrm>
            <a:custGeom>
              <a:avLst/>
              <a:gdLst/>
              <a:ahLst/>
              <a:cxnLst/>
              <a:rect l="l" t="t" r="r" b="b"/>
              <a:pathLst>
                <a:path w="1584" h="728" extrusionOk="0">
                  <a:moveTo>
                    <a:pt x="1298" y="679"/>
                  </a:moveTo>
                  <a:cubicBezTo>
                    <a:pt x="1477" y="548"/>
                    <a:pt x="1584" y="382"/>
                    <a:pt x="1524" y="120"/>
                  </a:cubicBezTo>
                  <a:cubicBezTo>
                    <a:pt x="810" y="179"/>
                    <a:pt x="512" y="48"/>
                    <a:pt x="0" y="1"/>
                  </a:cubicBezTo>
                  <a:cubicBezTo>
                    <a:pt x="262" y="322"/>
                    <a:pt x="345" y="727"/>
                    <a:pt x="129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2" name="Google Shape;63242;p27"/>
            <p:cNvSpPr/>
            <p:nvPr/>
          </p:nvSpPr>
          <p:spPr>
            <a:xfrm>
              <a:off x="1181375" y="2765050"/>
              <a:ext cx="56875" cy="14625"/>
            </a:xfrm>
            <a:custGeom>
              <a:avLst/>
              <a:gdLst/>
              <a:ahLst/>
              <a:cxnLst/>
              <a:rect l="l" t="t" r="r" b="b"/>
              <a:pathLst>
                <a:path w="2275" h="585" extrusionOk="0">
                  <a:moveTo>
                    <a:pt x="799" y="572"/>
                  </a:moveTo>
                  <a:cubicBezTo>
                    <a:pt x="739" y="167"/>
                    <a:pt x="2275" y="584"/>
                    <a:pt x="1894" y="1"/>
                  </a:cubicBezTo>
                  <a:cubicBezTo>
                    <a:pt x="1275" y="60"/>
                    <a:pt x="751" y="167"/>
                    <a:pt x="144" y="227"/>
                  </a:cubicBezTo>
                  <a:cubicBezTo>
                    <a:pt x="1" y="536"/>
                    <a:pt x="608" y="453"/>
                    <a:pt x="79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3" name="Google Shape;63243;p27"/>
            <p:cNvSpPr/>
            <p:nvPr/>
          </p:nvSpPr>
          <p:spPr>
            <a:xfrm>
              <a:off x="5524775" y="277280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8" y="167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4" name="Google Shape;63244;p27"/>
            <p:cNvSpPr/>
            <p:nvPr/>
          </p:nvSpPr>
          <p:spPr>
            <a:xfrm>
              <a:off x="5462275" y="27680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5" name="Google Shape;63245;p27"/>
            <p:cNvSpPr/>
            <p:nvPr/>
          </p:nvSpPr>
          <p:spPr>
            <a:xfrm>
              <a:off x="4375525" y="27674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51"/>
                    <a:pt x="370" y="275"/>
                    <a:pt x="43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6" name="Google Shape;63246;p27"/>
            <p:cNvSpPr/>
            <p:nvPr/>
          </p:nvSpPr>
          <p:spPr>
            <a:xfrm>
              <a:off x="6564200" y="2756425"/>
              <a:ext cx="34850" cy="17275"/>
            </a:xfrm>
            <a:custGeom>
              <a:avLst/>
              <a:gdLst/>
              <a:ahLst/>
              <a:cxnLst/>
              <a:rect l="l" t="t" r="r" b="b"/>
              <a:pathLst>
                <a:path w="1394" h="691" extrusionOk="0">
                  <a:moveTo>
                    <a:pt x="715" y="0"/>
                  </a:moveTo>
                  <a:cubicBezTo>
                    <a:pt x="679" y="215"/>
                    <a:pt x="1" y="72"/>
                    <a:pt x="60" y="346"/>
                  </a:cubicBezTo>
                  <a:cubicBezTo>
                    <a:pt x="441" y="691"/>
                    <a:pt x="1394" y="17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7" name="Google Shape;63247;p27"/>
            <p:cNvSpPr/>
            <p:nvPr/>
          </p:nvSpPr>
          <p:spPr>
            <a:xfrm>
              <a:off x="5519425" y="2764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32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8" name="Google Shape;63248;p27"/>
            <p:cNvSpPr/>
            <p:nvPr/>
          </p:nvSpPr>
          <p:spPr>
            <a:xfrm>
              <a:off x="7408050" y="2759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9" name="Google Shape;63249;p27"/>
            <p:cNvSpPr/>
            <p:nvPr/>
          </p:nvSpPr>
          <p:spPr>
            <a:xfrm>
              <a:off x="4854750" y="2749575"/>
              <a:ext cx="17600" cy="16100"/>
            </a:xfrm>
            <a:custGeom>
              <a:avLst/>
              <a:gdLst/>
              <a:ahLst/>
              <a:cxnLst/>
              <a:rect l="l" t="t" r="r" b="b"/>
              <a:pathLst>
                <a:path w="704" h="644" extrusionOk="0">
                  <a:moveTo>
                    <a:pt x="394" y="620"/>
                  </a:moveTo>
                  <a:cubicBezTo>
                    <a:pt x="453" y="477"/>
                    <a:pt x="703" y="393"/>
                    <a:pt x="608" y="179"/>
                  </a:cubicBezTo>
                  <a:cubicBezTo>
                    <a:pt x="1" y="0"/>
                    <a:pt x="1" y="643"/>
                    <a:pt x="394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0" name="Google Shape;63250;p27"/>
            <p:cNvSpPr/>
            <p:nvPr/>
          </p:nvSpPr>
          <p:spPr>
            <a:xfrm>
              <a:off x="4513950" y="2758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1" name="Google Shape;63251;p27"/>
            <p:cNvSpPr/>
            <p:nvPr/>
          </p:nvSpPr>
          <p:spPr>
            <a:xfrm>
              <a:off x="2245500" y="274957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393"/>
                  </a:moveTo>
                  <a:cubicBezTo>
                    <a:pt x="537" y="715"/>
                    <a:pt x="1477" y="393"/>
                    <a:pt x="1501" y="179"/>
                  </a:cubicBezTo>
                  <a:cubicBezTo>
                    <a:pt x="1060" y="239"/>
                    <a:pt x="1" y="0"/>
                    <a:pt x="191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2" name="Google Shape;63252;p27"/>
            <p:cNvSpPr/>
            <p:nvPr/>
          </p:nvSpPr>
          <p:spPr>
            <a:xfrm>
              <a:off x="1379325" y="2743925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9" y="500"/>
                  </a:moveTo>
                  <a:cubicBezTo>
                    <a:pt x="834" y="334"/>
                    <a:pt x="727" y="0"/>
                    <a:pt x="60" y="60"/>
                  </a:cubicBezTo>
                  <a:cubicBezTo>
                    <a:pt x="1" y="310"/>
                    <a:pt x="120" y="488"/>
                    <a:pt x="489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3" name="Google Shape;63253;p27"/>
            <p:cNvSpPr/>
            <p:nvPr/>
          </p:nvSpPr>
          <p:spPr>
            <a:xfrm>
              <a:off x="7258325" y="27501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80" y="179"/>
                    <a:pt x="453" y="96"/>
                    <a:pt x="346" y="48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4" name="Google Shape;63254;p27"/>
            <p:cNvSpPr/>
            <p:nvPr/>
          </p:nvSpPr>
          <p:spPr>
            <a:xfrm>
              <a:off x="7301800" y="274750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5" name="Google Shape;63255;p27"/>
            <p:cNvSpPr/>
            <p:nvPr/>
          </p:nvSpPr>
          <p:spPr>
            <a:xfrm>
              <a:off x="5695950" y="2737675"/>
              <a:ext cx="20850" cy="15500"/>
            </a:xfrm>
            <a:custGeom>
              <a:avLst/>
              <a:gdLst/>
              <a:ahLst/>
              <a:cxnLst/>
              <a:rect l="l" t="t" r="r" b="b"/>
              <a:pathLst>
                <a:path w="834" h="620" extrusionOk="0">
                  <a:moveTo>
                    <a:pt x="0" y="536"/>
                  </a:moveTo>
                  <a:cubicBezTo>
                    <a:pt x="833" y="619"/>
                    <a:pt x="833" y="0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6" name="Google Shape;63256;p27"/>
            <p:cNvSpPr/>
            <p:nvPr/>
          </p:nvSpPr>
          <p:spPr>
            <a:xfrm>
              <a:off x="2310100" y="2744525"/>
              <a:ext cx="10750" cy="8050"/>
            </a:xfrm>
            <a:custGeom>
              <a:avLst/>
              <a:gdLst/>
              <a:ahLst/>
              <a:cxnLst/>
              <a:rect l="l" t="t" r="r" b="b"/>
              <a:pathLst>
                <a:path w="430" h="322" extrusionOk="0">
                  <a:moveTo>
                    <a:pt x="429" y="155"/>
                  </a:moveTo>
                  <a:cubicBezTo>
                    <a:pt x="429" y="36"/>
                    <a:pt x="60" y="0"/>
                    <a:pt x="0" y="155"/>
                  </a:cubicBezTo>
                  <a:cubicBezTo>
                    <a:pt x="239" y="143"/>
                    <a:pt x="346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7" name="Google Shape;63257;p27"/>
            <p:cNvSpPr/>
            <p:nvPr/>
          </p:nvSpPr>
          <p:spPr>
            <a:xfrm>
              <a:off x="925700" y="2728750"/>
              <a:ext cx="32775" cy="19350"/>
            </a:xfrm>
            <a:custGeom>
              <a:avLst/>
              <a:gdLst/>
              <a:ahLst/>
              <a:cxnLst/>
              <a:rect l="l" t="t" r="r" b="b"/>
              <a:pathLst>
                <a:path w="1311" h="774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55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8" name="Google Shape;63258;p27"/>
            <p:cNvSpPr/>
            <p:nvPr/>
          </p:nvSpPr>
          <p:spPr>
            <a:xfrm>
              <a:off x="5084550" y="27364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24"/>
                  </a:moveTo>
                  <a:cubicBezTo>
                    <a:pt x="274" y="1"/>
                    <a:pt x="1" y="84"/>
                    <a:pt x="108" y="132"/>
                  </a:cubicBezTo>
                  <a:cubicBezTo>
                    <a:pt x="167" y="167"/>
                    <a:pt x="441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9" name="Google Shape;63259;p27"/>
            <p:cNvSpPr/>
            <p:nvPr/>
          </p:nvSpPr>
          <p:spPr>
            <a:xfrm>
              <a:off x="5021450" y="2734100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03"/>
                    <a:pt x="239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0" name="Google Shape;63260;p27"/>
            <p:cNvSpPr/>
            <p:nvPr/>
          </p:nvSpPr>
          <p:spPr>
            <a:xfrm>
              <a:off x="1337650" y="27242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2"/>
                  </a:moveTo>
                  <a:cubicBezTo>
                    <a:pt x="441" y="441"/>
                    <a:pt x="453" y="381"/>
                    <a:pt x="656" y="393"/>
                  </a:cubicBezTo>
                  <a:lnTo>
                    <a:pt x="656" y="179"/>
                  </a:lnTo>
                  <a:cubicBezTo>
                    <a:pt x="108" y="0"/>
                    <a:pt x="1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1" name="Google Shape;63261;p27"/>
            <p:cNvSpPr/>
            <p:nvPr/>
          </p:nvSpPr>
          <p:spPr>
            <a:xfrm>
              <a:off x="4383875" y="2730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2" name="Google Shape;63262;p27"/>
            <p:cNvSpPr/>
            <p:nvPr/>
          </p:nvSpPr>
          <p:spPr>
            <a:xfrm>
              <a:off x="308950" y="2725750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715" y="334"/>
                  </a:moveTo>
                  <a:lnTo>
                    <a:pt x="715" y="1"/>
                  </a:lnTo>
                  <a:lnTo>
                    <a:pt x="275" y="1"/>
                  </a:lnTo>
                  <a:cubicBezTo>
                    <a:pt x="263" y="144"/>
                    <a:pt x="1" y="156"/>
                    <a:pt x="72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3" name="Google Shape;63263;p27"/>
            <p:cNvSpPr/>
            <p:nvPr/>
          </p:nvSpPr>
          <p:spPr>
            <a:xfrm>
              <a:off x="6896975" y="2725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4" name="Google Shape;63264;p27"/>
            <p:cNvSpPr/>
            <p:nvPr/>
          </p:nvSpPr>
          <p:spPr>
            <a:xfrm>
              <a:off x="4413625" y="2720100"/>
              <a:ext cx="17900" cy="14025"/>
            </a:xfrm>
            <a:custGeom>
              <a:avLst/>
              <a:gdLst/>
              <a:ahLst/>
              <a:cxnLst/>
              <a:rect l="l" t="t" r="r" b="b"/>
              <a:pathLst>
                <a:path w="716" h="561" extrusionOk="0">
                  <a:moveTo>
                    <a:pt x="644" y="441"/>
                  </a:moveTo>
                  <a:cubicBezTo>
                    <a:pt x="715" y="191"/>
                    <a:pt x="608" y="25"/>
                    <a:pt x="215" y="1"/>
                  </a:cubicBezTo>
                  <a:cubicBezTo>
                    <a:pt x="263" y="191"/>
                    <a:pt x="1" y="560"/>
                    <a:pt x="64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5" name="Google Shape;63265;p27"/>
            <p:cNvSpPr/>
            <p:nvPr/>
          </p:nvSpPr>
          <p:spPr>
            <a:xfrm>
              <a:off x="3373325" y="2708800"/>
              <a:ext cx="45275" cy="22350"/>
            </a:xfrm>
            <a:custGeom>
              <a:avLst/>
              <a:gdLst/>
              <a:ahLst/>
              <a:cxnLst/>
              <a:rect l="l" t="t" r="r" b="b"/>
              <a:pathLst>
                <a:path w="1811" h="894" extrusionOk="0">
                  <a:moveTo>
                    <a:pt x="1167" y="893"/>
                  </a:moveTo>
                  <a:cubicBezTo>
                    <a:pt x="1810" y="453"/>
                    <a:pt x="715" y="143"/>
                    <a:pt x="84" y="0"/>
                  </a:cubicBezTo>
                  <a:cubicBezTo>
                    <a:pt x="1" y="524"/>
                    <a:pt x="477" y="774"/>
                    <a:pt x="1167" y="8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6" name="Google Shape;63266;p27"/>
            <p:cNvSpPr/>
            <p:nvPr/>
          </p:nvSpPr>
          <p:spPr>
            <a:xfrm>
              <a:off x="6916025" y="27222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43"/>
                  </a:moveTo>
                  <a:cubicBezTo>
                    <a:pt x="179" y="167"/>
                    <a:pt x="453" y="83"/>
                    <a:pt x="346" y="36"/>
                  </a:cubicBezTo>
                  <a:cubicBezTo>
                    <a:pt x="275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7" name="Google Shape;63267;p27"/>
            <p:cNvSpPr/>
            <p:nvPr/>
          </p:nvSpPr>
          <p:spPr>
            <a:xfrm>
              <a:off x="698875" y="2722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43"/>
                  </a:moveTo>
                  <a:cubicBezTo>
                    <a:pt x="156" y="167"/>
                    <a:pt x="430" y="83"/>
                    <a:pt x="322" y="36"/>
                  </a:cubicBezTo>
                  <a:cubicBezTo>
                    <a:pt x="263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8" name="Google Shape;63268;p27"/>
            <p:cNvSpPr/>
            <p:nvPr/>
          </p:nvSpPr>
          <p:spPr>
            <a:xfrm>
              <a:off x="4345475" y="27192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9" name="Google Shape;63269;p27"/>
            <p:cNvSpPr/>
            <p:nvPr/>
          </p:nvSpPr>
          <p:spPr>
            <a:xfrm>
              <a:off x="1549000" y="2710275"/>
              <a:ext cx="27400" cy="15800"/>
            </a:xfrm>
            <a:custGeom>
              <a:avLst/>
              <a:gdLst/>
              <a:ahLst/>
              <a:cxnLst/>
              <a:rect l="l" t="t" r="r" b="b"/>
              <a:pathLst>
                <a:path w="1096" h="632" extrusionOk="0">
                  <a:moveTo>
                    <a:pt x="881" y="513"/>
                  </a:moveTo>
                  <a:cubicBezTo>
                    <a:pt x="1096" y="227"/>
                    <a:pt x="143" y="1"/>
                    <a:pt x="0" y="287"/>
                  </a:cubicBezTo>
                  <a:cubicBezTo>
                    <a:pt x="357" y="334"/>
                    <a:pt x="203" y="632"/>
                    <a:pt x="881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0" name="Google Shape;63270;p27"/>
            <p:cNvSpPr/>
            <p:nvPr/>
          </p:nvSpPr>
          <p:spPr>
            <a:xfrm>
              <a:off x="497975" y="27171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0" y="13"/>
                  </a:cubicBezTo>
                  <a:cubicBezTo>
                    <a:pt x="417" y="25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1" name="Google Shape;63271;p27"/>
            <p:cNvSpPr/>
            <p:nvPr/>
          </p:nvSpPr>
          <p:spPr>
            <a:xfrm>
              <a:off x="2266650" y="27171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74" y="25"/>
                    <a:pt x="12" y="13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2" name="Google Shape;63272;p27"/>
            <p:cNvSpPr/>
            <p:nvPr/>
          </p:nvSpPr>
          <p:spPr>
            <a:xfrm>
              <a:off x="1769550" y="2716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3" name="Google Shape;63273;p27"/>
            <p:cNvSpPr/>
            <p:nvPr/>
          </p:nvSpPr>
          <p:spPr>
            <a:xfrm>
              <a:off x="5780175" y="27052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46" y="24"/>
                  </a:cubicBezTo>
                  <a:cubicBezTo>
                    <a:pt x="262" y="0"/>
                    <a:pt x="0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4" name="Google Shape;63274;p27"/>
            <p:cNvSpPr/>
            <p:nvPr/>
          </p:nvSpPr>
          <p:spPr>
            <a:xfrm>
              <a:off x="4587175" y="2697475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0" y="120"/>
                  </a:moveTo>
                  <a:lnTo>
                    <a:pt x="0" y="334"/>
                  </a:lnTo>
                  <a:cubicBezTo>
                    <a:pt x="405" y="715"/>
                    <a:pt x="107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5" name="Google Shape;63275;p27"/>
            <p:cNvSpPr/>
            <p:nvPr/>
          </p:nvSpPr>
          <p:spPr>
            <a:xfrm>
              <a:off x="3758800" y="27052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6" name="Google Shape;63276;p27"/>
            <p:cNvSpPr/>
            <p:nvPr/>
          </p:nvSpPr>
          <p:spPr>
            <a:xfrm>
              <a:off x="2211575" y="2700450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465" y="334"/>
                  </a:moveTo>
                  <a:cubicBezTo>
                    <a:pt x="465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80"/>
                    <a:pt x="0" y="38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7" name="Google Shape;63277;p27"/>
            <p:cNvSpPr/>
            <p:nvPr/>
          </p:nvSpPr>
          <p:spPr>
            <a:xfrm>
              <a:off x="4383875" y="270255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8" name="Google Shape;63278;p27"/>
            <p:cNvSpPr/>
            <p:nvPr/>
          </p:nvSpPr>
          <p:spPr>
            <a:xfrm>
              <a:off x="2668775" y="2699575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55"/>
                  </a:moveTo>
                  <a:cubicBezTo>
                    <a:pt x="441" y="36"/>
                    <a:pt x="48" y="0"/>
                    <a:pt x="0" y="155"/>
                  </a:cubicBezTo>
                  <a:cubicBezTo>
                    <a:pt x="239" y="131"/>
                    <a:pt x="346" y="310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9" name="Google Shape;63279;p27"/>
            <p:cNvSpPr/>
            <p:nvPr/>
          </p:nvSpPr>
          <p:spPr>
            <a:xfrm>
              <a:off x="2603575" y="2700450"/>
              <a:ext cx="11050" cy="5400"/>
            </a:xfrm>
            <a:custGeom>
              <a:avLst/>
              <a:gdLst/>
              <a:ahLst/>
              <a:cxnLst/>
              <a:rect l="l" t="t" r="r" b="b"/>
              <a:pathLst>
                <a:path w="442" h="216" extrusionOk="0">
                  <a:moveTo>
                    <a:pt x="1" y="215"/>
                  </a:moveTo>
                  <a:lnTo>
                    <a:pt x="442" y="215"/>
                  </a:lnTo>
                  <a:lnTo>
                    <a:pt x="44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0" name="Google Shape;63280;p27"/>
            <p:cNvSpPr/>
            <p:nvPr/>
          </p:nvSpPr>
          <p:spPr>
            <a:xfrm>
              <a:off x="2233300" y="2697475"/>
              <a:ext cx="17000" cy="9250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679" y="334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1" y="251"/>
                    <a:pt x="203" y="370"/>
                    <a:pt x="67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1" name="Google Shape;63281;p27"/>
            <p:cNvSpPr/>
            <p:nvPr/>
          </p:nvSpPr>
          <p:spPr>
            <a:xfrm>
              <a:off x="1745150" y="2696900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0" y="143"/>
                  </a:cubicBezTo>
                  <a:cubicBezTo>
                    <a:pt x="0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2" name="Google Shape;63282;p27"/>
            <p:cNvSpPr/>
            <p:nvPr/>
          </p:nvSpPr>
          <p:spPr>
            <a:xfrm>
              <a:off x="7201475" y="26948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3" name="Google Shape;63283;p27"/>
            <p:cNvSpPr/>
            <p:nvPr/>
          </p:nvSpPr>
          <p:spPr>
            <a:xfrm>
              <a:off x="4671700" y="2690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4" name="Google Shape;63284;p27"/>
            <p:cNvSpPr/>
            <p:nvPr/>
          </p:nvSpPr>
          <p:spPr>
            <a:xfrm>
              <a:off x="2223475" y="26861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6"/>
                  </a:moveTo>
                  <a:cubicBezTo>
                    <a:pt x="429" y="227"/>
                    <a:pt x="608" y="215"/>
                    <a:pt x="656" y="120"/>
                  </a:cubicBezTo>
                  <a:cubicBezTo>
                    <a:pt x="429" y="120"/>
                    <a:pt x="406" y="36"/>
                    <a:pt x="227" y="0"/>
                  </a:cubicBezTo>
                  <a:cubicBezTo>
                    <a:pt x="227" y="120"/>
                    <a:pt x="48" y="131"/>
                    <a:pt x="1" y="227"/>
                  </a:cubicBezTo>
                  <a:cubicBezTo>
                    <a:pt x="215" y="227"/>
                    <a:pt x="251" y="33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5" name="Google Shape;63285;p27"/>
            <p:cNvSpPr/>
            <p:nvPr/>
          </p:nvSpPr>
          <p:spPr>
            <a:xfrm>
              <a:off x="1668650" y="2679625"/>
              <a:ext cx="23250" cy="17000"/>
            </a:xfrm>
            <a:custGeom>
              <a:avLst/>
              <a:gdLst/>
              <a:ahLst/>
              <a:cxnLst/>
              <a:rect l="l" t="t" r="r" b="b"/>
              <a:pathLst>
                <a:path w="930" h="680" extrusionOk="0">
                  <a:moveTo>
                    <a:pt x="882" y="608"/>
                  </a:moveTo>
                  <a:cubicBezTo>
                    <a:pt x="929" y="274"/>
                    <a:pt x="917" y="1"/>
                    <a:pt x="227" y="36"/>
                  </a:cubicBezTo>
                  <a:cubicBezTo>
                    <a:pt x="227" y="203"/>
                    <a:pt x="120" y="298"/>
                    <a:pt x="0" y="382"/>
                  </a:cubicBezTo>
                  <a:cubicBezTo>
                    <a:pt x="441" y="382"/>
                    <a:pt x="286" y="679"/>
                    <a:pt x="882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6" name="Google Shape;63286;p27"/>
            <p:cNvSpPr/>
            <p:nvPr/>
          </p:nvSpPr>
          <p:spPr>
            <a:xfrm>
              <a:off x="7198800" y="2688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7" name="Google Shape;63287;p27"/>
            <p:cNvSpPr/>
            <p:nvPr/>
          </p:nvSpPr>
          <p:spPr>
            <a:xfrm>
              <a:off x="7030325" y="26885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108" y="132"/>
                  </a:moveTo>
                  <a:cubicBezTo>
                    <a:pt x="167" y="156"/>
                    <a:pt x="429" y="72"/>
                    <a:pt x="322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8" name="Google Shape;63288;p27"/>
            <p:cNvSpPr/>
            <p:nvPr/>
          </p:nvSpPr>
          <p:spPr>
            <a:xfrm>
              <a:off x="4484175" y="2685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1" y="132"/>
                  </a:moveTo>
                  <a:cubicBezTo>
                    <a:pt x="1" y="191"/>
                    <a:pt x="179" y="263"/>
                    <a:pt x="227" y="132"/>
                  </a:cubicBezTo>
                  <a:cubicBezTo>
                    <a:pt x="203" y="72"/>
                    <a:pt x="36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9" name="Google Shape;63289;p27"/>
            <p:cNvSpPr/>
            <p:nvPr/>
          </p:nvSpPr>
          <p:spPr>
            <a:xfrm>
              <a:off x="2772350" y="2676050"/>
              <a:ext cx="16400" cy="14325"/>
            </a:xfrm>
            <a:custGeom>
              <a:avLst/>
              <a:gdLst/>
              <a:ahLst/>
              <a:cxnLst/>
              <a:rect l="l" t="t" r="r" b="b"/>
              <a:pathLst>
                <a:path w="656" h="573" extrusionOk="0">
                  <a:moveTo>
                    <a:pt x="429" y="525"/>
                  </a:moveTo>
                  <a:cubicBezTo>
                    <a:pt x="441" y="453"/>
                    <a:pt x="465" y="394"/>
                    <a:pt x="656" y="405"/>
                  </a:cubicBezTo>
                  <a:lnTo>
                    <a:pt x="656" y="179"/>
                  </a:lnTo>
                  <a:cubicBezTo>
                    <a:pt x="108" y="1"/>
                    <a:pt x="1" y="572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0" name="Google Shape;63290;p27"/>
            <p:cNvSpPr/>
            <p:nvPr/>
          </p:nvSpPr>
          <p:spPr>
            <a:xfrm>
              <a:off x="6603800" y="2683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17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1" name="Google Shape;63291;p27"/>
            <p:cNvSpPr/>
            <p:nvPr/>
          </p:nvSpPr>
          <p:spPr>
            <a:xfrm>
              <a:off x="4576450" y="26772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2" name="Google Shape;63292;p27"/>
            <p:cNvSpPr/>
            <p:nvPr/>
          </p:nvSpPr>
          <p:spPr>
            <a:xfrm>
              <a:off x="1389150" y="2675150"/>
              <a:ext cx="18775" cy="10450"/>
            </a:xfrm>
            <a:custGeom>
              <a:avLst/>
              <a:gdLst/>
              <a:ahLst/>
              <a:cxnLst/>
              <a:rect l="l" t="t" r="r" b="b"/>
              <a:pathLst>
                <a:path w="751" h="418" extrusionOk="0">
                  <a:moveTo>
                    <a:pt x="751" y="120"/>
                  </a:moveTo>
                  <a:cubicBezTo>
                    <a:pt x="453" y="120"/>
                    <a:pt x="274" y="60"/>
                    <a:pt x="96" y="1"/>
                  </a:cubicBezTo>
                  <a:cubicBezTo>
                    <a:pt x="0" y="334"/>
                    <a:pt x="691" y="418"/>
                    <a:pt x="75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3" name="Google Shape;63293;p27"/>
            <p:cNvSpPr/>
            <p:nvPr/>
          </p:nvSpPr>
          <p:spPr>
            <a:xfrm>
              <a:off x="3562925" y="26772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4" name="Google Shape;63294;p27"/>
            <p:cNvSpPr/>
            <p:nvPr/>
          </p:nvSpPr>
          <p:spPr>
            <a:xfrm>
              <a:off x="1444525" y="2659100"/>
              <a:ext cx="39600" cy="19050"/>
            </a:xfrm>
            <a:custGeom>
              <a:avLst/>
              <a:gdLst/>
              <a:ahLst/>
              <a:cxnLst/>
              <a:rect l="l" t="t" r="r" b="b"/>
              <a:pathLst>
                <a:path w="1584" h="762" extrusionOk="0">
                  <a:moveTo>
                    <a:pt x="71" y="643"/>
                  </a:moveTo>
                  <a:cubicBezTo>
                    <a:pt x="679" y="762"/>
                    <a:pt x="976" y="762"/>
                    <a:pt x="1584" y="643"/>
                  </a:cubicBezTo>
                  <a:cubicBezTo>
                    <a:pt x="1405" y="310"/>
                    <a:pt x="1250" y="0"/>
                    <a:pt x="274" y="71"/>
                  </a:cubicBezTo>
                  <a:cubicBezTo>
                    <a:pt x="95" y="202"/>
                    <a:pt x="0" y="369"/>
                    <a:pt x="71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5" name="Google Shape;63295;p27"/>
            <p:cNvSpPr/>
            <p:nvPr/>
          </p:nvSpPr>
          <p:spPr>
            <a:xfrm>
              <a:off x="1837425" y="266622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6" name="Google Shape;63296;p27"/>
            <p:cNvSpPr/>
            <p:nvPr/>
          </p:nvSpPr>
          <p:spPr>
            <a:xfrm>
              <a:off x="4082050" y="26665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67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7" name="Google Shape;63297;p27"/>
            <p:cNvSpPr/>
            <p:nvPr/>
          </p:nvSpPr>
          <p:spPr>
            <a:xfrm>
              <a:off x="1913325" y="2663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03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8" name="Google Shape;63298;p27"/>
            <p:cNvSpPr/>
            <p:nvPr/>
          </p:nvSpPr>
          <p:spPr>
            <a:xfrm>
              <a:off x="1590375" y="26656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56"/>
                  </a:moveTo>
                  <a:cubicBezTo>
                    <a:pt x="155" y="180"/>
                    <a:pt x="429" y="96"/>
                    <a:pt x="322" y="37"/>
                  </a:cubicBezTo>
                  <a:cubicBezTo>
                    <a:pt x="250" y="1"/>
                    <a:pt x="0" y="96"/>
                    <a:pt x="95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9" name="Google Shape;63299;p27"/>
            <p:cNvSpPr/>
            <p:nvPr/>
          </p:nvSpPr>
          <p:spPr>
            <a:xfrm>
              <a:off x="4211825" y="26582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03"/>
                    <a:pt x="239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0" name="Google Shape;63300;p27"/>
            <p:cNvSpPr/>
            <p:nvPr/>
          </p:nvSpPr>
          <p:spPr>
            <a:xfrm>
              <a:off x="3381075" y="2660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0"/>
                  </a:cubicBezTo>
                  <a:cubicBezTo>
                    <a:pt x="250" y="36"/>
                    <a:pt x="0" y="0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1" name="Google Shape;63301;p27"/>
            <p:cNvSpPr/>
            <p:nvPr/>
          </p:nvSpPr>
          <p:spPr>
            <a:xfrm>
              <a:off x="1992200" y="26602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2" name="Google Shape;63302;p27"/>
            <p:cNvSpPr/>
            <p:nvPr/>
          </p:nvSpPr>
          <p:spPr>
            <a:xfrm>
              <a:off x="6978825" y="26582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6"/>
                    <a:pt x="418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3" name="Google Shape;63303;p27"/>
            <p:cNvSpPr/>
            <p:nvPr/>
          </p:nvSpPr>
          <p:spPr>
            <a:xfrm>
              <a:off x="4614550" y="2648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215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4" name="Google Shape;63304;p27"/>
            <p:cNvSpPr/>
            <p:nvPr/>
          </p:nvSpPr>
          <p:spPr>
            <a:xfrm>
              <a:off x="1880875" y="2649850"/>
              <a:ext cx="10750" cy="2425"/>
            </a:xfrm>
            <a:custGeom>
              <a:avLst/>
              <a:gdLst/>
              <a:ahLst/>
              <a:cxnLst/>
              <a:rect l="l" t="t" r="r" b="b"/>
              <a:pathLst>
                <a:path w="430" h="97" extrusionOk="0">
                  <a:moveTo>
                    <a:pt x="429" y="1"/>
                  </a:moveTo>
                  <a:cubicBezTo>
                    <a:pt x="263" y="25"/>
                    <a:pt x="1" y="1"/>
                    <a:pt x="1" y="96"/>
                  </a:cubicBezTo>
                  <a:cubicBezTo>
                    <a:pt x="167" y="84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5" name="Google Shape;63305;p27"/>
            <p:cNvSpPr/>
            <p:nvPr/>
          </p:nvSpPr>
          <p:spPr>
            <a:xfrm>
              <a:off x="1424275" y="2646300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7" y="143"/>
                  </a:moveTo>
                  <a:cubicBezTo>
                    <a:pt x="227" y="83"/>
                    <a:pt x="48" y="0"/>
                    <a:pt x="0" y="143"/>
                  </a:cubicBezTo>
                  <a:cubicBezTo>
                    <a:pt x="0" y="202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6" name="Google Shape;63306;p27"/>
            <p:cNvSpPr/>
            <p:nvPr/>
          </p:nvSpPr>
          <p:spPr>
            <a:xfrm>
              <a:off x="3682300" y="26460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7" name="Google Shape;63307;p27"/>
            <p:cNvSpPr/>
            <p:nvPr/>
          </p:nvSpPr>
          <p:spPr>
            <a:xfrm>
              <a:off x="2207100" y="263705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4" y="168"/>
                  </a:moveTo>
                  <a:cubicBezTo>
                    <a:pt x="1" y="1"/>
                    <a:pt x="1" y="668"/>
                    <a:pt x="644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8" name="Google Shape;63308;p27"/>
            <p:cNvSpPr/>
            <p:nvPr/>
          </p:nvSpPr>
          <p:spPr>
            <a:xfrm>
              <a:off x="5454250" y="2643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9" name="Google Shape;63309;p27"/>
            <p:cNvSpPr/>
            <p:nvPr/>
          </p:nvSpPr>
          <p:spPr>
            <a:xfrm>
              <a:off x="5177125" y="2643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96" y="144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0" name="Google Shape;63310;p27"/>
            <p:cNvSpPr/>
            <p:nvPr/>
          </p:nvSpPr>
          <p:spPr>
            <a:xfrm>
              <a:off x="2035650" y="2635575"/>
              <a:ext cx="20575" cy="8650"/>
            </a:xfrm>
            <a:custGeom>
              <a:avLst/>
              <a:gdLst/>
              <a:ahLst/>
              <a:cxnLst/>
              <a:rect l="l" t="t" r="r" b="b"/>
              <a:pathLst>
                <a:path w="823" h="346" extrusionOk="0">
                  <a:moveTo>
                    <a:pt x="120" y="346"/>
                  </a:moveTo>
                  <a:lnTo>
                    <a:pt x="775" y="346"/>
                  </a:lnTo>
                  <a:cubicBezTo>
                    <a:pt x="739" y="215"/>
                    <a:pt x="822" y="12"/>
                    <a:pt x="549" y="0"/>
                  </a:cubicBezTo>
                  <a:cubicBezTo>
                    <a:pt x="537" y="179"/>
                    <a:pt x="1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1" name="Google Shape;63311;p27"/>
            <p:cNvSpPr/>
            <p:nvPr/>
          </p:nvSpPr>
          <p:spPr>
            <a:xfrm>
              <a:off x="2350575" y="2637950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4"/>
                  </a:moveTo>
                  <a:cubicBezTo>
                    <a:pt x="275" y="1"/>
                    <a:pt x="1" y="84"/>
                    <a:pt x="132" y="144"/>
                  </a:cubicBezTo>
                  <a:cubicBezTo>
                    <a:pt x="191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2" name="Google Shape;63312;p27"/>
            <p:cNvSpPr/>
            <p:nvPr/>
          </p:nvSpPr>
          <p:spPr>
            <a:xfrm>
              <a:off x="3650750" y="2626650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941" y="476"/>
                  </a:moveTo>
                  <a:lnTo>
                    <a:pt x="941" y="36"/>
                  </a:lnTo>
                  <a:cubicBezTo>
                    <a:pt x="524" y="0"/>
                    <a:pt x="465" y="155"/>
                    <a:pt x="72" y="155"/>
                  </a:cubicBezTo>
                  <a:cubicBezTo>
                    <a:pt x="0" y="429"/>
                    <a:pt x="369" y="512"/>
                    <a:pt x="941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3" name="Google Shape;63313;p27"/>
            <p:cNvSpPr/>
            <p:nvPr/>
          </p:nvSpPr>
          <p:spPr>
            <a:xfrm>
              <a:off x="1359075" y="2629025"/>
              <a:ext cx="21775" cy="11325"/>
            </a:xfrm>
            <a:custGeom>
              <a:avLst/>
              <a:gdLst/>
              <a:ahLst/>
              <a:cxnLst/>
              <a:rect l="l" t="t" r="r" b="b"/>
              <a:pathLst>
                <a:path w="871" h="453" extrusionOk="0">
                  <a:moveTo>
                    <a:pt x="870" y="381"/>
                  </a:moveTo>
                  <a:lnTo>
                    <a:pt x="870" y="36"/>
                  </a:lnTo>
                  <a:cubicBezTo>
                    <a:pt x="537" y="60"/>
                    <a:pt x="60" y="0"/>
                    <a:pt x="1" y="155"/>
                  </a:cubicBezTo>
                  <a:cubicBezTo>
                    <a:pt x="441" y="155"/>
                    <a:pt x="275" y="453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4" name="Google Shape;63314;p27"/>
            <p:cNvSpPr/>
            <p:nvPr/>
          </p:nvSpPr>
          <p:spPr>
            <a:xfrm>
              <a:off x="1707050" y="2618000"/>
              <a:ext cx="32775" cy="17600"/>
            </a:xfrm>
            <a:custGeom>
              <a:avLst/>
              <a:gdLst/>
              <a:ahLst/>
              <a:cxnLst/>
              <a:rect l="l" t="t" r="r" b="b"/>
              <a:pathLst>
                <a:path w="1311" h="704" extrusionOk="0">
                  <a:moveTo>
                    <a:pt x="0" y="263"/>
                  </a:moveTo>
                  <a:cubicBezTo>
                    <a:pt x="238" y="513"/>
                    <a:pt x="596" y="703"/>
                    <a:pt x="1310" y="703"/>
                  </a:cubicBezTo>
                  <a:lnTo>
                    <a:pt x="1310" y="144"/>
                  </a:lnTo>
                  <a:cubicBezTo>
                    <a:pt x="929" y="215"/>
                    <a:pt x="12" y="1"/>
                    <a:pt x="0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5" name="Google Shape;63315;p27"/>
            <p:cNvSpPr/>
            <p:nvPr/>
          </p:nvSpPr>
          <p:spPr>
            <a:xfrm>
              <a:off x="919150" y="2618900"/>
              <a:ext cx="36050" cy="17000"/>
            </a:xfrm>
            <a:custGeom>
              <a:avLst/>
              <a:gdLst/>
              <a:ahLst/>
              <a:cxnLst/>
              <a:rect l="l" t="t" r="r" b="b"/>
              <a:pathLst>
                <a:path w="1442" h="680" extrusionOk="0">
                  <a:moveTo>
                    <a:pt x="1084" y="1"/>
                  </a:moveTo>
                  <a:cubicBezTo>
                    <a:pt x="393" y="13"/>
                    <a:pt x="36" y="203"/>
                    <a:pt x="1" y="560"/>
                  </a:cubicBezTo>
                  <a:cubicBezTo>
                    <a:pt x="417" y="536"/>
                    <a:pt x="477" y="679"/>
                    <a:pt x="870" y="679"/>
                  </a:cubicBezTo>
                  <a:cubicBezTo>
                    <a:pt x="1013" y="429"/>
                    <a:pt x="1441" y="167"/>
                    <a:pt x="108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6" name="Google Shape;63316;p27"/>
            <p:cNvSpPr/>
            <p:nvPr/>
          </p:nvSpPr>
          <p:spPr>
            <a:xfrm>
              <a:off x="4674375" y="2624550"/>
              <a:ext cx="11925" cy="9250"/>
            </a:xfrm>
            <a:custGeom>
              <a:avLst/>
              <a:gdLst/>
              <a:ahLst/>
              <a:cxnLst/>
              <a:rect l="l" t="t" r="r" b="b"/>
              <a:pathLst>
                <a:path w="477" h="370" extrusionOk="0">
                  <a:moveTo>
                    <a:pt x="429" y="334"/>
                  </a:moveTo>
                  <a:cubicBezTo>
                    <a:pt x="406" y="203"/>
                    <a:pt x="477" y="25"/>
                    <a:pt x="227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60" y="370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7" name="Google Shape;63317;p27"/>
            <p:cNvSpPr/>
            <p:nvPr/>
          </p:nvSpPr>
          <p:spPr>
            <a:xfrm>
              <a:off x="2199075" y="2629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8" name="Google Shape;63318;p27"/>
            <p:cNvSpPr/>
            <p:nvPr/>
          </p:nvSpPr>
          <p:spPr>
            <a:xfrm>
              <a:off x="3494775" y="262367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214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9" name="Google Shape;63319;p27"/>
            <p:cNvSpPr/>
            <p:nvPr/>
          </p:nvSpPr>
          <p:spPr>
            <a:xfrm>
              <a:off x="2030300" y="26236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67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0" name="Google Shape;63320;p27"/>
            <p:cNvSpPr/>
            <p:nvPr/>
          </p:nvSpPr>
          <p:spPr>
            <a:xfrm>
              <a:off x="3168825" y="26215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1" name="Google Shape;63321;p27"/>
            <p:cNvSpPr/>
            <p:nvPr/>
          </p:nvSpPr>
          <p:spPr>
            <a:xfrm>
              <a:off x="3796600" y="26180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107" y="144"/>
                  </a:moveTo>
                  <a:cubicBezTo>
                    <a:pt x="167" y="168"/>
                    <a:pt x="429" y="84"/>
                    <a:pt x="334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2" name="Google Shape;63322;p27"/>
            <p:cNvSpPr/>
            <p:nvPr/>
          </p:nvSpPr>
          <p:spPr>
            <a:xfrm>
              <a:off x="2937850" y="26180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7" y="168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3" name="Google Shape;63323;p27"/>
            <p:cNvSpPr/>
            <p:nvPr/>
          </p:nvSpPr>
          <p:spPr>
            <a:xfrm>
              <a:off x="5834350" y="261265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4" name="Google Shape;63324;p27"/>
            <p:cNvSpPr/>
            <p:nvPr/>
          </p:nvSpPr>
          <p:spPr>
            <a:xfrm>
              <a:off x="2182400" y="26126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74" y="1"/>
                    <a:pt x="1" y="84"/>
                    <a:pt x="108" y="144"/>
                  </a:cubicBezTo>
                  <a:cubicBezTo>
                    <a:pt x="167" y="155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5" name="Google Shape;63325;p27"/>
            <p:cNvSpPr/>
            <p:nvPr/>
          </p:nvSpPr>
          <p:spPr>
            <a:xfrm>
              <a:off x="4695825" y="26076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6" name="Google Shape;63326;p27"/>
            <p:cNvSpPr/>
            <p:nvPr/>
          </p:nvSpPr>
          <p:spPr>
            <a:xfrm>
              <a:off x="3785575" y="2596275"/>
              <a:ext cx="20875" cy="12525"/>
            </a:xfrm>
            <a:custGeom>
              <a:avLst/>
              <a:gdLst/>
              <a:ahLst/>
              <a:cxnLst/>
              <a:rect l="l" t="t" r="r" b="b"/>
              <a:pathLst>
                <a:path w="835" h="501" extrusionOk="0">
                  <a:moveTo>
                    <a:pt x="334" y="1"/>
                  </a:moveTo>
                  <a:cubicBezTo>
                    <a:pt x="1" y="156"/>
                    <a:pt x="96" y="501"/>
                    <a:pt x="775" y="441"/>
                  </a:cubicBezTo>
                  <a:cubicBezTo>
                    <a:pt x="834" y="191"/>
                    <a:pt x="715" y="25"/>
                    <a:pt x="33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7" name="Google Shape;63327;p27"/>
            <p:cNvSpPr/>
            <p:nvPr/>
          </p:nvSpPr>
          <p:spPr>
            <a:xfrm>
              <a:off x="2888750" y="26040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1"/>
                  </a:moveTo>
                  <a:cubicBezTo>
                    <a:pt x="179" y="167"/>
                    <a:pt x="453" y="72"/>
                    <a:pt x="345" y="12"/>
                  </a:cubicBezTo>
                  <a:cubicBezTo>
                    <a:pt x="286" y="0"/>
                    <a:pt x="0" y="84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8" name="Google Shape;63328;p27"/>
            <p:cNvSpPr/>
            <p:nvPr/>
          </p:nvSpPr>
          <p:spPr>
            <a:xfrm>
              <a:off x="6435625" y="2585875"/>
              <a:ext cx="28000" cy="19350"/>
            </a:xfrm>
            <a:custGeom>
              <a:avLst/>
              <a:gdLst/>
              <a:ahLst/>
              <a:cxnLst/>
              <a:rect l="l" t="t" r="r" b="b"/>
              <a:pathLst>
                <a:path w="1120" h="774" extrusionOk="0">
                  <a:moveTo>
                    <a:pt x="631" y="750"/>
                  </a:moveTo>
                  <a:cubicBezTo>
                    <a:pt x="572" y="429"/>
                    <a:pt x="1119" y="417"/>
                    <a:pt x="1060" y="83"/>
                  </a:cubicBezTo>
                  <a:cubicBezTo>
                    <a:pt x="0" y="0"/>
                    <a:pt x="95" y="774"/>
                    <a:pt x="631" y="7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9" name="Google Shape;63329;p27"/>
            <p:cNvSpPr/>
            <p:nvPr/>
          </p:nvSpPr>
          <p:spPr>
            <a:xfrm>
              <a:off x="2356225" y="26010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0" name="Google Shape;63330;p27"/>
            <p:cNvSpPr/>
            <p:nvPr/>
          </p:nvSpPr>
          <p:spPr>
            <a:xfrm>
              <a:off x="1720450" y="26010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1" name="Google Shape;63331;p27"/>
            <p:cNvSpPr/>
            <p:nvPr/>
          </p:nvSpPr>
          <p:spPr>
            <a:xfrm>
              <a:off x="4127300" y="2584675"/>
              <a:ext cx="26800" cy="18175"/>
            </a:xfrm>
            <a:custGeom>
              <a:avLst/>
              <a:gdLst/>
              <a:ahLst/>
              <a:cxnLst/>
              <a:rect l="l" t="t" r="r" b="b"/>
              <a:pathLst>
                <a:path w="1072" h="727" extrusionOk="0">
                  <a:moveTo>
                    <a:pt x="786" y="679"/>
                  </a:moveTo>
                  <a:cubicBezTo>
                    <a:pt x="976" y="548"/>
                    <a:pt x="1072" y="381"/>
                    <a:pt x="1012" y="120"/>
                  </a:cubicBezTo>
                  <a:cubicBezTo>
                    <a:pt x="714" y="120"/>
                    <a:pt x="536" y="60"/>
                    <a:pt x="357" y="0"/>
                  </a:cubicBezTo>
                  <a:cubicBezTo>
                    <a:pt x="0" y="191"/>
                    <a:pt x="95" y="727"/>
                    <a:pt x="78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2" name="Google Shape;63332;p27"/>
            <p:cNvSpPr/>
            <p:nvPr/>
          </p:nvSpPr>
          <p:spPr>
            <a:xfrm>
              <a:off x="2386900" y="2589425"/>
              <a:ext cx="15500" cy="16400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19" y="489"/>
                  </a:moveTo>
                  <a:lnTo>
                    <a:pt x="619" y="156"/>
                  </a:lnTo>
                  <a:cubicBezTo>
                    <a:pt x="0" y="1"/>
                    <a:pt x="0" y="656"/>
                    <a:pt x="619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3" name="Google Shape;63333;p27"/>
            <p:cNvSpPr/>
            <p:nvPr/>
          </p:nvSpPr>
          <p:spPr>
            <a:xfrm>
              <a:off x="5389050" y="25954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63" y="0"/>
                    <a:pt x="1" y="95"/>
                    <a:pt x="120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4" name="Google Shape;63334;p27"/>
            <p:cNvSpPr/>
            <p:nvPr/>
          </p:nvSpPr>
          <p:spPr>
            <a:xfrm>
              <a:off x="2320225" y="2590625"/>
              <a:ext cx="17275" cy="8950"/>
            </a:xfrm>
            <a:custGeom>
              <a:avLst/>
              <a:gdLst/>
              <a:ahLst/>
              <a:cxnLst/>
              <a:rect l="l" t="t" r="r" b="b"/>
              <a:pathLst>
                <a:path w="691" h="358" extrusionOk="0">
                  <a:moveTo>
                    <a:pt x="691" y="346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51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5" name="Google Shape;63335;p27"/>
            <p:cNvSpPr/>
            <p:nvPr/>
          </p:nvSpPr>
          <p:spPr>
            <a:xfrm>
              <a:off x="1690075" y="258765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1" y="120"/>
                    <a:pt x="203" y="24"/>
                    <a:pt x="25" y="1"/>
                  </a:cubicBezTo>
                  <a:cubicBezTo>
                    <a:pt x="36" y="179"/>
                    <a:pt x="1" y="405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6" name="Google Shape;63336;p27"/>
            <p:cNvSpPr/>
            <p:nvPr/>
          </p:nvSpPr>
          <p:spPr>
            <a:xfrm>
              <a:off x="1505825" y="2593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63" y="25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7" name="Google Shape;63337;p27"/>
            <p:cNvSpPr/>
            <p:nvPr/>
          </p:nvSpPr>
          <p:spPr>
            <a:xfrm>
              <a:off x="6858875" y="258735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8" name="Google Shape;63338;p27"/>
            <p:cNvSpPr/>
            <p:nvPr/>
          </p:nvSpPr>
          <p:spPr>
            <a:xfrm>
              <a:off x="6122775" y="25897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79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9" name="Google Shape;63339;p27"/>
            <p:cNvSpPr/>
            <p:nvPr/>
          </p:nvSpPr>
          <p:spPr>
            <a:xfrm>
              <a:off x="2049350" y="2587650"/>
              <a:ext cx="16400" cy="5975"/>
            </a:xfrm>
            <a:custGeom>
              <a:avLst/>
              <a:gdLst/>
              <a:ahLst/>
              <a:cxnLst/>
              <a:rect l="l" t="t" r="r" b="b"/>
              <a:pathLst>
                <a:path w="656" h="239" extrusionOk="0">
                  <a:moveTo>
                    <a:pt x="1" y="239"/>
                  </a:moveTo>
                  <a:cubicBezTo>
                    <a:pt x="370" y="239"/>
                    <a:pt x="572" y="143"/>
                    <a:pt x="655" y="12"/>
                  </a:cubicBezTo>
                  <a:cubicBezTo>
                    <a:pt x="286" y="1"/>
                    <a:pt x="96" y="8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0" name="Google Shape;63340;p27"/>
            <p:cNvSpPr/>
            <p:nvPr/>
          </p:nvSpPr>
          <p:spPr>
            <a:xfrm>
              <a:off x="2337475" y="2582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19"/>
                  </a:moveTo>
                  <a:cubicBezTo>
                    <a:pt x="429" y="119"/>
                    <a:pt x="394" y="36"/>
                    <a:pt x="215" y="0"/>
                  </a:cubicBezTo>
                  <a:cubicBezTo>
                    <a:pt x="215" y="119"/>
                    <a:pt x="37" y="131"/>
                    <a:pt x="1" y="227"/>
                  </a:cubicBezTo>
                  <a:cubicBezTo>
                    <a:pt x="215" y="227"/>
                    <a:pt x="251" y="310"/>
                    <a:pt x="429" y="346"/>
                  </a:cubicBezTo>
                  <a:cubicBezTo>
                    <a:pt x="429" y="238"/>
                    <a:pt x="608" y="215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1" name="Google Shape;63341;p27"/>
            <p:cNvSpPr/>
            <p:nvPr/>
          </p:nvSpPr>
          <p:spPr>
            <a:xfrm>
              <a:off x="5082175" y="2574550"/>
              <a:ext cx="21150" cy="15800"/>
            </a:xfrm>
            <a:custGeom>
              <a:avLst/>
              <a:gdLst/>
              <a:ahLst/>
              <a:cxnLst/>
              <a:rect l="l" t="t" r="r" b="b"/>
              <a:pathLst>
                <a:path w="846" h="632" extrusionOk="0">
                  <a:moveTo>
                    <a:pt x="0" y="96"/>
                  </a:moveTo>
                  <a:lnTo>
                    <a:pt x="0" y="536"/>
                  </a:lnTo>
                  <a:cubicBezTo>
                    <a:pt x="846" y="632"/>
                    <a:pt x="846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2" name="Google Shape;63342;p27"/>
            <p:cNvSpPr/>
            <p:nvPr/>
          </p:nvSpPr>
          <p:spPr>
            <a:xfrm>
              <a:off x="4585375" y="2570975"/>
              <a:ext cx="27725" cy="16700"/>
            </a:xfrm>
            <a:custGeom>
              <a:avLst/>
              <a:gdLst/>
              <a:ahLst/>
              <a:cxnLst/>
              <a:rect l="l" t="t" r="r" b="b"/>
              <a:pathLst>
                <a:path w="1109" h="668" extrusionOk="0">
                  <a:moveTo>
                    <a:pt x="953" y="1"/>
                  </a:moveTo>
                  <a:lnTo>
                    <a:pt x="96" y="1"/>
                  </a:lnTo>
                  <a:cubicBezTo>
                    <a:pt x="1" y="382"/>
                    <a:pt x="465" y="477"/>
                    <a:pt x="751" y="668"/>
                  </a:cubicBezTo>
                  <a:cubicBezTo>
                    <a:pt x="727" y="417"/>
                    <a:pt x="1108" y="334"/>
                    <a:pt x="95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3" name="Google Shape;63343;p27"/>
            <p:cNvSpPr/>
            <p:nvPr/>
          </p:nvSpPr>
          <p:spPr>
            <a:xfrm>
              <a:off x="2535725" y="25787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4" name="Google Shape;63344;p27"/>
            <p:cNvSpPr/>
            <p:nvPr/>
          </p:nvSpPr>
          <p:spPr>
            <a:xfrm>
              <a:off x="6234100" y="25709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5" name="Google Shape;63345;p27"/>
            <p:cNvSpPr/>
            <p:nvPr/>
          </p:nvSpPr>
          <p:spPr>
            <a:xfrm>
              <a:off x="6771975" y="2570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03"/>
                    <a:pt x="179" y="263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6" name="Google Shape;63346;p27"/>
            <p:cNvSpPr/>
            <p:nvPr/>
          </p:nvSpPr>
          <p:spPr>
            <a:xfrm>
              <a:off x="4253200" y="2567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44"/>
                  </a:moveTo>
                  <a:cubicBezTo>
                    <a:pt x="167" y="168"/>
                    <a:pt x="429" y="84"/>
                    <a:pt x="322" y="25"/>
                  </a:cubicBezTo>
                  <a:cubicBezTo>
                    <a:pt x="262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7" name="Google Shape;63347;p27"/>
            <p:cNvSpPr/>
            <p:nvPr/>
          </p:nvSpPr>
          <p:spPr>
            <a:xfrm>
              <a:off x="1297475" y="2544500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26"/>
                  </a:moveTo>
                  <a:cubicBezTo>
                    <a:pt x="655" y="857"/>
                    <a:pt x="369" y="1143"/>
                    <a:pt x="941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0" y="607"/>
                    <a:pt x="381" y="607"/>
                    <a:pt x="500" y="7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8" name="Google Shape;63348;p27"/>
            <p:cNvSpPr/>
            <p:nvPr/>
          </p:nvSpPr>
          <p:spPr>
            <a:xfrm>
              <a:off x="5771850" y="25626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9" name="Google Shape;63349;p27"/>
            <p:cNvSpPr/>
            <p:nvPr/>
          </p:nvSpPr>
          <p:spPr>
            <a:xfrm>
              <a:off x="2546150" y="2559675"/>
              <a:ext cx="23525" cy="10150"/>
            </a:xfrm>
            <a:custGeom>
              <a:avLst/>
              <a:gdLst/>
              <a:ahLst/>
              <a:cxnLst/>
              <a:rect l="l" t="t" r="r" b="b"/>
              <a:pathLst>
                <a:path w="941" h="406" extrusionOk="0">
                  <a:moveTo>
                    <a:pt x="786" y="346"/>
                  </a:moveTo>
                  <a:cubicBezTo>
                    <a:pt x="941" y="48"/>
                    <a:pt x="345" y="119"/>
                    <a:pt x="131" y="0"/>
                  </a:cubicBezTo>
                  <a:cubicBezTo>
                    <a:pt x="0" y="298"/>
                    <a:pt x="202" y="405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0" name="Google Shape;63350;p27"/>
            <p:cNvSpPr/>
            <p:nvPr/>
          </p:nvSpPr>
          <p:spPr>
            <a:xfrm>
              <a:off x="1513875" y="2564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6"/>
                  </a:moveTo>
                  <a:cubicBezTo>
                    <a:pt x="167" y="179"/>
                    <a:pt x="441" y="96"/>
                    <a:pt x="334" y="37"/>
                  </a:cubicBezTo>
                  <a:cubicBezTo>
                    <a:pt x="274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1" name="Google Shape;63351;p27"/>
            <p:cNvSpPr/>
            <p:nvPr/>
          </p:nvSpPr>
          <p:spPr>
            <a:xfrm>
              <a:off x="2467850" y="255937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2" name="Google Shape;63352;p27"/>
            <p:cNvSpPr/>
            <p:nvPr/>
          </p:nvSpPr>
          <p:spPr>
            <a:xfrm>
              <a:off x="1035825" y="25620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7" y="155"/>
                    <a:pt x="429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3" name="Google Shape;63353;p27"/>
            <p:cNvSpPr/>
            <p:nvPr/>
          </p:nvSpPr>
          <p:spPr>
            <a:xfrm>
              <a:off x="763775" y="25614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1"/>
                    <a:pt x="0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4" name="Google Shape;63354;p27"/>
            <p:cNvSpPr/>
            <p:nvPr/>
          </p:nvSpPr>
          <p:spPr>
            <a:xfrm>
              <a:off x="631025" y="255342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69" y="24"/>
                  </a:moveTo>
                  <a:cubicBezTo>
                    <a:pt x="369" y="0"/>
                    <a:pt x="48" y="60"/>
                    <a:pt x="0" y="250"/>
                  </a:cubicBezTo>
                  <a:cubicBezTo>
                    <a:pt x="310" y="286"/>
                    <a:pt x="369" y="429"/>
                    <a:pt x="655" y="477"/>
                  </a:cubicBezTo>
                  <a:cubicBezTo>
                    <a:pt x="596" y="262"/>
                    <a:pt x="893" y="227"/>
                    <a:pt x="869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5" name="Google Shape;63355;p27"/>
            <p:cNvSpPr/>
            <p:nvPr/>
          </p:nvSpPr>
          <p:spPr>
            <a:xfrm>
              <a:off x="1891600" y="2552225"/>
              <a:ext cx="30675" cy="12825"/>
            </a:xfrm>
            <a:custGeom>
              <a:avLst/>
              <a:gdLst/>
              <a:ahLst/>
              <a:cxnLst/>
              <a:rect l="l" t="t" r="r" b="b"/>
              <a:pathLst>
                <a:path w="1227" h="513" extrusionOk="0">
                  <a:moveTo>
                    <a:pt x="1084" y="417"/>
                  </a:moveTo>
                  <a:cubicBezTo>
                    <a:pt x="1227" y="155"/>
                    <a:pt x="48" y="1"/>
                    <a:pt x="0" y="191"/>
                  </a:cubicBezTo>
                  <a:cubicBezTo>
                    <a:pt x="417" y="227"/>
                    <a:pt x="405" y="513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6" name="Google Shape;63356;p27"/>
            <p:cNvSpPr/>
            <p:nvPr/>
          </p:nvSpPr>
          <p:spPr>
            <a:xfrm>
              <a:off x="7082125" y="25567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55" y="96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7" name="Google Shape;63357;p27"/>
            <p:cNvSpPr/>
            <p:nvPr/>
          </p:nvSpPr>
          <p:spPr>
            <a:xfrm>
              <a:off x="412550" y="2554025"/>
              <a:ext cx="17275" cy="6850"/>
            </a:xfrm>
            <a:custGeom>
              <a:avLst/>
              <a:gdLst/>
              <a:ahLst/>
              <a:cxnLst/>
              <a:rect l="l" t="t" r="r" b="b"/>
              <a:pathLst>
                <a:path w="691" h="274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214"/>
                    <a:pt x="238" y="274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8" name="Google Shape;63358;p27"/>
            <p:cNvSpPr/>
            <p:nvPr/>
          </p:nvSpPr>
          <p:spPr>
            <a:xfrm>
              <a:off x="4652650" y="25477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9" name="Google Shape;63359;p27"/>
            <p:cNvSpPr/>
            <p:nvPr/>
          </p:nvSpPr>
          <p:spPr>
            <a:xfrm>
              <a:off x="3962675" y="25486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430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30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0" name="Google Shape;63360;p27"/>
            <p:cNvSpPr/>
            <p:nvPr/>
          </p:nvSpPr>
          <p:spPr>
            <a:xfrm>
              <a:off x="2165725" y="2534675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60"/>
                  </a:moveTo>
                  <a:cubicBezTo>
                    <a:pt x="1287" y="0"/>
                    <a:pt x="1" y="262"/>
                    <a:pt x="120" y="679"/>
                  </a:cubicBezTo>
                  <a:cubicBezTo>
                    <a:pt x="739" y="750"/>
                    <a:pt x="691" y="512"/>
                    <a:pt x="121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1" name="Google Shape;63361;p27"/>
            <p:cNvSpPr/>
            <p:nvPr/>
          </p:nvSpPr>
          <p:spPr>
            <a:xfrm>
              <a:off x="318475" y="25477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83"/>
                    <a:pt x="120" y="155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2" name="Google Shape;63362;p27"/>
            <p:cNvSpPr/>
            <p:nvPr/>
          </p:nvSpPr>
          <p:spPr>
            <a:xfrm>
              <a:off x="6293925" y="25430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3" name="Google Shape;63363;p27"/>
            <p:cNvSpPr/>
            <p:nvPr/>
          </p:nvSpPr>
          <p:spPr>
            <a:xfrm>
              <a:off x="4366900" y="25448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4" name="Google Shape;63364;p27"/>
            <p:cNvSpPr/>
            <p:nvPr/>
          </p:nvSpPr>
          <p:spPr>
            <a:xfrm>
              <a:off x="3910600" y="2534375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8" y="572"/>
                  </a:moveTo>
                  <a:cubicBezTo>
                    <a:pt x="846" y="417"/>
                    <a:pt x="893" y="12"/>
                    <a:pt x="322" y="0"/>
                  </a:cubicBezTo>
                  <a:cubicBezTo>
                    <a:pt x="36" y="131"/>
                    <a:pt x="0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5" name="Google Shape;63365;p27"/>
            <p:cNvSpPr/>
            <p:nvPr/>
          </p:nvSpPr>
          <p:spPr>
            <a:xfrm>
              <a:off x="5937925" y="253377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108" y="131"/>
                  </a:moveTo>
                  <a:cubicBezTo>
                    <a:pt x="167" y="155"/>
                    <a:pt x="429" y="72"/>
                    <a:pt x="322" y="12"/>
                  </a:cubicBezTo>
                  <a:cubicBezTo>
                    <a:pt x="263" y="0"/>
                    <a:pt x="1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6" name="Google Shape;63366;p27"/>
            <p:cNvSpPr/>
            <p:nvPr/>
          </p:nvSpPr>
          <p:spPr>
            <a:xfrm>
              <a:off x="2897375" y="252872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203" y="333"/>
                  </a:moveTo>
                  <a:cubicBezTo>
                    <a:pt x="703" y="357"/>
                    <a:pt x="1024" y="298"/>
                    <a:pt x="1072" y="107"/>
                  </a:cubicBezTo>
                  <a:cubicBezTo>
                    <a:pt x="703" y="143"/>
                    <a:pt x="0" y="0"/>
                    <a:pt x="20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7" name="Google Shape;63367;p27"/>
            <p:cNvSpPr/>
            <p:nvPr/>
          </p:nvSpPr>
          <p:spPr>
            <a:xfrm>
              <a:off x="2160675" y="25337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8" name="Google Shape;63368;p27"/>
            <p:cNvSpPr/>
            <p:nvPr/>
          </p:nvSpPr>
          <p:spPr>
            <a:xfrm>
              <a:off x="1674300" y="25311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31"/>
                  </a:moveTo>
                  <a:cubicBezTo>
                    <a:pt x="1" y="191"/>
                    <a:pt x="179" y="250"/>
                    <a:pt x="215" y="131"/>
                  </a:cubicBezTo>
                  <a:cubicBezTo>
                    <a:pt x="227" y="72"/>
                    <a:pt x="48" y="0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9" name="Google Shape;63369;p27"/>
            <p:cNvSpPr/>
            <p:nvPr/>
          </p:nvSpPr>
          <p:spPr>
            <a:xfrm>
              <a:off x="5334875" y="25308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0" name="Google Shape;63370;p27"/>
            <p:cNvSpPr/>
            <p:nvPr/>
          </p:nvSpPr>
          <p:spPr>
            <a:xfrm>
              <a:off x="4874400" y="25239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3" y="298"/>
                  </a:moveTo>
                  <a:cubicBezTo>
                    <a:pt x="287" y="179"/>
                    <a:pt x="96" y="1"/>
                    <a:pt x="36" y="179"/>
                  </a:cubicBezTo>
                  <a:cubicBezTo>
                    <a:pt x="1" y="310"/>
                    <a:pt x="215" y="477"/>
                    <a:pt x="263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1" name="Google Shape;63371;p27"/>
            <p:cNvSpPr/>
            <p:nvPr/>
          </p:nvSpPr>
          <p:spPr>
            <a:xfrm>
              <a:off x="242275" y="252812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2" name="Google Shape;63372;p27"/>
            <p:cNvSpPr/>
            <p:nvPr/>
          </p:nvSpPr>
          <p:spPr>
            <a:xfrm>
              <a:off x="3777550" y="25257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3" name="Google Shape;63373;p27"/>
            <p:cNvSpPr/>
            <p:nvPr/>
          </p:nvSpPr>
          <p:spPr>
            <a:xfrm>
              <a:off x="5489650" y="251680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" y="203"/>
                    <a:pt x="180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4" name="Google Shape;63374;p27"/>
            <p:cNvSpPr/>
            <p:nvPr/>
          </p:nvSpPr>
          <p:spPr>
            <a:xfrm>
              <a:off x="3867425" y="2519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6" y="180"/>
                    <a:pt x="430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5" name="Google Shape;63375;p27"/>
            <p:cNvSpPr/>
            <p:nvPr/>
          </p:nvSpPr>
          <p:spPr>
            <a:xfrm>
              <a:off x="2315450" y="2514725"/>
              <a:ext cx="12225" cy="9250"/>
            </a:xfrm>
            <a:custGeom>
              <a:avLst/>
              <a:gdLst/>
              <a:ahLst/>
              <a:cxnLst/>
              <a:rect l="l" t="t" r="r" b="b"/>
              <a:pathLst>
                <a:path w="489" h="370" extrusionOk="0">
                  <a:moveTo>
                    <a:pt x="441" y="346"/>
                  </a:moveTo>
                  <a:cubicBezTo>
                    <a:pt x="417" y="203"/>
                    <a:pt x="489" y="24"/>
                    <a:pt x="215" y="0"/>
                  </a:cubicBezTo>
                  <a:cubicBezTo>
                    <a:pt x="203" y="72"/>
                    <a:pt x="191" y="131"/>
                    <a:pt x="1" y="120"/>
                  </a:cubicBezTo>
                  <a:cubicBezTo>
                    <a:pt x="25" y="251"/>
                    <a:pt x="72" y="370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6" name="Google Shape;63376;p27"/>
            <p:cNvSpPr/>
            <p:nvPr/>
          </p:nvSpPr>
          <p:spPr>
            <a:xfrm>
              <a:off x="2261575" y="25203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5"/>
                    <a:pt x="1" y="1"/>
                    <a:pt x="1" y="120"/>
                  </a:cubicBezTo>
                  <a:cubicBezTo>
                    <a:pt x="155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7" name="Google Shape;63377;p27"/>
            <p:cNvSpPr/>
            <p:nvPr/>
          </p:nvSpPr>
          <p:spPr>
            <a:xfrm>
              <a:off x="2228850" y="250847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7" y="24"/>
                  </a:moveTo>
                  <a:cubicBezTo>
                    <a:pt x="369" y="0"/>
                    <a:pt x="36" y="60"/>
                    <a:pt x="0" y="250"/>
                  </a:cubicBezTo>
                  <a:cubicBezTo>
                    <a:pt x="310" y="274"/>
                    <a:pt x="369" y="441"/>
                    <a:pt x="655" y="477"/>
                  </a:cubicBezTo>
                  <a:cubicBezTo>
                    <a:pt x="702" y="322"/>
                    <a:pt x="964" y="262"/>
                    <a:pt x="857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8" name="Google Shape;63378;p27"/>
            <p:cNvSpPr/>
            <p:nvPr/>
          </p:nvSpPr>
          <p:spPr>
            <a:xfrm>
              <a:off x="3415900" y="250847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19" y="131"/>
                  </a:moveTo>
                  <a:cubicBezTo>
                    <a:pt x="179" y="155"/>
                    <a:pt x="453" y="72"/>
                    <a:pt x="345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9" name="Google Shape;63379;p27"/>
            <p:cNvSpPr/>
            <p:nvPr/>
          </p:nvSpPr>
          <p:spPr>
            <a:xfrm>
              <a:off x="5935250" y="250282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" y="250"/>
                    <a:pt x="370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0" name="Google Shape;63380;p27"/>
            <p:cNvSpPr/>
            <p:nvPr/>
          </p:nvSpPr>
          <p:spPr>
            <a:xfrm>
              <a:off x="4927100" y="25028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1" name="Google Shape;63381;p27"/>
            <p:cNvSpPr/>
            <p:nvPr/>
          </p:nvSpPr>
          <p:spPr>
            <a:xfrm>
              <a:off x="2529775" y="2495075"/>
              <a:ext cx="21150" cy="12525"/>
            </a:xfrm>
            <a:custGeom>
              <a:avLst/>
              <a:gdLst/>
              <a:ahLst/>
              <a:cxnLst/>
              <a:rect l="l" t="t" r="r" b="b"/>
              <a:pathLst>
                <a:path w="846" h="501" extrusionOk="0">
                  <a:moveTo>
                    <a:pt x="786" y="441"/>
                  </a:moveTo>
                  <a:cubicBezTo>
                    <a:pt x="846" y="191"/>
                    <a:pt x="738" y="24"/>
                    <a:pt x="357" y="1"/>
                  </a:cubicBezTo>
                  <a:cubicBezTo>
                    <a:pt x="0" y="155"/>
                    <a:pt x="107" y="501"/>
                    <a:pt x="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2" name="Google Shape;63382;p27"/>
            <p:cNvSpPr/>
            <p:nvPr/>
          </p:nvSpPr>
          <p:spPr>
            <a:xfrm>
              <a:off x="1913325" y="2489125"/>
              <a:ext cx="30375" cy="17000"/>
            </a:xfrm>
            <a:custGeom>
              <a:avLst/>
              <a:gdLst/>
              <a:ahLst/>
              <a:cxnLst/>
              <a:rect l="l" t="t" r="r" b="b"/>
              <a:pathLst>
                <a:path w="1215" h="680" extrusionOk="0">
                  <a:moveTo>
                    <a:pt x="667" y="679"/>
                  </a:moveTo>
                  <a:cubicBezTo>
                    <a:pt x="679" y="501"/>
                    <a:pt x="1215" y="596"/>
                    <a:pt x="1096" y="334"/>
                  </a:cubicBezTo>
                  <a:cubicBezTo>
                    <a:pt x="703" y="251"/>
                    <a:pt x="500" y="60"/>
                    <a:pt x="12" y="1"/>
                  </a:cubicBezTo>
                  <a:cubicBezTo>
                    <a:pt x="0" y="358"/>
                    <a:pt x="203" y="572"/>
                    <a:pt x="667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3" name="Google Shape;63383;p27"/>
            <p:cNvSpPr/>
            <p:nvPr/>
          </p:nvSpPr>
          <p:spPr>
            <a:xfrm>
              <a:off x="5617050" y="24998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4" name="Google Shape;63384;p27"/>
            <p:cNvSpPr/>
            <p:nvPr/>
          </p:nvSpPr>
          <p:spPr>
            <a:xfrm>
              <a:off x="6850850" y="24968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43"/>
                  </a:moveTo>
                  <a:cubicBezTo>
                    <a:pt x="167" y="179"/>
                    <a:pt x="441" y="83"/>
                    <a:pt x="334" y="24"/>
                  </a:cubicBezTo>
                  <a:cubicBezTo>
                    <a:pt x="274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5" name="Google Shape;63385;p27"/>
            <p:cNvSpPr/>
            <p:nvPr/>
          </p:nvSpPr>
          <p:spPr>
            <a:xfrm>
              <a:off x="6038250" y="2486150"/>
              <a:ext cx="22925" cy="14300"/>
            </a:xfrm>
            <a:custGeom>
              <a:avLst/>
              <a:gdLst/>
              <a:ahLst/>
              <a:cxnLst/>
              <a:rect l="l" t="t" r="r" b="b"/>
              <a:pathLst>
                <a:path w="917" h="572" extrusionOk="0">
                  <a:moveTo>
                    <a:pt x="226" y="572"/>
                  </a:moveTo>
                  <a:lnTo>
                    <a:pt x="655" y="572"/>
                  </a:lnTo>
                  <a:cubicBezTo>
                    <a:pt x="536" y="417"/>
                    <a:pt x="917" y="0"/>
                    <a:pt x="441" y="12"/>
                  </a:cubicBezTo>
                  <a:cubicBezTo>
                    <a:pt x="596" y="322"/>
                    <a:pt x="0" y="239"/>
                    <a:pt x="0" y="453"/>
                  </a:cubicBezTo>
                  <a:cubicBezTo>
                    <a:pt x="143" y="477"/>
                    <a:pt x="274" y="489"/>
                    <a:pt x="226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6" name="Google Shape;63386;p27"/>
            <p:cNvSpPr/>
            <p:nvPr/>
          </p:nvSpPr>
          <p:spPr>
            <a:xfrm>
              <a:off x="4168075" y="2490625"/>
              <a:ext cx="6875" cy="11925"/>
            </a:xfrm>
            <a:custGeom>
              <a:avLst/>
              <a:gdLst/>
              <a:ahLst/>
              <a:cxnLst/>
              <a:rect l="l" t="t" r="r" b="b"/>
              <a:pathLst>
                <a:path w="275" h="477" extrusionOk="0">
                  <a:moveTo>
                    <a:pt x="250" y="274"/>
                  </a:moveTo>
                  <a:cubicBezTo>
                    <a:pt x="274" y="155"/>
                    <a:pt x="84" y="0"/>
                    <a:pt x="24" y="179"/>
                  </a:cubicBezTo>
                  <a:cubicBezTo>
                    <a:pt x="0" y="298"/>
                    <a:pt x="203" y="476"/>
                    <a:pt x="25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7" name="Google Shape;63387;p27"/>
            <p:cNvSpPr/>
            <p:nvPr/>
          </p:nvSpPr>
          <p:spPr>
            <a:xfrm>
              <a:off x="2084775" y="24912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67" y="179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8" name="Google Shape;63388;p27"/>
            <p:cNvSpPr/>
            <p:nvPr/>
          </p:nvSpPr>
          <p:spPr>
            <a:xfrm>
              <a:off x="1870150" y="24894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9" name="Google Shape;63389;p27"/>
            <p:cNvSpPr/>
            <p:nvPr/>
          </p:nvSpPr>
          <p:spPr>
            <a:xfrm>
              <a:off x="5146750" y="248050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25" y="191"/>
                    <a:pt x="180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0" name="Google Shape;63390;p27"/>
            <p:cNvSpPr/>
            <p:nvPr/>
          </p:nvSpPr>
          <p:spPr>
            <a:xfrm>
              <a:off x="2779800" y="2468600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488"/>
                  </a:moveTo>
                  <a:cubicBezTo>
                    <a:pt x="1513" y="345"/>
                    <a:pt x="822" y="476"/>
                    <a:pt x="786" y="262"/>
                  </a:cubicBezTo>
                  <a:cubicBezTo>
                    <a:pt x="762" y="131"/>
                    <a:pt x="727" y="0"/>
                    <a:pt x="358" y="48"/>
                  </a:cubicBezTo>
                  <a:cubicBezTo>
                    <a:pt x="0" y="595"/>
                    <a:pt x="1417" y="941"/>
                    <a:pt x="165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1" name="Google Shape;63391;p27"/>
            <p:cNvSpPr/>
            <p:nvPr/>
          </p:nvSpPr>
          <p:spPr>
            <a:xfrm>
              <a:off x="6378175" y="24775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2" name="Google Shape;63392;p27"/>
            <p:cNvSpPr/>
            <p:nvPr/>
          </p:nvSpPr>
          <p:spPr>
            <a:xfrm>
              <a:off x="2831900" y="24751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3" name="Google Shape;63393;p27"/>
            <p:cNvSpPr/>
            <p:nvPr/>
          </p:nvSpPr>
          <p:spPr>
            <a:xfrm>
              <a:off x="1696325" y="2478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83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4" name="Google Shape;63394;p27"/>
            <p:cNvSpPr/>
            <p:nvPr/>
          </p:nvSpPr>
          <p:spPr>
            <a:xfrm>
              <a:off x="5305425" y="2464125"/>
              <a:ext cx="22625" cy="11025"/>
            </a:xfrm>
            <a:custGeom>
              <a:avLst/>
              <a:gdLst/>
              <a:ahLst/>
              <a:cxnLst/>
              <a:rect l="l" t="t" r="r" b="b"/>
              <a:pathLst>
                <a:path w="905" h="441" extrusionOk="0">
                  <a:moveTo>
                    <a:pt x="619" y="441"/>
                  </a:moveTo>
                  <a:cubicBezTo>
                    <a:pt x="905" y="298"/>
                    <a:pt x="762" y="108"/>
                    <a:pt x="405" y="0"/>
                  </a:cubicBezTo>
                  <a:cubicBezTo>
                    <a:pt x="381" y="286"/>
                    <a:pt x="0" y="346"/>
                    <a:pt x="61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5" name="Google Shape;63395;p27"/>
            <p:cNvSpPr/>
            <p:nvPr/>
          </p:nvSpPr>
          <p:spPr>
            <a:xfrm>
              <a:off x="302100" y="24715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6" name="Google Shape;63396;p27"/>
            <p:cNvSpPr/>
            <p:nvPr/>
          </p:nvSpPr>
          <p:spPr>
            <a:xfrm>
              <a:off x="6823750" y="24688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7" name="Google Shape;63397;p27"/>
            <p:cNvSpPr/>
            <p:nvPr/>
          </p:nvSpPr>
          <p:spPr>
            <a:xfrm>
              <a:off x="3793925" y="24697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4"/>
                    <a:pt x="0" y="1"/>
                    <a:pt x="0" y="120"/>
                  </a:cubicBezTo>
                  <a:cubicBezTo>
                    <a:pt x="167" y="84"/>
                    <a:pt x="441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8" name="Google Shape;63398;p27"/>
            <p:cNvSpPr/>
            <p:nvPr/>
          </p:nvSpPr>
          <p:spPr>
            <a:xfrm>
              <a:off x="7033300" y="246292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6"/>
                  </a:moveTo>
                  <a:cubicBezTo>
                    <a:pt x="429" y="37"/>
                    <a:pt x="48" y="1"/>
                    <a:pt x="1" y="156"/>
                  </a:cubicBezTo>
                  <a:cubicBezTo>
                    <a:pt x="239" y="132"/>
                    <a:pt x="322" y="310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9" name="Google Shape;63399;p27"/>
            <p:cNvSpPr/>
            <p:nvPr/>
          </p:nvSpPr>
          <p:spPr>
            <a:xfrm>
              <a:off x="7248800" y="245550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501" y="453"/>
                  </a:moveTo>
                  <a:cubicBezTo>
                    <a:pt x="572" y="298"/>
                    <a:pt x="811" y="238"/>
                    <a:pt x="727" y="0"/>
                  </a:cubicBezTo>
                  <a:lnTo>
                    <a:pt x="72" y="0"/>
                  </a:lnTo>
                  <a:cubicBezTo>
                    <a:pt x="1" y="250"/>
                    <a:pt x="120" y="417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0" name="Google Shape;63400;p27"/>
            <p:cNvSpPr/>
            <p:nvPr/>
          </p:nvSpPr>
          <p:spPr>
            <a:xfrm>
              <a:off x="5174150" y="2457275"/>
              <a:ext cx="16700" cy="9550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441" y="382"/>
                  </a:moveTo>
                  <a:cubicBezTo>
                    <a:pt x="441" y="263"/>
                    <a:pt x="619" y="239"/>
                    <a:pt x="667" y="155"/>
                  </a:cubicBezTo>
                  <a:cubicBezTo>
                    <a:pt x="381" y="155"/>
                    <a:pt x="369" y="1"/>
                    <a:pt x="12" y="48"/>
                  </a:cubicBezTo>
                  <a:cubicBezTo>
                    <a:pt x="0" y="239"/>
                    <a:pt x="179" y="334"/>
                    <a:pt x="441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1" name="Google Shape;63401;p27"/>
            <p:cNvSpPr/>
            <p:nvPr/>
          </p:nvSpPr>
          <p:spPr>
            <a:xfrm>
              <a:off x="7008300" y="2460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2" name="Google Shape;63402;p27"/>
            <p:cNvSpPr/>
            <p:nvPr/>
          </p:nvSpPr>
          <p:spPr>
            <a:xfrm>
              <a:off x="4156150" y="2451925"/>
              <a:ext cx="31300" cy="15800"/>
            </a:xfrm>
            <a:custGeom>
              <a:avLst/>
              <a:gdLst/>
              <a:ahLst/>
              <a:cxnLst/>
              <a:rect l="l" t="t" r="r" b="b"/>
              <a:pathLst>
                <a:path w="1252" h="632" extrusionOk="0">
                  <a:moveTo>
                    <a:pt x="727" y="369"/>
                  </a:moveTo>
                  <a:cubicBezTo>
                    <a:pt x="1251" y="0"/>
                    <a:pt x="1" y="631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3" name="Google Shape;63403;p27"/>
            <p:cNvSpPr/>
            <p:nvPr/>
          </p:nvSpPr>
          <p:spPr>
            <a:xfrm>
              <a:off x="2408325" y="2448950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7"/>
                  </a:moveTo>
                  <a:cubicBezTo>
                    <a:pt x="1036" y="476"/>
                    <a:pt x="1132" y="310"/>
                    <a:pt x="1072" y="36"/>
                  </a:cubicBezTo>
                  <a:cubicBezTo>
                    <a:pt x="751" y="60"/>
                    <a:pt x="274" y="0"/>
                    <a:pt x="203" y="155"/>
                  </a:cubicBezTo>
                  <a:cubicBezTo>
                    <a:pt x="774" y="119"/>
                    <a:pt x="0" y="786"/>
                    <a:pt x="858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4" name="Google Shape;63404;p27"/>
            <p:cNvSpPr/>
            <p:nvPr/>
          </p:nvSpPr>
          <p:spPr>
            <a:xfrm>
              <a:off x="3316775" y="2444475"/>
              <a:ext cx="30075" cy="19375"/>
            </a:xfrm>
            <a:custGeom>
              <a:avLst/>
              <a:gdLst/>
              <a:ahLst/>
              <a:cxnLst/>
              <a:rect l="l" t="t" r="r" b="b"/>
              <a:pathLst>
                <a:path w="1203" h="775" extrusionOk="0">
                  <a:moveTo>
                    <a:pt x="834" y="667"/>
                  </a:moveTo>
                  <a:cubicBezTo>
                    <a:pt x="1203" y="477"/>
                    <a:pt x="691" y="155"/>
                    <a:pt x="393" y="1"/>
                  </a:cubicBezTo>
                  <a:cubicBezTo>
                    <a:pt x="60" y="155"/>
                    <a:pt x="0" y="775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5" name="Google Shape;63405;p27"/>
            <p:cNvSpPr/>
            <p:nvPr/>
          </p:nvSpPr>
          <p:spPr>
            <a:xfrm>
              <a:off x="2440775" y="24522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5" y="72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6" name="Google Shape;63406;p27"/>
            <p:cNvSpPr/>
            <p:nvPr/>
          </p:nvSpPr>
          <p:spPr>
            <a:xfrm>
              <a:off x="504525" y="244150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6" y="441"/>
                  </a:moveTo>
                  <a:cubicBezTo>
                    <a:pt x="1179" y="429"/>
                    <a:pt x="1191" y="72"/>
                    <a:pt x="703" y="1"/>
                  </a:cubicBezTo>
                  <a:cubicBezTo>
                    <a:pt x="965" y="370"/>
                    <a:pt x="0" y="84"/>
                    <a:pt x="262" y="441"/>
                  </a:cubicBezTo>
                  <a:cubicBezTo>
                    <a:pt x="1084" y="334"/>
                    <a:pt x="1524" y="929"/>
                    <a:pt x="1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7" name="Google Shape;63407;p27"/>
            <p:cNvSpPr/>
            <p:nvPr/>
          </p:nvSpPr>
          <p:spPr>
            <a:xfrm>
              <a:off x="2829200" y="24519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8" y="179"/>
                    <a:pt x="430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8" name="Google Shape;63408;p27"/>
            <p:cNvSpPr/>
            <p:nvPr/>
          </p:nvSpPr>
          <p:spPr>
            <a:xfrm>
              <a:off x="1897250" y="2449250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50"/>
                    <a:pt x="381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9" name="Google Shape;63409;p27"/>
            <p:cNvSpPr/>
            <p:nvPr/>
          </p:nvSpPr>
          <p:spPr>
            <a:xfrm>
              <a:off x="2595550" y="2446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0" name="Google Shape;63410;p27"/>
            <p:cNvSpPr/>
            <p:nvPr/>
          </p:nvSpPr>
          <p:spPr>
            <a:xfrm>
              <a:off x="4685100" y="2443875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5"/>
                  </a:moveTo>
                  <a:cubicBezTo>
                    <a:pt x="405" y="37"/>
                    <a:pt x="48" y="1"/>
                    <a:pt x="0" y="144"/>
                  </a:cubicBezTo>
                  <a:cubicBezTo>
                    <a:pt x="250" y="108"/>
                    <a:pt x="631" y="156"/>
                    <a:pt x="655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1" name="Google Shape;63411;p27"/>
            <p:cNvSpPr/>
            <p:nvPr/>
          </p:nvSpPr>
          <p:spPr>
            <a:xfrm>
              <a:off x="2527375" y="2441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80" y="84"/>
                    <a:pt x="442" y="120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2" name="Google Shape;63412;p27"/>
            <p:cNvSpPr/>
            <p:nvPr/>
          </p:nvSpPr>
          <p:spPr>
            <a:xfrm>
              <a:off x="7255050" y="2430200"/>
              <a:ext cx="11650" cy="9850"/>
            </a:xfrm>
            <a:custGeom>
              <a:avLst/>
              <a:gdLst/>
              <a:ahLst/>
              <a:cxnLst/>
              <a:rect l="l" t="t" r="r" b="b"/>
              <a:pathLst>
                <a:path w="466" h="394" extrusionOk="0">
                  <a:moveTo>
                    <a:pt x="465" y="345"/>
                  </a:moveTo>
                  <a:lnTo>
                    <a:pt x="465" y="119"/>
                  </a:lnTo>
                  <a:cubicBezTo>
                    <a:pt x="239" y="119"/>
                    <a:pt x="203" y="24"/>
                    <a:pt x="25" y="0"/>
                  </a:cubicBezTo>
                  <a:cubicBezTo>
                    <a:pt x="60" y="179"/>
                    <a:pt x="1" y="393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3" name="Google Shape;63413;p27"/>
            <p:cNvSpPr/>
            <p:nvPr/>
          </p:nvSpPr>
          <p:spPr>
            <a:xfrm>
              <a:off x="4589850" y="24349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4" name="Google Shape;63414;p27"/>
            <p:cNvSpPr/>
            <p:nvPr/>
          </p:nvSpPr>
          <p:spPr>
            <a:xfrm>
              <a:off x="1904700" y="2430200"/>
              <a:ext cx="23525" cy="10125"/>
            </a:xfrm>
            <a:custGeom>
              <a:avLst/>
              <a:gdLst/>
              <a:ahLst/>
              <a:cxnLst/>
              <a:rect l="l" t="t" r="r" b="b"/>
              <a:pathLst>
                <a:path w="941" h="405" extrusionOk="0">
                  <a:moveTo>
                    <a:pt x="786" y="345"/>
                  </a:moveTo>
                  <a:cubicBezTo>
                    <a:pt x="941" y="48"/>
                    <a:pt x="345" y="119"/>
                    <a:pt x="131" y="0"/>
                  </a:cubicBezTo>
                  <a:cubicBezTo>
                    <a:pt x="0" y="298"/>
                    <a:pt x="226" y="405"/>
                    <a:pt x="786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5" name="Google Shape;63415;p27"/>
            <p:cNvSpPr/>
            <p:nvPr/>
          </p:nvSpPr>
          <p:spPr>
            <a:xfrm>
              <a:off x="7005625" y="2427225"/>
              <a:ext cx="27700" cy="9250"/>
            </a:xfrm>
            <a:custGeom>
              <a:avLst/>
              <a:gdLst/>
              <a:ahLst/>
              <a:cxnLst/>
              <a:rect l="l" t="t" r="r" b="b"/>
              <a:pathLst>
                <a:path w="1108" h="370" extrusionOk="0">
                  <a:moveTo>
                    <a:pt x="227" y="345"/>
                  </a:moveTo>
                  <a:cubicBezTo>
                    <a:pt x="715" y="369"/>
                    <a:pt x="1048" y="310"/>
                    <a:pt x="1108" y="119"/>
                  </a:cubicBezTo>
                  <a:cubicBezTo>
                    <a:pt x="715" y="155"/>
                    <a:pt x="1" y="0"/>
                    <a:pt x="22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6" name="Google Shape;63416;p27"/>
            <p:cNvSpPr/>
            <p:nvPr/>
          </p:nvSpPr>
          <p:spPr>
            <a:xfrm>
              <a:off x="2341350" y="2424525"/>
              <a:ext cx="14025" cy="11350"/>
            </a:xfrm>
            <a:custGeom>
              <a:avLst/>
              <a:gdLst/>
              <a:ahLst/>
              <a:cxnLst/>
              <a:rect l="l" t="t" r="r" b="b"/>
              <a:pathLst>
                <a:path w="561" h="454" extrusionOk="0">
                  <a:moveTo>
                    <a:pt x="501" y="453"/>
                  </a:moveTo>
                  <a:cubicBezTo>
                    <a:pt x="560" y="203"/>
                    <a:pt x="441" y="37"/>
                    <a:pt x="60" y="1"/>
                  </a:cubicBezTo>
                  <a:cubicBezTo>
                    <a:pt x="1" y="263"/>
                    <a:pt x="108" y="418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7" name="Google Shape;63417;p27"/>
            <p:cNvSpPr/>
            <p:nvPr/>
          </p:nvSpPr>
          <p:spPr>
            <a:xfrm>
              <a:off x="5769450" y="242960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96" y="131"/>
                  </a:moveTo>
                  <a:cubicBezTo>
                    <a:pt x="156" y="155"/>
                    <a:pt x="429" y="72"/>
                    <a:pt x="322" y="12"/>
                  </a:cubicBezTo>
                  <a:cubicBezTo>
                    <a:pt x="263" y="0"/>
                    <a:pt x="1" y="84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8" name="Google Shape;63418;p27"/>
            <p:cNvSpPr/>
            <p:nvPr/>
          </p:nvSpPr>
          <p:spPr>
            <a:xfrm>
              <a:off x="2046375" y="24296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9" name="Google Shape;63419;p27"/>
            <p:cNvSpPr/>
            <p:nvPr/>
          </p:nvSpPr>
          <p:spPr>
            <a:xfrm>
              <a:off x="6059675" y="2418575"/>
              <a:ext cx="18475" cy="8675"/>
            </a:xfrm>
            <a:custGeom>
              <a:avLst/>
              <a:gdLst/>
              <a:ahLst/>
              <a:cxnLst/>
              <a:rect l="l" t="t" r="r" b="b"/>
              <a:pathLst>
                <a:path w="739" h="347" extrusionOk="0">
                  <a:moveTo>
                    <a:pt x="453" y="346"/>
                  </a:moveTo>
                  <a:cubicBezTo>
                    <a:pt x="477" y="203"/>
                    <a:pt x="739" y="179"/>
                    <a:pt x="679" y="1"/>
                  </a:cubicBezTo>
                  <a:lnTo>
                    <a:pt x="250" y="1"/>
                  </a:lnTo>
                  <a:cubicBezTo>
                    <a:pt x="0" y="179"/>
                    <a:pt x="0" y="287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0" name="Google Shape;63420;p27"/>
            <p:cNvSpPr/>
            <p:nvPr/>
          </p:nvSpPr>
          <p:spPr>
            <a:xfrm>
              <a:off x="1784725" y="2409350"/>
              <a:ext cx="36650" cy="9850"/>
            </a:xfrm>
            <a:custGeom>
              <a:avLst/>
              <a:gdLst/>
              <a:ahLst/>
              <a:cxnLst/>
              <a:rect l="l" t="t" r="r" b="b"/>
              <a:pathLst>
                <a:path w="1466" h="394" extrusionOk="0">
                  <a:moveTo>
                    <a:pt x="811" y="394"/>
                  </a:moveTo>
                  <a:cubicBezTo>
                    <a:pt x="1465" y="1"/>
                    <a:pt x="1" y="48"/>
                    <a:pt x="811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1" name="Google Shape;63421;p27"/>
            <p:cNvSpPr/>
            <p:nvPr/>
          </p:nvSpPr>
          <p:spPr>
            <a:xfrm>
              <a:off x="7264575" y="2401325"/>
              <a:ext cx="31875" cy="15800"/>
            </a:xfrm>
            <a:custGeom>
              <a:avLst/>
              <a:gdLst/>
              <a:ahLst/>
              <a:cxnLst/>
              <a:rect l="l" t="t" r="r" b="b"/>
              <a:pathLst>
                <a:path w="1275" h="632" extrusionOk="0">
                  <a:moveTo>
                    <a:pt x="739" y="369"/>
                  </a:moveTo>
                  <a:cubicBezTo>
                    <a:pt x="1275" y="0"/>
                    <a:pt x="1" y="631"/>
                    <a:pt x="73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2" name="Google Shape;63422;p27"/>
            <p:cNvSpPr/>
            <p:nvPr/>
          </p:nvSpPr>
          <p:spPr>
            <a:xfrm>
              <a:off x="6573725" y="2409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7" y="179"/>
                    <a:pt x="429" y="96"/>
                    <a:pt x="334" y="36"/>
                  </a:cubicBezTo>
                  <a:cubicBezTo>
                    <a:pt x="274" y="1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3" name="Google Shape;63423;p27"/>
            <p:cNvSpPr/>
            <p:nvPr/>
          </p:nvSpPr>
          <p:spPr>
            <a:xfrm>
              <a:off x="4201400" y="24078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4" name="Google Shape;63424;p27"/>
            <p:cNvSpPr/>
            <p:nvPr/>
          </p:nvSpPr>
          <p:spPr>
            <a:xfrm>
              <a:off x="2511025" y="2407275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0" y="131"/>
                  </a:moveTo>
                  <a:cubicBezTo>
                    <a:pt x="0" y="250"/>
                    <a:pt x="393" y="262"/>
                    <a:pt x="429" y="131"/>
                  </a:cubicBezTo>
                  <a:cubicBezTo>
                    <a:pt x="405" y="0"/>
                    <a:pt x="214" y="6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5" name="Google Shape;63425;p27"/>
            <p:cNvSpPr/>
            <p:nvPr/>
          </p:nvSpPr>
          <p:spPr>
            <a:xfrm>
              <a:off x="5582825" y="2397150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834" y="536"/>
                  </a:moveTo>
                  <a:lnTo>
                    <a:pt x="834" y="84"/>
                  </a:lnTo>
                  <a:cubicBezTo>
                    <a:pt x="1" y="1"/>
                    <a:pt x="1" y="620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6" name="Google Shape;63426;p27"/>
            <p:cNvSpPr/>
            <p:nvPr/>
          </p:nvSpPr>
          <p:spPr>
            <a:xfrm>
              <a:off x="2397025" y="24043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31"/>
                  </a:moveTo>
                  <a:cubicBezTo>
                    <a:pt x="214" y="72"/>
                    <a:pt x="36" y="0"/>
                    <a:pt x="0" y="131"/>
                  </a:cubicBezTo>
                  <a:cubicBezTo>
                    <a:pt x="12" y="203"/>
                    <a:pt x="191" y="262"/>
                    <a:pt x="214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7" name="Google Shape;63427;p27"/>
            <p:cNvSpPr/>
            <p:nvPr/>
          </p:nvSpPr>
          <p:spPr>
            <a:xfrm>
              <a:off x="3500125" y="24016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3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8" name="Google Shape;63428;p27"/>
            <p:cNvSpPr/>
            <p:nvPr/>
          </p:nvSpPr>
          <p:spPr>
            <a:xfrm>
              <a:off x="2342550" y="2396250"/>
              <a:ext cx="18175" cy="12525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226" y="1"/>
                  </a:moveTo>
                  <a:cubicBezTo>
                    <a:pt x="238" y="156"/>
                    <a:pt x="119" y="263"/>
                    <a:pt x="0" y="346"/>
                  </a:cubicBezTo>
                  <a:cubicBezTo>
                    <a:pt x="286" y="346"/>
                    <a:pt x="298" y="501"/>
                    <a:pt x="655" y="465"/>
                  </a:cubicBezTo>
                  <a:cubicBezTo>
                    <a:pt x="726" y="203"/>
                    <a:pt x="607" y="37"/>
                    <a:pt x="22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9" name="Google Shape;63429;p27"/>
            <p:cNvSpPr/>
            <p:nvPr/>
          </p:nvSpPr>
          <p:spPr>
            <a:xfrm>
              <a:off x="2252950" y="240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0" name="Google Shape;63430;p27"/>
            <p:cNvSpPr/>
            <p:nvPr/>
          </p:nvSpPr>
          <p:spPr>
            <a:xfrm>
              <a:off x="1717750" y="23938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5"/>
                  </a:moveTo>
                  <a:cubicBezTo>
                    <a:pt x="227" y="215"/>
                    <a:pt x="263" y="310"/>
                    <a:pt x="442" y="334"/>
                  </a:cubicBezTo>
                  <a:cubicBezTo>
                    <a:pt x="442" y="215"/>
                    <a:pt x="608" y="203"/>
                    <a:pt x="656" y="120"/>
                  </a:cubicBezTo>
                  <a:cubicBezTo>
                    <a:pt x="442" y="120"/>
                    <a:pt x="394" y="24"/>
                    <a:pt x="227" y="1"/>
                  </a:cubicBezTo>
                  <a:cubicBezTo>
                    <a:pt x="227" y="96"/>
                    <a:pt x="49" y="132"/>
                    <a:pt x="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1" name="Google Shape;63431;p27"/>
            <p:cNvSpPr/>
            <p:nvPr/>
          </p:nvSpPr>
          <p:spPr>
            <a:xfrm>
              <a:off x="3755225" y="2390900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0" y="191"/>
                    <a:pt x="691" y="0"/>
                  </a:cubicBezTo>
                  <a:lnTo>
                    <a:pt x="262" y="0"/>
                  </a:lnTo>
                  <a:cubicBezTo>
                    <a:pt x="0" y="155"/>
                    <a:pt x="0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2" name="Google Shape;63432;p27"/>
            <p:cNvSpPr/>
            <p:nvPr/>
          </p:nvSpPr>
          <p:spPr>
            <a:xfrm>
              <a:off x="2380350" y="23929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24" y="191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3" name="Google Shape;63433;p27"/>
            <p:cNvSpPr/>
            <p:nvPr/>
          </p:nvSpPr>
          <p:spPr>
            <a:xfrm>
              <a:off x="2255625" y="2392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2" y="191"/>
                    <a:pt x="191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4" name="Google Shape;63434;p27"/>
            <p:cNvSpPr/>
            <p:nvPr/>
          </p:nvSpPr>
          <p:spPr>
            <a:xfrm>
              <a:off x="7082125" y="23909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5" name="Google Shape;63435;p27"/>
            <p:cNvSpPr/>
            <p:nvPr/>
          </p:nvSpPr>
          <p:spPr>
            <a:xfrm>
              <a:off x="2478875" y="2374525"/>
              <a:ext cx="20550" cy="15500"/>
            </a:xfrm>
            <a:custGeom>
              <a:avLst/>
              <a:gdLst/>
              <a:ahLst/>
              <a:cxnLst/>
              <a:rect l="l" t="t" r="r" b="b"/>
              <a:pathLst>
                <a:path w="822" h="620" extrusionOk="0">
                  <a:moveTo>
                    <a:pt x="0" y="84"/>
                  </a:moveTo>
                  <a:lnTo>
                    <a:pt x="0" y="536"/>
                  </a:lnTo>
                  <a:cubicBezTo>
                    <a:pt x="822" y="620"/>
                    <a:pt x="822" y="1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6" name="Google Shape;63436;p27"/>
            <p:cNvSpPr/>
            <p:nvPr/>
          </p:nvSpPr>
          <p:spPr>
            <a:xfrm>
              <a:off x="2541975" y="2366200"/>
              <a:ext cx="29500" cy="16100"/>
            </a:xfrm>
            <a:custGeom>
              <a:avLst/>
              <a:gdLst/>
              <a:ahLst/>
              <a:cxnLst/>
              <a:rect l="l" t="t" r="r" b="b"/>
              <a:pathLst>
                <a:path w="1180" h="644" extrusionOk="0">
                  <a:moveTo>
                    <a:pt x="953" y="643"/>
                  </a:moveTo>
                  <a:cubicBezTo>
                    <a:pt x="1179" y="0"/>
                    <a:pt x="0" y="596"/>
                    <a:pt x="953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7" name="Google Shape;63437;p27"/>
            <p:cNvSpPr/>
            <p:nvPr/>
          </p:nvSpPr>
          <p:spPr>
            <a:xfrm>
              <a:off x="6457050" y="2363525"/>
              <a:ext cx="27100" cy="16975"/>
            </a:xfrm>
            <a:custGeom>
              <a:avLst/>
              <a:gdLst/>
              <a:ahLst/>
              <a:cxnLst/>
              <a:rect l="l" t="t" r="r" b="b"/>
              <a:pathLst>
                <a:path w="1084" h="679" extrusionOk="0">
                  <a:moveTo>
                    <a:pt x="0" y="524"/>
                  </a:moveTo>
                  <a:cubicBezTo>
                    <a:pt x="274" y="679"/>
                    <a:pt x="798" y="679"/>
                    <a:pt x="1084" y="524"/>
                  </a:cubicBezTo>
                  <a:cubicBezTo>
                    <a:pt x="1084" y="0"/>
                    <a:pt x="0" y="0"/>
                    <a:pt x="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8" name="Google Shape;63438;p27"/>
            <p:cNvSpPr/>
            <p:nvPr/>
          </p:nvSpPr>
          <p:spPr>
            <a:xfrm>
              <a:off x="6348100" y="2376600"/>
              <a:ext cx="11050" cy="3025"/>
            </a:xfrm>
            <a:custGeom>
              <a:avLst/>
              <a:gdLst/>
              <a:ahLst/>
              <a:cxnLst/>
              <a:rect l="l" t="t" r="r" b="b"/>
              <a:pathLst>
                <a:path w="442" h="121" extrusionOk="0">
                  <a:moveTo>
                    <a:pt x="441" y="1"/>
                  </a:moveTo>
                  <a:cubicBezTo>
                    <a:pt x="274" y="37"/>
                    <a:pt x="1" y="1"/>
                    <a:pt x="1" y="108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9" name="Google Shape;63439;p27"/>
            <p:cNvSpPr/>
            <p:nvPr/>
          </p:nvSpPr>
          <p:spPr>
            <a:xfrm>
              <a:off x="6918400" y="237095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8" y="227"/>
                  </a:moveTo>
                  <a:lnTo>
                    <a:pt x="668" y="1"/>
                  </a:lnTo>
                  <a:lnTo>
                    <a:pt x="13" y="1"/>
                  </a:lnTo>
                  <a:cubicBezTo>
                    <a:pt x="1" y="215"/>
                    <a:pt x="239" y="275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0" name="Google Shape;63440;p27"/>
            <p:cNvSpPr/>
            <p:nvPr/>
          </p:nvSpPr>
          <p:spPr>
            <a:xfrm>
              <a:off x="6984200" y="2364400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68"/>
                  </a:moveTo>
                  <a:cubicBezTo>
                    <a:pt x="191" y="179"/>
                    <a:pt x="84" y="1"/>
                    <a:pt x="0" y="168"/>
                  </a:cubicBezTo>
                  <a:cubicBezTo>
                    <a:pt x="0" y="263"/>
                    <a:pt x="381" y="298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1" name="Google Shape;63441;p27"/>
            <p:cNvSpPr/>
            <p:nvPr/>
          </p:nvSpPr>
          <p:spPr>
            <a:xfrm>
              <a:off x="3182225" y="23647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2" name="Google Shape;63442;p27"/>
            <p:cNvSpPr/>
            <p:nvPr/>
          </p:nvSpPr>
          <p:spPr>
            <a:xfrm>
              <a:off x="6446025" y="23569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3" name="Google Shape;63443;p27"/>
            <p:cNvSpPr/>
            <p:nvPr/>
          </p:nvSpPr>
          <p:spPr>
            <a:xfrm>
              <a:off x="6564800" y="235430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50" y="250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4" name="Google Shape;63444;p27"/>
            <p:cNvSpPr/>
            <p:nvPr/>
          </p:nvSpPr>
          <p:spPr>
            <a:xfrm>
              <a:off x="6326375" y="234832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5" y="120"/>
                  </a:moveTo>
                  <a:cubicBezTo>
                    <a:pt x="429" y="120"/>
                    <a:pt x="405" y="25"/>
                    <a:pt x="227" y="1"/>
                  </a:cubicBezTo>
                  <a:cubicBezTo>
                    <a:pt x="227" y="120"/>
                    <a:pt x="48" y="132"/>
                    <a:pt x="0" y="227"/>
                  </a:cubicBezTo>
                  <a:cubicBezTo>
                    <a:pt x="227" y="227"/>
                    <a:pt x="250" y="310"/>
                    <a:pt x="429" y="346"/>
                  </a:cubicBezTo>
                  <a:cubicBezTo>
                    <a:pt x="441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5" name="Google Shape;63445;p27"/>
            <p:cNvSpPr/>
            <p:nvPr/>
          </p:nvSpPr>
          <p:spPr>
            <a:xfrm>
              <a:off x="6220400" y="23537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6" name="Google Shape;63446;p27"/>
            <p:cNvSpPr/>
            <p:nvPr/>
          </p:nvSpPr>
          <p:spPr>
            <a:xfrm>
              <a:off x="5535200" y="2341775"/>
              <a:ext cx="25025" cy="14025"/>
            </a:xfrm>
            <a:custGeom>
              <a:avLst/>
              <a:gdLst/>
              <a:ahLst/>
              <a:cxnLst/>
              <a:rect l="l" t="t" r="r" b="b"/>
              <a:pathLst>
                <a:path w="1001" h="561" extrusionOk="0">
                  <a:moveTo>
                    <a:pt x="775" y="501"/>
                  </a:moveTo>
                  <a:cubicBezTo>
                    <a:pt x="798" y="501"/>
                    <a:pt x="763" y="394"/>
                    <a:pt x="775" y="382"/>
                  </a:cubicBezTo>
                  <a:cubicBezTo>
                    <a:pt x="798" y="370"/>
                    <a:pt x="989" y="144"/>
                    <a:pt x="1001" y="156"/>
                  </a:cubicBezTo>
                  <a:cubicBezTo>
                    <a:pt x="763" y="1"/>
                    <a:pt x="1" y="561"/>
                    <a:pt x="775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7" name="Google Shape;63447;p27"/>
            <p:cNvSpPr/>
            <p:nvPr/>
          </p:nvSpPr>
          <p:spPr>
            <a:xfrm>
              <a:off x="6177250" y="23397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1" y="24"/>
                  </a:cubicBezTo>
                  <a:cubicBezTo>
                    <a:pt x="417" y="36"/>
                    <a:pt x="0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8" name="Google Shape;63448;p27"/>
            <p:cNvSpPr/>
            <p:nvPr/>
          </p:nvSpPr>
          <p:spPr>
            <a:xfrm>
              <a:off x="2326475" y="23394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215"/>
                    <a:pt x="179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9" name="Google Shape;63449;p27"/>
            <p:cNvSpPr/>
            <p:nvPr/>
          </p:nvSpPr>
          <p:spPr>
            <a:xfrm>
              <a:off x="7131225" y="2316775"/>
              <a:ext cx="44100" cy="28900"/>
            </a:xfrm>
            <a:custGeom>
              <a:avLst/>
              <a:gdLst/>
              <a:ahLst/>
              <a:cxnLst/>
              <a:rect l="l" t="t" r="r" b="b"/>
              <a:pathLst>
                <a:path w="1764" h="1156" extrusionOk="0">
                  <a:moveTo>
                    <a:pt x="1513" y="25"/>
                  </a:moveTo>
                  <a:cubicBezTo>
                    <a:pt x="370" y="1"/>
                    <a:pt x="144" y="441"/>
                    <a:pt x="1" y="918"/>
                  </a:cubicBezTo>
                  <a:cubicBezTo>
                    <a:pt x="906" y="1156"/>
                    <a:pt x="1763" y="763"/>
                    <a:pt x="151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0" name="Google Shape;63450;p27"/>
            <p:cNvSpPr/>
            <p:nvPr/>
          </p:nvSpPr>
          <p:spPr>
            <a:xfrm>
              <a:off x="6451675" y="2340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68" y="84"/>
                    <a:pt x="418" y="96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1" name="Google Shape;63451;p27"/>
            <p:cNvSpPr/>
            <p:nvPr/>
          </p:nvSpPr>
          <p:spPr>
            <a:xfrm>
              <a:off x="2413675" y="2317375"/>
              <a:ext cx="40225" cy="19975"/>
            </a:xfrm>
            <a:custGeom>
              <a:avLst/>
              <a:gdLst/>
              <a:ahLst/>
              <a:cxnLst/>
              <a:rect l="l" t="t" r="r" b="b"/>
              <a:pathLst>
                <a:path w="1609" h="799" extrusionOk="0">
                  <a:moveTo>
                    <a:pt x="1084" y="798"/>
                  </a:moveTo>
                  <a:cubicBezTo>
                    <a:pt x="1608" y="513"/>
                    <a:pt x="1001" y="179"/>
                    <a:pt x="656" y="1"/>
                  </a:cubicBezTo>
                  <a:cubicBezTo>
                    <a:pt x="620" y="144"/>
                    <a:pt x="310" y="120"/>
                    <a:pt x="1" y="120"/>
                  </a:cubicBezTo>
                  <a:cubicBezTo>
                    <a:pt x="120" y="477"/>
                    <a:pt x="501" y="679"/>
                    <a:pt x="1084" y="7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2" name="Google Shape;63452;p27"/>
            <p:cNvSpPr/>
            <p:nvPr/>
          </p:nvSpPr>
          <p:spPr>
            <a:xfrm>
              <a:off x="1820450" y="23287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63" y="0"/>
                  </a:lnTo>
                  <a:cubicBezTo>
                    <a:pt x="1" y="167"/>
                    <a:pt x="1" y="286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3" name="Google Shape;63453;p27"/>
            <p:cNvSpPr/>
            <p:nvPr/>
          </p:nvSpPr>
          <p:spPr>
            <a:xfrm>
              <a:off x="4611875" y="23224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3"/>
                    <a:pt x="322" y="24"/>
                  </a:cubicBezTo>
                  <a:cubicBezTo>
                    <a:pt x="262" y="0"/>
                    <a:pt x="0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4" name="Google Shape;63454;p27"/>
            <p:cNvSpPr/>
            <p:nvPr/>
          </p:nvSpPr>
          <p:spPr>
            <a:xfrm>
              <a:off x="1508500" y="2322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43"/>
                  </a:moveTo>
                  <a:cubicBezTo>
                    <a:pt x="179" y="179"/>
                    <a:pt x="441" y="83"/>
                    <a:pt x="334" y="24"/>
                  </a:cubicBezTo>
                  <a:cubicBezTo>
                    <a:pt x="263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5" name="Google Shape;63455;p27"/>
            <p:cNvSpPr/>
            <p:nvPr/>
          </p:nvSpPr>
          <p:spPr>
            <a:xfrm>
              <a:off x="6378175" y="23141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55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6" name="Google Shape;63456;p27"/>
            <p:cNvSpPr/>
            <p:nvPr/>
          </p:nvSpPr>
          <p:spPr>
            <a:xfrm>
              <a:off x="3585250" y="23051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51" y="393"/>
                  </a:moveTo>
                  <a:cubicBezTo>
                    <a:pt x="1263" y="1"/>
                    <a:pt x="1" y="655"/>
                    <a:pt x="751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7" name="Google Shape;63457;p27"/>
            <p:cNvSpPr/>
            <p:nvPr/>
          </p:nvSpPr>
          <p:spPr>
            <a:xfrm>
              <a:off x="987025" y="2302200"/>
              <a:ext cx="25325" cy="16700"/>
            </a:xfrm>
            <a:custGeom>
              <a:avLst/>
              <a:gdLst/>
              <a:ahLst/>
              <a:cxnLst/>
              <a:rect l="l" t="t" r="r" b="b"/>
              <a:pathLst>
                <a:path w="1013" h="668" extrusionOk="0">
                  <a:moveTo>
                    <a:pt x="976" y="608"/>
                  </a:moveTo>
                  <a:cubicBezTo>
                    <a:pt x="1012" y="286"/>
                    <a:pt x="1000" y="0"/>
                    <a:pt x="322" y="48"/>
                  </a:cubicBezTo>
                  <a:cubicBezTo>
                    <a:pt x="262" y="191"/>
                    <a:pt x="0" y="250"/>
                    <a:pt x="95" y="489"/>
                  </a:cubicBezTo>
                  <a:cubicBezTo>
                    <a:pt x="393" y="536"/>
                    <a:pt x="524" y="667"/>
                    <a:pt x="976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8" name="Google Shape;63458;p27"/>
            <p:cNvSpPr/>
            <p:nvPr/>
          </p:nvSpPr>
          <p:spPr>
            <a:xfrm>
              <a:off x="929875" y="2300700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9" name="Google Shape;63459;p27"/>
            <p:cNvSpPr/>
            <p:nvPr/>
          </p:nvSpPr>
          <p:spPr>
            <a:xfrm>
              <a:off x="6848475" y="2292075"/>
              <a:ext cx="17275" cy="12525"/>
            </a:xfrm>
            <a:custGeom>
              <a:avLst/>
              <a:gdLst/>
              <a:ahLst/>
              <a:cxnLst/>
              <a:rect l="l" t="t" r="r" b="b"/>
              <a:pathLst>
                <a:path w="691" h="501" extrusionOk="0">
                  <a:moveTo>
                    <a:pt x="202" y="1"/>
                  </a:moveTo>
                  <a:cubicBezTo>
                    <a:pt x="214" y="155"/>
                    <a:pt x="95" y="263"/>
                    <a:pt x="0" y="346"/>
                  </a:cubicBezTo>
                  <a:cubicBezTo>
                    <a:pt x="274" y="346"/>
                    <a:pt x="298" y="501"/>
                    <a:pt x="655" y="465"/>
                  </a:cubicBezTo>
                  <a:cubicBezTo>
                    <a:pt x="691" y="203"/>
                    <a:pt x="595" y="36"/>
                    <a:pt x="20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0" name="Google Shape;63460;p27"/>
            <p:cNvSpPr/>
            <p:nvPr/>
          </p:nvSpPr>
          <p:spPr>
            <a:xfrm>
              <a:off x="5915900" y="2292075"/>
              <a:ext cx="24725" cy="14025"/>
            </a:xfrm>
            <a:custGeom>
              <a:avLst/>
              <a:gdLst/>
              <a:ahLst/>
              <a:cxnLst/>
              <a:rect l="l" t="t" r="r" b="b"/>
              <a:pathLst>
                <a:path w="989" h="561" extrusionOk="0">
                  <a:moveTo>
                    <a:pt x="989" y="227"/>
                  </a:moveTo>
                  <a:cubicBezTo>
                    <a:pt x="703" y="227"/>
                    <a:pt x="787" y="36"/>
                    <a:pt x="548" y="1"/>
                  </a:cubicBezTo>
                  <a:cubicBezTo>
                    <a:pt x="537" y="179"/>
                    <a:pt x="1" y="96"/>
                    <a:pt x="120" y="346"/>
                  </a:cubicBezTo>
                  <a:cubicBezTo>
                    <a:pt x="667" y="358"/>
                    <a:pt x="810" y="560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1" name="Google Shape;63461;p27"/>
            <p:cNvSpPr/>
            <p:nvPr/>
          </p:nvSpPr>
          <p:spPr>
            <a:xfrm>
              <a:off x="3201275" y="2297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3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2" name="Google Shape;63462;p27"/>
            <p:cNvSpPr/>
            <p:nvPr/>
          </p:nvSpPr>
          <p:spPr>
            <a:xfrm>
              <a:off x="2872375" y="2285525"/>
              <a:ext cx="25025" cy="14625"/>
            </a:xfrm>
            <a:custGeom>
              <a:avLst/>
              <a:gdLst/>
              <a:ahLst/>
              <a:cxnLst/>
              <a:rect l="l" t="t" r="r" b="b"/>
              <a:pathLst>
                <a:path w="1001" h="585" extrusionOk="0">
                  <a:moveTo>
                    <a:pt x="774" y="382"/>
                  </a:moveTo>
                  <a:cubicBezTo>
                    <a:pt x="786" y="370"/>
                    <a:pt x="989" y="144"/>
                    <a:pt x="1000" y="167"/>
                  </a:cubicBezTo>
                  <a:cubicBezTo>
                    <a:pt x="762" y="1"/>
                    <a:pt x="0" y="584"/>
                    <a:pt x="774" y="501"/>
                  </a:cubicBezTo>
                  <a:cubicBezTo>
                    <a:pt x="786" y="489"/>
                    <a:pt x="762" y="382"/>
                    <a:pt x="774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3" name="Google Shape;63463;p27"/>
            <p:cNvSpPr/>
            <p:nvPr/>
          </p:nvSpPr>
          <p:spPr>
            <a:xfrm>
              <a:off x="4054950" y="228672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4" name="Google Shape;63464;p27"/>
            <p:cNvSpPr/>
            <p:nvPr/>
          </p:nvSpPr>
          <p:spPr>
            <a:xfrm>
              <a:off x="3315575" y="22831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5" name="Google Shape;63465;p27"/>
            <p:cNvSpPr/>
            <p:nvPr/>
          </p:nvSpPr>
          <p:spPr>
            <a:xfrm>
              <a:off x="2125550" y="22867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96"/>
                  </a:cubicBezTo>
                  <a:cubicBezTo>
                    <a:pt x="167" y="84"/>
                    <a:pt x="417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6" name="Google Shape;63466;p27"/>
            <p:cNvSpPr/>
            <p:nvPr/>
          </p:nvSpPr>
          <p:spPr>
            <a:xfrm>
              <a:off x="4557400" y="22831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7" name="Google Shape;63467;p27"/>
            <p:cNvSpPr/>
            <p:nvPr/>
          </p:nvSpPr>
          <p:spPr>
            <a:xfrm>
              <a:off x="5522100" y="22810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3"/>
                    <a:pt x="429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8" name="Google Shape;63468;p27"/>
            <p:cNvSpPr/>
            <p:nvPr/>
          </p:nvSpPr>
          <p:spPr>
            <a:xfrm>
              <a:off x="2206800" y="22807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2"/>
                  </a:moveTo>
                  <a:cubicBezTo>
                    <a:pt x="394" y="24"/>
                    <a:pt x="49" y="0"/>
                    <a:pt x="1" y="131"/>
                  </a:cubicBezTo>
                  <a:cubicBezTo>
                    <a:pt x="263" y="95"/>
                    <a:pt x="620" y="143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9" name="Google Shape;63469;p27"/>
            <p:cNvSpPr/>
            <p:nvPr/>
          </p:nvSpPr>
          <p:spPr>
            <a:xfrm>
              <a:off x="2138950" y="22801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0" name="Google Shape;63470;p27"/>
            <p:cNvSpPr/>
            <p:nvPr/>
          </p:nvSpPr>
          <p:spPr>
            <a:xfrm>
              <a:off x="1348075" y="2277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1" name="Google Shape;63471;p27"/>
            <p:cNvSpPr/>
            <p:nvPr/>
          </p:nvSpPr>
          <p:spPr>
            <a:xfrm>
              <a:off x="4565450" y="227242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7"/>
                    <a:pt x="214" y="1"/>
                  </a:cubicBezTo>
                  <a:cubicBezTo>
                    <a:pt x="202" y="72"/>
                    <a:pt x="191" y="132"/>
                    <a:pt x="0" y="120"/>
                  </a:cubicBezTo>
                  <a:cubicBezTo>
                    <a:pt x="36" y="251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2" name="Google Shape;63472;p27"/>
            <p:cNvSpPr/>
            <p:nvPr/>
          </p:nvSpPr>
          <p:spPr>
            <a:xfrm>
              <a:off x="4406200" y="2268850"/>
              <a:ext cx="30975" cy="16400"/>
            </a:xfrm>
            <a:custGeom>
              <a:avLst/>
              <a:gdLst/>
              <a:ahLst/>
              <a:cxnLst/>
              <a:rect l="l" t="t" r="r" b="b"/>
              <a:pathLst>
                <a:path w="1239" h="656" extrusionOk="0">
                  <a:moveTo>
                    <a:pt x="727" y="382"/>
                  </a:moveTo>
                  <a:cubicBezTo>
                    <a:pt x="1238" y="1"/>
                    <a:pt x="0" y="656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3" name="Google Shape;63473;p27"/>
            <p:cNvSpPr/>
            <p:nvPr/>
          </p:nvSpPr>
          <p:spPr>
            <a:xfrm>
              <a:off x="6356150" y="2264400"/>
              <a:ext cx="22050" cy="14000"/>
            </a:xfrm>
            <a:custGeom>
              <a:avLst/>
              <a:gdLst/>
              <a:ahLst/>
              <a:cxnLst/>
              <a:rect l="l" t="t" r="r" b="b"/>
              <a:pathLst>
                <a:path w="882" h="560" extrusionOk="0">
                  <a:moveTo>
                    <a:pt x="548" y="560"/>
                  </a:moveTo>
                  <a:cubicBezTo>
                    <a:pt x="845" y="417"/>
                    <a:pt x="881" y="12"/>
                    <a:pt x="322" y="0"/>
                  </a:cubicBezTo>
                  <a:cubicBezTo>
                    <a:pt x="48" y="131"/>
                    <a:pt x="0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4" name="Google Shape;63474;p27"/>
            <p:cNvSpPr/>
            <p:nvPr/>
          </p:nvSpPr>
          <p:spPr>
            <a:xfrm>
              <a:off x="5625400" y="2272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62" y="37"/>
                    <a:pt x="1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5" name="Google Shape;63475;p27"/>
            <p:cNvSpPr/>
            <p:nvPr/>
          </p:nvSpPr>
          <p:spPr>
            <a:xfrm>
              <a:off x="4823800" y="2269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9"/>
                  </a:moveTo>
                  <a:lnTo>
                    <a:pt x="536" y="239"/>
                  </a:lnTo>
                  <a:cubicBezTo>
                    <a:pt x="536" y="120"/>
                    <a:pt x="715" y="108"/>
                    <a:pt x="763" y="13"/>
                  </a:cubicBezTo>
                  <a:cubicBezTo>
                    <a:pt x="417" y="36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6" name="Google Shape;63476;p27"/>
            <p:cNvSpPr/>
            <p:nvPr/>
          </p:nvSpPr>
          <p:spPr>
            <a:xfrm>
              <a:off x="6720775" y="22664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13"/>
                  </a:cubicBezTo>
                  <a:cubicBezTo>
                    <a:pt x="417" y="36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7" name="Google Shape;63477;p27"/>
            <p:cNvSpPr/>
            <p:nvPr/>
          </p:nvSpPr>
          <p:spPr>
            <a:xfrm>
              <a:off x="6757075" y="2253975"/>
              <a:ext cx="17600" cy="16700"/>
            </a:xfrm>
            <a:custGeom>
              <a:avLst/>
              <a:gdLst/>
              <a:ahLst/>
              <a:cxnLst/>
              <a:rect l="l" t="t" r="r" b="b"/>
              <a:pathLst>
                <a:path w="704" h="668" extrusionOk="0">
                  <a:moveTo>
                    <a:pt x="394" y="632"/>
                  </a:moveTo>
                  <a:cubicBezTo>
                    <a:pt x="465" y="489"/>
                    <a:pt x="703" y="429"/>
                    <a:pt x="620" y="191"/>
                  </a:cubicBezTo>
                  <a:cubicBezTo>
                    <a:pt x="1" y="1"/>
                    <a:pt x="1" y="667"/>
                    <a:pt x="394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8" name="Google Shape;63478;p27"/>
            <p:cNvSpPr/>
            <p:nvPr/>
          </p:nvSpPr>
          <p:spPr>
            <a:xfrm>
              <a:off x="6685350" y="22644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9" name="Google Shape;63479;p27"/>
            <p:cNvSpPr/>
            <p:nvPr/>
          </p:nvSpPr>
          <p:spPr>
            <a:xfrm>
              <a:off x="7003250" y="22635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0" name="Google Shape;63480;p27"/>
            <p:cNvSpPr/>
            <p:nvPr/>
          </p:nvSpPr>
          <p:spPr>
            <a:xfrm>
              <a:off x="5239325" y="22587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0"/>
                  </a:moveTo>
                  <a:cubicBezTo>
                    <a:pt x="287" y="0"/>
                    <a:pt x="108" y="83"/>
                    <a:pt x="1" y="226"/>
                  </a:cubicBezTo>
                  <a:cubicBezTo>
                    <a:pt x="346" y="203"/>
                    <a:pt x="763" y="238"/>
                    <a:pt x="668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1" name="Google Shape;63481;p27"/>
            <p:cNvSpPr/>
            <p:nvPr/>
          </p:nvSpPr>
          <p:spPr>
            <a:xfrm>
              <a:off x="4742250" y="2260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2" name="Google Shape;63482;p27"/>
            <p:cNvSpPr/>
            <p:nvPr/>
          </p:nvSpPr>
          <p:spPr>
            <a:xfrm>
              <a:off x="3214975" y="2260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3" name="Google Shape;63483;p27"/>
            <p:cNvSpPr/>
            <p:nvPr/>
          </p:nvSpPr>
          <p:spPr>
            <a:xfrm>
              <a:off x="6592775" y="22554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38"/>
                    <a:pt x="382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4" name="Google Shape;63484;p27"/>
            <p:cNvSpPr/>
            <p:nvPr/>
          </p:nvSpPr>
          <p:spPr>
            <a:xfrm>
              <a:off x="5626000" y="2248025"/>
              <a:ext cx="51800" cy="13425"/>
            </a:xfrm>
            <a:custGeom>
              <a:avLst/>
              <a:gdLst/>
              <a:ahLst/>
              <a:cxnLst/>
              <a:rect l="l" t="t" r="r" b="b"/>
              <a:pathLst>
                <a:path w="2072" h="537" extrusionOk="0">
                  <a:moveTo>
                    <a:pt x="1286" y="536"/>
                  </a:moveTo>
                  <a:cubicBezTo>
                    <a:pt x="2072" y="1"/>
                    <a:pt x="0" y="382"/>
                    <a:pt x="1286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5" name="Google Shape;63485;p27"/>
            <p:cNvSpPr/>
            <p:nvPr/>
          </p:nvSpPr>
          <p:spPr>
            <a:xfrm>
              <a:off x="6638925" y="22519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1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6" name="Google Shape;63486;p27"/>
            <p:cNvSpPr/>
            <p:nvPr/>
          </p:nvSpPr>
          <p:spPr>
            <a:xfrm>
              <a:off x="4293975" y="2247125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7" name="Google Shape;63487;p27"/>
            <p:cNvSpPr/>
            <p:nvPr/>
          </p:nvSpPr>
          <p:spPr>
            <a:xfrm>
              <a:off x="280075" y="22495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79" y="155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8" name="Google Shape;63488;p27"/>
            <p:cNvSpPr/>
            <p:nvPr/>
          </p:nvSpPr>
          <p:spPr>
            <a:xfrm>
              <a:off x="1145675" y="2236125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715" y="441"/>
                  </a:moveTo>
                  <a:cubicBezTo>
                    <a:pt x="774" y="191"/>
                    <a:pt x="667" y="24"/>
                    <a:pt x="286" y="0"/>
                  </a:cubicBezTo>
                  <a:cubicBezTo>
                    <a:pt x="0" y="131"/>
                    <a:pt x="107" y="453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9" name="Google Shape;63489;p27"/>
            <p:cNvSpPr/>
            <p:nvPr/>
          </p:nvSpPr>
          <p:spPr>
            <a:xfrm>
              <a:off x="4489825" y="2226600"/>
              <a:ext cx="21475" cy="17875"/>
            </a:xfrm>
            <a:custGeom>
              <a:avLst/>
              <a:gdLst/>
              <a:ahLst/>
              <a:cxnLst/>
              <a:rect l="l" t="t" r="r" b="b"/>
              <a:pathLst>
                <a:path w="859" h="715" extrusionOk="0">
                  <a:moveTo>
                    <a:pt x="858" y="715"/>
                  </a:moveTo>
                  <a:lnTo>
                    <a:pt x="858" y="48"/>
                  </a:lnTo>
                  <a:cubicBezTo>
                    <a:pt x="60" y="0"/>
                    <a:pt x="203" y="465"/>
                    <a:pt x="1" y="7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0" name="Google Shape;63490;p27"/>
            <p:cNvSpPr/>
            <p:nvPr/>
          </p:nvSpPr>
          <p:spPr>
            <a:xfrm>
              <a:off x="3400700" y="2232250"/>
              <a:ext cx="31300" cy="16100"/>
            </a:xfrm>
            <a:custGeom>
              <a:avLst/>
              <a:gdLst/>
              <a:ahLst/>
              <a:cxnLst/>
              <a:rect l="l" t="t" r="r" b="b"/>
              <a:pathLst>
                <a:path w="1252" h="644" extrusionOk="0">
                  <a:moveTo>
                    <a:pt x="727" y="370"/>
                  </a:moveTo>
                  <a:cubicBezTo>
                    <a:pt x="1251" y="0"/>
                    <a:pt x="1" y="643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1" name="Google Shape;63491;p27"/>
            <p:cNvSpPr/>
            <p:nvPr/>
          </p:nvSpPr>
          <p:spPr>
            <a:xfrm>
              <a:off x="915575" y="222777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8"/>
                  </a:moveTo>
                  <a:cubicBezTo>
                    <a:pt x="632" y="251"/>
                    <a:pt x="1394" y="13"/>
                    <a:pt x="346" y="1"/>
                  </a:cubicBezTo>
                  <a:cubicBezTo>
                    <a:pt x="477" y="227"/>
                    <a:pt x="1" y="775"/>
                    <a:pt x="775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2" name="Google Shape;63492;p27"/>
            <p:cNvSpPr/>
            <p:nvPr/>
          </p:nvSpPr>
          <p:spPr>
            <a:xfrm>
              <a:off x="2693175" y="22382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7"/>
                    <a:pt x="441" y="72"/>
                    <a:pt x="334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3" name="Google Shape;63493;p27"/>
            <p:cNvSpPr/>
            <p:nvPr/>
          </p:nvSpPr>
          <p:spPr>
            <a:xfrm>
              <a:off x="802175" y="22382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4" name="Google Shape;63494;p27"/>
            <p:cNvSpPr/>
            <p:nvPr/>
          </p:nvSpPr>
          <p:spPr>
            <a:xfrm>
              <a:off x="3378100" y="22322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5" name="Google Shape;63495;p27"/>
            <p:cNvSpPr/>
            <p:nvPr/>
          </p:nvSpPr>
          <p:spPr>
            <a:xfrm>
              <a:off x="486650" y="2232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6" name="Google Shape;63496;p27"/>
            <p:cNvSpPr/>
            <p:nvPr/>
          </p:nvSpPr>
          <p:spPr>
            <a:xfrm>
              <a:off x="5002700" y="22295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31" y="143"/>
                  </a:moveTo>
                  <a:cubicBezTo>
                    <a:pt x="191" y="167"/>
                    <a:pt x="453" y="84"/>
                    <a:pt x="346" y="24"/>
                  </a:cubicBezTo>
                  <a:cubicBezTo>
                    <a:pt x="286" y="0"/>
                    <a:pt x="0" y="84"/>
                    <a:pt x="13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7" name="Google Shape;63497;p27"/>
            <p:cNvSpPr/>
            <p:nvPr/>
          </p:nvSpPr>
          <p:spPr>
            <a:xfrm>
              <a:off x="2896175" y="2221225"/>
              <a:ext cx="28300" cy="12250"/>
            </a:xfrm>
            <a:custGeom>
              <a:avLst/>
              <a:gdLst/>
              <a:ahLst/>
              <a:cxnLst/>
              <a:rect l="l" t="t" r="r" b="b"/>
              <a:pathLst>
                <a:path w="1132" h="490" extrusionOk="0">
                  <a:moveTo>
                    <a:pt x="48" y="144"/>
                  </a:moveTo>
                  <a:cubicBezTo>
                    <a:pt x="72" y="275"/>
                    <a:pt x="1" y="453"/>
                    <a:pt x="275" y="489"/>
                  </a:cubicBezTo>
                  <a:cubicBezTo>
                    <a:pt x="287" y="203"/>
                    <a:pt x="1120" y="322"/>
                    <a:pt x="1132" y="37"/>
                  </a:cubicBezTo>
                  <a:cubicBezTo>
                    <a:pt x="453" y="156"/>
                    <a:pt x="549" y="1"/>
                    <a:pt x="4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8" name="Google Shape;63498;p27"/>
            <p:cNvSpPr/>
            <p:nvPr/>
          </p:nvSpPr>
          <p:spPr>
            <a:xfrm>
              <a:off x="744125" y="2221825"/>
              <a:ext cx="25025" cy="11350"/>
            </a:xfrm>
            <a:custGeom>
              <a:avLst/>
              <a:gdLst/>
              <a:ahLst/>
              <a:cxnLst/>
              <a:rect l="l" t="t" r="r" b="b"/>
              <a:pathLst>
                <a:path w="1001" h="454" extrusionOk="0">
                  <a:moveTo>
                    <a:pt x="691" y="453"/>
                  </a:moveTo>
                  <a:cubicBezTo>
                    <a:pt x="751" y="298"/>
                    <a:pt x="1001" y="239"/>
                    <a:pt x="894" y="1"/>
                  </a:cubicBezTo>
                  <a:lnTo>
                    <a:pt x="24" y="1"/>
                  </a:lnTo>
                  <a:cubicBezTo>
                    <a:pt x="1" y="287"/>
                    <a:pt x="370" y="358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9" name="Google Shape;63499;p27"/>
            <p:cNvSpPr/>
            <p:nvPr/>
          </p:nvSpPr>
          <p:spPr>
            <a:xfrm>
              <a:off x="1978800" y="2221225"/>
              <a:ext cx="25625" cy="9275"/>
            </a:xfrm>
            <a:custGeom>
              <a:avLst/>
              <a:gdLst/>
              <a:ahLst/>
              <a:cxnLst/>
              <a:rect l="l" t="t" r="r" b="b"/>
              <a:pathLst>
                <a:path w="1025" h="371" extrusionOk="0">
                  <a:moveTo>
                    <a:pt x="429" y="370"/>
                  </a:moveTo>
                  <a:cubicBezTo>
                    <a:pt x="1025" y="191"/>
                    <a:pt x="96" y="1"/>
                    <a:pt x="1" y="251"/>
                  </a:cubicBezTo>
                  <a:cubicBezTo>
                    <a:pt x="215" y="251"/>
                    <a:pt x="251" y="334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0" name="Google Shape;63500;p27"/>
            <p:cNvSpPr/>
            <p:nvPr/>
          </p:nvSpPr>
          <p:spPr>
            <a:xfrm>
              <a:off x="1418925" y="2227475"/>
              <a:ext cx="11025" cy="3025"/>
            </a:xfrm>
            <a:custGeom>
              <a:avLst/>
              <a:gdLst/>
              <a:ahLst/>
              <a:cxnLst/>
              <a:rect l="l" t="t" r="r" b="b"/>
              <a:pathLst>
                <a:path w="441" h="121" extrusionOk="0">
                  <a:moveTo>
                    <a:pt x="0" y="120"/>
                  </a:moveTo>
                  <a:cubicBezTo>
                    <a:pt x="167" y="84"/>
                    <a:pt x="441" y="120"/>
                    <a:pt x="441" y="1"/>
                  </a:cubicBezTo>
                  <a:cubicBezTo>
                    <a:pt x="262" y="25"/>
                    <a:pt x="0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1" name="Google Shape;63501;p27"/>
            <p:cNvSpPr/>
            <p:nvPr/>
          </p:nvSpPr>
          <p:spPr>
            <a:xfrm>
              <a:off x="445275" y="2220350"/>
              <a:ext cx="7175" cy="11625"/>
            </a:xfrm>
            <a:custGeom>
              <a:avLst/>
              <a:gdLst/>
              <a:ahLst/>
              <a:cxnLst/>
              <a:rect l="l" t="t" r="r" b="b"/>
              <a:pathLst>
                <a:path w="287" h="465" extrusionOk="0">
                  <a:moveTo>
                    <a:pt x="36" y="179"/>
                  </a:moveTo>
                  <a:cubicBezTo>
                    <a:pt x="1" y="298"/>
                    <a:pt x="203" y="465"/>
                    <a:pt x="263" y="298"/>
                  </a:cubicBezTo>
                  <a:cubicBezTo>
                    <a:pt x="287" y="167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2" name="Google Shape;63502;p27"/>
            <p:cNvSpPr/>
            <p:nvPr/>
          </p:nvSpPr>
          <p:spPr>
            <a:xfrm>
              <a:off x="2807175" y="22242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3"/>
                    <a:pt x="120" y="143"/>
                  </a:cubicBezTo>
                  <a:cubicBezTo>
                    <a:pt x="179" y="155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3" name="Google Shape;63503;p27"/>
            <p:cNvSpPr/>
            <p:nvPr/>
          </p:nvSpPr>
          <p:spPr>
            <a:xfrm>
              <a:off x="6193025" y="22212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44"/>
                  </a:moveTo>
                  <a:cubicBezTo>
                    <a:pt x="179" y="180"/>
                    <a:pt x="453" y="84"/>
                    <a:pt x="346" y="25"/>
                  </a:cubicBezTo>
                  <a:cubicBezTo>
                    <a:pt x="274" y="1"/>
                    <a:pt x="0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4" name="Google Shape;63504;p27"/>
            <p:cNvSpPr/>
            <p:nvPr/>
          </p:nvSpPr>
          <p:spPr>
            <a:xfrm>
              <a:off x="4473750" y="2215275"/>
              <a:ext cx="25050" cy="9850"/>
            </a:xfrm>
            <a:custGeom>
              <a:avLst/>
              <a:gdLst/>
              <a:ahLst/>
              <a:cxnLst/>
              <a:rect l="l" t="t" r="r" b="b"/>
              <a:pathLst>
                <a:path w="1002" h="394" extrusionOk="0">
                  <a:moveTo>
                    <a:pt x="846" y="263"/>
                  </a:moveTo>
                  <a:cubicBezTo>
                    <a:pt x="1001" y="1"/>
                    <a:pt x="1" y="25"/>
                    <a:pt x="191" y="263"/>
                  </a:cubicBezTo>
                  <a:cubicBezTo>
                    <a:pt x="275" y="358"/>
                    <a:pt x="775" y="394"/>
                    <a:pt x="846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5" name="Google Shape;63505;p27"/>
            <p:cNvSpPr/>
            <p:nvPr/>
          </p:nvSpPr>
          <p:spPr>
            <a:xfrm>
              <a:off x="4418100" y="2207550"/>
              <a:ext cx="19075" cy="17275"/>
            </a:xfrm>
            <a:custGeom>
              <a:avLst/>
              <a:gdLst/>
              <a:ahLst/>
              <a:cxnLst/>
              <a:rect l="l" t="t" r="r" b="b"/>
              <a:pathLst>
                <a:path w="763" h="691" extrusionOk="0">
                  <a:moveTo>
                    <a:pt x="465" y="691"/>
                  </a:moveTo>
                  <a:cubicBezTo>
                    <a:pt x="381" y="488"/>
                    <a:pt x="762" y="0"/>
                    <a:pt x="36" y="131"/>
                  </a:cubicBezTo>
                  <a:cubicBezTo>
                    <a:pt x="0" y="405"/>
                    <a:pt x="0" y="679"/>
                    <a:pt x="465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6" name="Google Shape;63506;p27"/>
            <p:cNvSpPr/>
            <p:nvPr/>
          </p:nvSpPr>
          <p:spPr>
            <a:xfrm>
              <a:off x="6301675" y="22155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7" name="Google Shape;63507;p27"/>
            <p:cNvSpPr/>
            <p:nvPr/>
          </p:nvSpPr>
          <p:spPr>
            <a:xfrm>
              <a:off x="7111900" y="22099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1"/>
                  </a:moveTo>
                  <a:cubicBezTo>
                    <a:pt x="155" y="167"/>
                    <a:pt x="429" y="72"/>
                    <a:pt x="310" y="12"/>
                  </a:cubicBezTo>
                  <a:cubicBezTo>
                    <a:pt x="262" y="1"/>
                    <a:pt x="0" y="96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8" name="Google Shape;63508;p27"/>
            <p:cNvSpPr/>
            <p:nvPr/>
          </p:nvSpPr>
          <p:spPr>
            <a:xfrm>
              <a:off x="5856375" y="2206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9" name="Google Shape;63509;p27"/>
            <p:cNvSpPr/>
            <p:nvPr/>
          </p:nvSpPr>
          <p:spPr>
            <a:xfrm>
              <a:off x="1464750" y="22069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0" name="Google Shape;63510;p27"/>
            <p:cNvSpPr/>
            <p:nvPr/>
          </p:nvSpPr>
          <p:spPr>
            <a:xfrm>
              <a:off x="3739750" y="2198900"/>
              <a:ext cx="21450" cy="9275"/>
            </a:xfrm>
            <a:custGeom>
              <a:avLst/>
              <a:gdLst/>
              <a:ahLst/>
              <a:cxnLst/>
              <a:rect l="l" t="t" r="r" b="b"/>
              <a:pathLst>
                <a:path w="858" h="371" extrusionOk="0">
                  <a:moveTo>
                    <a:pt x="857" y="25"/>
                  </a:moveTo>
                  <a:cubicBezTo>
                    <a:pt x="369" y="1"/>
                    <a:pt x="48" y="61"/>
                    <a:pt x="0" y="251"/>
                  </a:cubicBezTo>
                  <a:cubicBezTo>
                    <a:pt x="417" y="215"/>
                    <a:pt x="476" y="370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1" name="Google Shape;63511;p27"/>
            <p:cNvSpPr/>
            <p:nvPr/>
          </p:nvSpPr>
          <p:spPr>
            <a:xfrm>
              <a:off x="3386125" y="22019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24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2" name="Google Shape;63512;p27"/>
            <p:cNvSpPr/>
            <p:nvPr/>
          </p:nvSpPr>
          <p:spPr>
            <a:xfrm>
              <a:off x="1503150" y="22042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3" name="Google Shape;63513;p27"/>
            <p:cNvSpPr/>
            <p:nvPr/>
          </p:nvSpPr>
          <p:spPr>
            <a:xfrm>
              <a:off x="658100" y="2195350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1" y="500"/>
                  </a:moveTo>
                  <a:cubicBezTo>
                    <a:pt x="382" y="512"/>
                    <a:pt x="679" y="464"/>
                    <a:pt x="870" y="381"/>
                  </a:cubicBezTo>
                  <a:cubicBezTo>
                    <a:pt x="941" y="83"/>
                    <a:pt x="572" y="0"/>
                    <a:pt x="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4" name="Google Shape;63514;p27"/>
            <p:cNvSpPr/>
            <p:nvPr/>
          </p:nvSpPr>
          <p:spPr>
            <a:xfrm>
              <a:off x="7293750" y="21989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5" name="Google Shape;63515;p27"/>
            <p:cNvSpPr/>
            <p:nvPr/>
          </p:nvSpPr>
          <p:spPr>
            <a:xfrm>
              <a:off x="2880700" y="2193850"/>
              <a:ext cx="32775" cy="14325"/>
            </a:xfrm>
            <a:custGeom>
              <a:avLst/>
              <a:gdLst/>
              <a:ahLst/>
              <a:cxnLst/>
              <a:rect l="l" t="t" r="r" b="b"/>
              <a:pathLst>
                <a:path w="1311" h="573" extrusionOk="0">
                  <a:moveTo>
                    <a:pt x="1310" y="1"/>
                  </a:moveTo>
                  <a:lnTo>
                    <a:pt x="215" y="1"/>
                  </a:lnTo>
                  <a:cubicBezTo>
                    <a:pt x="239" y="203"/>
                    <a:pt x="179" y="346"/>
                    <a:pt x="1" y="453"/>
                  </a:cubicBezTo>
                  <a:cubicBezTo>
                    <a:pt x="953" y="572"/>
                    <a:pt x="977" y="203"/>
                    <a:pt x="131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6" name="Google Shape;63516;p27"/>
            <p:cNvSpPr/>
            <p:nvPr/>
          </p:nvSpPr>
          <p:spPr>
            <a:xfrm>
              <a:off x="1804075" y="219950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27"/>
                  </a:moveTo>
                  <a:lnTo>
                    <a:pt x="679" y="1"/>
                  </a:lnTo>
                  <a:lnTo>
                    <a:pt x="25" y="1"/>
                  </a:lnTo>
                  <a:cubicBezTo>
                    <a:pt x="1" y="191"/>
                    <a:pt x="239" y="251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7" name="Google Shape;63517;p27"/>
            <p:cNvSpPr/>
            <p:nvPr/>
          </p:nvSpPr>
          <p:spPr>
            <a:xfrm>
              <a:off x="1745750" y="2187900"/>
              <a:ext cx="35725" cy="14900"/>
            </a:xfrm>
            <a:custGeom>
              <a:avLst/>
              <a:gdLst/>
              <a:ahLst/>
              <a:cxnLst/>
              <a:rect l="l" t="t" r="r" b="b"/>
              <a:pathLst>
                <a:path w="1429" h="596" extrusionOk="0">
                  <a:moveTo>
                    <a:pt x="405" y="572"/>
                  </a:moveTo>
                  <a:cubicBezTo>
                    <a:pt x="1429" y="596"/>
                    <a:pt x="976" y="48"/>
                    <a:pt x="405" y="0"/>
                  </a:cubicBezTo>
                  <a:cubicBezTo>
                    <a:pt x="0" y="227"/>
                    <a:pt x="536" y="215"/>
                    <a:pt x="405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8" name="Google Shape;63518;p27"/>
            <p:cNvSpPr/>
            <p:nvPr/>
          </p:nvSpPr>
          <p:spPr>
            <a:xfrm>
              <a:off x="3846900" y="21908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62" y="155"/>
                    <a:pt x="0" y="155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9" name="Google Shape;63519;p27"/>
            <p:cNvSpPr/>
            <p:nvPr/>
          </p:nvSpPr>
          <p:spPr>
            <a:xfrm>
              <a:off x="1674300" y="2196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7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0" name="Google Shape;63520;p27"/>
            <p:cNvSpPr/>
            <p:nvPr/>
          </p:nvSpPr>
          <p:spPr>
            <a:xfrm>
              <a:off x="1076900" y="2184025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8" y="501"/>
                  </a:moveTo>
                  <a:cubicBezTo>
                    <a:pt x="429" y="429"/>
                    <a:pt x="441" y="370"/>
                    <a:pt x="632" y="382"/>
                  </a:cubicBezTo>
                  <a:lnTo>
                    <a:pt x="632" y="155"/>
                  </a:lnTo>
                  <a:cubicBezTo>
                    <a:pt x="96" y="1"/>
                    <a:pt x="1" y="548"/>
                    <a:pt x="418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1" name="Google Shape;63521;p27"/>
            <p:cNvSpPr/>
            <p:nvPr/>
          </p:nvSpPr>
          <p:spPr>
            <a:xfrm>
              <a:off x="5763800" y="21902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2" name="Google Shape;63522;p27"/>
            <p:cNvSpPr/>
            <p:nvPr/>
          </p:nvSpPr>
          <p:spPr>
            <a:xfrm>
              <a:off x="5686125" y="2180450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7"/>
                  </a:moveTo>
                  <a:cubicBezTo>
                    <a:pt x="2048" y="1"/>
                    <a:pt x="0" y="382"/>
                    <a:pt x="1262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3" name="Google Shape;63523;p27"/>
            <p:cNvSpPr/>
            <p:nvPr/>
          </p:nvSpPr>
          <p:spPr>
            <a:xfrm>
              <a:off x="4820525" y="218552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1" y="179"/>
                    <a:pt x="667" y="0"/>
                  </a:cubicBezTo>
                  <a:lnTo>
                    <a:pt x="239" y="0"/>
                  </a:lnTo>
                  <a:cubicBezTo>
                    <a:pt x="1" y="155"/>
                    <a:pt x="1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4" name="Google Shape;63524;p27"/>
            <p:cNvSpPr/>
            <p:nvPr/>
          </p:nvSpPr>
          <p:spPr>
            <a:xfrm>
              <a:off x="337525" y="2184325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1" y="263"/>
                  </a:moveTo>
                  <a:cubicBezTo>
                    <a:pt x="227" y="263"/>
                    <a:pt x="251" y="358"/>
                    <a:pt x="429" y="382"/>
                  </a:cubicBezTo>
                  <a:cubicBezTo>
                    <a:pt x="1025" y="191"/>
                    <a:pt x="120" y="1"/>
                    <a:pt x="1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5" name="Google Shape;63525;p27"/>
            <p:cNvSpPr/>
            <p:nvPr/>
          </p:nvSpPr>
          <p:spPr>
            <a:xfrm>
              <a:off x="5905200" y="2187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19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6" name="Google Shape;63526;p27"/>
            <p:cNvSpPr/>
            <p:nvPr/>
          </p:nvSpPr>
          <p:spPr>
            <a:xfrm>
              <a:off x="4910725" y="2187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7" name="Google Shape;63527;p27"/>
            <p:cNvSpPr/>
            <p:nvPr/>
          </p:nvSpPr>
          <p:spPr>
            <a:xfrm>
              <a:off x="2209800" y="2187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1" y="24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67" y="179"/>
                    <a:pt x="429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8" name="Google Shape;63528;p27"/>
            <p:cNvSpPr/>
            <p:nvPr/>
          </p:nvSpPr>
          <p:spPr>
            <a:xfrm>
              <a:off x="5781375" y="21757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93"/>
                  </a:moveTo>
                  <a:cubicBezTo>
                    <a:pt x="1250" y="0"/>
                    <a:pt x="0" y="655"/>
                    <a:pt x="714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9" name="Google Shape;63529;p27"/>
            <p:cNvSpPr/>
            <p:nvPr/>
          </p:nvSpPr>
          <p:spPr>
            <a:xfrm>
              <a:off x="4071025" y="2181650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1" y="155"/>
                  </a:moveTo>
                  <a:cubicBezTo>
                    <a:pt x="441" y="36"/>
                    <a:pt x="48" y="0"/>
                    <a:pt x="1" y="155"/>
                  </a:cubicBezTo>
                  <a:cubicBezTo>
                    <a:pt x="251" y="131"/>
                    <a:pt x="334" y="310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0" name="Google Shape;63530;p27"/>
            <p:cNvSpPr/>
            <p:nvPr/>
          </p:nvSpPr>
          <p:spPr>
            <a:xfrm>
              <a:off x="3867425" y="21846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96" y="131"/>
                  </a:moveTo>
                  <a:cubicBezTo>
                    <a:pt x="156" y="167"/>
                    <a:pt x="430" y="72"/>
                    <a:pt x="322" y="12"/>
                  </a:cubicBezTo>
                  <a:cubicBezTo>
                    <a:pt x="263" y="0"/>
                    <a:pt x="1" y="96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1" name="Google Shape;63531;p27"/>
            <p:cNvSpPr/>
            <p:nvPr/>
          </p:nvSpPr>
          <p:spPr>
            <a:xfrm>
              <a:off x="397350" y="2185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51" y="24"/>
                    <a:pt x="1" y="0"/>
                    <a:pt x="1" y="119"/>
                  </a:cubicBezTo>
                  <a:cubicBezTo>
                    <a:pt x="168" y="84"/>
                    <a:pt x="418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2" name="Google Shape;63532;p27"/>
            <p:cNvSpPr/>
            <p:nvPr/>
          </p:nvSpPr>
          <p:spPr>
            <a:xfrm>
              <a:off x="6005200" y="217687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80"/>
                    <a:pt x="691" y="1"/>
                  </a:cubicBezTo>
                  <a:lnTo>
                    <a:pt x="251" y="1"/>
                  </a:lnTo>
                  <a:cubicBezTo>
                    <a:pt x="1" y="168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3" name="Google Shape;63533;p27"/>
            <p:cNvSpPr/>
            <p:nvPr/>
          </p:nvSpPr>
          <p:spPr>
            <a:xfrm>
              <a:off x="1937725" y="21816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4" name="Google Shape;63534;p27"/>
            <p:cNvSpPr/>
            <p:nvPr/>
          </p:nvSpPr>
          <p:spPr>
            <a:xfrm>
              <a:off x="1671625" y="21789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5" name="Google Shape;63535;p27"/>
            <p:cNvSpPr/>
            <p:nvPr/>
          </p:nvSpPr>
          <p:spPr>
            <a:xfrm>
              <a:off x="1391825" y="2175700"/>
              <a:ext cx="11050" cy="7450"/>
            </a:xfrm>
            <a:custGeom>
              <a:avLst/>
              <a:gdLst/>
              <a:ahLst/>
              <a:cxnLst/>
              <a:rect l="l" t="t" r="r" b="b"/>
              <a:pathLst>
                <a:path w="442" h="298" extrusionOk="0">
                  <a:moveTo>
                    <a:pt x="441" y="167"/>
                  </a:moveTo>
                  <a:cubicBezTo>
                    <a:pt x="191" y="179"/>
                    <a:pt x="96" y="0"/>
                    <a:pt x="1" y="167"/>
                  </a:cubicBezTo>
                  <a:cubicBezTo>
                    <a:pt x="1" y="274"/>
                    <a:pt x="382" y="298"/>
                    <a:pt x="441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6" name="Google Shape;63536;p27"/>
            <p:cNvSpPr/>
            <p:nvPr/>
          </p:nvSpPr>
          <p:spPr>
            <a:xfrm>
              <a:off x="3625450" y="21742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7" name="Google Shape;63537;p27"/>
            <p:cNvSpPr/>
            <p:nvPr/>
          </p:nvSpPr>
          <p:spPr>
            <a:xfrm>
              <a:off x="1446300" y="21742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8" name="Google Shape;63538;p27"/>
            <p:cNvSpPr/>
            <p:nvPr/>
          </p:nvSpPr>
          <p:spPr>
            <a:xfrm>
              <a:off x="6505575" y="2173900"/>
              <a:ext cx="16375" cy="3300"/>
            </a:xfrm>
            <a:custGeom>
              <a:avLst/>
              <a:gdLst/>
              <a:ahLst/>
              <a:cxnLst/>
              <a:rect l="l" t="t" r="r" b="b"/>
              <a:pathLst>
                <a:path w="655" h="132" extrusionOk="0">
                  <a:moveTo>
                    <a:pt x="655" y="13"/>
                  </a:moveTo>
                  <a:cubicBezTo>
                    <a:pt x="405" y="25"/>
                    <a:pt x="48" y="1"/>
                    <a:pt x="0" y="132"/>
                  </a:cubicBezTo>
                  <a:cubicBezTo>
                    <a:pt x="274" y="108"/>
                    <a:pt x="631" y="132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9" name="Google Shape;63539;p27"/>
            <p:cNvSpPr/>
            <p:nvPr/>
          </p:nvSpPr>
          <p:spPr>
            <a:xfrm>
              <a:off x="3772175" y="21709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1" y="132"/>
                  </a:moveTo>
                  <a:cubicBezTo>
                    <a:pt x="1" y="191"/>
                    <a:pt x="180" y="263"/>
                    <a:pt x="203" y="132"/>
                  </a:cubicBezTo>
                  <a:cubicBezTo>
                    <a:pt x="215" y="60"/>
                    <a:pt x="37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0" name="Google Shape;63540;p27"/>
            <p:cNvSpPr/>
            <p:nvPr/>
          </p:nvSpPr>
          <p:spPr>
            <a:xfrm>
              <a:off x="739675" y="2167075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67"/>
                  </a:moveTo>
                  <a:cubicBezTo>
                    <a:pt x="179" y="179"/>
                    <a:pt x="83" y="0"/>
                    <a:pt x="0" y="167"/>
                  </a:cubicBezTo>
                  <a:cubicBezTo>
                    <a:pt x="0" y="286"/>
                    <a:pt x="369" y="321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1" name="Google Shape;63541;p27"/>
            <p:cNvSpPr/>
            <p:nvPr/>
          </p:nvSpPr>
          <p:spPr>
            <a:xfrm>
              <a:off x="1174250" y="2165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20"/>
                  </a:moveTo>
                  <a:cubicBezTo>
                    <a:pt x="226" y="60"/>
                    <a:pt x="48" y="1"/>
                    <a:pt x="0" y="120"/>
                  </a:cubicBezTo>
                  <a:cubicBezTo>
                    <a:pt x="0" y="191"/>
                    <a:pt x="179" y="251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2" name="Google Shape;63542;p27"/>
            <p:cNvSpPr/>
            <p:nvPr/>
          </p:nvSpPr>
          <p:spPr>
            <a:xfrm>
              <a:off x="3032800" y="21623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1"/>
                    <a:pt x="1" y="131"/>
                  </a:cubicBezTo>
                  <a:cubicBezTo>
                    <a:pt x="13" y="191"/>
                    <a:pt x="191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3" name="Google Shape;63543;p27"/>
            <p:cNvSpPr/>
            <p:nvPr/>
          </p:nvSpPr>
          <p:spPr>
            <a:xfrm>
              <a:off x="6190650" y="215932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31"/>
                  </a:moveTo>
                  <a:cubicBezTo>
                    <a:pt x="393" y="0"/>
                    <a:pt x="203" y="60"/>
                    <a:pt x="12" y="131"/>
                  </a:cubicBezTo>
                  <a:cubicBezTo>
                    <a:pt x="0" y="250"/>
                    <a:pt x="381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4" name="Google Shape;63544;p27"/>
            <p:cNvSpPr/>
            <p:nvPr/>
          </p:nvSpPr>
          <p:spPr>
            <a:xfrm>
              <a:off x="3576625" y="21602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41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5" name="Google Shape;63545;p27"/>
            <p:cNvSpPr/>
            <p:nvPr/>
          </p:nvSpPr>
          <p:spPr>
            <a:xfrm>
              <a:off x="2437800" y="21620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3"/>
                  </a:moveTo>
                  <a:cubicBezTo>
                    <a:pt x="179" y="179"/>
                    <a:pt x="453" y="84"/>
                    <a:pt x="345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6" name="Google Shape;63546;p27"/>
            <p:cNvSpPr/>
            <p:nvPr/>
          </p:nvSpPr>
          <p:spPr>
            <a:xfrm>
              <a:off x="2217825" y="21596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119"/>
                  </a:moveTo>
                  <a:cubicBezTo>
                    <a:pt x="0" y="179"/>
                    <a:pt x="179" y="262"/>
                    <a:pt x="215" y="119"/>
                  </a:cubicBezTo>
                  <a:cubicBezTo>
                    <a:pt x="215" y="60"/>
                    <a:pt x="36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7" name="Google Shape;63547;p27"/>
            <p:cNvSpPr/>
            <p:nvPr/>
          </p:nvSpPr>
          <p:spPr>
            <a:xfrm>
              <a:off x="1717750" y="215932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215"/>
                    <a:pt x="180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8" name="Google Shape;63548;p27"/>
            <p:cNvSpPr/>
            <p:nvPr/>
          </p:nvSpPr>
          <p:spPr>
            <a:xfrm>
              <a:off x="647400" y="21626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9" name="Google Shape;63549;p27"/>
            <p:cNvSpPr/>
            <p:nvPr/>
          </p:nvSpPr>
          <p:spPr>
            <a:xfrm>
              <a:off x="5506025" y="21536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43"/>
                  </a:moveTo>
                  <a:cubicBezTo>
                    <a:pt x="382" y="0"/>
                    <a:pt x="191" y="60"/>
                    <a:pt x="1" y="143"/>
                  </a:cubicBezTo>
                  <a:cubicBezTo>
                    <a:pt x="1" y="262"/>
                    <a:pt x="370" y="286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0" name="Google Shape;63550;p27"/>
            <p:cNvSpPr/>
            <p:nvPr/>
          </p:nvSpPr>
          <p:spPr>
            <a:xfrm>
              <a:off x="5068475" y="21563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1" name="Google Shape;63551;p27"/>
            <p:cNvSpPr/>
            <p:nvPr/>
          </p:nvSpPr>
          <p:spPr>
            <a:xfrm>
              <a:off x="4185025" y="215157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1"/>
                  </a:moveTo>
                  <a:lnTo>
                    <a:pt x="227" y="1"/>
                  </a:lnTo>
                  <a:cubicBezTo>
                    <a:pt x="227" y="120"/>
                    <a:pt x="49" y="132"/>
                    <a:pt x="1" y="227"/>
                  </a:cubicBezTo>
                  <a:cubicBezTo>
                    <a:pt x="287" y="239"/>
                    <a:pt x="299" y="370"/>
                    <a:pt x="65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2" name="Google Shape;63552;p27"/>
            <p:cNvSpPr/>
            <p:nvPr/>
          </p:nvSpPr>
          <p:spPr>
            <a:xfrm>
              <a:off x="2427375" y="21512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5" y="96"/>
                    <a:pt x="762" y="13"/>
                  </a:cubicBezTo>
                  <a:cubicBezTo>
                    <a:pt x="417" y="25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3" name="Google Shape;63553;p27"/>
            <p:cNvSpPr/>
            <p:nvPr/>
          </p:nvSpPr>
          <p:spPr>
            <a:xfrm>
              <a:off x="5677175" y="21507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79"/>
                    <a:pt x="430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4" name="Google Shape;63554;p27"/>
            <p:cNvSpPr/>
            <p:nvPr/>
          </p:nvSpPr>
          <p:spPr>
            <a:xfrm>
              <a:off x="3764150" y="2140275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8"/>
                    <a:pt x="774" y="334"/>
                    <a:pt x="953" y="0"/>
                  </a:cubicBezTo>
                  <a:cubicBezTo>
                    <a:pt x="0" y="48"/>
                    <a:pt x="643" y="239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5" name="Google Shape;63555;p27"/>
            <p:cNvSpPr/>
            <p:nvPr/>
          </p:nvSpPr>
          <p:spPr>
            <a:xfrm>
              <a:off x="2214850" y="21507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6" name="Google Shape;63556;p27"/>
            <p:cNvSpPr/>
            <p:nvPr/>
          </p:nvSpPr>
          <p:spPr>
            <a:xfrm>
              <a:off x="1714775" y="21507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80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7" name="Google Shape;63557;p27"/>
            <p:cNvSpPr/>
            <p:nvPr/>
          </p:nvSpPr>
          <p:spPr>
            <a:xfrm>
              <a:off x="376825" y="2138200"/>
              <a:ext cx="36625" cy="19075"/>
            </a:xfrm>
            <a:custGeom>
              <a:avLst/>
              <a:gdLst/>
              <a:ahLst/>
              <a:cxnLst/>
              <a:rect l="l" t="t" r="r" b="b"/>
              <a:pathLst>
                <a:path w="1465" h="763" extrusionOk="0">
                  <a:moveTo>
                    <a:pt x="1465" y="429"/>
                  </a:moveTo>
                  <a:cubicBezTo>
                    <a:pt x="1048" y="381"/>
                    <a:pt x="1298" y="0"/>
                    <a:pt x="596" y="83"/>
                  </a:cubicBezTo>
                  <a:cubicBezTo>
                    <a:pt x="0" y="262"/>
                    <a:pt x="1131" y="762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8" name="Google Shape;63558;p27"/>
            <p:cNvSpPr/>
            <p:nvPr/>
          </p:nvSpPr>
          <p:spPr>
            <a:xfrm>
              <a:off x="7013950" y="21453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9" name="Google Shape;63559;p27"/>
            <p:cNvSpPr/>
            <p:nvPr/>
          </p:nvSpPr>
          <p:spPr>
            <a:xfrm>
              <a:off x="5837325" y="21459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0" name="Google Shape;63560;p27"/>
            <p:cNvSpPr/>
            <p:nvPr/>
          </p:nvSpPr>
          <p:spPr>
            <a:xfrm>
              <a:off x="3570375" y="2137300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15"/>
                    <a:pt x="239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1" name="Google Shape;63561;p27"/>
            <p:cNvSpPr/>
            <p:nvPr/>
          </p:nvSpPr>
          <p:spPr>
            <a:xfrm>
              <a:off x="2649725" y="2139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4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2" name="Google Shape;63562;p27"/>
            <p:cNvSpPr/>
            <p:nvPr/>
          </p:nvSpPr>
          <p:spPr>
            <a:xfrm>
              <a:off x="1334675" y="21396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3" name="Google Shape;63563;p27"/>
            <p:cNvSpPr/>
            <p:nvPr/>
          </p:nvSpPr>
          <p:spPr>
            <a:xfrm>
              <a:off x="443200" y="2139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4" name="Google Shape;63564;p27"/>
            <p:cNvSpPr/>
            <p:nvPr/>
          </p:nvSpPr>
          <p:spPr>
            <a:xfrm>
              <a:off x="3818325" y="21367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5" name="Google Shape;63565;p27"/>
            <p:cNvSpPr/>
            <p:nvPr/>
          </p:nvSpPr>
          <p:spPr>
            <a:xfrm>
              <a:off x="1935050" y="2131050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1" y="250"/>
                  </a:moveTo>
                  <a:cubicBezTo>
                    <a:pt x="298" y="405"/>
                    <a:pt x="810" y="405"/>
                    <a:pt x="882" y="131"/>
                  </a:cubicBezTo>
                  <a:cubicBezTo>
                    <a:pt x="584" y="0"/>
                    <a:pt x="60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6" name="Google Shape;63566;p27"/>
            <p:cNvSpPr/>
            <p:nvPr/>
          </p:nvSpPr>
          <p:spPr>
            <a:xfrm>
              <a:off x="6908300" y="213135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8"/>
                    <a:pt x="369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7" name="Google Shape;63567;p27"/>
            <p:cNvSpPr/>
            <p:nvPr/>
          </p:nvSpPr>
          <p:spPr>
            <a:xfrm>
              <a:off x="6359125" y="2131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3"/>
                  </a:moveTo>
                  <a:cubicBezTo>
                    <a:pt x="226" y="84"/>
                    <a:pt x="48" y="0"/>
                    <a:pt x="0" y="143"/>
                  </a:cubicBezTo>
                  <a:cubicBezTo>
                    <a:pt x="0" y="203"/>
                    <a:pt x="179" y="262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8" name="Google Shape;63568;p27"/>
            <p:cNvSpPr/>
            <p:nvPr/>
          </p:nvSpPr>
          <p:spPr>
            <a:xfrm>
              <a:off x="3864750" y="213195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9" name="Google Shape;63569;p27"/>
            <p:cNvSpPr/>
            <p:nvPr/>
          </p:nvSpPr>
          <p:spPr>
            <a:xfrm>
              <a:off x="1334675" y="21340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0" name="Google Shape;63570;p27"/>
            <p:cNvSpPr/>
            <p:nvPr/>
          </p:nvSpPr>
          <p:spPr>
            <a:xfrm>
              <a:off x="1309975" y="21319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3"/>
                    <a:pt x="0" y="214"/>
                  </a:cubicBezTo>
                  <a:cubicBezTo>
                    <a:pt x="346" y="214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1" name="Google Shape;63571;p27"/>
            <p:cNvSpPr/>
            <p:nvPr/>
          </p:nvSpPr>
          <p:spPr>
            <a:xfrm>
              <a:off x="378000" y="21340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22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80" y="167"/>
                    <a:pt x="453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2" name="Google Shape;63572;p27"/>
            <p:cNvSpPr/>
            <p:nvPr/>
          </p:nvSpPr>
          <p:spPr>
            <a:xfrm>
              <a:off x="7027650" y="2125400"/>
              <a:ext cx="21750" cy="10425"/>
            </a:xfrm>
            <a:custGeom>
              <a:avLst/>
              <a:gdLst/>
              <a:ahLst/>
              <a:cxnLst/>
              <a:rect l="l" t="t" r="r" b="b"/>
              <a:pathLst>
                <a:path w="870" h="417" extrusionOk="0">
                  <a:moveTo>
                    <a:pt x="870" y="381"/>
                  </a:moveTo>
                  <a:lnTo>
                    <a:pt x="870" y="36"/>
                  </a:lnTo>
                  <a:cubicBezTo>
                    <a:pt x="370" y="0"/>
                    <a:pt x="48" y="60"/>
                    <a:pt x="1" y="262"/>
                  </a:cubicBezTo>
                  <a:cubicBezTo>
                    <a:pt x="286" y="298"/>
                    <a:pt x="405" y="417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3" name="Google Shape;63573;p27"/>
            <p:cNvSpPr/>
            <p:nvPr/>
          </p:nvSpPr>
          <p:spPr>
            <a:xfrm>
              <a:off x="6532950" y="21283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0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4" name="Google Shape;63574;p27"/>
            <p:cNvSpPr/>
            <p:nvPr/>
          </p:nvSpPr>
          <p:spPr>
            <a:xfrm>
              <a:off x="6293625" y="2120625"/>
              <a:ext cx="23550" cy="14325"/>
            </a:xfrm>
            <a:custGeom>
              <a:avLst/>
              <a:gdLst/>
              <a:ahLst/>
              <a:cxnLst/>
              <a:rect l="l" t="t" r="r" b="b"/>
              <a:pathLst>
                <a:path w="942" h="573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775" y="286"/>
                    <a:pt x="941" y="179"/>
                    <a:pt x="429" y="1"/>
                  </a:cubicBezTo>
                  <a:cubicBezTo>
                    <a:pt x="596" y="310"/>
                    <a:pt x="1" y="227"/>
                    <a:pt x="1" y="453"/>
                  </a:cubicBezTo>
                  <a:cubicBezTo>
                    <a:pt x="144" y="465"/>
                    <a:pt x="263" y="465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5" name="Google Shape;63575;p27"/>
            <p:cNvSpPr/>
            <p:nvPr/>
          </p:nvSpPr>
          <p:spPr>
            <a:xfrm>
              <a:off x="6239150" y="21259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203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6" name="Google Shape;63576;p27"/>
            <p:cNvSpPr/>
            <p:nvPr/>
          </p:nvSpPr>
          <p:spPr>
            <a:xfrm>
              <a:off x="3617400" y="2118850"/>
              <a:ext cx="46475" cy="13125"/>
            </a:xfrm>
            <a:custGeom>
              <a:avLst/>
              <a:gdLst/>
              <a:ahLst/>
              <a:cxnLst/>
              <a:rect l="l" t="t" r="r" b="b"/>
              <a:pathLst>
                <a:path w="1859" h="525" extrusionOk="0">
                  <a:moveTo>
                    <a:pt x="751" y="524"/>
                  </a:moveTo>
                  <a:cubicBezTo>
                    <a:pt x="1858" y="72"/>
                    <a:pt x="1" y="0"/>
                    <a:pt x="751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7" name="Google Shape;63577;p27"/>
            <p:cNvSpPr/>
            <p:nvPr/>
          </p:nvSpPr>
          <p:spPr>
            <a:xfrm>
              <a:off x="3886200" y="21262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8" name="Google Shape;63578;p27"/>
            <p:cNvSpPr/>
            <p:nvPr/>
          </p:nvSpPr>
          <p:spPr>
            <a:xfrm>
              <a:off x="3462625" y="21233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9" name="Google Shape;63579;p27"/>
            <p:cNvSpPr/>
            <p:nvPr/>
          </p:nvSpPr>
          <p:spPr>
            <a:xfrm>
              <a:off x="2658050" y="212300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0" name="Google Shape;63580;p27"/>
            <p:cNvSpPr/>
            <p:nvPr/>
          </p:nvSpPr>
          <p:spPr>
            <a:xfrm>
              <a:off x="1309975" y="2120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1" name="Google Shape;63581;p27"/>
            <p:cNvSpPr/>
            <p:nvPr/>
          </p:nvSpPr>
          <p:spPr>
            <a:xfrm>
              <a:off x="7179750" y="2111700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1" y="358"/>
                  </a:moveTo>
                  <a:cubicBezTo>
                    <a:pt x="882" y="751"/>
                    <a:pt x="513" y="0"/>
                    <a:pt x="1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2" name="Google Shape;63582;p27"/>
            <p:cNvSpPr/>
            <p:nvPr/>
          </p:nvSpPr>
          <p:spPr>
            <a:xfrm>
              <a:off x="5380725" y="21173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191"/>
                    <a:pt x="191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3" name="Google Shape;63583;p27"/>
            <p:cNvSpPr/>
            <p:nvPr/>
          </p:nvSpPr>
          <p:spPr>
            <a:xfrm>
              <a:off x="7155350" y="21170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44"/>
                  </a:moveTo>
                  <a:cubicBezTo>
                    <a:pt x="167" y="179"/>
                    <a:pt x="429" y="84"/>
                    <a:pt x="322" y="25"/>
                  </a:cubicBezTo>
                  <a:cubicBezTo>
                    <a:pt x="262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4" name="Google Shape;63584;p27"/>
            <p:cNvSpPr/>
            <p:nvPr/>
          </p:nvSpPr>
          <p:spPr>
            <a:xfrm>
              <a:off x="1970475" y="2117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67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5" name="Google Shape;63585;p27"/>
            <p:cNvSpPr/>
            <p:nvPr/>
          </p:nvSpPr>
          <p:spPr>
            <a:xfrm>
              <a:off x="1120075" y="2117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79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6" name="Google Shape;63586;p27"/>
            <p:cNvSpPr/>
            <p:nvPr/>
          </p:nvSpPr>
          <p:spPr>
            <a:xfrm>
              <a:off x="872425" y="2117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34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7" name="Google Shape;63587;p27"/>
            <p:cNvSpPr/>
            <p:nvPr/>
          </p:nvSpPr>
          <p:spPr>
            <a:xfrm>
              <a:off x="7261300" y="2109625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0"/>
                  </a:moveTo>
                  <a:cubicBezTo>
                    <a:pt x="287" y="0"/>
                    <a:pt x="108" y="83"/>
                    <a:pt x="1" y="214"/>
                  </a:cubicBezTo>
                  <a:cubicBezTo>
                    <a:pt x="346" y="203"/>
                    <a:pt x="751" y="238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8" name="Google Shape;63588;p27"/>
            <p:cNvSpPr/>
            <p:nvPr/>
          </p:nvSpPr>
          <p:spPr>
            <a:xfrm>
              <a:off x="7166350" y="21090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8"/>
                  </a:moveTo>
                  <a:cubicBezTo>
                    <a:pt x="537" y="119"/>
                    <a:pt x="715" y="107"/>
                    <a:pt x="763" y="24"/>
                  </a:cubicBezTo>
                  <a:cubicBezTo>
                    <a:pt x="418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9" name="Google Shape;63589;p27"/>
            <p:cNvSpPr/>
            <p:nvPr/>
          </p:nvSpPr>
          <p:spPr>
            <a:xfrm>
              <a:off x="2527375" y="2103950"/>
              <a:ext cx="11050" cy="11050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442" y="1"/>
                  </a:moveTo>
                  <a:lnTo>
                    <a:pt x="1" y="1"/>
                  </a:lnTo>
                  <a:lnTo>
                    <a:pt x="1" y="441"/>
                  </a:lnTo>
                  <a:lnTo>
                    <a:pt x="442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0" name="Google Shape;63590;p27"/>
            <p:cNvSpPr/>
            <p:nvPr/>
          </p:nvSpPr>
          <p:spPr>
            <a:xfrm>
              <a:off x="5562875" y="21087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84"/>
                    <a:pt x="108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1" name="Google Shape;63591;p27"/>
            <p:cNvSpPr/>
            <p:nvPr/>
          </p:nvSpPr>
          <p:spPr>
            <a:xfrm>
              <a:off x="6734175" y="2106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83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2" name="Google Shape;63592;p27"/>
            <p:cNvSpPr/>
            <p:nvPr/>
          </p:nvSpPr>
          <p:spPr>
            <a:xfrm>
              <a:off x="5391725" y="21060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6" y="24"/>
                  </a:moveTo>
                  <a:cubicBezTo>
                    <a:pt x="406" y="36"/>
                    <a:pt x="48" y="0"/>
                    <a:pt x="1" y="143"/>
                  </a:cubicBezTo>
                  <a:cubicBezTo>
                    <a:pt x="251" y="107"/>
                    <a:pt x="620" y="155"/>
                    <a:pt x="656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3" name="Google Shape;63593;p27"/>
            <p:cNvSpPr/>
            <p:nvPr/>
          </p:nvSpPr>
          <p:spPr>
            <a:xfrm>
              <a:off x="7222925" y="21006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24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4" name="Google Shape;63594;p27"/>
            <p:cNvSpPr/>
            <p:nvPr/>
          </p:nvSpPr>
          <p:spPr>
            <a:xfrm>
              <a:off x="7102950" y="2100975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80" y="227"/>
                  </a:moveTo>
                  <a:lnTo>
                    <a:pt x="680" y="1"/>
                  </a:lnTo>
                  <a:lnTo>
                    <a:pt x="25" y="1"/>
                  </a:lnTo>
                  <a:cubicBezTo>
                    <a:pt x="1" y="191"/>
                    <a:pt x="251" y="263"/>
                    <a:pt x="680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5" name="Google Shape;63595;p27"/>
            <p:cNvSpPr/>
            <p:nvPr/>
          </p:nvSpPr>
          <p:spPr>
            <a:xfrm>
              <a:off x="1346575" y="2087600"/>
              <a:ext cx="28900" cy="16375"/>
            </a:xfrm>
            <a:custGeom>
              <a:avLst/>
              <a:gdLst/>
              <a:ahLst/>
              <a:cxnLst/>
              <a:rect l="l" t="t" r="r" b="b"/>
              <a:pathLst>
                <a:path w="1156" h="655" extrusionOk="0">
                  <a:moveTo>
                    <a:pt x="941" y="655"/>
                  </a:moveTo>
                  <a:cubicBezTo>
                    <a:pt x="1156" y="0"/>
                    <a:pt x="1" y="595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6" name="Google Shape;63596;p27"/>
            <p:cNvSpPr/>
            <p:nvPr/>
          </p:nvSpPr>
          <p:spPr>
            <a:xfrm>
              <a:off x="6685050" y="2089675"/>
              <a:ext cx="23825" cy="11325"/>
            </a:xfrm>
            <a:custGeom>
              <a:avLst/>
              <a:gdLst/>
              <a:ahLst/>
              <a:cxnLst/>
              <a:rect l="l" t="t" r="r" b="b"/>
              <a:pathLst>
                <a:path w="953" h="453" extrusionOk="0">
                  <a:moveTo>
                    <a:pt x="655" y="0"/>
                  </a:moveTo>
                  <a:cubicBezTo>
                    <a:pt x="846" y="358"/>
                    <a:pt x="84" y="239"/>
                    <a:pt x="0" y="453"/>
                  </a:cubicBezTo>
                  <a:lnTo>
                    <a:pt x="858" y="453"/>
                  </a:lnTo>
                  <a:cubicBezTo>
                    <a:pt x="834" y="286"/>
                    <a:pt x="953" y="36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7" name="Google Shape;63597;p27"/>
            <p:cNvSpPr/>
            <p:nvPr/>
          </p:nvSpPr>
          <p:spPr>
            <a:xfrm>
              <a:off x="5402450" y="2098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79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8" name="Google Shape;63598;p27"/>
            <p:cNvSpPr/>
            <p:nvPr/>
          </p:nvSpPr>
          <p:spPr>
            <a:xfrm>
              <a:off x="4247550" y="20971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9" name="Google Shape;63599;p27"/>
            <p:cNvSpPr/>
            <p:nvPr/>
          </p:nvSpPr>
          <p:spPr>
            <a:xfrm>
              <a:off x="1930000" y="2092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0" y="346"/>
                  </a:moveTo>
                  <a:lnTo>
                    <a:pt x="429" y="346"/>
                  </a:lnTo>
                  <a:cubicBezTo>
                    <a:pt x="441" y="191"/>
                    <a:pt x="715" y="191"/>
                    <a:pt x="655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0" name="Google Shape;63600;p27"/>
            <p:cNvSpPr/>
            <p:nvPr/>
          </p:nvSpPr>
          <p:spPr>
            <a:xfrm>
              <a:off x="7149700" y="20947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19" y="132"/>
                  </a:moveTo>
                  <a:cubicBezTo>
                    <a:pt x="179" y="156"/>
                    <a:pt x="453" y="72"/>
                    <a:pt x="345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1" name="Google Shape;63601;p27"/>
            <p:cNvSpPr/>
            <p:nvPr/>
          </p:nvSpPr>
          <p:spPr>
            <a:xfrm>
              <a:off x="5674500" y="208520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13"/>
                  </a:moveTo>
                  <a:cubicBezTo>
                    <a:pt x="441" y="441"/>
                    <a:pt x="465" y="382"/>
                    <a:pt x="656" y="394"/>
                  </a:cubicBezTo>
                  <a:lnTo>
                    <a:pt x="656" y="167"/>
                  </a:lnTo>
                  <a:cubicBezTo>
                    <a:pt x="120" y="1"/>
                    <a:pt x="1" y="560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2" name="Google Shape;63602;p27"/>
            <p:cNvSpPr/>
            <p:nvPr/>
          </p:nvSpPr>
          <p:spPr>
            <a:xfrm>
              <a:off x="5043775" y="20923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27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3" name="Google Shape;63603;p27"/>
            <p:cNvSpPr/>
            <p:nvPr/>
          </p:nvSpPr>
          <p:spPr>
            <a:xfrm>
              <a:off x="6407925" y="2084325"/>
              <a:ext cx="26825" cy="17275"/>
            </a:xfrm>
            <a:custGeom>
              <a:avLst/>
              <a:gdLst/>
              <a:ahLst/>
              <a:cxnLst/>
              <a:rect l="l" t="t" r="r" b="b"/>
              <a:pathLst>
                <a:path w="1073" h="691" extrusionOk="0">
                  <a:moveTo>
                    <a:pt x="1" y="95"/>
                  </a:moveTo>
                  <a:lnTo>
                    <a:pt x="1" y="322"/>
                  </a:lnTo>
                  <a:cubicBezTo>
                    <a:pt x="394" y="691"/>
                    <a:pt x="1072" y="0"/>
                    <a:pt x="1" y="9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4" name="Google Shape;63604;p27"/>
            <p:cNvSpPr/>
            <p:nvPr/>
          </p:nvSpPr>
          <p:spPr>
            <a:xfrm>
              <a:off x="5372675" y="20917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5" name="Google Shape;63605;p27"/>
            <p:cNvSpPr/>
            <p:nvPr/>
          </p:nvSpPr>
          <p:spPr>
            <a:xfrm>
              <a:off x="3650150" y="2072700"/>
              <a:ext cx="29775" cy="27425"/>
            </a:xfrm>
            <a:custGeom>
              <a:avLst/>
              <a:gdLst/>
              <a:ahLst/>
              <a:cxnLst/>
              <a:rect l="l" t="t" r="r" b="b"/>
              <a:pathLst>
                <a:path w="1191" h="1097" extrusionOk="0">
                  <a:moveTo>
                    <a:pt x="1191" y="679"/>
                  </a:moveTo>
                  <a:lnTo>
                    <a:pt x="1191" y="465"/>
                  </a:lnTo>
                  <a:cubicBezTo>
                    <a:pt x="310" y="1"/>
                    <a:pt x="0" y="1096"/>
                    <a:pt x="119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6" name="Google Shape;63606;p27"/>
            <p:cNvSpPr/>
            <p:nvPr/>
          </p:nvSpPr>
          <p:spPr>
            <a:xfrm>
              <a:off x="7368475" y="2081350"/>
              <a:ext cx="17875" cy="8350"/>
            </a:xfrm>
            <a:custGeom>
              <a:avLst/>
              <a:gdLst/>
              <a:ahLst/>
              <a:cxnLst/>
              <a:rect l="l" t="t" r="r" b="b"/>
              <a:pathLst>
                <a:path w="715" h="334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74" y="143"/>
                    <a:pt x="0" y="143"/>
                    <a:pt x="60" y="333"/>
                  </a:cubicBezTo>
                  <a:lnTo>
                    <a:pt x="715" y="33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7" name="Google Shape;63607;p27"/>
            <p:cNvSpPr/>
            <p:nvPr/>
          </p:nvSpPr>
          <p:spPr>
            <a:xfrm>
              <a:off x="255675" y="20834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8" name="Google Shape;63608;p27"/>
            <p:cNvSpPr/>
            <p:nvPr/>
          </p:nvSpPr>
          <p:spPr>
            <a:xfrm>
              <a:off x="7087175" y="20807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9" name="Google Shape;63609;p27"/>
            <p:cNvSpPr/>
            <p:nvPr/>
          </p:nvSpPr>
          <p:spPr>
            <a:xfrm>
              <a:off x="6810375" y="2072700"/>
              <a:ext cx="31275" cy="17600"/>
            </a:xfrm>
            <a:custGeom>
              <a:avLst/>
              <a:gdLst/>
              <a:ahLst/>
              <a:cxnLst/>
              <a:rect l="l" t="t" r="r" b="b"/>
              <a:pathLst>
                <a:path w="1251" h="704" extrusionOk="0">
                  <a:moveTo>
                    <a:pt x="1072" y="560"/>
                  </a:moveTo>
                  <a:cubicBezTo>
                    <a:pt x="1250" y="179"/>
                    <a:pt x="857" y="72"/>
                    <a:pt x="417" y="1"/>
                  </a:cubicBezTo>
                  <a:cubicBezTo>
                    <a:pt x="0" y="227"/>
                    <a:pt x="191" y="703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0" name="Google Shape;63610;p27"/>
            <p:cNvSpPr/>
            <p:nvPr/>
          </p:nvSpPr>
          <p:spPr>
            <a:xfrm>
              <a:off x="4714875" y="20834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79" y="167"/>
                    <a:pt x="452" y="72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1" name="Google Shape;63611;p27"/>
            <p:cNvSpPr/>
            <p:nvPr/>
          </p:nvSpPr>
          <p:spPr>
            <a:xfrm>
              <a:off x="791150" y="20834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2" name="Google Shape;63612;p27"/>
            <p:cNvSpPr/>
            <p:nvPr/>
          </p:nvSpPr>
          <p:spPr>
            <a:xfrm>
              <a:off x="7147000" y="20813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83"/>
                    <a:pt x="442" y="95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3" name="Google Shape;63613;p27"/>
            <p:cNvSpPr/>
            <p:nvPr/>
          </p:nvSpPr>
          <p:spPr>
            <a:xfrm>
              <a:off x="5299450" y="205902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2"/>
                  </a:moveTo>
                  <a:cubicBezTo>
                    <a:pt x="1668" y="833"/>
                    <a:pt x="25" y="0"/>
                    <a:pt x="1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4" name="Google Shape;63614;p27"/>
            <p:cNvSpPr/>
            <p:nvPr/>
          </p:nvSpPr>
          <p:spPr>
            <a:xfrm>
              <a:off x="774775" y="2080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80" y="179"/>
                    <a:pt x="442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5" name="Google Shape;63615;p27"/>
            <p:cNvSpPr/>
            <p:nvPr/>
          </p:nvSpPr>
          <p:spPr>
            <a:xfrm>
              <a:off x="2782775" y="20727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20"/>
                  </a:moveTo>
                  <a:cubicBezTo>
                    <a:pt x="227" y="60"/>
                    <a:pt x="48" y="1"/>
                    <a:pt x="1" y="120"/>
                  </a:cubicBezTo>
                  <a:cubicBezTo>
                    <a:pt x="12" y="179"/>
                    <a:pt x="191" y="239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6" name="Google Shape;63616;p27"/>
            <p:cNvSpPr/>
            <p:nvPr/>
          </p:nvSpPr>
          <p:spPr>
            <a:xfrm>
              <a:off x="5739700" y="20670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429" y="346"/>
                  </a:lnTo>
                  <a:cubicBezTo>
                    <a:pt x="441" y="191"/>
                    <a:pt x="715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7" name="Google Shape;63617;p27"/>
            <p:cNvSpPr/>
            <p:nvPr/>
          </p:nvSpPr>
          <p:spPr>
            <a:xfrm>
              <a:off x="5489650" y="206705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6" y="120"/>
                  </a:moveTo>
                  <a:cubicBezTo>
                    <a:pt x="430" y="120"/>
                    <a:pt x="394" y="36"/>
                    <a:pt x="215" y="1"/>
                  </a:cubicBezTo>
                  <a:cubicBezTo>
                    <a:pt x="215" y="120"/>
                    <a:pt x="37" y="131"/>
                    <a:pt x="1" y="227"/>
                  </a:cubicBezTo>
                  <a:cubicBezTo>
                    <a:pt x="215" y="227"/>
                    <a:pt x="251" y="310"/>
                    <a:pt x="430" y="334"/>
                  </a:cubicBezTo>
                  <a:cubicBezTo>
                    <a:pt x="430" y="227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8" name="Google Shape;63618;p27"/>
            <p:cNvSpPr/>
            <p:nvPr/>
          </p:nvSpPr>
          <p:spPr>
            <a:xfrm>
              <a:off x="3095325" y="2071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43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9" name="Google Shape;63619;p27"/>
            <p:cNvSpPr/>
            <p:nvPr/>
          </p:nvSpPr>
          <p:spPr>
            <a:xfrm>
              <a:off x="1989525" y="2069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0" name="Google Shape;63620;p27"/>
            <p:cNvSpPr/>
            <p:nvPr/>
          </p:nvSpPr>
          <p:spPr>
            <a:xfrm>
              <a:off x="6649925" y="20694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5"/>
                  </a:moveTo>
                  <a:cubicBezTo>
                    <a:pt x="274" y="1"/>
                    <a:pt x="1" y="84"/>
                    <a:pt x="108" y="144"/>
                  </a:cubicBezTo>
                  <a:cubicBezTo>
                    <a:pt x="167" y="156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1" name="Google Shape;63621;p27"/>
            <p:cNvSpPr/>
            <p:nvPr/>
          </p:nvSpPr>
          <p:spPr>
            <a:xfrm>
              <a:off x="459575" y="206942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2" name="Google Shape;63622;p27"/>
            <p:cNvSpPr/>
            <p:nvPr/>
          </p:nvSpPr>
          <p:spPr>
            <a:xfrm>
              <a:off x="5612000" y="20664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3" name="Google Shape;63623;p27"/>
            <p:cNvSpPr/>
            <p:nvPr/>
          </p:nvSpPr>
          <p:spPr>
            <a:xfrm>
              <a:off x="5405425" y="20611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19"/>
                    <a:pt x="715" y="108"/>
                    <a:pt x="763" y="12"/>
                  </a:cubicBezTo>
                  <a:cubicBezTo>
                    <a:pt x="417" y="36"/>
                    <a:pt x="1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4" name="Google Shape;63624;p27"/>
            <p:cNvSpPr/>
            <p:nvPr/>
          </p:nvSpPr>
          <p:spPr>
            <a:xfrm>
              <a:off x="5000325" y="20581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5" name="Google Shape;63625;p27"/>
            <p:cNvSpPr/>
            <p:nvPr/>
          </p:nvSpPr>
          <p:spPr>
            <a:xfrm>
              <a:off x="4603550" y="2056025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6" name="Google Shape;63626;p27"/>
            <p:cNvSpPr/>
            <p:nvPr/>
          </p:nvSpPr>
          <p:spPr>
            <a:xfrm>
              <a:off x="1927025" y="2057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43"/>
                  </a:moveTo>
                  <a:cubicBezTo>
                    <a:pt x="179" y="179"/>
                    <a:pt x="441" y="84"/>
                    <a:pt x="345" y="24"/>
                  </a:cubicBezTo>
                  <a:cubicBezTo>
                    <a:pt x="262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7" name="Google Shape;63627;p27"/>
            <p:cNvSpPr/>
            <p:nvPr/>
          </p:nvSpPr>
          <p:spPr>
            <a:xfrm>
              <a:off x="684600" y="205305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15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8" name="Google Shape;63628;p27"/>
            <p:cNvSpPr/>
            <p:nvPr/>
          </p:nvSpPr>
          <p:spPr>
            <a:xfrm>
              <a:off x="4366900" y="20495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9" name="Google Shape;63629;p27"/>
            <p:cNvSpPr/>
            <p:nvPr/>
          </p:nvSpPr>
          <p:spPr>
            <a:xfrm>
              <a:off x="1802600" y="2044725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96" y="227"/>
                  </a:moveTo>
                  <a:cubicBezTo>
                    <a:pt x="381" y="227"/>
                    <a:pt x="393" y="370"/>
                    <a:pt x="750" y="346"/>
                  </a:cubicBezTo>
                  <a:cubicBezTo>
                    <a:pt x="1072" y="60"/>
                    <a:pt x="0" y="1"/>
                    <a:pt x="96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0" name="Google Shape;63630;p27"/>
            <p:cNvSpPr/>
            <p:nvPr/>
          </p:nvSpPr>
          <p:spPr>
            <a:xfrm>
              <a:off x="3932325" y="20465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6"/>
                  </a:moveTo>
                  <a:cubicBezTo>
                    <a:pt x="179" y="180"/>
                    <a:pt x="453" y="96"/>
                    <a:pt x="334" y="37"/>
                  </a:cubicBezTo>
                  <a:cubicBezTo>
                    <a:pt x="274" y="1"/>
                    <a:pt x="0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1" name="Google Shape;63631;p27"/>
            <p:cNvSpPr/>
            <p:nvPr/>
          </p:nvSpPr>
          <p:spPr>
            <a:xfrm>
              <a:off x="3440600" y="204412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81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2" name="Google Shape;63632;p27"/>
            <p:cNvSpPr/>
            <p:nvPr/>
          </p:nvSpPr>
          <p:spPr>
            <a:xfrm>
              <a:off x="1212650" y="2044725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1"/>
                  </a:moveTo>
                  <a:cubicBezTo>
                    <a:pt x="262" y="36"/>
                    <a:pt x="0" y="1"/>
                    <a:pt x="0" y="108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3" name="Google Shape;63633;p27"/>
            <p:cNvSpPr/>
            <p:nvPr/>
          </p:nvSpPr>
          <p:spPr>
            <a:xfrm>
              <a:off x="800375" y="2036100"/>
              <a:ext cx="21475" cy="11325"/>
            </a:xfrm>
            <a:custGeom>
              <a:avLst/>
              <a:gdLst/>
              <a:ahLst/>
              <a:cxnLst/>
              <a:rect l="l" t="t" r="r" b="b"/>
              <a:pathLst>
                <a:path w="859" h="453" extrusionOk="0">
                  <a:moveTo>
                    <a:pt x="608" y="453"/>
                  </a:moveTo>
                  <a:cubicBezTo>
                    <a:pt x="739" y="453"/>
                    <a:pt x="858" y="429"/>
                    <a:pt x="822" y="346"/>
                  </a:cubicBezTo>
                  <a:cubicBezTo>
                    <a:pt x="453" y="346"/>
                    <a:pt x="691" y="36"/>
                    <a:pt x="382" y="0"/>
                  </a:cubicBezTo>
                  <a:cubicBezTo>
                    <a:pt x="1" y="226"/>
                    <a:pt x="549" y="226"/>
                    <a:pt x="15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4" name="Google Shape;63634;p27"/>
            <p:cNvSpPr/>
            <p:nvPr/>
          </p:nvSpPr>
          <p:spPr>
            <a:xfrm>
              <a:off x="3761175" y="2038175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3"/>
                  </a:moveTo>
                  <a:cubicBezTo>
                    <a:pt x="441" y="24"/>
                    <a:pt x="48" y="1"/>
                    <a:pt x="0" y="143"/>
                  </a:cubicBezTo>
                  <a:cubicBezTo>
                    <a:pt x="262" y="132"/>
                    <a:pt x="346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5" name="Google Shape;63635;p27"/>
            <p:cNvSpPr/>
            <p:nvPr/>
          </p:nvSpPr>
          <p:spPr>
            <a:xfrm>
              <a:off x="889675" y="203372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9" y="191"/>
                    <a:pt x="703" y="12"/>
                    <a:pt x="310" y="0"/>
                  </a:cubicBezTo>
                  <a:cubicBezTo>
                    <a:pt x="239" y="143"/>
                    <a:pt x="1" y="202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6" name="Google Shape;63636;p27"/>
            <p:cNvSpPr/>
            <p:nvPr/>
          </p:nvSpPr>
          <p:spPr>
            <a:xfrm>
              <a:off x="3846600" y="2028050"/>
              <a:ext cx="28900" cy="18475"/>
            </a:xfrm>
            <a:custGeom>
              <a:avLst/>
              <a:gdLst/>
              <a:ahLst/>
              <a:cxnLst/>
              <a:rect l="l" t="t" r="r" b="b"/>
              <a:pathLst>
                <a:path w="1156" h="739" extrusionOk="0">
                  <a:moveTo>
                    <a:pt x="1155" y="203"/>
                  </a:moveTo>
                  <a:cubicBezTo>
                    <a:pt x="453" y="275"/>
                    <a:pt x="489" y="1"/>
                    <a:pt x="72" y="203"/>
                  </a:cubicBezTo>
                  <a:cubicBezTo>
                    <a:pt x="0" y="739"/>
                    <a:pt x="1072" y="525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7" name="Google Shape;63637;p27"/>
            <p:cNvSpPr/>
            <p:nvPr/>
          </p:nvSpPr>
          <p:spPr>
            <a:xfrm>
              <a:off x="1157875" y="2035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8" name="Google Shape;63638;p27"/>
            <p:cNvSpPr/>
            <p:nvPr/>
          </p:nvSpPr>
          <p:spPr>
            <a:xfrm>
              <a:off x="4799400" y="203072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"/>
                  </a:moveTo>
                  <a:lnTo>
                    <a:pt x="0" y="1"/>
                  </a:lnTo>
                  <a:lnTo>
                    <a:pt x="0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9" name="Google Shape;63639;p27"/>
            <p:cNvSpPr/>
            <p:nvPr/>
          </p:nvSpPr>
          <p:spPr>
            <a:xfrm>
              <a:off x="3923400" y="2030725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77" y="334"/>
                  </a:moveTo>
                  <a:lnTo>
                    <a:pt x="477" y="120"/>
                  </a:lnTo>
                  <a:cubicBezTo>
                    <a:pt x="262" y="120"/>
                    <a:pt x="215" y="25"/>
                    <a:pt x="48" y="1"/>
                  </a:cubicBezTo>
                  <a:cubicBezTo>
                    <a:pt x="60" y="168"/>
                    <a:pt x="0" y="382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0" name="Google Shape;63640;p27"/>
            <p:cNvSpPr/>
            <p:nvPr/>
          </p:nvSpPr>
          <p:spPr>
            <a:xfrm>
              <a:off x="878075" y="20325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1" name="Google Shape;63641;p27"/>
            <p:cNvSpPr/>
            <p:nvPr/>
          </p:nvSpPr>
          <p:spPr>
            <a:xfrm>
              <a:off x="7174100" y="2027175"/>
              <a:ext cx="11025" cy="6850"/>
            </a:xfrm>
            <a:custGeom>
              <a:avLst/>
              <a:gdLst/>
              <a:ahLst/>
              <a:cxnLst/>
              <a:rect l="l" t="t" r="r" b="b"/>
              <a:pathLst>
                <a:path w="441" h="274" extrusionOk="0">
                  <a:moveTo>
                    <a:pt x="441" y="143"/>
                  </a:moveTo>
                  <a:cubicBezTo>
                    <a:pt x="393" y="0"/>
                    <a:pt x="203" y="60"/>
                    <a:pt x="0" y="143"/>
                  </a:cubicBezTo>
                  <a:cubicBezTo>
                    <a:pt x="12" y="238"/>
                    <a:pt x="393" y="274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2" name="Google Shape;63642;p27"/>
            <p:cNvSpPr/>
            <p:nvPr/>
          </p:nvSpPr>
          <p:spPr>
            <a:xfrm>
              <a:off x="7345550" y="2024200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3" name="Google Shape;63643;p27"/>
            <p:cNvSpPr/>
            <p:nvPr/>
          </p:nvSpPr>
          <p:spPr>
            <a:xfrm>
              <a:off x="7280350" y="2024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36"/>
                  </a:moveTo>
                  <a:cubicBezTo>
                    <a:pt x="263" y="0"/>
                    <a:pt x="1" y="95"/>
                    <a:pt x="108" y="155"/>
                  </a:cubicBezTo>
                  <a:cubicBezTo>
                    <a:pt x="168" y="167"/>
                    <a:pt x="430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4" name="Google Shape;63644;p27"/>
            <p:cNvSpPr/>
            <p:nvPr/>
          </p:nvSpPr>
          <p:spPr>
            <a:xfrm>
              <a:off x="7009800" y="2013175"/>
              <a:ext cx="17875" cy="11925"/>
            </a:xfrm>
            <a:custGeom>
              <a:avLst/>
              <a:gdLst/>
              <a:ahLst/>
              <a:cxnLst/>
              <a:rect l="l" t="t" r="r" b="b"/>
              <a:pathLst>
                <a:path w="715" h="477" extrusionOk="0">
                  <a:moveTo>
                    <a:pt x="715" y="477"/>
                  </a:moveTo>
                  <a:lnTo>
                    <a:pt x="715" y="24"/>
                  </a:lnTo>
                  <a:cubicBezTo>
                    <a:pt x="131" y="0"/>
                    <a:pt x="0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5" name="Google Shape;63645;p27"/>
            <p:cNvSpPr/>
            <p:nvPr/>
          </p:nvSpPr>
          <p:spPr>
            <a:xfrm>
              <a:off x="1595425" y="20212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6" name="Google Shape;63646;p27"/>
            <p:cNvSpPr/>
            <p:nvPr/>
          </p:nvSpPr>
          <p:spPr>
            <a:xfrm>
              <a:off x="1576375" y="2007825"/>
              <a:ext cx="18475" cy="14300"/>
            </a:xfrm>
            <a:custGeom>
              <a:avLst/>
              <a:gdLst/>
              <a:ahLst/>
              <a:cxnLst/>
              <a:rect l="l" t="t" r="r" b="b"/>
              <a:pathLst>
                <a:path w="739" h="572" extrusionOk="0">
                  <a:moveTo>
                    <a:pt x="1" y="119"/>
                  </a:moveTo>
                  <a:lnTo>
                    <a:pt x="1" y="572"/>
                  </a:lnTo>
                  <a:lnTo>
                    <a:pt x="655" y="572"/>
                  </a:lnTo>
                  <a:cubicBezTo>
                    <a:pt x="715" y="274"/>
                    <a:pt x="739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7" name="Google Shape;63647;p27"/>
            <p:cNvSpPr/>
            <p:nvPr/>
          </p:nvSpPr>
          <p:spPr>
            <a:xfrm>
              <a:off x="6609450" y="2007825"/>
              <a:ext cx="20850" cy="13400"/>
            </a:xfrm>
            <a:custGeom>
              <a:avLst/>
              <a:gdLst/>
              <a:ahLst/>
              <a:cxnLst/>
              <a:rect l="l" t="t" r="r" b="b"/>
              <a:pathLst>
                <a:path w="834" h="536" extrusionOk="0">
                  <a:moveTo>
                    <a:pt x="215" y="0"/>
                  </a:moveTo>
                  <a:cubicBezTo>
                    <a:pt x="227" y="203"/>
                    <a:pt x="167" y="357"/>
                    <a:pt x="0" y="453"/>
                  </a:cubicBezTo>
                  <a:cubicBezTo>
                    <a:pt x="727" y="536"/>
                    <a:pt x="834" y="36"/>
                    <a:pt x="2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8" name="Google Shape;63648;p27"/>
            <p:cNvSpPr/>
            <p:nvPr/>
          </p:nvSpPr>
          <p:spPr>
            <a:xfrm>
              <a:off x="3283125" y="201317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30" y="131"/>
                  </a:moveTo>
                  <a:cubicBezTo>
                    <a:pt x="430" y="12"/>
                    <a:pt x="60" y="0"/>
                    <a:pt x="1" y="131"/>
                  </a:cubicBezTo>
                  <a:cubicBezTo>
                    <a:pt x="239" y="120"/>
                    <a:pt x="334" y="298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9" name="Google Shape;63649;p27"/>
            <p:cNvSpPr/>
            <p:nvPr/>
          </p:nvSpPr>
          <p:spPr>
            <a:xfrm>
              <a:off x="1416225" y="2015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0" name="Google Shape;63650;p27"/>
            <p:cNvSpPr/>
            <p:nvPr/>
          </p:nvSpPr>
          <p:spPr>
            <a:xfrm>
              <a:off x="641425" y="20131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3" y="191"/>
                    <a:pt x="191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1" name="Google Shape;63651;p27"/>
            <p:cNvSpPr/>
            <p:nvPr/>
          </p:nvSpPr>
          <p:spPr>
            <a:xfrm>
              <a:off x="413725" y="2009900"/>
              <a:ext cx="21750" cy="10150"/>
            </a:xfrm>
            <a:custGeom>
              <a:avLst/>
              <a:gdLst/>
              <a:ahLst/>
              <a:cxnLst/>
              <a:rect l="l" t="t" r="r" b="b"/>
              <a:pathLst>
                <a:path w="870" h="406" extrusionOk="0">
                  <a:moveTo>
                    <a:pt x="870" y="143"/>
                  </a:moveTo>
                  <a:cubicBezTo>
                    <a:pt x="572" y="1"/>
                    <a:pt x="60" y="1"/>
                    <a:pt x="1" y="251"/>
                  </a:cubicBezTo>
                  <a:cubicBezTo>
                    <a:pt x="286" y="405"/>
                    <a:pt x="810" y="405"/>
                    <a:pt x="87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2" name="Google Shape;63652;p27"/>
            <p:cNvSpPr/>
            <p:nvPr/>
          </p:nvSpPr>
          <p:spPr>
            <a:xfrm>
              <a:off x="3464700" y="199947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1" y="679"/>
                  </a:moveTo>
                  <a:cubicBezTo>
                    <a:pt x="1168" y="1"/>
                    <a:pt x="1" y="608"/>
                    <a:pt x="100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3" name="Google Shape;63653;p27"/>
            <p:cNvSpPr/>
            <p:nvPr/>
          </p:nvSpPr>
          <p:spPr>
            <a:xfrm>
              <a:off x="878975" y="2008400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72" y="203"/>
                  </a:moveTo>
                  <a:cubicBezTo>
                    <a:pt x="357" y="203"/>
                    <a:pt x="369" y="358"/>
                    <a:pt x="726" y="311"/>
                  </a:cubicBezTo>
                  <a:cubicBezTo>
                    <a:pt x="1072" y="37"/>
                    <a:pt x="0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4" name="Google Shape;63654;p27"/>
            <p:cNvSpPr/>
            <p:nvPr/>
          </p:nvSpPr>
          <p:spPr>
            <a:xfrm>
              <a:off x="5693550" y="2010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5" name="Google Shape;63655;p27"/>
            <p:cNvSpPr/>
            <p:nvPr/>
          </p:nvSpPr>
          <p:spPr>
            <a:xfrm>
              <a:off x="4922025" y="200245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751" y="441"/>
                  </a:moveTo>
                  <a:cubicBezTo>
                    <a:pt x="810" y="191"/>
                    <a:pt x="691" y="13"/>
                    <a:pt x="322" y="1"/>
                  </a:cubicBezTo>
                  <a:cubicBezTo>
                    <a:pt x="239" y="144"/>
                    <a:pt x="1" y="203"/>
                    <a:pt x="9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6" name="Google Shape;63656;p27"/>
            <p:cNvSpPr/>
            <p:nvPr/>
          </p:nvSpPr>
          <p:spPr>
            <a:xfrm>
              <a:off x="2498525" y="1998600"/>
              <a:ext cx="31275" cy="16375"/>
            </a:xfrm>
            <a:custGeom>
              <a:avLst/>
              <a:gdLst/>
              <a:ahLst/>
              <a:cxnLst/>
              <a:rect l="l" t="t" r="r" b="b"/>
              <a:pathLst>
                <a:path w="1251" h="655" extrusionOk="0">
                  <a:moveTo>
                    <a:pt x="726" y="369"/>
                  </a:moveTo>
                  <a:cubicBezTo>
                    <a:pt x="1250" y="0"/>
                    <a:pt x="0" y="655"/>
                    <a:pt x="726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7" name="Google Shape;63657;p27"/>
            <p:cNvSpPr/>
            <p:nvPr/>
          </p:nvSpPr>
          <p:spPr>
            <a:xfrm>
              <a:off x="1918075" y="19994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34"/>
                  </a:moveTo>
                  <a:lnTo>
                    <a:pt x="477" y="120"/>
                  </a:lnTo>
                  <a:cubicBezTo>
                    <a:pt x="251" y="120"/>
                    <a:pt x="227" y="25"/>
                    <a:pt x="49" y="1"/>
                  </a:cubicBezTo>
                  <a:cubicBezTo>
                    <a:pt x="60" y="191"/>
                    <a:pt x="1" y="394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8" name="Google Shape;63658;p27"/>
            <p:cNvSpPr/>
            <p:nvPr/>
          </p:nvSpPr>
          <p:spPr>
            <a:xfrm>
              <a:off x="1707050" y="20051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429" y="0"/>
                  </a:moveTo>
                  <a:cubicBezTo>
                    <a:pt x="274" y="36"/>
                    <a:pt x="0" y="0"/>
                    <a:pt x="0" y="131"/>
                  </a:cubicBezTo>
                  <a:cubicBezTo>
                    <a:pt x="167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9" name="Google Shape;63659;p27"/>
            <p:cNvSpPr/>
            <p:nvPr/>
          </p:nvSpPr>
          <p:spPr>
            <a:xfrm>
              <a:off x="3356350" y="20015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0" name="Google Shape;63660;p27"/>
            <p:cNvSpPr/>
            <p:nvPr/>
          </p:nvSpPr>
          <p:spPr>
            <a:xfrm>
              <a:off x="834625" y="20015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1" name="Google Shape;63661;p27"/>
            <p:cNvSpPr/>
            <p:nvPr/>
          </p:nvSpPr>
          <p:spPr>
            <a:xfrm>
              <a:off x="5712300" y="19968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2" name="Google Shape;63662;p27"/>
            <p:cNvSpPr/>
            <p:nvPr/>
          </p:nvSpPr>
          <p:spPr>
            <a:xfrm>
              <a:off x="2690800" y="19941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3" name="Google Shape;63663;p27"/>
            <p:cNvSpPr/>
            <p:nvPr/>
          </p:nvSpPr>
          <p:spPr>
            <a:xfrm>
              <a:off x="1846350" y="19911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7"/>
                  </a:moveTo>
                  <a:cubicBezTo>
                    <a:pt x="358" y="227"/>
                    <a:pt x="370" y="370"/>
                    <a:pt x="727" y="346"/>
                  </a:cubicBezTo>
                  <a:cubicBezTo>
                    <a:pt x="1072" y="60"/>
                    <a:pt x="0" y="0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4" name="Google Shape;63664;p27"/>
            <p:cNvSpPr/>
            <p:nvPr/>
          </p:nvSpPr>
          <p:spPr>
            <a:xfrm>
              <a:off x="2677100" y="19935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55"/>
                    <a:pt x="429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5" name="Google Shape;63665;p27"/>
            <p:cNvSpPr/>
            <p:nvPr/>
          </p:nvSpPr>
          <p:spPr>
            <a:xfrm>
              <a:off x="1957075" y="1994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20"/>
                  </a:cubicBezTo>
                  <a:cubicBezTo>
                    <a:pt x="167" y="72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6" name="Google Shape;63666;p27"/>
            <p:cNvSpPr/>
            <p:nvPr/>
          </p:nvSpPr>
          <p:spPr>
            <a:xfrm>
              <a:off x="1842475" y="2681125"/>
              <a:ext cx="40225" cy="16675"/>
            </a:xfrm>
            <a:custGeom>
              <a:avLst/>
              <a:gdLst/>
              <a:ahLst/>
              <a:cxnLst/>
              <a:rect l="l" t="t" r="r" b="b"/>
              <a:pathLst>
                <a:path w="1609" h="667" extrusionOk="0">
                  <a:moveTo>
                    <a:pt x="227" y="667"/>
                  </a:moveTo>
                  <a:cubicBezTo>
                    <a:pt x="1608" y="595"/>
                    <a:pt x="239" y="0"/>
                    <a:pt x="1" y="322"/>
                  </a:cubicBezTo>
                  <a:cubicBezTo>
                    <a:pt x="275" y="333"/>
                    <a:pt x="251" y="500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7" name="Google Shape;63667;p27"/>
            <p:cNvSpPr/>
            <p:nvPr/>
          </p:nvSpPr>
          <p:spPr>
            <a:xfrm>
              <a:off x="7125575" y="2382575"/>
              <a:ext cx="27125" cy="11325"/>
            </a:xfrm>
            <a:custGeom>
              <a:avLst/>
              <a:gdLst/>
              <a:ahLst/>
              <a:cxnLst/>
              <a:rect l="l" t="t" r="r" b="b"/>
              <a:pathLst>
                <a:path w="1085" h="453" extrusionOk="0">
                  <a:moveTo>
                    <a:pt x="1084" y="453"/>
                  </a:moveTo>
                  <a:cubicBezTo>
                    <a:pt x="1013" y="155"/>
                    <a:pt x="525" y="60"/>
                    <a:pt x="1" y="0"/>
                  </a:cubicBezTo>
                  <a:cubicBezTo>
                    <a:pt x="84" y="286"/>
                    <a:pt x="667" y="310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8" name="Google Shape;63668;p27"/>
            <p:cNvSpPr/>
            <p:nvPr/>
          </p:nvSpPr>
          <p:spPr>
            <a:xfrm>
              <a:off x="7380375" y="2148600"/>
              <a:ext cx="29500" cy="16700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239" y="560"/>
                  </a:moveTo>
                  <a:cubicBezTo>
                    <a:pt x="905" y="668"/>
                    <a:pt x="1179" y="13"/>
                    <a:pt x="893" y="1"/>
                  </a:cubicBezTo>
                  <a:cubicBezTo>
                    <a:pt x="703" y="203"/>
                    <a:pt x="0" y="144"/>
                    <a:pt x="23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9" name="Google Shape;63669;p27"/>
            <p:cNvSpPr/>
            <p:nvPr/>
          </p:nvSpPr>
          <p:spPr>
            <a:xfrm>
              <a:off x="858425" y="2074200"/>
              <a:ext cx="28000" cy="10725"/>
            </a:xfrm>
            <a:custGeom>
              <a:avLst/>
              <a:gdLst/>
              <a:ahLst/>
              <a:cxnLst/>
              <a:rect l="l" t="t" r="r" b="b"/>
              <a:pathLst>
                <a:path w="1120" h="429" extrusionOk="0">
                  <a:moveTo>
                    <a:pt x="465" y="405"/>
                  </a:moveTo>
                  <a:cubicBezTo>
                    <a:pt x="548" y="203"/>
                    <a:pt x="739" y="429"/>
                    <a:pt x="1120" y="405"/>
                  </a:cubicBezTo>
                  <a:lnTo>
                    <a:pt x="1120" y="60"/>
                  </a:lnTo>
                  <a:cubicBezTo>
                    <a:pt x="703" y="0"/>
                    <a:pt x="1" y="357"/>
                    <a:pt x="465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0" name="Google Shape;63670;p27"/>
            <p:cNvSpPr/>
            <p:nvPr/>
          </p:nvSpPr>
          <p:spPr>
            <a:xfrm>
              <a:off x="837600" y="2008700"/>
              <a:ext cx="29775" cy="11350"/>
            </a:xfrm>
            <a:custGeom>
              <a:avLst/>
              <a:gdLst/>
              <a:ahLst/>
              <a:cxnLst/>
              <a:rect l="l" t="t" r="r" b="b"/>
              <a:pathLst>
                <a:path w="1191" h="454" extrusionOk="0">
                  <a:moveTo>
                    <a:pt x="1084" y="310"/>
                  </a:moveTo>
                  <a:cubicBezTo>
                    <a:pt x="655" y="310"/>
                    <a:pt x="798" y="1"/>
                    <a:pt x="203" y="84"/>
                  </a:cubicBezTo>
                  <a:cubicBezTo>
                    <a:pt x="0" y="358"/>
                    <a:pt x="1191" y="453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1" name="Google Shape;63671;p27"/>
            <p:cNvSpPr/>
            <p:nvPr/>
          </p:nvSpPr>
          <p:spPr>
            <a:xfrm>
              <a:off x="7044325" y="3747025"/>
              <a:ext cx="11025" cy="7150"/>
            </a:xfrm>
            <a:custGeom>
              <a:avLst/>
              <a:gdLst/>
              <a:ahLst/>
              <a:cxnLst/>
              <a:rect l="l" t="t" r="r" b="b"/>
              <a:pathLst>
                <a:path w="441" h="286" extrusionOk="0">
                  <a:moveTo>
                    <a:pt x="441" y="131"/>
                  </a:moveTo>
                  <a:cubicBezTo>
                    <a:pt x="393" y="0"/>
                    <a:pt x="203" y="60"/>
                    <a:pt x="0" y="131"/>
                  </a:cubicBezTo>
                  <a:cubicBezTo>
                    <a:pt x="0" y="250"/>
                    <a:pt x="381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2" name="Google Shape;63672;p27"/>
            <p:cNvSpPr/>
            <p:nvPr/>
          </p:nvSpPr>
          <p:spPr>
            <a:xfrm>
              <a:off x="6568675" y="37497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0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3" name="Google Shape;63673;p27"/>
            <p:cNvSpPr/>
            <p:nvPr/>
          </p:nvSpPr>
          <p:spPr>
            <a:xfrm>
              <a:off x="2760750" y="3747325"/>
              <a:ext cx="17300" cy="6850"/>
            </a:xfrm>
            <a:custGeom>
              <a:avLst/>
              <a:gdLst/>
              <a:ahLst/>
              <a:cxnLst/>
              <a:rect l="l" t="t" r="r" b="b"/>
              <a:pathLst>
                <a:path w="692" h="274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191"/>
                    <a:pt x="251" y="274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4" name="Google Shape;63674;p27"/>
            <p:cNvSpPr/>
            <p:nvPr/>
          </p:nvSpPr>
          <p:spPr>
            <a:xfrm>
              <a:off x="288725" y="374732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0"/>
                  </a:moveTo>
                  <a:cubicBezTo>
                    <a:pt x="286" y="0"/>
                    <a:pt x="95" y="95"/>
                    <a:pt x="0" y="226"/>
                  </a:cubicBezTo>
                  <a:cubicBezTo>
                    <a:pt x="345" y="226"/>
                    <a:pt x="762" y="250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5" name="Google Shape;63675;p27"/>
            <p:cNvSpPr/>
            <p:nvPr/>
          </p:nvSpPr>
          <p:spPr>
            <a:xfrm>
              <a:off x="2307425" y="37467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31" y="143"/>
                  </a:cubicBezTo>
                  <a:cubicBezTo>
                    <a:pt x="191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6" name="Google Shape;63676;p27"/>
            <p:cNvSpPr/>
            <p:nvPr/>
          </p:nvSpPr>
          <p:spPr>
            <a:xfrm>
              <a:off x="5639075" y="374405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80" y="167"/>
                    <a:pt x="453" y="72"/>
                    <a:pt x="346" y="12"/>
                  </a:cubicBezTo>
                  <a:cubicBezTo>
                    <a:pt x="275" y="0"/>
                    <a:pt x="1" y="84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7" name="Google Shape;63677;p27"/>
            <p:cNvSpPr/>
            <p:nvPr/>
          </p:nvSpPr>
          <p:spPr>
            <a:xfrm>
              <a:off x="4302300" y="37440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8" name="Google Shape;63678;p27"/>
            <p:cNvSpPr/>
            <p:nvPr/>
          </p:nvSpPr>
          <p:spPr>
            <a:xfrm>
              <a:off x="1641850" y="3730650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656" y="0"/>
                  </a:moveTo>
                  <a:cubicBezTo>
                    <a:pt x="465" y="191"/>
                    <a:pt x="144" y="322"/>
                    <a:pt x="1" y="560"/>
                  </a:cubicBezTo>
                  <a:cubicBezTo>
                    <a:pt x="453" y="548"/>
                    <a:pt x="127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9" name="Google Shape;63679;p27"/>
            <p:cNvSpPr/>
            <p:nvPr/>
          </p:nvSpPr>
          <p:spPr>
            <a:xfrm>
              <a:off x="1514475" y="37410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3"/>
                    <a:pt x="321" y="24"/>
                  </a:cubicBezTo>
                  <a:cubicBezTo>
                    <a:pt x="262" y="0"/>
                    <a:pt x="0" y="83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0" name="Google Shape;63680;p27"/>
            <p:cNvSpPr/>
            <p:nvPr/>
          </p:nvSpPr>
          <p:spPr>
            <a:xfrm>
              <a:off x="1057850" y="37383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32"/>
                  </a:moveTo>
                  <a:cubicBezTo>
                    <a:pt x="168" y="168"/>
                    <a:pt x="429" y="72"/>
                    <a:pt x="310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1" name="Google Shape;63681;p27"/>
            <p:cNvSpPr/>
            <p:nvPr/>
          </p:nvSpPr>
          <p:spPr>
            <a:xfrm>
              <a:off x="2356825" y="37354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80"/>
                    <a:pt x="429" y="96"/>
                    <a:pt x="322" y="37"/>
                  </a:cubicBezTo>
                  <a:cubicBezTo>
                    <a:pt x="263" y="1"/>
                    <a:pt x="1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2" name="Google Shape;63682;p27"/>
            <p:cNvSpPr/>
            <p:nvPr/>
          </p:nvSpPr>
          <p:spPr>
            <a:xfrm>
              <a:off x="2462800" y="37306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3" name="Google Shape;63683;p27"/>
            <p:cNvSpPr/>
            <p:nvPr/>
          </p:nvSpPr>
          <p:spPr>
            <a:xfrm>
              <a:off x="5375650" y="37273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4" name="Google Shape;63684;p27"/>
            <p:cNvSpPr/>
            <p:nvPr/>
          </p:nvSpPr>
          <p:spPr>
            <a:xfrm>
              <a:off x="3533175" y="3727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5" name="Google Shape;63685;p27"/>
            <p:cNvSpPr/>
            <p:nvPr/>
          </p:nvSpPr>
          <p:spPr>
            <a:xfrm>
              <a:off x="622975" y="37297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6" name="Google Shape;63686;p27"/>
            <p:cNvSpPr/>
            <p:nvPr/>
          </p:nvSpPr>
          <p:spPr>
            <a:xfrm>
              <a:off x="4522575" y="37220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405" y="36"/>
                    <a:pt x="227" y="0"/>
                  </a:cubicBezTo>
                  <a:cubicBezTo>
                    <a:pt x="227" y="119"/>
                    <a:pt x="48" y="131"/>
                    <a:pt x="1" y="226"/>
                  </a:cubicBezTo>
                  <a:cubicBezTo>
                    <a:pt x="227" y="226"/>
                    <a:pt x="251" y="310"/>
                    <a:pt x="429" y="345"/>
                  </a:cubicBezTo>
                  <a:cubicBezTo>
                    <a:pt x="429" y="226"/>
                    <a:pt x="608" y="214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7" name="Google Shape;63687;p27"/>
            <p:cNvSpPr/>
            <p:nvPr/>
          </p:nvSpPr>
          <p:spPr>
            <a:xfrm>
              <a:off x="4024300" y="3721725"/>
              <a:ext cx="26525" cy="16400"/>
            </a:xfrm>
            <a:custGeom>
              <a:avLst/>
              <a:gdLst/>
              <a:ahLst/>
              <a:cxnLst/>
              <a:rect l="l" t="t" r="r" b="b"/>
              <a:pathLst>
                <a:path w="1061" h="656" extrusionOk="0">
                  <a:moveTo>
                    <a:pt x="1013" y="238"/>
                  </a:moveTo>
                  <a:cubicBezTo>
                    <a:pt x="1060" y="167"/>
                    <a:pt x="691" y="0"/>
                    <a:pt x="584" y="12"/>
                  </a:cubicBezTo>
                  <a:cubicBezTo>
                    <a:pt x="1" y="107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8" name="Google Shape;63688;p27"/>
            <p:cNvSpPr/>
            <p:nvPr/>
          </p:nvSpPr>
          <p:spPr>
            <a:xfrm>
              <a:off x="528025" y="3713075"/>
              <a:ext cx="31575" cy="15225"/>
            </a:xfrm>
            <a:custGeom>
              <a:avLst/>
              <a:gdLst/>
              <a:ahLst/>
              <a:cxnLst/>
              <a:rect l="l" t="t" r="r" b="b"/>
              <a:pathLst>
                <a:path w="1263" h="609" extrusionOk="0">
                  <a:moveTo>
                    <a:pt x="858" y="477"/>
                  </a:moveTo>
                  <a:cubicBezTo>
                    <a:pt x="1263" y="108"/>
                    <a:pt x="84" y="1"/>
                    <a:pt x="1" y="251"/>
                  </a:cubicBezTo>
                  <a:cubicBezTo>
                    <a:pt x="346" y="299"/>
                    <a:pt x="179" y="608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9" name="Google Shape;63689;p27"/>
            <p:cNvSpPr/>
            <p:nvPr/>
          </p:nvSpPr>
          <p:spPr>
            <a:xfrm>
              <a:off x="848600" y="3702375"/>
              <a:ext cx="39625" cy="18175"/>
            </a:xfrm>
            <a:custGeom>
              <a:avLst/>
              <a:gdLst/>
              <a:ahLst/>
              <a:cxnLst/>
              <a:rect l="l" t="t" r="r" b="b"/>
              <a:pathLst>
                <a:path w="1585" h="727" extrusionOk="0">
                  <a:moveTo>
                    <a:pt x="1299" y="679"/>
                  </a:moveTo>
                  <a:cubicBezTo>
                    <a:pt x="1477" y="548"/>
                    <a:pt x="1584" y="381"/>
                    <a:pt x="1525" y="119"/>
                  </a:cubicBezTo>
                  <a:cubicBezTo>
                    <a:pt x="810" y="179"/>
                    <a:pt x="513" y="48"/>
                    <a:pt x="1" y="0"/>
                  </a:cubicBezTo>
                  <a:cubicBezTo>
                    <a:pt x="263" y="322"/>
                    <a:pt x="346" y="727"/>
                    <a:pt x="1299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0" name="Google Shape;63690;p27"/>
            <p:cNvSpPr/>
            <p:nvPr/>
          </p:nvSpPr>
          <p:spPr>
            <a:xfrm>
              <a:off x="1138225" y="3699700"/>
              <a:ext cx="56875" cy="14600"/>
            </a:xfrm>
            <a:custGeom>
              <a:avLst/>
              <a:gdLst/>
              <a:ahLst/>
              <a:cxnLst/>
              <a:rect l="l" t="t" r="r" b="b"/>
              <a:pathLst>
                <a:path w="2275" h="584" extrusionOk="0">
                  <a:moveTo>
                    <a:pt x="798" y="572"/>
                  </a:moveTo>
                  <a:cubicBezTo>
                    <a:pt x="739" y="167"/>
                    <a:pt x="2275" y="584"/>
                    <a:pt x="1894" y="0"/>
                  </a:cubicBezTo>
                  <a:cubicBezTo>
                    <a:pt x="1274" y="60"/>
                    <a:pt x="763" y="167"/>
                    <a:pt x="143" y="226"/>
                  </a:cubicBezTo>
                  <a:cubicBezTo>
                    <a:pt x="1" y="524"/>
                    <a:pt x="608" y="453"/>
                    <a:pt x="79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1" name="Google Shape;63691;p27"/>
            <p:cNvSpPr/>
            <p:nvPr/>
          </p:nvSpPr>
          <p:spPr>
            <a:xfrm>
              <a:off x="5481625" y="3707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56"/>
                  </a:moveTo>
                  <a:cubicBezTo>
                    <a:pt x="167" y="179"/>
                    <a:pt x="441" y="96"/>
                    <a:pt x="334" y="37"/>
                  </a:cubicBezTo>
                  <a:cubicBezTo>
                    <a:pt x="274" y="1"/>
                    <a:pt x="1" y="96"/>
                    <a:pt x="108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2" name="Google Shape;63692;p27"/>
            <p:cNvSpPr/>
            <p:nvPr/>
          </p:nvSpPr>
          <p:spPr>
            <a:xfrm>
              <a:off x="5419125" y="37026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3" name="Google Shape;63693;p27"/>
            <p:cNvSpPr/>
            <p:nvPr/>
          </p:nvSpPr>
          <p:spPr>
            <a:xfrm>
              <a:off x="4332375" y="37020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4" name="Google Shape;63694;p27"/>
            <p:cNvSpPr/>
            <p:nvPr/>
          </p:nvSpPr>
          <p:spPr>
            <a:xfrm>
              <a:off x="6521050" y="3691050"/>
              <a:ext cx="35150" cy="17300"/>
            </a:xfrm>
            <a:custGeom>
              <a:avLst/>
              <a:gdLst/>
              <a:ahLst/>
              <a:cxnLst/>
              <a:rect l="l" t="t" r="r" b="b"/>
              <a:pathLst>
                <a:path w="1406" h="692" extrusionOk="0">
                  <a:moveTo>
                    <a:pt x="715" y="1"/>
                  </a:moveTo>
                  <a:cubicBezTo>
                    <a:pt x="679" y="215"/>
                    <a:pt x="0" y="84"/>
                    <a:pt x="60" y="346"/>
                  </a:cubicBezTo>
                  <a:cubicBezTo>
                    <a:pt x="441" y="691"/>
                    <a:pt x="1405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5" name="Google Shape;63695;p27"/>
            <p:cNvSpPr/>
            <p:nvPr/>
          </p:nvSpPr>
          <p:spPr>
            <a:xfrm>
              <a:off x="5476275" y="36988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0"/>
                    <a:pt x="0" y="96"/>
                    <a:pt x="119" y="143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6" name="Google Shape;63696;p27"/>
            <p:cNvSpPr/>
            <p:nvPr/>
          </p:nvSpPr>
          <p:spPr>
            <a:xfrm>
              <a:off x="7364900" y="36940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7" name="Google Shape;63697;p27"/>
            <p:cNvSpPr/>
            <p:nvPr/>
          </p:nvSpPr>
          <p:spPr>
            <a:xfrm>
              <a:off x="4811600" y="3683625"/>
              <a:ext cx="17575" cy="16975"/>
            </a:xfrm>
            <a:custGeom>
              <a:avLst/>
              <a:gdLst/>
              <a:ahLst/>
              <a:cxnLst/>
              <a:rect l="l" t="t" r="r" b="b"/>
              <a:pathLst>
                <a:path w="703" h="679" extrusionOk="0">
                  <a:moveTo>
                    <a:pt x="393" y="643"/>
                  </a:moveTo>
                  <a:cubicBezTo>
                    <a:pt x="465" y="500"/>
                    <a:pt x="703" y="417"/>
                    <a:pt x="608" y="203"/>
                  </a:cubicBezTo>
                  <a:cubicBezTo>
                    <a:pt x="1" y="0"/>
                    <a:pt x="1" y="679"/>
                    <a:pt x="393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8" name="Google Shape;63698;p27"/>
            <p:cNvSpPr/>
            <p:nvPr/>
          </p:nvSpPr>
          <p:spPr>
            <a:xfrm>
              <a:off x="4470775" y="36934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68" y="167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9" name="Google Shape;63699;p27"/>
            <p:cNvSpPr/>
            <p:nvPr/>
          </p:nvSpPr>
          <p:spPr>
            <a:xfrm>
              <a:off x="2202350" y="3683625"/>
              <a:ext cx="37525" cy="18475"/>
            </a:xfrm>
            <a:custGeom>
              <a:avLst/>
              <a:gdLst/>
              <a:ahLst/>
              <a:cxnLst/>
              <a:rect l="l" t="t" r="r" b="b"/>
              <a:pathLst>
                <a:path w="1501" h="739" extrusionOk="0">
                  <a:moveTo>
                    <a:pt x="191" y="417"/>
                  </a:moveTo>
                  <a:cubicBezTo>
                    <a:pt x="536" y="738"/>
                    <a:pt x="1477" y="417"/>
                    <a:pt x="1501" y="203"/>
                  </a:cubicBezTo>
                  <a:cubicBezTo>
                    <a:pt x="1060" y="262"/>
                    <a:pt x="0" y="0"/>
                    <a:pt x="191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0" name="Google Shape;63700;p27"/>
            <p:cNvSpPr/>
            <p:nvPr/>
          </p:nvSpPr>
          <p:spPr>
            <a:xfrm>
              <a:off x="1336175" y="367855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8" y="501"/>
                  </a:moveTo>
                  <a:cubicBezTo>
                    <a:pt x="834" y="346"/>
                    <a:pt x="726" y="1"/>
                    <a:pt x="60" y="60"/>
                  </a:cubicBezTo>
                  <a:cubicBezTo>
                    <a:pt x="0" y="310"/>
                    <a:pt x="119" y="477"/>
                    <a:pt x="488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1" name="Google Shape;63701;p27"/>
            <p:cNvSpPr/>
            <p:nvPr/>
          </p:nvSpPr>
          <p:spPr>
            <a:xfrm>
              <a:off x="7215175" y="3684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37"/>
                  </a:cubicBezTo>
                  <a:cubicBezTo>
                    <a:pt x="274" y="1"/>
                    <a:pt x="1" y="96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2" name="Google Shape;63702;p27"/>
            <p:cNvSpPr/>
            <p:nvPr/>
          </p:nvSpPr>
          <p:spPr>
            <a:xfrm>
              <a:off x="7258625" y="36818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3" name="Google Shape;63703;p27"/>
            <p:cNvSpPr/>
            <p:nvPr/>
          </p:nvSpPr>
          <p:spPr>
            <a:xfrm>
              <a:off x="5652775" y="3672300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1" y="537"/>
                  </a:moveTo>
                  <a:cubicBezTo>
                    <a:pt x="834" y="620"/>
                    <a:pt x="834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4" name="Google Shape;63704;p27"/>
            <p:cNvSpPr/>
            <p:nvPr/>
          </p:nvSpPr>
          <p:spPr>
            <a:xfrm>
              <a:off x="2266950" y="36788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56"/>
                  </a:moveTo>
                  <a:cubicBezTo>
                    <a:pt x="441" y="36"/>
                    <a:pt x="60" y="1"/>
                    <a:pt x="0" y="156"/>
                  </a:cubicBezTo>
                  <a:cubicBezTo>
                    <a:pt x="238" y="156"/>
                    <a:pt x="345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5" name="Google Shape;63705;p27"/>
            <p:cNvSpPr/>
            <p:nvPr/>
          </p:nvSpPr>
          <p:spPr>
            <a:xfrm>
              <a:off x="882550" y="3663375"/>
              <a:ext cx="32750" cy="18775"/>
            </a:xfrm>
            <a:custGeom>
              <a:avLst/>
              <a:gdLst/>
              <a:ahLst/>
              <a:cxnLst/>
              <a:rect l="l" t="t" r="r" b="b"/>
              <a:pathLst>
                <a:path w="1310" h="751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1"/>
                  </a:cubicBezTo>
                  <a:cubicBezTo>
                    <a:pt x="48" y="155"/>
                    <a:pt x="0" y="751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6" name="Google Shape;63706;p27"/>
            <p:cNvSpPr/>
            <p:nvPr/>
          </p:nvSpPr>
          <p:spPr>
            <a:xfrm>
              <a:off x="5041700" y="36708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7" name="Google Shape;63707;p27"/>
            <p:cNvSpPr/>
            <p:nvPr/>
          </p:nvSpPr>
          <p:spPr>
            <a:xfrm>
              <a:off x="4978300" y="3668725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03"/>
                    <a:pt x="238" y="263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8" name="Google Shape;63708;p27"/>
            <p:cNvSpPr/>
            <p:nvPr/>
          </p:nvSpPr>
          <p:spPr>
            <a:xfrm>
              <a:off x="1294500" y="3658925"/>
              <a:ext cx="16100" cy="13700"/>
            </a:xfrm>
            <a:custGeom>
              <a:avLst/>
              <a:gdLst/>
              <a:ahLst/>
              <a:cxnLst/>
              <a:rect l="l" t="t" r="r" b="b"/>
              <a:pathLst>
                <a:path w="644" h="548" extrusionOk="0">
                  <a:moveTo>
                    <a:pt x="429" y="500"/>
                  </a:moveTo>
                  <a:cubicBezTo>
                    <a:pt x="441" y="429"/>
                    <a:pt x="465" y="369"/>
                    <a:pt x="643" y="381"/>
                  </a:cubicBezTo>
                  <a:lnTo>
                    <a:pt x="643" y="155"/>
                  </a:lnTo>
                  <a:cubicBezTo>
                    <a:pt x="107" y="0"/>
                    <a:pt x="0" y="548"/>
                    <a:pt x="429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9" name="Google Shape;63709;p27"/>
            <p:cNvSpPr/>
            <p:nvPr/>
          </p:nvSpPr>
          <p:spPr>
            <a:xfrm>
              <a:off x="4340400" y="36651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0" name="Google Shape;63710;p27"/>
            <p:cNvSpPr/>
            <p:nvPr/>
          </p:nvSpPr>
          <p:spPr>
            <a:xfrm>
              <a:off x="265500" y="3660400"/>
              <a:ext cx="18175" cy="8350"/>
            </a:xfrm>
            <a:custGeom>
              <a:avLst/>
              <a:gdLst/>
              <a:ahLst/>
              <a:cxnLst/>
              <a:rect l="l" t="t" r="r" b="b"/>
              <a:pathLst>
                <a:path w="727" h="334" extrusionOk="0">
                  <a:moveTo>
                    <a:pt x="727" y="334"/>
                  </a:moveTo>
                  <a:lnTo>
                    <a:pt x="727" y="1"/>
                  </a:lnTo>
                  <a:lnTo>
                    <a:pt x="286" y="1"/>
                  </a:lnTo>
                  <a:cubicBezTo>
                    <a:pt x="274" y="143"/>
                    <a:pt x="0" y="155"/>
                    <a:pt x="84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1" name="Google Shape;63711;p27"/>
            <p:cNvSpPr/>
            <p:nvPr/>
          </p:nvSpPr>
          <p:spPr>
            <a:xfrm>
              <a:off x="6853825" y="3659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0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2" name="Google Shape;63712;p27"/>
            <p:cNvSpPr/>
            <p:nvPr/>
          </p:nvSpPr>
          <p:spPr>
            <a:xfrm>
              <a:off x="4370175" y="3654750"/>
              <a:ext cx="18175" cy="14000"/>
            </a:xfrm>
            <a:custGeom>
              <a:avLst/>
              <a:gdLst/>
              <a:ahLst/>
              <a:cxnLst/>
              <a:rect l="l" t="t" r="r" b="b"/>
              <a:pathLst>
                <a:path w="727" h="560" extrusionOk="0">
                  <a:moveTo>
                    <a:pt x="667" y="441"/>
                  </a:moveTo>
                  <a:cubicBezTo>
                    <a:pt x="727" y="191"/>
                    <a:pt x="620" y="24"/>
                    <a:pt x="227" y="0"/>
                  </a:cubicBezTo>
                  <a:cubicBezTo>
                    <a:pt x="274" y="191"/>
                    <a:pt x="1" y="560"/>
                    <a:pt x="6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3" name="Google Shape;63713;p27"/>
            <p:cNvSpPr/>
            <p:nvPr/>
          </p:nvSpPr>
          <p:spPr>
            <a:xfrm>
              <a:off x="3330175" y="3643125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6"/>
                  </a:moveTo>
                  <a:cubicBezTo>
                    <a:pt x="1810" y="465"/>
                    <a:pt x="715" y="156"/>
                    <a:pt x="83" y="1"/>
                  </a:cubicBezTo>
                  <a:cubicBezTo>
                    <a:pt x="0" y="537"/>
                    <a:pt x="476" y="787"/>
                    <a:pt x="1167" y="9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4" name="Google Shape;63714;p27"/>
            <p:cNvSpPr/>
            <p:nvPr/>
          </p:nvSpPr>
          <p:spPr>
            <a:xfrm>
              <a:off x="6872875" y="3656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6"/>
                  </a:moveTo>
                  <a:cubicBezTo>
                    <a:pt x="179" y="179"/>
                    <a:pt x="453" y="96"/>
                    <a:pt x="346" y="48"/>
                  </a:cubicBezTo>
                  <a:cubicBezTo>
                    <a:pt x="274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5" name="Google Shape;63715;p27"/>
            <p:cNvSpPr/>
            <p:nvPr/>
          </p:nvSpPr>
          <p:spPr>
            <a:xfrm>
              <a:off x="655725" y="3656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79"/>
                    <a:pt x="429" y="96"/>
                    <a:pt x="322" y="48"/>
                  </a:cubicBezTo>
                  <a:cubicBezTo>
                    <a:pt x="262" y="1"/>
                    <a:pt x="0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6" name="Google Shape;63716;p27"/>
            <p:cNvSpPr/>
            <p:nvPr/>
          </p:nvSpPr>
          <p:spPr>
            <a:xfrm>
              <a:off x="4302300" y="3653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7" name="Google Shape;63717;p27"/>
            <p:cNvSpPr/>
            <p:nvPr/>
          </p:nvSpPr>
          <p:spPr>
            <a:xfrm>
              <a:off x="1506125" y="3644625"/>
              <a:ext cx="27700" cy="16100"/>
            </a:xfrm>
            <a:custGeom>
              <a:avLst/>
              <a:gdLst/>
              <a:ahLst/>
              <a:cxnLst/>
              <a:rect l="l" t="t" r="r" b="b"/>
              <a:pathLst>
                <a:path w="1108" h="644" extrusionOk="0">
                  <a:moveTo>
                    <a:pt x="882" y="512"/>
                  </a:moveTo>
                  <a:cubicBezTo>
                    <a:pt x="1108" y="227"/>
                    <a:pt x="155" y="1"/>
                    <a:pt x="1" y="286"/>
                  </a:cubicBezTo>
                  <a:cubicBezTo>
                    <a:pt x="346" y="334"/>
                    <a:pt x="191" y="643"/>
                    <a:pt x="882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8" name="Google Shape;63718;p27"/>
            <p:cNvSpPr/>
            <p:nvPr/>
          </p:nvSpPr>
          <p:spPr>
            <a:xfrm>
              <a:off x="454800" y="36514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7" y="238"/>
                  </a:moveTo>
                  <a:cubicBezTo>
                    <a:pt x="537" y="119"/>
                    <a:pt x="715" y="96"/>
                    <a:pt x="751" y="12"/>
                  </a:cubicBezTo>
                  <a:cubicBezTo>
                    <a:pt x="417" y="24"/>
                    <a:pt x="1" y="0"/>
                    <a:pt x="96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9" name="Google Shape;63719;p27"/>
            <p:cNvSpPr/>
            <p:nvPr/>
          </p:nvSpPr>
          <p:spPr>
            <a:xfrm>
              <a:off x="2223475" y="3651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75" y="24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0" name="Google Shape;63720;p27"/>
            <p:cNvSpPr/>
            <p:nvPr/>
          </p:nvSpPr>
          <p:spPr>
            <a:xfrm>
              <a:off x="1726400" y="3650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1" name="Google Shape;63721;p27"/>
            <p:cNvSpPr/>
            <p:nvPr/>
          </p:nvSpPr>
          <p:spPr>
            <a:xfrm>
              <a:off x="5737025" y="36398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3"/>
                    <a:pt x="345" y="24"/>
                  </a:cubicBezTo>
                  <a:cubicBezTo>
                    <a:pt x="262" y="0"/>
                    <a:pt x="0" y="83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2" name="Google Shape;63722;p27"/>
            <p:cNvSpPr/>
            <p:nvPr/>
          </p:nvSpPr>
          <p:spPr>
            <a:xfrm>
              <a:off x="4544000" y="36321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20"/>
                  </a:moveTo>
                  <a:lnTo>
                    <a:pt x="1" y="334"/>
                  </a:lnTo>
                  <a:cubicBezTo>
                    <a:pt x="406" y="715"/>
                    <a:pt x="1072" y="0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3" name="Google Shape;63723;p27"/>
            <p:cNvSpPr/>
            <p:nvPr/>
          </p:nvSpPr>
          <p:spPr>
            <a:xfrm>
              <a:off x="3715325" y="36398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4" name="Google Shape;63724;p27"/>
            <p:cNvSpPr/>
            <p:nvPr/>
          </p:nvSpPr>
          <p:spPr>
            <a:xfrm>
              <a:off x="2168425" y="3635100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464" y="334"/>
                  </a:moveTo>
                  <a:cubicBezTo>
                    <a:pt x="441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79"/>
                    <a:pt x="0" y="382"/>
                    <a:pt x="464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5" name="Google Shape;63725;p27"/>
            <p:cNvSpPr/>
            <p:nvPr/>
          </p:nvSpPr>
          <p:spPr>
            <a:xfrm>
              <a:off x="4340400" y="36368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80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6" name="Google Shape;63726;p27"/>
            <p:cNvSpPr/>
            <p:nvPr/>
          </p:nvSpPr>
          <p:spPr>
            <a:xfrm>
              <a:off x="2625625" y="363390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38" y="144"/>
                    <a:pt x="345" y="310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7" name="Google Shape;63727;p27"/>
            <p:cNvSpPr/>
            <p:nvPr/>
          </p:nvSpPr>
          <p:spPr>
            <a:xfrm>
              <a:off x="2560725" y="36351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8" name="Google Shape;63728;p27"/>
            <p:cNvSpPr/>
            <p:nvPr/>
          </p:nvSpPr>
          <p:spPr>
            <a:xfrm>
              <a:off x="2190150" y="3632125"/>
              <a:ext cx="16975" cy="8950"/>
            </a:xfrm>
            <a:custGeom>
              <a:avLst/>
              <a:gdLst/>
              <a:ahLst/>
              <a:cxnLst/>
              <a:rect l="l" t="t" r="r" b="b"/>
              <a:pathLst>
                <a:path w="679" h="358" extrusionOk="0">
                  <a:moveTo>
                    <a:pt x="679" y="334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50"/>
                    <a:pt x="203" y="358"/>
                    <a:pt x="67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9" name="Google Shape;63729;p27"/>
            <p:cNvSpPr/>
            <p:nvPr/>
          </p:nvSpPr>
          <p:spPr>
            <a:xfrm>
              <a:off x="1701975" y="36315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" y="203"/>
                    <a:pt x="180" y="263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0" name="Google Shape;63730;p27"/>
            <p:cNvSpPr/>
            <p:nvPr/>
          </p:nvSpPr>
          <p:spPr>
            <a:xfrm>
              <a:off x="7158325" y="36294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1" name="Google Shape;63731;p27"/>
            <p:cNvSpPr/>
            <p:nvPr/>
          </p:nvSpPr>
          <p:spPr>
            <a:xfrm>
              <a:off x="4628550" y="36255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2" name="Google Shape;63732;p27"/>
            <p:cNvSpPr/>
            <p:nvPr/>
          </p:nvSpPr>
          <p:spPr>
            <a:xfrm>
              <a:off x="2180025" y="36208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5"/>
                  </a:moveTo>
                  <a:cubicBezTo>
                    <a:pt x="429" y="226"/>
                    <a:pt x="608" y="214"/>
                    <a:pt x="655" y="119"/>
                  </a:cubicBezTo>
                  <a:cubicBezTo>
                    <a:pt x="429" y="119"/>
                    <a:pt x="393" y="36"/>
                    <a:pt x="227" y="0"/>
                  </a:cubicBezTo>
                  <a:cubicBezTo>
                    <a:pt x="227" y="119"/>
                    <a:pt x="36" y="131"/>
                    <a:pt x="0" y="226"/>
                  </a:cubicBezTo>
                  <a:cubicBezTo>
                    <a:pt x="227" y="226"/>
                    <a:pt x="262" y="310"/>
                    <a:pt x="42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3" name="Google Shape;63733;p27"/>
            <p:cNvSpPr/>
            <p:nvPr/>
          </p:nvSpPr>
          <p:spPr>
            <a:xfrm>
              <a:off x="1625500" y="3614275"/>
              <a:ext cx="23225" cy="16975"/>
            </a:xfrm>
            <a:custGeom>
              <a:avLst/>
              <a:gdLst/>
              <a:ahLst/>
              <a:cxnLst/>
              <a:rect l="l" t="t" r="r" b="b"/>
              <a:pathLst>
                <a:path w="929" h="679" extrusionOk="0">
                  <a:moveTo>
                    <a:pt x="881" y="607"/>
                  </a:moveTo>
                  <a:cubicBezTo>
                    <a:pt x="929" y="274"/>
                    <a:pt x="917" y="0"/>
                    <a:pt x="226" y="36"/>
                  </a:cubicBezTo>
                  <a:cubicBezTo>
                    <a:pt x="226" y="202"/>
                    <a:pt x="119" y="298"/>
                    <a:pt x="0" y="381"/>
                  </a:cubicBezTo>
                  <a:cubicBezTo>
                    <a:pt x="441" y="381"/>
                    <a:pt x="286" y="679"/>
                    <a:pt x="881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4" name="Google Shape;63734;p27"/>
            <p:cNvSpPr/>
            <p:nvPr/>
          </p:nvSpPr>
          <p:spPr>
            <a:xfrm>
              <a:off x="7155650" y="36232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5" name="Google Shape;63735;p27"/>
            <p:cNvSpPr/>
            <p:nvPr/>
          </p:nvSpPr>
          <p:spPr>
            <a:xfrm>
              <a:off x="6987175" y="36232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107" y="131"/>
                  </a:moveTo>
                  <a:cubicBezTo>
                    <a:pt x="167" y="155"/>
                    <a:pt x="429" y="72"/>
                    <a:pt x="322" y="12"/>
                  </a:cubicBezTo>
                  <a:cubicBezTo>
                    <a:pt x="262" y="0"/>
                    <a:pt x="0" y="72"/>
                    <a:pt x="10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6" name="Google Shape;63736;p27"/>
            <p:cNvSpPr/>
            <p:nvPr/>
          </p:nvSpPr>
          <p:spPr>
            <a:xfrm>
              <a:off x="4441025" y="36205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5" y="60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7" name="Google Shape;63737;p27"/>
            <p:cNvSpPr/>
            <p:nvPr/>
          </p:nvSpPr>
          <p:spPr>
            <a:xfrm>
              <a:off x="2729200" y="3610700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65" y="393"/>
                    <a:pt x="655" y="405"/>
                  </a:cubicBezTo>
                  <a:lnTo>
                    <a:pt x="655" y="179"/>
                  </a:lnTo>
                  <a:cubicBezTo>
                    <a:pt x="119" y="0"/>
                    <a:pt x="0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8" name="Google Shape;63738;p27"/>
            <p:cNvSpPr/>
            <p:nvPr/>
          </p:nvSpPr>
          <p:spPr>
            <a:xfrm>
              <a:off x="6560325" y="3617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79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9" name="Google Shape;63739;p27"/>
            <p:cNvSpPr/>
            <p:nvPr/>
          </p:nvSpPr>
          <p:spPr>
            <a:xfrm>
              <a:off x="4533300" y="36118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0" name="Google Shape;63740;p27"/>
            <p:cNvSpPr/>
            <p:nvPr/>
          </p:nvSpPr>
          <p:spPr>
            <a:xfrm>
              <a:off x="1346275" y="3609200"/>
              <a:ext cx="18500" cy="11050"/>
            </a:xfrm>
            <a:custGeom>
              <a:avLst/>
              <a:gdLst/>
              <a:ahLst/>
              <a:cxnLst/>
              <a:rect l="l" t="t" r="r" b="b"/>
              <a:pathLst>
                <a:path w="740" h="442" extrusionOk="0">
                  <a:moveTo>
                    <a:pt x="739" y="120"/>
                  </a:moveTo>
                  <a:cubicBezTo>
                    <a:pt x="442" y="120"/>
                    <a:pt x="263" y="60"/>
                    <a:pt x="84" y="1"/>
                  </a:cubicBezTo>
                  <a:cubicBezTo>
                    <a:pt x="1" y="358"/>
                    <a:pt x="680" y="441"/>
                    <a:pt x="739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1" name="Google Shape;63741;p27"/>
            <p:cNvSpPr/>
            <p:nvPr/>
          </p:nvSpPr>
          <p:spPr>
            <a:xfrm>
              <a:off x="3519775" y="3611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80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2" name="Google Shape;63742;p27"/>
            <p:cNvSpPr/>
            <p:nvPr/>
          </p:nvSpPr>
          <p:spPr>
            <a:xfrm>
              <a:off x="1401350" y="3593725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3"/>
                    <a:pt x="977" y="763"/>
                    <a:pt x="1584" y="643"/>
                  </a:cubicBezTo>
                  <a:cubicBezTo>
                    <a:pt x="1406" y="322"/>
                    <a:pt x="1227" y="1"/>
                    <a:pt x="274" y="72"/>
                  </a:cubicBezTo>
                  <a:cubicBezTo>
                    <a:pt x="96" y="203"/>
                    <a:pt x="1" y="370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3" name="Google Shape;63743;p27"/>
            <p:cNvSpPr/>
            <p:nvPr/>
          </p:nvSpPr>
          <p:spPr>
            <a:xfrm>
              <a:off x="1794250" y="360087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4" name="Google Shape;63744;p27"/>
            <p:cNvSpPr/>
            <p:nvPr/>
          </p:nvSpPr>
          <p:spPr>
            <a:xfrm>
              <a:off x="4038875" y="36011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8" y="84"/>
                    <a:pt x="430" y="107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5" name="Google Shape;63745;p27"/>
            <p:cNvSpPr/>
            <p:nvPr/>
          </p:nvSpPr>
          <p:spPr>
            <a:xfrm>
              <a:off x="1870150" y="35979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191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6" name="Google Shape;63746;p27"/>
            <p:cNvSpPr/>
            <p:nvPr/>
          </p:nvSpPr>
          <p:spPr>
            <a:xfrm>
              <a:off x="1546600" y="36002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7" name="Google Shape;63747;p27"/>
            <p:cNvSpPr/>
            <p:nvPr/>
          </p:nvSpPr>
          <p:spPr>
            <a:xfrm>
              <a:off x="4168675" y="3592825"/>
              <a:ext cx="16675" cy="6575"/>
            </a:xfrm>
            <a:custGeom>
              <a:avLst/>
              <a:gdLst/>
              <a:ahLst/>
              <a:cxnLst/>
              <a:rect l="l" t="t" r="r" b="b"/>
              <a:pathLst>
                <a:path w="667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8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8" name="Google Shape;63748;p27"/>
            <p:cNvSpPr/>
            <p:nvPr/>
          </p:nvSpPr>
          <p:spPr>
            <a:xfrm>
              <a:off x="3337900" y="359550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51" y="37"/>
                    <a:pt x="1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9" name="Google Shape;63749;p27"/>
            <p:cNvSpPr/>
            <p:nvPr/>
          </p:nvSpPr>
          <p:spPr>
            <a:xfrm>
              <a:off x="1949050" y="35949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0" name="Google Shape;63750;p27"/>
            <p:cNvSpPr/>
            <p:nvPr/>
          </p:nvSpPr>
          <p:spPr>
            <a:xfrm>
              <a:off x="6935675" y="35925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7"/>
                    <a:pt x="1" y="1"/>
                    <a:pt x="1" y="120"/>
                  </a:cubicBezTo>
                  <a:cubicBezTo>
                    <a:pt x="167" y="96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1" name="Google Shape;63751;p27"/>
            <p:cNvSpPr/>
            <p:nvPr/>
          </p:nvSpPr>
          <p:spPr>
            <a:xfrm>
              <a:off x="4571100" y="35836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91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2" name="Google Shape;63752;p27"/>
            <p:cNvSpPr/>
            <p:nvPr/>
          </p:nvSpPr>
          <p:spPr>
            <a:xfrm>
              <a:off x="1837725" y="3584500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6"/>
                  </a:cubicBezTo>
                  <a:cubicBezTo>
                    <a:pt x="167" y="84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3" name="Google Shape;63753;p27"/>
            <p:cNvSpPr/>
            <p:nvPr/>
          </p:nvSpPr>
          <p:spPr>
            <a:xfrm>
              <a:off x="1381125" y="3580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3"/>
                  </a:moveTo>
                  <a:cubicBezTo>
                    <a:pt x="226" y="84"/>
                    <a:pt x="48" y="1"/>
                    <a:pt x="0" y="143"/>
                  </a:cubicBezTo>
                  <a:cubicBezTo>
                    <a:pt x="0" y="203"/>
                    <a:pt x="179" y="263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4" name="Google Shape;63754;p27"/>
            <p:cNvSpPr/>
            <p:nvPr/>
          </p:nvSpPr>
          <p:spPr>
            <a:xfrm>
              <a:off x="3639125" y="35806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5" name="Google Shape;63755;p27"/>
            <p:cNvSpPr/>
            <p:nvPr/>
          </p:nvSpPr>
          <p:spPr>
            <a:xfrm>
              <a:off x="2163950" y="357170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3" y="167"/>
                  </a:moveTo>
                  <a:cubicBezTo>
                    <a:pt x="0" y="0"/>
                    <a:pt x="0" y="667"/>
                    <a:pt x="643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6" name="Google Shape;63756;p27"/>
            <p:cNvSpPr/>
            <p:nvPr/>
          </p:nvSpPr>
          <p:spPr>
            <a:xfrm>
              <a:off x="5411075" y="3577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43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7" name="Google Shape;63757;p27"/>
            <p:cNvSpPr/>
            <p:nvPr/>
          </p:nvSpPr>
          <p:spPr>
            <a:xfrm>
              <a:off x="5133975" y="35779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1" y="36"/>
                  </a:moveTo>
                  <a:cubicBezTo>
                    <a:pt x="262" y="1"/>
                    <a:pt x="0" y="96"/>
                    <a:pt x="95" y="143"/>
                  </a:cubicBezTo>
                  <a:cubicBezTo>
                    <a:pt x="179" y="167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8" name="Google Shape;63758;p27"/>
            <p:cNvSpPr/>
            <p:nvPr/>
          </p:nvSpPr>
          <p:spPr>
            <a:xfrm>
              <a:off x="1992500" y="3570200"/>
              <a:ext cx="20550" cy="8675"/>
            </a:xfrm>
            <a:custGeom>
              <a:avLst/>
              <a:gdLst/>
              <a:ahLst/>
              <a:cxnLst/>
              <a:rect l="l" t="t" r="r" b="b"/>
              <a:pathLst>
                <a:path w="822" h="347" extrusionOk="0">
                  <a:moveTo>
                    <a:pt x="120" y="346"/>
                  </a:moveTo>
                  <a:lnTo>
                    <a:pt x="774" y="346"/>
                  </a:lnTo>
                  <a:cubicBezTo>
                    <a:pt x="739" y="215"/>
                    <a:pt x="822" y="13"/>
                    <a:pt x="548" y="1"/>
                  </a:cubicBezTo>
                  <a:cubicBezTo>
                    <a:pt x="536" y="180"/>
                    <a:pt x="0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9" name="Google Shape;63759;p27"/>
            <p:cNvSpPr/>
            <p:nvPr/>
          </p:nvSpPr>
          <p:spPr>
            <a:xfrm>
              <a:off x="2307425" y="35720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31" y="155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0" name="Google Shape;63760;p27"/>
            <p:cNvSpPr/>
            <p:nvPr/>
          </p:nvSpPr>
          <p:spPr>
            <a:xfrm>
              <a:off x="3607575" y="3560975"/>
              <a:ext cx="23550" cy="13125"/>
            </a:xfrm>
            <a:custGeom>
              <a:avLst/>
              <a:gdLst/>
              <a:ahLst/>
              <a:cxnLst/>
              <a:rect l="l" t="t" r="r" b="b"/>
              <a:pathLst>
                <a:path w="942" h="525" extrusionOk="0">
                  <a:moveTo>
                    <a:pt x="941" y="477"/>
                  </a:moveTo>
                  <a:lnTo>
                    <a:pt x="941" y="25"/>
                  </a:lnTo>
                  <a:cubicBezTo>
                    <a:pt x="525" y="1"/>
                    <a:pt x="465" y="144"/>
                    <a:pt x="72" y="144"/>
                  </a:cubicBezTo>
                  <a:cubicBezTo>
                    <a:pt x="1" y="441"/>
                    <a:pt x="370" y="525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1" name="Google Shape;63761;p27"/>
            <p:cNvSpPr/>
            <p:nvPr/>
          </p:nvSpPr>
          <p:spPr>
            <a:xfrm>
              <a:off x="1315925" y="3563075"/>
              <a:ext cx="21750" cy="11925"/>
            </a:xfrm>
            <a:custGeom>
              <a:avLst/>
              <a:gdLst/>
              <a:ahLst/>
              <a:cxnLst/>
              <a:rect l="l" t="t" r="r" b="b"/>
              <a:pathLst>
                <a:path w="870" h="477" extrusionOk="0">
                  <a:moveTo>
                    <a:pt x="870" y="393"/>
                  </a:moveTo>
                  <a:lnTo>
                    <a:pt x="870" y="48"/>
                  </a:lnTo>
                  <a:cubicBezTo>
                    <a:pt x="536" y="60"/>
                    <a:pt x="60" y="0"/>
                    <a:pt x="1" y="167"/>
                  </a:cubicBezTo>
                  <a:cubicBezTo>
                    <a:pt x="441" y="167"/>
                    <a:pt x="274" y="476"/>
                    <a:pt x="870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2" name="Google Shape;63762;p27"/>
            <p:cNvSpPr/>
            <p:nvPr/>
          </p:nvSpPr>
          <p:spPr>
            <a:xfrm>
              <a:off x="1663875" y="3552650"/>
              <a:ext cx="32775" cy="17575"/>
            </a:xfrm>
            <a:custGeom>
              <a:avLst/>
              <a:gdLst/>
              <a:ahLst/>
              <a:cxnLst/>
              <a:rect l="l" t="t" r="r" b="b"/>
              <a:pathLst>
                <a:path w="1311" h="703" extrusionOk="0">
                  <a:moveTo>
                    <a:pt x="1" y="262"/>
                  </a:moveTo>
                  <a:cubicBezTo>
                    <a:pt x="239" y="512"/>
                    <a:pt x="596" y="703"/>
                    <a:pt x="1311" y="703"/>
                  </a:cubicBezTo>
                  <a:lnTo>
                    <a:pt x="1311" y="143"/>
                  </a:lnTo>
                  <a:cubicBezTo>
                    <a:pt x="930" y="203"/>
                    <a:pt x="13" y="0"/>
                    <a:pt x="1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3" name="Google Shape;63763;p27"/>
            <p:cNvSpPr/>
            <p:nvPr/>
          </p:nvSpPr>
          <p:spPr>
            <a:xfrm>
              <a:off x="875700" y="3553250"/>
              <a:ext cx="36325" cy="17275"/>
            </a:xfrm>
            <a:custGeom>
              <a:avLst/>
              <a:gdLst/>
              <a:ahLst/>
              <a:cxnLst/>
              <a:rect l="l" t="t" r="r" b="b"/>
              <a:pathLst>
                <a:path w="1453" h="691" extrusionOk="0">
                  <a:moveTo>
                    <a:pt x="1096" y="0"/>
                  </a:moveTo>
                  <a:cubicBezTo>
                    <a:pt x="405" y="24"/>
                    <a:pt x="48" y="203"/>
                    <a:pt x="0" y="560"/>
                  </a:cubicBezTo>
                  <a:cubicBezTo>
                    <a:pt x="429" y="524"/>
                    <a:pt x="476" y="691"/>
                    <a:pt x="881" y="679"/>
                  </a:cubicBezTo>
                  <a:cubicBezTo>
                    <a:pt x="1024" y="441"/>
                    <a:pt x="1453" y="179"/>
                    <a:pt x="109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4" name="Google Shape;63764;p27"/>
            <p:cNvSpPr/>
            <p:nvPr/>
          </p:nvSpPr>
          <p:spPr>
            <a:xfrm>
              <a:off x="4631225" y="35586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29" y="346"/>
                  </a:moveTo>
                  <a:cubicBezTo>
                    <a:pt x="393" y="215"/>
                    <a:pt x="477" y="36"/>
                    <a:pt x="215" y="1"/>
                  </a:cubicBezTo>
                  <a:cubicBezTo>
                    <a:pt x="203" y="84"/>
                    <a:pt x="191" y="143"/>
                    <a:pt x="0" y="120"/>
                  </a:cubicBezTo>
                  <a:cubicBezTo>
                    <a:pt x="24" y="263"/>
                    <a:pt x="60" y="39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5" name="Google Shape;63765;p27"/>
            <p:cNvSpPr/>
            <p:nvPr/>
          </p:nvSpPr>
          <p:spPr>
            <a:xfrm>
              <a:off x="2155900" y="3563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68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6" name="Google Shape;63766;p27"/>
            <p:cNvSpPr/>
            <p:nvPr/>
          </p:nvSpPr>
          <p:spPr>
            <a:xfrm>
              <a:off x="3451600" y="35583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7" name="Google Shape;63767;p27"/>
            <p:cNvSpPr/>
            <p:nvPr/>
          </p:nvSpPr>
          <p:spPr>
            <a:xfrm>
              <a:off x="1987150" y="35583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8" name="Google Shape;63768;p27"/>
            <p:cNvSpPr/>
            <p:nvPr/>
          </p:nvSpPr>
          <p:spPr>
            <a:xfrm>
              <a:off x="3125675" y="35562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4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9" name="Google Shape;63769;p27"/>
            <p:cNvSpPr/>
            <p:nvPr/>
          </p:nvSpPr>
          <p:spPr>
            <a:xfrm>
              <a:off x="3753425" y="35523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8" y="179"/>
                    <a:pt x="429" y="96"/>
                    <a:pt x="334" y="36"/>
                  </a:cubicBezTo>
                  <a:cubicBezTo>
                    <a:pt x="275" y="1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0" name="Google Shape;63770;p27"/>
            <p:cNvSpPr/>
            <p:nvPr/>
          </p:nvSpPr>
          <p:spPr>
            <a:xfrm>
              <a:off x="2894700" y="35523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1" name="Google Shape;63771;p27"/>
            <p:cNvSpPr/>
            <p:nvPr/>
          </p:nvSpPr>
          <p:spPr>
            <a:xfrm>
              <a:off x="5791200" y="35467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2" name="Google Shape;63772;p27"/>
            <p:cNvSpPr/>
            <p:nvPr/>
          </p:nvSpPr>
          <p:spPr>
            <a:xfrm>
              <a:off x="2139550" y="35467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6"/>
                    <a:pt x="95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3" name="Google Shape;63773;p27"/>
            <p:cNvSpPr/>
            <p:nvPr/>
          </p:nvSpPr>
          <p:spPr>
            <a:xfrm>
              <a:off x="4652650" y="3541925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4" name="Google Shape;63774;p27"/>
            <p:cNvSpPr/>
            <p:nvPr/>
          </p:nvSpPr>
          <p:spPr>
            <a:xfrm>
              <a:off x="3742425" y="3530925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334" y="0"/>
                  </a:moveTo>
                  <a:cubicBezTo>
                    <a:pt x="0" y="155"/>
                    <a:pt x="96" y="500"/>
                    <a:pt x="774" y="441"/>
                  </a:cubicBezTo>
                  <a:cubicBezTo>
                    <a:pt x="834" y="191"/>
                    <a:pt x="715" y="24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5" name="Google Shape;63775;p27"/>
            <p:cNvSpPr/>
            <p:nvPr/>
          </p:nvSpPr>
          <p:spPr>
            <a:xfrm>
              <a:off x="2845575" y="3538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25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6" name="Google Shape;63776;p27"/>
            <p:cNvSpPr/>
            <p:nvPr/>
          </p:nvSpPr>
          <p:spPr>
            <a:xfrm>
              <a:off x="6392450" y="3519900"/>
              <a:ext cx="28000" cy="19975"/>
            </a:xfrm>
            <a:custGeom>
              <a:avLst/>
              <a:gdLst/>
              <a:ahLst/>
              <a:cxnLst/>
              <a:rect l="l" t="t" r="r" b="b"/>
              <a:pathLst>
                <a:path w="1120" h="799" extrusionOk="0">
                  <a:moveTo>
                    <a:pt x="632" y="775"/>
                  </a:moveTo>
                  <a:cubicBezTo>
                    <a:pt x="572" y="453"/>
                    <a:pt x="1120" y="441"/>
                    <a:pt x="1060" y="108"/>
                  </a:cubicBezTo>
                  <a:cubicBezTo>
                    <a:pt x="1" y="1"/>
                    <a:pt x="96" y="799"/>
                    <a:pt x="632" y="7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7" name="Google Shape;63777;p27"/>
            <p:cNvSpPr/>
            <p:nvPr/>
          </p:nvSpPr>
          <p:spPr>
            <a:xfrm>
              <a:off x="2313075" y="3535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8" y="144"/>
                  </a:moveTo>
                  <a:cubicBezTo>
                    <a:pt x="167" y="179"/>
                    <a:pt x="441" y="84"/>
                    <a:pt x="334" y="25"/>
                  </a:cubicBezTo>
                  <a:cubicBezTo>
                    <a:pt x="274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8" name="Google Shape;63778;p27"/>
            <p:cNvSpPr/>
            <p:nvPr/>
          </p:nvSpPr>
          <p:spPr>
            <a:xfrm>
              <a:off x="1677275" y="35356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9" name="Google Shape;63779;p27"/>
            <p:cNvSpPr/>
            <p:nvPr/>
          </p:nvSpPr>
          <p:spPr>
            <a:xfrm>
              <a:off x="4084125" y="3519300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798" y="680"/>
                  </a:moveTo>
                  <a:cubicBezTo>
                    <a:pt x="977" y="549"/>
                    <a:pt x="1072" y="382"/>
                    <a:pt x="1013" y="120"/>
                  </a:cubicBezTo>
                  <a:cubicBezTo>
                    <a:pt x="715" y="120"/>
                    <a:pt x="536" y="61"/>
                    <a:pt x="358" y="1"/>
                  </a:cubicBezTo>
                  <a:cubicBezTo>
                    <a:pt x="1" y="191"/>
                    <a:pt x="96" y="715"/>
                    <a:pt x="798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0" name="Google Shape;63780;p27"/>
            <p:cNvSpPr/>
            <p:nvPr/>
          </p:nvSpPr>
          <p:spPr>
            <a:xfrm>
              <a:off x="2343725" y="3523775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20" y="501"/>
                  </a:moveTo>
                  <a:lnTo>
                    <a:pt x="620" y="167"/>
                  </a:lnTo>
                  <a:cubicBezTo>
                    <a:pt x="1" y="1"/>
                    <a:pt x="1" y="667"/>
                    <a:pt x="620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1" name="Google Shape;63781;p27"/>
            <p:cNvSpPr/>
            <p:nvPr/>
          </p:nvSpPr>
          <p:spPr>
            <a:xfrm>
              <a:off x="5345900" y="35300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2" name="Google Shape;63782;p27"/>
            <p:cNvSpPr/>
            <p:nvPr/>
          </p:nvSpPr>
          <p:spPr>
            <a:xfrm>
              <a:off x="2277050" y="3525275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691" y="345"/>
                  </a:moveTo>
                  <a:lnTo>
                    <a:pt x="691" y="0"/>
                  </a:lnTo>
                  <a:lnTo>
                    <a:pt x="37" y="0"/>
                  </a:lnTo>
                  <a:cubicBezTo>
                    <a:pt x="1" y="238"/>
                    <a:pt x="215" y="357"/>
                    <a:pt x="69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3" name="Google Shape;63783;p27"/>
            <p:cNvSpPr/>
            <p:nvPr/>
          </p:nvSpPr>
          <p:spPr>
            <a:xfrm>
              <a:off x="1646925" y="3522300"/>
              <a:ext cx="11325" cy="10125"/>
            </a:xfrm>
            <a:custGeom>
              <a:avLst/>
              <a:gdLst/>
              <a:ahLst/>
              <a:cxnLst/>
              <a:rect l="l" t="t" r="r" b="b"/>
              <a:pathLst>
                <a:path w="453" h="405" extrusionOk="0">
                  <a:moveTo>
                    <a:pt x="453" y="345"/>
                  </a:moveTo>
                  <a:lnTo>
                    <a:pt x="453" y="119"/>
                  </a:lnTo>
                  <a:cubicBezTo>
                    <a:pt x="250" y="119"/>
                    <a:pt x="203" y="24"/>
                    <a:pt x="24" y="0"/>
                  </a:cubicBezTo>
                  <a:cubicBezTo>
                    <a:pt x="36" y="179"/>
                    <a:pt x="0" y="405"/>
                    <a:pt x="453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4" name="Google Shape;63784;p27"/>
            <p:cNvSpPr/>
            <p:nvPr/>
          </p:nvSpPr>
          <p:spPr>
            <a:xfrm>
              <a:off x="1462675" y="3527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62" y="24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5" name="Google Shape;63785;p27"/>
            <p:cNvSpPr/>
            <p:nvPr/>
          </p:nvSpPr>
          <p:spPr>
            <a:xfrm>
              <a:off x="6815725" y="35220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12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6" name="Google Shape;63786;p27"/>
            <p:cNvSpPr/>
            <p:nvPr/>
          </p:nvSpPr>
          <p:spPr>
            <a:xfrm>
              <a:off x="6079625" y="35243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7" name="Google Shape;63787;p27"/>
            <p:cNvSpPr/>
            <p:nvPr/>
          </p:nvSpPr>
          <p:spPr>
            <a:xfrm>
              <a:off x="2006200" y="3522300"/>
              <a:ext cx="16375" cy="5675"/>
            </a:xfrm>
            <a:custGeom>
              <a:avLst/>
              <a:gdLst/>
              <a:ahLst/>
              <a:cxnLst/>
              <a:rect l="l" t="t" r="r" b="b"/>
              <a:pathLst>
                <a:path w="655" h="227" extrusionOk="0">
                  <a:moveTo>
                    <a:pt x="0" y="226"/>
                  </a:moveTo>
                  <a:cubicBezTo>
                    <a:pt x="369" y="226"/>
                    <a:pt x="572" y="131"/>
                    <a:pt x="655" y="0"/>
                  </a:cubicBezTo>
                  <a:cubicBezTo>
                    <a:pt x="286" y="0"/>
                    <a:pt x="95" y="83"/>
                    <a:pt x="0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8" name="Google Shape;63788;p27"/>
            <p:cNvSpPr/>
            <p:nvPr/>
          </p:nvSpPr>
          <p:spPr>
            <a:xfrm>
              <a:off x="2294325" y="351662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5" y="120"/>
                  </a:moveTo>
                  <a:cubicBezTo>
                    <a:pt x="429" y="120"/>
                    <a:pt x="393" y="37"/>
                    <a:pt x="215" y="1"/>
                  </a:cubicBezTo>
                  <a:cubicBezTo>
                    <a:pt x="215" y="120"/>
                    <a:pt x="36" y="132"/>
                    <a:pt x="0" y="227"/>
                  </a:cubicBezTo>
                  <a:cubicBezTo>
                    <a:pt x="215" y="227"/>
                    <a:pt x="250" y="310"/>
                    <a:pt x="429" y="346"/>
                  </a:cubicBezTo>
                  <a:cubicBezTo>
                    <a:pt x="429" y="227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9" name="Google Shape;63789;p27"/>
            <p:cNvSpPr/>
            <p:nvPr/>
          </p:nvSpPr>
          <p:spPr>
            <a:xfrm>
              <a:off x="5039000" y="3508900"/>
              <a:ext cx="21175" cy="16100"/>
            </a:xfrm>
            <a:custGeom>
              <a:avLst/>
              <a:gdLst/>
              <a:ahLst/>
              <a:cxnLst/>
              <a:rect l="l" t="t" r="r" b="b"/>
              <a:pathLst>
                <a:path w="847" h="644" extrusionOk="0">
                  <a:moveTo>
                    <a:pt x="1" y="107"/>
                  </a:moveTo>
                  <a:lnTo>
                    <a:pt x="1" y="548"/>
                  </a:lnTo>
                  <a:cubicBezTo>
                    <a:pt x="846" y="643"/>
                    <a:pt x="846" y="0"/>
                    <a:pt x="1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0" name="Google Shape;63790;p27"/>
            <p:cNvSpPr/>
            <p:nvPr/>
          </p:nvSpPr>
          <p:spPr>
            <a:xfrm>
              <a:off x="4542225" y="3505625"/>
              <a:ext cx="27700" cy="16700"/>
            </a:xfrm>
            <a:custGeom>
              <a:avLst/>
              <a:gdLst/>
              <a:ahLst/>
              <a:cxnLst/>
              <a:rect l="l" t="t" r="r" b="b"/>
              <a:pathLst>
                <a:path w="1108" h="668" extrusionOk="0">
                  <a:moveTo>
                    <a:pt x="953" y="0"/>
                  </a:moveTo>
                  <a:lnTo>
                    <a:pt x="96" y="0"/>
                  </a:lnTo>
                  <a:cubicBezTo>
                    <a:pt x="0" y="381"/>
                    <a:pt x="465" y="477"/>
                    <a:pt x="750" y="667"/>
                  </a:cubicBezTo>
                  <a:cubicBezTo>
                    <a:pt x="727" y="417"/>
                    <a:pt x="1108" y="334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1" name="Google Shape;63791;p27"/>
            <p:cNvSpPr/>
            <p:nvPr/>
          </p:nvSpPr>
          <p:spPr>
            <a:xfrm>
              <a:off x="2492550" y="35133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80" y="168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2" name="Google Shape;63792;p27"/>
            <p:cNvSpPr/>
            <p:nvPr/>
          </p:nvSpPr>
          <p:spPr>
            <a:xfrm>
              <a:off x="6190950" y="3505625"/>
              <a:ext cx="16375" cy="8350"/>
            </a:xfrm>
            <a:custGeom>
              <a:avLst/>
              <a:gdLst/>
              <a:ahLst/>
              <a:cxnLst/>
              <a:rect l="l" t="t" r="r" b="b"/>
              <a:pathLst>
                <a:path w="655" h="334" extrusionOk="0">
                  <a:moveTo>
                    <a:pt x="655" y="0"/>
                  </a:moveTo>
                  <a:lnTo>
                    <a:pt x="0" y="0"/>
                  </a:lnTo>
                  <a:lnTo>
                    <a:pt x="0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3" name="Google Shape;63793;p27"/>
            <p:cNvSpPr/>
            <p:nvPr/>
          </p:nvSpPr>
          <p:spPr>
            <a:xfrm>
              <a:off x="6728800" y="35047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15"/>
                    <a:pt x="179" y="274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4" name="Google Shape;63794;p27"/>
            <p:cNvSpPr/>
            <p:nvPr/>
          </p:nvSpPr>
          <p:spPr>
            <a:xfrm>
              <a:off x="4210050" y="35017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5"/>
                  </a:moveTo>
                  <a:cubicBezTo>
                    <a:pt x="167" y="179"/>
                    <a:pt x="429" y="96"/>
                    <a:pt x="321" y="36"/>
                  </a:cubicBezTo>
                  <a:cubicBezTo>
                    <a:pt x="262" y="1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5" name="Google Shape;63795;p27"/>
            <p:cNvSpPr/>
            <p:nvPr/>
          </p:nvSpPr>
          <p:spPr>
            <a:xfrm>
              <a:off x="1254300" y="3478525"/>
              <a:ext cx="40825" cy="28900"/>
            </a:xfrm>
            <a:custGeom>
              <a:avLst/>
              <a:gdLst/>
              <a:ahLst/>
              <a:cxnLst/>
              <a:rect l="l" t="t" r="r" b="b"/>
              <a:pathLst>
                <a:path w="1633" h="1156" extrusionOk="0">
                  <a:moveTo>
                    <a:pt x="501" y="739"/>
                  </a:moveTo>
                  <a:cubicBezTo>
                    <a:pt x="656" y="870"/>
                    <a:pt x="370" y="1156"/>
                    <a:pt x="930" y="1072"/>
                  </a:cubicBezTo>
                  <a:cubicBezTo>
                    <a:pt x="1632" y="799"/>
                    <a:pt x="715" y="1"/>
                    <a:pt x="72" y="406"/>
                  </a:cubicBezTo>
                  <a:cubicBezTo>
                    <a:pt x="1" y="632"/>
                    <a:pt x="382" y="620"/>
                    <a:pt x="501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6" name="Google Shape;63796;p27"/>
            <p:cNvSpPr/>
            <p:nvPr/>
          </p:nvSpPr>
          <p:spPr>
            <a:xfrm>
              <a:off x="5728675" y="34970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7" name="Google Shape;63797;p27"/>
            <p:cNvSpPr/>
            <p:nvPr/>
          </p:nvSpPr>
          <p:spPr>
            <a:xfrm>
              <a:off x="2502975" y="3494000"/>
              <a:ext cx="22950" cy="10450"/>
            </a:xfrm>
            <a:custGeom>
              <a:avLst/>
              <a:gdLst/>
              <a:ahLst/>
              <a:cxnLst/>
              <a:rect l="l" t="t" r="r" b="b"/>
              <a:pathLst>
                <a:path w="918" h="418" extrusionOk="0">
                  <a:moveTo>
                    <a:pt x="775" y="346"/>
                  </a:moveTo>
                  <a:cubicBezTo>
                    <a:pt x="917" y="49"/>
                    <a:pt x="322" y="120"/>
                    <a:pt x="120" y="1"/>
                  </a:cubicBezTo>
                  <a:cubicBezTo>
                    <a:pt x="1" y="299"/>
                    <a:pt x="227" y="418"/>
                    <a:pt x="77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8" name="Google Shape;63798;p27"/>
            <p:cNvSpPr/>
            <p:nvPr/>
          </p:nvSpPr>
          <p:spPr>
            <a:xfrm>
              <a:off x="1470700" y="3499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43"/>
                  </a:moveTo>
                  <a:cubicBezTo>
                    <a:pt x="167" y="167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9" name="Google Shape;63799;p27"/>
            <p:cNvSpPr/>
            <p:nvPr/>
          </p:nvSpPr>
          <p:spPr>
            <a:xfrm>
              <a:off x="2424400" y="3493725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0" name="Google Shape;63800;p27"/>
            <p:cNvSpPr/>
            <p:nvPr/>
          </p:nvSpPr>
          <p:spPr>
            <a:xfrm>
              <a:off x="992675" y="34961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1" name="Google Shape;63801;p27"/>
            <p:cNvSpPr/>
            <p:nvPr/>
          </p:nvSpPr>
          <p:spPr>
            <a:xfrm>
              <a:off x="720625" y="34961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2" y="96"/>
                    <a:pt x="345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2" name="Google Shape;63802;p27"/>
            <p:cNvSpPr/>
            <p:nvPr/>
          </p:nvSpPr>
          <p:spPr>
            <a:xfrm>
              <a:off x="587850" y="3487750"/>
              <a:ext cx="22350" cy="11950"/>
            </a:xfrm>
            <a:custGeom>
              <a:avLst/>
              <a:gdLst/>
              <a:ahLst/>
              <a:cxnLst/>
              <a:rect l="l" t="t" r="r" b="b"/>
              <a:pathLst>
                <a:path w="894" h="478" extrusionOk="0">
                  <a:moveTo>
                    <a:pt x="870" y="25"/>
                  </a:moveTo>
                  <a:cubicBezTo>
                    <a:pt x="370" y="1"/>
                    <a:pt x="48" y="60"/>
                    <a:pt x="1" y="251"/>
                  </a:cubicBezTo>
                  <a:cubicBezTo>
                    <a:pt x="310" y="275"/>
                    <a:pt x="370" y="430"/>
                    <a:pt x="656" y="477"/>
                  </a:cubicBezTo>
                  <a:cubicBezTo>
                    <a:pt x="596" y="275"/>
                    <a:pt x="894" y="239"/>
                    <a:pt x="870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3" name="Google Shape;63803;p27"/>
            <p:cNvSpPr/>
            <p:nvPr/>
          </p:nvSpPr>
          <p:spPr>
            <a:xfrm>
              <a:off x="1848425" y="3486575"/>
              <a:ext cx="30700" cy="13125"/>
            </a:xfrm>
            <a:custGeom>
              <a:avLst/>
              <a:gdLst/>
              <a:ahLst/>
              <a:cxnLst/>
              <a:rect l="l" t="t" r="r" b="b"/>
              <a:pathLst>
                <a:path w="1228" h="525" extrusionOk="0">
                  <a:moveTo>
                    <a:pt x="1084" y="417"/>
                  </a:moveTo>
                  <a:cubicBezTo>
                    <a:pt x="1227" y="143"/>
                    <a:pt x="48" y="0"/>
                    <a:pt x="1" y="191"/>
                  </a:cubicBezTo>
                  <a:cubicBezTo>
                    <a:pt x="418" y="238"/>
                    <a:pt x="406" y="524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4" name="Google Shape;63804;p27"/>
            <p:cNvSpPr/>
            <p:nvPr/>
          </p:nvSpPr>
          <p:spPr>
            <a:xfrm>
              <a:off x="7038975" y="34913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7"/>
                    <a:pt x="0" y="1"/>
                    <a:pt x="0" y="120"/>
                  </a:cubicBezTo>
                  <a:cubicBezTo>
                    <a:pt x="155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5" name="Google Shape;63805;p27"/>
            <p:cNvSpPr/>
            <p:nvPr/>
          </p:nvSpPr>
          <p:spPr>
            <a:xfrm>
              <a:off x="369375" y="3488350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1"/>
                  </a:moveTo>
                  <a:lnTo>
                    <a:pt x="36" y="1"/>
                  </a:lnTo>
                  <a:cubicBezTo>
                    <a:pt x="1" y="215"/>
                    <a:pt x="239" y="275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6" name="Google Shape;63806;p27"/>
            <p:cNvSpPr/>
            <p:nvPr/>
          </p:nvSpPr>
          <p:spPr>
            <a:xfrm>
              <a:off x="4609500" y="34824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67" y="274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7" name="Google Shape;63807;p27"/>
            <p:cNvSpPr/>
            <p:nvPr/>
          </p:nvSpPr>
          <p:spPr>
            <a:xfrm>
              <a:off x="3919525" y="3482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8" name="Google Shape;63808;p27"/>
            <p:cNvSpPr/>
            <p:nvPr/>
          </p:nvSpPr>
          <p:spPr>
            <a:xfrm>
              <a:off x="2122575" y="3469000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49"/>
                  </a:moveTo>
                  <a:cubicBezTo>
                    <a:pt x="1286" y="1"/>
                    <a:pt x="0" y="251"/>
                    <a:pt x="120" y="668"/>
                  </a:cubicBezTo>
                  <a:cubicBezTo>
                    <a:pt x="739" y="763"/>
                    <a:pt x="691" y="513"/>
                    <a:pt x="1215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9" name="Google Shape;63809;p27"/>
            <p:cNvSpPr/>
            <p:nvPr/>
          </p:nvSpPr>
          <p:spPr>
            <a:xfrm>
              <a:off x="275325" y="34821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0" name="Google Shape;63810;p27"/>
            <p:cNvSpPr/>
            <p:nvPr/>
          </p:nvSpPr>
          <p:spPr>
            <a:xfrm>
              <a:off x="6250775" y="34773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1" name="Google Shape;63811;p27"/>
            <p:cNvSpPr/>
            <p:nvPr/>
          </p:nvSpPr>
          <p:spPr>
            <a:xfrm>
              <a:off x="4323750" y="34794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43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2" name="Google Shape;63812;p27"/>
            <p:cNvSpPr/>
            <p:nvPr/>
          </p:nvSpPr>
          <p:spPr>
            <a:xfrm>
              <a:off x="3867425" y="346870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9" y="561"/>
                  </a:moveTo>
                  <a:cubicBezTo>
                    <a:pt x="846" y="418"/>
                    <a:pt x="894" y="13"/>
                    <a:pt x="322" y="1"/>
                  </a:cubicBezTo>
                  <a:cubicBezTo>
                    <a:pt x="37" y="144"/>
                    <a:pt x="1" y="561"/>
                    <a:pt x="549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3" name="Google Shape;63813;p27"/>
            <p:cNvSpPr/>
            <p:nvPr/>
          </p:nvSpPr>
          <p:spPr>
            <a:xfrm>
              <a:off x="5894775" y="34678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22" y="36"/>
                  </a:cubicBezTo>
                  <a:cubicBezTo>
                    <a:pt x="262" y="0"/>
                    <a:pt x="0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4" name="Google Shape;63814;p27"/>
            <p:cNvSpPr/>
            <p:nvPr/>
          </p:nvSpPr>
          <p:spPr>
            <a:xfrm>
              <a:off x="2854225" y="346305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2" y="346"/>
                  </a:moveTo>
                  <a:cubicBezTo>
                    <a:pt x="703" y="370"/>
                    <a:pt x="1024" y="310"/>
                    <a:pt x="1072" y="120"/>
                  </a:cubicBezTo>
                  <a:cubicBezTo>
                    <a:pt x="703" y="156"/>
                    <a:pt x="0" y="1"/>
                    <a:pt x="20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5" name="Google Shape;63815;p27"/>
            <p:cNvSpPr/>
            <p:nvPr/>
          </p:nvSpPr>
          <p:spPr>
            <a:xfrm>
              <a:off x="2117525" y="34681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6" name="Google Shape;63816;p27"/>
            <p:cNvSpPr/>
            <p:nvPr/>
          </p:nvSpPr>
          <p:spPr>
            <a:xfrm>
              <a:off x="1631150" y="3465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2"/>
                  </a:moveTo>
                  <a:cubicBezTo>
                    <a:pt x="0" y="191"/>
                    <a:pt x="179" y="263"/>
                    <a:pt x="226" y="132"/>
                  </a:cubicBezTo>
                  <a:cubicBezTo>
                    <a:pt x="226" y="60"/>
                    <a:pt x="48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7" name="Google Shape;63817;p27"/>
            <p:cNvSpPr/>
            <p:nvPr/>
          </p:nvSpPr>
          <p:spPr>
            <a:xfrm>
              <a:off x="5291725" y="34654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8" name="Google Shape;63818;p27"/>
            <p:cNvSpPr/>
            <p:nvPr/>
          </p:nvSpPr>
          <p:spPr>
            <a:xfrm>
              <a:off x="4831250" y="34586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2" y="298"/>
                  </a:moveTo>
                  <a:cubicBezTo>
                    <a:pt x="286" y="179"/>
                    <a:pt x="84" y="0"/>
                    <a:pt x="36" y="179"/>
                  </a:cubicBezTo>
                  <a:cubicBezTo>
                    <a:pt x="0" y="298"/>
                    <a:pt x="215" y="476"/>
                    <a:pt x="262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9" name="Google Shape;63819;p27"/>
            <p:cNvSpPr/>
            <p:nvPr/>
          </p:nvSpPr>
          <p:spPr>
            <a:xfrm>
              <a:off x="199125" y="34624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0" name="Google Shape;63820;p27"/>
            <p:cNvSpPr/>
            <p:nvPr/>
          </p:nvSpPr>
          <p:spPr>
            <a:xfrm>
              <a:off x="3734375" y="3460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8" y="96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1" name="Google Shape;63821;p27"/>
            <p:cNvSpPr/>
            <p:nvPr/>
          </p:nvSpPr>
          <p:spPr>
            <a:xfrm>
              <a:off x="5446500" y="34514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" y="203"/>
                    <a:pt x="179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2" name="Google Shape;63822;p27"/>
            <p:cNvSpPr/>
            <p:nvPr/>
          </p:nvSpPr>
          <p:spPr>
            <a:xfrm>
              <a:off x="3824275" y="34541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2" y="1"/>
                    <a:pt x="1" y="96"/>
                    <a:pt x="96" y="132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3" name="Google Shape;63823;p27"/>
            <p:cNvSpPr/>
            <p:nvPr/>
          </p:nvSpPr>
          <p:spPr>
            <a:xfrm>
              <a:off x="2272300" y="344907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34"/>
                  </a:moveTo>
                  <a:cubicBezTo>
                    <a:pt x="417" y="203"/>
                    <a:pt x="488" y="24"/>
                    <a:pt x="227" y="0"/>
                  </a:cubicBezTo>
                  <a:cubicBezTo>
                    <a:pt x="203" y="72"/>
                    <a:pt x="191" y="131"/>
                    <a:pt x="0" y="119"/>
                  </a:cubicBezTo>
                  <a:cubicBezTo>
                    <a:pt x="24" y="250"/>
                    <a:pt x="72" y="381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4" name="Google Shape;63824;p27"/>
            <p:cNvSpPr/>
            <p:nvPr/>
          </p:nvSpPr>
          <p:spPr>
            <a:xfrm>
              <a:off x="2218425" y="3455025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6"/>
                  </a:cubicBezTo>
                  <a:cubicBezTo>
                    <a:pt x="155" y="84"/>
                    <a:pt x="417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5" name="Google Shape;63825;p27"/>
            <p:cNvSpPr/>
            <p:nvPr/>
          </p:nvSpPr>
          <p:spPr>
            <a:xfrm>
              <a:off x="2185675" y="344252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36"/>
                  </a:moveTo>
                  <a:cubicBezTo>
                    <a:pt x="370" y="0"/>
                    <a:pt x="36" y="60"/>
                    <a:pt x="1" y="262"/>
                  </a:cubicBezTo>
                  <a:cubicBezTo>
                    <a:pt x="310" y="286"/>
                    <a:pt x="370" y="453"/>
                    <a:pt x="655" y="476"/>
                  </a:cubicBezTo>
                  <a:cubicBezTo>
                    <a:pt x="715" y="345"/>
                    <a:pt x="965" y="274"/>
                    <a:pt x="858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6" name="Google Shape;63826;p27"/>
            <p:cNvSpPr/>
            <p:nvPr/>
          </p:nvSpPr>
          <p:spPr>
            <a:xfrm>
              <a:off x="3372725" y="34425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7" name="Google Shape;63827;p27"/>
            <p:cNvSpPr/>
            <p:nvPr/>
          </p:nvSpPr>
          <p:spPr>
            <a:xfrm>
              <a:off x="5892100" y="3437450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2"/>
                  </a:moveTo>
                  <a:cubicBezTo>
                    <a:pt x="393" y="1"/>
                    <a:pt x="191" y="60"/>
                    <a:pt x="0" y="132"/>
                  </a:cubicBezTo>
                  <a:cubicBezTo>
                    <a:pt x="0" y="251"/>
                    <a:pt x="369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8" name="Google Shape;63828;p27"/>
            <p:cNvSpPr/>
            <p:nvPr/>
          </p:nvSpPr>
          <p:spPr>
            <a:xfrm>
              <a:off x="4883625" y="34371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9" name="Google Shape;63829;p27"/>
            <p:cNvSpPr/>
            <p:nvPr/>
          </p:nvSpPr>
          <p:spPr>
            <a:xfrm>
              <a:off x="2486600" y="3429725"/>
              <a:ext cx="21175" cy="12225"/>
            </a:xfrm>
            <a:custGeom>
              <a:avLst/>
              <a:gdLst/>
              <a:ahLst/>
              <a:cxnLst/>
              <a:rect l="l" t="t" r="r" b="b"/>
              <a:pathLst>
                <a:path w="847" h="489" extrusionOk="0">
                  <a:moveTo>
                    <a:pt x="787" y="441"/>
                  </a:moveTo>
                  <a:cubicBezTo>
                    <a:pt x="846" y="191"/>
                    <a:pt x="739" y="24"/>
                    <a:pt x="358" y="0"/>
                  </a:cubicBezTo>
                  <a:cubicBezTo>
                    <a:pt x="1" y="155"/>
                    <a:pt x="108" y="488"/>
                    <a:pt x="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0" name="Google Shape;63830;p27"/>
            <p:cNvSpPr/>
            <p:nvPr/>
          </p:nvSpPr>
          <p:spPr>
            <a:xfrm>
              <a:off x="1870150" y="3423775"/>
              <a:ext cx="30400" cy="16975"/>
            </a:xfrm>
            <a:custGeom>
              <a:avLst/>
              <a:gdLst/>
              <a:ahLst/>
              <a:cxnLst/>
              <a:rect l="l" t="t" r="r" b="b"/>
              <a:pathLst>
                <a:path w="1216" h="679" extrusionOk="0">
                  <a:moveTo>
                    <a:pt x="668" y="679"/>
                  </a:moveTo>
                  <a:cubicBezTo>
                    <a:pt x="680" y="500"/>
                    <a:pt x="1215" y="595"/>
                    <a:pt x="1096" y="333"/>
                  </a:cubicBezTo>
                  <a:cubicBezTo>
                    <a:pt x="715" y="250"/>
                    <a:pt x="501" y="60"/>
                    <a:pt x="13" y="0"/>
                  </a:cubicBezTo>
                  <a:cubicBezTo>
                    <a:pt x="1" y="357"/>
                    <a:pt x="203" y="572"/>
                    <a:pt x="66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1" name="Google Shape;63831;p27"/>
            <p:cNvSpPr/>
            <p:nvPr/>
          </p:nvSpPr>
          <p:spPr>
            <a:xfrm>
              <a:off x="5573900" y="34344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5"/>
                  </a:moveTo>
                  <a:cubicBezTo>
                    <a:pt x="274" y="1"/>
                    <a:pt x="0" y="84"/>
                    <a:pt x="120" y="144"/>
                  </a:cubicBezTo>
                  <a:cubicBezTo>
                    <a:pt x="179" y="167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2" name="Google Shape;63832;p27"/>
            <p:cNvSpPr/>
            <p:nvPr/>
          </p:nvSpPr>
          <p:spPr>
            <a:xfrm>
              <a:off x="6807675" y="34315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4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3" name="Google Shape;63833;p27"/>
            <p:cNvSpPr/>
            <p:nvPr/>
          </p:nvSpPr>
          <p:spPr>
            <a:xfrm>
              <a:off x="5995075" y="3420800"/>
              <a:ext cx="22950" cy="14300"/>
            </a:xfrm>
            <a:custGeom>
              <a:avLst/>
              <a:gdLst/>
              <a:ahLst/>
              <a:cxnLst/>
              <a:rect l="l" t="t" r="r" b="b"/>
              <a:pathLst>
                <a:path w="918" h="572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537" y="417"/>
                    <a:pt x="918" y="0"/>
                    <a:pt x="441" y="12"/>
                  </a:cubicBezTo>
                  <a:cubicBezTo>
                    <a:pt x="596" y="322"/>
                    <a:pt x="1" y="238"/>
                    <a:pt x="1" y="452"/>
                  </a:cubicBezTo>
                  <a:cubicBezTo>
                    <a:pt x="144" y="476"/>
                    <a:pt x="275" y="476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4" name="Google Shape;63834;p27"/>
            <p:cNvSpPr/>
            <p:nvPr/>
          </p:nvSpPr>
          <p:spPr>
            <a:xfrm>
              <a:off x="4124600" y="3425250"/>
              <a:ext cx="7175" cy="11350"/>
            </a:xfrm>
            <a:custGeom>
              <a:avLst/>
              <a:gdLst/>
              <a:ahLst/>
              <a:cxnLst/>
              <a:rect l="l" t="t" r="r" b="b"/>
              <a:pathLst>
                <a:path w="287" h="454" extrusionOk="0">
                  <a:moveTo>
                    <a:pt x="263" y="274"/>
                  </a:moveTo>
                  <a:cubicBezTo>
                    <a:pt x="287" y="155"/>
                    <a:pt x="96" y="1"/>
                    <a:pt x="37" y="155"/>
                  </a:cubicBezTo>
                  <a:cubicBezTo>
                    <a:pt x="1" y="298"/>
                    <a:pt x="215" y="453"/>
                    <a:pt x="263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5" name="Google Shape;63835;p27"/>
            <p:cNvSpPr/>
            <p:nvPr/>
          </p:nvSpPr>
          <p:spPr>
            <a:xfrm>
              <a:off x="2041600" y="34258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68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6" name="Google Shape;63836;p27"/>
            <p:cNvSpPr/>
            <p:nvPr/>
          </p:nvSpPr>
          <p:spPr>
            <a:xfrm>
              <a:off x="1827000" y="34240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7" name="Google Shape;63837;p27"/>
            <p:cNvSpPr/>
            <p:nvPr/>
          </p:nvSpPr>
          <p:spPr>
            <a:xfrm>
              <a:off x="5103600" y="34148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203"/>
                    <a:pt x="203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8" name="Google Shape;63838;p27"/>
            <p:cNvSpPr/>
            <p:nvPr/>
          </p:nvSpPr>
          <p:spPr>
            <a:xfrm>
              <a:off x="2736650" y="3403225"/>
              <a:ext cx="41400" cy="23550"/>
            </a:xfrm>
            <a:custGeom>
              <a:avLst/>
              <a:gdLst/>
              <a:ahLst/>
              <a:cxnLst/>
              <a:rect l="l" t="t" r="r" b="b"/>
              <a:pathLst>
                <a:path w="1656" h="942" extrusionOk="0">
                  <a:moveTo>
                    <a:pt x="1655" y="489"/>
                  </a:moveTo>
                  <a:cubicBezTo>
                    <a:pt x="1512" y="346"/>
                    <a:pt x="822" y="477"/>
                    <a:pt x="786" y="263"/>
                  </a:cubicBezTo>
                  <a:cubicBezTo>
                    <a:pt x="762" y="132"/>
                    <a:pt x="726" y="1"/>
                    <a:pt x="357" y="48"/>
                  </a:cubicBezTo>
                  <a:cubicBezTo>
                    <a:pt x="0" y="584"/>
                    <a:pt x="1417" y="941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9" name="Google Shape;63839;p27"/>
            <p:cNvSpPr/>
            <p:nvPr/>
          </p:nvSpPr>
          <p:spPr>
            <a:xfrm>
              <a:off x="6335000" y="3411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0" name="Google Shape;63840;p27"/>
            <p:cNvSpPr/>
            <p:nvPr/>
          </p:nvSpPr>
          <p:spPr>
            <a:xfrm>
              <a:off x="2788725" y="3409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1" name="Google Shape;63841;p27"/>
            <p:cNvSpPr/>
            <p:nvPr/>
          </p:nvSpPr>
          <p:spPr>
            <a:xfrm>
              <a:off x="1653175" y="34124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67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2" name="Google Shape;63842;p27"/>
            <p:cNvSpPr/>
            <p:nvPr/>
          </p:nvSpPr>
          <p:spPr>
            <a:xfrm>
              <a:off x="5262250" y="3398750"/>
              <a:ext cx="22650" cy="11050"/>
            </a:xfrm>
            <a:custGeom>
              <a:avLst/>
              <a:gdLst/>
              <a:ahLst/>
              <a:cxnLst/>
              <a:rect l="l" t="t" r="r" b="b"/>
              <a:pathLst>
                <a:path w="906" h="442" extrusionOk="0">
                  <a:moveTo>
                    <a:pt x="620" y="442"/>
                  </a:moveTo>
                  <a:cubicBezTo>
                    <a:pt x="905" y="299"/>
                    <a:pt x="763" y="108"/>
                    <a:pt x="405" y="1"/>
                  </a:cubicBezTo>
                  <a:cubicBezTo>
                    <a:pt x="382" y="263"/>
                    <a:pt x="1" y="346"/>
                    <a:pt x="620" y="44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3" name="Google Shape;63843;p27"/>
            <p:cNvSpPr/>
            <p:nvPr/>
          </p:nvSpPr>
          <p:spPr>
            <a:xfrm>
              <a:off x="258950" y="3406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4"/>
                  </a:moveTo>
                  <a:cubicBezTo>
                    <a:pt x="274" y="1"/>
                    <a:pt x="0" y="84"/>
                    <a:pt x="108" y="132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4" name="Google Shape;63844;p27"/>
            <p:cNvSpPr/>
            <p:nvPr/>
          </p:nvSpPr>
          <p:spPr>
            <a:xfrm>
              <a:off x="6780600" y="34035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5" name="Google Shape;63845;p27"/>
            <p:cNvSpPr/>
            <p:nvPr/>
          </p:nvSpPr>
          <p:spPr>
            <a:xfrm>
              <a:off x="3750750" y="34044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4"/>
                    <a:pt x="441" y="95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6" name="Google Shape;63846;p27"/>
            <p:cNvSpPr/>
            <p:nvPr/>
          </p:nvSpPr>
          <p:spPr>
            <a:xfrm>
              <a:off x="6990150" y="3397575"/>
              <a:ext cx="10725" cy="7750"/>
            </a:xfrm>
            <a:custGeom>
              <a:avLst/>
              <a:gdLst/>
              <a:ahLst/>
              <a:cxnLst/>
              <a:rect l="l" t="t" r="r" b="b"/>
              <a:pathLst>
                <a:path w="429" h="310" extrusionOk="0">
                  <a:moveTo>
                    <a:pt x="429" y="155"/>
                  </a:moveTo>
                  <a:cubicBezTo>
                    <a:pt x="429" y="36"/>
                    <a:pt x="48" y="0"/>
                    <a:pt x="0" y="155"/>
                  </a:cubicBezTo>
                  <a:cubicBezTo>
                    <a:pt x="239" y="131"/>
                    <a:pt x="322" y="310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7" name="Google Shape;63847;p27"/>
            <p:cNvSpPr/>
            <p:nvPr/>
          </p:nvSpPr>
          <p:spPr>
            <a:xfrm>
              <a:off x="7205950" y="339012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489" y="453"/>
                  </a:moveTo>
                  <a:cubicBezTo>
                    <a:pt x="560" y="298"/>
                    <a:pt x="798" y="239"/>
                    <a:pt x="715" y="1"/>
                  </a:cubicBezTo>
                  <a:lnTo>
                    <a:pt x="60" y="1"/>
                  </a:lnTo>
                  <a:cubicBezTo>
                    <a:pt x="0" y="251"/>
                    <a:pt x="108" y="417"/>
                    <a:pt x="489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8" name="Google Shape;63848;p27"/>
            <p:cNvSpPr/>
            <p:nvPr/>
          </p:nvSpPr>
          <p:spPr>
            <a:xfrm>
              <a:off x="5130975" y="3391925"/>
              <a:ext cx="16700" cy="9550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441" y="381"/>
                  </a:moveTo>
                  <a:cubicBezTo>
                    <a:pt x="441" y="262"/>
                    <a:pt x="620" y="238"/>
                    <a:pt x="668" y="155"/>
                  </a:cubicBezTo>
                  <a:cubicBezTo>
                    <a:pt x="382" y="155"/>
                    <a:pt x="370" y="0"/>
                    <a:pt x="13" y="36"/>
                  </a:cubicBezTo>
                  <a:cubicBezTo>
                    <a:pt x="1" y="226"/>
                    <a:pt x="180" y="334"/>
                    <a:pt x="441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9" name="Google Shape;63849;p27"/>
            <p:cNvSpPr/>
            <p:nvPr/>
          </p:nvSpPr>
          <p:spPr>
            <a:xfrm>
              <a:off x="6965150" y="33949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4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0" name="Google Shape;63850;p27"/>
            <p:cNvSpPr/>
            <p:nvPr/>
          </p:nvSpPr>
          <p:spPr>
            <a:xfrm>
              <a:off x="4113000" y="3386550"/>
              <a:ext cx="31575" cy="15800"/>
            </a:xfrm>
            <a:custGeom>
              <a:avLst/>
              <a:gdLst/>
              <a:ahLst/>
              <a:cxnLst/>
              <a:rect l="l" t="t" r="r" b="b"/>
              <a:pathLst>
                <a:path w="1263" h="632" extrusionOk="0">
                  <a:moveTo>
                    <a:pt x="727" y="370"/>
                  </a:moveTo>
                  <a:cubicBezTo>
                    <a:pt x="1263" y="1"/>
                    <a:pt x="1" y="632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1" name="Google Shape;63851;p27"/>
            <p:cNvSpPr/>
            <p:nvPr/>
          </p:nvSpPr>
          <p:spPr>
            <a:xfrm>
              <a:off x="2365175" y="3383575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8"/>
                  </a:moveTo>
                  <a:cubicBezTo>
                    <a:pt x="1036" y="477"/>
                    <a:pt x="1155" y="310"/>
                    <a:pt x="1072" y="36"/>
                  </a:cubicBezTo>
                  <a:cubicBezTo>
                    <a:pt x="750" y="60"/>
                    <a:pt x="274" y="1"/>
                    <a:pt x="202" y="156"/>
                  </a:cubicBezTo>
                  <a:cubicBezTo>
                    <a:pt x="774" y="120"/>
                    <a:pt x="0" y="787"/>
                    <a:pt x="85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2" name="Google Shape;63852;p27"/>
            <p:cNvSpPr/>
            <p:nvPr/>
          </p:nvSpPr>
          <p:spPr>
            <a:xfrm>
              <a:off x="3273600" y="3379125"/>
              <a:ext cx="30100" cy="18775"/>
            </a:xfrm>
            <a:custGeom>
              <a:avLst/>
              <a:gdLst/>
              <a:ahLst/>
              <a:cxnLst/>
              <a:rect l="l" t="t" r="r" b="b"/>
              <a:pathLst>
                <a:path w="1204" h="751" extrusionOk="0">
                  <a:moveTo>
                    <a:pt x="834" y="667"/>
                  </a:moveTo>
                  <a:cubicBezTo>
                    <a:pt x="1203" y="476"/>
                    <a:pt x="715" y="155"/>
                    <a:pt x="394" y="0"/>
                  </a:cubicBezTo>
                  <a:cubicBezTo>
                    <a:pt x="60" y="155"/>
                    <a:pt x="1" y="750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3" name="Google Shape;63853;p27"/>
            <p:cNvSpPr/>
            <p:nvPr/>
          </p:nvSpPr>
          <p:spPr>
            <a:xfrm>
              <a:off x="2397600" y="33868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" y="132"/>
                  </a:moveTo>
                  <a:cubicBezTo>
                    <a:pt x="1" y="191"/>
                    <a:pt x="179" y="263"/>
                    <a:pt x="227" y="132"/>
                  </a:cubicBezTo>
                  <a:cubicBezTo>
                    <a:pt x="203" y="72"/>
                    <a:pt x="37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4" name="Google Shape;63854;p27"/>
            <p:cNvSpPr/>
            <p:nvPr/>
          </p:nvSpPr>
          <p:spPr>
            <a:xfrm>
              <a:off x="461650" y="3376150"/>
              <a:ext cx="44675" cy="22925"/>
            </a:xfrm>
            <a:custGeom>
              <a:avLst/>
              <a:gdLst/>
              <a:ahLst/>
              <a:cxnLst/>
              <a:rect l="l" t="t" r="r" b="b"/>
              <a:pathLst>
                <a:path w="1787" h="917" extrusionOk="0">
                  <a:moveTo>
                    <a:pt x="1787" y="441"/>
                  </a:moveTo>
                  <a:cubicBezTo>
                    <a:pt x="1179" y="429"/>
                    <a:pt x="1191" y="72"/>
                    <a:pt x="703" y="0"/>
                  </a:cubicBezTo>
                  <a:cubicBezTo>
                    <a:pt x="965" y="369"/>
                    <a:pt x="1" y="83"/>
                    <a:pt x="274" y="441"/>
                  </a:cubicBezTo>
                  <a:cubicBezTo>
                    <a:pt x="1072" y="333"/>
                    <a:pt x="1513" y="917"/>
                    <a:pt x="1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5" name="Google Shape;63855;p27"/>
            <p:cNvSpPr/>
            <p:nvPr/>
          </p:nvSpPr>
          <p:spPr>
            <a:xfrm>
              <a:off x="2786050" y="3386250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91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6" name="Google Shape;63856;p27"/>
            <p:cNvSpPr/>
            <p:nvPr/>
          </p:nvSpPr>
          <p:spPr>
            <a:xfrm>
              <a:off x="1854100" y="338387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81" y="286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7" name="Google Shape;63857;p27"/>
            <p:cNvSpPr/>
            <p:nvPr/>
          </p:nvSpPr>
          <p:spPr>
            <a:xfrm>
              <a:off x="2552400" y="3380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29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8" name="Google Shape;63858;p27"/>
            <p:cNvSpPr/>
            <p:nvPr/>
          </p:nvSpPr>
          <p:spPr>
            <a:xfrm>
              <a:off x="4641925" y="33785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24"/>
                  </a:moveTo>
                  <a:cubicBezTo>
                    <a:pt x="406" y="36"/>
                    <a:pt x="49" y="0"/>
                    <a:pt x="1" y="143"/>
                  </a:cubicBezTo>
                  <a:cubicBezTo>
                    <a:pt x="251" y="108"/>
                    <a:pt x="632" y="143"/>
                    <a:pt x="656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9" name="Google Shape;63859;p27"/>
            <p:cNvSpPr/>
            <p:nvPr/>
          </p:nvSpPr>
          <p:spPr>
            <a:xfrm>
              <a:off x="2484825" y="3376150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0"/>
                  </a:moveTo>
                  <a:cubicBezTo>
                    <a:pt x="262" y="24"/>
                    <a:pt x="0" y="0"/>
                    <a:pt x="0" y="107"/>
                  </a:cubicBezTo>
                  <a:cubicBezTo>
                    <a:pt x="155" y="83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0" name="Google Shape;63860;p27"/>
            <p:cNvSpPr/>
            <p:nvPr/>
          </p:nvSpPr>
          <p:spPr>
            <a:xfrm>
              <a:off x="7211900" y="33645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5" y="346"/>
                  </a:moveTo>
                  <a:lnTo>
                    <a:pt x="465" y="120"/>
                  </a:lnTo>
                  <a:cubicBezTo>
                    <a:pt x="239" y="120"/>
                    <a:pt x="203" y="25"/>
                    <a:pt x="24" y="1"/>
                  </a:cubicBezTo>
                  <a:cubicBezTo>
                    <a:pt x="60" y="191"/>
                    <a:pt x="1" y="40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1" name="Google Shape;63861;p27"/>
            <p:cNvSpPr/>
            <p:nvPr/>
          </p:nvSpPr>
          <p:spPr>
            <a:xfrm>
              <a:off x="4546975" y="33696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2" name="Google Shape;63862;p27"/>
            <p:cNvSpPr/>
            <p:nvPr/>
          </p:nvSpPr>
          <p:spPr>
            <a:xfrm>
              <a:off x="1861525" y="3364525"/>
              <a:ext cx="23550" cy="10450"/>
            </a:xfrm>
            <a:custGeom>
              <a:avLst/>
              <a:gdLst/>
              <a:ahLst/>
              <a:cxnLst/>
              <a:rect l="l" t="t" r="r" b="b"/>
              <a:pathLst>
                <a:path w="942" h="418" extrusionOk="0">
                  <a:moveTo>
                    <a:pt x="787" y="346"/>
                  </a:moveTo>
                  <a:cubicBezTo>
                    <a:pt x="941" y="48"/>
                    <a:pt x="346" y="120"/>
                    <a:pt x="132" y="1"/>
                  </a:cubicBezTo>
                  <a:cubicBezTo>
                    <a:pt x="1" y="298"/>
                    <a:pt x="227" y="417"/>
                    <a:pt x="78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3" name="Google Shape;63863;p27"/>
            <p:cNvSpPr/>
            <p:nvPr/>
          </p:nvSpPr>
          <p:spPr>
            <a:xfrm>
              <a:off x="6962475" y="3361850"/>
              <a:ext cx="27400" cy="9250"/>
            </a:xfrm>
            <a:custGeom>
              <a:avLst/>
              <a:gdLst/>
              <a:ahLst/>
              <a:cxnLst/>
              <a:rect l="l" t="t" r="r" b="b"/>
              <a:pathLst>
                <a:path w="1096" h="370" extrusionOk="0">
                  <a:moveTo>
                    <a:pt x="226" y="346"/>
                  </a:moveTo>
                  <a:cubicBezTo>
                    <a:pt x="714" y="370"/>
                    <a:pt x="1048" y="310"/>
                    <a:pt x="1095" y="120"/>
                  </a:cubicBezTo>
                  <a:cubicBezTo>
                    <a:pt x="714" y="132"/>
                    <a:pt x="0" y="1"/>
                    <a:pt x="22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4" name="Google Shape;63864;p27"/>
            <p:cNvSpPr/>
            <p:nvPr/>
          </p:nvSpPr>
          <p:spPr>
            <a:xfrm>
              <a:off x="2297900" y="3359175"/>
              <a:ext cx="14300" cy="11325"/>
            </a:xfrm>
            <a:custGeom>
              <a:avLst/>
              <a:gdLst/>
              <a:ahLst/>
              <a:cxnLst/>
              <a:rect l="l" t="t" r="r" b="b"/>
              <a:pathLst>
                <a:path w="572" h="453" extrusionOk="0">
                  <a:moveTo>
                    <a:pt x="512" y="453"/>
                  </a:moveTo>
                  <a:cubicBezTo>
                    <a:pt x="572" y="191"/>
                    <a:pt x="453" y="36"/>
                    <a:pt x="72" y="0"/>
                  </a:cubicBezTo>
                  <a:cubicBezTo>
                    <a:pt x="0" y="262"/>
                    <a:pt x="119" y="417"/>
                    <a:pt x="512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5" name="Google Shape;63865;p27"/>
            <p:cNvSpPr/>
            <p:nvPr/>
          </p:nvSpPr>
          <p:spPr>
            <a:xfrm>
              <a:off x="5726300" y="33642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96" y="132"/>
                  </a:moveTo>
                  <a:cubicBezTo>
                    <a:pt x="155" y="156"/>
                    <a:pt x="429" y="72"/>
                    <a:pt x="322" y="13"/>
                  </a:cubicBezTo>
                  <a:cubicBezTo>
                    <a:pt x="262" y="1"/>
                    <a:pt x="0" y="72"/>
                    <a:pt x="9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6" name="Google Shape;63866;p27"/>
            <p:cNvSpPr/>
            <p:nvPr/>
          </p:nvSpPr>
          <p:spPr>
            <a:xfrm>
              <a:off x="2003225" y="33639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68"/>
                    <a:pt x="453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7" name="Google Shape;63867;p27"/>
            <p:cNvSpPr/>
            <p:nvPr/>
          </p:nvSpPr>
          <p:spPr>
            <a:xfrm>
              <a:off x="6016525" y="335322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2" y="346"/>
                  </a:moveTo>
                  <a:cubicBezTo>
                    <a:pt x="464" y="203"/>
                    <a:pt x="738" y="179"/>
                    <a:pt x="679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8" name="Google Shape;63868;p27"/>
            <p:cNvSpPr/>
            <p:nvPr/>
          </p:nvSpPr>
          <p:spPr>
            <a:xfrm>
              <a:off x="1741575" y="3344000"/>
              <a:ext cx="36625" cy="9250"/>
            </a:xfrm>
            <a:custGeom>
              <a:avLst/>
              <a:gdLst/>
              <a:ahLst/>
              <a:cxnLst/>
              <a:rect l="l" t="t" r="r" b="b"/>
              <a:pathLst>
                <a:path w="1465" h="370" extrusionOk="0">
                  <a:moveTo>
                    <a:pt x="810" y="369"/>
                  </a:moveTo>
                  <a:cubicBezTo>
                    <a:pt x="1465" y="0"/>
                    <a:pt x="0" y="48"/>
                    <a:pt x="81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9" name="Google Shape;63869;p27"/>
            <p:cNvSpPr/>
            <p:nvPr/>
          </p:nvSpPr>
          <p:spPr>
            <a:xfrm>
              <a:off x="7221425" y="333535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94"/>
                  </a:moveTo>
                  <a:cubicBezTo>
                    <a:pt x="1275" y="1"/>
                    <a:pt x="1" y="656"/>
                    <a:pt x="739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0" name="Google Shape;63870;p27"/>
            <p:cNvSpPr/>
            <p:nvPr/>
          </p:nvSpPr>
          <p:spPr>
            <a:xfrm>
              <a:off x="6530575" y="334430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7" y="143"/>
                  </a:moveTo>
                  <a:cubicBezTo>
                    <a:pt x="167" y="167"/>
                    <a:pt x="429" y="83"/>
                    <a:pt x="334" y="24"/>
                  </a:cubicBezTo>
                  <a:cubicBezTo>
                    <a:pt x="274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1" name="Google Shape;63871;p27"/>
            <p:cNvSpPr/>
            <p:nvPr/>
          </p:nvSpPr>
          <p:spPr>
            <a:xfrm>
              <a:off x="4158250" y="33422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2" name="Google Shape;63872;p27"/>
            <p:cNvSpPr/>
            <p:nvPr/>
          </p:nvSpPr>
          <p:spPr>
            <a:xfrm>
              <a:off x="2467850" y="3341900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1" y="132"/>
                  </a:moveTo>
                  <a:cubicBezTo>
                    <a:pt x="1" y="251"/>
                    <a:pt x="394" y="263"/>
                    <a:pt x="429" y="132"/>
                  </a:cubicBezTo>
                  <a:cubicBezTo>
                    <a:pt x="406" y="1"/>
                    <a:pt x="215" y="60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3" name="Google Shape;63873;p27"/>
            <p:cNvSpPr/>
            <p:nvPr/>
          </p:nvSpPr>
          <p:spPr>
            <a:xfrm>
              <a:off x="5539675" y="333150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48"/>
                  </a:moveTo>
                  <a:lnTo>
                    <a:pt x="834" y="95"/>
                  </a:lnTo>
                  <a:cubicBezTo>
                    <a:pt x="0" y="0"/>
                    <a:pt x="0" y="631"/>
                    <a:pt x="834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4" name="Google Shape;63874;p27"/>
            <p:cNvSpPr/>
            <p:nvPr/>
          </p:nvSpPr>
          <p:spPr>
            <a:xfrm>
              <a:off x="2353850" y="33389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5" name="Google Shape;63875;p27"/>
            <p:cNvSpPr/>
            <p:nvPr/>
          </p:nvSpPr>
          <p:spPr>
            <a:xfrm>
              <a:off x="3456975" y="3336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12" y="191"/>
                    <a:pt x="191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6" name="Google Shape;63876;p27"/>
            <p:cNvSpPr/>
            <p:nvPr/>
          </p:nvSpPr>
          <p:spPr>
            <a:xfrm>
              <a:off x="2299375" y="3330900"/>
              <a:ext cx="18200" cy="12525"/>
            </a:xfrm>
            <a:custGeom>
              <a:avLst/>
              <a:gdLst/>
              <a:ahLst/>
              <a:cxnLst/>
              <a:rect l="l" t="t" r="r" b="b"/>
              <a:pathLst>
                <a:path w="728" h="501" extrusionOk="0">
                  <a:moveTo>
                    <a:pt x="227" y="0"/>
                  </a:moveTo>
                  <a:cubicBezTo>
                    <a:pt x="239" y="155"/>
                    <a:pt x="120" y="262"/>
                    <a:pt x="1" y="346"/>
                  </a:cubicBezTo>
                  <a:cubicBezTo>
                    <a:pt x="287" y="346"/>
                    <a:pt x="298" y="500"/>
                    <a:pt x="656" y="465"/>
                  </a:cubicBezTo>
                  <a:cubicBezTo>
                    <a:pt x="727" y="203"/>
                    <a:pt x="608" y="36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7" name="Google Shape;63877;p27"/>
            <p:cNvSpPr/>
            <p:nvPr/>
          </p:nvSpPr>
          <p:spPr>
            <a:xfrm>
              <a:off x="2210075" y="3335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30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8" name="Google Shape;63878;p27"/>
            <p:cNvSpPr/>
            <p:nvPr/>
          </p:nvSpPr>
          <p:spPr>
            <a:xfrm>
              <a:off x="1674600" y="33285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4"/>
                  </a:moveTo>
                  <a:cubicBezTo>
                    <a:pt x="227" y="214"/>
                    <a:pt x="263" y="310"/>
                    <a:pt x="441" y="333"/>
                  </a:cubicBezTo>
                  <a:cubicBezTo>
                    <a:pt x="441" y="214"/>
                    <a:pt x="620" y="203"/>
                    <a:pt x="655" y="119"/>
                  </a:cubicBezTo>
                  <a:cubicBezTo>
                    <a:pt x="441" y="119"/>
                    <a:pt x="393" y="24"/>
                    <a:pt x="227" y="0"/>
                  </a:cubicBezTo>
                  <a:cubicBezTo>
                    <a:pt x="227" y="95"/>
                    <a:pt x="48" y="119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9" name="Google Shape;63879;p27"/>
            <p:cNvSpPr/>
            <p:nvPr/>
          </p:nvSpPr>
          <p:spPr>
            <a:xfrm>
              <a:off x="3712050" y="3325550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3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63" y="0"/>
                  </a:lnTo>
                  <a:cubicBezTo>
                    <a:pt x="1" y="155"/>
                    <a:pt x="1" y="262"/>
                    <a:pt x="465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0" name="Google Shape;63880;p27"/>
            <p:cNvSpPr/>
            <p:nvPr/>
          </p:nvSpPr>
          <p:spPr>
            <a:xfrm>
              <a:off x="2337775" y="33276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1" name="Google Shape;63881;p27"/>
            <p:cNvSpPr/>
            <p:nvPr/>
          </p:nvSpPr>
          <p:spPr>
            <a:xfrm>
              <a:off x="2212775" y="33276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2" name="Google Shape;63882;p27"/>
            <p:cNvSpPr/>
            <p:nvPr/>
          </p:nvSpPr>
          <p:spPr>
            <a:xfrm>
              <a:off x="7038975" y="33255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3" name="Google Shape;63883;p27"/>
            <p:cNvSpPr/>
            <p:nvPr/>
          </p:nvSpPr>
          <p:spPr>
            <a:xfrm>
              <a:off x="2435700" y="3309175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1" y="84"/>
                  </a:moveTo>
                  <a:lnTo>
                    <a:pt x="1" y="536"/>
                  </a:lnTo>
                  <a:cubicBezTo>
                    <a:pt x="834" y="619"/>
                    <a:pt x="834" y="0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4" name="Google Shape;63884;p27"/>
            <p:cNvSpPr/>
            <p:nvPr/>
          </p:nvSpPr>
          <p:spPr>
            <a:xfrm>
              <a:off x="2498800" y="3300525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42" y="656"/>
                  </a:moveTo>
                  <a:cubicBezTo>
                    <a:pt x="1180" y="1"/>
                    <a:pt x="1" y="608"/>
                    <a:pt x="942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5" name="Google Shape;63885;p27"/>
            <p:cNvSpPr/>
            <p:nvPr/>
          </p:nvSpPr>
          <p:spPr>
            <a:xfrm>
              <a:off x="6413875" y="3298150"/>
              <a:ext cx="27125" cy="17000"/>
            </a:xfrm>
            <a:custGeom>
              <a:avLst/>
              <a:gdLst/>
              <a:ahLst/>
              <a:cxnLst/>
              <a:rect l="l" t="t" r="r" b="b"/>
              <a:pathLst>
                <a:path w="1085" h="680" extrusionOk="0">
                  <a:moveTo>
                    <a:pt x="1" y="525"/>
                  </a:moveTo>
                  <a:cubicBezTo>
                    <a:pt x="275" y="679"/>
                    <a:pt x="799" y="679"/>
                    <a:pt x="1084" y="525"/>
                  </a:cubicBezTo>
                  <a:cubicBezTo>
                    <a:pt x="1084" y="1"/>
                    <a:pt x="1" y="1"/>
                    <a:pt x="1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6" name="Google Shape;63886;p27"/>
            <p:cNvSpPr/>
            <p:nvPr/>
          </p:nvSpPr>
          <p:spPr>
            <a:xfrm>
              <a:off x="6305250" y="3311250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1"/>
                  </a:moveTo>
                  <a:cubicBezTo>
                    <a:pt x="262" y="36"/>
                    <a:pt x="0" y="1"/>
                    <a:pt x="0" y="108"/>
                  </a:cubicBezTo>
                  <a:cubicBezTo>
                    <a:pt x="155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7" name="Google Shape;63887;p27"/>
            <p:cNvSpPr/>
            <p:nvPr/>
          </p:nvSpPr>
          <p:spPr>
            <a:xfrm>
              <a:off x="6875250" y="330560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1" y="203"/>
                    <a:pt x="239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8" name="Google Shape;63888;p27"/>
            <p:cNvSpPr/>
            <p:nvPr/>
          </p:nvSpPr>
          <p:spPr>
            <a:xfrm>
              <a:off x="6941025" y="329875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5"/>
                  </a:moveTo>
                  <a:cubicBezTo>
                    <a:pt x="191" y="179"/>
                    <a:pt x="84" y="0"/>
                    <a:pt x="1" y="155"/>
                  </a:cubicBezTo>
                  <a:cubicBezTo>
                    <a:pt x="1" y="274"/>
                    <a:pt x="370" y="310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9" name="Google Shape;63889;p27"/>
            <p:cNvSpPr/>
            <p:nvPr/>
          </p:nvSpPr>
          <p:spPr>
            <a:xfrm>
              <a:off x="3139075" y="329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0" name="Google Shape;63890;p27"/>
            <p:cNvSpPr/>
            <p:nvPr/>
          </p:nvSpPr>
          <p:spPr>
            <a:xfrm>
              <a:off x="6402875" y="32916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1" name="Google Shape;63891;p27"/>
            <p:cNvSpPr/>
            <p:nvPr/>
          </p:nvSpPr>
          <p:spPr>
            <a:xfrm>
              <a:off x="6521625" y="3288925"/>
              <a:ext cx="17300" cy="6275"/>
            </a:xfrm>
            <a:custGeom>
              <a:avLst/>
              <a:gdLst/>
              <a:ahLst/>
              <a:cxnLst/>
              <a:rect l="l" t="t" r="r" b="b"/>
              <a:pathLst>
                <a:path w="692" h="251" extrusionOk="0">
                  <a:moveTo>
                    <a:pt x="692" y="227"/>
                  </a:moveTo>
                  <a:lnTo>
                    <a:pt x="692" y="1"/>
                  </a:lnTo>
                  <a:lnTo>
                    <a:pt x="37" y="1"/>
                  </a:lnTo>
                  <a:cubicBezTo>
                    <a:pt x="1" y="191"/>
                    <a:pt x="251" y="251"/>
                    <a:pt x="69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2" name="Google Shape;63892;p27"/>
            <p:cNvSpPr/>
            <p:nvPr/>
          </p:nvSpPr>
          <p:spPr>
            <a:xfrm>
              <a:off x="6283225" y="3282975"/>
              <a:ext cx="16375" cy="8650"/>
            </a:xfrm>
            <a:custGeom>
              <a:avLst/>
              <a:gdLst/>
              <a:ahLst/>
              <a:cxnLst/>
              <a:rect l="l" t="t" r="r" b="b"/>
              <a:pathLst>
                <a:path w="655" h="346" extrusionOk="0">
                  <a:moveTo>
                    <a:pt x="655" y="120"/>
                  </a:moveTo>
                  <a:cubicBezTo>
                    <a:pt x="429" y="120"/>
                    <a:pt x="405" y="36"/>
                    <a:pt x="214" y="0"/>
                  </a:cubicBezTo>
                  <a:cubicBezTo>
                    <a:pt x="214" y="120"/>
                    <a:pt x="36" y="131"/>
                    <a:pt x="0" y="227"/>
                  </a:cubicBezTo>
                  <a:cubicBezTo>
                    <a:pt x="214" y="227"/>
                    <a:pt x="250" y="310"/>
                    <a:pt x="429" y="346"/>
                  </a:cubicBezTo>
                  <a:cubicBezTo>
                    <a:pt x="429" y="227"/>
                    <a:pt x="607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3" name="Google Shape;63893;p27"/>
            <p:cNvSpPr/>
            <p:nvPr/>
          </p:nvSpPr>
          <p:spPr>
            <a:xfrm>
              <a:off x="6177550" y="32877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4" name="Google Shape;63894;p27"/>
            <p:cNvSpPr/>
            <p:nvPr/>
          </p:nvSpPr>
          <p:spPr>
            <a:xfrm>
              <a:off x="5492050" y="3276425"/>
              <a:ext cx="25025" cy="14025"/>
            </a:xfrm>
            <a:custGeom>
              <a:avLst/>
              <a:gdLst/>
              <a:ahLst/>
              <a:cxnLst/>
              <a:rect l="l" t="t" r="r" b="b"/>
              <a:pathLst>
                <a:path w="1001" h="561" extrusionOk="0">
                  <a:moveTo>
                    <a:pt x="774" y="489"/>
                  </a:moveTo>
                  <a:cubicBezTo>
                    <a:pt x="798" y="489"/>
                    <a:pt x="762" y="382"/>
                    <a:pt x="774" y="370"/>
                  </a:cubicBezTo>
                  <a:cubicBezTo>
                    <a:pt x="798" y="358"/>
                    <a:pt x="988" y="131"/>
                    <a:pt x="1000" y="143"/>
                  </a:cubicBezTo>
                  <a:cubicBezTo>
                    <a:pt x="762" y="1"/>
                    <a:pt x="0" y="560"/>
                    <a:pt x="774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5" name="Google Shape;63895;p27"/>
            <p:cNvSpPr/>
            <p:nvPr/>
          </p:nvSpPr>
          <p:spPr>
            <a:xfrm>
              <a:off x="6134100" y="32743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4" y="107"/>
                    <a:pt x="750" y="24"/>
                  </a:cubicBezTo>
                  <a:cubicBezTo>
                    <a:pt x="417" y="36"/>
                    <a:pt x="0" y="0"/>
                    <a:pt x="95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6" name="Google Shape;63896;p27"/>
            <p:cNvSpPr/>
            <p:nvPr/>
          </p:nvSpPr>
          <p:spPr>
            <a:xfrm>
              <a:off x="2283300" y="327405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7" name="Google Shape;63897;p27"/>
            <p:cNvSpPr/>
            <p:nvPr/>
          </p:nvSpPr>
          <p:spPr>
            <a:xfrm>
              <a:off x="7088075" y="3251425"/>
              <a:ext cx="44075" cy="28600"/>
            </a:xfrm>
            <a:custGeom>
              <a:avLst/>
              <a:gdLst/>
              <a:ahLst/>
              <a:cxnLst/>
              <a:rect l="l" t="t" r="r" b="b"/>
              <a:pathLst>
                <a:path w="1763" h="1144" extrusionOk="0">
                  <a:moveTo>
                    <a:pt x="1513" y="24"/>
                  </a:moveTo>
                  <a:cubicBezTo>
                    <a:pt x="370" y="0"/>
                    <a:pt x="155" y="441"/>
                    <a:pt x="1" y="917"/>
                  </a:cubicBezTo>
                  <a:cubicBezTo>
                    <a:pt x="905" y="1143"/>
                    <a:pt x="1763" y="762"/>
                    <a:pt x="151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8" name="Google Shape;63898;p27"/>
            <p:cNvSpPr/>
            <p:nvPr/>
          </p:nvSpPr>
          <p:spPr>
            <a:xfrm>
              <a:off x="6408525" y="32749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4" y="25"/>
                    <a:pt x="1" y="1"/>
                    <a:pt x="1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9" name="Google Shape;63899;p27"/>
            <p:cNvSpPr/>
            <p:nvPr/>
          </p:nvSpPr>
          <p:spPr>
            <a:xfrm>
              <a:off x="2370525" y="3252025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6"/>
                  </a:moveTo>
                  <a:cubicBezTo>
                    <a:pt x="1620" y="512"/>
                    <a:pt x="989" y="179"/>
                    <a:pt x="655" y="0"/>
                  </a:cubicBezTo>
                  <a:cubicBezTo>
                    <a:pt x="620" y="143"/>
                    <a:pt x="310" y="119"/>
                    <a:pt x="0" y="119"/>
                  </a:cubicBezTo>
                  <a:cubicBezTo>
                    <a:pt x="119" y="465"/>
                    <a:pt x="500" y="679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0" name="Google Shape;63900;p27"/>
            <p:cNvSpPr/>
            <p:nvPr/>
          </p:nvSpPr>
          <p:spPr>
            <a:xfrm>
              <a:off x="1777300" y="3263325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6" y="191"/>
                    <a:pt x="750" y="179"/>
                    <a:pt x="691" y="1"/>
                  </a:cubicBezTo>
                  <a:lnTo>
                    <a:pt x="262" y="1"/>
                  </a:lnTo>
                  <a:cubicBezTo>
                    <a:pt x="0" y="167"/>
                    <a:pt x="0" y="286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1" name="Google Shape;63901;p27"/>
            <p:cNvSpPr/>
            <p:nvPr/>
          </p:nvSpPr>
          <p:spPr>
            <a:xfrm>
              <a:off x="4568725" y="3256775"/>
              <a:ext cx="10725" cy="4800"/>
            </a:xfrm>
            <a:custGeom>
              <a:avLst/>
              <a:gdLst/>
              <a:ahLst/>
              <a:cxnLst/>
              <a:rect l="l" t="t" r="r" b="b"/>
              <a:pathLst>
                <a:path w="429" h="192" extrusionOk="0">
                  <a:moveTo>
                    <a:pt x="95" y="155"/>
                  </a:moveTo>
                  <a:cubicBezTo>
                    <a:pt x="167" y="191"/>
                    <a:pt x="429" y="96"/>
                    <a:pt x="322" y="36"/>
                  </a:cubicBezTo>
                  <a:cubicBezTo>
                    <a:pt x="262" y="1"/>
                    <a:pt x="0" y="96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2" name="Google Shape;63902;p27"/>
            <p:cNvSpPr/>
            <p:nvPr/>
          </p:nvSpPr>
          <p:spPr>
            <a:xfrm>
              <a:off x="1465350" y="3256775"/>
              <a:ext cx="11025" cy="4800"/>
            </a:xfrm>
            <a:custGeom>
              <a:avLst/>
              <a:gdLst/>
              <a:ahLst/>
              <a:cxnLst/>
              <a:rect l="l" t="t" r="r" b="b"/>
              <a:pathLst>
                <a:path w="441" h="192" extrusionOk="0">
                  <a:moveTo>
                    <a:pt x="120" y="155"/>
                  </a:moveTo>
                  <a:cubicBezTo>
                    <a:pt x="179" y="191"/>
                    <a:pt x="441" y="96"/>
                    <a:pt x="334" y="36"/>
                  </a:cubicBezTo>
                  <a:cubicBezTo>
                    <a:pt x="262" y="1"/>
                    <a:pt x="0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3" name="Google Shape;63903;p27"/>
            <p:cNvSpPr/>
            <p:nvPr/>
          </p:nvSpPr>
          <p:spPr>
            <a:xfrm>
              <a:off x="6335000" y="32487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67"/>
                    <a:pt x="441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4" name="Google Shape;63904;p27"/>
            <p:cNvSpPr/>
            <p:nvPr/>
          </p:nvSpPr>
          <p:spPr>
            <a:xfrm>
              <a:off x="3542100" y="3239825"/>
              <a:ext cx="31575" cy="16375"/>
            </a:xfrm>
            <a:custGeom>
              <a:avLst/>
              <a:gdLst/>
              <a:ahLst/>
              <a:cxnLst/>
              <a:rect l="l" t="t" r="r" b="b"/>
              <a:pathLst>
                <a:path w="1263" h="655" extrusionOk="0">
                  <a:moveTo>
                    <a:pt x="750" y="381"/>
                  </a:moveTo>
                  <a:cubicBezTo>
                    <a:pt x="1262" y="0"/>
                    <a:pt x="0" y="655"/>
                    <a:pt x="75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5" name="Google Shape;63905;p27"/>
            <p:cNvSpPr/>
            <p:nvPr/>
          </p:nvSpPr>
          <p:spPr>
            <a:xfrm>
              <a:off x="943850" y="323682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8"/>
                  </a:moveTo>
                  <a:cubicBezTo>
                    <a:pt x="1013" y="287"/>
                    <a:pt x="1001" y="1"/>
                    <a:pt x="322" y="49"/>
                  </a:cubicBezTo>
                  <a:cubicBezTo>
                    <a:pt x="251" y="191"/>
                    <a:pt x="1" y="251"/>
                    <a:pt x="96" y="489"/>
                  </a:cubicBezTo>
                  <a:cubicBezTo>
                    <a:pt x="394" y="537"/>
                    <a:pt x="525" y="656"/>
                    <a:pt x="97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6" name="Google Shape;63906;p27"/>
            <p:cNvSpPr/>
            <p:nvPr/>
          </p:nvSpPr>
          <p:spPr>
            <a:xfrm>
              <a:off x="886700" y="32353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7" name="Google Shape;63907;p27"/>
            <p:cNvSpPr/>
            <p:nvPr/>
          </p:nvSpPr>
          <p:spPr>
            <a:xfrm>
              <a:off x="6804700" y="3226725"/>
              <a:ext cx="18475" cy="12525"/>
            </a:xfrm>
            <a:custGeom>
              <a:avLst/>
              <a:gdLst/>
              <a:ahLst/>
              <a:cxnLst/>
              <a:rect l="l" t="t" r="r" b="b"/>
              <a:pathLst>
                <a:path w="739" h="501" extrusionOk="0">
                  <a:moveTo>
                    <a:pt x="227" y="0"/>
                  </a:moveTo>
                  <a:cubicBezTo>
                    <a:pt x="239" y="155"/>
                    <a:pt x="120" y="262"/>
                    <a:pt x="1" y="345"/>
                  </a:cubicBezTo>
                  <a:cubicBezTo>
                    <a:pt x="287" y="345"/>
                    <a:pt x="298" y="500"/>
                    <a:pt x="656" y="465"/>
                  </a:cubicBezTo>
                  <a:cubicBezTo>
                    <a:pt x="739" y="203"/>
                    <a:pt x="620" y="36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8" name="Google Shape;63908;p27"/>
            <p:cNvSpPr/>
            <p:nvPr/>
          </p:nvSpPr>
          <p:spPr>
            <a:xfrm>
              <a:off x="5872750" y="3226725"/>
              <a:ext cx="24725" cy="14000"/>
            </a:xfrm>
            <a:custGeom>
              <a:avLst/>
              <a:gdLst/>
              <a:ahLst/>
              <a:cxnLst/>
              <a:rect l="l" t="t" r="r" b="b"/>
              <a:pathLst>
                <a:path w="989" h="560" extrusionOk="0">
                  <a:moveTo>
                    <a:pt x="989" y="226"/>
                  </a:moveTo>
                  <a:cubicBezTo>
                    <a:pt x="703" y="226"/>
                    <a:pt x="786" y="36"/>
                    <a:pt x="548" y="0"/>
                  </a:cubicBezTo>
                  <a:cubicBezTo>
                    <a:pt x="536" y="179"/>
                    <a:pt x="0" y="95"/>
                    <a:pt x="119" y="345"/>
                  </a:cubicBezTo>
                  <a:cubicBezTo>
                    <a:pt x="667" y="357"/>
                    <a:pt x="810" y="560"/>
                    <a:pt x="98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9" name="Google Shape;63909;p27"/>
            <p:cNvSpPr/>
            <p:nvPr/>
          </p:nvSpPr>
          <p:spPr>
            <a:xfrm>
              <a:off x="3158125" y="32320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2" y="131"/>
                  </a:cubicBezTo>
                  <a:cubicBezTo>
                    <a:pt x="0" y="191"/>
                    <a:pt x="179" y="251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0" name="Google Shape;63910;p27"/>
            <p:cNvSpPr/>
            <p:nvPr/>
          </p:nvSpPr>
          <p:spPr>
            <a:xfrm>
              <a:off x="2829200" y="3220175"/>
              <a:ext cx="25050" cy="14300"/>
            </a:xfrm>
            <a:custGeom>
              <a:avLst/>
              <a:gdLst/>
              <a:ahLst/>
              <a:cxnLst/>
              <a:rect l="l" t="t" r="r" b="b"/>
              <a:pathLst>
                <a:path w="1002" h="572" extrusionOk="0">
                  <a:moveTo>
                    <a:pt x="775" y="381"/>
                  </a:moveTo>
                  <a:cubicBezTo>
                    <a:pt x="787" y="369"/>
                    <a:pt x="989" y="143"/>
                    <a:pt x="1001" y="167"/>
                  </a:cubicBezTo>
                  <a:cubicBezTo>
                    <a:pt x="763" y="0"/>
                    <a:pt x="1" y="572"/>
                    <a:pt x="775" y="500"/>
                  </a:cubicBezTo>
                  <a:cubicBezTo>
                    <a:pt x="787" y="488"/>
                    <a:pt x="763" y="381"/>
                    <a:pt x="775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1" name="Google Shape;63911;p27"/>
            <p:cNvSpPr/>
            <p:nvPr/>
          </p:nvSpPr>
          <p:spPr>
            <a:xfrm>
              <a:off x="4011800" y="32213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2" name="Google Shape;63912;p27"/>
            <p:cNvSpPr/>
            <p:nvPr/>
          </p:nvSpPr>
          <p:spPr>
            <a:xfrm>
              <a:off x="3272425" y="3217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0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3" name="Google Shape;63913;p27"/>
            <p:cNvSpPr/>
            <p:nvPr/>
          </p:nvSpPr>
          <p:spPr>
            <a:xfrm>
              <a:off x="2082400" y="3221350"/>
              <a:ext cx="11025" cy="2425"/>
            </a:xfrm>
            <a:custGeom>
              <a:avLst/>
              <a:gdLst/>
              <a:ahLst/>
              <a:cxnLst/>
              <a:rect l="l" t="t" r="r" b="b"/>
              <a:pathLst>
                <a:path w="441" h="97" extrusionOk="0">
                  <a:moveTo>
                    <a:pt x="441" y="1"/>
                  </a:moveTo>
                  <a:cubicBezTo>
                    <a:pt x="274" y="25"/>
                    <a:pt x="0" y="1"/>
                    <a:pt x="0" y="96"/>
                  </a:cubicBezTo>
                  <a:cubicBezTo>
                    <a:pt x="167" y="84"/>
                    <a:pt x="417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4" name="Google Shape;63914;p27"/>
            <p:cNvSpPr/>
            <p:nvPr/>
          </p:nvSpPr>
          <p:spPr>
            <a:xfrm>
              <a:off x="4514250" y="32175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67" y="179"/>
                    <a:pt x="441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5" name="Google Shape;63915;p27"/>
            <p:cNvSpPr/>
            <p:nvPr/>
          </p:nvSpPr>
          <p:spPr>
            <a:xfrm>
              <a:off x="5479250" y="32157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55" y="84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6" name="Google Shape;63916;p27"/>
            <p:cNvSpPr/>
            <p:nvPr/>
          </p:nvSpPr>
          <p:spPr>
            <a:xfrm>
              <a:off x="2163650" y="32154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3"/>
                  </a:moveTo>
                  <a:cubicBezTo>
                    <a:pt x="393" y="25"/>
                    <a:pt x="36" y="1"/>
                    <a:pt x="1" y="132"/>
                  </a:cubicBezTo>
                  <a:cubicBezTo>
                    <a:pt x="262" y="96"/>
                    <a:pt x="620" y="144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7" name="Google Shape;63917;p27"/>
            <p:cNvSpPr/>
            <p:nvPr/>
          </p:nvSpPr>
          <p:spPr>
            <a:xfrm>
              <a:off x="2095775" y="32148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68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8" name="Google Shape;63918;p27"/>
            <p:cNvSpPr/>
            <p:nvPr/>
          </p:nvSpPr>
          <p:spPr>
            <a:xfrm>
              <a:off x="1304925" y="3212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12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9" name="Google Shape;63919;p27"/>
            <p:cNvSpPr/>
            <p:nvPr/>
          </p:nvSpPr>
          <p:spPr>
            <a:xfrm>
              <a:off x="4522275" y="320707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346"/>
                  </a:moveTo>
                  <a:cubicBezTo>
                    <a:pt x="417" y="215"/>
                    <a:pt x="477" y="36"/>
                    <a:pt x="215" y="0"/>
                  </a:cubicBezTo>
                  <a:cubicBezTo>
                    <a:pt x="203" y="72"/>
                    <a:pt x="191" y="131"/>
                    <a:pt x="1" y="119"/>
                  </a:cubicBezTo>
                  <a:cubicBezTo>
                    <a:pt x="36" y="250"/>
                    <a:pt x="72" y="393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0" name="Google Shape;63920;p27"/>
            <p:cNvSpPr/>
            <p:nvPr/>
          </p:nvSpPr>
          <p:spPr>
            <a:xfrm>
              <a:off x="4362725" y="3203500"/>
              <a:ext cx="31575" cy="16100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739" y="370"/>
                  </a:moveTo>
                  <a:cubicBezTo>
                    <a:pt x="1263" y="0"/>
                    <a:pt x="1" y="643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1" name="Google Shape;63921;p27"/>
            <p:cNvSpPr/>
            <p:nvPr/>
          </p:nvSpPr>
          <p:spPr>
            <a:xfrm>
              <a:off x="6312975" y="3198450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8" y="572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48" y="155"/>
                    <a:pt x="1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2" name="Google Shape;63922;p27"/>
            <p:cNvSpPr/>
            <p:nvPr/>
          </p:nvSpPr>
          <p:spPr>
            <a:xfrm>
              <a:off x="5582225" y="3207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8" y="96"/>
                    <a:pt x="429" y="119"/>
                    <a:pt x="429" y="0"/>
                  </a:cubicBezTo>
                  <a:cubicBezTo>
                    <a:pt x="263" y="36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3" name="Google Shape;63923;p27"/>
            <p:cNvSpPr/>
            <p:nvPr/>
          </p:nvSpPr>
          <p:spPr>
            <a:xfrm>
              <a:off x="4780650" y="32041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7" y="238"/>
                  </a:moveTo>
                  <a:lnTo>
                    <a:pt x="536" y="238"/>
                  </a:lnTo>
                  <a:cubicBezTo>
                    <a:pt x="536" y="119"/>
                    <a:pt x="715" y="107"/>
                    <a:pt x="762" y="12"/>
                  </a:cubicBezTo>
                  <a:cubicBezTo>
                    <a:pt x="417" y="12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4" name="Google Shape;63924;p27"/>
            <p:cNvSpPr/>
            <p:nvPr/>
          </p:nvSpPr>
          <p:spPr>
            <a:xfrm>
              <a:off x="6677600" y="32011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8"/>
                  </a:moveTo>
                  <a:cubicBezTo>
                    <a:pt x="537" y="119"/>
                    <a:pt x="715" y="107"/>
                    <a:pt x="763" y="12"/>
                  </a:cubicBezTo>
                  <a:cubicBezTo>
                    <a:pt x="418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5" name="Google Shape;63925;p27"/>
            <p:cNvSpPr/>
            <p:nvPr/>
          </p:nvSpPr>
          <p:spPr>
            <a:xfrm>
              <a:off x="6713925" y="3188625"/>
              <a:ext cx="17575" cy="16675"/>
            </a:xfrm>
            <a:custGeom>
              <a:avLst/>
              <a:gdLst/>
              <a:ahLst/>
              <a:cxnLst/>
              <a:rect l="l" t="t" r="r" b="b"/>
              <a:pathLst>
                <a:path w="703" h="667" extrusionOk="0">
                  <a:moveTo>
                    <a:pt x="393" y="631"/>
                  </a:moveTo>
                  <a:cubicBezTo>
                    <a:pt x="465" y="488"/>
                    <a:pt x="703" y="429"/>
                    <a:pt x="620" y="191"/>
                  </a:cubicBezTo>
                  <a:cubicBezTo>
                    <a:pt x="0" y="0"/>
                    <a:pt x="0" y="667"/>
                    <a:pt x="393" y="6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6" name="Google Shape;63926;p27"/>
            <p:cNvSpPr/>
            <p:nvPr/>
          </p:nvSpPr>
          <p:spPr>
            <a:xfrm>
              <a:off x="6642175" y="31984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30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7" name="Google Shape;63927;p27"/>
            <p:cNvSpPr/>
            <p:nvPr/>
          </p:nvSpPr>
          <p:spPr>
            <a:xfrm>
              <a:off x="6960075" y="31978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8" name="Google Shape;63928;p27"/>
            <p:cNvSpPr/>
            <p:nvPr/>
          </p:nvSpPr>
          <p:spPr>
            <a:xfrm>
              <a:off x="5196475" y="31930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1"/>
                  </a:moveTo>
                  <a:cubicBezTo>
                    <a:pt x="274" y="1"/>
                    <a:pt x="96" y="84"/>
                    <a:pt x="0" y="215"/>
                  </a:cubicBezTo>
                  <a:cubicBezTo>
                    <a:pt x="334" y="215"/>
                    <a:pt x="750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9" name="Google Shape;63929;p27"/>
            <p:cNvSpPr/>
            <p:nvPr/>
          </p:nvSpPr>
          <p:spPr>
            <a:xfrm>
              <a:off x="4698800" y="3195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83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0" name="Google Shape;63930;p27"/>
            <p:cNvSpPr/>
            <p:nvPr/>
          </p:nvSpPr>
          <p:spPr>
            <a:xfrm>
              <a:off x="3171825" y="3195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52" y="83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1" name="Google Shape;63931;p27"/>
            <p:cNvSpPr/>
            <p:nvPr/>
          </p:nvSpPr>
          <p:spPr>
            <a:xfrm>
              <a:off x="6549625" y="318950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4"/>
                  </a:moveTo>
                  <a:cubicBezTo>
                    <a:pt x="381" y="1"/>
                    <a:pt x="191" y="60"/>
                    <a:pt x="0" y="144"/>
                  </a:cubicBezTo>
                  <a:cubicBezTo>
                    <a:pt x="0" y="263"/>
                    <a:pt x="381" y="287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2" name="Google Shape;63932;p27"/>
            <p:cNvSpPr/>
            <p:nvPr/>
          </p:nvSpPr>
          <p:spPr>
            <a:xfrm>
              <a:off x="5582825" y="3182375"/>
              <a:ext cx="51825" cy="13700"/>
            </a:xfrm>
            <a:custGeom>
              <a:avLst/>
              <a:gdLst/>
              <a:ahLst/>
              <a:cxnLst/>
              <a:rect l="l" t="t" r="r" b="b"/>
              <a:pathLst>
                <a:path w="2073" h="548" extrusionOk="0">
                  <a:moveTo>
                    <a:pt x="1287" y="548"/>
                  </a:moveTo>
                  <a:cubicBezTo>
                    <a:pt x="2072" y="0"/>
                    <a:pt x="1" y="393"/>
                    <a:pt x="1287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3" name="Google Shape;63933;p27"/>
            <p:cNvSpPr/>
            <p:nvPr/>
          </p:nvSpPr>
          <p:spPr>
            <a:xfrm>
              <a:off x="6595750" y="31865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4" name="Google Shape;63934;p27"/>
            <p:cNvSpPr/>
            <p:nvPr/>
          </p:nvSpPr>
          <p:spPr>
            <a:xfrm>
              <a:off x="4250825" y="31817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5" name="Google Shape;63935;p27"/>
            <p:cNvSpPr/>
            <p:nvPr/>
          </p:nvSpPr>
          <p:spPr>
            <a:xfrm>
              <a:off x="236925" y="31838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44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6" name="Google Shape;63936;p27"/>
            <p:cNvSpPr/>
            <p:nvPr/>
          </p:nvSpPr>
          <p:spPr>
            <a:xfrm>
              <a:off x="1102500" y="3170750"/>
              <a:ext cx="19375" cy="11350"/>
            </a:xfrm>
            <a:custGeom>
              <a:avLst/>
              <a:gdLst/>
              <a:ahLst/>
              <a:cxnLst/>
              <a:rect l="l" t="t" r="r" b="b"/>
              <a:pathLst>
                <a:path w="775" h="454" extrusionOk="0">
                  <a:moveTo>
                    <a:pt x="715" y="441"/>
                  </a:moveTo>
                  <a:cubicBezTo>
                    <a:pt x="775" y="191"/>
                    <a:pt x="668" y="25"/>
                    <a:pt x="287" y="1"/>
                  </a:cubicBezTo>
                  <a:cubicBezTo>
                    <a:pt x="1" y="132"/>
                    <a:pt x="108" y="453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7" name="Google Shape;63937;p27"/>
            <p:cNvSpPr/>
            <p:nvPr/>
          </p:nvSpPr>
          <p:spPr>
            <a:xfrm>
              <a:off x="4446375" y="3161225"/>
              <a:ext cx="21750" cy="17600"/>
            </a:xfrm>
            <a:custGeom>
              <a:avLst/>
              <a:gdLst/>
              <a:ahLst/>
              <a:cxnLst/>
              <a:rect l="l" t="t" r="r" b="b"/>
              <a:pathLst>
                <a:path w="870" h="704" extrusionOk="0">
                  <a:moveTo>
                    <a:pt x="870" y="703"/>
                  </a:moveTo>
                  <a:lnTo>
                    <a:pt x="870" y="37"/>
                  </a:lnTo>
                  <a:cubicBezTo>
                    <a:pt x="72" y="1"/>
                    <a:pt x="215" y="453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8" name="Google Shape;63938;p27"/>
            <p:cNvSpPr/>
            <p:nvPr/>
          </p:nvSpPr>
          <p:spPr>
            <a:xfrm>
              <a:off x="3357550" y="3166900"/>
              <a:ext cx="31275" cy="16075"/>
            </a:xfrm>
            <a:custGeom>
              <a:avLst/>
              <a:gdLst/>
              <a:ahLst/>
              <a:cxnLst/>
              <a:rect l="l" t="t" r="r" b="b"/>
              <a:pathLst>
                <a:path w="1251" h="643" extrusionOk="0">
                  <a:moveTo>
                    <a:pt x="727" y="369"/>
                  </a:moveTo>
                  <a:cubicBezTo>
                    <a:pt x="1251" y="0"/>
                    <a:pt x="1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9" name="Google Shape;63939;p27"/>
            <p:cNvSpPr/>
            <p:nvPr/>
          </p:nvSpPr>
          <p:spPr>
            <a:xfrm>
              <a:off x="872425" y="3162125"/>
              <a:ext cx="34850" cy="19675"/>
            </a:xfrm>
            <a:custGeom>
              <a:avLst/>
              <a:gdLst/>
              <a:ahLst/>
              <a:cxnLst/>
              <a:rect l="l" t="t" r="r" b="b"/>
              <a:pathLst>
                <a:path w="1394" h="787" extrusionOk="0">
                  <a:moveTo>
                    <a:pt x="774" y="667"/>
                  </a:moveTo>
                  <a:cubicBezTo>
                    <a:pt x="631" y="251"/>
                    <a:pt x="1393" y="12"/>
                    <a:pt x="346" y="1"/>
                  </a:cubicBezTo>
                  <a:cubicBezTo>
                    <a:pt x="476" y="239"/>
                    <a:pt x="0" y="786"/>
                    <a:pt x="77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0" name="Google Shape;63940;p27"/>
            <p:cNvSpPr/>
            <p:nvPr/>
          </p:nvSpPr>
          <p:spPr>
            <a:xfrm>
              <a:off x="2650025" y="31725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1" name="Google Shape;63941;p27"/>
            <p:cNvSpPr/>
            <p:nvPr/>
          </p:nvSpPr>
          <p:spPr>
            <a:xfrm>
              <a:off x="759000" y="31725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8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2" name="Google Shape;63942;p27"/>
            <p:cNvSpPr/>
            <p:nvPr/>
          </p:nvSpPr>
          <p:spPr>
            <a:xfrm>
              <a:off x="3334925" y="31669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41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3" name="Google Shape;63943;p27"/>
            <p:cNvSpPr/>
            <p:nvPr/>
          </p:nvSpPr>
          <p:spPr>
            <a:xfrm>
              <a:off x="443500" y="31669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4" name="Google Shape;63944;p27"/>
            <p:cNvSpPr/>
            <p:nvPr/>
          </p:nvSpPr>
          <p:spPr>
            <a:xfrm>
              <a:off x="4959825" y="31642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8"/>
                    <a:pt x="441" y="84"/>
                    <a:pt x="334" y="25"/>
                  </a:cubicBezTo>
                  <a:cubicBezTo>
                    <a:pt x="275" y="1"/>
                    <a:pt x="1" y="84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5" name="Google Shape;63945;p27"/>
            <p:cNvSpPr/>
            <p:nvPr/>
          </p:nvSpPr>
          <p:spPr>
            <a:xfrm>
              <a:off x="2853025" y="315587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43"/>
                  </a:moveTo>
                  <a:cubicBezTo>
                    <a:pt x="72" y="274"/>
                    <a:pt x="0" y="453"/>
                    <a:pt x="274" y="489"/>
                  </a:cubicBezTo>
                  <a:cubicBezTo>
                    <a:pt x="286" y="203"/>
                    <a:pt x="1120" y="322"/>
                    <a:pt x="1132" y="36"/>
                  </a:cubicBezTo>
                  <a:cubicBezTo>
                    <a:pt x="453" y="143"/>
                    <a:pt x="548" y="0"/>
                    <a:pt x="4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6" name="Google Shape;63946;p27"/>
            <p:cNvSpPr/>
            <p:nvPr/>
          </p:nvSpPr>
          <p:spPr>
            <a:xfrm>
              <a:off x="700975" y="3156475"/>
              <a:ext cx="25025" cy="11025"/>
            </a:xfrm>
            <a:custGeom>
              <a:avLst/>
              <a:gdLst/>
              <a:ahLst/>
              <a:cxnLst/>
              <a:rect l="l" t="t" r="r" b="b"/>
              <a:pathLst>
                <a:path w="1001" h="441" extrusionOk="0">
                  <a:moveTo>
                    <a:pt x="691" y="441"/>
                  </a:moveTo>
                  <a:cubicBezTo>
                    <a:pt x="750" y="298"/>
                    <a:pt x="1000" y="238"/>
                    <a:pt x="893" y="0"/>
                  </a:cubicBezTo>
                  <a:lnTo>
                    <a:pt x="36" y="0"/>
                  </a:lnTo>
                  <a:cubicBezTo>
                    <a:pt x="0" y="286"/>
                    <a:pt x="369" y="357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7" name="Google Shape;63947;p27"/>
            <p:cNvSpPr/>
            <p:nvPr/>
          </p:nvSpPr>
          <p:spPr>
            <a:xfrm>
              <a:off x="1935650" y="315587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4" y="191"/>
                    <a:pt x="96" y="0"/>
                    <a:pt x="0" y="251"/>
                  </a:cubicBezTo>
                  <a:cubicBezTo>
                    <a:pt x="215" y="251"/>
                    <a:pt x="250" y="334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8" name="Google Shape;63948;p27"/>
            <p:cNvSpPr/>
            <p:nvPr/>
          </p:nvSpPr>
          <p:spPr>
            <a:xfrm>
              <a:off x="1376050" y="3162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55" y="84"/>
                    <a:pt x="429" y="120"/>
                    <a:pt x="429" y="1"/>
                  </a:cubicBezTo>
                  <a:cubicBezTo>
                    <a:pt x="251" y="24"/>
                    <a:pt x="1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9" name="Google Shape;63949;p27"/>
            <p:cNvSpPr/>
            <p:nvPr/>
          </p:nvSpPr>
          <p:spPr>
            <a:xfrm>
              <a:off x="402125" y="3154975"/>
              <a:ext cx="7175" cy="11650"/>
            </a:xfrm>
            <a:custGeom>
              <a:avLst/>
              <a:gdLst/>
              <a:ahLst/>
              <a:cxnLst/>
              <a:rect l="l" t="t" r="r" b="b"/>
              <a:pathLst>
                <a:path w="287" h="466" extrusionOk="0">
                  <a:moveTo>
                    <a:pt x="36" y="179"/>
                  </a:moveTo>
                  <a:cubicBezTo>
                    <a:pt x="0" y="298"/>
                    <a:pt x="203" y="465"/>
                    <a:pt x="262" y="298"/>
                  </a:cubicBezTo>
                  <a:cubicBezTo>
                    <a:pt x="286" y="167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0" name="Google Shape;63950;p27"/>
            <p:cNvSpPr/>
            <p:nvPr/>
          </p:nvSpPr>
          <p:spPr>
            <a:xfrm>
              <a:off x="2764025" y="315885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20" y="143"/>
                  </a:cubicBezTo>
                  <a:cubicBezTo>
                    <a:pt x="179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1" name="Google Shape;63951;p27"/>
            <p:cNvSpPr/>
            <p:nvPr/>
          </p:nvSpPr>
          <p:spPr>
            <a:xfrm>
              <a:off x="6150450" y="31558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6" y="179"/>
                    <a:pt x="429" y="84"/>
                    <a:pt x="322" y="24"/>
                  </a:cubicBezTo>
                  <a:cubicBezTo>
                    <a:pt x="251" y="0"/>
                    <a:pt x="1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2" name="Google Shape;63952;p27"/>
            <p:cNvSpPr/>
            <p:nvPr/>
          </p:nvSpPr>
          <p:spPr>
            <a:xfrm>
              <a:off x="4430600" y="3149925"/>
              <a:ext cx="25025" cy="9850"/>
            </a:xfrm>
            <a:custGeom>
              <a:avLst/>
              <a:gdLst/>
              <a:ahLst/>
              <a:cxnLst/>
              <a:rect l="l" t="t" r="r" b="b"/>
              <a:pathLst>
                <a:path w="1001" h="394" extrusionOk="0">
                  <a:moveTo>
                    <a:pt x="846" y="262"/>
                  </a:moveTo>
                  <a:cubicBezTo>
                    <a:pt x="1001" y="0"/>
                    <a:pt x="1" y="24"/>
                    <a:pt x="191" y="262"/>
                  </a:cubicBezTo>
                  <a:cubicBezTo>
                    <a:pt x="262" y="358"/>
                    <a:pt x="774" y="393"/>
                    <a:pt x="846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3" name="Google Shape;63953;p27"/>
            <p:cNvSpPr/>
            <p:nvPr/>
          </p:nvSpPr>
          <p:spPr>
            <a:xfrm>
              <a:off x="4374950" y="3142475"/>
              <a:ext cx="19350" cy="17000"/>
            </a:xfrm>
            <a:custGeom>
              <a:avLst/>
              <a:gdLst/>
              <a:ahLst/>
              <a:cxnLst/>
              <a:rect l="l" t="t" r="r" b="b"/>
              <a:pathLst>
                <a:path w="774" h="680" extrusionOk="0">
                  <a:moveTo>
                    <a:pt x="476" y="679"/>
                  </a:moveTo>
                  <a:cubicBezTo>
                    <a:pt x="381" y="477"/>
                    <a:pt x="774" y="1"/>
                    <a:pt x="36" y="120"/>
                  </a:cubicBezTo>
                  <a:cubicBezTo>
                    <a:pt x="0" y="382"/>
                    <a:pt x="0" y="656"/>
                    <a:pt x="47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4" name="Google Shape;63954;p27"/>
            <p:cNvSpPr/>
            <p:nvPr/>
          </p:nvSpPr>
          <p:spPr>
            <a:xfrm>
              <a:off x="6258500" y="315022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87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5" name="Google Shape;63955;p27"/>
            <p:cNvSpPr/>
            <p:nvPr/>
          </p:nvSpPr>
          <p:spPr>
            <a:xfrm>
              <a:off x="7068725" y="31445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31"/>
                  </a:moveTo>
                  <a:cubicBezTo>
                    <a:pt x="155" y="167"/>
                    <a:pt x="429" y="71"/>
                    <a:pt x="322" y="12"/>
                  </a:cubicBezTo>
                  <a:cubicBezTo>
                    <a:pt x="263" y="0"/>
                    <a:pt x="1" y="71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6" name="Google Shape;63956;p27"/>
            <p:cNvSpPr/>
            <p:nvPr/>
          </p:nvSpPr>
          <p:spPr>
            <a:xfrm>
              <a:off x="5813225" y="31415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7" name="Google Shape;63957;p27"/>
            <p:cNvSpPr/>
            <p:nvPr/>
          </p:nvSpPr>
          <p:spPr>
            <a:xfrm>
              <a:off x="1421600" y="31415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44"/>
                  </a:cubicBezTo>
                  <a:cubicBezTo>
                    <a:pt x="179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8" name="Google Shape;63958;p27"/>
            <p:cNvSpPr/>
            <p:nvPr/>
          </p:nvSpPr>
          <p:spPr>
            <a:xfrm>
              <a:off x="3696575" y="313295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8" y="36"/>
                  </a:moveTo>
                  <a:cubicBezTo>
                    <a:pt x="370" y="1"/>
                    <a:pt x="48" y="60"/>
                    <a:pt x="1" y="263"/>
                  </a:cubicBezTo>
                  <a:cubicBezTo>
                    <a:pt x="417" y="227"/>
                    <a:pt x="477" y="394"/>
                    <a:pt x="858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9" name="Google Shape;63959;p27"/>
            <p:cNvSpPr/>
            <p:nvPr/>
          </p:nvSpPr>
          <p:spPr>
            <a:xfrm>
              <a:off x="3342975" y="3136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0" name="Google Shape;63960;p27"/>
            <p:cNvSpPr/>
            <p:nvPr/>
          </p:nvSpPr>
          <p:spPr>
            <a:xfrm>
              <a:off x="1460000" y="31389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1" name="Google Shape;63961;p27"/>
            <p:cNvSpPr/>
            <p:nvPr/>
          </p:nvSpPr>
          <p:spPr>
            <a:xfrm>
              <a:off x="614950" y="3129975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0" y="501"/>
                  </a:moveTo>
                  <a:cubicBezTo>
                    <a:pt x="381" y="513"/>
                    <a:pt x="679" y="465"/>
                    <a:pt x="869" y="382"/>
                  </a:cubicBezTo>
                  <a:cubicBezTo>
                    <a:pt x="941" y="84"/>
                    <a:pt x="572" y="1"/>
                    <a:pt x="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2" name="Google Shape;63962;p27"/>
            <p:cNvSpPr/>
            <p:nvPr/>
          </p:nvSpPr>
          <p:spPr>
            <a:xfrm>
              <a:off x="7250600" y="3133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1"/>
                    <a:pt x="0" y="131"/>
                  </a:cubicBezTo>
                  <a:cubicBezTo>
                    <a:pt x="12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3" name="Google Shape;63963;p27"/>
            <p:cNvSpPr/>
            <p:nvPr/>
          </p:nvSpPr>
          <p:spPr>
            <a:xfrm>
              <a:off x="2837550" y="3128200"/>
              <a:ext cx="32750" cy="14300"/>
            </a:xfrm>
            <a:custGeom>
              <a:avLst/>
              <a:gdLst/>
              <a:ahLst/>
              <a:cxnLst/>
              <a:rect l="l" t="t" r="r" b="b"/>
              <a:pathLst>
                <a:path w="1310" h="572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8" y="191"/>
                    <a:pt x="179" y="345"/>
                    <a:pt x="0" y="453"/>
                  </a:cubicBezTo>
                  <a:cubicBezTo>
                    <a:pt x="953" y="572"/>
                    <a:pt x="977" y="215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4" name="Google Shape;63964;p27"/>
            <p:cNvSpPr/>
            <p:nvPr/>
          </p:nvSpPr>
          <p:spPr>
            <a:xfrm>
              <a:off x="1760925" y="313415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27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191"/>
                    <a:pt x="239" y="250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5" name="Google Shape;63965;p27"/>
            <p:cNvSpPr/>
            <p:nvPr/>
          </p:nvSpPr>
          <p:spPr>
            <a:xfrm>
              <a:off x="1702575" y="3122525"/>
              <a:ext cx="35750" cy="14925"/>
            </a:xfrm>
            <a:custGeom>
              <a:avLst/>
              <a:gdLst/>
              <a:ahLst/>
              <a:cxnLst/>
              <a:rect l="l" t="t" r="r" b="b"/>
              <a:pathLst>
                <a:path w="1430" h="597" extrusionOk="0">
                  <a:moveTo>
                    <a:pt x="406" y="572"/>
                  </a:moveTo>
                  <a:cubicBezTo>
                    <a:pt x="1430" y="596"/>
                    <a:pt x="989" y="49"/>
                    <a:pt x="406" y="1"/>
                  </a:cubicBezTo>
                  <a:cubicBezTo>
                    <a:pt x="1" y="227"/>
                    <a:pt x="537" y="215"/>
                    <a:pt x="406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6" name="Google Shape;63966;p27"/>
            <p:cNvSpPr/>
            <p:nvPr/>
          </p:nvSpPr>
          <p:spPr>
            <a:xfrm>
              <a:off x="3803725" y="3125525"/>
              <a:ext cx="18200" cy="8650"/>
            </a:xfrm>
            <a:custGeom>
              <a:avLst/>
              <a:gdLst/>
              <a:ahLst/>
              <a:cxnLst/>
              <a:rect l="l" t="t" r="r" b="b"/>
              <a:pathLst>
                <a:path w="728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63" y="155"/>
                    <a:pt x="1" y="167"/>
                    <a:pt x="72" y="345"/>
                  </a:cubicBezTo>
                  <a:lnTo>
                    <a:pt x="727" y="345"/>
                  </a:lnTo>
                  <a:cubicBezTo>
                    <a:pt x="715" y="226"/>
                    <a:pt x="715" y="107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7" name="Google Shape;63967;p27"/>
            <p:cNvSpPr/>
            <p:nvPr/>
          </p:nvSpPr>
          <p:spPr>
            <a:xfrm>
              <a:off x="1631150" y="31311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8" name="Google Shape;63968;p27"/>
            <p:cNvSpPr/>
            <p:nvPr/>
          </p:nvSpPr>
          <p:spPr>
            <a:xfrm>
              <a:off x="1033750" y="3118075"/>
              <a:ext cx="15800" cy="14300"/>
            </a:xfrm>
            <a:custGeom>
              <a:avLst/>
              <a:gdLst/>
              <a:ahLst/>
              <a:cxnLst/>
              <a:rect l="l" t="t" r="r" b="b"/>
              <a:pathLst>
                <a:path w="632" h="572" extrusionOk="0">
                  <a:moveTo>
                    <a:pt x="417" y="524"/>
                  </a:moveTo>
                  <a:cubicBezTo>
                    <a:pt x="429" y="453"/>
                    <a:pt x="441" y="393"/>
                    <a:pt x="631" y="417"/>
                  </a:cubicBezTo>
                  <a:lnTo>
                    <a:pt x="631" y="191"/>
                  </a:lnTo>
                  <a:cubicBezTo>
                    <a:pt x="96" y="0"/>
                    <a:pt x="0" y="572"/>
                    <a:pt x="417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9" name="Google Shape;63969;p27"/>
            <p:cNvSpPr/>
            <p:nvPr/>
          </p:nvSpPr>
          <p:spPr>
            <a:xfrm>
              <a:off x="5720650" y="31249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0" name="Google Shape;63970;p27"/>
            <p:cNvSpPr/>
            <p:nvPr/>
          </p:nvSpPr>
          <p:spPr>
            <a:xfrm>
              <a:off x="5642950" y="3115100"/>
              <a:ext cx="51225" cy="13125"/>
            </a:xfrm>
            <a:custGeom>
              <a:avLst/>
              <a:gdLst/>
              <a:ahLst/>
              <a:cxnLst/>
              <a:rect l="l" t="t" r="r" b="b"/>
              <a:pathLst>
                <a:path w="2049" h="525" extrusionOk="0">
                  <a:moveTo>
                    <a:pt x="1263" y="524"/>
                  </a:moveTo>
                  <a:cubicBezTo>
                    <a:pt x="2049" y="0"/>
                    <a:pt x="1" y="381"/>
                    <a:pt x="1263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1" name="Google Shape;63971;p27"/>
            <p:cNvSpPr/>
            <p:nvPr/>
          </p:nvSpPr>
          <p:spPr>
            <a:xfrm>
              <a:off x="4777375" y="311955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453" y="346"/>
                  </a:moveTo>
                  <a:cubicBezTo>
                    <a:pt x="465" y="203"/>
                    <a:pt x="727" y="180"/>
                    <a:pt x="667" y="1"/>
                  </a:cubicBezTo>
                  <a:lnTo>
                    <a:pt x="238" y="1"/>
                  </a:lnTo>
                  <a:cubicBezTo>
                    <a:pt x="0" y="168"/>
                    <a:pt x="0" y="287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2" name="Google Shape;63972;p27"/>
            <p:cNvSpPr/>
            <p:nvPr/>
          </p:nvSpPr>
          <p:spPr>
            <a:xfrm>
              <a:off x="294375" y="3118975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0" y="262"/>
                  </a:moveTo>
                  <a:cubicBezTo>
                    <a:pt x="227" y="262"/>
                    <a:pt x="250" y="357"/>
                    <a:pt x="429" y="381"/>
                  </a:cubicBezTo>
                  <a:cubicBezTo>
                    <a:pt x="1024" y="191"/>
                    <a:pt x="119" y="0"/>
                    <a:pt x="0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3" name="Google Shape;63973;p27"/>
            <p:cNvSpPr/>
            <p:nvPr/>
          </p:nvSpPr>
          <p:spPr>
            <a:xfrm>
              <a:off x="5862025" y="31219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20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4" name="Google Shape;63974;p27"/>
            <p:cNvSpPr/>
            <p:nvPr/>
          </p:nvSpPr>
          <p:spPr>
            <a:xfrm>
              <a:off x="4867550" y="31219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5" name="Google Shape;63975;p27"/>
            <p:cNvSpPr/>
            <p:nvPr/>
          </p:nvSpPr>
          <p:spPr>
            <a:xfrm>
              <a:off x="2166625" y="3121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6" name="Google Shape;63976;p27"/>
            <p:cNvSpPr/>
            <p:nvPr/>
          </p:nvSpPr>
          <p:spPr>
            <a:xfrm>
              <a:off x="5738200" y="311032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94"/>
                  </a:moveTo>
                  <a:cubicBezTo>
                    <a:pt x="1251" y="1"/>
                    <a:pt x="1" y="656"/>
                    <a:pt x="727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7" name="Google Shape;63977;p27"/>
            <p:cNvSpPr/>
            <p:nvPr/>
          </p:nvSpPr>
          <p:spPr>
            <a:xfrm>
              <a:off x="4028175" y="311627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56"/>
                  </a:moveTo>
                  <a:cubicBezTo>
                    <a:pt x="429" y="37"/>
                    <a:pt x="36" y="1"/>
                    <a:pt x="0" y="156"/>
                  </a:cubicBezTo>
                  <a:cubicBezTo>
                    <a:pt x="238" y="132"/>
                    <a:pt x="322" y="311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8" name="Google Shape;63978;p27"/>
            <p:cNvSpPr/>
            <p:nvPr/>
          </p:nvSpPr>
          <p:spPr>
            <a:xfrm>
              <a:off x="3824275" y="31189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5" y="179"/>
                    <a:pt x="429" y="83"/>
                    <a:pt x="322" y="24"/>
                  </a:cubicBezTo>
                  <a:cubicBezTo>
                    <a:pt x="262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9" name="Google Shape;63979;p27"/>
            <p:cNvSpPr/>
            <p:nvPr/>
          </p:nvSpPr>
          <p:spPr>
            <a:xfrm>
              <a:off x="354200" y="3120150"/>
              <a:ext cx="10750" cy="2700"/>
            </a:xfrm>
            <a:custGeom>
              <a:avLst/>
              <a:gdLst/>
              <a:ahLst/>
              <a:cxnLst/>
              <a:rect l="l" t="t" r="r" b="b"/>
              <a:pathLst>
                <a:path w="430" h="108" extrusionOk="0">
                  <a:moveTo>
                    <a:pt x="429" y="1"/>
                  </a:moveTo>
                  <a:cubicBezTo>
                    <a:pt x="274" y="25"/>
                    <a:pt x="0" y="1"/>
                    <a:pt x="0" y="108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0" name="Google Shape;63980;p27"/>
            <p:cNvSpPr/>
            <p:nvPr/>
          </p:nvSpPr>
          <p:spPr>
            <a:xfrm>
              <a:off x="5962050" y="311152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50" y="0"/>
                  </a:lnTo>
                  <a:cubicBezTo>
                    <a:pt x="0" y="155"/>
                    <a:pt x="0" y="262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1" name="Google Shape;63981;p27"/>
            <p:cNvSpPr/>
            <p:nvPr/>
          </p:nvSpPr>
          <p:spPr>
            <a:xfrm>
              <a:off x="1894575" y="3116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2" name="Google Shape;63982;p27"/>
            <p:cNvSpPr/>
            <p:nvPr/>
          </p:nvSpPr>
          <p:spPr>
            <a:xfrm>
              <a:off x="1628475" y="3113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7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41" y="84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3" name="Google Shape;63983;p27"/>
            <p:cNvSpPr/>
            <p:nvPr/>
          </p:nvSpPr>
          <p:spPr>
            <a:xfrm>
              <a:off x="1348675" y="311002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68"/>
                  </a:moveTo>
                  <a:cubicBezTo>
                    <a:pt x="191" y="180"/>
                    <a:pt x="95" y="1"/>
                    <a:pt x="0" y="168"/>
                  </a:cubicBezTo>
                  <a:cubicBezTo>
                    <a:pt x="0" y="287"/>
                    <a:pt x="381" y="310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4" name="Google Shape;63984;p27"/>
            <p:cNvSpPr/>
            <p:nvPr/>
          </p:nvSpPr>
          <p:spPr>
            <a:xfrm>
              <a:off x="3582275" y="3108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5" name="Google Shape;63985;p27"/>
            <p:cNvSpPr/>
            <p:nvPr/>
          </p:nvSpPr>
          <p:spPr>
            <a:xfrm>
              <a:off x="1403150" y="3108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6" name="Google Shape;63986;p27"/>
            <p:cNvSpPr/>
            <p:nvPr/>
          </p:nvSpPr>
          <p:spPr>
            <a:xfrm>
              <a:off x="6462400" y="31079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4"/>
                  </a:moveTo>
                  <a:cubicBezTo>
                    <a:pt x="405" y="36"/>
                    <a:pt x="48" y="1"/>
                    <a:pt x="1" y="143"/>
                  </a:cubicBezTo>
                  <a:cubicBezTo>
                    <a:pt x="274" y="132"/>
                    <a:pt x="632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7" name="Google Shape;63987;p27"/>
            <p:cNvSpPr/>
            <p:nvPr/>
          </p:nvSpPr>
          <p:spPr>
            <a:xfrm>
              <a:off x="3729025" y="31055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1" y="119"/>
                  </a:moveTo>
                  <a:cubicBezTo>
                    <a:pt x="1" y="179"/>
                    <a:pt x="179" y="250"/>
                    <a:pt x="203" y="119"/>
                  </a:cubicBezTo>
                  <a:cubicBezTo>
                    <a:pt x="215" y="60"/>
                    <a:pt x="36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8" name="Google Shape;63988;p27"/>
            <p:cNvSpPr/>
            <p:nvPr/>
          </p:nvSpPr>
          <p:spPr>
            <a:xfrm>
              <a:off x="696500" y="31017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67"/>
                  </a:moveTo>
                  <a:cubicBezTo>
                    <a:pt x="191" y="179"/>
                    <a:pt x="96" y="1"/>
                    <a:pt x="1" y="167"/>
                  </a:cubicBezTo>
                  <a:cubicBezTo>
                    <a:pt x="1" y="274"/>
                    <a:pt x="370" y="298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9" name="Google Shape;63989;p27"/>
            <p:cNvSpPr/>
            <p:nvPr/>
          </p:nvSpPr>
          <p:spPr>
            <a:xfrm>
              <a:off x="1131075" y="3099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" y="179"/>
                    <a:pt x="179" y="250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0" name="Google Shape;63990;p27"/>
            <p:cNvSpPr/>
            <p:nvPr/>
          </p:nvSpPr>
          <p:spPr>
            <a:xfrm>
              <a:off x="2989650" y="30969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12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1" name="Google Shape;63991;p27"/>
            <p:cNvSpPr/>
            <p:nvPr/>
          </p:nvSpPr>
          <p:spPr>
            <a:xfrm>
              <a:off x="6147175" y="309395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32"/>
                  </a:moveTo>
                  <a:cubicBezTo>
                    <a:pt x="394" y="1"/>
                    <a:pt x="203" y="61"/>
                    <a:pt x="1" y="132"/>
                  </a:cubicBezTo>
                  <a:cubicBezTo>
                    <a:pt x="13" y="251"/>
                    <a:pt x="394" y="287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2" name="Google Shape;63992;p27"/>
            <p:cNvSpPr/>
            <p:nvPr/>
          </p:nvSpPr>
          <p:spPr>
            <a:xfrm>
              <a:off x="3533475" y="30948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3" name="Google Shape;63993;p27"/>
            <p:cNvSpPr/>
            <p:nvPr/>
          </p:nvSpPr>
          <p:spPr>
            <a:xfrm>
              <a:off x="2394625" y="30966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3"/>
                    <a:pt x="346" y="24"/>
                  </a:cubicBezTo>
                  <a:cubicBezTo>
                    <a:pt x="275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4" name="Google Shape;63994;p27"/>
            <p:cNvSpPr/>
            <p:nvPr/>
          </p:nvSpPr>
          <p:spPr>
            <a:xfrm>
              <a:off x="2174675" y="3094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4" y="60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5" name="Google Shape;63995;p27"/>
            <p:cNvSpPr/>
            <p:nvPr/>
          </p:nvSpPr>
          <p:spPr>
            <a:xfrm>
              <a:off x="1674600" y="30939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6" name="Google Shape;63996;p27"/>
            <p:cNvSpPr/>
            <p:nvPr/>
          </p:nvSpPr>
          <p:spPr>
            <a:xfrm>
              <a:off x="604225" y="30972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7" name="Google Shape;63997;p27"/>
            <p:cNvSpPr/>
            <p:nvPr/>
          </p:nvSpPr>
          <p:spPr>
            <a:xfrm>
              <a:off x="5462575" y="30883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44"/>
                  </a:moveTo>
                  <a:cubicBezTo>
                    <a:pt x="393" y="1"/>
                    <a:pt x="203" y="60"/>
                    <a:pt x="1" y="144"/>
                  </a:cubicBezTo>
                  <a:cubicBezTo>
                    <a:pt x="12" y="263"/>
                    <a:pt x="382" y="287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8" name="Google Shape;63998;p27"/>
            <p:cNvSpPr/>
            <p:nvPr/>
          </p:nvSpPr>
          <p:spPr>
            <a:xfrm>
              <a:off x="5025025" y="30909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80"/>
                    <a:pt x="453" y="84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9" name="Google Shape;63999;p27"/>
            <p:cNvSpPr/>
            <p:nvPr/>
          </p:nvSpPr>
          <p:spPr>
            <a:xfrm>
              <a:off x="4141875" y="30862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5" y="0"/>
                  </a:moveTo>
                  <a:lnTo>
                    <a:pt x="227" y="0"/>
                  </a:lnTo>
                  <a:cubicBezTo>
                    <a:pt x="227" y="119"/>
                    <a:pt x="48" y="131"/>
                    <a:pt x="0" y="227"/>
                  </a:cubicBezTo>
                  <a:cubicBezTo>
                    <a:pt x="262" y="239"/>
                    <a:pt x="298" y="370"/>
                    <a:pt x="65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0" name="Google Shape;64000;p27"/>
            <p:cNvSpPr/>
            <p:nvPr/>
          </p:nvSpPr>
          <p:spPr>
            <a:xfrm>
              <a:off x="2384225" y="308562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536" y="251"/>
                  </a:moveTo>
                  <a:cubicBezTo>
                    <a:pt x="536" y="132"/>
                    <a:pt x="714" y="108"/>
                    <a:pt x="762" y="24"/>
                  </a:cubicBezTo>
                  <a:cubicBezTo>
                    <a:pt x="417" y="36"/>
                    <a:pt x="0" y="1"/>
                    <a:pt x="107" y="2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1" name="Google Shape;64001;p27"/>
            <p:cNvSpPr/>
            <p:nvPr/>
          </p:nvSpPr>
          <p:spPr>
            <a:xfrm>
              <a:off x="5634025" y="30853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2" y="1"/>
                    <a:pt x="1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2" name="Google Shape;64002;p27"/>
            <p:cNvSpPr/>
            <p:nvPr/>
          </p:nvSpPr>
          <p:spPr>
            <a:xfrm>
              <a:off x="3721000" y="3074625"/>
              <a:ext cx="31850" cy="14300"/>
            </a:xfrm>
            <a:custGeom>
              <a:avLst/>
              <a:gdLst/>
              <a:ahLst/>
              <a:cxnLst/>
              <a:rect l="l" t="t" r="r" b="b"/>
              <a:pathLst>
                <a:path w="1274" h="572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8"/>
                    <a:pt x="774" y="333"/>
                    <a:pt x="953" y="0"/>
                  </a:cubicBezTo>
                  <a:cubicBezTo>
                    <a:pt x="0" y="60"/>
                    <a:pt x="643" y="250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3" name="Google Shape;64003;p27"/>
            <p:cNvSpPr/>
            <p:nvPr/>
          </p:nvSpPr>
          <p:spPr>
            <a:xfrm>
              <a:off x="2171700" y="30853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4" name="Google Shape;64004;p27"/>
            <p:cNvSpPr/>
            <p:nvPr/>
          </p:nvSpPr>
          <p:spPr>
            <a:xfrm>
              <a:off x="1671625" y="30853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44"/>
                  </a:moveTo>
                  <a:cubicBezTo>
                    <a:pt x="179" y="167"/>
                    <a:pt x="453" y="84"/>
                    <a:pt x="346" y="25"/>
                  </a:cubicBezTo>
                  <a:cubicBezTo>
                    <a:pt x="274" y="1"/>
                    <a:pt x="1" y="96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5" name="Google Shape;64005;p27"/>
            <p:cNvSpPr/>
            <p:nvPr/>
          </p:nvSpPr>
          <p:spPr>
            <a:xfrm>
              <a:off x="333650" y="3072525"/>
              <a:ext cx="36650" cy="19375"/>
            </a:xfrm>
            <a:custGeom>
              <a:avLst/>
              <a:gdLst/>
              <a:ahLst/>
              <a:cxnLst/>
              <a:rect l="l" t="t" r="r" b="b"/>
              <a:pathLst>
                <a:path w="1466" h="775" extrusionOk="0">
                  <a:moveTo>
                    <a:pt x="1465" y="429"/>
                  </a:moveTo>
                  <a:cubicBezTo>
                    <a:pt x="1049" y="382"/>
                    <a:pt x="1299" y="1"/>
                    <a:pt x="596" y="84"/>
                  </a:cubicBezTo>
                  <a:cubicBezTo>
                    <a:pt x="1" y="275"/>
                    <a:pt x="1132" y="775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6" name="Google Shape;64006;p27"/>
            <p:cNvSpPr/>
            <p:nvPr/>
          </p:nvSpPr>
          <p:spPr>
            <a:xfrm>
              <a:off x="6970800" y="30796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67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7" name="Google Shape;64007;p27"/>
            <p:cNvSpPr/>
            <p:nvPr/>
          </p:nvSpPr>
          <p:spPr>
            <a:xfrm>
              <a:off x="5794175" y="30805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8" name="Google Shape;64008;p27"/>
            <p:cNvSpPr/>
            <p:nvPr/>
          </p:nvSpPr>
          <p:spPr>
            <a:xfrm>
              <a:off x="3527225" y="3071925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15"/>
                    <a:pt x="238" y="275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9" name="Google Shape;64009;p27"/>
            <p:cNvSpPr/>
            <p:nvPr/>
          </p:nvSpPr>
          <p:spPr>
            <a:xfrm>
              <a:off x="2606575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0" name="Google Shape;64010;p27"/>
            <p:cNvSpPr/>
            <p:nvPr/>
          </p:nvSpPr>
          <p:spPr>
            <a:xfrm>
              <a:off x="1291525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1" name="Google Shape;64011;p27"/>
            <p:cNvSpPr/>
            <p:nvPr/>
          </p:nvSpPr>
          <p:spPr>
            <a:xfrm>
              <a:off x="400050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1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55"/>
                    <a:pt x="441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2" name="Google Shape;64012;p27"/>
            <p:cNvSpPr/>
            <p:nvPr/>
          </p:nvSpPr>
          <p:spPr>
            <a:xfrm>
              <a:off x="3774875" y="30713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91" y="179"/>
                    <a:pt x="453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3" name="Google Shape;64013;p27"/>
            <p:cNvSpPr/>
            <p:nvPr/>
          </p:nvSpPr>
          <p:spPr>
            <a:xfrm>
              <a:off x="1891900" y="3065400"/>
              <a:ext cx="22050" cy="10425"/>
            </a:xfrm>
            <a:custGeom>
              <a:avLst/>
              <a:gdLst/>
              <a:ahLst/>
              <a:cxnLst/>
              <a:rect l="l" t="t" r="r" b="b"/>
              <a:pathLst>
                <a:path w="882" h="417" extrusionOk="0">
                  <a:moveTo>
                    <a:pt x="0" y="262"/>
                  </a:moveTo>
                  <a:cubicBezTo>
                    <a:pt x="286" y="417"/>
                    <a:pt x="810" y="417"/>
                    <a:pt x="881" y="143"/>
                  </a:cubicBezTo>
                  <a:cubicBezTo>
                    <a:pt x="584" y="12"/>
                    <a:pt x="60" y="0"/>
                    <a:pt x="0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4" name="Google Shape;64014;p27"/>
            <p:cNvSpPr/>
            <p:nvPr/>
          </p:nvSpPr>
          <p:spPr>
            <a:xfrm>
              <a:off x="6865125" y="30656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70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5" name="Google Shape;64015;p27"/>
            <p:cNvSpPr/>
            <p:nvPr/>
          </p:nvSpPr>
          <p:spPr>
            <a:xfrm>
              <a:off x="6315950" y="30656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03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6" name="Google Shape;64016;p27"/>
            <p:cNvSpPr/>
            <p:nvPr/>
          </p:nvSpPr>
          <p:spPr>
            <a:xfrm>
              <a:off x="3821600" y="3066575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7" name="Google Shape;64017;p27"/>
            <p:cNvSpPr/>
            <p:nvPr/>
          </p:nvSpPr>
          <p:spPr>
            <a:xfrm>
              <a:off x="1291525" y="3068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7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8" name="Google Shape;64018;p27"/>
            <p:cNvSpPr/>
            <p:nvPr/>
          </p:nvSpPr>
          <p:spPr>
            <a:xfrm>
              <a:off x="1266825" y="3066575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1"/>
                  </a:moveTo>
                  <a:cubicBezTo>
                    <a:pt x="286" y="1"/>
                    <a:pt x="107" y="84"/>
                    <a:pt x="0" y="215"/>
                  </a:cubicBezTo>
                  <a:cubicBezTo>
                    <a:pt x="345" y="203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9" name="Google Shape;64019;p27"/>
            <p:cNvSpPr/>
            <p:nvPr/>
          </p:nvSpPr>
          <p:spPr>
            <a:xfrm>
              <a:off x="334850" y="30683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0" name="Google Shape;64020;p27"/>
            <p:cNvSpPr/>
            <p:nvPr/>
          </p:nvSpPr>
          <p:spPr>
            <a:xfrm>
              <a:off x="6984500" y="3059725"/>
              <a:ext cx="21750" cy="10750"/>
            </a:xfrm>
            <a:custGeom>
              <a:avLst/>
              <a:gdLst/>
              <a:ahLst/>
              <a:cxnLst/>
              <a:rect l="l" t="t" r="r" b="b"/>
              <a:pathLst>
                <a:path w="870" h="430" extrusionOk="0">
                  <a:moveTo>
                    <a:pt x="869" y="370"/>
                  </a:moveTo>
                  <a:lnTo>
                    <a:pt x="869" y="37"/>
                  </a:lnTo>
                  <a:cubicBezTo>
                    <a:pt x="369" y="1"/>
                    <a:pt x="48" y="60"/>
                    <a:pt x="0" y="251"/>
                  </a:cubicBezTo>
                  <a:cubicBezTo>
                    <a:pt x="286" y="298"/>
                    <a:pt x="417" y="429"/>
                    <a:pt x="86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1" name="Google Shape;64021;p27"/>
            <p:cNvSpPr/>
            <p:nvPr/>
          </p:nvSpPr>
          <p:spPr>
            <a:xfrm>
              <a:off x="6489775" y="306300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3" y="203"/>
                    <a:pt x="180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2" name="Google Shape;64022;p27"/>
            <p:cNvSpPr/>
            <p:nvPr/>
          </p:nvSpPr>
          <p:spPr>
            <a:xfrm>
              <a:off x="6250475" y="3054975"/>
              <a:ext cx="23525" cy="14000"/>
            </a:xfrm>
            <a:custGeom>
              <a:avLst/>
              <a:gdLst/>
              <a:ahLst/>
              <a:cxnLst/>
              <a:rect l="l" t="t" r="r" b="b"/>
              <a:pathLst>
                <a:path w="941" h="560" extrusionOk="0">
                  <a:moveTo>
                    <a:pt x="227" y="560"/>
                  </a:moveTo>
                  <a:lnTo>
                    <a:pt x="655" y="560"/>
                  </a:lnTo>
                  <a:cubicBezTo>
                    <a:pt x="774" y="286"/>
                    <a:pt x="941" y="179"/>
                    <a:pt x="429" y="0"/>
                  </a:cubicBezTo>
                  <a:cubicBezTo>
                    <a:pt x="596" y="310"/>
                    <a:pt x="0" y="227"/>
                    <a:pt x="0" y="441"/>
                  </a:cubicBezTo>
                  <a:cubicBezTo>
                    <a:pt x="143" y="465"/>
                    <a:pt x="262" y="477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3" name="Google Shape;64023;p27"/>
            <p:cNvSpPr/>
            <p:nvPr/>
          </p:nvSpPr>
          <p:spPr>
            <a:xfrm>
              <a:off x="6196000" y="30600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84"/>
                    <a:pt x="48" y="1"/>
                    <a:pt x="1" y="132"/>
                  </a:cubicBezTo>
                  <a:cubicBezTo>
                    <a:pt x="24" y="215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4" name="Google Shape;64024;p27"/>
            <p:cNvSpPr/>
            <p:nvPr/>
          </p:nvSpPr>
          <p:spPr>
            <a:xfrm>
              <a:off x="3574250" y="3053475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5"/>
                  </a:moveTo>
                  <a:cubicBezTo>
                    <a:pt x="1858" y="60"/>
                    <a:pt x="0" y="1"/>
                    <a:pt x="750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5" name="Google Shape;64025;p27"/>
            <p:cNvSpPr/>
            <p:nvPr/>
          </p:nvSpPr>
          <p:spPr>
            <a:xfrm>
              <a:off x="3843025" y="30609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4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6" name="Google Shape;64026;p27"/>
            <p:cNvSpPr/>
            <p:nvPr/>
          </p:nvSpPr>
          <p:spPr>
            <a:xfrm>
              <a:off x="3419475" y="30579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7" name="Google Shape;64027;p27"/>
            <p:cNvSpPr/>
            <p:nvPr/>
          </p:nvSpPr>
          <p:spPr>
            <a:xfrm>
              <a:off x="2614900" y="30576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8" name="Google Shape;64028;p27"/>
            <p:cNvSpPr/>
            <p:nvPr/>
          </p:nvSpPr>
          <p:spPr>
            <a:xfrm>
              <a:off x="1266825" y="30546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9" name="Google Shape;64029;p27"/>
            <p:cNvSpPr/>
            <p:nvPr/>
          </p:nvSpPr>
          <p:spPr>
            <a:xfrm>
              <a:off x="7136600" y="304605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0" y="369"/>
                  </a:moveTo>
                  <a:cubicBezTo>
                    <a:pt x="881" y="762"/>
                    <a:pt x="512" y="0"/>
                    <a:pt x="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0" name="Google Shape;64030;p27"/>
            <p:cNvSpPr/>
            <p:nvPr/>
          </p:nvSpPr>
          <p:spPr>
            <a:xfrm>
              <a:off x="5337850" y="3052000"/>
              <a:ext cx="5100" cy="6275"/>
            </a:xfrm>
            <a:custGeom>
              <a:avLst/>
              <a:gdLst/>
              <a:ahLst/>
              <a:cxnLst/>
              <a:rect l="l" t="t" r="r" b="b"/>
              <a:pathLst>
                <a:path w="204" h="251" extrusionOk="0">
                  <a:moveTo>
                    <a:pt x="203" y="131"/>
                  </a:moveTo>
                  <a:cubicBezTo>
                    <a:pt x="203" y="72"/>
                    <a:pt x="25" y="0"/>
                    <a:pt x="1" y="131"/>
                  </a:cubicBezTo>
                  <a:cubicBezTo>
                    <a:pt x="1" y="191"/>
                    <a:pt x="179" y="250"/>
                    <a:pt x="203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1" name="Google Shape;64031;p27"/>
            <p:cNvSpPr/>
            <p:nvPr/>
          </p:nvSpPr>
          <p:spPr>
            <a:xfrm>
              <a:off x="7112175" y="30517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8" y="179"/>
                    <a:pt x="430" y="84"/>
                    <a:pt x="322" y="24"/>
                  </a:cubicBezTo>
                  <a:cubicBezTo>
                    <a:pt x="263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2" name="Google Shape;64032;p27"/>
            <p:cNvSpPr/>
            <p:nvPr/>
          </p:nvSpPr>
          <p:spPr>
            <a:xfrm>
              <a:off x="1927300" y="30514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3" name="Google Shape;64033;p27"/>
            <p:cNvSpPr/>
            <p:nvPr/>
          </p:nvSpPr>
          <p:spPr>
            <a:xfrm>
              <a:off x="1076900" y="3052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79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4" name="Google Shape;64034;p27"/>
            <p:cNvSpPr/>
            <p:nvPr/>
          </p:nvSpPr>
          <p:spPr>
            <a:xfrm>
              <a:off x="829250" y="30517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34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5" name="Google Shape;64035;p27"/>
            <p:cNvSpPr/>
            <p:nvPr/>
          </p:nvSpPr>
          <p:spPr>
            <a:xfrm>
              <a:off x="7218150" y="3043650"/>
              <a:ext cx="18775" cy="6575"/>
            </a:xfrm>
            <a:custGeom>
              <a:avLst/>
              <a:gdLst/>
              <a:ahLst/>
              <a:cxnLst/>
              <a:rect l="l" t="t" r="r" b="b"/>
              <a:pathLst>
                <a:path w="751" h="263" extrusionOk="0">
                  <a:moveTo>
                    <a:pt x="655" y="1"/>
                  </a:moveTo>
                  <a:cubicBezTo>
                    <a:pt x="286" y="1"/>
                    <a:pt x="108" y="96"/>
                    <a:pt x="1" y="227"/>
                  </a:cubicBezTo>
                  <a:cubicBezTo>
                    <a:pt x="346" y="227"/>
                    <a:pt x="751" y="263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6" name="Google Shape;64036;p27"/>
            <p:cNvSpPr/>
            <p:nvPr/>
          </p:nvSpPr>
          <p:spPr>
            <a:xfrm>
              <a:off x="7123200" y="3043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25"/>
                  </a:cubicBezTo>
                  <a:cubicBezTo>
                    <a:pt x="417" y="37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7" name="Google Shape;64037;p27"/>
            <p:cNvSpPr/>
            <p:nvPr/>
          </p:nvSpPr>
          <p:spPr>
            <a:xfrm>
              <a:off x="2484825" y="3038300"/>
              <a:ext cx="10725" cy="11050"/>
            </a:xfrm>
            <a:custGeom>
              <a:avLst/>
              <a:gdLst/>
              <a:ahLst/>
              <a:cxnLst/>
              <a:rect l="l" t="t" r="r" b="b"/>
              <a:pathLst>
                <a:path w="429" h="442" extrusionOk="0">
                  <a:moveTo>
                    <a:pt x="429" y="1"/>
                  </a:moveTo>
                  <a:lnTo>
                    <a:pt x="0" y="1"/>
                  </a:lnTo>
                  <a:lnTo>
                    <a:pt x="0" y="441"/>
                  </a:lnTo>
                  <a:lnTo>
                    <a:pt x="429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8" name="Google Shape;64038;p27"/>
            <p:cNvSpPr/>
            <p:nvPr/>
          </p:nvSpPr>
          <p:spPr>
            <a:xfrm>
              <a:off x="5519725" y="3043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2" y="0"/>
                    <a:pt x="1" y="83"/>
                    <a:pt x="108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9" name="Google Shape;64039;p27"/>
            <p:cNvSpPr/>
            <p:nvPr/>
          </p:nvSpPr>
          <p:spPr>
            <a:xfrm>
              <a:off x="6691000" y="3040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7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0" name="Google Shape;64040;p27"/>
            <p:cNvSpPr/>
            <p:nvPr/>
          </p:nvSpPr>
          <p:spPr>
            <a:xfrm>
              <a:off x="5348575" y="3040675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13"/>
                  </a:moveTo>
                  <a:cubicBezTo>
                    <a:pt x="405" y="37"/>
                    <a:pt x="24" y="1"/>
                    <a:pt x="0" y="132"/>
                  </a:cubicBezTo>
                  <a:cubicBezTo>
                    <a:pt x="250" y="108"/>
                    <a:pt x="620" y="156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1" name="Google Shape;64041;p27"/>
            <p:cNvSpPr/>
            <p:nvPr/>
          </p:nvSpPr>
          <p:spPr>
            <a:xfrm>
              <a:off x="7179750" y="30347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24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2" name="Google Shape;64042;p27"/>
            <p:cNvSpPr/>
            <p:nvPr/>
          </p:nvSpPr>
          <p:spPr>
            <a:xfrm>
              <a:off x="7059800" y="3035625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1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191"/>
                    <a:pt x="250" y="250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3" name="Google Shape;64043;p27"/>
            <p:cNvSpPr/>
            <p:nvPr/>
          </p:nvSpPr>
          <p:spPr>
            <a:xfrm>
              <a:off x="1303425" y="302192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6"/>
                  </a:moveTo>
                  <a:cubicBezTo>
                    <a:pt x="1155" y="1"/>
                    <a:pt x="0" y="608"/>
                    <a:pt x="941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4" name="Google Shape;64044;p27"/>
            <p:cNvSpPr/>
            <p:nvPr/>
          </p:nvSpPr>
          <p:spPr>
            <a:xfrm>
              <a:off x="6641900" y="3024025"/>
              <a:ext cx="23825" cy="11325"/>
            </a:xfrm>
            <a:custGeom>
              <a:avLst/>
              <a:gdLst/>
              <a:ahLst/>
              <a:cxnLst/>
              <a:rect l="l" t="t" r="r" b="b"/>
              <a:pathLst>
                <a:path w="953" h="453" extrusionOk="0">
                  <a:moveTo>
                    <a:pt x="655" y="0"/>
                  </a:moveTo>
                  <a:cubicBezTo>
                    <a:pt x="845" y="357"/>
                    <a:pt x="83" y="238"/>
                    <a:pt x="0" y="452"/>
                  </a:cubicBezTo>
                  <a:lnTo>
                    <a:pt x="857" y="452"/>
                  </a:lnTo>
                  <a:cubicBezTo>
                    <a:pt x="834" y="286"/>
                    <a:pt x="953" y="4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5" name="Google Shape;64045;p27"/>
            <p:cNvSpPr/>
            <p:nvPr/>
          </p:nvSpPr>
          <p:spPr>
            <a:xfrm>
              <a:off x="5359300" y="3032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79" y="84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6" name="Google Shape;64046;p27"/>
            <p:cNvSpPr/>
            <p:nvPr/>
          </p:nvSpPr>
          <p:spPr>
            <a:xfrm>
              <a:off x="4204375" y="30317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7" name="Google Shape;64047;p27"/>
            <p:cNvSpPr/>
            <p:nvPr/>
          </p:nvSpPr>
          <p:spPr>
            <a:xfrm>
              <a:off x="1886825" y="30270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1" y="345"/>
                  </a:moveTo>
                  <a:lnTo>
                    <a:pt x="429" y="345"/>
                  </a:lnTo>
                  <a:cubicBezTo>
                    <a:pt x="441" y="191"/>
                    <a:pt x="715" y="191"/>
                    <a:pt x="656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8" name="Google Shape;64048;p27"/>
            <p:cNvSpPr/>
            <p:nvPr/>
          </p:nvSpPr>
          <p:spPr>
            <a:xfrm>
              <a:off x="7106525" y="30287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9" name="Google Shape;64049;p27"/>
            <p:cNvSpPr/>
            <p:nvPr/>
          </p:nvSpPr>
          <p:spPr>
            <a:xfrm>
              <a:off x="5631350" y="301985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2"/>
                  </a:moveTo>
                  <a:cubicBezTo>
                    <a:pt x="441" y="441"/>
                    <a:pt x="465" y="381"/>
                    <a:pt x="655" y="393"/>
                  </a:cubicBezTo>
                  <a:lnTo>
                    <a:pt x="655" y="167"/>
                  </a:lnTo>
                  <a:cubicBezTo>
                    <a:pt x="108" y="0"/>
                    <a:pt x="0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0" name="Google Shape;64050;p27"/>
            <p:cNvSpPr/>
            <p:nvPr/>
          </p:nvSpPr>
          <p:spPr>
            <a:xfrm>
              <a:off x="5000625" y="3027000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95" y="95"/>
                    <a:pt x="0" y="226"/>
                  </a:cubicBezTo>
                  <a:cubicBezTo>
                    <a:pt x="345" y="214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1" name="Google Shape;64051;p27"/>
            <p:cNvSpPr/>
            <p:nvPr/>
          </p:nvSpPr>
          <p:spPr>
            <a:xfrm>
              <a:off x="6365075" y="3018350"/>
              <a:ext cx="26500" cy="17900"/>
            </a:xfrm>
            <a:custGeom>
              <a:avLst/>
              <a:gdLst/>
              <a:ahLst/>
              <a:cxnLst/>
              <a:rect l="l" t="t" r="r" b="b"/>
              <a:pathLst>
                <a:path w="1060" h="716" extrusionOk="0">
                  <a:moveTo>
                    <a:pt x="0" y="120"/>
                  </a:moveTo>
                  <a:lnTo>
                    <a:pt x="0" y="346"/>
                  </a:lnTo>
                  <a:cubicBezTo>
                    <a:pt x="381" y="715"/>
                    <a:pt x="1060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2" name="Google Shape;64052;p27"/>
            <p:cNvSpPr/>
            <p:nvPr/>
          </p:nvSpPr>
          <p:spPr>
            <a:xfrm>
              <a:off x="5329525" y="3026100"/>
              <a:ext cx="10750" cy="4775"/>
            </a:xfrm>
            <a:custGeom>
              <a:avLst/>
              <a:gdLst/>
              <a:ahLst/>
              <a:cxnLst/>
              <a:rect l="l" t="t" r="r" b="b"/>
              <a:pathLst>
                <a:path w="430" h="191" extrusionOk="0">
                  <a:moveTo>
                    <a:pt x="334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3" name="Google Shape;64053;p27"/>
            <p:cNvSpPr/>
            <p:nvPr/>
          </p:nvSpPr>
          <p:spPr>
            <a:xfrm>
              <a:off x="3606975" y="3007350"/>
              <a:ext cx="29800" cy="27400"/>
            </a:xfrm>
            <a:custGeom>
              <a:avLst/>
              <a:gdLst/>
              <a:ahLst/>
              <a:cxnLst/>
              <a:rect l="l" t="t" r="r" b="b"/>
              <a:pathLst>
                <a:path w="1192" h="1096" extrusionOk="0">
                  <a:moveTo>
                    <a:pt x="1192" y="667"/>
                  </a:moveTo>
                  <a:lnTo>
                    <a:pt x="1192" y="441"/>
                  </a:lnTo>
                  <a:cubicBezTo>
                    <a:pt x="311" y="0"/>
                    <a:pt x="1" y="1096"/>
                    <a:pt x="119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4" name="Google Shape;64054;p27"/>
            <p:cNvSpPr/>
            <p:nvPr/>
          </p:nvSpPr>
          <p:spPr>
            <a:xfrm>
              <a:off x="7325300" y="3015975"/>
              <a:ext cx="17900" cy="8350"/>
            </a:xfrm>
            <a:custGeom>
              <a:avLst/>
              <a:gdLst/>
              <a:ahLst/>
              <a:cxnLst/>
              <a:rect l="l" t="t" r="r" b="b"/>
              <a:pathLst>
                <a:path w="716" h="334" extrusionOk="0">
                  <a:moveTo>
                    <a:pt x="715" y="1"/>
                  </a:moveTo>
                  <a:lnTo>
                    <a:pt x="287" y="1"/>
                  </a:lnTo>
                  <a:cubicBezTo>
                    <a:pt x="275" y="143"/>
                    <a:pt x="1" y="155"/>
                    <a:pt x="60" y="334"/>
                  </a:cubicBezTo>
                  <a:lnTo>
                    <a:pt x="71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5" name="Google Shape;64055;p27"/>
            <p:cNvSpPr/>
            <p:nvPr/>
          </p:nvSpPr>
          <p:spPr>
            <a:xfrm>
              <a:off x="212525" y="30180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4" y="132"/>
                  </a:moveTo>
                  <a:cubicBezTo>
                    <a:pt x="214" y="72"/>
                    <a:pt x="36" y="1"/>
                    <a:pt x="0" y="132"/>
                  </a:cubicBezTo>
                  <a:cubicBezTo>
                    <a:pt x="12" y="191"/>
                    <a:pt x="191" y="251"/>
                    <a:pt x="214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6" name="Google Shape;64056;p27"/>
            <p:cNvSpPr/>
            <p:nvPr/>
          </p:nvSpPr>
          <p:spPr>
            <a:xfrm>
              <a:off x="7044025" y="30150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7" name="Google Shape;64057;p27"/>
            <p:cNvSpPr/>
            <p:nvPr/>
          </p:nvSpPr>
          <p:spPr>
            <a:xfrm>
              <a:off x="6767200" y="3007350"/>
              <a:ext cx="31275" cy="16975"/>
            </a:xfrm>
            <a:custGeom>
              <a:avLst/>
              <a:gdLst/>
              <a:ahLst/>
              <a:cxnLst/>
              <a:rect l="l" t="t" r="r" b="b"/>
              <a:pathLst>
                <a:path w="1251" h="679" extrusionOk="0">
                  <a:moveTo>
                    <a:pt x="1072" y="560"/>
                  </a:moveTo>
                  <a:cubicBezTo>
                    <a:pt x="1251" y="179"/>
                    <a:pt x="870" y="72"/>
                    <a:pt x="417" y="0"/>
                  </a:cubicBezTo>
                  <a:cubicBezTo>
                    <a:pt x="1" y="227"/>
                    <a:pt x="191" y="679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8" name="Google Shape;64058;p27"/>
            <p:cNvSpPr/>
            <p:nvPr/>
          </p:nvSpPr>
          <p:spPr>
            <a:xfrm>
              <a:off x="4671700" y="3017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9" name="Google Shape;64059;p27"/>
            <p:cNvSpPr/>
            <p:nvPr/>
          </p:nvSpPr>
          <p:spPr>
            <a:xfrm>
              <a:off x="748000" y="3017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67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0" name="Google Shape;64060;p27"/>
            <p:cNvSpPr/>
            <p:nvPr/>
          </p:nvSpPr>
          <p:spPr>
            <a:xfrm>
              <a:off x="7103850" y="301597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1"/>
                  </a:moveTo>
                  <a:cubicBezTo>
                    <a:pt x="274" y="24"/>
                    <a:pt x="1" y="1"/>
                    <a:pt x="1" y="108"/>
                  </a:cubicBezTo>
                  <a:cubicBezTo>
                    <a:pt x="167" y="84"/>
                    <a:pt x="441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1" name="Google Shape;64061;p27"/>
            <p:cNvSpPr/>
            <p:nvPr/>
          </p:nvSpPr>
          <p:spPr>
            <a:xfrm>
              <a:off x="5256300" y="2993650"/>
              <a:ext cx="41700" cy="24725"/>
            </a:xfrm>
            <a:custGeom>
              <a:avLst/>
              <a:gdLst/>
              <a:ahLst/>
              <a:cxnLst/>
              <a:rect l="l" t="t" r="r" b="b"/>
              <a:pathLst>
                <a:path w="1668" h="989" extrusionOk="0">
                  <a:moveTo>
                    <a:pt x="0" y="989"/>
                  </a:moveTo>
                  <a:cubicBezTo>
                    <a:pt x="1667" y="834"/>
                    <a:pt x="24" y="1"/>
                    <a:pt x="0" y="9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2" name="Google Shape;64062;p27"/>
            <p:cNvSpPr/>
            <p:nvPr/>
          </p:nvSpPr>
          <p:spPr>
            <a:xfrm>
              <a:off x="731625" y="3015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7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3" name="Google Shape;64063;p27"/>
            <p:cNvSpPr/>
            <p:nvPr/>
          </p:nvSpPr>
          <p:spPr>
            <a:xfrm>
              <a:off x="2739625" y="300735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6" y="119"/>
                  </a:moveTo>
                  <a:cubicBezTo>
                    <a:pt x="226" y="60"/>
                    <a:pt x="36" y="0"/>
                    <a:pt x="0" y="119"/>
                  </a:cubicBezTo>
                  <a:cubicBezTo>
                    <a:pt x="12" y="179"/>
                    <a:pt x="191" y="238"/>
                    <a:pt x="22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4" name="Google Shape;64064;p27"/>
            <p:cNvSpPr/>
            <p:nvPr/>
          </p:nvSpPr>
          <p:spPr>
            <a:xfrm>
              <a:off x="5696525" y="3001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656" y="0"/>
                  </a:moveTo>
                  <a:lnTo>
                    <a:pt x="1" y="0"/>
                  </a:lnTo>
                  <a:lnTo>
                    <a:pt x="1" y="345"/>
                  </a:lnTo>
                  <a:lnTo>
                    <a:pt x="429" y="345"/>
                  </a:lnTo>
                  <a:cubicBezTo>
                    <a:pt x="441" y="191"/>
                    <a:pt x="71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5" name="Google Shape;64065;p27"/>
            <p:cNvSpPr/>
            <p:nvPr/>
          </p:nvSpPr>
          <p:spPr>
            <a:xfrm>
              <a:off x="5446500" y="30017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19"/>
                  </a:moveTo>
                  <a:cubicBezTo>
                    <a:pt x="429" y="119"/>
                    <a:pt x="393" y="36"/>
                    <a:pt x="215" y="0"/>
                  </a:cubicBezTo>
                  <a:cubicBezTo>
                    <a:pt x="215" y="119"/>
                    <a:pt x="36" y="131"/>
                    <a:pt x="1" y="226"/>
                  </a:cubicBezTo>
                  <a:cubicBezTo>
                    <a:pt x="215" y="226"/>
                    <a:pt x="251" y="310"/>
                    <a:pt x="429" y="333"/>
                  </a:cubicBezTo>
                  <a:cubicBezTo>
                    <a:pt x="429" y="226"/>
                    <a:pt x="608" y="214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6" name="Google Shape;64066;p27"/>
            <p:cNvSpPr/>
            <p:nvPr/>
          </p:nvSpPr>
          <p:spPr>
            <a:xfrm>
              <a:off x="3052150" y="3006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20" y="143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7" name="Google Shape;64067;p27"/>
            <p:cNvSpPr/>
            <p:nvPr/>
          </p:nvSpPr>
          <p:spPr>
            <a:xfrm>
              <a:off x="1946350" y="30040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3" y="131"/>
                  </a:cubicBezTo>
                  <a:cubicBezTo>
                    <a:pt x="1" y="191"/>
                    <a:pt x="180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8" name="Google Shape;64068;p27"/>
            <p:cNvSpPr/>
            <p:nvPr/>
          </p:nvSpPr>
          <p:spPr>
            <a:xfrm>
              <a:off x="6606775" y="30037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67"/>
                    <a:pt x="441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9" name="Google Shape;64069;p27"/>
            <p:cNvSpPr/>
            <p:nvPr/>
          </p:nvSpPr>
          <p:spPr>
            <a:xfrm>
              <a:off x="416400" y="30037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67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0" name="Google Shape;64070;p27"/>
            <p:cNvSpPr/>
            <p:nvPr/>
          </p:nvSpPr>
          <p:spPr>
            <a:xfrm>
              <a:off x="5568850" y="30011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1" name="Google Shape;64071;p27"/>
            <p:cNvSpPr/>
            <p:nvPr/>
          </p:nvSpPr>
          <p:spPr>
            <a:xfrm>
              <a:off x="5362275" y="299572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4" y="108"/>
                    <a:pt x="762" y="13"/>
                  </a:cubicBezTo>
                  <a:cubicBezTo>
                    <a:pt x="417" y="37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2" name="Google Shape;64072;p27"/>
            <p:cNvSpPr/>
            <p:nvPr/>
          </p:nvSpPr>
          <p:spPr>
            <a:xfrm>
              <a:off x="4957150" y="2992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36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3" name="Google Shape;64073;p27"/>
            <p:cNvSpPr/>
            <p:nvPr/>
          </p:nvSpPr>
          <p:spPr>
            <a:xfrm>
              <a:off x="4560375" y="299067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4" name="Google Shape;64074;p27"/>
            <p:cNvSpPr/>
            <p:nvPr/>
          </p:nvSpPr>
          <p:spPr>
            <a:xfrm>
              <a:off x="1883850" y="2992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80"/>
                    <a:pt x="441" y="84"/>
                    <a:pt x="346" y="25"/>
                  </a:cubicBezTo>
                  <a:cubicBezTo>
                    <a:pt x="263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5" name="Google Shape;64075;p27"/>
            <p:cNvSpPr/>
            <p:nvPr/>
          </p:nvSpPr>
          <p:spPr>
            <a:xfrm>
              <a:off x="641425" y="29877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8" y="215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203"/>
                    <a:pt x="239" y="262"/>
                    <a:pt x="668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6" name="Google Shape;64076;p27"/>
            <p:cNvSpPr/>
            <p:nvPr/>
          </p:nvSpPr>
          <p:spPr>
            <a:xfrm>
              <a:off x="4323750" y="29841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7" name="Google Shape;64077;p27"/>
            <p:cNvSpPr/>
            <p:nvPr/>
          </p:nvSpPr>
          <p:spPr>
            <a:xfrm>
              <a:off x="1759425" y="2979375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96" y="226"/>
                  </a:moveTo>
                  <a:cubicBezTo>
                    <a:pt x="382" y="226"/>
                    <a:pt x="394" y="369"/>
                    <a:pt x="751" y="345"/>
                  </a:cubicBezTo>
                  <a:cubicBezTo>
                    <a:pt x="1072" y="60"/>
                    <a:pt x="1" y="0"/>
                    <a:pt x="96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8" name="Google Shape;64078;p27"/>
            <p:cNvSpPr/>
            <p:nvPr/>
          </p:nvSpPr>
          <p:spPr>
            <a:xfrm>
              <a:off x="3889175" y="2981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5"/>
                  </a:moveTo>
                  <a:cubicBezTo>
                    <a:pt x="167" y="179"/>
                    <a:pt x="441" y="96"/>
                    <a:pt x="333" y="36"/>
                  </a:cubicBezTo>
                  <a:cubicBezTo>
                    <a:pt x="274" y="1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9" name="Google Shape;64079;p27"/>
            <p:cNvSpPr/>
            <p:nvPr/>
          </p:nvSpPr>
          <p:spPr>
            <a:xfrm>
              <a:off x="3397425" y="29787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82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0" name="Google Shape;64080;p27"/>
            <p:cNvSpPr/>
            <p:nvPr/>
          </p:nvSpPr>
          <p:spPr>
            <a:xfrm>
              <a:off x="1169475" y="2979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4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1" name="Google Shape;64081;p27"/>
            <p:cNvSpPr/>
            <p:nvPr/>
          </p:nvSpPr>
          <p:spPr>
            <a:xfrm>
              <a:off x="757525" y="2970425"/>
              <a:ext cx="21150" cy="11650"/>
            </a:xfrm>
            <a:custGeom>
              <a:avLst/>
              <a:gdLst/>
              <a:ahLst/>
              <a:cxnLst/>
              <a:rect l="l" t="t" r="r" b="b"/>
              <a:pathLst>
                <a:path w="846" h="466" extrusionOk="0">
                  <a:moveTo>
                    <a:pt x="596" y="465"/>
                  </a:moveTo>
                  <a:cubicBezTo>
                    <a:pt x="727" y="465"/>
                    <a:pt x="846" y="441"/>
                    <a:pt x="822" y="346"/>
                  </a:cubicBezTo>
                  <a:cubicBezTo>
                    <a:pt x="465" y="346"/>
                    <a:pt x="703" y="37"/>
                    <a:pt x="381" y="1"/>
                  </a:cubicBezTo>
                  <a:cubicBezTo>
                    <a:pt x="0" y="227"/>
                    <a:pt x="548" y="227"/>
                    <a:pt x="167" y="453"/>
                  </a:cubicBezTo>
                  <a:cubicBezTo>
                    <a:pt x="310" y="465"/>
                    <a:pt x="453" y="465"/>
                    <a:pt x="596" y="46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2" name="Google Shape;64082;p27"/>
            <p:cNvSpPr/>
            <p:nvPr/>
          </p:nvSpPr>
          <p:spPr>
            <a:xfrm>
              <a:off x="3718000" y="2972825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2" y="143"/>
                  </a:moveTo>
                  <a:cubicBezTo>
                    <a:pt x="442" y="24"/>
                    <a:pt x="49" y="0"/>
                    <a:pt x="1" y="143"/>
                  </a:cubicBezTo>
                  <a:cubicBezTo>
                    <a:pt x="263" y="131"/>
                    <a:pt x="346" y="310"/>
                    <a:pt x="442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3" name="Google Shape;64083;p27"/>
            <p:cNvSpPr/>
            <p:nvPr/>
          </p:nvSpPr>
          <p:spPr>
            <a:xfrm>
              <a:off x="846525" y="2967750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8" y="203"/>
                    <a:pt x="703" y="36"/>
                    <a:pt x="310" y="1"/>
                  </a:cubicBezTo>
                  <a:cubicBezTo>
                    <a:pt x="239" y="156"/>
                    <a:pt x="0" y="227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4" name="Google Shape;64084;p27"/>
            <p:cNvSpPr/>
            <p:nvPr/>
          </p:nvSpPr>
          <p:spPr>
            <a:xfrm>
              <a:off x="3803450" y="2962700"/>
              <a:ext cx="28875" cy="18475"/>
            </a:xfrm>
            <a:custGeom>
              <a:avLst/>
              <a:gdLst/>
              <a:ahLst/>
              <a:cxnLst/>
              <a:rect l="l" t="t" r="r" b="b"/>
              <a:pathLst>
                <a:path w="1155" h="739" extrusionOk="0">
                  <a:moveTo>
                    <a:pt x="1155" y="203"/>
                  </a:moveTo>
                  <a:cubicBezTo>
                    <a:pt x="453" y="286"/>
                    <a:pt x="488" y="0"/>
                    <a:pt x="72" y="203"/>
                  </a:cubicBezTo>
                  <a:cubicBezTo>
                    <a:pt x="0" y="739"/>
                    <a:pt x="1072" y="500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5" name="Google Shape;64085;p27"/>
            <p:cNvSpPr/>
            <p:nvPr/>
          </p:nvSpPr>
          <p:spPr>
            <a:xfrm>
              <a:off x="1114700" y="2970150"/>
              <a:ext cx="5700" cy="6550"/>
            </a:xfrm>
            <a:custGeom>
              <a:avLst/>
              <a:gdLst/>
              <a:ahLst/>
              <a:cxnLst/>
              <a:rect l="l" t="t" r="r" b="b"/>
              <a:pathLst>
                <a:path w="228" h="262" extrusionOk="0">
                  <a:moveTo>
                    <a:pt x="227" y="131"/>
                  </a:moveTo>
                  <a:cubicBezTo>
                    <a:pt x="227" y="71"/>
                    <a:pt x="49" y="0"/>
                    <a:pt x="1" y="131"/>
                  </a:cubicBezTo>
                  <a:cubicBezTo>
                    <a:pt x="1" y="191"/>
                    <a:pt x="180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6" name="Google Shape;64086;p27"/>
            <p:cNvSpPr/>
            <p:nvPr/>
          </p:nvSpPr>
          <p:spPr>
            <a:xfrm>
              <a:off x="4756225" y="29653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6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656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7" name="Google Shape;64087;p27"/>
            <p:cNvSpPr/>
            <p:nvPr/>
          </p:nvSpPr>
          <p:spPr>
            <a:xfrm>
              <a:off x="3880225" y="2965375"/>
              <a:ext cx="11650" cy="9550"/>
            </a:xfrm>
            <a:custGeom>
              <a:avLst/>
              <a:gdLst/>
              <a:ahLst/>
              <a:cxnLst/>
              <a:rect l="l" t="t" r="r" b="b"/>
              <a:pathLst>
                <a:path w="466" h="382" extrusionOk="0">
                  <a:moveTo>
                    <a:pt x="465" y="322"/>
                  </a:moveTo>
                  <a:lnTo>
                    <a:pt x="465" y="96"/>
                  </a:lnTo>
                  <a:cubicBezTo>
                    <a:pt x="239" y="96"/>
                    <a:pt x="215" y="12"/>
                    <a:pt x="37" y="1"/>
                  </a:cubicBezTo>
                  <a:cubicBezTo>
                    <a:pt x="60" y="179"/>
                    <a:pt x="1" y="382"/>
                    <a:pt x="465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8" name="Google Shape;64088;p27"/>
            <p:cNvSpPr/>
            <p:nvPr/>
          </p:nvSpPr>
          <p:spPr>
            <a:xfrm>
              <a:off x="834925" y="29671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80"/>
                    <a:pt x="429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9" name="Google Shape;64089;p27"/>
            <p:cNvSpPr/>
            <p:nvPr/>
          </p:nvSpPr>
          <p:spPr>
            <a:xfrm>
              <a:off x="7131225" y="29618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44"/>
                  </a:moveTo>
                  <a:cubicBezTo>
                    <a:pt x="382" y="1"/>
                    <a:pt x="180" y="60"/>
                    <a:pt x="1" y="144"/>
                  </a:cubicBezTo>
                  <a:cubicBezTo>
                    <a:pt x="1" y="239"/>
                    <a:pt x="382" y="274"/>
                    <a:pt x="43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0" name="Google Shape;64090;p27"/>
            <p:cNvSpPr/>
            <p:nvPr/>
          </p:nvSpPr>
          <p:spPr>
            <a:xfrm>
              <a:off x="7302400" y="2958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41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1" name="Google Shape;64091;p27"/>
            <p:cNvSpPr/>
            <p:nvPr/>
          </p:nvSpPr>
          <p:spPr>
            <a:xfrm>
              <a:off x="7237200" y="2958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79"/>
                    <a:pt x="429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2" name="Google Shape;64092;p27"/>
            <p:cNvSpPr/>
            <p:nvPr/>
          </p:nvSpPr>
          <p:spPr>
            <a:xfrm>
              <a:off x="6966625" y="2947225"/>
              <a:ext cx="17900" cy="11925"/>
            </a:xfrm>
            <a:custGeom>
              <a:avLst/>
              <a:gdLst/>
              <a:ahLst/>
              <a:cxnLst/>
              <a:rect l="l" t="t" r="r" b="b"/>
              <a:pathLst>
                <a:path w="716" h="477" extrusionOk="0">
                  <a:moveTo>
                    <a:pt x="715" y="476"/>
                  </a:moveTo>
                  <a:lnTo>
                    <a:pt x="715" y="36"/>
                  </a:lnTo>
                  <a:cubicBezTo>
                    <a:pt x="132" y="0"/>
                    <a:pt x="1" y="179"/>
                    <a:pt x="60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3" name="Google Shape;64093;p27"/>
            <p:cNvSpPr/>
            <p:nvPr/>
          </p:nvSpPr>
          <p:spPr>
            <a:xfrm>
              <a:off x="1552275" y="29558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4" name="Google Shape;64094;p27"/>
            <p:cNvSpPr/>
            <p:nvPr/>
          </p:nvSpPr>
          <p:spPr>
            <a:xfrm>
              <a:off x="1533225" y="2942450"/>
              <a:ext cx="18475" cy="14325"/>
            </a:xfrm>
            <a:custGeom>
              <a:avLst/>
              <a:gdLst/>
              <a:ahLst/>
              <a:cxnLst/>
              <a:rect l="l" t="t" r="r" b="b"/>
              <a:pathLst>
                <a:path w="739" h="573" extrusionOk="0">
                  <a:moveTo>
                    <a:pt x="0" y="120"/>
                  </a:moveTo>
                  <a:lnTo>
                    <a:pt x="0" y="572"/>
                  </a:lnTo>
                  <a:lnTo>
                    <a:pt x="655" y="572"/>
                  </a:lnTo>
                  <a:cubicBezTo>
                    <a:pt x="714" y="275"/>
                    <a:pt x="738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5" name="Google Shape;64095;p27"/>
            <p:cNvSpPr/>
            <p:nvPr/>
          </p:nvSpPr>
          <p:spPr>
            <a:xfrm>
              <a:off x="6565975" y="2942450"/>
              <a:ext cx="21175" cy="13425"/>
            </a:xfrm>
            <a:custGeom>
              <a:avLst/>
              <a:gdLst/>
              <a:ahLst/>
              <a:cxnLst/>
              <a:rect l="l" t="t" r="r" b="b"/>
              <a:pathLst>
                <a:path w="847" h="537" extrusionOk="0">
                  <a:moveTo>
                    <a:pt x="203" y="1"/>
                  </a:moveTo>
                  <a:cubicBezTo>
                    <a:pt x="215" y="191"/>
                    <a:pt x="168" y="346"/>
                    <a:pt x="1" y="453"/>
                  </a:cubicBezTo>
                  <a:cubicBezTo>
                    <a:pt x="739" y="537"/>
                    <a:pt x="846" y="25"/>
                    <a:pt x="20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6" name="Google Shape;64096;p27"/>
            <p:cNvSpPr/>
            <p:nvPr/>
          </p:nvSpPr>
          <p:spPr>
            <a:xfrm>
              <a:off x="3239975" y="294782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31"/>
                  </a:moveTo>
                  <a:cubicBezTo>
                    <a:pt x="429" y="12"/>
                    <a:pt x="48" y="0"/>
                    <a:pt x="1" y="131"/>
                  </a:cubicBezTo>
                  <a:cubicBezTo>
                    <a:pt x="239" y="119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7" name="Google Shape;64097;p27"/>
            <p:cNvSpPr/>
            <p:nvPr/>
          </p:nvSpPr>
          <p:spPr>
            <a:xfrm>
              <a:off x="1373075" y="29505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322" y="24"/>
                  </a:moveTo>
                  <a:cubicBezTo>
                    <a:pt x="262" y="0"/>
                    <a:pt x="1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8" name="Google Shape;64098;p27"/>
            <p:cNvSpPr/>
            <p:nvPr/>
          </p:nvSpPr>
          <p:spPr>
            <a:xfrm>
              <a:off x="598275" y="29478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1" y="131"/>
                  </a:cubicBezTo>
                  <a:cubicBezTo>
                    <a:pt x="12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9" name="Google Shape;64099;p27"/>
            <p:cNvSpPr/>
            <p:nvPr/>
          </p:nvSpPr>
          <p:spPr>
            <a:xfrm>
              <a:off x="370275" y="2944250"/>
              <a:ext cx="22050" cy="10725"/>
            </a:xfrm>
            <a:custGeom>
              <a:avLst/>
              <a:gdLst/>
              <a:ahLst/>
              <a:cxnLst/>
              <a:rect l="l" t="t" r="r" b="b"/>
              <a:pathLst>
                <a:path w="882" h="429" extrusionOk="0">
                  <a:moveTo>
                    <a:pt x="881" y="155"/>
                  </a:moveTo>
                  <a:cubicBezTo>
                    <a:pt x="584" y="0"/>
                    <a:pt x="72" y="0"/>
                    <a:pt x="0" y="274"/>
                  </a:cubicBezTo>
                  <a:cubicBezTo>
                    <a:pt x="298" y="429"/>
                    <a:pt x="822" y="429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0" name="Google Shape;64100;p27"/>
            <p:cNvSpPr/>
            <p:nvPr/>
          </p:nvSpPr>
          <p:spPr>
            <a:xfrm>
              <a:off x="3421550" y="293412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0" y="679"/>
                  </a:moveTo>
                  <a:cubicBezTo>
                    <a:pt x="1167" y="0"/>
                    <a:pt x="0" y="608"/>
                    <a:pt x="1000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1" name="Google Shape;64101;p27"/>
            <p:cNvSpPr/>
            <p:nvPr/>
          </p:nvSpPr>
          <p:spPr>
            <a:xfrm>
              <a:off x="835800" y="2943050"/>
              <a:ext cx="26825" cy="8650"/>
            </a:xfrm>
            <a:custGeom>
              <a:avLst/>
              <a:gdLst/>
              <a:ahLst/>
              <a:cxnLst/>
              <a:rect l="l" t="t" r="r" b="b"/>
              <a:pathLst>
                <a:path w="1073" h="346" extrusionOk="0">
                  <a:moveTo>
                    <a:pt x="72" y="203"/>
                  </a:moveTo>
                  <a:cubicBezTo>
                    <a:pt x="358" y="203"/>
                    <a:pt x="370" y="346"/>
                    <a:pt x="727" y="322"/>
                  </a:cubicBezTo>
                  <a:cubicBezTo>
                    <a:pt x="1072" y="36"/>
                    <a:pt x="1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2" name="Google Shape;64102;p27"/>
            <p:cNvSpPr/>
            <p:nvPr/>
          </p:nvSpPr>
          <p:spPr>
            <a:xfrm>
              <a:off x="5650400" y="29448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68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3" name="Google Shape;64103;p27"/>
            <p:cNvSpPr/>
            <p:nvPr/>
          </p:nvSpPr>
          <p:spPr>
            <a:xfrm>
              <a:off x="4878875" y="2936800"/>
              <a:ext cx="20250" cy="11325"/>
            </a:xfrm>
            <a:custGeom>
              <a:avLst/>
              <a:gdLst/>
              <a:ahLst/>
              <a:cxnLst/>
              <a:rect l="l" t="t" r="r" b="b"/>
              <a:pathLst>
                <a:path w="810" h="453" extrusionOk="0">
                  <a:moveTo>
                    <a:pt x="750" y="453"/>
                  </a:moveTo>
                  <a:cubicBezTo>
                    <a:pt x="810" y="203"/>
                    <a:pt x="691" y="24"/>
                    <a:pt x="310" y="1"/>
                  </a:cubicBezTo>
                  <a:cubicBezTo>
                    <a:pt x="238" y="155"/>
                    <a:pt x="0" y="215"/>
                    <a:pt x="108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4" name="Google Shape;64104;p27"/>
            <p:cNvSpPr/>
            <p:nvPr/>
          </p:nvSpPr>
          <p:spPr>
            <a:xfrm>
              <a:off x="2455350" y="293322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70"/>
                  </a:moveTo>
                  <a:cubicBezTo>
                    <a:pt x="1251" y="1"/>
                    <a:pt x="1" y="644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5" name="Google Shape;64105;p27"/>
            <p:cNvSpPr/>
            <p:nvPr/>
          </p:nvSpPr>
          <p:spPr>
            <a:xfrm>
              <a:off x="1874925" y="293412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34"/>
                  </a:moveTo>
                  <a:lnTo>
                    <a:pt x="477" y="108"/>
                  </a:lnTo>
                  <a:cubicBezTo>
                    <a:pt x="251" y="108"/>
                    <a:pt x="227" y="24"/>
                    <a:pt x="48" y="0"/>
                  </a:cubicBezTo>
                  <a:cubicBezTo>
                    <a:pt x="60" y="179"/>
                    <a:pt x="0" y="393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6" name="Google Shape;64106;p27"/>
            <p:cNvSpPr/>
            <p:nvPr/>
          </p:nvSpPr>
          <p:spPr>
            <a:xfrm>
              <a:off x="1663875" y="2940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68" y="72"/>
                    <a:pt x="430" y="96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7" name="Google Shape;64107;p27"/>
            <p:cNvSpPr/>
            <p:nvPr/>
          </p:nvSpPr>
          <p:spPr>
            <a:xfrm>
              <a:off x="3313200" y="2936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79"/>
                    <a:pt x="441" y="96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8" name="Google Shape;64108;p27"/>
            <p:cNvSpPr/>
            <p:nvPr/>
          </p:nvSpPr>
          <p:spPr>
            <a:xfrm>
              <a:off x="791450" y="2936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9" name="Google Shape;64109;p27"/>
            <p:cNvSpPr/>
            <p:nvPr/>
          </p:nvSpPr>
          <p:spPr>
            <a:xfrm>
              <a:off x="5669150" y="2931450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441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0" name="Google Shape;64110;p27"/>
            <p:cNvSpPr/>
            <p:nvPr/>
          </p:nvSpPr>
          <p:spPr>
            <a:xfrm>
              <a:off x="2647650" y="292847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1" name="Google Shape;64111;p27"/>
            <p:cNvSpPr/>
            <p:nvPr/>
          </p:nvSpPr>
          <p:spPr>
            <a:xfrm>
              <a:off x="1803200" y="2925775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72" y="227"/>
                  </a:moveTo>
                  <a:cubicBezTo>
                    <a:pt x="357" y="227"/>
                    <a:pt x="369" y="370"/>
                    <a:pt x="726" y="346"/>
                  </a:cubicBezTo>
                  <a:cubicBezTo>
                    <a:pt x="1072" y="61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2" name="Google Shape;64112;p27"/>
            <p:cNvSpPr/>
            <p:nvPr/>
          </p:nvSpPr>
          <p:spPr>
            <a:xfrm>
              <a:off x="2633950" y="2927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3" name="Google Shape;64113;p27"/>
            <p:cNvSpPr/>
            <p:nvPr/>
          </p:nvSpPr>
          <p:spPr>
            <a:xfrm>
              <a:off x="1913925" y="29284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3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4" name="Google Shape;64114;p27"/>
            <p:cNvSpPr/>
            <p:nvPr/>
          </p:nvSpPr>
          <p:spPr>
            <a:xfrm>
              <a:off x="1799325" y="3615150"/>
              <a:ext cx="40200" cy="17000"/>
            </a:xfrm>
            <a:custGeom>
              <a:avLst/>
              <a:gdLst/>
              <a:ahLst/>
              <a:cxnLst/>
              <a:rect l="l" t="t" r="r" b="b"/>
              <a:pathLst>
                <a:path w="1608" h="680" extrusionOk="0">
                  <a:moveTo>
                    <a:pt x="227" y="679"/>
                  </a:moveTo>
                  <a:cubicBezTo>
                    <a:pt x="1608" y="596"/>
                    <a:pt x="238" y="1"/>
                    <a:pt x="0" y="334"/>
                  </a:cubicBezTo>
                  <a:cubicBezTo>
                    <a:pt x="274" y="358"/>
                    <a:pt x="250" y="525"/>
                    <a:pt x="227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5" name="Google Shape;64115;p27"/>
            <p:cNvSpPr/>
            <p:nvPr/>
          </p:nvSpPr>
          <p:spPr>
            <a:xfrm>
              <a:off x="7082425" y="3316900"/>
              <a:ext cx="27100" cy="11050"/>
            </a:xfrm>
            <a:custGeom>
              <a:avLst/>
              <a:gdLst/>
              <a:ahLst/>
              <a:cxnLst/>
              <a:rect l="l" t="t" r="r" b="b"/>
              <a:pathLst>
                <a:path w="1084" h="442" extrusionOk="0">
                  <a:moveTo>
                    <a:pt x="1084" y="441"/>
                  </a:moveTo>
                  <a:cubicBezTo>
                    <a:pt x="1012" y="144"/>
                    <a:pt x="524" y="60"/>
                    <a:pt x="0" y="1"/>
                  </a:cubicBezTo>
                  <a:cubicBezTo>
                    <a:pt x="84" y="298"/>
                    <a:pt x="667" y="322"/>
                    <a:pt x="10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6" name="Google Shape;64116;p27"/>
            <p:cNvSpPr/>
            <p:nvPr/>
          </p:nvSpPr>
          <p:spPr>
            <a:xfrm>
              <a:off x="7337225" y="3083250"/>
              <a:ext cx="29475" cy="16700"/>
            </a:xfrm>
            <a:custGeom>
              <a:avLst/>
              <a:gdLst/>
              <a:ahLst/>
              <a:cxnLst/>
              <a:rect l="l" t="t" r="r" b="b"/>
              <a:pathLst>
                <a:path w="1179" h="668" extrusionOk="0">
                  <a:moveTo>
                    <a:pt x="238" y="560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203"/>
                    <a:pt x="0" y="143"/>
                    <a:pt x="23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7" name="Google Shape;64117;p27"/>
            <p:cNvSpPr/>
            <p:nvPr/>
          </p:nvSpPr>
          <p:spPr>
            <a:xfrm>
              <a:off x="815275" y="3008825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53" y="382"/>
                  </a:moveTo>
                  <a:cubicBezTo>
                    <a:pt x="548" y="191"/>
                    <a:pt x="738" y="418"/>
                    <a:pt x="1119" y="382"/>
                  </a:cubicBezTo>
                  <a:lnTo>
                    <a:pt x="1119" y="48"/>
                  </a:lnTo>
                  <a:cubicBezTo>
                    <a:pt x="703" y="1"/>
                    <a:pt x="0" y="358"/>
                    <a:pt x="453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8" name="Google Shape;64118;p27"/>
            <p:cNvSpPr/>
            <p:nvPr/>
          </p:nvSpPr>
          <p:spPr>
            <a:xfrm>
              <a:off x="794425" y="2943350"/>
              <a:ext cx="29800" cy="11625"/>
            </a:xfrm>
            <a:custGeom>
              <a:avLst/>
              <a:gdLst/>
              <a:ahLst/>
              <a:cxnLst/>
              <a:rect l="l" t="t" r="r" b="b"/>
              <a:pathLst>
                <a:path w="1192" h="465" extrusionOk="0">
                  <a:moveTo>
                    <a:pt x="1084" y="310"/>
                  </a:moveTo>
                  <a:cubicBezTo>
                    <a:pt x="656" y="310"/>
                    <a:pt x="799" y="0"/>
                    <a:pt x="203" y="84"/>
                  </a:cubicBezTo>
                  <a:cubicBezTo>
                    <a:pt x="1" y="358"/>
                    <a:pt x="1191" y="465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9" name="Google Shape;64119;p27"/>
            <p:cNvSpPr/>
            <p:nvPr/>
          </p:nvSpPr>
          <p:spPr>
            <a:xfrm>
              <a:off x="7087175" y="45786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3" y="238"/>
                    <a:pt x="394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0" name="Google Shape;64120;p27"/>
            <p:cNvSpPr/>
            <p:nvPr/>
          </p:nvSpPr>
          <p:spPr>
            <a:xfrm>
              <a:off x="6611825" y="45810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1" name="Google Shape;64121;p27"/>
            <p:cNvSpPr/>
            <p:nvPr/>
          </p:nvSpPr>
          <p:spPr>
            <a:xfrm>
              <a:off x="2803900" y="457897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7" y="0"/>
                  </a:lnTo>
                  <a:cubicBezTo>
                    <a:pt x="1" y="191"/>
                    <a:pt x="251" y="262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2" name="Google Shape;64122;p27"/>
            <p:cNvSpPr/>
            <p:nvPr/>
          </p:nvSpPr>
          <p:spPr>
            <a:xfrm>
              <a:off x="331875" y="457867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12"/>
                  </a:moveTo>
                  <a:cubicBezTo>
                    <a:pt x="286" y="0"/>
                    <a:pt x="96" y="96"/>
                    <a:pt x="0" y="238"/>
                  </a:cubicBezTo>
                  <a:cubicBezTo>
                    <a:pt x="346" y="238"/>
                    <a:pt x="762" y="250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3" name="Google Shape;64123;p27"/>
            <p:cNvSpPr/>
            <p:nvPr/>
          </p:nvSpPr>
          <p:spPr>
            <a:xfrm>
              <a:off x="2350575" y="45780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32" y="143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4" name="Google Shape;64124;p27"/>
            <p:cNvSpPr/>
            <p:nvPr/>
          </p:nvSpPr>
          <p:spPr>
            <a:xfrm>
              <a:off x="5682250" y="45751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5" name="Google Shape;64125;p27"/>
            <p:cNvSpPr/>
            <p:nvPr/>
          </p:nvSpPr>
          <p:spPr>
            <a:xfrm>
              <a:off x="4345475" y="45751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79" y="179"/>
                    <a:pt x="441" y="108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6" name="Google Shape;64126;p27"/>
            <p:cNvSpPr/>
            <p:nvPr/>
          </p:nvSpPr>
          <p:spPr>
            <a:xfrm>
              <a:off x="1685025" y="4562300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655" y="0"/>
                  </a:moveTo>
                  <a:cubicBezTo>
                    <a:pt x="465" y="191"/>
                    <a:pt x="143" y="322"/>
                    <a:pt x="0" y="560"/>
                  </a:cubicBezTo>
                  <a:cubicBezTo>
                    <a:pt x="453" y="548"/>
                    <a:pt x="1274" y="155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7" name="Google Shape;64127;p27"/>
            <p:cNvSpPr/>
            <p:nvPr/>
          </p:nvSpPr>
          <p:spPr>
            <a:xfrm>
              <a:off x="1557625" y="4572725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2"/>
                    <a:pt x="310" y="24"/>
                  </a:cubicBezTo>
                  <a:cubicBezTo>
                    <a:pt x="262" y="0"/>
                    <a:pt x="0" y="83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8" name="Google Shape;64128;p27"/>
            <p:cNvSpPr/>
            <p:nvPr/>
          </p:nvSpPr>
          <p:spPr>
            <a:xfrm>
              <a:off x="1101025" y="456975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7" y="143"/>
                  </a:moveTo>
                  <a:cubicBezTo>
                    <a:pt x="167" y="179"/>
                    <a:pt x="429" y="83"/>
                    <a:pt x="310" y="24"/>
                  </a:cubicBezTo>
                  <a:cubicBezTo>
                    <a:pt x="262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9" name="Google Shape;64129;p27"/>
            <p:cNvSpPr/>
            <p:nvPr/>
          </p:nvSpPr>
          <p:spPr>
            <a:xfrm>
              <a:off x="2400000" y="4567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55" y="168"/>
                    <a:pt x="429" y="72"/>
                    <a:pt x="322" y="13"/>
                  </a:cubicBezTo>
                  <a:cubicBezTo>
                    <a:pt x="262" y="1"/>
                    <a:pt x="0" y="84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0" name="Google Shape;64130;p27"/>
            <p:cNvSpPr/>
            <p:nvPr/>
          </p:nvSpPr>
          <p:spPr>
            <a:xfrm>
              <a:off x="2505950" y="45623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1" name="Google Shape;64131;p27"/>
            <p:cNvSpPr/>
            <p:nvPr/>
          </p:nvSpPr>
          <p:spPr>
            <a:xfrm>
              <a:off x="5418825" y="4558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2" name="Google Shape;64132;p27"/>
            <p:cNvSpPr/>
            <p:nvPr/>
          </p:nvSpPr>
          <p:spPr>
            <a:xfrm>
              <a:off x="3576325" y="4558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3" name="Google Shape;64133;p27"/>
            <p:cNvSpPr/>
            <p:nvPr/>
          </p:nvSpPr>
          <p:spPr>
            <a:xfrm>
              <a:off x="666150" y="45614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4" name="Google Shape;64134;p27"/>
            <p:cNvSpPr/>
            <p:nvPr/>
          </p:nvSpPr>
          <p:spPr>
            <a:xfrm>
              <a:off x="4565725" y="45536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19"/>
                  </a:moveTo>
                  <a:cubicBezTo>
                    <a:pt x="430" y="119"/>
                    <a:pt x="406" y="24"/>
                    <a:pt x="215" y="0"/>
                  </a:cubicBezTo>
                  <a:cubicBezTo>
                    <a:pt x="215" y="119"/>
                    <a:pt x="37" y="131"/>
                    <a:pt x="1" y="226"/>
                  </a:cubicBezTo>
                  <a:cubicBezTo>
                    <a:pt x="215" y="226"/>
                    <a:pt x="251" y="310"/>
                    <a:pt x="430" y="345"/>
                  </a:cubicBezTo>
                  <a:cubicBezTo>
                    <a:pt x="430" y="226"/>
                    <a:pt x="608" y="203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5" name="Google Shape;64135;p27"/>
            <p:cNvSpPr/>
            <p:nvPr/>
          </p:nvSpPr>
          <p:spPr>
            <a:xfrm>
              <a:off x="4067450" y="4553375"/>
              <a:ext cx="26525" cy="16400"/>
            </a:xfrm>
            <a:custGeom>
              <a:avLst/>
              <a:gdLst/>
              <a:ahLst/>
              <a:cxnLst/>
              <a:rect l="l" t="t" r="r" b="b"/>
              <a:pathLst>
                <a:path w="1061" h="656" extrusionOk="0">
                  <a:moveTo>
                    <a:pt x="1013" y="238"/>
                  </a:moveTo>
                  <a:cubicBezTo>
                    <a:pt x="1061" y="155"/>
                    <a:pt x="691" y="0"/>
                    <a:pt x="584" y="12"/>
                  </a:cubicBezTo>
                  <a:cubicBezTo>
                    <a:pt x="1" y="95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6" name="Google Shape;64136;p27"/>
            <p:cNvSpPr/>
            <p:nvPr/>
          </p:nvSpPr>
          <p:spPr>
            <a:xfrm>
              <a:off x="571200" y="4544725"/>
              <a:ext cx="31575" cy="14925"/>
            </a:xfrm>
            <a:custGeom>
              <a:avLst/>
              <a:gdLst/>
              <a:ahLst/>
              <a:cxnLst/>
              <a:rect l="l" t="t" r="r" b="b"/>
              <a:pathLst>
                <a:path w="1263" h="597" extrusionOk="0">
                  <a:moveTo>
                    <a:pt x="857" y="477"/>
                  </a:moveTo>
                  <a:cubicBezTo>
                    <a:pt x="1262" y="108"/>
                    <a:pt x="83" y="1"/>
                    <a:pt x="0" y="251"/>
                  </a:cubicBezTo>
                  <a:cubicBezTo>
                    <a:pt x="345" y="299"/>
                    <a:pt x="179" y="596"/>
                    <a:pt x="857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7" name="Google Shape;64137;p27"/>
            <p:cNvSpPr/>
            <p:nvPr/>
          </p:nvSpPr>
          <p:spPr>
            <a:xfrm>
              <a:off x="891775" y="4533425"/>
              <a:ext cx="39600" cy="18475"/>
            </a:xfrm>
            <a:custGeom>
              <a:avLst/>
              <a:gdLst/>
              <a:ahLst/>
              <a:cxnLst/>
              <a:rect l="l" t="t" r="r" b="b"/>
              <a:pathLst>
                <a:path w="1584" h="739" extrusionOk="0">
                  <a:moveTo>
                    <a:pt x="1298" y="691"/>
                  </a:moveTo>
                  <a:cubicBezTo>
                    <a:pt x="1477" y="560"/>
                    <a:pt x="1584" y="393"/>
                    <a:pt x="1524" y="120"/>
                  </a:cubicBezTo>
                  <a:cubicBezTo>
                    <a:pt x="810" y="179"/>
                    <a:pt x="512" y="48"/>
                    <a:pt x="0" y="1"/>
                  </a:cubicBezTo>
                  <a:cubicBezTo>
                    <a:pt x="262" y="334"/>
                    <a:pt x="345" y="739"/>
                    <a:pt x="12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8" name="Google Shape;64138;p27"/>
            <p:cNvSpPr/>
            <p:nvPr/>
          </p:nvSpPr>
          <p:spPr>
            <a:xfrm>
              <a:off x="1181375" y="4531050"/>
              <a:ext cx="56875" cy="14300"/>
            </a:xfrm>
            <a:custGeom>
              <a:avLst/>
              <a:gdLst/>
              <a:ahLst/>
              <a:cxnLst/>
              <a:rect l="l" t="t" r="r" b="b"/>
              <a:pathLst>
                <a:path w="2275" h="572" extrusionOk="0">
                  <a:moveTo>
                    <a:pt x="799" y="560"/>
                  </a:moveTo>
                  <a:cubicBezTo>
                    <a:pt x="739" y="155"/>
                    <a:pt x="2275" y="572"/>
                    <a:pt x="1894" y="0"/>
                  </a:cubicBezTo>
                  <a:cubicBezTo>
                    <a:pt x="1275" y="60"/>
                    <a:pt x="751" y="155"/>
                    <a:pt x="144" y="215"/>
                  </a:cubicBezTo>
                  <a:cubicBezTo>
                    <a:pt x="1" y="536"/>
                    <a:pt x="608" y="441"/>
                    <a:pt x="79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9" name="Google Shape;64139;p27"/>
            <p:cNvSpPr/>
            <p:nvPr/>
          </p:nvSpPr>
          <p:spPr>
            <a:xfrm>
              <a:off x="5524775" y="4538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4"/>
                  </a:moveTo>
                  <a:cubicBezTo>
                    <a:pt x="168" y="179"/>
                    <a:pt x="441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0" name="Google Shape;64140;p27"/>
            <p:cNvSpPr/>
            <p:nvPr/>
          </p:nvSpPr>
          <p:spPr>
            <a:xfrm>
              <a:off x="5462275" y="45340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1" name="Google Shape;64141;p27"/>
            <p:cNvSpPr/>
            <p:nvPr/>
          </p:nvSpPr>
          <p:spPr>
            <a:xfrm>
              <a:off x="4375525" y="45334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43"/>
                  </a:moveTo>
                  <a:cubicBezTo>
                    <a:pt x="394" y="1"/>
                    <a:pt x="191" y="60"/>
                    <a:pt x="1" y="143"/>
                  </a:cubicBezTo>
                  <a:cubicBezTo>
                    <a:pt x="1" y="239"/>
                    <a:pt x="370" y="274"/>
                    <a:pt x="43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2" name="Google Shape;64142;p27"/>
            <p:cNvSpPr/>
            <p:nvPr/>
          </p:nvSpPr>
          <p:spPr>
            <a:xfrm>
              <a:off x="6564200" y="4522700"/>
              <a:ext cx="34850" cy="16700"/>
            </a:xfrm>
            <a:custGeom>
              <a:avLst/>
              <a:gdLst/>
              <a:ahLst/>
              <a:cxnLst/>
              <a:rect l="l" t="t" r="r" b="b"/>
              <a:pathLst>
                <a:path w="1394" h="668" extrusionOk="0">
                  <a:moveTo>
                    <a:pt x="715" y="1"/>
                  </a:moveTo>
                  <a:cubicBezTo>
                    <a:pt x="679" y="215"/>
                    <a:pt x="1" y="72"/>
                    <a:pt x="60" y="346"/>
                  </a:cubicBezTo>
                  <a:cubicBezTo>
                    <a:pt x="441" y="668"/>
                    <a:pt x="1394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3" name="Google Shape;64143;p27"/>
            <p:cNvSpPr/>
            <p:nvPr/>
          </p:nvSpPr>
          <p:spPr>
            <a:xfrm>
              <a:off x="5519425" y="45304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67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4" name="Google Shape;64144;p27"/>
            <p:cNvSpPr/>
            <p:nvPr/>
          </p:nvSpPr>
          <p:spPr>
            <a:xfrm>
              <a:off x="7408050" y="4525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5" name="Google Shape;64145;p27"/>
            <p:cNvSpPr/>
            <p:nvPr/>
          </p:nvSpPr>
          <p:spPr>
            <a:xfrm>
              <a:off x="4854750" y="4515275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394" y="643"/>
                  </a:moveTo>
                  <a:cubicBezTo>
                    <a:pt x="453" y="488"/>
                    <a:pt x="703" y="429"/>
                    <a:pt x="608" y="191"/>
                  </a:cubicBezTo>
                  <a:cubicBezTo>
                    <a:pt x="1" y="0"/>
                    <a:pt x="1" y="667"/>
                    <a:pt x="394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6" name="Google Shape;64146;p27"/>
            <p:cNvSpPr/>
            <p:nvPr/>
          </p:nvSpPr>
          <p:spPr>
            <a:xfrm>
              <a:off x="4513950" y="45245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7" name="Google Shape;64147;p27"/>
            <p:cNvSpPr/>
            <p:nvPr/>
          </p:nvSpPr>
          <p:spPr>
            <a:xfrm>
              <a:off x="2245500" y="451527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405"/>
                  </a:moveTo>
                  <a:cubicBezTo>
                    <a:pt x="537" y="715"/>
                    <a:pt x="1477" y="405"/>
                    <a:pt x="1501" y="179"/>
                  </a:cubicBezTo>
                  <a:cubicBezTo>
                    <a:pt x="1060" y="250"/>
                    <a:pt x="1" y="0"/>
                    <a:pt x="191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8" name="Google Shape;64148;p27"/>
            <p:cNvSpPr/>
            <p:nvPr/>
          </p:nvSpPr>
          <p:spPr>
            <a:xfrm>
              <a:off x="1379325" y="451020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9" y="501"/>
                  </a:moveTo>
                  <a:cubicBezTo>
                    <a:pt x="834" y="334"/>
                    <a:pt x="727" y="1"/>
                    <a:pt x="60" y="60"/>
                  </a:cubicBezTo>
                  <a:cubicBezTo>
                    <a:pt x="1" y="310"/>
                    <a:pt x="120" y="477"/>
                    <a:pt x="48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9" name="Google Shape;64149;p27"/>
            <p:cNvSpPr/>
            <p:nvPr/>
          </p:nvSpPr>
          <p:spPr>
            <a:xfrm>
              <a:off x="7258325" y="45164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80" y="168"/>
                    <a:pt x="453" y="72"/>
                    <a:pt x="346" y="25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0" name="Google Shape;64150;p27"/>
            <p:cNvSpPr/>
            <p:nvPr/>
          </p:nvSpPr>
          <p:spPr>
            <a:xfrm>
              <a:off x="7301800" y="45134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1" name="Google Shape;64151;p27"/>
            <p:cNvSpPr/>
            <p:nvPr/>
          </p:nvSpPr>
          <p:spPr>
            <a:xfrm>
              <a:off x="5695950" y="450365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0" y="537"/>
                  </a:moveTo>
                  <a:cubicBezTo>
                    <a:pt x="833" y="632"/>
                    <a:pt x="833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2" name="Google Shape;64152;p27"/>
            <p:cNvSpPr/>
            <p:nvPr/>
          </p:nvSpPr>
          <p:spPr>
            <a:xfrm>
              <a:off x="2310100" y="451050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44"/>
                  </a:moveTo>
                  <a:cubicBezTo>
                    <a:pt x="429" y="25"/>
                    <a:pt x="60" y="1"/>
                    <a:pt x="0" y="144"/>
                  </a:cubicBezTo>
                  <a:cubicBezTo>
                    <a:pt x="239" y="132"/>
                    <a:pt x="346" y="310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3" name="Google Shape;64153;p27"/>
            <p:cNvSpPr/>
            <p:nvPr/>
          </p:nvSpPr>
          <p:spPr>
            <a:xfrm>
              <a:off x="925700" y="4494725"/>
              <a:ext cx="32775" cy="19075"/>
            </a:xfrm>
            <a:custGeom>
              <a:avLst/>
              <a:gdLst/>
              <a:ahLst/>
              <a:cxnLst/>
              <a:rect l="l" t="t" r="r" b="b"/>
              <a:pathLst>
                <a:path w="1311" h="763" extrusionOk="0">
                  <a:moveTo>
                    <a:pt x="822" y="679"/>
                  </a:moveTo>
                  <a:cubicBezTo>
                    <a:pt x="1310" y="417"/>
                    <a:pt x="667" y="179"/>
                    <a:pt x="393" y="1"/>
                  </a:cubicBezTo>
                  <a:cubicBezTo>
                    <a:pt x="48" y="167"/>
                    <a:pt x="0" y="763"/>
                    <a:pt x="822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4" name="Google Shape;64154;p27"/>
            <p:cNvSpPr/>
            <p:nvPr/>
          </p:nvSpPr>
          <p:spPr>
            <a:xfrm>
              <a:off x="5084550" y="45021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6"/>
                    <a:pt x="108" y="143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5" name="Google Shape;64155;p27"/>
            <p:cNvSpPr/>
            <p:nvPr/>
          </p:nvSpPr>
          <p:spPr>
            <a:xfrm>
              <a:off x="5021450" y="4500100"/>
              <a:ext cx="17275" cy="6550"/>
            </a:xfrm>
            <a:custGeom>
              <a:avLst/>
              <a:gdLst/>
              <a:ahLst/>
              <a:cxnLst/>
              <a:rect l="l" t="t" r="r" b="b"/>
              <a:pathLst>
                <a:path w="691" h="262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02"/>
                    <a:pt x="239" y="262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6" name="Google Shape;64156;p27"/>
            <p:cNvSpPr/>
            <p:nvPr/>
          </p:nvSpPr>
          <p:spPr>
            <a:xfrm>
              <a:off x="1337650" y="4489975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53" y="393"/>
                    <a:pt x="656" y="405"/>
                  </a:cubicBezTo>
                  <a:lnTo>
                    <a:pt x="656" y="179"/>
                  </a:lnTo>
                  <a:cubicBezTo>
                    <a:pt x="108" y="0"/>
                    <a:pt x="1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7" name="Google Shape;64157;p27"/>
            <p:cNvSpPr/>
            <p:nvPr/>
          </p:nvSpPr>
          <p:spPr>
            <a:xfrm>
              <a:off x="4383875" y="4496825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55" y="155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8" name="Google Shape;64158;p27"/>
            <p:cNvSpPr/>
            <p:nvPr/>
          </p:nvSpPr>
          <p:spPr>
            <a:xfrm>
              <a:off x="308950" y="449145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346"/>
                  </a:moveTo>
                  <a:lnTo>
                    <a:pt x="715" y="1"/>
                  </a:lnTo>
                  <a:lnTo>
                    <a:pt x="275" y="1"/>
                  </a:lnTo>
                  <a:cubicBezTo>
                    <a:pt x="263" y="156"/>
                    <a:pt x="1" y="167"/>
                    <a:pt x="7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9" name="Google Shape;64159;p27"/>
            <p:cNvSpPr/>
            <p:nvPr/>
          </p:nvSpPr>
          <p:spPr>
            <a:xfrm>
              <a:off x="6896975" y="44911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0" name="Google Shape;64160;p27"/>
            <p:cNvSpPr/>
            <p:nvPr/>
          </p:nvSpPr>
          <p:spPr>
            <a:xfrm>
              <a:off x="4413625" y="4486400"/>
              <a:ext cx="17900" cy="13700"/>
            </a:xfrm>
            <a:custGeom>
              <a:avLst/>
              <a:gdLst/>
              <a:ahLst/>
              <a:cxnLst/>
              <a:rect l="l" t="t" r="r" b="b"/>
              <a:pathLst>
                <a:path w="716" h="548" extrusionOk="0">
                  <a:moveTo>
                    <a:pt x="644" y="441"/>
                  </a:moveTo>
                  <a:cubicBezTo>
                    <a:pt x="715" y="191"/>
                    <a:pt x="608" y="24"/>
                    <a:pt x="215" y="0"/>
                  </a:cubicBezTo>
                  <a:cubicBezTo>
                    <a:pt x="263" y="191"/>
                    <a:pt x="1" y="548"/>
                    <a:pt x="64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1" name="Google Shape;64161;p27"/>
            <p:cNvSpPr/>
            <p:nvPr/>
          </p:nvSpPr>
          <p:spPr>
            <a:xfrm>
              <a:off x="3373325" y="4474775"/>
              <a:ext cx="45275" cy="22650"/>
            </a:xfrm>
            <a:custGeom>
              <a:avLst/>
              <a:gdLst/>
              <a:ahLst/>
              <a:cxnLst/>
              <a:rect l="l" t="t" r="r" b="b"/>
              <a:pathLst>
                <a:path w="1811" h="906" extrusionOk="0">
                  <a:moveTo>
                    <a:pt x="1167" y="906"/>
                  </a:moveTo>
                  <a:cubicBezTo>
                    <a:pt x="1810" y="465"/>
                    <a:pt x="715" y="144"/>
                    <a:pt x="84" y="1"/>
                  </a:cubicBezTo>
                  <a:cubicBezTo>
                    <a:pt x="1" y="537"/>
                    <a:pt x="477" y="775"/>
                    <a:pt x="1167" y="9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2" name="Google Shape;64162;p27"/>
            <p:cNvSpPr/>
            <p:nvPr/>
          </p:nvSpPr>
          <p:spPr>
            <a:xfrm>
              <a:off x="6916025" y="44881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79" y="179"/>
                    <a:pt x="453" y="84"/>
                    <a:pt x="346" y="48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3" name="Google Shape;64163;p27"/>
            <p:cNvSpPr/>
            <p:nvPr/>
          </p:nvSpPr>
          <p:spPr>
            <a:xfrm>
              <a:off x="698875" y="4488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79"/>
                    <a:pt x="430" y="84"/>
                    <a:pt x="322" y="48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4" name="Google Shape;64164;p27"/>
            <p:cNvSpPr/>
            <p:nvPr/>
          </p:nvSpPr>
          <p:spPr>
            <a:xfrm>
              <a:off x="4345475" y="44855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5" name="Google Shape;64165;p27"/>
            <p:cNvSpPr/>
            <p:nvPr/>
          </p:nvSpPr>
          <p:spPr>
            <a:xfrm>
              <a:off x="1549000" y="4476275"/>
              <a:ext cx="27400" cy="16100"/>
            </a:xfrm>
            <a:custGeom>
              <a:avLst/>
              <a:gdLst/>
              <a:ahLst/>
              <a:cxnLst/>
              <a:rect l="l" t="t" r="r" b="b"/>
              <a:pathLst>
                <a:path w="1096" h="644" extrusionOk="0">
                  <a:moveTo>
                    <a:pt x="881" y="501"/>
                  </a:moveTo>
                  <a:cubicBezTo>
                    <a:pt x="1096" y="227"/>
                    <a:pt x="143" y="1"/>
                    <a:pt x="0" y="286"/>
                  </a:cubicBezTo>
                  <a:cubicBezTo>
                    <a:pt x="357" y="322"/>
                    <a:pt x="203" y="643"/>
                    <a:pt x="881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6" name="Google Shape;64166;p27"/>
            <p:cNvSpPr/>
            <p:nvPr/>
          </p:nvSpPr>
          <p:spPr>
            <a:xfrm>
              <a:off x="497975" y="44828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0" y="24"/>
                  </a:cubicBezTo>
                  <a:cubicBezTo>
                    <a:pt x="417" y="36"/>
                    <a:pt x="0" y="0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7" name="Google Shape;64167;p27"/>
            <p:cNvSpPr/>
            <p:nvPr/>
          </p:nvSpPr>
          <p:spPr>
            <a:xfrm>
              <a:off x="2266650" y="4483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74" y="24"/>
                    <a:pt x="1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8" name="Google Shape;64168;p27"/>
            <p:cNvSpPr/>
            <p:nvPr/>
          </p:nvSpPr>
          <p:spPr>
            <a:xfrm>
              <a:off x="1769550" y="4482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9" name="Google Shape;64169;p27"/>
            <p:cNvSpPr/>
            <p:nvPr/>
          </p:nvSpPr>
          <p:spPr>
            <a:xfrm>
              <a:off x="5780175" y="44715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120" y="131"/>
                  </a:moveTo>
                  <a:cubicBezTo>
                    <a:pt x="179" y="155"/>
                    <a:pt x="441" y="71"/>
                    <a:pt x="346" y="12"/>
                  </a:cubicBezTo>
                  <a:cubicBezTo>
                    <a:pt x="262" y="0"/>
                    <a:pt x="0" y="71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0" name="Google Shape;64170;p27"/>
            <p:cNvSpPr/>
            <p:nvPr/>
          </p:nvSpPr>
          <p:spPr>
            <a:xfrm>
              <a:off x="4587175" y="4463475"/>
              <a:ext cx="26800" cy="17875"/>
            </a:xfrm>
            <a:custGeom>
              <a:avLst/>
              <a:gdLst/>
              <a:ahLst/>
              <a:cxnLst/>
              <a:rect l="l" t="t" r="r" b="b"/>
              <a:pathLst>
                <a:path w="1072" h="715" extrusionOk="0">
                  <a:moveTo>
                    <a:pt x="0" y="120"/>
                  </a:moveTo>
                  <a:lnTo>
                    <a:pt x="0" y="346"/>
                  </a:lnTo>
                  <a:cubicBezTo>
                    <a:pt x="405" y="715"/>
                    <a:pt x="107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1" name="Google Shape;64171;p27"/>
            <p:cNvSpPr/>
            <p:nvPr/>
          </p:nvSpPr>
          <p:spPr>
            <a:xfrm>
              <a:off x="3758800" y="4471525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2" y="24"/>
                  </a:moveTo>
                  <a:cubicBezTo>
                    <a:pt x="262" y="0"/>
                    <a:pt x="0" y="83"/>
                    <a:pt x="95" y="143"/>
                  </a:cubicBezTo>
                  <a:cubicBezTo>
                    <a:pt x="155" y="155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2" name="Google Shape;64172;p27"/>
            <p:cNvSpPr/>
            <p:nvPr/>
          </p:nvSpPr>
          <p:spPr>
            <a:xfrm>
              <a:off x="2211575" y="4466150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5" y="346"/>
                  </a:moveTo>
                  <a:cubicBezTo>
                    <a:pt x="465" y="191"/>
                    <a:pt x="572" y="96"/>
                    <a:pt x="691" y="1"/>
                  </a:cubicBezTo>
                  <a:lnTo>
                    <a:pt x="36" y="1"/>
                  </a:lnTo>
                  <a:cubicBezTo>
                    <a:pt x="48" y="191"/>
                    <a:pt x="0" y="40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3" name="Google Shape;64173;p27"/>
            <p:cNvSpPr/>
            <p:nvPr/>
          </p:nvSpPr>
          <p:spPr>
            <a:xfrm>
              <a:off x="4383875" y="4468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4" name="Google Shape;64174;p27"/>
            <p:cNvSpPr/>
            <p:nvPr/>
          </p:nvSpPr>
          <p:spPr>
            <a:xfrm>
              <a:off x="2668775" y="44655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39" y="132"/>
                    <a:pt x="346" y="310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5" name="Google Shape;64175;p27"/>
            <p:cNvSpPr/>
            <p:nvPr/>
          </p:nvSpPr>
          <p:spPr>
            <a:xfrm>
              <a:off x="2603575" y="44664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2" y="227"/>
                  </a:lnTo>
                  <a:lnTo>
                    <a:pt x="44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6" name="Google Shape;64176;p27"/>
            <p:cNvSpPr/>
            <p:nvPr/>
          </p:nvSpPr>
          <p:spPr>
            <a:xfrm>
              <a:off x="2233300" y="4463475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679" y="346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1" y="239"/>
                    <a:pt x="203" y="358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7" name="Google Shape;64177;p27"/>
            <p:cNvSpPr/>
            <p:nvPr/>
          </p:nvSpPr>
          <p:spPr>
            <a:xfrm>
              <a:off x="1745150" y="44631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8" name="Google Shape;64178;p27"/>
            <p:cNvSpPr/>
            <p:nvPr/>
          </p:nvSpPr>
          <p:spPr>
            <a:xfrm>
              <a:off x="7201475" y="44611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9" name="Google Shape;64179;p27"/>
            <p:cNvSpPr/>
            <p:nvPr/>
          </p:nvSpPr>
          <p:spPr>
            <a:xfrm>
              <a:off x="4671700" y="44572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0" name="Google Shape;64180;p27"/>
            <p:cNvSpPr/>
            <p:nvPr/>
          </p:nvSpPr>
          <p:spPr>
            <a:xfrm>
              <a:off x="2223475" y="44521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429" y="333"/>
                  </a:moveTo>
                  <a:cubicBezTo>
                    <a:pt x="429" y="214"/>
                    <a:pt x="608" y="203"/>
                    <a:pt x="656" y="119"/>
                  </a:cubicBezTo>
                  <a:cubicBezTo>
                    <a:pt x="429" y="119"/>
                    <a:pt x="406" y="24"/>
                    <a:pt x="227" y="0"/>
                  </a:cubicBezTo>
                  <a:cubicBezTo>
                    <a:pt x="227" y="119"/>
                    <a:pt x="48" y="131"/>
                    <a:pt x="1" y="214"/>
                  </a:cubicBezTo>
                  <a:cubicBezTo>
                    <a:pt x="215" y="238"/>
                    <a:pt x="251" y="322"/>
                    <a:pt x="429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1" name="Google Shape;64181;p27"/>
            <p:cNvSpPr/>
            <p:nvPr/>
          </p:nvSpPr>
          <p:spPr>
            <a:xfrm>
              <a:off x="1668650" y="4445325"/>
              <a:ext cx="23250" cy="17575"/>
            </a:xfrm>
            <a:custGeom>
              <a:avLst/>
              <a:gdLst/>
              <a:ahLst/>
              <a:cxnLst/>
              <a:rect l="l" t="t" r="r" b="b"/>
              <a:pathLst>
                <a:path w="930" h="703" extrusionOk="0">
                  <a:moveTo>
                    <a:pt x="882" y="607"/>
                  </a:moveTo>
                  <a:cubicBezTo>
                    <a:pt x="929" y="286"/>
                    <a:pt x="917" y="0"/>
                    <a:pt x="227" y="48"/>
                  </a:cubicBezTo>
                  <a:cubicBezTo>
                    <a:pt x="227" y="215"/>
                    <a:pt x="120" y="298"/>
                    <a:pt x="0" y="393"/>
                  </a:cubicBezTo>
                  <a:cubicBezTo>
                    <a:pt x="441" y="393"/>
                    <a:pt x="286" y="703"/>
                    <a:pt x="882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2" name="Google Shape;64182;p27"/>
            <p:cNvSpPr/>
            <p:nvPr/>
          </p:nvSpPr>
          <p:spPr>
            <a:xfrm>
              <a:off x="7198800" y="4454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3" name="Google Shape;64183;p27"/>
            <p:cNvSpPr/>
            <p:nvPr/>
          </p:nvSpPr>
          <p:spPr>
            <a:xfrm>
              <a:off x="7030325" y="4454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3" y="0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4" name="Google Shape;64184;p27"/>
            <p:cNvSpPr/>
            <p:nvPr/>
          </p:nvSpPr>
          <p:spPr>
            <a:xfrm>
              <a:off x="4484175" y="44521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19"/>
                  </a:moveTo>
                  <a:cubicBezTo>
                    <a:pt x="1" y="179"/>
                    <a:pt x="179" y="250"/>
                    <a:pt x="227" y="119"/>
                  </a:cubicBezTo>
                  <a:cubicBezTo>
                    <a:pt x="203" y="60"/>
                    <a:pt x="36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5" name="Google Shape;64185;p27"/>
            <p:cNvSpPr/>
            <p:nvPr/>
          </p:nvSpPr>
          <p:spPr>
            <a:xfrm>
              <a:off x="2772350" y="4442350"/>
              <a:ext cx="16400" cy="13700"/>
            </a:xfrm>
            <a:custGeom>
              <a:avLst/>
              <a:gdLst/>
              <a:ahLst/>
              <a:cxnLst/>
              <a:rect l="l" t="t" r="r" b="b"/>
              <a:pathLst>
                <a:path w="656" h="548" extrusionOk="0">
                  <a:moveTo>
                    <a:pt x="429" y="512"/>
                  </a:moveTo>
                  <a:cubicBezTo>
                    <a:pt x="441" y="429"/>
                    <a:pt x="465" y="369"/>
                    <a:pt x="656" y="393"/>
                  </a:cubicBezTo>
                  <a:lnTo>
                    <a:pt x="656" y="167"/>
                  </a:lnTo>
                  <a:cubicBezTo>
                    <a:pt x="108" y="0"/>
                    <a:pt x="1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6" name="Google Shape;64186;p27"/>
            <p:cNvSpPr/>
            <p:nvPr/>
          </p:nvSpPr>
          <p:spPr>
            <a:xfrm>
              <a:off x="6603800" y="44494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7" name="Google Shape;64187;p27"/>
            <p:cNvSpPr/>
            <p:nvPr/>
          </p:nvSpPr>
          <p:spPr>
            <a:xfrm>
              <a:off x="4576450" y="4443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8" name="Google Shape;64188;p27"/>
            <p:cNvSpPr/>
            <p:nvPr/>
          </p:nvSpPr>
          <p:spPr>
            <a:xfrm>
              <a:off x="1389150" y="4440850"/>
              <a:ext cx="18775" cy="10750"/>
            </a:xfrm>
            <a:custGeom>
              <a:avLst/>
              <a:gdLst/>
              <a:ahLst/>
              <a:cxnLst/>
              <a:rect l="l" t="t" r="r" b="b"/>
              <a:pathLst>
                <a:path w="751" h="430" extrusionOk="0">
                  <a:moveTo>
                    <a:pt x="751" y="120"/>
                  </a:moveTo>
                  <a:cubicBezTo>
                    <a:pt x="453" y="120"/>
                    <a:pt x="274" y="60"/>
                    <a:pt x="96" y="1"/>
                  </a:cubicBezTo>
                  <a:cubicBezTo>
                    <a:pt x="0" y="358"/>
                    <a:pt x="691" y="429"/>
                    <a:pt x="75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9" name="Google Shape;64189;p27"/>
            <p:cNvSpPr/>
            <p:nvPr/>
          </p:nvSpPr>
          <p:spPr>
            <a:xfrm>
              <a:off x="3562925" y="4442950"/>
              <a:ext cx="10750" cy="4775"/>
            </a:xfrm>
            <a:custGeom>
              <a:avLst/>
              <a:gdLst/>
              <a:ahLst/>
              <a:cxnLst/>
              <a:rect l="l" t="t" r="r" b="b"/>
              <a:pathLst>
                <a:path w="430" h="191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91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0" name="Google Shape;64190;p27"/>
            <p:cNvSpPr/>
            <p:nvPr/>
          </p:nvSpPr>
          <p:spPr>
            <a:xfrm>
              <a:off x="1444525" y="4424775"/>
              <a:ext cx="39600" cy="19075"/>
            </a:xfrm>
            <a:custGeom>
              <a:avLst/>
              <a:gdLst/>
              <a:ahLst/>
              <a:cxnLst/>
              <a:rect l="l" t="t" r="r" b="b"/>
              <a:pathLst>
                <a:path w="1584" h="763" extrusionOk="0">
                  <a:moveTo>
                    <a:pt x="71" y="644"/>
                  </a:moveTo>
                  <a:cubicBezTo>
                    <a:pt x="679" y="763"/>
                    <a:pt x="976" y="763"/>
                    <a:pt x="1584" y="644"/>
                  </a:cubicBezTo>
                  <a:cubicBezTo>
                    <a:pt x="1405" y="322"/>
                    <a:pt x="1250" y="1"/>
                    <a:pt x="274" y="84"/>
                  </a:cubicBezTo>
                  <a:cubicBezTo>
                    <a:pt x="95" y="215"/>
                    <a:pt x="0" y="394"/>
                    <a:pt x="71" y="6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1" name="Google Shape;64191;p27"/>
            <p:cNvSpPr/>
            <p:nvPr/>
          </p:nvSpPr>
          <p:spPr>
            <a:xfrm>
              <a:off x="1837425" y="44319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15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2" name="Google Shape;64192;p27"/>
            <p:cNvSpPr/>
            <p:nvPr/>
          </p:nvSpPr>
          <p:spPr>
            <a:xfrm>
              <a:off x="4082050" y="4432825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0"/>
                  </a:moveTo>
                  <a:cubicBezTo>
                    <a:pt x="262" y="24"/>
                    <a:pt x="0" y="0"/>
                    <a:pt x="0" y="107"/>
                  </a:cubicBezTo>
                  <a:cubicBezTo>
                    <a:pt x="167" y="84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3" name="Google Shape;64193;p27"/>
            <p:cNvSpPr/>
            <p:nvPr/>
          </p:nvSpPr>
          <p:spPr>
            <a:xfrm>
              <a:off x="1913325" y="4429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12" y="203"/>
                    <a:pt x="179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4" name="Google Shape;64194;p27"/>
            <p:cNvSpPr/>
            <p:nvPr/>
          </p:nvSpPr>
          <p:spPr>
            <a:xfrm>
              <a:off x="1590375" y="44319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1"/>
                  </a:moveTo>
                  <a:cubicBezTo>
                    <a:pt x="155" y="167"/>
                    <a:pt x="429" y="72"/>
                    <a:pt x="322" y="12"/>
                  </a:cubicBezTo>
                  <a:cubicBezTo>
                    <a:pt x="250" y="0"/>
                    <a:pt x="0" y="72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5" name="Google Shape;64195;p27"/>
            <p:cNvSpPr/>
            <p:nvPr/>
          </p:nvSpPr>
          <p:spPr>
            <a:xfrm>
              <a:off x="4211825" y="44241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6" name="Google Shape;64196;p27"/>
            <p:cNvSpPr/>
            <p:nvPr/>
          </p:nvSpPr>
          <p:spPr>
            <a:xfrm>
              <a:off x="3381075" y="4426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3"/>
                    <a:pt x="429" y="119"/>
                    <a:pt x="429" y="0"/>
                  </a:cubicBezTo>
                  <a:cubicBezTo>
                    <a:pt x="250" y="24"/>
                    <a:pt x="0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7" name="Google Shape;64197;p27"/>
            <p:cNvSpPr/>
            <p:nvPr/>
          </p:nvSpPr>
          <p:spPr>
            <a:xfrm>
              <a:off x="1992200" y="44262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8" name="Google Shape;64198;p27"/>
            <p:cNvSpPr/>
            <p:nvPr/>
          </p:nvSpPr>
          <p:spPr>
            <a:xfrm>
              <a:off x="6978825" y="44241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18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9" name="Google Shape;64199;p27"/>
            <p:cNvSpPr/>
            <p:nvPr/>
          </p:nvSpPr>
          <p:spPr>
            <a:xfrm>
              <a:off x="4614550" y="4415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0" name="Google Shape;64200;p27"/>
            <p:cNvSpPr/>
            <p:nvPr/>
          </p:nvSpPr>
          <p:spPr>
            <a:xfrm>
              <a:off x="1880875" y="4415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08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1" name="Google Shape;64201;p27"/>
            <p:cNvSpPr/>
            <p:nvPr/>
          </p:nvSpPr>
          <p:spPr>
            <a:xfrm>
              <a:off x="1424275" y="4412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2" name="Google Shape;64202;p27"/>
            <p:cNvSpPr/>
            <p:nvPr/>
          </p:nvSpPr>
          <p:spPr>
            <a:xfrm>
              <a:off x="3682300" y="44122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3" name="Google Shape;64203;p27"/>
            <p:cNvSpPr/>
            <p:nvPr/>
          </p:nvSpPr>
          <p:spPr>
            <a:xfrm>
              <a:off x="2207100" y="440335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4" y="167"/>
                  </a:moveTo>
                  <a:cubicBezTo>
                    <a:pt x="1" y="0"/>
                    <a:pt x="1" y="667"/>
                    <a:pt x="644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4" name="Google Shape;64204;p27"/>
            <p:cNvSpPr/>
            <p:nvPr/>
          </p:nvSpPr>
          <p:spPr>
            <a:xfrm>
              <a:off x="5454250" y="4409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1"/>
                    <a:pt x="0" y="84"/>
                    <a:pt x="107" y="132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5" name="Google Shape;64205;p27"/>
            <p:cNvSpPr/>
            <p:nvPr/>
          </p:nvSpPr>
          <p:spPr>
            <a:xfrm>
              <a:off x="5177125" y="4409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32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6" name="Google Shape;64206;p27"/>
            <p:cNvSpPr/>
            <p:nvPr/>
          </p:nvSpPr>
          <p:spPr>
            <a:xfrm>
              <a:off x="2035650" y="4401575"/>
              <a:ext cx="20575" cy="8350"/>
            </a:xfrm>
            <a:custGeom>
              <a:avLst/>
              <a:gdLst/>
              <a:ahLst/>
              <a:cxnLst/>
              <a:rect l="l" t="t" r="r" b="b"/>
              <a:pathLst>
                <a:path w="823" h="334" extrusionOk="0">
                  <a:moveTo>
                    <a:pt x="120" y="333"/>
                  </a:moveTo>
                  <a:lnTo>
                    <a:pt x="775" y="333"/>
                  </a:lnTo>
                  <a:cubicBezTo>
                    <a:pt x="739" y="202"/>
                    <a:pt x="822" y="12"/>
                    <a:pt x="549" y="0"/>
                  </a:cubicBezTo>
                  <a:cubicBezTo>
                    <a:pt x="537" y="179"/>
                    <a:pt x="1" y="83"/>
                    <a:pt x="120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7" name="Google Shape;64207;p27"/>
            <p:cNvSpPr/>
            <p:nvPr/>
          </p:nvSpPr>
          <p:spPr>
            <a:xfrm>
              <a:off x="2350575" y="44036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6"/>
                    <a:pt x="132" y="155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8" name="Google Shape;64208;p27"/>
            <p:cNvSpPr/>
            <p:nvPr/>
          </p:nvSpPr>
          <p:spPr>
            <a:xfrm>
              <a:off x="3650750" y="4392625"/>
              <a:ext cx="23525" cy="12525"/>
            </a:xfrm>
            <a:custGeom>
              <a:avLst/>
              <a:gdLst/>
              <a:ahLst/>
              <a:cxnLst/>
              <a:rect l="l" t="t" r="r" b="b"/>
              <a:pathLst>
                <a:path w="941" h="501" extrusionOk="0">
                  <a:moveTo>
                    <a:pt x="941" y="477"/>
                  </a:moveTo>
                  <a:lnTo>
                    <a:pt x="941" y="25"/>
                  </a:lnTo>
                  <a:cubicBezTo>
                    <a:pt x="524" y="1"/>
                    <a:pt x="465" y="144"/>
                    <a:pt x="72" y="144"/>
                  </a:cubicBezTo>
                  <a:cubicBezTo>
                    <a:pt x="0" y="429"/>
                    <a:pt x="369" y="501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9" name="Google Shape;64209;p27"/>
            <p:cNvSpPr/>
            <p:nvPr/>
          </p:nvSpPr>
          <p:spPr>
            <a:xfrm>
              <a:off x="1359075" y="4394725"/>
              <a:ext cx="21775" cy="11925"/>
            </a:xfrm>
            <a:custGeom>
              <a:avLst/>
              <a:gdLst/>
              <a:ahLst/>
              <a:cxnLst/>
              <a:rect l="l" t="t" r="r" b="b"/>
              <a:pathLst>
                <a:path w="871" h="477" extrusionOk="0">
                  <a:moveTo>
                    <a:pt x="870" y="393"/>
                  </a:moveTo>
                  <a:lnTo>
                    <a:pt x="870" y="48"/>
                  </a:lnTo>
                  <a:cubicBezTo>
                    <a:pt x="537" y="60"/>
                    <a:pt x="60" y="0"/>
                    <a:pt x="1" y="167"/>
                  </a:cubicBezTo>
                  <a:cubicBezTo>
                    <a:pt x="441" y="167"/>
                    <a:pt x="275" y="476"/>
                    <a:pt x="870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0" name="Google Shape;64210;p27"/>
            <p:cNvSpPr/>
            <p:nvPr/>
          </p:nvSpPr>
          <p:spPr>
            <a:xfrm>
              <a:off x="1707050" y="4384300"/>
              <a:ext cx="32775" cy="17300"/>
            </a:xfrm>
            <a:custGeom>
              <a:avLst/>
              <a:gdLst/>
              <a:ahLst/>
              <a:cxnLst/>
              <a:rect l="l" t="t" r="r" b="b"/>
              <a:pathLst>
                <a:path w="1311" h="692" extrusionOk="0">
                  <a:moveTo>
                    <a:pt x="0" y="239"/>
                  </a:moveTo>
                  <a:cubicBezTo>
                    <a:pt x="238" y="489"/>
                    <a:pt x="596" y="691"/>
                    <a:pt x="1310" y="691"/>
                  </a:cubicBezTo>
                  <a:lnTo>
                    <a:pt x="1310" y="120"/>
                  </a:lnTo>
                  <a:cubicBezTo>
                    <a:pt x="929" y="191"/>
                    <a:pt x="12" y="0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1" name="Google Shape;64211;p27"/>
            <p:cNvSpPr/>
            <p:nvPr/>
          </p:nvSpPr>
          <p:spPr>
            <a:xfrm>
              <a:off x="919150" y="4384600"/>
              <a:ext cx="36050" cy="17275"/>
            </a:xfrm>
            <a:custGeom>
              <a:avLst/>
              <a:gdLst/>
              <a:ahLst/>
              <a:cxnLst/>
              <a:rect l="l" t="t" r="r" b="b"/>
              <a:pathLst>
                <a:path w="1442" h="691" extrusionOk="0">
                  <a:moveTo>
                    <a:pt x="1084" y="0"/>
                  </a:moveTo>
                  <a:cubicBezTo>
                    <a:pt x="393" y="24"/>
                    <a:pt x="36" y="215"/>
                    <a:pt x="1" y="572"/>
                  </a:cubicBezTo>
                  <a:cubicBezTo>
                    <a:pt x="417" y="536"/>
                    <a:pt x="477" y="691"/>
                    <a:pt x="870" y="691"/>
                  </a:cubicBezTo>
                  <a:cubicBezTo>
                    <a:pt x="1013" y="453"/>
                    <a:pt x="1441" y="179"/>
                    <a:pt x="108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2" name="Google Shape;64212;p27"/>
            <p:cNvSpPr/>
            <p:nvPr/>
          </p:nvSpPr>
          <p:spPr>
            <a:xfrm>
              <a:off x="4674375" y="439025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29" y="346"/>
                  </a:moveTo>
                  <a:cubicBezTo>
                    <a:pt x="406" y="215"/>
                    <a:pt x="477" y="36"/>
                    <a:pt x="227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60" y="39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3" name="Google Shape;64213;p27"/>
            <p:cNvSpPr/>
            <p:nvPr/>
          </p:nvSpPr>
          <p:spPr>
            <a:xfrm>
              <a:off x="2199075" y="4395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4" name="Google Shape;64214;p27"/>
            <p:cNvSpPr/>
            <p:nvPr/>
          </p:nvSpPr>
          <p:spPr>
            <a:xfrm>
              <a:off x="3494775" y="43899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5" name="Google Shape;64215;p27"/>
            <p:cNvSpPr/>
            <p:nvPr/>
          </p:nvSpPr>
          <p:spPr>
            <a:xfrm>
              <a:off x="2030300" y="43896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6" name="Google Shape;64216;p27"/>
            <p:cNvSpPr/>
            <p:nvPr/>
          </p:nvSpPr>
          <p:spPr>
            <a:xfrm>
              <a:off x="3168825" y="43875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20"/>
                  </a:cubicBezTo>
                  <a:cubicBezTo>
                    <a:pt x="168" y="96"/>
                    <a:pt x="441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7" name="Google Shape;64217;p27"/>
            <p:cNvSpPr/>
            <p:nvPr/>
          </p:nvSpPr>
          <p:spPr>
            <a:xfrm>
              <a:off x="3796600" y="43840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1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8" name="Google Shape;64218;p27"/>
            <p:cNvSpPr/>
            <p:nvPr/>
          </p:nvSpPr>
          <p:spPr>
            <a:xfrm>
              <a:off x="2937850" y="43840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9" name="Google Shape;64219;p27"/>
            <p:cNvSpPr/>
            <p:nvPr/>
          </p:nvSpPr>
          <p:spPr>
            <a:xfrm>
              <a:off x="5834350" y="43783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0" name="Google Shape;64220;p27"/>
            <p:cNvSpPr/>
            <p:nvPr/>
          </p:nvSpPr>
          <p:spPr>
            <a:xfrm>
              <a:off x="2182400" y="43783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1" name="Google Shape;64221;p27"/>
            <p:cNvSpPr/>
            <p:nvPr/>
          </p:nvSpPr>
          <p:spPr>
            <a:xfrm>
              <a:off x="4695825" y="4373575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2" name="Google Shape;64222;p27"/>
            <p:cNvSpPr/>
            <p:nvPr/>
          </p:nvSpPr>
          <p:spPr>
            <a:xfrm>
              <a:off x="3785575" y="4362275"/>
              <a:ext cx="20875" cy="12825"/>
            </a:xfrm>
            <a:custGeom>
              <a:avLst/>
              <a:gdLst/>
              <a:ahLst/>
              <a:cxnLst/>
              <a:rect l="l" t="t" r="r" b="b"/>
              <a:pathLst>
                <a:path w="835" h="513" extrusionOk="0">
                  <a:moveTo>
                    <a:pt x="334" y="0"/>
                  </a:moveTo>
                  <a:cubicBezTo>
                    <a:pt x="1" y="167"/>
                    <a:pt x="96" y="512"/>
                    <a:pt x="775" y="453"/>
                  </a:cubicBezTo>
                  <a:cubicBezTo>
                    <a:pt x="834" y="203"/>
                    <a:pt x="715" y="36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3" name="Google Shape;64223;p27"/>
            <p:cNvSpPr/>
            <p:nvPr/>
          </p:nvSpPr>
          <p:spPr>
            <a:xfrm>
              <a:off x="2888750" y="43697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5" y="36"/>
                  </a:cubicBezTo>
                  <a:cubicBezTo>
                    <a:pt x="286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4" name="Google Shape;64224;p27"/>
            <p:cNvSpPr/>
            <p:nvPr/>
          </p:nvSpPr>
          <p:spPr>
            <a:xfrm>
              <a:off x="6435625" y="4351550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1" y="763"/>
                  </a:moveTo>
                  <a:cubicBezTo>
                    <a:pt x="572" y="429"/>
                    <a:pt x="1119" y="418"/>
                    <a:pt x="1060" y="96"/>
                  </a:cubicBezTo>
                  <a:cubicBezTo>
                    <a:pt x="0" y="1"/>
                    <a:pt x="95" y="787"/>
                    <a:pt x="631" y="7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5" name="Google Shape;64225;p27"/>
            <p:cNvSpPr/>
            <p:nvPr/>
          </p:nvSpPr>
          <p:spPr>
            <a:xfrm>
              <a:off x="2356225" y="43673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108" y="132"/>
                  </a:moveTo>
                  <a:cubicBezTo>
                    <a:pt x="168" y="156"/>
                    <a:pt x="441" y="72"/>
                    <a:pt x="334" y="13"/>
                  </a:cubicBezTo>
                  <a:cubicBezTo>
                    <a:pt x="275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6" name="Google Shape;64226;p27"/>
            <p:cNvSpPr/>
            <p:nvPr/>
          </p:nvSpPr>
          <p:spPr>
            <a:xfrm>
              <a:off x="1720450" y="43673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56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7" name="Google Shape;64227;p27"/>
            <p:cNvSpPr/>
            <p:nvPr/>
          </p:nvSpPr>
          <p:spPr>
            <a:xfrm>
              <a:off x="4127300" y="4350950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786" y="680"/>
                  </a:moveTo>
                  <a:cubicBezTo>
                    <a:pt x="976" y="549"/>
                    <a:pt x="1072" y="382"/>
                    <a:pt x="1012" y="120"/>
                  </a:cubicBezTo>
                  <a:cubicBezTo>
                    <a:pt x="714" y="120"/>
                    <a:pt x="536" y="61"/>
                    <a:pt x="357" y="1"/>
                  </a:cubicBezTo>
                  <a:cubicBezTo>
                    <a:pt x="0" y="191"/>
                    <a:pt x="95" y="715"/>
                    <a:pt x="786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8" name="Google Shape;64228;p27"/>
            <p:cNvSpPr/>
            <p:nvPr/>
          </p:nvSpPr>
          <p:spPr>
            <a:xfrm>
              <a:off x="2386900" y="4355425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19" y="501"/>
                  </a:moveTo>
                  <a:lnTo>
                    <a:pt x="619" y="155"/>
                  </a:lnTo>
                  <a:cubicBezTo>
                    <a:pt x="0" y="1"/>
                    <a:pt x="0" y="667"/>
                    <a:pt x="61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9" name="Google Shape;64229;p27"/>
            <p:cNvSpPr/>
            <p:nvPr/>
          </p:nvSpPr>
          <p:spPr>
            <a:xfrm>
              <a:off x="5389050" y="43616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24"/>
                  </a:moveTo>
                  <a:cubicBezTo>
                    <a:pt x="263" y="1"/>
                    <a:pt x="1" y="84"/>
                    <a:pt x="120" y="143"/>
                  </a:cubicBezTo>
                  <a:cubicBezTo>
                    <a:pt x="167" y="167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0" name="Google Shape;64230;p27"/>
            <p:cNvSpPr/>
            <p:nvPr/>
          </p:nvSpPr>
          <p:spPr>
            <a:xfrm>
              <a:off x="2320225" y="4356325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691" y="34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62"/>
                    <a:pt x="215" y="381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1" name="Google Shape;64231;p27"/>
            <p:cNvSpPr/>
            <p:nvPr/>
          </p:nvSpPr>
          <p:spPr>
            <a:xfrm>
              <a:off x="1690075" y="4353950"/>
              <a:ext cx="11350" cy="9550"/>
            </a:xfrm>
            <a:custGeom>
              <a:avLst/>
              <a:gdLst/>
              <a:ahLst/>
              <a:cxnLst/>
              <a:rect l="l" t="t" r="r" b="b"/>
              <a:pathLst>
                <a:path w="454" h="382" extrusionOk="0">
                  <a:moveTo>
                    <a:pt x="453" y="333"/>
                  </a:moveTo>
                  <a:lnTo>
                    <a:pt x="453" y="119"/>
                  </a:lnTo>
                  <a:cubicBezTo>
                    <a:pt x="251" y="119"/>
                    <a:pt x="203" y="24"/>
                    <a:pt x="25" y="0"/>
                  </a:cubicBezTo>
                  <a:cubicBezTo>
                    <a:pt x="36" y="179"/>
                    <a:pt x="1" y="381"/>
                    <a:pt x="45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2" name="Google Shape;64232;p27"/>
            <p:cNvSpPr/>
            <p:nvPr/>
          </p:nvSpPr>
          <p:spPr>
            <a:xfrm>
              <a:off x="1505825" y="4359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96"/>
                    <a:pt x="429" y="119"/>
                    <a:pt x="429" y="0"/>
                  </a:cubicBezTo>
                  <a:cubicBezTo>
                    <a:pt x="263" y="36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3" name="Google Shape;64233;p27"/>
            <p:cNvSpPr/>
            <p:nvPr/>
          </p:nvSpPr>
          <p:spPr>
            <a:xfrm>
              <a:off x="6858875" y="435335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3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4" name="Google Shape;64234;p27"/>
            <p:cNvSpPr/>
            <p:nvPr/>
          </p:nvSpPr>
          <p:spPr>
            <a:xfrm>
              <a:off x="6122775" y="43560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5" name="Google Shape;64235;p27"/>
            <p:cNvSpPr/>
            <p:nvPr/>
          </p:nvSpPr>
          <p:spPr>
            <a:xfrm>
              <a:off x="2049350" y="4353950"/>
              <a:ext cx="16400" cy="5975"/>
            </a:xfrm>
            <a:custGeom>
              <a:avLst/>
              <a:gdLst/>
              <a:ahLst/>
              <a:cxnLst/>
              <a:rect l="l" t="t" r="r" b="b"/>
              <a:pathLst>
                <a:path w="656" h="239" extrusionOk="0">
                  <a:moveTo>
                    <a:pt x="1" y="214"/>
                  </a:moveTo>
                  <a:cubicBezTo>
                    <a:pt x="370" y="238"/>
                    <a:pt x="572" y="131"/>
                    <a:pt x="655" y="0"/>
                  </a:cubicBezTo>
                  <a:cubicBezTo>
                    <a:pt x="286" y="0"/>
                    <a:pt x="96" y="83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6" name="Google Shape;64236;p27"/>
            <p:cNvSpPr/>
            <p:nvPr/>
          </p:nvSpPr>
          <p:spPr>
            <a:xfrm>
              <a:off x="2337475" y="43479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29" y="120"/>
                    <a:pt x="394" y="25"/>
                    <a:pt x="215" y="1"/>
                  </a:cubicBezTo>
                  <a:cubicBezTo>
                    <a:pt x="215" y="120"/>
                    <a:pt x="37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ubicBezTo>
                    <a:pt x="429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7" name="Google Shape;64237;p27"/>
            <p:cNvSpPr/>
            <p:nvPr/>
          </p:nvSpPr>
          <p:spPr>
            <a:xfrm>
              <a:off x="5082175" y="4340550"/>
              <a:ext cx="21150" cy="15500"/>
            </a:xfrm>
            <a:custGeom>
              <a:avLst/>
              <a:gdLst/>
              <a:ahLst/>
              <a:cxnLst/>
              <a:rect l="l" t="t" r="r" b="b"/>
              <a:pathLst>
                <a:path w="846" h="620" extrusionOk="0">
                  <a:moveTo>
                    <a:pt x="0" y="84"/>
                  </a:moveTo>
                  <a:lnTo>
                    <a:pt x="0" y="536"/>
                  </a:lnTo>
                  <a:cubicBezTo>
                    <a:pt x="846" y="619"/>
                    <a:pt x="846" y="0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8" name="Google Shape;64238;p27"/>
            <p:cNvSpPr/>
            <p:nvPr/>
          </p:nvSpPr>
          <p:spPr>
            <a:xfrm>
              <a:off x="4585375" y="4336975"/>
              <a:ext cx="27725" cy="17000"/>
            </a:xfrm>
            <a:custGeom>
              <a:avLst/>
              <a:gdLst/>
              <a:ahLst/>
              <a:cxnLst/>
              <a:rect l="l" t="t" r="r" b="b"/>
              <a:pathLst>
                <a:path w="1109" h="680" extrusionOk="0">
                  <a:moveTo>
                    <a:pt x="953" y="0"/>
                  </a:moveTo>
                  <a:lnTo>
                    <a:pt x="96" y="0"/>
                  </a:lnTo>
                  <a:cubicBezTo>
                    <a:pt x="1" y="393"/>
                    <a:pt x="465" y="477"/>
                    <a:pt x="751" y="679"/>
                  </a:cubicBezTo>
                  <a:cubicBezTo>
                    <a:pt x="727" y="405"/>
                    <a:pt x="1108" y="346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9" name="Google Shape;64239;p27"/>
            <p:cNvSpPr/>
            <p:nvPr/>
          </p:nvSpPr>
          <p:spPr>
            <a:xfrm>
              <a:off x="2535725" y="43444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0" name="Google Shape;64240;p27"/>
            <p:cNvSpPr/>
            <p:nvPr/>
          </p:nvSpPr>
          <p:spPr>
            <a:xfrm>
              <a:off x="6234100" y="43369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1" y="0"/>
                  </a:lnTo>
                  <a:lnTo>
                    <a:pt x="1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1" name="Google Shape;64241;p27"/>
            <p:cNvSpPr/>
            <p:nvPr/>
          </p:nvSpPr>
          <p:spPr>
            <a:xfrm>
              <a:off x="6771975" y="4336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2" name="Google Shape;64242;p27"/>
            <p:cNvSpPr/>
            <p:nvPr/>
          </p:nvSpPr>
          <p:spPr>
            <a:xfrm>
              <a:off x="4253200" y="43334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1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3" name="Google Shape;64243;p27"/>
            <p:cNvSpPr/>
            <p:nvPr/>
          </p:nvSpPr>
          <p:spPr>
            <a:xfrm>
              <a:off x="1297475" y="4310175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39"/>
                  </a:moveTo>
                  <a:cubicBezTo>
                    <a:pt x="655" y="870"/>
                    <a:pt x="369" y="1144"/>
                    <a:pt x="941" y="1072"/>
                  </a:cubicBezTo>
                  <a:cubicBezTo>
                    <a:pt x="1632" y="799"/>
                    <a:pt x="715" y="1"/>
                    <a:pt x="72" y="406"/>
                  </a:cubicBezTo>
                  <a:cubicBezTo>
                    <a:pt x="0" y="620"/>
                    <a:pt x="381" y="620"/>
                    <a:pt x="500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4" name="Google Shape;64244;p27"/>
            <p:cNvSpPr/>
            <p:nvPr/>
          </p:nvSpPr>
          <p:spPr>
            <a:xfrm>
              <a:off x="5771850" y="4328650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0" y="214"/>
                  </a:moveTo>
                  <a:lnTo>
                    <a:pt x="441" y="214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5" name="Google Shape;64245;p27"/>
            <p:cNvSpPr/>
            <p:nvPr/>
          </p:nvSpPr>
          <p:spPr>
            <a:xfrm>
              <a:off x="2546150" y="4325650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34"/>
                  </a:moveTo>
                  <a:cubicBezTo>
                    <a:pt x="941" y="37"/>
                    <a:pt x="345" y="120"/>
                    <a:pt x="131" y="1"/>
                  </a:cubicBezTo>
                  <a:cubicBezTo>
                    <a:pt x="0" y="299"/>
                    <a:pt x="202" y="418"/>
                    <a:pt x="78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6" name="Google Shape;64246;p27"/>
            <p:cNvSpPr/>
            <p:nvPr/>
          </p:nvSpPr>
          <p:spPr>
            <a:xfrm>
              <a:off x="1513875" y="4330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3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7" name="Google Shape;64247;p27"/>
            <p:cNvSpPr/>
            <p:nvPr/>
          </p:nvSpPr>
          <p:spPr>
            <a:xfrm>
              <a:off x="2467850" y="43250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3"/>
                  </a:moveTo>
                  <a:cubicBezTo>
                    <a:pt x="215" y="83"/>
                    <a:pt x="36" y="0"/>
                    <a:pt x="1" y="143"/>
                  </a:cubicBezTo>
                  <a:cubicBezTo>
                    <a:pt x="1" y="203"/>
                    <a:pt x="167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8" name="Google Shape;64248;p27"/>
            <p:cNvSpPr/>
            <p:nvPr/>
          </p:nvSpPr>
          <p:spPr>
            <a:xfrm>
              <a:off x="1035825" y="43277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9" name="Google Shape;64249;p27"/>
            <p:cNvSpPr/>
            <p:nvPr/>
          </p:nvSpPr>
          <p:spPr>
            <a:xfrm>
              <a:off x="763775" y="43277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96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0" name="Google Shape;64250;p27"/>
            <p:cNvSpPr/>
            <p:nvPr/>
          </p:nvSpPr>
          <p:spPr>
            <a:xfrm>
              <a:off x="631025" y="431912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69" y="36"/>
                  </a:moveTo>
                  <a:cubicBezTo>
                    <a:pt x="369" y="0"/>
                    <a:pt x="48" y="60"/>
                    <a:pt x="0" y="262"/>
                  </a:cubicBezTo>
                  <a:cubicBezTo>
                    <a:pt x="310" y="286"/>
                    <a:pt x="369" y="441"/>
                    <a:pt x="655" y="476"/>
                  </a:cubicBezTo>
                  <a:cubicBezTo>
                    <a:pt x="596" y="274"/>
                    <a:pt x="893" y="238"/>
                    <a:pt x="869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1" name="Google Shape;64251;p27"/>
            <p:cNvSpPr/>
            <p:nvPr/>
          </p:nvSpPr>
          <p:spPr>
            <a:xfrm>
              <a:off x="1891600" y="4318225"/>
              <a:ext cx="30675" cy="12525"/>
            </a:xfrm>
            <a:custGeom>
              <a:avLst/>
              <a:gdLst/>
              <a:ahLst/>
              <a:cxnLst/>
              <a:rect l="l" t="t" r="r" b="b"/>
              <a:pathLst>
                <a:path w="1227" h="501" extrusionOk="0">
                  <a:moveTo>
                    <a:pt x="1084" y="417"/>
                  </a:moveTo>
                  <a:cubicBezTo>
                    <a:pt x="1227" y="143"/>
                    <a:pt x="48" y="0"/>
                    <a:pt x="0" y="191"/>
                  </a:cubicBezTo>
                  <a:cubicBezTo>
                    <a:pt x="417" y="238"/>
                    <a:pt x="405" y="500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2" name="Google Shape;64252;p27"/>
            <p:cNvSpPr/>
            <p:nvPr/>
          </p:nvSpPr>
          <p:spPr>
            <a:xfrm>
              <a:off x="7082125" y="4322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55" y="84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3" name="Google Shape;64253;p27"/>
            <p:cNvSpPr/>
            <p:nvPr/>
          </p:nvSpPr>
          <p:spPr>
            <a:xfrm>
              <a:off x="412550" y="4320000"/>
              <a:ext cx="17275" cy="6575"/>
            </a:xfrm>
            <a:custGeom>
              <a:avLst/>
              <a:gdLst/>
              <a:ahLst/>
              <a:cxnLst/>
              <a:rect l="l" t="t" r="r" b="b"/>
              <a:pathLst>
                <a:path w="691" h="263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203"/>
                    <a:pt x="238" y="263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4" name="Google Shape;64254;p27"/>
            <p:cNvSpPr/>
            <p:nvPr/>
          </p:nvSpPr>
          <p:spPr>
            <a:xfrm>
              <a:off x="4652650" y="43140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67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5" name="Google Shape;64255;p27"/>
            <p:cNvSpPr/>
            <p:nvPr/>
          </p:nvSpPr>
          <p:spPr>
            <a:xfrm>
              <a:off x="3962675" y="43143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6" name="Google Shape;64256;p27"/>
            <p:cNvSpPr/>
            <p:nvPr/>
          </p:nvSpPr>
          <p:spPr>
            <a:xfrm>
              <a:off x="2165725" y="4300650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49"/>
                  </a:moveTo>
                  <a:cubicBezTo>
                    <a:pt x="1287" y="1"/>
                    <a:pt x="1" y="251"/>
                    <a:pt x="120" y="668"/>
                  </a:cubicBezTo>
                  <a:cubicBezTo>
                    <a:pt x="739" y="763"/>
                    <a:pt x="691" y="501"/>
                    <a:pt x="1215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7" name="Google Shape;64257;p27"/>
            <p:cNvSpPr/>
            <p:nvPr/>
          </p:nvSpPr>
          <p:spPr>
            <a:xfrm>
              <a:off x="318475" y="43137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8" name="Google Shape;64258;p27"/>
            <p:cNvSpPr/>
            <p:nvPr/>
          </p:nvSpPr>
          <p:spPr>
            <a:xfrm>
              <a:off x="6293925" y="4308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9" name="Google Shape;64259;p27"/>
            <p:cNvSpPr/>
            <p:nvPr/>
          </p:nvSpPr>
          <p:spPr>
            <a:xfrm>
              <a:off x="4366900" y="43110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4"/>
                  </a:moveTo>
                  <a:cubicBezTo>
                    <a:pt x="274" y="1"/>
                    <a:pt x="1" y="84"/>
                    <a:pt x="120" y="143"/>
                  </a:cubicBezTo>
                  <a:cubicBezTo>
                    <a:pt x="179" y="167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0" name="Google Shape;64260;p27"/>
            <p:cNvSpPr/>
            <p:nvPr/>
          </p:nvSpPr>
          <p:spPr>
            <a:xfrm>
              <a:off x="3910600" y="430035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8" y="561"/>
                  </a:moveTo>
                  <a:cubicBezTo>
                    <a:pt x="846" y="418"/>
                    <a:pt x="893" y="13"/>
                    <a:pt x="322" y="1"/>
                  </a:cubicBezTo>
                  <a:cubicBezTo>
                    <a:pt x="36" y="144"/>
                    <a:pt x="0" y="549"/>
                    <a:pt x="548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1" name="Google Shape;64261;p27"/>
            <p:cNvSpPr/>
            <p:nvPr/>
          </p:nvSpPr>
          <p:spPr>
            <a:xfrm>
              <a:off x="5937925" y="42994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22" y="36"/>
                  </a:cubicBezTo>
                  <a:cubicBezTo>
                    <a:pt x="263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2" name="Google Shape;64262;p27"/>
            <p:cNvSpPr/>
            <p:nvPr/>
          </p:nvSpPr>
          <p:spPr>
            <a:xfrm>
              <a:off x="2897375" y="429470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3" y="346"/>
                  </a:moveTo>
                  <a:cubicBezTo>
                    <a:pt x="703" y="370"/>
                    <a:pt x="1024" y="310"/>
                    <a:pt x="1072" y="120"/>
                  </a:cubicBezTo>
                  <a:cubicBezTo>
                    <a:pt x="703" y="132"/>
                    <a:pt x="0" y="1"/>
                    <a:pt x="20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3" name="Google Shape;64263;p27"/>
            <p:cNvSpPr/>
            <p:nvPr/>
          </p:nvSpPr>
          <p:spPr>
            <a:xfrm>
              <a:off x="2160675" y="42994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4" name="Google Shape;64264;p27"/>
            <p:cNvSpPr/>
            <p:nvPr/>
          </p:nvSpPr>
          <p:spPr>
            <a:xfrm>
              <a:off x="1674300" y="4297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20"/>
                  </a:moveTo>
                  <a:cubicBezTo>
                    <a:pt x="1" y="179"/>
                    <a:pt x="179" y="251"/>
                    <a:pt x="215" y="120"/>
                  </a:cubicBezTo>
                  <a:cubicBezTo>
                    <a:pt x="227" y="60"/>
                    <a:pt x="48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5" name="Google Shape;64265;p27"/>
            <p:cNvSpPr/>
            <p:nvPr/>
          </p:nvSpPr>
          <p:spPr>
            <a:xfrm>
              <a:off x="5334875" y="42968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67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6" name="Google Shape;64266;p27"/>
            <p:cNvSpPr/>
            <p:nvPr/>
          </p:nvSpPr>
          <p:spPr>
            <a:xfrm>
              <a:off x="4874400" y="42902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3" y="298"/>
                  </a:moveTo>
                  <a:cubicBezTo>
                    <a:pt x="287" y="179"/>
                    <a:pt x="96" y="0"/>
                    <a:pt x="36" y="179"/>
                  </a:cubicBezTo>
                  <a:cubicBezTo>
                    <a:pt x="1" y="298"/>
                    <a:pt x="215" y="476"/>
                    <a:pt x="263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7" name="Google Shape;64267;p27"/>
            <p:cNvSpPr/>
            <p:nvPr/>
          </p:nvSpPr>
          <p:spPr>
            <a:xfrm>
              <a:off x="242275" y="4293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8" name="Google Shape;64268;p27"/>
            <p:cNvSpPr/>
            <p:nvPr/>
          </p:nvSpPr>
          <p:spPr>
            <a:xfrm>
              <a:off x="3777550" y="42920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72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9" name="Google Shape;64269;p27"/>
            <p:cNvSpPr/>
            <p:nvPr/>
          </p:nvSpPr>
          <p:spPr>
            <a:xfrm>
              <a:off x="5489650" y="42828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0" name="Google Shape;64270;p27"/>
            <p:cNvSpPr/>
            <p:nvPr/>
          </p:nvSpPr>
          <p:spPr>
            <a:xfrm>
              <a:off x="3867425" y="4285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3"/>
                  </a:cubicBezTo>
                  <a:cubicBezTo>
                    <a:pt x="156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1" name="Google Shape;64271;p27"/>
            <p:cNvSpPr/>
            <p:nvPr/>
          </p:nvSpPr>
          <p:spPr>
            <a:xfrm>
              <a:off x="2315450" y="428042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5"/>
                  </a:moveTo>
                  <a:cubicBezTo>
                    <a:pt x="417" y="215"/>
                    <a:pt x="489" y="36"/>
                    <a:pt x="215" y="0"/>
                  </a:cubicBezTo>
                  <a:cubicBezTo>
                    <a:pt x="203" y="84"/>
                    <a:pt x="191" y="143"/>
                    <a:pt x="1" y="119"/>
                  </a:cubicBezTo>
                  <a:cubicBezTo>
                    <a:pt x="25" y="262"/>
                    <a:pt x="72" y="393"/>
                    <a:pt x="44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2" name="Google Shape;64272;p27"/>
            <p:cNvSpPr/>
            <p:nvPr/>
          </p:nvSpPr>
          <p:spPr>
            <a:xfrm>
              <a:off x="2261575" y="4286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55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3" name="Google Shape;64273;p27"/>
            <p:cNvSpPr/>
            <p:nvPr/>
          </p:nvSpPr>
          <p:spPr>
            <a:xfrm>
              <a:off x="2228850" y="427417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7" y="36"/>
                  </a:moveTo>
                  <a:cubicBezTo>
                    <a:pt x="369" y="0"/>
                    <a:pt x="36" y="60"/>
                    <a:pt x="0" y="250"/>
                  </a:cubicBezTo>
                  <a:cubicBezTo>
                    <a:pt x="310" y="286"/>
                    <a:pt x="369" y="429"/>
                    <a:pt x="655" y="476"/>
                  </a:cubicBezTo>
                  <a:cubicBezTo>
                    <a:pt x="702" y="334"/>
                    <a:pt x="964" y="274"/>
                    <a:pt x="857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4" name="Google Shape;64274;p27"/>
            <p:cNvSpPr/>
            <p:nvPr/>
          </p:nvSpPr>
          <p:spPr>
            <a:xfrm>
              <a:off x="3415900" y="4274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5" y="36"/>
                  </a:cubicBezTo>
                  <a:cubicBezTo>
                    <a:pt x="274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5" name="Google Shape;64275;p27"/>
            <p:cNvSpPr/>
            <p:nvPr/>
          </p:nvSpPr>
          <p:spPr>
            <a:xfrm>
              <a:off x="5935250" y="4269100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39"/>
                    <a:pt x="370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6" name="Google Shape;64276;p27"/>
            <p:cNvSpPr/>
            <p:nvPr/>
          </p:nvSpPr>
          <p:spPr>
            <a:xfrm>
              <a:off x="4927100" y="42685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7" name="Google Shape;64277;p27"/>
            <p:cNvSpPr/>
            <p:nvPr/>
          </p:nvSpPr>
          <p:spPr>
            <a:xfrm>
              <a:off x="2529775" y="4261075"/>
              <a:ext cx="21150" cy="12525"/>
            </a:xfrm>
            <a:custGeom>
              <a:avLst/>
              <a:gdLst/>
              <a:ahLst/>
              <a:cxnLst/>
              <a:rect l="l" t="t" r="r" b="b"/>
              <a:pathLst>
                <a:path w="846" h="501" extrusionOk="0">
                  <a:moveTo>
                    <a:pt x="786" y="453"/>
                  </a:moveTo>
                  <a:cubicBezTo>
                    <a:pt x="846" y="203"/>
                    <a:pt x="738" y="36"/>
                    <a:pt x="357" y="0"/>
                  </a:cubicBezTo>
                  <a:cubicBezTo>
                    <a:pt x="0" y="167"/>
                    <a:pt x="107" y="500"/>
                    <a:pt x="78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8" name="Google Shape;64278;p27"/>
            <p:cNvSpPr/>
            <p:nvPr/>
          </p:nvSpPr>
          <p:spPr>
            <a:xfrm>
              <a:off x="1913325" y="4255125"/>
              <a:ext cx="30375" cy="17275"/>
            </a:xfrm>
            <a:custGeom>
              <a:avLst/>
              <a:gdLst/>
              <a:ahLst/>
              <a:cxnLst/>
              <a:rect l="l" t="t" r="r" b="b"/>
              <a:pathLst>
                <a:path w="1215" h="691" extrusionOk="0">
                  <a:moveTo>
                    <a:pt x="667" y="691"/>
                  </a:moveTo>
                  <a:cubicBezTo>
                    <a:pt x="679" y="512"/>
                    <a:pt x="1215" y="595"/>
                    <a:pt x="1096" y="345"/>
                  </a:cubicBezTo>
                  <a:cubicBezTo>
                    <a:pt x="703" y="262"/>
                    <a:pt x="500" y="60"/>
                    <a:pt x="12" y="0"/>
                  </a:cubicBezTo>
                  <a:cubicBezTo>
                    <a:pt x="0" y="345"/>
                    <a:pt x="203" y="584"/>
                    <a:pt x="667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9" name="Google Shape;64279;p27"/>
            <p:cNvSpPr/>
            <p:nvPr/>
          </p:nvSpPr>
          <p:spPr>
            <a:xfrm>
              <a:off x="5617050" y="426612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79" y="155"/>
                    <a:pt x="453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0" name="Google Shape;64280;p27"/>
            <p:cNvSpPr/>
            <p:nvPr/>
          </p:nvSpPr>
          <p:spPr>
            <a:xfrm>
              <a:off x="6850850" y="4263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4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1" name="Google Shape;64281;p27"/>
            <p:cNvSpPr/>
            <p:nvPr/>
          </p:nvSpPr>
          <p:spPr>
            <a:xfrm>
              <a:off x="6038250" y="4252150"/>
              <a:ext cx="22925" cy="14600"/>
            </a:xfrm>
            <a:custGeom>
              <a:avLst/>
              <a:gdLst/>
              <a:ahLst/>
              <a:cxnLst/>
              <a:rect l="l" t="t" r="r" b="b"/>
              <a:pathLst>
                <a:path w="917" h="584" extrusionOk="0">
                  <a:moveTo>
                    <a:pt x="226" y="584"/>
                  </a:moveTo>
                  <a:lnTo>
                    <a:pt x="655" y="584"/>
                  </a:lnTo>
                  <a:cubicBezTo>
                    <a:pt x="536" y="417"/>
                    <a:pt x="917" y="0"/>
                    <a:pt x="441" y="24"/>
                  </a:cubicBezTo>
                  <a:cubicBezTo>
                    <a:pt x="596" y="333"/>
                    <a:pt x="0" y="238"/>
                    <a:pt x="0" y="464"/>
                  </a:cubicBezTo>
                  <a:cubicBezTo>
                    <a:pt x="143" y="464"/>
                    <a:pt x="274" y="476"/>
                    <a:pt x="226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2" name="Google Shape;64282;p27"/>
            <p:cNvSpPr/>
            <p:nvPr/>
          </p:nvSpPr>
          <p:spPr>
            <a:xfrm>
              <a:off x="4168075" y="4256600"/>
              <a:ext cx="6875" cy="11650"/>
            </a:xfrm>
            <a:custGeom>
              <a:avLst/>
              <a:gdLst/>
              <a:ahLst/>
              <a:cxnLst/>
              <a:rect l="l" t="t" r="r" b="b"/>
              <a:pathLst>
                <a:path w="275" h="466" extrusionOk="0">
                  <a:moveTo>
                    <a:pt x="250" y="286"/>
                  </a:moveTo>
                  <a:cubicBezTo>
                    <a:pt x="274" y="167"/>
                    <a:pt x="84" y="1"/>
                    <a:pt x="24" y="179"/>
                  </a:cubicBezTo>
                  <a:cubicBezTo>
                    <a:pt x="0" y="286"/>
                    <a:pt x="203" y="465"/>
                    <a:pt x="250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3" name="Google Shape;64283;p27"/>
            <p:cNvSpPr/>
            <p:nvPr/>
          </p:nvSpPr>
          <p:spPr>
            <a:xfrm>
              <a:off x="2084775" y="42575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67" y="167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4" name="Google Shape;64284;p27"/>
            <p:cNvSpPr/>
            <p:nvPr/>
          </p:nvSpPr>
          <p:spPr>
            <a:xfrm>
              <a:off x="1870150" y="42551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30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5" name="Google Shape;64285;p27"/>
            <p:cNvSpPr/>
            <p:nvPr/>
          </p:nvSpPr>
          <p:spPr>
            <a:xfrm>
              <a:off x="5146750" y="42461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25" y="203"/>
                    <a:pt x="180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6" name="Google Shape;64286;p27"/>
            <p:cNvSpPr/>
            <p:nvPr/>
          </p:nvSpPr>
          <p:spPr>
            <a:xfrm>
              <a:off x="2779800" y="4234875"/>
              <a:ext cx="41400" cy="22950"/>
            </a:xfrm>
            <a:custGeom>
              <a:avLst/>
              <a:gdLst/>
              <a:ahLst/>
              <a:cxnLst/>
              <a:rect l="l" t="t" r="r" b="b"/>
              <a:pathLst>
                <a:path w="1656" h="918" extrusionOk="0">
                  <a:moveTo>
                    <a:pt x="1655" y="489"/>
                  </a:moveTo>
                  <a:cubicBezTo>
                    <a:pt x="1513" y="334"/>
                    <a:pt x="822" y="477"/>
                    <a:pt x="786" y="262"/>
                  </a:cubicBezTo>
                  <a:cubicBezTo>
                    <a:pt x="762" y="132"/>
                    <a:pt x="727" y="1"/>
                    <a:pt x="358" y="36"/>
                  </a:cubicBezTo>
                  <a:cubicBezTo>
                    <a:pt x="0" y="572"/>
                    <a:pt x="1417" y="917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7" name="Google Shape;64287;p27"/>
            <p:cNvSpPr/>
            <p:nvPr/>
          </p:nvSpPr>
          <p:spPr>
            <a:xfrm>
              <a:off x="6378175" y="4243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95" y="156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8" name="Google Shape;64288;p27"/>
            <p:cNvSpPr/>
            <p:nvPr/>
          </p:nvSpPr>
          <p:spPr>
            <a:xfrm>
              <a:off x="2831900" y="42414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9" name="Google Shape;64289;p27"/>
            <p:cNvSpPr/>
            <p:nvPr/>
          </p:nvSpPr>
          <p:spPr>
            <a:xfrm>
              <a:off x="1696325" y="42441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4"/>
                    <a:pt x="1" y="1"/>
                    <a:pt x="1" y="120"/>
                  </a:cubicBezTo>
                  <a:cubicBezTo>
                    <a:pt x="167" y="84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0" name="Google Shape;64290;p27"/>
            <p:cNvSpPr/>
            <p:nvPr/>
          </p:nvSpPr>
          <p:spPr>
            <a:xfrm>
              <a:off x="5305425" y="4229825"/>
              <a:ext cx="22625" cy="11325"/>
            </a:xfrm>
            <a:custGeom>
              <a:avLst/>
              <a:gdLst/>
              <a:ahLst/>
              <a:cxnLst/>
              <a:rect l="l" t="t" r="r" b="b"/>
              <a:pathLst>
                <a:path w="905" h="453" extrusionOk="0">
                  <a:moveTo>
                    <a:pt x="619" y="453"/>
                  </a:moveTo>
                  <a:cubicBezTo>
                    <a:pt x="905" y="298"/>
                    <a:pt x="762" y="107"/>
                    <a:pt x="405" y="0"/>
                  </a:cubicBezTo>
                  <a:cubicBezTo>
                    <a:pt x="381" y="286"/>
                    <a:pt x="0" y="357"/>
                    <a:pt x="619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1" name="Google Shape;64291;p27"/>
            <p:cNvSpPr/>
            <p:nvPr/>
          </p:nvSpPr>
          <p:spPr>
            <a:xfrm>
              <a:off x="302100" y="42378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75" y="1"/>
                    <a:pt x="1" y="84"/>
                    <a:pt x="108" y="132"/>
                  </a:cubicBezTo>
                  <a:cubicBezTo>
                    <a:pt x="168" y="155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2" name="Google Shape;64292;p27"/>
            <p:cNvSpPr/>
            <p:nvPr/>
          </p:nvSpPr>
          <p:spPr>
            <a:xfrm>
              <a:off x="6823750" y="4234575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3" name="Google Shape;64293;p27"/>
            <p:cNvSpPr/>
            <p:nvPr/>
          </p:nvSpPr>
          <p:spPr>
            <a:xfrm>
              <a:off x="3793925" y="42354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4" name="Google Shape;64294;p27"/>
            <p:cNvSpPr/>
            <p:nvPr/>
          </p:nvSpPr>
          <p:spPr>
            <a:xfrm>
              <a:off x="7033300" y="422952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31"/>
                  </a:moveTo>
                  <a:cubicBezTo>
                    <a:pt x="429" y="12"/>
                    <a:pt x="48" y="0"/>
                    <a:pt x="1" y="131"/>
                  </a:cubicBezTo>
                  <a:cubicBezTo>
                    <a:pt x="239" y="119"/>
                    <a:pt x="322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5" name="Google Shape;64295;p27"/>
            <p:cNvSpPr/>
            <p:nvPr/>
          </p:nvSpPr>
          <p:spPr>
            <a:xfrm>
              <a:off x="7248800" y="4221775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501" y="441"/>
                  </a:moveTo>
                  <a:cubicBezTo>
                    <a:pt x="572" y="298"/>
                    <a:pt x="811" y="239"/>
                    <a:pt x="727" y="1"/>
                  </a:cubicBezTo>
                  <a:lnTo>
                    <a:pt x="72" y="1"/>
                  </a:lnTo>
                  <a:cubicBezTo>
                    <a:pt x="1" y="251"/>
                    <a:pt x="120" y="417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6" name="Google Shape;64296;p27"/>
            <p:cNvSpPr/>
            <p:nvPr/>
          </p:nvSpPr>
          <p:spPr>
            <a:xfrm>
              <a:off x="5174150" y="422357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69"/>
                  </a:moveTo>
                  <a:cubicBezTo>
                    <a:pt x="441" y="250"/>
                    <a:pt x="619" y="238"/>
                    <a:pt x="667" y="155"/>
                  </a:cubicBezTo>
                  <a:cubicBezTo>
                    <a:pt x="381" y="155"/>
                    <a:pt x="369" y="0"/>
                    <a:pt x="12" y="36"/>
                  </a:cubicBezTo>
                  <a:cubicBezTo>
                    <a:pt x="0" y="226"/>
                    <a:pt x="179" y="310"/>
                    <a:pt x="44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7" name="Google Shape;64297;p27"/>
            <p:cNvSpPr/>
            <p:nvPr/>
          </p:nvSpPr>
          <p:spPr>
            <a:xfrm>
              <a:off x="7008300" y="42262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8" name="Google Shape;64298;p27"/>
            <p:cNvSpPr/>
            <p:nvPr/>
          </p:nvSpPr>
          <p:spPr>
            <a:xfrm>
              <a:off x="4156150" y="4217625"/>
              <a:ext cx="31300" cy="16375"/>
            </a:xfrm>
            <a:custGeom>
              <a:avLst/>
              <a:gdLst/>
              <a:ahLst/>
              <a:cxnLst/>
              <a:rect l="l" t="t" r="r" b="b"/>
              <a:pathLst>
                <a:path w="1252" h="655" extrusionOk="0">
                  <a:moveTo>
                    <a:pt x="727" y="393"/>
                  </a:moveTo>
                  <a:cubicBezTo>
                    <a:pt x="1251" y="0"/>
                    <a:pt x="1" y="655"/>
                    <a:pt x="727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9" name="Google Shape;64299;p27"/>
            <p:cNvSpPr/>
            <p:nvPr/>
          </p:nvSpPr>
          <p:spPr>
            <a:xfrm>
              <a:off x="2408325" y="4214625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8"/>
                  </a:moveTo>
                  <a:cubicBezTo>
                    <a:pt x="1036" y="477"/>
                    <a:pt x="1132" y="311"/>
                    <a:pt x="1072" y="49"/>
                  </a:cubicBezTo>
                  <a:cubicBezTo>
                    <a:pt x="751" y="60"/>
                    <a:pt x="274" y="1"/>
                    <a:pt x="203" y="168"/>
                  </a:cubicBezTo>
                  <a:cubicBezTo>
                    <a:pt x="774" y="120"/>
                    <a:pt x="0" y="787"/>
                    <a:pt x="858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0" name="Google Shape;64300;p27"/>
            <p:cNvSpPr/>
            <p:nvPr/>
          </p:nvSpPr>
          <p:spPr>
            <a:xfrm>
              <a:off x="3316775" y="421047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834" y="679"/>
                  </a:moveTo>
                  <a:cubicBezTo>
                    <a:pt x="1203" y="477"/>
                    <a:pt x="691" y="167"/>
                    <a:pt x="393" y="0"/>
                  </a:cubicBezTo>
                  <a:cubicBezTo>
                    <a:pt x="60" y="167"/>
                    <a:pt x="0" y="762"/>
                    <a:pt x="834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1" name="Google Shape;64301;p27"/>
            <p:cNvSpPr/>
            <p:nvPr/>
          </p:nvSpPr>
          <p:spPr>
            <a:xfrm>
              <a:off x="2440775" y="42185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0" y="120"/>
                  </a:moveTo>
                  <a:cubicBezTo>
                    <a:pt x="0" y="179"/>
                    <a:pt x="179" y="239"/>
                    <a:pt x="226" y="120"/>
                  </a:cubicBezTo>
                  <a:cubicBezTo>
                    <a:pt x="215" y="60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2" name="Google Shape;64302;p27"/>
            <p:cNvSpPr/>
            <p:nvPr/>
          </p:nvSpPr>
          <p:spPr>
            <a:xfrm>
              <a:off x="504525" y="4207500"/>
              <a:ext cx="44675" cy="23225"/>
            </a:xfrm>
            <a:custGeom>
              <a:avLst/>
              <a:gdLst/>
              <a:ahLst/>
              <a:cxnLst/>
              <a:rect l="l" t="t" r="r" b="b"/>
              <a:pathLst>
                <a:path w="1787" h="929" extrusionOk="0">
                  <a:moveTo>
                    <a:pt x="1786" y="453"/>
                  </a:moveTo>
                  <a:cubicBezTo>
                    <a:pt x="1179" y="441"/>
                    <a:pt x="1191" y="84"/>
                    <a:pt x="703" y="0"/>
                  </a:cubicBezTo>
                  <a:cubicBezTo>
                    <a:pt x="965" y="381"/>
                    <a:pt x="0" y="95"/>
                    <a:pt x="262" y="453"/>
                  </a:cubicBezTo>
                  <a:cubicBezTo>
                    <a:pt x="1084" y="345"/>
                    <a:pt x="1524" y="929"/>
                    <a:pt x="178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3" name="Google Shape;64303;p27"/>
            <p:cNvSpPr/>
            <p:nvPr/>
          </p:nvSpPr>
          <p:spPr>
            <a:xfrm>
              <a:off x="2829200" y="42179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80"/>
                    <a:pt x="430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4" name="Google Shape;64304;p27"/>
            <p:cNvSpPr/>
            <p:nvPr/>
          </p:nvSpPr>
          <p:spPr>
            <a:xfrm>
              <a:off x="1897250" y="421552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39"/>
                    <a:pt x="381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5" name="Google Shape;64305;p27"/>
            <p:cNvSpPr/>
            <p:nvPr/>
          </p:nvSpPr>
          <p:spPr>
            <a:xfrm>
              <a:off x="2595550" y="42122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6" name="Google Shape;64306;p27"/>
            <p:cNvSpPr/>
            <p:nvPr/>
          </p:nvSpPr>
          <p:spPr>
            <a:xfrm>
              <a:off x="4685100" y="42098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48" y="0"/>
                    <a:pt x="0" y="131"/>
                  </a:cubicBezTo>
                  <a:cubicBezTo>
                    <a:pt x="250" y="120"/>
                    <a:pt x="631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7" name="Google Shape;64307;p27"/>
            <p:cNvSpPr/>
            <p:nvPr/>
          </p:nvSpPr>
          <p:spPr>
            <a:xfrm>
              <a:off x="2527375" y="4207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80" y="95"/>
                    <a:pt x="442" y="107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8" name="Google Shape;64308;p27"/>
            <p:cNvSpPr/>
            <p:nvPr/>
          </p:nvSpPr>
          <p:spPr>
            <a:xfrm>
              <a:off x="7255050" y="4196175"/>
              <a:ext cx="11650" cy="9850"/>
            </a:xfrm>
            <a:custGeom>
              <a:avLst/>
              <a:gdLst/>
              <a:ahLst/>
              <a:cxnLst/>
              <a:rect l="l" t="t" r="r" b="b"/>
              <a:pathLst>
                <a:path w="466" h="394" extrusionOk="0">
                  <a:moveTo>
                    <a:pt x="465" y="334"/>
                  </a:moveTo>
                  <a:lnTo>
                    <a:pt x="465" y="120"/>
                  </a:lnTo>
                  <a:cubicBezTo>
                    <a:pt x="239" y="120"/>
                    <a:pt x="203" y="25"/>
                    <a:pt x="25" y="1"/>
                  </a:cubicBezTo>
                  <a:cubicBezTo>
                    <a:pt x="60" y="179"/>
                    <a:pt x="1" y="394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9" name="Google Shape;64309;p27"/>
            <p:cNvSpPr/>
            <p:nvPr/>
          </p:nvSpPr>
          <p:spPr>
            <a:xfrm>
              <a:off x="4589850" y="42009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0" name="Google Shape;64310;p27"/>
            <p:cNvSpPr/>
            <p:nvPr/>
          </p:nvSpPr>
          <p:spPr>
            <a:xfrm>
              <a:off x="1904700" y="4196175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34"/>
                  </a:moveTo>
                  <a:cubicBezTo>
                    <a:pt x="941" y="36"/>
                    <a:pt x="345" y="120"/>
                    <a:pt x="131" y="1"/>
                  </a:cubicBezTo>
                  <a:cubicBezTo>
                    <a:pt x="0" y="298"/>
                    <a:pt x="226" y="417"/>
                    <a:pt x="78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1" name="Google Shape;64311;p27"/>
            <p:cNvSpPr/>
            <p:nvPr/>
          </p:nvSpPr>
          <p:spPr>
            <a:xfrm>
              <a:off x="7005625" y="4193500"/>
              <a:ext cx="27700" cy="8950"/>
            </a:xfrm>
            <a:custGeom>
              <a:avLst/>
              <a:gdLst/>
              <a:ahLst/>
              <a:cxnLst/>
              <a:rect l="l" t="t" r="r" b="b"/>
              <a:pathLst>
                <a:path w="1108" h="358" extrusionOk="0">
                  <a:moveTo>
                    <a:pt x="227" y="322"/>
                  </a:moveTo>
                  <a:cubicBezTo>
                    <a:pt x="715" y="358"/>
                    <a:pt x="1048" y="298"/>
                    <a:pt x="1108" y="108"/>
                  </a:cubicBezTo>
                  <a:cubicBezTo>
                    <a:pt x="715" y="132"/>
                    <a:pt x="1" y="1"/>
                    <a:pt x="227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2" name="Google Shape;64312;p27"/>
            <p:cNvSpPr/>
            <p:nvPr/>
          </p:nvSpPr>
          <p:spPr>
            <a:xfrm>
              <a:off x="2341350" y="4190525"/>
              <a:ext cx="14025" cy="11050"/>
            </a:xfrm>
            <a:custGeom>
              <a:avLst/>
              <a:gdLst/>
              <a:ahLst/>
              <a:cxnLst/>
              <a:rect l="l" t="t" r="r" b="b"/>
              <a:pathLst>
                <a:path w="561" h="442" extrusionOk="0">
                  <a:moveTo>
                    <a:pt x="501" y="441"/>
                  </a:moveTo>
                  <a:cubicBezTo>
                    <a:pt x="560" y="191"/>
                    <a:pt x="441" y="24"/>
                    <a:pt x="60" y="1"/>
                  </a:cubicBezTo>
                  <a:cubicBezTo>
                    <a:pt x="1" y="251"/>
                    <a:pt x="108" y="429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3" name="Google Shape;64313;p27"/>
            <p:cNvSpPr/>
            <p:nvPr/>
          </p:nvSpPr>
          <p:spPr>
            <a:xfrm>
              <a:off x="5769450" y="41953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55"/>
                  </a:moveTo>
                  <a:cubicBezTo>
                    <a:pt x="156" y="179"/>
                    <a:pt x="429" y="95"/>
                    <a:pt x="322" y="36"/>
                  </a:cubicBezTo>
                  <a:cubicBezTo>
                    <a:pt x="263" y="0"/>
                    <a:pt x="1" y="95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4" name="Google Shape;64314;p27"/>
            <p:cNvSpPr/>
            <p:nvPr/>
          </p:nvSpPr>
          <p:spPr>
            <a:xfrm>
              <a:off x="2046375" y="41953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08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5" name="Google Shape;64315;p27"/>
            <p:cNvSpPr/>
            <p:nvPr/>
          </p:nvSpPr>
          <p:spPr>
            <a:xfrm>
              <a:off x="6059675" y="418487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3" y="346"/>
                  </a:moveTo>
                  <a:cubicBezTo>
                    <a:pt x="477" y="191"/>
                    <a:pt x="739" y="179"/>
                    <a:pt x="679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6" name="Google Shape;64316;p27"/>
            <p:cNvSpPr/>
            <p:nvPr/>
          </p:nvSpPr>
          <p:spPr>
            <a:xfrm>
              <a:off x="1784725" y="4175650"/>
              <a:ext cx="36650" cy="9250"/>
            </a:xfrm>
            <a:custGeom>
              <a:avLst/>
              <a:gdLst/>
              <a:ahLst/>
              <a:cxnLst/>
              <a:rect l="l" t="t" r="r" b="b"/>
              <a:pathLst>
                <a:path w="1466" h="370" extrusionOk="0">
                  <a:moveTo>
                    <a:pt x="811" y="369"/>
                  </a:moveTo>
                  <a:cubicBezTo>
                    <a:pt x="1465" y="0"/>
                    <a:pt x="1" y="24"/>
                    <a:pt x="81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7" name="Google Shape;64317;p27"/>
            <p:cNvSpPr/>
            <p:nvPr/>
          </p:nvSpPr>
          <p:spPr>
            <a:xfrm>
              <a:off x="7264575" y="416700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70"/>
                  </a:moveTo>
                  <a:cubicBezTo>
                    <a:pt x="1275" y="1"/>
                    <a:pt x="1" y="656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8" name="Google Shape;64318;p27"/>
            <p:cNvSpPr/>
            <p:nvPr/>
          </p:nvSpPr>
          <p:spPr>
            <a:xfrm>
              <a:off x="6573725" y="41756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9" name="Google Shape;64319;p27"/>
            <p:cNvSpPr/>
            <p:nvPr/>
          </p:nvSpPr>
          <p:spPr>
            <a:xfrm>
              <a:off x="4201400" y="41738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0" name="Google Shape;64320;p27"/>
            <p:cNvSpPr/>
            <p:nvPr/>
          </p:nvSpPr>
          <p:spPr>
            <a:xfrm>
              <a:off x="2511025" y="4172975"/>
              <a:ext cx="10725" cy="6850"/>
            </a:xfrm>
            <a:custGeom>
              <a:avLst/>
              <a:gdLst/>
              <a:ahLst/>
              <a:cxnLst/>
              <a:rect l="l" t="t" r="r" b="b"/>
              <a:pathLst>
                <a:path w="429" h="274" extrusionOk="0">
                  <a:moveTo>
                    <a:pt x="0" y="131"/>
                  </a:moveTo>
                  <a:cubicBezTo>
                    <a:pt x="0" y="250"/>
                    <a:pt x="393" y="274"/>
                    <a:pt x="429" y="131"/>
                  </a:cubicBezTo>
                  <a:cubicBezTo>
                    <a:pt x="405" y="0"/>
                    <a:pt x="214" y="72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1" name="Google Shape;64321;p27"/>
            <p:cNvSpPr/>
            <p:nvPr/>
          </p:nvSpPr>
          <p:spPr>
            <a:xfrm>
              <a:off x="5582825" y="416285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834" y="536"/>
                  </a:moveTo>
                  <a:lnTo>
                    <a:pt x="834" y="96"/>
                  </a:lnTo>
                  <a:cubicBezTo>
                    <a:pt x="1" y="0"/>
                    <a:pt x="1" y="631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2" name="Google Shape;64322;p27"/>
            <p:cNvSpPr/>
            <p:nvPr/>
          </p:nvSpPr>
          <p:spPr>
            <a:xfrm>
              <a:off x="2397025" y="417027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44"/>
                  </a:moveTo>
                  <a:cubicBezTo>
                    <a:pt x="214" y="84"/>
                    <a:pt x="36" y="1"/>
                    <a:pt x="0" y="144"/>
                  </a:cubicBezTo>
                  <a:cubicBezTo>
                    <a:pt x="12" y="203"/>
                    <a:pt x="191" y="263"/>
                    <a:pt x="214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3" name="Google Shape;64323;p27"/>
            <p:cNvSpPr/>
            <p:nvPr/>
          </p:nvSpPr>
          <p:spPr>
            <a:xfrm>
              <a:off x="3500125" y="41673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3" y="203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4" name="Google Shape;64324;p27"/>
            <p:cNvSpPr/>
            <p:nvPr/>
          </p:nvSpPr>
          <p:spPr>
            <a:xfrm>
              <a:off x="2342550" y="416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226" y="0"/>
                  </a:moveTo>
                  <a:cubicBezTo>
                    <a:pt x="238" y="155"/>
                    <a:pt x="119" y="250"/>
                    <a:pt x="0" y="346"/>
                  </a:cubicBezTo>
                  <a:cubicBezTo>
                    <a:pt x="286" y="346"/>
                    <a:pt x="298" y="489"/>
                    <a:pt x="655" y="465"/>
                  </a:cubicBezTo>
                  <a:cubicBezTo>
                    <a:pt x="726" y="191"/>
                    <a:pt x="607" y="12"/>
                    <a:pt x="22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5" name="Google Shape;64325;p27"/>
            <p:cNvSpPr/>
            <p:nvPr/>
          </p:nvSpPr>
          <p:spPr>
            <a:xfrm>
              <a:off x="2252950" y="41673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6" name="Google Shape;64326;p27"/>
            <p:cNvSpPr/>
            <p:nvPr/>
          </p:nvSpPr>
          <p:spPr>
            <a:xfrm>
              <a:off x="1717750" y="41592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1" y="239"/>
                  </a:moveTo>
                  <a:cubicBezTo>
                    <a:pt x="227" y="239"/>
                    <a:pt x="263" y="322"/>
                    <a:pt x="442" y="346"/>
                  </a:cubicBezTo>
                  <a:cubicBezTo>
                    <a:pt x="442" y="227"/>
                    <a:pt x="608" y="203"/>
                    <a:pt x="656" y="119"/>
                  </a:cubicBezTo>
                  <a:cubicBezTo>
                    <a:pt x="442" y="119"/>
                    <a:pt x="394" y="24"/>
                    <a:pt x="227" y="0"/>
                  </a:cubicBezTo>
                  <a:cubicBezTo>
                    <a:pt x="227" y="131"/>
                    <a:pt x="49" y="143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7" name="Google Shape;64327;p27"/>
            <p:cNvSpPr/>
            <p:nvPr/>
          </p:nvSpPr>
          <p:spPr>
            <a:xfrm>
              <a:off x="3755225" y="41566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67"/>
                    <a:pt x="0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8" name="Google Shape;64328;p27"/>
            <p:cNvSpPr/>
            <p:nvPr/>
          </p:nvSpPr>
          <p:spPr>
            <a:xfrm>
              <a:off x="2380350" y="4159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24" y="191"/>
                    <a:pt x="203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9" name="Google Shape;64329;p27"/>
            <p:cNvSpPr/>
            <p:nvPr/>
          </p:nvSpPr>
          <p:spPr>
            <a:xfrm>
              <a:off x="2255625" y="41592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2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0" name="Google Shape;64330;p27"/>
            <p:cNvSpPr/>
            <p:nvPr/>
          </p:nvSpPr>
          <p:spPr>
            <a:xfrm>
              <a:off x="7082125" y="41569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1" name="Google Shape;64331;p27"/>
            <p:cNvSpPr/>
            <p:nvPr/>
          </p:nvSpPr>
          <p:spPr>
            <a:xfrm>
              <a:off x="2478875" y="4140525"/>
              <a:ext cx="20550" cy="15800"/>
            </a:xfrm>
            <a:custGeom>
              <a:avLst/>
              <a:gdLst/>
              <a:ahLst/>
              <a:cxnLst/>
              <a:rect l="l" t="t" r="r" b="b"/>
              <a:pathLst>
                <a:path w="822" h="632" extrusionOk="0">
                  <a:moveTo>
                    <a:pt x="0" y="96"/>
                  </a:moveTo>
                  <a:lnTo>
                    <a:pt x="0" y="536"/>
                  </a:lnTo>
                  <a:cubicBezTo>
                    <a:pt x="822" y="631"/>
                    <a:pt x="822" y="0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2" name="Google Shape;64332;p27"/>
            <p:cNvSpPr/>
            <p:nvPr/>
          </p:nvSpPr>
          <p:spPr>
            <a:xfrm>
              <a:off x="2541975" y="4132175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53" y="656"/>
                  </a:moveTo>
                  <a:cubicBezTo>
                    <a:pt x="1179" y="1"/>
                    <a:pt x="0" y="608"/>
                    <a:pt x="953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3" name="Google Shape;64333;p27"/>
            <p:cNvSpPr/>
            <p:nvPr/>
          </p:nvSpPr>
          <p:spPr>
            <a:xfrm>
              <a:off x="6457050" y="4129500"/>
              <a:ext cx="27100" cy="17000"/>
            </a:xfrm>
            <a:custGeom>
              <a:avLst/>
              <a:gdLst/>
              <a:ahLst/>
              <a:cxnLst/>
              <a:rect l="l" t="t" r="r" b="b"/>
              <a:pathLst>
                <a:path w="1084" h="680" extrusionOk="0">
                  <a:moveTo>
                    <a:pt x="0" y="537"/>
                  </a:moveTo>
                  <a:cubicBezTo>
                    <a:pt x="274" y="679"/>
                    <a:pt x="798" y="679"/>
                    <a:pt x="1084" y="537"/>
                  </a:cubicBezTo>
                  <a:cubicBezTo>
                    <a:pt x="1084" y="1"/>
                    <a:pt x="0" y="1"/>
                    <a:pt x="0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4" name="Google Shape;64334;p27"/>
            <p:cNvSpPr/>
            <p:nvPr/>
          </p:nvSpPr>
          <p:spPr>
            <a:xfrm>
              <a:off x="6348100" y="41429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24"/>
                    <a:pt x="1" y="1"/>
                    <a:pt x="1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5" name="Google Shape;64335;p27"/>
            <p:cNvSpPr/>
            <p:nvPr/>
          </p:nvSpPr>
          <p:spPr>
            <a:xfrm>
              <a:off x="6918400" y="413725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27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191"/>
                    <a:pt x="239" y="250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6" name="Google Shape;64336;p27"/>
            <p:cNvSpPr/>
            <p:nvPr/>
          </p:nvSpPr>
          <p:spPr>
            <a:xfrm>
              <a:off x="6984200" y="4130100"/>
              <a:ext cx="10725" cy="8075"/>
            </a:xfrm>
            <a:custGeom>
              <a:avLst/>
              <a:gdLst/>
              <a:ahLst/>
              <a:cxnLst/>
              <a:rect l="l" t="t" r="r" b="b"/>
              <a:pathLst>
                <a:path w="429" h="323" extrusionOk="0">
                  <a:moveTo>
                    <a:pt x="429" y="167"/>
                  </a:moveTo>
                  <a:cubicBezTo>
                    <a:pt x="191" y="179"/>
                    <a:pt x="84" y="1"/>
                    <a:pt x="0" y="167"/>
                  </a:cubicBezTo>
                  <a:cubicBezTo>
                    <a:pt x="0" y="286"/>
                    <a:pt x="381" y="322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7" name="Google Shape;64337;p27"/>
            <p:cNvSpPr/>
            <p:nvPr/>
          </p:nvSpPr>
          <p:spPr>
            <a:xfrm>
              <a:off x="3182225" y="4130400"/>
              <a:ext cx="11350" cy="4775"/>
            </a:xfrm>
            <a:custGeom>
              <a:avLst/>
              <a:gdLst/>
              <a:ahLst/>
              <a:cxnLst/>
              <a:rect l="l" t="t" r="r" b="b"/>
              <a:pathLst>
                <a:path w="454" h="191" extrusionOk="0">
                  <a:moveTo>
                    <a:pt x="334" y="36"/>
                  </a:moveTo>
                  <a:cubicBezTo>
                    <a:pt x="275" y="0"/>
                    <a:pt x="1" y="96"/>
                    <a:pt x="120" y="143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8" name="Google Shape;64338;p27"/>
            <p:cNvSpPr/>
            <p:nvPr/>
          </p:nvSpPr>
          <p:spPr>
            <a:xfrm>
              <a:off x="6446025" y="4123250"/>
              <a:ext cx="11050" cy="5400"/>
            </a:xfrm>
            <a:custGeom>
              <a:avLst/>
              <a:gdLst/>
              <a:ahLst/>
              <a:cxnLst/>
              <a:rect l="l" t="t" r="r" b="b"/>
              <a:pathLst>
                <a:path w="442" h="216" extrusionOk="0">
                  <a:moveTo>
                    <a:pt x="441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9" name="Google Shape;64339;p27"/>
            <p:cNvSpPr/>
            <p:nvPr/>
          </p:nvSpPr>
          <p:spPr>
            <a:xfrm>
              <a:off x="6564800" y="4120275"/>
              <a:ext cx="17275" cy="6575"/>
            </a:xfrm>
            <a:custGeom>
              <a:avLst/>
              <a:gdLst/>
              <a:ahLst/>
              <a:cxnLst/>
              <a:rect l="l" t="t" r="r" b="b"/>
              <a:pathLst>
                <a:path w="691" h="263" extrusionOk="0">
                  <a:moveTo>
                    <a:pt x="691" y="215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03"/>
                    <a:pt x="250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0" name="Google Shape;64340;p27"/>
            <p:cNvSpPr/>
            <p:nvPr/>
          </p:nvSpPr>
          <p:spPr>
            <a:xfrm>
              <a:off x="6326375" y="41146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20"/>
                  </a:moveTo>
                  <a:cubicBezTo>
                    <a:pt x="429" y="120"/>
                    <a:pt x="405" y="24"/>
                    <a:pt x="227" y="0"/>
                  </a:cubicBezTo>
                  <a:cubicBezTo>
                    <a:pt x="227" y="120"/>
                    <a:pt x="48" y="131"/>
                    <a:pt x="0" y="227"/>
                  </a:cubicBezTo>
                  <a:cubicBezTo>
                    <a:pt x="227" y="227"/>
                    <a:pt x="250" y="310"/>
                    <a:pt x="429" y="346"/>
                  </a:cubicBezTo>
                  <a:cubicBezTo>
                    <a:pt x="441" y="227"/>
                    <a:pt x="608" y="203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1" name="Google Shape;64341;p27"/>
            <p:cNvSpPr/>
            <p:nvPr/>
          </p:nvSpPr>
          <p:spPr>
            <a:xfrm>
              <a:off x="6220400" y="41193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2" name="Google Shape;64342;p27"/>
            <p:cNvSpPr/>
            <p:nvPr/>
          </p:nvSpPr>
          <p:spPr>
            <a:xfrm>
              <a:off x="5535200" y="410777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775" y="501"/>
                  </a:moveTo>
                  <a:cubicBezTo>
                    <a:pt x="798" y="501"/>
                    <a:pt x="763" y="394"/>
                    <a:pt x="775" y="382"/>
                  </a:cubicBezTo>
                  <a:cubicBezTo>
                    <a:pt x="798" y="358"/>
                    <a:pt x="989" y="143"/>
                    <a:pt x="1001" y="155"/>
                  </a:cubicBezTo>
                  <a:cubicBezTo>
                    <a:pt x="763" y="1"/>
                    <a:pt x="1" y="572"/>
                    <a:pt x="775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3" name="Google Shape;64343;p27"/>
            <p:cNvSpPr/>
            <p:nvPr/>
          </p:nvSpPr>
          <p:spPr>
            <a:xfrm>
              <a:off x="6177250" y="41057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51" y="12"/>
                  </a:cubicBezTo>
                  <a:cubicBezTo>
                    <a:pt x="417" y="24"/>
                    <a:pt x="0" y="0"/>
                    <a:pt x="96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4" name="Google Shape;64344;p27"/>
            <p:cNvSpPr/>
            <p:nvPr/>
          </p:nvSpPr>
          <p:spPr>
            <a:xfrm>
              <a:off x="2326475" y="41057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5" name="Google Shape;64345;p27"/>
            <p:cNvSpPr/>
            <p:nvPr/>
          </p:nvSpPr>
          <p:spPr>
            <a:xfrm>
              <a:off x="7131225" y="4083075"/>
              <a:ext cx="44100" cy="28600"/>
            </a:xfrm>
            <a:custGeom>
              <a:avLst/>
              <a:gdLst/>
              <a:ahLst/>
              <a:cxnLst/>
              <a:rect l="l" t="t" r="r" b="b"/>
              <a:pathLst>
                <a:path w="1764" h="1144" extrusionOk="0">
                  <a:moveTo>
                    <a:pt x="1513" y="24"/>
                  </a:moveTo>
                  <a:cubicBezTo>
                    <a:pt x="370" y="0"/>
                    <a:pt x="144" y="441"/>
                    <a:pt x="1" y="917"/>
                  </a:cubicBezTo>
                  <a:cubicBezTo>
                    <a:pt x="906" y="1143"/>
                    <a:pt x="1763" y="739"/>
                    <a:pt x="151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6" name="Google Shape;64346;p27"/>
            <p:cNvSpPr/>
            <p:nvPr/>
          </p:nvSpPr>
          <p:spPr>
            <a:xfrm>
              <a:off x="6451675" y="4106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18" y="119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7" name="Google Shape;64347;p27"/>
            <p:cNvSpPr/>
            <p:nvPr/>
          </p:nvSpPr>
          <p:spPr>
            <a:xfrm>
              <a:off x="2413675" y="4083675"/>
              <a:ext cx="40225" cy="19650"/>
            </a:xfrm>
            <a:custGeom>
              <a:avLst/>
              <a:gdLst/>
              <a:ahLst/>
              <a:cxnLst/>
              <a:rect l="l" t="t" r="r" b="b"/>
              <a:pathLst>
                <a:path w="1609" h="786" extrusionOk="0">
                  <a:moveTo>
                    <a:pt x="1084" y="786"/>
                  </a:moveTo>
                  <a:cubicBezTo>
                    <a:pt x="1608" y="512"/>
                    <a:pt x="1001" y="179"/>
                    <a:pt x="656" y="0"/>
                  </a:cubicBezTo>
                  <a:cubicBezTo>
                    <a:pt x="620" y="131"/>
                    <a:pt x="310" y="119"/>
                    <a:pt x="1" y="119"/>
                  </a:cubicBezTo>
                  <a:cubicBezTo>
                    <a:pt x="120" y="465"/>
                    <a:pt x="501" y="667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8" name="Google Shape;64348;p27"/>
            <p:cNvSpPr/>
            <p:nvPr/>
          </p:nvSpPr>
          <p:spPr>
            <a:xfrm>
              <a:off x="1820450" y="409497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1" y="191"/>
                    <a:pt x="691" y="1"/>
                  </a:cubicBezTo>
                  <a:lnTo>
                    <a:pt x="263" y="1"/>
                  </a:lnTo>
                  <a:cubicBezTo>
                    <a:pt x="1" y="155"/>
                    <a:pt x="1" y="274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9" name="Google Shape;64349;p27"/>
            <p:cNvSpPr/>
            <p:nvPr/>
          </p:nvSpPr>
          <p:spPr>
            <a:xfrm>
              <a:off x="4611875" y="40884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44"/>
                  </a:moveTo>
                  <a:cubicBezTo>
                    <a:pt x="167" y="167"/>
                    <a:pt x="429" y="84"/>
                    <a:pt x="322" y="25"/>
                  </a:cubicBezTo>
                  <a:cubicBezTo>
                    <a:pt x="262" y="1"/>
                    <a:pt x="0" y="96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0" name="Google Shape;64350;p27"/>
            <p:cNvSpPr/>
            <p:nvPr/>
          </p:nvSpPr>
          <p:spPr>
            <a:xfrm>
              <a:off x="1508500" y="40884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4"/>
                  </a:moveTo>
                  <a:cubicBezTo>
                    <a:pt x="179" y="167"/>
                    <a:pt x="441" y="84"/>
                    <a:pt x="334" y="25"/>
                  </a:cubicBezTo>
                  <a:cubicBezTo>
                    <a:pt x="263" y="1"/>
                    <a:pt x="1" y="96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1" name="Google Shape;64351;p27"/>
            <p:cNvSpPr/>
            <p:nvPr/>
          </p:nvSpPr>
          <p:spPr>
            <a:xfrm>
              <a:off x="6378175" y="40801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2" name="Google Shape;64352;p27"/>
            <p:cNvSpPr/>
            <p:nvPr/>
          </p:nvSpPr>
          <p:spPr>
            <a:xfrm>
              <a:off x="3585250" y="4071475"/>
              <a:ext cx="31575" cy="16375"/>
            </a:xfrm>
            <a:custGeom>
              <a:avLst/>
              <a:gdLst/>
              <a:ahLst/>
              <a:cxnLst/>
              <a:rect l="l" t="t" r="r" b="b"/>
              <a:pathLst>
                <a:path w="1263" h="655" extrusionOk="0">
                  <a:moveTo>
                    <a:pt x="751" y="369"/>
                  </a:moveTo>
                  <a:cubicBezTo>
                    <a:pt x="1263" y="0"/>
                    <a:pt x="1" y="655"/>
                    <a:pt x="75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3" name="Google Shape;64353;p27"/>
            <p:cNvSpPr/>
            <p:nvPr/>
          </p:nvSpPr>
          <p:spPr>
            <a:xfrm>
              <a:off x="987025" y="406847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6" y="608"/>
                  </a:moveTo>
                  <a:cubicBezTo>
                    <a:pt x="1012" y="287"/>
                    <a:pt x="1000" y="1"/>
                    <a:pt x="322" y="49"/>
                  </a:cubicBezTo>
                  <a:cubicBezTo>
                    <a:pt x="262" y="191"/>
                    <a:pt x="0" y="251"/>
                    <a:pt x="95" y="489"/>
                  </a:cubicBezTo>
                  <a:cubicBezTo>
                    <a:pt x="393" y="537"/>
                    <a:pt x="524" y="656"/>
                    <a:pt x="976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4" name="Google Shape;64354;p27"/>
            <p:cNvSpPr/>
            <p:nvPr/>
          </p:nvSpPr>
          <p:spPr>
            <a:xfrm>
              <a:off x="929875" y="40670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5" name="Google Shape;64355;p27"/>
            <p:cNvSpPr/>
            <p:nvPr/>
          </p:nvSpPr>
          <p:spPr>
            <a:xfrm>
              <a:off x="6848475" y="4058375"/>
              <a:ext cx="17275" cy="12225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202" y="0"/>
                  </a:moveTo>
                  <a:cubicBezTo>
                    <a:pt x="214" y="155"/>
                    <a:pt x="95" y="250"/>
                    <a:pt x="0" y="345"/>
                  </a:cubicBezTo>
                  <a:cubicBezTo>
                    <a:pt x="274" y="345"/>
                    <a:pt x="298" y="488"/>
                    <a:pt x="655" y="465"/>
                  </a:cubicBezTo>
                  <a:cubicBezTo>
                    <a:pt x="691" y="191"/>
                    <a:pt x="595" y="36"/>
                    <a:pt x="20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6" name="Google Shape;64356;p27"/>
            <p:cNvSpPr/>
            <p:nvPr/>
          </p:nvSpPr>
          <p:spPr>
            <a:xfrm>
              <a:off x="5915900" y="4058375"/>
              <a:ext cx="24725" cy="13700"/>
            </a:xfrm>
            <a:custGeom>
              <a:avLst/>
              <a:gdLst/>
              <a:ahLst/>
              <a:cxnLst/>
              <a:rect l="l" t="t" r="r" b="b"/>
              <a:pathLst>
                <a:path w="989" h="548" extrusionOk="0">
                  <a:moveTo>
                    <a:pt x="989" y="226"/>
                  </a:moveTo>
                  <a:cubicBezTo>
                    <a:pt x="703" y="226"/>
                    <a:pt x="787" y="36"/>
                    <a:pt x="548" y="0"/>
                  </a:cubicBezTo>
                  <a:cubicBezTo>
                    <a:pt x="537" y="179"/>
                    <a:pt x="1" y="95"/>
                    <a:pt x="120" y="345"/>
                  </a:cubicBezTo>
                  <a:cubicBezTo>
                    <a:pt x="667" y="345"/>
                    <a:pt x="810" y="548"/>
                    <a:pt x="98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7" name="Google Shape;64357;p27"/>
            <p:cNvSpPr/>
            <p:nvPr/>
          </p:nvSpPr>
          <p:spPr>
            <a:xfrm>
              <a:off x="3201275" y="40631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3" y="144"/>
                  </a:cubicBezTo>
                  <a:cubicBezTo>
                    <a:pt x="1" y="215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8" name="Google Shape;64358;p27"/>
            <p:cNvSpPr/>
            <p:nvPr/>
          </p:nvSpPr>
          <p:spPr>
            <a:xfrm>
              <a:off x="2872375" y="4051225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393"/>
                  </a:moveTo>
                  <a:cubicBezTo>
                    <a:pt x="786" y="381"/>
                    <a:pt x="989" y="155"/>
                    <a:pt x="1000" y="167"/>
                  </a:cubicBezTo>
                  <a:cubicBezTo>
                    <a:pt x="762" y="0"/>
                    <a:pt x="0" y="584"/>
                    <a:pt x="774" y="512"/>
                  </a:cubicBezTo>
                  <a:cubicBezTo>
                    <a:pt x="786" y="512"/>
                    <a:pt x="762" y="405"/>
                    <a:pt x="774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9" name="Google Shape;64359;p27"/>
            <p:cNvSpPr/>
            <p:nvPr/>
          </p:nvSpPr>
          <p:spPr>
            <a:xfrm>
              <a:off x="4054950" y="40527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0" name="Google Shape;64360;p27"/>
            <p:cNvSpPr/>
            <p:nvPr/>
          </p:nvSpPr>
          <p:spPr>
            <a:xfrm>
              <a:off x="3315575" y="4049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1" name="Google Shape;64361;p27"/>
            <p:cNvSpPr/>
            <p:nvPr/>
          </p:nvSpPr>
          <p:spPr>
            <a:xfrm>
              <a:off x="2125550" y="4052700"/>
              <a:ext cx="11050" cy="2725"/>
            </a:xfrm>
            <a:custGeom>
              <a:avLst/>
              <a:gdLst/>
              <a:ahLst/>
              <a:cxnLst/>
              <a:rect l="l" t="t" r="r" b="b"/>
              <a:pathLst>
                <a:path w="442" h="109" extrusionOk="0">
                  <a:moveTo>
                    <a:pt x="441" y="1"/>
                  </a:moveTo>
                  <a:cubicBezTo>
                    <a:pt x="274" y="37"/>
                    <a:pt x="1" y="1"/>
                    <a:pt x="1" y="108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2" name="Google Shape;64362;p27"/>
            <p:cNvSpPr/>
            <p:nvPr/>
          </p:nvSpPr>
          <p:spPr>
            <a:xfrm>
              <a:off x="4557400" y="40491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3" name="Google Shape;64363;p27"/>
            <p:cNvSpPr/>
            <p:nvPr/>
          </p:nvSpPr>
          <p:spPr>
            <a:xfrm>
              <a:off x="5522100" y="40467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96"/>
                    <a:pt x="429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4" name="Google Shape;64364;p27"/>
            <p:cNvSpPr/>
            <p:nvPr/>
          </p:nvSpPr>
          <p:spPr>
            <a:xfrm>
              <a:off x="2206800" y="40464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6" y="13"/>
                  </a:moveTo>
                  <a:cubicBezTo>
                    <a:pt x="394" y="37"/>
                    <a:pt x="49" y="1"/>
                    <a:pt x="1" y="132"/>
                  </a:cubicBezTo>
                  <a:cubicBezTo>
                    <a:pt x="263" y="120"/>
                    <a:pt x="620" y="156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5" name="Google Shape;64365;p27"/>
            <p:cNvSpPr/>
            <p:nvPr/>
          </p:nvSpPr>
          <p:spPr>
            <a:xfrm>
              <a:off x="2138950" y="40461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6" name="Google Shape;64366;p27"/>
            <p:cNvSpPr/>
            <p:nvPr/>
          </p:nvSpPr>
          <p:spPr>
            <a:xfrm>
              <a:off x="1348075" y="40434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7" name="Google Shape;64367;p27"/>
            <p:cNvSpPr/>
            <p:nvPr/>
          </p:nvSpPr>
          <p:spPr>
            <a:xfrm>
              <a:off x="4565450" y="403842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34"/>
                  </a:moveTo>
                  <a:cubicBezTo>
                    <a:pt x="417" y="203"/>
                    <a:pt x="488" y="24"/>
                    <a:pt x="214" y="0"/>
                  </a:cubicBezTo>
                  <a:cubicBezTo>
                    <a:pt x="202" y="72"/>
                    <a:pt x="191" y="131"/>
                    <a:pt x="0" y="120"/>
                  </a:cubicBezTo>
                  <a:cubicBezTo>
                    <a:pt x="36" y="262"/>
                    <a:pt x="72" y="381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8" name="Google Shape;64368;p27"/>
            <p:cNvSpPr/>
            <p:nvPr/>
          </p:nvSpPr>
          <p:spPr>
            <a:xfrm>
              <a:off x="4406200" y="4034850"/>
              <a:ext cx="30975" cy="16100"/>
            </a:xfrm>
            <a:custGeom>
              <a:avLst/>
              <a:gdLst/>
              <a:ahLst/>
              <a:cxnLst/>
              <a:rect l="l" t="t" r="r" b="b"/>
              <a:pathLst>
                <a:path w="1239" h="644" extrusionOk="0">
                  <a:moveTo>
                    <a:pt x="727" y="382"/>
                  </a:moveTo>
                  <a:cubicBezTo>
                    <a:pt x="1238" y="1"/>
                    <a:pt x="0" y="644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9" name="Google Shape;64369;p27"/>
            <p:cNvSpPr/>
            <p:nvPr/>
          </p:nvSpPr>
          <p:spPr>
            <a:xfrm>
              <a:off x="6356150" y="4030100"/>
              <a:ext cx="22050" cy="14300"/>
            </a:xfrm>
            <a:custGeom>
              <a:avLst/>
              <a:gdLst/>
              <a:ahLst/>
              <a:cxnLst/>
              <a:rect l="l" t="t" r="r" b="b"/>
              <a:pathLst>
                <a:path w="882" h="572" extrusionOk="0">
                  <a:moveTo>
                    <a:pt x="548" y="572"/>
                  </a:moveTo>
                  <a:cubicBezTo>
                    <a:pt x="845" y="417"/>
                    <a:pt x="881" y="12"/>
                    <a:pt x="322" y="0"/>
                  </a:cubicBezTo>
                  <a:cubicBezTo>
                    <a:pt x="48" y="155"/>
                    <a:pt x="0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0" name="Google Shape;64370;p27"/>
            <p:cNvSpPr/>
            <p:nvPr/>
          </p:nvSpPr>
          <p:spPr>
            <a:xfrm>
              <a:off x="5625400" y="4038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84"/>
                    <a:pt x="429" y="120"/>
                    <a:pt x="429" y="0"/>
                  </a:cubicBezTo>
                  <a:cubicBezTo>
                    <a:pt x="262" y="24"/>
                    <a:pt x="12" y="12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1" name="Google Shape;64371;p27"/>
            <p:cNvSpPr/>
            <p:nvPr/>
          </p:nvSpPr>
          <p:spPr>
            <a:xfrm>
              <a:off x="4823800" y="4035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9"/>
                  </a:moveTo>
                  <a:lnTo>
                    <a:pt x="536" y="239"/>
                  </a:lnTo>
                  <a:cubicBezTo>
                    <a:pt x="536" y="119"/>
                    <a:pt x="715" y="96"/>
                    <a:pt x="763" y="12"/>
                  </a:cubicBezTo>
                  <a:cubicBezTo>
                    <a:pt x="417" y="24"/>
                    <a:pt x="1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2" name="Google Shape;64372;p27"/>
            <p:cNvSpPr/>
            <p:nvPr/>
          </p:nvSpPr>
          <p:spPr>
            <a:xfrm>
              <a:off x="6720775" y="40327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62" y="12"/>
                  </a:cubicBezTo>
                  <a:cubicBezTo>
                    <a:pt x="417" y="24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3" name="Google Shape;64373;p27"/>
            <p:cNvSpPr/>
            <p:nvPr/>
          </p:nvSpPr>
          <p:spPr>
            <a:xfrm>
              <a:off x="6757075" y="4019975"/>
              <a:ext cx="17600" cy="16975"/>
            </a:xfrm>
            <a:custGeom>
              <a:avLst/>
              <a:gdLst/>
              <a:ahLst/>
              <a:cxnLst/>
              <a:rect l="l" t="t" r="r" b="b"/>
              <a:pathLst>
                <a:path w="704" h="679" extrusionOk="0">
                  <a:moveTo>
                    <a:pt x="394" y="631"/>
                  </a:moveTo>
                  <a:cubicBezTo>
                    <a:pt x="465" y="477"/>
                    <a:pt x="703" y="417"/>
                    <a:pt x="620" y="179"/>
                  </a:cubicBezTo>
                  <a:cubicBezTo>
                    <a:pt x="1" y="0"/>
                    <a:pt x="1" y="679"/>
                    <a:pt x="394" y="6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4" name="Google Shape;64374;p27"/>
            <p:cNvSpPr/>
            <p:nvPr/>
          </p:nvSpPr>
          <p:spPr>
            <a:xfrm>
              <a:off x="6685350" y="40301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5" name="Google Shape;64375;p27"/>
            <p:cNvSpPr/>
            <p:nvPr/>
          </p:nvSpPr>
          <p:spPr>
            <a:xfrm>
              <a:off x="7003250" y="40295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6" name="Google Shape;64376;p27"/>
            <p:cNvSpPr/>
            <p:nvPr/>
          </p:nvSpPr>
          <p:spPr>
            <a:xfrm>
              <a:off x="5239325" y="40244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1"/>
                  </a:moveTo>
                  <a:cubicBezTo>
                    <a:pt x="287" y="1"/>
                    <a:pt x="108" y="96"/>
                    <a:pt x="1" y="227"/>
                  </a:cubicBezTo>
                  <a:cubicBezTo>
                    <a:pt x="346" y="215"/>
                    <a:pt x="763" y="239"/>
                    <a:pt x="668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7" name="Google Shape;64377;p27"/>
            <p:cNvSpPr/>
            <p:nvPr/>
          </p:nvSpPr>
          <p:spPr>
            <a:xfrm>
              <a:off x="4742250" y="4026225"/>
              <a:ext cx="11025" cy="4775"/>
            </a:xfrm>
            <a:custGeom>
              <a:avLst/>
              <a:gdLst/>
              <a:ahLst/>
              <a:cxnLst/>
              <a:rect l="l" t="t" r="r" b="b"/>
              <a:pathLst>
                <a:path w="441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41" y="107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8" name="Google Shape;64378;p27"/>
            <p:cNvSpPr/>
            <p:nvPr/>
          </p:nvSpPr>
          <p:spPr>
            <a:xfrm>
              <a:off x="3214975" y="402622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53" y="107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9" name="Google Shape;64379;p27"/>
            <p:cNvSpPr/>
            <p:nvPr/>
          </p:nvSpPr>
          <p:spPr>
            <a:xfrm>
              <a:off x="6592775" y="40211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82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0" name="Google Shape;64380;p27"/>
            <p:cNvSpPr/>
            <p:nvPr/>
          </p:nvSpPr>
          <p:spPr>
            <a:xfrm>
              <a:off x="5626000" y="4014025"/>
              <a:ext cx="51800" cy="13125"/>
            </a:xfrm>
            <a:custGeom>
              <a:avLst/>
              <a:gdLst/>
              <a:ahLst/>
              <a:cxnLst/>
              <a:rect l="l" t="t" r="r" b="b"/>
              <a:pathLst>
                <a:path w="2072" h="525" extrusionOk="0">
                  <a:moveTo>
                    <a:pt x="1286" y="524"/>
                  </a:moveTo>
                  <a:cubicBezTo>
                    <a:pt x="2072" y="0"/>
                    <a:pt x="0" y="381"/>
                    <a:pt x="1286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1" name="Google Shape;64381;p27"/>
            <p:cNvSpPr/>
            <p:nvPr/>
          </p:nvSpPr>
          <p:spPr>
            <a:xfrm>
              <a:off x="6638925" y="40181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1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2" name="Google Shape;64382;p27"/>
            <p:cNvSpPr/>
            <p:nvPr/>
          </p:nvSpPr>
          <p:spPr>
            <a:xfrm>
              <a:off x="4293975" y="40134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3" name="Google Shape;64383;p27"/>
            <p:cNvSpPr/>
            <p:nvPr/>
          </p:nvSpPr>
          <p:spPr>
            <a:xfrm>
              <a:off x="280075" y="40152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32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4" name="Google Shape;64384;p27"/>
            <p:cNvSpPr/>
            <p:nvPr/>
          </p:nvSpPr>
          <p:spPr>
            <a:xfrm>
              <a:off x="1145675" y="4002100"/>
              <a:ext cx="19375" cy="11650"/>
            </a:xfrm>
            <a:custGeom>
              <a:avLst/>
              <a:gdLst/>
              <a:ahLst/>
              <a:cxnLst/>
              <a:rect l="l" t="t" r="r" b="b"/>
              <a:pathLst>
                <a:path w="775" h="466" extrusionOk="0">
                  <a:moveTo>
                    <a:pt x="715" y="453"/>
                  </a:moveTo>
                  <a:cubicBezTo>
                    <a:pt x="774" y="203"/>
                    <a:pt x="667" y="37"/>
                    <a:pt x="286" y="1"/>
                  </a:cubicBezTo>
                  <a:cubicBezTo>
                    <a:pt x="0" y="120"/>
                    <a:pt x="107" y="465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5" name="Google Shape;64385;p27"/>
            <p:cNvSpPr/>
            <p:nvPr/>
          </p:nvSpPr>
          <p:spPr>
            <a:xfrm>
              <a:off x="4489825" y="3992875"/>
              <a:ext cx="21475" cy="17600"/>
            </a:xfrm>
            <a:custGeom>
              <a:avLst/>
              <a:gdLst/>
              <a:ahLst/>
              <a:cxnLst/>
              <a:rect l="l" t="t" r="r" b="b"/>
              <a:pathLst>
                <a:path w="859" h="704" extrusionOk="0">
                  <a:moveTo>
                    <a:pt x="858" y="703"/>
                  </a:moveTo>
                  <a:lnTo>
                    <a:pt x="858" y="37"/>
                  </a:lnTo>
                  <a:cubicBezTo>
                    <a:pt x="60" y="1"/>
                    <a:pt x="203" y="441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6" name="Google Shape;64386;p27"/>
            <p:cNvSpPr/>
            <p:nvPr/>
          </p:nvSpPr>
          <p:spPr>
            <a:xfrm>
              <a:off x="3400700" y="3998250"/>
              <a:ext cx="31300" cy="16375"/>
            </a:xfrm>
            <a:custGeom>
              <a:avLst/>
              <a:gdLst/>
              <a:ahLst/>
              <a:cxnLst/>
              <a:rect l="l" t="t" r="r" b="b"/>
              <a:pathLst>
                <a:path w="1252" h="655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7" name="Google Shape;64387;p27"/>
            <p:cNvSpPr/>
            <p:nvPr/>
          </p:nvSpPr>
          <p:spPr>
            <a:xfrm>
              <a:off x="915575" y="399377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7"/>
                  </a:moveTo>
                  <a:cubicBezTo>
                    <a:pt x="632" y="251"/>
                    <a:pt x="1394" y="12"/>
                    <a:pt x="346" y="1"/>
                  </a:cubicBezTo>
                  <a:cubicBezTo>
                    <a:pt x="477" y="215"/>
                    <a:pt x="1" y="774"/>
                    <a:pt x="775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8" name="Google Shape;64388;p27"/>
            <p:cNvSpPr/>
            <p:nvPr/>
          </p:nvSpPr>
          <p:spPr>
            <a:xfrm>
              <a:off x="2693175" y="4004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9" name="Google Shape;64389;p27"/>
            <p:cNvSpPr/>
            <p:nvPr/>
          </p:nvSpPr>
          <p:spPr>
            <a:xfrm>
              <a:off x="802175" y="4003900"/>
              <a:ext cx="10725" cy="4775"/>
            </a:xfrm>
            <a:custGeom>
              <a:avLst/>
              <a:gdLst/>
              <a:ahLst/>
              <a:cxnLst/>
              <a:rect l="l" t="t" r="r" b="b"/>
              <a:pathLst>
                <a:path w="429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0" name="Google Shape;64390;p27"/>
            <p:cNvSpPr/>
            <p:nvPr/>
          </p:nvSpPr>
          <p:spPr>
            <a:xfrm>
              <a:off x="3378100" y="39985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7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1" name="Google Shape;64391;p27"/>
            <p:cNvSpPr/>
            <p:nvPr/>
          </p:nvSpPr>
          <p:spPr>
            <a:xfrm>
              <a:off x="486650" y="39985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2" name="Google Shape;64392;p27"/>
            <p:cNvSpPr/>
            <p:nvPr/>
          </p:nvSpPr>
          <p:spPr>
            <a:xfrm>
              <a:off x="5002700" y="39955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31" y="144"/>
                  </a:moveTo>
                  <a:cubicBezTo>
                    <a:pt x="191" y="180"/>
                    <a:pt x="453" y="84"/>
                    <a:pt x="346" y="25"/>
                  </a:cubicBezTo>
                  <a:cubicBezTo>
                    <a:pt x="286" y="1"/>
                    <a:pt x="0" y="84"/>
                    <a:pt x="13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3" name="Google Shape;64393;p27"/>
            <p:cNvSpPr/>
            <p:nvPr/>
          </p:nvSpPr>
          <p:spPr>
            <a:xfrm>
              <a:off x="2896175" y="398692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55"/>
                  </a:moveTo>
                  <a:cubicBezTo>
                    <a:pt x="72" y="286"/>
                    <a:pt x="1" y="465"/>
                    <a:pt x="275" y="489"/>
                  </a:cubicBezTo>
                  <a:cubicBezTo>
                    <a:pt x="287" y="215"/>
                    <a:pt x="1120" y="334"/>
                    <a:pt x="1132" y="48"/>
                  </a:cubicBezTo>
                  <a:cubicBezTo>
                    <a:pt x="453" y="167"/>
                    <a:pt x="549" y="1"/>
                    <a:pt x="4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4" name="Google Shape;64394;p27"/>
            <p:cNvSpPr/>
            <p:nvPr/>
          </p:nvSpPr>
          <p:spPr>
            <a:xfrm>
              <a:off x="744125" y="3988125"/>
              <a:ext cx="25025" cy="11025"/>
            </a:xfrm>
            <a:custGeom>
              <a:avLst/>
              <a:gdLst/>
              <a:ahLst/>
              <a:cxnLst/>
              <a:rect l="l" t="t" r="r" b="b"/>
              <a:pathLst>
                <a:path w="1001" h="441" extrusionOk="0">
                  <a:moveTo>
                    <a:pt x="691" y="441"/>
                  </a:moveTo>
                  <a:cubicBezTo>
                    <a:pt x="751" y="298"/>
                    <a:pt x="1001" y="238"/>
                    <a:pt x="894" y="0"/>
                  </a:cubicBezTo>
                  <a:lnTo>
                    <a:pt x="24" y="0"/>
                  </a:lnTo>
                  <a:cubicBezTo>
                    <a:pt x="1" y="286"/>
                    <a:pt x="370" y="346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5" name="Google Shape;64395;p27"/>
            <p:cNvSpPr/>
            <p:nvPr/>
          </p:nvSpPr>
          <p:spPr>
            <a:xfrm>
              <a:off x="1978800" y="398692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5" y="191"/>
                    <a:pt x="96" y="1"/>
                    <a:pt x="1" y="251"/>
                  </a:cubicBezTo>
                  <a:cubicBezTo>
                    <a:pt x="215" y="275"/>
                    <a:pt x="251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6" name="Google Shape;64396;p27"/>
            <p:cNvSpPr/>
            <p:nvPr/>
          </p:nvSpPr>
          <p:spPr>
            <a:xfrm>
              <a:off x="1418925" y="39931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0" y="120"/>
                  </a:moveTo>
                  <a:cubicBezTo>
                    <a:pt x="167" y="96"/>
                    <a:pt x="441" y="120"/>
                    <a:pt x="441" y="1"/>
                  </a:cubicBezTo>
                  <a:cubicBezTo>
                    <a:pt x="262" y="36"/>
                    <a:pt x="0" y="25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7" name="Google Shape;64397;p27"/>
            <p:cNvSpPr/>
            <p:nvPr/>
          </p:nvSpPr>
          <p:spPr>
            <a:xfrm>
              <a:off x="445275" y="3986325"/>
              <a:ext cx="7175" cy="11350"/>
            </a:xfrm>
            <a:custGeom>
              <a:avLst/>
              <a:gdLst/>
              <a:ahLst/>
              <a:cxnLst/>
              <a:rect l="l" t="t" r="r" b="b"/>
              <a:pathLst>
                <a:path w="287" h="454" extrusionOk="0">
                  <a:moveTo>
                    <a:pt x="36" y="179"/>
                  </a:moveTo>
                  <a:cubicBezTo>
                    <a:pt x="1" y="299"/>
                    <a:pt x="203" y="453"/>
                    <a:pt x="263" y="275"/>
                  </a:cubicBezTo>
                  <a:cubicBezTo>
                    <a:pt x="287" y="179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8" name="Google Shape;64398;p27"/>
            <p:cNvSpPr/>
            <p:nvPr/>
          </p:nvSpPr>
          <p:spPr>
            <a:xfrm>
              <a:off x="2807175" y="39899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32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9" name="Google Shape;64399;p27"/>
            <p:cNvSpPr/>
            <p:nvPr/>
          </p:nvSpPr>
          <p:spPr>
            <a:xfrm>
              <a:off x="6193025" y="39869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1"/>
                    <a:pt x="0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0" name="Google Shape;64400;p27"/>
            <p:cNvSpPr/>
            <p:nvPr/>
          </p:nvSpPr>
          <p:spPr>
            <a:xfrm>
              <a:off x="4473750" y="3981275"/>
              <a:ext cx="25050" cy="10150"/>
            </a:xfrm>
            <a:custGeom>
              <a:avLst/>
              <a:gdLst/>
              <a:ahLst/>
              <a:cxnLst/>
              <a:rect l="l" t="t" r="r" b="b"/>
              <a:pathLst>
                <a:path w="1002" h="406" extrusionOk="0">
                  <a:moveTo>
                    <a:pt x="846" y="274"/>
                  </a:moveTo>
                  <a:cubicBezTo>
                    <a:pt x="1001" y="0"/>
                    <a:pt x="1" y="36"/>
                    <a:pt x="191" y="274"/>
                  </a:cubicBezTo>
                  <a:cubicBezTo>
                    <a:pt x="275" y="358"/>
                    <a:pt x="775" y="405"/>
                    <a:pt x="846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1" name="Google Shape;64401;p27"/>
            <p:cNvSpPr/>
            <p:nvPr/>
          </p:nvSpPr>
          <p:spPr>
            <a:xfrm>
              <a:off x="4418100" y="3973525"/>
              <a:ext cx="19075" cy="17300"/>
            </a:xfrm>
            <a:custGeom>
              <a:avLst/>
              <a:gdLst/>
              <a:ahLst/>
              <a:cxnLst/>
              <a:rect l="l" t="t" r="r" b="b"/>
              <a:pathLst>
                <a:path w="763" h="692" extrusionOk="0">
                  <a:moveTo>
                    <a:pt x="465" y="691"/>
                  </a:moveTo>
                  <a:cubicBezTo>
                    <a:pt x="381" y="477"/>
                    <a:pt x="762" y="1"/>
                    <a:pt x="36" y="120"/>
                  </a:cubicBezTo>
                  <a:cubicBezTo>
                    <a:pt x="0" y="406"/>
                    <a:pt x="0" y="668"/>
                    <a:pt x="465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2" name="Google Shape;64402;p27"/>
            <p:cNvSpPr/>
            <p:nvPr/>
          </p:nvSpPr>
          <p:spPr>
            <a:xfrm>
              <a:off x="6301675" y="3981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3" name="Google Shape;64403;p27"/>
            <p:cNvSpPr/>
            <p:nvPr/>
          </p:nvSpPr>
          <p:spPr>
            <a:xfrm>
              <a:off x="7111900" y="3975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3"/>
                    <a:pt x="310" y="24"/>
                  </a:cubicBezTo>
                  <a:cubicBezTo>
                    <a:pt x="262" y="0"/>
                    <a:pt x="0" y="83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4" name="Google Shape;64404;p27"/>
            <p:cNvSpPr/>
            <p:nvPr/>
          </p:nvSpPr>
          <p:spPr>
            <a:xfrm>
              <a:off x="5856375" y="39732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68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5" name="Google Shape;64405;p27"/>
            <p:cNvSpPr/>
            <p:nvPr/>
          </p:nvSpPr>
          <p:spPr>
            <a:xfrm>
              <a:off x="1464750" y="39732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6" name="Google Shape;64406;p27"/>
            <p:cNvSpPr/>
            <p:nvPr/>
          </p:nvSpPr>
          <p:spPr>
            <a:xfrm>
              <a:off x="3739750" y="396460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7" y="36"/>
                  </a:moveTo>
                  <a:cubicBezTo>
                    <a:pt x="369" y="1"/>
                    <a:pt x="48" y="60"/>
                    <a:pt x="0" y="251"/>
                  </a:cubicBezTo>
                  <a:cubicBezTo>
                    <a:pt x="417" y="227"/>
                    <a:pt x="476" y="394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7" name="Google Shape;64407;p27"/>
            <p:cNvSpPr/>
            <p:nvPr/>
          </p:nvSpPr>
          <p:spPr>
            <a:xfrm>
              <a:off x="3386125" y="39675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24" y="132"/>
                  </a:cubicBezTo>
                  <a:cubicBezTo>
                    <a:pt x="1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8" name="Google Shape;64408;p27"/>
            <p:cNvSpPr/>
            <p:nvPr/>
          </p:nvSpPr>
          <p:spPr>
            <a:xfrm>
              <a:off x="1503150" y="3970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80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9" name="Google Shape;64409;p27"/>
            <p:cNvSpPr/>
            <p:nvPr/>
          </p:nvSpPr>
          <p:spPr>
            <a:xfrm>
              <a:off x="658100" y="3961625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1" y="489"/>
                  </a:moveTo>
                  <a:cubicBezTo>
                    <a:pt x="382" y="513"/>
                    <a:pt x="679" y="465"/>
                    <a:pt x="870" y="370"/>
                  </a:cubicBezTo>
                  <a:cubicBezTo>
                    <a:pt x="941" y="72"/>
                    <a:pt x="572" y="1"/>
                    <a:pt x="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0" name="Google Shape;64410;p27"/>
            <p:cNvSpPr/>
            <p:nvPr/>
          </p:nvSpPr>
          <p:spPr>
            <a:xfrm>
              <a:off x="7293750" y="39649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1" y="143"/>
                  </a:cubicBezTo>
                  <a:cubicBezTo>
                    <a:pt x="1" y="203"/>
                    <a:pt x="179" y="263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1" name="Google Shape;64411;p27"/>
            <p:cNvSpPr/>
            <p:nvPr/>
          </p:nvSpPr>
          <p:spPr>
            <a:xfrm>
              <a:off x="2880700" y="3959850"/>
              <a:ext cx="32775" cy="14000"/>
            </a:xfrm>
            <a:custGeom>
              <a:avLst/>
              <a:gdLst/>
              <a:ahLst/>
              <a:cxnLst/>
              <a:rect l="l" t="t" r="r" b="b"/>
              <a:pathLst>
                <a:path w="1311" h="560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9" y="191"/>
                    <a:pt x="179" y="345"/>
                    <a:pt x="1" y="441"/>
                  </a:cubicBezTo>
                  <a:cubicBezTo>
                    <a:pt x="953" y="560"/>
                    <a:pt x="977" y="203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2" name="Google Shape;64412;p27"/>
            <p:cNvSpPr/>
            <p:nvPr/>
          </p:nvSpPr>
          <p:spPr>
            <a:xfrm>
              <a:off x="1804075" y="3965500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79" y="215"/>
                  </a:moveTo>
                  <a:lnTo>
                    <a:pt x="679" y="0"/>
                  </a:lnTo>
                  <a:lnTo>
                    <a:pt x="25" y="0"/>
                  </a:lnTo>
                  <a:cubicBezTo>
                    <a:pt x="1" y="203"/>
                    <a:pt x="239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3" name="Google Shape;64413;p27"/>
            <p:cNvSpPr/>
            <p:nvPr/>
          </p:nvSpPr>
          <p:spPr>
            <a:xfrm>
              <a:off x="1745750" y="3954175"/>
              <a:ext cx="35725" cy="14925"/>
            </a:xfrm>
            <a:custGeom>
              <a:avLst/>
              <a:gdLst/>
              <a:ahLst/>
              <a:cxnLst/>
              <a:rect l="l" t="t" r="r" b="b"/>
              <a:pathLst>
                <a:path w="1429" h="597" extrusionOk="0">
                  <a:moveTo>
                    <a:pt x="405" y="572"/>
                  </a:moveTo>
                  <a:cubicBezTo>
                    <a:pt x="1429" y="596"/>
                    <a:pt x="976" y="49"/>
                    <a:pt x="405" y="1"/>
                  </a:cubicBezTo>
                  <a:cubicBezTo>
                    <a:pt x="0" y="215"/>
                    <a:pt x="536" y="215"/>
                    <a:pt x="405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4" name="Google Shape;64414;p27"/>
            <p:cNvSpPr/>
            <p:nvPr/>
          </p:nvSpPr>
          <p:spPr>
            <a:xfrm>
              <a:off x="3846900" y="39568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62" y="143"/>
                    <a:pt x="0" y="143"/>
                    <a:pt x="60" y="345"/>
                  </a:cubicBezTo>
                  <a:lnTo>
                    <a:pt x="71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5" name="Google Shape;64415;p27"/>
            <p:cNvSpPr/>
            <p:nvPr/>
          </p:nvSpPr>
          <p:spPr>
            <a:xfrm>
              <a:off x="1674300" y="3962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6" name="Google Shape;64416;p27"/>
            <p:cNvSpPr/>
            <p:nvPr/>
          </p:nvSpPr>
          <p:spPr>
            <a:xfrm>
              <a:off x="1076900" y="3949725"/>
              <a:ext cx="15800" cy="14300"/>
            </a:xfrm>
            <a:custGeom>
              <a:avLst/>
              <a:gdLst/>
              <a:ahLst/>
              <a:cxnLst/>
              <a:rect l="l" t="t" r="r" b="b"/>
              <a:pathLst>
                <a:path w="632" h="572" extrusionOk="0">
                  <a:moveTo>
                    <a:pt x="418" y="512"/>
                  </a:moveTo>
                  <a:cubicBezTo>
                    <a:pt x="429" y="429"/>
                    <a:pt x="441" y="369"/>
                    <a:pt x="632" y="405"/>
                  </a:cubicBezTo>
                  <a:lnTo>
                    <a:pt x="632" y="179"/>
                  </a:lnTo>
                  <a:cubicBezTo>
                    <a:pt x="96" y="0"/>
                    <a:pt x="1" y="572"/>
                    <a:pt x="41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7" name="Google Shape;64417;p27"/>
            <p:cNvSpPr/>
            <p:nvPr/>
          </p:nvSpPr>
          <p:spPr>
            <a:xfrm>
              <a:off x="5763800" y="39559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8" name="Google Shape;64418;p27"/>
            <p:cNvSpPr/>
            <p:nvPr/>
          </p:nvSpPr>
          <p:spPr>
            <a:xfrm>
              <a:off x="5686125" y="3946450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6"/>
                  </a:moveTo>
                  <a:cubicBezTo>
                    <a:pt x="2048" y="0"/>
                    <a:pt x="0" y="381"/>
                    <a:pt x="1262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9" name="Google Shape;64419;p27"/>
            <p:cNvSpPr/>
            <p:nvPr/>
          </p:nvSpPr>
          <p:spPr>
            <a:xfrm>
              <a:off x="4820525" y="3951200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80"/>
                    <a:pt x="667" y="1"/>
                  </a:cubicBezTo>
                  <a:lnTo>
                    <a:pt x="239" y="1"/>
                  </a:lnTo>
                  <a:cubicBezTo>
                    <a:pt x="1" y="168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0" name="Google Shape;64420;p27"/>
            <p:cNvSpPr/>
            <p:nvPr/>
          </p:nvSpPr>
          <p:spPr>
            <a:xfrm>
              <a:off x="337525" y="395062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1" y="250"/>
                  </a:moveTo>
                  <a:cubicBezTo>
                    <a:pt x="227" y="250"/>
                    <a:pt x="251" y="333"/>
                    <a:pt x="429" y="369"/>
                  </a:cubicBezTo>
                  <a:cubicBezTo>
                    <a:pt x="1025" y="191"/>
                    <a:pt x="120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1" name="Google Shape;64421;p27"/>
            <p:cNvSpPr/>
            <p:nvPr/>
          </p:nvSpPr>
          <p:spPr>
            <a:xfrm>
              <a:off x="5905200" y="39536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2" name="Google Shape;64422;p27"/>
            <p:cNvSpPr/>
            <p:nvPr/>
          </p:nvSpPr>
          <p:spPr>
            <a:xfrm>
              <a:off x="4910725" y="39536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3" name="Google Shape;64423;p27"/>
            <p:cNvSpPr/>
            <p:nvPr/>
          </p:nvSpPr>
          <p:spPr>
            <a:xfrm>
              <a:off x="2209800" y="395360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1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55"/>
                    <a:pt x="429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4" name="Google Shape;64424;p27"/>
            <p:cNvSpPr/>
            <p:nvPr/>
          </p:nvSpPr>
          <p:spPr>
            <a:xfrm>
              <a:off x="5781375" y="394197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70"/>
                  </a:moveTo>
                  <a:cubicBezTo>
                    <a:pt x="1250" y="1"/>
                    <a:pt x="0" y="656"/>
                    <a:pt x="714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5" name="Google Shape;64425;p27"/>
            <p:cNvSpPr/>
            <p:nvPr/>
          </p:nvSpPr>
          <p:spPr>
            <a:xfrm>
              <a:off x="4071025" y="3947650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1" y="143"/>
                  </a:moveTo>
                  <a:cubicBezTo>
                    <a:pt x="441" y="24"/>
                    <a:pt x="48" y="0"/>
                    <a:pt x="1" y="143"/>
                  </a:cubicBezTo>
                  <a:cubicBezTo>
                    <a:pt x="251" y="143"/>
                    <a:pt x="334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6" name="Google Shape;64426;p27"/>
            <p:cNvSpPr/>
            <p:nvPr/>
          </p:nvSpPr>
          <p:spPr>
            <a:xfrm>
              <a:off x="3867425" y="39506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6" y="179"/>
                    <a:pt x="430" y="83"/>
                    <a:pt x="322" y="24"/>
                  </a:cubicBezTo>
                  <a:cubicBezTo>
                    <a:pt x="263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7" name="Google Shape;64427;p27"/>
            <p:cNvSpPr/>
            <p:nvPr/>
          </p:nvSpPr>
          <p:spPr>
            <a:xfrm>
              <a:off x="397350" y="39512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51" y="37"/>
                    <a:pt x="1" y="1"/>
                    <a:pt x="1" y="120"/>
                  </a:cubicBezTo>
                  <a:cubicBezTo>
                    <a:pt x="168" y="96"/>
                    <a:pt x="418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8" name="Google Shape;64428;p27"/>
            <p:cNvSpPr/>
            <p:nvPr/>
          </p:nvSpPr>
          <p:spPr>
            <a:xfrm>
              <a:off x="6005200" y="394257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203"/>
                    <a:pt x="751" y="179"/>
                    <a:pt x="691" y="1"/>
                  </a:cubicBezTo>
                  <a:lnTo>
                    <a:pt x="251" y="1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9" name="Google Shape;64429;p27"/>
            <p:cNvSpPr/>
            <p:nvPr/>
          </p:nvSpPr>
          <p:spPr>
            <a:xfrm>
              <a:off x="1937725" y="39479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0" name="Google Shape;64430;p27"/>
            <p:cNvSpPr/>
            <p:nvPr/>
          </p:nvSpPr>
          <p:spPr>
            <a:xfrm>
              <a:off x="1671625" y="39449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1" name="Google Shape;64431;p27"/>
            <p:cNvSpPr/>
            <p:nvPr/>
          </p:nvSpPr>
          <p:spPr>
            <a:xfrm>
              <a:off x="1391825" y="3941675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56"/>
                  </a:moveTo>
                  <a:cubicBezTo>
                    <a:pt x="191" y="180"/>
                    <a:pt x="96" y="1"/>
                    <a:pt x="1" y="156"/>
                  </a:cubicBezTo>
                  <a:cubicBezTo>
                    <a:pt x="1" y="275"/>
                    <a:pt x="382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2" name="Google Shape;64432;p27"/>
            <p:cNvSpPr/>
            <p:nvPr/>
          </p:nvSpPr>
          <p:spPr>
            <a:xfrm>
              <a:off x="3625450" y="39402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3" name="Google Shape;64433;p27"/>
            <p:cNvSpPr/>
            <p:nvPr/>
          </p:nvSpPr>
          <p:spPr>
            <a:xfrm>
              <a:off x="1446300" y="39402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4" name="Google Shape;64434;p27"/>
            <p:cNvSpPr/>
            <p:nvPr/>
          </p:nvSpPr>
          <p:spPr>
            <a:xfrm>
              <a:off x="6505575" y="3939600"/>
              <a:ext cx="16375" cy="3900"/>
            </a:xfrm>
            <a:custGeom>
              <a:avLst/>
              <a:gdLst/>
              <a:ahLst/>
              <a:cxnLst/>
              <a:rect l="l" t="t" r="r" b="b"/>
              <a:pathLst>
                <a:path w="655" h="156" extrusionOk="0">
                  <a:moveTo>
                    <a:pt x="655" y="24"/>
                  </a:moveTo>
                  <a:cubicBezTo>
                    <a:pt x="405" y="36"/>
                    <a:pt x="48" y="1"/>
                    <a:pt x="0" y="143"/>
                  </a:cubicBezTo>
                  <a:cubicBezTo>
                    <a:pt x="274" y="108"/>
                    <a:pt x="631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5" name="Google Shape;64435;p27"/>
            <p:cNvSpPr/>
            <p:nvPr/>
          </p:nvSpPr>
          <p:spPr>
            <a:xfrm>
              <a:off x="3772175" y="3936625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1" y="143"/>
                  </a:moveTo>
                  <a:cubicBezTo>
                    <a:pt x="1" y="203"/>
                    <a:pt x="180" y="274"/>
                    <a:pt x="203" y="143"/>
                  </a:cubicBezTo>
                  <a:cubicBezTo>
                    <a:pt x="215" y="84"/>
                    <a:pt x="37" y="1"/>
                    <a:pt x="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6" name="Google Shape;64436;p27"/>
            <p:cNvSpPr/>
            <p:nvPr/>
          </p:nvSpPr>
          <p:spPr>
            <a:xfrm>
              <a:off x="739675" y="3933050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67"/>
                  </a:moveTo>
                  <a:cubicBezTo>
                    <a:pt x="179" y="179"/>
                    <a:pt x="83" y="1"/>
                    <a:pt x="0" y="167"/>
                  </a:cubicBezTo>
                  <a:cubicBezTo>
                    <a:pt x="0" y="286"/>
                    <a:pt x="369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7" name="Google Shape;64437;p27"/>
            <p:cNvSpPr/>
            <p:nvPr/>
          </p:nvSpPr>
          <p:spPr>
            <a:xfrm>
              <a:off x="1174250" y="3931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50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8" name="Google Shape;64438;p27"/>
            <p:cNvSpPr/>
            <p:nvPr/>
          </p:nvSpPr>
          <p:spPr>
            <a:xfrm>
              <a:off x="3032800" y="39283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3" y="203"/>
                    <a:pt x="191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9" name="Google Shape;64439;p27"/>
            <p:cNvSpPr/>
            <p:nvPr/>
          </p:nvSpPr>
          <p:spPr>
            <a:xfrm>
              <a:off x="6190650" y="3925600"/>
              <a:ext cx="11025" cy="6575"/>
            </a:xfrm>
            <a:custGeom>
              <a:avLst/>
              <a:gdLst/>
              <a:ahLst/>
              <a:cxnLst/>
              <a:rect l="l" t="t" r="r" b="b"/>
              <a:pathLst>
                <a:path w="441" h="263" extrusionOk="0">
                  <a:moveTo>
                    <a:pt x="441" y="132"/>
                  </a:moveTo>
                  <a:cubicBezTo>
                    <a:pt x="393" y="1"/>
                    <a:pt x="203" y="61"/>
                    <a:pt x="12" y="132"/>
                  </a:cubicBezTo>
                  <a:cubicBezTo>
                    <a:pt x="0" y="239"/>
                    <a:pt x="381" y="263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0" name="Google Shape;64440;p27"/>
            <p:cNvSpPr/>
            <p:nvPr/>
          </p:nvSpPr>
          <p:spPr>
            <a:xfrm>
              <a:off x="3576625" y="3925900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1" name="Google Shape;64441;p27"/>
            <p:cNvSpPr/>
            <p:nvPr/>
          </p:nvSpPr>
          <p:spPr>
            <a:xfrm>
              <a:off x="2437800" y="392830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119" y="131"/>
                  </a:moveTo>
                  <a:cubicBezTo>
                    <a:pt x="179" y="155"/>
                    <a:pt x="453" y="72"/>
                    <a:pt x="345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2" name="Google Shape;64442;p27"/>
            <p:cNvSpPr/>
            <p:nvPr/>
          </p:nvSpPr>
          <p:spPr>
            <a:xfrm>
              <a:off x="2217825" y="39256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132"/>
                  </a:moveTo>
                  <a:cubicBezTo>
                    <a:pt x="0" y="191"/>
                    <a:pt x="179" y="263"/>
                    <a:pt x="215" y="132"/>
                  </a:cubicBezTo>
                  <a:cubicBezTo>
                    <a:pt x="215" y="72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3" name="Google Shape;64443;p27"/>
            <p:cNvSpPr/>
            <p:nvPr/>
          </p:nvSpPr>
          <p:spPr>
            <a:xfrm>
              <a:off x="1717750" y="3925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80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4" name="Google Shape;64444;p27"/>
            <p:cNvSpPr/>
            <p:nvPr/>
          </p:nvSpPr>
          <p:spPr>
            <a:xfrm>
              <a:off x="647400" y="3928875"/>
              <a:ext cx="10725" cy="3025"/>
            </a:xfrm>
            <a:custGeom>
              <a:avLst/>
              <a:gdLst/>
              <a:ahLst/>
              <a:cxnLst/>
              <a:rect l="l" t="t" r="r" b="b"/>
              <a:pathLst>
                <a:path w="429" h="121" extrusionOk="0">
                  <a:moveTo>
                    <a:pt x="429" y="1"/>
                  </a:moveTo>
                  <a:cubicBezTo>
                    <a:pt x="274" y="37"/>
                    <a:pt x="0" y="1"/>
                    <a:pt x="0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5" name="Google Shape;64445;p27"/>
            <p:cNvSpPr/>
            <p:nvPr/>
          </p:nvSpPr>
          <p:spPr>
            <a:xfrm>
              <a:off x="5506025" y="39199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39"/>
                    <a:pt x="370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6" name="Google Shape;64446;p27"/>
            <p:cNvSpPr/>
            <p:nvPr/>
          </p:nvSpPr>
          <p:spPr>
            <a:xfrm>
              <a:off x="5068475" y="39226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5" y="168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7" name="Google Shape;64447;p27"/>
            <p:cNvSpPr/>
            <p:nvPr/>
          </p:nvSpPr>
          <p:spPr>
            <a:xfrm>
              <a:off x="4185025" y="391787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0"/>
                  </a:moveTo>
                  <a:lnTo>
                    <a:pt x="227" y="0"/>
                  </a:lnTo>
                  <a:cubicBezTo>
                    <a:pt x="227" y="119"/>
                    <a:pt x="49" y="131"/>
                    <a:pt x="1" y="215"/>
                  </a:cubicBezTo>
                  <a:cubicBezTo>
                    <a:pt x="287" y="215"/>
                    <a:pt x="299" y="370"/>
                    <a:pt x="65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8" name="Google Shape;64448;p27"/>
            <p:cNvSpPr/>
            <p:nvPr/>
          </p:nvSpPr>
          <p:spPr>
            <a:xfrm>
              <a:off x="2427375" y="39172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24"/>
                  </a:cubicBezTo>
                  <a:cubicBezTo>
                    <a:pt x="417" y="36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9" name="Google Shape;64449;p27"/>
            <p:cNvSpPr/>
            <p:nvPr/>
          </p:nvSpPr>
          <p:spPr>
            <a:xfrm>
              <a:off x="5677175" y="39169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67"/>
                    <a:pt x="430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0" name="Google Shape;64450;p27"/>
            <p:cNvSpPr/>
            <p:nvPr/>
          </p:nvSpPr>
          <p:spPr>
            <a:xfrm>
              <a:off x="3764150" y="3906275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0"/>
                  </a:cubicBezTo>
                  <a:cubicBezTo>
                    <a:pt x="0" y="60"/>
                    <a:pt x="643" y="238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1" name="Google Shape;64451;p27"/>
            <p:cNvSpPr/>
            <p:nvPr/>
          </p:nvSpPr>
          <p:spPr>
            <a:xfrm>
              <a:off x="2214850" y="39169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67"/>
                    <a:pt x="453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2" name="Google Shape;64452;p27"/>
            <p:cNvSpPr/>
            <p:nvPr/>
          </p:nvSpPr>
          <p:spPr>
            <a:xfrm>
              <a:off x="1714775" y="39166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80" y="179"/>
                    <a:pt x="453" y="84"/>
                    <a:pt x="346" y="25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3" name="Google Shape;64453;p27"/>
            <p:cNvSpPr/>
            <p:nvPr/>
          </p:nvSpPr>
          <p:spPr>
            <a:xfrm>
              <a:off x="376825" y="3903875"/>
              <a:ext cx="36625" cy="19075"/>
            </a:xfrm>
            <a:custGeom>
              <a:avLst/>
              <a:gdLst/>
              <a:ahLst/>
              <a:cxnLst/>
              <a:rect l="l" t="t" r="r" b="b"/>
              <a:pathLst>
                <a:path w="1465" h="763" extrusionOk="0">
                  <a:moveTo>
                    <a:pt x="1465" y="441"/>
                  </a:moveTo>
                  <a:cubicBezTo>
                    <a:pt x="1048" y="394"/>
                    <a:pt x="1298" y="1"/>
                    <a:pt x="596" y="96"/>
                  </a:cubicBezTo>
                  <a:cubicBezTo>
                    <a:pt x="0" y="275"/>
                    <a:pt x="1131" y="763"/>
                    <a:pt x="146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4" name="Google Shape;64454;p27"/>
            <p:cNvSpPr/>
            <p:nvPr/>
          </p:nvSpPr>
          <p:spPr>
            <a:xfrm>
              <a:off x="7013950" y="39110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43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5" name="Google Shape;64455;p27"/>
            <p:cNvSpPr/>
            <p:nvPr/>
          </p:nvSpPr>
          <p:spPr>
            <a:xfrm>
              <a:off x="5837325" y="39119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07"/>
                  </a:cubicBezTo>
                  <a:cubicBezTo>
                    <a:pt x="167" y="84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6" name="Google Shape;64456;p27"/>
            <p:cNvSpPr/>
            <p:nvPr/>
          </p:nvSpPr>
          <p:spPr>
            <a:xfrm>
              <a:off x="3570375" y="3903575"/>
              <a:ext cx="17300" cy="6275"/>
            </a:xfrm>
            <a:custGeom>
              <a:avLst/>
              <a:gdLst/>
              <a:ahLst/>
              <a:cxnLst/>
              <a:rect l="l" t="t" r="r" b="b"/>
              <a:pathLst>
                <a:path w="692" h="251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7" name="Google Shape;64457;p27"/>
            <p:cNvSpPr/>
            <p:nvPr/>
          </p:nvSpPr>
          <p:spPr>
            <a:xfrm>
              <a:off x="2649725" y="3905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8" name="Google Shape;64458;p27"/>
            <p:cNvSpPr/>
            <p:nvPr/>
          </p:nvSpPr>
          <p:spPr>
            <a:xfrm>
              <a:off x="1334675" y="39053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9" name="Google Shape;64459;p27"/>
            <p:cNvSpPr/>
            <p:nvPr/>
          </p:nvSpPr>
          <p:spPr>
            <a:xfrm>
              <a:off x="443200" y="3905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0" name="Google Shape;64460;p27"/>
            <p:cNvSpPr/>
            <p:nvPr/>
          </p:nvSpPr>
          <p:spPr>
            <a:xfrm>
              <a:off x="3818325" y="39030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79" y="155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1" name="Google Shape;64461;p27"/>
            <p:cNvSpPr/>
            <p:nvPr/>
          </p:nvSpPr>
          <p:spPr>
            <a:xfrm>
              <a:off x="1935050" y="3897025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1" y="263"/>
                  </a:moveTo>
                  <a:cubicBezTo>
                    <a:pt x="298" y="418"/>
                    <a:pt x="810" y="418"/>
                    <a:pt x="882" y="144"/>
                  </a:cubicBezTo>
                  <a:cubicBezTo>
                    <a:pt x="584" y="1"/>
                    <a:pt x="60" y="1"/>
                    <a:pt x="1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2" name="Google Shape;64462;p27"/>
            <p:cNvSpPr/>
            <p:nvPr/>
          </p:nvSpPr>
          <p:spPr>
            <a:xfrm>
              <a:off x="6908300" y="38973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69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3" name="Google Shape;64463;p27"/>
            <p:cNvSpPr/>
            <p:nvPr/>
          </p:nvSpPr>
          <p:spPr>
            <a:xfrm>
              <a:off x="6359125" y="38973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4" name="Google Shape;64464;p27"/>
            <p:cNvSpPr/>
            <p:nvPr/>
          </p:nvSpPr>
          <p:spPr>
            <a:xfrm>
              <a:off x="3864750" y="38979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5" name="Google Shape;64465;p27"/>
            <p:cNvSpPr/>
            <p:nvPr/>
          </p:nvSpPr>
          <p:spPr>
            <a:xfrm>
              <a:off x="1334675" y="3899725"/>
              <a:ext cx="11050" cy="4775"/>
            </a:xfrm>
            <a:custGeom>
              <a:avLst/>
              <a:gdLst/>
              <a:ahLst/>
              <a:cxnLst/>
              <a:rect l="l" t="t" r="r" b="b"/>
              <a:pathLst>
                <a:path w="442" h="191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79" y="191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6" name="Google Shape;64466;p27"/>
            <p:cNvSpPr/>
            <p:nvPr/>
          </p:nvSpPr>
          <p:spPr>
            <a:xfrm>
              <a:off x="1309975" y="38979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7" name="Google Shape;64467;p27"/>
            <p:cNvSpPr/>
            <p:nvPr/>
          </p:nvSpPr>
          <p:spPr>
            <a:xfrm>
              <a:off x="378000" y="3899725"/>
              <a:ext cx="11350" cy="4775"/>
            </a:xfrm>
            <a:custGeom>
              <a:avLst/>
              <a:gdLst/>
              <a:ahLst/>
              <a:cxnLst/>
              <a:rect l="l" t="t" r="r" b="b"/>
              <a:pathLst>
                <a:path w="454" h="191" extrusionOk="0">
                  <a:moveTo>
                    <a:pt x="322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80" y="191"/>
                    <a:pt x="453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8" name="Google Shape;64468;p27"/>
            <p:cNvSpPr/>
            <p:nvPr/>
          </p:nvSpPr>
          <p:spPr>
            <a:xfrm>
              <a:off x="7027650" y="389137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70" y="370"/>
                  </a:moveTo>
                  <a:lnTo>
                    <a:pt x="870" y="25"/>
                  </a:lnTo>
                  <a:cubicBezTo>
                    <a:pt x="370" y="1"/>
                    <a:pt x="48" y="60"/>
                    <a:pt x="1" y="251"/>
                  </a:cubicBezTo>
                  <a:cubicBezTo>
                    <a:pt x="286" y="298"/>
                    <a:pt x="405" y="417"/>
                    <a:pt x="87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9" name="Google Shape;64469;p27"/>
            <p:cNvSpPr/>
            <p:nvPr/>
          </p:nvSpPr>
          <p:spPr>
            <a:xfrm>
              <a:off x="6532950" y="3894950"/>
              <a:ext cx="5375" cy="5975"/>
            </a:xfrm>
            <a:custGeom>
              <a:avLst/>
              <a:gdLst/>
              <a:ahLst/>
              <a:cxnLst/>
              <a:rect l="l" t="t" r="r" b="b"/>
              <a:pathLst>
                <a:path w="215" h="239" extrusionOk="0">
                  <a:moveTo>
                    <a:pt x="215" y="120"/>
                  </a:moveTo>
                  <a:cubicBezTo>
                    <a:pt x="215" y="60"/>
                    <a:pt x="36" y="1"/>
                    <a:pt x="0" y="120"/>
                  </a:cubicBezTo>
                  <a:cubicBezTo>
                    <a:pt x="0" y="179"/>
                    <a:pt x="179" y="239"/>
                    <a:pt x="21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0" name="Google Shape;64470;p27"/>
            <p:cNvSpPr/>
            <p:nvPr/>
          </p:nvSpPr>
          <p:spPr>
            <a:xfrm>
              <a:off x="6293625" y="3886625"/>
              <a:ext cx="23550" cy="14000"/>
            </a:xfrm>
            <a:custGeom>
              <a:avLst/>
              <a:gdLst/>
              <a:ahLst/>
              <a:cxnLst/>
              <a:rect l="l" t="t" r="r" b="b"/>
              <a:pathLst>
                <a:path w="942" h="560" extrusionOk="0">
                  <a:moveTo>
                    <a:pt x="227" y="560"/>
                  </a:moveTo>
                  <a:lnTo>
                    <a:pt x="656" y="560"/>
                  </a:lnTo>
                  <a:cubicBezTo>
                    <a:pt x="775" y="274"/>
                    <a:pt x="941" y="179"/>
                    <a:pt x="429" y="0"/>
                  </a:cubicBezTo>
                  <a:cubicBezTo>
                    <a:pt x="596" y="310"/>
                    <a:pt x="1" y="215"/>
                    <a:pt x="1" y="441"/>
                  </a:cubicBezTo>
                  <a:cubicBezTo>
                    <a:pt x="144" y="453"/>
                    <a:pt x="263" y="477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1" name="Google Shape;64471;p27"/>
            <p:cNvSpPr/>
            <p:nvPr/>
          </p:nvSpPr>
          <p:spPr>
            <a:xfrm>
              <a:off x="6239150" y="38916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2" name="Google Shape;64472;p27"/>
            <p:cNvSpPr/>
            <p:nvPr/>
          </p:nvSpPr>
          <p:spPr>
            <a:xfrm>
              <a:off x="3617400" y="3884525"/>
              <a:ext cx="46475" cy="13425"/>
            </a:xfrm>
            <a:custGeom>
              <a:avLst/>
              <a:gdLst/>
              <a:ahLst/>
              <a:cxnLst/>
              <a:rect l="l" t="t" r="r" b="b"/>
              <a:pathLst>
                <a:path w="1859" h="537" extrusionOk="0">
                  <a:moveTo>
                    <a:pt x="751" y="537"/>
                  </a:moveTo>
                  <a:cubicBezTo>
                    <a:pt x="1858" y="84"/>
                    <a:pt x="1" y="1"/>
                    <a:pt x="751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3" name="Google Shape;64473;p27"/>
            <p:cNvSpPr/>
            <p:nvPr/>
          </p:nvSpPr>
          <p:spPr>
            <a:xfrm>
              <a:off x="3886200" y="38919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4" name="Google Shape;64474;p27"/>
            <p:cNvSpPr/>
            <p:nvPr/>
          </p:nvSpPr>
          <p:spPr>
            <a:xfrm>
              <a:off x="3462625" y="38896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5" name="Google Shape;64475;p27"/>
            <p:cNvSpPr/>
            <p:nvPr/>
          </p:nvSpPr>
          <p:spPr>
            <a:xfrm>
              <a:off x="2658050" y="38887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15"/>
                    <a:pt x="179" y="274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6" name="Google Shape;64476;p27"/>
            <p:cNvSpPr/>
            <p:nvPr/>
          </p:nvSpPr>
          <p:spPr>
            <a:xfrm>
              <a:off x="1309975" y="38860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7" name="Google Shape;64477;p27"/>
            <p:cNvSpPr/>
            <p:nvPr/>
          </p:nvSpPr>
          <p:spPr>
            <a:xfrm>
              <a:off x="7179750" y="3877700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1" y="357"/>
                  </a:moveTo>
                  <a:cubicBezTo>
                    <a:pt x="882" y="750"/>
                    <a:pt x="513" y="0"/>
                    <a:pt x="1" y="35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8" name="Google Shape;64478;p27"/>
            <p:cNvSpPr/>
            <p:nvPr/>
          </p:nvSpPr>
          <p:spPr>
            <a:xfrm>
              <a:off x="5380725" y="388305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12" y="215"/>
                    <a:pt x="191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9" name="Google Shape;64479;p27"/>
            <p:cNvSpPr/>
            <p:nvPr/>
          </p:nvSpPr>
          <p:spPr>
            <a:xfrm>
              <a:off x="7155350" y="3883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108" y="143"/>
                  </a:moveTo>
                  <a:cubicBezTo>
                    <a:pt x="167" y="167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0" name="Google Shape;64480;p27"/>
            <p:cNvSpPr/>
            <p:nvPr/>
          </p:nvSpPr>
          <p:spPr>
            <a:xfrm>
              <a:off x="1970475" y="38830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67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1" name="Google Shape;64481;p27"/>
            <p:cNvSpPr/>
            <p:nvPr/>
          </p:nvSpPr>
          <p:spPr>
            <a:xfrm>
              <a:off x="1120075" y="3883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79" y="83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2" name="Google Shape;64482;p27"/>
            <p:cNvSpPr/>
            <p:nvPr/>
          </p:nvSpPr>
          <p:spPr>
            <a:xfrm>
              <a:off x="872425" y="38830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43"/>
                  </a:moveTo>
                  <a:cubicBezTo>
                    <a:pt x="179" y="167"/>
                    <a:pt x="453" y="84"/>
                    <a:pt x="334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3" name="Google Shape;64483;p27"/>
            <p:cNvSpPr/>
            <p:nvPr/>
          </p:nvSpPr>
          <p:spPr>
            <a:xfrm>
              <a:off x="7261300" y="3875300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1"/>
                  </a:moveTo>
                  <a:cubicBezTo>
                    <a:pt x="287" y="1"/>
                    <a:pt x="108" y="96"/>
                    <a:pt x="1" y="227"/>
                  </a:cubicBezTo>
                  <a:cubicBezTo>
                    <a:pt x="346" y="227"/>
                    <a:pt x="751" y="239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4" name="Google Shape;64484;p27"/>
            <p:cNvSpPr/>
            <p:nvPr/>
          </p:nvSpPr>
          <p:spPr>
            <a:xfrm>
              <a:off x="7166350" y="3875000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7" y="239"/>
                  </a:moveTo>
                  <a:cubicBezTo>
                    <a:pt x="537" y="120"/>
                    <a:pt x="715" y="108"/>
                    <a:pt x="763" y="13"/>
                  </a:cubicBezTo>
                  <a:cubicBezTo>
                    <a:pt x="418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5" name="Google Shape;64485;p27"/>
            <p:cNvSpPr/>
            <p:nvPr/>
          </p:nvSpPr>
          <p:spPr>
            <a:xfrm>
              <a:off x="2527375" y="3869650"/>
              <a:ext cx="11050" cy="11350"/>
            </a:xfrm>
            <a:custGeom>
              <a:avLst/>
              <a:gdLst/>
              <a:ahLst/>
              <a:cxnLst/>
              <a:rect l="l" t="t" r="r" b="b"/>
              <a:pathLst>
                <a:path w="442" h="454" extrusionOk="0">
                  <a:moveTo>
                    <a:pt x="442" y="1"/>
                  </a:moveTo>
                  <a:lnTo>
                    <a:pt x="1" y="1"/>
                  </a:lnTo>
                  <a:lnTo>
                    <a:pt x="1" y="453"/>
                  </a:lnTo>
                  <a:lnTo>
                    <a:pt x="442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6" name="Google Shape;64486;p27"/>
            <p:cNvSpPr/>
            <p:nvPr/>
          </p:nvSpPr>
          <p:spPr>
            <a:xfrm>
              <a:off x="5562875" y="38747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80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7" name="Google Shape;64487;p27"/>
            <p:cNvSpPr/>
            <p:nvPr/>
          </p:nvSpPr>
          <p:spPr>
            <a:xfrm>
              <a:off x="6734175" y="38726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67" y="84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8" name="Google Shape;64488;p27"/>
            <p:cNvSpPr/>
            <p:nvPr/>
          </p:nvSpPr>
          <p:spPr>
            <a:xfrm>
              <a:off x="5391725" y="3872325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3"/>
                  </a:moveTo>
                  <a:cubicBezTo>
                    <a:pt x="406" y="36"/>
                    <a:pt x="48" y="1"/>
                    <a:pt x="1" y="132"/>
                  </a:cubicBezTo>
                  <a:cubicBezTo>
                    <a:pt x="251" y="108"/>
                    <a:pt x="620" y="132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9" name="Google Shape;64489;p27"/>
            <p:cNvSpPr/>
            <p:nvPr/>
          </p:nvSpPr>
          <p:spPr>
            <a:xfrm>
              <a:off x="7222925" y="38663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24" y="191"/>
                    <a:pt x="179" y="274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0" name="Google Shape;64490;p27"/>
            <p:cNvSpPr/>
            <p:nvPr/>
          </p:nvSpPr>
          <p:spPr>
            <a:xfrm>
              <a:off x="7102950" y="3867275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80" y="215"/>
                  </a:moveTo>
                  <a:lnTo>
                    <a:pt x="680" y="0"/>
                  </a:lnTo>
                  <a:lnTo>
                    <a:pt x="25" y="0"/>
                  </a:lnTo>
                  <a:cubicBezTo>
                    <a:pt x="1" y="191"/>
                    <a:pt x="251" y="250"/>
                    <a:pt x="680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1" name="Google Shape;64491;p27"/>
            <p:cNvSpPr/>
            <p:nvPr/>
          </p:nvSpPr>
          <p:spPr>
            <a:xfrm>
              <a:off x="1346575" y="385327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6"/>
                  </a:moveTo>
                  <a:cubicBezTo>
                    <a:pt x="1156" y="1"/>
                    <a:pt x="1" y="620"/>
                    <a:pt x="941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2" name="Google Shape;64492;p27"/>
            <p:cNvSpPr/>
            <p:nvPr/>
          </p:nvSpPr>
          <p:spPr>
            <a:xfrm>
              <a:off x="6685050" y="3855675"/>
              <a:ext cx="23825" cy="11025"/>
            </a:xfrm>
            <a:custGeom>
              <a:avLst/>
              <a:gdLst/>
              <a:ahLst/>
              <a:cxnLst/>
              <a:rect l="l" t="t" r="r" b="b"/>
              <a:pathLst>
                <a:path w="953" h="441" extrusionOk="0">
                  <a:moveTo>
                    <a:pt x="655" y="0"/>
                  </a:moveTo>
                  <a:cubicBezTo>
                    <a:pt x="846" y="357"/>
                    <a:pt x="84" y="238"/>
                    <a:pt x="0" y="441"/>
                  </a:cubicBezTo>
                  <a:lnTo>
                    <a:pt x="858" y="441"/>
                  </a:lnTo>
                  <a:cubicBezTo>
                    <a:pt x="834" y="286"/>
                    <a:pt x="953" y="4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3" name="Google Shape;64493;p27"/>
            <p:cNvSpPr/>
            <p:nvPr/>
          </p:nvSpPr>
          <p:spPr>
            <a:xfrm>
              <a:off x="5402450" y="3864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79" y="84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4" name="Google Shape;64494;p27"/>
            <p:cNvSpPr/>
            <p:nvPr/>
          </p:nvSpPr>
          <p:spPr>
            <a:xfrm>
              <a:off x="4247550" y="38634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5" name="Google Shape;64495;p27"/>
            <p:cNvSpPr/>
            <p:nvPr/>
          </p:nvSpPr>
          <p:spPr>
            <a:xfrm>
              <a:off x="1930000" y="3858350"/>
              <a:ext cx="17875" cy="8350"/>
            </a:xfrm>
            <a:custGeom>
              <a:avLst/>
              <a:gdLst/>
              <a:ahLst/>
              <a:cxnLst/>
              <a:rect l="l" t="t" r="r" b="b"/>
              <a:pathLst>
                <a:path w="715" h="334" extrusionOk="0">
                  <a:moveTo>
                    <a:pt x="0" y="334"/>
                  </a:moveTo>
                  <a:lnTo>
                    <a:pt x="429" y="334"/>
                  </a:lnTo>
                  <a:cubicBezTo>
                    <a:pt x="441" y="191"/>
                    <a:pt x="715" y="191"/>
                    <a:pt x="6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6" name="Google Shape;64496;p27"/>
            <p:cNvSpPr/>
            <p:nvPr/>
          </p:nvSpPr>
          <p:spPr>
            <a:xfrm>
              <a:off x="7149700" y="38604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5"/>
                  </a:moveTo>
                  <a:cubicBezTo>
                    <a:pt x="179" y="179"/>
                    <a:pt x="453" y="96"/>
                    <a:pt x="345" y="36"/>
                  </a:cubicBezTo>
                  <a:cubicBezTo>
                    <a:pt x="274" y="1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7" name="Google Shape;64497;p27"/>
            <p:cNvSpPr/>
            <p:nvPr/>
          </p:nvSpPr>
          <p:spPr>
            <a:xfrm>
              <a:off x="5674500" y="385120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24"/>
                  </a:moveTo>
                  <a:cubicBezTo>
                    <a:pt x="441" y="441"/>
                    <a:pt x="465" y="381"/>
                    <a:pt x="656" y="405"/>
                  </a:cubicBezTo>
                  <a:lnTo>
                    <a:pt x="656" y="179"/>
                  </a:lnTo>
                  <a:cubicBezTo>
                    <a:pt x="120" y="0"/>
                    <a:pt x="1" y="560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8" name="Google Shape;64498;p27"/>
            <p:cNvSpPr/>
            <p:nvPr/>
          </p:nvSpPr>
          <p:spPr>
            <a:xfrm>
              <a:off x="5043775" y="3858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3"/>
                    <a:pt x="0" y="226"/>
                  </a:cubicBezTo>
                  <a:cubicBezTo>
                    <a:pt x="346" y="202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9" name="Google Shape;64499;p27"/>
            <p:cNvSpPr/>
            <p:nvPr/>
          </p:nvSpPr>
          <p:spPr>
            <a:xfrm>
              <a:off x="6407925" y="3850000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1" y="120"/>
                  </a:moveTo>
                  <a:lnTo>
                    <a:pt x="1" y="346"/>
                  </a:lnTo>
                  <a:cubicBezTo>
                    <a:pt x="394" y="715"/>
                    <a:pt x="1072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0" name="Google Shape;64500;p27"/>
            <p:cNvSpPr/>
            <p:nvPr/>
          </p:nvSpPr>
          <p:spPr>
            <a:xfrm>
              <a:off x="5372675" y="38577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1" name="Google Shape;64501;p27"/>
            <p:cNvSpPr/>
            <p:nvPr/>
          </p:nvSpPr>
          <p:spPr>
            <a:xfrm>
              <a:off x="3650150" y="3838400"/>
              <a:ext cx="29775" cy="28000"/>
            </a:xfrm>
            <a:custGeom>
              <a:avLst/>
              <a:gdLst/>
              <a:ahLst/>
              <a:cxnLst/>
              <a:rect l="l" t="t" r="r" b="b"/>
              <a:pathLst>
                <a:path w="1191" h="1120" extrusionOk="0">
                  <a:moveTo>
                    <a:pt x="1191" y="691"/>
                  </a:moveTo>
                  <a:lnTo>
                    <a:pt x="1191" y="465"/>
                  </a:lnTo>
                  <a:cubicBezTo>
                    <a:pt x="310" y="0"/>
                    <a:pt x="0" y="1120"/>
                    <a:pt x="119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2" name="Google Shape;64502;p27"/>
            <p:cNvSpPr/>
            <p:nvPr/>
          </p:nvSpPr>
          <p:spPr>
            <a:xfrm>
              <a:off x="7368475" y="3847025"/>
              <a:ext cx="17875" cy="8675"/>
            </a:xfrm>
            <a:custGeom>
              <a:avLst/>
              <a:gdLst/>
              <a:ahLst/>
              <a:cxnLst/>
              <a:rect l="l" t="t" r="r" b="b"/>
              <a:pathLst>
                <a:path w="715" h="347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74" y="156"/>
                    <a:pt x="0" y="167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3" name="Google Shape;64503;p27"/>
            <p:cNvSpPr/>
            <p:nvPr/>
          </p:nvSpPr>
          <p:spPr>
            <a:xfrm>
              <a:off x="255675" y="38497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12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4" name="Google Shape;64504;p27"/>
            <p:cNvSpPr/>
            <p:nvPr/>
          </p:nvSpPr>
          <p:spPr>
            <a:xfrm>
              <a:off x="7087175" y="38467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5" name="Google Shape;64505;p27"/>
            <p:cNvSpPr/>
            <p:nvPr/>
          </p:nvSpPr>
          <p:spPr>
            <a:xfrm>
              <a:off x="6810375" y="3839000"/>
              <a:ext cx="31275" cy="16975"/>
            </a:xfrm>
            <a:custGeom>
              <a:avLst/>
              <a:gdLst/>
              <a:ahLst/>
              <a:cxnLst/>
              <a:rect l="l" t="t" r="r" b="b"/>
              <a:pathLst>
                <a:path w="1251" h="679" extrusionOk="0">
                  <a:moveTo>
                    <a:pt x="1072" y="560"/>
                  </a:moveTo>
                  <a:cubicBezTo>
                    <a:pt x="1250" y="179"/>
                    <a:pt x="857" y="72"/>
                    <a:pt x="417" y="0"/>
                  </a:cubicBezTo>
                  <a:cubicBezTo>
                    <a:pt x="0" y="203"/>
                    <a:pt x="191" y="679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6" name="Google Shape;64506;p27"/>
            <p:cNvSpPr/>
            <p:nvPr/>
          </p:nvSpPr>
          <p:spPr>
            <a:xfrm>
              <a:off x="4714875" y="38494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2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7" name="Google Shape;64507;p27"/>
            <p:cNvSpPr/>
            <p:nvPr/>
          </p:nvSpPr>
          <p:spPr>
            <a:xfrm>
              <a:off x="791150" y="38494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96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8" name="Google Shape;64508;p27"/>
            <p:cNvSpPr/>
            <p:nvPr/>
          </p:nvSpPr>
          <p:spPr>
            <a:xfrm>
              <a:off x="7147000" y="38470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8" y="96"/>
                    <a:pt x="442" y="120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9" name="Google Shape;64509;p27"/>
            <p:cNvSpPr/>
            <p:nvPr/>
          </p:nvSpPr>
          <p:spPr>
            <a:xfrm>
              <a:off x="5299450" y="3824700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3"/>
                  </a:moveTo>
                  <a:cubicBezTo>
                    <a:pt x="1668" y="846"/>
                    <a:pt x="25" y="1"/>
                    <a:pt x="1" y="10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0" name="Google Shape;64510;p27"/>
            <p:cNvSpPr/>
            <p:nvPr/>
          </p:nvSpPr>
          <p:spPr>
            <a:xfrm>
              <a:off x="774775" y="38464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80"/>
                    <a:pt x="442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1" name="Google Shape;64511;p27"/>
            <p:cNvSpPr/>
            <p:nvPr/>
          </p:nvSpPr>
          <p:spPr>
            <a:xfrm>
              <a:off x="2782775" y="38384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20"/>
                  </a:moveTo>
                  <a:cubicBezTo>
                    <a:pt x="227" y="60"/>
                    <a:pt x="48" y="0"/>
                    <a:pt x="1" y="120"/>
                  </a:cubicBezTo>
                  <a:cubicBezTo>
                    <a:pt x="12" y="203"/>
                    <a:pt x="191" y="262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2" name="Google Shape;64512;p27"/>
            <p:cNvSpPr/>
            <p:nvPr/>
          </p:nvSpPr>
          <p:spPr>
            <a:xfrm>
              <a:off x="5739700" y="3833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429" y="345"/>
                  </a:lnTo>
                  <a:cubicBezTo>
                    <a:pt x="441" y="191"/>
                    <a:pt x="715" y="17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3" name="Google Shape;64513;p27"/>
            <p:cNvSpPr/>
            <p:nvPr/>
          </p:nvSpPr>
          <p:spPr>
            <a:xfrm>
              <a:off x="5489650" y="3833050"/>
              <a:ext cx="16400" cy="8050"/>
            </a:xfrm>
            <a:custGeom>
              <a:avLst/>
              <a:gdLst/>
              <a:ahLst/>
              <a:cxnLst/>
              <a:rect l="l" t="t" r="r" b="b"/>
              <a:pathLst>
                <a:path w="656" h="322" extrusionOk="0">
                  <a:moveTo>
                    <a:pt x="656" y="119"/>
                  </a:moveTo>
                  <a:cubicBezTo>
                    <a:pt x="430" y="119"/>
                    <a:pt x="394" y="24"/>
                    <a:pt x="215" y="0"/>
                  </a:cubicBezTo>
                  <a:cubicBezTo>
                    <a:pt x="215" y="119"/>
                    <a:pt x="37" y="131"/>
                    <a:pt x="1" y="214"/>
                  </a:cubicBezTo>
                  <a:cubicBezTo>
                    <a:pt x="215" y="214"/>
                    <a:pt x="251" y="310"/>
                    <a:pt x="430" y="322"/>
                  </a:cubicBezTo>
                  <a:cubicBezTo>
                    <a:pt x="430" y="238"/>
                    <a:pt x="608" y="203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4" name="Google Shape;64514;p27"/>
            <p:cNvSpPr/>
            <p:nvPr/>
          </p:nvSpPr>
          <p:spPr>
            <a:xfrm>
              <a:off x="3095325" y="38381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19" y="132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5" name="Google Shape;64515;p27"/>
            <p:cNvSpPr/>
            <p:nvPr/>
          </p:nvSpPr>
          <p:spPr>
            <a:xfrm>
              <a:off x="1989525" y="3835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6" name="Google Shape;64516;p27"/>
            <p:cNvSpPr/>
            <p:nvPr/>
          </p:nvSpPr>
          <p:spPr>
            <a:xfrm>
              <a:off x="6649925" y="3835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7" name="Google Shape;64517;p27"/>
            <p:cNvSpPr/>
            <p:nvPr/>
          </p:nvSpPr>
          <p:spPr>
            <a:xfrm>
              <a:off x="459575" y="38351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8" name="Google Shape;64518;p27"/>
            <p:cNvSpPr/>
            <p:nvPr/>
          </p:nvSpPr>
          <p:spPr>
            <a:xfrm>
              <a:off x="5612000" y="38324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9" name="Google Shape;64519;p27"/>
            <p:cNvSpPr/>
            <p:nvPr/>
          </p:nvSpPr>
          <p:spPr>
            <a:xfrm>
              <a:off x="5405425" y="38273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5" y="108"/>
                    <a:pt x="763" y="13"/>
                  </a:cubicBezTo>
                  <a:cubicBezTo>
                    <a:pt x="417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0" name="Google Shape;64520;p27"/>
            <p:cNvSpPr/>
            <p:nvPr/>
          </p:nvSpPr>
          <p:spPr>
            <a:xfrm>
              <a:off x="5000325" y="38241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12" y="132"/>
                  </a:cubicBezTo>
                  <a:cubicBezTo>
                    <a:pt x="0" y="203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1" name="Google Shape;64521;p27"/>
            <p:cNvSpPr/>
            <p:nvPr/>
          </p:nvSpPr>
          <p:spPr>
            <a:xfrm>
              <a:off x="4603550" y="382172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2" name="Google Shape;64522;p27"/>
            <p:cNvSpPr/>
            <p:nvPr/>
          </p:nvSpPr>
          <p:spPr>
            <a:xfrm>
              <a:off x="1927025" y="382410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19" y="132"/>
                  </a:moveTo>
                  <a:cubicBezTo>
                    <a:pt x="179" y="156"/>
                    <a:pt x="441" y="72"/>
                    <a:pt x="345" y="13"/>
                  </a:cubicBezTo>
                  <a:cubicBezTo>
                    <a:pt x="262" y="1"/>
                    <a:pt x="0" y="84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3" name="Google Shape;64523;p27"/>
            <p:cNvSpPr/>
            <p:nvPr/>
          </p:nvSpPr>
          <p:spPr>
            <a:xfrm>
              <a:off x="684600" y="381905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4" name="Google Shape;64524;p27"/>
            <p:cNvSpPr/>
            <p:nvPr/>
          </p:nvSpPr>
          <p:spPr>
            <a:xfrm>
              <a:off x="4366900" y="38154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5" name="Google Shape;64525;p27"/>
            <p:cNvSpPr/>
            <p:nvPr/>
          </p:nvSpPr>
          <p:spPr>
            <a:xfrm>
              <a:off x="1802600" y="381102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96" y="203"/>
                  </a:moveTo>
                  <a:cubicBezTo>
                    <a:pt x="381" y="203"/>
                    <a:pt x="393" y="357"/>
                    <a:pt x="750" y="322"/>
                  </a:cubicBezTo>
                  <a:cubicBezTo>
                    <a:pt x="1072" y="48"/>
                    <a:pt x="0" y="0"/>
                    <a:pt x="96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6" name="Google Shape;64526;p27"/>
            <p:cNvSpPr/>
            <p:nvPr/>
          </p:nvSpPr>
          <p:spPr>
            <a:xfrm>
              <a:off x="3932325" y="3812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34" y="12"/>
                  </a:cubicBezTo>
                  <a:cubicBezTo>
                    <a:pt x="274" y="1"/>
                    <a:pt x="0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7" name="Google Shape;64527;p27"/>
            <p:cNvSpPr/>
            <p:nvPr/>
          </p:nvSpPr>
          <p:spPr>
            <a:xfrm>
              <a:off x="3440600" y="381012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9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8" name="Google Shape;64528;p27"/>
            <p:cNvSpPr/>
            <p:nvPr/>
          </p:nvSpPr>
          <p:spPr>
            <a:xfrm>
              <a:off x="1212650" y="3810725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5"/>
                  </a:cubicBezTo>
                  <a:cubicBezTo>
                    <a:pt x="167" y="84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9" name="Google Shape;64529;p27"/>
            <p:cNvSpPr/>
            <p:nvPr/>
          </p:nvSpPr>
          <p:spPr>
            <a:xfrm>
              <a:off x="800375" y="3802375"/>
              <a:ext cx="21475" cy="11350"/>
            </a:xfrm>
            <a:custGeom>
              <a:avLst/>
              <a:gdLst/>
              <a:ahLst/>
              <a:cxnLst/>
              <a:rect l="l" t="t" r="r" b="b"/>
              <a:pathLst>
                <a:path w="859" h="454" extrusionOk="0">
                  <a:moveTo>
                    <a:pt x="608" y="453"/>
                  </a:moveTo>
                  <a:cubicBezTo>
                    <a:pt x="739" y="453"/>
                    <a:pt x="858" y="429"/>
                    <a:pt x="822" y="346"/>
                  </a:cubicBezTo>
                  <a:cubicBezTo>
                    <a:pt x="453" y="346"/>
                    <a:pt x="691" y="25"/>
                    <a:pt x="382" y="1"/>
                  </a:cubicBezTo>
                  <a:cubicBezTo>
                    <a:pt x="1" y="227"/>
                    <a:pt x="549" y="227"/>
                    <a:pt x="15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0" name="Google Shape;64530;p27"/>
            <p:cNvSpPr/>
            <p:nvPr/>
          </p:nvSpPr>
          <p:spPr>
            <a:xfrm>
              <a:off x="3761175" y="3804775"/>
              <a:ext cx="11025" cy="7450"/>
            </a:xfrm>
            <a:custGeom>
              <a:avLst/>
              <a:gdLst/>
              <a:ahLst/>
              <a:cxnLst/>
              <a:rect l="l" t="t" r="r" b="b"/>
              <a:pathLst>
                <a:path w="441" h="298" extrusionOk="0">
                  <a:moveTo>
                    <a:pt x="441" y="131"/>
                  </a:moveTo>
                  <a:cubicBezTo>
                    <a:pt x="441" y="12"/>
                    <a:pt x="48" y="0"/>
                    <a:pt x="0" y="131"/>
                  </a:cubicBezTo>
                  <a:cubicBezTo>
                    <a:pt x="262" y="119"/>
                    <a:pt x="346" y="298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1" name="Google Shape;64531;p27"/>
            <p:cNvSpPr/>
            <p:nvPr/>
          </p:nvSpPr>
          <p:spPr>
            <a:xfrm>
              <a:off x="889675" y="3799400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9" y="191"/>
                    <a:pt x="703" y="36"/>
                    <a:pt x="310" y="1"/>
                  </a:cubicBezTo>
                  <a:cubicBezTo>
                    <a:pt x="239" y="156"/>
                    <a:pt x="1" y="215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2" name="Google Shape;64532;p27"/>
            <p:cNvSpPr/>
            <p:nvPr/>
          </p:nvSpPr>
          <p:spPr>
            <a:xfrm>
              <a:off x="3846600" y="3794350"/>
              <a:ext cx="28900" cy="18175"/>
            </a:xfrm>
            <a:custGeom>
              <a:avLst/>
              <a:gdLst/>
              <a:ahLst/>
              <a:cxnLst/>
              <a:rect l="l" t="t" r="r" b="b"/>
              <a:pathLst>
                <a:path w="1156" h="727" extrusionOk="0">
                  <a:moveTo>
                    <a:pt x="1155" y="203"/>
                  </a:moveTo>
                  <a:cubicBezTo>
                    <a:pt x="453" y="274"/>
                    <a:pt x="489" y="0"/>
                    <a:pt x="72" y="203"/>
                  </a:cubicBezTo>
                  <a:cubicBezTo>
                    <a:pt x="0" y="727"/>
                    <a:pt x="1072" y="500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3" name="Google Shape;64533;p27"/>
            <p:cNvSpPr/>
            <p:nvPr/>
          </p:nvSpPr>
          <p:spPr>
            <a:xfrm>
              <a:off x="1157875" y="380180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4" name="Google Shape;64534;p27"/>
            <p:cNvSpPr/>
            <p:nvPr/>
          </p:nvSpPr>
          <p:spPr>
            <a:xfrm>
              <a:off x="4799400" y="37964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5" name="Google Shape;64535;p27"/>
            <p:cNvSpPr/>
            <p:nvPr/>
          </p:nvSpPr>
          <p:spPr>
            <a:xfrm>
              <a:off x="3923400" y="3796425"/>
              <a:ext cx="11925" cy="10150"/>
            </a:xfrm>
            <a:custGeom>
              <a:avLst/>
              <a:gdLst/>
              <a:ahLst/>
              <a:cxnLst/>
              <a:rect l="l" t="t" r="r" b="b"/>
              <a:pathLst>
                <a:path w="477" h="406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62" y="120"/>
                    <a:pt x="215" y="36"/>
                    <a:pt x="48" y="1"/>
                  </a:cubicBezTo>
                  <a:cubicBezTo>
                    <a:pt x="60" y="179"/>
                    <a:pt x="0" y="406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6" name="Google Shape;64536;p27"/>
            <p:cNvSpPr/>
            <p:nvPr/>
          </p:nvSpPr>
          <p:spPr>
            <a:xfrm>
              <a:off x="878075" y="3798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7" name="Google Shape;64537;p27"/>
            <p:cNvSpPr/>
            <p:nvPr/>
          </p:nvSpPr>
          <p:spPr>
            <a:xfrm>
              <a:off x="7174100" y="3793150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32"/>
                  </a:moveTo>
                  <a:cubicBezTo>
                    <a:pt x="393" y="1"/>
                    <a:pt x="203" y="60"/>
                    <a:pt x="0" y="132"/>
                  </a:cubicBezTo>
                  <a:cubicBezTo>
                    <a:pt x="12" y="251"/>
                    <a:pt x="393" y="286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8" name="Google Shape;64538;p27"/>
            <p:cNvSpPr/>
            <p:nvPr/>
          </p:nvSpPr>
          <p:spPr>
            <a:xfrm>
              <a:off x="7345550" y="37901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9" name="Google Shape;64539;p27"/>
            <p:cNvSpPr/>
            <p:nvPr/>
          </p:nvSpPr>
          <p:spPr>
            <a:xfrm>
              <a:off x="7280350" y="3790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0" name="Google Shape;64540;p27"/>
            <p:cNvSpPr/>
            <p:nvPr/>
          </p:nvSpPr>
          <p:spPr>
            <a:xfrm>
              <a:off x="7009800" y="3778875"/>
              <a:ext cx="17875" cy="11925"/>
            </a:xfrm>
            <a:custGeom>
              <a:avLst/>
              <a:gdLst/>
              <a:ahLst/>
              <a:cxnLst/>
              <a:rect l="l" t="t" r="r" b="b"/>
              <a:pathLst>
                <a:path w="715" h="477" extrusionOk="0">
                  <a:moveTo>
                    <a:pt x="715" y="476"/>
                  </a:moveTo>
                  <a:lnTo>
                    <a:pt x="715" y="36"/>
                  </a:lnTo>
                  <a:cubicBezTo>
                    <a:pt x="131" y="0"/>
                    <a:pt x="0" y="179"/>
                    <a:pt x="60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1" name="Google Shape;64541;p27"/>
            <p:cNvSpPr/>
            <p:nvPr/>
          </p:nvSpPr>
          <p:spPr>
            <a:xfrm>
              <a:off x="1595425" y="37875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2" name="Google Shape;64542;p27"/>
            <p:cNvSpPr/>
            <p:nvPr/>
          </p:nvSpPr>
          <p:spPr>
            <a:xfrm>
              <a:off x="1576375" y="3774100"/>
              <a:ext cx="18475" cy="13725"/>
            </a:xfrm>
            <a:custGeom>
              <a:avLst/>
              <a:gdLst/>
              <a:ahLst/>
              <a:cxnLst/>
              <a:rect l="l" t="t" r="r" b="b"/>
              <a:pathLst>
                <a:path w="739" h="549" extrusionOk="0">
                  <a:moveTo>
                    <a:pt x="1" y="108"/>
                  </a:moveTo>
                  <a:lnTo>
                    <a:pt x="1" y="548"/>
                  </a:lnTo>
                  <a:lnTo>
                    <a:pt x="655" y="548"/>
                  </a:lnTo>
                  <a:cubicBezTo>
                    <a:pt x="715" y="275"/>
                    <a:pt x="739" y="1"/>
                    <a:pt x="1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3" name="Google Shape;64543;p27"/>
            <p:cNvSpPr/>
            <p:nvPr/>
          </p:nvSpPr>
          <p:spPr>
            <a:xfrm>
              <a:off x="6609450" y="3774100"/>
              <a:ext cx="20850" cy="13425"/>
            </a:xfrm>
            <a:custGeom>
              <a:avLst/>
              <a:gdLst/>
              <a:ahLst/>
              <a:cxnLst/>
              <a:rect l="l" t="t" r="r" b="b"/>
              <a:pathLst>
                <a:path w="834" h="537" extrusionOk="0">
                  <a:moveTo>
                    <a:pt x="215" y="1"/>
                  </a:moveTo>
                  <a:cubicBezTo>
                    <a:pt x="227" y="191"/>
                    <a:pt x="167" y="358"/>
                    <a:pt x="0" y="453"/>
                  </a:cubicBezTo>
                  <a:cubicBezTo>
                    <a:pt x="727" y="537"/>
                    <a:pt x="834" y="13"/>
                    <a:pt x="2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4" name="Google Shape;64544;p27"/>
            <p:cNvSpPr/>
            <p:nvPr/>
          </p:nvSpPr>
          <p:spPr>
            <a:xfrm>
              <a:off x="3283125" y="377887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30" y="143"/>
                  </a:moveTo>
                  <a:cubicBezTo>
                    <a:pt x="430" y="24"/>
                    <a:pt x="60" y="0"/>
                    <a:pt x="1" y="143"/>
                  </a:cubicBezTo>
                  <a:cubicBezTo>
                    <a:pt x="239" y="143"/>
                    <a:pt x="334" y="298"/>
                    <a:pt x="43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5" name="Google Shape;64545;p27"/>
            <p:cNvSpPr/>
            <p:nvPr/>
          </p:nvSpPr>
          <p:spPr>
            <a:xfrm>
              <a:off x="1416225" y="37815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6" name="Google Shape;64546;p27"/>
            <p:cNvSpPr/>
            <p:nvPr/>
          </p:nvSpPr>
          <p:spPr>
            <a:xfrm>
              <a:off x="641425" y="37788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3"/>
                  </a:moveTo>
                  <a:cubicBezTo>
                    <a:pt x="227" y="84"/>
                    <a:pt x="49" y="0"/>
                    <a:pt x="1" y="143"/>
                  </a:cubicBezTo>
                  <a:cubicBezTo>
                    <a:pt x="13" y="215"/>
                    <a:pt x="191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7" name="Google Shape;64547;p27"/>
            <p:cNvSpPr/>
            <p:nvPr/>
          </p:nvSpPr>
          <p:spPr>
            <a:xfrm>
              <a:off x="413725" y="3775900"/>
              <a:ext cx="21750" cy="10125"/>
            </a:xfrm>
            <a:custGeom>
              <a:avLst/>
              <a:gdLst/>
              <a:ahLst/>
              <a:cxnLst/>
              <a:rect l="l" t="t" r="r" b="b"/>
              <a:pathLst>
                <a:path w="870" h="405" extrusionOk="0">
                  <a:moveTo>
                    <a:pt x="870" y="155"/>
                  </a:moveTo>
                  <a:cubicBezTo>
                    <a:pt x="572" y="0"/>
                    <a:pt x="60" y="0"/>
                    <a:pt x="1" y="262"/>
                  </a:cubicBezTo>
                  <a:cubicBezTo>
                    <a:pt x="286" y="405"/>
                    <a:pt x="810" y="405"/>
                    <a:pt x="87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8" name="Google Shape;64548;p27"/>
            <p:cNvSpPr/>
            <p:nvPr/>
          </p:nvSpPr>
          <p:spPr>
            <a:xfrm>
              <a:off x="3464700" y="376547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1" y="679"/>
                  </a:moveTo>
                  <a:cubicBezTo>
                    <a:pt x="1168" y="0"/>
                    <a:pt x="1" y="596"/>
                    <a:pt x="100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9" name="Google Shape;64549;p27"/>
            <p:cNvSpPr/>
            <p:nvPr/>
          </p:nvSpPr>
          <p:spPr>
            <a:xfrm>
              <a:off x="878975" y="377410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72" y="227"/>
                  </a:moveTo>
                  <a:cubicBezTo>
                    <a:pt x="357" y="227"/>
                    <a:pt x="369" y="370"/>
                    <a:pt x="726" y="334"/>
                  </a:cubicBezTo>
                  <a:cubicBezTo>
                    <a:pt x="1072" y="60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0" name="Google Shape;64550;p27"/>
            <p:cNvSpPr/>
            <p:nvPr/>
          </p:nvSpPr>
          <p:spPr>
            <a:xfrm>
              <a:off x="5693550" y="37759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1" name="Google Shape;64551;p27"/>
            <p:cNvSpPr/>
            <p:nvPr/>
          </p:nvSpPr>
          <p:spPr>
            <a:xfrm>
              <a:off x="4922025" y="376845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751" y="453"/>
                  </a:moveTo>
                  <a:cubicBezTo>
                    <a:pt x="810" y="191"/>
                    <a:pt x="691" y="24"/>
                    <a:pt x="322" y="1"/>
                  </a:cubicBezTo>
                  <a:cubicBezTo>
                    <a:pt x="239" y="155"/>
                    <a:pt x="1" y="215"/>
                    <a:pt x="9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2" name="Google Shape;64552;p27"/>
            <p:cNvSpPr/>
            <p:nvPr/>
          </p:nvSpPr>
          <p:spPr>
            <a:xfrm>
              <a:off x="2498525" y="376457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6" y="382"/>
                  </a:moveTo>
                  <a:cubicBezTo>
                    <a:pt x="1250" y="1"/>
                    <a:pt x="0" y="656"/>
                    <a:pt x="726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3" name="Google Shape;64553;p27"/>
            <p:cNvSpPr/>
            <p:nvPr/>
          </p:nvSpPr>
          <p:spPr>
            <a:xfrm>
              <a:off x="1918075" y="37654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6"/>
                    <a:pt x="49" y="0"/>
                  </a:cubicBezTo>
                  <a:cubicBezTo>
                    <a:pt x="60" y="179"/>
                    <a:pt x="1" y="393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4" name="Google Shape;64554;p27"/>
            <p:cNvSpPr/>
            <p:nvPr/>
          </p:nvSpPr>
          <p:spPr>
            <a:xfrm>
              <a:off x="1707050" y="37711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5" name="Google Shape;64555;p27"/>
            <p:cNvSpPr/>
            <p:nvPr/>
          </p:nvSpPr>
          <p:spPr>
            <a:xfrm>
              <a:off x="3356350" y="3767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67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6" name="Google Shape;64556;p27"/>
            <p:cNvSpPr/>
            <p:nvPr/>
          </p:nvSpPr>
          <p:spPr>
            <a:xfrm>
              <a:off x="834625" y="37678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67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7" name="Google Shape;64557;p27"/>
            <p:cNvSpPr/>
            <p:nvPr/>
          </p:nvSpPr>
          <p:spPr>
            <a:xfrm>
              <a:off x="5712300" y="3763100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8" name="Google Shape;64558;p27"/>
            <p:cNvSpPr/>
            <p:nvPr/>
          </p:nvSpPr>
          <p:spPr>
            <a:xfrm>
              <a:off x="2690800" y="376012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9" name="Google Shape;64559;p27"/>
            <p:cNvSpPr/>
            <p:nvPr/>
          </p:nvSpPr>
          <p:spPr>
            <a:xfrm>
              <a:off x="1846350" y="3757425"/>
              <a:ext cx="26825" cy="9275"/>
            </a:xfrm>
            <a:custGeom>
              <a:avLst/>
              <a:gdLst/>
              <a:ahLst/>
              <a:cxnLst/>
              <a:rect l="l" t="t" r="r" b="b"/>
              <a:pathLst>
                <a:path w="1073" h="371" extrusionOk="0">
                  <a:moveTo>
                    <a:pt x="72" y="227"/>
                  </a:moveTo>
                  <a:cubicBezTo>
                    <a:pt x="358" y="227"/>
                    <a:pt x="370" y="370"/>
                    <a:pt x="727" y="334"/>
                  </a:cubicBezTo>
                  <a:cubicBezTo>
                    <a:pt x="1072" y="49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0" name="Google Shape;64560;p27"/>
            <p:cNvSpPr/>
            <p:nvPr/>
          </p:nvSpPr>
          <p:spPr>
            <a:xfrm>
              <a:off x="2677100" y="37592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68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1" name="Google Shape;64561;p27"/>
            <p:cNvSpPr/>
            <p:nvPr/>
          </p:nvSpPr>
          <p:spPr>
            <a:xfrm>
              <a:off x="1957075" y="3760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3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2" name="Google Shape;64562;p27"/>
            <p:cNvSpPr/>
            <p:nvPr/>
          </p:nvSpPr>
          <p:spPr>
            <a:xfrm>
              <a:off x="1842475" y="4446800"/>
              <a:ext cx="40225" cy="16700"/>
            </a:xfrm>
            <a:custGeom>
              <a:avLst/>
              <a:gdLst/>
              <a:ahLst/>
              <a:cxnLst/>
              <a:rect l="l" t="t" r="r" b="b"/>
              <a:pathLst>
                <a:path w="1609" h="668" extrusionOk="0">
                  <a:moveTo>
                    <a:pt x="227" y="668"/>
                  </a:moveTo>
                  <a:cubicBezTo>
                    <a:pt x="1608" y="596"/>
                    <a:pt x="239" y="1"/>
                    <a:pt x="1" y="334"/>
                  </a:cubicBezTo>
                  <a:cubicBezTo>
                    <a:pt x="275" y="358"/>
                    <a:pt x="251" y="513"/>
                    <a:pt x="227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3" name="Google Shape;64563;p27"/>
            <p:cNvSpPr/>
            <p:nvPr/>
          </p:nvSpPr>
          <p:spPr>
            <a:xfrm>
              <a:off x="7125575" y="4148550"/>
              <a:ext cx="27125" cy="11050"/>
            </a:xfrm>
            <a:custGeom>
              <a:avLst/>
              <a:gdLst/>
              <a:ahLst/>
              <a:cxnLst/>
              <a:rect l="l" t="t" r="r" b="b"/>
              <a:pathLst>
                <a:path w="1085" h="442" extrusionOk="0">
                  <a:moveTo>
                    <a:pt x="1084" y="441"/>
                  </a:moveTo>
                  <a:cubicBezTo>
                    <a:pt x="1013" y="144"/>
                    <a:pt x="525" y="72"/>
                    <a:pt x="1" y="1"/>
                  </a:cubicBezTo>
                  <a:cubicBezTo>
                    <a:pt x="84" y="275"/>
                    <a:pt x="667" y="322"/>
                    <a:pt x="10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4" name="Google Shape;64564;p27"/>
            <p:cNvSpPr/>
            <p:nvPr/>
          </p:nvSpPr>
          <p:spPr>
            <a:xfrm>
              <a:off x="7380375" y="3914900"/>
              <a:ext cx="29500" cy="16700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239" y="560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191"/>
                    <a:pt x="0" y="143"/>
                    <a:pt x="23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5" name="Google Shape;64565;p27"/>
            <p:cNvSpPr/>
            <p:nvPr/>
          </p:nvSpPr>
          <p:spPr>
            <a:xfrm>
              <a:off x="858425" y="3840475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65" y="382"/>
                  </a:moveTo>
                  <a:cubicBezTo>
                    <a:pt x="548" y="191"/>
                    <a:pt x="739" y="418"/>
                    <a:pt x="1120" y="382"/>
                  </a:cubicBezTo>
                  <a:lnTo>
                    <a:pt x="1120" y="37"/>
                  </a:lnTo>
                  <a:cubicBezTo>
                    <a:pt x="703" y="1"/>
                    <a:pt x="1" y="358"/>
                    <a:pt x="465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6" name="Google Shape;64566;p27"/>
            <p:cNvSpPr/>
            <p:nvPr/>
          </p:nvSpPr>
          <p:spPr>
            <a:xfrm>
              <a:off x="837600" y="3774400"/>
              <a:ext cx="29775" cy="11625"/>
            </a:xfrm>
            <a:custGeom>
              <a:avLst/>
              <a:gdLst/>
              <a:ahLst/>
              <a:cxnLst/>
              <a:rect l="l" t="t" r="r" b="b"/>
              <a:pathLst>
                <a:path w="1191" h="465" extrusionOk="0">
                  <a:moveTo>
                    <a:pt x="1084" y="322"/>
                  </a:moveTo>
                  <a:cubicBezTo>
                    <a:pt x="655" y="322"/>
                    <a:pt x="798" y="1"/>
                    <a:pt x="203" y="96"/>
                  </a:cubicBezTo>
                  <a:cubicBezTo>
                    <a:pt x="0" y="382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7" name="Google Shape;64567;p27"/>
            <p:cNvSpPr/>
            <p:nvPr/>
          </p:nvSpPr>
          <p:spPr>
            <a:xfrm>
              <a:off x="7044325" y="5512700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44"/>
                  </a:moveTo>
                  <a:cubicBezTo>
                    <a:pt x="393" y="1"/>
                    <a:pt x="203" y="61"/>
                    <a:pt x="0" y="144"/>
                  </a:cubicBezTo>
                  <a:cubicBezTo>
                    <a:pt x="0" y="263"/>
                    <a:pt x="381" y="287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8" name="Google Shape;64568;p27"/>
            <p:cNvSpPr/>
            <p:nvPr/>
          </p:nvSpPr>
          <p:spPr>
            <a:xfrm>
              <a:off x="6568675" y="55154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55"/>
                  </a:moveTo>
                  <a:cubicBezTo>
                    <a:pt x="155" y="179"/>
                    <a:pt x="429" y="83"/>
                    <a:pt x="322" y="36"/>
                  </a:cubicBezTo>
                  <a:cubicBezTo>
                    <a:pt x="262" y="0"/>
                    <a:pt x="0" y="95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9" name="Google Shape;64569;p27"/>
            <p:cNvSpPr/>
            <p:nvPr/>
          </p:nvSpPr>
          <p:spPr>
            <a:xfrm>
              <a:off x="2760750" y="551360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191"/>
                    <a:pt x="251" y="263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0" name="Google Shape;64570;p27"/>
            <p:cNvSpPr/>
            <p:nvPr/>
          </p:nvSpPr>
          <p:spPr>
            <a:xfrm>
              <a:off x="288725" y="55136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95" y="84"/>
                    <a:pt x="0" y="227"/>
                  </a:cubicBezTo>
                  <a:cubicBezTo>
                    <a:pt x="345" y="203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1" name="Google Shape;64571;p27"/>
            <p:cNvSpPr/>
            <p:nvPr/>
          </p:nvSpPr>
          <p:spPr>
            <a:xfrm>
              <a:off x="2307425" y="55127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31" y="156"/>
                  </a:cubicBezTo>
                  <a:cubicBezTo>
                    <a:pt x="191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2" name="Google Shape;64572;p27"/>
            <p:cNvSpPr/>
            <p:nvPr/>
          </p:nvSpPr>
          <p:spPr>
            <a:xfrm>
              <a:off x="5639075" y="55097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80" y="180"/>
                    <a:pt x="453" y="96"/>
                    <a:pt x="346" y="37"/>
                  </a:cubicBezTo>
                  <a:cubicBezTo>
                    <a:pt x="275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3" name="Google Shape;64573;p27"/>
            <p:cNvSpPr/>
            <p:nvPr/>
          </p:nvSpPr>
          <p:spPr>
            <a:xfrm>
              <a:off x="4302300" y="5509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80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4" name="Google Shape;64574;p27"/>
            <p:cNvSpPr/>
            <p:nvPr/>
          </p:nvSpPr>
          <p:spPr>
            <a:xfrm>
              <a:off x="1641850" y="5496350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656" y="0"/>
                  </a:moveTo>
                  <a:cubicBezTo>
                    <a:pt x="465" y="203"/>
                    <a:pt x="144" y="334"/>
                    <a:pt x="1" y="572"/>
                  </a:cubicBezTo>
                  <a:cubicBezTo>
                    <a:pt x="453" y="572"/>
                    <a:pt x="127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5" name="Google Shape;64575;p27"/>
            <p:cNvSpPr/>
            <p:nvPr/>
          </p:nvSpPr>
          <p:spPr>
            <a:xfrm>
              <a:off x="1514475" y="5507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44"/>
                  </a:moveTo>
                  <a:cubicBezTo>
                    <a:pt x="155" y="167"/>
                    <a:pt x="429" y="84"/>
                    <a:pt x="321" y="25"/>
                  </a:cubicBezTo>
                  <a:cubicBezTo>
                    <a:pt x="262" y="1"/>
                    <a:pt x="0" y="84"/>
                    <a:pt x="9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6" name="Google Shape;64576;p27"/>
            <p:cNvSpPr/>
            <p:nvPr/>
          </p:nvSpPr>
          <p:spPr>
            <a:xfrm>
              <a:off x="1057850" y="55043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8" y="179"/>
                    <a:pt x="429" y="84"/>
                    <a:pt x="310" y="24"/>
                  </a:cubicBezTo>
                  <a:cubicBezTo>
                    <a:pt x="263" y="1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7" name="Google Shape;64577;p27"/>
            <p:cNvSpPr/>
            <p:nvPr/>
          </p:nvSpPr>
          <p:spPr>
            <a:xfrm>
              <a:off x="2356825" y="55017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96" y="131"/>
                  </a:moveTo>
                  <a:cubicBezTo>
                    <a:pt x="155" y="167"/>
                    <a:pt x="429" y="72"/>
                    <a:pt x="322" y="12"/>
                  </a:cubicBezTo>
                  <a:cubicBezTo>
                    <a:pt x="263" y="0"/>
                    <a:pt x="1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8" name="Google Shape;64578;p27"/>
            <p:cNvSpPr/>
            <p:nvPr/>
          </p:nvSpPr>
          <p:spPr>
            <a:xfrm>
              <a:off x="2462800" y="54963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9" name="Google Shape;64579;p27"/>
            <p:cNvSpPr/>
            <p:nvPr/>
          </p:nvSpPr>
          <p:spPr>
            <a:xfrm>
              <a:off x="5375650" y="54930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214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0" name="Google Shape;64580;p27"/>
            <p:cNvSpPr/>
            <p:nvPr/>
          </p:nvSpPr>
          <p:spPr>
            <a:xfrm>
              <a:off x="3533175" y="54930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214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1" name="Google Shape;64581;p27"/>
            <p:cNvSpPr/>
            <p:nvPr/>
          </p:nvSpPr>
          <p:spPr>
            <a:xfrm>
              <a:off x="622975" y="54957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2" name="Google Shape;64582;p27"/>
            <p:cNvSpPr/>
            <p:nvPr/>
          </p:nvSpPr>
          <p:spPr>
            <a:xfrm>
              <a:off x="4522575" y="548800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20"/>
                  </a:moveTo>
                  <a:cubicBezTo>
                    <a:pt x="429" y="120"/>
                    <a:pt x="405" y="25"/>
                    <a:pt x="227" y="1"/>
                  </a:cubicBezTo>
                  <a:cubicBezTo>
                    <a:pt x="227" y="120"/>
                    <a:pt x="48" y="132"/>
                    <a:pt x="1" y="215"/>
                  </a:cubicBezTo>
                  <a:cubicBezTo>
                    <a:pt x="227" y="215"/>
                    <a:pt x="251" y="310"/>
                    <a:pt x="429" y="334"/>
                  </a:cubicBezTo>
                  <a:cubicBezTo>
                    <a:pt x="429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3" name="Google Shape;64583;p27"/>
            <p:cNvSpPr/>
            <p:nvPr/>
          </p:nvSpPr>
          <p:spPr>
            <a:xfrm>
              <a:off x="4024300" y="5488000"/>
              <a:ext cx="26525" cy="15800"/>
            </a:xfrm>
            <a:custGeom>
              <a:avLst/>
              <a:gdLst/>
              <a:ahLst/>
              <a:cxnLst/>
              <a:rect l="l" t="t" r="r" b="b"/>
              <a:pathLst>
                <a:path w="1061" h="632" extrusionOk="0">
                  <a:moveTo>
                    <a:pt x="1013" y="239"/>
                  </a:moveTo>
                  <a:cubicBezTo>
                    <a:pt x="1060" y="156"/>
                    <a:pt x="691" y="1"/>
                    <a:pt x="584" y="13"/>
                  </a:cubicBezTo>
                  <a:cubicBezTo>
                    <a:pt x="1" y="96"/>
                    <a:pt x="715" y="632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4" name="Google Shape;64584;p27"/>
            <p:cNvSpPr/>
            <p:nvPr/>
          </p:nvSpPr>
          <p:spPr>
            <a:xfrm>
              <a:off x="528025" y="5479075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8" y="477"/>
                  </a:moveTo>
                  <a:cubicBezTo>
                    <a:pt x="1263" y="96"/>
                    <a:pt x="84" y="1"/>
                    <a:pt x="1" y="251"/>
                  </a:cubicBezTo>
                  <a:cubicBezTo>
                    <a:pt x="346" y="310"/>
                    <a:pt x="179" y="608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5" name="Google Shape;64585;p27"/>
            <p:cNvSpPr/>
            <p:nvPr/>
          </p:nvSpPr>
          <p:spPr>
            <a:xfrm>
              <a:off x="848600" y="5468075"/>
              <a:ext cx="39625" cy="18475"/>
            </a:xfrm>
            <a:custGeom>
              <a:avLst/>
              <a:gdLst/>
              <a:ahLst/>
              <a:cxnLst/>
              <a:rect l="l" t="t" r="r" b="b"/>
              <a:pathLst>
                <a:path w="1585" h="739" extrusionOk="0">
                  <a:moveTo>
                    <a:pt x="1299" y="691"/>
                  </a:moveTo>
                  <a:cubicBezTo>
                    <a:pt x="1477" y="560"/>
                    <a:pt x="1584" y="393"/>
                    <a:pt x="1525" y="119"/>
                  </a:cubicBezTo>
                  <a:cubicBezTo>
                    <a:pt x="810" y="179"/>
                    <a:pt x="513" y="48"/>
                    <a:pt x="1" y="0"/>
                  </a:cubicBezTo>
                  <a:cubicBezTo>
                    <a:pt x="263" y="333"/>
                    <a:pt x="346" y="738"/>
                    <a:pt x="1299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6" name="Google Shape;64586;p27"/>
            <p:cNvSpPr/>
            <p:nvPr/>
          </p:nvSpPr>
          <p:spPr>
            <a:xfrm>
              <a:off x="1138225" y="5465675"/>
              <a:ext cx="56875" cy="14325"/>
            </a:xfrm>
            <a:custGeom>
              <a:avLst/>
              <a:gdLst/>
              <a:ahLst/>
              <a:cxnLst/>
              <a:rect l="l" t="t" r="r" b="b"/>
              <a:pathLst>
                <a:path w="2275" h="573" extrusionOk="0">
                  <a:moveTo>
                    <a:pt x="798" y="560"/>
                  </a:moveTo>
                  <a:cubicBezTo>
                    <a:pt x="739" y="156"/>
                    <a:pt x="2275" y="572"/>
                    <a:pt x="1894" y="1"/>
                  </a:cubicBezTo>
                  <a:cubicBezTo>
                    <a:pt x="1274" y="60"/>
                    <a:pt x="763" y="156"/>
                    <a:pt x="143" y="215"/>
                  </a:cubicBezTo>
                  <a:cubicBezTo>
                    <a:pt x="1" y="537"/>
                    <a:pt x="608" y="441"/>
                    <a:pt x="79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7" name="Google Shape;64587;p27"/>
            <p:cNvSpPr/>
            <p:nvPr/>
          </p:nvSpPr>
          <p:spPr>
            <a:xfrm>
              <a:off x="5481625" y="54734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8" name="Google Shape;64588;p27"/>
            <p:cNvSpPr/>
            <p:nvPr/>
          </p:nvSpPr>
          <p:spPr>
            <a:xfrm>
              <a:off x="5419125" y="54686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0" y="215"/>
                  </a:moveTo>
                  <a:lnTo>
                    <a:pt x="441" y="215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9" name="Google Shape;64589;p27"/>
            <p:cNvSpPr/>
            <p:nvPr/>
          </p:nvSpPr>
          <p:spPr>
            <a:xfrm>
              <a:off x="4332375" y="54677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70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0" name="Google Shape;64590;p27"/>
            <p:cNvSpPr/>
            <p:nvPr/>
          </p:nvSpPr>
          <p:spPr>
            <a:xfrm>
              <a:off x="6521050" y="5457350"/>
              <a:ext cx="35150" cy="16700"/>
            </a:xfrm>
            <a:custGeom>
              <a:avLst/>
              <a:gdLst/>
              <a:ahLst/>
              <a:cxnLst/>
              <a:rect l="l" t="t" r="r" b="b"/>
              <a:pathLst>
                <a:path w="1406" h="668" extrusionOk="0">
                  <a:moveTo>
                    <a:pt x="715" y="0"/>
                  </a:moveTo>
                  <a:cubicBezTo>
                    <a:pt x="679" y="215"/>
                    <a:pt x="0" y="72"/>
                    <a:pt x="60" y="346"/>
                  </a:cubicBezTo>
                  <a:cubicBezTo>
                    <a:pt x="441" y="667"/>
                    <a:pt x="1405" y="167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1" name="Google Shape;64591;p27"/>
            <p:cNvSpPr/>
            <p:nvPr/>
          </p:nvSpPr>
          <p:spPr>
            <a:xfrm>
              <a:off x="5476275" y="54648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31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2" name="Google Shape;64592;p27"/>
            <p:cNvSpPr/>
            <p:nvPr/>
          </p:nvSpPr>
          <p:spPr>
            <a:xfrm>
              <a:off x="7364900" y="54600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3" name="Google Shape;64593;p27"/>
            <p:cNvSpPr/>
            <p:nvPr/>
          </p:nvSpPr>
          <p:spPr>
            <a:xfrm>
              <a:off x="4811600" y="5449900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393" y="632"/>
                  </a:moveTo>
                  <a:cubicBezTo>
                    <a:pt x="465" y="477"/>
                    <a:pt x="703" y="406"/>
                    <a:pt x="608" y="179"/>
                  </a:cubicBezTo>
                  <a:cubicBezTo>
                    <a:pt x="1" y="1"/>
                    <a:pt x="1" y="668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4" name="Google Shape;64594;p27"/>
            <p:cNvSpPr/>
            <p:nvPr/>
          </p:nvSpPr>
          <p:spPr>
            <a:xfrm>
              <a:off x="4470775" y="5459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68" y="179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5" name="Google Shape;64595;p27"/>
            <p:cNvSpPr/>
            <p:nvPr/>
          </p:nvSpPr>
          <p:spPr>
            <a:xfrm>
              <a:off x="2202350" y="5449900"/>
              <a:ext cx="37525" cy="17900"/>
            </a:xfrm>
            <a:custGeom>
              <a:avLst/>
              <a:gdLst/>
              <a:ahLst/>
              <a:cxnLst/>
              <a:rect l="l" t="t" r="r" b="b"/>
              <a:pathLst>
                <a:path w="1501" h="716" extrusionOk="0">
                  <a:moveTo>
                    <a:pt x="191" y="406"/>
                  </a:moveTo>
                  <a:cubicBezTo>
                    <a:pt x="536" y="715"/>
                    <a:pt x="1477" y="406"/>
                    <a:pt x="1501" y="179"/>
                  </a:cubicBezTo>
                  <a:cubicBezTo>
                    <a:pt x="1060" y="251"/>
                    <a:pt x="0" y="1"/>
                    <a:pt x="191" y="4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6" name="Google Shape;64596;p27"/>
            <p:cNvSpPr/>
            <p:nvPr/>
          </p:nvSpPr>
          <p:spPr>
            <a:xfrm>
              <a:off x="1336175" y="544485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8" y="500"/>
                  </a:moveTo>
                  <a:cubicBezTo>
                    <a:pt x="834" y="334"/>
                    <a:pt x="726" y="0"/>
                    <a:pt x="60" y="60"/>
                  </a:cubicBezTo>
                  <a:cubicBezTo>
                    <a:pt x="0" y="310"/>
                    <a:pt x="119" y="477"/>
                    <a:pt x="488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7" name="Google Shape;64597;p27"/>
            <p:cNvSpPr/>
            <p:nvPr/>
          </p:nvSpPr>
          <p:spPr>
            <a:xfrm>
              <a:off x="7215175" y="5450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36"/>
                  </a:cubicBezTo>
                  <a:cubicBezTo>
                    <a:pt x="274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8" name="Google Shape;64598;p27"/>
            <p:cNvSpPr/>
            <p:nvPr/>
          </p:nvSpPr>
          <p:spPr>
            <a:xfrm>
              <a:off x="7258625" y="54481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9" name="Google Shape;64599;p27"/>
            <p:cNvSpPr/>
            <p:nvPr/>
          </p:nvSpPr>
          <p:spPr>
            <a:xfrm>
              <a:off x="5652775" y="543830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536"/>
                  </a:moveTo>
                  <a:cubicBezTo>
                    <a:pt x="834" y="631"/>
                    <a:pt x="834" y="0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0" name="Google Shape;64600;p27"/>
            <p:cNvSpPr/>
            <p:nvPr/>
          </p:nvSpPr>
          <p:spPr>
            <a:xfrm>
              <a:off x="2266950" y="544515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60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1" name="Google Shape;64601;p27"/>
            <p:cNvSpPr/>
            <p:nvPr/>
          </p:nvSpPr>
          <p:spPr>
            <a:xfrm>
              <a:off x="882550" y="5429075"/>
              <a:ext cx="32750" cy="19375"/>
            </a:xfrm>
            <a:custGeom>
              <a:avLst/>
              <a:gdLst/>
              <a:ahLst/>
              <a:cxnLst/>
              <a:rect l="l" t="t" r="r" b="b"/>
              <a:pathLst>
                <a:path w="1310" h="775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67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2" name="Google Shape;64602;p27"/>
            <p:cNvSpPr/>
            <p:nvPr/>
          </p:nvSpPr>
          <p:spPr>
            <a:xfrm>
              <a:off x="5041700" y="54368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7"/>
                  </a:moveTo>
                  <a:cubicBezTo>
                    <a:pt x="262" y="1"/>
                    <a:pt x="0" y="96"/>
                    <a:pt x="95" y="144"/>
                  </a:cubicBezTo>
                  <a:cubicBezTo>
                    <a:pt x="155" y="168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3" name="Google Shape;64603;p27"/>
            <p:cNvSpPr/>
            <p:nvPr/>
          </p:nvSpPr>
          <p:spPr>
            <a:xfrm>
              <a:off x="4978300" y="5434725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15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03"/>
                    <a:pt x="238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4" name="Google Shape;64604;p27"/>
            <p:cNvSpPr/>
            <p:nvPr/>
          </p:nvSpPr>
          <p:spPr>
            <a:xfrm>
              <a:off x="1294500" y="5424600"/>
              <a:ext cx="16100" cy="14325"/>
            </a:xfrm>
            <a:custGeom>
              <a:avLst/>
              <a:gdLst/>
              <a:ahLst/>
              <a:cxnLst/>
              <a:rect l="l" t="t" r="r" b="b"/>
              <a:pathLst>
                <a:path w="644" h="573" extrusionOk="0">
                  <a:moveTo>
                    <a:pt x="429" y="525"/>
                  </a:moveTo>
                  <a:cubicBezTo>
                    <a:pt x="441" y="453"/>
                    <a:pt x="465" y="394"/>
                    <a:pt x="643" y="406"/>
                  </a:cubicBezTo>
                  <a:lnTo>
                    <a:pt x="643" y="179"/>
                  </a:lnTo>
                  <a:cubicBezTo>
                    <a:pt x="107" y="1"/>
                    <a:pt x="0" y="572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5" name="Google Shape;64605;p27"/>
            <p:cNvSpPr/>
            <p:nvPr/>
          </p:nvSpPr>
          <p:spPr>
            <a:xfrm>
              <a:off x="4340400" y="54314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55"/>
                    <a:pt x="441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6" name="Google Shape;64606;p27"/>
            <p:cNvSpPr/>
            <p:nvPr/>
          </p:nvSpPr>
          <p:spPr>
            <a:xfrm>
              <a:off x="265500" y="542610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727" y="346"/>
                  </a:moveTo>
                  <a:lnTo>
                    <a:pt x="727" y="0"/>
                  </a:lnTo>
                  <a:lnTo>
                    <a:pt x="286" y="0"/>
                  </a:lnTo>
                  <a:cubicBezTo>
                    <a:pt x="274" y="155"/>
                    <a:pt x="0" y="167"/>
                    <a:pt x="8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7" name="Google Shape;64607;p27"/>
            <p:cNvSpPr/>
            <p:nvPr/>
          </p:nvSpPr>
          <p:spPr>
            <a:xfrm>
              <a:off x="6853825" y="5425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8" name="Google Shape;64608;p27"/>
            <p:cNvSpPr/>
            <p:nvPr/>
          </p:nvSpPr>
          <p:spPr>
            <a:xfrm>
              <a:off x="4370175" y="5421025"/>
              <a:ext cx="18175" cy="13725"/>
            </a:xfrm>
            <a:custGeom>
              <a:avLst/>
              <a:gdLst/>
              <a:ahLst/>
              <a:cxnLst/>
              <a:rect l="l" t="t" r="r" b="b"/>
              <a:pathLst>
                <a:path w="727" h="549" extrusionOk="0">
                  <a:moveTo>
                    <a:pt x="667" y="441"/>
                  </a:moveTo>
                  <a:cubicBezTo>
                    <a:pt x="727" y="191"/>
                    <a:pt x="620" y="25"/>
                    <a:pt x="227" y="1"/>
                  </a:cubicBezTo>
                  <a:cubicBezTo>
                    <a:pt x="274" y="191"/>
                    <a:pt x="1" y="549"/>
                    <a:pt x="6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9" name="Google Shape;64609;p27"/>
            <p:cNvSpPr/>
            <p:nvPr/>
          </p:nvSpPr>
          <p:spPr>
            <a:xfrm>
              <a:off x="3330175" y="5409425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5"/>
                  </a:moveTo>
                  <a:cubicBezTo>
                    <a:pt x="1810" y="465"/>
                    <a:pt x="715" y="143"/>
                    <a:pt x="83" y="1"/>
                  </a:cubicBezTo>
                  <a:cubicBezTo>
                    <a:pt x="0" y="536"/>
                    <a:pt x="476" y="774"/>
                    <a:pt x="1167" y="9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0" name="Google Shape;64610;p27"/>
            <p:cNvSpPr/>
            <p:nvPr/>
          </p:nvSpPr>
          <p:spPr>
            <a:xfrm>
              <a:off x="6872875" y="542282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46" y="24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1" name="Google Shape;64611;p27"/>
            <p:cNvSpPr/>
            <p:nvPr/>
          </p:nvSpPr>
          <p:spPr>
            <a:xfrm>
              <a:off x="655725" y="542282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31"/>
                  </a:moveTo>
                  <a:cubicBezTo>
                    <a:pt x="155" y="167"/>
                    <a:pt x="429" y="72"/>
                    <a:pt x="322" y="24"/>
                  </a:cubicBezTo>
                  <a:cubicBezTo>
                    <a:pt x="262" y="0"/>
                    <a:pt x="0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2" name="Google Shape;64612;p27"/>
            <p:cNvSpPr/>
            <p:nvPr/>
          </p:nvSpPr>
          <p:spPr>
            <a:xfrm>
              <a:off x="4302300" y="54198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3" name="Google Shape;64613;p27"/>
            <p:cNvSpPr/>
            <p:nvPr/>
          </p:nvSpPr>
          <p:spPr>
            <a:xfrm>
              <a:off x="1506125" y="5410925"/>
              <a:ext cx="27700" cy="15500"/>
            </a:xfrm>
            <a:custGeom>
              <a:avLst/>
              <a:gdLst/>
              <a:ahLst/>
              <a:cxnLst/>
              <a:rect l="l" t="t" r="r" b="b"/>
              <a:pathLst>
                <a:path w="1108" h="620" extrusionOk="0">
                  <a:moveTo>
                    <a:pt x="882" y="500"/>
                  </a:moveTo>
                  <a:cubicBezTo>
                    <a:pt x="1108" y="214"/>
                    <a:pt x="155" y="0"/>
                    <a:pt x="1" y="274"/>
                  </a:cubicBezTo>
                  <a:cubicBezTo>
                    <a:pt x="346" y="322"/>
                    <a:pt x="191" y="619"/>
                    <a:pt x="882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4" name="Google Shape;64614;p27"/>
            <p:cNvSpPr/>
            <p:nvPr/>
          </p:nvSpPr>
          <p:spPr>
            <a:xfrm>
              <a:off x="454800" y="5417450"/>
              <a:ext cx="18775" cy="6000"/>
            </a:xfrm>
            <a:custGeom>
              <a:avLst/>
              <a:gdLst/>
              <a:ahLst/>
              <a:cxnLst/>
              <a:rect l="l" t="t" r="r" b="b"/>
              <a:pathLst>
                <a:path w="751" h="240" extrusionOk="0">
                  <a:moveTo>
                    <a:pt x="537" y="239"/>
                  </a:moveTo>
                  <a:cubicBezTo>
                    <a:pt x="537" y="120"/>
                    <a:pt x="715" y="108"/>
                    <a:pt x="751" y="13"/>
                  </a:cubicBezTo>
                  <a:cubicBezTo>
                    <a:pt x="417" y="37"/>
                    <a:pt x="1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5" name="Google Shape;64615;p27"/>
            <p:cNvSpPr/>
            <p:nvPr/>
          </p:nvSpPr>
          <p:spPr>
            <a:xfrm>
              <a:off x="2223475" y="541745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75" y="37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6" name="Google Shape;64616;p27"/>
            <p:cNvSpPr/>
            <p:nvPr/>
          </p:nvSpPr>
          <p:spPr>
            <a:xfrm>
              <a:off x="1726400" y="54171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4" y="24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67"/>
                    <a:pt x="429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7" name="Google Shape;64617;p27"/>
            <p:cNvSpPr/>
            <p:nvPr/>
          </p:nvSpPr>
          <p:spPr>
            <a:xfrm>
              <a:off x="5737025" y="54055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45" y="36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8" name="Google Shape;64618;p27"/>
            <p:cNvSpPr/>
            <p:nvPr/>
          </p:nvSpPr>
          <p:spPr>
            <a:xfrm>
              <a:off x="4544000" y="53981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07"/>
                  </a:moveTo>
                  <a:lnTo>
                    <a:pt x="1" y="333"/>
                  </a:lnTo>
                  <a:cubicBezTo>
                    <a:pt x="406" y="714"/>
                    <a:pt x="1072" y="0"/>
                    <a:pt x="1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9" name="Google Shape;64619;p27"/>
            <p:cNvSpPr/>
            <p:nvPr/>
          </p:nvSpPr>
          <p:spPr>
            <a:xfrm>
              <a:off x="3715325" y="54055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0" name="Google Shape;64620;p27"/>
            <p:cNvSpPr/>
            <p:nvPr/>
          </p:nvSpPr>
          <p:spPr>
            <a:xfrm>
              <a:off x="2168425" y="5400800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4" y="346"/>
                  </a:moveTo>
                  <a:cubicBezTo>
                    <a:pt x="441" y="191"/>
                    <a:pt x="572" y="84"/>
                    <a:pt x="691" y="0"/>
                  </a:cubicBezTo>
                  <a:lnTo>
                    <a:pt x="36" y="0"/>
                  </a:lnTo>
                  <a:cubicBezTo>
                    <a:pt x="48" y="179"/>
                    <a:pt x="0" y="405"/>
                    <a:pt x="46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1" name="Google Shape;64621;p27"/>
            <p:cNvSpPr/>
            <p:nvPr/>
          </p:nvSpPr>
          <p:spPr>
            <a:xfrm>
              <a:off x="4340400" y="54028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2" name="Google Shape;64622;p27"/>
            <p:cNvSpPr/>
            <p:nvPr/>
          </p:nvSpPr>
          <p:spPr>
            <a:xfrm>
              <a:off x="2625625" y="54002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48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3" name="Google Shape;64623;p27"/>
            <p:cNvSpPr/>
            <p:nvPr/>
          </p:nvSpPr>
          <p:spPr>
            <a:xfrm>
              <a:off x="2560725" y="54008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4" name="Google Shape;64624;p27"/>
            <p:cNvSpPr/>
            <p:nvPr/>
          </p:nvSpPr>
          <p:spPr>
            <a:xfrm>
              <a:off x="2190150" y="5397825"/>
              <a:ext cx="16975" cy="9250"/>
            </a:xfrm>
            <a:custGeom>
              <a:avLst/>
              <a:gdLst/>
              <a:ahLst/>
              <a:cxnLst/>
              <a:rect l="l" t="t" r="r" b="b"/>
              <a:pathLst>
                <a:path w="679" h="370" extrusionOk="0">
                  <a:moveTo>
                    <a:pt x="679" y="34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50"/>
                    <a:pt x="203" y="369"/>
                    <a:pt x="67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5" name="Google Shape;64625;p27"/>
            <p:cNvSpPr/>
            <p:nvPr/>
          </p:nvSpPr>
          <p:spPr>
            <a:xfrm>
              <a:off x="1701975" y="53975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6" name="Google Shape;64626;p27"/>
            <p:cNvSpPr/>
            <p:nvPr/>
          </p:nvSpPr>
          <p:spPr>
            <a:xfrm>
              <a:off x="7158325" y="53951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7" name="Google Shape;64627;p27"/>
            <p:cNvSpPr/>
            <p:nvPr/>
          </p:nvSpPr>
          <p:spPr>
            <a:xfrm>
              <a:off x="4628550" y="53918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4" y="36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8" name="Google Shape;64628;p27"/>
            <p:cNvSpPr/>
            <p:nvPr/>
          </p:nvSpPr>
          <p:spPr>
            <a:xfrm>
              <a:off x="2180025" y="538680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429" y="334"/>
                  </a:moveTo>
                  <a:cubicBezTo>
                    <a:pt x="429" y="215"/>
                    <a:pt x="608" y="203"/>
                    <a:pt x="655" y="120"/>
                  </a:cubicBezTo>
                  <a:cubicBezTo>
                    <a:pt x="429" y="120"/>
                    <a:pt x="393" y="24"/>
                    <a:pt x="227" y="1"/>
                  </a:cubicBezTo>
                  <a:cubicBezTo>
                    <a:pt x="227" y="120"/>
                    <a:pt x="36" y="132"/>
                    <a:pt x="0" y="215"/>
                  </a:cubicBezTo>
                  <a:cubicBezTo>
                    <a:pt x="227" y="239"/>
                    <a:pt x="262" y="322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9" name="Google Shape;64629;p27"/>
            <p:cNvSpPr/>
            <p:nvPr/>
          </p:nvSpPr>
          <p:spPr>
            <a:xfrm>
              <a:off x="1625500" y="5379950"/>
              <a:ext cx="23225" cy="17600"/>
            </a:xfrm>
            <a:custGeom>
              <a:avLst/>
              <a:gdLst/>
              <a:ahLst/>
              <a:cxnLst/>
              <a:rect l="l" t="t" r="r" b="b"/>
              <a:pathLst>
                <a:path w="929" h="704" extrusionOk="0">
                  <a:moveTo>
                    <a:pt x="881" y="608"/>
                  </a:moveTo>
                  <a:cubicBezTo>
                    <a:pt x="929" y="287"/>
                    <a:pt x="917" y="1"/>
                    <a:pt x="226" y="48"/>
                  </a:cubicBezTo>
                  <a:cubicBezTo>
                    <a:pt x="226" y="215"/>
                    <a:pt x="119" y="298"/>
                    <a:pt x="0" y="394"/>
                  </a:cubicBezTo>
                  <a:cubicBezTo>
                    <a:pt x="441" y="394"/>
                    <a:pt x="286" y="703"/>
                    <a:pt x="881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0" name="Google Shape;64630;p27"/>
            <p:cNvSpPr/>
            <p:nvPr/>
          </p:nvSpPr>
          <p:spPr>
            <a:xfrm>
              <a:off x="7155650" y="5388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1" name="Google Shape;64631;p27"/>
            <p:cNvSpPr/>
            <p:nvPr/>
          </p:nvSpPr>
          <p:spPr>
            <a:xfrm>
              <a:off x="6987175" y="5388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6"/>
                  </a:moveTo>
                  <a:cubicBezTo>
                    <a:pt x="167" y="180"/>
                    <a:pt x="429" y="84"/>
                    <a:pt x="322" y="37"/>
                  </a:cubicBezTo>
                  <a:cubicBezTo>
                    <a:pt x="262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2" name="Google Shape;64632;p27"/>
            <p:cNvSpPr/>
            <p:nvPr/>
          </p:nvSpPr>
          <p:spPr>
            <a:xfrm>
              <a:off x="4441025" y="5386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5" y="48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3" name="Google Shape;64633;p27"/>
            <p:cNvSpPr/>
            <p:nvPr/>
          </p:nvSpPr>
          <p:spPr>
            <a:xfrm>
              <a:off x="2729200" y="53769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3"/>
                  </a:moveTo>
                  <a:cubicBezTo>
                    <a:pt x="441" y="429"/>
                    <a:pt x="465" y="370"/>
                    <a:pt x="655" y="394"/>
                  </a:cubicBezTo>
                  <a:lnTo>
                    <a:pt x="655" y="167"/>
                  </a:lnTo>
                  <a:cubicBezTo>
                    <a:pt x="119" y="1"/>
                    <a:pt x="0" y="548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4" name="Google Shape;64634;p27"/>
            <p:cNvSpPr/>
            <p:nvPr/>
          </p:nvSpPr>
          <p:spPr>
            <a:xfrm>
              <a:off x="6560325" y="5384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79" y="84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5" name="Google Shape;64635;p27"/>
            <p:cNvSpPr/>
            <p:nvPr/>
          </p:nvSpPr>
          <p:spPr>
            <a:xfrm>
              <a:off x="4533300" y="5377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203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6" name="Google Shape;64636;p27"/>
            <p:cNvSpPr/>
            <p:nvPr/>
          </p:nvSpPr>
          <p:spPr>
            <a:xfrm>
              <a:off x="1346275" y="5375500"/>
              <a:ext cx="18500" cy="10725"/>
            </a:xfrm>
            <a:custGeom>
              <a:avLst/>
              <a:gdLst/>
              <a:ahLst/>
              <a:cxnLst/>
              <a:rect l="l" t="t" r="r" b="b"/>
              <a:pathLst>
                <a:path w="740" h="429" extrusionOk="0">
                  <a:moveTo>
                    <a:pt x="739" y="119"/>
                  </a:moveTo>
                  <a:cubicBezTo>
                    <a:pt x="442" y="119"/>
                    <a:pt x="263" y="60"/>
                    <a:pt x="84" y="0"/>
                  </a:cubicBezTo>
                  <a:cubicBezTo>
                    <a:pt x="1" y="357"/>
                    <a:pt x="680" y="429"/>
                    <a:pt x="739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7" name="Google Shape;64637;p27"/>
            <p:cNvSpPr/>
            <p:nvPr/>
          </p:nvSpPr>
          <p:spPr>
            <a:xfrm>
              <a:off x="3519775" y="537787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8" name="Google Shape;64638;p27"/>
            <p:cNvSpPr/>
            <p:nvPr/>
          </p:nvSpPr>
          <p:spPr>
            <a:xfrm>
              <a:off x="1401350" y="5359425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2"/>
                    <a:pt x="977" y="762"/>
                    <a:pt x="1584" y="643"/>
                  </a:cubicBezTo>
                  <a:cubicBezTo>
                    <a:pt x="1406" y="322"/>
                    <a:pt x="1227" y="0"/>
                    <a:pt x="274" y="84"/>
                  </a:cubicBezTo>
                  <a:cubicBezTo>
                    <a:pt x="96" y="215"/>
                    <a:pt x="1" y="393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9" name="Google Shape;64639;p27"/>
            <p:cNvSpPr/>
            <p:nvPr/>
          </p:nvSpPr>
          <p:spPr>
            <a:xfrm>
              <a:off x="1794250" y="5366575"/>
              <a:ext cx="5400" cy="6550"/>
            </a:xfrm>
            <a:custGeom>
              <a:avLst/>
              <a:gdLst/>
              <a:ahLst/>
              <a:cxnLst/>
              <a:rect l="l" t="t" r="r" b="b"/>
              <a:pathLst>
                <a:path w="216" h="262" extrusionOk="0">
                  <a:moveTo>
                    <a:pt x="215" y="131"/>
                  </a:moveTo>
                  <a:cubicBezTo>
                    <a:pt x="215" y="71"/>
                    <a:pt x="37" y="0"/>
                    <a:pt x="1" y="131"/>
                  </a:cubicBezTo>
                  <a:cubicBezTo>
                    <a:pt x="1" y="191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0" name="Google Shape;64640;p27"/>
            <p:cNvSpPr/>
            <p:nvPr/>
          </p:nvSpPr>
          <p:spPr>
            <a:xfrm>
              <a:off x="4038875" y="53668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63" y="37"/>
                    <a:pt x="1" y="1"/>
                    <a:pt x="1" y="120"/>
                  </a:cubicBezTo>
                  <a:cubicBezTo>
                    <a:pt x="168" y="96"/>
                    <a:pt x="430" y="120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1" name="Google Shape;64641;p27"/>
            <p:cNvSpPr/>
            <p:nvPr/>
          </p:nvSpPr>
          <p:spPr>
            <a:xfrm>
              <a:off x="1870150" y="5363575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3" y="215"/>
                    <a:pt x="180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2" name="Google Shape;64642;p27"/>
            <p:cNvSpPr/>
            <p:nvPr/>
          </p:nvSpPr>
          <p:spPr>
            <a:xfrm>
              <a:off x="1546600" y="536657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79" y="167"/>
                    <a:pt x="453" y="71"/>
                    <a:pt x="346" y="12"/>
                  </a:cubicBezTo>
                  <a:cubicBezTo>
                    <a:pt x="287" y="0"/>
                    <a:pt x="1" y="71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3" name="Google Shape;64643;p27"/>
            <p:cNvSpPr/>
            <p:nvPr/>
          </p:nvSpPr>
          <p:spPr>
            <a:xfrm>
              <a:off x="4168675" y="5358825"/>
              <a:ext cx="16675" cy="6575"/>
            </a:xfrm>
            <a:custGeom>
              <a:avLst/>
              <a:gdLst/>
              <a:ahLst/>
              <a:cxnLst/>
              <a:rect l="l" t="t" r="r" b="b"/>
              <a:pathLst>
                <a:path w="667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191"/>
                    <a:pt x="238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4" name="Google Shape;64644;p27"/>
            <p:cNvSpPr/>
            <p:nvPr/>
          </p:nvSpPr>
          <p:spPr>
            <a:xfrm>
              <a:off x="3337900" y="53615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51" y="24"/>
                    <a:pt x="1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5" name="Google Shape;64645;p27"/>
            <p:cNvSpPr/>
            <p:nvPr/>
          </p:nvSpPr>
          <p:spPr>
            <a:xfrm>
              <a:off x="1949050" y="5360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34" y="37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6" name="Google Shape;64646;p27"/>
            <p:cNvSpPr/>
            <p:nvPr/>
          </p:nvSpPr>
          <p:spPr>
            <a:xfrm>
              <a:off x="6935675" y="53588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20"/>
                  </a:cubicBezTo>
                  <a:cubicBezTo>
                    <a:pt x="167" y="84"/>
                    <a:pt x="417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7" name="Google Shape;64647;p27"/>
            <p:cNvSpPr/>
            <p:nvPr/>
          </p:nvSpPr>
          <p:spPr>
            <a:xfrm>
              <a:off x="4571100" y="53502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19"/>
                  </a:moveTo>
                  <a:cubicBezTo>
                    <a:pt x="227" y="60"/>
                    <a:pt x="48" y="0"/>
                    <a:pt x="0" y="119"/>
                  </a:cubicBezTo>
                  <a:cubicBezTo>
                    <a:pt x="0" y="179"/>
                    <a:pt x="191" y="238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8" name="Google Shape;64648;p27"/>
            <p:cNvSpPr/>
            <p:nvPr/>
          </p:nvSpPr>
          <p:spPr>
            <a:xfrm>
              <a:off x="1837725" y="53502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07"/>
                  </a:cubicBezTo>
                  <a:cubicBezTo>
                    <a:pt x="167" y="95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9" name="Google Shape;64649;p27"/>
            <p:cNvSpPr/>
            <p:nvPr/>
          </p:nvSpPr>
          <p:spPr>
            <a:xfrm>
              <a:off x="1381125" y="5346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0" name="Google Shape;64650;p27"/>
            <p:cNvSpPr/>
            <p:nvPr/>
          </p:nvSpPr>
          <p:spPr>
            <a:xfrm>
              <a:off x="3639125" y="53469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1" name="Google Shape;64651;p27"/>
            <p:cNvSpPr/>
            <p:nvPr/>
          </p:nvSpPr>
          <p:spPr>
            <a:xfrm>
              <a:off x="2163950" y="5337700"/>
              <a:ext cx="16100" cy="16675"/>
            </a:xfrm>
            <a:custGeom>
              <a:avLst/>
              <a:gdLst/>
              <a:ahLst/>
              <a:cxnLst/>
              <a:rect l="l" t="t" r="r" b="b"/>
              <a:pathLst>
                <a:path w="644" h="667" extrusionOk="0">
                  <a:moveTo>
                    <a:pt x="643" y="155"/>
                  </a:moveTo>
                  <a:cubicBezTo>
                    <a:pt x="0" y="0"/>
                    <a:pt x="0" y="667"/>
                    <a:pt x="643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2" name="Google Shape;64652;p27"/>
            <p:cNvSpPr/>
            <p:nvPr/>
          </p:nvSpPr>
          <p:spPr>
            <a:xfrm>
              <a:off x="5411075" y="5343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31"/>
                  </a:cubicBezTo>
                  <a:cubicBezTo>
                    <a:pt x="167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3" name="Google Shape;64653;p27"/>
            <p:cNvSpPr/>
            <p:nvPr/>
          </p:nvSpPr>
          <p:spPr>
            <a:xfrm>
              <a:off x="5133975" y="53439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1" y="24"/>
                  </a:moveTo>
                  <a:cubicBezTo>
                    <a:pt x="262" y="0"/>
                    <a:pt x="0" y="83"/>
                    <a:pt x="95" y="131"/>
                  </a:cubicBezTo>
                  <a:cubicBezTo>
                    <a:pt x="179" y="179"/>
                    <a:pt x="441" y="83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4" name="Google Shape;64654;p27"/>
            <p:cNvSpPr/>
            <p:nvPr/>
          </p:nvSpPr>
          <p:spPr>
            <a:xfrm>
              <a:off x="1992500" y="5336200"/>
              <a:ext cx="20550" cy="8350"/>
            </a:xfrm>
            <a:custGeom>
              <a:avLst/>
              <a:gdLst/>
              <a:ahLst/>
              <a:cxnLst/>
              <a:rect l="l" t="t" r="r" b="b"/>
              <a:pathLst>
                <a:path w="822" h="334" extrusionOk="0">
                  <a:moveTo>
                    <a:pt x="120" y="334"/>
                  </a:moveTo>
                  <a:lnTo>
                    <a:pt x="774" y="334"/>
                  </a:lnTo>
                  <a:cubicBezTo>
                    <a:pt x="739" y="203"/>
                    <a:pt x="822" y="12"/>
                    <a:pt x="548" y="1"/>
                  </a:cubicBezTo>
                  <a:cubicBezTo>
                    <a:pt x="536" y="179"/>
                    <a:pt x="0" y="84"/>
                    <a:pt x="120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5" name="Google Shape;64655;p27"/>
            <p:cNvSpPr/>
            <p:nvPr/>
          </p:nvSpPr>
          <p:spPr>
            <a:xfrm>
              <a:off x="2307425" y="5338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31" y="156"/>
                  </a:cubicBezTo>
                  <a:cubicBezTo>
                    <a:pt x="191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6" name="Google Shape;64656;p27"/>
            <p:cNvSpPr/>
            <p:nvPr/>
          </p:nvSpPr>
          <p:spPr>
            <a:xfrm>
              <a:off x="3607575" y="5327275"/>
              <a:ext cx="23550" cy="12525"/>
            </a:xfrm>
            <a:custGeom>
              <a:avLst/>
              <a:gdLst/>
              <a:ahLst/>
              <a:cxnLst/>
              <a:rect l="l" t="t" r="r" b="b"/>
              <a:pathLst>
                <a:path w="942" h="501" extrusionOk="0">
                  <a:moveTo>
                    <a:pt x="941" y="477"/>
                  </a:moveTo>
                  <a:lnTo>
                    <a:pt x="941" y="24"/>
                  </a:lnTo>
                  <a:cubicBezTo>
                    <a:pt x="525" y="0"/>
                    <a:pt x="465" y="143"/>
                    <a:pt x="72" y="131"/>
                  </a:cubicBezTo>
                  <a:cubicBezTo>
                    <a:pt x="1" y="429"/>
                    <a:pt x="370" y="500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7" name="Google Shape;64657;p27"/>
            <p:cNvSpPr/>
            <p:nvPr/>
          </p:nvSpPr>
          <p:spPr>
            <a:xfrm>
              <a:off x="1315925" y="5329350"/>
              <a:ext cx="21750" cy="11650"/>
            </a:xfrm>
            <a:custGeom>
              <a:avLst/>
              <a:gdLst/>
              <a:ahLst/>
              <a:cxnLst/>
              <a:rect l="l" t="t" r="r" b="b"/>
              <a:pathLst>
                <a:path w="870" h="466" extrusionOk="0">
                  <a:moveTo>
                    <a:pt x="870" y="394"/>
                  </a:moveTo>
                  <a:lnTo>
                    <a:pt x="870" y="48"/>
                  </a:lnTo>
                  <a:cubicBezTo>
                    <a:pt x="536" y="60"/>
                    <a:pt x="60" y="1"/>
                    <a:pt x="1" y="167"/>
                  </a:cubicBezTo>
                  <a:cubicBezTo>
                    <a:pt x="441" y="167"/>
                    <a:pt x="274" y="465"/>
                    <a:pt x="870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8" name="Google Shape;64658;p27"/>
            <p:cNvSpPr/>
            <p:nvPr/>
          </p:nvSpPr>
          <p:spPr>
            <a:xfrm>
              <a:off x="1663875" y="5318650"/>
              <a:ext cx="32775" cy="17275"/>
            </a:xfrm>
            <a:custGeom>
              <a:avLst/>
              <a:gdLst/>
              <a:ahLst/>
              <a:cxnLst/>
              <a:rect l="l" t="t" r="r" b="b"/>
              <a:pathLst>
                <a:path w="1311" h="691" extrusionOk="0">
                  <a:moveTo>
                    <a:pt x="1" y="250"/>
                  </a:moveTo>
                  <a:cubicBezTo>
                    <a:pt x="239" y="500"/>
                    <a:pt x="596" y="691"/>
                    <a:pt x="1311" y="691"/>
                  </a:cubicBezTo>
                  <a:lnTo>
                    <a:pt x="1311" y="131"/>
                  </a:lnTo>
                  <a:cubicBezTo>
                    <a:pt x="930" y="203"/>
                    <a:pt x="13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9" name="Google Shape;64659;p27"/>
            <p:cNvSpPr/>
            <p:nvPr/>
          </p:nvSpPr>
          <p:spPr>
            <a:xfrm>
              <a:off x="875700" y="5319225"/>
              <a:ext cx="36325" cy="17300"/>
            </a:xfrm>
            <a:custGeom>
              <a:avLst/>
              <a:gdLst/>
              <a:ahLst/>
              <a:cxnLst/>
              <a:rect l="l" t="t" r="r" b="b"/>
              <a:pathLst>
                <a:path w="1453" h="692" extrusionOk="0">
                  <a:moveTo>
                    <a:pt x="1096" y="1"/>
                  </a:moveTo>
                  <a:cubicBezTo>
                    <a:pt x="405" y="37"/>
                    <a:pt x="48" y="215"/>
                    <a:pt x="0" y="572"/>
                  </a:cubicBezTo>
                  <a:cubicBezTo>
                    <a:pt x="429" y="537"/>
                    <a:pt x="476" y="691"/>
                    <a:pt x="881" y="691"/>
                  </a:cubicBezTo>
                  <a:cubicBezTo>
                    <a:pt x="1024" y="441"/>
                    <a:pt x="1453" y="180"/>
                    <a:pt x="109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0" name="Google Shape;64660;p27"/>
            <p:cNvSpPr/>
            <p:nvPr/>
          </p:nvSpPr>
          <p:spPr>
            <a:xfrm>
              <a:off x="4631225" y="5324900"/>
              <a:ext cx="11925" cy="9250"/>
            </a:xfrm>
            <a:custGeom>
              <a:avLst/>
              <a:gdLst/>
              <a:ahLst/>
              <a:cxnLst/>
              <a:rect l="l" t="t" r="r" b="b"/>
              <a:pathLst>
                <a:path w="477" h="370" extrusionOk="0">
                  <a:moveTo>
                    <a:pt x="429" y="345"/>
                  </a:moveTo>
                  <a:cubicBezTo>
                    <a:pt x="393" y="214"/>
                    <a:pt x="477" y="36"/>
                    <a:pt x="215" y="0"/>
                  </a:cubicBezTo>
                  <a:cubicBezTo>
                    <a:pt x="203" y="72"/>
                    <a:pt x="191" y="131"/>
                    <a:pt x="0" y="119"/>
                  </a:cubicBezTo>
                  <a:cubicBezTo>
                    <a:pt x="24" y="250"/>
                    <a:pt x="60" y="369"/>
                    <a:pt x="42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1" name="Google Shape;64661;p27"/>
            <p:cNvSpPr/>
            <p:nvPr/>
          </p:nvSpPr>
          <p:spPr>
            <a:xfrm>
              <a:off x="2155900" y="5329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2" name="Google Shape;64662;p27"/>
            <p:cNvSpPr/>
            <p:nvPr/>
          </p:nvSpPr>
          <p:spPr>
            <a:xfrm>
              <a:off x="3451600" y="532460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3" name="Google Shape;64663;p27"/>
            <p:cNvSpPr/>
            <p:nvPr/>
          </p:nvSpPr>
          <p:spPr>
            <a:xfrm>
              <a:off x="1987150" y="5324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4" name="Google Shape;64664;p27"/>
            <p:cNvSpPr/>
            <p:nvPr/>
          </p:nvSpPr>
          <p:spPr>
            <a:xfrm>
              <a:off x="3125675" y="53219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5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5" name="Google Shape;64665;p27"/>
            <p:cNvSpPr/>
            <p:nvPr/>
          </p:nvSpPr>
          <p:spPr>
            <a:xfrm>
              <a:off x="3753425" y="53186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108" y="131"/>
                  </a:moveTo>
                  <a:cubicBezTo>
                    <a:pt x="168" y="167"/>
                    <a:pt x="429" y="72"/>
                    <a:pt x="334" y="12"/>
                  </a:cubicBezTo>
                  <a:cubicBezTo>
                    <a:pt x="275" y="0"/>
                    <a:pt x="1" y="83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6" name="Google Shape;64666;p27"/>
            <p:cNvSpPr/>
            <p:nvPr/>
          </p:nvSpPr>
          <p:spPr>
            <a:xfrm>
              <a:off x="2894700" y="53186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7" name="Google Shape;64667;p27"/>
            <p:cNvSpPr/>
            <p:nvPr/>
          </p:nvSpPr>
          <p:spPr>
            <a:xfrm>
              <a:off x="5791200" y="53129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25"/>
                  </a:moveTo>
                  <a:cubicBezTo>
                    <a:pt x="274" y="1"/>
                    <a:pt x="0" y="96"/>
                    <a:pt x="119" y="144"/>
                  </a:cubicBezTo>
                  <a:cubicBezTo>
                    <a:pt x="179" y="168"/>
                    <a:pt x="452" y="96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8" name="Google Shape;64668;p27"/>
            <p:cNvSpPr/>
            <p:nvPr/>
          </p:nvSpPr>
          <p:spPr>
            <a:xfrm>
              <a:off x="2139550" y="53129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5"/>
                  </a:moveTo>
                  <a:cubicBezTo>
                    <a:pt x="262" y="1"/>
                    <a:pt x="0" y="96"/>
                    <a:pt x="95" y="144"/>
                  </a:cubicBezTo>
                  <a:cubicBezTo>
                    <a:pt x="155" y="168"/>
                    <a:pt x="429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9" name="Google Shape;64669;p27"/>
            <p:cNvSpPr/>
            <p:nvPr/>
          </p:nvSpPr>
          <p:spPr>
            <a:xfrm>
              <a:off x="4652650" y="53082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0" name="Google Shape;64670;p27"/>
            <p:cNvSpPr/>
            <p:nvPr/>
          </p:nvSpPr>
          <p:spPr>
            <a:xfrm>
              <a:off x="3742425" y="52966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334" y="0"/>
                  </a:moveTo>
                  <a:cubicBezTo>
                    <a:pt x="0" y="167"/>
                    <a:pt x="96" y="512"/>
                    <a:pt x="774" y="453"/>
                  </a:cubicBezTo>
                  <a:cubicBezTo>
                    <a:pt x="834" y="191"/>
                    <a:pt x="715" y="36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1" name="Google Shape;64671;p27"/>
            <p:cNvSpPr/>
            <p:nvPr/>
          </p:nvSpPr>
          <p:spPr>
            <a:xfrm>
              <a:off x="2845575" y="53043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2" name="Google Shape;64672;p27"/>
            <p:cNvSpPr/>
            <p:nvPr/>
          </p:nvSpPr>
          <p:spPr>
            <a:xfrm>
              <a:off x="6392450" y="5286200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2" y="762"/>
                  </a:moveTo>
                  <a:cubicBezTo>
                    <a:pt x="572" y="429"/>
                    <a:pt x="1120" y="417"/>
                    <a:pt x="1060" y="96"/>
                  </a:cubicBezTo>
                  <a:cubicBezTo>
                    <a:pt x="1" y="0"/>
                    <a:pt x="96" y="786"/>
                    <a:pt x="632" y="7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3" name="Google Shape;64673;p27"/>
            <p:cNvSpPr/>
            <p:nvPr/>
          </p:nvSpPr>
          <p:spPr>
            <a:xfrm>
              <a:off x="2313075" y="530197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08" y="131"/>
                  </a:moveTo>
                  <a:cubicBezTo>
                    <a:pt x="167" y="155"/>
                    <a:pt x="441" y="72"/>
                    <a:pt x="334" y="12"/>
                  </a:cubicBezTo>
                  <a:cubicBezTo>
                    <a:pt x="274" y="0"/>
                    <a:pt x="0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4" name="Google Shape;64674;p27"/>
            <p:cNvSpPr/>
            <p:nvPr/>
          </p:nvSpPr>
          <p:spPr>
            <a:xfrm>
              <a:off x="1677275" y="53016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0"/>
                    <a:pt x="1" y="96"/>
                    <a:pt x="120" y="155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5" name="Google Shape;64675;p27"/>
            <p:cNvSpPr/>
            <p:nvPr/>
          </p:nvSpPr>
          <p:spPr>
            <a:xfrm>
              <a:off x="4084125" y="5285600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798" y="679"/>
                  </a:moveTo>
                  <a:cubicBezTo>
                    <a:pt x="977" y="548"/>
                    <a:pt x="1072" y="382"/>
                    <a:pt x="1013" y="120"/>
                  </a:cubicBezTo>
                  <a:cubicBezTo>
                    <a:pt x="715" y="120"/>
                    <a:pt x="536" y="48"/>
                    <a:pt x="358" y="1"/>
                  </a:cubicBezTo>
                  <a:cubicBezTo>
                    <a:pt x="1" y="179"/>
                    <a:pt x="96" y="715"/>
                    <a:pt x="79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6" name="Google Shape;64676;p27"/>
            <p:cNvSpPr/>
            <p:nvPr/>
          </p:nvSpPr>
          <p:spPr>
            <a:xfrm>
              <a:off x="2343725" y="5290075"/>
              <a:ext cx="15500" cy="16675"/>
            </a:xfrm>
            <a:custGeom>
              <a:avLst/>
              <a:gdLst/>
              <a:ahLst/>
              <a:cxnLst/>
              <a:rect l="l" t="t" r="r" b="b"/>
              <a:pathLst>
                <a:path w="620" h="667" extrusionOk="0">
                  <a:moveTo>
                    <a:pt x="620" y="500"/>
                  </a:moveTo>
                  <a:lnTo>
                    <a:pt x="620" y="155"/>
                  </a:lnTo>
                  <a:cubicBezTo>
                    <a:pt x="1" y="0"/>
                    <a:pt x="1" y="667"/>
                    <a:pt x="620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7" name="Google Shape;64677;p27"/>
            <p:cNvSpPr/>
            <p:nvPr/>
          </p:nvSpPr>
          <p:spPr>
            <a:xfrm>
              <a:off x="5345900" y="5296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8" name="Google Shape;64678;p27"/>
            <p:cNvSpPr/>
            <p:nvPr/>
          </p:nvSpPr>
          <p:spPr>
            <a:xfrm>
              <a:off x="2277050" y="5290950"/>
              <a:ext cx="17300" cy="8975"/>
            </a:xfrm>
            <a:custGeom>
              <a:avLst/>
              <a:gdLst/>
              <a:ahLst/>
              <a:cxnLst/>
              <a:rect l="l" t="t" r="r" b="b"/>
              <a:pathLst>
                <a:path w="692" h="359" extrusionOk="0">
                  <a:moveTo>
                    <a:pt x="691" y="346"/>
                  </a:moveTo>
                  <a:lnTo>
                    <a:pt x="691" y="1"/>
                  </a:lnTo>
                  <a:lnTo>
                    <a:pt x="37" y="1"/>
                  </a:lnTo>
                  <a:cubicBezTo>
                    <a:pt x="1" y="263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9" name="Google Shape;64679;p27"/>
            <p:cNvSpPr/>
            <p:nvPr/>
          </p:nvSpPr>
          <p:spPr>
            <a:xfrm>
              <a:off x="1646925" y="5287975"/>
              <a:ext cx="11325" cy="10150"/>
            </a:xfrm>
            <a:custGeom>
              <a:avLst/>
              <a:gdLst/>
              <a:ahLst/>
              <a:cxnLst/>
              <a:rect l="l" t="t" r="r" b="b"/>
              <a:pathLst>
                <a:path w="453" h="406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0" y="120"/>
                    <a:pt x="203" y="37"/>
                    <a:pt x="24" y="1"/>
                  </a:cubicBezTo>
                  <a:cubicBezTo>
                    <a:pt x="36" y="203"/>
                    <a:pt x="0" y="40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0" name="Google Shape;64680;p27"/>
            <p:cNvSpPr/>
            <p:nvPr/>
          </p:nvSpPr>
          <p:spPr>
            <a:xfrm>
              <a:off x="1462675" y="5293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5"/>
                    <a:pt x="429" y="119"/>
                    <a:pt x="429" y="0"/>
                  </a:cubicBezTo>
                  <a:cubicBezTo>
                    <a:pt x="262" y="48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1" name="Google Shape;64681;p27"/>
            <p:cNvSpPr/>
            <p:nvPr/>
          </p:nvSpPr>
          <p:spPr>
            <a:xfrm>
              <a:off x="6815725" y="52876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15"/>
                    <a:pt x="191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2" name="Google Shape;64682;p27"/>
            <p:cNvSpPr/>
            <p:nvPr/>
          </p:nvSpPr>
          <p:spPr>
            <a:xfrm>
              <a:off x="6079625" y="52903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3" name="Google Shape;64683;p27"/>
            <p:cNvSpPr/>
            <p:nvPr/>
          </p:nvSpPr>
          <p:spPr>
            <a:xfrm>
              <a:off x="2006200" y="5287975"/>
              <a:ext cx="16375" cy="5975"/>
            </a:xfrm>
            <a:custGeom>
              <a:avLst/>
              <a:gdLst/>
              <a:ahLst/>
              <a:cxnLst/>
              <a:rect l="l" t="t" r="r" b="b"/>
              <a:pathLst>
                <a:path w="655" h="239" extrusionOk="0">
                  <a:moveTo>
                    <a:pt x="0" y="239"/>
                  </a:moveTo>
                  <a:cubicBezTo>
                    <a:pt x="369" y="239"/>
                    <a:pt x="572" y="156"/>
                    <a:pt x="655" y="25"/>
                  </a:cubicBezTo>
                  <a:cubicBezTo>
                    <a:pt x="286" y="1"/>
                    <a:pt x="95" y="108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4" name="Google Shape;64684;p27"/>
            <p:cNvSpPr/>
            <p:nvPr/>
          </p:nvSpPr>
          <p:spPr>
            <a:xfrm>
              <a:off x="2294325" y="52826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20"/>
                  </a:moveTo>
                  <a:cubicBezTo>
                    <a:pt x="429" y="120"/>
                    <a:pt x="393" y="24"/>
                    <a:pt x="215" y="0"/>
                  </a:cubicBezTo>
                  <a:cubicBezTo>
                    <a:pt x="215" y="120"/>
                    <a:pt x="36" y="131"/>
                    <a:pt x="0" y="215"/>
                  </a:cubicBezTo>
                  <a:cubicBezTo>
                    <a:pt x="215" y="215"/>
                    <a:pt x="250" y="310"/>
                    <a:pt x="429" y="334"/>
                  </a:cubicBezTo>
                  <a:cubicBezTo>
                    <a:pt x="429" y="239"/>
                    <a:pt x="608" y="203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5" name="Google Shape;64685;p27"/>
            <p:cNvSpPr/>
            <p:nvPr/>
          </p:nvSpPr>
          <p:spPr>
            <a:xfrm>
              <a:off x="5039000" y="5275175"/>
              <a:ext cx="21175" cy="15500"/>
            </a:xfrm>
            <a:custGeom>
              <a:avLst/>
              <a:gdLst/>
              <a:ahLst/>
              <a:cxnLst/>
              <a:rect l="l" t="t" r="r" b="b"/>
              <a:pathLst>
                <a:path w="847" h="620" extrusionOk="0">
                  <a:moveTo>
                    <a:pt x="1" y="84"/>
                  </a:moveTo>
                  <a:lnTo>
                    <a:pt x="1" y="537"/>
                  </a:lnTo>
                  <a:cubicBezTo>
                    <a:pt x="846" y="620"/>
                    <a:pt x="846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6" name="Google Shape;64686;p27"/>
            <p:cNvSpPr/>
            <p:nvPr/>
          </p:nvSpPr>
          <p:spPr>
            <a:xfrm>
              <a:off x="4542225" y="5271325"/>
              <a:ext cx="27700" cy="16675"/>
            </a:xfrm>
            <a:custGeom>
              <a:avLst/>
              <a:gdLst/>
              <a:ahLst/>
              <a:cxnLst/>
              <a:rect l="l" t="t" r="r" b="b"/>
              <a:pathLst>
                <a:path w="1108" h="667" extrusionOk="0">
                  <a:moveTo>
                    <a:pt x="953" y="0"/>
                  </a:moveTo>
                  <a:lnTo>
                    <a:pt x="96" y="0"/>
                  </a:lnTo>
                  <a:cubicBezTo>
                    <a:pt x="0" y="393"/>
                    <a:pt x="465" y="476"/>
                    <a:pt x="750" y="667"/>
                  </a:cubicBezTo>
                  <a:cubicBezTo>
                    <a:pt x="727" y="417"/>
                    <a:pt x="1108" y="357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7" name="Google Shape;64687;p27"/>
            <p:cNvSpPr/>
            <p:nvPr/>
          </p:nvSpPr>
          <p:spPr>
            <a:xfrm>
              <a:off x="2492550" y="52790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8" name="Google Shape;64688;p27"/>
            <p:cNvSpPr/>
            <p:nvPr/>
          </p:nvSpPr>
          <p:spPr>
            <a:xfrm>
              <a:off x="6190950" y="5271325"/>
              <a:ext cx="16375" cy="8650"/>
            </a:xfrm>
            <a:custGeom>
              <a:avLst/>
              <a:gdLst/>
              <a:ahLst/>
              <a:cxnLst/>
              <a:rect l="l" t="t" r="r" b="b"/>
              <a:pathLst>
                <a:path w="655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65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9" name="Google Shape;64689;p27"/>
            <p:cNvSpPr/>
            <p:nvPr/>
          </p:nvSpPr>
          <p:spPr>
            <a:xfrm>
              <a:off x="6728800" y="5271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0" name="Google Shape;64690;p27"/>
            <p:cNvSpPr/>
            <p:nvPr/>
          </p:nvSpPr>
          <p:spPr>
            <a:xfrm>
              <a:off x="4210050" y="526805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7" y="131"/>
                  </a:moveTo>
                  <a:cubicBezTo>
                    <a:pt x="167" y="167"/>
                    <a:pt x="429" y="72"/>
                    <a:pt x="321" y="12"/>
                  </a:cubicBezTo>
                  <a:cubicBezTo>
                    <a:pt x="262" y="0"/>
                    <a:pt x="0" y="72"/>
                    <a:pt x="10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1" name="Google Shape;64691;p27"/>
            <p:cNvSpPr/>
            <p:nvPr/>
          </p:nvSpPr>
          <p:spPr>
            <a:xfrm>
              <a:off x="1254300" y="5244825"/>
              <a:ext cx="40825" cy="28900"/>
            </a:xfrm>
            <a:custGeom>
              <a:avLst/>
              <a:gdLst/>
              <a:ahLst/>
              <a:cxnLst/>
              <a:rect l="l" t="t" r="r" b="b"/>
              <a:pathLst>
                <a:path w="1633" h="1156" extrusionOk="0">
                  <a:moveTo>
                    <a:pt x="501" y="739"/>
                  </a:moveTo>
                  <a:cubicBezTo>
                    <a:pt x="656" y="870"/>
                    <a:pt x="370" y="1155"/>
                    <a:pt x="930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1" y="620"/>
                    <a:pt x="382" y="620"/>
                    <a:pt x="501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2" name="Google Shape;64692;p27"/>
            <p:cNvSpPr/>
            <p:nvPr/>
          </p:nvSpPr>
          <p:spPr>
            <a:xfrm>
              <a:off x="5728675" y="526327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3" name="Google Shape;64693;p27"/>
            <p:cNvSpPr/>
            <p:nvPr/>
          </p:nvSpPr>
          <p:spPr>
            <a:xfrm>
              <a:off x="2502975" y="5260300"/>
              <a:ext cx="22950" cy="9850"/>
            </a:xfrm>
            <a:custGeom>
              <a:avLst/>
              <a:gdLst/>
              <a:ahLst/>
              <a:cxnLst/>
              <a:rect l="l" t="t" r="r" b="b"/>
              <a:pathLst>
                <a:path w="918" h="394" extrusionOk="0">
                  <a:moveTo>
                    <a:pt x="775" y="334"/>
                  </a:moveTo>
                  <a:cubicBezTo>
                    <a:pt x="917" y="36"/>
                    <a:pt x="322" y="120"/>
                    <a:pt x="120" y="1"/>
                  </a:cubicBezTo>
                  <a:cubicBezTo>
                    <a:pt x="1" y="298"/>
                    <a:pt x="227" y="393"/>
                    <a:pt x="77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4" name="Google Shape;64694;p27"/>
            <p:cNvSpPr/>
            <p:nvPr/>
          </p:nvSpPr>
          <p:spPr>
            <a:xfrm>
              <a:off x="1470700" y="5265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7" y="179"/>
                    <a:pt x="441" y="83"/>
                    <a:pt x="334" y="24"/>
                  </a:cubicBezTo>
                  <a:cubicBezTo>
                    <a:pt x="275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5" name="Google Shape;64695;p27"/>
            <p:cNvSpPr/>
            <p:nvPr/>
          </p:nvSpPr>
          <p:spPr>
            <a:xfrm>
              <a:off x="2424400" y="52597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72"/>
                    <a:pt x="48" y="1"/>
                    <a:pt x="0" y="144"/>
                  </a:cubicBezTo>
                  <a:cubicBezTo>
                    <a:pt x="12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6" name="Google Shape;64696;p27"/>
            <p:cNvSpPr/>
            <p:nvPr/>
          </p:nvSpPr>
          <p:spPr>
            <a:xfrm>
              <a:off x="992675" y="52623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7" name="Google Shape;64697;p27"/>
            <p:cNvSpPr/>
            <p:nvPr/>
          </p:nvSpPr>
          <p:spPr>
            <a:xfrm>
              <a:off x="720625" y="52623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8"/>
                    <a:pt x="452" y="72"/>
                    <a:pt x="345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8" name="Google Shape;64698;p27"/>
            <p:cNvSpPr/>
            <p:nvPr/>
          </p:nvSpPr>
          <p:spPr>
            <a:xfrm>
              <a:off x="587850" y="5253750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70" y="36"/>
                  </a:moveTo>
                  <a:cubicBezTo>
                    <a:pt x="370" y="1"/>
                    <a:pt x="48" y="60"/>
                    <a:pt x="1" y="263"/>
                  </a:cubicBezTo>
                  <a:cubicBezTo>
                    <a:pt x="310" y="286"/>
                    <a:pt x="370" y="441"/>
                    <a:pt x="656" y="477"/>
                  </a:cubicBezTo>
                  <a:cubicBezTo>
                    <a:pt x="596" y="274"/>
                    <a:pt x="894" y="239"/>
                    <a:pt x="87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9" name="Google Shape;64699;p27"/>
            <p:cNvSpPr/>
            <p:nvPr/>
          </p:nvSpPr>
          <p:spPr>
            <a:xfrm>
              <a:off x="1848425" y="5252850"/>
              <a:ext cx="30700" cy="12525"/>
            </a:xfrm>
            <a:custGeom>
              <a:avLst/>
              <a:gdLst/>
              <a:ahLst/>
              <a:cxnLst/>
              <a:rect l="l" t="t" r="r" b="b"/>
              <a:pathLst>
                <a:path w="1228" h="501" extrusionOk="0">
                  <a:moveTo>
                    <a:pt x="1084" y="418"/>
                  </a:moveTo>
                  <a:cubicBezTo>
                    <a:pt x="1227" y="144"/>
                    <a:pt x="48" y="1"/>
                    <a:pt x="1" y="191"/>
                  </a:cubicBezTo>
                  <a:cubicBezTo>
                    <a:pt x="418" y="239"/>
                    <a:pt x="406" y="501"/>
                    <a:pt x="1084" y="4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0" name="Google Shape;64700;p27"/>
            <p:cNvSpPr/>
            <p:nvPr/>
          </p:nvSpPr>
          <p:spPr>
            <a:xfrm>
              <a:off x="7038975" y="52576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72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1" name="Google Shape;64701;p27"/>
            <p:cNvSpPr/>
            <p:nvPr/>
          </p:nvSpPr>
          <p:spPr>
            <a:xfrm>
              <a:off x="369375" y="525465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6" y="0"/>
                  </a:lnTo>
                  <a:cubicBezTo>
                    <a:pt x="1" y="203"/>
                    <a:pt x="239" y="262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2" name="Google Shape;64702;p27"/>
            <p:cNvSpPr/>
            <p:nvPr/>
          </p:nvSpPr>
          <p:spPr>
            <a:xfrm>
              <a:off x="4609500" y="52484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03"/>
                    <a:pt x="167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3" name="Google Shape;64703;p27"/>
            <p:cNvSpPr/>
            <p:nvPr/>
          </p:nvSpPr>
          <p:spPr>
            <a:xfrm>
              <a:off x="3919525" y="52490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4" name="Google Shape;64704;p27"/>
            <p:cNvSpPr/>
            <p:nvPr/>
          </p:nvSpPr>
          <p:spPr>
            <a:xfrm>
              <a:off x="2122575" y="5235300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48"/>
                  </a:moveTo>
                  <a:cubicBezTo>
                    <a:pt x="1286" y="0"/>
                    <a:pt x="0" y="250"/>
                    <a:pt x="120" y="667"/>
                  </a:cubicBezTo>
                  <a:cubicBezTo>
                    <a:pt x="739" y="750"/>
                    <a:pt x="691" y="500"/>
                    <a:pt x="1215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5" name="Google Shape;64705;p27"/>
            <p:cNvSpPr/>
            <p:nvPr/>
          </p:nvSpPr>
          <p:spPr>
            <a:xfrm>
              <a:off x="275325" y="52484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6" name="Google Shape;64706;p27"/>
            <p:cNvSpPr/>
            <p:nvPr/>
          </p:nvSpPr>
          <p:spPr>
            <a:xfrm>
              <a:off x="6250775" y="52433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7" name="Google Shape;64707;p27"/>
            <p:cNvSpPr/>
            <p:nvPr/>
          </p:nvSpPr>
          <p:spPr>
            <a:xfrm>
              <a:off x="4323750" y="52454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8" name="Google Shape;64708;p27"/>
            <p:cNvSpPr/>
            <p:nvPr/>
          </p:nvSpPr>
          <p:spPr>
            <a:xfrm>
              <a:off x="3867425" y="523500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9" y="560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37" y="143"/>
                    <a:pt x="1" y="548"/>
                    <a:pt x="54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9" name="Google Shape;64709;p27"/>
            <p:cNvSpPr/>
            <p:nvPr/>
          </p:nvSpPr>
          <p:spPr>
            <a:xfrm>
              <a:off x="5894775" y="52341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56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2" y="1"/>
                    <a:pt x="0" y="96"/>
                    <a:pt x="108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0" name="Google Shape;64710;p27"/>
            <p:cNvSpPr/>
            <p:nvPr/>
          </p:nvSpPr>
          <p:spPr>
            <a:xfrm>
              <a:off x="2854225" y="522935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2" y="346"/>
                  </a:moveTo>
                  <a:cubicBezTo>
                    <a:pt x="703" y="369"/>
                    <a:pt x="1024" y="310"/>
                    <a:pt x="1072" y="119"/>
                  </a:cubicBezTo>
                  <a:cubicBezTo>
                    <a:pt x="703" y="131"/>
                    <a:pt x="0" y="0"/>
                    <a:pt x="20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1" name="Google Shape;64711;p27"/>
            <p:cNvSpPr/>
            <p:nvPr/>
          </p:nvSpPr>
          <p:spPr>
            <a:xfrm>
              <a:off x="2117525" y="52341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2" name="Google Shape;64712;p27"/>
            <p:cNvSpPr/>
            <p:nvPr/>
          </p:nvSpPr>
          <p:spPr>
            <a:xfrm>
              <a:off x="1631150" y="5231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43"/>
                  </a:moveTo>
                  <a:cubicBezTo>
                    <a:pt x="0" y="203"/>
                    <a:pt x="179" y="263"/>
                    <a:pt x="226" y="143"/>
                  </a:cubicBezTo>
                  <a:cubicBezTo>
                    <a:pt x="226" y="84"/>
                    <a:pt x="48" y="1"/>
                    <a:pt x="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3" name="Google Shape;64713;p27"/>
            <p:cNvSpPr/>
            <p:nvPr/>
          </p:nvSpPr>
          <p:spPr>
            <a:xfrm>
              <a:off x="5291725" y="52311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96"/>
                    <a:pt x="96" y="144"/>
                  </a:cubicBezTo>
                  <a:cubicBezTo>
                    <a:pt x="155" y="179"/>
                    <a:pt x="429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4" name="Google Shape;64714;p27"/>
            <p:cNvSpPr/>
            <p:nvPr/>
          </p:nvSpPr>
          <p:spPr>
            <a:xfrm>
              <a:off x="4831250" y="5224275"/>
              <a:ext cx="7175" cy="12225"/>
            </a:xfrm>
            <a:custGeom>
              <a:avLst/>
              <a:gdLst/>
              <a:ahLst/>
              <a:cxnLst/>
              <a:rect l="l" t="t" r="r" b="b"/>
              <a:pathLst>
                <a:path w="287" h="489" extrusionOk="0">
                  <a:moveTo>
                    <a:pt x="262" y="299"/>
                  </a:moveTo>
                  <a:cubicBezTo>
                    <a:pt x="286" y="191"/>
                    <a:pt x="84" y="1"/>
                    <a:pt x="36" y="191"/>
                  </a:cubicBezTo>
                  <a:cubicBezTo>
                    <a:pt x="0" y="322"/>
                    <a:pt x="215" y="489"/>
                    <a:pt x="262" y="29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5" name="Google Shape;64715;p27"/>
            <p:cNvSpPr/>
            <p:nvPr/>
          </p:nvSpPr>
          <p:spPr>
            <a:xfrm>
              <a:off x="199125" y="52284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6" name="Google Shape;64716;p27"/>
            <p:cNvSpPr/>
            <p:nvPr/>
          </p:nvSpPr>
          <p:spPr>
            <a:xfrm>
              <a:off x="3734375" y="5226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84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7" name="Google Shape;64717;p27"/>
            <p:cNvSpPr/>
            <p:nvPr/>
          </p:nvSpPr>
          <p:spPr>
            <a:xfrm>
              <a:off x="5446500" y="5217450"/>
              <a:ext cx="5375" cy="6550"/>
            </a:xfrm>
            <a:custGeom>
              <a:avLst/>
              <a:gdLst/>
              <a:ahLst/>
              <a:cxnLst/>
              <a:rect l="l" t="t" r="r" b="b"/>
              <a:pathLst>
                <a:path w="215" h="262" extrusionOk="0">
                  <a:moveTo>
                    <a:pt x="215" y="131"/>
                  </a:moveTo>
                  <a:cubicBezTo>
                    <a:pt x="215" y="71"/>
                    <a:pt x="36" y="0"/>
                    <a:pt x="1" y="131"/>
                  </a:cubicBezTo>
                  <a:cubicBezTo>
                    <a:pt x="1" y="191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8" name="Google Shape;64718;p27"/>
            <p:cNvSpPr/>
            <p:nvPr/>
          </p:nvSpPr>
          <p:spPr>
            <a:xfrm>
              <a:off x="3824275" y="52198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2" y="0"/>
                    <a:pt x="1" y="96"/>
                    <a:pt x="96" y="143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9" name="Google Shape;64719;p27"/>
            <p:cNvSpPr/>
            <p:nvPr/>
          </p:nvSpPr>
          <p:spPr>
            <a:xfrm>
              <a:off x="2272300" y="5215050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6"/>
                    <a:pt x="227" y="1"/>
                  </a:cubicBezTo>
                  <a:cubicBezTo>
                    <a:pt x="203" y="84"/>
                    <a:pt x="191" y="144"/>
                    <a:pt x="0" y="120"/>
                  </a:cubicBezTo>
                  <a:cubicBezTo>
                    <a:pt x="24" y="263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0" name="Google Shape;64720;p27"/>
            <p:cNvSpPr/>
            <p:nvPr/>
          </p:nvSpPr>
          <p:spPr>
            <a:xfrm>
              <a:off x="2218425" y="5220700"/>
              <a:ext cx="10725" cy="3025"/>
            </a:xfrm>
            <a:custGeom>
              <a:avLst/>
              <a:gdLst/>
              <a:ahLst/>
              <a:cxnLst/>
              <a:rect l="l" t="t" r="r" b="b"/>
              <a:pathLst>
                <a:path w="429" h="121" extrusionOk="0">
                  <a:moveTo>
                    <a:pt x="429" y="1"/>
                  </a:moveTo>
                  <a:cubicBezTo>
                    <a:pt x="262" y="37"/>
                    <a:pt x="0" y="1"/>
                    <a:pt x="0" y="108"/>
                  </a:cubicBezTo>
                  <a:cubicBezTo>
                    <a:pt x="155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1" name="Google Shape;64721;p27"/>
            <p:cNvSpPr/>
            <p:nvPr/>
          </p:nvSpPr>
          <p:spPr>
            <a:xfrm>
              <a:off x="2185675" y="5208800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25"/>
                  </a:moveTo>
                  <a:cubicBezTo>
                    <a:pt x="370" y="1"/>
                    <a:pt x="36" y="60"/>
                    <a:pt x="1" y="251"/>
                  </a:cubicBezTo>
                  <a:cubicBezTo>
                    <a:pt x="310" y="286"/>
                    <a:pt x="370" y="429"/>
                    <a:pt x="655" y="477"/>
                  </a:cubicBezTo>
                  <a:cubicBezTo>
                    <a:pt x="715" y="322"/>
                    <a:pt x="965" y="275"/>
                    <a:pt x="858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2" name="Google Shape;64722;p27"/>
            <p:cNvSpPr/>
            <p:nvPr/>
          </p:nvSpPr>
          <p:spPr>
            <a:xfrm>
              <a:off x="3372725" y="52088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46" y="13"/>
                  </a:cubicBezTo>
                  <a:cubicBezTo>
                    <a:pt x="275" y="1"/>
                    <a:pt x="1" y="96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3" name="Google Shape;64723;p27"/>
            <p:cNvSpPr/>
            <p:nvPr/>
          </p:nvSpPr>
          <p:spPr>
            <a:xfrm>
              <a:off x="5892100" y="520315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3"/>
                  </a:moveTo>
                  <a:cubicBezTo>
                    <a:pt x="393" y="1"/>
                    <a:pt x="191" y="60"/>
                    <a:pt x="0" y="143"/>
                  </a:cubicBezTo>
                  <a:cubicBezTo>
                    <a:pt x="0" y="251"/>
                    <a:pt x="369" y="286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4" name="Google Shape;64724;p27"/>
            <p:cNvSpPr/>
            <p:nvPr/>
          </p:nvSpPr>
          <p:spPr>
            <a:xfrm>
              <a:off x="4883625" y="52031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5" name="Google Shape;64725;p27"/>
            <p:cNvSpPr/>
            <p:nvPr/>
          </p:nvSpPr>
          <p:spPr>
            <a:xfrm>
              <a:off x="2486600" y="5195400"/>
              <a:ext cx="21175" cy="12825"/>
            </a:xfrm>
            <a:custGeom>
              <a:avLst/>
              <a:gdLst/>
              <a:ahLst/>
              <a:cxnLst/>
              <a:rect l="l" t="t" r="r" b="b"/>
              <a:pathLst>
                <a:path w="847" h="513" extrusionOk="0">
                  <a:moveTo>
                    <a:pt x="787" y="453"/>
                  </a:moveTo>
                  <a:cubicBezTo>
                    <a:pt x="846" y="191"/>
                    <a:pt x="739" y="37"/>
                    <a:pt x="358" y="1"/>
                  </a:cubicBezTo>
                  <a:cubicBezTo>
                    <a:pt x="1" y="168"/>
                    <a:pt x="108" y="513"/>
                    <a:pt x="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6" name="Google Shape;64726;p27"/>
            <p:cNvSpPr/>
            <p:nvPr/>
          </p:nvSpPr>
          <p:spPr>
            <a:xfrm>
              <a:off x="1870150" y="5189450"/>
              <a:ext cx="30400" cy="17300"/>
            </a:xfrm>
            <a:custGeom>
              <a:avLst/>
              <a:gdLst/>
              <a:ahLst/>
              <a:cxnLst/>
              <a:rect l="l" t="t" r="r" b="b"/>
              <a:pathLst>
                <a:path w="1216" h="692" extrusionOk="0">
                  <a:moveTo>
                    <a:pt x="668" y="691"/>
                  </a:moveTo>
                  <a:cubicBezTo>
                    <a:pt x="680" y="501"/>
                    <a:pt x="1215" y="596"/>
                    <a:pt x="1096" y="346"/>
                  </a:cubicBezTo>
                  <a:cubicBezTo>
                    <a:pt x="715" y="251"/>
                    <a:pt x="501" y="60"/>
                    <a:pt x="13" y="1"/>
                  </a:cubicBezTo>
                  <a:cubicBezTo>
                    <a:pt x="1" y="358"/>
                    <a:pt x="203" y="596"/>
                    <a:pt x="66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7" name="Google Shape;64727;p27"/>
            <p:cNvSpPr/>
            <p:nvPr/>
          </p:nvSpPr>
          <p:spPr>
            <a:xfrm>
              <a:off x="5573900" y="52001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0"/>
                    <a:pt x="0" y="96"/>
                    <a:pt x="120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8" name="Google Shape;64728;p27"/>
            <p:cNvSpPr/>
            <p:nvPr/>
          </p:nvSpPr>
          <p:spPr>
            <a:xfrm>
              <a:off x="6807675" y="51978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108" y="131"/>
                  </a:moveTo>
                  <a:cubicBezTo>
                    <a:pt x="168" y="155"/>
                    <a:pt x="441" y="72"/>
                    <a:pt x="334" y="12"/>
                  </a:cubicBezTo>
                  <a:cubicBezTo>
                    <a:pt x="275" y="0"/>
                    <a:pt x="1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9" name="Google Shape;64729;p27"/>
            <p:cNvSpPr/>
            <p:nvPr/>
          </p:nvSpPr>
          <p:spPr>
            <a:xfrm>
              <a:off x="5995075" y="5186475"/>
              <a:ext cx="22950" cy="14625"/>
            </a:xfrm>
            <a:custGeom>
              <a:avLst/>
              <a:gdLst/>
              <a:ahLst/>
              <a:cxnLst/>
              <a:rect l="l" t="t" r="r" b="b"/>
              <a:pathLst>
                <a:path w="918" h="585" extrusionOk="0">
                  <a:moveTo>
                    <a:pt x="227" y="584"/>
                  </a:moveTo>
                  <a:lnTo>
                    <a:pt x="656" y="584"/>
                  </a:lnTo>
                  <a:cubicBezTo>
                    <a:pt x="537" y="417"/>
                    <a:pt x="918" y="1"/>
                    <a:pt x="441" y="13"/>
                  </a:cubicBezTo>
                  <a:cubicBezTo>
                    <a:pt x="596" y="322"/>
                    <a:pt x="1" y="239"/>
                    <a:pt x="1" y="465"/>
                  </a:cubicBezTo>
                  <a:cubicBezTo>
                    <a:pt x="144" y="477"/>
                    <a:pt x="275" y="489"/>
                    <a:pt x="227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0" name="Google Shape;64730;p27"/>
            <p:cNvSpPr/>
            <p:nvPr/>
          </p:nvSpPr>
          <p:spPr>
            <a:xfrm>
              <a:off x="4124600" y="5191250"/>
              <a:ext cx="7175" cy="11625"/>
            </a:xfrm>
            <a:custGeom>
              <a:avLst/>
              <a:gdLst/>
              <a:ahLst/>
              <a:cxnLst/>
              <a:rect l="l" t="t" r="r" b="b"/>
              <a:pathLst>
                <a:path w="287" h="465" extrusionOk="0">
                  <a:moveTo>
                    <a:pt x="263" y="286"/>
                  </a:moveTo>
                  <a:cubicBezTo>
                    <a:pt x="287" y="167"/>
                    <a:pt x="96" y="0"/>
                    <a:pt x="37" y="167"/>
                  </a:cubicBezTo>
                  <a:cubicBezTo>
                    <a:pt x="1" y="286"/>
                    <a:pt x="215" y="465"/>
                    <a:pt x="263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1" name="Google Shape;64731;p27"/>
            <p:cNvSpPr/>
            <p:nvPr/>
          </p:nvSpPr>
          <p:spPr>
            <a:xfrm>
              <a:off x="2041600" y="51921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68" y="168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2" name="Google Shape;64732;p27"/>
            <p:cNvSpPr/>
            <p:nvPr/>
          </p:nvSpPr>
          <p:spPr>
            <a:xfrm>
              <a:off x="1827000" y="51897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3" name="Google Shape;64733;p27"/>
            <p:cNvSpPr/>
            <p:nvPr/>
          </p:nvSpPr>
          <p:spPr>
            <a:xfrm>
              <a:off x="5103600" y="51808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43"/>
                  </a:moveTo>
                  <a:cubicBezTo>
                    <a:pt x="227" y="72"/>
                    <a:pt x="48" y="1"/>
                    <a:pt x="1" y="143"/>
                  </a:cubicBezTo>
                  <a:cubicBezTo>
                    <a:pt x="24" y="203"/>
                    <a:pt x="203" y="251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4" name="Google Shape;64734;p27"/>
            <p:cNvSpPr/>
            <p:nvPr/>
          </p:nvSpPr>
          <p:spPr>
            <a:xfrm>
              <a:off x="2736650" y="5168925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500"/>
                  </a:moveTo>
                  <a:cubicBezTo>
                    <a:pt x="1512" y="346"/>
                    <a:pt x="822" y="477"/>
                    <a:pt x="786" y="274"/>
                  </a:cubicBezTo>
                  <a:cubicBezTo>
                    <a:pt x="762" y="131"/>
                    <a:pt x="726" y="0"/>
                    <a:pt x="357" y="48"/>
                  </a:cubicBezTo>
                  <a:cubicBezTo>
                    <a:pt x="0" y="596"/>
                    <a:pt x="1417" y="941"/>
                    <a:pt x="1655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5" name="Google Shape;64735;p27"/>
            <p:cNvSpPr/>
            <p:nvPr/>
          </p:nvSpPr>
          <p:spPr>
            <a:xfrm>
              <a:off x="6335000" y="5177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6" name="Google Shape;64736;p27"/>
            <p:cNvSpPr/>
            <p:nvPr/>
          </p:nvSpPr>
          <p:spPr>
            <a:xfrm>
              <a:off x="2788725" y="5175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7" name="Google Shape;64737;p27"/>
            <p:cNvSpPr/>
            <p:nvPr/>
          </p:nvSpPr>
          <p:spPr>
            <a:xfrm>
              <a:off x="1653175" y="5178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84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8" name="Google Shape;64738;p27"/>
            <p:cNvSpPr/>
            <p:nvPr/>
          </p:nvSpPr>
          <p:spPr>
            <a:xfrm>
              <a:off x="5262250" y="5164450"/>
              <a:ext cx="22650" cy="11350"/>
            </a:xfrm>
            <a:custGeom>
              <a:avLst/>
              <a:gdLst/>
              <a:ahLst/>
              <a:cxnLst/>
              <a:rect l="l" t="t" r="r" b="b"/>
              <a:pathLst>
                <a:path w="906" h="454" extrusionOk="0">
                  <a:moveTo>
                    <a:pt x="620" y="453"/>
                  </a:moveTo>
                  <a:cubicBezTo>
                    <a:pt x="905" y="298"/>
                    <a:pt x="763" y="108"/>
                    <a:pt x="405" y="1"/>
                  </a:cubicBezTo>
                  <a:cubicBezTo>
                    <a:pt x="382" y="286"/>
                    <a:pt x="1" y="358"/>
                    <a:pt x="620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9" name="Google Shape;64739;p27"/>
            <p:cNvSpPr/>
            <p:nvPr/>
          </p:nvSpPr>
          <p:spPr>
            <a:xfrm>
              <a:off x="258950" y="5172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0" y="96"/>
                    <a:pt x="108" y="143"/>
                  </a:cubicBezTo>
                  <a:cubicBezTo>
                    <a:pt x="167" y="167"/>
                    <a:pt x="429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0" name="Google Shape;64740;p27"/>
            <p:cNvSpPr/>
            <p:nvPr/>
          </p:nvSpPr>
          <p:spPr>
            <a:xfrm>
              <a:off x="6780600" y="51695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62" y="0"/>
                    <a:pt x="0" y="83"/>
                    <a:pt x="108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1" name="Google Shape;64741;p27"/>
            <p:cNvSpPr/>
            <p:nvPr/>
          </p:nvSpPr>
          <p:spPr>
            <a:xfrm>
              <a:off x="3750750" y="51701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2" name="Google Shape;64742;p27"/>
            <p:cNvSpPr/>
            <p:nvPr/>
          </p:nvSpPr>
          <p:spPr>
            <a:xfrm>
              <a:off x="6990150" y="5163550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44"/>
                  </a:moveTo>
                  <a:cubicBezTo>
                    <a:pt x="429" y="25"/>
                    <a:pt x="48" y="1"/>
                    <a:pt x="0" y="144"/>
                  </a:cubicBezTo>
                  <a:cubicBezTo>
                    <a:pt x="239" y="144"/>
                    <a:pt x="322" y="311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3" name="Google Shape;64743;p27"/>
            <p:cNvSpPr/>
            <p:nvPr/>
          </p:nvSpPr>
          <p:spPr>
            <a:xfrm>
              <a:off x="7205950" y="515612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489" y="441"/>
                  </a:moveTo>
                  <a:cubicBezTo>
                    <a:pt x="560" y="298"/>
                    <a:pt x="798" y="238"/>
                    <a:pt x="715" y="0"/>
                  </a:cubicBezTo>
                  <a:lnTo>
                    <a:pt x="60" y="0"/>
                  </a:lnTo>
                  <a:cubicBezTo>
                    <a:pt x="0" y="250"/>
                    <a:pt x="108" y="429"/>
                    <a:pt x="48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4" name="Google Shape;64744;p27"/>
            <p:cNvSpPr/>
            <p:nvPr/>
          </p:nvSpPr>
          <p:spPr>
            <a:xfrm>
              <a:off x="5130975" y="5157900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70"/>
                  </a:moveTo>
                  <a:cubicBezTo>
                    <a:pt x="441" y="251"/>
                    <a:pt x="620" y="239"/>
                    <a:pt x="668" y="144"/>
                  </a:cubicBezTo>
                  <a:cubicBezTo>
                    <a:pt x="382" y="144"/>
                    <a:pt x="370" y="1"/>
                    <a:pt x="13" y="25"/>
                  </a:cubicBezTo>
                  <a:cubicBezTo>
                    <a:pt x="1" y="239"/>
                    <a:pt x="180" y="322"/>
                    <a:pt x="441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5" name="Google Shape;64745;p27"/>
            <p:cNvSpPr/>
            <p:nvPr/>
          </p:nvSpPr>
          <p:spPr>
            <a:xfrm>
              <a:off x="6965150" y="5160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6" name="Google Shape;64746;p27"/>
            <p:cNvSpPr/>
            <p:nvPr/>
          </p:nvSpPr>
          <p:spPr>
            <a:xfrm>
              <a:off x="4113000" y="515225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27" y="370"/>
                  </a:moveTo>
                  <a:cubicBezTo>
                    <a:pt x="1263" y="1"/>
                    <a:pt x="1" y="655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7" name="Google Shape;64747;p27"/>
            <p:cNvSpPr/>
            <p:nvPr/>
          </p:nvSpPr>
          <p:spPr>
            <a:xfrm>
              <a:off x="2365175" y="5149275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8"/>
                  </a:moveTo>
                  <a:cubicBezTo>
                    <a:pt x="1036" y="477"/>
                    <a:pt x="1155" y="310"/>
                    <a:pt x="1072" y="48"/>
                  </a:cubicBezTo>
                  <a:cubicBezTo>
                    <a:pt x="750" y="60"/>
                    <a:pt x="274" y="0"/>
                    <a:pt x="202" y="167"/>
                  </a:cubicBezTo>
                  <a:cubicBezTo>
                    <a:pt x="774" y="120"/>
                    <a:pt x="0" y="786"/>
                    <a:pt x="85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8" name="Google Shape;64748;p27"/>
            <p:cNvSpPr/>
            <p:nvPr/>
          </p:nvSpPr>
          <p:spPr>
            <a:xfrm>
              <a:off x="3273600" y="5144800"/>
              <a:ext cx="30100" cy="19375"/>
            </a:xfrm>
            <a:custGeom>
              <a:avLst/>
              <a:gdLst/>
              <a:ahLst/>
              <a:cxnLst/>
              <a:rect l="l" t="t" r="r" b="b"/>
              <a:pathLst>
                <a:path w="1204" h="775" extrusionOk="0">
                  <a:moveTo>
                    <a:pt x="834" y="668"/>
                  </a:moveTo>
                  <a:cubicBezTo>
                    <a:pt x="1203" y="477"/>
                    <a:pt x="715" y="168"/>
                    <a:pt x="394" y="1"/>
                  </a:cubicBezTo>
                  <a:cubicBezTo>
                    <a:pt x="60" y="179"/>
                    <a:pt x="1" y="775"/>
                    <a:pt x="83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9" name="Google Shape;64749;p27"/>
            <p:cNvSpPr/>
            <p:nvPr/>
          </p:nvSpPr>
          <p:spPr>
            <a:xfrm>
              <a:off x="2397600" y="515315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1" y="119"/>
                  </a:moveTo>
                  <a:cubicBezTo>
                    <a:pt x="1" y="179"/>
                    <a:pt x="179" y="250"/>
                    <a:pt x="227" y="119"/>
                  </a:cubicBezTo>
                  <a:cubicBezTo>
                    <a:pt x="203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0" name="Google Shape;64750;p27"/>
            <p:cNvSpPr/>
            <p:nvPr/>
          </p:nvSpPr>
          <p:spPr>
            <a:xfrm>
              <a:off x="461650" y="5142125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7" y="453"/>
                  </a:moveTo>
                  <a:cubicBezTo>
                    <a:pt x="1179" y="441"/>
                    <a:pt x="1191" y="84"/>
                    <a:pt x="703" y="1"/>
                  </a:cubicBezTo>
                  <a:cubicBezTo>
                    <a:pt x="965" y="358"/>
                    <a:pt x="1" y="96"/>
                    <a:pt x="274" y="453"/>
                  </a:cubicBezTo>
                  <a:cubicBezTo>
                    <a:pt x="1072" y="346"/>
                    <a:pt x="1513" y="929"/>
                    <a:pt x="1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1" name="Google Shape;64751;p27"/>
            <p:cNvSpPr/>
            <p:nvPr/>
          </p:nvSpPr>
          <p:spPr>
            <a:xfrm>
              <a:off x="2786050" y="51525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2" name="Google Shape;64752;p27"/>
            <p:cNvSpPr/>
            <p:nvPr/>
          </p:nvSpPr>
          <p:spPr>
            <a:xfrm>
              <a:off x="1854100" y="514987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72"/>
                    <a:pt x="0" y="143"/>
                  </a:cubicBezTo>
                  <a:cubicBezTo>
                    <a:pt x="0" y="250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3" name="Google Shape;64753;p27"/>
            <p:cNvSpPr/>
            <p:nvPr/>
          </p:nvSpPr>
          <p:spPr>
            <a:xfrm>
              <a:off x="2552400" y="514720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55"/>
                    <a:pt x="429" y="72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4" name="Google Shape;64754;p27"/>
            <p:cNvSpPr/>
            <p:nvPr/>
          </p:nvSpPr>
          <p:spPr>
            <a:xfrm>
              <a:off x="4641925" y="51445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3"/>
                  </a:moveTo>
                  <a:cubicBezTo>
                    <a:pt x="406" y="25"/>
                    <a:pt x="49" y="1"/>
                    <a:pt x="1" y="132"/>
                  </a:cubicBezTo>
                  <a:cubicBezTo>
                    <a:pt x="251" y="108"/>
                    <a:pt x="632" y="144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5" name="Google Shape;64755;p27"/>
            <p:cNvSpPr/>
            <p:nvPr/>
          </p:nvSpPr>
          <p:spPr>
            <a:xfrm>
              <a:off x="2484825" y="51418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7"/>
                    <a:pt x="0" y="1"/>
                    <a:pt x="0" y="120"/>
                  </a:cubicBezTo>
                  <a:cubicBezTo>
                    <a:pt x="155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6" name="Google Shape;64756;p27"/>
            <p:cNvSpPr/>
            <p:nvPr/>
          </p:nvSpPr>
          <p:spPr>
            <a:xfrm>
              <a:off x="7211900" y="5130825"/>
              <a:ext cx="11625" cy="9550"/>
            </a:xfrm>
            <a:custGeom>
              <a:avLst/>
              <a:gdLst/>
              <a:ahLst/>
              <a:cxnLst/>
              <a:rect l="l" t="t" r="r" b="b"/>
              <a:pathLst>
                <a:path w="465" h="382" extrusionOk="0">
                  <a:moveTo>
                    <a:pt x="465" y="334"/>
                  </a:moveTo>
                  <a:lnTo>
                    <a:pt x="465" y="119"/>
                  </a:lnTo>
                  <a:cubicBezTo>
                    <a:pt x="239" y="119"/>
                    <a:pt x="203" y="24"/>
                    <a:pt x="24" y="0"/>
                  </a:cubicBezTo>
                  <a:cubicBezTo>
                    <a:pt x="60" y="167"/>
                    <a:pt x="1" y="381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7" name="Google Shape;64757;p27"/>
            <p:cNvSpPr/>
            <p:nvPr/>
          </p:nvSpPr>
          <p:spPr>
            <a:xfrm>
              <a:off x="4546975" y="51355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8" name="Google Shape;64758;p27"/>
            <p:cNvSpPr/>
            <p:nvPr/>
          </p:nvSpPr>
          <p:spPr>
            <a:xfrm>
              <a:off x="1861525" y="5130825"/>
              <a:ext cx="23550" cy="9850"/>
            </a:xfrm>
            <a:custGeom>
              <a:avLst/>
              <a:gdLst/>
              <a:ahLst/>
              <a:cxnLst/>
              <a:rect l="l" t="t" r="r" b="b"/>
              <a:pathLst>
                <a:path w="942" h="394" extrusionOk="0">
                  <a:moveTo>
                    <a:pt x="787" y="334"/>
                  </a:moveTo>
                  <a:cubicBezTo>
                    <a:pt x="941" y="36"/>
                    <a:pt x="346" y="119"/>
                    <a:pt x="132" y="0"/>
                  </a:cubicBezTo>
                  <a:cubicBezTo>
                    <a:pt x="1" y="298"/>
                    <a:pt x="227" y="393"/>
                    <a:pt x="78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9" name="Google Shape;64759;p27"/>
            <p:cNvSpPr/>
            <p:nvPr/>
          </p:nvSpPr>
          <p:spPr>
            <a:xfrm>
              <a:off x="6962475" y="5128150"/>
              <a:ext cx="27400" cy="8950"/>
            </a:xfrm>
            <a:custGeom>
              <a:avLst/>
              <a:gdLst/>
              <a:ahLst/>
              <a:cxnLst/>
              <a:rect l="l" t="t" r="r" b="b"/>
              <a:pathLst>
                <a:path w="1096" h="358" extrusionOk="0">
                  <a:moveTo>
                    <a:pt x="226" y="322"/>
                  </a:moveTo>
                  <a:cubicBezTo>
                    <a:pt x="714" y="357"/>
                    <a:pt x="1048" y="298"/>
                    <a:pt x="1095" y="107"/>
                  </a:cubicBezTo>
                  <a:cubicBezTo>
                    <a:pt x="714" y="131"/>
                    <a:pt x="0" y="0"/>
                    <a:pt x="226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0" name="Google Shape;64760;p27"/>
            <p:cNvSpPr/>
            <p:nvPr/>
          </p:nvSpPr>
          <p:spPr>
            <a:xfrm>
              <a:off x="2297900" y="5125175"/>
              <a:ext cx="14300" cy="11025"/>
            </a:xfrm>
            <a:custGeom>
              <a:avLst/>
              <a:gdLst/>
              <a:ahLst/>
              <a:cxnLst/>
              <a:rect l="l" t="t" r="r" b="b"/>
              <a:pathLst>
                <a:path w="572" h="441" extrusionOk="0">
                  <a:moveTo>
                    <a:pt x="512" y="441"/>
                  </a:moveTo>
                  <a:cubicBezTo>
                    <a:pt x="572" y="191"/>
                    <a:pt x="453" y="24"/>
                    <a:pt x="72" y="0"/>
                  </a:cubicBezTo>
                  <a:cubicBezTo>
                    <a:pt x="0" y="250"/>
                    <a:pt x="119" y="417"/>
                    <a:pt x="512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1" name="Google Shape;64761;p27"/>
            <p:cNvSpPr/>
            <p:nvPr/>
          </p:nvSpPr>
          <p:spPr>
            <a:xfrm>
              <a:off x="5726300" y="5129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1"/>
                    <a:pt x="0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2" name="Google Shape;64762;p27"/>
            <p:cNvSpPr/>
            <p:nvPr/>
          </p:nvSpPr>
          <p:spPr>
            <a:xfrm>
              <a:off x="2003225" y="51299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3" name="Google Shape;64763;p27"/>
            <p:cNvSpPr/>
            <p:nvPr/>
          </p:nvSpPr>
          <p:spPr>
            <a:xfrm>
              <a:off x="6016525" y="5119500"/>
              <a:ext cx="18475" cy="8675"/>
            </a:xfrm>
            <a:custGeom>
              <a:avLst/>
              <a:gdLst/>
              <a:ahLst/>
              <a:cxnLst/>
              <a:rect l="l" t="t" r="r" b="b"/>
              <a:pathLst>
                <a:path w="739" h="347" extrusionOk="0">
                  <a:moveTo>
                    <a:pt x="452" y="346"/>
                  </a:moveTo>
                  <a:cubicBezTo>
                    <a:pt x="464" y="191"/>
                    <a:pt x="738" y="179"/>
                    <a:pt x="679" y="1"/>
                  </a:cubicBezTo>
                  <a:lnTo>
                    <a:pt x="250" y="1"/>
                  </a:lnTo>
                  <a:cubicBezTo>
                    <a:pt x="0" y="168"/>
                    <a:pt x="0" y="275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4" name="Google Shape;64764;p27"/>
            <p:cNvSpPr/>
            <p:nvPr/>
          </p:nvSpPr>
          <p:spPr>
            <a:xfrm>
              <a:off x="1741575" y="5109975"/>
              <a:ext cx="36625" cy="9550"/>
            </a:xfrm>
            <a:custGeom>
              <a:avLst/>
              <a:gdLst/>
              <a:ahLst/>
              <a:cxnLst/>
              <a:rect l="l" t="t" r="r" b="b"/>
              <a:pathLst>
                <a:path w="1465" h="382" extrusionOk="0">
                  <a:moveTo>
                    <a:pt x="810" y="382"/>
                  </a:moveTo>
                  <a:cubicBezTo>
                    <a:pt x="1465" y="1"/>
                    <a:pt x="0" y="37"/>
                    <a:pt x="81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5" name="Google Shape;64765;p27"/>
            <p:cNvSpPr/>
            <p:nvPr/>
          </p:nvSpPr>
          <p:spPr>
            <a:xfrm>
              <a:off x="7221425" y="510165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70"/>
                  </a:moveTo>
                  <a:cubicBezTo>
                    <a:pt x="1275" y="0"/>
                    <a:pt x="1" y="655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6" name="Google Shape;64766;p27"/>
            <p:cNvSpPr/>
            <p:nvPr/>
          </p:nvSpPr>
          <p:spPr>
            <a:xfrm>
              <a:off x="6530575" y="51102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4"/>
                  </a:moveTo>
                  <a:cubicBezTo>
                    <a:pt x="167" y="179"/>
                    <a:pt x="429" y="84"/>
                    <a:pt x="334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7" name="Google Shape;64767;p27"/>
            <p:cNvSpPr/>
            <p:nvPr/>
          </p:nvSpPr>
          <p:spPr>
            <a:xfrm>
              <a:off x="4158250" y="51085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8" name="Google Shape;64768;p27"/>
            <p:cNvSpPr/>
            <p:nvPr/>
          </p:nvSpPr>
          <p:spPr>
            <a:xfrm>
              <a:off x="2467850" y="51076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1" y="132"/>
                  </a:moveTo>
                  <a:cubicBezTo>
                    <a:pt x="1" y="251"/>
                    <a:pt x="394" y="274"/>
                    <a:pt x="429" y="132"/>
                  </a:cubicBezTo>
                  <a:cubicBezTo>
                    <a:pt x="406" y="1"/>
                    <a:pt x="215" y="72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9" name="Google Shape;64769;p27"/>
            <p:cNvSpPr/>
            <p:nvPr/>
          </p:nvSpPr>
          <p:spPr>
            <a:xfrm>
              <a:off x="5539675" y="5097475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37"/>
                  </a:moveTo>
                  <a:lnTo>
                    <a:pt x="834" y="96"/>
                  </a:lnTo>
                  <a:cubicBezTo>
                    <a:pt x="0" y="1"/>
                    <a:pt x="0" y="632"/>
                    <a:pt x="834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0" name="Google Shape;64770;p27"/>
            <p:cNvSpPr/>
            <p:nvPr/>
          </p:nvSpPr>
          <p:spPr>
            <a:xfrm>
              <a:off x="2353850" y="51049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3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1" name="Google Shape;64771;p27"/>
            <p:cNvSpPr/>
            <p:nvPr/>
          </p:nvSpPr>
          <p:spPr>
            <a:xfrm>
              <a:off x="3456975" y="51019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12" y="203"/>
                    <a:pt x="191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2" name="Google Shape;64772;p27"/>
            <p:cNvSpPr/>
            <p:nvPr/>
          </p:nvSpPr>
          <p:spPr>
            <a:xfrm>
              <a:off x="2299375" y="5096875"/>
              <a:ext cx="18200" cy="12250"/>
            </a:xfrm>
            <a:custGeom>
              <a:avLst/>
              <a:gdLst/>
              <a:ahLst/>
              <a:cxnLst/>
              <a:rect l="l" t="t" r="r" b="b"/>
              <a:pathLst>
                <a:path w="728" h="490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27" y="191"/>
                    <a:pt x="608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3" name="Google Shape;64773;p27"/>
            <p:cNvSpPr/>
            <p:nvPr/>
          </p:nvSpPr>
          <p:spPr>
            <a:xfrm>
              <a:off x="2210075" y="5101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8" y="179"/>
                    <a:pt x="430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4" name="Google Shape;64774;p27"/>
            <p:cNvSpPr/>
            <p:nvPr/>
          </p:nvSpPr>
          <p:spPr>
            <a:xfrm>
              <a:off x="1674600" y="5093900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1" y="239"/>
                  </a:moveTo>
                  <a:cubicBezTo>
                    <a:pt x="227" y="239"/>
                    <a:pt x="263" y="322"/>
                    <a:pt x="441" y="346"/>
                  </a:cubicBezTo>
                  <a:cubicBezTo>
                    <a:pt x="441" y="227"/>
                    <a:pt x="620" y="203"/>
                    <a:pt x="655" y="120"/>
                  </a:cubicBezTo>
                  <a:cubicBezTo>
                    <a:pt x="441" y="120"/>
                    <a:pt x="393" y="25"/>
                    <a:pt x="227" y="1"/>
                  </a:cubicBezTo>
                  <a:cubicBezTo>
                    <a:pt x="227" y="120"/>
                    <a:pt x="48" y="14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5" name="Google Shape;64775;p27"/>
            <p:cNvSpPr/>
            <p:nvPr/>
          </p:nvSpPr>
          <p:spPr>
            <a:xfrm>
              <a:off x="3712050" y="509122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1"/>
                  </a:cubicBezTo>
                  <a:lnTo>
                    <a:pt x="263" y="1"/>
                  </a:lnTo>
                  <a:cubicBezTo>
                    <a:pt x="1" y="167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6" name="Google Shape;64776;p27"/>
            <p:cNvSpPr/>
            <p:nvPr/>
          </p:nvSpPr>
          <p:spPr>
            <a:xfrm>
              <a:off x="2337775" y="509332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1" y="143"/>
                  </a:cubicBezTo>
                  <a:cubicBezTo>
                    <a:pt x="1" y="214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7" name="Google Shape;64777;p27"/>
            <p:cNvSpPr/>
            <p:nvPr/>
          </p:nvSpPr>
          <p:spPr>
            <a:xfrm>
              <a:off x="2212775" y="509332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6" y="143"/>
                  </a:moveTo>
                  <a:cubicBezTo>
                    <a:pt x="226" y="83"/>
                    <a:pt x="48" y="0"/>
                    <a:pt x="0" y="143"/>
                  </a:cubicBezTo>
                  <a:cubicBezTo>
                    <a:pt x="0" y="214"/>
                    <a:pt x="179" y="274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8" name="Google Shape;64778;p27"/>
            <p:cNvSpPr/>
            <p:nvPr/>
          </p:nvSpPr>
          <p:spPr>
            <a:xfrm>
              <a:off x="7038975" y="50912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9" name="Google Shape;64779;p27"/>
            <p:cNvSpPr/>
            <p:nvPr/>
          </p:nvSpPr>
          <p:spPr>
            <a:xfrm>
              <a:off x="2435700" y="507515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84"/>
                  </a:moveTo>
                  <a:lnTo>
                    <a:pt x="1" y="525"/>
                  </a:lnTo>
                  <a:cubicBezTo>
                    <a:pt x="834" y="632"/>
                    <a:pt x="834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0" name="Google Shape;64780;p27"/>
            <p:cNvSpPr/>
            <p:nvPr/>
          </p:nvSpPr>
          <p:spPr>
            <a:xfrm>
              <a:off x="2498800" y="5066825"/>
              <a:ext cx="29500" cy="16100"/>
            </a:xfrm>
            <a:custGeom>
              <a:avLst/>
              <a:gdLst/>
              <a:ahLst/>
              <a:cxnLst/>
              <a:rect l="l" t="t" r="r" b="b"/>
              <a:pathLst>
                <a:path w="1180" h="644" extrusionOk="0">
                  <a:moveTo>
                    <a:pt x="942" y="643"/>
                  </a:moveTo>
                  <a:cubicBezTo>
                    <a:pt x="1180" y="0"/>
                    <a:pt x="1" y="596"/>
                    <a:pt x="94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1" name="Google Shape;64781;p27"/>
            <p:cNvSpPr/>
            <p:nvPr/>
          </p:nvSpPr>
          <p:spPr>
            <a:xfrm>
              <a:off x="6413875" y="5064150"/>
              <a:ext cx="27125" cy="16700"/>
            </a:xfrm>
            <a:custGeom>
              <a:avLst/>
              <a:gdLst/>
              <a:ahLst/>
              <a:cxnLst/>
              <a:rect l="l" t="t" r="r" b="b"/>
              <a:pathLst>
                <a:path w="1085" h="668" extrusionOk="0">
                  <a:moveTo>
                    <a:pt x="1" y="524"/>
                  </a:moveTo>
                  <a:cubicBezTo>
                    <a:pt x="275" y="667"/>
                    <a:pt x="799" y="667"/>
                    <a:pt x="1084" y="524"/>
                  </a:cubicBezTo>
                  <a:cubicBezTo>
                    <a:pt x="1084" y="0"/>
                    <a:pt x="1" y="0"/>
                    <a:pt x="1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2" name="Google Shape;64782;p27"/>
            <p:cNvSpPr/>
            <p:nvPr/>
          </p:nvSpPr>
          <p:spPr>
            <a:xfrm>
              <a:off x="6305250" y="50772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95"/>
                  </a:cubicBezTo>
                  <a:cubicBezTo>
                    <a:pt x="155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3" name="Google Shape;64783;p27"/>
            <p:cNvSpPr/>
            <p:nvPr/>
          </p:nvSpPr>
          <p:spPr>
            <a:xfrm>
              <a:off x="6875250" y="50715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1" y="203"/>
                    <a:pt x="239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4" name="Google Shape;64784;p27"/>
            <p:cNvSpPr/>
            <p:nvPr/>
          </p:nvSpPr>
          <p:spPr>
            <a:xfrm>
              <a:off x="6941025" y="5064750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67"/>
                  </a:moveTo>
                  <a:cubicBezTo>
                    <a:pt x="191" y="179"/>
                    <a:pt x="84" y="0"/>
                    <a:pt x="1" y="167"/>
                  </a:cubicBezTo>
                  <a:cubicBezTo>
                    <a:pt x="1" y="274"/>
                    <a:pt x="370" y="298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5" name="Google Shape;64785;p27"/>
            <p:cNvSpPr/>
            <p:nvPr/>
          </p:nvSpPr>
          <p:spPr>
            <a:xfrm>
              <a:off x="3139075" y="50653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6" name="Google Shape;64786;p27"/>
            <p:cNvSpPr/>
            <p:nvPr/>
          </p:nvSpPr>
          <p:spPr>
            <a:xfrm>
              <a:off x="6402875" y="50573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7" name="Google Shape;64787;p27"/>
            <p:cNvSpPr/>
            <p:nvPr/>
          </p:nvSpPr>
          <p:spPr>
            <a:xfrm>
              <a:off x="6521625" y="505492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2" y="215"/>
                  </a:moveTo>
                  <a:lnTo>
                    <a:pt x="692" y="0"/>
                  </a:lnTo>
                  <a:lnTo>
                    <a:pt x="37" y="0"/>
                  </a:lnTo>
                  <a:cubicBezTo>
                    <a:pt x="1" y="191"/>
                    <a:pt x="251" y="262"/>
                    <a:pt x="692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8" name="Google Shape;64788;p27"/>
            <p:cNvSpPr/>
            <p:nvPr/>
          </p:nvSpPr>
          <p:spPr>
            <a:xfrm>
              <a:off x="6283225" y="5048975"/>
              <a:ext cx="16375" cy="8350"/>
            </a:xfrm>
            <a:custGeom>
              <a:avLst/>
              <a:gdLst/>
              <a:ahLst/>
              <a:cxnLst/>
              <a:rect l="l" t="t" r="r" b="b"/>
              <a:pathLst>
                <a:path w="655" h="334" extrusionOk="0">
                  <a:moveTo>
                    <a:pt x="655" y="119"/>
                  </a:moveTo>
                  <a:cubicBezTo>
                    <a:pt x="429" y="119"/>
                    <a:pt x="405" y="24"/>
                    <a:pt x="214" y="0"/>
                  </a:cubicBezTo>
                  <a:cubicBezTo>
                    <a:pt x="214" y="119"/>
                    <a:pt x="36" y="131"/>
                    <a:pt x="0" y="214"/>
                  </a:cubicBezTo>
                  <a:cubicBezTo>
                    <a:pt x="214" y="214"/>
                    <a:pt x="250" y="310"/>
                    <a:pt x="429" y="333"/>
                  </a:cubicBezTo>
                  <a:cubicBezTo>
                    <a:pt x="429" y="238"/>
                    <a:pt x="607" y="202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9" name="Google Shape;64789;p27"/>
            <p:cNvSpPr/>
            <p:nvPr/>
          </p:nvSpPr>
          <p:spPr>
            <a:xfrm>
              <a:off x="6177550" y="50540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0" name="Google Shape;64790;p27"/>
            <p:cNvSpPr/>
            <p:nvPr/>
          </p:nvSpPr>
          <p:spPr>
            <a:xfrm>
              <a:off x="5492050" y="5042125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512"/>
                  </a:moveTo>
                  <a:cubicBezTo>
                    <a:pt x="798" y="512"/>
                    <a:pt x="762" y="405"/>
                    <a:pt x="774" y="393"/>
                  </a:cubicBezTo>
                  <a:cubicBezTo>
                    <a:pt x="798" y="369"/>
                    <a:pt x="988" y="155"/>
                    <a:pt x="1000" y="167"/>
                  </a:cubicBezTo>
                  <a:cubicBezTo>
                    <a:pt x="762" y="0"/>
                    <a:pt x="0" y="584"/>
                    <a:pt x="774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1" name="Google Shape;64791;p27"/>
            <p:cNvSpPr/>
            <p:nvPr/>
          </p:nvSpPr>
          <p:spPr>
            <a:xfrm>
              <a:off x="6134100" y="50403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4" y="108"/>
                    <a:pt x="750" y="13"/>
                  </a:cubicBezTo>
                  <a:cubicBezTo>
                    <a:pt x="417" y="25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2" name="Google Shape;64792;p27"/>
            <p:cNvSpPr/>
            <p:nvPr/>
          </p:nvSpPr>
          <p:spPr>
            <a:xfrm>
              <a:off x="2283300" y="504032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3" name="Google Shape;64793;p27"/>
            <p:cNvSpPr/>
            <p:nvPr/>
          </p:nvSpPr>
          <p:spPr>
            <a:xfrm>
              <a:off x="7088075" y="5017700"/>
              <a:ext cx="44075" cy="28600"/>
            </a:xfrm>
            <a:custGeom>
              <a:avLst/>
              <a:gdLst/>
              <a:ahLst/>
              <a:cxnLst/>
              <a:rect l="l" t="t" r="r" b="b"/>
              <a:pathLst>
                <a:path w="1763" h="1144" extrusionOk="0">
                  <a:moveTo>
                    <a:pt x="1513" y="25"/>
                  </a:moveTo>
                  <a:cubicBezTo>
                    <a:pt x="370" y="1"/>
                    <a:pt x="155" y="441"/>
                    <a:pt x="1" y="918"/>
                  </a:cubicBezTo>
                  <a:cubicBezTo>
                    <a:pt x="905" y="1144"/>
                    <a:pt x="1763" y="739"/>
                    <a:pt x="151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4" name="Google Shape;64794;p27"/>
            <p:cNvSpPr/>
            <p:nvPr/>
          </p:nvSpPr>
          <p:spPr>
            <a:xfrm>
              <a:off x="6408525" y="50406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4" y="36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5" name="Google Shape;64795;p27"/>
            <p:cNvSpPr/>
            <p:nvPr/>
          </p:nvSpPr>
          <p:spPr>
            <a:xfrm>
              <a:off x="2370525" y="5018300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7"/>
                  </a:moveTo>
                  <a:cubicBezTo>
                    <a:pt x="1620" y="501"/>
                    <a:pt x="989" y="179"/>
                    <a:pt x="655" y="1"/>
                  </a:cubicBezTo>
                  <a:cubicBezTo>
                    <a:pt x="620" y="132"/>
                    <a:pt x="310" y="120"/>
                    <a:pt x="0" y="108"/>
                  </a:cubicBezTo>
                  <a:cubicBezTo>
                    <a:pt x="119" y="465"/>
                    <a:pt x="500" y="667"/>
                    <a:pt x="1084" y="7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6" name="Google Shape;64796;p27"/>
            <p:cNvSpPr/>
            <p:nvPr/>
          </p:nvSpPr>
          <p:spPr>
            <a:xfrm>
              <a:off x="1777300" y="502962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55"/>
                    <a:pt x="0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7" name="Google Shape;64797;p27"/>
            <p:cNvSpPr/>
            <p:nvPr/>
          </p:nvSpPr>
          <p:spPr>
            <a:xfrm>
              <a:off x="4568725" y="50230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95" y="143"/>
                  </a:moveTo>
                  <a:cubicBezTo>
                    <a:pt x="167" y="167"/>
                    <a:pt x="429" y="84"/>
                    <a:pt x="322" y="24"/>
                  </a:cubicBezTo>
                  <a:cubicBezTo>
                    <a:pt x="262" y="0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8" name="Google Shape;64798;p27"/>
            <p:cNvSpPr/>
            <p:nvPr/>
          </p:nvSpPr>
          <p:spPr>
            <a:xfrm>
              <a:off x="1465350" y="502307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0"/>
                    <a:pt x="0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9" name="Google Shape;64799;p27"/>
            <p:cNvSpPr/>
            <p:nvPr/>
          </p:nvSpPr>
          <p:spPr>
            <a:xfrm>
              <a:off x="6335000" y="5014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0" name="Google Shape;64800;p27"/>
            <p:cNvSpPr/>
            <p:nvPr/>
          </p:nvSpPr>
          <p:spPr>
            <a:xfrm>
              <a:off x="3542100" y="5006100"/>
              <a:ext cx="31575" cy="16100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750" y="370"/>
                  </a:moveTo>
                  <a:cubicBezTo>
                    <a:pt x="1262" y="1"/>
                    <a:pt x="0" y="644"/>
                    <a:pt x="75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1" name="Google Shape;64801;p27"/>
            <p:cNvSpPr/>
            <p:nvPr/>
          </p:nvSpPr>
          <p:spPr>
            <a:xfrm>
              <a:off x="943850" y="500312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8"/>
                  </a:moveTo>
                  <a:cubicBezTo>
                    <a:pt x="1013" y="286"/>
                    <a:pt x="1001" y="1"/>
                    <a:pt x="322" y="48"/>
                  </a:cubicBezTo>
                  <a:cubicBezTo>
                    <a:pt x="251" y="191"/>
                    <a:pt x="1" y="251"/>
                    <a:pt x="96" y="489"/>
                  </a:cubicBezTo>
                  <a:cubicBezTo>
                    <a:pt x="394" y="512"/>
                    <a:pt x="525" y="655"/>
                    <a:pt x="97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2" name="Google Shape;64802;p27"/>
            <p:cNvSpPr/>
            <p:nvPr/>
          </p:nvSpPr>
          <p:spPr>
            <a:xfrm>
              <a:off x="886700" y="50010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3" name="Google Shape;64803;p27"/>
            <p:cNvSpPr/>
            <p:nvPr/>
          </p:nvSpPr>
          <p:spPr>
            <a:xfrm>
              <a:off x="6804700" y="4992700"/>
              <a:ext cx="18475" cy="12225"/>
            </a:xfrm>
            <a:custGeom>
              <a:avLst/>
              <a:gdLst/>
              <a:ahLst/>
              <a:cxnLst/>
              <a:rect l="l" t="t" r="r" b="b"/>
              <a:pathLst>
                <a:path w="739" h="489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39" y="203"/>
                    <a:pt x="620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4" name="Google Shape;64804;p27"/>
            <p:cNvSpPr/>
            <p:nvPr/>
          </p:nvSpPr>
          <p:spPr>
            <a:xfrm>
              <a:off x="5872750" y="4993000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27"/>
                  </a:moveTo>
                  <a:cubicBezTo>
                    <a:pt x="703" y="227"/>
                    <a:pt x="786" y="36"/>
                    <a:pt x="548" y="1"/>
                  </a:cubicBezTo>
                  <a:cubicBezTo>
                    <a:pt x="536" y="179"/>
                    <a:pt x="0" y="96"/>
                    <a:pt x="119" y="346"/>
                  </a:cubicBezTo>
                  <a:cubicBezTo>
                    <a:pt x="667" y="346"/>
                    <a:pt x="810" y="548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5" name="Google Shape;64805;p27"/>
            <p:cNvSpPr/>
            <p:nvPr/>
          </p:nvSpPr>
          <p:spPr>
            <a:xfrm>
              <a:off x="3158125" y="4997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2" y="131"/>
                  </a:cubicBezTo>
                  <a:cubicBezTo>
                    <a:pt x="0" y="203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6" name="Google Shape;64806;p27"/>
            <p:cNvSpPr/>
            <p:nvPr/>
          </p:nvSpPr>
          <p:spPr>
            <a:xfrm>
              <a:off x="2829200" y="4985850"/>
              <a:ext cx="25050" cy="14625"/>
            </a:xfrm>
            <a:custGeom>
              <a:avLst/>
              <a:gdLst/>
              <a:ahLst/>
              <a:cxnLst/>
              <a:rect l="l" t="t" r="r" b="b"/>
              <a:pathLst>
                <a:path w="1002" h="585" extrusionOk="0">
                  <a:moveTo>
                    <a:pt x="775" y="394"/>
                  </a:moveTo>
                  <a:cubicBezTo>
                    <a:pt x="787" y="382"/>
                    <a:pt x="989" y="156"/>
                    <a:pt x="1001" y="168"/>
                  </a:cubicBezTo>
                  <a:cubicBezTo>
                    <a:pt x="763" y="1"/>
                    <a:pt x="1" y="584"/>
                    <a:pt x="775" y="513"/>
                  </a:cubicBezTo>
                  <a:cubicBezTo>
                    <a:pt x="787" y="513"/>
                    <a:pt x="763" y="406"/>
                    <a:pt x="77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7" name="Google Shape;64807;p27"/>
            <p:cNvSpPr/>
            <p:nvPr/>
          </p:nvSpPr>
          <p:spPr>
            <a:xfrm>
              <a:off x="4011800" y="49870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8" name="Google Shape;64808;p27"/>
            <p:cNvSpPr/>
            <p:nvPr/>
          </p:nvSpPr>
          <p:spPr>
            <a:xfrm>
              <a:off x="3272425" y="49837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9" name="Google Shape;64809;p27"/>
            <p:cNvSpPr/>
            <p:nvPr/>
          </p:nvSpPr>
          <p:spPr>
            <a:xfrm>
              <a:off x="2082400" y="49870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0" name="Google Shape;64810;p27"/>
            <p:cNvSpPr/>
            <p:nvPr/>
          </p:nvSpPr>
          <p:spPr>
            <a:xfrm>
              <a:off x="4514250" y="49837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24"/>
                  </a:moveTo>
                  <a:cubicBezTo>
                    <a:pt x="274" y="1"/>
                    <a:pt x="0" y="84"/>
                    <a:pt x="119" y="143"/>
                  </a:cubicBezTo>
                  <a:cubicBezTo>
                    <a:pt x="167" y="167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1" name="Google Shape;64811;p27"/>
            <p:cNvSpPr/>
            <p:nvPr/>
          </p:nvSpPr>
          <p:spPr>
            <a:xfrm>
              <a:off x="5479250" y="49814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55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2" name="Google Shape;64812;p27"/>
            <p:cNvSpPr/>
            <p:nvPr/>
          </p:nvSpPr>
          <p:spPr>
            <a:xfrm>
              <a:off x="2163650" y="498110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12"/>
                  </a:moveTo>
                  <a:cubicBezTo>
                    <a:pt x="393" y="24"/>
                    <a:pt x="36" y="0"/>
                    <a:pt x="1" y="131"/>
                  </a:cubicBezTo>
                  <a:cubicBezTo>
                    <a:pt x="262" y="120"/>
                    <a:pt x="620" y="155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3" name="Google Shape;64813;p27"/>
            <p:cNvSpPr/>
            <p:nvPr/>
          </p:nvSpPr>
          <p:spPr>
            <a:xfrm>
              <a:off x="2095775" y="4980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4" name="Google Shape;64814;p27"/>
            <p:cNvSpPr/>
            <p:nvPr/>
          </p:nvSpPr>
          <p:spPr>
            <a:xfrm>
              <a:off x="1304925" y="49781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5" name="Google Shape;64815;p27"/>
            <p:cNvSpPr/>
            <p:nvPr/>
          </p:nvSpPr>
          <p:spPr>
            <a:xfrm>
              <a:off x="4522275" y="4973050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41" y="334"/>
                  </a:moveTo>
                  <a:cubicBezTo>
                    <a:pt x="417" y="203"/>
                    <a:pt x="477" y="13"/>
                    <a:pt x="215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36" y="251"/>
                    <a:pt x="72" y="382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6" name="Google Shape;64816;p27"/>
            <p:cNvSpPr/>
            <p:nvPr/>
          </p:nvSpPr>
          <p:spPr>
            <a:xfrm>
              <a:off x="4362725" y="496920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39" y="381"/>
                  </a:moveTo>
                  <a:cubicBezTo>
                    <a:pt x="1263" y="0"/>
                    <a:pt x="1" y="655"/>
                    <a:pt x="739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7" name="Google Shape;64817;p27"/>
            <p:cNvSpPr/>
            <p:nvPr/>
          </p:nvSpPr>
          <p:spPr>
            <a:xfrm>
              <a:off x="6312975" y="4964725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8" y="560"/>
                  </a:moveTo>
                  <a:cubicBezTo>
                    <a:pt x="846" y="417"/>
                    <a:pt x="894" y="13"/>
                    <a:pt x="322" y="1"/>
                  </a:cubicBezTo>
                  <a:cubicBezTo>
                    <a:pt x="48" y="155"/>
                    <a:pt x="1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8" name="Google Shape;64818;p27"/>
            <p:cNvSpPr/>
            <p:nvPr/>
          </p:nvSpPr>
          <p:spPr>
            <a:xfrm>
              <a:off x="5582225" y="497305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8" y="84"/>
                    <a:pt x="429" y="120"/>
                    <a:pt x="429" y="1"/>
                  </a:cubicBezTo>
                  <a:cubicBezTo>
                    <a:pt x="263" y="25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9" name="Google Shape;64819;p27"/>
            <p:cNvSpPr/>
            <p:nvPr/>
          </p:nvSpPr>
          <p:spPr>
            <a:xfrm>
              <a:off x="4780650" y="49700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107" y="239"/>
                  </a:moveTo>
                  <a:lnTo>
                    <a:pt x="536" y="239"/>
                  </a:lnTo>
                  <a:cubicBezTo>
                    <a:pt x="536" y="120"/>
                    <a:pt x="715" y="96"/>
                    <a:pt x="762" y="13"/>
                  </a:cubicBezTo>
                  <a:cubicBezTo>
                    <a:pt x="417" y="25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0" name="Google Shape;64820;p27"/>
            <p:cNvSpPr/>
            <p:nvPr/>
          </p:nvSpPr>
          <p:spPr>
            <a:xfrm>
              <a:off x="6677600" y="49674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96"/>
                    <a:pt x="763" y="13"/>
                  </a:cubicBezTo>
                  <a:cubicBezTo>
                    <a:pt x="418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1" name="Google Shape;64821;p27"/>
            <p:cNvSpPr/>
            <p:nvPr/>
          </p:nvSpPr>
          <p:spPr>
            <a:xfrm>
              <a:off x="6713925" y="4954600"/>
              <a:ext cx="17575" cy="16400"/>
            </a:xfrm>
            <a:custGeom>
              <a:avLst/>
              <a:gdLst/>
              <a:ahLst/>
              <a:cxnLst/>
              <a:rect l="l" t="t" r="r" b="b"/>
              <a:pathLst>
                <a:path w="703" h="656" extrusionOk="0">
                  <a:moveTo>
                    <a:pt x="393" y="632"/>
                  </a:moveTo>
                  <a:cubicBezTo>
                    <a:pt x="465" y="477"/>
                    <a:pt x="703" y="418"/>
                    <a:pt x="620" y="179"/>
                  </a:cubicBezTo>
                  <a:cubicBezTo>
                    <a:pt x="0" y="1"/>
                    <a:pt x="0" y="656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2" name="Google Shape;64822;p27"/>
            <p:cNvSpPr/>
            <p:nvPr/>
          </p:nvSpPr>
          <p:spPr>
            <a:xfrm>
              <a:off x="6642175" y="4964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3" name="Google Shape;64823;p27"/>
            <p:cNvSpPr/>
            <p:nvPr/>
          </p:nvSpPr>
          <p:spPr>
            <a:xfrm>
              <a:off x="6960075" y="4963825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6" y="191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4" name="Google Shape;64824;p27"/>
            <p:cNvSpPr/>
            <p:nvPr/>
          </p:nvSpPr>
          <p:spPr>
            <a:xfrm>
              <a:off x="5196475" y="49590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74" y="0"/>
                    <a:pt x="96" y="96"/>
                    <a:pt x="0" y="227"/>
                  </a:cubicBezTo>
                  <a:cubicBezTo>
                    <a:pt x="334" y="215"/>
                    <a:pt x="750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5" name="Google Shape;64825;p27"/>
            <p:cNvSpPr/>
            <p:nvPr/>
          </p:nvSpPr>
          <p:spPr>
            <a:xfrm>
              <a:off x="4698800" y="49611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6" name="Google Shape;64826;p27"/>
            <p:cNvSpPr/>
            <p:nvPr/>
          </p:nvSpPr>
          <p:spPr>
            <a:xfrm>
              <a:off x="3171825" y="49611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52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7" name="Google Shape;64827;p27"/>
            <p:cNvSpPr/>
            <p:nvPr/>
          </p:nvSpPr>
          <p:spPr>
            <a:xfrm>
              <a:off x="6549625" y="4955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9"/>
                    <a:pt x="381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8" name="Google Shape;64828;p27"/>
            <p:cNvSpPr/>
            <p:nvPr/>
          </p:nvSpPr>
          <p:spPr>
            <a:xfrm>
              <a:off x="5582825" y="4948650"/>
              <a:ext cx="51825" cy="13125"/>
            </a:xfrm>
            <a:custGeom>
              <a:avLst/>
              <a:gdLst/>
              <a:ahLst/>
              <a:cxnLst/>
              <a:rect l="l" t="t" r="r" b="b"/>
              <a:pathLst>
                <a:path w="2073" h="525" extrusionOk="0">
                  <a:moveTo>
                    <a:pt x="1287" y="525"/>
                  </a:moveTo>
                  <a:cubicBezTo>
                    <a:pt x="2072" y="1"/>
                    <a:pt x="1" y="382"/>
                    <a:pt x="1287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9" name="Google Shape;64829;p27"/>
            <p:cNvSpPr/>
            <p:nvPr/>
          </p:nvSpPr>
          <p:spPr>
            <a:xfrm>
              <a:off x="6595750" y="49528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43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0" name="Google Shape;64830;p27"/>
            <p:cNvSpPr/>
            <p:nvPr/>
          </p:nvSpPr>
          <p:spPr>
            <a:xfrm>
              <a:off x="4250825" y="49477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1" name="Google Shape;64831;p27"/>
            <p:cNvSpPr/>
            <p:nvPr/>
          </p:nvSpPr>
          <p:spPr>
            <a:xfrm>
              <a:off x="236925" y="49498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19" y="131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2" name="Google Shape;64832;p27"/>
            <p:cNvSpPr/>
            <p:nvPr/>
          </p:nvSpPr>
          <p:spPr>
            <a:xfrm>
              <a:off x="1102500" y="4936450"/>
              <a:ext cx="19375" cy="11925"/>
            </a:xfrm>
            <a:custGeom>
              <a:avLst/>
              <a:gdLst/>
              <a:ahLst/>
              <a:cxnLst/>
              <a:rect l="l" t="t" r="r" b="b"/>
              <a:pathLst>
                <a:path w="775" h="477" extrusionOk="0">
                  <a:moveTo>
                    <a:pt x="715" y="453"/>
                  </a:moveTo>
                  <a:cubicBezTo>
                    <a:pt x="775" y="191"/>
                    <a:pt x="668" y="36"/>
                    <a:pt x="287" y="1"/>
                  </a:cubicBezTo>
                  <a:cubicBezTo>
                    <a:pt x="1" y="132"/>
                    <a:pt x="108" y="477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3" name="Google Shape;64833;p27"/>
            <p:cNvSpPr/>
            <p:nvPr/>
          </p:nvSpPr>
          <p:spPr>
            <a:xfrm>
              <a:off x="4446375" y="4927525"/>
              <a:ext cx="21750" cy="17575"/>
            </a:xfrm>
            <a:custGeom>
              <a:avLst/>
              <a:gdLst/>
              <a:ahLst/>
              <a:cxnLst/>
              <a:rect l="l" t="t" r="r" b="b"/>
              <a:pathLst>
                <a:path w="870" h="703" extrusionOk="0">
                  <a:moveTo>
                    <a:pt x="870" y="703"/>
                  </a:moveTo>
                  <a:lnTo>
                    <a:pt x="870" y="36"/>
                  </a:lnTo>
                  <a:cubicBezTo>
                    <a:pt x="72" y="0"/>
                    <a:pt x="215" y="453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4" name="Google Shape;64834;p27"/>
            <p:cNvSpPr/>
            <p:nvPr/>
          </p:nvSpPr>
          <p:spPr>
            <a:xfrm>
              <a:off x="3357550" y="493287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70"/>
                  </a:moveTo>
                  <a:cubicBezTo>
                    <a:pt x="1251" y="1"/>
                    <a:pt x="1" y="644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5" name="Google Shape;64835;p27"/>
            <p:cNvSpPr/>
            <p:nvPr/>
          </p:nvSpPr>
          <p:spPr>
            <a:xfrm>
              <a:off x="872425" y="4928425"/>
              <a:ext cx="34850" cy="19350"/>
            </a:xfrm>
            <a:custGeom>
              <a:avLst/>
              <a:gdLst/>
              <a:ahLst/>
              <a:cxnLst/>
              <a:rect l="l" t="t" r="r" b="b"/>
              <a:pathLst>
                <a:path w="1394" h="774" extrusionOk="0">
                  <a:moveTo>
                    <a:pt x="774" y="667"/>
                  </a:moveTo>
                  <a:cubicBezTo>
                    <a:pt x="631" y="250"/>
                    <a:pt x="1393" y="12"/>
                    <a:pt x="346" y="0"/>
                  </a:cubicBezTo>
                  <a:cubicBezTo>
                    <a:pt x="476" y="214"/>
                    <a:pt x="0" y="774"/>
                    <a:pt x="77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6" name="Google Shape;64836;p27"/>
            <p:cNvSpPr/>
            <p:nvPr/>
          </p:nvSpPr>
          <p:spPr>
            <a:xfrm>
              <a:off x="2650025" y="493882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19" y="132"/>
                  </a:moveTo>
                  <a:cubicBezTo>
                    <a:pt x="179" y="156"/>
                    <a:pt x="441" y="72"/>
                    <a:pt x="334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7" name="Google Shape;64837;p27"/>
            <p:cNvSpPr/>
            <p:nvPr/>
          </p:nvSpPr>
          <p:spPr>
            <a:xfrm>
              <a:off x="759000" y="49388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56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8" name="Google Shape;64838;p27"/>
            <p:cNvSpPr/>
            <p:nvPr/>
          </p:nvSpPr>
          <p:spPr>
            <a:xfrm>
              <a:off x="3334925" y="49331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4"/>
                  </a:moveTo>
                  <a:cubicBezTo>
                    <a:pt x="263" y="1"/>
                    <a:pt x="1" y="84"/>
                    <a:pt x="108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9" name="Google Shape;64839;p27"/>
            <p:cNvSpPr/>
            <p:nvPr/>
          </p:nvSpPr>
          <p:spPr>
            <a:xfrm>
              <a:off x="443500" y="49331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0" name="Google Shape;64840;p27"/>
            <p:cNvSpPr/>
            <p:nvPr/>
          </p:nvSpPr>
          <p:spPr>
            <a:xfrm>
              <a:off x="4959825" y="4930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5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1" name="Google Shape;64841;p27"/>
            <p:cNvSpPr/>
            <p:nvPr/>
          </p:nvSpPr>
          <p:spPr>
            <a:xfrm>
              <a:off x="2853025" y="492157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55"/>
                  </a:moveTo>
                  <a:cubicBezTo>
                    <a:pt x="72" y="286"/>
                    <a:pt x="0" y="465"/>
                    <a:pt x="274" y="488"/>
                  </a:cubicBezTo>
                  <a:cubicBezTo>
                    <a:pt x="286" y="203"/>
                    <a:pt x="1120" y="334"/>
                    <a:pt x="1132" y="48"/>
                  </a:cubicBezTo>
                  <a:cubicBezTo>
                    <a:pt x="453" y="167"/>
                    <a:pt x="548" y="0"/>
                    <a:pt x="4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2" name="Google Shape;64842;p27"/>
            <p:cNvSpPr/>
            <p:nvPr/>
          </p:nvSpPr>
          <p:spPr>
            <a:xfrm>
              <a:off x="700975" y="4922750"/>
              <a:ext cx="25025" cy="11050"/>
            </a:xfrm>
            <a:custGeom>
              <a:avLst/>
              <a:gdLst/>
              <a:ahLst/>
              <a:cxnLst/>
              <a:rect l="l" t="t" r="r" b="b"/>
              <a:pathLst>
                <a:path w="1001" h="442" extrusionOk="0">
                  <a:moveTo>
                    <a:pt x="691" y="441"/>
                  </a:moveTo>
                  <a:cubicBezTo>
                    <a:pt x="750" y="299"/>
                    <a:pt x="1000" y="239"/>
                    <a:pt x="893" y="1"/>
                  </a:cubicBezTo>
                  <a:lnTo>
                    <a:pt x="36" y="1"/>
                  </a:lnTo>
                  <a:cubicBezTo>
                    <a:pt x="0" y="263"/>
                    <a:pt x="369" y="346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3" name="Google Shape;64843;p27"/>
            <p:cNvSpPr/>
            <p:nvPr/>
          </p:nvSpPr>
          <p:spPr>
            <a:xfrm>
              <a:off x="1935650" y="492157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69"/>
                  </a:moveTo>
                  <a:cubicBezTo>
                    <a:pt x="1024" y="191"/>
                    <a:pt x="96" y="0"/>
                    <a:pt x="0" y="250"/>
                  </a:cubicBezTo>
                  <a:cubicBezTo>
                    <a:pt x="215" y="274"/>
                    <a:pt x="250" y="357"/>
                    <a:pt x="42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4" name="Google Shape;64844;p27"/>
            <p:cNvSpPr/>
            <p:nvPr/>
          </p:nvSpPr>
          <p:spPr>
            <a:xfrm>
              <a:off x="1376050" y="49278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55" y="96"/>
                    <a:pt x="429" y="119"/>
                    <a:pt x="429" y="0"/>
                  </a:cubicBezTo>
                  <a:cubicBezTo>
                    <a:pt x="251" y="36"/>
                    <a:pt x="1" y="24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5" name="Google Shape;64845;p27"/>
            <p:cNvSpPr/>
            <p:nvPr/>
          </p:nvSpPr>
          <p:spPr>
            <a:xfrm>
              <a:off x="402125" y="4920975"/>
              <a:ext cx="7175" cy="11325"/>
            </a:xfrm>
            <a:custGeom>
              <a:avLst/>
              <a:gdLst/>
              <a:ahLst/>
              <a:cxnLst/>
              <a:rect l="l" t="t" r="r" b="b"/>
              <a:pathLst>
                <a:path w="287" h="453" extrusionOk="0">
                  <a:moveTo>
                    <a:pt x="36" y="179"/>
                  </a:moveTo>
                  <a:cubicBezTo>
                    <a:pt x="0" y="298"/>
                    <a:pt x="203" y="453"/>
                    <a:pt x="262" y="298"/>
                  </a:cubicBezTo>
                  <a:cubicBezTo>
                    <a:pt x="286" y="179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6" name="Google Shape;64846;p27"/>
            <p:cNvSpPr/>
            <p:nvPr/>
          </p:nvSpPr>
          <p:spPr>
            <a:xfrm>
              <a:off x="2764025" y="49245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20" y="155"/>
                  </a:cubicBezTo>
                  <a:cubicBezTo>
                    <a:pt x="179" y="179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7" name="Google Shape;64847;p27"/>
            <p:cNvSpPr/>
            <p:nvPr/>
          </p:nvSpPr>
          <p:spPr>
            <a:xfrm>
              <a:off x="6150450" y="49215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55"/>
                  </a:moveTo>
                  <a:cubicBezTo>
                    <a:pt x="156" y="179"/>
                    <a:pt x="429" y="95"/>
                    <a:pt x="322" y="36"/>
                  </a:cubicBezTo>
                  <a:cubicBezTo>
                    <a:pt x="251" y="0"/>
                    <a:pt x="1" y="95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8" name="Google Shape;64848;p27"/>
            <p:cNvSpPr/>
            <p:nvPr/>
          </p:nvSpPr>
          <p:spPr>
            <a:xfrm>
              <a:off x="4430600" y="4915625"/>
              <a:ext cx="25025" cy="10425"/>
            </a:xfrm>
            <a:custGeom>
              <a:avLst/>
              <a:gdLst/>
              <a:ahLst/>
              <a:cxnLst/>
              <a:rect l="l" t="t" r="r" b="b"/>
              <a:pathLst>
                <a:path w="1001" h="417" extrusionOk="0">
                  <a:moveTo>
                    <a:pt x="846" y="274"/>
                  </a:moveTo>
                  <a:cubicBezTo>
                    <a:pt x="1001" y="0"/>
                    <a:pt x="1" y="36"/>
                    <a:pt x="191" y="274"/>
                  </a:cubicBezTo>
                  <a:cubicBezTo>
                    <a:pt x="262" y="369"/>
                    <a:pt x="774" y="417"/>
                    <a:pt x="846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9" name="Google Shape;64849;p27"/>
            <p:cNvSpPr/>
            <p:nvPr/>
          </p:nvSpPr>
          <p:spPr>
            <a:xfrm>
              <a:off x="4374950" y="4908175"/>
              <a:ext cx="19350" cy="17275"/>
            </a:xfrm>
            <a:custGeom>
              <a:avLst/>
              <a:gdLst/>
              <a:ahLst/>
              <a:cxnLst/>
              <a:rect l="l" t="t" r="r" b="b"/>
              <a:pathLst>
                <a:path w="774" h="691" extrusionOk="0">
                  <a:moveTo>
                    <a:pt x="476" y="691"/>
                  </a:moveTo>
                  <a:cubicBezTo>
                    <a:pt x="381" y="477"/>
                    <a:pt x="774" y="0"/>
                    <a:pt x="36" y="120"/>
                  </a:cubicBezTo>
                  <a:cubicBezTo>
                    <a:pt x="0" y="405"/>
                    <a:pt x="0" y="667"/>
                    <a:pt x="476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0" name="Google Shape;64850;p27"/>
            <p:cNvSpPr/>
            <p:nvPr/>
          </p:nvSpPr>
          <p:spPr>
            <a:xfrm>
              <a:off x="6258500" y="49159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87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1" name="Google Shape;64851;p27"/>
            <p:cNvSpPr/>
            <p:nvPr/>
          </p:nvSpPr>
          <p:spPr>
            <a:xfrm>
              <a:off x="7068725" y="4910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5" y="179"/>
                    <a:pt x="429" y="84"/>
                    <a:pt x="322" y="25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2" name="Google Shape;64852;p27"/>
            <p:cNvSpPr/>
            <p:nvPr/>
          </p:nvSpPr>
          <p:spPr>
            <a:xfrm>
              <a:off x="5813225" y="49078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3" y="24"/>
                  </a:moveTo>
                  <a:cubicBezTo>
                    <a:pt x="262" y="1"/>
                    <a:pt x="0" y="84"/>
                    <a:pt x="107" y="132"/>
                  </a:cubicBezTo>
                  <a:cubicBezTo>
                    <a:pt x="167" y="155"/>
                    <a:pt x="429" y="72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3" name="Google Shape;64853;p27"/>
            <p:cNvSpPr/>
            <p:nvPr/>
          </p:nvSpPr>
          <p:spPr>
            <a:xfrm>
              <a:off x="1421600" y="490787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07" y="132"/>
                  </a:cubicBezTo>
                  <a:cubicBezTo>
                    <a:pt x="179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4" name="Google Shape;64854;p27"/>
            <p:cNvSpPr/>
            <p:nvPr/>
          </p:nvSpPr>
          <p:spPr>
            <a:xfrm>
              <a:off x="3696575" y="489925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8" y="36"/>
                  </a:moveTo>
                  <a:cubicBezTo>
                    <a:pt x="370" y="0"/>
                    <a:pt x="48" y="60"/>
                    <a:pt x="1" y="250"/>
                  </a:cubicBezTo>
                  <a:cubicBezTo>
                    <a:pt x="417" y="226"/>
                    <a:pt x="477" y="393"/>
                    <a:pt x="858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5" name="Google Shape;64855;p27"/>
            <p:cNvSpPr/>
            <p:nvPr/>
          </p:nvSpPr>
          <p:spPr>
            <a:xfrm>
              <a:off x="3342975" y="49022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6" name="Google Shape;64856;p27"/>
            <p:cNvSpPr/>
            <p:nvPr/>
          </p:nvSpPr>
          <p:spPr>
            <a:xfrm>
              <a:off x="1460000" y="4904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7" name="Google Shape;64857;p27"/>
            <p:cNvSpPr/>
            <p:nvPr/>
          </p:nvSpPr>
          <p:spPr>
            <a:xfrm>
              <a:off x="614950" y="4896275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0" y="488"/>
                  </a:moveTo>
                  <a:cubicBezTo>
                    <a:pt x="381" y="512"/>
                    <a:pt x="679" y="465"/>
                    <a:pt x="869" y="369"/>
                  </a:cubicBezTo>
                  <a:cubicBezTo>
                    <a:pt x="941" y="72"/>
                    <a:pt x="572" y="0"/>
                    <a:pt x="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8" name="Google Shape;64858;p27"/>
            <p:cNvSpPr/>
            <p:nvPr/>
          </p:nvSpPr>
          <p:spPr>
            <a:xfrm>
              <a:off x="7250600" y="48992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203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9" name="Google Shape;64859;p27"/>
            <p:cNvSpPr/>
            <p:nvPr/>
          </p:nvSpPr>
          <p:spPr>
            <a:xfrm>
              <a:off x="2837550" y="4894475"/>
              <a:ext cx="32750" cy="14025"/>
            </a:xfrm>
            <a:custGeom>
              <a:avLst/>
              <a:gdLst/>
              <a:ahLst/>
              <a:cxnLst/>
              <a:rect l="l" t="t" r="r" b="b"/>
              <a:pathLst>
                <a:path w="1310" h="561" extrusionOk="0">
                  <a:moveTo>
                    <a:pt x="1310" y="1"/>
                  </a:moveTo>
                  <a:lnTo>
                    <a:pt x="215" y="1"/>
                  </a:lnTo>
                  <a:cubicBezTo>
                    <a:pt x="238" y="191"/>
                    <a:pt x="179" y="346"/>
                    <a:pt x="0" y="441"/>
                  </a:cubicBezTo>
                  <a:cubicBezTo>
                    <a:pt x="953" y="560"/>
                    <a:pt x="977" y="191"/>
                    <a:pt x="131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0" name="Google Shape;64860;p27"/>
            <p:cNvSpPr/>
            <p:nvPr/>
          </p:nvSpPr>
          <p:spPr>
            <a:xfrm>
              <a:off x="1760925" y="4900125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79" y="215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191"/>
                    <a:pt x="239" y="263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1" name="Google Shape;64861;p27"/>
            <p:cNvSpPr/>
            <p:nvPr/>
          </p:nvSpPr>
          <p:spPr>
            <a:xfrm>
              <a:off x="1702575" y="4888525"/>
              <a:ext cx="35750" cy="14900"/>
            </a:xfrm>
            <a:custGeom>
              <a:avLst/>
              <a:gdLst/>
              <a:ahLst/>
              <a:cxnLst/>
              <a:rect l="l" t="t" r="r" b="b"/>
              <a:pathLst>
                <a:path w="1430" h="596" extrusionOk="0">
                  <a:moveTo>
                    <a:pt x="406" y="560"/>
                  </a:moveTo>
                  <a:cubicBezTo>
                    <a:pt x="1430" y="596"/>
                    <a:pt x="989" y="36"/>
                    <a:pt x="406" y="1"/>
                  </a:cubicBezTo>
                  <a:cubicBezTo>
                    <a:pt x="1" y="227"/>
                    <a:pt x="537" y="203"/>
                    <a:pt x="406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2" name="Google Shape;64862;p27"/>
            <p:cNvSpPr/>
            <p:nvPr/>
          </p:nvSpPr>
          <p:spPr>
            <a:xfrm>
              <a:off x="3803725" y="4891500"/>
              <a:ext cx="18200" cy="8375"/>
            </a:xfrm>
            <a:custGeom>
              <a:avLst/>
              <a:gdLst/>
              <a:ahLst/>
              <a:cxnLst/>
              <a:rect l="l" t="t" r="r" b="b"/>
              <a:pathLst>
                <a:path w="728" h="335" extrusionOk="0">
                  <a:moveTo>
                    <a:pt x="715" y="1"/>
                  </a:moveTo>
                  <a:lnTo>
                    <a:pt x="287" y="1"/>
                  </a:lnTo>
                  <a:cubicBezTo>
                    <a:pt x="263" y="144"/>
                    <a:pt x="1" y="144"/>
                    <a:pt x="72" y="334"/>
                  </a:cubicBezTo>
                  <a:lnTo>
                    <a:pt x="727" y="334"/>
                  </a:lnTo>
                  <a:cubicBezTo>
                    <a:pt x="715" y="215"/>
                    <a:pt x="715" y="120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3" name="Google Shape;64863;p27"/>
            <p:cNvSpPr/>
            <p:nvPr/>
          </p:nvSpPr>
          <p:spPr>
            <a:xfrm>
              <a:off x="1631150" y="4896875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29" y="131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4" name="Google Shape;64864;p27"/>
            <p:cNvSpPr/>
            <p:nvPr/>
          </p:nvSpPr>
          <p:spPr>
            <a:xfrm>
              <a:off x="1033750" y="4884350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7" y="501"/>
                  </a:moveTo>
                  <a:cubicBezTo>
                    <a:pt x="429" y="430"/>
                    <a:pt x="441" y="370"/>
                    <a:pt x="631" y="406"/>
                  </a:cubicBezTo>
                  <a:lnTo>
                    <a:pt x="631" y="180"/>
                  </a:lnTo>
                  <a:cubicBezTo>
                    <a:pt x="96" y="1"/>
                    <a:pt x="0" y="549"/>
                    <a:pt x="417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5" name="Google Shape;64865;p27"/>
            <p:cNvSpPr/>
            <p:nvPr/>
          </p:nvSpPr>
          <p:spPr>
            <a:xfrm>
              <a:off x="5720650" y="4890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6" name="Google Shape;64866;p27"/>
            <p:cNvSpPr/>
            <p:nvPr/>
          </p:nvSpPr>
          <p:spPr>
            <a:xfrm>
              <a:off x="5642950" y="4881075"/>
              <a:ext cx="51225" cy="13425"/>
            </a:xfrm>
            <a:custGeom>
              <a:avLst/>
              <a:gdLst/>
              <a:ahLst/>
              <a:cxnLst/>
              <a:rect l="l" t="t" r="r" b="b"/>
              <a:pathLst>
                <a:path w="2049" h="537" extrusionOk="0">
                  <a:moveTo>
                    <a:pt x="1263" y="537"/>
                  </a:moveTo>
                  <a:cubicBezTo>
                    <a:pt x="2049" y="1"/>
                    <a:pt x="1" y="382"/>
                    <a:pt x="1263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7" name="Google Shape;64867;p27"/>
            <p:cNvSpPr/>
            <p:nvPr/>
          </p:nvSpPr>
          <p:spPr>
            <a:xfrm>
              <a:off x="4777375" y="488585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53" y="346"/>
                  </a:moveTo>
                  <a:cubicBezTo>
                    <a:pt x="465" y="191"/>
                    <a:pt x="727" y="191"/>
                    <a:pt x="667" y="0"/>
                  </a:cubicBezTo>
                  <a:lnTo>
                    <a:pt x="238" y="0"/>
                  </a:lnTo>
                  <a:cubicBezTo>
                    <a:pt x="0" y="167"/>
                    <a:pt x="0" y="28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8" name="Google Shape;64868;p27"/>
            <p:cNvSpPr/>
            <p:nvPr/>
          </p:nvSpPr>
          <p:spPr>
            <a:xfrm>
              <a:off x="294375" y="4884650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0" y="275"/>
                  </a:moveTo>
                  <a:cubicBezTo>
                    <a:pt x="227" y="275"/>
                    <a:pt x="250" y="358"/>
                    <a:pt x="429" y="394"/>
                  </a:cubicBezTo>
                  <a:cubicBezTo>
                    <a:pt x="1024" y="215"/>
                    <a:pt x="119" y="1"/>
                    <a:pt x="0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9" name="Google Shape;64869;p27"/>
            <p:cNvSpPr/>
            <p:nvPr/>
          </p:nvSpPr>
          <p:spPr>
            <a:xfrm>
              <a:off x="5862025" y="48882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0" name="Google Shape;64870;p27"/>
            <p:cNvSpPr/>
            <p:nvPr/>
          </p:nvSpPr>
          <p:spPr>
            <a:xfrm>
              <a:off x="4867550" y="48882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1" name="Google Shape;64871;p27"/>
            <p:cNvSpPr/>
            <p:nvPr/>
          </p:nvSpPr>
          <p:spPr>
            <a:xfrm>
              <a:off x="2166625" y="48882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56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2" name="Google Shape;64872;p27"/>
            <p:cNvSpPr/>
            <p:nvPr/>
          </p:nvSpPr>
          <p:spPr>
            <a:xfrm>
              <a:off x="5738200" y="487662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69"/>
                  </a:moveTo>
                  <a:cubicBezTo>
                    <a:pt x="1251" y="0"/>
                    <a:pt x="1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3" name="Google Shape;64873;p27"/>
            <p:cNvSpPr/>
            <p:nvPr/>
          </p:nvSpPr>
          <p:spPr>
            <a:xfrm>
              <a:off x="4028175" y="4882575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31"/>
                  </a:moveTo>
                  <a:cubicBezTo>
                    <a:pt x="429" y="12"/>
                    <a:pt x="36" y="1"/>
                    <a:pt x="0" y="131"/>
                  </a:cubicBezTo>
                  <a:cubicBezTo>
                    <a:pt x="238" y="120"/>
                    <a:pt x="322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4" name="Google Shape;64874;p27"/>
            <p:cNvSpPr/>
            <p:nvPr/>
          </p:nvSpPr>
          <p:spPr>
            <a:xfrm>
              <a:off x="3824275" y="4885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5" name="Google Shape;64875;p27"/>
            <p:cNvSpPr/>
            <p:nvPr/>
          </p:nvSpPr>
          <p:spPr>
            <a:xfrm>
              <a:off x="354200" y="48858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20"/>
                  </a:cubicBezTo>
                  <a:cubicBezTo>
                    <a:pt x="167" y="96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6" name="Google Shape;64876;p27"/>
            <p:cNvSpPr/>
            <p:nvPr/>
          </p:nvSpPr>
          <p:spPr>
            <a:xfrm>
              <a:off x="5962050" y="487722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7" name="Google Shape;64877;p27"/>
            <p:cNvSpPr/>
            <p:nvPr/>
          </p:nvSpPr>
          <p:spPr>
            <a:xfrm>
              <a:off x="1894575" y="4881975"/>
              <a:ext cx="11325" cy="4800"/>
            </a:xfrm>
            <a:custGeom>
              <a:avLst/>
              <a:gdLst/>
              <a:ahLst/>
              <a:cxnLst/>
              <a:rect l="l" t="t" r="r" b="b"/>
              <a:pathLst>
                <a:path w="453" h="192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8" name="Google Shape;64878;p27"/>
            <p:cNvSpPr/>
            <p:nvPr/>
          </p:nvSpPr>
          <p:spPr>
            <a:xfrm>
              <a:off x="1628475" y="4879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9" name="Google Shape;64879;p27"/>
            <p:cNvSpPr/>
            <p:nvPr/>
          </p:nvSpPr>
          <p:spPr>
            <a:xfrm>
              <a:off x="1348675" y="4876325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55"/>
                  </a:moveTo>
                  <a:cubicBezTo>
                    <a:pt x="191" y="167"/>
                    <a:pt x="95" y="0"/>
                    <a:pt x="0" y="155"/>
                  </a:cubicBezTo>
                  <a:cubicBezTo>
                    <a:pt x="0" y="274"/>
                    <a:pt x="381" y="298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0" name="Google Shape;64880;p27"/>
            <p:cNvSpPr/>
            <p:nvPr/>
          </p:nvSpPr>
          <p:spPr>
            <a:xfrm>
              <a:off x="3582275" y="4874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1" name="Google Shape;64881;p27"/>
            <p:cNvSpPr/>
            <p:nvPr/>
          </p:nvSpPr>
          <p:spPr>
            <a:xfrm>
              <a:off x="1403150" y="4874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2" name="Google Shape;64882;p27"/>
            <p:cNvSpPr/>
            <p:nvPr/>
          </p:nvSpPr>
          <p:spPr>
            <a:xfrm>
              <a:off x="6462400" y="4874250"/>
              <a:ext cx="16400" cy="3875"/>
            </a:xfrm>
            <a:custGeom>
              <a:avLst/>
              <a:gdLst/>
              <a:ahLst/>
              <a:cxnLst/>
              <a:rect l="l" t="t" r="r" b="b"/>
              <a:pathLst>
                <a:path w="656" h="155" extrusionOk="0">
                  <a:moveTo>
                    <a:pt x="655" y="12"/>
                  </a:moveTo>
                  <a:cubicBezTo>
                    <a:pt x="405" y="36"/>
                    <a:pt x="48" y="0"/>
                    <a:pt x="1" y="131"/>
                  </a:cubicBezTo>
                  <a:cubicBezTo>
                    <a:pt x="274" y="107"/>
                    <a:pt x="632" y="155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3" name="Google Shape;64883;p27"/>
            <p:cNvSpPr/>
            <p:nvPr/>
          </p:nvSpPr>
          <p:spPr>
            <a:xfrm>
              <a:off x="3729025" y="48712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1" y="131"/>
                  </a:moveTo>
                  <a:cubicBezTo>
                    <a:pt x="1" y="202"/>
                    <a:pt x="179" y="274"/>
                    <a:pt x="203" y="131"/>
                  </a:cubicBezTo>
                  <a:cubicBezTo>
                    <a:pt x="215" y="83"/>
                    <a:pt x="36" y="0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4" name="Google Shape;64884;p27"/>
            <p:cNvSpPr/>
            <p:nvPr/>
          </p:nvSpPr>
          <p:spPr>
            <a:xfrm>
              <a:off x="696500" y="4867700"/>
              <a:ext cx="10750" cy="7750"/>
            </a:xfrm>
            <a:custGeom>
              <a:avLst/>
              <a:gdLst/>
              <a:ahLst/>
              <a:cxnLst/>
              <a:rect l="l" t="t" r="r" b="b"/>
              <a:pathLst>
                <a:path w="430" h="310" extrusionOk="0">
                  <a:moveTo>
                    <a:pt x="429" y="167"/>
                  </a:moveTo>
                  <a:cubicBezTo>
                    <a:pt x="191" y="179"/>
                    <a:pt x="96" y="0"/>
                    <a:pt x="1" y="167"/>
                  </a:cubicBezTo>
                  <a:cubicBezTo>
                    <a:pt x="1" y="274"/>
                    <a:pt x="370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5" name="Google Shape;64885;p27"/>
            <p:cNvSpPr/>
            <p:nvPr/>
          </p:nvSpPr>
          <p:spPr>
            <a:xfrm>
              <a:off x="1131075" y="48662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20"/>
                  </a:moveTo>
                  <a:cubicBezTo>
                    <a:pt x="227" y="60"/>
                    <a:pt x="48" y="1"/>
                    <a:pt x="1" y="120"/>
                  </a:cubicBezTo>
                  <a:cubicBezTo>
                    <a:pt x="1" y="179"/>
                    <a:pt x="179" y="239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6" name="Google Shape;64886;p27"/>
            <p:cNvSpPr/>
            <p:nvPr/>
          </p:nvSpPr>
          <p:spPr>
            <a:xfrm>
              <a:off x="2989650" y="48626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12" y="203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7" name="Google Shape;64887;p27"/>
            <p:cNvSpPr/>
            <p:nvPr/>
          </p:nvSpPr>
          <p:spPr>
            <a:xfrm>
              <a:off x="6147175" y="4860250"/>
              <a:ext cx="11050" cy="6575"/>
            </a:xfrm>
            <a:custGeom>
              <a:avLst/>
              <a:gdLst/>
              <a:ahLst/>
              <a:cxnLst/>
              <a:rect l="l" t="t" r="r" b="b"/>
              <a:pathLst>
                <a:path w="442" h="263" extrusionOk="0">
                  <a:moveTo>
                    <a:pt x="441" y="132"/>
                  </a:moveTo>
                  <a:cubicBezTo>
                    <a:pt x="394" y="1"/>
                    <a:pt x="203" y="60"/>
                    <a:pt x="1" y="132"/>
                  </a:cubicBezTo>
                  <a:cubicBezTo>
                    <a:pt x="13" y="239"/>
                    <a:pt x="394" y="262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8" name="Google Shape;64888;p27"/>
            <p:cNvSpPr/>
            <p:nvPr/>
          </p:nvSpPr>
          <p:spPr>
            <a:xfrm>
              <a:off x="3533475" y="48605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9" name="Google Shape;64889;p27"/>
            <p:cNvSpPr/>
            <p:nvPr/>
          </p:nvSpPr>
          <p:spPr>
            <a:xfrm>
              <a:off x="2394625" y="48623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7"/>
                  </a:cubicBezTo>
                  <a:cubicBezTo>
                    <a:pt x="275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0" name="Google Shape;64890;p27"/>
            <p:cNvSpPr/>
            <p:nvPr/>
          </p:nvSpPr>
          <p:spPr>
            <a:xfrm>
              <a:off x="2174675" y="48602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2"/>
                  </a:moveTo>
                  <a:cubicBezTo>
                    <a:pt x="0" y="191"/>
                    <a:pt x="179" y="262"/>
                    <a:pt x="226" y="132"/>
                  </a:cubicBezTo>
                  <a:cubicBezTo>
                    <a:pt x="214" y="60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1" name="Google Shape;64891;p27"/>
            <p:cNvSpPr/>
            <p:nvPr/>
          </p:nvSpPr>
          <p:spPr>
            <a:xfrm>
              <a:off x="1674600" y="4860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2" name="Google Shape;64892;p27"/>
            <p:cNvSpPr/>
            <p:nvPr/>
          </p:nvSpPr>
          <p:spPr>
            <a:xfrm>
              <a:off x="604225" y="4863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7" y="72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3" name="Google Shape;64893;p27"/>
            <p:cNvSpPr/>
            <p:nvPr/>
          </p:nvSpPr>
          <p:spPr>
            <a:xfrm>
              <a:off x="5462575" y="48543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31"/>
                  </a:moveTo>
                  <a:cubicBezTo>
                    <a:pt x="393" y="0"/>
                    <a:pt x="203" y="60"/>
                    <a:pt x="1" y="131"/>
                  </a:cubicBezTo>
                  <a:cubicBezTo>
                    <a:pt x="12" y="250"/>
                    <a:pt x="382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4" name="Google Shape;64894;p27"/>
            <p:cNvSpPr/>
            <p:nvPr/>
          </p:nvSpPr>
          <p:spPr>
            <a:xfrm>
              <a:off x="5025025" y="48569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5" name="Google Shape;64895;p27"/>
            <p:cNvSpPr/>
            <p:nvPr/>
          </p:nvSpPr>
          <p:spPr>
            <a:xfrm>
              <a:off x="4141875" y="4851925"/>
              <a:ext cx="16400" cy="9550"/>
            </a:xfrm>
            <a:custGeom>
              <a:avLst/>
              <a:gdLst/>
              <a:ahLst/>
              <a:cxnLst/>
              <a:rect l="l" t="t" r="r" b="b"/>
              <a:pathLst>
                <a:path w="656" h="382" extrusionOk="0">
                  <a:moveTo>
                    <a:pt x="655" y="0"/>
                  </a:moveTo>
                  <a:lnTo>
                    <a:pt x="227" y="0"/>
                  </a:lnTo>
                  <a:cubicBezTo>
                    <a:pt x="227" y="119"/>
                    <a:pt x="48" y="143"/>
                    <a:pt x="0" y="226"/>
                  </a:cubicBezTo>
                  <a:cubicBezTo>
                    <a:pt x="262" y="226"/>
                    <a:pt x="298" y="381"/>
                    <a:pt x="65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6" name="Google Shape;64896;p27"/>
            <p:cNvSpPr/>
            <p:nvPr/>
          </p:nvSpPr>
          <p:spPr>
            <a:xfrm>
              <a:off x="2384225" y="48516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4" y="107"/>
                    <a:pt x="762" y="12"/>
                  </a:cubicBezTo>
                  <a:cubicBezTo>
                    <a:pt x="417" y="24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7" name="Google Shape;64897;p27"/>
            <p:cNvSpPr/>
            <p:nvPr/>
          </p:nvSpPr>
          <p:spPr>
            <a:xfrm>
              <a:off x="5634025" y="48513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2" y="0"/>
                    <a:pt x="1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8" name="Google Shape;64898;p27"/>
            <p:cNvSpPr/>
            <p:nvPr/>
          </p:nvSpPr>
          <p:spPr>
            <a:xfrm>
              <a:off x="3721000" y="4840900"/>
              <a:ext cx="31850" cy="14025"/>
            </a:xfrm>
            <a:custGeom>
              <a:avLst/>
              <a:gdLst/>
              <a:ahLst/>
              <a:cxnLst/>
              <a:rect l="l" t="t" r="r" b="b"/>
              <a:pathLst>
                <a:path w="1274" h="561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1"/>
                  </a:cubicBezTo>
                  <a:cubicBezTo>
                    <a:pt x="0" y="48"/>
                    <a:pt x="643" y="239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9" name="Google Shape;64899;p27"/>
            <p:cNvSpPr/>
            <p:nvPr/>
          </p:nvSpPr>
          <p:spPr>
            <a:xfrm>
              <a:off x="2171700" y="48513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79"/>
                    <a:pt x="452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0" name="Google Shape;64900;p27"/>
            <p:cNvSpPr/>
            <p:nvPr/>
          </p:nvSpPr>
          <p:spPr>
            <a:xfrm>
              <a:off x="1671625" y="48513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4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1" name="Google Shape;64901;p27"/>
            <p:cNvSpPr/>
            <p:nvPr/>
          </p:nvSpPr>
          <p:spPr>
            <a:xfrm>
              <a:off x="333650" y="4838525"/>
              <a:ext cx="36650" cy="19075"/>
            </a:xfrm>
            <a:custGeom>
              <a:avLst/>
              <a:gdLst/>
              <a:ahLst/>
              <a:cxnLst/>
              <a:rect l="l" t="t" r="r" b="b"/>
              <a:pathLst>
                <a:path w="1466" h="763" extrusionOk="0">
                  <a:moveTo>
                    <a:pt x="1465" y="441"/>
                  </a:moveTo>
                  <a:cubicBezTo>
                    <a:pt x="1049" y="393"/>
                    <a:pt x="1299" y="0"/>
                    <a:pt x="596" y="96"/>
                  </a:cubicBezTo>
                  <a:cubicBezTo>
                    <a:pt x="1" y="274"/>
                    <a:pt x="1132" y="762"/>
                    <a:pt x="146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2" name="Google Shape;64902;p27"/>
            <p:cNvSpPr/>
            <p:nvPr/>
          </p:nvSpPr>
          <p:spPr>
            <a:xfrm>
              <a:off x="6970800" y="48456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67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3" name="Google Shape;64903;p27"/>
            <p:cNvSpPr/>
            <p:nvPr/>
          </p:nvSpPr>
          <p:spPr>
            <a:xfrm>
              <a:off x="5794175" y="48465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4" name="Google Shape;64904;p27"/>
            <p:cNvSpPr/>
            <p:nvPr/>
          </p:nvSpPr>
          <p:spPr>
            <a:xfrm>
              <a:off x="3527225" y="4838225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38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5" name="Google Shape;64905;p27"/>
            <p:cNvSpPr/>
            <p:nvPr/>
          </p:nvSpPr>
          <p:spPr>
            <a:xfrm>
              <a:off x="2606575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80"/>
                    <a:pt x="441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6" name="Google Shape;64906;p27"/>
            <p:cNvSpPr/>
            <p:nvPr/>
          </p:nvSpPr>
          <p:spPr>
            <a:xfrm>
              <a:off x="1291525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7" name="Google Shape;64907;p27"/>
            <p:cNvSpPr/>
            <p:nvPr/>
          </p:nvSpPr>
          <p:spPr>
            <a:xfrm>
              <a:off x="400050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80"/>
                    <a:pt x="441" y="96"/>
                    <a:pt x="321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8" name="Google Shape;64908;p27"/>
            <p:cNvSpPr/>
            <p:nvPr/>
          </p:nvSpPr>
          <p:spPr>
            <a:xfrm>
              <a:off x="3774875" y="48370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91" y="179"/>
                    <a:pt x="453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9" name="Google Shape;64909;p27"/>
            <p:cNvSpPr/>
            <p:nvPr/>
          </p:nvSpPr>
          <p:spPr>
            <a:xfrm>
              <a:off x="1891900" y="4831675"/>
              <a:ext cx="22050" cy="9850"/>
            </a:xfrm>
            <a:custGeom>
              <a:avLst/>
              <a:gdLst/>
              <a:ahLst/>
              <a:cxnLst/>
              <a:rect l="l" t="t" r="r" b="b"/>
              <a:pathLst>
                <a:path w="882" h="394" extrusionOk="0">
                  <a:moveTo>
                    <a:pt x="0" y="251"/>
                  </a:moveTo>
                  <a:cubicBezTo>
                    <a:pt x="286" y="393"/>
                    <a:pt x="810" y="393"/>
                    <a:pt x="881" y="132"/>
                  </a:cubicBezTo>
                  <a:cubicBezTo>
                    <a:pt x="584" y="1"/>
                    <a:pt x="60" y="1"/>
                    <a:pt x="0" y="2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0" name="Google Shape;64910;p27"/>
            <p:cNvSpPr/>
            <p:nvPr/>
          </p:nvSpPr>
          <p:spPr>
            <a:xfrm>
              <a:off x="6865125" y="48319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1" name="Google Shape;64911;p27"/>
            <p:cNvSpPr/>
            <p:nvPr/>
          </p:nvSpPr>
          <p:spPr>
            <a:xfrm>
              <a:off x="6315950" y="48319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2" name="Google Shape;64912;p27"/>
            <p:cNvSpPr/>
            <p:nvPr/>
          </p:nvSpPr>
          <p:spPr>
            <a:xfrm>
              <a:off x="3821600" y="483227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3" name="Google Shape;64913;p27"/>
            <p:cNvSpPr/>
            <p:nvPr/>
          </p:nvSpPr>
          <p:spPr>
            <a:xfrm>
              <a:off x="1291525" y="48346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4" name="Google Shape;64914;p27"/>
            <p:cNvSpPr/>
            <p:nvPr/>
          </p:nvSpPr>
          <p:spPr>
            <a:xfrm>
              <a:off x="1266825" y="4832275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107" y="96"/>
                    <a:pt x="0" y="227"/>
                  </a:cubicBezTo>
                  <a:cubicBezTo>
                    <a:pt x="345" y="227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5" name="Google Shape;64915;p27"/>
            <p:cNvSpPr/>
            <p:nvPr/>
          </p:nvSpPr>
          <p:spPr>
            <a:xfrm>
              <a:off x="334850" y="48346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6" name="Google Shape;64916;p27"/>
            <p:cNvSpPr/>
            <p:nvPr/>
          </p:nvSpPr>
          <p:spPr>
            <a:xfrm>
              <a:off x="6984500" y="48260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69" y="369"/>
                  </a:moveTo>
                  <a:lnTo>
                    <a:pt x="869" y="24"/>
                  </a:lnTo>
                  <a:cubicBezTo>
                    <a:pt x="369" y="0"/>
                    <a:pt x="48" y="60"/>
                    <a:pt x="0" y="250"/>
                  </a:cubicBezTo>
                  <a:cubicBezTo>
                    <a:pt x="286" y="298"/>
                    <a:pt x="417" y="417"/>
                    <a:pt x="86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7" name="Google Shape;64917;p27"/>
            <p:cNvSpPr/>
            <p:nvPr/>
          </p:nvSpPr>
          <p:spPr>
            <a:xfrm>
              <a:off x="6489775" y="48290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8" name="Google Shape;64918;p27"/>
            <p:cNvSpPr/>
            <p:nvPr/>
          </p:nvSpPr>
          <p:spPr>
            <a:xfrm>
              <a:off x="6250475" y="4821250"/>
              <a:ext cx="23525" cy="14025"/>
            </a:xfrm>
            <a:custGeom>
              <a:avLst/>
              <a:gdLst/>
              <a:ahLst/>
              <a:cxnLst/>
              <a:rect l="l" t="t" r="r" b="b"/>
              <a:pathLst>
                <a:path w="941" h="561" extrusionOk="0">
                  <a:moveTo>
                    <a:pt x="227" y="560"/>
                  </a:moveTo>
                  <a:lnTo>
                    <a:pt x="655" y="560"/>
                  </a:lnTo>
                  <a:cubicBezTo>
                    <a:pt x="774" y="275"/>
                    <a:pt x="941" y="156"/>
                    <a:pt x="429" y="1"/>
                  </a:cubicBezTo>
                  <a:cubicBezTo>
                    <a:pt x="596" y="310"/>
                    <a:pt x="0" y="215"/>
                    <a:pt x="0" y="441"/>
                  </a:cubicBezTo>
                  <a:cubicBezTo>
                    <a:pt x="143" y="453"/>
                    <a:pt x="262" y="453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9" name="Google Shape;64919;p27"/>
            <p:cNvSpPr/>
            <p:nvPr/>
          </p:nvSpPr>
          <p:spPr>
            <a:xfrm>
              <a:off x="6196000" y="48263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203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0" name="Google Shape;64920;p27"/>
            <p:cNvSpPr/>
            <p:nvPr/>
          </p:nvSpPr>
          <p:spPr>
            <a:xfrm>
              <a:off x="3574250" y="4819175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4"/>
                  </a:moveTo>
                  <a:cubicBezTo>
                    <a:pt x="1858" y="84"/>
                    <a:pt x="0" y="0"/>
                    <a:pt x="75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1" name="Google Shape;64921;p27"/>
            <p:cNvSpPr/>
            <p:nvPr/>
          </p:nvSpPr>
          <p:spPr>
            <a:xfrm>
              <a:off x="3843025" y="48266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5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2" name="Google Shape;64922;p27"/>
            <p:cNvSpPr/>
            <p:nvPr/>
          </p:nvSpPr>
          <p:spPr>
            <a:xfrm>
              <a:off x="3419475" y="4824225"/>
              <a:ext cx="10725" cy="5400"/>
            </a:xfrm>
            <a:custGeom>
              <a:avLst/>
              <a:gdLst/>
              <a:ahLst/>
              <a:cxnLst/>
              <a:rect l="l" t="t" r="r" b="b"/>
              <a:pathLst>
                <a:path w="429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3" name="Google Shape;64923;p27"/>
            <p:cNvSpPr/>
            <p:nvPr/>
          </p:nvSpPr>
          <p:spPr>
            <a:xfrm>
              <a:off x="2614900" y="4823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4" name="Google Shape;64924;p27"/>
            <p:cNvSpPr/>
            <p:nvPr/>
          </p:nvSpPr>
          <p:spPr>
            <a:xfrm>
              <a:off x="1266825" y="4820675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43"/>
                  </a:moveTo>
                  <a:cubicBezTo>
                    <a:pt x="226" y="71"/>
                    <a:pt x="48" y="0"/>
                    <a:pt x="0" y="143"/>
                  </a:cubicBezTo>
                  <a:cubicBezTo>
                    <a:pt x="0" y="202"/>
                    <a:pt x="179" y="262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5" name="Google Shape;64925;p27"/>
            <p:cNvSpPr/>
            <p:nvPr/>
          </p:nvSpPr>
          <p:spPr>
            <a:xfrm>
              <a:off x="7136600" y="4812325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0" y="358"/>
                  </a:moveTo>
                  <a:cubicBezTo>
                    <a:pt x="881" y="751"/>
                    <a:pt x="512" y="1"/>
                    <a:pt x="0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6" name="Google Shape;64926;p27"/>
            <p:cNvSpPr/>
            <p:nvPr/>
          </p:nvSpPr>
          <p:spPr>
            <a:xfrm>
              <a:off x="5337850" y="4817675"/>
              <a:ext cx="5100" cy="6875"/>
            </a:xfrm>
            <a:custGeom>
              <a:avLst/>
              <a:gdLst/>
              <a:ahLst/>
              <a:cxnLst/>
              <a:rect l="l" t="t" r="r" b="b"/>
              <a:pathLst>
                <a:path w="204" h="275" extrusionOk="0">
                  <a:moveTo>
                    <a:pt x="203" y="144"/>
                  </a:moveTo>
                  <a:cubicBezTo>
                    <a:pt x="203" y="84"/>
                    <a:pt x="25" y="1"/>
                    <a:pt x="1" y="144"/>
                  </a:cubicBezTo>
                  <a:cubicBezTo>
                    <a:pt x="1" y="191"/>
                    <a:pt x="179" y="275"/>
                    <a:pt x="203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7" name="Google Shape;64927;p27"/>
            <p:cNvSpPr/>
            <p:nvPr/>
          </p:nvSpPr>
          <p:spPr>
            <a:xfrm>
              <a:off x="7112175" y="48174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8" y="179"/>
                    <a:pt x="430" y="95"/>
                    <a:pt x="322" y="36"/>
                  </a:cubicBezTo>
                  <a:cubicBezTo>
                    <a:pt x="263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8" name="Google Shape;64928;p27"/>
            <p:cNvSpPr/>
            <p:nvPr/>
          </p:nvSpPr>
          <p:spPr>
            <a:xfrm>
              <a:off x="1927300" y="48176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68"/>
                    <a:pt x="453" y="84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9" name="Google Shape;64929;p27"/>
            <p:cNvSpPr/>
            <p:nvPr/>
          </p:nvSpPr>
          <p:spPr>
            <a:xfrm>
              <a:off x="1076900" y="48185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4"/>
                    <a:pt x="1" y="1"/>
                    <a:pt x="1" y="120"/>
                  </a:cubicBezTo>
                  <a:cubicBezTo>
                    <a:pt x="179" y="72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0" name="Google Shape;64930;p27"/>
            <p:cNvSpPr/>
            <p:nvPr/>
          </p:nvSpPr>
          <p:spPr>
            <a:xfrm>
              <a:off x="829250" y="48174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34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1" name="Google Shape;64931;p27"/>
            <p:cNvSpPr/>
            <p:nvPr/>
          </p:nvSpPr>
          <p:spPr>
            <a:xfrm>
              <a:off x="7218150" y="48099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86" y="0"/>
                    <a:pt x="108" y="96"/>
                    <a:pt x="1" y="227"/>
                  </a:cubicBezTo>
                  <a:cubicBezTo>
                    <a:pt x="346" y="203"/>
                    <a:pt x="751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2" name="Google Shape;64932;p27"/>
            <p:cNvSpPr/>
            <p:nvPr/>
          </p:nvSpPr>
          <p:spPr>
            <a:xfrm>
              <a:off x="7123200" y="4809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12"/>
                  </a:cubicBezTo>
                  <a:cubicBezTo>
                    <a:pt x="417" y="24"/>
                    <a:pt x="0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3" name="Google Shape;64933;p27"/>
            <p:cNvSpPr/>
            <p:nvPr/>
          </p:nvSpPr>
          <p:spPr>
            <a:xfrm>
              <a:off x="2484825" y="4804300"/>
              <a:ext cx="10725" cy="11325"/>
            </a:xfrm>
            <a:custGeom>
              <a:avLst/>
              <a:gdLst/>
              <a:ahLst/>
              <a:cxnLst/>
              <a:rect l="l" t="t" r="r" b="b"/>
              <a:pathLst>
                <a:path w="429" h="453" extrusionOk="0">
                  <a:moveTo>
                    <a:pt x="429" y="0"/>
                  </a:moveTo>
                  <a:lnTo>
                    <a:pt x="0" y="0"/>
                  </a:lnTo>
                  <a:lnTo>
                    <a:pt x="0" y="453"/>
                  </a:lnTo>
                  <a:lnTo>
                    <a:pt x="429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4" name="Google Shape;64934;p27"/>
            <p:cNvSpPr/>
            <p:nvPr/>
          </p:nvSpPr>
          <p:spPr>
            <a:xfrm>
              <a:off x="5519725" y="48093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2" y="1"/>
                    <a:pt x="1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5" name="Google Shape;64935;p27"/>
            <p:cNvSpPr/>
            <p:nvPr/>
          </p:nvSpPr>
          <p:spPr>
            <a:xfrm>
              <a:off x="6691000" y="4806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96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6" name="Google Shape;64936;p27"/>
            <p:cNvSpPr/>
            <p:nvPr/>
          </p:nvSpPr>
          <p:spPr>
            <a:xfrm>
              <a:off x="5348575" y="48066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24" y="0"/>
                    <a:pt x="0" y="131"/>
                  </a:cubicBezTo>
                  <a:cubicBezTo>
                    <a:pt x="250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7" name="Google Shape;64937;p27"/>
            <p:cNvSpPr/>
            <p:nvPr/>
          </p:nvSpPr>
          <p:spPr>
            <a:xfrm>
              <a:off x="7179750" y="48010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8" name="Google Shape;64938;p27"/>
            <p:cNvSpPr/>
            <p:nvPr/>
          </p:nvSpPr>
          <p:spPr>
            <a:xfrm>
              <a:off x="7059800" y="4801325"/>
              <a:ext cx="17000" cy="6850"/>
            </a:xfrm>
            <a:custGeom>
              <a:avLst/>
              <a:gdLst/>
              <a:ahLst/>
              <a:cxnLst/>
              <a:rect l="l" t="t" r="r" b="b"/>
              <a:pathLst>
                <a:path w="680" h="274" extrusionOk="0">
                  <a:moveTo>
                    <a:pt x="679" y="226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14"/>
                    <a:pt x="250" y="274"/>
                    <a:pt x="67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9" name="Google Shape;64939;p27"/>
            <p:cNvSpPr/>
            <p:nvPr/>
          </p:nvSpPr>
          <p:spPr>
            <a:xfrm>
              <a:off x="1303425" y="478792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5"/>
                  </a:moveTo>
                  <a:cubicBezTo>
                    <a:pt x="1155" y="0"/>
                    <a:pt x="0" y="619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0" name="Google Shape;64940;p27"/>
            <p:cNvSpPr/>
            <p:nvPr/>
          </p:nvSpPr>
          <p:spPr>
            <a:xfrm>
              <a:off x="6641900" y="4790300"/>
              <a:ext cx="23825" cy="11050"/>
            </a:xfrm>
            <a:custGeom>
              <a:avLst/>
              <a:gdLst/>
              <a:ahLst/>
              <a:cxnLst/>
              <a:rect l="l" t="t" r="r" b="b"/>
              <a:pathLst>
                <a:path w="953" h="442" extrusionOk="0">
                  <a:moveTo>
                    <a:pt x="655" y="1"/>
                  </a:moveTo>
                  <a:cubicBezTo>
                    <a:pt x="845" y="358"/>
                    <a:pt x="83" y="239"/>
                    <a:pt x="0" y="441"/>
                  </a:cubicBezTo>
                  <a:lnTo>
                    <a:pt x="857" y="441"/>
                  </a:lnTo>
                  <a:cubicBezTo>
                    <a:pt x="834" y="286"/>
                    <a:pt x="953" y="24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1" name="Google Shape;64941;p27"/>
            <p:cNvSpPr/>
            <p:nvPr/>
          </p:nvSpPr>
          <p:spPr>
            <a:xfrm>
              <a:off x="5359300" y="47989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79" y="72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2" name="Google Shape;64942;p27"/>
            <p:cNvSpPr/>
            <p:nvPr/>
          </p:nvSpPr>
          <p:spPr>
            <a:xfrm>
              <a:off x="4204375" y="479805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79" y="167"/>
                    <a:pt x="453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3" name="Google Shape;64943;p27"/>
            <p:cNvSpPr/>
            <p:nvPr/>
          </p:nvSpPr>
          <p:spPr>
            <a:xfrm>
              <a:off x="1886825" y="4792975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1" y="334"/>
                  </a:moveTo>
                  <a:lnTo>
                    <a:pt x="429" y="334"/>
                  </a:lnTo>
                  <a:cubicBezTo>
                    <a:pt x="441" y="191"/>
                    <a:pt x="715" y="179"/>
                    <a:pt x="65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4" name="Google Shape;64944;p27"/>
            <p:cNvSpPr/>
            <p:nvPr/>
          </p:nvSpPr>
          <p:spPr>
            <a:xfrm>
              <a:off x="7106525" y="47950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5" name="Google Shape;64945;p27"/>
            <p:cNvSpPr/>
            <p:nvPr/>
          </p:nvSpPr>
          <p:spPr>
            <a:xfrm>
              <a:off x="5631350" y="4785825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25"/>
                  </a:moveTo>
                  <a:cubicBezTo>
                    <a:pt x="441" y="442"/>
                    <a:pt x="465" y="382"/>
                    <a:pt x="655" y="406"/>
                  </a:cubicBezTo>
                  <a:lnTo>
                    <a:pt x="655" y="180"/>
                  </a:lnTo>
                  <a:cubicBezTo>
                    <a:pt x="108" y="1"/>
                    <a:pt x="0" y="561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6" name="Google Shape;64946;p27"/>
            <p:cNvSpPr/>
            <p:nvPr/>
          </p:nvSpPr>
          <p:spPr>
            <a:xfrm>
              <a:off x="5000625" y="4792675"/>
              <a:ext cx="19050" cy="6575"/>
            </a:xfrm>
            <a:custGeom>
              <a:avLst/>
              <a:gdLst/>
              <a:ahLst/>
              <a:cxnLst/>
              <a:rect l="l" t="t" r="r" b="b"/>
              <a:pathLst>
                <a:path w="762" h="263" extrusionOk="0">
                  <a:moveTo>
                    <a:pt x="655" y="1"/>
                  </a:moveTo>
                  <a:cubicBezTo>
                    <a:pt x="286" y="1"/>
                    <a:pt x="95" y="96"/>
                    <a:pt x="0" y="227"/>
                  </a:cubicBezTo>
                  <a:cubicBezTo>
                    <a:pt x="345" y="227"/>
                    <a:pt x="762" y="263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7" name="Google Shape;64947;p27"/>
            <p:cNvSpPr/>
            <p:nvPr/>
          </p:nvSpPr>
          <p:spPr>
            <a:xfrm>
              <a:off x="6365075" y="4784650"/>
              <a:ext cx="26500" cy="17875"/>
            </a:xfrm>
            <a:custGeom>
              <a:avLst/>
              <a:gdLst/>
              <a:ahLst/>
              <a:cxnLst/>
              <a:rect l="l" t="t" r="r" b="b"/>
              <a:pathLst>
                <a:path w="1060" h="715" extrusionOk="0">
                  <a:moveTo>
                    <a:pt x="0" y="108"/>
                  </a:moveTo>
                  <a:lnTo>
                    <a:pt x="0" y="322"/>
                  </a:lnTo>
                  <a:cubicBezTo>
                    <a:pt x="381" y="715"/>
                    <a:pt x="1060" y="0"/>
                    <a:pt x="0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8" name="Google Shape;64948;p27"/>
            <p:cNvSpPr/>
            <p:nvPr/>
          </p:nvSpPr>
          <p:spPr>
            <a:xfrm>
              <a:off x="5329525" y="47921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62" y="0"/>
                    <a:pt x="0" y="95"/>
                    <a:pt x="108" y="143"/>
                  </a:cubicBezTo>
                  <a:cubicBezTo>
                    <a:pt x="167" y="179"/>
                    <a:pt x="429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9" name="Google Shape;64949;p27"/>
            <p:cNvSpPr/>
            <p:nvPr/>
          </p:nvSpPr>
          <p:spPr>
            <a:xfrm>
              <a:off x="3606975" y="4773050"/>
              <a:ext cx="29800" cy="27700"/>
            </a:xfrm>
            <a:custGeom>
              <a:avLst/>
              <a:gdLst/>
              <a:ahLst/>
              <a:cxnLst/>
              <a:rect l="l" t="t" r="r" b="b"/>
              <a:pathLst>
                <a:path w="1192" h="1108" extrusionOk="0">
                  <a:moveTo>
                    <a:pt x="1192" y="691"/>
                  </a:moveTo>
                  <a:lnTo>
                    <a:pt x="1192" y="464"/>
                  </a:lnTo>
                  <a:cubicBezTo>
                    <a:pt x="311" y="0"/>
                    <a:pt x="1" y="1107"/>
                    <a:pt x="1192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0" name="Google Shape;64950;p27"/>
            <p:cNvSpPr/>
            <p:nvPr/>
          </p:nvSpPr>
          <p:spPr>
            <a:xfrm>
              <a:off x="7325300" y="4781675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75" y="143"/>
                    <a:pt x="1" y="143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1" name="Google Shape;64951;p27"/>
            <p:cNvSpPr/>
            <p:nvPr/>
          </p:nvSpPr>
          <p:spPr>
            <a:xfrm>
              <a:off x="212525" y="478375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4" y="144"/>
                  </a:moveTo>
                  <a:cubicBezTo>
                    <a:pt x="214" y="84"/>
                    <a:pt x="36" y="1"/>
                    <a:pt x="0" y="144"/>
                  </a:cubicBezTo>
                  <a:cubicBezTo>
                    <a:pt x="12" y="215"/>
                    <a:pt x="191" y="274"/>
                    <a:pt x="214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2" name="Google Shape;64952;p27"/>
            <p:cNvSpPr/>
            <p:nvPr/>
          </p:nvSpPr>
          <p:spPr>
            <a:xfrm>
              <a:off x="7044025" y="4781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3" name="Google Shape;64953;p27"/>
            <p:cNvSpPr/>
            <p:nvPr/>
          </p:nvSpPr>
          <p:spPr>
            <a:xfrm>
              <a:off x="6767200" y="4773050"/>
              <a:ext cx="31275" cy="17575"/>
            </a:xfrm>
            <a:custGeom>
              <a:avLst/>
              <a:gdLst/>
              <a:ahLst/>
              <a:cxnLst/>
              <a:rect l="l" t="t" r="r" b="b"/>
              <a:pathLst>
                <a:path w="1251" h="703" extrusionOk="0">
                  <a:moveTo>
                    <a:pt x="1072" y="572"/>
                  </a:moveTo>
                  <a:cubicBezTo>
                    <a:pt x="1251" y="179"/>
                    <a:pt x="870" y="83"/>
                    <a:pt x="417" y="0"/>
                  </a:cubicBezTo>
                  <a:cubicBezTo>
                    <a:pt x="1" y="226"/>
                    <a:pt x="191" y="702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4" name="Google Shape;64954;p27"/>
            <p:cNvSpPr/>
            <p:nvPr/>
          </p:nvSpPr>
          <p:spPr>
            <a:xfrm>
              <a:off x="4671700" y="47840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63" y="1"/>
                    <a:pt x="1" y="84"/>
                    <a:pt x="108" y="143"/>
                  </a:cubicBezTo>
                  <a:cubicBezTo>
                    <a:pt x="179" y="155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5" name="Google Shape;64955;p27"/>
            <p:cNvSpPr/>
            <p:nvPr/>
          </p:nvSpPr>
          <p:spPr>
            <a:xfrm>
              <a:off x="748000" y="478405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22" y="24"/>
                  </a:moveTo>
                  <a:cubicBezTo>
                    <a:pt x="262" y="1"/>
                    <a:pt x="0" y="84"/>
                    <a:pt x="96" y="143"/>
                  </a:cubicBezTo>
                  <a:cubicBezTo>
                    <a:pt x="167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6" name="Google Shape;64956;p27"/>
            <p:cNvSpPr/>
            <p:nvPr/>
          </p:nvSpPr>
          <p:spPr>
            <a:xfrm>
              <a:off x="7103850" y="47816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6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7" name="Google Shape;64957;p27"/>
            <p:cNvSpPr/>
            <p:nvPr/>
          </p:nvSpPr>
          <p:spPr>
            <a:xfrm>
              <a:off x="5256300" y="4759350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0" y="1012"/>
                  </a:moveTo>
                  <a:cubicBezTo>
                    <a:pt x="1667" y="846"/>
                    <a:pt x="24" y="0"/>
                    <a:pt x="0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8" name="Google Shape;64958;p27"/>
            <p:cNvSpPr/>
            <p:nvPr/>
          </p:nvSpPr>
          <p:spPr>
            <a:xfrm>
              <a:off x="731625" y="4780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9" name="Google Shape;64959;p27"/>
            <p:cNvSpPr/>
            <p:nvPr/>
          </p:nvSpPr>
          <p:spPr>
            <a:xfrm>
              <a:off x="2739625" y="477305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19"/>
                  </a:moveTo>
                  <a:cubicBezTo>
                    <a:pt x="226" y="60"/>
                    <a:pt x="36" y="0"/>
                    <a:pt x="0" y="119"/>
                  </a:cubicBezTo>
                  <a:cubicBezTo>
                    <a:pt x="12" y="179"/>
                    <a:pt x="191" y="262"/>
                    <a:pt x="22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0" name="Google Shape;64960;p27"/>
            <p:cNvSpPr/>
            <p:nvPr/>
          </p:nvSpPr>
          <p:spPr>
            <a:xfrm>
              <a:off x="5696525" y="4767675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656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429" y="334"/>
                  </a:lnTo>
                  <a:cubicBezTo>
                    <a:pt x="441" y="191"/>
                    <a:pt x="715" y="191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1" name="Google Shape;64961;p27"/>
            <p:cNvSpPr/>
            <p:nvPr/>
          </p:nvSpPr>
          <p:spPr>
            <a:xfrm>
              <a:off x="5446500" y="47676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08"/>
                  </a:moveTo>
                  <a:cubicBezTo>
                    <a:pt x="429" y="108"/>
                    <a:pt x="393" y="25"/>
                    <a:pt x="215" y="1"/>
                  </a:cubicBezTo>
                  <a:cubicBezTo>
                    <a:pt x="215" y="108"/>
                    <a:pt x="36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ubicBezTo>
                    <a:pt x="429" y="215"/>
                    <a:pt x="608" y="203"/>
                    <a:pt x="655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2" name="Google Shape;64962;p27"/>
            <p:cNvSpPr/>
            <p:nvPr/>
          </p:nvSpPr>
          <p:spPr>
            <a:xfrm>
              <a:off x="3052150" y="4772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20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3" name="Google Shape;64963;p27"/>
            <p:cNvSpPr/>
            <p:nvPr/>
          </p:nvSpPr>
          <p:spPr>
            <a:xfrm>
              <a:off x="1946350" y="4769775"/>
              <a:ext cx="5700" cy="6850"/>
            </a:xfrm>
            <a:custGeom>
              <a:avLst/>
              <a:gdLst/>
              <a:ahLst/>
              <a:cxnLst/>
              <a:rect l="l" t="t" r="r" b="b"/>
              <a:pathLst>
                <a:path w="228" h="274" extrusionOk="0">
                  <a:moveTo>
                    <a:pt x="227" y="131"/>
                  </a:moveTo>
                  <a:cubicBezTo>
                    <a:pt x="227" y="71"/>
                    <a:pt x="49" y="0"/>
                    <a:pt x="13" y="131"/>
                  </a:cubicBezTo>
                  <a:cubicBezTo>
                    <a:pt x="1" y="214"/>
                    <a:pt x="180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4" name="Google Shape;64964;p27"/>
            <p:cNvSpPr/>
            <p:nvPr/>
          </p:nvSpPr>
          <p:spPr>
            <a:xfrm>
              <a:off x="6606775" y="4769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79"/>
                    <a:pt x="441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5" name="Google Shape;64965;p27"/>
            <p:cNvSpPr/>
            <p:nvPr/>
          </p:nvSpPr>
          <p:spPr>
            <a:xfrm>
              <a:off x="416400" y="4769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95"/>
                    <a:pt x="108" y="143"/>
                  </a:cubicBezTo>
                  <a:cubicBezTo>
                    <a:pt x="179" y="179"/>
                    <a:pt x="441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6" name="Google Shape;64966;p27"/>
            <p:cNvSpPr/>
            <p:nvPr/>
          </p:nvSpPr>
          <p:spPr>
            <a:xfrm>
              <a:off x="5568850" y="47667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7" name="Google Shape;64967;p27"/>
            <p:cNvSpPr/>
            <p:nvPr/>
          </p:nvSpPr>
          <p:spPr>
            <a:xfrm>
              <a:off x="5362275" y="47617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4" y="96"/>
                    <a:pt x="762" y="12"/>
                  </a:cubicBezTo>
                  <a:cubicBezTo>
                    <a:pt x="417" y="24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8" name="Google Shape;64968;p27"/>
            <p:cNvSpPr/>
            <p:nvPr/>
          </p:nvSpPr>
          <p:spPr>
            <a:xfrm>
              <a:off x="4957150" y="47584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36" y="1"/>
                    <a:pt x="1" y="143"/>
                  </a:cubicBezTo>
                  <a:cubicBezTo>
                    <a:pt x="1" y="215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9" name="Google Shape;64969;p27"/>
            <p:cNvSpPr/>
            <p:nvPr/>
          </p:nvSpPr>
          <p:spPr>
            <a:xfrm>
              <a:off x="4560375" y="47563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0" name="Google Shape;64970;p27"/>
            <p:cNvSpPr/>
            <p:nvPr/>
          </p:nvSpPr>
          <p:spPr>
            <a:xfrm>
              <a:off x="1883850" y="47587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120" y="131"/>
                  </a:moveTo>
                  <a:cubicBezTo>
                    <a:pt x="179" y="155"/>
                    <a:pt x="441" y="72"/>
                    <a:pt x="346" y="12"/>
                  </a:cubicBezTo>
                  <a:cubicBezTo>
                    <a:pt x="263" y="1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1" name="Google Shape;64971;p27"/>
            <p:cNvSpPr/>
            <p:nvPr/>
          </p:nvSpPr>
          <p:spPr>
            <a:xfrm>
              <a:off x="641425" y="47537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8" y="226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203"/>
                    <a:pt x="239" y="262"/>
                    <a:pt x="668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2" name="Google Shape;64972;p27"/>
            <p:cNvSpPr/>
            <p:nvPr/>
          </p:nvSpPr>
          <p:spPr>
            <a:xfrm>
              <a:off x="4323750" y="47501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3" name="Google Shape;64973;p27"/>
            <p:cNvSpPr/>
            <p:nvPr/>
          </p:nvSpPr>
          <p:spPr>
            <a:xfrm>
              <a:off x="1759425" y="47453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96" y="215"/>
                  </a:moveTo>
                  <a:cubicBezTo>
                    <a:pt x="382" y="215"/>
                    <a:pt x="394" y="370"/>
                    <a:pt x="751" y="334"/>
                  </a:cubicBezTo>
                  <a:cubicBezTo>
                    <a:pt x="1072" y="60"/>
                    <a:pt x="1" y="1"/>
                    <a:pt x="96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4" name="Google Shape;64974;p27"/>
            <p:cNvSpPr/>
            <p:nvPr/>
          </p:nvSpPr>
          <p:spPr>
            <a:xfrm>
              <a:off x="3889175" y="4747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43"/>
                  </a:moveTo>
                  <a:cubicBezTo>
                    <a:pt x="167" y="179"/>
                    <a:pt x="441" y="84"/>
                    <a:pt x="333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5" name="Google Shape;64975;p27"/>
            <p:cNvSpPr/>
            <p:nvPr/>
          </p:nvSpPr>
          <p:spPr>
            <a:xfrm>
              <a:off x="3397425" y="47444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30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82" y="286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6" name="Google Shape;64976;p27"/>
            <p:cNvSpPr/>
            <p:nvPr/>
          </p:nvSpPr>
          <p:spPr>
            <a:xfrm>
              <a:off x="1169475" y="4745350"/>
              <a:ext cx="10750" cy="2400"/>
            </a:xfrm>
            <a:custGeom>
              <a:avLst/>
              <a:gdLst/>
              <a:ahLst/>
              <a:cxnLst/>
              <a:rect l="l" t="t" r="r" b="b"/>
              <a:pathLst>
                <a:path w="430" h="96" extrusionOk="0">
                  <a:moveTo>
                    <a:pt x="429" y="1"/>
                  </a:moveTo>
                  <a:cubicBezTo>
                    <a:pt x="263" y="25"/>
                    <a:pt x="1" y="1"/>
                    <a:pt x="1" y="96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7" name="Google Shape;64977;p27"/>
            <p:cNvSpPr/>
            <p:nvPr/>
          </p:nvSpPr>
          <p:spPr>
            <a:xfrm>
              <a:off x="757525" y="4736725"/>
              <a:ext cx="21150" cy="11025"/>
            </a:xfrm>
            <a:custGeom>
              <a:avLst/>
              <a:gdLst/>
              <a:ahLst/>
              <a:cxnLst/>
              <a:rect l="l" t="t" r="r" b="b"/>
              <a:pathLst>
                <a:path w="846" h="441" extrusionOk="0">
                  <a:moveTo>
                    <a:pt x="596" y="441"/>
                  </a:moveTo>
                  <a:cubicBezTo>
                    <a:pt x="727" y="441"/>
                    <a:pt x="846" y="429"/>
                    <a:pt x="822" y="346"/>
                  </a:cubicBezTo>
                  <a:cubicBezTo>
                    <a:pt x="465" y="346"/>
                    <a:pt x="703" y="24"/>
                    <a:pt x="381" y="0"/>
                  </a:cubicBezTo>
                  <a:cubicBezTo>
                    <a:pt x="0" y="227"/>
                    <a:pt x="548" y="227"/>
                    <a:pt x="1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8" name="Google Shape;64978;p27"/>
            <p:cNvSpPr/>
            <p:nvPr/>
          </p:nvSpPr>
          <p:spPr>
            <a:xfrm>
              <a:off x="3718000" y="473850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2" y="156"/>
                  </a:moveTo>
                  <a:cubicBezTo>
                    <a:pt x="442" y="37"/>
                    <a:pt x="49" y="1"/>
                    <a:pt x="1" y="156"/>
                  </a:cubicBezTo>
                  <a:cubicBezTo>
                    <a:pt x="263" y="156"/>
                    <a:pt x="346" y="310"/>
                    <a:pt x="442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9" name="Google Shape;64979;p27"/>
            <p:cNvSpPr/>
            <p:nvPr/>
          </p:nvSpPr>
          <p:spPr>
            <a:xfrm>
              <a:off x="846525" y="4734050"/>
              <a:ext cx="19975" cy="11325"/>
            </a:xfrm>
            <a:custGeom>
              <a:avLst/>
              <a:gdLst/>
              <a:ahLst/>
              <a:cxnLst/>
              <a:rect l="l" t="t" r="r" b="b"/>
              <a:pathLst>
                <a:path w="799" h="453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8" y="191"/>
                    <a:pt x="703" y="12"/>
                    <a:pt x="310" y="0"/>
                  </a:cubicBezTo>
                  <a:cubicBezTo>
                    <a:pt x="239" y="155"/>
                    <a:pt x="0" y="215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0" name="Google Shape;64980;p27"/>
            <p:cNvSpPr/>
            <p:nvPr/>
          </p:nvSpPr>
          <p:spPr>
            <a:xfrm>
              <a:off x="3803450" y="4728675"/>
              <a:ext cx="28875" cy="18500"/>
            </a:xfrm>
            <a:custGeom>
              <a:avLst/>
              <a:gdLst/>
              <a:ahLst/>
              <a:cxnLst/>
              <a:rect l="l" t="t" r="r" b="b"/>
              <a:pathLst>
                <a:path w="1155" h="740" extrusionOk="0">
                  <a:moveTo>
                    <a:pt x="1155" y="215"/>
                  </a:moveTo>
                  <a:cubicBezTo>
                    <a:pt x="453" y="287"/>
                    <a:pt x="488" y="1"/>
                    <a:pt x="72" y="215"/>
                  </a:cubicBezTo>
                  <a:cubicBezTo>
                    <a:pt x="0" y="739"/>
                    <a:pt x="1072" y="513"/>
                    <a:pt x="1155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1" name="Google Shape;64981;p27"/>
            <p:cNvSpPr/>
            <p:nvPr/>
          </p:nvSpPr>
          <p:spPr>
            <a:xfrm>
              <a:off x="1114700" y="47361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1" y="203"/>
                    <a:pt x="180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2" name="Google Shape;64982;p27"/>
            <p:cNvSpPr/>
            <p:nvPr/>
          </p:nvSpPr>
          <p:spPr>
            <a:xfrm>
              <a:off x="4756225" y="47310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0"/>
                  </a:moveTo>
                  <a:lnTo>
                    <a:pt x="1" y="0"/>
                  </a:lnTo>
                  <a:lnTo>
                    <a:pt x="1" y="346"/>
                  </a:lnTo>
                  <a:lnTo>
                    <a:pt x="656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3" name="Google Shape;64983;p27"/>
            <p:cNvSpPr/>
            <p:nvPr/>
          </p:nvSpPr>
          <p:spPr>
            <a:xfrm>
              <a:off x="3880225" y="4731075"/>
              <a:ext cx="11650" cy="9550"/>
            </a:xfrm>
            <a:custGeom>
              <a:avLst/>
              <a:gdLst/>
              <a:ahLst/>
              <a:cxnLst/>
              <a:rect l="l" t="t" r="r" b="b"/>
              <a:pathLst>
                <a:path w="466" h="382" extrusionOk="0">
                  <a:moveTo>
                    <a:pt x="465" y="346"/>
                  </a:moveTo>
                  <a:lnTo>
                    <a:pt x="465" y="119"/>
                  </a:lnTo>
                  <a:cubicBezTo>
                    <a:pt x="239" y="119"/>
                    <a:pt x="215" y="36"/>
                    <a:pt x="37" y="0"/>
                  </a:cubicBezTo>
                  <a:cubicBezTo>
                    <a:pt x="60" y="179"/>
                    <a:pt x="1" y="381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4" name="Google Shape;64984;p27"/>
            <p:cNvSpPr/>
            <p:nvPr/>
          </p:nvSpPr>
          <p:spPr>
            <a:xfrm>
              <a:off x="834925" y="47331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3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67"/>
                    <a:pt x="429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5" name="Google Shape;64985;p27"/>
            <p:cNvSpPr/>
            <p:nvPr/>
          </p:nvSpPr>
          <p:spPr>
            <a:xfrm>
              <a:off x="7131225" y="472780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30" y="131"/>
                  </a:moveTo>
                  <a:cubicBezTo>
                    <a:pt x="382" y="0"/>
                    <a:pt x="180" y="60"/>
                    <a:pt x="1" y="131"/>
                  </a:cubicBezTo>
                  <a:cubicBezTo>
                    <a:pt x="1" y="250"/>
                    <a:pt x="382" y="286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6" name="Google Shape;64986;p27"/>
            <p:cNvSpPr/>
            <p:nvPr/>
          </p:nvSpPr>
          <p:spPr>
            <a:xfrm>
              <a:off x="7302400" y="4724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7" name="Google Shape;64987;p27"/>
            <p:cNvSpPr/>
            <p:nvPr/>
          </p:nvSpPr>
          <p:spPr>
            <a:xfrm>
              <a:off x="7237200" y="47248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8" name="Google Shape;64988;p27"/>
            <p:cNvSpPr/>
            <p:nvPr/>
          </p:nvSpPr>
          <p:spPr>
            <a:xfrm>
              <a:off x="6966625" y="4713500"/>
              <a:ext cx="17900" cy="11950"/>
            </a:xfrm>
            <a:custGeom>
              <a:avLst/>
              <a:gdLst/>
              <a:ahLst/>
              <a:cxnLst/>
              <a:rect l="l" t="t" r="r" b="b"/>
              <a:pathLst>
                <a:path w="716" h="478" extrusionOk="0">
                  <a:moveTo>
                    <a:pt x="715" y="477"/>
                  </a:moveTo>
                  <a:lnTo>
                    <a:pt x="715" y="36"/>
                  </a:lnTo>
                  <a:cubicBezTo>
                    <a:pt x="132" y="1"/>
                    <a:pt x="1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9" name="Google Shape;64989;p27"/>
            <p:cNvSpPr/>
            <p:nvPr/>
          </p:nvSpPr>
          <p:spPr>
            <a:xfrm>
              <a:off x="1552275" y="47218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0" name="Google Shape;64990;p27"/>
            <p:cNvSpPr/>
            <p:nvPr/>
          </p:nvSpPr>
          <p:spPr>
            <a:xfrm>
              <a:off x="1533225" y="4708750"/>
              <a:ext cx="18475" cy="13700"/>
            </a:xfrm>
            <a:custGeom>
              <a:avLst/>
              <a:gdLst/>
              <a:ahLst/>
              <a:cxnLst/>
              <a:rect l="l" t="t" r="r" b="b"/>
              <a:pathLst>
                <a:path w="739" h="548" extrusionOk="0">
                  <a:moveTo>
                    <a:pt x="0" y="107"/>
                  </a:moveTo>
                  <a:lnTo>
                    <a:pt x="0" y="548"/>
                  </a:lnTo>
                  <a:lnTo>
                    <a:pt x="655" y="548"/>
                  </a:lnTo>
                  <a:cubicBezTo>
                    <a:pt x="714" y="274"/>
                    <a:pt x="738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1" name="Google Shape;64991;p27"/>
            <p:cNvSpPr/>
            <p:nvPr/>
          </p:nvSpPr>
          <p:spPr>
            <a:xfrm>
              <a:off x="6565975" y="4708750"/>
              <a:ext cx="21175" cy="13425"/>
            </a:xfrm>
            <a:custGeom>
              <a:avLst/>
              <a:gdLst/>
              <a:ahLst/>
              <a:cxnLst/>
              <a:rect l="l" t="t" r="r" b="b"/>
              <a:pathLst>
                <a:path w="847" h="537" extrusionOk="0">
                  <a:moveTo>
                    <a:pt x="203" y="0"/>
                  </a:moveTo>
                  <a:cubicBezTo>
                    <a:pt x="215" y="191"/>
                    <a:pt x="168" y="357"/>
                    <a:pt x="1" y="453"/>
                  </a:cubicBezTo>
                  <a:cubicBezTo>
                    <a:pt x="739" y="536"/>
                    <a:pt x="846" y="12"/>
                    <a:pt x="20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2" name="Google Shape;64992;p27"/>
            <p:cNvSpPr/>
            <p:nvPr/>
          </p:nvSpPr>
          <p:spPr>
            <a:xfrm>
              <a:off x="3239975" y="47135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44"/>
                  </a:moveTo>
                  <a:cubicBezTo>
                    <a:pt x="429" y="25"/>
                    <a:pt x="48" y="1"/>
                    <a:pt x="1" y="144"/>
                  </a:cubicBezTo>
                  <a:cubicBezTo>
                    <a:pt x="239" y="120"/>
                    <a:pt x="346" y="298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3" name="Google Shape;64993;p27"/>
            <p:cNvSpPr/>
            <p:nvPr/>
          </p:nvSpPr>
          <p:spPr>
            <a:xfrm>
              <a:off x="1373075" y="47161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2" y="1"/>
                    <a:pt x="1" y="96"/>
                    <a:pt x="96" y="156"/>
                  </a:cubicBezTo>
                  <a:cubicBezTo>
                    <a:pt x="179" y="180"/>
                    <a:pt x="441" y="84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4" name="Google Shape;64994;p27"/>
            <p:cNvSpPr/>
            <p:nvPr/>
          </p:nvSpPr>
          <p:spPr>
            <a:xfrm>
              <a:off x="598275" y="47135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2" y="191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5" name="Google Shape;64995;p27"/>
            <p:cNvSpPr/>
            <p:nvPr/>
          </p:nvSpPr>
          <p:spPr>
            <a:xfrm>
              <a:off x="370275" y="4710525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881" y="155"/>
                  </a:moveTo>
                  <a:cubicBezTo>
                    <a:pt x="584" y="1"/>
                    <a:pt x="72" y="1"/>
                    <a:pt x="0" y="275"/>
                  </a:cubicBezTo>
                  <a:cubicBezTo>
                    <a:pt x="298" y="406"/>
                    <a:pt x="822" y="406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6" name="Google Shape;64996;p27"/>
            <p:cNvSpPr/>
            <p:nvPr/>
          </p:nvSpPr>
          <p:spPr>
            <a:xfrm>
              <a:off x="3421550" y="4699825"/>
              <a:ext cx="29200" cy="17275"/>
            </a:xfrm>
            <a:custGeom>
              <a:avLst/>
              <a:gdLst/>
              <a:ahLst/>
              <a:cxnLst/>
              <a:rect l="l" t="t" r="r" b="b"/>
              <a:pathLst>
                <a:path w="1168" h="691" extrusionOk="0">
                  <a:moveTo>
                    <a:pt x="1000" y="691"/>
                  </a:moveTo>
                  <a:cubicBezTo>
                    <a:pt x="1167" y="0"/>
                    <a:pt x="0" y="607"/>
                    <a:pt x="1000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7" name="Google Shape;64997;p27"/>
            <p:cNvSpPr/>
            <p:nvPr/>
          </p:nvSpPr>
          <p:spPr>
            <a:xfrm>
              <a:off x="835800" y="47087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6"/>
                  </a:moveTo>
                  <a:cubicBezTo>
                    <a:pt x="358" y="226"/>
                    <a:pt x="370" y="369"/>
                    <a:pt x="727" y="346"/>
                  </a:cubicBezTo>
                  <a:cubicBezTo>
                    <a:pt x="1072" y="60"/>
                    <a:pt x="1" y="0"/>
                    <a:pt x="7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8" name="Google Shape;64998;p27"/>
            <p:cNvSpPr/>
            <p:nvPr/>
          </p:nvSpPr>
          <p:spPr>
            <a:xfrm>
              <a:off x="5650400" y="4710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9" name="Google Shape;64999;p27"/>
            <p:cNvSpPr/>
            <p:nvPr/>
          </p:nvSpPr>
          <p:spPr>
            <a:xfrm>
              <a:off x="4878875" y="4703100"/>
              <a:ext cx="20250" cy="11325"/>
            </a:xfrm>
            <a:custGeom>
              <a:avLst/>
              <a:gdLst/>
              <a:ahLst/>
              <a:cxnLst/>
              <a:rect l="l" t="t" r="r" b="b"/>
              <a:pathLst>
                <a:path w="810" h="453" extrusionOk="0">
                  <a:moveTo>
                    <a:pt x="750" y="452"/>
                  </a:moveTo>
                  <a:cubicBezTo>
                    <a:pt x="810" y="202"/>
                    <a:pt x="691" y="36"/>
                    <a:pt x="310" y="0"/>
                  </a:cubicBezTo>
                  <a:cubicBezTo>
                    <a:pt x="238" y="155"/>
                    <a:pt x="0" y="214"/>
                    <a:pt x="108" y="45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0" name="Google Shape;65000;p27"/>
            <p:cNvSpPr/>
            <p:nvPr/>
          </p:nvSpPr>
          <p:spPr>
            <a:xfrm>
              <a:off x="2455350" y="469922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1" name="Google Shape;65001;p27"/>
            <p:cNvSpPr/>
            <p:nvPr/>
          </p:nvSpPr>
          <p:spPr>
            <a:xfrm>
              <a:off x="1874925" y="47001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7"/>
                    <a:pt x="48" y="1"/>
                  </a:cubicBezTo>
                  <a:cubicBezTo>
                    <a:pt x="60" y="180"/>
                    <a:pt x="0" y="394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2" name="Google Shape;65002;p27"/>
            <p:cNvSpPr/>
            <p:nvPr/>
          </p:nvSpPr>
          <p:spPr>
            <a:xfrm>
              <a:off x="1663875" y="4705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30" y="107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3" name="Google Shape;65003;p27"/>
            <p:cNvSpPr/>
            <p:nvPr/>
          </p:nvSpPr>
          <p:spPr>
            <a:xfrm>
              <a:off x="3313200" y="47022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4" name="Google Shape;65004;p27"/>
            <p:cNvSpPr/>
            <p:nvPr/>
          </p:nvSpPr>
          <p:spPr>
            <a:xfrm>
              <a:off x="791450" y="4702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5" name="Google Shape;65005;p27"/>
            <p:cNvSpPr/>
            <p:nvPr/>
          </p:nvSpPr>
          <p:spPr>
            <a:xfrm>
              <a:off x="5669150" y="4697125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6" name="Google Shape;65006;p27"/>
            <p:cNvSpPr/>
            <p:nvPr/>
          </p:nvSpPr>
          <p:spPr>
            <a:xfrm>
              <a:off x="2647650" y="46947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7" name="Google Shape;65007;p27"/>
            <p:cNvSpPr/>
            <p:nvPr/>
          </p:nvSpPr>
          <p:spPr>
            <a:xfrm>
              <a:off x="1803200" y="46920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72" y="203"/>
                  </a:moveTo>
                  <a:cubicBezTo>
                    <a:pt x="357" y="203"/>
                    <a:pt x="369" y="358"/>
                    <a:pt x="726" y="322"/>
                  </a:cubicBezTo>
                  <a:cubicBezTo>
                    <a:pt x="1072" y="48"/>
                    <a:pt x="0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8" name="Google Shape;65008;p27"/>
            <p:cNvSpPr/>
            <p:nvPr/>
          </p:nvSpPr>
          <p:spPr>
            <a:xfrm>
              <a:off x="2633950" y="46938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67" y="168"/>
                    <a:pt x="429" y="84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9" name="Google Shape;65009;p27"/>
            <p:cNvSpPr/>
            <p:nvPr/>
          </p:nvSpPr>
          <p:spPr>
            <a:xfrm>
              <a:off x="1913925" y="4694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4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0" name="Google Shape;65010;p27"/>
            <p:cNvSpPr/>
            <p:nvPr/>
          </p:nvSpPr>
          <p:spPr>
            <a:xfrm>
              <a:off x="1799325" y="5381450"/>
              <a:ext cx="40200" cy="16700"/>
            </a:xfrm>
            <a:custGeom>
              <a:avLst/>
              <a:gdLst/>
              <a:ahLst/>
              <a:cxnLst/>
              <a:rect l="l" t="t" r="r" b="b"/>
              <a:pathLst>
                <a:path w="1608" h="668" extrusionOk="0">
                  <a:moveTo>
                    <a:pt x="227" y="667"/>
                  </a:moveTo>
                  <a:cubicBezTo>
                    <a:pt x="1608" y="596"/>
                    <a:pt x="238" y="0"/>
                    <a:pt x="0" y="334"/>
                  </a:cubicBezTo>
                  <a:cubicBezTo>
                    <a:pt x="274" y="346"/>
                    <a:pt x="250" y="512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1" name="Google Shape;65011;p27"/>
            <p:cNvSpPr/>
            <p:nvPr/>
          </p:nvSpPr>
          <p:spPr>
            <a:xfrm>
              <a:off x="7082425" y="5082900"/>
              <a:ext cx="27100" cy="11325"/>
            </a:xfrm>
            <a:custGeom>
              <a:avLst/>
              <a:gdLst/>
              <a:ahLst/>
              <a:cxnLst/>
              <a:rect l="l" t="t" r="r" b="b"/>
              <a:pathLst>
                <a:path w="1084" h="453" extrusionOk="0">
                  <a:moveTo>
                    <a:pt x="1084" y="453"/>
                  </a:moveTo>
                  <a:cubicBezTo>
                    <a:pt x="1012" y="155"/>
                    <a:pt x="524" y="84"/>
                    <a:pt x="0" y="0"/>
                  </a:cubicBezTo>
                  <a:cubicBezTo>
                    <a:pt x="84" y="286"/>
                    <a:pt x="667" y="322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2" name="Google Shape;65012;p27"/>
            <p:cNvSpPr/>
            <p:nvPr/>
          </p:nvSpPr>
          <p:spPr>
            <a:xfrm>
              <a:off x="7337225" y="4849525"/>
              <a:ext cx="29475" cy="16700"/>
            </a:xfrm>
            <a:custGeom>
              <a:avLst/>
              <a:gdLst/>
              <a:ahLst/>
              <a:cxnLst/>
              <a:rect l="l" t="t" r="r" b="b"/>
              <a:pathLst>
                <a:path w="1179" h="668" extrusionOk="0">
                  <a:moveTo>
                    <a:pt x="238" y="561"/>
                  </a:moveTo>
                  <a:cubicBezTo>
                    <a:pt x="905" y="668"/>
                    <a:pt x="1179" y="13"/>
                    <a:pt x="893" y="1"/>
                  </a:cubicBezTo>
                  <a:cubicBezTo>
                    <a:pt x="703" y="191"/>
                    <a:pt x="0" y="132"/>
                    <a:pt x="238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3" name="Google Shape;65013;p27"/>
            <p:cNvSpPr/>
            <p:nvPr/>
          </p:nvSpPr>
          <p:spPr>
            <a:xfrm>
              <a:off x="815275" y="4774525"/>
              <a:ext cx="28000" cy="11050"/>
            </a:xfrm>
            <a:custGeom>
              <a:avLst/>
              <a:gdLst/>
              <a:ahLst/>
              <a:cxnLst/>
              <a:rect l="l" t="t" r="r" b="b"/>
              <a:pathLst>
                <a:path w="1120" h="442" extrusionOk="0">
                  <a:moveTo>
                    <a:pt x="453" y="405"/>
                  </a:moveTo>
                  <a:cubicBezTo>
                    <a:pt x="548" y="215"/>
                    <a:pt x="738" y="441"/>
                    <a:pt x="1119" y="405"/>
                  </a:cubicBezTo>
                  <a:lnTo>
                    <a:pt x="1119" y="60"/>
                  </a:lnTo>
                  <a:cubicBezTo>
                    <a:pt x="703" y="1"/>
                    <a:pt x="0" y="358"/>
                    <a:pt x="453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4" name="Google Shape;65014;p27"/>
            <p:cNvSpPr/>
            <p:nvPr/>
          </p:nvSpPr>
          <p:spPr>
            <a:xfrm>
              <a:off x="794425" y="4709050"/>
              <a:ext cx="29800" cy="11625"/>
            </a:xfrm>
            <a:custGeom>
              <a:avLst/>
              <a:gdLst/>
              <a:ahLst/>
              <a:cxnLst/>
              <a:rect l="l" t="t" r="r" b="b"/>
              <a:pathLst>
                <a:path w="1192" h="465" extrusionOk="0">
                  <a:moveTo>
                    <a:pt x="1084" y="322"/>
                  </a:moveTo>
                  <a:cubicBezTo>
                    <a:pt x="656" y="322"/>
                    <a:pt x="799" y="0"/>
                    <a:pt x="203" y="95"/>
                  </a:cubicBezTo>
                  <a:cubicBezTo>
                    <a:pt x="1" y="369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5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65" name="Google Shape;5465;p4"/>
          <p:cNvGrpSpPr/>
          <p:nvPr/>
        </p:nvGrpSpPr>
        <p:grpSpPr>
          <a:xfrm>
            <a:off x="-8" y="-1"/>
            <a:ext cx="9143718" cy="5143587"/>
            <a:chOff x="199125" y="225150"/>
            <a:chExt cx="7219675" cy="5295025"/>
          </a:xfrm>
        </p:grpSpPr>
        <p:sp>
          <p:nvSpPr>
            <p:cNvPr id="5466" name="Google Shape;5466;p4"/>
            <p:cNvSpPr/>
            <p:nvPr/>
          </p:nvSpPr>
          <p:spPr>
            <a:xfrm>
              <a:off x="7087175" y="1046400"/>
              <a:ext cx="10750" cy="6850"/>
            </a:xfrm>
            <a:custGeom>
              <a:avLst/>
              <a:gdLst/>
              <a:ahLst/>
              <a:cxnLst/>
              <a:rect l="l" t="t" r="r" b="b"/>
              <a:pathLst>
                <a:path w="430" h="274" extrusionOk="0">
                  <a:moveTo>
                    <a:pt x="429" y="143"/>
                  </a:moveTo>
                  <a:cubicBezTo>
                    <a:pt x="394" y="0"/>
                    <a:pt x="191" y="60"/>
                    <a:pt x="1" y="143"/>
                  </a:cubicBezTo>
                  <a:cubicBezTo>
                    <a:pt x="13" y="238"/>
                    <a:pt x="394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4"/>
            <p:cNvSpPr/>
            <p:nvPr/>
          </p:nvSpPr>
          <p:spPr>
            <a:xfrm>
              <a:off x="6611825" y="10490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20" y="131"/>
                  </a:moveTo>
                  <a:cubicBezTo>
                    <a:pt x="179" y="167"/>
                    <a:pt x="441" y="72"/>
                    <a:pt x="334" y="12"/>
                  </a:cubicBezTo>
                  <a:cubicBezTo>
                    <a:pt x="262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4"/>
            <p:cNvSpPr/>
            <p:nvPr/>
          </p:nvSpPr>
          <p:spPr>
            <a:xfrm>
              <a:off x="2803900" y="104697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1"/>
                  </a:moveTo>
                  <a:lnTo>
                    <a:pt x="37" y="1"/>
                  </a:lnTo>
                  <a:cubicBezTo>
                    <a:pt x="1" y="191"/>
                    <a:pt x="251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4"/>
            <p:cNvSpPr/>
            <p:nvPr/>
          </p:nvSpPr>
          <p:spPr>
            <a:xfrm>
              <a:off x="331875" y="10469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655" y="1"/>
                  </a:moveTo>
                  <a:cubicBezTo>
                    <a:pt x="286" y="1"/>
                    <a:pt x="96" y="84"/>
                    <a:pt x="0" y="215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4"/>
            <p:cNvSpPr/>
            <p:nvPr/>
          </p:nvSpPr>
          <p:spPr>
            <a:xfrm>
              <a:off x="2350575" y="10461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5"/>
                    <a:pt x="132" y="131"/>
                  </a:cubicBezTo>
                  <a:cubicBezTo>
                    <a:pt x="191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4"/>
            <p:cNvSpPr/>
            <p:nvPr/>
          </p:nvSpPr>
          <p:spPr>
            <a:xfrm>
              <a:off x="5682250" y="104342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43"/>
                  </a:moveTo>
                  <a:cubicBezTo>
                    <a:pt x="179" y="167"/>
                    <a:pt x="453" y="83"/>
                    <a:pt x="346" y="24"/>
                  </a:cubicBezTo>
                  <a:cubicBezTo>
                    <a:pt x="274" y="0"/>
                    <a:pt x="0" y="83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4"/>
            <p:cNvSpPr/>
            <p:nvPr/>
          </p:nvSpPr>
          <p:spPr>
            <a:xfrm>
              <a:off x="4345475" y="10434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4"/>
            <p:cNvSpPr/>
            <p:nvPr/>
          </p:nvSpPr>
          <p:spPr>
            <a:xfrm>
              <a:off x="1685025" y="1030025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655" y="0"/>
                  </a:moveTo>
                  <a:cubicBezTo>
                    <a:pt x="465" y="191"/>
                    <a:pt x="143" y="334"/>
                    <a:pt x="0" y="572"/>
                  </a:cubicBezTo>
                  <a:cubicBezTo>
                    <a:pt x="453" y="560"/>
                    <a:pt x="1274" y="17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4"/>
            <p:cNvSpPr/>
            <p:nvPr/>
          </p:nvSpPr>
          <p:spPr>
            <a:xfrm>
              <a:off x="1557625" y="10404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80"/>
                    <a:pt x="429" y="96"/>
                    <a:pt x="310" y="37"/>
                  </a:cubicBezTo>
                  <a:cubicBezTo>
                    <a:pt x="262" y="1"/>
                    <a:pt x="0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4"/>
            <p:cNvSpPr/>
            <p:nvPr/>
          </p:nvSpPr>
          <p:spPr>
            <a:xfrm>
              <a:off x="1101025" y="10374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6"/>
                  </a:moveTo>
                  <a:cubicBezTo>
                    <a:pt x="167" y="179"/>
                    <a:pt x="429" y="96"/>
                    <a:pt x="310" y="37"/>
                  </a:cubicBezTo>
                  <a:cubicBezTo>
                    <a:pt x="262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4"/>
            <p:cNvSpPr/>
            <p:nvPr/>
          </p:nvSpPr>
          <p:spPr>
            <a:xfrm>
              <a:off x="2400000" y="10350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44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1"/>
                    <a:pt x="0" y="84"/>
                    <a:pt x="9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4"/>
            <p:cNvSpPr/>
            <p:nvPr/>
          </p:nvSpPr>
          <p:spPr>
            <a:xfrm>
              <a:off x="2505950" y="10300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4"/>
            <p:cNvSpPr/>
            <p:nvPr/>
          </p:nvSpPr>
          <p:spPr>
            <a:xfrm>
              <a:off x="5418825" y="1026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4"/>
            <p:cNvSpPr/>
            <p:nvPr/>
          </p:nvSpPr>
          <p:spPr>
            <a:xfrm>
              <a:off x="3576325" y="1026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4"/>
            <p:cNvSpPr/>
            <p:nvPr/>
          </p:nvSpPr>
          <p:spPr>
            <a:xfrm>
              <a:off x="666150" y="10294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4"/>
            <p:cNvSpPr/>
            <p:nvPr/>
          </p:nvSpPr>
          <p:spPr>
            <a:xfrm>
              <a:off x="4565725" y="10216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30" y="120"/>
                    <a:pt x="406" y="25"/>
                    <a:pt x="215" y="1"/>
                  </a:cubicBezTo>
                  <a:cubicBezTo>
                    <a:pt x="215" y="120"/>
                    <a:pt x="37" y="132"/>
                    <a:pt x="1" y="215"/>
                  </a:cubicBezTo>
                  <a:cubicBezTo>
                    <a:pt x="215" y="215"/>
                    <a:pt x="251" y="310"/>
                    <a:pt x="430" y="334"/>
                  </a:cubicBezTo>
                  <a:cubicBezTo>
                    <a:pt x="430" y="215"/>
                    <a:pt x="608" y="203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4"/>
            <p:cNvSpPr/>
            <p:nvPr/>
          </p:nvSpPr>
          <p:spPr>
            <a:xfrm>
              <a:off x="4067450" y="1021100"/>
              <a:ext cx="26525" cy="16375"/>
            </a:xfrm>
            <a:custGeom>
              <a:avLst/>
              <a:gdLst/>
              <a:ahLst/>
              <a:cxnLst/>
              <a:rect l="l" t="t" r="r" b="b"/>
              <a:pathLst>
                <a:path w="1061" h="655" extrusionOk="0">
                  <a:moveTo>
                    <a:pt x="1013" y="238"/>
                  </a:moveTo>
                  <a:cubicBezTo>
                    <a:pt x="1061" y="167"/>
                    <a:pt x="691" y="0"/>
                    <a:pt x="584" y="24"/>
                  </a:cubicBezTo>
                  <a:cubicBezTo>
                    <a:pt x="1" y="107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4"/>
            <p:cNvSpPr/>
            <p:nvPr/>
          </p:nvSpPr>
          <p:spPr>
            <a:xfrm>
              <a:off x="571200" y="1012450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7" y="489"/>
                  </a:moveTo>
                  <a:cubicBezTo>
                    <a:pt x="1262" y="108"/>
                    <a:pt x="83" y="1"/>
                    <a:pt x="0" y="263"/>
                  </a:cubicBezTo>
                  <a:cubicBezTo>
                    <a:pt x="345" y="310"/>
                    <a:pt x="179" y="608"/>
                    <a:pt x="857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4"/>
            <p:cNvSpPr/>
            <p:nvPr/>
          </p:nvSpPr>
          <p:spPr>
            <a:xfrm>
              <a:off x="891775" y="1001750"/>
              <a:ext cx="39600" cy="17875"/>
            </a:xfrm>
            <a:custGeom>
              <a:avLst/>
              <a:gdLst/>
              <a:ahLst/>
              <a:cxnLst/>
              <a:rect l="l" t="t" r="r" b="b"/>
              <a:pathLst>
                <a:path w="1584" h="715" extrusionOk="0">
                  <a:moveTo>
                    <a:pt x="1298" y="691"/>
                  </a:moveTo>
                  <a:cubicBezTo>
                    <a:pt x="1477" y="560"/>
                    <a:pt x="1584" y="393"/>
                    <a:pt x="1524" y="119"/>
                  </a:cubicBezTo>
                  <a:cubicBezTo>
                    <a:pt x="810" y="179"/>
                    <a:pt x="512" y="48"/>
                    <a:pt x="0" y="0"/>
                  </a:cubicBezTo>
                  <a:cubicBezTo>
                    <a:pt x="262" y="322"/>
                    <a:pt x="345" y="715"/>
                    <a:pt x="12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4"/>
            <p:cNvSpPr/>
            <p:nvPr/>
          </p:nvSpPr>
          <p:spPr>
            <a:xfrm>
              <a:off x="1181375" y="999350"/>
              <a:ext cx="56875" cy="14325"/>
            </a:xfrm>
            <a:custGeom>
              <a:avLst/>
              <a:gdLst/>
              <a:ahLst/>
              <a:cxnLst/>
              <a:rect l="l" t="t" r="r" b="b"/>
              <a:pathLst>
                <a:path w="2275" h="573" extrusionOk="0">
                  <a:moveTo>
                    <a:pt x="799" y="560"/>
                  </a:moveTo>
                  <a:cubicBezTo>
                    <a:pt x="739" y="144"/>
                    <a:pt x="2275" y="572"/>
                    <a:pt x="1894" y="1"/>
                  </a:cubicBezTo>
                  <a:cubicBezTo>
                    <a:pt x="1275" y="60"/>
                    <a:pt x="751" y="156"/>
                    <a:pt x="144" y="215"/>
                  </a:cubicBezTo>
                  <a:cubicBezTo>
                    <a:pt x="1" y="513"/>
                    <a:pt x="608" y="430"/>
                    <a:pt x="79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4"/>
            <p:cNvSpPr/>
            <p:nvPr/>
          </p:nvSpPr>
          <p:spPr>
            <a:xfrm>
              <a:off x="5524775" y="1006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3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1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4"/>
            <p:cNvSpPr/>
            <p:nvPr/>
          </p:nvSpPr>
          <p:spPr>
            <a:xfrm>
              <a:off x="5462275" y="10017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4"/>
            <p:cNvSpPr/>
            <p:nvPr/>
          </p:nvSpPr>
          <p:spPr>
            <a:xfrm>
              <a:off x="4375525" y="10014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" y="238"/>
                    <a:pt x="370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4"/>
            <p:cNvSpPr/>
            <p:nvPr/>
          </p:nvSpPr>
          <p:spPr>
            <a:xfrm>
              <a:off x="6564200" y="990725"/>
              <a:ext cx="34850" cy="16700"/>
            </a:xfrm>
            <a:custGeom>
              <a:avLst/>
              <a:gdLst/>
              <a:ahLst/>
              <a:cxnLst/>
              <a:rect l="l" t="t" r="r" b="b"/>
              <a:pathLst>
                <a:path w="1394" h="668" extrusionOk="0">
                  <a:moveTo>
                    <a:pt x="715" y="1"/>
                  </a:moveTo>
                  <a:cubicBezTo>
                    <a:pt x="679" y="203"/>
                    <a:pt x="1" y="72"/>
                    <a:pt x="60" y="346"/>
                  </a:cubicBezTo>
                  <a:cubicBezTo>
                    <a:pt x="441" y="667"/>
                    <a:pt x="1394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4"/>
            <p:cNvSpPr/>
            <p:nvPr/>
          </p:nvSpPr>
          <p:spPr>
            <a:xfrm>
              <a:off x="5519425" y="9984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108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4"/>
            <p:cNvSpPr/>
            <p:nvPr/>
          </p:nvSpPr>
          <p:spPr>
            <a:xfrm>
              <a:off x="7408050" y="993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4"/>
            <p:cNvSpPr/>
            <p:nvPr/>
          </p:nvSpPr>
          <p:spPr>
            <a:xfrm>
              <a:off x="4854750" y="983275"/>
              <a:ext cx="17600" cy="16700"/>
            </a:xfrm>
            <a:custGeom>
              <a:avLst/>
              <a:gdLst/>
              <a:ahLst/>
              <a:cxnLst/>
              <a:rect l="l" t="t" r="r" b="b"/>
              <a:pathLst>
                <a:path w="704" h="668" extrusionOk="0">
                  <a:moveTo>
                    <a:pt x="394" y="644"/>
                  </a:moveTo>
                  <a:cubicBezTo>
                    <a:pt x="453" y="489"/>
                    <a:pt x="703" y="418"/>
                    <a:pt x="608" y="191"/>
                  </a:cubicBezTo>
                  <a:cubicBezTo>
                    <a:pt x="1" y="1"/>
                    <a:pt x="1" y="668"/>
                    <a:pt x="394" y="6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4"/>
            <p:cNvSpPr/>
            <p:nvPr/>
          </p:nvSpPr>
          <p:spPr>
            <a:xfrm>
              <a:off x="4513950" y="992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53" y="72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4"/>
            <p:cNvSpPr/>
            <p:nvPr/>
          </p:nvSpPr>
          <p:spPr>
            <a:xfrm>
              <a:off x="2245500" y="983275"/>
              <a:ext cx="37525" cy="18200"/>
            </a:xfrm>
            <a:custGeom>
              <a:avLst/>
              <a:gdLst/>
              <a:ahLst/>
              <a:cxnLst/>
              <a:rect l="l" t="t" r="r" b="b"/>
              <a:pathLst>
                <a:path w="1501" h="728" extrusionOk="0">
                  <a:moveTo>
                    <a:pt x="191" y="418"/>
                  </a:moveTo>
                  <a:cubicBezTo>
                    <a:pt x="537" y="727"/>
                    <a:pt x="1477" y="418"/>
                    <a:pt x="1501" y="191"/>
                  </a:cubicBezTo>
                  <a:cubicBezTo>
                    <a:pt x="1060" y="251"/>
                    <a:pt x="1" y="1"/>
                    <a:pt x="191" y="4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4"/>
            <p:cNvSpPr/>
            <p:nvPr/>
          </p:nvSpPr>
          <p:spPr>
            <a:xfrm>
              <a:off x="1379325" y="9779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489" y="513"/>
                  </a:moveTo>
                  <a:cubicBezTo>
                    <a:pt x="834" y="346"/>
                    <a:pt x="727" y="1"/>
                    <a:pt x="60" y="60"/>
                  </a:cubicBezTo>
                  <a:cubicBezTo>
                    <a:pt x="1" y="322"/>
                    <a:pt x="120" y="477"/>
                    <a:pt x="48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4"/>
            <p:cNvSpPr/>
            <p:nvPr/>
          </p:nvSpPr>
          <p:spPr>
            <a:xfrm>
              <a:off x="7258325" y="98447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2"/>
                  </a:moveTo>
                  <a:cubicBezTo>
                    <a:pt x="180" y="155"/>
                    <a:pt x="453" y="72"/>
                    <a:pt x="346" y="12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4"/>
            <p:cNvSpPr/>
            <p:nvPr/>
          </p:nvSpPr>
          <p:spPr>
            <a:xfrm>
              <a:off x="7301800" y="981200"/>
              <a:ext cx="11325" cy="4800"/>
            </a:xfrm>
            <a:custGeom>
              <a:avLst/>
              <a:gdLst/>
              <a:ahLst/>
              <a:cxnLst/>
              <a:rect l="l" t="t" r="r" b="b"/>
              <a:pathLst>
                <a:path w="453" h="192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4"/>
            <p:cNvSpPr/>
            <p:nvPr/>
          </p:nvSpPr>
          <p:spPr>
            <a:xfrm>
              <a:off x="5695950" y="971675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0" y="536"/>
                  </a:moveTo>
                  <a:cubicBezTo>
                    <a:pt x="833" y="632"/>
                    <a:pt x="833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4"/>
            <p:cNvSpPr/>
            <p:nvPr/>
          </p:nvSpPr>
          <p:spPr>
            <a:xfrm>
              <a:off x="2310100" y="97882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31"/>
                  </a:moveTo>
                  <a:cubicBezTo>
                    <a:pt x="429" y="12"/>
                    <a:pt x="60" y="0"/>
                    <a:pt x="0" y="131"/>
                  </a:cubicBezTo>
                  <a:cubicBezTo>
                    <a:pt x="239" y="119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4"/>
            <p:cNvSpPr/>
            <p:nvPr/>
          </p:nvSpPr>
          <p:spPr>
            <a:xfrm>
              <a:off x="925700" y="962750"/>
              <a:ext cx="32775" cy="19075"/>
            </a:xfrm>
            <a:custGeom>
              <a:avLst/>
              <a:gdLst/>
              <a:ahLst/>
              <a:cxnLst/>
              <a:rect l="l" t="t" r="r" b="b"/>
              <a:pathLst>
                <a:path w="1311" h="763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67"/>
                    <a:pt x="0" y="762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4"/>
            <p:cNvSpPr/>
            <p:nvPr/>
          </p:nvSpPr>
          <p:spPr>
            <a:xfrm>
              <a:off x="5084550" y="970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83"/>
                    <a:pt x="108" y="131"/>
                  </a:cubicBezTo>
                  <a:cubicBezTo>
                    <a:pt x="167" y="179"/>
                    <a:pt x="441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4"/>
            <p:cNvSpPr/>
            <p:nvPr/>
          </p:nvSpPr>
          <p:spPr>
            <a:xfrm>
              <a:off x="5021450" y="96840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4"/>
            <p:cNvSpPr/>
            <p:nvPr/>
          </p:nvSpPr>
          <p:spPr>
            <a:xfrm>
              <a:off x="1337650" y="9582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3"/>
                  </a:moveTo>
                  <a:cubicBezTo>
                    <a:pt x="441" y="429"/>
                    <a:pt x="453" y="370"/>
                    <a:pt x="656" y="394"/>
                  </a:cubicBezTo>
                  <a:lnTo>
                    <a:pt x="656" y="168"/>
                  </a:lnTo>
                  <a:cubicBezTo>
                    <a:pt x="108" y="1"/>
                    <a:pt x="1" y="549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4"/>
            <p:cNvSpPr/>
            <p:nvPr/>
          </p:nvSpPr>
          <p:spPr>
            <a:xfrm>
              <a:off x="4383875" y="964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79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4"/>
            <p:cNvSpPr/>
            <p:nvPr/>
          </p:nvSpPr>
          <p:spPr>
            <a:xfrm>
              <a:off x="308950" y="959475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346"/>
                  </a:moveTo>
                  <a:lnTo>
                    <a:pt x="715" y="0"/>
                  </a:lnTo>
                  <a:lnTo>
                    <a:pt x="275" y="0"/>
                  </a:lnTo>
                  <a:cubicBezTo>
                    <a:pt x="263" y="143"/>
                    <a:pt x="1" y="167"/>
                    <a:pt x="7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4"/>
            <p:cNvSpPr/>
            <p:nvPr/>
          </p:nvSpPr>
          <p:spPr>
            <a:xfrm>
              <a:off x="6896975" y="959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2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4"/>
            <p:cNvSpPr/>
            <p:nvPr/>
          </p:nvSpPr>
          <p:spPr>
            <a:xfrm>
              <a:off x="4413625" y="954125"/>
              <a:ext cx="17900" cy="14000"/>
            </a:xfrm>
            <a:custGeom>
              <a:avLst/>
              <a:gdLst/>
              <a:ahLst/>
              <a:cxnLst/>
              <a:rect l="l" t="t" r="r" b="b"/>
              <a:pathLst>
                <a:path w="716" h="560" extrusionOk="0">
                  <a:moveTo>
                    <a:pt x="644" y="453"/>
                  </a:moveTo>
                  <a:cubicBezTo>
                    <a:pt x="715" y="203"/>
                    <a:pt x="608" y="36"/>
                    <a:pt x="215" y="0"/>
                  </a:cubicBezTo>
                  <a:cubicBezTo>
                    <a:pt x="263" y="203"/>
                    <a:pt x="1" y="560"/>
                    <a:pt x="64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4"/>
            <p:cNvSpPr/>
            <p:nvPr/>
          </p:nvSpPr>
          <p:spPr>
            <a:xfrm>
              <a:off x="3373325" y="942500"/>
              <a:ext cx="45275" cy="22950"/>
            </a:xfrm>
            <a:custGeom>
              <a:avLst/>
              <a:gdLst/>
              <a:ahLst/>
              <a:cxnLst/>
              <a:rect l="l" t="t" r="r" b="b"/>
              <a:pathLst>
                <a:path w="1811" h="918" extrusionOk="0">
                  <a:moveTo>
                    <a:pt x="1167" y="918"/>
                  </a:moveTo>
                  <a:cubicBezTo>
                    <a:pt x="1810" y="465"/>
                    <a:pt x="715" y="156"/>
                    <a:pt x="84" y="1"/>
                  </a:cubicBezTo>
                  <a:cubicBezTo>
                    <a:pt x="1" y="548"/>
                    <a:pt x="477" y="787"/>
                    <a:pt x="1167" y="9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4"/>
            <p:cNvSpPr/>
            <p:nvPr/>
          </p:nvSpPr>
          <p:spPr>
            <a:xfrm>
              <a:off x="6916025" y="9562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4"/>
            <p:cNvSpPr/>
            <p:nvPr/>
          </p:nvSpPr>
          <p:spPr>
            <a:xfrm>
              <a:off x="698875" y="956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6" y="179"/>
                    <a:pt x="430" y="84"/>
                    <a:pt x="322" y="24"/>
                  </a:cubicBezTo>
                  <a:cubicBezTo>
                    <a:pt x="263" y="0"/>
                    <a:pt x="1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4"/>
            <p:cNvSpPr/>
            <p:nvPr/>
          </p:nvSpPr>
          <p:spPr>
            <a:xfrm>
              <a:off x="4345475" y="9535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4"/>
            <p:cNvSpPr/>
            <p:nvPr/>
          </p:nvSpPr>
          <p:spPr>
            <a:xfrm>
              <a:off x="1549000" y="944300"/>
              <a:ext cx="27400" cy="15800"/>
            </a:xfrm>
            <a:custGeom>
              <a:avLst/>
              <a:gdLst/>
              <a:ahLst/>
              <a:cxnLst/>
              <a:rect l="l" t="t" r="r" b="b"/>
              <a:pathLst>
                <a:path w="1096" h="632" extrusionOk="0">
                  <a:moveTo>
                    <a:pt x="881" y="500"/>
                  </a:moveTo>
                  <a:cubicBezTo>
                    <a:pt x="1096" y="215"/>
                    <a:pt x="143" y="0"/>
                    <a:pt x="0" y="274"/>
                  </a:cubicBezTo>
                  <a:cubicBezTo>
                    <a:pt x="357" y="322"/>
                    <a:pt x="203" y="631"/>
                    <a:pt x="881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4"/>
            <p:cNvSpPr/>
            <p:nvPr/>
          </p:nvSpPr>
          <p:spPr>
            <a:xfrm>
              <a:off x="497975" y="9508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50" y="12"/>
                  </a:cubicBezTo>
                  <a:cubicBezTo>
                    <a:pt x="417" y="36"/>
                    <a:pt x="0" y="0"/>
                    <a:pt x="95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4"/>
            <p:cNvSpPr/>
            <p:nvPr/>
          </p:nvSpPr>
          <p:spPr>
            <a:xfrm>
              <a:off x="2266650" y="951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5"/>
                    <a:pt x="429" y="119"/>
                    <a:pt x="429" y="0"/>
                  </a:cubicBezTo>
                  <a:cubicBezTo>
                    <a:pt x="274" y="36"/>
                    <a:pt x="1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4"/>
            <p:cNvSpPr/>
            <p:nvPr/>
          </p:nvSpPr>
          <p:spPr>
            <a:xfrm>
              <a:off x="1769550" y="9505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4"/>
            <p:cNvSpPr/>
            <p:nvPr/>
          </p:nvSpPr>
          <p:spPr>
            <a:xfrm>
              <a:off x="5780175" y="9392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20" y="144"/>
                  </a:moveTo>
                  <a:cubicBezTo>
                    <a:pt x="179" y="168"/>
                    <a:pt x="441" y="84"/>
                    <a:pt x="346" y="25"/>
                  </a:cubicBezTo>
                  <a:cubicBezTo>
                    <a:pt x="262" y="1"/>
                    <a:pt x="0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4"/>
            <p:cNvSpPr/>
            <p:nvPr/>
          </p:nvSpPr>
          <p:spPr>
            <a:xfrm>
              <a:off x="4587175" y="931500"/>
              <a:ext cx="26800" cy="17875"/>
            </a:xfrm>
            <a:custGeom>
              <a:avLst/>
              <a:gdLst/>
              <a:ahLst/>
              <a:cxnLst/>
              <a:rect l="l" t="t" r="r" b="b"/>
              <a:pathLst>
                <a:path w="1072" h="715" extrusionOk="0">
                  <a:moveTo>
                    <a:pt x="0" y="119"/>
                  </a:moveTo>
                  <a:lnTo>
                    <a:pt x="0" y="346"/>
                  </a:lnTo>
                  <a:cubicBezTo>
                    <a:pt x="405" y="715"/>
                    <a:pt x="107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4"/>
            <p:cNvSpPr/>
            <p:nvPr/>
          </p:nvSpPr>
          <p:spPr>
            <a:xfrm>
              <a:off x="3758800" y="9392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7"/>
                  </a:moveTo>
                  <a:cubicBezTo>
                    <a:pt x="262" y="1"/>
                    <a:pt x="0" y="96"/>
                    <a:pt x="95" y="156"/>
                  </a:cubicBezTo>
                  <a:cubicBezTo>
                    <a:pt x="155" y="168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4"/>
            <p:cNvSpPr/>
            <p:nvPr/>
          </p:nvSpPr>
          <p:spPr>
            <a:xfrm>
              <a:off x="2211575" y="934175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5" y="346"/>
                  </a:moveTo>
                  <a:cubicBezTo>
                    <a:pt x="465" y="191"/>
                    <a:pt x="572" y="84"/>
                    <a:pt x="691" y="0"/>
                  </a:cubicBezTo>
                  <a:lnTo>
                    <a:pt x="36" y="0"/>
                  </a:lnTo>
                  <a:cubicBezTo>
                    <a:pt x="48" y="191"/>
                    <a:pt x="0" y="405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4"/>
            <p:cNvSpPr/>
            <p:nvPr/>
          </p:nvSpPr>
          <p:spPr>
            <a:xfrm>
              <a:off x="4383875" y="9362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4"/>
            <p:cNvSpPr/>
            <p:nvPr/>
          </p:nvSpPr>
          <p:spPr>
            <a:xfrm>
              <a:off x="2668775" y="933275"/>
              <a:ext cx="11025" cy="8075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441" y="155"/>
                  </a:moveTo>
                  <a:cubicBezTo>
                    <a:pt x="441" y="36"/>
                    <a:pt x="48" y="1"/>
                    <a:pt x="0" y="155"/>
                  </a:cubicBezTo>
                  <a:cubicBezTo>
                    <a:pt x="239" y="144"/>
                    <a:pt x="346" y="322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4"/>
            <p:cNvSpPr/>
            <p:nvPr/>
          </p:nvSpPr>
          <p:spPr>
            <a:xfrm>
              <a:off x="2603575" y="9344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2" y="227"/>
                  </a:lnTo>
                  <a:lnTo>
                    <a:pt x="44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4"/>
            <p:cNvSpPr/>
            <p:nvPr/>
          </p:nvSpPr>
          <p:spPr>
            <a:xfrm>
              <a:off x="2233300" y="931500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679" y="346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1" y="250"/>
                    <a:pt x="203" y="357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4"/>
            <p:cNvSpPr/>
            <p:nvPr/>
          </p:nvSpPr>
          <p:spPr>
            <a:xfrm>
              <a:off x="1745150" y="9312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4"/>
            <p:cNvSpPr/>
            <p:nvPr/>
          </p:nvSpPr>
          <p:spPr>
            <a:xfrm>
              <a:off x="7201475" y="9288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4"/>
            <p:cNvSpPr/>
            <p:nvPr/>
          </p:nvSpPr>
          <p:spPr>
            <a:xfrm>
              <a:off x="4671700" y="925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4"/>
            <p:cNvSpPr/>
            <p:nvPr/>
          </p:nvSpPr>
          <p:spPr>
            <a:xfrm>
              <a:off x="2223475" y="9204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429" y="334"/>
                  </a:moveTo>
                  <a:cubicBezTo>
                    <a:pt x="429" y="215"/>
                    <a:pt x="608" y="203"/>
                    <a:pt x="656" y="120"/>
                  </a:cubicBezTo>
                  <a:cubicBezTo>
                    <a:pt x="429" y="120"/>
                    <a:pt x="406" y="25"/>
                    <a:pt x="227" y="1"/>
                  </a:cubicBezTo>
                  <a:cubicBezTo>
                    <a:pt x="227" y="120"/>
                    <a:pt x="48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4"/>
            <p:cNvSpPr/>
            <p:nvPr/>
          </p:nvSpPr>
          <p:spPr>
            <a:xfrm>
              <a:off x="1668650" y="913625"/>
              <a:ext cx="23250" cy="17300"/>
            </a:xfrm>
            <a:custGeom>
              <a:avLst/>
              <a:gdLst/>
              <a:ahLst/>
              <a:cxnLst/>
              <a:rect l="l" t="t" r="r" b="b"/>
              <a:pathLst>
                <a:path w="930" h="692" extrusionOk="0">
                  <a:moveTo>
                    <a:pt x="882" y="608"/>
                  </a:moveTo>
                  <a:cubicBezTo>
                    <a:pt x="929" y="287"/>
                    <a:pt x="917" y="1"/>
                    <a:pt x="227" y="49"/>
                  </a:cubicBezTo>
                  <a:cubicBezTo>
                    <a:pt x="227" y="215"/>
                    <a:pt x="120" y="299"/>
                    <a:pt x="0" y="394"/>
                  </a:cubicBezTo>
                  <a:cubicBezTo>
                    <a:pt x="441" y="370"/>
                    <a:pt x="286" y="691"/>
                    <a:pt x="882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4"/>
            <p:cNvSpPr/>
            <p:nvPr/>
          </p:nvSpPr>
          <p:spPr>
            <a:xfrm>
              <a:off x="7198800" y="922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4"/>
            <p:cNvSpPr/>
            <p:nvPr/>
          </p:nvSpPr>
          <p:spPr>
            <a:xfrm>
              <a:off x="7030325" y="922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3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4"/>
            <p:cNvSpPr/>
            <p:nvPr/>
          </p:nvSpPr>
          <p:spPr>
            <a:xfrm>
              <a:off x="4484175" y="919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1" y="120"/>
                  </a:moveTo>
                  <a:cubicBezTo>
                    <a:pt x="1" y="180"/>
                    <a:pt x="179" y="263"/>
                    <a:pt x="227" y="120"/>
                  </a:cubicBezTo>
                  <a:cubicBezTo>
                    <a:pt x="203" y="60"/>
                    <a:pt x="36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4"/>
            <p:cNvSpPr/>
            <p:nvPr/>
          </p:nvSpPr>
          <p:spPr>
            <a:xfrm>
              <a:off x="2772350" y="91035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01"/>
                  </a:moveTo>
                  <a:cubicBezTo>
                    <a:pt x="441" y="430"/>
                    <a:pt x="465" y="370"/>
                    <a:pt x="656" y="382"/>
                  </a:cubicBezTo>
                  <a:lnTo>
                    <a:pt x="656" y="168"/>
                  </a:lnTo>
                  <a:cubicBezTo>
                    <a:pt x="108" y="1"/>
                    <a:pt x="1" y="549"/>
                    <a:pt x="42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4"/>
            <p:cNvSpPr/>
            <p:nvPr/>
          </p:nvSpPr>
          <p:spPr>
            <a:xfrm>
              <a:off x="6603800" y="917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4"/>
                    <a:pt x="0" y="1"/>
                    <a:pt x="0" y="96"/>
                  </a:cubicBezTo>
                  <a:cubicBezTo>
                    <a:pt x="167" y="84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4"/>
            <p:cNvSpPr/>
            <p:nvPr/>
          </p:nvSpPr>
          <p:spPr>
            <a:xfrm>
              <a:off x="4576450" y="9115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4"/>
            <p:cNvSpPr/>
            <p:nvPr/>
          </p:nvSpPr>
          <p:spPr>
            <a:xfrm>
              <a:off x="1389150" y="908875"/>
              <a:ext cx="18775" cy="10750"/>
            </a:xfrm>
            <a:custGeom>
              <a:avLst/>
              <a:gdLst/>
              <a:ahLst/>
              <a:cxnLst/>
              <a:rect l="l" t="t" r="r" b="b"/>
              <a:pathLst>
                <a:path w="751" h="430" extrusionOk="0">
                  <a:moveTo>
                    <a:pt x="751" y="119"/>
                  </a:moveTo>
                  <a:cubicBezTo>
                    <a:pt x="453" y="119"/>
                    <a:pt x="274" y="60"/>
                    <a:pt x="96" y="0"/>
                  </a:cubicBezTo>
                  <a:cubicBezTo>
                    <a:pt x="0" y="358"/>
                    <a:pt x="691" y="429"/>
                    <a:pt x="75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4"/>
            <p:cNvSpPr/>
            <p:nvPr/>
          </p:nvSpPr>
          <p:spPr>
            <a:xfrm>
              <a:off x="3562925" y="910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4"/>
            <p:cNvSpPr/>
            <p:nvPr/>
          </p:nvSpPr>
          <p:spPr>
            <a:xfrm>
              <a:off x="1444525" y="893100"/>
              <a:ext cx="39600" cy="19075"/>
            </a:xfrm>
            <a:custGeom>
              <a:avLst/>
              <a:gdLst/>
              <a:ahLst/>
              <a:cxnLst/>
              <a:rect l="l" t="t" r="r" b="b"/>
              <a:pathLst>
                <a:path w="1584" h="763" extrusionOk="0">
                  <a:moveTo>
                    <a:pt x="71" y="643"/>
                  </a:moveTo>
                  <a:cubicBezTo>
                    <a:pt x="679" y="762"/>
                    <a:pt x="976" y="762"/>
                    <a:pt x="1584" y="643"/>
                  </a:cubicBezTo>
                  <a:cubicBezTo>
                    <a:pt x="1405" y="322"/>
                    <a:pt x="1250" y="0"/>
                    <a:pt x="274" y="84"/>
                  </a:cubicBezTo>
                  <a:cubicBezTo>
                    <a:pt x="95" y="215"/>
                    <a:pt x="0" y="381"/>
                    <a:pt x="71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4"/>
            <p:cNvSpPr/>
            <p:nvPr/>
          </p:nvSpPr>
          <p:spPr>
            <a:xfrm>
              <a:off x="1837425" y="8999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03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4"/>
            <p:cNvSpPr/>
            <p:nvPr/>
          </p:nvSpPr>
          <p:spPr>
            <a:xfrm>
              <a:off x="4082050" y="9005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67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4"/>
            <p:cNvSpPr/>
            <p:nvPr/>
          </p:nvSpPr>
          <p:spPr>
            <a:xfrm>
              <a:off x="1913325" y="8972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31"/>
                  </a:moveTo>
                  <a:cubicBezTo>
                    <a:pt x="215" y="71"/>
                    <a:pt x="36" y="0"/>
                    <a:pt x="0" y="131"/>
                  </a:cubicBezTo>
                  <a:cubicBezTo>
                    <a:pt x="12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4"/>
            <p:cNvSpPr/>
            <p:nvPr/>
          </p:nvSpPr>
          <p:spPr>
            <a:xfrm>
              <a:off x="1590375" y="89995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95" y="131"/>
                  </a:moveTo>
                  <a:cubicBezTo>
                    <a:pt x="155" y="155"/>
                    <a:pt x="429" y="72"/>
                    <a:pt x="322" y="12"/>
                  </a:cubicBezTo>
                  <a:cubicBezTo>
                    <a:pt x="250" y="0"/>
                    <a:pt x="0" y="84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4"/>
            <p:cNvSpPr/>
            <p:nvPr/>
          </p:nvSpPr>
          <p:spPr>
            <a:xfrm>
              <a:off x="4211825" y="8922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15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4"/>
            <p:cNvSpPr/>
            <p:nvPr/>
          </p:nvSpPr>
          <p:spPr>
            <a:xfrm>
              <a:off x="3381075" y="8945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50" y="37"/>
                    <a:pt x="0" y="25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4"/>
            <p:cNvSpPr/>
            <p:nvPr/>
          </p:nvSpPr>
          <p:spPr>
            <a:xfrm>
              <a:off x="1992200" y="8942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8"/>
                    <a:pt x="441" y="72"/>
                    <a:pt x="334" y="13"/>
                  </a:cubicBezTo>
                  <a:cubicBezTo>
                    <a:pt x="262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4"/>
            <p:cNvSpPr/>
            <p:nvPr/>
          </p:nvSpPr>
          <p:spPr>
            <a:xfrm>
              <a:off x="6978825" y="8922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68" y="84"/>
                    <a:pt x="418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4"/>
            <p:cNvSpPr/>
            <p:nvPr/>
          </p:nvSpPr>
          <p:spPr>
            <a:xfrm>
              <a:off x="4614550" y="882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1"/>
                    <a:pt x="1" y="143"/>
                  </a:cubicBezTo>
                  <a:cubicBezTo>
                    <a:pt x="1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4"/>
            <p:cNvSpPr/>
            <p:nvPr/>
          </p:nvSpPr>
          <p:spPr>
            <a:xfrm>
              <a:off x="1880875" y="8838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72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4"/>
            <p:cNvSpPr/>
            <p:nvPr/>
          </p:nvSpPr>
          <p:spPr>
            <a:xfrm>
              <a:off x="1424275" y="8806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4"/>
            <p:cNvSpPr/>
            <p:nvPr/>
          </p:nvSpPr>
          <p:spPr>
            <a:xfrm>
              <a:off x="3682300" y="8803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4"/>
            <p:cNvSpPr/>
            <p:nvPr/>
          </p:nvSpPr>
          <p:spPr>
            <a:xfrm>
              <a:off x="2207100" y="871375"/>
              <a:ext cx="16100" cy="16675"/>
            </a:xfrm>
            <a:custGeom>
              <a:avLst/>
              <a:gdLst/>
              <a:ahLst/>
              <a:cxnLst/>
              <a:rect l="l" t="t" r="r" b="b"/>
              <a:pathLst>
                <a:path w="644" h="667" extrusionOk="0">
                  <a:moveTo>
                    <a:pt x="644" y="155"/>
                  </a:moveTo>
                  <a:cubicBezTo>
                    <a:pt x="1" y="0"/>
                    <a:pt x="1" y="667"/>
                    <a:pt x="644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4"/>
            <p:cNvSpPr/>
            <p:nvPr/>
          </p:nvSpPr>
          <p:spPr>
            <a:xfrm>
              <a:off x="5454250" y="877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31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4"/>
            <p:cNvSpPr/>
            <p:nvPr/>
          </p:nvSpPr>
          <p:spPr>
            <a:xfrm>
              <a:off x="5177125" y="877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31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4"/>
            <p:cNvSpPr/>
            <p:nvPr/>
          </p:nvSpPr>
          <p:spPr>
            <a:xfrm>
              <a:off x="2035650" y="869275"/>
              <a:ext cx="20575" cy="8675"/>
            </a:xfrm>
            <a:custGeom>
              <a:avLst/>
              <a:gdLst/>
              <a:ahLst/>
              <a:cxnLst/>
              <a:rect l="l" t="t" r="r" b="b"/>
              <a:pathLst>
                <a:path w="823" h="347" extrusionOk="0">
                  <a:moveTo>
                    <a:pt x="120" y="346"/>
                  </a:moveTo>
                  <a:lnTo>
                    <a:pt x="775" y="346"/>
                  </a:lnTo>
                  <a:cubicBezTo>
                    <a:pt x="739" y="215"/>
                    <a:pt x="822" y="25"/>
                    <a:pt x="549" y="1"/>
                  </a:cubicBezTo>
                  <a:cubicBezTo>
                    <a:pt x="537" y="203"/>
                    <a:pt x="1" y="108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4"/>
            <p:cNvSpPr/>
            <p:nvPr/>
          </p:nvSpPr>
          <p:spPr>
            <a:xfrm>
              <a:off x="2350575" y="8716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3"/>
                    <a:pt x="132" y="143"/>
                  </a:cubicBezTo>
                  <a:cubicBezTo>
                    <a:pt x="191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4"/>
            <p:cNvSpPr/>
            <p:nvPr/>
          </p:nvSpPr>
          <p:spPr>
            <a:xfrm>
              <a:off x="3650750" y="860350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941" y="477"/>
                  </a:moveTo>
                  <a:lnTo>
                    <a:pt x="941" y="36"/>
                  </a:lnTo>
                  <a:cubicBezTo>
                    <a:pt x="524" y="1"/>
                    <a:pt x="465" y="155"/>
                    <a:pt x="72" y="155"/>
                  </a:cubicBezTo>
                  <a:cubicBezTo>
                    <a:pt x="0" y="441"/>
                    <a:pt x="369" y="513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4"/>
            <p:cNvSpPr/>
            <p:nvPr/>
          </p:nvSpPr>
          <p:spPr>
            <a:xfrm>
              <a:off x="1359075" y="862725"/>
              <a:ext cx="21775" cy="11950"/>
            </a:xfrm>
            <a:custGeom>
              <a:avLst/>
              <a:gdLst/>
              <a:ahLst/>
              <a:cxnLst/>
              <a:rect l="l" t="t" r="r" b="b"/>
              <a:pathLst>
                <a:path w="871" h="478" extrusionOk="0">
                  <a:moveTo>
                    <a:pt x="870" y="382"/>
                  </a:moveTo>
                  <a:lnTo>
                    <a:pt x="870" y="49"/>
                  </a:lnTo>
                  <a:cubicBezTo>
                    <a:pt x="537" y="60"/>
                    <a:pt x="60" y="1"/>
                    <a:pt x="1" y="168"/>
                  </a:cubicBezTo>
                  <a:cubicBezTo>
                    <a:pt x="441" y="168"/>
                    <a:pt x="275" y="477"/>
                    <a:pt x="87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4"/>
            <p:cNvSpPr/>
            <p:nvPr/>
          </p:nvSpPr>
          <p:spPr>
            <a:xfrm>
              <a:off x="1707050" y="852325"/>
              <a:ext cx="32775" cy="16975"/>
            </a:xfrm>
            <a:custGeom>
              <a:avLst/>
              <a:gdLst/>
              <a:ahLst/>
              <a:cxnLst/>
              <a:rect l="l" t="t" r="r" b="b"/>
              <a:pathLst>
                <a:path w="1311" h="679" extrusionOk="0">
                  <a:moveTo>
                    <a:pt x="0" y="238"/>
                  </a:moveTo>
                  <a:cubicBezTo>
                    <a:pt x="238" y="488"/>
                    <a:pt x="596" y="679"/>
                    <a:pt x="1310" y="679"/>
                  </a:cubicBezTo>
                  <a:lnTo>
                    <a:pt x="1310" y="119"/>
                  </a:lnTo>
                  <a:cubicBezTo>
                    <a:pt x="929" y="191"/>
                    <a:pt x="12" y="0"/>
                    <a:pt x="0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4"/>
            <p:cNvSpPr/>
            <p:nvPr/>
          </p:nvSpPr>
          <p:spPr>
            <a:xfrm>
              <a:off x="919150" y="852625"/>
              <a:ext cx="36050" cy="17575"/>
            </a:xfrm>
            <a:custGeom>
              <a:avLst/>
              <a:gdLst/>
              <a:ahLst/>
              <a:cxnLst/>
              <a:rect l="l" t="t" r="r" b="b"/>
              <a:pathLst>
                <a:path w="1442" h="703" extrusionOk="0">
                  <a:moveTo>
                    <a:pt x="1084" y="0"/>
                  </a:moveTo>
                  <a:cubicBezTo>
                    <a:pt x="393" y="12"/>
                    <a:pt x="36" y="214"/>
                    <a:pt x="1" y="572"/>
                  </a:cubicBezTo>
                  <a:cubicBezTo>
                    <a:pt x="417" y="536"/>
                    <a:pt x="477" y="703"/>
                    <a:pt x="870" y="691"/>
                  </a:cubicBezTo>
                  <a:cubicBezTo>
                    <a:pt x="1013" y="441"/>
                    <a:pt x="1441" y="179"/>
                    <a:pt x="108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4"/>
            <p:cNvSpPr/>
            <p:nvPr/>
          </p:nvSpPr>
          <p:spPr>
            <a:xfrm>
              <a:off x="4674375" y="858275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29" y="346"/>
                  </a:moveTo>
                  <a:cubicBezTo>
                    <a:pt x="406" y="203"/>
                    <a:pt x="477" y="24"/>
                    <a:pt x="227" y="0"/>
                  </a:cubicBezTo>
                  <a:cubicBezTo>
                    <a:pt x="203" y="72"/>
                    <a:pt x="191" y="131"/>
                    <a:pt x="1" y="119"/>
                  </a:cubicBezTo>
                  <a:cubicBezTo>
                    <a:pt x="25" y="250"/>
                    <a:pt x="60" y="381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4"/>
            <p:cNvSpPr/>
            <p:nvPr/>
          </p:nvSpPr>
          <p:spPr>
            <a:xfrm>
              <a:off x="2199075" y="8633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67"/>
                    <a:pt x="429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4"/>
            <p:cNvSpPr/>
            <p:nvPr/>
          </p:nvSpPr>
          <p:spPr>
            <a:xfrm>
              <a:off x="3494775" y="8579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4"/>
            <p:cNvSpPr/>
            <p:nvPr/>
          </p:nvSpPr>
          <p:spPr>
            <a:xfrm>
              <a:off x="2030300" y="8573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4"/>
            <p:cNvSpPr/>
            <p:nvPr/>
          </p:nvSpPr>
          <p:spPr>
            <a:xfrm>
              <a:off x="3168825" y="8556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4"/>
            <p:cNvSpPr/>
            <p:nvPr/>
          </p:nvSpPr>
          <p:spPr>
            <a:xfrm>
              <a:off x="3796600" y="852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4"/>
            <p:cNvSpPr/>
            <p:nvPr/>
          </p:nvSpPr>
          <p:spPr>
            <a:xfrm>
              <a:off x="2937850" y="8520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4"/>
            <p:cNvSpPr/>
            <p:nvPr/>
          </p:nvSpPr>
          <p:spPr>
            <a:xfrm>
              <a:off x="5834350" y="8463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4"/>
            <p:cNvSpPr/>
            <p:nvPr/>
          </p:nvSpPr>
          <p:spPr>
            <a:xfrm>
              <a:off x="2182400" y="8463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4"/>
            <p:cNvSpPr/>
            <p:nvPr/>
          </p:nvSpPr>
          <p:spPr>
            <a:xfrm>
              <a:off x="4695825" y="8413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4"/>
            <p:cNvSpPr/>
            <p:nvPr/>
          </p:nvSpPr>
          <p:spPr>
            <a:xfrm>
              <a:off x="3785575" y="830300"/>
              <a:ext cx="20875" cy="12525"/>
            </a:xfrm>
            <a:custGeom>
              <a:avLst/>
              <a:gdLst/>
              <a:ahLst/>
              <a:cxnLst/>
              <a:rect l="l" t="t" r="r" b="b"/>
              <a:pathLst>
                <a:path w="835" h="501" extrusionOk="0">
                  <a:moveTo>
                    <a:pt x="334" y="0"/>
                  </a:moveTo>
                  <a:cubicBezTo>
                    <a:pt x="1" y="167"/>
                    <a:pt x="96" y="500"/>
                    <a:pt x="775" y="441"/>
                  </a:cubicBezTo>
                  <a:cubicBezTo>
                    <a:pt x="834" y="191"/>
                    <a:pt x="715" y="24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4"/>
            <p:cNvSpPr/>
            <p:nvPr/>
          </p:nvSpPr>
          <p:spPr>
            <a:xfrm>
              <a:off x="2888750" y="8377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96"/>
                    <a:pt x="345" y="25"/>
                  </a:cubicBezTo>
                  <a:cubicBezTo>
                    <a:pt x="286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4"/>
            <p:cNvSpPr/>
            <p:nvPr/>
          </p:nvSpPr>
          <p:spPr>
            <a:xfrm>
              <a:off x="6435625" y="819575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1" y="751"/>
                  </a:moveTo>
                  <a:cubicBezTo>
                    <a:pt x="572" y="429"/>
                    <a:pt x="1119" y="417"/>
                    <a:pt x="1060" y="84"/>
                  </a:cubicBezTo>
                  <a:cubicBezTo>
                    <a:pt x="0" y="1"/>
                    <a:pt x="95" y="786"/>
                    <a:pt x="631" y="7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4"/>
            <p:cNvSpPr/>
            <p:nvPr/>
          </p:nvSpPr>
          <p:spPr>
            <a:xfrm>
              <a:off x="2356225" y="8350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32"/>
                  </a:moveTo>
                  <a:cubicBezTo>
                    <a:pt x="168" y="167"/>
                    <a:pt x="441" y="72"/>
                    <a:pt x="334" y="13"/>
                  </a:cubicBezTo>
                  <a:cubicBezTo>
                    <a:pt x="275" y="1"/>
                    <a:pt x="1" y="96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4"/>
            <p:cNvSpPr/>
            <p:nvPr/>
          </p:nvSpPr>
          <p:spPr>
            <a:xfrm>
              <a:off x="1720450" y="835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4"/>
            <p:cNvSpPr/>
            <p:nvPr/>
          </p:nvSpPr>
          <p:spPr>
            <a:xfrm>
              <a:off x="4127300" y="818675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786" y="691"/>
                  </a:moveTo>
                  <a:cubicBezTo>
                    <a:pt x="976" y="549"/>
                    <a:pt x="1072" y="394"/>
                    <a:pt x="1012" y="120"/>
                  </a:cubicBezTo>
                  <a:cubicBezTo>
                    <a:pt x="714" y="120"/>
                    <a:pt x="536" y="60"/>
                    <a:pt x="357" y="1"/>
                  </a:cubicBezTo>
                  <a:cubicBezTo>
                    <a:pt x="0" y="191"/>
                    <a:pt x="95" y="715"/>
                    <a:pt x="786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4"/>
            <p:cNvSpPr/>
            <p:nvPr/>
          </p:nvSpPr>
          <p:spPr>
            <a:xfrm>
              <a:off x="2386900" y="823150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19" y="512"/>
                  </a:moveTo>
                  <a:lnTo>
                    <a:pt x="619" y="167"/>
                  </a:lnTo>
                  <a:cubicBezTo>
                    <a:pt x="0" y="0"/>
                    <a:pt x="0" y="667"/>
                    <a:pt x="61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4"/>
            <p:cNvSpPr/>
            <p:nvPr/>
          </p:nvSpPr>
          <p:spPr>
            <a:xfrm>
              <a:off x="5389050" y="829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4"/>
            <p:cNvSpPr/>
            <p:nvPr/>
          </p:nvSpPr>
          <p:spPr>
            <a:xfrm>
              <a:off x="2320225" y="824350"/>
              <a:ext cx="17275" cy="9250"/>
            </a:xfrm>
            <a:custGeom>
              <a:avLst/>
              <a:gdLst/>
              <a:ahLst/>
              <a:cxnLst/>
              <a:rect l="l" t="t" r="r" b="b"/>
              <a:pathLst>
                <a:path w="691" h="370" extrusionOk="0">
                  <a:moveTo>
                    <a:pt x="691" y="345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50"/>
                    <a:pt x="215" y="369"/>
                    <a:pt x="69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4"/>
            <p:cNvSpPr/>
            <p:nvPr/>
          </p:nvSpPr>
          <p:spPr>
            <a:xfrm>
              <a:off x="1690075" y="821650"/>
              <a:ext cx="11350" cy="9850"/>
            </a:xfrm>
            <a:custGeom>
              <a:avLst/>
              <a:gdLst/>
              <a:ahLst/>
              <a:cxnLst/>
              <a:rect l="l" t="t" r="r" b="b"/>
              <a:pathLst>
                <a:path w="454" h="394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1" y="120"/>
                    <a:pt x="203" y="37"/>
                    <a:pt x="25" y="1"/>
                  </a:cubicBezTo>
                  <a:cubicBezTo>
                    <a:pt x="36" y="179"/>
                    <a:pt x="1" y="394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4"/>
            <p:cNvSpPr/>
            <p:nvPr/>
          </p:nvSpPr>
          <p:spPr>
            <a:xfrm>
              <a:off x="1505825" y="8273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83"/>
                    <a:pt x="429" y="119"/>
                    <a:pt x="429" y="0"/>
                  </a:cubicBezTo>
                  <a:cubicBezTo>
                    <a:pt x="263" y="24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4"/>
            <p:cNvSpPr/>
            <p:nvPr/>
          </p:nvSpPr>
          <p:spPr>
            <a:xfrm>
              <a:off x="6858875" y="8213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4"/>
            <p:cNvSpPr/>
            <p:nvPr/>
          </p:nvSpPr>
          <p:spPr>
            <a:xfrm>
              <a:off x="6122775" y="824050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55"/>
                    <a:pt x="429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4"/>
            <p:cNvSpPr/>
            <p:nvPr/>
          </p:nvSpPr>
          <p:spPr>
            <a:xfrm>
              <a:off x="2049350" y="821650"/>
              <a:ext cx="16400" cy="5700"/>
            </a:xfrm>
            <a:custGeom>
              <a:avLst/>
              <a:gdLst/>
              <a:ahLst/>
              <a:cxnLst/>
              <a:rect l="l" t="t" r="r" b="b"/>
              <a:pathLst>
                <a:path w="656" h="228" extrusionOk="0">
                  <a:moveTo>
                    <a:pt x="1" y="227"/>
                  </a:moveTo>
                  <a:cubicBezTo>
                    <a:pt x="370" y="227"/>
                    <a:pt x="572" y="132"/>
                    <a:pt x="655" y="1"/>
                  </a:cubicBezTo>
                  <a:cubicBezTo>
                    <a:pt x="286" y="1"/>
                    <a:pt x="96" y="96"/>
                    <a:pt x="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4"/>
            <p:cNvSpPr/>
            <p:nvPr/>
          </p:nvSpPr>
          <p:spPr>
            <a:xfrm>
              <a:off x="2337475" y="816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20"/>
                  </a:moveTo>
                  <a:cubicBezTo>
                    <a:pt x="429" y="120"/>
                    <a:pt x="394" y="36"/>
                    <a:pt x="215" y="1"/>
                  </a:cubicBezTo>
                  <a:cubicBezTo>
                    <a:pt x="215" y="120"/>
                    <a:pt x="37" y="144"/>
                    <a:pt x="1" y="227"/>
                  </a:cubicBezTo>
                  <a:cubicBezTo>
                    <a:pt x="215" y="227"/>
                    <a:pt x="251" y="322"/>
                    <a:pt x="429" y="346"/>
                  </a:cubicBezTo>
                  <a:cubicBezTo>
                    <a:pt x="429" y="227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4"/>
            <p:cNvSpPr/>
            <p:nvPr/>
          </p:nvSpPr>
          <p:spPr>
            <a:xfrm>
              <a:off x="5082175" y="808275"/>
              <a:ext cx="21150" cy="16100"/>
            </a:xfrm>
            <a:custGeom>
              <a:avLst/>
              <a:gdLst/>
              <a:ahLst/>
              <a:cxnLst/>
              <a:rect l="l" t="t" r="r" b="b"/>
              <a:pathLst>
                <a:path w="846" h="644" extrusionOk="0">
                  <a:moveTo>
                    <a:pt x="0" y="95"/>
                  </a:moveTo>
                  <a:lnTo>
                    <a:pt x="0" y="536"/>
                  </a:lnTo>
                  <a:cubicBezTo>
                    <a:pt x="846" y="643"/>
                    <a:pt x="846" y="0"/>
                    <a:pt x="0" y="9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4"/>
            <p:cNvSpPr/>
            <p:nvPr/>
          </p:nvSpPr>
          <p:spPr>
            <a:xfrm>
              <a:off x="4585375" y="805000"/>
              <a:ext cx="27725" cy="16675"/>
            </a:xfrm>
            <a:custGeom>
              <a:avLst/>
              <a:gdLst/>
              <a:ahLst/>
              <a:cxnLst/>
              <a:rect l="l" t="t" r="r" b="b"/>
              <a:pathLst>
                <a:path w="1109" h="667" extrusionOk="0">
                  <a:moveTo>
                    <a:pt x="953" y="0"/>
                  </a:moveTo>
                  <a:lnTo>
                    <a:pt x="96" y="0"/>
                  </a:lnTo>
                  <a:cubicBezTo>
                    <a:pt x="1" y="381"/>
                    <a:pt x="465" y="476"/>
                    <a:pt x="751" y="667"/>
                  </a:cubicBezTo>
                  <a:cubicBezTo>
                    <a:pt x="727" y="405"/>
                    <a:pt x="1108" y="345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4"/>
            <p:cNvSpPr/>
            <p:nvPr/>
          </p:nvSpPr>
          <p:spPr>
            <a:xfrm>
              <a:off x="2535725" y="812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56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4"/>
            <p:cNvSpPr/>
            <p:nvPr/>
          </p:nvSpPr>
          <p:spPr>
            <a:xfrm>
              <a:off x="6234100" y="805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1" y="0"/>
                  </a:lnTo>
                  <a:lnTo>
                    <a:pt x="1" y="345"/>
                  </a:lnTo>
                  <a:lnTo>
                    <a:pt x="65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4"/>
            <p:cNvSpPr/>
            <p:nvPr/>
          </p:nvSpPr>
          <p:spPr>
            <a:xfrm>
              <a:off x="6771975" y="8041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3"/>
                  </a:moveTo>
                  <a:cubicBezTo>
                    <a:pt x="226" y="84"/>
                    <a:pt x="48" y="0"/>
                    <a:pt x="0" y="143"/>
                  </a:cubicBezTo>
                  <a:cubicBezTo>
                    <a:pt x="0" y="215"/>
                    <a:pt x="179" y="274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4"/>
            <p:cNvSpPr/>
            <p:nvPr/>
          </p:nvSpPr>
          <p:spPr>
            <a:xfrm>
              <a:off x="4253200" y="8011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2" y="0"/>
                    <a:pt x="0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4"/>
            <p:cNvSpPr/>
            <p:nvPr/>
          </p:nvSpPr>
          <p:spPr>
            <a:xfrm>
              <a:off x="1297475" y="778200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27"/>
                  </a:moveTo>
                  <a:cubicBezTo>
                    <a:pt x="655" y="858"/>
                    <a:pt x="369" y="1144"/>
                    <a:pt x="941" y="1072"/>
                  </a:cubicBezTo>
                  <a:cubicBezTo>
                    <a:pt x="1632" y="786"/>
                    <a:pt x="715" y="1"/>
                    <a:pt x="72" y="405"/>
                  </a:cubicBezTo>
                  <a:cubicBezTo>
                    <a:pt x="0" y="608"/>
                    <a:pt x="381" y="608"/>
                    <a:pt x="500" y="7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4"/>
            <p:cNvSpPr/>
            <p:nvPr/>
          </p:nvSpPr>
          <p:spPr>
            <a:xfrm>
              <a:off x="5771850" y="796350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4"/>
            <p:cNvSpPr/>
            <p:nvPr/>
          </p:nvSpPr>
          <p:spPr>
            <a:xfrm>
              <a:off x="2546150" y="793375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46"/>
                  </a:moveTo>
                  <a:cubicBezTo>
                    <a:pt x="941" y="48"/>
                    <a:pt x="345" y="120"/>
                    <a:pt x="131" y="1"/>
                  </a:cubicBezTo>
                  <a:cubicBezTo>
                    <a:pt x="0" y="298"/>
                    <a:pt x="202" y="418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4"/>
            <p:cNvSpPr/>
            <p:nvPr/>
          </p:nvSpPr>
          <p:spPr>
            <a:xfrm>
              <a:off x="1513875" y="798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55"/>
                  </a:moveTo>
                  <a:cubicBezTo>
                    <a:pt x="167" y="179"/>
                    <a:pt x="441" y="96"/>
                    <a:pt x="334" y="36"/>
                  </a:cubicBezTo>
                  <a:cubicBezTo>
                    <a:pt x="274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4"/>
            <p:cNvSpPr/>
            <p:nvPr/>
          </p:nvSpPr>
          <p:spPr>
            <a:xfrm>
              <a:off x="2467850" y="7930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67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4"/>
            <p:cNvSpPr/>
            <p:nvPr/>
          </p:nvSpPr>
          <p:spPr>
            <a:xfrm>
              <a:off x="1035825" y="7957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4"/>
            <p:cNvSpPr/>
            <p:nvPr/>
          </p:nvSpPr>
          <p:spPr>
            <a:xfrm>
              <a:off x="763775" y="7957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43"/>
                  </a:moveTo>
                  <a:cubicBezTo>
                    <a:pt x="179" y="179"/>
                    <a:pt x="453" y="83"/>
                    <a:pt x="346" y="24"/>
                  </a:cubicBezTo>
                  <a:cubicBezTo>
                    <a:pt x="274" y="0"/>
                    <a:pt x="0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4"/>
            <p:cNvSpPr/>
            <p:nvPr/>
          </p:nvSpPr>
          <p:spPr>
            <a:xfrm>
              <a:off x="631025" y="787125"/>
              <a:ext cx="22350" cy="11950"/>
            </a:xfrm>
            <a:custGeom>
              <a:avLst/>
              <a:gdLst/>
              <a:ahLst/>
              <a:cxnLst/>
              <a:rect l="l" t="t" r="r" b="b"/>
              <a:pathLst>
                <a:path w="894" h="478" extrusionOk="0">
                  <a:moveTo>
                    <a:pt x="869" y="25"/>
                  </a:moveTo>
                  <a:cubicBezTo>
                    <a:pt x="369" y="1"/>
                    <a:pt x="48" y="60"/>
                    <a:pt x="0" y="251"/>
                  </a:cubicBezTo>
                  <a:cubicBezTo>
                    <a:pt x="310" y="287"/>
                    <a:pt x="369" y="429"/>
                    <a:pt x="655" y="477"/>
                  </a:cubicBezTo>
                  <a:cubicBezTo>
                    <a:pt x="596" y="263"/>
                    <a:pt x="893" y="239"/>
                    <a:pt x="869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4"/>
            <p:cNvSpPr/>
            <p:nvPr/>
          </p:nvSpPr>
          <p:spPr>
            <a:xfrm>
              <a:off x="1891600" y="785950"/>
              <a:ext cx="30675" cy="12825"/>
            </a:xfrm>
            <a:custGeom>
              <a:avLst/>
              <a:gdLst/>
              <a:ahLst/>
              <a:cxnLst/>
              <a:rect l="l" t="t" r="r" b="b"/>
              <a:pathLst>
                <a:path w="1227" h="513" extrusionOk="0">
                  <a:moveTo>
                    <a:pt x="1084" y="417"/>
                  </a:moveTo>
                  <a:cubicBezTo>
                    <a:pt x="1227" y="155"/>
                    <a:pt x="48" y="0"/>
                    <a:pt x="0" y="191"/>
                  </a:cubicBezTo>
                  <a:cubicBezTo>
                    <a:pt x="417" y="238"/>
                    <a:pt x="405" y="512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4"/>
            <p:cNvSpPr/>
            <p:nvPr/>
          </p:nvSpPr>
          <p:spPr>
            <a:xfrm>
              <a:off x="7082125" y="7907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55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4"/>
            <p:cNvSpPr/>
            <p:nvPr/>
          </p:nvSpPr>
          <p:spPr>
            <a:xfrm>
              <a:off x="412550" y="787725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215"/>
                    <a:pt x="238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4"/>
            <p:cNvSpPr/>
            <p:nvPr/>
          </p:nvSpPr>
          <p:spPr>
            <a:xfrm>
              <a:off x="4652650" y="7820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4"/>
            <p:cNvSpPr/>
            <p:nvPr/>
          </p:nvSpPr>
          <p:spPr>
            <a:xfrm>
              <a:off x="3962675" y="78237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30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30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4"/>
            <p:cNvSpPr/>
            <p:nvPr/>
          </p:nvSpPr>
          <p:spPr>
            <a:xfrm>
              <a:off x="2165725" y="768375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60"/>
                  </a:moveTo>
                  <a:cubicBezTo>
                    <a:pt x="1287" y="1"/>
                    <a:pt x="1" y="263"/>
                    <a:pt x="120" y="656"/>
                  </a:cubicBezTo>
                  <a:cubicBezTo>
                    <a:pt x="739" y="763"/>
                    <a:pt x="691" y="513"/>
                    <a:pt x="121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4"/>
            <p:cNvSpPr/>
            <p:nvPr/>
          </p:nvSpPr>
          <p:spPr>
            <a:xfrm>
              <a:off x="318475" y="781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32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4"/>
            <p:cNvSpPr/>
            <p:nvPr/>
          </p:nvSpPr>
          <p:spPr>
            <a:xfrm>
              <a:off x="6293925" y="776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4"/>
            <p:cNvSpPr/>
            <p:nvPr/>
          </p:nvSpPr>
          <p:spPr>
            <a:xfrm>
              <a:off x="4366900" y="7788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79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4"/>
            <p:cNvSpPr/>
            <p:nvPr/>
          </p:nvSpPr>
          <p:spPr>
            <a:xfrm>
              <a:off x="3910600" y="768075"/>
              <a:ext cx="22350" cy="14325"/>
            </a:xfrm>
            <a:custGeom>
              <a:avLst/>
              <a:gdLst/>
              <a:ahLst/>
              <a:cxnLst/>
              <a:rect l="l" t="t" r="r" b="b"/>
              <a:pathLst>
                <a:path w="894" h="573" extrusionOk="0">
                  <a:moveTo>
                    <a:pt x="548" y="572"/>
                  </a:moveTo>
                  <a:cubicBezTo>
                    <a:pt x="846" y="417"/>
                    <a:pt x="893" y="13"/>
                    <a:pt x="322" y="1"/>
                  </a:cubicBezTo>
                  <a:cubicBezTo>
                    <a:pt x="36" y="156"/>
                    <a:pt x="0" y="560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4"/>
            <p:cNvSpPr/>
            <p:nvPr/>
          </p:nvSpPr>
          <p:spPr>
            <a:xfrm>
              <a:off x="5937925" y="767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4"/>
                  </a:moveTo>
                  <a:cubicBezTo>
                    <a:pt x="167" y="180"/>
                    <a:pt x="429" y="84"/>
                    <a:pt x="322" y="25"/>
                  </a:cubicBezTo>
                  <a:cubicBezTo>
                    <a:pt x="263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4"/>
            <p:cNvSpPr/>
            <p:nvPr/>
          </p:nvSpPr>
          <p:spPr>
            <a:xfrm>
              <a:off x="2897375" y="762425"/>
              <a:ext cx="26800" cy="9550"/>
            </a:xfrm>
            <a:custGeom>
              <a:avLst/>
              <a:gdLst/>
              <a:ahLst/>
              <a:cxnLst/>
              <a:rect l="l" t="t" r="r" b="b"/>
              <a:pathLst>
                <a:path w="1072" h="382" extrusionOk="0">
                  <a:moveTo>
                    <a:pt x="203" y="346"/>
                  </a:moveTo>
                  <a:cubicBezTo>
                    <a:pt x="703" y="382"/>
                    <a:pt x="1024" y="322"/>
                    <a:pt x="1072" y="120"/>
                  </a:cubicBezTo>
                  <a:cubicBezTo>
                    <a:pt x="703" y="143"/>
                    <a:pt x="0" y="1"/>
                    <a:pt x="20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4"/>
            <p:cNvSpPr/>
            <p:nvPr/>
          </p:nvSpPr>
          <p:spPr>
            <a:xfrm>
              <a:off x="2160675" y="7674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4"/>
            <p:cNvSpPr/>
            <p:nvPr/>
          </p:nvSpPr>
          <p:spPr>
            <a:xfrm>
              <a:off x="1674300" y="7651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" y="120"/>
                  </a:moveTo>
                  <a:cubicBezTo>
                    <a:pt x="1" y="179"/>
                    <a:pt x="179" y="239"/>
                    <a:pt x="215" y="120"/>
                  </a:cubicBezTo>
                  <a:cubicBezTo>
                    <a:pt x="227" y="60"/>
                    <a:pt x="48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4"/>
            <p:cNvSpPr/>
            <p:nvPr/>
          </p:nvSpPr>
          <p:spPr>
            <a:xfrm>
              <a:off x="5334875" y="7648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67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4"/>
            <p:cNvSpPr/>
            <p:nvPr/>
          </p:nvSpPr>
          <p:spPr>
            <a:xfrm>
              <a:off x="4874400" y="757950"/>
              <a:ext cx="7175" cy="11950"/>
            </a:xfrm>
            <a:custGeom>
              <a:avLst/>
              <a:gdLst/>
              <a:ahLst/>
              <a:cxnLst/>
              <a:rect l="l" t="t" r="r" b="b"/>
              <a:pathLst>
                <a:path w="287" h="478" extrusionOk="0">
                  <a:moveTo>
                    <a:pt x="263" y="299"/>
                  </a:moveTo>
                  <a:cubicBezTo>
                    <a:pt x="287" y="180"/>
                    <a:pt x="96" y="1"/>
                    <a:pt x="36" y="180"/>
                  </a:cubicBezTo>
                  <a:cubicBezTo>
                    <a:pt x="1" y="299"/>
                    <a:pt x="215" y="477"/>
                    <a:pt x="263" y="29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4"/>
            <p:cNvSpPr/>
            <p:nvPr/>
          </p:nvSpPr>
          <p:spPr>
            <a:xfrm>
              <a:off x="242275" y="7618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4"/>
            <p:cNvSpPr/>
            <p:nvPr/>
          </p:nvSpPr>
          <p:spPr>
            <a:xfrm>
              <a:off x="3777550" y="7600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72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4"/>
            <p:cNvSpPr/>
            <p:nvPr/>
          </p:nvSpPr>
          <p:spPr>
            <a:xfrm>
              <a:off x="5489650" y="75112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80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4"/>
            <p:cNvSpPr/>
            <p:nvPr/>
          </p:nvSpPr>
          <p:spPr>
            <a:xfrm>
              <a:off x="3867425" y="7535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67"/>
                    <a:pt x="430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4"/>
            <p:cNvSpPr/>
            <p:nvPr/>
          </p:nvSpPr>
          <p:spPr>
            <a:xfrm>
              <a:off x="2315450" y="74842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46"/>
                  </a:moveTo>
                  <a:cubicBezTo>
                    <a:pt x="417" y="203"/>
                    <a:pt x="489" y="13"/>
                    <a:pt x="215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72" y="382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4"/>
            <p:cNvSpPr/>
            <p:nvPr/>
          </p:nvSpPr>
          <p:spPr>
            <a:xfrm>
              <a:off x="2261575" y="7544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55" y="72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4"/>
            <p:cNvSpPr/>
            <p:nvPr/>
          </p:nvSpPr>
          <p:spPr>
            <a:xfrm>
              <a:off x="2228850" y="742175"/>
              <a:ext cx="24125" cy="11950"/>
            </a:xfrm>
            <a:custGeom>
              <a:avLst/>
              <a:gdLst/>
              <a:ahLst/>
              <a:cxnLst/>
              <a:rect l="l" t="t" r="r" b="b"/>
              <a:pathLst>
                <a:path w="965" h="478" extrusionOk="0">
                  <a:moveTo>
                    <a:pt x="857" y="25"/>
                  </a:moveTo>
                  <a:cubicBezTo>
                    <a:pt x="369" y="1"/>
                    <a:pt x="36" y="60"/>
                    <a:pt x="0" y="251"/>
                  </a:cubicBezTo>
                  <a:cubicBezTo>
                    <a:pt x="310" y="275"/>
                    <a:pt x="369" y="430"/>
                    <a:pt x="655" y="477"/>
                  </a:cubicBezTo>
                  <a:cubicBezTo>
                    <a:pt x="702" y="322"/>
                    <a:pt x="964" y="263"/>
                    <a:pt x="857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4"/>
            <p:cNvSpPr/>
            <p:nvPr/>
          </p:nvSpPr>
          <p:spPr>
            <a:xfrm>
              <a:off x="3415900" y="7421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80"/>
                    <a:pt x="453" y="84"/>
                    <a:pt x="345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4"/>
            <p:cNvSpPr/>
            <p:nvPr/>
          </p:nvSpPr>
          <p:spPr>
            <a:xfrm>
              <a:off x="5935250" y="7368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39"/>
                    <a:pt x="370" y="274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4"/>
            <p:cNvSpPr/>
            <p:nvPr/>
          </p:nvSpPr>
          <p:spPr>
            <a:xfrm>
              <a:off x="4927100" y="736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19" y="144"/>
                  </a:cubicBezTo>
                  <a:cubicBezTo>
                    <a:pt x="155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4"/>
            <p:cNvSpPr/>
            <p:nvPr/>
          </p:nvSpPr>
          <p:spPr>
            <a:xfrm>
              <a:off x="2529775" y="729100"/>
              <a:ext cx="21150" cy="12225"/>
            </a:xfrm>
            <a:custGeom>
              <a:avLst/>
              <a:gdLst/>
              <a:ahLst/>
              <a:cxnLst/>
              <a:rect l="l" t="t" r="r" b="b"/>
              <a:pathLst>
                <a:path w="846" h="489" extrusionOk="0">
                  <a:moveTo>
                    <a:pt x="786" y="441"/>
                  </a:moveTo>
                  <a:cubicBezTo>
                    <a:pt x="846" y="191"/>
                    <a:pt x="738" y="24"/>
                    <a:pt x="357" y="0"/>
                  </a:cubicBezTo>
                  <a:cubicBezTo>
                    <a:pt x="0" y="167"/>
                    <a:pt x="107" y="488"/>
                    <a:pt x="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4"/>
            <p:cNvSpPr/>
            <p:nvPr/>
          </p:nvSpPr>
          <p:spPr>
            <a:xfrm>
              <a:off x="1913325" y="723125"/>
              <a:ext cx="30375" cy="17000"/>
            </a:xfrm>
            <a:custGeom>
              <a:avLst/>
              <a:gdLst/>
              <a:ahLst/>
              <a:cxnLst/>
              <a:rect l="l" t="t" r="r" b="b"/>
              <a:pathLst>
                <a:path w="1215" h="680" extrusionOk="0">
                  <a:moveTo>
                    <a:pt x="667" y="680"/>
                  </a:moveTo>
                  <a:cubicBezTo>
                    <a:pt x="679" y="501"/>
                    <a:pt x="1215" y="596"/>
                    <a:pt x="1096" y="346"/>
                  </a:cubicBezTo>
                  <a:cubicBezTo>
                    <a:pt x="703" y="251"/>
                    <a:pt x="500" y="60"/>
                    <a:pt x="12" y="1"/>
                  </a:cubicBezTo>
                  <a:cubicBezTo>
                    <a:pt x="0" y="346"/>
                    <a:pt x="203" y="584"/>
                    <a:pt x="667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4"/>
            <p:cNvSpPr/>
            <p:nvPr/>
          </p:nvSpPr>
          <p:spPr>
            <a:xfrm>
              <a:off x="5617050" y="7338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20" y="155"/>
                  </a:cubicBezTo>
                  <a:cubicBezTo>
                    <a:pt x="179" y="167"/>
                    <a:pt x="453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4"/>
            <p:cNvSpPr/>
            <p:nvPr/>
          </p:nvSpPr>
          <p:spPr>
            <a:xfrm>
              <a:off x="6850850" y="7308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5"/>
                  </a:moveTo>
                  <a:cubicBezTo>
                    <a:pt x="167" y="179"/>
                    <a:pt x="441" y="96"/>
                    <a:pt x="334" y="36"/>
                  </a:cubicBezTo>
                  <a:cubicBezTo>
                    <a:pt x="274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4"/>
            <p:cNvSpPr/>
            <p:nvPr/>
          </p:nvSpPr>
          <p:spPr>
            <a:xfrm>
              <a:off x="6038250" y="720150"/>
              <a:ext cx="22925" cy="14625"/>
            </a:xfrm>
            <a:custGeom>
              <a:avLst/>
              <a:gdLst/>
              <a:ahLst/>
              <a:cxnLst/>
              <a:rect l="l" t="t" r="r" b="b"/>
              <a:pathLst>
                <a:path w="917" h="585" extrusionOk="0">
                  <a:moveTo>
                    <a:pt x="226" y="584"/>
                  </a:moveTo>
                  <a:lnTo>
                    <a:pt x="655" y="584"/>
                  </a:lnTo>
                  <a:cubicBezTo>
                    <a:pt x="536" y="418"/>
                    <a:pt x="917" y="1"/>
                    <a:pt x="441" y="13"/>
                  </a:cubicBezTo>
                  <a:cubicBezTo>
                    <a:pt x="596" y="334"/>
                    <a:pt x="0" y="239"/>
                    <a:pt x="0" y="465"/>
                  </a:cubicBezTo>
                  <a:cubicBezTo>
                    <a:pt x="143" y="465"/>
                    <a:pt x="274" y="477"/>
                    <a:pt x="226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4"/>
            <p:cNvSpPr/>
            <p:nvPr/>
          </p:nvSpPr>
          <p:spPr>
            <a:xfrm>
              <a:off x="4168075" y="724625"/>
              <a:ext cx="6875" cy="11625"/>
            </a:xfrm>
            <a:custGeom>
              <a:avLst/>
              <a:gdLst/>
              <a:ahLst/>
              <a:cxnLst/>
              <a:rect l="l" t="t" r="r" b="b"/>
              <a:pathLst>
                <a:path w="275" h="465" extrusionOk="0">
                  <a:moveTo>
                    <a:pt x="250" y="286"/>
                  </a:moveTo>
                  <a:cubicBezTo>
                    <a:pt x="274" y="167"/>
                    <a:pt x="84" y="0"/>
                    <a:pt x="24" y="179"/>
                  </a:cubicBezTo>
                  <a:cubicBezTo>
                    <a:pt x="0" y="286"/>
                    <a:pt x="203" y="465"/>
                    <a:pt x="250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4"/>
            <p:cNvSpPr/>
            <p:nvPr/>
          </p:nvSpPr>
          <p:spPr>
            <a:xfrm>
              <a:off x="2084775" y="7252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6"/>
                    <a:pt x="119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4"/>
            <p:cNvSpPr/>
            <p:nvPr/>
          </p:nvSpPr>
          <p:spPr>
            <a:xfrm>
              <a:off x="1870150" y="723125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4"/>
            <p:cNvSpPr/>
            <p:nvPr/>
          </p:nvSpPr>
          <p:spPr>
            <a:xfrm>
              <a:off x="5146750" y="7142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180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4"/>
            <p:cNvSpPr/>
            <p:nvPr/>
          </p:nvSpPr>
          <p:spPr>
            <a:xfrm>
              <a:off x="2779800" y="702600"/>
              <a:ext cx="41400" cy="23250"/>
            </a:xfrm>
            <a:custGeom>
              <a:avLst/>
              <a:gdLst/>
              <a:ahLst/>
              <a:cxnLst/>
              <a:rect l="l" t="t" r="r" b="b"/>
              <a:pathLst>
                <a:path w="1656" h="930" extrusionOk="0">
                  <a:moveTo>
                    <a:pt x="1655" y="489"/>
                  </a:moveTo>
                  <a:cubicBezTo>
                    <a:pt x="1513" y="346"/>
                    <a:pt x="822" y="477"/>
                    <a:pt x="786" y="274"/>
                  </a:cubicBezTo>
                  <a:cubicBezTo>
                    <a:pt x="762" y="143"/>
                    <a:pt x="727" y="0"/>
                    <a:pt x="358" y="48"/>
                  </a:cubicBezTo>
                  <a:cubicBezTo>
                    <a:pt x="0" y="584"/>
                    <a:pt x="1417" y="929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4"/>
            <p:cNvSpPr/>
            <p:nvPr/>
          </p:nvSpPr>
          <p:spPr>
            <a:xfrm>
              <a:off x="6378175" y="7112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41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4"/>
            <p:cNvSpPr/>
            <p:nvPr/>
          </p:nvSpPr>
          <p:spPr>
            <a:xfrm>
              <a:off x="2831900" y="7094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4"/>
            <p:cNvSpPr/>
            <p:nvPr/>
          </p:nvSpPr>
          <p:spPr>
            <a:xfrm>
              <a:off x="1696325" y="7118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20"/>
                  </a:cubicBezTo>
                  <a:cubicBezTo>
                    <a:pt x="167" y="96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4"/>
            <p:cNvSpPr/>
            <p:nvPr/>
          </p:nvSpPr>
          <p:spPr>
            <a:xfrm>
              <a:off x="5305425" y="697825"/>
              <a:ext cx="22625" cy="11050"/>
            </a:xfrm>
            <a:custGeom>
              <a:avLst/>
              <a:gdLst/>
              <a:ahLst/>
              <a:cxnLst/>
              <a:rect l="l" t="t" r="r" b="b"/>
              <a:pathLst>
                <a:path w="905" h="442" extrusionOk="0">
                  <a:moveTo>
                    <a:pt x="619" y="441"/>
                  </a:moveTo>
                  <a:cubicBezTo>
                    <a:pt x="905" y="299"/>
                    <a:pt x="762" y="108"/>
                    <a:pt x="405" y="1"/>
                  </a:cubicBezTo>
                  <a:cubicBezTo>
                    <a:pt x="381" y="287"/>
                    <a:pt x="0" y="358"/>
                    <a:pt x="61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4"/>
            <p:cNvSpPr/>
            <p:nvPr/>
          </p:nvSpPr>
          <p:spPr>
            <a:xfrm>
              <a:off x="302100" y="705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4"/>
            <p:cNvSpPr/>
            <p:nvPr/>
          </p:nvSpPr>
          <p:spPr>
            <a:xfrm>
              <a:off x="6823750" y="7026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4"/>
            <p:cNvSpPr/>
            <p:nvPr/>
          </p:nvSpPr>
          <p:spPr>
            <a:xfrm>
              <a:off x="3793925" y="703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3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4"/>
            <p:cNvSpPr/>
            <p:nvPr/>
          </p:nvSpPr>
          <p:spPr>
            <a:xfrm>
              <a:off x="7033300" y="696950"/>
              <a:ext cx="10750" cy="8050"/>
            </a:xfrm>
            <a:custGeom>
              <a:avLst/>
              <a:gdLst/>
              <a:ahLst/>
              <a:cxnLst/>
              <a:rect l="l" t="t" r="r" b="b"/>
              <a:pathLst>
                <a:path w="430" h="322" extrusionOk="0">
                  <a:moveTo>
                    <a:pt x="429" y="155"/>
                  </a:moveTo>
                  <a:cubicBezTo>
                    <a:pt x="429" y="36"/>
                    <a:pt x="48" y="0"/>
                    <a:pt x="1" y="155"/>
                  </a:cubicBezTo>
                  <a:cubicBezTo>
                    <a:pt x="239" y="143"/>
                    <a:pt x="322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4"/>
            <p:cNvSpPr/>
            <p:nvPr/>
          </p:nvSpPr>
          <p:spPr>
            <a:xfrm>
              <a:off x="7248800" y="68950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501" y="453"/>
                  </a:moveTo>
                  <a:cubicBezTo>
                    <a:pt x="572" y="298"/>
                    <a:pt x="811" y="239"/>
                    <a:pt x="727" y="1"/>
                  </a:cubicBezTo>
                  <a:lnTo>
                    <a:pt x="72" y="1"/>
                  </a:lnTo>
                  <a:cubicBezTo>
                    <a:pt x="1" y="262"/>
                    <a:pt x="120" y="417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4"/>
            <p:cNvSpPr/>
            <p:nvPr/>
          </p:nvSpPr>
          <p:spPr>
            <a:xfrm>
              <a:off x="5174150" y="69157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70"/>
                  </a:moveTo>
                  <a:cubicBezTo>
                    <a:pt x="441" y="251"/>
                    <a:pt x="619" y="239"/>
                    <a:pt x="667" y="144"/>
                  </a:cubicBezTo>
                  <a:cubicBezTo>
                    <a:pt x="381" y="144"/>
                    <a:pt x="369" y="1"/>
                    <a:pt x="12" y="25"/>
                  </a:cubicBezTo>
                  <a:cubicBezTo>
                    <a:pt x="0" y="215"/>
                    <a:pt x="179" y="322"/>
                    <a:pt x="441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4"/>
            <p:cNvSpPr/>
            <p:nvPr/>
          </p:nvSpPr>
          <p:spPr>
            <a:xfrm>
              <a:off x="7008300" y="6945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4"/>
            <p:cNvSpPr/>
            <p:nvPr/>
          </p:nvSpPr>
          <p:spPr>
            <a:xfrm>
              <a:off x="4156150" y="685625"/>
              <a:ext cx="31300" cy="16400"/>
            </a:xfrm>
            <a:custGeom>
              <a:avLst/>
              <a:gdLst/>
              <a:ahLst/>
              <a:cxnLst/>
              <a:rect l="l" t="t" r="r" b="b"/>
              <a:pathLst>
                <a:path w="1252" h="656" extrusionOk="0">
                  <a:moveTo>
                    <a:pt x="727" y="382"/>
                  </a:moveTo>
                  <a:cubicBezTo>
                    <a:pt x="1251" y="1"/>
                    <a:pt x="1" y="656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4"/>
            <p:cNvSpPr/>
            <p:nvPr/>
          </p:nvSpPr>
          <p:spPr>
            <a:xfrm>
              <a:off x="2408325" y="682650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8"/>
                  </a:moveTo>
                  <a:cubicBezTo>
                    <a:pt x="1036" y="477"/>
                    <a:pt x="1132" y="310"/>
                    <a:pt x="1072" y="36"/>
                  </a:cubicBezTo>
                  <a:cubicBezTo>
                    <a:pt x="751" y="60"/>
                    <a:pt x="274" y="1"/>
                    <a:pt x="203" y="155"/>
                  </a:cubicBezTo>
                  <a:cubicBezTo>
                    <a:pt x="774" y="132"/>
                    <a:pt x="0" y="786"/>
                    <a:pt x="858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4"/>
            <p:cNvSpPr/>
            <p:nvPr/>
          </p:nvSpPr>
          <p:spPr>
            <a:xfrm>
              <a:off x="3316775" y="67847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834" y="668"/>
                  </a:moveTo>
                  <a:cubicBezTo>
                    <a:pt x="1203" y="477"/>
                    <a:pt x="691" y="168"/>
                    <a:pt x="393" y="1"/>
                  </a:cubicBezTo>
                  <a:cubicBezTo>
                    <a:pt x="60" y="168"/>
                    <a:pt x="0" y="763"/>
                    <a:pt x="83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4"/>
            <p:cNvSpPr/>
            <p:nvPr/>
          </p:nvSpPr>
          <p:spPr>
            <a:xfrm>
              <a:off x="2440775" y="6862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0" y="132"/>
                  </a:moveTo>
                  <a:cubicBezTo>
                    <a:pt x="0" y="191"/>
                    <a:pt x="179" y="274"/>
                    <a:pt x="226" y="132"/>
                  </a:cubicBezTo>
                  <a:cubicBezTo>
                    <a:pt x="215" y="60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4"/>
            <p:cNvSpPr/>
            <p:nvPr/>
          </p:nvSpPr>
          <p:spPr>
            <a:xfrm>
              <a:off x="504525" y="67550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6" y="441"/>
                  </a:moveTo>
                  <a:cubicBezTo>
                    <a:pt x="1179" y="430"/>
                    <a:pt x="1191" y="72"/>
                    <a:pt x="703" y="1"/>
                  </a:cubicBezTo>
                  <a:cubicBezTo>
                    <a:pt x="965" y="370"/>
                    <a:pt x="0" y="84"/>
                    <a:pt x="262" y="441"/>
                  </a:cubicBezTo>
                  <a:cubicBezTo>
                    <a:pt x="1084" y="346"/>
                    <a:pt x="1524" y="930"/>
                    <a:pt x="1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4"/>
            <p:cNvSpPr/>
            <p:nvPr/>
          </p:nvSpPr>
          <p:spPr>
            <a:xfrm>
              <a:off x="2829200" y="685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30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4"/>
            <p:cNvSpPr/>
            <p:nvPr/>
          </p:nvSpPr>
          <p:spPr>
            <a:xfrm>
              <a:off x="1897250" y="6832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51"/>
                    <a:pt x="381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4"/>
            <p:cNvSpPr/>
            <p:nvPr/>
          </p:nvSpPr>
          <p:spPr>
            <a:xfrm>
              <a:off x="2595550" y="6802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4"/>
            <p:cNvSpPr/>
            <p:nvPr/>
          </p:nvSpPr>
          <p:spPr>
            <a:xfrm>
              <a:off x="4685100" y="67760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4"/>
                  </a:moveTo>
                  <a:cubicBezTo>
                    <a:pt x="405" y="36"/>
                    <a:pt x="48" y="0"/>
                    <a:pt x="0" y="143"/>
                  </a:cubicBezTo>
                  <a:cubicBezTo>
                    <a:pt x="250" y="119"/>
                    <a:pt x="631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4"/>
            <p:cNvSpPr/>
            <p:nvPr/>
          </p:nvSpPr>
          <p:spPr>
            <a:xfrm>
              <a:off x="2527375" y="675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80" y="84"/>
                    <a:pt x="442" y="108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4"/>
            <p:cNvSpPr/>
            <p:nvPr/>
          </p:nvSpPr>
          <p:spPr>
            <a:xfrm>
              <a:off x="7255050" y="663900"/>
              <a:ext cx="11650" cy="10150"/>
            </a:xfrm>
            <a:custGeom>
              <a:avLst/>
              <a:gdLst/>
              <a:ahLst/>
              <a:cxnLst/>
              <a:rect l="l" t="t" r="r" b="b"/>
              <a:pathLst>
                <a:path w="466" h="406" extrusionOk="0">
                  <a:moveTo>
                    <a:pt x="465" y="346"/>
                  </a:moveTo>
                  <a:lnTo>
                    <a:pt x="465" y="120"/>
                  </a:lnTo>
                  <a:cubicBezTo>
                    <a:pt x="239" y="120"/>
                    <a:pt x="203" y="36"/>
                    <a:pt x="25" y="1"/>
                  </a:cubicBezTo>
                  <a:cubicBezTo>
                    <a:pt x="60" y="179"/>
                    <a:pt x="1" y="405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4"/>
            <p:cNvSpPr/>
            <p:nvPr/>
          </p:nvSpPr>
          <p:spPr>
            <a:xfrm>
              <a:off x="4589850" y="66925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34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56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4"/>
            <p:cNvSpPr/>
            <p:nvPr/>
          </p:nvSpPr>
          <p:spPr>
            <a:xfrm>
              <a:off x="1904700" y="663900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46"/>
                  </a:moveTo>
                  <a:cubicBezTo>
                    <a:pt x="941" y="48"/>
                    <a:pt x="345" y="120"/>
                    <a:pt x="131" y="1"/>
                  </a:cubicBezTo>
                  <a:cubicBezTo>
                    <a:pt x="0" y="298"/>
                    <a:pt x="226" y="417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4"/>
            <p:cNvSpPr/>
            <p:nvPr/>
          </p:nvSpPr>
          <p:spPr>
            <a:xfrm>
              <a:off x="7005625" y="661225"/>
              <a:ext cx="27700" cy="9550"/>
            </a:xfrm>
            <a:custGeom>
              <a:avLst/>
              <a:gdLst/>
              <a:ahLst/>
              <a:cxnLst/>
              <a:rect l="l" t="t" r="r" b="b"/>
              <a:pathLst>
                <a:path w="1108" h="382" extrusionOk="0">
                  <a:moveTo>
                    <a:pt x="227" y="346"/>
                  </a:moveTo>
                  <a:cubicBezTo>
                    <a:pt x="715" y="381"/>
                    <a:pt x="1048" y="322"/>
                    <a:pt x="1108" y="119"/>
                  </a:cubicBezTo>
                  <a:cubicBezTo>
                    <a:pt x="715" y="143"/>
                    <a:pt x="1" y="0"/>
                    <a:pt x="22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4"/>
            <p:cNvSpPr/>
            <p:nvPr/>
          </p:nvSpPr>
          <p:spPr>
            <a:xfrm>
              <a:off x="2341350" y="658850"/>
              <a:ext cx="14025" cy="11025"/>
            </a:xfrm>
            <a:custGeom>
              <a:avLst/>
              <a:gdLst/>
              <a:ahLst/>
              <a:cxnLst/>
              <a:rect l="l" t="t" r="r" b="b"/>
              <a:pathLst>
                <a:path w="561" h="441" extrusionOk="0">
                  <a:moveTo>
                    <a:pt x="501" y="441"/>
                  </a:moveTo>
                  <a:cubicBezTo>
                    <a:pt x="560" y="191"/>
                    <a:pt x="441" y="24"/>
                    <a:pt x="60" y="0"/>
                  </a:cubicBezTo>
                  <a:cubicBezTo>
                    <a:pt x="1" y="250"/>
                    <a:pt x="108" y="417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4"/>
            <p:cNvSpPr/>
            <p:nvPr/>
          </p:nvSpPr>
          <p:spPr>
            <a:xfrm>
              <a:off x="5769450" y="6633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79"/>
                    <a:pt x="429" y="84"/>
                    <a:pt x="322" y="25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4"/>
            <p:cNvSpPr/>
            <p:nvPr/>
          </p:nvSpPr>
          <p:spPr>
            <a:xfrm>
              <a:off x="2046375" y="6633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4"/>
            <p:cNvSpPr/>
            <p:nvPr/>
          </p:nvSpPr>
          <p:spPr>
            <a:xfrm>
              <a:off x="6059675" y="652900"/>
              <a:ext cx="18475" cy="8350"/>
            </a:xfrm>
            <a:custGeom>
              <a:avLst/>
              <a:gdLst/>
              <a:ahLst/>
              <a:cxnLst/>
              <a:rect l="l" t="t" r="r" b="b"/>
              <a:pathLst>
                <a:path w="739" h="334" extrusionOk="0">
                  <a:moveTo>
                    <a:pt x="453" y="333"/>
                  </a:moveTo>
                  <a:cubicBezTo>
                    <a:pt x="477" y="191"/>
                    <a:pt x="739" y="179"/>
                    <a:pt x="679" y="0"/>
                  </a:cubicBezTo>
                  <a:lnTo>
                    <a:pt x="250" y="0"/>
                  </a:lnTo>
                  <a:cubicBezTo>
                    <a:pt x="0" y="155"/>
                    <a:pt x="0" y="274"/>
                    <a:pt x="45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4"/>
            <p:cNvSpPr/>
            <p:nvPr/>
          </p:nvSpPr>
          <p:spPr>
            <a:xfrm>
              <a:off x="1784725" y="643375"/>
              <a:ext cx="36650" cy="9550"/>
            </a:xfrm>
            <a:custGeom>
              <a:avLst/>
              <a:gdLst/>
              <a:ahLst/>
              <a:cxnLst/>
              <a:rect l="l" t="t" r="r" b="b"/>
              <a:pathLst>
                <a:path w="1466" h="382" extrusionOk="0">
                  <a:moveTo>
                    <a:pt x="811" y="381"/>
                  </a:moveTo>
                  <a:cubicBezTo>
                    <a:pt x="1465" y="0"/>
                    <a:pt x="1" y="36"/>
                    <a:pt x="811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4"/>
            <p:cNvSpPr/>
            <p:nvPr/>
          </p:nvSpPr>
          <p:spPr>
            <a:xfrm>
              <a:off x="7264575" y="635025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82"/>
                  </a:moveTo>
                  <a:cubicBezTo>
                    <a:pt x="1275" y="1"/>
                    <a:pt x="1" y="656"/>
                    <a:pt x="739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4"/>
            <p:cNvSpPr/>
            <p:nvPr/>
          </p:nvSpPr>
          <p:spPr>
            <a:xfrm>
              <a:off x="6573725" y="6433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34" y="36"/>
                  </a:cubicBezTo>
                  <a:cubicBezTo>
                    <a:pt x="274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4"/>
            <p:cNvSpPr/>
            <p:nvPr/>
          </p:nvSpPr>
          <p:spPr>
            <a:xfrm>
              <a:off x="4201400" y="6415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4"/>
            <p:cNvSpPr/>
            <p:nvPr/>
          </p:nvSpPr>
          <p:spPr>
            <a:xfrm>
              <a:off x="2511025" y="64097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44"/>
                  </a:moveTo>
                  <a:cubicBezTo>
                    <a:pt x="0" y="263"/>
                    <a:pt x="393" y="275"/>
                    <a:pt x="429" y="144"/>
                  </a:cubicBezTo>
                  <a:cubicBezTo>
                    <a:pt x="405" y="1"/>
                    <a:pt x="214" y="72"/>
                    <a:pt x="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4"/>
            <p:cNvSpPr/>
            <p:nvPr/>
          </p:nvSpPr>
          <p:spPr>
            <a:xfrm>
              <a:off x="5582825" y="630850"/>
              <a:ext cx="20875" cy="15525"/>
            </a:xfrm>
            <a:custGeom>
              <a:avLst/>
              <a:gdLst/>
              <a:ahLst/>
              <a:cxnLst/>
              <a:rect l="l" t="t" r="r" b="b"/>
              <a:pathLst>
                <a:path w="835" h="621" extrusionOk="0">
                  <a:moveTo>
                    <a:pt x="834" y="549"/>
                  </a:moveTo>
                  <a:lnTo>
                    <a:pt x="834" y="108"/>
                  </a:lnTo>
                  <a:cubicBezTo>
                    <a:pt x="1" y="1"/>
                    <a:pt x="1" y="620"/>
                    <a:pt x="834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4"/>
            <p:cNvSpPr/>
            <p:nvPr/>
          </p:nvSpPr>
          <p:spPr>
            <a:xfrm>
              <a:off x="2397025" y="6383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32"/>
                  </a:moveTo>
                  <a:cubicBezTo>
                    <a:pt x="214" y="72"/>
                    <a:pt x="36" y="1"/>
                    <a:pt x="0" y="132"/>
                  </a:cubicBezTo>
                  <a:cubicBezTo>
                    <a:pt x="12" y="191"/>
                    <a:pt x="191" y="263"/>
                    <a:pt x="214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4"/>
            <p:cNvSpPr/>
            <p:nvPr/>
          </p:nvSpPr>
          <p:spPr>
            <a:xfrm>
              <a:off x="3500125" y="6353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3" y="203"/>
                    <a:pt x="191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4"/>
            <p:cNvSpPr/>
            <p:nvPr/>
          </p:nvSpPr>
          <p:spPr>
            <a:xfrm>
              <a:off x="2342550" y="630575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226" y="0"/>
                  </a:moveTo>
                  <a:cubicBezTo>
                    <a:pt x="238" y="143"/>
                    <a:pt x="119" y="250"/>
                    <a:pt x="0" y="333"/>
                  </a:cubicBezTo>
                  <a:cubicBezTo>
                    <a:pt x="286" y="333"/>
                    <a:pt x="298" y="488"/>
                    <a:pt x="655" y="453"/>
                  </a:cubicBezTo>
                  <a:cubicBezTo>
                    <a:pt x="726" y="191"/>
                    <a:pt x="607" y="24"/>
                    <a:pt x="22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4"/>
            <p:cNvSpPr/>
            <p:nvPr/>
          </p:nvSpPr>
          <p:spPr>
            <a:xfrm>
              <a:off x="2252950" y="6353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4"/>
            <p:cNvSpPr/>
            <p:nvPr/>
          </p:nvSpPr>
          <p:spPr>
            <a:xfrm>
              <a:off x="1717750" y="6276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4"/>
                  </a:moveTo>
                  <a:cubicBezTo>
                    <a:pt x="227" y="214"/>
                    <a:pt x="263" y="310"/>
                    <a:pt x="442" y="333"/>
                  </a:cubicBezTo>
                  <a:cubicBezTo>
                    <a:pt x="442" y="214"/>
                    <a:pt x="608" y="202"/>
                    <a:pt x="656" y="119"/>
                  </a:cubicBezTo>
                  <a:cubicBezTo>
                    <a:pt x="442" y="119"/>
                    <a:pt x="394" y="24"/>
                    <a:pt x="227" y="0"/>
                  </a:cubicBezTo>
                  <a:cubicBezTo>
                    <a:pt x="227" y="119"/>
                    <a:pt x="49" y="131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4"/>
            <p:cNvSpPr/>
            <p:nvPr/>
          </p:nvSpPr>
          <p:spPr>
            <a:xfrm>
              <a:off x="3755225" y="624600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7" y="191"/>
                    <a:pt x="750" y="191"/>
                    <a:pt x="691" y="1"/>
                  </a:cubicBezTo>
                  <a:lnTo>
                    <a:pt x="262" y="1"/>
                  </a:lnTo>
                  <a:cubicBezTo>
                    <a:pt x="0" y="180"/>
                    <a:pt x="0" y="275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4"/>
            <p:cNvSpPr/>
            <p:nvPr/>
          </p:nvSpPr>
          <p:spPr>
            <a:xfrm>
              <a:off x="2380350" y="6270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24" y="203"/>
                    <a:pt x="203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4"/>
            <p:cNvSpPr/>
            <p:nvPr/>
          </p:nvSpPr>
          <p:spPr>
            <a:xfrm>
              <a:off x="2255625" y="6270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2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4"/>
            <p:cNvSpPr/>
            <p:nvPr/>
          </p:nvSpPr>
          <p:spPr>
            <a:xfrm>
              <a:off x="7082125" y="6249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4"/>
            <p:cNvSpPr/>
            <p:nvPr/>
          </p:nvSpPr>
          <p:spPr>
            <a:xfrm>
              <a:off x="2478875" y="608550"/>
              <a:ext cx="20550" cy="15500"/>
            </a:xfrm>
            <a:custGeom>
              <a:avLst/>
              <a:gdLst/>
              <a:ahLst/>
              <a:cxnLst/>
              <a:rect l="l" t="t" r="r" b="b"/>
              <a:pathLst>
                <a:path w="822" h="620" extrusionOk="0">
                  <a:moveTo>
                    <a:pt x="0" y="83"/>
                  </a:moveTo>
                  <a:lnTo>
                    <a:pt x="0" y="536"/>
                  </a:lnTo>
                  <a:cubicBezTo>
                    <a:pt x="822" y="619"/>
                    <a:pt x="822" y="0"/>
                    <a:pt x="0" y="8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4"/>
            <p:cNvSpPr/>
            <p:nvPr/>
          </p:nvSpPr>
          <p:spPr>
            <a:xfrm>
              <a:off x="2541975" y="5999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53" y="656"/>
                  </a:moveTo>
                  <a:cubicBezTo>
                    <a:pt x="1179" y="1"/>
                    <a:pt x="0" y="608"/>
                    <a:pt x="953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4"/>
            <p:cNvSpPr/>
            <p:nvPr/>
          </p:nvSpPr>
          <p:spPr>
            <a:xfrm>
              <a:off x="6457050" y="597825"/>
              <a:ext cx="27100" cy="16700"/>
            </a:xfrm>
            <a:custGeom>
              <a:avLst/>
              <a:gdLst/>
              <a:ahLst/>
              <a:cxnLst/>
              <a:rect l="l" t="t" r="r" b="b"/>
              <a:pathLst>
                <a:path w="1084" h="668" extrusionOk="0">
                  <a:moveTo>
                    <a:pt x="0" y="512"/>
                  </a:moveTo>
                  <a:cubicBezTo>
                    <a:pt x="274" y="667"/>
                    <a:pt x="798" y="667"/>
                    <a:pt x="1084" y="512"/>
                  </a:cubicBezTo>
                  <a:cubicBezTo>
                    <a:pt x="1084" y="0"/>
                    <a:pt x="0" y="0"/>
                    <a:pt x="0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4"/>
            <p:cNvSpPr/>
            <p:nvPr/>
          </p:nvSpPr>
          <p:spPr>
            <a:xfrm>
              <a:off x="6348100" y="61062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0"/>
                  </a:moveTo>
                  <a:cubicBezTo>
                    <a:pt x="274" y="36"/>
                    <a:pt x="1" y="0"/>
                    <a:pt x="1" y="108"/>
                  </a:cubicBezTo>
                  <a:cubicBezTo>
                    <a:pt x="167" y="96"/>
                    <a:pt x="441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4"/>
            <p:cNvSpPr/>
            <p:nvPr/>
          </p:nvSpPr>
          <p:spPr>
            <a:xfrm>
              <a:off x="6918400" y="605275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14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191"/>
                    <a:pt x="239" y="250"/>
                    <a:pt x="668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4"/>
            <p:cNvSpPr/>
            <p:nvPr/>
          </p:nvSpPr>
          <p:spPr>
            <a:xfrm>
              <a:off x="6984200" y="598125"/>
              <a:ext cx="10725" cy="7750"/>
            </a:xfrm>
            <a:custGeom>
              <a:avLst/>
              <a:gdLst/>
              <a:ahLst/>
              <a:cxnLst/>
              <a:rect l="l" t="t" r="r" b="b"/>
              <a:pathLst>
                <a:path w="429" h="310" extrusionOk="0">
                  <a:moveTo>
                    <a:pt x="429" y="167"/>
                  </a:moveTo>
                  <a:cubicBezTo>
                    <a:pt x="191" y="179"/>
                    <a:pt x="84" y="0"/>
                    <a:pt x="0" y="167"/>
                  </a:cubicBezTo>
                  <a:cubicBezTo>
                    <a:pt x="0" y="286"/>
                    <a:pt x="381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4"/>
            <p:cNvSpPr/>
            <p:nvPr/>
          </p:nvSpPr>
          <p:spPr>
            <a:xfrm>
              <a:off x="3182225" y="59872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20" y="155"/>
                  </a:cubicBezTo>
                  <a:cubicBezTo>
                    <a:pt x="179" y="167"/>
                    <a:pt x="453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4"/>
            <p:cNvSpPr/>
            <p:nvPr/>
          </p:nvSpPr>
          <p:spPr>
            <a:xfrm>
              <a:off x="6446025" y="5909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4"/>
            <p:cNvSpPr/>
            <p:nvPr/>
          </p:nvSpPr>
          <p:spPr>
            <a:xfrm>
              <a:off x="6564800" y="588000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15"/>
                    <a:pt x="250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4"/>
            <p:cNvSpPr/>
            <p:nvPr/>
          </p:nvSpPr>
          <p:spPr>
            <a:xfrm>
              <a:off x="6326375" y="5823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405" y="36"/>
                    <a:pt x="227" y="0"/>
                  </a:cubicBezTo>
                  <a:cubicBezTo>
                    <a:pt x="227" y="119"/>
                    <a:pt x="48" y="143"/>
                    <a:pt x="0" y="226"/>
                  </a:cubicBezTo>
                  <a:cubicBezTo>
                    <a:pt x="227" y="226"/>
                    <a:pt x="250" y="322"/>
                    <a:pt x="429" y="346"/>
                  </a:cubicBezTo>
                  <a:cubicBezTo>
                    <a:pt x="441" y="226"/>
                    <a:pt x="608" y="215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4"/>
            <p:cNvSpPr/>
            <p:nvPr/>
          </p:nvSpPr>
          <p:spPr>
            <a:xfrm>
              <a:off x="6220400" y="5874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4"/>
            <p:cNvSpPr/>
            <p:nvPr/>
          </p:nvSpPr>
          <p:spPr>
            <a:xfrm>
              <a:off x="5535200" y="575800"/>
              <a:ext cx="25025" cy="14000"/>
            </a:xfrm>
            <a:custGeom>
              <a:avLst/>
              <a:gdLst/>
              <a:ahLst/>
              <a:cxnLst/>
              <a:rect l="l" t="t" r="r" b="b"/>
              <a:pathLst>
                <a:path w="1001" h="560" extrusionOk="0">
                  <a:moveTo>
                    <a:pt x="775" y="488"/>
                  </a:moveTo>
                  <a:cubicBezTo>
                    <a:pt x="798" y="488"/>
                    <a:pt x="763" y="381"/>
                    <a:pt x="775" y="369"/>
                  </a:cubicBezTo>
                  <a:cubicBezTo>
                    <a:pt x="798" y="358"/>
                    <a:pt x="989" y="131"/>
                    <a:pt x="1001" y="143"/>
                  </a:cubicBezTo>
                  <a:cubicBezTo>
                    <a:pt x="763" y="0"/>
                    <a:pt x="1" y="560"/>
                    <a:pt x="77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4"/>
            <p:cNvSpPr/>
            <p:nvPr/>
          </p:nvSpPr>
          <p:spPr>
            <a:xfrm>
              <a:off x="6177250" y="574000"/>
              <a:ext cx="18775" cy="6000"/>
            </a:xfrm>
            <a:custGeom>
              <a:avLst/>
              <a:gdLst/>
              <a:ahLst/>
              <a:cxnLst/>
              <a:rect l="l" t="t" r="r" b="b"/>
              <a:pathLst>
                <a:path w="751" h="240" extrusionOk="0">
                  <a:moveTo>
                    <a:pt x="536" y="239"/>
                  </a:moveTo>
                  <a:cubicBezTo>
                    <a:pt x="536" y="120"/>
                    <a:pt x="715" y="96"/>
                    <a:pt x="751" y="13"/>
                  </a:cubicBezTo>
                  <a:cubicBezTo>
                    <a:pt x="417" y="25"/>
                    <a:pt x="0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4"/>
            <p:cNvSpPr/>
            <p:nvPr/>
          </p:nvSpPr>
          <p:spPr>
            <a:xfrm>
              <a:off x="2326475" y="57342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0" y="143"/>
                  </a:cubicBezTo>
                  <a:cubicBezTo>
                    <a:pt x="0" y="202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4"/>
            <p:cNvSpPr/>
            <p:nvPr/>
          </p:nvSpPr>
          <p:spPr>
            <a:xfrm>
              <a:off x="7131225" y="550800"/>
              <a:ext cx="44100" cy="28600"/>
            </a:xfrm>
            <a:custGeom>
              <a:avLst/>
              <a:gdLst/>
              <a:ahLst/>
              <a:cxnLst/>
              <a:rect l="l" t="t" r="r" b="b"/>
              <a:pathLst>
                <a:path w="1764" h="1144" extrusionOk="0">
                  <a:moveTo>
                    <a:pt x="1513" y="36"/>
                  </a:moveTo>
                  <a:cubicBezTo>
                    <a:pt x="370" y="0"/>
                    <a:pt x="144" y="453"/>
                    <a:pt x="1" y="929"/>
                  </a:cubicBezTo>
                  <a:cubicBezTo>
                    <a:pt x="906" y="1143"/>
                    <a:pt x="1763" y="750"/>
                    <a:pt x="151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4"/>
            <p:cNvSpPr/>
            <p:nvPr/>
          </p:nvSpPr>
          <p:spPr>
            <a:xfrm>
              <a:off x="6451675" y="574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18" y="120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4"/>
            <p:cNvSpPr/>
            <p:nvPr/>
          </p:nvSpPr>
          <p:spPr>
            <a:xfrm>
              <a:off x="2413675" y="551675"/>
              <a:ext cx="40225" cy="19675"/>
            </a:xfrm>
            <a:custGeom>
              <a:avLst/>
              <a:gdLst/>
              <a:ahLst/>
              <a:cxnLst/>
              <a:rect l="l" t="t" r="r" b="b"/>
              <a:pathLst>
                <a:path w="1609" h="787" extrusionOk="0">
                  <a:moveTo>
                    <a:pt x="1084" y="787"/>
                  </a:moveTo>
                  <a:cubicBezTo>
                    <a:pt x="1608" y="501"/>
                    <a:pt x="1001" y="180"/>
                    <a:pt x="656" y="1"/>
                  </a:cubicBezTo>
                  <a:cubicBezTo>
                    <a:pt x="620" y="132"/>
                    <a:pt x="310" y="120"/>
                    <a:pt x="1" y="120"/>
                  </a:cubicBezTo>
                  <a:cubicBezTo>
                    <a:pt x="120" y="453"/>
                    <a:pt x="501" y="668"/>
                    <a:pt x="1084" y="7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4"/>
            <p:cNvSpPr/>
            <p:nvPr/>
          </p:nvSpPr>
          <p:spPr>
            <a:xfrm>
              <a:off x="1820450" y="5627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91"/>
                    <a:pt x="691" y="0"/>
                  </a:cubicBezTo>
                  <a:lnTo>
                    <a:pt x="263" y="0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4"/>
            <p:cNvSpPr/>
            <p:nvPr/>
          </p:nvSpPr>
          <p:spPr>
            <a:xfrm>
              <a:off x="4611875" y="5564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4"/>
            <p:cNvSpPr/>
            <p:nvPr/>
          </p:nvSpPr>
          <p:spPr>
            <a:xfrm>
              <a:off x="1508500" y="556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3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4"/>
            <p:cNvSpPr/>
            <p:nvPr/>
          </p:nvSpPr>
          <p:spPr>
            <a:xfrm>
              <a:off x="6378175" y="547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5" y="155"/>
                  </a:cubicBezTo>
                  <a:cubicBezTo>
                    <a:pt x="155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4"/>
            <p:cNvSpPr/>
            <p:nvPr/>
          </p:nvSpPr>
          <p:spPr>
            <a:xfrm>
              <a:off x="3585250" y="5391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51" y="382"/>
                  </a:moveTo>
                  <a:cubicBezTo>
                    <a:pt x="1263" y="1"/>
                    <a:pt x="1" y="656"/>
                    <a:pt x="751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4"/>
            <p:cNvSpPr/>
            <p:nvPr/>
          </p:nvSpPr>
          <p:spPr>
            <a:xfrm>
              <a:off x="987025" y="536200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6" y="620"/>
                  </a:moveTo>
                  <a:cubicBezTo>
                    <a:pt x="1012" y="287"/>
                    <a:pt x="1000" y="1"/>
                    <a:pt x="322" y="48"/>
                  </a:cubicBezTo>
                  <a:cubicBezTo>
                    <a:pt x="262" y="203"/>
                    <a:pt x="0" y="263"/>
                    <a:pt x="95" y="501"/>
                  </a:cubicBezTo>
                  <a:cubicBezTo>
                    <a:pt x="393" y="537"/>
                    <a:pt x="524" y="656"/>
                    <a:pt x="976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4"/>
            <p:cNvSpPr/>
            <p:nvPr/>
          </p:nvSpPr>
          <p:spPr>
            <a:xfrm>
              <a:off x="929875" y="5347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4"/>
            <p:cNvSpPr/>
            <p:nvPr/>
          </p:nvSpPr>
          <p:spPr>
            <a:xfrm>
              <a:off x="6848475" y="526375"/>
              <a:ext cx="17275" cy="12250"/>
            </a:xfrm>
            <a:custGeom>
              <a:avLst/>
              <a:gdLst/>
              <a:ahLst/>
              <a:cxnLst/>
              <a:rect l="l" t="t" r="r" b="b"/>
              <a:pathLst>
                <a:path w="691" h="490" extrusionOk="0">
                  <a:moveTo>
                    <a:pt x="202" y="1"/>
                  </a:moveTo>
                  <a:cubicBezTo>
                    <a:pt x="214" y="144"/>
                    <a:pt x="95" y="251"/>
                    <a:pt x="0" y="334"/>
                  </a:cubicBezTo>
                  <a:cubicBezTo>
                    <a:pt x="274" y="334"/>
                    <a:pt x="298" y="489"/>
                    <a:pt x="655" y="453"/>
                  </a:cubicBezTo>
                  <a:cubicBezTo>
                    <a:pt x="691" y="191"/>
                    <a:pt x="595" y="25"/>
                    <a:pt x="20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4"/>
            <p:cNvSpPr/>
            <p:nvPr/>
          </p:nvSpPr>
          <p:spPr>
            <a:xfrm>
              <a:off x="5915900" y="526375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15"/>
                  </a:moveTo>
                  <a:cubicBezTo>
                    <a:pt x="703" y="215"/>
                    <a:pt x="787" y="25"/>
                    <a:pt x="548" y="1"/>
                  </a:cubicBezTo>
                  <a:cubicBezTo>
                    <a:pt x="537" y="179"/>
                    <a:pt x="1" y="84"/>
                    <a:pt x="120" y="334"/>
                  </a:cubicBezTo>
                  <a:cubicBezTo>
                    <a:pt x="667" y="334"/>
                    <a:pt x="810" y="549"/>
                    <a:pt x="98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4"/>
            <p:cNvSpPr/>
            <p:nvPr/>
          </p:nvSpPr>
          <p:spPr>
            <a:xfrm>
              <a:off x="3201275" y="531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3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4"/>
            <p:cNvSpPr/>
            <p:nvPr/>
          </p:nvSpPr>
          <p:spPr>
            <a:xfrm>
              <a:off x="2872375" y="519250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381"/>
                  </a:moveTo>
                  <a:cubicBezTo>
                    <a:pt x="786" y="369"/>
                    <a:pt x="989" y="143"/>
                    <a:pt x="1000" y="167"/>
                  </a:cubicBezTo>
                  <a:cubicBezTo>
                    <a:pt x="762" y="0"/>
                    <a:pt x="0" y="584"/>
                    <a:pt x="774" y="500"/>
                  </a:cubicBezTo>
                  <a:cubicBezTo>
                    <a:pt x="786" y="500"/>
                    <a:pt x="762" y="405"/>
                    <a:pt x="774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4"/>
            <p:cNvSpPr/>
            <p:nvPr/>
          </p:nvSpPr>
          <p:spPr>
            <a:xfrm>
              <a:off x="4054950" y="520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4"/>
            <p:cNvSpPr/>
            <p:nvPr/>
          </p:nvSpPr>
          <p:spPr>
            <a:xfrm>
              <a:off x="3315575" y="517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4"/>
            <p:cNvSpPr/>
            <p:nvPr/>
          </p:nvSpPr>
          <p:spPr>
            <a:xfrm>
              <a:off x="2125550" y="52072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1"/>
                  </a:moveTo>
                  <a:cubicBezTo>
                    <a:pt x="274" y="24"/>
                    <a:pt x="1" y="1"/>
                    <a:pt x="1" y="108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4"/>
            <p:cNvSpPr/>
            <p:nvPr/>
          </p:nvSpPr>
          <p:spPr>
            <a:xfrm>
              <a:off x="4557400" y="516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79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4"/>
            <p:cNvSpPr/>
            <p:nvPr/>
          </p:nvSpPr>
          <p:spPr>
            <a:xfrm>
              <a:off x="5522100" y="5150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20"/>
                  </a:cubicBezTo>
                  <a:cubicBezTo>
                    <a:pt x="167" y="72"/>
                    <a:pt x="429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4"/>
            <p:cNvSpPr/>
            <p:nvPr/>
          </p:nvSpPr>
          <p:spPr>
            <a:xfrm>
              <a:off x="2206800" y="514775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2"/>
                  </a:moveTo>
                  <a:cubicBezTo>
                    <a:pt x="394" y="24"/>
                    <a:pt x="49" y="1"/>
                    <a:pt x="1" y="132"/>
                  </a:cubicBezTo>
                  <a:cubicBezTo>
                    <a:pt x="263" y="108"/>
                    <a:pt x="620" y="132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4"/>
            <p:cNvSpPr/>
            <p:nvPr/>
          </p:nvSpPr>
          <p:spPr>
            <a:xfrm>
              <a:off x="2138950" y="5144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4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4"/>
            <p:cNvSpPr/>
            <p:nvPr/>
          </p:nvSpPr>
          <p:spPr>
            <a:xfrm>
              <a:off x="1348075" y="511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1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4"/>
            <p:cNvSpPr/>
            <p:nvPr/>
          </p:nvSpPr>
          <p:spPr>
            <a:xfrm>
              <a:off x="4565450" y="506450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45"/>
                  </a:moveTo>
                  <a:cubicBezTo>
                    <a:pt x="417" y="214"/>
                    <a:pt x="488" y="36"/>
                    <a:pt x="214" y="0"/>
                  </a:cubicBezTo>
                  <a:cubicBezTo>
                    <a:pt x="202" y="84"/>
                    <a:pt x="191" y="143"/>
                    <a:pt x="0" y="119"/>
                  </a:cubicBezTo>
                  <a:cubicBezTo>
                    <a:pt x="36" y="262"/>
                    <a:pt x="72" y="381"/>
                    <a:pt x="44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4"/>
            <p:cNvSpPr/>
            <p:nvPr/>
          </p:nvSpPr>
          <p:spPr>
            <a:xfrm>
              <a:off x="4406200" y="502875"/>
              <a:ext cx="30975" cy="16100"/>
            </a:xfrm>
            <a:custGeom>
              <a:avLst/>
              <a:gdLst/>
              <a:ahLst/>
              <a:cxnLst/>
              <a:rect l="l" t="t" r="r" b="b"/>
              <a:pathLst>
                <a:path w="1239" h="644" extrusionOk="0">
                  <a:moveTo>
                    <a:pt x="727" y="369"/>
                  </a:moveTo>
                  <a:cubicBezTo>
                    <a:pt x="1238" y="0"/>
                    <a:pt x="0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4"/>
            <p:cNvSpPr/>
            <p:nvPr/>
          </p:nvSpPr>
          <p:spPr>
            <a:xfrm>
              <a:off x="6356150" y="498100"/>
              <a:ext cx="22050" cy="14025"/>
            </a:xfrm>
            <a:custGeom>
              <a:avLst/>
              <a:gdLst/>
              <a:ahLst/>
              <a:cxnLst/>
              <a:rect l="l" t="t" r="r" b="b"/>
              <a:pathLst>
                <a:path w="882" h="561" extrusionOk="0">
                  <a:moveTo>
                    <a:pt x="548" y="560"/>
                  </a:moveTo>
                  <a:cubicBezTo>
                    <a:pt x="845" y="418"/>
                    <a:pt x="881" y="13"/>
                    <a:pt x="322" y="1"/>
                  </a:cubicBezTo>
                  <a:cubicBezTo>
                    <a:pt x="48" y="144"/>
                    <a:pt x="0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4"/>
            <p:cNvSpPr/>
            <p:nvPr/>
          </p:nvSpPr>
          <p:spPr>
            <a:xfrm>
              <a:off x="5625400" y="506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6"/>
                    <a:pt x="429" y="119"/>
                    <a:pt x="429" y="0"/>
                  </a:cubicBezTo>
                  <a:cubicBezTo>
                    <a:pt x="262" y="48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4"/>
            <p:cNvSpPr/>
            <p:nvPr/>
          </p:nvSpPr>
          <p:spPr>
            <a:xfrm>
              <a:off x="4823800" y="5031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8"/>
                  </a:moveTo>
                  <a:lnTo>
                    <a:pt x="536" y="238"/>
                  </a:lnTo>
                  <a:cubicBezTo>
                    <a:pt x="536" y="119"/>
                    <a:pt x="715" y="107"/>
                    <a:pt x="763" y="12"/>
                  </a:cubicBezTo>
                  <a:cubicBezTo>
                    <a:pt x="417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4"/>
            <p:cNvSpPr/>
            <p:nvPr/>
          </p:nvSpPr>
          <p:spPr>
            <a:xfrm>
              <a:off x="6720775" y="5005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62" y="24"/>
                  </a:cubicBezTo>
                  <a:cubicBezTo>
                    <a:pt x="417" y="36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4"/>
            <p:cNvSpPr/>
            <p:nvPr/>
          </p:nvSpPr>
          <p:spPr>
            <a:xfrm>
              <a:off x="6757075" y="4880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394" y="619"/>
                  </a:moveTo>
                  <a:cubicBezTo>
                    <a:pt x="465" y="476"/>
                    <a:pt x="703" y="405"/>
                    <a:pt x="620" y="179"/>
                  </a:cubicBezTo>
                  <a:cubicBezTo>
                    <a:pt x="1" y="0"/>
                    <a:pt x="1" y="667"/>
                    <a:pt x="394" y="6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4"/>
            <p:cNvSpPr/>
            <p:nvPr/>
          </p:nvSpPr>
          <p:spPr>
            <a:xfrm>
              <a:off x="6685350" y="498100"/>
              <a:ext cx="10725" cy="5400"/>
            </a:xfrm>
            <a:custGeom>
              <a:avLst/>
              <a:gdLst/>
              <a:ahLst/>
              <a:cxnLst/>
              <a:rect l="l" t="t" r="r" b="b"/>
              <a:pathLst>
                <a:path w="429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4"/>
            <p:cNvSpPr/>
            <p:nvPr/>
          </p:nvSpPr>
          <p:spPr>
            <a:xfrm>
              <a:off x="7003250" y="4972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4"/>
            <p:cNvSpPr/>
            <p:nvPr/>
          </p:nvSpPr>
          <p:spPr>
            <a:xfrm>
              <a:off x="5239325" y="492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1"/>
                  </a:moveTo>
                  <a:cubicBezTo>
                    <a:pt x="287" y="1"/>
                    <a:pt x="108" y="84"/>
                    <a:pt x="1" y="227"/>
                  </a:cubicBezTo>
                  <a:cubicBezTo>
                    <a:pt x="346" y="227"/>
                    <a:pt x="763" y="239"/>
                    <a:pt x="668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4"/>
            <p:cNvSpPr/>
            <p:nvPr/>
          </p:nvSpPr>
          <p:spPr>
            <a:xfrm>
              <a:off x="4742250" y="4945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4"/>
            <p:cNvSpPr/>
            <p:nvPr/>
          </p:nvSpPr>
          <p:spPr>
            <a:xfrm>
              <a:off x="3214975" y="4945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4"/>
            <p:cNvSpPr/>
            <p:nvPr/>
          </p:nvSpPr>
          <p:spPr>
            <a:xfrm>
              <a:off x="6592775" y="4891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82" y="274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4"/>
            <p:cNvSpPr/>
            <p:nvPr/>
          </p:nvSpPr>
          <p:spPr>
            <a:xfrm>
              <a:off x="5626000" y="482025"/>
              <a:ext cx="51800" cy="13425"/>
            </a:xfrm>
            <a:custGeom>
              <a:avLst/>
              <a:gdLst/>
              <a:ahLst/>
              <a:cxnLst/>
              <a:rect l="l" t="t" r="r" b="b"/>
              <a:pathLst>
                <a:path w="2072" h="537" extrusionOk="0">
                  <a:moveTo>
                    <a:pt x="1286" y="537"/>
                  </a:moveTo>
                  <a:cubicBezTo>
                    <a:pt x="2072" y="1"/>
                    <a:pt x="0" y="382"/>
                    <a:pt x="1286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4"/>
            <p:cNvSpPr/>
            <p:nvPr/>
          </p:nvSpPr>
          <p:spPr>
            <a:xfrm>
              <a:off x="6638925" y="486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24"/>
                  </a:moveTo>
                  <a:cubicBezTo>
                    <a:pt x="262" y="1"/>
                    <a:pt x="0" y="84"/>
                    <a:pt x="107" y="143"/>
                  </a:cubicBezTo>
                  <a:cubicBezTo>
                    <a:pt x="179" y="179"/>
                    <a:pt x="441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4"/>
            <p:cNvSpPr/>
            <p:nvPr/>
          </p:nvSpPr>
          <p:spPr>
            <a:xfrm>
              <a:off x="4293975" y="4811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4"/>
            <p:cNvSpPr/>
            <p:nvPr/>
          </p:nvSpPr>
          <p:spPr>
            <a:xfrm>
              <a:off x="280075" y="4832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4"/>
            <p:cNvSpPr/>
            <p:nvPr/>
          </p:nvSpPr>
          <p:spPr>
            <a:xfrm>
              <a:off x="1145675" y="4701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715" y="441"/>
                  </a:moveTo>
                  <a:cubicBezTo>
                    <a:pt x="774" y="191"/>
                    <a:pt x="667" y="24"/>
                    <a:pt x="286" y="1"/>
                  </a:cubicBezTo>
                  <a:cubicBezTo>
                    <a:pt x="0" y="120"/>
                    <a:pt x="107" y="465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4"/>
            <p:cNvSpPr/>
            <p:nvPr/>
          </p:nvSpPr>
          <p:spPr>
            <a:xfrm>
              <a:off x="4489825" y="460300"/>
              <a:ext cx="21475" cy="17900"/>
            </a:xfrm>
            <a:custGeom>
              <a:avLst/>
              <a:gdLst/>
              <a:ahLst/>
              <a:cxnLst/>
              <a:rect l="l" t="t" r="r" b="b"/>
              <a:pathLst>
                <a:path w="859" h="716" extrusionOk="0">
                  <a:moveTo>
                    <a:pt x="858" y="715"/>
                  </a:moveTo>
                  <a:lnTo>
                    <a:pt x="858" y="48"/>
                  </a:lnTo>
                  <a:cubicBezTo>
                    <a:pt x="60" y="1"/>
                    <a:pt x="203" y="465"/>
                    <a:pt x="1" y="7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4"/>
            <p:cNvSpPr/>
            <p:nvPr/>
          </p:nvSpPr>
          <p:spPr>
            <a:xfrm>
              <a:off x="3400700" y="465950"/>
              <a:ext cx="31300" cy="16400"/>
            </a:xfrm>
            <a:custGeom>
              <a:avLst/>
              <a:gdLst/>
              <a:ahLst/>
              <a:cxnLst/>
              <a:rect l="l" t="t" r="r" b="b"/>
              <a:pathLst>
                <a:path w="1252" h="656" extrusionOk="0">
                  <a:moveTo>
                    <a:pt x="727" y="394"/>
                  </a:moveTo>
                  <a:cubicBezTo>
                    <a:pt x="1251" y="1"/>
                    <a:pt x="1" y="656"/>
                    <a:pt x="727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4"/>
            <p:cNvSpPr/>
            <p:nvPr/>
          </p:nvSpPr>
          <p:spPr>
            <a:xfrm>
              <a:off x="915575" y="461500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7"/>
                  </a:moveTo>
                  <a:cubicBezTo>
                    <a:pt x="632" y="250"/>
                    <a:pt x="1394" y="12"/>
                    <a:pt x="346" y="0"/>
                  </a:cubicBezTo>
                  <a:cubicBezTo>
                    <a:pt x="477" y="227"/>
                    <a:pt x="1" y="774"/>
                    <a:pt x="775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4"/>
            <p:cNvSpPr/>
            <p:nvPr/>
          </p:nvSpPr>
          <p:spPr>
            <a:xfrm>
              <a:off x="2693175" y="4719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55"/>
                  </a:moveTo>
                  <a:cubicBezTo>
                    <a:pt x="179" y="179"/>
                    <a:pt x="441" y="95"/>
                    <a:pt x="334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4"/>
            <p:cNvSpPr/>
            <p:nvPr/>
          </p:nvSpPr>
          <p:spPr>
            <a:xfrm>
              <a:off x="802175" y="471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5"/>
                    <a:pt x="108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4"/>
            <p:cNvSpPr/>
            <p:nvPr/>
          </p:nvSpPr>
          <p:spPr>
            <a:xfrm>
              <a:off x="3378100" y="4662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4"/>
            <p:cNvSpPr/>
            <p:nvPr/>
          </p:nvSpPr>
          <p:spPr>
            <a:xfrm>
              <a:off x="486650" y="466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4"/>
            <p:cNvSpPr/>
            <p:nvPr/>
          </p:nvSpPr>
          <p:spPr>
            <a:xfrm>
              <a:off x="5002700" y="463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31" y="156"/>
                  </a:moveTo>
                  <a:cubicBezTo>
                    <a:pt x="191" y="179"/>
                    <a:pt x="453" y="96"/>
                    <a:pt x="346" y="37"/>
                  </a:cubicBezTo>
                  <a:cubicBezTo>
                    <a:pt x="286" y="1"/>
                    <a:pt x="0" y="96"/>
                    <a:pt x="13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4"/>
            <p:cNvSpPr/>
            <p:nvPr/>
          </p:nvSpPr>
          <p:spPr>
            <a:xfrm>
              <a:off x="2896175" y="455250"/>
              <a:ext cx="28300" cy="11925"/>
            </a:xfrm>
            <a:custGeom>
              <a:avLst/>
              <a:gdLst/>
              <a:ahLst/>
              <a:cxnLst/>
              <a:rect l="l" t="t" r="r" b="b"/>
              <a:pathLst>
                <a:path w="1132" h="477" extrusionOk="0">
                  <a:moveTo>
                    <a:pt x="48" y="131"/>
                  </a:moveTo>
                  <a:cubicBezTo>
                    <a:pt x="72" y="262"/>
                    <a:pt x="1" y="465"/>
                    <a:pt x="275" y="477"/>
                  </a:cubicBezTo>
                  <a:cubicBezTo>
                    <a:pt x="287" y="191"/>
                    <a:pt x="1120" y="310"/>
                    <a:pt x="1132" y="24"/>
                  </a:cubicBezTo>
                  <a:cubicBezTo>
                    <a:pt x="453" y="143"/>
                    <a:pt x="549" y="0"/>
                    <a:pt x="4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4"/>
            <p:cNvSpPr/>
            <p:nvPr/>
          </p:nvSpPr>
          <p:spPr>
            <a:xfrm>
              <a:off x="744125" y="455850"/>
              <a:ext cx="25025" cy="11325"/>
            </a:xfrm>
            <a:custGeom>
              <a:avLst/>
              <a:gdLst/>
              <a:ahLst/>
              <a:cxnLst/>
              <a:rect l="l" t="t" r="r" b="b"/>
              <a:pathLst>
                <a:path w="1001" h="453" extrusionOk="0">
                  <a:moveTo>
                    <a:pt x="691" y="453"/>
                  </a:moveTo>
                  <a:cubicBezTo>
                    <a:pt x="751" y="298"/>
                    <a:pt x="1001" y="238"/>
                    <a:pt x="894" y="0"/>
                  </a:cubicBezTo>
                  <a:lnTo>
                    <a:pt x="24" y="0"/>
                  </a:lnTo>
                  <a:cubicBezTo>
                    <a:pt x="1" y="286"/>
                    <a:pt x="370" y="345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4"/>
            <p:cNvSpPr/>
            <p:nvPr/>
          </p:nvSpPr>
          <p:spPr>
            <a:xfrm>
              <a:off x="1978800" y="454950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5" y="191"/>
                    <a:pt x="96" y="0"/>
                    <a:pt x="1" y="250"/>
                  </a:cubicBezTo>
                  <a:cubicBezTo>
                    <a:pt x="215" y="262"/>
                    <a:pt x="251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4"/>
            <p:cNvSpPr/>
            <p:nvPr/>
          </p:nvSpPr>
          <p:spPr>
            <a:xfrm>
              <a:off x="1418925" y="4612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0" y="120"/>
                  </a:moveTo>
                  <a:cubicBezTo>
                    <a:pt x="167" y="84"/>
                    <a:pt x="441" y="120"/>
                    <a:pt x="441" y="0"/>
                  </a:cubicBezTo>
                  <a:cubicBezTo>
                    <a:pt x="262" y="48"/>
                    <a:pt x="0" y="12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4"/>
            <p:cNvSpPr/>
            <p:nvPr/>
          </p:nvSpPr>
          <p:spPr>
            <a:xfrm>
              <a:off x="445275" y="4540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36" y="179"/>
                  </a:moveTo>
                  <a:cubicBezTo>
                    <a:pt x="1" y="298"/>
                    <a:pt x="203" y="477"/>
                    <a:pt x="263" y="298"/>
                  </a:cubicBezTo>
                  <a:cubicBezTo>
                    <a:pt x="287" y="179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4"/>
            <p:cNvSpPr/>
            <p:nvPr/>
          </p:nvSpPr>
          <p:spPr>
            <a:xfrm>
              <a:off x="2807175" y="4579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4"/>
            <p:cNvSpPr/>
            <p:nvPr/>
          </p:nvSpPr>
          <p:spPr>
            <a:xfrm>
              <a:off x="6193025" y="4552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4"/>
            <p:cNvSpPr/>
            <p:nvPr/>
          </p:nvSpPr>
          <p:spPr>
            <a:xfrm>
              <a:off x="4473750" y="449300"/>
              <a:ext cx="25050" cy="10150"/>
            </a:xfrm>
            <a:custGeom>
              <a:avLst/>
              <a:gdLst/>
              <a:ahLst/>
              <a:cxnLst/>
              <a:rect l="l" t="t" r="r" b="b"/>
              <a:pathLst>
                <a:path w="1002" h="406" extrusionOk="0">
                  <a:moveTo>
                    <a:pt x="846" y="262"/>
                  </a:moveTo>
                  <a:cubicBezTo>
                    <a:pt x="1001" y="0"/>
                    <a:pt x="1" y="24"/>
                    <a:pt x="191" y="262"/>
                  </a:cubicBezTo>
                  <a:cubicBezTo>
                    <a:pt x="275" y="357"/>
                    <a:pt x="775" y="405"/>
                    <a:pt x="846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4"/>
            <p:cNvSpPr/>
            <p:nvPr/>
          </p:nvSpPr>
          <p:spPr>
            <a:xfrm>
              <a:off x="4418100" y="441550"/>
              <a:ext cx="19075" cy="17000"/>
            </a:xfrm>
            <a:custGeom>
              <a:avLst/>
              <a:gdLst/>
              <a:ahLst/>
              <a:cxnLst/>
              <a:rect l="l" t="t" r="r" b="b"/>
              <a:pathLst>
                <a:path w="763" h="680" extrusionOk="0">
                  <a:moveTo>
                    <a:pt x="465" y="679"/>
                  </a:moveTo>
                  <a:cubicBezTo>
                    <a:pt x="381" y="477"/>
                    <a:pt x="762" y="1"/>
                    <a:pt x="36" y="120"/>
                  </a:cubicBezTo>
                  <a:cubicBezTo>
                    <a:pt x="0" y="394"/>
                    <a:pt x="0" y="667"/>
                    <a:pt x="465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4"/>
            <p:cNvSpPr/>
            <p:nvPr/>
          </p:nvSpPr>
          <p:spPr>
            <a:xfrm>
              <a:off x="6301675" y="44960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4"/>
            <p:cNvSpPr/>
            <p:nvPr/>
          </p:nvSpPr>
          <p:spPr>
            <a:xfrm>
              <a:off x="7111900" y="4436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56"/>
                  </a:moveTo>
                  <a:cubicBezTo>
                    <a:pt x="155" y="180"/>
                    <a:pt x="429" y="96"/>
                    <a:pt x="310" y="37"/>
                  </a:cubicBezTo>
                  <a:cubicBezTo>
                    <a:pt x="262" y="1"/>
                    <a:pt x="0" y="96"/>
                    <a:pt x="95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4"/>
            <p:cNvSpPr/>
            <p:nvPr/>
          </p:nvSpPr>
          <p:spPr>
            <a:xfrm>
              <a:off x="5856375" y="440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79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4"/>
            <p:cNvSpPr/>
            <p:nvPr/>
          </p:nvSpPr>
          <p:spPr>
            <a:xfrm>
              <a:off x="1464750" y="4409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4"/>
            <p:cNvSpPr/>
            <p:nvPr/>
          </p:nvSpPr>
          <p:spPr>
            <a:xfrm>
              <a:off x="3739750" y="432625"/>
              <a:ext cx="21450" cy="9250"/>
            </a:xfrm>
            <a:custGeom>
              <a:avLst/>
              <a:gdLst/>
              <a:ahLst/>
              <a:cxnLst/>
              <a:rect l="l" t="t" r="r" b="b"/>
              <a:pathLst>
                <a:path w="858" h="370" extrusionOk="0">
                  <a:moveTo>
                    <a:pt x="857" y="24"/>
                  </a:moveTo>
                  <a:cubicBezTo>
                    <a:pt x="369" y="0"/>
                    <a:pt x="48" y="60"/>
                    <a:pt x="0" y="250"/>
                  </a:cubicBezTo>
                  <a:cubicBezTo>
                    <a:pt x="417" y="215"/>
                    <a:pt x="476" y="370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4"/>
            <p:cNvSpPr/>
            <p:nvPr/>
          </p:nvSpPr>
          <p:spPr>
            <a:xfrm>
              <a:off x="3386125" y="4356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1"/>
                    <a:pt x="24" y="131"/>
                  </a:cubicBezTo>
                  <a:cubicBezTo>
                    <a:pt x="1" y="203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4"/>
            <p:cNvSpPr/>
            <p:nvPr/>
          </p:nvSpPr>
          <p:spPr>
            <a:xfrm>
              <a:off x="1503150" y="4379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6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4"/>
            <p:cNvSpPr/>
            <p:nvPr/>
          </p:nvSpPr>
          <p:spPr>
            <a:xfrm>
              <a:off x="658100" y="429650"/>
              <a:ext cx="23550" cy="12525"/>
            </a:xfrm>
            <a:custGeom>
              <a:avLst/>
              <a:gdLst/>
              <a:ahLst/>
              <a:cxnLst/>
              <a:rect l="l" t="t" r="r" b="b"/>
              <a:pathLst>
                <a:path w="942" h="501" extrusionOk="0">
                  <a:moveTo>
                    <a:pt x="1" y="489"/>
                  </a:moveTo>
                  <a:cubicBezTo>
                    <a:pt x="382" y="500"/>
                    <a:pt x="679" y="453"/>
                    <a:pt x="870" y="369"/>
                  </a:cubicBezTo>
                  <a:cubicBezTo>
                    <a:pt x="941" y="72"/>
                    <a:pt x="572" y="0"/>
                    <a:pt x="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4"/>
            <p:cNvSpPr/>
            <p:nvPr/>
          </p:nvSpPr>
          <p:spPr>
            <a:xfrm>
              <a:off x="7293750" y="432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4"/>
            <p:cNvSpPr/>
            <p:nvPr/>
          </p:nvSpPr>
          <p:spPr>
            <a:xfrm>
              <a:off x="2880700" y="427575"/>
              <a:ext cx="32775" cy="14300"/>
            </a:xfrm>
            <a:custGeom>
              <a:avLst/>
              <a:gdLst/>
              <a:ahLst/>
              <a:cxnLst/>
              <a:rect l="l" t="t" r="r" b="b"/>
              <a:pathLst>
                <a:path w="1311" h="572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9" y="202"/>
                    <a:pt x="179" y="345"/>
                    <a:pt x="1" y="452"/>
                  </a:cubicBezTo>
                  <a:cubicBezTo>
                    <a:pt x="953" y="572"/>
                    <a:pt x="977" y="214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4"/>
            <p:cNvSpPr/>
            <p:nvPr/>
          </p:nvSpPr>
          <p:spPr>
            <a:xfrm>
              <a:off x="1804075" y="433225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6"/>
                  </a:moveTo>
                  <a:lnTo>
                    <a:pt x="679" y="0"/>
                  </a:lnTo>
                  <a:lnTo>
                    <a:pt x="25" y="0"/>
                  </a:lnTo>
                  <a:cubicBezTo>
                    <a:pt x="1" y="215"/>
                    <a:pt x="239" y="274"/>
                    <a:pt x="67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4"/>
            <p:cNvSpPr/>
            <p:nvPr/>
          </p:nvSpPr>
          <p:spPr>
            <a:xfrm>
              <a:off x="1745750" y="422200"/>
              <a:ext cx="35725" cy="14925"/>
            </a:xfrm>
            <a:custGeom>
              <a:avLst/>
              <a:gdLst/>
              <a:ahLst/>
              <a:cxnLst/>
              <a:rect l="l" t="t" r="r" b="b"/>
              <a:pathLst>
                <a:path w="1429" h="597" extrusionOk="0">
                  <a:moveTo>
                    <a:pt x="405" y="560"/>
                  </a:moveTo>
                  <a:cubicBezTo>
                    <a:pt x="1429" y="596"/>
                    <a:pt x="976" y="36"/>
                    <a:pt x="405" y="1"/>
                  </a:cubicBezTo>
                  <a:cubicBezTo>
                    <a:pt x="0" y="203"/>
                    <a:pt x="536" y="203"/>
                    <a:pt x="40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4"/>
            <p:cNvSpPr/>
            <p:nvPr/>
          </p:nvSpPr>
          <p:spPr>
            <a:xfrm>
              <a:off x="3846900" y="425175"/>
              <a:ext cx="17875" cy="8375"/>
            </a:xfrm>
            <a:custGeom>
              <a:avLst/>
              <a:gdLst/>
              <a:ahLst/>
              <a:cxnLst/>
              <a:rect l="l" t="t" r="r" b="b"/>
              <a:pathLst>
                <a:path w="715" h="335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62" y="144"/>
                    <a:pt x="0" y="156"/>
                    <a:pt x="60" y="334"/>
                  </a:cubicBezTo>
                  <a:lnTo>
                    <a:pt x="71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4"/>
            <p:cNvSpPr/>
            <p:nvPr/>
          </p:nvSpPr>
          <p:spPr>
            <a:xfrm>
              <a:off x="1674300" y="430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83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4"/>
            <p:cNvSpPr/>
            <p:nvPr/>
          </p:nvSpPr>
          <p:spPr>
            <a:xfrm>
              <a:off x="1076900" y="417750"/>
              <a:ext cx="15800" cy="14000"/>
            </a:xfrm>
            <a:custGeom>
              <a:avLst/>
              <a:gdLst/>
              <a:ahLst/>
              <a:cxnLst/>
              <a:rect l="l" t="t" r="r" b="b"/>
              <a:pathLst>
                <a:path w="632" h="560" extrusionOk="0">
                  <a:moveTo>
                    <a:pt x="418" y="512"/>
                  </a:moveTo>
                  <a:cubicBezTo>
                    <a:pt x="429" y="441"/>
                    <a:pt x="441" y="381"/>
                    <a:pt x="632" y="417"/>
                  </a:cubicBezTo>
                  <a:lnTo>
                    <a:pt x="632" y="191"/>
                  </a:lnTo>
                  <a:cubicBezTo>
                    <a:pt x="96" y="0"/>
                    <a:pt x="1" y="560"/>
                    <a:pt x="41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4"/>
            <p:cNvSpPr/>
            <p:nvPr/>
          </p:nvSpPr>
          <p:spPr>
            <a:xfrm>
              <a:off x="5763800" y="42430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120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4"/>
            <p:cNvSpPr/>
            <p:nvPr/>
          </p:nvSpPr>
          <p:spPr>
            <a:xfrm>
              <a:off x="5686125" y="414175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6"/>
                  </a:moveTo>
                  <a:cubicBezTo>
                    <a:pt x="2048" y="0"/>
                    <a:pt x="0" y="393"/>
                    <a:pt x="1262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4"/>
            <p:cNvSpPr/>
            <p:nvPr/>
          </p:nvSpPr>
          <p:spPr>
            <a:xfrm>
              <a:off x="4820525" y="419225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7" y="191"/>
                    <a:pt x="751" y="179"/>
                    <a:pt x="667" y="1"/>
                  </a:cubicBezTo>
                  <a:lnTo>
                    <a:pt x="239" y="1"/>
                  </a:lnTo>
                  <a:cubicBezTo>
                    <a:pt x="1" y="155"/>
                    <a:pt x="1" y="275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4"/>
            <p:cNvSpPr/>
            <p:nvPr/>
          </p:nvSpPr>
          <p:spPr>
            <a:xfrm>
              <a:off x="337525" y="418325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1" y="275"/>
                  </a:moveTo>
                  <a:cubicBezTo>
                    <a:pt x="227" y="275"/>
                    <a:pt x="251" y="358"/>
                    <a:pt x="429" y="394"/>
                  </a:cubicBezTo>
                  <a:cubicBezTo>
                    <a:pt x="1025" y="191"/>
                    <a:pt x="120" y="1"/>
                    <a:pt x="1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4"/>
            <p:cNvSpPr/>
            <p:nvPr/>
          </p:nvSpPr>
          <p:spPr>
            <a:xfrm>
              <a:off x="5905200" y="42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4"/>
            <p:cNvSpPr/>
            <p:nvPr/>
          </p:nvSpPr>
          <p:spPr>
            <a:xfrm>
              <a:off x="4910725" y="42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4"/>
            <p:cNvSpPr/>
            <p:nvPr/>
          </p:nvSpPr>
          <p:spPr>
            <a:xfrm>
              <a:off x="2209800" y="421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1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67" y="179"/>
                    <a:pt x="429" y="95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4"/>
            <p:cNvSpPr/>
            <p:nvPr/>
          </p:nvSpPr>
          <p:spPr>
            <a:xfrm>
              <a:off x="5781375" y="4097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82"/>
                  </a:moveTo>
                  <a:cubicBezTo>
                    <a:pt x="1250" y="1"/>
                    <a:pt x="0" y="656"/>
                    <a:pt x="714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4"/>
            <p:cNvSpPr/>
            <p:nvPr/>
          </p:nvSpPr>
          <p:spPr>
            <a:xfrm>
              <a:off x="4071025" y="41535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56"/>
                  </a:moveTo>
                  <a:cubicBezTo>
                    <a:pt x="441" y="37"/>
                    <a:pt x="48" y="1"/>
                    <a:pt x="1" y="156"/>
                  </a:cubicBezTo>
                  <a:cubicBezTo>
                    <a:pt x="251" y="156"/>
                    <a:pt x="334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4"/>
            <p:cNvSpPr/>
            <p:nvPr/>
          </p:nvSpPr>
          <p:spPr>
            <a:xfrm>
              <a:off x="3867425" y="4183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6" y="180"/>
                    <a:pt x="430" y="96"/>
                    <a:pt x="322" y="37"/>
                  </a:cubicBezTo>
                  <a:cubicBezTo>
                    <a:pt x="263" y="1"/>
                    <a:pt x="1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4"/>
            <p:cNvSpPr/>
            <p:nvPr/>
          </p:nvSpPr>
          <p:spPr>
            <a:xfrm>
              <a:off x="397350" y="4192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51" y="24"/>
                    <a:pt x="1" y="1"/>
                    <a:pt x="1" y="120"/>
                  </a:cubicBezTo>
                  <a:cubicBezTo>
                    <a:pt x="168" y="84"/>
                    <a:pt x="418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4"/>
            <p:cNvSpPr/>
            <p:nvPr/>
          </p:nvSpPr>
          <p:spPr>
            <a:xfrm>
              <a:off x="6005200" y="4106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51" y="0"/>
                  </a:lnTo>
                  <a:cubicBezTo>
                    <a:pt x="1" y="179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4"/>
            <p:cNvSpPr/>
            <p:nvPr/>
          </p:nvSpPr>
          <p:spPr>
            <a:xfrm>
              <a:off x="1937725" y="415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67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4"/>
            <p:cNvSpPr/>
            <p:nvPr/>
          </p:nvSpPr>
          <p:spPr>
            <a:xfrm>
              <a:off x="1671625" y="4126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6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4"/>
            <p:cNvSpPr/>
            <p:nvPr/>
          </p:nvSpPr>
          <p:spPr>
            <a:xfrm>
              <a:off x="1391825" y="40940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67"/>
                  </a:moveTo>
                  <a:cubicBezTo>
                    <a:pt x="191" y="179"/>
                    <a:pt x="96" y="1"/>
                    <a:pt x="1" y="167"/>
                  </a:cubicBezTo>
                  <a:cubicBezTo>
                    <a:pt x="1" y="287"/>
                    <a:pt x="382" y="310"/>
                    <a:pt x="441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4"/>
            <p:cNvSpPr/>
            <p:nvPr/>
          </p:nvSpPr>
          <p:spPr>
            <a:xfrm>
              <a:off x="3625450" y="4079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4"/>
            <p:cNvSpPr/>
            <p:nvPr/>
          </p:nvSpPr>
          <p:spPr>
            <a:xfrm>
              <a:off x="1446300" y="4079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4"/>
            <p:cNvSpPr/>
            <p:nvPr/>
          </p:nvSpPr>
          <p:spPr>
            <a:xfrm>
              <a:off x="6505575" y="407625"/>
              <a:ext cx="16375" cy="3600"/>
            </a:xfrm>
            <a:custGeom>
              <a:avLst/>
              <a:gdLst/>
              <a:ahLst/>
              <a:cxnLst/>
              <a:rect l="l" t="t" r="r" b="b"/>
              <a:pathLst>
                <a:path w="655" h="144" extrusionOk="0">
                  <a:moveTo>
                    <a:pt x="655" y="12"/>
                  </a:moveTo>
                  <a:cubicBezTo>
                    <a:pt x="405" y="24"/>
                    <a:pt x="48" y="0"/>
                    <a:pt x="0" y="131"/>
                  </a:cubicBezTo>
                  <a:cubicBezTo>
                    <a:pt x="274" y="119"/>
                    <a:pt x="631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4"/>
            <p:cNvSpPr/>
            <p:nvPr/>
          </p:nvSpPr>
          <p:spPr>
            <a:xfrm>
              <a:off x="3772175" y="4049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1" y="119"/>
                  </a:moveTo>
                  <a:cubicBezTo>
                    <a:pt x="1" y="179"/>
                    <a:pt x="180" y="250"/>
                    <a:pt x="203" y="119"/>
                  </a:cubicBezTo>
                  <a:cubicBezTo>
                    <a:pt x="215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4"/>
            <p:cNvSpPr/>
            <p:nvPr/>
          </p:nvSpPr>
          <p:spPr>
            <a:xfrm>
              <a:off x="739675" y="401375"/>
              <a:ext cx="10725" cy="7450"/>
            </a:xfrm>
            <a:custGeom>
              <a:avLst/>
              <a:gdLst/>
              <a:ahLst/>
              <a:cxnLst/>
              <a:rect l="l" t="t" r="r" b="b"/>
              <a:pathLst>
                <a:path w="429" h="298" extrusionOk="0">
                  <a:moveTo>
                    <a:pt x="429" y="155"/>
                  </a:moveTo>
                  <a:cubicBezTo>
                    <a:pt x="179" y="179"/>
                    <a:pt x="83" y="0"/>
                    <a:pt x="0" y="155"/>
                  </a:cubicBezTo>
                  <a:cubicBezTo>
                    <a:pt x="0" y="262"/>
                    <a:pt x="369" y="298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4"/>
            <p:cNvSpPr/>
            <p:nvPr/>
          </p:nvSpPr>
          <p:spPr>
            <a:xfrm>
              <a:off x="1174250" y="399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20"/>
                  </a:moveTo>
                  <a:cubicBezTo>
                    <a:pt x="226" y="60"/>
                    <a:pt x="48" y="1"/>
                    <a:pt x="0" y="120"/>
                  </a:cubicBezTo>
                  <a:cubicBezTo>
                    <a:pt x="0" y="180"/>
                    <a:pt x="179" y="263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4"/>
            <p:cNvSpPr/>
            <p:nvPr/>
          </p:nvSpPr>
          <p:spPr>
            <a:xfrm>
              <a:off x="3032800" y="3960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3" y="215"/>
                    <a:pt x="191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4"/>
            <p:cNvSpPr/>
            <p:nvPr/>
          </p:nvSpPr>
          <p:spPr>
            <a:xfrm>
              <a:off x="6190650" y="393325"/>
              <a:ext cx="11025" cy="6875"/>
            </a:xfrm>
            <a:custGeom>
              <a:avLst/>
              <a:gdLst/>
              <a:ahLst/>
              <a:cxnLst/>
              <a:rect l="l" t="t" r="r" b="b"/>
              <a:pathLst>
                <a:path w="441" h="275" extrusionOk="0">
                  <a:moveTo>
                    <a:pt x="441" y="144"/>
                  </a:moveTo>
                  <a:cubicBezTo>
                    <a:pt x="393" y="1"/>
                    <a:pt x="203" y="60"/>
                    <a:pt x="12" y="144"/>
                  </a:cubicBezTo>
                  <a:cubicBezTo>
                    <a:pt x="0" y="263"/>
                    <a:pt x="381" y="275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4"/>
            <p:cNvSpPr/>
            <p:nvPr/>
          </p:nvSpPr>
          <p:spPr>
            <a:xfrm>
              <a:off x="3576625" y="3939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4"/>
            <p:cNvSpPr/>
            <p:nvPr/>
          </p:nvSpPr>
          <p:spPr>
            <a:xfrm>
              <a:off x="2437800" y="3960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8"/>
                    <a:pt x="453" y="72"/>
                    <a:pt x="345" y="13"/>
                  </a:cubicBezTo>
                  <a:cubicBezTo>
                    <a:pt x="274" y="1"/>
                    <a:pt x="0" y="96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4"/>
            <p:cNvSpPr/>
            <p:nvPr/>
          </p:nvSpPr>
          <p:spPr>
            <a:xfrm>
              <a:off x="2217825" y="3933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0" y="144"/>
                  </a:moveTo>
                  <a:cubicBezTo>
                    <a:pt x="0" y="203"/>
                    <a:pt x="179" y="275"/>
                    <a:pt x="215" y="144"/>
                  </a:cubicBezTo>
                  <a:cubicBezTo>
                    <a:pt x="215" y="84"/>
                    <a:pt x="36" y="1"/>
                    <a:pt x="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4"/>
            <p:cNvSpPr/>
            <p:nvPr/>
          </p:nvSpPr>
          <p:spPr>
            <a:xfrm>
              <a:off x="1717750" y="3933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1" y="203"/>
                    <a:pt x="180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4"/>
            <p:cNvSpPr/>
            <p:nvPr/>
          </p:nvSpPr>
          <p:spPr>
            <a:xfrm>
              <a:off x="647400" y="3969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4"/>
            <p:cNvSpPr/>
            <p:nvPr/>
          </p:nvSpPr>
          <p:spPr>
            <a:xfrm>
              <a:off x="5506025" y="3879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1"/>
                    <a:pt x="191" y="60"/>
                    <a:pt x="1" y="131"/>
                  </a:cubicBezTo>
                  <a:cubicBezTo>
                    <a:pt x="1" y="239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4"/>
            <p:cNvSpPr/>
            <p:nvPr/>
          </p:nvSpPr>
          <p:spPr>
            <a:xfrm>
              <a:off x="5068475" y="3903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4"/>
            <p:cNvSpPr/>
            <p:nvPr/>
          </p:nvSpPr>
          <p:spPr>
            <a:xfrm>
              <a:off x="4185025" y="385600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0"/>
                  </a:moveTo>
                  <a:lnTo>
                    <a:pt x="227" y="0"/>
                  </a:lnTo>
                  <a:cubicBezTo>
                    <a:pt x="227" y="119"/>
                    <a:pt x="49" y="131"/>
                    <a:pt x="1" y="226"/>
                  </a:cubicBezTo>
                  <a:cubicBezTo>
                    <a:pt x="287" y="238"/>
                    <a:pt x="299" y="369"/>
                    <a:pt x="65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4"/>
            <p:cNvSpPr/>
            <p:nvPr/>
          </p:nvSpPr>
          <p:spPr>
            <a:xfrm>
              <a:off x="2427375" y="3853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8"/>
                    <a:pt x="762" y="12"/>
                  </a:cubicBezTo>
                  <a:cubicBezTo>
                    <a:pt x="417" y="24"/>
                    <a:pt x="0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4"/>
            <p:cNvSpPr/>
            <p:nvPr/>
          </p:nvSpPr>
          <p:spPr>
            <a:xfrm>
              <a:off x="5677175" y="38500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55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4"/>
            <p:cNvSpPr/>
            <p:nvPr/>
          </p:nvSpPr>
          <p:spPr>
            <a:xfrm>
              <a:off x="3764150" y="373975"/>
              <a:ext cx="31875" cy="14325"/>
            </a:xfrm>
            <a:custGeom>
              <a:avLst/>
              <a:gdLst/>
              <a:ahLst/>
              <a:cxnLst/>
              <a:rect l="l" t="t" r="r" b="b"/>
              <a:pathLst>
                <a:path w="1275" h="573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9"/>
                    <a:pt x="774" y="334"/>
                    <a:pt x="953" y="1"/>
                  </a:cubicBezTo>
                  <a:cubicBezTo>
                    <a:pt x="0" y="60"/>
                    <a:pt x="643" y="239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4"/>
            <p:cNvSpPr/>
            <p:nvPr/>
          </p:nvSpPr>
          <p:spPr>
            <a:xfrm>
              <a:off x="2214850" y="3850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4"/>
            <p:cNvSpPr/>
            <p:nvPr/>
          </p:nvSpPr>
          <p:spPr>
            <a:xfrm>
              <a:off x="1714775" y="385000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1"/>
                  </a:moveTo>
                  <a:cubicBezTo>
                    <a:pt x="180" y="155"/>
                    <a:pt x="453" y="72"/>
                    <a:pt x="346" y="12"/>
                  </a:cubicBezTo>
                  <a:cubicBezTo>
                    <a:pt x="275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4"/>
            <p:cNvSpPr/>
            <p:nvPr/>
          </p:nvSpPr>
          <p:spPr>
            <a:xfrm>
              <a:off x="376825" y="371900"/>
              <a:ext cx="36625" cy="19375"/>
            </a:xfrm>
            <a:custGeom>
              <a:avLst/>
              <a:gdLst/>
              <a:ahLst/>
              <a:cxnLst/>
              <a:rect l="l" t="t" r="r" b="b"/>
              <a:pathLst>
                <a:path w="1465" h="775" extrusionOk="0">
                  <a:moveTo>
                    <a:pt x="1465" y="429"/>
                  </a:moveTo>
                  <a:cubicBezTo>
                    <a:pt x="1048" y="382"/>
                    <a:pt x="1298" y="1"/>
                    <a:pt x="596" y="84"/>
                  </a:cubicBezTo>
                  <a:cubicBezTo>
                    <a:pt x="0" y="263"/>
                    <a:pt x="1131" y="774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4"/>
            <p:cNvSpPr/>
            <p:nvPr/>
          </p:nvSpPr>
          <p:spPr>
            <a:xfrm>
              <a:off x="7013950" y="3793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67"/>
                    <a:pt x="441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4"/>
            <p:cNvSpPr/>
            <p:nvPr/>
          </p:nvSpPr>
          <p:spPr>
            <a:xfrm>
              <a:off x="5837325" y="3799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83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4"/>
            <p:cNvSpPr/>
            <p:nvPr/>
          </p:nvSpPr>
          <p:spPr>
            <a:xfrm>
              <a:off x="3570375" y="37160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215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4"/>
            <p:cNvSpPr/>
            <p:nvPr/>
          </p:nvSpPr>
          <p:spPr>
            <a:xfrm>
              <a:off x="2649725" y="3734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4"/>
            <p:cNvSpPr/>
            <p:nvPr/>
          </p:nvSpPr>
          <p:spPr>
            <a:xfrm>
              <a:off x="1334675" y="3734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96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4"/>
            <p:cNvSpPr/>
            <p:nvPr/>
          </p:nvSpPr>
          <p:spPr>
            <a:xfrm>
              <a:off x="443200" y="3734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8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4"/>
            <p:cNvSpPr/>
            <p:nvPr/>
          </p:nvSpPr>
          <p:spPr>
            <a:xfrm>
              <a:off x="3818325" y="3707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7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4"/>
            <p:cNvSpPr/>
            <p:nvPr/>
          </p:nvSpPr>
          <p:spPr>
            <a:xfrm>
              <a:off x="1935050" y="364750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1" y="275"/>
                  </a:moveTo>
                  <a:cubicBezTo>
                    <a:pt x="298" y="418"/>
                    <a:pt x="810" y="418"/>
                    <a:pt x="882" y="156"/>
                  </a:cubicBezTo>
                  <a:cubicBezTo>
                    <a:pt x="584" y="1"/>
                    <a:pt x="60" y="1"/>
                    <a:pt x="1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4"/>
            <p:cNvSpPr/>
            <p:nvPr/>
          </p:nvSpPr>
          <p:spPr>
            <a:xfrm>
              <a:off x="6908300" y="36505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4"/>
                  </a:moveTo>
                  <a:cubicBezTo>
                    <a:pt x="381" y="1"/>
                    <a:pt x="191" y="60"/>
                    <a:pt x="0" y="144"/>
                  </a:cubicBezTo>
                  <a:cubicBezTo>
                    <a:pt x="0" y="263"/>
                    <a:pt x="369" y="286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4"/>
            <p:cNvSpPr/>
            <p:nvPr/>
          </p:nvSpPr>
          <p:spPr>
            <a:xfrm>
              <a:off x="6359125" y="3650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03"/>
                    <a:pt x="179" y="275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4"/>
            <p:cNvSpPr/>
            <p:nvPr/>
          </p:nvSpPr>
          <p:spPr>
            <a:xfrm>
              <a:off x="3864750" y="3659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4"/>
            <p:cNvSpPr/>
            <p:nvPr/>
          </p:nvSpPr>
          <p:spPr>
            <a:xfrm>
              <a:off x="1334675" y="367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4"/>
            <p:cNvSpPr/>
            <p:nvPr/>
          </p:nvSpPr>
          <p:spPr>
            <a:xfrm>
              <a:off x="1309975" y="3659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4"/>
                    <a:pt x="0" y="227"/>
                  </a:cubicBezTo>
                  <a:cubicBezTo>
                    <a:pt x="346" y="203"/>
                    <a:pt x="762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4"/>
            <p:cNvSpPr/>
            <p:nvPr/>
          </p:nvSpPr>
          <p:spPr>
            <a:xfrm>
              <a:off x="378000" y="3677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22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80" y="179"/>
                    <a:pt x="453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4"/>
            <p:cNvSpPr/>
            <p:nvPr/>
          </p:nvSpPr>
          <p:spPr>
            <a:xfrm>
              <a:off x="7027650" y="359100"/>
              <a:ext cx="21750" cy="10750"/>
            </a:xfrm>
            <a:custGeom>
              <a:avLst/>
              <a:gdLst/>
              <a:ahLst/>
              <a:cxnLst/>
              <a:rect l="l" t="t" r="r" b="b"/>
              <a:pathLst>
                <a:path w="870" h="430" extrusionOk="0">
                  <a:moveTo>
                    <a:pt x="870" y="382"/>
                  </a:moveTo>
                  <a:lnTo>
                    <a:pt x="870" y="36"/>
                  </a:lnTo>
                  <a:cubicBezTo>
                    <a:pt x="370" y="1"/>
                    <a:pt x="48" y="60"/>
                    <a:pt x="1" y="263"/>
                  </a:cubicBezTo>
                  <a:cubicBezTo>
                    <a:pt x="286" y="298"/>
                    <a:pt x="405" y="429"/>
                    <a:pt x="87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4"/>
            <p:cNvSpPr/>
            <p:nvPr/>
          </p:nvSpPr>
          <p:spPr>
            <a:xfrm>
              <a:off x="6532950" y="3626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1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4"/>
            <p:cNvSpPr/>
            <p:nvPr/>
          </p:nvSpPr>
          <p:spPr>
            <a:xfrm>
              <a:off x="6293625" y="354350"/>
              <a:ext cx="23550" cy="14300"/>
            </a:xfrm>
            <a:custGeom>
              <a:avLst/>
              <a:gdLst/>
              <a:ahLst/>
              <a:cxnLst/>
              <a:rect l="l" t="t" r="r" b="b"/>
              <a:pathLst>
                <a:path w="942" h="572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775" y="286"/>
                    <a:pt x="941" y="167"/>
                    <a:pt x="429" y="0"/>
                  </a:cubicBezTo>
                  <a:cubicBezTo>
                    <a:pt x="596" y="310"/>
                    <a:pt x="1" y="226"/>
                    <a:pt x="1" y="453"/>
                  </a:cubicBezTo>
                  <a:cubicBezTo>
                    <a:pt x="144" y="464"/>
                    <a:pt x="263" y="476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4"/>
            <p:cNvSpPr/>
            <p:nvPr/>
          </p:nvSpPr>
          <p:spPr>
            <a:xfrm>
              <a:off x="6239150" y="35970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25" y="191"/>
                    <a:pt x="203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4"/>
            <p:cNvSpPr/>
            <p:nvPr/>
          </p:nvSpPr>
          <p:spPr>
            <a:xfrm>
              <a:off x="3617400" y="352550"/>
              <a:ext cx="46475" cy="13425"/>
            </a:xfrm>
            <a:custGeom>
              <a:avLst/>
              <a:gdLst/>
              <a:ahLst/>
              <a:cxnLst/>
              <a:rect l="l" t="t" r="r" b="b"/>
              <a:pathLst>
                <a:path w="1859" h="537" extrusionOk="0">
                  <a:moveTo>
                    <a:pt x="751" y="536"/>
                  </a:moveTo>
                  <a:cubicBezTo>
                    <a:pt x="1858" y="72"/>
                    <a:pt x="1" y="1"/>
                    <a:pt x="751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4"/>
            <p:cNvSpPr/>
            <p:nvPr/>
          </p:nvSpPr>
          <p:spPr>
            <a:xfrm>
              <a:off x="3886200" y="3603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84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4"/>
            <p:cNvSpPr/>
            <p:nvPr/>
          </p:nvSpPr>
          <p:spPr>
            <a:xfrm>
              <a:off x="3462625" y="3573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4"/>
            <p:cNvSpPr/>
            <p:nvPr/>
          </p:nvSpPr>
          <p:spPr>
            <a:xfrm>
              <a:off x="2658050" y="35702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4"/>
            <p:cNvSpPr/>
            <p:nvPr/>
          </p:nvSpPr>
          <p:spPr>
            <a:xfrm>
              <a:off x="1309975" y="3540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4"/>
            <p:cNvSpPr/>
            <p:nvPr/>
          </p:nvSpPr>
          <p:spPr>
            <a:xfrm>
              <a:off x="7179750" y="34540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1" y="358"/>
                  </a:moveTo>
                  <a:cubicBezTo>
                    <a:pt x="882" y="763"/>
                    <a:pt x="513" y="1"/>
                    <a:pt x="1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4"/>
            <p:cNvSpPr/>
            <p:nvPr/>
          </p:nvSpPr>
          <p:spPr>
            <a:xfrm>
              <a:off x="5380725" y="35107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12" y="203"/>
                    <a:pt x="191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4"/>
            <p:cNvSpPr/>
            <p:nvPr/>
          </p:nvSpPr>
          <p:spPr>
            <a:xfrm>
              <a:off x="7155350" y="3510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8" y="131"/>
                  </a:moveTo>
                  <a:cubicBezTo>
                    <a:pt x="167" y="167"/>
                    <a:pt x="429" y="72"/>
                    <a:pt x="322" y="12"/>
                  </a:cubicBezTo>
                  <a:cubicBezTo>
                    <a:pt x="262" y="0"/>
                    <a:pt x="0" y="83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4"/>
            <p:cNvSpPr/>
            <p:nvPr/>
          </p:nvSpPr>
          <p:spPr>
            <a:xfrm>
              <a:off x="1970475" y="35107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24"/>
                  </a:moveTo>
                  <a:cubicBezTo>
                    <a:pt x="274" y="0"/>
                    <a:pt x="0" y="83"/>
                    <a:pt x="119" y="155"/>
                  </a:cubicBezTo>
                  <a:cubicBezTo>
                    <a:pt x="167" y="167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4"/>
            <p:cNvSpPr/>
            <p:nvPr/>
          </p:nvSpPr>
          <p:spPr>
            <a:xfrm>
              <a:off x="1120075" y="351650"/>
              <a:ext cx="10725" cy="3300"/>
            </a:xfrm>
            <a:custGeom>
              <a:avLst/>
              <a:gdLst/>
              <a:ahLst/>
              <a:cxnLst/>
              <a:rect l="l" t="t" r="r" b="b"/>
              <a:pathLst>
                <a:path w="429" h="132" extrusionOk="0">
                  <a:moveTo>
                    <a:pt x="429" y="1"/>
                  </a:moveTo>
                  <a:cubicBezTo>
                    <a:pt x="262" y="37"/>
                    <a:pt x="0" y="1"/>
                    <a:pt x="0" y="132"/>
                  </a:cubicBezTo>
                  <a:cubicBezTo>
                    <a:pt x="179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4"/>
            <p:cNvSpPr/>
            <p:nvPr/>
          </p:nvSpPr>
          <p:spPr>
            <a:xfrm>
              <a:off x="872425" y="35107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34" y="12"/>
                  </a:cubicBezTo>
                  <a:cubicBezTo>
                    <a:pt x="274" y="0"/>
                    <a:pt x="0" y="83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4"/>
            <p:cNvSpPr/>
            <p:nvPr/>
          </p:nvSpPr>
          <p:spPr>
            <a:xfrm>
              <a:off x="7261300" y="343325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1"/>
                  </a:moveTo>
                  <a:cubicBezTo>
                    <a:pt x="287" y="1"/>
                    <a:pt x="108" y="84"/>
                    <a:pt x="1" y="215"/>
                  </a:cubicBezTo>
                  <a:cubicBezTo>
                    <a:pt x="346" y="215"/>
                    <a:pt x="751" y="239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4"/>
            <p:cNvSpPr/>
            <p:nvPr/>
          </p:nvSpPr>
          <p:spPr>
            <a:xfrm>
              <a:off x="7166350" y="3427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108"/>
                    <a:pt x="763" y="25"/>
                  </a:cubicBezTo>
                  <a:cubicBezTo>
                    <a:pt x="418" y="36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4"/>
            <p:cNvSpPr/>
            <p:nvPr/>
          </p:nvSpPr>
          <p:spPr>
            <a:xfrm>
              <a:off x="2527375" y="337675"/>
              <a:ext cx="11050" cy="11025"/>
            </a:xfrm>
            <a:custGeom>
              <a:avLst/>
              <a:gdLst/>
              <a:ahLst/>
              <a:cxnLst/>
              <a:rect l="l" t="t" r="r" b="b"/>
              <a:pathLst>
                <a:path w="442" h="441" extrusionOk="0">
                  <a:moveTo>
                    <a:pt x="442" y="0"/>
                  </a:moveTo>
                  <a:lnTo>
                    <a:pt x="1" y="0"/>
                  </a:lnTo>
                  <a:lnTo>
                    <a:pt x="1" y="441"/>
                  </a:lnTo>
                  <a:lnTo>
                    <a:pt x="442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4"/>
            <p:cNvSpPr/>
            <p:nvPr/>
          </p:nvSpPr>
          <p:spPr>
            <a:xfrm>
              <a:off x="5562875" y="3424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80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4"/>
            <p:cNvSpPr/>
            <p:nvPr/>
          </p:nvSpPr>
          <p:spPr>
            <a:xfrm>
              <a:off x="6734175" y="340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72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4"/>
            <p:cNvSpPr/>
            <p:nvPr/>
          </p:nvSpPr>
          <p:spPr>
            <a:xfrm>
              <a:off x="5391725" y="340350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2"/>
                  </a:moveTo>
                  <a:cubicBezTo>
                    <a:pt x="406" y="24"/>
                    <a:pt x="48" y="1"/>
                    <a:pt x="1" y="131"/>
                  </a:cubicBezTo>
                  <a:cubicBezTo>
                    <a:pt x="251" y="96"/>
                    <a:pt x="620" y="131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4"/>
            <p:cNvSpPr/>
            <p:nvPr/>
          </p:nvSpPr>
          <p:spPr>
            <a:xfrm>
              <a:off x="7222925" y="3344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24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4"/>
            <p:cNvSpPr/>
            <p:nvPr/>
          </p:nvSpPr>
          <p:spPr>
            <a:xfrm>
              <a:off x="7102950" y="33500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80" y="226"/>
                  </a:moveTo>
                  <a:lnTo>
                    <a:pt x="680" y="0"/>
                  </a:lnTo>
                  <a:lnTo>
                    <a:pt x="25" y="0"/>
                  </a:lnTo>
                  <a:cubicBezTo>
                    <a:pt x="1" y="203"/>
                    <a:pt x="251" y="250"/>
                    <a:pt x="680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4"/>
            <p:cNvSpPr/>
            <p:nvPr/>
          </p:nvSpPr>
          <p:spPr>
            <a:xfrm>
              <a:off x="1346575" y="321300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5"/>
                  </a:moveTo>
                  <a:cubicBezTo>
                    <a:pt x="1156" y="1"/>
                    <a:pt x="1" y="608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4"/>
            <p:cNvSpPr/>
            <p:nvPr/>
          </p:nvSpPr>
          <p:spPr>
            <a:xfrm>
              <a:off x="6685050" y="323375"/>
              <a:ext cx="23825" cy="11350"/>
            </a:xfrm>
            <a:custGeom>
              <a:avLst/>
              <a:gdLst/>
              <a:ahLst/>
              <a:cxnLst/>
              <a:rect l="l" t="t" r="r" b="b"/>
              <a:pathLst>
                <a:path w="953" h="454" extrusionOk="0">
                  <a:moveTo>
                    <a:pt x="655" y="1"/>
                  </a:moveTo>
                  <a:cubicBezTo>
                    <a:pt x="846" y="370"/>
                    <a:pt x="84" y="239"/>
                    <a:pt x="0" y="453"/>
                  </a:cubicBezTo>
                  <a:lnTo>
                    <a:pt x="858" y="453"/>
                  </a:lnTo>
                  <a:cubicBezTo>
                    <a:pt x="834" y="287"/>
                    <a:pt x="953" y="48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4"/>
            <p:cNvSpPr/>
            <p:nvPr/>
          </p:nvSpPr>
          <p:spPr>
            <a:xfrm>
              <a:off x="5402450" y="3320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79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4"/>
            <p:cNvSpPr/>
            <p:nvPr/>
          </p:nvSpPr>
          <p:spPr>
            <a:xfrm>
              <a:off x="4247550" y="3314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4"/>
            <p:cNvSpPr/>
            <p:nvPr/>
          </p:nvSpPr>
          <p:spPr>
            <a:xfrm>
              <a:off x="1930000" y="3260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0" y="345"/>
                  </a:moveTo>
                  <a:lnTo>
                    <a:pt x="429" y="345"/>
                  </a:lnTo>
                  <a:cubicBezTo>
                    <a:pt x="441" y="191"/>
                    <a:pt x="715" y="191"/>
                    <a:pt x="6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4"/>
            <p:cNvSpPr/>
            <p:nvPr/>
          </p:nvSpPr>
          <p:spPr>
            <a:xfrm>
              <a:off x="7149700" y="3284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43"/>
                  </a:moveTo>
                  <a:cubicBezTo>
                    <a:pt x="179" y="179"/>
                    <a:pt x="453" y="84"/>
                    <a:pt x="345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4"/>
            <p:cNvSpPr/>
            <p:nvPr/>
          </p:nvSpPr>
          <p:spPr>
            <a:xfrm>
              <a:off x="5674500" y="318925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65" y="393"/>
                    <a:pt x="656" y="405"/>
                  </a:cubicBezTo>
                  <a:lnTo>
                    <a:pt x="656" y="179"/>
                  </a:lnTo>
                  <a:cubicBezTo>
                    <a:pt x="120" y="0"/>
                    <a:pt x="1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4"/>
            <p:cNvSpPr/>
            <p:nvPr/>
          </p:nvSpPr>
          <p:spPr>
            <a:xfrm>
              <a:off x="5043775" y="326350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15"/>
                    <a:pt x="762" y="251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4"/>
            <p:cNvSpPr/>
            <p:nvPr/>
          </p:nvSpPr>
          <p:spPr>
            <a:xfrm>
              <a:off x="6407925" y="3180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20"/>
                  </a:moveTo>
                  <a:lnTo>
                    <a:pt x="1" y="334"/>
                  </a:lnTo>
                  <a:cubicBezTo>
                    <a:pt x="394" y="715"/>
                    <a:pt x="1072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4"/>
            <p:cNvSpPr/>
            <p:nvPr/>
          </p:nvSpPr>
          <p:spPr>
            <a:xfrm>
              <a:off x="5372675" y="3257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67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4"/>
            <p:cNvSpPr/>
            <p:nvPr/>
          </p:nvSpPr>
          <p:spPr>
            <a:xfrm>
              <a:off x="3650150" y="306725"/>
              <a:ext cx="29775" cy="27700"/>
            </a:xfrm>
            <a:custGeom>
              <a:avLst/>
              <a:gdLst/>
              <a:ahLst/>
              <a:cxnLst/>
              <a:rect l="l" t="t" r="r" b="b"/>
              <a:pathLst>
                <a:path w="1191" h="1108" extrusionOk="0">
                  <a:moveTo>
                    <a:pt x="1191" y="667"/>
                  </a:moveTo>
                  <a:lnTo>
                    <a:pt x="1191" y="453"/>
                  </a:lnTo>
                  <a:cubicBezTo>
                    <a:pt x="310" y="0"/>
                    <a:pt x="0" y="1107"/>
                    <a:pt x="1191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4"/>
            <p:cNvSpPr/>
            <p:nvPr/>
          </p:nvSpPr>
          <p:spPr>
            <a:xfrm>
              <a:off x="7368475" y="315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74" y="143"/>
                    <a:pt x="0" y="143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4"/>
            <p:cNvSpPr/>
            <p:nvPr/>
          </p:nvSpPr>
          <p:spPr>
            <a:xfrm>
              <a:off x="255675" y="317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12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4"/>
            <p:cNvSpPr/>
            <p:nvPr/>
          </p:nvSpPr>
          <p:spPr>
            <a:xfrm>
              <a:off x="7087175" y="31445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4"/>
            <p:cNvSpPr/>
            <p:nvPr/>
          </p:nvSpPr>
          <p:spPr>
            <a:xfrm>
              <a:off x="6810375" y="306725"/>
              <a:ext cx="31275" cy="17275"/>
            </a:xfrm>
            <a:custGeom>
              <a:avLst/>
              <a:gdLst/>
              <a:ahLst/>
              <a:cxnLst/>
              <a:rect l="l" t="t" r="r" b="b"/>
              <a:pathLst>
                <a:path w="1251" h="691" extrusionOk="0">
                  <a:moveTo>
                    <a:pt x="1072" y="572"/>
                  </a:moveTo>
                  <a:cubicBezTo>
                    <a:pt x="1250" y="179"/>
                    <a:pt x="857" y="72"/>
                    <a:pt x="417" y="0"/>
                  </a:cubicBezTo>
                  <a:cubicBezTo>
                    <a:pt x="0" y="214"/>
                    <a:pt x="191" y="691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4"/>
            <p:cNvSpPr/>
            <p:nvPr/>
          </p:nvSpPr>
          <p:spPr>
            <a:xfrm>
              <a:off x="4714875" y="3171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79"/>
                    <a:pt x="452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4"/>
            <p:cNvSpPr/>
            <p:nvPr/>
          </p:nvSpPr>
          <p:spPr>
            <a:xfrm>
              <a:off x="791150" y="317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4"/>
            <p:cNvSpPr/>
            <p:nvPr/>
          </p:nvSpPr>
          <p:spPr>
            <a:xfrm>
              <a:off x="7147000" y="3153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72"/>
                    <a:pt x="442" y="108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4"/>
            <p:cNvSpPr/>
            <p:nvPr/>
          </p:nvSpPr>
          <p:spPr>
            <a:xfrm>
              <a:off x="5299450" y="29272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3"/>
                  </a:moveTo>
                  <a:cubicBezTo>
                    <a:pt x="1668" y="846"/>
                    <a:pt x="25" y="1"/>
                    <a:pt x="1" y="10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4"/>
            <p:cNvSpPr/>
            <p:nvPr/>
          </p:nvSpPr>
          <p:spPr>
            <a:xfrm>
              <a:off x="774775" y="3144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80" y="167"/>
                    <a:pt x="442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4"/>
            <p:cNvSpPr/>
            <p:nvPr/>
          </p:nvSpPr>
          <p:spPr>
            <a:xfrm>
              <a:off x="2782775" y="306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2" y="191"/>
                    <a:pt x="191" y="250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4"/>
            <p:cNvSpPr/>
            <p:nvPr/>
          </p:nvSpPr>
          <p:spPr>
            <a:xfrm>
              <a:off x="5739700" y="301050"/>
              <a:ext cx="17875" cy="8675"/>
            </a:xfrm>
            <a:custGeom>
              <a:avLst/>
              <a:gdLst/>
              <a:ahLst/>
              <a:cxnLst/>
              <a:rect l="l" t="t" r="r" b="b"/>
              <a:pathLst>
                <a:path w="715" h="347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429" y="346"/>
                  </a:lnTo>
                  <a:cubicBezTo>
                    <a:pt x="441" y="203"/>
                    <a:pt x="715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4"/>
            <p:cNvSpPr/>
            <p:nvPr/>
          </p:nvSpPr>
          <p:spPr>
            <a:xfrm>
              <a:off x="5489650" y="30075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30" y="120"/>
                    <a:pt x="394" y="37"/>
                    <a:pt x="215" y="1"/>
                  </a:cubicBezTo>
                  <a:cubicBezTo>
                    <a:pt x="215" y="120"/>
                    <a:pt x="37" y="132"/>
                    <a:pt x="1" y="227"/>
                  </a:cubicBezTo>
                  <a:cubicBezTo>
                    <a:pt x="215" y="227"/>
                    <a:pt x="251" y="311"/>
                    <a:pt x="430" y="334"/>
                  </a:cubicBezTo>
                  <a:cubicBezTo>
                    <a:pt x="430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4"/>
            <p:cNvSpPr/>
            <p:nvPr/>
          </p:nvSpPr>
          <p:spPr>
            <a:xfrm>
              <a:off x="3095325" y="3061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31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4"/>
            <p:cNvSpPr/>
            <p:nvPr/>
          </p:nvSpPr>
          <p:spPr>
            <a:xfrm>
              <a:off x="1989525" y="303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4"/>
            <p:cNvSpPr/>
            <p:nvPr/>
          </p:nvSpPr>
          <p:spPr>
            <a:xfrm>
              <a:off x="6649925" y="3031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4"/>
                    <a:pt x="108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4"/>
            <p:cNvSpPr/>
            <p:nvPr/>
          </p:nvSpPr>
          <p:spPr>
            <a:xfrm>
              <a:off x="459575" y="303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4"/>
            <p:cNvSpPr/>
            <p:nvPr/>
          </p:nvSpPr>
          <p:spPr>
            <a:xfrm>
              <a:off x="5612000" y="3004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24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67" y="167"/>
                    <a:pt x="429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4"/>
            <p:cNvSpPr/>
            <p:nvPr/>
          </p:nvSpPr>
          <p:spPr>
            <a:xfrm>
              <a:off x="5405425" y="295400"/>
              <a:ext cx="19075" cy="5675"/>
            </a:xfrm>
            <a:custGeom>
              <a:avLst/>
              <a:gdLst/>
              <a:ahLst/>
              <a:cxnLst/>
              <a:rect l="l" t="t" r="r" b="b"/>
              <a:pathLst>
                <a:path w="763" h="227" extrusionOk="0">
                  <a:moveTo>
                    <a:pt x="536" y="227"/>
                  </a:moveTo>
                  <a:cubicBezTo>
                    <a:pt x="536" y="108"/>
                    <a:pt x="715" y="96"/>
                    <a:pt x="763" y="13"/>
                  </a:cubicBezTo>
                  <a:cubicBezTo>
                    <a:pt x="417" y="24"/>
                    <a:pt x="1" y="1"/>
                    <a:pt x="10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4"/>
            <p:cNvSpPr/>
            <p:nvPr/>
          </p:nvSpPr>
          <p:spPr>
            <a:xfrm>
              <a:off x="5000325" y="2921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4"/>
                  </a:moveTo>
                  <a:cubicBezTo>
                    <a:pt x="226" y="84"/>
                    <a:pt x="48" y="1"/>
                    <a:pt x="12" y="144"/>
                  </a:cubicBezTo>
                  <a:cubicBezTo>
                    <a:pt x="0" y="203"/>
                    <a:pt x="179" y="263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4"/>
            <p:cNvSpPr/>
            <p:nvPr/>
          </p:nvSpPr>
          <p:spPr>
            <a:xfrm>
              <a:off x="4603550" y="2900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4"/>
            <p:cNvSpPr/>
            <p:nvPr/>
          </p:nvSpPr>
          <p:spPr>
            <a:xfrm>
              <a:off x="1927025" y="291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45" y="37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4"/>
            <p:cNvSpPr/>
            <p:nvPr/>
          </p:nvSpPr>
          <p:spPr>
            <a:xfrm>
              <a:off x="684600" y="2870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03"/>
                    <a:pt x="239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4"/>
            <p:cNvSpPr/>
            <p:nvPr/>
          </p:nvSpPr>
          <p:spPr>
            <a:xfrm>
              <a:off x="4366900" y="2835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4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4"/>
            <p:cNvSpPr/>
            <p:nvPr/>
          </p:nvSpPr>
          <p:spPr>
            <a:xfrm>
              <a:off x="1802600" y="278725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96" y="215"/>
                  </a:moveTo>
                  <a:cubicBezTo>
                    <a:pt x="381" y="215"/>
                    <a:pt x="393" y="370"/>
                    <a:pt x="750" y="334"/>
                  </a:cubicBezTo>
                  <a:cubicBezTo>
                    <a:pt x="1072" y="49"/>
                    <a:pt x="0" y="1"/>
                    <a:pt x="96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4"/>
            <p:cNvSpPr/>
            <p:nvPr/>
          </p:nvSpPr>
          <p:spPr>
            <a:xfrm>
              <a:off x="3932325" y="2808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20" y="131"/>
                  </a:moveTo>
                  <a:cubicBezTo>
                    <a:pt x="179" y="155"/>
                    <a:pt x="453" y="72"/>
                    <a:pt x="334" y="12"/>
                  </a:cubicBezTo>
                  <a:cubicBezTo>
                    <a:pt x="274" y="0"/>
                    <a:pt x="0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4"/>
            <p:cNvSpPr/>
            <p:nvPr/>
          </p:nvSpPr>
          <p:spPr>
            <a:xfrm>
              <a:off x="3440600" y="278150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8"/>
                    <a:pt x="381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4"/>
            <p:cNvSpPr/>
            <p:nvPr/>
          </p:nvSpPr>
          <p:spPr>
            <a:xfrm>
              <a:off x="1212650" y="2784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67" y="95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4"/>
            <p:cNvSpPr/>
            <p:nvPr/>
          </p:nvSpPr>
          <p:spPr>
            <a:xfrm>
              <a:off x="800375" y="269800"/>
              <a:ext cx="21475" cy="11650"/>
            </a:xfrm>
            <a:custGeom>
              <a:avLst/>
              <a:gdLst/>
              <a:ahLst/>
              <a:cxnLst/>
              <a:rect l="l" t="t" r="r" b="b"/>
              <a:pathLst>
                <a:path w="859" h="466" extrusionOk="0">
                  <a:moveTo>
                    <a:pt x="608" y="465"/>
                  </a:moveTo>
                  <a:cubicBezTo>
                    <a:pt x="739" y="465"/>
                    <a:pt x="858" y="453"/>
                    <a:pt x="822" y="346"/>
                  </a:cubicBezTo>
                  <a:cubicBezTo>
                    <a:pt x="453" y="346"/>
                    <a:pt x="691" y="36"/>
                    <a:pt x="382" y="1"/>
                  </a:cubicBezTo>
                  <a:cubicBezTo>
                    <a:pt x="1" y="227"/>
                    <a:pt x="549" y="227"/>
                    <a:pt x="156" y="453"/>
                  </a:cubicBezTo>
                  <a:cubicBezTo>
                    <a:pt x="322" y="465"/>
                    <a:pt x="453" y="465"/>
                    <a:pt x="608" y="46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4"/>
            <p:cNvSpPr/>
            <p:nvPr/>
          </p:nvSpPr>
          <p:spPr>
            <a:xfrm>
              <a:off x="3761175" y="272175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62" y="132"/>
                    <a:pt x="346" y="311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4"/>
            <p:cNvSpPr/>
            <p:nvPr/>
          </p:nvSpPr>
          <p:spPr>
            <a:xfrm>
              <a:off x="889675" y="267425"/>
              <a:ext cx="19975" cy="11050"/>
            </a:xfrm>
            <a:custGeom>
              <a:avLst/>
              <a:gdLst/>
              <a:ahLst/>
              <a:cxnLst/>
              <a:rect l="l" t="t" r="r" b="b"/>
              <a:pathLst>
                <a:path w="799" h="442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9" y="191"/>
                    <a:pt x="703" y="12"/>
                    <a:pt x="310" y="0"/>
                  </a:cubicBezTo>
                  <a:cubicBezTo>
                    <a:pt x="239" y="143"/>
                    <a:pt x="1" y="203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4"/>
            <p:cNvSpPr/>
            <p:nvPr/>
          </p:nvSpPr>
          <p:spPr>
            <a:xfrm>
              <a:off x="3846600" y="262075"/>
              <a:ext cx="28900" cy="18475"/>
            </a:xfrm>
            <a:custGeom>
              <a:avLst/>
              <a:gdLst/>
              <a:ahLst/>
              <a:cxnLst/>
              <a:rect l="l" t="t" r="r" b="b"/>
              <a:pathLst>
                <a:path w="1156" h="739" extrusionOk="0">
                  <a:moveTo>
                    <a:pt x="1155" y="214"/>
                  </a:moveTo>
                  <a:cubicBezTo>
                    <a:pt x="453" y="286"/>
                    <a:pt x="489" y="0"/>
                    <a:pt x="72" y="214"/>
                  </a:cubicBezTo>
                  <a:cubicBezTo>
                    <a:pt x="0" y="738"/>
                    <a:pt x="1072" y="512"/>
                    <a:pt x="1155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4"/>
            <p:cNvSpPr/>
            <p:nvPr/>
          </p:nvSpPr>
          <p:spPr>
            <a:xfrm>
              <a:off x="1157875" y="2695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72"/>
                    <a:pt x="48" y="1"/>
                    <a:pt x="0" y="144"/>
                  </a:cubicBezTo>
                  <a:cubicBezTo>
                    <a:pt x="0" y="191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4"/>
            <p:cNvSpPr/>
            <p:nvPr/>
          </p:nvSpPr>
          <p:spPr>
            <a:xfrm>
              <a:off x="4799400" y="2644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4"/>
            <p:cNvSpPr/>
            <p:nvPr/>
          </p:nvSpPr>
          <p:spPr>
            <a:xfrm>
              <a:off x="3923400" y="26445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19"/>
                  </a:lnTo>
                  <a:cubicBezTo>
                    <a:pt x="262" y="119"/>
                    <a:pt x="215" y="24"/>
                    <a:pt x="48" y="0"/>
                  </a:cubicBezTo>
                  <a:cubicBezTo>
                    <a:pt x="60" y="179"/>
                    <a:pt x="0" y="393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4"/>
            <p:cNvSpPr/>
            <p:nvPr/>
          </p:nvSpPr>
          <p:spPr>
            <a:xfrm>
              <a:off x="878075" y="266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4"/>
            <p:cNvSpPr/>
            <p:nvPr/>
          </p:nvSpPr>
          <p:spPr>
            <a:xfrm>
              <a:off x="7174100" y="260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43"/>
                  </a:moveTo>
                  <a:cubicBezTo>
                    <a:pt x="393" y="1"/>
                    <a:pt x="203" y="60"/>
                    <a:pt x="0" y="143"/>
                  </a:cubicBezTo>
                  <a:cubicBezTo>
                    <a:pt x="12" y="262"/>
                    <a:pt x="393" y="286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4"/>
            <p:cNvSpPr/>
            <p:nvPr/>
          </p:nvSpPr>
          <p:spPr>
            <a:xfrm>
              <a:off x="7345550" y="2582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4"/>
            <p:cNvSpPr/>
            <p:nvPr/>
          </p:nvSpPr>
          <p:spPr>
            <a:xfrm>
              <a:off x="7280350" y="2582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8" y="167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4"/>
            <p:cNvSpPr/>
            <p:nvPr/>
          </p:nvSpPr>
          <p:spPr>
            <a:xfrm>
              <a:off x="7009800" y="246875"/>
              <a:ext cx="17875" cy="11950"/>
            </a:xfrm>
            <a:custGeom>
              <a:avLst/>
              <a:gdLst/>
              <a:ahLst/>
              <a:cxnLst/>
              <a:rect l="l" t="t" r="r" b="b"/>
              <a:pathLst>
                <a:path w="715" h="478" extrusionOk="0">
                  <a:moveTo>
                    <a:pt x="715" y="477"/>
                  </a:moveTo>
                  <a:lnTo>
                    <a:pt x="715" y="25"/>
                  </a:lnTo>
                  <a:cubicBezTo>
                    <a:pt x="131" y="1"/>
                    <a:pt x="0" y="180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4"/>
            <p:cNvSpPr/>
            <p:nvPr/>
          </p:nvSpPr>
          <p:spPr>
            <a:xfrm>
              <a:off x="1595425" y="2555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1" y="84"/>
                    <a:pt x="108" y="143"/>
                  </a:cubicBezTo>
                  <a:cubicBezTo>
                    <a:pt x="167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4"/>
            <p:cNvSpPr/>
            <p:nvPr/>
          </p:nvSpPr>
          <p:spPr>
            <a:xfrm>
              <a:off x="1576375" y="242125"/>
              <a:ext cx="18475" cy="13725"/>
            </a:xfrm>
            <a:custGeom>
              <a:avLst/>
              <a:gdLst/>
              <a:ahLst/>
              <a:cxnLst/>
              <a:rect l="l" t="t" r="r" b="b"/>
              <a:pathLst>
                <a:path w="739" h="549" extrusionOk="0">
                  <a:moveTo>
                    <a:pt x="1" y="96"/>
                  </a:moveTo>
                  <a:lnTo>
                    <a:pt x="1" y="548"/>
                  </a:lnTo>
                  <a:lnTo>
                    <a:pt x="655" y="548"/>
                  </a:lnTo>
                  <a:cubicBezTo>
                    <a:pt x="715" y="262"/>
                    <a:pt x="739" y="0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4"/>
            <p:cNvSpPr/>
            <p:nvPr/>
          </p:nvSpPr>
          <p:spPr>
            <a:xfrm>
              <a:off x="6609450" y="242125"/>
              <a:ext cx="20850" cy="13425"/>
            </a:xfrm>
            <a:custGeom>
              <a:avLst/>
              <a:gdLst/>
              <a:ahLst/>
              <a:cxnLst/>
              <a:rect l="l" t="t" r="r" b="b"/>
              <a:pathLst>
                <a:path w="834" h="537" extrusionOk="0">
                  <a:moveTo>
                    <a:pt x="215" y="0"/>
                  </a:moveTo>
                  <a:cubicBezTo>
                    <a:pt x="227" y="191"/>
                    <a:pt x="167" y="358"/>
                    <a:pt x="0" y="441"/>
                  </a:cubicBezTo>
                  <a:cubicBezTo>
                    <a:pt x="727" y="536"/>
                    <a:pt x="834" y="12"/>
                    <a:pt x="2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4"/>
            <p:cNvSpPr/>
            <p:nvPr/>
          </p:nvSpPr>
          <p:spPr>
            <a:xfrm>
              <a:off x="3283125" y="24717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30" y="144"/>
                  </a:moveTo>
                  <a:cubicBezTo>
                    <a:pt x="430" y="13"/>
                    <a:pt x="60" y="1"/>
                    <a:pt x="1" y="144"/>
                  </a:cubicBezTo>
                  <a:cubicBezTo>
                    <a:pt x="239" y="120"/>
                    <a:pt x="334" y="299"/>
                    <a:pt x="43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4"/>
            <p:cNvSpPr/>
            <p:nvPr/>
          </p:nvSpPr>
          <p:spPr>
            <a:xfrm>
              <a:off x="1416225" y="2498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80" y="167"/>
                    <a:pt x="441" y="71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4"/>
            <p:cNvSpPr/>
            <p:nvPr/>
          </p:nvSpPr>
          <p:spPr>
            <a:xfrm>
              <a:off x="641425" y="2471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44"/>
                  </a:moveTo>
                  <a:cubicBezTo>
                    <a:pt x="227" y="72"/>
                    <a:pt x="49" y="1"/>
                    <a:pt x="1" y="144"/>
                  </a:cubicBezTo>
                  <a:cubicBezTo>
                    <a:pt x="13" y="191"/>
                    <a:pt x="191" y="251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4"/>
            <p:cNvSpPr/>
            <p:nvPr/>
          </p:nvSpPr>
          <p:spPr>
            <a:xfrm>
              <a:off x="413725" y="243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70" y="144"/>
                  </a:moveTo>
                  <a:cubicBezTo>
                    <a:pt x="572" y="1"/>
                    <a:pt x="60" y="1"/>
                    <a:pt x="1" y="275"/>
                  </a:cubicBezTo>
                  <a:cubicBezTo>
                    <a:pt x="286" y="406"/>
                    <a:pt x="810" y="418"/>
                    <a:pt x="87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4"/>
            <p:cNvSpPr/>
            <p:nvPr/>
          </p:nvSpPr>
          <p:spPr>
            <a:xfrm>
              <a:off x="3464700" y="233500"/>
              <a:ext cx="29200" cy="17275"/>
            </a:xfrm>
            <a:custGeom>
              <a:avLst/>
              <a:gdLst/>
              <a:ahLst/>
              <a:cxnLst/>
              <a:rect l="l" t="t" r="r" b="b"/>
              <a:pathLst>
                <a:path w="1168" h="691" extrusionOk="0">
                  <a:moveTo>
                    <a:pt x="1001" y="691"/>
                  </a:moveTo>
                  <a:cubicBezTo>
                    <a:pt x="1168" y="0"/>
                    <a:pt x="1" y="607"/>
                    <a:pt x="100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4"/>
            <p:cNvSpPr/>
            <p:nvPr/>
          </p:nvSpPr>
          <p:spPr>
            <a:xfrm>
              <a:off x="878975" y="242125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72" y="215"/>
                  </a:moveTo>
                  <a:cubicBezTo>
                    <a:pt x="357" y="215"/>
                    <a:pt x="369" y="370"/>
                    <a:pt x="726" y="346"/>
                  </a:cubicBezTo>
                  <a:cubicBezTo>
                    <a:pt x="1072" y="60"/>
                    <a:pt x="0" y="0"/>
                    <a:pt x="72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4"/>
            <p:cNvSpPr/>
            <p:nvPr/>
          </p:nvSpPr>
          <p:spPr>
            <a:xfrm>
              <a:off x="5693550" y="2439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4"/>
            <p:cNvSpPr/>
            <p:nvPr/>
          </p:nvSpPr>
          <p:spPr>
            <a:xfrm>
              <a:off x="4922025" y="236475"/>
              <a:ext cx="20275" cy="11025"/>
            </a:xfrm>
            <a:custGeom>
              <a:avLst/>
              <a:gdLst/>
              <a:ahLst/>
              <a:cxnLst/>
              <a:rect l="l" t="t" r="r" b="b"/>
              <a:pathLst>
                <a:path w="811" h="441" extrusionOk="0">
                  <a:moveTo>
                    <a:pt x="751" y="441"/>
                  </a:moveTo>
                  <a:cubicBezTo>
                    <a:pt x="810" y="191"/>
                    <a:pt x="691" y="12"/>
                    <a:pt x="322" y="0"/>
                  </a:cubicBezTo>
                  <a:cubicBezTo>
                    <a:pt x="239" y="143"/>
                    <a:pt x="1" y="226"/>
                    <a:pt x="9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4"/>
            <p:cNvSpPr/>
            <p:nvPr/>
          </p:nvSpPr>
          <p:spPr>
            <a:xfrm>
              <a:off x="2498525" y="2323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6" y="393"/>
                  </a:moveTo>
                  <a:cubicBezTo>
                    <a:pt x="1250" y="1"/>
                    <a:pt x="0" y="655"/>
                    <a:pt x="726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4"/>
            <p:cNvSpPr/>
            <p:nvPr/>
          </p:nvSpPr>
          <p:spPr>
            <a:xfrm>
              <a:off x="1918075" y="233500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45"/>
                  </a:moveTo>
                  <a:lnTo>
                    <a:pt x="477" y="119"/>
                  </a:lnTo>
                  <a:cubicBezTo>
                    <a:pt x="251" y="119"/>
                    <a:pt x="227" y="24"/>
                    <a:pt x="49" y="0"/>
                  </a:cubicBezTo>
                  <a:cubicBezTo>
                    <a:pt x="60" y="179"/>
                    <a:pt x="1" y="393"/>
                    <a:pt x="47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4"/>
            <p:cNvSpPr/>
            <p:nvPr/>
          </p:nvSpPr>
          <p:spPr>
            <a:xfrm>
              <a:off x="1707050" y="239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4"/>
            <p:cNvSpPr/>
            <p:nvPr/>
          </p:nvSpPr>
          <p:spPr>
            <a:xfrm>
              <a:off x="3356350" y="2355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4"/>
            <p:cNvSpPr/>
            <p:nvPr/>
          </p:nvSpPr>
          <p:spPr>
            <a:xfrm>
              <a:off x="834625" y="2355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4"/>
            <p:cNvSpPr/>
            <p:nvPr/>
          </p:nvSpPr>
          <p:spPr>
            <a:xfrm>
              <a:off x="5712300" y="2308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4"/>
            <p:cNvSpPr/>
            <p:nvPr/>
          </p:nvSpPr>
          <p:spPr>
            <a:xfrm>
              <a:off x="2690800" y="227825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4"/>
            <p:cNvSpPr/>
            <p:nvPr/>
          </p:nvSpPr>
          <p:spPr>
            <a:xfrm>
              <a:off x="1846350" y="225150"/>
              <a:ext cx="26825" cy="9550"/>
            </a:xfrm>
            <a:custGeom>
              <a:avLst/>
              <a:gdLst/>
              <a:ahLst/>
              <a:cxnLst/>
              <a:rect l="l" t="t" r="r" b="b"/>
              <a:pathLst>
                <a:path w="1073" h="382" extrusionOk="0">
                  <a:moveTo>
                    <a:pt x="72" y="227"/>
                  </a:moveTo>
                  <a:cubicBezTo>
                    <a:pt x="358" y="227"/>
                    <a:pt x="370" y="382"/>
                    <a:pt x="727" y="346"/>
                  </a:cubicBezTo>
                  <a:cubicBezTo>
                    <a:pt x="1072" y="60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4"/>
            <p:cNvSpPr/>
            <p:nvPr/>
          </p:nvSpPr>
          <p:spPr>
            <a:xfrm>
              <a:off x="2677100" y="227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68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4"/>
            <p:cNvSpPr/>
            <p:nvPr/>
          </p:nvSpPr>
          <p:spPr>
            <a:xfrm>
              <a:off x="1957075" y="227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63" y="37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4"/>
            <p:cNvSpPr/>
            <p:nvPr/>
          </p:nvSpPr>
          <p:spPr>
            <a:xfrm>
              <a:off x="1842475" y="914825"/>
              <a:ext cx="40225" cy="16700"/>
            </a:xfrm>
            <a:custGeom>
              <a:avLst/>
              <a:gdLst/>
              <a:ahLst/>
              <a:cxnLst/>
              <a:rect l="l" t="t" r="r" b="b"/>
              <a:pathLst>
                <a:path w="1609" h="668" extrusionOk="0">
                  <a:moveTo>
                    <a:pt x="227" y="667"/>
                  </a:moveTo>
                  <a:cubicBezTo>
                    <a:pt x="1608" y="584"/>
                    <a:pt x="239" y="1"/>
                    <a:pt x="1" y="322"/>
                  </a:cubicBezTo>
                  <a:cubicBezTo>
                    <a:pt x="275" y="358"/>
                    <a:pt x="251" y="501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4"/>
            <p:cNvSpPr/>
            <p:nvPr/>
          </p:nvSpPr>
          <p:spPr>
            <a:xfrm>
              <a:off x="7125575" y="616275"/>
              <a:ext cx="27125" cy="11350"/>
            </a:xfrm>
            <a:custGeom>
              <a:avLst/>
              <a:gdLst/>
              <a:ahLst/>
              <a:cxnLst/>
              <a:rect l="l" t="t" r="r" b="b"/>
              <a:pathLst>
                <a:path w="1085" h="454" extrusionOk="0">
                  <a:moveTo>
                    <a:pt x="1084" y="453"/>
                  </a:moveTo>
                  <a:cubicBezTo>
                    <a:pt x="1013" y="155"/>
                    <a:pt x="525" y="72"/>
                    <a:pt x="1" y="1"/>
                  </a:cubicBezTo>
                  <a:cubicBezTo>
                    <a:pt x="84" y="298"/>
                    <a:pt x="667" y="334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4"/>
            <p:cNvSpPr/>
            <p:nvPr/>
          </p:nvSpPr>
          <p:spPr>
            <a:xfrm>
              <a:off x="7380375" y="382625"/>
              <a:ext cx="29500" cy="16675"/>
            </a:xfrm>
            <a:custGeom>
              <a:avLst/>
              <a:gdLst/>
              <a:ahLst/>
              <a:cxnLst/>
              <a:rect l="l" t="t" r="r" b="b"/>
              <a:pathLst>
                <a:path w="1180" h="667" extrusionOk="0">
                  <a:moveTo>
                    <a:pt x="239" y="572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191"/>
                    <a:pt x="0" y="155"/>
                    <a:pt x="23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4"/>
            <p:cNvSpPr/>
            <p:nvPr/>
          </p:nvSpPr>
          <p:spPr>
            <a:xfrm>
              <a:off x="858425" y="308200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65" y="394"/>
                  </a:moveTo>
                  <a:cubicBezTo>
                    <a:pt x="548" y="191"/>
                    <a:pt x="739" y="417"/>
                    <a:pt x="1120" y="394"/>
                  </a:cubicBezTo>
                  <a:lnTo>
                    <a:pt x="1120" y="48"/>
                  </a:lnTo>
                  <a:cubicBezTo>
                    <a:pt x="703" y="1"/>
                    <a:pt x="1" y="358"/>
                    <a:pt x="46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4"/>
            <p:cNvSpPr/>
            <p:nvPr/>
          </p:nvSpPr>
          <p:spPr>
            <a:xfrm>
              <a:off x="837600" y="242725"/>
              <a:ext cx="29775" cy="11625"/>
            </a:xfrm>
            <a:custGeom>
              <a:avLst/>
              <a:gdLst/>
              <a:ahLst/>
              <a:cxnLst/>
              <a:rect l="l" t="t" r="r" b="b"/>
              <a:pathLst>
                <a:path w="1191" h="465" extrusionOk="0">
                  <a:moveTo>
                    <a:pt x="1084" y="322"/>
                  </a:moveTo>
                  <a:cubicBezTo>
                    <a:pt x="655" y="322"/>
                    <a:pt x="798" y="0"/>
                    <a:pt x="203" y="96"/>
                  </a:cubicBezTo>
                  <a:cubicBezTo>
                    <a:pt x="0" y="357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4"/>
            <p:cNvSpPr/>
            <p:nvPr/>
          </p:nvSpPr>
          <p:spPr>
            <a:xfrm>
              <a:off x="7044325" y="1981025"/>
              <a:ext cx="11025" cy="6875"/>
            </a:xfrm>
            <a:custGeom>
              <a:avLst/>
              <a:gdLst/>
              <a:ahLst/>
              <a:cxnLst/>
              <a:rect l="l" t="t" r="r" b="b"/>
              <a:pathLst>
                <a:path w="441" h="275" extrusionOk="0">
                  <a:moveTo>
                    <a:pt x="441" y="144"/>
                  </a:moveTo>
                  <a:cubicBezTo>
                    <a:pt x="393" y="1"/>
                    <a:pt x="203" y="60"/>
                    <a:pt x="0" y="144"/>
                  </a:cubicBezTo>
                  <a:cubicBezTo>
                    <a:pt x="0" y="239"/>
                    <a:pt x="381" y="274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4"/>
            <p:cNvSpPr/>
            <p:nvPr/>
          </p:nvSpPr>
          <p:spPr>
            <a:xfrm>
              <a:off x="6568675" y="19837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55" y="167"/>
                    <a:pt x="429" y="72"/>
                    <a:pt x="322" y="13"/>
                  </a:cubicBezTo>
                  <a:cubicBezTo>
                    <a:pt x="262" y="1"/>
                    <a:pt x="0" y="72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4"/>
            <p:cNvSpPr/>
            <p:nvPr/>
          </p:nvSpPr>
          <p:spPr>
            <a:xfrm>
              <a:off x="2760750" y="198162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191"/>
                    <a:pt x="251" y="262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4"/>
            <p:cNvSpPr/>
            <p:nvPr/>
          </p:nvSpPr>
          <p:spPr>
            <a:xfrm>
              <a:off x="288725" y="19816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95" y="84"/>
                    <a:pt x="0" y="215"/>
                  </a:cubicBezTo>
                  <a:cubicBezTo>
                    <a:pt x="345" y="203"/>
                    <a:pt x="762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4"/>
            <p:cNvSpPr/>
            <p:nvPr/>
          </p:nvSpPr>
          <p:spPr>
            <a:xfrm>
              <a:off x="2307425" y="19807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84"/>
                    <a:pt x="131" y="132"/>
                  </a:cubicBezTo>
                  <a:cubicBezTo>
                    <a:pt x="191" y="179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4"/>
            <p:cNvSpPr/>
            <p:nvPr/>
          </p:nvSpPr>
          <p:spPr>
            <a:xfrm>
              <a:off x="5639075" y="19777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80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4"/>
            <p:cNvSpPr/>
            <p:nvPr/>
          </p:nvSpPr>
          <p:spPr>
            <a:xfrm>
              <a:off x="4302300" y="19777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84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4"/>
            <p:cNvSpPr/>
            <p:nvPr/>
          </p:nvSpPr>
          <p:spPr>
            <a:xfrm>
              <a:off x="1641850" y="1964650"/>
              <a:ext cx="31875" cy="14325"/>
            </a:xfrm>
            <a:custGeom>
              <a:avLst/>
              <a:gdLst/>
              <a:ahLst/>
              <a:cxnLst/>
              <a:rect l="l" t="t" r="r" b="b"/>
              <a:pathLst>
                <a:path w="1275" h="573" extrusionOk="0">
                  <a:moveTo>
                    <a:pt x="656" y="1"/>
                  </a:moveTo>
                  <a:cubicBezTo>
                    <a:pt x="465" y="203"/>
                    <a:pt x="144" y="334"/>
                    <a:pt x="1" y="572"/>
                  </a:cubicBezTo>
                  <a:cubicBezTo>
                    <a:pt x="453" y="560"/>
                    <a:pt x="1275" y="167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4"/>
            <p:cNvSpPr/>
            <p:nvPr/>
          </p:nvSpPr>
          <p:spPr>
            <a:xfrm>
              <a:off x="1514475" y="19750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43"/>
                  </a:moveTo>
                  <a:cubicBezTo>
                    <a:pt x="155" y="167"/>
                    <a:pt x="429" y="84"/>
                    <a:pt x="321" y="12"/>
                  </a:cubicBezTo>
                  <a:cubicBezTo>
                    <a:pt x="262" y="1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4"/>
            <p:cNvSpPr/>
            <p:nvPr/>
          </p:nvSpPr>
          <p:spPr>
            <a:xfrm>
              <a:off x="1057850" y="19721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8" y="179"/>
                    <a:pt x="429" y="96"/>
                    <a:pt x="310" y="36"/>
                  </a:cubicBezTo>
                  <a:cubicBezTo>
                    <a:pt x="263" y="0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4"/>
            <p:cNvSpPr/>
            <p:nvPr/>
          </p:nvSpPr>
          <p:spPr>
            <a:xfrm>
              <a:off x="2356825" y="1969725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2"/>
                    <a:pt x="322" y="12"/>
                  </a:cubicBezTo>
                  <a:cubicBezTo>
                    <a:pt x="263" y="0"/>
                    <a:pt x="1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4"/>
            <p:cNvSpPr/>
            <p:nvPr/>
          </p:nvSpPr>
          <p:spPr>
            <a:xfrm>
              <a:off x="2462800" y="19646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4"/>
            <p:cNvSpPr/>
            <p:nvPr/>
          </p:nvSpPr>
          <p:spPr>
            <a:xfrm>
              <a:off x="5375650" y="19613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4"/>
            <p:cNvSpPr/>
            <p:nvPr/>
          </p:nvSpPr>
          <p:spPr>
            <a:xfrm>
              <a:off x="3533175" y="1961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4"/>
            <p:cNvSpPr/>
            <p:nvPr/>
          </p:nvSpPr>
          <p:spPr>
            <a:xfrm>
              <a:off x="622975" y="19640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4"/>
            <p:cNvSpPr/>
            <p:nvPr/>
          </p:nvSpPr>
          <p:spPr>
            <a:xfrm>
              <a:off x="4522575" y="19557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20"/>
                  </a:moveTo>
                  <a:cubicBezTo>
                    <a:pt x="429" y="120"/>
                    <a:pt x="405" y="36"/>
                    <a:pt x="227" y="1"/>
                  </a:cubicBezTo>
                  <a:cubicBezTo>
                    <a:pt x="227" y="120"/>
                    <a:pt x="48" y="132"/>
                    <a:pt x="1" y="227"/>
                  </a:cubicBezTo>
                  <a:cubicBezTo>
                    <a:pt x="227" y="227"/>
                    <a:pt x="251" y="322"/>
                    <a:pt x="429" y="346"/>
                  </a:cubicBezTo>
                  <a:cubicBezTo>
                    <a:pt x="429" y="239"/>
                    <a:pt x="608" y="227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4"/>
            <p:cNvSpPr/>
            <p:nvPr/>
          </p:nvSpPr>
          <p:spPr>
            <a:xfrm>
              <a:off x="4024300" y="1955725"/>
              <a:ext cx="26525" cy="16100"/>
            </a:xfrm>
            <a:custGeom>
              <a:avLst/>
              <a:gdLst/>
              <a:ahLst/>
              <a:cxnLst/>
              <a:rect l="l" t="t" r="r" b="b"/>
              <a:pathLst>
                <a:path w="1061" h="644" extrusionOk="0">
                  <a:moveTo>
                    <a:pt x="1013" y="239"/>
                  </a:moveTo>
                  <a:cubicBezTo>
                    <a:pt x="1060" y="167"/>
                    <a:pt x="691" y="1"/>
                    <a:pt x="584" y="24"/>
                  </a:cubicBezTo>
                  <a:cubicBezTo>
                    <a:pt x="1" y="108"/>
                    <a:pt x="715" y="644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4"/>
            <p:cNvSpPr/>
            <p:nvPr/>
          </p:nvSpPr>
          <p:spPr>
            <a:xfrm>
              <a:off x="528025" y="1946800"/>
              <a:ext cx="31575" cy="15500"/>
            </a:xfrm>
            <a:custGeom>
              <a:avLst/>
              <a:gdLst/>
              <a:ahLst/>
              <a:cxnLst/>
              <a:rect l="l" t="t" r="r" b="b"/>
              <a:pathLst>
                <a:path w="1263" h="620" extrusionOk="0">
                  <a:moveTo>
                    <a:pt x="858" y="477"/>
                  </a:moveTo>
                  <a:cubicBezTo>
                    <a:pt x="1263" y="108"/>
                    <a:pt x="84" y="0"/>
                    <a:pt x="1" y="250"/>
                  </a:cubicBezTo>
                  <a:cubicBezTo>
                    <a:pt x="346" y="322"/>
                    <a:pt x="179" y="620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4"/>
            <p:cNvSpPr/>
            <p:nvPr/>
          </p:nvSpPr>
          <p:spPr>
            <a:xfrm>
              <a:off x="848600" y="1936075"/>
              <a:ext cx="39625" cy="18200"/>
            </a:xfrm>
            <a:custGeom>
              <a:avLst/>
              <a:gdLst/>
              <a:ahLst/>
              <a:cxnLst/>
              <a:rect l="l" t="t" r="r" b="b"/>
              <a:pathLst>
                <a:path w="1585" h="728" extrusionOk="0">
                  <a:moveTo>
                    <a:pt x="1299" y="679"/>
                  </a:moveTo>
                  <a:cubicBezTo>
                    <a:pt x="1477" y="548"/>
                    <a:pt x="1584" y="382"/>
                    <a:pt x="1525" y="120"/>
                  </a:cubicBezTo>
                  <a:cubicBezTo>
                    <a:pt x="810" y="179"/>
                    <a:pt x="513" y="48"/>
                    <a:pt x="1" y="1"/>
                  </a:cubicBezTo>
                  <a:cubicBezTo>
                    <a:pt x="263" y="334"/>
                    <a:pt x="346" y="727"/>
                    <a:pt x="1299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4"/>
            <p:cNvSpPr/>
            <p:nvPr/>
          </p:nvSpPr>
          <p:spPr>
            <a:xfrm>
              <a:off x="1138225" y="1933400"/>
              <a:ext cx="56875" cy="14625"/>
            </a:xfrm>
            <a:custGeom>
              <a:avLst/>
              <a:gdLst/>
              <a:ahLst/>
              <a:cxnLst/>
              <a:rect l="l" t="t" r="r" b="b"/>
              <a:pathLst>
                <a:path w="2275" h="585" extrusionOk="0">
                  <a:moveTo>
                    <a:pt x="798" y="572"/>
                  </a:moveTo>
                  <a:cubicBezTo>
                    <a:pt x="739" y="167"/>
                    <a:pt x="2275" y="584"/>
                    <a:pt x="1894" y="1"/>
                  </a:cubicBezTo>
                  <a:cubicBezTo>
                    <a:pt x="1274" y="60"/>
                    <a:pt x="763" y="167"/>
                    <a:pt x="143" y="227"/>
                  </a:cubicBezTo>
                  <a:cubicBezTo>
                    <a:pt x="1" y="536"/>
                    <a:pt x="608" y="453"/>
                    <a:pt x="79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4"/>
            <p:cNvSpPr/>
            <p:nvPr/>
          </p:nvSpPr>
          <p:spPr>
            <a:xfrm>
              <a:off x="5481625" y="19414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7" y="167"/>
                    <a:pt x="441" y="83"/>
                    <a:pt x="334" y="24"/>
                  </a:cubicBezTo>
                  <a:cubicBezTo>
                    <a:pt x="274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4"/>
            <p:cNvSpPr/>
            <p:nvPr/>
          </p:nvSpPr>
          <p:spPr>
            <a:xfrm>
              <a:off x="5419125" y="19363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4"/>
            <p:cNvSpPr/>
            <p:nvPr/>
          </p:nvSpPr>
          <p:spPr>
            <a:xfrm>
              <a:off x="4332375" y="19357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93" y="1"/>
                    <a:pt x="191" y="60"/>
                    <a:pt x="0" y="132"/>
                  </a:cubicBezTo>
                  <a:cubicBezTo>
                    <a:pt x="0" y="251"/>
                    <a:pt x="370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4"/>
            <p:cNvSpPr/>
            <p:nvPr/>
          </p:nvSpPr>
          <p:spPr>
            <a:xfrm>
              <a:off x="6521050" y="1925375"/>
              <a:ext cx="35150" cy="16675"/>
            </a:xfrm>
            <a:custGeom>
              <a:avLst/>
              <a:gdLst/>
              <a:ahLst/>
              <a:cxnLst/>
              <a:rect l="l" t="t" r="r" b="b"/>
              <a:pathLst>
                <a:path w="1406" h="667" extrusionOk="0">
                  <a:moveTo>
                    <a:pt x="715" y="0"/>
                  </a:moveTo>
                  <a:cubicBezTo>
                    <a:pt x="679" y="203"/>
                    <a:pt x="0" y="72"/>
                    <a:pt x="60" y="345"/>
                  </a:cubicBezTo>
                  <a:cubicBezTo>
                    <a:pt x="441" y="667"/>
                    <a:pt x="1405" y="17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4"/>
            <p:cNvSpPr/>
            <p:nvPr/>
          </p:nvSpPr>
          <p:spPr>
            <a:xfrm>
              <a:off x="5476275" y="19328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19" y="132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4"/>
            <p:cNvSpPr/>
            <p:nvPr/>
          </p:nvSpPr>
          <p:spPr>
            <a:xfrm>
              <a:off x="7364900" y="19280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4"/>
            <p:cNvSpPr/>
            <p:nvPr/>
          </p:nvSpPr>
          <p:spPr>
            <a:xfrm>
              <a:off x="4811600" y="191792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393" y="620"/>
                  </a:moveTo>
                  <a:cubicBezTo>
                    <a:pt x="465" y="477"/>
                    <a:pt x="703" y="405"/>
                    <a:pt x="608" y="179"/>
                  </a:cubicBezTo>
                  <a:cubicBezTo>
                    <a:pt x="1" y="1"/>
                    <a:pt x="1" y="667"/>
                    <a:pt x="393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4"/>
            <p:cNvSpPr/>
            <p:nvPr/>
          </p:nvSpPr>
          <p:spPr>
            <a:xfrm>
              <a:off x="4470775" y="19271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4"/>
            <p:cNvSpPr/>
            <p:nvPr/>
          </p:nvSpPr>
          <p:spPr>
            <a:xfrm>
              <a:off x="2202350" y="191792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405"/>
                  </a:moveTo>
                  <a:cubicBezTo>
                    <a:pt x="536" y="715"/>
                    <a:pt x="1477" y="405"/>
                    <a:pt x="1501" y="179"/>
                  </a:cubicBezTo>
                  <a:cubicBezTo>
                    <a:pt x="1060" y="251"/>
                    <a:pt x="0" y="1"/>
                    <a:pt x="191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4"/>
            <p:cNvSpPr/>
            <p:nvPr/>
          </p:nvSpPr>
          <p:spPr>
            <a:xfrm>
              <a:off x="1336175" y="191257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488" y="512"/>
                  </a:moveTo>
                  <a:cubicBezTo>
                    <a:pt x="834" y="345"/>
                    <a:pt x="726" y="0"/>
                    <a:pt x="60" y="60"/>
                  </a:cubicBezTo>
                  <a:cubicBezTo>
                    <a:pt x="0" y="322"/>
                    <a:pt x="119" y="476"/>
                    <a:pt x="48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4"/>
            <p:cNvSpPr/>
            <p:nvPr/>
          </p:nvSpPr>
          <p:spPr>
            <a:xfrm>
              <a:off x="7215175" y="19185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4"/>
            <p:cNvSpPr/>
            <p:nvPr/>
          </p:nvSpPr>
          <p:spPr>
            <a:xfrm>
              <a:off x="7258625" y="19161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4"/>
            <p:cNvSpPr/>
            <p:nvPr/>
          </p:nvSpPr>
          <p:spPr>
            <a:xfrm>
              <a:off x="5652775" y="1906325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536"/>
                  </a:moveTo>
                  <a:cubicBezTo>
                    <a:pt x="834" y="631"/>
                    <a:pt x="834" y="0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4"/>
            <p:cNvSpPr/>
            <p:nvPr/>
          </p:nvSpPr>
          <p:spPr>
            <a:xfrm>
              <a:off x="2266950" y="1913175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60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4"/>
            <p:cNvSpPr/>
            <p:nvPr/>
          </p:nvSpPr>
          <p:spPr>
            <a:xfrm>
              <a:off x="882550" y="1897100"/>
              <a:ext cx="32750" cy="19350"/>
            </a:xfrm>
            <a:custGeom>
              <a:avLst/>
              <a:gdLst/>
              <a:ahLst/>
              <a:cxnLst/>
              <a:rect l="l" t="t" r="r" b="b"/>
              <a:pathLst>
                <a:path w="1310" h="774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55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4"/>
            <p:cNvSpPr/>
            <p:nvPr/>
          </p:nvSpPr>
          <p:spPr>
            <a:xfrm>
              <a:off x="5041700" y="19048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4"/>
            <p:cNvSpPr/>
            <p:nvPr/>
          </p:nvSpPr>
          <p:spPr>
            <a:xfrm>
              <a:off x="4978300" y="1902750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1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03"/>
                    <a:pt x="238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4"/>
            <p:cNvSpPr/>
            <p:nvPr/>
          </p:nvSpPr>
          <p:spPr>
            <a:xfrm>
              <a:off x="1294500" y="1892625"/>
              <a:ext cx="16100" cy="14025"/>
            </a:xfrm>
            <a:custGeom>
              <a:avLst/>
              <a:gdLst/>
              <a:ahLst/>
              <a:cxnLst/>
              <a:rect l="l" t="t" r="r" b="b"/>
              <a:pathLst>
                <a:path w="644" h="561" extrusionOk="0">
                  <a:moveTo>
                    <a:pt x="429" y="524"/>
                  </a:moveTo>
                  <a:cubicBezTo>
                    <a:pt x="441" y="441"/>
                    <a:pt x="465" y="381"/>
                    <a:pt x="643" y="405"/>
                  </a:cubicBezTo>
                  <a:lnTo>
                    <a:pt x="643" y="179"/>
                  </a:lnTo>
                  <a:cubicBezTo>
                    <a:pt x="107" y="0"/>
                    <a:pt x="0" y="560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4"/>
            <p:cNvSpPr/>
            <p:nvPr/>
          </p:nvSpPr>
          <p:spPr>
            <a:xfrm>
              <a:off x="4340400" y="18991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41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4"/>
            <p:cNvSpPr/>
            <p:nvPr/>
          </p:nvSpPr>
          <p:spPr>
            <a:xfrm>
              <a:off x="265500" y="1894125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727" y="345"/>
                  </a:moveTo>
                  <a:lnTo>
                    <a:pt x="727" y="0"/>
                  </a:lnTo>
                  <a:lnTo>
                    <a:pt x="286" y="0"/>
                  </a:lnTo>
                  <a:cubicBezTo>
                    <a:pt x="274" y="143"/>
                    <a:pt x="0" y="167"/>
                    <a:pt x="84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4"/>
            <p:cNvSpPr/>
            <p:nvPr/>
          </p:nvSpPr>
          <p:spPr>
            <a:xfrm>
              <a:off x="6853825" y="18938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4"/>
            <p:cNvSpPr/>
            <p:nvPr/>
          </p:nvSpPr>
          <p:spPr>
            <a:xfrm>
              <a:off x="4370175" y="1888750"/>
              <a:ext cx="18175" cy="14025"/>
            </a:xfrm>
            <a:custGeom>
              <a:avLst/>
              <a:gdLst/>
              <a:ahLst/>
              <a:cxnLst/>
              <a:rect l="l" t="t" r="r" b="b"/>
              <a:pathLst>
                <a:path w="727" h="561" extrusionOk="0">
                  <a:moveTo>
                    <a:pt x="667" y="453"/>
                  </a:moveTo>
                  <a:cubicBezTo>
                    <a:pt x="727" y="203"/>
                    <a:pt x="620" y="36"/>
                    <a:pt x="227" y="1"/>
                  </a:cubicBezTo>
                  <a:cubicBezTo>
                    <a:pt x="274" y="191"/>
                    <a:pt x="1" y="560"/>
                    <a:pt x="66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4"/>
            <p:cNvSpPr/>
            <p:nvPr/>
          </p:nvSpPr>
          <p:spPr>
            <a:xfrm>
              <a:off x="3330175" y="1877450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5"/>
                  </a:moveTo>
                  <a:cubicBezTo>
                    <a:pt x="1810" y="453"/>
                    <a:pt x="715" y="143"/>
                    <a:pt x="83" y="0"/>
                  </a:cubicBezTo>
                  <a:cubicBezTo>
                    <a:pt x="0" y="536"/>
                    <a:pt x="476" y="774"/>
                    <a:pt x="1167" y="9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4"/>
            <p:cNvSpPr/>
            <p:nvPr/>
          </p:nvSpPr>
          <p:spPr>
            <a:xfrm>
              <a:off x="6872875" y="189085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119" y="131"/>
                  </a:moveTo>
                  <a:cubicBezTo>
                    <a:pt x="179" y="155"/>
                    <a:pt x="453" y="71"/>
                    <a:pt x="346" y="24"/>
                  </a:cubicBezTo>
                  <a:cubicBezTo>
                    <a:pt x="274" y="0"/>
                    <a:pt x="0" y="83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4"/>
            <p:cNvSpPr/>
            <p:nvPr/>
          </p:nvSpPr>
          <p:spPr>
            <a:xfrm>
              <a:off x="655725" y="1890850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1"/>
                    <a:pt x="322" y="24"/>
                  </a:cubicBezTo>
                  <a:cubicBezTo>
                    <a:pt x="262" y="0"/>
                    <a:pt x="0" y="83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4"/>
            <p:cNvSpPr/>
            <p:nvPr/>
          </p:nvSpPr>
          <p:spPr>
            <a:xfrm>
              <a:off x="4302300" y="1887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80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4"/>
            <p:cNvSpPr/>
            <p:nvPr/>
          </p:nvSpPr>
          <p:spPr>
            <a:xfrm>
              <a:off x="1506125" y="1878925"/>
              <a:ext cx="27700" cy="15800"/>
            </a:xfrm>
            <a:custGeom>
              <a:avLst/>
              <a:gdLst/>
              <a:ahLst/>
              <a:cxnLst/>
              <a:rect l="l" t="t" r="r" b="b"/>
              <a:pathLst>
                <a:path w="1108" h="632" extrusionOk="0">
                  <a:moveTo>
                    <a:pt x="882" y="501"/>
                  </a:moveTo>
                  <a:cubicBezTo>
                    <a:pt x="1108" y="215"/>
                    <a:pt x="155" y="1"/>
                    <a:pt x="1" y="275"/>
                  </a:cubicBezTo>
                  <a:cubicBezTo>
                    <a:pt x="346" y="322"/>
                    <a:pt x="191" y="632"/>
                    <a:pt x="882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4"/>
            <p:cNvSpPr/>
            <p:nvPr/>
          </p:nvSpPr>
          <p:spPr>
            <a:xfrm>
              <a:off x="454800" y="18854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7" y="239"/>
                  </a:moveTo>
                  <a:cubicBezTo>
                    <a:pt x="537" y="120"/>
                    <a:pt x="715" y="108"/>
                    <a:pt x="751" y="13"/>
                  </a:cubicBezTo>
                  <a:cubicBezTo>
                    <a:pt x="417" y="36"/>
                    <a:pt x="1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4"/>
            <p:cNvSpPr/>
            <p:nvPr/>
          </p:nvSpPr>
          <p:spPr>
            <a:xfrm>
              <a:off x="2223475" y="18854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75" y="48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4"/>
            <p:cNvSpPr/>
            <p:nvPr/>
          </p:nvSpPr>
          <p:spPr>
            <a:xfrm>
              <a:off x="1726400" y="18851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68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4"/>
            <p:cNvSpPr/>
            <p:nvPr/>
          </p:nvSpPr>
          <p:spPr>
            <a:xfrm>
              <a:off x="5737025" y="18735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5"/>
                  </a:moveTo>
                  <a:cubicBezTo>
                    <a:pt x="179" y="179"/>
                    <a:pt x="441" y="96"/>
                    <a:pt x="345" y="36"/>
                  </a:cubicBezTo>
                  <a:cubicBezTo>
                    <a:pt x="262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4"/>
            <p:cNvSpPr/>
            <p:nvPr/>
          </p:nvSpPr>
          <p:spPr>
            <a:xfrm>
              <a:off x="4544000" y="1866125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1" y="108"/>
                  </a:moveTo>
                  <a:lnTo>
                    <a:pt x="1" y="334"/>
                  </a:lnTo>
                  <a:cubicBezTo>
                    <a:pt x="406" y="715"/>
                    <a:pt x="1072" y="1"/>
                    <a:pt x="1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4"/>
            <p:cNvSpPr/>
            <p:nvPr/>
          </p:nvSpPr>
          <p:spPr>
            <a:xfrm>
              <a:off x="3715325" y="18738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41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4"/>
            <p:cNvSpPr/>
            <p:nvPr/>
          </p:nvSpPr>
          <p:spPr>
            <a:xfrm>
              <a:off x="2168425" y="1868800"/>
              <a:ext cx="17275" cy="9850"/>
            </a:xfrm>
            <a:custGeom>
              <a:avLst/>
              <a:gdLst/>
              <a:ahLst/>
              <a:cxnLst/>
              <a:rect l="l" t="t" r="r" b="b"/>
              <a:pathLst>
                <a:path w="691" h="394" extrusionOk="0">
                  <a:moveTo>
                    <a:pt x="464" y="346"/>
                  </a:moveTo>
                  <a:cubicBezTo>
                    <a:pt x="441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80"/>
                    <a:pt x="0" y="394"/>
                    <a:pt x="46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4"/>
            <p:cNvSpPr/>
            <p:nvPr/>
          </p:nvSpPr>
          <p:spPr>
            <a:xfrm>
              <a:off x="4340400" y="18709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4"/>
            <p:cNvSpPr/>
            <p:nvPr/>
          </p:nvSpPr>
          <p:spPr>
            <a:xfrm>
              <a:off x="2625625" y="1867925"/>
              <a:ext cx="11025" cy="8050"/>
            </a:xfrm>
            <a:custGeom>
              <a:avLst/>
              <a:gdLst/>
              <a:ahLst/>
              <a:cxnLst/>
              <a:rect l="l" t="t" r="r" b="b"/>
              <a:pathLst>
                <a:path w="441" h="322" extrusionOk="0">
                  <a:moveTo>
                    <a:pt x="441" y="155"/>
                  </a:moveTo>
                  <a:cubicBezTo>
                    <a:pt x="441" y="36"/>
                    <a:pt x="48" y="0"/>
                    <a:pt x="0" y="155"/>
                  </a:cubicBezTo>
                  <a:cubicBezTo>
                    <a:pt x="238" y="131"/>
                    <a:pt x="345" y="322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4"/>
            <p:cNvSpPr/>
            <p:nvPr/>
          </p:nvSpPr>
          <p:spPr>
            <a:xfrm>
              <a:off x="2560725" y="18691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4"/>
            <p:cNvSpPr/>
            <p:nvPr/>
          </p:nvSpPr>
          <p:spPr>
            <a:xfrm>
              <a:off x="2190150" y="1866125"/>
              <a:ext cx="16975" cy="8975"/>
            </a:xfrm>
            <a:custGeom>
              <a:avLst/>
              <a:gdLst/>
              <a:ahLst/>
              <a:cxnLst/>
              <a:rect l="l" t="t" r="r" b="b"/>
              <a:pathLst>
                <a:path w="679" h="359" extrusionOk="0">
                  <a:moveTo>
                    <a:pt x="679" y="346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39"/>
                    <a:pt x="203" y="358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4"/>
            <p:cNvSpPr/>
            <p:nvPr/>
          </p:nvSpPr>
          <p:spPr>
            <a:xfrm>
              <a:off x="1701975" y="1865550"/>
              <a:ext cx="5400" cy="6550"/>
            </a:xfrm>
            <a:custGeom>
              <a:avLst/>
              <a:gdLst/>
              <a:ahLst/>
              <a:cxnLst/>
              <a:rect l="l" t="t" r="r" b="b"/>
              <a:pathLst>
                <a:path w="216" h="262" extrusionOk="0">
                  <a:moveTo>
                    <a:pt x="215" y="131"/>
                  </a:moveTo>
                  <a:cubicBezTo>
                    <a:pt x="215" y="71"/>
                    <a:pt x="37" y="0"/>
                    <a:pt x="1" y="131"/>
                  </a:cubicBezTo>
                  <a:cubicBezTo>
                    <a:pt x="1" y="202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4"/>
            <p:cNvSpPr/>
            <p:nvPr/>
          </p:nvSpPr>
          <p:spPr>
            <a:xfrm>
              <a:off x="7158325" y="18631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4"/>
            <p:cNvSpPr/>
            <p:nvPr/>
          </p:nvSpPr>
          <p:spPr>
            <a:xfrm>
              <a:off x="4628550" y="18598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6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4"/>
            <p:cNvSpPr/>
            <p:nvPr/>
          </p:nvSpPr>
          <p:spPr>
            <a:xfrm>
              <a:off x="2180025" y="18545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6"/>
                  </a:moveTo>
                  <a:cubicBezTo>
                    <a:pt x="429" y="227"/>
                    <a:pt x="608" y="215"/>
                    <a:pt x="655" y="120"/>
                  </a:cubicBezTo>
                  <a:cubicBezTo>
                    <a:pt x="429" y="120"/>
                    <a:pt x="393" y="36"/>
                    <a:pt x="227" y="0"/>
                  </a:cubicBezTo>
                  <a:cubicBezTo>
                    <a:pt x="227" y="120"/>
                    <a:pt x="36" y="131"/>
                    <a:pt x="0" y="227"/>
                  </a:cubicBezTo>
                  <a:cubicBezTo>
                    <a:pt x="227" y="239"/>
                    <a:pt x="262" y="33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4"/>
            <p:cNvSpPr/>
            <p:nvPr/>
          </p:nvSpPr>
          <p:spPr>
            <a:xfrm>
              <a:off x="1625500" y="1847975"/>
              <a:ext cx="23225" cy="17600"/>
            </a:xfrm>
            <a:custGeom>
              <a:avLst/>
              <a:gdLst/>
              <a:ahLst/>
              <a:cxnLst/>
              <a:rect l="l" t="t" r="r" b="b"/>
              <a:pathLst>
                <a:path w="929" h="704" extrusionOk="0">
                  <a:moveTo>
                    <a:pt x="881" y="608"/>
                  </a:moveTo>
                  <a:cubicBezTo>
                    <a:pt x="929" y="286"/>
                    <a:pt x="917" y="1"/>
                    <a:pt x="226" y="36"/>
                  </a:cubicBezTo>
                  <a:cubicBezTo>
                    <a:pt x="226" y="191"/>
                    <a:pt x="119" y="298"/>
                    <a:pt x="0" y="382"/>
                  </a:cubicBezTo>
                  <a:cubicBezTo>
                    <a:pt x="441" y="382"/>
                    <a:pt x="286" y="703"/>
                    <a:pt x="881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4"/>
            <p:cNvSpPr/>
            <p:nvPr/>
          </p:nvSpPr>
          <p:spPr>
            <a:xfrm>
              <a:off x="7155650" y="1856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4"/>
            <p:cNvSpPr/>
            <p:nvPr/>
          </p:nvSpPr>
          <p:spPr>
            <a:xfrm>
              <a:off x="6987175" y="1856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4"/>
                  </a:moveTo>
                  <a:cubicBezTo>
                    <a:pt x="167" y="179"/>
                    <a:pt x="429" y="84"/>
                    <a:pt x="322" y="25"/>
                  </a:cubicBezTo>
                  <a:cubicBezTo>
                    <a:pt x="262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4"/>
            <p:cNvSpPr/>
            <p:nvPr/>
          </p:nvSpPr>
          <p:spPr>
            <a:xfrm>
              <a:off x="4441025" y="1854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5" y="60"/>
                    <a:pt x="36" y="0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4"/>
            <p:cNvSpPr/>
            <p:nvPr/>
          </p:nvSpPr>
          <p:spPr>
            <a:xfrm>
              <a:off x="2729200" y="184500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01"/>
                  </a:moveTo>
                  <a:cubicBezTo>
                    <a:pt x="441" y="429"/>
                    <a:pt x="465" y="370"/>
                    <a:pt x="655" y="381"/>
                  </a:cubicBezTo>
                  <a:lnTo>
                    <a:pt x="655" y="155"/>
                  </a:lnTo>
                  <a:cubicBezTo>
                    <a:pt x="119" y="0"/>
                    <a:pt x="0" y="548"/>
                    <a:pt x="42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4"/>
            <p:cNvSpPr/>
            <p:nvPr/>
          </p:nvSpPr>
          <p:spPr>
            <a:xfrm>
              <a:off x="6560325" y="18521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79" y="84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4"/>
            <p:cNvSpPr/>
            <p:nvPr/>
          </p:nvSpPr>
          <p:spPr>
            <a:xfrm>
              <a:off x="4533300" y="18456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84"/>
                    <a:pt x="48" y="0"/>
                    <a:pt x="0" y="131"/>
                  </a:cubicBezTo>
                  <a:cubicBezTo>
                    <a:pt x="0" y="215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4"/>
            <p:cNvSpPr/>
            <p:nvPr/>
          </p:nvSpPr>
          <p:spPr>
            <a:xfrm>
              <a:off x="1346275" y="1843500"/>
              <a:ext cx="18500" cy="10750"/>
            </a:xfrm>
            <a:custGeom>
              <a:avLst/>
              <a:gdLst/>
              <a:ahLst/>
              <a:cxnLst/>
              <a:rect l="l" t="t" r="r" b="b"/>
              <a:pathLst>
                <a:path w="740" h="430" extrusionOk="0">
                  <a:moveTo>
                    <a:pt x="739" y="120"/>
                  </a:moveTo>
                  <a:cubicBezTo>
                    <a:pt x="442" y="120"/>
                    <a:pt x="263" y="60"/>
                    <a:pt x="84" y="1"/>
                  </a:cubicBezTo>
                  <a:cubicBezTo>
                    <a:pt x="1" y="358"/>
                    <a:pt x="680" y="430"/>
                    <a:pt x="739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4"/>
            <p:cNvSpPr/>
            <p:nvPr/>
          </p:nvSpPr>
          <p:spPr>
            <a:xfrm>
              <a:off x="3519775" y="18456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4"/>
            <p:cNvSpPr/>
            <p:nvPr/>
          </p:nvSpPr>
          <p:spPr>
            <a:xfrm>
              <a:off x="1401350" y="1827450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2"/>
                    <a:pt x="977" y="762"/>
                    <a:pt x="1584" y="643"/>
                  </a:cubicBezTo>
                  <a:cubicBezTo>
                    <a:pt x="1406" y="321"/>
                    <a:pt x="1227" y="0"/>
                    <a:pt x="274" y="71"/>
                  </a:cubicBezTo>
                  <a:cubicBezTo>
                    <a:pt x="96" y="214"/>
                    <a:pt x="1" y="393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4"/>
            <p:cNvSpPr/>
            <p:nvPr/>
          </p:nvSpPr>
          <p:spPr>
            <a:xfrm>
              <a:off x="1794250" y="18345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4"/>
            <p:cNvSpPr/>
            <p:nvPr/>
          </p:nvSpPr>
          <p:spPr>
            <a:xfrm>
              <a:off x="4038875" y="18351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8" y="84"/>
                    <a:pt x="430" y="108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4"/>
            <p:cNvSpPr/>
            <p:nvPr/>
          </p:nvSpPr>
          <p:spPr>
            <a:xfrm>
              <a:off x="1870150" y="183190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3" y="191"/>
                    <a:pt x="180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4"/>
            <p:cNvSpPr/>
            <p:nvPr/>
          </p:nvSpPr>
          <p:spPr>
            <a:xfrm>
              <a:off x="1546600" y="183457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2"/>
                  </a:moveTo>
                  <a:cubicBezTo>
                    <a:pt x="179" y="156"/>
                    <a:pt x="453" y="72"/>
                    <a:pt x="346" y="13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4"/>
            <p:cNvSpPr/>
            <p:nvPr/>
          </p:nvSpPr>
          <p:spPr>
            <a:xfrm>
              <a:off x="4168675" y="1826550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15"/>
                    <a:pt x="238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4"/>
            <p:cNvSpPr/>
            <p:nvPr/>
          </p:nvSpPr>
          <p:spPr>
            <a:xfrm>
              <a:off x="3337900" y="18292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96"/>
                    <a:pt x="429" y="120"/>
                    <a:pt x="429" y="0"/>
                  </a:cubicBezTo>
                  <a:cubicBezTo>
                    <a:pt x="251" y="36"/>
                    <a:pt x="1" y="24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4"/>
            <p:cNvSpPr/>
            <p:nvPr/>
          </p:nvSpPr>
          <p:spPr>
            <a:xfrm>
              <a:off x="1949050" y="18286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44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4"/>
            <p:cNvSpPr/>
            <p:nvPr/>
          </p:nvSpPr>
          <p:spPr>
            <a:xfrm>
              <a:off x="6935675" y="1826550"/>
              <a:ext cx="11050" cy="3300"/>
            </a:xfrm>
            <a:custGeom>
              <a:avLst/>
              <a:gdLst/>
              <a:ahLst/>
              <a:cxnLst/>
              <a:rect l="l" t="t" r="r" b="b"/>
              <a:pathLst>
                <a:path w="442" h="132" extrusionOk="0">
                  <a:moveTo>
                    <a:pt x="441" y="0"/>
                  </a:moveTo>
                  <a:cubicBezTo>
                    <a:pt x="274" y="36"/>
                    <a:pt x="1" y="0"/>
                    <a:pt x="1" y="131"/>
                  </a:cubicBezTo>
                  <a:cubicBezTo>
                    <a:pt x="167" y="96"/>
                    <a:pt x="417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4"/>
            <p:cNvSpPr/>
            <p:nvPr/>
          </p:nvSpPr>
          <p:spPr>
            <a:xfrm>
              <a:off x="4571100" y="1817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0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4"/>
            <p:cNvSpPr/>
            <p:nvPr/>
          </p:nvSpPr>
          <p:spPr>
            <a:xfrm>
              <a:off x="1837725" y="18182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08"/>
                  </a:cubicBezTo>
                  <a:cubicBezTo>
                    <a:pt x="167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4"/>
            <p:cNvSpPr/>
            <p:nvPr/>
          </p:nvSpPr>
          <p:spPr>
            <a:xfrm>
              <a:off x="1381125" y="1814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4"/>
            <p:cNvSpPr/>
            <p:nvPr/>
          </p:nvSpPr>
          <p:spPr>
            <a:xfrm>
              <a:off x="3639125" y="181492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56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4"/>
            <p:cNvSpPr/>
            <p:nvPr/>
          </p:nvSpPr>
          <p:spPr>
            <a:xfrm>
              <a:off x="2163950" y="1805700"/>
              <a:ext cx="16100" cy="17000"/>
            </a:xfrm>
            <a:custGeom>
              <a:avLst/>
              <a:gdLst/>
              <a:ahLst/>
              <a:cxnLst/>
              <a:rect l="l" t="t" r="r" b="b"/>
              <a:pathLst>
                <a:path w="644" h="680" extrusionOk="0">
                  <a:moveTo>
                    <a:pt x="643" y="168"/>
                  </a:moveTo>
                  <a:cubicBezTo>
                    <a:pt x="0" y="1"/>
                    <a:pt x="0" y="680"/>
                    <a:pt x="643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4"/>
            <p:cNvSpPr/>
            <p:nvPr/>
          </p:nvSpPr>
          <p:spPr>
            <a:xfrm>
              <a:off x="5411075" y="1811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32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4"/>
            <p:cNvSpPr/>
            <p:nvPr/>
          </p:nvSpPr>
          <p:spPr>
            <a:xfrm>
              <a:off x="5133975" y="18119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25"/>
                  </a:moveTo>
                  <a:cubicBezTo>
                    <a:pt x="262" y="1"/>
                    <a:pt x="0" y="84"/>
                    <a:pt x="95" y="132"/>
                  </a:cubicBezTo>
                  <a:cubicBezTo>
                    <a:pt x="179" y="179"/>
                    <a:pt x="441" y="84"/>
                    <a:pt x="321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4"/>
            <p:cNvSpPr/>
            <p:nvPr/>
          </p:nvSpPr>
          <p:spPr>
            <a:xfrm>
              <a:off x="1992500" y="1803925"/>
              <a:ext cx="20550" cy="8650"/>
            </a:xfrm>
            <a:custGeom>
              <a:avLst/>
              <a:gdLst/>
              <a:ahLst/>
              <a:cxnLst/>
              <a:rect l="l" t="t" r="r" b="b"/>
              <a:pathLst>
                <a:path w="822" h="346" extrusionOk="0">
                  <a:moveTo>
                    <a:pt x="120" y="346"/>
                  </a:moveTo>
                  <a:lnTo>
                    <a:pt x="774" y="346"/>
                  </a:lnTo>
                  <a:cubicBezTo>
                    <a:pt x="739" y="215"/>
                    <a:pt x="822" y="24"/>
                    <a:pt x="548" y="0"/>
                  </a:cubicBezTo>
                  <a:cubicBezTo>
                    <a:pt x="536" y="179"/>
                    <a:pt x="0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4"/>
            <p:cNvSpPr/>
            <p:nvPr/>
          </p:nvSpPr>
          <p:spPr>
            <a:xfrm>
              <a:off x="2307425" y="18063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31" y="144"/>
                  </a:cubicBezTo>
                  <a:cubicBezTo>
                    <a:pt x="191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4"/>
            <p:cNvSpPr/>
            <p:nvPr/>
          </p:nvSpPr>
          <p:spPr>
            <a:xfrm>
              <a:off x="3607575" y="1795000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941" y="476"/>
                  </a:moveTo>
                  <a:lnTo>
                    <a:pt x="941" y="36"/>
                  </a:lnTo>
                  <a:cubicBezTo>
                    <a:pt x="525" y="0"/>
                    <a:pt x="465" y="155"/>
                    <a:pt x="72" y="143"/>
                  </a:cubicBezTo>
                  <a:cubicBezTo>
                    <a:pt x="1" y="441"/>
                    <a:pt x="370" y="512"/>
                    <a:pt x="941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4"/>
            <p:cNvSpPr/>
            <p:nvPr/>
          </p:nvSpPr>
          <p:spPr>
            <a:xfrm>
              <a:off x="1315925" y="1797375"/>
              <a:ext cx="21750" cy="11925"/>
            </a:xfrm>
            <a:custGeom>
              <a:avLst/>
              <a:gdLst/>
              <a:ahLst/>
              <a:cxnLst/>
              <a:rect l="l" t="t" r="r" b="b"/>
              <a:pathLst>
                <a:path w="870" h="477" extrusionOk="0">
                  <a:moveTo>
                    <a:pt x="870" y="381"/>
                  </a:moveTo>
                  <a:lnTo>
                    <a:pt x="870" y="48"/>
                  </a:lnTo>
                  <a:cubicBezTo>
                    <a:pt x="536" y="60"/>
                    <a:pt x="60" y="0"/>
                    <a:pt x="1" y="167"/>
                  </a:cubicBezTo>
                  <a:cubicBezTo>
                    <a:pt x="441" y="167"/>
                    <a:pt x="274" y="477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4"/>
            <p:cNvSpPr/>
            <p:nvPr/>
          </p:nvSpPr>
          <p:spPr>
            <a:xfrm>
              <a:off x="1663875" y="1786950"/>
              <a:ext cx="32775" cy="17000"/>
            </a:xfrm>
            <a:custGeom>
              <a:avLst/>
              <a:gdLst/>
              <a:ahLst/>
              <a:cxnLst/>
              <a:rect l="l" t="t" r="r" b="b"/>
              <a:pathLst>
                <a:path w="1311" h="680" extrusionOk="0">
                  <a:moveTo>
                    <a:pt x="1" y="239"/>
                  </a:moveTo>
                  <a:cubicBezTo>
                    <a:pt x="239" y="489"/>
                    <a:pt x="596" y="679"/>
                    <a:pt x="1311" y="679"/>
                  </a:cubicBezTo>
                  <a:lnTo>
                    <a:pt x="1311" y="120"/>
                  </a:lnTo>
                  <a:cubicBezTo>
                    <a:pt x="930" y="191"/>
                    <a:pt x="13" y="1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4"/>
            <p:cNvSpPr/>
            <p:nvPr/>
          </p:nvSpPr>
          <p:spPr>
            <a:xfrm>
              <a:off x="875700" y="1787250"/>
              <a:ext cx="36325" cy="17300"/>
            </a:xfrm>
            <a:custGeom>
              <a:avLst/>
              <a:gdLst/>
              <a:ahLst/>
              <a:cxnLst/>
              <a:rect l="l" t="t" r="r" b="b"/>
              <a:pathLst>
                <a:path w="1453" h="692" extrusionOk="0">
                  <a:moveTo>
                    <a:pt x="1096" y="1"/>
                  </a:moveTo>
                  <a:cubicBezTo>
                    <a:pt x="405" y="13"/>
                    <a:pt x="48" y="215"/>
                    <a:pt x="0" y="572"/>
                  </a:cubicBezTo>
                  <a:cubicBezTo>
                    <a:pt x="429" y="536"/>
                    <a:pt x="476" y="691"/>
                    <a:pt x="881" y="691"/>
                  </a:cubicBezTo>
                  <a:cubicBezTo>
                    <a:pt x="1024" y="453"/>
                    <a:pt x="1453" y="179"/>
                    <a:pt x="109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4"/>
            <p:cNvSpPr/>
            <p:nvPr/>
          </p:nvSpPr>
          <p:spPr>
            <a:xfrm>
              <a:off x="4631225" y="1792900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29" y="346"/>
                  </a:moveTo>
                  <a:cubicBezTo>
                    <a:pt x="393" y="203"/>
                    <a:pt x="477" y="25"/>
                    <a:pt x="215" y="1"/>
                  </a:cubicBezTo>
                  <a:cubicBezTo>
                    <a:pt x="203" y="72"/>
                    <a:pt x="191" y="132"/>
                    <a:pt x="0" y="120"/>
                  </a:cubicBezTo>
                  <a:cubicBezTo>
                    <a:pt x="24" y="251"/>
                    <a:pt x="60" y="382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4"/>
            <p:cNvSpPr/>
            <p:nvPr/>
          </p:nvSpPr>
          <p:spPr>
            <a:xfrm>
              <a:off x="2155900" y="17976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4"/>
            <p:cNvSpPr/>
            <p:nvPr/>
          </p:nvSpPr>
          <p:spPr>
            <a:xfrm>
              <a:off x="3451600" y="1792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4"/>
            <p:cNvSpPr/>
            <p:nvPr/>
          </p:nvSpPr>
          <p:spPr>
            <a:xfrm>
              <a:off x="1987150" y="17920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67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4"/>
            <p:cNvSpPr/>
            <p:nvPr/>
          </p:nvSpPr>
          <p:spPr>
            <a:xfrm>
              <a:off x="3125675" y="17902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6"/>
                    <a:pt x="1" y="1"/>
                    <a:pt x="1" y="120"/>
                  </a:cubicBezTo>
                  <a:cubicBezTo>
                    <a:pt x="167" y="72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4"/>
            <p:cNvSpPr/>
            <p:nvPr/>
          </p:nvSpPr>
          <p:spPr>
            <a:xfrm>
              <a:off x="3753425" y="1786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4"/>
                  </a:moveTo>
                  <a:cubicBezTo>
                    <a:pt x="168" y="179"/>
                    <a:pt x="429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4"/>
            <p:cNvSpPr/>
            <p:nvPr/>
          </p:nvSpPr>
          <p:spPr>
            <a:xfrm>
              <a:off x="2894700" y="17866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4"/>
            <p:cNvSpPr/>
            <p:nvPr/>
          </p:nvSpPr>
          <p:spPr>
            <a:xfrm>
              <a:off x="5791200" y="17810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4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79"/>
                    <a:pt x="452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4"/>
            <p:cNvSpPr/>
            <p:nvPr/>
          </p:nvSpPr>
          <p:spPr>
            <a:xfrm>
              <a:off x="2139550" y="17810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4"/>
            <p:cNvSpPr/>
            <p:nvPr/>
          </p:nvSpPr>
          <p:spPr>
            <a:xfrm>
              <a:off x="4652650" y="1776250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4"/>
                  </a:moveTo>
                  <a:lnTo>
                    <a:pt x="441" y="214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4"/>
            <p:cNvSpPr/>
            <p:nvPr/>
          </p:nvSpPr>
          <p:spPr>
            <a:xfrm>
              <a:off x="3742425" y="17649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334" y="1"/>
                  </a:moveTo>
                  <a:cubicBezTo>
                    <a:pt x="0" y="167"/>
                    <a:pt x="96" y="513"/>
                    <a:pt x="774" y="453"/>
                  </a:cubicBezTo>
                  <a:cubicBezTo>
                    <a:pt x="834" y="191"/>
                    <a:pt x="715" y="13"/>
                    <a:pt x="33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4"/>
            <p:cNvSpPr/>
            <p:nvPr/>
          </p:nvSpPr>
          <p:spPr>
            <a:xfrm>
              <a:off x="2845575" y="17723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4"/>
            <p:cNvSpPr/>
            <p:nvPr/>
          </p:nvSpPr>
          <p:spPr>
            <a:xfrm>
              <a:off x="6392450" y="1754225"/>
              <a:ext cx="28000" cy="19650"/>
            </a:xfrm>
            <a:custGeom>
              <a:avLst/>
              <a:gdLst/>
              <a:ahLst/>
              <a:cxnLst/>
              <a:rect l="l" t="t" r="r" b="b"/>
              <a:pathLst>
                <a:path w="1120" h="786" extrusionOk="0">
                  <a:moveTo>
                    <a:pt x="632" y="762"/>
                  </a:moveTo>
                  <a:cubicBezTo>
                    <a:pt x="572" y="429"/>
                    <a:pt x="1120" y="417"/>
                    <a:pt x="1060" y="83"/>
                  </a:cubicBezTo>
                  <a:cubicBezTo>
                    <a:pt x="1" y="0"/>
                    <a:pt x="96" y="786"/>
                    <a:pt x="632" y="7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4"/>
            <p:cNvSpPr/>
            <p:nvPr/>
          </p:nvSpPr>
          <p:spPr>
            <a:xfrm>
              <a:off x="2313075" y="1769700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108" y="143"/>
                  </a:moveTo>
                  <a:cubicBezTo>
                    <a:pt x="167" y="167"/>
                    <a:pt x="441" y="84"/>
                    <a:pt x="334" y="24"/>
                  </a:cubicBezTo>
                  <a:cubicBezTo>
                    <a:pt x="274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4"/>
            <p:cNvSpPr/>
            <p:nvPr/>
          </p:nvSpPr>
          <p:spPr>
            <a:xfrm>
              <a:off x="1677275" y="17697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20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4"/>
            <p:cNvSpPr/>
            <p:nvPr/>
          </p:nvSpPr>
          <p:spPr>
            <a:xfrm>
              <a:off x="4084125" y="17533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798" y="691"/>
                  </a:moveTo>
                  <a:cubicBezTo>
                    <a:pt x="977" y="560"/>
                    <a:pt x="1072" y="393"/>
                    <a:pt x="1013" y="119"/>
                  </a:cubicBezTo>
                  <a:cubicBezTo>
                    <a:pt x="715" y="119"/>
                    <a:pt x="536" y="60"/>
                    <a:pt x="358" y="0"/>
                  </a:cubicBezTo>
                  <a:cubicBezTo>
                    <a:pt x="1" y="203"/>
                    <a:pt x="96" y="715"/>
                    <a:pt x="7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4"/>
            <p:cNvSpPr/>
            <p:nvPr/>
          </p:nvSpPr>
          <p:spPr>
            <a:xfrm>
              <a:off x="2343725" y="1757775"/>
              <a:ext cx="15500" cy="17000"/>
            </a:xfrm>
            <a:custGeom>
              <a:avLst/>
              <a:gdLst/>
              <a:ahLst/>
              <a:cxnLst/>
              <a:rect l="l" t="t" r="r" b="b"/>
              <a:pathLst>
                <a:path w="620" h="680" extrusionOk="0">
                  <a:moveTo>
                    <a:pt x="620" y="513"/>
                  </a:moveTo>
                  <a:lnTo>
                    <a:pt x="620" y="168"/>
                  </a:lnTo>
                  <a:cubicBezTo>
                    <a:pt x="1" y="1"/>
                    <a:pt x="1" y="680"/>
                    <a:pt x="620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4"/>
            <p:cNvSpPr/>
            <p:nvPr/>
          </p:nvSpPr>
          <p:spPr>
            <a:xfrm>
              <a:off x="5345900" y="176432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6"/>
                    <a:pt x="429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4"/>
            <p:cNvSpPr/>
            <p:nvPr/>
          </p:nvSpPr>
          <p:spPr>
            <a:xfrm>
              <a:off x="2277050" y="1758975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691" y="346"/>
                  </a:moveTo>
                  <a:lnTo>
                    <a:pt x="691" y="1"/>
                  </a:lnTo>
                  <a:lnTo>
                    <a:pt x="37" y="1"/>
                  </a:lnTo>
                  <a:cubicBezTo>
                    <a:pt x="1" y="251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4"/>
            <p:cNvSpPr/>
            <p:nvPr/>
          </p:nvSpPr>
          <p:spPr>
            <a:xfrm>
              <a:off x="1646925" y="1756300"/>
              <a:ext cx="11325" cy="9850"/>
            </a:xfrm>
            <a:custGeom>
              <a:avLst/>
              <a:gdLst/>
              <a:ahLst/>
              <a:cxnLst/>
              <a:rect l="l" t="t" r="r" b="b"/>
              <a:pathLst>
                <a:path w="453" h="394" extrusionOk="0">
                  <a:moveTo>
                    <a:pt x="453" y="346"/>
                  </a:moveTo>
                  <a:lnTo>
                    <a:pt x="453" y="119"/>
                  </a:lnTo>
                  <a:cubicBezTo>
                    <a:pt x="250" y="119"/>
                    <a:pt x="203" y="36"/>
                    <a:pt x="24" y="0"/>
                  </a:cubicBezTo>
                  <a:cubicBezTo>
                    <a:pt x="36" y="179"/>
                    <a:pt x="0" y="393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4"/>
            <p:cNvSpPr/>
            <p:nvPr/>
          </p:nvSpPr>
          <p:spPr>
            <a:xfrm>
              <a:off x="1462675" y="1761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62" y="36"/>
                    <a:pt x="1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4"/>
            <p:cNvSpPr/>
            <p:nvPr/>
          </p:nvSpPr>
          <p:spPr>
            <a:xfrm>
              <a:off x="6815725" y="17557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03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4"/>
            <p:cNvSpPr/>
            <p:nvPr/>
          </p:nvSpPr>
          <p:spPr>
            <a:xfrm>
              <a:off x="6079625" y="17583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4"/>
            <p:cNvSpPr/>
            <p:nvPr/>
          </p:nvSpPr>
          <p:spPr>
            <a:xfrm>
              <a:off x="2006200" y="1756000"/>
              <a:ext cx="16375" cy="5975"/>
            </a:xfrm>
            <a:custGeom>
              <a:avLst/>
              <a:gdLst/>
              <a:ahLst/>
              <a:cxnLst/>
              <a:rect l="l" t="t" r="r" b="b"/>
              <a:pathLst>
                <a:path w="655" h="239" extrusionOk="0">
                  <a:moveTo>
                    <a:pt x="0" y="239"/>
                  </a:moveTo>
                  <a:cubicBezTo>
                    <a:pt x="369" y="239"/>
                    <a:pt x="572" y="155"/>
                    <a:pt x="655" y="12"/>
                  </a:cubicBezTo>
                  <a:cubicBezTo>
                    <a:pt x="286" y="1"/>
                    <a:pt x="95" y="108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4"/>
            <p:cNvSpPr/>
            <p:nvPr/>
          </p:nvSpPr>
          <p:spPr>
            <a:xfrm>
              <a:off x="2294325" y="17503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393" y="36"/>
                    <a:pt x="215" y="0"/>
                  </a:cubicBezTo>
                  <a:cubicBezTo>
                    <a:pt x="215" y="119"/>
                    <a:pt x="36" y="143"/>
                    <a:pt x="0" y="227"/>
                  </a:cubicBezTo>
                  <a:cubicBezTo>
                    <a:pt x="215" y="227"/>
                    <a:pt x="250" y="310"/>
                    <a:pt x="429" y="346"/>
                  </a:cubicBezTo>
                  <a:cubicBezTo>
                    <a:pt x="429" y="238"/>
                    <a:pt x="608" y="215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4"/>
            <p:cNvSpPr/>
            <p:nvPr/>
          </p:nvSpPr>
          <p:spPr>
            <a:xfrm>
              <a:off x="5039000" y="1742900"/>
              <a:ext cx="21175" cy="15800"/>
            </a:xfrm>
            <a:custGeom>
              <a:avLst/>
              <a:gdLst/>
              <a:ahLst/>
              <a:cxnLst/>
              <a:rect l="l" t="t" r="r" b="b"/>
              <a:pathLst>
                <a:path w="847" h="632" extrusionOk="0">
                  <a:moveTo>
                    <a:pt x="1" y="96"/>
                  </a:moveTo>
                  <a:lnTo>
                    <a:pt x="1" y="536"/>
                  </a:lnTo>
                  <a:cubicBezTo>
                    <a:pt x="846" y="632"/>
                    <a:pt x="846" y="1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4"/>
            <p:cNvSpPr/>
            <p:nvPr/>
          </p:nvSpPr>
          <p:spPr>
            <a:xfrm>
              <a:off x="4542225" y="1739325"/>
              <a:ext cx="27700" cy="16700"/>
            </a:xfrm>
            <a:custGeom>
              <a:avLst/>
              <a:gdLst/>
              <a:ahLst/>
              <a:cxnLst/>
              <a:rect l="l" t="t" r="r" b="b"/>
              <a:pathLst>
                <a:path w="1108" h="668" extrusionOk="0">
                  <a:moveTo>
                    <a:pt x="953" y="1"/>
                  </a:moveTo>
                  <a:lnTo>
                    <a:pt x="96" y="1"/>
                  </a:lnTo>
                  <a:cubicBezTo>
                    <a:pt x="0" y="382"/>
                    <a:pt x="465" y="477"/>
                    <a:pt x="750" y="668"/>
                  </a:cubicBezTo>
                  <a:cubicBezTo>
                    <a:pt x="727" y="417"/>
                    <a:pt x="1108" y="358"/>
                    <a:pt x="95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4"/>
            <p:cNvSpPr/>
            <p:nvPr/>
          </p:nvSpPr>
          <p:spPr>
            <a:xfrm>
              <a:off x="2492550" y="1747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4"/>
            <p:cNvSpPr/>
            <p:nvPr/>
          </p:nvSpPr>
          <p:spPr>
            <a:xfrm>
              <a:off x="6190950" y="1739325"/>
              <a:ext cx="16375" cy="8675"/>
            </a:xfrm>
            <a:custGeom>
              <a:avLst/>
              <a:gdLst/>
              <a:ahLst/>
              <a:cxnLst/>
              <a:rect l="l" t="t" r="r" b="b"/>
              <a:pathLst>
                <a:path w="655" h="347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4"/>
            <p:cNvSpPr/>
            <p:nvPr/>
          </p:nvSpPr>
          <p:spPr>
            <a:xfrm>
              <a:off x="6728800" y="1739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4"/>
            <p:cNvSpPr/>
            <p:nvPr/>
          </p:nvSpPr>
          <p:spPr>
            <a:xfrm>
              <a:off x="4210050" y="173605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107" y="132"/>
                  </a:moveTo>
                  <a:cubicBezTo>
                    <a:pt x="167" y="156"/>
                    <a:pt x="429" y="72"/>
                    <a:pt x="321" y="13"/>
                  </a:cubicBezTo>
                  <a:cubicBezTo>
                    <a:pt x="262" y="1"/>
                    <a:pt x="0" y="84"/>
                    <a:pt x="10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4"/>
            <p:cNvSpPr/>
            <p:nvPr/>
          </p:nvSpPr>
          <p:spPr>
            <a:xfrm>
              <a:off x="1254300" y="1712850"/>
              <a:ext cx="40825" cy="28600"/>
            </a:xfrm>
            <a:custGeom>
              <a:avLst/>
              <a:gdLst/>
              <a:ahLst/>
              <a:cxnLst/>
              <a:rect l="l" t="t" r="r" b="b"/>
              <a:pathLst>
                <a:path w="1633" h="1144" extrusionOk="0">
                  <a:moveTo>
                    <a:pt x="501" y="726"/>
                  </a:moveTo>
                  <a:cubicBezTo>
                    <a:pt x="656" y="869"/>
                    <a:pt x="370" y="1143"/>
                    <a:pt x="930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1" y="607"/>
                    <a:pt x="382" y="607"/>
                    <a:pt x="501" y="7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4"/>
            <p:cNvSpPr/>
            <p:nvPr/>
          </p:nvSpPr>
          <p:spPr>
            <a:xfrm>
              <a:off x="5728675" y="17310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4"/>
            <p:cNvSpPr/>
            <p:nvPr/>
          </p:nvSpPr>
          <p:spPr>
            <a:xfrm>
              <a:off x="2502975" y="1728025"/>
              <a:ext cx="22950" cy="10150"/>
            </a:xfrm>
            <a:custGeom>
              <a:avLst/>
              <a:gdLst/>
              <a:ahLst/>
              <a:cxnLst/>
              <a:rect l="l" t="t" r="r" b="b"/>
              <a:pathLst>
                <a:path w="918" h="406" extrusionOk="0">
                  <a:moveTo>
                    <a:pt x="775" y="346"/>
                  </a:moveTo>
                  <a:cubicBezTo>
                    <a:pt x="917" y="48"/>
                    <a:pt x="322" y="119"/>
                    <a:pt x="120" y="0"/>
                  </a:cubicBezTo>
                  <a:cubicBezTo>
                    <a:pt x="1" y="298"/>
                    <a:pt x="227" y="405"/>
                    <a:pt x="77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4"/>
            <p:cNvSpPr/>
            <p:nvPr/>
          </p:nvSpPr>
          <p:spPr>
            <a:xfrm>
              <a:off x="1470700" y="1733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44"/>
                  </a:moveTo>
                  <a:cubicBezTo>
                    <a:pt x="167" y="167"/>
                    <a:pt x="441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4"/>
            <p:cNvSpPr/>
            <p:nvPr/>
          </p:nvSpPr>
          <p:spPr>
            <a:xfrm>
              <a:off x="2424400" y="17277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4"/>
            <p:cNvSpPr/>
            <p:nvPr/>
          </p:nvSpPr>
          <p:spPr>
            <a:xfrm>
              <a:off x="992675" y="17304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24"/>
                  </a:moveTo>
                  <a:cubicBezTo>
                    <a:pt x="274" y="1"/>
                    <a:pt x="0" y="84"/>
                    <a:pt x="108" y="143"/>
                  </a:cubicBezTo>
                  <a:cubicBezTo>
                    <a:pt x="167" y="167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4"/>
            <p:cNvSpPr/>
            <p:nvPr/>
          </p:nvSpPr>
          <p:spPr>
            <a:xfrm>
              <a:off x="720625" y="17304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7"/>
                    <a:pt x="452" y="72"/>
                    <a:pt x="345" y="12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4"/>
            <p:cNvSpPr/>
            <p:nvPr/>
          </p:nvSpPr>
          <p:spPr>
            <a:xfrm>
              <a:off x="587850" y="172177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70" y="36"/>
                  </a:moveTo>
                  <a:cubicBezTo>
                    <a:pt x="370" y="0"/>
                    <a:pt x="48" y="60"/>
                    <a:pt x="1" y="250"/>
                  </a:cubicBezTo>
                  <a:cubicBezTo>
                    <a:pt x="310" y="286"/>
                    <a:pt x="370" y="429"/>
                    <a:pt x="656" y="477"/>
                  </a:cubicBezTo>
                  <a:cubicBezTo>
                    <a:pt x="596" y="274"/>
                    <a:pt x="894" y="238"/>
                    <a:pt x="87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4"/>
            <p:cNvSpPr/>
            <p:nvPr/>
          </p:nvSpPr>
          <p:spPr>
            <a:xfrm>
              <a:off x="1848425" y="1720575"/>
              <a:ext cx="30700" cy="12825"/>
            </a:xfrm>
            <a:custGeom>
              <a:avLst/>
              <a:gdLst/>
              <a:ahLst/>
              <a:cxnLst/>
              <a:rect l="l" t="t" r="r" b="b"/>
              <a:pathLst>
                <a:path w="1228" h="513" extrusionOk="0">
                  <a:moveTo>
                    <a:pt x="1084" y="417"/>
                  </a:moveTo>
                  <a:cubicBezTo>
                    <a:pt x="1227" y="155"/>
                    <a:pt x="48" y="1"/>
                    <a:pt x="1" y="203"/>
                  </a:cubicBezTo>
                  <a:cubicBezTo>
                    <a:pt x="418" y="239"/>
                    <a:pt x="406" y="513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4"/>
            <p:cNvSpPr/>
            <p:nvPr/>
          </p:nvSpPr>
          <p:spPr>
            <a:xfrm>
              <a:off x="7038975" y="1725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83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4"/>
            <p:cNvSpPr/>
            <p:nvPr/>
          </p:nvSpPr>
          <p:spPr>
            <a:xfrm>
              <a:off x="369375" y="1722675"/>
              <a:ext cx="17300" cy="6550"/>
            </a:xfrm>
            <a:custGeom>
              <a:avLst/>
              <a:gdLst/>
              <a:ahLst/>
              <a:cxnLst/>
              <a:rect l="l" t="t" r="r" b="b"/>
              <a:pathLst>
                <a:path w="692" h="262" extrusionOk="0">
                  <a:moveTo>
                    <a:pt x="691" y="0"/>
                  </a:moveTo>
                  <a:lnTo>
                    <a:pt x="36" y="0"/>
                  </a:lnTo>
                  <a:cubicBezTo>
                    <a:pt x="1" y="202"/>
                    <a:pt x="239" y="262"/>
                    <a:pt x="69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4"/>
            <p:cNvSpPr/>
            <p:nvPr/>
          </p:nvSpPr>
          <p:spPr>
            <a:xfrm>
              <a:off x="4609500" y="17167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67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4"/>
            <p:cNvSpPr/>
            <p:nvPr/>
          </p:nvSpPr>
          <p:spPr>
            <a:xfrm>
              <a:off x="3919525" y="17170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4"/>
            <p:cNvSpPr/>
            <p:nvPr/>
          </p:nvSpPr>
          <p:spPr>
            <a:xfrm>
              <a:off x="2122575" y="1703325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48"/>
                  </a:moveTo>
                  <a:cubicBezTo>
                    <a:pt x="1286" y="0"/>
                    <a:pt x="0" y="250"/>
                    <a:pt x="120" y="667"/>
                  </a:cubicBezTo>
                  <a:cubicBezTo>
                    <a:pt x="739" y="750"/>
                    <a:pt x="691" y="500"/>
                    <a:pt x="1215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4"/>
            <p:cNvSpPr/>
            <p:nvPr/>
          </p:nvSpPr>
          <p:spPr>
            <a:xfrm>
              <a:off x="275325" y="17161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4"/>
            <p:cNvSpPr/>
            <p:nvPr/>
          </p:nvSpPr>
          <p:spPr>
            <a:xfrm>
              <a:off x="6250775" y="17113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4"/>
            <p:cNvSpPr/>
            <p:nvPr/>
          </p:nvSpPr>
          <p:spPr>
            <a:xfrm>
              <a:off x="4323750" y="17131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4"/>
            <p:cNvSpPr/>
            <p:nvPr/>
          </p:nvSpPr>
          <p:spPr>
            <a:xfrm>
              <a:off x="3867425" y="1702725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9" y="572"/>
                  </a:moveTo>
                  <a:cubicBezTo>
                    <a:pt x="846" y="417"/>
                    <a:pt x="894" y="24"/>
                    <a:pt x="322" y="0"/>
                  </a:cubicBezTo>
                  <a:cubicBezTo>
                    <a:pt x="37" y="155"/>
                    <a:pt x="1" y="560"/>
                    <a:pt x="54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4"/>
            <p:cNvSpPr/>
            <p:nvPr/>
          </p:nvSpPr>
          <p:spPr>
            <a:xfrm>
              <a:off x="5894775" y="17021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4"/>
            <p:cNvSpPr/>
            <p:nvPr/>
          </p:nvSpPr>
          <p:spPr>
            <a:xfrm>
              <a:off x="2854225" y="1697350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202" y="334"/>
                  </a:moveTo>
                  <a:cubicBezTo>
                    <a:pt x="703" y="370"/>
                    <a:pt x="1024" y="311"/>
                    <a:pt x="1072" y="120"/>
                  </a:cubicBezTo>
                  <a:cubicBezTo>
                    <a:pt x="703" y="132"/>
                    <a:pt x="0" y="1"/>
                    <a:pt x="202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4"/>
            <p:cNvSpPr/>
            <p:nvPr/>
          </p:nvSpPr>
          <p:spPr>
            <a:xfrm>
              <a:off x="2117525" y="17021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4"/>
            <p:cNvSpPr/>
            <p:nvPr/>
          </p:nvSpPr>
          <p:spPr>
            <a:xfrm>
              <a:off x="1631150" y="169975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0" y="119"/>
                  </a:moveTo>
                  <a:cubicBezTo>
                    <a:pt x="0" y="179"/>
                    <a:pt x="179" y="238"/>
                    <a:pt x="226" y="119"/>
                  </a:cubicBezTo>
                  <a:cubicBezTo>
                    <a:pt x="226" y="60"/>
                    <a:pt x="48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4"/>
            <p:cNvSpPr/>
            <p:nvPr/>
          </p:nvSpPr>
          <p:spPr>
            <a:xfrm>
              <a:off x="5291725" y="16994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67"/>
                    <a:pt x="429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4"/>
            <p:cNvSpPr/>
            <p:nvPr/>
          </p:nvSpPr>
          <p:spPr>
            <a:xfrm>
              <a:off x="4831250" y="16929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2" y="298"/>
                  </a:moveTo>
                  <a:cubicBezTo>
                    <a:pt x="286" y="179"/>
                    <a:pt x="84" y="0"/>
                    <a:pt x="36" y="179"/>
                  </a:cubicBezTo>
                  <a:cubicBezTo>
                    <a:pt x="0" y="298"/>
                    <a:pt x="215" y="477"/>
                    <a:pt x="262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4"/>
            <p:cNvSpPr/>
            <p:nvPr/>
          </p:nvSpPr>
          <p:spPr>
            <a:xfrm>
              <a:off x="199125" y="16964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4"/>
            <p:cNvSpPr/>
            <p:nvPr/>
          </p:nvSpPr>
          <p:spPr>
            <a:xfrm>
              <a:off x="3734375" y="1694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4"/>
            <p:cNvSpPr/>
            <p:nvPr/>
          </p:nvSpPr>
          <p:spPr>
            <a:xfrm>
              <a:off x="5446500" y="16854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4"/>
            <p:cNvSpPr/>
            <p:nvPr/>
          </p:nvSpPr>
          <p:spPr>
            <a:xfrm>
              <a:off x="3824275" y="16878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7"/>
                  </a:moveTo>
                  <a:cubicBezTo>
                    <a:pt x="262" y="1"/>
                    <a:pt x="1" y="96"/>
                    <a:pt x="96" y="156"/>
                  </a:cubicBezTo>
                  <a:cubicBezTo>
                    <a:pt x="155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4"/>
            <p:cNvSpPr/>
            <p:nvPr/>
          </p:nvSpPr>
          <p:spPr>
            <a:xfrm>
              <a:off x="2272300" y="168307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6"/>
                    <a:pt x="227" y="0"/>
                  </a:cubicBezTo>
                  <a:cubicBezTo>
                    <a:pt x="203" y="72"/>
                    <a:pt x="191" y="131"/>
                    <a:pt x="0" y="120"/>
                  </a:cubicBezTo>
                  <a:cubicBezTo>
                    <a:pt x="24" y="251"/>
                    <a:pt x="72" y="393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4"/>
            <p:cNvSpPr/>
            <p:nvPr/>
          </p:nvSpPr>
          <p:spPr>
            <a:xfrm>
              <a:off x="2218425" y="16887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55" y="84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4"/>
            <p:cNvSpPr/>
            <p:nvPr/>
          </p:nvSpPr>
          <p:spPr>
            <a:xfrm>
              <a:off x="2185675" y="167682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24"/>
                  </a:moveTo>
                  <a:cubicBezTo>
                    <a:pt x="370" y="0"/>
                    <a:pt x="36" y="60"/>
                    <a:pt x="1" y="250"/>
                  </a:cubicBezTo>
                  <a:cubicBezTo>
                    <a:pt x="310" y="286"/>
                    <a:pt x="370" y="429"/>
                    <a:pt x="655" y="477"/>
                  </a:cubicBezTo>
                  <a:cubicBezTo>
                    <a:pt x="715" y="322"/>
                    <a:pt x="965" y="262"/>
                    <a:pt x="858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4"/>
            <p:cNvSpPr/>
            <p:nvPr/>
          </p:nvSpPr>
          <p:spPr>
            <a:xfrm>
              <a:off x="3372725" y="16768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4"/>
            <p:cNvSpPr/>
            <p:nvPr/>
          </p:nvSpPr>
          <p:spPr>
            <a:xfrm>
              <a:off x="5892100" y="1671175"/>
              <a:ext cx="10725" cy="7150"/>
            </a:xfrm>
            <a:custGeom>
              <a:avLst/>
              <a:gdLst/>
              <a:ahLst/>
              <a:cxnLst/>
              <a:rect l="l" t="t" r="r" b="b"/>
              <a:pathLst>
                <a:path w="429" h="286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69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4"/>
            <p:cNvSpPr/>
            <p:nvPr/>
          </p:nvSpPr>
          <p:spPr>
            <a:xfrm>
              <a:off x="4883625" y="16711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4"/>
            <p:cNvSpPr/>
            <p:nvPr/>
          </p:nvSpPr>
          <p:spPr>
            <a:xfrm>
              <a:off x="2486600" y="1663425"/>
              <a:ext cx="21175" cy="12525"/>
            </a:xfrm>
            <a:custGeom>
              <a:avLst/>
              <a:gdLst/>
              <a:ahLst/>
              <a:cxnLst/>
              <a:rect l="l" t="t" r="r" b="b"/>
              <a:pathLst>
                <a:path w="847" h="501" extrusionOk="0">
                  <a:moveTo>
                    <a:pt x="787" y="441"/>
                  </a:moveTo>
                  <a:cubicBezTo>
                    <a:pt x="846" y="191"/>
                    <a:pt x="739" y="24"/>
                    <a:pt x="358" y="1"/>
                  </a:cubicBezTo>
                  <a:cubicBezTo>
                    <a:pt x="1" y="167"/>
                    <a:pt x="108" y="501"/>
                    <a:pt x="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4"/>
            <p:cNvSpPr/>
            <p:nvPr/>
          </p:nvSpPr>
          <p:spPr>
            <a:xfrm>
              <a:off x="1870150" y="1657475"/>
              <a:ext cx="30400" cy="17000"/>
            </a:xfrm>
            <a:custGeom>
              <a:avLst/>
              <a:gdLst/>
              <a:ahLst/>
              <a:cxnLst/>
              <a:rect l="l" t="t" r="r" b="b"/>
              <a:pathLst>
                <a:path w="1216" h="680" extrusionOk="0">
                  <a:moveTo>
                    <a:pt x="668" y="679"/>
                  </a:moveTo>
                  <a:cubicBezTo>
                    <a:pt x="680" y="501"/>
                    <a:pt x="1215" y="596"/>
                    <a:pt x="1096" y="346"/>
                  </a:cubicBezTo>
                  <a:cubicBezTo>
                    <a:pt x="715" y="251"/>
                    <a:pt x="501" y="60"/>
                    <a:pt x="13" y="1"/>
                  </a:cubicBezTo>
                  <a:cubicBezTo>
                    <a:pt x="1" y="358"/>
                    <a:pt x="203" y="596"/>
                    <a:pt x="66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4"/>
            <p:cNvSpPr/>
            <p:nvPr/>
          </p:nvSpPr>
          <p:spPr>
            <a:xfrm>
              <a:off x="5573900" y="16682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20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4"/>
            <p:cNvSpPr/>
            <p:nvPr/>
          </p:nvSpPr>
          <p:spPr>
            <a:xfrm>
              <a:off x="6807675" y="166552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8" y="167"/>
                    <a:pt x="441" y="83"/>
                    <a:pt x="334" y="24"/>
                  </a:cubicBezTo>
                  <a:cubicBezTo>
                    <a:pt x="275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4"/>
            <p:cNvSpPr/>
            <p:nvPr/>
          </p:nvSpPr>
          <p:spPr>
            <a:xfrm>
              <a:off x="5995075" y="1654500"/>
              <a:ext cx="22950" cy="14600"/>
            </a:xfrm>
            <a:custGeom>
              <a:avLst/>
              <a:gdLst/>
              <a:ahLst/>
              <a:cxnLst/>
              <a:rect l="l" t="t" r="r" b="b"/>
              <a:pathLst>
                <a:path w="918" h="584" extrusionOk="0">
                  <a:moveTo>
                    <a:pt x="227" y="584"/>
                  </a:moveTo>
                  <a:lnTo>
                    <a:pt x="656" y="584"/>
                  </a:lnTo>
                  <a:cubicBezTo>
                    <a:pt x="537" y="417"/>
                    <a:pt x="918" y="0"/>
                    <a:pt x="441" y="12"/>
                  </a:cubicBezTo>
                  <a:cubicBezTo>
                    <a:pt x="596" y="322"/>
                    <a:pt x="1" y="239"/>
                    <a:pt x="1" y="465"/>
                  </a:cubicBezTo>
                  <a:cubicBezTo>
                    <a:pt x="144" y="477"/>
                    <a:pt x="275" y="489"/>
                    <a:pt x="227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4"/>
            <p:cNvSpPr/>
            <p:nvPr/>
          </p:nvSpPr>
          <p:spPr>
            <a:xfrm>
              <a:off x="4124600" y="1659250"/>
              <a:ext cx="7175" cy="11650"/>
            </a:xfrm>
            <a:custGeom>
              <a:avLst/>
              <a:gdLst/>
              <a:ahLst/>
              <a:cxnLst/>
              <a:rect l="l" t="t" r="r" b="b"/>
              <a:pathLst>
                <a:path w="287" h="466" extrusionOk="0">
                  <a:moveTo>
                    <a:pt x="263" y="287"/>
                  </a:moveTo>
                  <a:cubicBezTo>
                    <a:pt x="287" y="168"/>
                    <a:pt x="96" y="1"/>
                    <a:pt x="37" y="168"/>
                  </a:cubicBezTo>
                  <a:cubicBezTo>
                    <a:pt x="1" y="287"/>
                    <a:pt x="215" y="465"/>
                    <a:pt x="263" y="2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4"/>
            <p:cNvSpPr/>
            <p:nvPr/>
          </p:nvSpPr>
          <p:spPr>
            <a:xfrm>
              <a:off x="2041600" y="16601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68" y="155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4"/>
            <p:cNvSpPr/>
            <p:nvPr/>
          </p:nvSpPr>
          <p:spPr>
            <a:xfrm>
              <a:off x="1827000" y="1657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4"/>
            <p:cNvSpPr/>
            <p:nvPr/>
          </p:nvSpPr>
          <p:spPr>
            <a:xfrm>
              <a:off x="5103600" y="16488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203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4"/>
            <p:cNvSpPr/>
            <p:nvPr/>
          </p:nvSpPr>
          <p:spPr>
            <a:xfrm>
              <a:off x="2736650" y="1636950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488"/>
                  </a:moveTo>
                  <a:cubicBezTo>
                    <a:pt x="1512" y="345"/>
                    <a:pt x="822" y="476"/>
                    <a:pt x="786" y="274"/>
                  </a:cubicBezTo>
                  <a:cubicBezTo>
                    <a:pt x="762" y="131"/>
                    <a:pt x="726" y="0"/>
                    <a:pt x="357" y="48"/>
                  </a:cubicBezTo>
                  <a:cubicBezTo>
                    <a:pt x="0" y="595"/>
                    <a:pt x="1417" y="941"/>
                    <a:pt x="165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4"/>
            <p:cNvSpPr/>
            <p:nvPr/>
          </p:nvSpPr>
          <p:spPr>
            <a:xfrm>
              <a:off x="6335000" y="16458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4"/>
            <p:cNvSpPr/>
            <p:nvPr/>
          </p:nvSpPr>
          <p:spPr>
            <a:xfrm>
              <a:off x="2788725" y="1643775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4"/>
            <p:cNvSpPr/>
            <p:nvPr/>
          </p:nvSpPr>
          <p:spPr>
            <a:xfrm>
              <a:off x="1653175" y="1646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4"/>
            <p:cNvSpPr/>
            <p:nvPr/>
          </p:nvSpPr>
          <p:spPr>
            <a:xfrm>
              <a:off x="5262250" y="1632475"/>
              <a:ext cx="22650" cy="11325"/>
            </a:xfrm>
            <a:custGeom>
              <a:avLst/>
              <a:gdLst/>
              <a:ahLst/>
              <a:cxnLst/>
              <a:rect l="l" t="t" r="r" b="b"/>
              <a:pathLst>
                <a:path w="906" h="453" extrusionOk="0">
                  <a:moveTo>
                    <a:pt x="620" y="453"/>
                  </a:moveTo>
                  <a:cubicBezTo>
                    <a:pt x="905" y="298"/>
                    <a:pt x="763" y="108"/>
                    <a:pt x="405" y="0"/>
                  </a:cubicBezTo>
                  <a:cubicBezTo>
                    <a:pt x="382" y="286"/>
                    <a:pt x="1" y="358"/>
                    <a:pt x="620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4"/>
            <p:cNvSpPr/>
            <p:nvPr/>
          </p:nvSpPr>
          <p:spPr>
            <a:xfrm>
              <a:off x="258950" y="16402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4"/>
            <p:cNvSpPr/>
            <p:nvPr/>
          </p:nvSpPr>
          <p:spPr>
            <a:xfrm>
              <a:off x="6780600" y="16372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4"/>
            <p:cNvSpPr/>
            <p:nvPr/>
          </p:nvSpPr>
          <p:spPr>
            <a:xfrm>
              <a:off x="3750750" y="16381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67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4"/>
            <p:cNvSpPr/>
            <p:nvPr/>
          </p:nvSpPr>
          <p:spPr>
            <a:xfrm>
              <a:off x="6990150" y="163187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43"/>
                  </a:moveTo>
                  <a:cubicBezTo>
                    <a:pt x="429" y="24"/>
                    <a:pt x="48" y="1"/>
                    <a:pt x="0" y="143"/>
                  </a:cubicBezTo>
                  <a:cubicBezTo>
                    <a:pt x="239" y="132"/>
                    <a:pt x="322" y="310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4"/>
            <p:cNvSpPr/>
            <p:nvPr/>
          </p:nvSpPr>
          <p:spPr>
            <a:xfrm>
              <a:off x="7205950" y="1624425"/>
              <a:ext cx="19975" cy="11050"/>
            </a:xfrm>
            <a:custGeom>
              <a:avLst/>
              <a:gdLst/>
              <a:ahLst/>
              <a:cxnLst/>
              <a:rect l="l" t="t" r="r" b="b"/>
              <a:pathLst>
                <a:path w="799" h="442" extrusionOk="0">
                  <a:moveTo>
                    <a:pt x="489" y="441"/>
                  </a:moveTo>
                  <a:cubicBezTo>
                    <a:pt x="560" y="299"/>
                    <a:pt x="798" y="239"/>
                    <a:pt x="715" y="1"/>
                  </a:cubicBezTo>
                  <a:lnTo>
                    <a:pt x="60" y="1"/>
                  </a:lnTo>
                  <a:cubicBezTo>
                    <a:pt x="0" y="251"/>
                    <a:pt x="108" y="418"/>
                    <a:pt x="48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4"/>
            <p:cNvSpPr/>
            <p:nvPr/>
          </p:nvSpPr>
          <p:spPr>
            <a:xfrm>
              <a:off x="5130975" y="162622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69"/>
                  </a:moveTo>
                  <a:cubicBezTo>
                    <a:pt x="441" y="250"/>
                    <a:pt x="620" y="239"/>
                    <a:pt x="668" y="143"/>
                  </a:cubicBezTo>
                  <a:cubicBezTo>
                    <a:pt x="382" y="143"/>
                    <a:pt x="370" y="0"/>
                    <a:pt x="13" y="24"/>
                  </a:cubicBezTo>
                  <a:cubicBezTo>
                    <a:pt x="1" y="227"/>
                    <a:pt x="180" y="310"/>
                    <a:pt x="44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4"/>
            <p:cNvSpPr/>
            <p:nvPr/>
          </p:nvSpPr>
          <p:spPr>
            <a:xfrm>
              <a:off x="6965150" y="16289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43"/>
                  </a:moveTo>
                  <a:cubicBezTo>
                    <a:pt x="179" y="167"/>
                    <a:pt x="453" y="84"/>
                    <a:pt x="346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4"/>
            <p:cNvSpPr/>
            <p:nvPr/>
          </p:nvSpPr>
          <p:spPr>
            <a:xfrm>
              <a:off x="4113000" y="16202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27" y="369"/>
                  </a:moveTo>
                  <a:cubicBezTo>
                    <a:pt x="1263" y="0"/>
                    <a:pt x="1" y="655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4"/>
            <p:cNvSpPr/>
            <p:nvPr/>
          </p:nvSpPr>
          <p:spPr>
            <a:xfrm>
              <a:off x="2365175" y="1617300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7"/>
                  </a:moveTo>
                  <a:cubicBezTo>
                    <a:pt x="1036" y="476"/>
                    <a:pt x="1155" y="310"/>
                    <a:pt x="1072" y="36"/>
                  </a:cubicBezTo>
                  <a:cubicBezTo>
                    <a:pt x="750" y="60"/>
                    <a:pt x="274" y="0"/>
                    <a:pt x="202" y="167"/>
                  </a:cubicBezTo>
                  <a:cubicBezTo>
                    <a:pt x="774" y="119"/>
                    <a:pt x="0" y="786"/>
                    <a:pt x="857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4"/>
            <p:cNvSpPr/>
            <p:nvPr/>
          </p:nvSpPr>
          <p:spPr>
            <a:xfrm>
              <a:off x="3273600" y="1612825"/>
              <a:ext cx="30100" cy="19375"/>
            </a:xfrm>
            <a:custGeom>
              <a:avLst/>
              <a:gdLst/>
              <a:ahLst/>
              <a:cxnLst/>
              <a:rect l="l" t="t" r="r" b="b"/>
              <a:pathLst>
                <a:path w="1204" h="775" extrusionOk="0">
                  <a:moveTo>
                    <a:pt x="834" y="667"/>
                  </a:moveTo>
                  <a:cubicBezTo>
                    <a:pt x="1203" y="477"/>
                    <a:pt x="715" y="167"/>
                    <a:pt x="394" y="1"/>
                  </a:cubicBezTo>
                  <a:cubicBezTo>
                    <a:pt x="60" y="179"/>
                    <a:pt x="1" y="775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4"/>
            <p:cNvSpPr/>
            <p:nvPr/>
          </p:nvSpPr>
          <p:spPr>
            <a:xfrm>
              <a:off x="2397600" y="16208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" y="119"/>
                  </a:moveTo>
                  <a:cubicBezTo>
                    <a:pt x="1" y="179"/>
                    <a:pt x="179" y="262"/>
                    <a:pt x="227" y="119"/>
                  </a:cubicBezTo>
                  <a:cubicBezTo>
                    <a:pt x="203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4"/>
            <p:cNvSpPr/>
            <p:nvPr/>
          </p:nvSpPr>
          <p:spPr>
            <a:xfrm>
              <a:off x="461650" y="161015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7" y="453"/>
                  </a:moveTo>
                  <a:cubicBezTo>
                    <a:pt x="1179" y="429"/>
                    <a:pt x="1191" y="72"/>
                    <a:pt x="703" y="0"/>
                  </a:cubicBezTo>
                  <a:cubicBezTo>
                    <a:pt x="965" y="370"/>
                    <a:pt x="1" y="96"/>
                    <a:pt x="274" y="453"/>
                  </a:cubicBezTo>
                  <a:cubicBezTo>
                    <a:pt x="1072" y="346"/>
                    <a:pt x="1513" y="929"/>
                    <a:pt x="1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4"/>
            <p:cNvSpPr/>
            <p:nvPr/>
          </p:nvSpPr>
          <p:spPr>
            <a:xfrm>
              <a:off x="2786050" y="16205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1" y="95"/>
                    <a:pt x="108" y="155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4"/>
            <p:cNvSpPr/>
            <p:nvPr/>
          </p:nvSpPr>
          <p:spPr>
            <a:xfrm>
              <a:off x="1854100" y="1617900"/>
              <a:ext cx="10725" cy="6850"/>
            </a:xfrm>
            <a:custGeom>
              <a:avLst/>
              <a:gdLst/>
              <a:ahLst/>
              <a:cxnLst/>
              <a:rect l="l" t="t" r="r" b="b"/>
              <a:pathLst>
                <a:path w="429" h="274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8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4"/>
            <p:cNvSpPr/>
            <p:nvPr/>
          </p:nvSpPr>
          <p:spPr>
            <a:xfrm>
              <a:off x="2552400" y="16149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29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4"/>
            <p:cNvSpPr/>
            <p:nvPr/>
          </p:nvSpPr>
          <p:spPr>
            <a:xfrm>
              <a:off x="4641925" y="16125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3"/>
                  </a:moveTo>
                  <a:cubicBezTo>
                    <a:pt x="406" y="25"/>
                    <a:pt x="49" y="1"/>
                    <a:pt x="1" y="132"/>
                  </a:cubicBezTo>
                  <a:cubicBezTo>
                    <a:pt x="251" y="96"/>
                    <a:pt x="632" y="144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4"/>
            <p:cNvSpPr/>
            <p:nvPr/>
          </p:nvSpPr>
          <p:spPr>
            <a:xfrm>
              <a:off x="2484825" y="16098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55" y="84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4"/>
            <p:cNvSpPr/>
            <p:nvPr/>
          </p:nvSpPr>
          <p:spPr>
            <a:xfrm>
              <a:off x="7211900" y="1598550"/>
              <a:ext cx="11625" cy="9850"/>
            </a:xfrm>
            <a:custGeom>
              <a:avLst/>
              <a:gdLst/>
              <a:ahLst/>
              <a:cxnLst/>
              <a:rect l="l" t="t" r="r" b="b"/>
              <a:pathLst>
                <a:path w="465" h="394" extrusionOk="0">
                  <a:moveTo>
                    <a:pt x="465" y="345"/>
                  </a:moveTo>
                  <a:lnTo>
                    <a:pt x="465" y="119"/>
                  </a:lnTo>
                  <a:cubicBezTo>
                    <a:pt x="239" y="119"/>
                    <a:pt x="203" y="36"/>
                    <a:pt x="24" y="0"/>
                  </a:cubicBezTo>
                  <a:cubicBezTo>
                    <a:pt x="60" y="179"/>
                    <a:pt x="1" y="393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4"/>
            <p:cNvSpPr/>
            <p:nvPr/>
          </p:nvSpPr>
          <p:spPr>
            <a:xfrm>
              <a:off x="4546975" y="16036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4"/>
            <p:cNvSpPr/>
            <p:nvPr/>
          </p:nvSpPr>
          <p:spPr>
            <a:xfrm>
              <a:off x="1861525" y="1598550"/>
              <a:ext cx="23550" cy="10125"/>
            </a:xfrm>
            <a:custGeom>
              <a:avLst/>
              <a:gdLst/>
              <a:ahLst/>
              <a:cxnLst/>
              <a:rect l="l" t="t" r="r" b="b"/>
              <a:pathLst>
                <a:path w="942" h="405" extrusionOk="0">
                  <a:moveTo>
                    <a:pt x="787" y="345"/>
                  </a:moveTo>
                  <a:cubicBezTo>
                    <a:pt x="941" y="48"/>
                    <a:pt x="346" y="119"/>
                    <a:pt x="132" y="0"/>
                  </a:cubicBezTo>
                  <a:cubicBezTo>
                    <a:pt x="1" y="298"/>
                    <a:pt x="227" y="405"/>
                    <a:pt x="78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4"/>
            <p:cNvSpPr/>
            <p:nvPr/>
          </p:nvSpPr>
          <p:spPr>
            <a:xfrm>
              <a:off x="6962475" y="1596150"/>
              <a:ext cx="27400" cy="8975"/>
            </a:xfrm>
            <a:custGeom>
              <a:avLst/>
              <a:gdLst/>
              <a:ahLst/>
              <a:cxnLst/>
              <a:rect l="l" t="t" r="r" b="b"/>
              <a:pathLst>
                <a:path w="1096" h="359" extrusionOk="0">
                  <a:moveTo>
                    <a:pt x="226" y="322"/>
                  </a:moveTo>
                  <a:cubicBezTo>
                    <a:pt x="714" y="358"/>
                    <a:pt x="1048" y="299"/>
                    <a:pt x="1095" y="96"/>
                  </a:cubicBezTo>
                  <a:cubicBezTo>
                    <a:pt x="714" y="132"/>
                    <a:pt x="0" y="1"/>
                    <a:pt x="226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4"/>
            <p:cNvSpPr/>
            <p:nvPr/>
          </p:nvSpPr>
          <p:spPr>
            <a:xfrm>
              <a:off x="2297900" y="1593175"/>
              <a:ext cx="14300" cy="11050"/>
            </a:xfrm>
            <a:custGeom>
              <a:avLst/>
              <a:gdLst/>
              <a:ahLst/>
              <a:cxnLst/>
              <a:rect l="l" t="t" r="r" b="b"/>
              <a:pathLst>
                <a:path w="572" h="442" extrusionOk="0">
                  <a:moveTo>
                    <a:pt x="512" y="441"/>
                  </a:moveTo>
                  <a:cubicBezTo>
                    <a:pt x="572" y="191"/>
                    <a:pt x="453" y="25"/>
                    <a:pt x="72" y="1"/>
                  </a:cubicBezTo>
                  <a:cubicBezTo>
                    <a:pt x="0" y="251"/>
                    <a:pt x="119" y="429"/>
                    <a:pt x="512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4"/>
            <p:cNvSpPr/>
            <p:nvPr/>
          </p:nvSpPr>
          <p:spPr>
            <a:xfrm>
              <a:off x="5726300" y="1597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0"/>
                    <a:pt x="0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4"/>
            <p:cNvSpPr/>
            <p:nvPr/>
          </p:nvSpPr>
          <p:spPr>
            <a:xfrm>
              <a:off x="2003225" y="15979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79"/>
                    <a:pt x="453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4"/>
            <p:cNvSpPr/>
            <p:nvPr/>
          </p:nvSpPr>
          <p:spPr>
            <a:xfrm>
              <a:off x="6016525" y="158752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2" y="346"/>
                  </a:moveTo>
                  <a:cubicBezTo>
                    <a:pt x="464" y="191"/>
                    <a:pt x="738" y="179"/>
                    <a:pt x="679" y="1"/>
                  </a:cubicBezTo>
                  <a:lnTo>
                    <a:pt x="250" y="1"/>
                  </a:lnTo>
                  <a:cubicBezTo>
                    <a:pt x="0" y="167"/>
                    <a:pt x="0" y="263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4"/>
            <p:cNvSpPr/>
            <p:nvPr/>
          </p:nvSpPr>
          <p:spPr>
            <a:xfrm>
              <a:off x="1741575" y="1578300"/>
              <a:ext cx="36625" cy="9250"/>
            </a:xfrm>
            <a:custGeom>
              <a:avLst/>
              <a:gdLst/>
              <a:ahLst/>
              <a:cxnLst/>
              <a:rect l="l" t="t" r="r" b="b"/>
              <a:pathLst>
                <a:path w="1465" h="370" extrusionOk="0">
                  <a:moveTo>
                    <a:pt x="810" y="370"/>
                  </a:moveTo>
                  <a:cubicBezTo>
                    <a:pt x="1465" y="1"/>
                    <a:pt x="0" y="24"/>
                    <a:pt x="81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4"/>
            <p:cNvSpPr/>
            <p:nvPr/>
          </p:nvSpPr>
          <p:spPr>
            <a:xfrm>
              <a:off x="7221425" y="1569675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69"/>
                  </a:moveTo>
                  <a:cubicBezTo>
                    <a:pt x="1275" y="0"/>
                    <a:pt x="1" y="655"/>
                    <a:pt x="73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4"/>
            <p:cNvSpPr/>
            <p:nvPr/>
          </p:nvSpPr>
          <p:spPr>
            <a:xfrm>
              <a:off x="6530575" y="1578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1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4"/>
            <p:cNvSpPr/>
            <p:nvPr/>
          </p:nvSpPr>
          <p:spPr>
            <a:xfrm>
              <a:off x="4158250" y="15762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4"/>
            <p:cNvSpPr/>
            <p:nvPr/>
          </p:nvSpPr>
          <p:spPr>
            <a:xfrm>
              <a:off x="2467850" y="157562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1" y="131"/>
                  </a:moveTo>
                  <a:cubicBezTo>
                    <a:pt x="1" y="250"/>
                    <a:pt x="394" y="262"/>
                    <a:pt x="429" y="131"/>
                  </a:cubicBezTo>
                  <a:cubicBezTo>
                    <a:pt x="406" y="0"/>
                    <a:pt x="215" y="72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4"/>
            <p:cNvSpPr/>
            <p:nvPr/>
          </p:nvSpPr>
          <p:spPr>
            <a:xfrm>
              <a:off x="5539675" y="156550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36"/>
                  </a:moveTo>
                  <a:lnTo>
                    <a:pt x="834" y="96"/>
                  </a:lnTo>
                  <a:cubicBezTo>
                    <a:pt x="0" y="1"/>
                    <a:pt x="0" y="632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4"/>
            <p:cNvSpPr/>
            <p:nvPr/>
          </p:nvSpPr>
          <p:spPr>
            <a:xfrm>
              <a:off x="2353850" y="15729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3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4"/>
            <p:cNvSpPr/>
            <p:nvPr/>
          </p:nvSpPr>
          <p:spPr>
            <a:xfrm>
              <a:off x="3456975" y="156997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12" y="191"/>
                    <a:pt x="191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4"/>
            <p:cNvSpPr/>
            <p:nvPr/>
          </p:nvSpPr>
          <p:spPr>
            <a:xfrm>
              <a:off x="2299375" y="1564900"/>
              <a:ext cx="18200" cy="12225"/>
            </a:xfrm>
            <a:custGeom>
              <a:avLst/>
              <a:gdLst/>
              <a:ahLst/>
              <a:cxnLst/>
              <a:rect l="l" t="t" r="r" b="b"/>
              <a:pathLst>
                <a:path w="728" h="489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27" y="191"/>
                    <a:pt x="608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4"/>
            <p:cNvSpPr/>
            <p:nvPr/>
          </p:nvSpPr>
          <p:spPr>
            <a:xfrm>
              <a:off x="2210075" y="15699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67"/>
                    <a:pt x="430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4"/>
            <p:cNvSpPr/>
            <p:nvPr/>
          </p:nvSpPr>
          <p:spPr>
            <a:xfrm>
              <a:off x="1674600" y="156192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1" y="239"/>
                  </a:moveTo>
                  <a:cubicBezTo>
                    <a:pt x="227" y="239"/>
                    <a:pt x="263" y="322"/>
                    <a:pt x="441" y="334"/>
                  </a:cubicBezTo>
                  <a:cubicBezTo>
                    <a:pt x="441" y="215"/>
                    <a:pt x="620" y="203"/>
                    <a:pt x="655" y="120"/>
                  </a:cubicBezTo>
                  <a:cubicBezTo>
                    <a:pt x="441" y="120"/>
                    <a:pt x="393" y="24"/>
                    <a:pt x="227" y="1"/>
                  </a:cubicBezTo>
                  <a:cubicBezTo>
                    <a:pt x="227" y="132"/>
                    <a:pt x="48" y="14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4"/>
            <p:cNvSpPr/>
            <p:nvPr/>
          </p:nvSpPr>
          <p:spPr>
            <a:xfrm>
              <a:off x="3712050" y="155925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1"/>
                  </a:cubicBezTo>
                  <a:lnTo>
                    <a:pt x="263" y="1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4"/>
            <p:cNvSpPr/>
            <p:nvPr/>
          </p:nvSpPr>
          <p:spPr>
            <a:xfrm>
              <a:off x="2337775" y="15613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4"/>
                  </a:moveTo>
                  <a:cubicBezTo>
                    <a:pt x="215" y="84"/>
                    <a:pt x="36" y="1"/>
                    <a:pt x="1" y="144"/>
                  </a:cubicBezTo>
                  <a:cubicBezTo>
                    <a:pt x="1" y="215"/>
                    <a:pt x="179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4"/>
            <p:cNvSpPr/>
            <p:nvPr/>
          </p:nvSpPr>
          <p:spPr>
            <a:xfrm>
              <a:off x="2212775" y="15613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15"/>
                    <a:pt x="179" y="275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4"/>
            <p:cNvSpPr/>
            <p:nvPr/>
          </p:nvSpPr>
          <p:spPr>
            <a:xfrm>
              <a:off x="7038975" y="15592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4"/>
            <p:cNvSpPr/>
            <p:nvPr/>
          </p:nvSpPr>
          <p:spPr>
            <a:xfrm>
              <a:off x="2435700" y="1543175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96"/>
                  </a:moveTo>
                  <a:lnTo>
                    <a:pt x="1" y="536"/>
                  </a:lnTo>
                  <a:cubicBezTo>
                    <a:pt x="834" y="632"/>
                    <a:pt x="834" y="1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4"/>
            <p:cNvSpPr/>
            <p:nvPr/>
          </p:nvSpPr>
          <p:spPr>
            <a:xfrm>
              <a:off x="2498800" y="153455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42" y="655"/>
                  </a:moveTo>
                  <a:cubicBezTo>
                    <a:pt x="1180" y="0"/>
                    <a:pt x="1" y="596"/>
                    <a:pt x="942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4"/>
            <p:cNvSpPr/>
            <p:nvPr/>
          </p:nvSpPr>
          <p:spPr>
            <a:xfrm>
              <a:off x="6413875" y="1532175"/>
              <a:ext cx="27125" cy="16975"/>
            </a:xfrm>
            <a:custGeom>
              <a:avLst/>
              <a:gdLst/>
              <a:ahLst/>
              <a:cxnLst/>
              <a:rect l="l" t="t" r="r" b="b"/>
              <a:pathLst>
                <a:path w="1085" h="679" extrusionOk="0">
                  <a:moveTo>
                    <a:pt x="1" y="536"/>
                  </a:moveTo>
                  <a:cubicBezTo>
                    <a:pt x="275" y="679"/>
                    <a:pt x="799" y="679"/>
                    <a:pt x="1084" y="536"/>
                  </a:cubicBezTo>
                  <a:cubicBezTo>
                    <a:pt x="1084" y="0"/>
                    <a:pt x="1" y="0"/>
                    <a:pt x="1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4"/>
            <p:cNvSpPr/>
            <p:nvPr/>
          </p:nvSpPr>
          <p:spPr>
            <a:xfrm>
              <a:off x="6305250" y="1545550"/>
              <a:ext cx="10725" cy="2425"/>
            </a:xfrm>
            <a:custGeom>
              <a:avLst/>
              <a:gdLst/>
              <a:ahLst/>
              <a:cxnLst/>
              <a:rect l="l" t="t" r="r" b="b"/>
              <a:pathLst>
                <a:path w="429" h="97" extrusionOk="0">
                  <a:moveTo>
                    <a:pt x="429" y="1"/>
                  </a:moveTo>
                  <a:cubicBezTo>
                    <a:pt x="262" y="25"/>
                    <a:pt x="0" y="1"/>
                    <a:pt x="0" y="96"/>
                  </a:cubicBezTo>
                  <a:cubicBezTo>
                    <a:pt x="155" y="72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4"/>
            <p:cNvSpPr/>
            <p:nvPr/>
          </p:nvSpPr>
          <p:spPr>
            <a:xfrm>
              <a:off x="6875250" y="153990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1" y="191"/>
                    <a:pt x="239" y="251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4"/>
            <p:cNvSpPr/>
            <p:nvPr/>
          </p:nvSpPr>
          <p:spPr>
            <a:xfrm>
              <a:off x="6941025" y="153275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68"/>
                  </a:moveTo>
                  <a:cubicBezTo>
                    <a:pt x="191" y="179"/>
                    <a:pt x="84" y="1"/>
                    <a:pt x="1" y="168"/>
                  </a:cubicBezTo>
                  <a:cubicBezTo>
                    <a:pt x="1" y="287"/>
                    <a:pt x="370" y="299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4"/>
            <p:cNvSpPr/>
            <p:nvPr/>
          </p:nvSpPr>
          <p:spPr>
            <a:xfrm>
              <a:off x="3139075" y="1533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4"/>
            <p:cNvSpPr/>
            <p:nvPr/>
          </p:nvSpPr>
          <p:spPr>
            <a:xfrm>
              <a:off x="6402875" y="152562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4"/>
            <p:cNvSpPr/>
            <p:nvPr/>
          </p:nvSpPr>
          <p:spPr>
            <a:xfrm>
              <a:off x="6521625" y="1522650"/>
              <a:ext cx="17300" cy="6850"/>
            </a:xfrm>
            <a:custGeom>
              <a:avLst/>
              <a:gdLst/>
              <a:ahLst/>
              <a:cxnLst/>
              <a:rect l="l" t="t" r="r" b="b"/>
              <a:pathLst>
                <a:path w="692" h="274" extrusionOk="0">
                  <a:moveTo>
                    <a:pt x="692" y="226"/>
                  </a:moveTo>
                  <a:lnTo>
                    <a:pt x="692" y="0"/>
                  </a:lnTo>
                  <a:lnTo>
                    <a:pt x="37" y="0"/>
                  </a:lnTo>
                  <a:cubicBezTo>
                    <a:pt x="1" y="214"/>
                    <a:pt x="251" y="274"/>
                    <a:pt x="69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4"/>
            <p:cNvSpPr/>
            <p:nvPr/>
          </p:nvSpPr>
          <p:spPr>
            <a:xfrm>
              <a:off x="6283225" y="1516675"/>
              <a:ext cx="16375" cy="8675"/>
            </a:xfrm>
            <a:custGeom>
              <a:avLst/>
              <a:gdLst/>
              <a:ahLst/>
              <a:cxnLst/>
              <a:rect l="l" t="t" r="r" b="b"/>
              <a:pathLst>
                <a:path w="655" h="347" extrusionOk="0">
                  <a:moveTo>
                    <a:pt x="655" y="120"/>
                  </a:moveTo>
                  <a:cubicBezTo>
                    <a:pt x="429" y="120"/>
                    <a:pt x="405" y="37"/>
                    <a:pt x="214" y="1"/>
                  </a:cubicBezTo>
                  <a:cubicBezTo>
                    <a:pt x="214" y="120"/>
                    <a:pt x="36" y="144"/>
                    <a:pt x="0" y="227"/>
                  </a:cubicBezTo>
                  <a:cubicBezTo>
                    <a:pt x="214" y="227"/>
                    <a:pt x="250" y="322"/>
                    <a:pt x="429" y="346"/>
                  </a:cubicBezTo>
                  <a:cubicBezTo>
                    <a:pt x="429" y="239"/>
                    <a:pt x="607" y="227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4"/>
            <p:cNvSpPr/>
            <p:nvPr/>
          </p:nvSpPr>
          <p:spPr>
            <a:xfrm>
              <a:off x="6177550" y="152205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4"/>
            <p:cNvSpPr/>
            <p:nvPr/>
          </p:nvSpPr>
          <p:spPr>
            <a:xfrm>
              <a:off x="5492050" y="1510125"/>
              <a:ext cx="25025" cy="14625"/>
            </a:xfrm>
            <a:custGeom>
              <a:avLst/>
              <a:gdLst/>
              <a:ahLst/>
              <a:cxnLst/>
              <a:rect l="l" t="t" r="r" b="b"/>
              <a:pathLst>
                <a:path w="1001" h="585" extrusionOk="0">
                  <a:moveTo>
                    <a:pt x="774" y="501"/>
                  </a:moveTo>
                  <a:cubicBezTo>
                    <a:pt x="798" y="501"/>
                    <a:pt x="762" y="406"/>
                    <a:pt x="774" y="382"/>
                  </a:cubicBezTo>
                  <a:cubicBezTo>
                    <a:pt x="798" y="370"/>
                    <a:pt x="988" y="144"/>
                    <a:pt x="1000" y="156"/>
                  </a:cubicBezTo>
                  <a:cubicBezTo>
                    <a:pt x="762" y="1"/>
                    <a:pt x="0" y="584"/>
                    <a:pt x="774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4"/>
            <p:cNvSpPr/>
            <p:nvPr/>
          </p:nvSpPr>
          <p:spPr>
            <a:xfrm>
              <a:off x="6134100" y="15083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4" y="96"/>
                    <a:pt x="750" y="12"/>
                  </a:cubicBezTo>
                  <a:cubicBezTo>
                    <a:pt x="417" y="24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4"/>
            <p:cNvSpPr/>
            <p:nvPr/>
          </p:nvSpPr>
          <p:spPr>
            <a:xfrm>
              <a:off x="2283300" y="15083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4"/>
            <p:cNvSpPr/>
            <p:nvPr/>
          </p:nvSpPr>
          <p:spPr>
            <a:xfrm>
              <a:off x="7088075" y="1485425"/>
              <a:ext cx="44075" cy="28900"/>
            </a:xfrm>
            <a:custGeom>
              <a:avLst/>
              <a:gdLst/>
              <a:ahLst/>
              <a:cxnLst/>
              <a:rect l="l" t="t" r="r" b="b"/>
              <a:pathLst>
                <a:path w="1763" h="1156" extrusionOk="0">
                  <a:moveTo>
                    <a:pt x="1513" y="36"/>
                  </a:moveTo>
                  <a:cubicBezTo>
                    <a:pt x="370" y="1"/>
                    <a:pt x="155" y="453"/>
                    <a:pt x="1" y="929"/>
                  </a:cubicBezTo>
                  <a:cubicBezTo>
                    <a:pt x="905" y="1156"/>
                    <a:pt x="1763" y="751"/>
                    <a:pt x="151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4"/>
            <p:cNvSpPr/>
            <p:nvPr/>
          </p:nvSpPr>
          <p:spPr>
            <a:xfrm>
              <a:off x="6408525" y="15086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1" y="0"/>
                    <a:pt x="1" y="120"/>
                  </a:cubicBezTo>
                  <a:cubicBezTo>
                    <a:pt x="167" y="84"/>
                    <a:pt x="417" y="120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4"/>
            <p:cNvSpPr/>
            <p:nvPr/>
          </p:nvSpPr>
          <p:spPr>
            <a:xfrm>
              <a:off x="2370525" y="1486325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6"/>
                  </a:moveTo>
                  <a:cubicBezTo>
                    <a:pt x="1620" y="501"/>
                    <a:pt x="989" y="179"/>
                    <a:pt x="655" y="0"/>
                  </a:cubicBezTo>
                  <a:cubicBezTo>
                    <a:pt x="620" y="131"/>
                    <a:pt x="310" y="120"/>
                    <a:pt x="0" y="120"/>
                  </a:cubicBezTo>
                  <a:cubicBezTo>
                    <a:pt x="119" y="465"/>
                    <a:pt x="500" y="667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4"/>
            <p:cNvSpPr/>
            <p:nvPr/>
          </p:nvSpPr>
          <p:spPr>
            <a:xfrm>
              <a:off x="1777300" y="149735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6" y="202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67"/>
                    <a:pt x="0" y="274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4"/>
            <p:cNvSpPr/>
            <p:nvPr/>
          </p:nvSpPr>
          <p:spPr>
            <a:xfrm>
              <a:off x="4568725" y="14910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67" y="168"/>
                    <a:pt x="429" y="72"/>
                    <a:pt x="322" y="13"/>
                  </a:cubicBezTo>
                  <a:cubicBezTo>
                    <a:pt x="262" y="1"/>
                    <a:pt x="0" y="72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4"/>
            <p:cNvSpPr/>
            <p:nvPr/>
          </p:nvSpPr>
          <p:spPr>
            <a:xfrm>
              <a:off x="1465350" y="14910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20" y="132"/>
                  </a:moveTo>
                  <a:cubicBezTo>
                    <a:pt x="179" y="168"/>
                    <a:pt x="441" y="72"/>
                    <a:pt x="334" y="13"/>
                  </a:cubicBezTo>
                  <a:cubicBezTo>
                    <a:pt x="262" y="1"/>
                    <a:pt x="0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4"/>
            <p:cNvSpPr/>
            <p:nvPr/>
          </p:nvSpPr>
          <p:spPr>
            <a:xfrm>
              <a:off x="6335000" y="1482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4"/>
            <p:cNvSpPr/>
            <p:nvPr/>
          </p:nvSpPr>
          <p:spPr>
            <a:xfrm>
              <a:off x="3542100" y="1474125"/>
              <a:ext cx="31575" cy="15800"/>
            </a:xfrm>
            <a:custGeom>
              <a:avLst/>
              <a:gdLst/>
              <a:ahLst/>
              <a:cxnLst/>
              <a:rect l="l" t="t" r="r" b="b"/>
              <a:pathLst>
                <a:path w="1263" h="632" extrusionOk="0">
                  <a:moveTo>
                    <a:pt x="750" y="369"/>
                  </a:moveTo>
                  <a:cubicBezTo>
                    <a:pt x="1262" y="0"/>
                    <a:pt x="0" y="631"/>
                    <a:pt x="75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4"/>
            <p:cNvSpPr/>
            <p:nvPr/>
          </p:nvSpPr>
          <p:spPr>
            <a:xfrm>
              <a:off x="943850" y="1471150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7"/>
                  </a:moveTo>
                  <a:cubicBezTo>
                    <a:pt x="1013" y="274"/>
                    <a:pt x="1001" y="0"/>
                    <a:pt x="322" y="36"/>
                  </a:cubicBezTo>
                  <a:cubicBezTo>
                    <a:pt x="251" y="191"/>
                    <a:pt x="1" y="250"/>
                    <a:pt x="96" y="488"/>
                  </a:cubicBezTo>
                  <a:cubicBezTo>
                    <a:pt x="394" y="536"/>
                    <a:pt x="525" y="655"/>
                    <a:pt x="977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4"/>
            <p:cNvSpPr/>
            <p:nvPr/>
          </p:nvSpPr>
          <p:spPr>
            <a:xfrm>
              <a:off x="886700" y="146905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4"/>
            <p:cNvSpPr/>
            <p:nvPr/>
          </p:nvSpPr>
          <p:spPr>
            <a:xfrm>
              <a:off x="6804700" y="1461025"/>
              <a:ext cx="18475" cy="12225"/>
            </a:xfrm>
            <a:custGeom>
              <a:avLst/>
              <a:gdLst/>
              <a:ahLst/>
              <a:cxnLst/>
              <a:rect l="l" t="t" r="r" b="b"/>
              <a:pathLst>
                <a:path w="739" h="489" extrusionOk="0">
                  <a:moveTo>
                    <a:pt x="227" y="0"/>
                  </a:moveTo>
                  <a:cubicBezTo>
                    <a:pt x="239" y="143"/>
                    <a:pt x="120" y="250"/>
                    <a:pt x="1" y="346"/>
                  </a:cubicBezTo>
                  <a:cubicBezTo>
                    <a:pt x="287" y="346"/>
                    <a:pt x="298" y="489"/>
                    <a:pt x="656" y="465"/>
                  </a:cubicBezTo>
                  <a:cubicBezTo>
                    <a:pt x="739" y="191"/>
                    <a:pt x="620" y="12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4"/>
            <p:cNvSpPr/>
            <p:nvPr/>
          </p:nvSpPr>
          <p:spPr>
            <a:xfrm>
              <a:off x="5872750" y="1461025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27"/>
                  </a:moveTo>
                  <a:cubicBezTo>
                    <a:pt x="703" y="227"/>
                    <a:pt x="786" y="24"/>
                    <a:pt x="548" y="0"/>
                  </a:cubicBezTo>
                  <a:cubicBezTo>
                    <a:pt x="536" y="179"/>
                    <a:pt x="0" y="84"/>
                    <a:pt x="119" y="346"/>
                  </a:cubicBezTo>
                  <a:cubicBezTo>
                    <a:pt x="667" y="346"/>
                    <a:pt x="810" y="548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4"/>
            <p:cNvSpPr/>
            <p:nvPr/>
          </p:nvSpPr>
          <p:spPr>
            <a:xfrm>
              <a:off x="3158125" y="1465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2" y="132"/>
                  </a:cubicBezTo>
                  <a:cubicBezTo>
                    <a:pt x="0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4"/>
            <p:cNvSpPr/>
            <p:nvPr/>
          </p:nvSpPr>
          <p:spPr>
            <a:xfrm>
              <a:off x="2829200" y="1453875"/>
              <a:ext cx="25050" cy="14625"/>
            </a:xfrm>
            <a:custGeom>
              <a:avLst/>
              <a:gdLst/>
              <a:ahLst/>
              <a:cxnLst/>
              <a:rect l="l" t="t" r="r" b="b"/>
              <a:pathLst>
                <a:path w="1002" h="585" extrusionOk="0">
                  <a:moveTo>
                    <a:pt x="775" y="394"/>
                  </a:moveTo>
                  <a:cubicBezTo>
                    <a:pt x="787" y="370"/>
                    <a:pt x="989" y="155"/>
                    <a:pt x="1001" y="167"/>
                  </a:cubicBezTo>
                  <a:cubicBezTo>
                    <a:pt x="763" y="1"/>
                    <a:pt x="1" y="584"/>
                    <a:pt x="775" y="513"/>
                  </a:cubicBezTo>
                  <a:cubicBezTo>
                    <a:pt x="787" y="513"/>
                    <a:pt x="763" y="406"/>
                    <a:pt x="77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4"/>
            <p:cNvSpPr/>
            <p:nvPr/>
          </p:nvSpPr>
          <p:spPr>
            <a:xfrm>
              <a:off x="4011800" y="14550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4"/>
            <p:cNvSpPr/>
            <p:nvPr/>
          </p:nvSpPr>
          <p:spPr>
            <a:xfrm>
              <a:off x="3272425" y="1451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203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4"/>
            <p:cNvSpPr/>
            <p:nvPr/>
          </p:nvSpPr>
          <p:spPr>
            <a:xfrm>
              <a:off x="2082400" y="14550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07"/>
                  </a:cubicBezTo>
                  <a:cubicBezTo>
                    <a:pt x="167" y="84"/>
                    <a:pt x="417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4"/>
            <p:cNvSpPr/>
            <p:nvPr/>
          </p:nvSpPr>
          <p:spPr>
            <a:xfrm>
              <a:off x="4514250" y="14518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4"/>
            <p:cNvSpPr/>
            <p:nvPr/>
          </p:nvSpPr>
          <p:spPr>
            <a:xfrm>
              <a:off x="5479250" y="1449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95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4"/>
            <p:cNvSpPr/>
            <p:nvPr/>
          </p:nvSpPr>
          <p:spPr>
            <a:xfrm>
              <a:off x="2163650" y="14491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393" y="24"/>
                    <a:pt x="36" y="0"/>
                    <a:pt x="1" y="131"/>
                  </a:cubicBezTo>
                  <a:cubicBezTo>
                    <a:pt x="262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4"/>
            <p:cNvSpPr/>
            <p:nvPr/>
          </p:nvSpPr>
          <p:spPr>
            <a:xfrm>
              <a:off x="2095775" y="14488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4"/>
            <p:cNvSpPr/>
            <p:nvPr/>
          </p:nvSpPr>
          <p:spPr>
            <a:xfrm>
              <a:off x="1304925" y="14461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203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4"/>
            <p:cNvSpPr/>
            <p:nvPr/>
          </p:nvSpPr>
          <p:spPr>
            <a:xfrm>
              <a:off x="4522275" y="144077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346"/>
                  </a:moveTo>
                  <a:cubicBezTo>
                    <a:pt x="417" y="215"/>
                    <a:pt x="477" y="37"/>
                    <a:pt x="215" y="1"/>
                  </a:cubicBezTo>
                  <a:cubicBezTo>
                    <a:pt x="203" y="72"/>
                    <a:pt x="191" y="144"/>
                    <a:pt x="1" y="120"/>
                  </a:cubicBezTo>
                  <a:cubicBezTo>
                    <a:pt x="36" y="263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4"/>
            <p:cNvSpPr/>
            <p:nvPr/>
          </p:nvSpPr>
          <p:spPr>
            <a:xfrm>
              <a:off x="4362725" y="143720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39" y="382"/>
                  </a:moveTo>
                  <a:cubicBezTo>
                    <a:pt x="1263" y="1"/>
                    <a:pt x="1" y="656"/>
                    <a:pt x="739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4"/>
            <p:cNvSpPr/>
            <p:nvPr/>
          </p:nvSpPr>
          <p:spPr>
            <a:xfrm>
              <a:off x="6312975" y="1432750"/>
              <a:ext cx="22350" cy="14000"/>
            </a:xfrm>
            <a:custGeom>
              <a:avLst/>
              <a:gdLst/>
              <a:ahLst/>
              <a:cxnLst/>
              <a:rect l="l" t="t" r="r" b="b"/>
              <a:pathLst>
                <a:path w="894" h="560" extrusionOk="0">
                  <a:moveTo>
                    <a:pt x="548" y="560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48" y="143"/>
                    <a:pt x="1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4"/>
            <p:cNvSpPr/>
            <p:nvPr/>
          </p:nvSpPr>
          <p:spPr>
            <a:xfrm>
              <a:off x="5582225" y="1440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8" y="96"/>
                    <a:pt x="429" y="120"/>
                    <a:pt x="429" y="1"/>
                  </a:cubicBezTo>
                  <a:cubicBezTo>
                    <a:pt x="263" y="37"/>
                    <a:pt x="13" y="25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4"/>
            <p:cNvSpPr/>
            <p:nvPr/>
          </p:nvSpPr>
          <p:spPr>
            <a:xfrm>
              <a:off x="4780650" y="14378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7" y="239"/>
                  </a:moveTo>
                  <a:lnTo>
                    <a:pt x="536" y="239"/>
                  </a:lnTo>
                  <a:cubicBezTo>
                    <a:pt x="536" y="120"/>
                    <a:pt x="715" y="108"/>
                    <a:pt x="762" y="25"/>
                  </a:cubicBezTo>
                  <a:cubicBezTo>
                    <a:pt x="417" y="36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4"/>
            <p:cNvSpPr/>
            <p:nvPr/>
          </p:nvSpPr>
          <p:spPr>
            <a:xfrm>
              <a:off x="6677600" y="14354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96"/>
                    <a:pt x="763" y="12"/>
                  </a:cubicBezTo>
                  <a:cubicBezTo>
                    <a:pt x="418" y="24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4"/>
            <p:cNvSpPr/>
            <p:nvPr/>
          </p:nvSpPr>
          <p:spPr>
            <a:xfrm>
              <a:off x="6713925" y="1422625"/>
              <a:ext cx="17575" cy="16400"/>
            </a:xfrm>
            <a:custGeom>
              <a:avLst/>
              <a:gdLst/>
              <a:ahLst/>
              <a:cxnLst/>
              <a:rect l="l" t="t" r="r" b="b"/>
              <a:pathLst>
                <a:path w="703" h="656" extrusionOk="0">
                  <a:moveTo>
                    <a:pt x="393" y="632"/>
                  </a:moveTo>
                  <a:cubicBezTo>
                    <a:pt x="465" y="477"/>
                    <a:pt x="703" y="417"/>
                    <a:pt x="620" y="179"/>
                  </a:cubicBezTo>
                  <a:cubicBezTo>
                    <a:pt x="0" y="1"/>
                    <a:pt x="0" y="655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4"/>
            <p:cNvSpPr/>
            <p:nvPr/>
          </p:nvSpPr>
          <p:spPr>
            <a:xfrm>
              <a:off x="6642175" y="14327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4"/>
            <p:cNvSpPr/>
            <p:nvPr/>
          </p:nvSpPr>
          <p:spPr>
            <a:xfrm>
              <a:off x="6960075" y="14318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4"/>
            <p:cNvSpPr/>
            <p:nvPr/>
          </p:nvSpPr>
          <p:spPr>
            <a:xfrm>
              <a:off x="5196475" y="14271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74" y="0"/>
                    <a:pt x="96" y="95"/>
                    <a:pt x="0" y="226"/>
                  </a:cubicBezTo>
                  <a:cubicBezTo>
                    <a:pt x="334" y="214"/>
                    <a:pt x="750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4"/>
            <p:cNvSpPr/>
            <p:nvPr/>
          </p:nvSpPr>
          <p:spPr>
            <a:xfrm>
              <a:off x="4698800" y="1428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4"/>
            <p:cNvSpPr/>
            <p:nvPr/>
          </p:nvSpPr>
          <p:spPr>
            <a:xfrm>
              <a:off x="3171825" y="1428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4"/>
            <p:cNvSpPr/>
            <p:nvPr/>
          </p:nvSpPr>
          <p:spPr>
            <a:xfrm>
              <a:off x="6549625" y="1423825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8"/>
                    <a:pt x="381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4"/>
            <p:cNvSpPr/>
            <p:nvPr/>
          </p:nvSpPr>
          <p:spPr>
            <a:xfrm>
              <a:off x="5582825" y="1416675"/>
              <a:ext cx="51825" cy="13125"/>
            </a:xfrm>
            <a:custGeom>
              <a:avLst/>
              <a:gdLst/>
              <a:ahLst/>
              <a:cxnLst/>
              <a:rect l="l" t="t" r="r" b="b"/>
              <a:pathLst>
                <a:path w="2073" h="525" extrusionOk="0">
                  <a:moveTo>
                    <a:pt x="1287" y="524"/>
                  </a:moveTo>
                  <a:cubicBezTo>
                    <a:pt x="2072" y="0"/>
                    <a:pt x="1" y="370"/>
                    <a:pt x="1287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4"/>
            <p:cNvSpPr/>
            <p:nvPr/>
          </p:nvSpPr>
          <p:spPr>
            <a:xfrm>
              <a:off x="6595750" y="14208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67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4"/>
            <p:cNvSpPr/>
            <p:nvPr/>
          </p:nvSpPr>
          <p:spPr>
            <a:xfrm>
              <a:off x="4250825" y="1416075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4"/>
            <p:cNvSpPr/>
            <p:nvPr/>
          </p:nvSpPr>
          <p:spPr>
            <a:xfrm>
              <a:off x="236925" y="14178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4"/>
            <p:cNvSpPr/>
            <p:nvPr/>
          </p:nvSpPr>
          <p:spPr>
            <a:xfrm>
              <a:off x="1102500" y="140477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715" y="453"/>
                  </a:moveTo>
                  <a:cubicBezTo>
                    <a:pt x="775" y="191"/>
                    <a:pt x="668" y="24"/>
                    <a:pt x="287" y="0"/>
                  </a:cubicBezTo>
                  <a:cubicBezTo>
                    <a:pt x="1" y="119"/>
                    <a:pt x="108" y="465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4"/>
            <p:cNvSpPr/>
            <p:nvPr/>
          </p:nvSpPr>
          <p:spPr>
            <a:xfrm>
              <a:off x="4446375" y="139555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870" y="691"/>
                  </a:moveTo>
                  <a:lnTo>
                    <a:pt x="870" y="24"/>
                  </a:lnTo>
                  <a:cubicBezTo>
                    <a:pt x="72" y="0"/>
                    <a:pt x="215" y="441"/>
                    <a:pt x="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4"/>
            <p:cNvSpPr/>
            <p:nvPr/>
          </p:nvSpPr>
          <p:spPr>
            <a:xfrm>
              <a:off x="3357550" y="14006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4"/>
            <p:cNvSpPr/>
            <p:nvPr/>
          </p:nvSpPr>
          <p:spPr>
            <a:xfrm>
              <a:off x="872425" y="139612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4" y="668"/>
                  </a:moveTo>
                  <a:cubicBezTo>
                    <a:pt x="631" y="251"/>
                    <a:pt x="1393" y="13"/>
                    <a:pt x="346" y="1"/>
                  </a:cubicBezTo>
                  <a:cubicBezTo>
                    <a:pt x="476" y="227"/>
                    <a:pt x="0" y="775"/>
                    <a:pt x="77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4"/>
            <p:cNvSpPr/>
            <p:nvPr/>
          </p:nvSpPr>
          <p:spPr>
            <a:xfrm>
              <a:off x="2650025" y="14065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19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4"/>
            <p:cNvSpPr/>
            <p:nvPr/>
          </p:nvSpPr>
          <p:spPr>
            <a:xfrm>
              <a:off x="759000" y="1406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8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4"/>
            <p:cNvSpPr/>
            <p:nvPr/>
          </p:nvSpPr>
          <p:spPr>
            <a:xfrm>
              <a:off x="3334925" y="140120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4"/>
            <p:cNvSpPr/>
            <p:nvPr/>
          </p:nvSpPr>
          <p:spPr>
            <a:xfrm>
              <a:off x="443500" y="14012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4"/>
            <p:cNvSpPr/>
            <p:nvPr/>
          </p:nvSpPr>
          <p:spPr>
            <a:xfrm>
              <a:off x="4959825" y="13979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55"/>
                  </a:moveTo>
                  <a:cubicBezTo>
                    <a:pt x="179" y="179"/>
                    <a:pt x="441" y="96"/>
                    <a:pt x="334" y="36"/>
                  </a:cubicBezTo>
                  <a:cubicBezTo>
                    <a:pt x="275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4"/>
            <p:cNvSpPr/>
            <p:nvPr/>
          </p:nvSpPr>
          <p:spPr>
            <a:xfrm>
              <a:off x="2853025" y="1389575"/>
              <a:ext cx="28300" cy="12250"/>
            </a:xfrm>
            <a:custGeom>
              <a:avLst/>
              <a:gdLst/>
              <a:ahLst/>
              <a:cxnLst/>
              <a:rect l="l" t="t" r="r" b="b"/>
              <a:pathLst>
                <a:path w="1132" h="490" extrusionOk="0">
                  <a:moveTo>
                    <a:pt x="48" y="144"/>
                  </a:moveTo>
                  <a:cubicBezTo>
                    <a:pt x="72" y="287"/>
                    <a:pt x="0" y="477"/>
                    <a:pt x="274" y="489"/>
                  </a:cubicBezTo>
                  <a:cubicBezTo>
                    <a:pt x="286" y="203"/>
                    <a:pt x="1120" y="322"/>
                    <a:pt x="1132" y="49"/>
                  </a:cubicBezTo>
                  <a:cubicBezTo>
                    <a:pt x="453" y="168"/>
                    <a:pt x="548" y="1"/>
                    <a:pt x="4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4"/>
            <p:cNvSpPr/>
            <p:nvPr/>
          </p:nvSpPr>
          <p:spPr>
            <a:xfrm>
              <a:off x="700975" y="1390475"/>
              <a:ext cx="25025" cy="11350"/>
            </a:xfrm>
            <a:custGeom>
              <a:avLst/>
              <a:gdLst/>
              <a:ahLst/>
              <a:cxnLst/>
              <a:rect l="l" t="t" r="r" b="b"/>
              <a:pathLst>
                <a:path w="1001" h="454" extrusionOk="0">
                  <a:moveTo>
                    <a:pt x="691" y="453"/>
                  </a:moveTo>
                  <a:cubicBezTo>
                    <a:pt x="750" y="298"/>
                    <a:pt x="1000" y="239"/>
                    <a:pt x="893" y="1"/>
                  </a:cubicBezTo>
                  <a:lnTo>
                    <a:pt x="36" y="1"/>
                  </a:lnTo>
                  <a:cubicBezTo>
                    <a:pt x="0" y="275"/>
                    <a:pt x="369" y="346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4"/>
            <p:cNvSpPr/>
            <p:nvPr/>
          </p:nvSpPr>
          <p:spPr>
            <a:xfrm>
              <a:off x="1935650" y="1389575"/>
              <a:ext cx="25625" cy="9275"/>
            </a:xfrm>
            <a:custGeom>
              <a:avLst/>
              <a:gdLst/>
              <a:ahLst/>
              <a:cxnLst/>
              <a:rect l="l" t="t" r="r" b="b"/>
              <a:pathLst>
                <a:path w="1025" h="371" extrusionOk="0">
                  <a:moveTo>
                    <a:pt x="429" y="370"/>
                  </a:moveTo>
                  <a:cubicBezTo>
                    <a:pt x="1024" y="191"/>
                    <a:pt x="96" y="1"/>
                    <a:pt x="0" y="251"/>
                  </a:cubicBezTo>
                  <a:cubicBezTo>
                    <a:pt x="215" y="263"/>
                    <a:pt x="250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4"/>
            <p:cNvSpPr/>
            <p:nvPr/>
          </p:nvSpPr>
          <p:spPr>
            <a:xfrm>
              <a:off x="1376050" y="1395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55" y="96"/>
                    <a:pt x="429" y="120"/>
                    <a:pt x="429" y="1"/>
                  </a:cubicBezTo>
                  <a:cubicBezTo>
                    <a:pt x="251" y="37"/>
                    <a:pt x="1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4"/>
            <p:cNvSpPr/>
            <p:nvPr/>
          </p:nvSpPr>
          <p:spPr>
            <a:xfrm>
              <a:off x="402125" y="13887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36" y="179"/>
                  </a:moveTo>
                  <a:cubicBezTo>
                    <a:pt x="0" y="298"/>
                    <a:pt x="203" y="476"/>
                    <a:pt x="262" y="298"/>
                  </a:cubicBezTo>
                  <a:cubicBezTo>
                    <a:pt x="286" y="179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4"/>
            <p:cNvSpPr/>
            <p:nvPr/>
          </p:nvSpPr>
          <p:spPr>
            <a:xfrm>
              <a:off x="2764025" y="13925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20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4"/>
            <p:cNvSpPr/>
            <p:nvPr/>
          </p:nvSpPr>
          <p:spPr>
            <a:xfrm>
              <a:off x="6150450" y="1389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80"/>
                    <a:pt x="429" y="84"/>
                    <a:pt x="322" y="25"/>
                  </a:cubicBezTo>
                  <a:cubicBezTo>
                    <a:pt x="251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4"/>
            <p:cNvSpPr/>
            <p:nvPr/>
          </p:nvSpPr>
          <p:spPr>
            <a:xfrm>
              <a:off x="4430600" y="1383925"/>
              <a:ext cx="25025" cy="10150"/>
            </a:xfrm>
            <a:custGeom>
              <a:avLst/>
              <a:gdLst/>
              <a:ahLst/>
              <a:cxnLst/>
              <a:rect l="l" t="t" r="r" b="b"/>
              <a:pathLst>
                <a:path w="1001" h="406" extrusionOk="0">
                  <a:moveTo>
                    <a:pt x="846" y="263"/>
                  </a:moveTo>
                  <a:cubicBezTo>
                    <a:pt x="1001" y="1"/>
                    <a:pt x="1" y="36"/>
                    <a:pt x="191" y="263"/>
                  </a:cubicBezTo>
                  <a:cubicBezTo>
                    <a:pt x="262" y="358"/>
                    <a:pt x="774" y="406"/>
                    <a:pt x="846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4"/>
            <p:cNvSpPr/>
            <p:nvPr/>
          </p:nvSpPr>
          <p:spPr>
            <a:xfrm>
              <a:off x="4374950" y="1376200"/>
              <a:ext cx="19350" cy="16975"/>
            </a:xfrm>
            <a:custGeom>
              <a:avLst/>
              <a:gdLst/>
              <a:ahLst/>
              <a:cxnLst/>
              <a:rect l="l" t="t" r="r" b="b"/>
              <a:pathLst>
                <a:path w="774" h="679" extrusionOk="0">
                  <a:moveTo>
                    <a:pt x="476" y="679"/>
                  </a:moveTo>
                  <a:cubicBezTo>
                    <a:pt x="381" y="476"/>
                    <a:pt x="774" y="0"/>
                    <a:pt x="36" y="119"/>
                  </a:cubicBezTo>
                  <a:cubicBezTo>
                    <a:pt x="0" y="405"/>
                    <a:pt x="0" y="667"/>
                    <a:pt x="47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4"/>
            <p:cNvSpPr/>
            <p:nvPr/>
          </p:nvSpPr>
          <p:spPr>
            <a:xfrm>
              <a:off x="6258500" y="13839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4"/>
            <p:cNvSpPr/>
            <p:nvPr/>
          </p:nvSpPr>
          <p:spPr>
            <a:xfrm>
              <a:off x="7068725" y="13782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3" y="1"/>
                    <a:pt x="1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4"/>
            <p:cNvSpPr/>
            <p:nvPr/>
          </p:nvSpPr>
          <p:spPr>
            <a:xfrm>
              <a:off x="5813225" y="13759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3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55"/>
                    <a:pt x="429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4"/>
            <p:cNvSpPr/>
            <p:nvPr/>
          </p:nvSpPr>
          <p:spPr>
            <a:xfrm>
              <a:off x="1421600" y="13759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4"/>
            <p:cNvSpPr/>
            <p:nvPr/>
          </p:nvSpPr>
          <p:spPr>
            <a:xfrm>
              <a:off x="3696575" y="1367250"/>
              <a:ext cx="21450" cy="9550"/>
            </a:xfrm>
            <a:custGeom>
              <a:avLst/>
              <a:gdLst/>
              <a:ahLst/>
              <a:cxnLst/>
              <a:rect l="l" t="t" r="r" b="b"/>
              <a:pathLst>
                <a:path w="858" h="382" extrusionOk="0">
                  <a:moveTo>
                    <a:pt x="858" y="25"/>
                  </a:moveTo>
                  <a:cubicBezTo>
                    <a:pt x="370" y="1"/>
                    <a:pt x="48" y="61"/>
                    <a:pt x="1" y="251"/>
                  </a:cubicBezTo>
                  <a:cubicBezTo>
                    <a:pt x="417" y="227"/>
                    <a:pt x="477" y="382"/>
                    <a:pt x="858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4"/>
            <p:cNvSpPr/>
            <p:nvPr/>
          </p:nvSpPr>
          <p:spPr>
            <a:xfrm>
              <a:off x="3342975" y="137025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31"/>
                  </a:moveTo>
                  <a:cubicBezTo>
                    <a:pt x="226" y="71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4"/>
            <p:cNvSpPr/>
            <p:nvPr/>
          </p:nvSpPr>
          <p:spPr>
            <a:xfrm>
              <a:off x="1460000" y="1372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4"/>
            <p:cNvSpPr/>
            <p:nvPr/>
          </p:nvSpPr>
          <p:spPr>
            <a:xfrm>
              <a:off x="614950" y="1364275"/>
              <a:ext cx="23525" cy="12525"/>
            </a:xfrm>
            <a:custGeom>
              <a:avLst/>
              <a:gdLst/>
              <a:ahLst/>
              <a:cxnLst/>
              <a:rect l="l" t="t" r="r" b="b"/>
              <a:pathLst>
                <a:path w="941" h="501" extrusionOk="0">
                  <a:moveTo>
                    <a:pt x="0" y="489"/>
                  </a:moveTo>
                  <a:cubicBezTo>
                    <a:pt x="381" y="501"/>
                    <a:pt x="679" y="465"/>
                    <a:pt x="869" y="370"/>
                  </a:cubicBezTo>
                  <a:cubicBezTo>
                    <a:pt x="941" y="72"/>
                    <a:pt x="572" y="1"/>
                    <a:pt x="0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4"/>
            <p:cNvSpPr/>
            <p:nvPr/>
          </p:nvSpPr>
          <p:spPr>
            <a:xfrm>
              <a:off x="7250600" y="13675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12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4"/>
            <p:cNvSpPr/>
            <p:nvPr/>
          </p:nvSpPr>
          <p:spPr>
            <a:xfrm>
              <a:off x="2837550" y="1362500"/>
              <a:ext cx="32750" cy="14025"/>
            </a:xfrm>
            <a:custGeom>
              <a:avLst/>
              <a:gdLst/>
              <a:ahLst/>
              <a:cxnLst/>
              <a:rect l="l" t="t" r="r" b="b"/>
              <a:pathLst>
                <a:path w="1310" h="561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8" y="191"/>
                    <a:pt x="179" y="334"/>
                    <a:pt x="0" y="441"/>
                  </a:cubicBezTo>
                  <a:cubicBezTo>
                    <a:pt x="953" y="560"/>
                    <a:pt x="977" y="191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4"/>
            <p:cNvSpPr/>
            <p:nvPr/>
          </p:nvSpPr>
          <p:spPr>
            <a:xfrm>
              <a:off x="1760925" y="1367850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15"/>
                    <a:pt x="239" y="275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4"/>
            <p:cNvSpPr/>
            <p:nvPr/>
          </p:nvSpPr>
          <p:spPr>
            <a:xfrm>
              <a:off x="1702575" y="1356850"/>
              <a:ext cx="35750" cy="14900"/>
            </a:xfrm>
            <a:custGeom>
              <a:avLst/>
              <a:gdLst/>
              <a:ahLst/>
              <a:cxnLst/>
              <a:rect l="l" t="t" r="r" b="b"/>
              <a:pathLst>
                <a:path w="1430" h="596" extrusionOk="0">
                  <a:moveTo>
                    <a:pt x="406" y="560"/>
                  </a:moveTo>
                  <a:cubicBezTo>
                    <a:pt x="1430" y="596"/>
                    <a:pt x="989" y="48"/>
                    <a:pt x="406" y="0"/>
                  </a:cubicBezTo>
                  <a:cubicBezTo>
                    <a:pt x="1" y="203"/>
                    <a:pt x="537" y="203"/>
                    <a:pt x="406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4"/>
            <p:cNvSpPr/>
            <p:nvPr/>
          </p:nvSpPr>
          <p:spPr>
            <a:xfrm>
              <a:off x="3803725" y="1359525"/>
              <a:ext cx="18200" cy="8350"/>
            </a:xfrm>
            <a:custGeom>
              <a:avLst/>
              <a:gdLst/>
              <a:ahLst/>
              <a:cxnLst/>
              <a:rect l="l" t="t" r="r" b="b"/>
              <a:pathLst>
                <a:path w="728" h="334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63" y="143"/>
                    <a:pt x="1" y="155"/>
                    <a:pt x="72" y="334"/>
                  </a:cubicBezTo>
                  <a:lnTo>
                    <a:pt x="727" y="334"/>
                  </a:lnTo>
                  <a:cubicBezTo>
                    <a:pt x="715" y="215"/>
                    <a:pt x="715" y="11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4"/>
            <p:cNvSpPr/>
            <p:nvPr/>
          </p:nvSpPr>
          <p:spPr>
            <a:xfrm>
              <a:off x="1631150" y="1364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4"/>
            <p:cNvSpPr/>
            <p:nvPr/>
          </p:nvSpPr>
          <p:spPr>
            <a:xfrm>
              <a:off x="1033750" y="1352375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7" y="501"/>
                  </a:moveTo>
                  <a:cubicBezTo>
                    <a:pt x="429" y="429"/>
                    <a:pt x="441" y="370"/>
                    <a:pt x="631" y="382"/>
                  </a:cubicBezTo>
                  <a:lnTo>
                    <a:pt x="631" y="167"/>
                  </a:lnTo>
                  <a:cubicBezTo>
                    <a:pt x="96" y="1"/>
                    <a:pt x="0" y="548"/>
                    <a:pt x="417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4"/>
            <p:cNvSpPr/>
            <p:nvPr/>
          </p:nvSpPr>
          <p:spPr>
            <a:xfrm>
              <a:off x="5720650" y="13586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19" y="155"/>
                  </a:cubicBezTo>
                  <a:cubicBezTo>
                    <a:pt x="179" y="179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4"/>
            <p:cNvSpPr/>
            <p:nvPr/>
          </p:nvSpPr>
          <p:spPr>
            <a:xfrm>
              <a:off x="5642950" y="1349100"/>
              <a:ext cx="51225" cy="13425"/>
            </a:xfrm>
            <a:custGeom>
              <a:avLst/>
              <a:gdLst/>
              <a:ahLst/>
              <a:cxnLst/>
              <a:rect l="l" t="t" r="r" b="b"/>
              <a:pathLst>
                <a:path w="2049" h="537" extrusionOk="0">
                  <a:moveTo>
                    <a:pt x="1263" y="536"/>
                  </a:moveTo>
                  <a:cubicBezTo>
                    <a:pt x="2049" y="1"/>
                    <a:pt x="1" y="382"/>
                    <a:pt x="1263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4"/>
            <p:cNvSpPr/>
            <p:nvPr/>
          </p:nvSpPr>
          <p:spPr>
            <a:xfrm>
              <a:off x="4777375" y="1353875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53" y="345"/>
                  </a:moveTo>
                  <a:cubicBezTo>
                    <a:pt x="465" y="191"/>
                    <a:pt x="727" y="179"/>
                    <a:pt x="667" y="0"/>
                  </a:cubicBezTo>
                  <a:lnTo>
                    <a:pt x="238" y="0"/>
                  </a:lnTo>
                  <a:cubicBezTo>
                    <a:pt x="0" y="167"/>
                    <a:pt x="0" y="274"/>
                    <a:pt x="453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4"/>
            <p:cNvSpPr/>
            <p:nvPr/>
          </p:nvSpPr>
          <p:spPr>
            <a:xfrm>
              <a:off x="294375" y="1352675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0" y="274"/>
                  </a:moveTo>
                  <a:cubicBezTo>
                    <a:pt x="227" y="274"/>
                    <a:pt x="250" y="358"/>
                    <a:pt x="429" y="393"/>
                  </a:cubicBezTo>
                  <a:cubicBezTo>
                    <a:pt x="1024" y="215"/>
                    <a:pt x="119" y="1"/>
                    <a:pt x="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4"/>
            <p:cNvSpPr/>
            <p:nvPr/>
          </p:nvSpPr>
          <p:spPr>
            <a:xfrm>
              <a:off x="5862025" y="13559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120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4"/>
            <p:cNvSpPr/>
            <p:nvPr/>
          </p:nvSpPr>
          <p:spPr>
            <a:xfrm>
              <a:off x="4867550" y="13559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4"/>
            <p:cNvSpPr/>
            <p:nvPr/>
          </p:nvSpPr>
          <p:spPr>
            <a:xfrm>
              <a:off x="2166625" y="1355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4"/>
            <p:cNvSpPr/>
            <p:nvPr/>
          </p:nvSpPr>
          <p:spPr>
            <a:xfrm>
              <a:off x="5738200" y="1344650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727" y="369"/>
                  </a:moveTo>
                  <a:cubicBezTo>
                    <a:pt x="1251" y="0"/>
                    <a:pt x="1" y="631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4"/>
            <p:cNvSpPr/>
            <p:nvPr/>
          </p:nvSpPr>
          <p:spPr>
            <a:xfrm>
              <a:off x="4028175" y="1350000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55"/>
                  </a:moveTo>
                  <a:cubicBezTo>
                    <a:pt x="429" y="36"/>
                    <a:pt x="36" y="0"/>
                    <a:pt x="0" y="155"/>
                  </a:cubicBezTo>
                  <a:cubicBezTo>
                    <a:pt x="238" y="131"/>
                    <a:pt x="322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4"/>
            <p:cNvSpPr/>
            <p:nvPr/>
          </p:nvSpPr>
          <p:spPr>
            <a:xfrm>
              <a:off x="3824275" y="13529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0"/>
                    <a:pt x="1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4"/>
            <p:cNvSpPr/>
            <p:nvPr/>
          </p:nvSpPr>
          <p:spPr>
            <a:xfrm>
              <a:off x="354200" y="13538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4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4"/>
            <p:cNvSpPr/>
            <p:nvPr/>
          </p:nvSpPr>
          <p:spPr>
            <a:xfrm>
              <a:off x="5962050" y="134522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6" y="191"/>
                    <a:pt x="750" y="180"/>
                    <a:pt x="691" y="1"/>
                  </a:cubicBezTo>
                  <a:lnTo>
                    <a:pt x="250" y="1"/>
                  </a:lnTo>
                  <a:cubicBezTo>
                    <a:pt x="0" y="168"/>
                    <a:pt x="0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4"/>
            <p:cNvSpPr/>
            <p:nvPr/>
          </p:nvSpPr>
          <p:spPr>
            <a:xfrm>
              <a:off x="1894575" y="13506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4"/>
            <p:cNvSpPr/>
            <p:nvPr/>
          </p:nvSpPr>
          <p:spPr>
            <a:xfrm>
              <a:off x="1628475" y="13476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4"/>
            <p:cNvSpPr/>
            <p:nvPr/>
          </p:nvSpPr>
          <p:spPr>
            <a:xfrm>
              <a:off x="1348675" y="1344050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67"/>
                  </a:moveTo>
                  <a:cubicBezTo>
                    <a:pt x="191" y="179"/>
                    <a:pt x="95" y="0"/>
                    <a:pt x="0" y="167"/>
                  </a:cubicBezTo>
                  <a:cubicBezTo>
                    <a:pt x="0" y="286"/>
                    <a:pt x="381" y="322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4"/>
            <p:cNvSpPr/>
            <p:nvPr/>
          </p:nvSpPr>
          <p:spPr>
            <a:xfrm>
              <a:off x="3582275" y="1342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4"/>
            <p:cNvSpPr/>
            <p:nvPr/>
          </p:nvSpPr>
          <p:spPr>
            <a:xfrm>
              <a:off x="1403150" y="1342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4"/>
            <p:cNvSpPr/>
            <p:nvPr/>
          </p:nvSpPr>
          <p:spPr>
            <a:xfrm>
              <a:off x="6462400" y="134225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3"/>
                  </a:moveTo>
                  <a:cubicBezTo>
                    <a:pt x="405" y="37"/>
                    <a:pt x="48" y="1"/>
                    <a:pt x="1" y="132"/>
                  </a:cubicBezTo>
                  <a:cubicBezTo>
                    <a:pt x="274" y="108"/>
                    <a:pt x="632" y="144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4"/>
            <p:cNvSpPr/>
            <p:nvPr/>
          </p:nvSpPr>
          <p:spPr>
            <a:xfrm>
              <a:off x="3729025" y="13392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1" y="132"/>
                  </a:moveTo>
                  <a:cubicBezTo>
                    <a:pt x="1" y="191"/>
                    <a:pt x="179" y="275"/>
                    <a:pt x="203" y="132"/>
                  </a:cubicBezTo>
                  <a:cubicBezTo>
                    <a:pt x="215" y="72"/>
                    <a:pt x="36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4"/>
            <p:cNvSpPr/>
            <p:nvPr/>
          </p:nvSpPr>
          <p:spPr>
            <a:xfrm>
              <a:off x="696500" y="133570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6"/>
                  </a:moveTo>
                  <a:cubicBezTo>
                    <a:pt x="191" y="180"/>
                    <a:pt x="96" y="1"/>
                    <a:pt x="1" y="156"/>
                  </a:cubicBezTo>
                  <a:cubicBezTo>
                    <a:pt x="1" y="275"/>
                    <a:pt x="370" y="310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4"/>
            <p:cNvSpPr/>
            <p:nvPr/>
          </p:nvSpPr>
          <p:spPr>
            <a:xfrm>
              <a:off x="1131075" y="133422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" y="167"/>
                    <a:pt x="179" y="239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4"/>
            <p:cNvSpPr/>
            <p:nvPr/>
          </p:nvSpPr>
          <p:spPr>
            <a:xfrm>
              <a:off x="2989650" y="13306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1"/>
                    <a:pt x="0" y="143"/>
                  </a:cubicBezTo>
                  <a:cubicBezTo>
                    <a:pt x="12" y="203"/>
                    <a:pt x="191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4"/>
            <p:cNvSpPr/>
            <p:nvPr/>
          </p:nvSpPr>
          <p:spPr>
            <a:xfrm>
              <a:off x="6147175" y="1328275"/>
              <a:ext cx="11050" cy="6575"/>
            </a:xfrm>
            <a:custGeom>
              <a:avLst/>
              <a:gdLst/>
              <a:ahLst/>
              <a:cxnLst/>
              <a:rect l="l" t="t" r="r" b="b"/>
              <a:pathLst>
                <a:path w="442" h="263" extrusionOk="0">
                  <a:moveTo>
                    <a:pt x="441" y="131"/>
                  </a:moveTo>
                  <a:cubicBezTo>
                    <a:pt x="394" y="0"/>
                    <a:pt x="203" y="60"/>
                    <a:pt x="1" y="131"/>
                  </a:cubicBezTo>
                  <a:cubicBezTo>
                    <a:pt x="13" y="238"/>
                    <a:pt x="394" y="262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4"/>
            <p:cNvSpPr/>
            <p:nvPr/>
          </p:nvSpPr>
          <p:spPr>
            <a:xfrm>
              <a:off x="3533475" y="13285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4"/>
            <p:cNvSpPr/>
            <p:nvPr/>
          </p:nvSpPr>
          <p:spPr>
            <a:xfrm>
              <a:off x="2394625" y="1330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43"/>
                  </a:moveTo>
                  <a:cubicBezTo>
                    <a:pt x="179" y="167"/>
                    <a:pt x="453" y="84"/>
                    <a:pt x="346" y="12"/>
                  </a:cubicBezTo>
                  <a:cubicBezTo>
                    <a:pt x="275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4"/>
            <p:cNvSpPr/>
            <p:nvPr/>
          </p:nvSpPr>
          <p:spPr>
            <a:xfrm>
              <a:off x="2174675" y="1328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4" y="72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4"/>
            <p:cNvSpPr/>
            <p:nvPr/>
          </p:nvSpPr>
          <p:spPr>
            <a:xfrm>
              <a:off x="1674600" y="1328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4"/>
            <p:cNvSpPr/>
            <p:nvPr/>
          </p:nvSpPr>
          <p:spPr>
            <a:xfrm>
              <a:off x="604225" y="1331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4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4"/>
            <p:cNvSpPr/>
            <p:nvPr/>
          </p:nvSpPr>
          <p:spPr>
            <a:xfrm>
              <a:off x="5462575" y="1322625"/>
              <a:ext cx="11050" cy="6550"/>
            </a:xfrm>
            <a:custGeom>
              <a:avLst/>
              <a:gdLst/>
              <a:ahLst/>
              <a:cxnLst/>
              <a:rect l="l" t="t" r="r" b="b"/>
              <a:pathLst>
                <a:path w="442" h="262" extrusionOk="0">
                  <a:moveTo>
                    <a:pt x="441" y="131"/>
                  </a:moveTo>
                  <a:cubicBezTo>
                    <a:pt x="393" y="0"/>
                    <a:pt x="203" y="60"/>
                    <a:pt x="1" y="131"/>
                  </a:cubicBezTo>
                  <a:cubicBezTo>
                    <a:pt x="12" y="238"/>
                    <a:pt x="382" y="262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4"/>
            <p:cNvSpPr/>
            <p:nvPr/>
          </p:nvSpPr>
          <p:spPr>
            <a:xfrm>
              <a:off x="5025025" y="132530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4"/>
            <p:cNvSpPr/>
            <p:nvPr/>
          </p:nvSpPr>
          <p:spPr>
            <a:xfrm>
              <a:off x="4141875" y="13199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5" y="1"/>
                  </a:moveTo>
                  <a:lnTo>
                    <a:pt x="227" y="1"/>
                  </a:lnTo>
                  <a:cubicBezTo>
                    <a:pt x="227" y="120"/>
                    <a:pt x="48" y="132"/>
                    <a:pt x="0" y="227"/>
                  </a:cubicBezTo>
                  <a:cubicBezTo>
                    <a:pt x="262" y="227"/>
                    <a:pt x="298" y="370"/>
                    <a:pt x="65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4"/>
            <p:cNvSpPr/>
            <p:nvPr/>
          </p:nvSpPr>
          <p:spPr>
            <a:xfrm>
              <a:off x="2384225" y="131992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4" y="108"/>
                    <a:pt x="762" y="13"/>
                  </a:cubicBezTo>
                  <a:cubicBezTo>
                    <a:pt x="417" y="37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4"/>
            <p:cNvSpPr/>
            <p:nvPr/>
          </p:nvSpPr>
          <p:spPr>
            <a:xfrm>
              <a:off x="5634025" y="13193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24"/>
                  </a:moveTo>
                  <a:cubicBezTo>
                    <a:pt x="262" y="0"/>
                    <a:pt x="1" y="83"/>
                    <a:pt x="96" y="143"/>
                  </a:cubicBezTo>
                  <a:cubicBezTo>
                    <a:pt x="155" y="167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4"/>
            <p:cNvSpPr/>
            <p:nvPr/>
          </p:nvSpPr>
          <p:spPr>
            <a:xfrm>
              <a:off x="3721000" y="1308925"/>
              <a:ext cx="31850" cy="14000"/>
            </a:xfrm>
            <a:custGeom>
              <a:avLst/>
              <a:gdLst/>
              <a:ahLst/>
              <a:cxnLst/>
              <a:rect l="l" t="t" r="r" b="b"/>
              <a:pathLst>
                <a:path w="1274" h="560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0"/>
                  </a:cubicBezTo>
                  <a:cubicBezTo>
                    <a:pt x="0" y="36"/>
                    <a:pt x="643" y="238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4"/>
            <p:cNvSpPr/>
            <p:nvPr/>
          </p:nvSpPr>
          <p:spPr>
            <a:xfrm>
              <a:off x="2171700" y="131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67"/>
                    <a:pt x="452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4"/>
            <p:cNvSpPr/>
            <p:nvPr/>
          </p:nvSpPr>
          <p:spPr>
            <a:xfrm>
              <a:off x="1671625" y="131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20" y="143"/>
                  </a:moveTo>
                  <a:cubicBezTo>
                    <a:pt x="179" y="167"/>
                    <a:pt x="453" y="83"/>
                    <a:pt x="346" y="24"/>
                  </a:cubicBezTo>
                  <a:cubicBezTo>
                    <a:pt x="274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4"/>
            <p:cNvSpPr/>
            <p:nvPr/>
          </p:nvSpPr>
          <p:spPr>
            <a:xfrm>
              <a:off x="333650" y="1306550"/>
              <a:ext cx="36650" cy="19075"/>
            </a:xfrm>
            <a:custGeom>
              <a:avLst/>
              <a:gdLst/>
              <a:ahLst/>
              <a:cxnLst/>
              <a:rect l="l" t="t" r="r" b="b"/>
              <a:pathLst>
                <a:path w="1466" h="763" extrusionOk="0">
                  <a:moveTo>
                    <a:pt x="1465" y="429"/>
                  </a:moveTo>
                  <a:cubicBezTo>
                    <a:pt x="1049" y="393"/>
                    <a:pt x="1299" y="0"/>
                    <a:pt x="596" y="95"/>
                  </a:cubicBezTo>
                  <a:cubicBezTo>
                    <a:pt x="1" y="274"/>
                    <a:pt x="1132" y="762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4"/>
            <p:cNvSpPr/>
            <p:nvPr/>
          </p:nvSpPr>
          <p:spPr>
            <a:xfrm>
              <a:off x="6970800" y="1313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4"/>
            <p:cNvSpPr/>
            <p:nvPr/>
          </p:nvSpPr>
          <p:spPr>
            <a:xfrm>
              <a:off x="5794175" y="13142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4"/>
            <p:cNvSpPr/>
            <p:nvPr/>
          </p:nvSpPr>
          <p:spPr>
            <a:xfrm>
              <a:off x="3527225" y="130625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38" y="250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4"/>
            <p:cNvSpPr/>
            <p:nvPr/>
          </p:nvSpPr>
          <p:spPr>
            <a:xfrm>
              <a:off x="2606575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41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4"/>
            <p:cNvSpPr/>
            <p:nvPr/>
          </p:nvSpPr>
          <p:spPr>
            <a:xfrm>
              <a:off x="1291525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4"/>
            <p:cNvSpPr/>
            <p:nvPr/>
          </p:nvSpPr>
          <p:spPr>
            <a:xfrm>
              <a:off x="400050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4"/>
            <p:cNvSpPr/>
            <p:nvPr/>
          </p:nvSpPr>
          <p:spPr>
            <a:xfrm>
              <a:off x="3774875" y="13053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91" y="167"/>
                    <a:pt x="453" y="84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4"/>
            <p:cNvSpPr/>
            <p:nvPr/>
          </p:nvSpPr>
          <p:spPr>
            <a:xfrm>
              <a:off x="1891900" y="1299400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0" y="274"/>
                  </a:moveTo>
                  <a:cubicBezTo>
                    <a:pt x="286" y="417"/>
                    <a:pt x="810" y="417"/>
                    <a:pt x="881" y="155"/>
                  </a:cubicBezTo>
                  <a:cubicBezTo>
                    <a:pt x="584" y="0"/>
                    <a:pt x="60" y="0"/>
                    <a:pt x="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4"/>
            <p:cNvSpPr/>
            <p:nvPr/>
          </p:nvSpPr>
          <p:spPr>
            <a:xfrm>
              <a:off x="6865125" y="13000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70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4"/>
            <p:cNvSpPr/>
            <p:nvPr/>
          </p:nvSpPr>
          <p:spPr>
            <a:xfrm>
              <a:off x="6315950" y="13000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4"/>
            <p:cNvSpPr/>
            <p:nvPr/>
          </p:nvSpPr>
          <p:spPr>
            <a:xfrm>
              <a:off x="3821600" y="13003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4"/>
            <p:cNvSpPr/>
            <p:nvPr/>
          </p:nvSpPr>
          <p:spPr>
            <a:xfrm>
              <a:off x="1291525" y="13023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4"/>
            <p:cNvSpPr/>
            <p:nvPr/>
          </p:nvSpPr>
          <p:spPr>
            <a:xfrm>
              <a:off x="1266825" y="1300300"/>
              <a:ext cx="19050" cy="6275"/>
            </a:xfrm>
            <a:custGeom>
              <a:avLst/>
              <a:gdLst/>
              <a:ahLst/>
              <a:cxnLst/>
              <a:rect l="l" t="t" r="r" b="b"/>
              <a:pathLst>
                <a:path w="762" h="251" extrusionOk="0">
                  <a:moveTo>
                    <a:pt x="655" y="0"/>
                  </a:moveTo>
                  <a:cubicBezTo>
                    <a:pt x="286" y="0"/>
                    <a:pt x="107" y="83"/>
                    <a:pt x="0" y="226"/>
                  </a:cubicBezTo>
                  <a:cubicBezTo>
                    <a:pt x="345" y="226"/>
                    <a:pt x="762" y="250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4"/>
            <p:cNvSpPr/>
            <p:nvPr/>
          </p:nvSpPr>
          <p:spPr>
            <a:xfrm>
              <a:off x="334850" y="13023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4"/>
            <p:cNvSpPr/>
            <p:nvPr/>
          </p:nvSpPr>
          <p:spPr>
            <a:xfrm>
              <a:off x="6984500" y="1294050"/>
              <a:ext cx="21750" cy="10425"/>
            </a:xfrm>
            <a:custGeom>
              <a:avLst/>
              <a:gdLst/>
              <a:ahLst/>
              <a:cxnLst/>
              <a:rect l="l" t="t" r="r" b="b"/>
              <a:pathLst>
                <a:path w="870" h="417" extrusionOk="0">
                  <a:moveTo>
                    <a:pt x="869" y="369"/>
                  </a:moveTo>
                  <a:lnTo>
                    <a:pt x="869" y="24"/>
                  </a:lnTo>
                  <a:cubicBezTo>
                    <a:pt x="369" y="0"/>
                    <a:pt x="48" y="60"/>
                    <a:pt x="0" y="250"/>
                  </a:cubicBezTo>
                  <a:cubicBezTo>
                    <a:pt x="286" y="298"/>
                    <a:pt x="417" y="417"/>
                    <a:pt x="86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4"/>
            <p:cNvSpPr/>
            <p:nvPr/>
          </p:nvSpPr>
          <p:spPr>
            <a:xfrm>
              <a:off x="6489775" y="12970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4"/>
            <p:cNvSpPr/>
            <p:nvPr/>
          </p:nvSpPr>
          <p:spPr>
            <a:xfrm>
              <a:off x="6250475" y="1288975"/>
              <a:ext cx="23525" cy="14325"/>
            </a:xfrm>
            <a:custGeom>
              <a:avLst/>
              <a:gdLst/>
              <a:ahLst/>
              <a:cxnLst/>
              <a:rect l="l" t="t" r="r" b="b"/>
              <a:pathLst>
                <a:path w="941" h="573" extrusionOk="0">
                  <a:moveTo>
                    <a:pt x="227" y="572"/>
                  </a:moveTo>
                  <a:lnTo>
                    <a:pt x="655" y="572"/>
                  </a:lnTo>
                  <a:cubicBezTo>
                    <a:pt x="774" y="286"/>
                    <a:pt x="941" y="167"/>
                    <a:pt x="429" y="1"/>
                  </a:cubicBezTo>
                  <a:cubicBezTo>
                    <a:pt x="596" y="322"/>
                    <a:pt x="0" y="227"/>
                    <a:pt x="0" y="453"/>
                  </a:cubicBezTo>
                  <a:cubicBezTo>
                    <a:pt x="143" y="465"/>
                    <a:pt x="262" y="477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4"/>
            <p:cNvSpPr/>
            <p:nvPr/>
          </p:nvSpPr>
          <p:spPr>
            <a:xfrm>
              <a:off x="6196000" y="12943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191"/>
                    <a:pt x="203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4"/>
            <p:cNvSpPr/>
            <p:nvPr/>
          </p:nvSpPr>
          <p:spPr>
            <a:xfrm>
              <a:off x="3574250" y="1287200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4"/>
                  </a:moveTo>
                  <a:cubicBezTo>
                    <a:pt x="1858" y="72"/>
                    <a:pt x="0" y="0"/>
                    <a:pt x="75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4"/>
            <p:cNvSpPr/>
            <p:nvPr/>
          </p:nvSpPr>
          <p:spPr>
            <a:xfrm>
              <a:off x="3843025" y="12946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7"/>
                    <a:pt x="1" y="1"/>
                    <a:pt x="1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4"/>
            <p:cNvSpPr/>
            <p:nvPr/>
          </p:nvSpPr>
          <p:spPr>
            <a:xfrm>
              <a:off x="3419475" y="12919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4"/>
            <p:cNvSpPr/>
            <p:nvPr/>
          </p:nvSpPr>
          <p:spPr>
            <a:xfrm>
              <a:off x="2614900" y="1291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4"/>
            <p:cNvSpPr/>
            <p:nvPr/>
          </p:nvSpPr>
          <p:spPr>
            <a:xfrm>
              <a:off x="1266825" y="12886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4"/>
            <p:cNvSpPr/>
            <p:nvPr/>
          </p:nvSpPr>
          <p:spPr>
            <a:xfrm>
              <a:off x="7136600" y="128005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0" y="358"/>
                  </a:moveTo>
                  <a:cubicBezTo>
                    <a:pt x="881" y="762"/>
                    <a:pt x="512" y="0"/>
                    <a:pt x="0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4"/>
            <p:cNvSpPr/>
            <p:nvPr/>
          </p:nvSpPr>
          <p:spPr>
            <a:xfrm>
              <a:off x="5337850" y="1285700"/>
              <a:ext cx="5100" cy="6875"/>
            </a:xfrm>
            <a:custGeom>
              <a:avLst/>
              <a:gdLst/>
              <a:ahLst/>
              <a:cxnLst/>
              <a:rect l="l" t="t" r="r" b="b"/>
              <a:pathLst>
                <a:path w="204" h="275" extrusionOk="0">
                  <a:moveTo>
                    <a:pt x="203" y="132"/>
                  </a:moveTo>
                  <a:cubicBezTo>
                    <a:pt x="203" y="72"/>
                    <a:pt x="25" y="1"/>
                    <a:pt x="1" y="132"/>
                  </a:cubicBezTo>
                  <a:cubicBezTo>
                    <a:pt x="1" y="191"/>
                    <a:pt x="179" y="275"/>
                    <a:pt x="203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4"/>
            <p:cNvSpPr/>
            <p:nvPr/>
          </p:nvSpPr>
          <p:spPr>
            <a:xfrm>
              <a:off x="7112175" y="12857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32"/>
                  </a:moveTo>
                  <a:cubicBezTo>
                    <a:pt x="168" y="167"/>
                    <a:pt x="430" y="72"/>
                    <a:pt x="322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4"/>
            <p:cNvSpPr/>
            <p:nvPr/>
          </p:nvSpPr>
          <p:spPr>
            <a:xfrm>
              <a:off x="1927300" y="12857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4"/>
            <p:cNvSpPr/>
            <p:nvPr/>
          </p:nvSpPr>
          <p:spPr>
            <a:xfrm>
              <a:off x="1076900" y="12866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79" y="72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4"/>
            <p:cNvSpPr/>
            <p:nvPr/>
          </p:nvSpPr>
          <p:spPr>
            <a:xfrm>
              <a:off x="829250" y="12857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34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4"/>
            <p:cNvSpPr/>
            <p:nvPr/>
          </p:nvSpPr>
          <p:spPr>
            <a:xfrm>
              <a:off x="7218150" y="12779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86" y="0"/>
                    <a:pt x="108" y="83"/>
                    <a:pt x="1" y="226"/>
                  </a:cubicBezTo>
                  <a:cubicBezTo>
                    <a:pt x="346" y="203"/>
                    <a:pt x="751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4"/>
            <p:cNvSpPr/>
            <p:nvPr/>
          </p:nvSpPr>
          <p:spPr>
            <a:xfrm>
              <a:off x="7123200" y="12776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95"/>
                    <a:pt x="762" y="12"/>
                  </a:cubicBezTo>
                  <a:cubicBezTo>
                    <a:pt x="417" y="24"/>
                    <a:pt x="0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4"/>
            <p:cNvSpPr/>
            <p:nvPr/>
          </p:nvSpPr>
          <p:spPr>
            <a:xfrm>
              <a:off x="2484825" y="1272300"/>
              <a:ext cx="10725" cy="11350"/>
            </a:xfrm>
            <a:custGeom>
              <a:avLst/>
              <a:gdLst/>
              <a:ahLst/>
              <a:cxnLst/>
              <a:rect l="l" t="t" r="r" b="b"/>
              <a:pathLst>
                <a:path w="429" h="454" extrusionOk="0">
                  <a:moveTo>
                    <a:pt x="429" y="1"/>
                  </a:moveTo>
                  <a:lnTo>
                    <a:pt x="0" y="1"/>
                  </a:lnTo>
                  <a:lnTo>
                    <a:pt x="0" y="453"/>
                  </a:lnTo>
                  <a:lnTo>
                    <a:pt x="429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4"/>
            <p:cNvSpPr/>
            <p:nvPr/>
          </p:nvSpPr>
          <p:spPr>
            <a:xfrm>
              <a:off x="5519725" y="1277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2" y="0"/>
                    <a:pt x="1" y="96"/>
                    <a:pt x="108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4"/>
            <p:cNvSpPr/>
            <p:nvPr/>
          </p:nvSpPr>
          <p:spPr>
            <a:xfrm>
              <a:off x="6691000" y="1275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3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4"/>
            <p:cNvSpPr/>
            <p:nvPr/>
          </p:nvSpPr>
          <p:spPr>
            <a:xfrm>
              <a:off x="5348575" y="12747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24" y="0"/>
                    <a:pt x="0" y="131"/>
                  </a:cubicBezTo>
                  <a:cubicBezTo>
                    <a:pt x="250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4"/>
            <p:cNvSpPr/>
            <p:nvPr/>
          </p:nvSpPr>
          <p:spPr>
            <a:xfrm>
              <a:off x="7179750" y="12690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4"/>
            <p:cNvSpPr/>
            <p:nvPr/>
          </p:nvSpPr>
          <p:spPr>
            <a:xfrm>
              <a:off x="7059800" y="1269325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15"/>
                    <a:pt x="250" y="275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4"/>
            <p:cNvSpPr/>
            <p:nvPr/>
          </p:nvSpPr>
          <p:spPr>
            <a:xfrm>
              <a:off x="1303425" y="1255950"/>
              <a:ext cx="28900" cy="16375"/>
            </a:xfrm>
            <a:custGeom>
              <a:avLst/>
              <a:gdLst/>
              <a:ahLst/>
              <a:cxnLst/>
              <a:rect l="l" t="t" r="r" b="b"/>
              <a:pathLst>
                <a:path w="1156" h="655" extrusionOk="0">
                  <a:moveTo>
                    <a:pt x="941" y="655"/>
                  </a:moveTo>
                  <a:cubicBezTo>
                    <a:pt x="1155" y="0"/>
                    <a:pt x="0" y="607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4"/>
            <p:cNvSpPr/>
            <p:nvPr/>
          </p:nvSpPr>
          <p:spPr>
            <a:xfrm>
              <a:off x="6641900" y="1258325"/>
              <a:ext cx="23825" cy="11025"/>
            </a:xfrm>
            <a:custGeom>
              <a:avLst/>
              <a:gdLst/>
              <a:ahLst/>
              <a:cxnLst/>
              <a:rect l="l" t="t" r="r" b="b"/>
              <a:pathLst>
                <a:path w="953" h="441" extrusionOk="0">
                  <a:moveTo>
                    <a:pt x="655" y="0"/>
                  </a:moveTo>
                  <a:cubicBezTo>
                    <a:pt x="845" y="357"/>
                    <a:pt x="83" y="227"/>
                    <a:pt x="0" y="441"/>
                  </a:cubicBezTo>
                  <a:lnTo>
                    <a:pt x="857" y="441"/>
                  </a:lnTo>
                  <a:cubicBezTo>
                    <a:pt x="834" y="274"/>
                    <a:pt x="953" y="24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4"/>
            <p:cNvSpPr/>
            <p:nvPr/>
          </p:nvSpPr>
          <p:spPr>
            <a:xfrm>
              <a:off x="5359300" y="1266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79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4"/>
            <p:cNvSpPr/>
            <p:nvPr/>
          </p:nvSpPr>
          <p:spPr>
            <a:xfrm>
              <a:off x="4204375" y="12660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4"/>
            <p:cNvSpPr/>
            <p:nvPr/>
          </p:nvSpPr>
          <p:spPr>
            <a:xfrm>
              <a:off x="1886825" y="1260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1" y="346"/>
                  </a:moveTo>
                  <a:lnTo>
                    <a:pt x="429" y="346"/>
                  </a:lnTo>
                  <a:cubicBezTo>
                    <a:pt x="441" y="203"/>
                    <a:pt x="715" y="203"/>
                    <a:pt x="65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4"/>
            <p:cNvSpPr/>
            <p:nvPr/>
          </p:nvSpPr>
          <p:spPr>
            <a:xfrm>
              <a:off x="7106525" y="12630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4"/>
            <p:cNvSpPr/>
            <p:nvPr/>
          </p:nvSpPr>
          <p:spPr>
            <a:xfrm>
              <a:off x="5631350" y="125385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13"/>
                  </a:moveTo>
                  <a:cubicBezTo>
                    <a:pt x="441" y="441"/>
                    <a:pt x="465" y="382"/>
                    <a:pt x="655" y="394"/>
                  </a:cubicBezTo>
                  <a:lnTo>
                    <a:pt x="655" y="179"/>
                  </a:lnTo>
                  <a:cubicBezTo>
                    <a:pt x="108" y="1"/>
                    <a:pt x="0" y="560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4"/>
            <p:cNvSpPr/>
            <p:nvPr/>
          </p:nvSpPr>
          <p:spPr>
            <a:xfrm>
              <a:off x="5000625" y="1261300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95" y="84"/>
                    <a:pt x="0" y="215"/>
                  </a:cubicBezTo>
                  <a:cubicBezTo>
                    <a:pt x="345" y="203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4"/>
            <p:cNvSpPr/>
            <p:nvPr/>
          </p:nvSpPr>
          <p:spPr>
            <a:xfrm>
              <a:off x="6365075" y="1252675"/>
              <a:ext cx="26500" cy="17875"/>
            </a:xfrm>
            <a:custGeom>
              <a:avLst/>
              <a:gdLst/>
              <a:ahLst/>
              <a:cxnLst/>
              <a:rect l="l" t="t" r="r" b="b"/>
              <a:pathLst>
                <a:path w="1060" h="715" extrusionOk="0">
                  <a:moveTo>
                    <a:pt x="0" y="107"/>
                  </a:moveTo>
                  <a:lnTo>
                    <a:pt x="0" y="322"/>
                  </a:lnTo>
                  <a:cubicBezTo>
                    <a:pt x="381" y="714"/>
                    <a:pt x="1060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4"/>
            <p:cNvSpPr/>
            <p:nvPr/>
          </p:nvSpPr>
          <p:spPr>
            <a:xfrm>
              <a:off x="5329525" y="1260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4"/>
            <p:cNvSpPr/>
            <p:nvPr/>
          </p:nvSpPr>
          <p:spPr>
            <a:xfrm>
              <a:off x="3606975" y="1241050"/>
              <a:ext cx="29800" cy="28000"/>
            </a:xfrm>
            <a:custGeom>
              <a:avLst/>
              <a:gdLst/>
              <a:ahLst/>
              <a:cxnLst/>
              <a:rect l="l" t="t" r="r" b="b"/>
              <a:pathLst>
                <a:path w="1192" h="1120" extrusionOk="0">
                  <a:moveTo>
                    <a:pt x="1192" y="691"/>
                  </a:moveTo>
                  <a:lnTo>
                    <a:pt x="1192" y="465"/>
                  </a:lnTo>
                  <a:cubicBezTo>
                    <a:pt x="311" y="1"/>
                    <a:pt x="1" y="1120"/>
                    <a:pt x="1192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4"/>
            <p:cNvSpPr/>
            <p:nvPr/>
          </p:nvSpPr>
          <p:spPr>
            <a:xfrm>
              <a:off x="7325300" y="1249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75" y="143"/>
                    <a:pt x="1" y="143"/>
                    <a:pt x="60" y="345"/>
                  </a:cubicBezTo>
                  <a:lnTo>
                    <a:pt x="71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4"/>
            <p:cNvSpPr/>
            <p:nvPr/>
          </p:nvSpPr>
          <p:spPr>
            <a:xfrm>
              <a:off x="212525" y="12517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4" y="143"/>
                  </a:moveTo>
                  <a:cubicBezTo>
                    <a:pt x="214" y="84"/>
                    <a:pt x="36" y="0"/>
                    <a:pt x="0" y="143"/>
                  </a:cubicBezTo>
                  <a:cubicBezTo>
                    <a:pt x="12" y="215"/>
                    <a:pt x="191" y="274"/>
                    <a:pt x="214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4"/>
            <p:cNvSpPr/>
            <p:nvPr/>
          </p:nvSpPr>
          <p:spPr>
            <a:xfrm>
              <a:off x="7044025" y="12491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4"/>
            <p:cNvSpPr/>
            <p:nvPr/>
          </p:nvSpPr>
          <p:spPr>
            <a:xfrm>
              <a:off x="6767200" y="1241050"/>
              <a:ext cx="31275" cy="17600"/>
            </a:xfrm>
            <a:custGeom>
              <a:avLst/>
              <a:gdLst/>
              <a:ahLst/>
              <a:cxnLst/>
              <a:rect l="l" t="t" r="r" b="b"/>
              <a:pathLst>
                <a:path w="1251" h="704" extrusionOk="0">
                  <a:moveTo>
                    <a:pt x="1072" y="572"/>
                  </a:moveTo>
                  <a:cubicBezTo>
                    <a:pt x="1251" y="179"/>
                    <a:pt x="870" y="72"/>
                    <a:pt x="417" y="1"/>
                  </a:cubicBezTo>
                  <a:cubicBezTo>
                    <a:pt x="1" y="227"/>
                    <a:pt x="191" y="703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4"/>
            <p:cNvSpPr/>
            <p:nvPr/>
          </p:nvSpPr>
          <p:spPr>
            <a:xfrm>
              <a:off x="4671700" y="1251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4"/>
            <p:cNvSpPr/>
            <p:nvPr/>
          </p:nvSpPr>
          <p:spPr>
            <a:xfrm>
              <a:off x="748000" y="1251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67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4"/>
            <p:cNvSpPr/>
            <p:nvPr/>
          </p:nvSpPr>
          <p:spPr>
            <a:xfrm>
              <a:off x="7103850" y="12497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3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4"/>
            <p:cNvSpPr/>
            <p:nvPr/>
          </p:nvSpPr>
          <p:spPr>
            <a:xfrm>
              <a:off x="5256300" y="122737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0" y="1012"/>
                  </a:moveTo>
                  <a:cubicBezTo>
                    <a:pt x="1667" y="845"/>
                    <a:pt x="24" y="0"/>
                    <a:pt x="0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4"/>
            <p:cNvSpPr/>
            <p:nvPr/>
          </p:nvSpPr>
          <p:spPr>
            <a:xfrm>
              <a:off x="731625" y="12488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4"/>
            <p:cNvSpPr/>
            <p:nvPr/>
          </p:nvSpPr>
          <p:spPr>
            <a:xfrm>
              <a:off x="2739625" y="12410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20"/>
                  </a:moveTo>
                  <a:cubicBezTo>
                    <a:pt x="226" y="60"/>
                    <a:pt x="36" y="1"/>
                    <a:pt x="0" y="120"/>
                  </a:cubicBezTo>
                  <a:cubicBezTo>
                    <a:pt x="12" y="179"/>
                    <a:pt x="191" y="251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4"/>
            <p:cNvSpPr/>
            <p:nvPr/>
          </p:nvSpPr>
          <p:spPr>
            <a:xfrm>
              <a:off x="5696525" y="12354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656" y="1"/>
                  </a:moveTo>
                  <a:lnTo>
                    <a:pt x="1" y="1"/>
                  </a:lnTo>
                  <a:lnTo>
                    <a:pt x="1" y="346"/>
                  </a:lnTo>
                  <a:lnTo>
                    <a:pt x="429" y="346"/>
                  </a:lnTo>
                  <a:cubicBezTo>
                    <a:pt x="441" y="215"/>
                    <a:pt x="715" y="203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4"/>
            <p:cNvSpPr/>
            <p:nvPr/>
          </p:nvSpPr>
          <p:spPr>
            <a:xfrm>
              <a:off x="5446500" y="12354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20"/>
                  </a:moveTo>
                  <a:cubicBezTo>
                    <a:pt x="429" y="120"/>
                    <a:pt x="393" y="36"/>
                    <a:pt x="215" y="1"/>
                  </a:cubicBezTo>
                  <a:cubicBezTo>
                    <a:pt x="215" y="120"/>
                    <a:pt x="36" y="143"/>
                    <a:pt x="1" y="227"/>
                  </a:cubicBezTo>
                  <a:cubicBezTo>
                    <a:pt x="215" y="227"/>
                    <a:pt x="251" y="322"/>
                    <a:pt x="429" y="334"/>
                  </a:cubicBezTo>
                  <a:cubicBezTo>
                    <a:pt x="429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4"/>
            <p:cNvSpPr/>
            <p:nvPr/>
          </p:nvSpPr>
          <p:spPr>
            <a:xfrm>
              <a:off x="3052150" y="12407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5"/>
                  </a:moveTo>
                  <a:cubicBezTo>
                    <a:pt x="263" y="1"/>
                    <a:pt x="1" y="84"/>
                    <a:pt x="120" y="132"/>
                  </a:cubicBezTo>
                  <a:cubicBezTo>
                    <a:pt x="179" y="168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4"/>
            <p:cNvSpPr/>
            <p:nvPr/>
          </p:nvSpPr>
          <p:spPr>
            <a:xfrm>
              <a:off x="1946350" y="12380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3" y="132"/>
                  </a:cubicBezTo>
                  <a:cubicBezTo>
                    <a:pt x="1" y="191"/>
                    <a:pt x="180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4"/>
            <p:cNvSpPr/>
            <p:nvPr/>
          </p:nvSpPr>
          <p:spPr>
            <a:xfrm>
              <a:off x="6606775" y="12377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4"/>
            <p:cNvSpPr/>
            <p:nvPr/>
          </p:nvSpPr>
          <p:spPr>
            <a:xfrm>
              <a:off x="416400" y="1237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4"/>
            <p:cNvSpPr/>
            <p:nvPr/>
          </p:nvSpPr>
          <p:spPr>
            <a:xfrm>
              <a:off x="5568850" y="12348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4"/>
            <p:cNvSpPr/>
            <p:nvPr/>
          </p:nvSpPr>
          <p:spPr>
            <a:xfrm>
              <a:off x="5362275" y="1229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19"/>
                    <a:pt x="714" y="108"/>
                    <a:pt x="762" y="24"/>
                  </a:cubicBezTo>
                  <a:cubicBezTo>
                    <a:pt x="417" y="36"/>
                    <a:pt x="0" y="0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4"/>
            <p:cNvSpPr/>
            <p:nvPr/>
          </p:nvSpPr>
          <p:spPr>
            <a:xfrm>
              <a:off x="4957150" y="12264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36" y="0"/>
                    <a:pt x="1" y="143"/>
                  </a:cubicBezTo>
                  <a:cubicBezTo>
                    <a:pt x="1" y="215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4"/>
            <p:cNvSpPr/>
            <p:nvPr/>
          </p:nvSpPr>
          <p:spPr>
            <a:xfrm>
              <a:off x="4560375" y="1224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4"/>
            <p:cNvSpPr/>
            <p:nvPr/>
          </p:nvSpPr>
          <p:spPr>
            <a:xfrm>
              <a:off x="1883850" y="12264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3"/>
                  </a:moveTo>
                  <a:cubicBezTo>
                    <a:pt x="179" y="167"/>
                    <a:pt x="441" y="84"/>
                    <a:pt x="346" y="24"/>
                  </a:cubicBezTo>
                  <a:cubicBezTo>
                    <a:pt x="263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4"/>
            <p:cNvSpPr/>
            <p:nvPr/>
          </p:nvSpPr>
          <p:spPr>
            <a:xfrm>
              <a:off x="641425" y="122170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27"/>
                  </a:moveTo>
                  <a:lnTo>
                    <a:pt x="668" y="1"/>
                  </a:lnTo>
                  <a:lnTo>
                    <a:pt x="13" y="1"/>
                  </a:lnTo>
                  <a:cubicBezTo>
                    <a:pt x="1" y="191"/>
                    <a:pt x="239" y="251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4"/>
            <p:cNvSpPr/>
            <p:nvPr/>
          </p:nvSpPr>
          <p:spPr>
            <a:xfrm>
              <a:off x="4323750" y="12181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4"/>
            <p:cNvSpPr/>
            <p:nvPr/>
          </p:nvSpPr>
          <p:spPr>
            <a:xfrm>
              <a:off x="1759425" y="1213075"/>
              <a:ext cx="26825" cy="9550"/>
            </a:xfrm>
            <a:custGeom>
              <a:avLst/>
              <a:gdLst/>
              <a:ahLst/>
              <a:cxnLst/>
              <a:rect l="l" t="t" r="r" b="b"/>
              <a:pathLst>
                <a:path w="1073" h="382" extrusionOk="0">
                  <a:moveTo>
                    <a:pt x="96" y="227"/>
                  </a:moveTo>
                  <a:cubicBezTo>
                    <a:pt x="382" y="227"/>
                    <a:pt x="394" y="382"/>
                    <a:pt x="751" y="346"/>
                  </a:cubicBezTo>
                  <a:cubicBezTo>
                    <a:pt x="1072" y="60"/>
                    <a:pt x="1" y="1"/>
                    <a:pt x="96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4"/>
            <p:cNvSpPr/>
            <p:nvPr/>
          </p:nvSpPr>
          <p:spPr>
            <a:xfrm>
              <a:off x="3889175" y="1215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4"/>
                  </a:moveTo>
                  <a:cubicBezTo>
                    <a:pt x="167" y="180"/>
                    <a:pt x="441" y="84"/>
                    <a:pt x="333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4"/>
            <p:cNvSpPr/>
            <p:nvPr/>
          </p:nvSpPr>
          <p:spPr>
            <a:xfrm>
              <a:off x="3397425" y="12127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39"/>
                    <a:pt x="382" y="275"/>
                    <a:pt x="43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4"/>
            <p:cNvSpPr/>
            <p:nvPr/>
          </p:nvSpPr>
          <p:spPr>
            <a:xfrm>
              <a:off x="1169475" y="1213075"/>
              <a:ext cx="10750" cy="2700"/>
            </a:xfrm>
            <a:custGeom>
              <a:avLst/>
              <a:gdLst/>
              <a:ahLst/>
              <a:cxnLst/>
              <a:rect l="l" t="t" r="r" b="b"/>
              <a:pathLst>
                <a:path w="430" h="108" extrusionOk="0">
                  <a:moveTo>
                    <a:pt x="429" y="1"/>
                  </a:moveTo>
                  <a:cubicBezTo>
                    <a:pt x="263" y="36"/>
                    <a:pt x="1" y="1"/>
                    <a:pt x="1" y="108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4"/>
            <p:cNvSpPr/>
            <p:nvPr/>
          </p:nvSpPr>
          <p:spPr>
            <a:xfrm>
              <a:off x="757525" y="1205050"/>
              <a:ext cx="21150" cy="11025"/>
            </a:xfrm>
            <a:custGeom>
              <a:avLst/>
              <a:gdLst/>
              <a:ahLst/>
              <a:cxnLst/>
              <a:rect l="l" t="t" r="r" b="b"/>
              <a:pathLst>
                <a:path w="846" h="441" extrusionOk="0">
                  <a:moveTo>
                    <a:pt x="596" y="441"/>
                  </a:moveTo>
                  <a:cubicBezTo>
                    <a:pt x="727" y="441"/>
                    <a:pt x="846" y="429"/>
                    <a:pt x="822" y="345"/>
                  </a:cubicBezTo>
                  <a:cubicBezTo>
                    <a:pt x="465" y="345"/>
                    <a:pt x="703" y="24"/>
                    <a:pt x="381" y="0"/>
                  </a:cubicBezTo>
                  <a:cubicBezTo>
                    <a:pt x="0" y="226"/>
                    <a:pt x="548" y="226"/>
                    <a:pt x="1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4"/>
            <p:cNvSpPr/>
            <p:nvPr/>
          </p:nvSpPr>
          <p:spPr>
            <a:xfrm>
              <a:off x="3718000" y="1206525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2" y="144"/>
                  </a:moveTo>
                  <a:cubicBezTo>
                    <a:pt x="442" y="24"/>
                    <a:pt x="49" y="1"/>
                    <a:pt x="1" y="144"/>
                  </a:cubicBezTo>
                  <a:cubicBezTo>
                    <a:pt x="263" y="144"/>
                    <a:pt x="346" y="310"/>
                    <a:pt x="442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4"/>
            <p:cNvSpPr/>
            <p:nvPr/>
          </p:nvSpPr>
          <p:spPr>
            <a:xfrm>
              <a:off x="846525" y="120207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8" y="191"/>
                    <a:pt x="703" y="12"/>
                    <a:pt x="310" y="0"/>
                  </a:cubicBezTo>
                  <a:cubicBezTo>
                    <a:pt x="239" y="143"/>
                    <a:pt x="0" y="202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4"/>
            <p:cNvSpPr/>
            <p:nvPr/>
          </p:nvSpPr>
          <p:spPr>
            <a:xfrm>
              <a:off x="3803450" y="1196700"/>
              <a:ext cx="28875" cy="18475"/>
            </a:xfrm>
            <a:custGeom>
              <a:avLst/>
              <a:gdLst/>
              <a:ahLst/>
              <a:cxnLst/>
              <a:rect l="l" t="t" r="r" b="b"/>
              <a:pathLst>
                <a:path w="1155" h="739" extrusionOk="0">
                  <a:moveTo>
                    <a:pt x="1155" y="215"/>
                  </a:moveTo>
                  <a:cubicBezTo>
                    <a:pt x="453" y="286"/>
                    <a:pt x="488" y="1"/>
                    <a:pt x="72" y="215"/>
                  </a:cubicBezTo>
                  <a:cubicBezTo>
                    <a:pt x="0" y="739"/>
                    <a:pt x="1072" y="513"/>
                    <a:pt x="1155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4"/>
            <p:cNvSpPr/>
            <p:nvPr/>
          </p:nvSpPr>
          <p:spPr>
            <a:xfrm>
              <a:off x="1114700" y="12041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3"/>
                  </a:moveTo>
                  <a:cubicBezTo>
                    <a:pt x="227" y="84"/>
                    <a:pt x="49" y="0"/>
                    <a:pt x="1" y="143"/>
                  </a:cubicBezTo>
                  <a:cubicBezTo>
                    <a:pt x="1" y="203"/>
                    <a:pt x="180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4"/>
            <p:cNvSpPr/>
            <p:nvPr/>
          </p:nvSpPr>
          <p:spPr>
            <a:xfrm>
              <a:off x="4756225" y="119907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6" y="1"/>
                  </a:moveTo>
                  <a:lnTo>
                    <a:pt x="1" y="1"/>
                  </a:lnTo>
                  <a:lnTo>
                    <a:pt x="1" y="346"/>
                  </a:lnTo>
                  <a:lnTo>
                    <a:pt x="656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4"/>
            <p:cNvSpPr/>
            <p:nvPr/>
          </p:nvSpPr>
          <p:spPr>
            <a:xfrm>
              <a:off x="3880225" y="11993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465" y="334"/>
                  </a:moveTo>
                  <a:lnTo>
                    <a:pt x="465" y="108"/>
                  </a:lnTo>
                  <a:cubicBezTo>
                    <a:pt x="239" y="108"/>
                    <a:pt x="215" y="13"/>
                    <a:pt x="37" y="1"/>
                  </a:cubicBezTo>
                  <a:cubicBezTo>
                    <a:pt x="60" y="168"/>
                    <a:pt x="1" y="370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4"/>
            <p:cNvSpPr/>
            <p:nvPr/>
          </p:nvSpPr>
          <p:spPr>
            <a:xfrm>
              <a:off x="834925" y="12011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3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67"/>
                    <a:pt x="429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4"/>
            <p:cNvSpPr/>
            <p:nvPr/>
          </p:nvSpPr>
          <p:spPr>
            <a:xfrm>
              <a:off x="7131225" y="1195825"/>
              <a:ext cx="10750" cy="6850"/>
            </a:xfrm>
            <a:custGeom>
              <a:avLst/>
              <a:gdLst/>
              <a:ahLst/>
              <a:cxnLst/>
              <a:rect l="l" t="t" r="r" b="b"/>
              <a:pathLst>
                <a:path w="430" h="274" extrusionOk="0">
                  <a:moveTo>
                    <a:pt x="430" y="131"/>
                  </a:moveTo>
                  <a:cubicBezTo>
                    <a:pt x="382" y="0"/>
                    <a:pt x="180" y="60"/>
                    <a:pt x="1" y="131"/>
                  </a:cubicBezTo>
                  <a:cubicBezTo>
                    <a:pt x="1" y="250"/>
                    <a:pt x="382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4"/>
            <p:cNvSpPr/>
            <p:nvPr/>
          </p:nvSpPr>
          <p:spPr>
            <a:xfrm>
              <a:off x="7302400" y="1192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4"/>
            <p:cNvSpPr/>
            <p:nvPr/>
          </p:nvSpPr>
          <p:spPr>
            <a:xfrm>
              <a:off x="7237200" y="11928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4"/>
            <p:cNvSpPr/>
            <p:nvPr/>
          </p:nvSpPr>
          <p:spPr>
            <a:xfrm>
              <a:off x="6966625" y="1181525"/>
              <a:ext cx="17900" cy="11925"/>
            </a:xfrm>
            <a:custGeom>
              <a:avLst/>
              <a:gdLst/>
              <a:ahLst/>
              <a:cxnLst/>
              <a:rect l="l" t="t" r="r" b="b"/>
              <a:pathLst>
                <a:path w="716" h="477" extrusionOk="0">
                  <a:moveTo>
                    <a:pt x="715" y="477"/>
                  </a:moveTo>
                  <a:lnTo>
                    <a:pt x="715" y="36"/>
                  </a:lnTo>
                  <a:cubicBezTo>
                    <a:pt x="132" y="1"/>
                    <a:pt x="1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4"/>
            <p:cNvSpPr/>
            <p:nvPr/>
          </p:nvSpPr>
          <p:spPr>
            <a:xfrm>
              <a:off x="1552275" y="11898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79"/>
                    <a:pt x="453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4"/>
            <p:cNvSpPr/>
            <p:nvPr/>
          </p:nvSpPr>
          <p:spPr>
            <a:xfrm>
              <a:off x="1533225" y="1176775"/>
              <a:ext cx="18475" cy="13700"/>
            </a:xfrm>
            <a:custGeom>
              <a:avLst/>
              <a:gdLst/>
              <a:ahLst/>
              <a:cxnLst/>
              <a:rect l="l" t="t" r="r" b="b"/>
              <a:pathLst>
                <a:path w="739" h="548" extrusionOk="0">
                  <a:moveTo>
                    <a:pt x="0" y="107"/>
                  </a:moveTo>
                  <a:lnTo>
                    <a:pt x="0" y="548"/>
                  </a:lnTo>
                  <a:lnTo>
                    <a:pt x="655" y="548"/>
                  </a:lnTo>
                  <a:cubicBezTo>
                    <a:pt x="714" y="262"/>
                    <a:pt x="738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4"/>
            <p:cNvSpPr/>
            <p:nvPr/>
          </p:nvSpPr>
          <p:spPr>
            <a:xfrm>
              <a:off x="6565975" y="1176775"/>
              <a:ext cx="21175" cy="13400"/>
            </a:xfrm>
            <a:custGeom>
              <a:avLst/>
              <a:gdLst/>
              <a:ahLst/>
              <a:cxnLst/>
              <a:rect l="l" t="t" r="r" b="b"/>
              <a:pathLst>
                <a:path w="847" h="536" extrusionOk="0">
                  <a:moveTo>
                    <a:pt x="203" y="0"/>
                  </a:moveTo>
                  <a:cubicBezTo>
                    <a:pt x="215" y="191"/>
                    <a:pt x="168" y="357"/>
                    <a:pt x="1" y="441"/>
                  </a:cubicBezTo>
                  <a:cubicBezTo>
                    <a:pt x="739" y="536"/>
                    <a:pt x="846" y="12"/>
                    <a:pt x="20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4"/>
            <p:cNvSpPr/>
            <p:nvPr/>
          </p:nvSpPr>
          <p:spPr>
            <a:xfrm>
              <a:off x="3239975" y="118152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31"/>
                  </a:moveTo>
                  <a:cubicBezTo>
                    <a:pt x="429" y="12"/>
                    <a:pt x="48" y="1"/>
                    <a:pt x="1" y="131"/>
                  </a:cubicBezTo>
                  <a:cubicBezTo>
                    <a:pt x="239" y="131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4"/>
            <p:cNvSpPr/>
            <p:nvPr/>
          </p:nvSpPr>
          <p:spPr>
            <a:xfrm>
              <a:off x="1373075" y="1184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2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4"/>
            <p:cNvSpPr/>
            <p:nvPr/>
          </p:nvSpPr>
          <p:spPr>
            <a:xfrm>
              <a:off x="598275" y="11815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1"/>
                    <a:pt x="1" y="131"/>
                  </a:cubicBezTo>
                  <a:cubicBezTo>
                    <a:pt x="12" y="215"/>
                    <a:pt x="191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4"/>
            <p:cNvSpPr/>
            <p:nvPr/>
          </p:nvSpPr>
          <p:spPr>
            <a:xfrm>
              <a:off x="370275" y="1178550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881" y="155"/>
                  </a:moveTo>
                  <a:cubicBezTo>
                    <a:pt x="584" y="0"/>
                    <a:pt x="72" y="0"/>
                    <a:pt x="0" y="274"/>
                  </a:cubicBezTo>
                  <a:cubicBezTo>
                    <a:pt x="298" y="405"/>
                    <a:pt x="822" y="405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4"/>
            <p:cNvSpPr/>
            <p:nvPr/>
          </p:nvSpPr>
          <p:spPr>
            <a:xfrm>
              <a:off x="3421550" y="116782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0" y="679"/>
                  </a:moveTo>
                  <a:cubicBezTo>
                    <a:pt x="1167" y="1"/>
                    <a:pt x="0" y="608"/>
                    <a:pt x="1000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4"/>
            <p:cNvSpPr/>
            <p:nvPr/>
          </p:nvSpPr>
          <p:spPr>
            <a:xfrm>
              <a:off x="835800" y="1176775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6"/>
                  </a:moveTo>
                  <a:cubicBezTo>
                    <a:pt x="358" y="226"/>
                    <a:pt x="370" y="369"/>
                    <a:pt x="727" y="345"/>
                  </a:cubicBezTo>
                  <a:cubicBezTo>
                    <a:pt x="1072" y="60"/>
                    <a:pt x="1" y="0"/>
                    <a:pt x="7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4"/>
            <p:cNvSpPr/>
            <p:nvPr/>
          </p:nvSpPr>
          <p:spPr>
            <a:xfrm>
              <a:off x="5650400" y="11785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4"/>
            <p:cNvSpPr/>
            <p:nvPr/>
          </p:nvSpPr>
          <p:spPr>
            <a:xfrm>
              <a:off x="4878875" y="1171100"/>
              <a:ext cx="20250" cy="11350"/>
            </a:xfrm>
            <a:custGeom>
              <a:avLst/>
              <a:gdLst/>
              <a:ahLst/>
              <a:cxnLst/>
              <a:rect l="l" t="t" r="r" b="b"/>
              <a:pathLst>
                <a:path w="810" h="454" extrusionOk="0">
                  <a:moveTo>
                    <a:pt x="750" y="453"/>
                  </a:moveTo>
                  <a:cubicBezTo>
                    <a:pt x="810" y="191"/>
                    <a:pt x="691" y="13"/>
                    <a:pt x="310" y="1"/>
                  </a:cubicBezTo>
                  <a:cubicBezTo>
                    <a:pt x="238" y="156"/>
                    <a:pt x="0" y="215"/>
                    <a:pt x="108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4"/>
            <p:cNvSpPr/>
            <p:nvPr/>
          </p:nvSpPr>
          <p:spPr>
            <a:xfrm>
              <a:off x="2455350" y="1166950"/>
              <a:ext cx="31275" cy="16375"/>
            </a:xfrm>
            <a:custGeom>
              <a:avLst/>
              <a:gdLst/>
              <a:ahLst/>
              <a:cxnLst/>
              <a:rect l="l" t="t" r="r" b="b"/>
              <a:pathLst>
                <a:path w="1251" h="655" extrusionOk="0">
                  <a:moveTo>
                    <a:pt x="727" y="393"/>
                  </a:moveTo>
                  <a:cubicBezTo>
                    <a:pt x="1251" y="0"/>
                    <a:pt x="1" y="655"/>
                    <a:pt x="727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4"/>
            <p:cNvSpPr/>
            <p:nvPr/>
          </p:nvSpPr>
          <p:spPr>
            <a:xfrm>
              <a:off x="1874925" y="116812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6"/>
                    <a:pt x="48" y="1"/>
                  </a:cubicBezTo>
                  <a:cubicBezTo>
                    <a:pt x="60" y="179"/>
                    <a:pt x="0" y="394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4"/>
            <p:cNvSpPr/>
            <p:nvPr/>
          </p:nvSpPr>
          <p:spPr>
            <a:xfrm>
              <a:off x="1663875" y="117377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30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30" y="108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4"/>
            <p:cNvSpPr/>
            <p:nvPr/>
          </p:nvSpPr>
          <p:spPr>
            <a:xfrm>
              <a:off x="3313200" y="117050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56"/>
                    <a:pt x="441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4"/>
            <p:cNvSpPr/>
            <p:nvPr/>
          </p:nvSpPr>
          <p:spPr>
            <a:xfrm>
              <a:off x="791450" y="117050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56"/>
                    <a:pt x="441" y="72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4"/>
            <p:cNvSpPr/>
            <p:nvPr/>
          </p:nvSpPr>
          <p:spPr>
            <a:xfrm>
              <a:off x="5669150" y="11651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4"/>
            <p:cNvSpPr/>
            <p:nvPr/>
          </p:nvSpPr>
          <p:spPr>
            <a:xfrm>
              <a:off x="2644950" y="1160975"/>
              <a:ext cx="15800" cy="8375"/>
            </a:xfrm>
            <a:custGeom>
              <a:avLst/>
              <a:gdLst/>
              <a:ahLst/>
              <a:cxnLst/>
              <a:rect l="l" t="t" r="r" b="b"/>
              <a:pathLst>
                <a:path w="632" h="335" extrusionOk="0">
                  <a:moveTo>
                    <a:pt x="632" y="168"/>
                  </a:moveTo>
                  <a:cubicBezTo>
                    <a:pt x="632" y="263"/>
                    <a:pt x="489" y="334"/>
                    <a:pt x="322" y="334"/>
                  </a:cubicBezTo>
                  <a:cubicBezTo>
                    <a:pt x="144" y="334"/>
                    <a:pt x="1" y="263"/>
                    <a:pt x="1" y="168"/>
                  </a:cubicBezTo>
                  <a:cubicBezTo>
                    <a:pt x="1" y="72"/>
                    <a:pt x="144" y="1"/>
                    <a:pt x="322" y="1"/>
                  </a:cubicBezTo>
                  <a:cubicBezTo>
                    <a:pt x="489" y="1"/>
                    <a:pt x="632" y="72"/>
                    <a:pt x="632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4"/>
            <p:cNvSpPr/>
            <p:nvPr/>
          </p:nvSpPr>
          <p:spPr>
            <a:xfrm>
              <a:off x="1803200" y="1160100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72" y="203"/>
                  </a:moveTo>
                  <a:cubicBezTo>
                    <a:pt x="357" y="203"/>
                    <a:pt x="369" y="357"/>
                    <a:pt x="726" y="322"/>
                  </a:cubicBezTo>
                  <a:cubicBezTo>
                    <a:pt x="1072" y="36"/>
                    <a:pt x="0" y="0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4"/>
            <p:cNvSpPr/>
            <p:nvPr/>
          </p:nvSpPr>
          <p:spPr>
            <a:xfrm>
              <a:off x="2633950" y="11618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67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4"/>
            <p:cNvSpPr/>
            <p:nvPr/>
          </p:nvSpPr>
          <p:spPr>
            <a:xfrm>
              <a:off x="1913925" y="11624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4"/>
            <p:cNvSpPr/>
            <p:nvPr/>
          </p:nvSpPr>
          <p:spPr>
            <a:xfrm>
              <a:off x="1799325" y="1849475"/>
              <a:ext cx="40200" cy="16675"/>
            </a:xfrm>
            <a:custGeom>
              <a:avLst/>
              <a:gdLst/>
              <a:ahLst/>
              <a:cxnLst/>
              <a:rect l="l" t="t" r="r" b="b"/>
              <a:pathLst>
                <a:path w="1608" h="667" extrusionOk="0">
                  <a:moveTo>
                    <a:pt x="227" y="667"/>
                  </a:moveTo>
                  <a:cubicBezTo>
                    <a:pt x="1608" y="595"/>
                    <a:pt x="238" y="0"/>
                    <a:pt x="0" y="322"/>
                  </a:cubicBezTo>
                  <a:cubicBezTo>
                    <a:pt x="274" y="345"/>
                    <a:pt x="250" y="500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4"/>
            <p:cNvSpPr/>
            <p:nvPr/>
          </p:nvSpPr>
          <p:spPr>
            <a:xfrm>
              <a:off x="7082425" y="1550925"/>
              <a:ext cx="27100" cy="11325"/>
            </a:xfrm>
            <a:custGeom>
              <a:avLst/>
              <a:gdLst/>
              <a:ahLst/>
              <a:cxnLst/>
              <a:rect l="l" t="t" r="r" b="b"/>
              <a:pathLst>
                <a:path w="1084" h="453" extrusionOk="0">
                  <a:moveTo>
                    <a:pt x="1084" y="453"/>
                  </a:moveTo>
                  <a:cubicBezTo>
                    <a:pt x="1012" y="155"/>
                    <a:pt x="524" y="60"/>
                    <a:pt x="0" y="0"/>
                  </a:cubicBezTo>
                  <a:cubicBezTo>
                    <a:pt x="84" y="286"/>
                    <a:pt x="667" y="322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4"/>
            <p:cNvSpPr/>
            <p:nvPr/>
          </p:nvSpPr>
          <p:spPr>
            <a:xfrm>
              <a:off x="7337225" y="1317250"/>
              <a:ext cx="29475" cy="17000"/>
            </a:xfrm>
            <a:custGeom>
              <a:avLst/>
              <a:gdLst/>
              <a:ahLst/>
              <a:cxnLst/>
              <a:rect l="l" t="t" r="r" b="b"/>
              <a:pathLst>
                <a:path w="1179" h="680" extrusionOk="0">
                  <a:moveTo>
                    <a:pt x="238" y="572"/>
                  </a:moveTo>
                  <a:cubicBezTo>
                    <a:pt x="905" y="679"/>
                    <a:pt x="1179" y="25"/>
                    <a:pt x="893" y="1"/>
                  </a:cubicBezTo>
                  <a:cubicBezTo>
                    <a:pt x="703" y="203"/>
                    <a:pt x="0" y="144"/>
                    <a:pt x="23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4"/>
            <p:cNvSpPr/>
            <p:nvPr/>
          </p:nvSpPr>
          <p:spPr>
            <a:xfrm>
              <a:off x="815275" y="1242850"/>
              <a:ext cx="28000" cy="10425"/>
            </a:xfrm>
            <a:custGeom>
              <a:avLst/>
              <a:gdLst/>
              <a:ahLst/>
              <a:cxnLst/>
              <a:rect l="l" t="t" r="r" b="b"/>
              <a:pathLst>
                <a:path w="1120" h="417" extrusionOk="0">
                  <a:moveTo>
                    <a:pt x="453" y="393"/>
                  </a:moveTo>
                  <a:cubicBezTo>
                    <a:pt x="548" y="203"/>
                    <a:pt x="738" y="417"/>
                    <a:pt x="1119" y="393"/>
                  </a:cubicBezTo>
                  <a:lnTo>
                    <a:pt x="1119" y="48"/>
                  </a:lnTo>
                  <a:cubicBezTo>
                    <a:pt x="703" y="0"/>
                    <a:pt x="0" y="357"/>
                    <a:pt x="453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4"/>
            <p:cNvSpPr/>
            <p:nvPr/>
          </p:nvSpPr>
          <p:spPr>
            <a:xfrm>
              <a:off x="794425" y="1177050"/>
              <a:ext cx="29800" cy="11650"/>
            </a:xfrm>
            <a:custGeom>
              <a:avLst/>
              <a:gdLst/>
              <a:ahLst/>
              <a:cxnLst/>
              <a:rect l="l" t="t" r="r" b="b"/>
              <a:pathLst>
                <a:path w="1192" h="466" extrusionOk="0">
                  <a:moveTo>
                    <a:pt x="1084" y="310"/>
                  </a:moveTo>
                  <a:cubicBezTo>
                    <a:pt x="656" y="310"/>
                    <a:pt x="799" y="1"/>
                    <a:pt x="203" y="96"/>
                  </a:cubicBezTo>
                  <a:cubicBezTo>
                    <a:pt x="1" y="370"/>
                    <a:pt x="1191" y="465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4"/>
            <p:cNvSpPr/>
            <p:nvPr/>
          </p:nvSpPr>
          <p:spPr>
            <a:xfrm>
              <a:off x="7087175" y="28123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3" y="251"/>
                    <a:pt x="394" y="286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4"/>
            <p:cNvSpPr/>
            <p:nvPr/>
          </p:nvSpPr>
          <p:spPr>
            <a:xfrm>
              <a:off x="6611825" y="28150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79"/>
                    <a:pt x="441" y="84"/>
                    <a:pt x="334" y="25"/>
                  </a:cubicBezTo>
                  <a:cubicBezTo>
                    <a:pt x="262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4"/>
            <p:cNvSpPr/>
            <p:nvPr/>
          </p:nvSpPr>
          <p:spPr>
            <a:xfrm>
              <a:off x="2803900" y="2812975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1"/>
                  </a:moveTo>
                  <a:lnTo>
                    <a:pt x="37" y="1"/>
                  </a:lnTo>
                  <a:cubicBezTo>
                    <a:pt x="1" y="191"/>
                    <a:pt x="251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4"/>
            <p:cNvSpPr/>
            <p:nvPr/>
          </p:nvSpPr>
          <p:spPr>
            <a:xfrm>
              <a:off x="331875" y="28129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96" y="96"/>
                    <a:pt x="0" y="227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4"/>
            <p:cNvSpPr/>
            <p:nvPr/>
          </p:nvSpPr>
          <p:spPr>
            <a:xfrm>
              <a:off x="2350575" y="28123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32" y="144"/>
                  </a:cubicBezTo>
                  <a:cubicBezTo>
                    <a:pt x="191" y="167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4"/>
            <p:cNvSpPr/>
            <p:nvPr/>
          </p:nvSpPr>
          <p:spPr>
            <a:xfrm>
              <a:off x="5682250" y="28094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4"/>
            <p:cNvSpPr/>
            <p:nvPr/>
          </p:nvSpPr>
          <p:spPr>
            <a:xfrm>
              <a:off x="4345475" y="28094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4"/>
            <p:cNvSpPr/>
            <p:nvPr/>
          </p:nvSpPr>
          <p:spPr>
            <a:xfrm>
              <a:off x="1685025" y="2796000"/>
              <a:ext cx="31875" cy="14025"/>
            </a:xfrm>
            <a:custGeom>
              <a:avLst/>
              <a:gdLst/>
              <a:ahLst/>
              <a:cxnLst/>
              <a:rect l="l" t="t" r="r" b="b"/>
              <a:pathLst>
                <a:path w="1275" h="561" extrusionOk="0">
                  <a:moveTo>
                    <a:pt x="655" y="1"/>
                  </a:moveTo>
                  <a:cubicBezTo>
                    <a:pt x="465" y="191"/>
                    <a:pt x="143" y="322"/>
                    <a:pt x="0" y="560"/>
                  </a:cubicBezTo>
                  <a:cubicBezTo>
                    <a:pt x="453" y="549"/>
                    <a:pt x="1274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4"/>
            <p:cNvSpPr/>
            <p:nvPr/>
          </p:nvSpPr>
          <p:spPr>
            <a:xfrm>
              <a:off x="1557625" y="28064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5" y="179"/>
                    <a:pt x="429" y="84"/>
                    <a:pt x="310" y="24"/>
                  </a:cubicBezTo>
                  <a:cubicBezTo>
                    <a:pt x="262" y="1"/>
                    <a:pt x="0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4"/>
            <p:cNvSpPr/>
            <p:nvPr/>
          </p:nvSpPr>
          <p:spPr>
            <a:xfrm>
              <a:off x="1101025" y="28037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5"/>
                  </a:moveTo>
                  <a:cubicBezTo>
                    <a:pt x="167" y="179"/>
                    <a:pt x="429" y="96"/>
                    <a:pt x="310" y="36"/>
                  </a:cubicBezTo>
                  <a:cubicBezTo>
                    <a:pt x="262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4"/>
            <p:cNvSpPr/>
            <p:nvPr/>
          </p:nvSpPr>
          <p:spPr>
            <a:xfrm>
              <a:off x="2400000" y="28007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0"/>
                    <a:pt x="0" y="84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4"/>
            <p:cNvSpPr/>
            <p:nvPr/>
          </p:nvSpPr>
          <p:spPr>
            <a:xfrm>
              <a:off x="2505950" y="27960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4"/>
            <p:cNvSpPr/>
            <p:nvPr/>
          </p:nvSpPr>
          <p:spPr>
            <a:xfrm>
              <a:off x="5418825" y="2792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4"/>
            <p:cNvSpPr/>
            <p:nvPr/>
          </p:nvSpPr>
          <p:spPr>
            <a:xfrm>
              <a:off x="3576325" y="2792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4"/>
            <p:cNvSpPr/>
            <p:nvPr/>
          </p:nvSpPr>
          <p:spPr>
            <a:xfrm>
              <a:off x="666150" y="27951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5" y="143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4"/>
            <p:cNvSpPr/>
            <p:nvPr/>
          </p:nvSpPr>
          <p:spPr>
            <a:xfrm>
              <a:off x="4565725" y="27873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20"/>
                  </a:moveTo>
                  <a:cubicBezTo>
                    <a:pt x="430" y="120"/>
                    <a:pt x="406" y="24"/>
                    <a:pt x="215" y="1"/>
                  </a:cubicBezTo>
                  <a:cubicBezTo>
                    <a:pt x="215" y="120"/>
                    <a:pt x="37" y="132"/>
                    <a:pt x="1" y="227"/>
                  </a:cubicBezTo>
                  <a:cubicBezTo>
                    <a:pt x="215" y="227"/>
                    <a:pt x="251" y="310"/>
                    <a:pt x="430" y="346"/>
                  </a:cubicBezTo>
                  <a:cubicBezTo>
                    <a:pt x="430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4"/>
            <p:cNvSpPr/>
            <p:nvPr/>
          </p:nvSpPr>
          <p:spPr>
            <a:xfrm>
              <a:off x="4067450" y="2787375"/>
              <a:ext cx="26525" cy="16100"/>
            </a:xfrm>
            <a:custGeom>
              <a:avLst/>
              <a:gdLst/>
              <a:ahLst/>
              <a:cxnLst/>
              <a:rect l="l" t="t" r="r" b="b"/>
              <a:pathLst>
                <a:path w="1061" h="644" extrusionOk="0">
                  <a:moveTo>
                    <a:pt x="1013" y="239"/>
                  </a:moveTo>
                  <a:cubicBezTo>
                    <a:pt x="1061" y="167"/>
                    <a:pt x="691" y="1"/>
                    <a:pt x="584" y="12"/>
                  </a:cubicBezTo>
                  <a:cubicBezTo>
                    <a:pt x="1" y="108"/>
                    <a:pt x="715" y="644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4"/>
            <p:cNvSpPr/>
            <p:nvPr/>
          </p:nvSpPr>
          <p:spPr>
            <a:xfrm>
              <a:off x="571200" y="2778450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7" y="477"/>
                  </a:moveTo>
                  <a:cubicBezTo>
                    <a:pt x="1262" y="108"/>
                    <a:pt x="83" y="0"/>
                    <a:pt x="0" y="250"/>
                  </a:cubicBezTo>
                  <a:cubicBezTo>
                    <a:pt x="345" y="298"/>
                    <a:pt x="179" y="608"/>
                    <a:pt x="857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4"/>
            <p:cNvSpPr/>
            <p:nvPr/>
          </p:nvSpPr>
          <p:spPr>
            <a:xfrm>
              <a:off x="891775" y="2767725"/>
              <a:ext cx="39600" cy="18200"/>
            </a:xfrm>
            <a:custGeom>
              <a:avLst/>
              <a:gdLst/>
              <a:ahLst/>
              <a:cxnLst/>
              <a:rect l="l" t="t" r="r" b="b"/>
              <a:pathLst>
                <a:path w="1584" h="728" extrusionOk="0">
                  <a:moveTo>
                    <a:pt x="1298" y="679"/>
                  </a:moveTo>
                  <a:cubicBezTo>
                    <a:pt x="1477" y="548"/>
                    <a:pt x="1584" y="382"/>
                    <a:pt x="1524" y="120"/>
                  </a:cubicBezTo>
                  <a:cubicBezTo>
                    <a:pt x="810" y="179"/>
                    <a:pt x="512" y="48"/>
                    <a:pt x="0" y="1"/>
                  </a:cubicBezTo>
                  <a:cubicBezTo>
                    <a:pt x="262" y="322"/>
                    <a:pt x="345" y="727"/>
                    <a:pt x="129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4"/>
            <p:cNvSpPr/>
            <p:nvPr/>
          </p:nvSpPr>
          <p:spPr>
            <a:xfrm>
              <a:off x="1181375" y="2765050"/>
              <a:ext cx="56875" cy="14625"/>
            </a:xfrm>
            <a:custGeom>
              <a:avLst/>
              <a:gdLst/>
              <a:ahLst/>
              <a:cxnLst/>
              <a:rect l="l" t="t" r="r" b="b"/>
              <a:pathLst>
                <a:path w="2275" h="585" extrusionOk="0">
                  <a:moveTo>
                    <a:pt x="799" y="572"/>
                  </a:moveTo>
                  <a:cubicBezTo>
                    <a:pt x="739" y="167"/>
                    <a:pt x="2275" y="584"/>
                    <a:pt x="1894" y="1"/>
                  </a:cubicBezTo>
                  <a:cubicBezTo>
                    <a:pt x="1275" y="60"/>
                    <a:pt x="751" y="167"/>
                    <a:pt x="144" y="227"/>
                  </a:cubicBezTo>
                  <a:cubicBezTo>
                    <a:pt x="1" y="536"/>
                    <a:pt x="608" y="453"/>
                    <a:pt x="79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4"/>
            <p:cNvSpPr/>
            <p:nvPr/>
          </p:nvSpPr>
          <p:spPr>
            <a:xfrm>
              <a:off x="5524775" y="277280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8" y="167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4"/>
            <p:cNvSpPr/>
            <p:nvPr/>
          </p:nvSpPr>
          <p:spPr>
            <a:xfrm>
              <a:off x="5462275" y="27680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4"/>
            <p:cNvSpPr/>
            <p:nvPr/>
          </p:nvSpPr>
          <p:spPr>
            <a:xfrm>
              <a:off x="4375525" y="27674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51"/>
                    <a:pt x="370" y="275"/>
                    <a:pt x="43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4"/>
            <p:cNvSpPr/>
            <p:nvPr/>
          </p:nvSpPr>
          <p:spPr>
            <a:xfrm>
              <a:off x="6564200" y="2756425"/>
              <a:ext cx="34850" cy="17275"/>
            </a:xfrm>
            <a:custGeom>
              <a:avLst/>
              <a:gdLst/>
              <a:ahLst/>
              <a:cxnLst/>
              <a:rect l="l" t="t" r="r" b="b"/>
              <a:pathLst>
                <a:path w="1394" h="691" extrusionOk="0">
                  <a:moveTo>
                    <a:pt x="715" y="0"/>
                  </a:moveTo>
                  <a:cubicBezTo>
                    <a:pt x="679" y="215"/>
                    <a:pt x="1" y="72"/>
                    <a:pt x="60" y="346"/>
                  </a:cubicBezTo>
                  <a:cubicBezTo>
                    <a:pt x="441" y="691"/>
                    <a:pt x="1394" y="17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4"/>
            <p:cNvSpPr/>
            <p:nvPr/>
          </p:nvSpPr>
          <p:spPr>
            <a:xfrm>
              <a:off x="5519425" y="2764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32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4"/>
            <p:cNvSpPr/>
            <p:nvPr/>
          </p:nvSpPr>
          <p:spPr>
            <a:xfrm>
              <a:off x="7408050" y="2759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4"/>
            <p:cNvSpPr/>
            <p:nvPr/>
          </p:nvSpPr>
          <p:spPr>
            <a:xfrm>
              <a:off x="4854750" y="2749575"/>
              <a:ext cx="17600" cy="16100"/>
            </a:xfrm>
            <a:custGeom>
              <a:avLst/>
              <a:gdLst/>
              <a:ahLst/>
              <a:cxnLst/>
              <a:rect l="l" t="t" r="r" b="b"/>
              <a:pathLst>
                <a:path w="704" h="644" extrusionOk="0">
                  <a:moveTo>
                    <a:pt x="394" y="620"/>
                  </a:moveTo>
                  <a:cubicBezTo>
                    <a:pt x="453" y="477"/>
                    <a:pt x="703" y="393"/>
                    <a:pt x="608" y="179"/>
                  </a:cubicBezTo>
                  <a:cubicBezTo>
                    <a:pt x="1" y="0"/>
                    <a:pt x="1" y="643"/>
                    <a:pt x="394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4"/>
            <p:cNvSpPr/>
            <p:nvPr/>
          </p:nvSpPr>
          <p:spPr>
            <a:xfrm>
              <a:off x="4513950" y="2758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4"/>
            <p:cNvSpPr/>
            <p:nvPr/>
          </p:nvSpPr>
          <p:spPr>
            <a:xfrm>
              <a:off x="2245500" y="274957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393"/>
                  </a:moveTo>
                  <a:cubicBezTo>
                    <a:pt x="537" y="715"/>
                    <a:pt x="1477" y="393"/>
                    <a:pt x="1501" y="179"/>
                  </a:cubicBezTo>
                  <a:cubicBezTo>
                    <a:pt x="1060" y="239"/>
                    <a:pt x="1" y="0"/>
                    <a:pt x="191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4"/>
            <p:cNvSpPr/>
            <p:nvPr/>
          </p:nvSpPr>
          <p:spPr>
            <a:xfrm>
              <a:off x="1379325" y="2743925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9" y="500"/>
                  </a:moveTo>
                  <a:cubicBezTo>
                    <a:pt x="834" y="334"/>
                    <a:pt x="727" y="0"/>
                    <a:pt x="60" y="60"/>
                  </a:cubicBezTo>
                  <a:cubicBezTo>
                    <a:pt x="1" y="310"/>
                    <a:pt x="120" y="488"/>
                    <a:pt x="489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4"/>
            <p:cNvSpPr/>
            <p:nvPr/>
          </p:nvSpPr>
          <p:spPr>
            <a:xfrm>
              <a:off x="7258325" y="27501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80" y="179"/>
                    <a:pt x="453" y="96"/>
                    <a:pt x="346" y="48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4"/>
            <p:cNvSpPr/>
            <p:nvPr/>
          </p:nvSpPr>
          <p:spPr>
            <a:xfrm>
              <a:off x="7301800" y="274750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4"/>
            <p:cNvSpPr/>
            <p:nvPr/>
          </p:nvSpPr>
          <p:spPr>
            <a:xfrm>
              <a:off x="5695950" y="2737675"/>
              <a:ext cx="20850" cy="15500"/>
            </a:xfrm>
            <a:custGeom>
              <a:avLst/>
              <a:gdLst/>
              <a:ahLst/>
              <a:cxnLst/>
              <a:rect l="l" t="t" r="r" b="b"/>
              <a:pathLst>
                <a:path w="834" h="620" extrusionOk="0">
                  <a:moveTo>
                    <a:pt x="0" y="536"/>
                  </a:moveTo>
                  <a:cubicBezTo>
                    <a:pt x="833" y="619"/>
                    <a:pt x="833" y="0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4"/>
            <p:cNvSpPr/>
            <p:nvPr/>
          </p:nvSpPr>
          <p:spPr>
            <a:xfrm>
              <a:off x="2310100" y="2744525"/>
              <a:ext cx="10750" cy="8050"/>
            </a:xfrm>
            <a:custGeom>
              <a:avLst/>
              <a:gdLst/>
              <a:ahLst/>
              <a:cxnLst/>
              <a:rect l="l" t="t" r="r" b="b"/>
              <a:pathLst>
                <a:path w="430" h="322" extrusionOk="0">
                  <a:moveTo>
                    <a:pt x="429" y="155"/>
                  </a:moveTo>
                  <a:cubicBezTo>
                    <a:pt x="429" y="36"/>
                    <a:pt x="60" y="0"/>
                    <a:pt x="0" y="155"/>
                  </a:cubicBezTo>
                  <a:cubicBezTo>
                    <a:pt x="239" y="143"/>
                    <a:pt x="346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4"/>
            <p:cNvSpPr/>
            <p:nvPr/>
          </p:nvSpPr>
          <p:spPr>
            <a:xfrm>
              <a:off x="925700" y="2728750"/>
              <a:ext cx="32775" cy="19350"/>
            </a:xfrm>
            <a:custGeom>
              <a:avLst/>
              <a:gdLst/>
              <a:ahLst/>
              <a:cxnLst/>
              <a:rect l="l" t="t" r="r" b="b"/>
              <a:pathLst>
                <a:path w="1311" h="774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55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4"/>
            <p:cNvSpPr/>
            <p:nvPr/>
          </p:nvSpPr>
          <p:spPr>
            <a:xfrm>
              <a:off x="5084550" y="27364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24"/>
                  </a:moveTo>
                  <a:cubicBezTo>
                    <a:pt x="274" y="1"/>
                    <a:pt x="1" y="84"/>
                    <a:pt x="108" y="132"/>
                  </a:cubicBezTo>
                  <a:cubicBezTo>
                    <a:pt x="167" y="167"/>
                    <a:pt x="441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4"/>
            <p:cNvSpPr/>
            <p:nvPr/>
          </p:nvSpPr>
          <p:spPr>
            <a:xfrm>
              <a:off x="5021450" y="2734100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03"/>
                    <a:pt x="239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4"/>
            <p:cNvSpPr/>
            <p:nvPr/>
          </p:nvSpPr>
          <p:spPr>
            <a:xfrm>
              <a:off x="1337650" y="27242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2"/>
                  </a:moveTo>
                  <a:cubicBezTo>
                    <a:pt x="441" y="441"/>
                    <a:pt x="453" y="381"/>
                    <a:pt x="656" y="393"/>
                  </a:cubicBezTo>
                  <a:lnTo>
                    <a:pt x="656" y="179"/>
                  </a:lnTo>
                  <a:cubicBezTo>
                    <a:pt x="108" y="0"/>
                    <a:pt x="1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4"/>
            <p:cNvSpPr/>
            <p:nvPr/>
          </p:nvSpPr>
          <p:spPr>
            <a:xfrm>
              <a:off x="4383875" y="2730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4"/>
            <p:cNvSpPr/>
            <p:nvPr/>
          </p:nvSpPr>
          <p:spPr>
            <a:xfrm>
              <a:off x="308950" y="2725750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715" y="334"/>
                  </a:moveTo>
                  <a:lnTo>
                    <a:pt x="715" y="1"/>
                  </a:lnTo>
                  <a:lnTo>
                    <a:pt x="275" y="1"/>
                  </a:lnTo>
                  <a:cubicBezTo>
                    <a:pt x="263" y="144"/>
                    <a:pt x="1" y="156"/>
                    <a:pt x="72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4"/>
            <p:cNvSpPr/>
            <p:nvPr/>
          </p:nvSpPr>
          <p:spPr>
            <a:xfrm>
              <a:off x="6896975" y="2725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4"/>
            <p:cNvSpPr/>
            <p:nvPr/>
          </p:nvSpPr>
          <p:spPr>
            <a:xfrm>
              <a:off x="4413625" y="2720100"/>
              <a:ext cx="17900" cy="14025"/>
            </a:xfrm>
            <a:custGeom>
              <a:avLst/>
              <a:gdLst/>
              <a:ahLst/>
              <a:cxnLst/>
              <a:rect l="l" t="t" r="r" b="b"/>
              <a:pathLst>
                <a:path w="716" h="561" extrusionOk="0">
                  <a:moveTo>
                    <a:pt x="644" y="441"/>
                  </a:moveTo>
                  <a:cubicBezTo>
                    <a:pt x="715" y="191"/>
                    <a:pt x="608" y="25"/>
                    <a:pt x="215" y="1"/>
                  </a:cubicBezTo>
                  <a:cubicBezTo>
                    <a:pt x="263" y="191"/>
                    <a:pt x="1" y="560"/>
                    <a:pt x="64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4"/>
            <p:cNvSpPr/>
            <p:nvPr/>
          </p:nvSpPr>
          <p:spPr>
            <a:xfrm>
              <a:off x="3373325" y="2708800"/>
              <a:ext cx="45275" cy="22350"/>
            </a:xfrm>
            <a:custGeom>
              <a:avLst/>
              <a:gdLst/>
              <a:ahLst/>
              <a:cxnLst/>
              <a:rect l="l" t="t" r="r" b="b"/>
              <a:pathLst>
                <a:path w="1811" h="894" extrusionOk="0">
                  <a:moveTo>
                    <a:pt x="1167" y="893"/>
                  </a:moveTo>
                  <a:cubicBezTo>
                    <a:pt x="1810" y="453"/>
                    <a:pt x="715" y="143"/>
                    <a:pt x="84" y="0"/>
                  </a:cubicBezTo>
                  <a:cubicBezTo>
                    <a:pt x="1" y="524"/>
                    <a:pt x="477" y="774"/>
                    <a:pt x="1167" y="8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4"/>
            <p:cNvSpPr/>
            <p:nvPr/>
          </p:nvSpPr>
          <p:spPr>
            <a:xfrm>
              <a:off x="6916025" y="27222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43"/>
                  </a:moveTo>
                  <a:cubicBezTo>
                    <a:pt x="179" y="167"/>
                    <a:pt x="453" y="83"/>
                    <a:pt x="346" y="36"/>
                  </a:cubicBezTo>
                  <a:cubicBezTo>
                    <a:pt x="275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4"/>
            <p:cNvSpPr/>
            <p:nvPr/>
          </p:nvSpPr>
          <p:spPr>
            <a:xfrm>
              <a:off x="698875" y="2722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43"/>
                  </a:moveTo>
                  <a:cubicBezTo>
                    <a:pt x="156" y="167"/>
                    <a:pt x="430" y="83"/>
                    <a:pt x="322" y="36"/>
                  </a:cubicBezTo>
                  <a:cubicBezTo>
                    <a:pt x="263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4"/>
            <p:cNvSpPr/>
            <p:nvPr/>
          </p:nvSpPr>
          <p:spPr>
            <a:xfrm>
              <a:off x="4345475" y="27192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4"/>
            <p:cNvSpPr/>
            <p:nvPr/>
          </p:nvSpPr>
          <p:spPr>
            <a:xfrm>
              <a:off x="1549000" y="2710275"/>
              <a:ext cx="27400" cy="15800"/>
            </a:xfrm>
            <a:custGeom>
              <a:avLst/>
              <a:gdLst/>
              <a:ahLst/>
              <a:cxnLst/>
              <a:rect l="l" t="t" r="r" b="b"/>
              <a:pathLst>
                <a:path w="1096" h="632" extrusionOk="0">
                  <a:moveTo>
                    <a:pt x="881" y="513"/>
                  </a:moveTo>
                  <a:cubicBezTo>
                    <a:pt x="1096" y="227"/>
                    <a:pt x="143" y="1"/>
                    <a:pt x="0" y="287"/>
                  </a:cubicBezTo>
                  <a:cubicBezTo>
                    <a:pt x="357" y="334"/>
                    <a:pt x="203" y="632"/>
                    <a:pt x="881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4"/>
            <p:cNvSpPr/>
            <p:nvPr/>
          </p:nvSpPr>
          <p:spPr>
            <a:xfrm>
              <a:off x="497975" y="27171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0" y="13"/>
                  </a:cubicBezTo>
                  <a:cubicBezTo>
                    <a:pt x="417" y="25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4"/>
            <p:cNvSpPr/>
            <p:nvPr/>
          </p:nvSpPr>
          <p:spPr>
            <a:xfrm>
              <a:off x="2266650" y="27171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74" y="25"/>
                    <a:pt x="12" y="13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4"/>
            <p:cNvSpPr/>
            <p:nvPr/>
          </p:nvSpPr>
          <p:spPr>
            <a:xfrm>
              <a:off x="1769550" y="2716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4"/>
            <p:cNvSpPr/>
            <p:nvPr/>
          </p:nvSpPr>
          <p:spPr>
            <a:xfrm>
              <a:off x="5780175" y="27052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46" y="24"/>
                  </a:cubicBezTo>
                  <a:cubicBezTo>
                    <a:pt x="262" y="0"/>
                    <a:pt x="0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4"/>
            <p:cNvSpPr/>
            <p:nvPr/>
          </p:nvSpPr>
          <p:spPr>
            <a:xfrm>
              <a:off x="4587175" y="2697475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0" y="120"/>
                  </a:moveTo>
                  <a:lnTo>
                    <a:pt x="0" y="334"/>
                  </a:lnTo>
                  <a:cubicBezTo>
                    <a:pt x="405" y="715"/>
                    <a:pt x="107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4"/>
            <p:cNvSpPr/>
            <p:nvPr/>
          </p:nvSpPr>
          <p:spPr>
            <a:xfrm>
              <a:off x="3758800" y="27052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4"/>
            <p:cNvSpPr/>
            <p:nvPr/>
          </p:nvSpPr>
          <p:spPr>
            <a:xfrm>
              <a:off x="2211575" y="2700450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465" y="334"/>
                  </a:moveTo>
                  <a:cubicBezTo>
                    <a:pt x="465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80"/>
                    <a:pt x="0" y="38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4"/>
            <p:cNvSpPr/>
            <p:nvPr/>
          </p:nvSpPr>
          <p:spPr>
            <a:xfrm>
              <a:off x="4383875" y="270255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4"/>
            <p:cNvSpPr/>
            <p:nvPr/>
          </p:nvSpPr>
          <p:spPr>
            <a:xfrm>
              <a:off x="2668775" y="2699575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55"/>
                  </a:moveTo>
                  <a:cubicBezTo>
                    <a:pt x="441" y="36"/>
                    <a:pt x="48" y="0"/>
                    <a:pt x="0" y="155"/>
                  </a:cubicBezTo>
                  <a:cubicBezTo>
                    <a:pt x="239" y="131"/>
                    <a:pt x="346" y="310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4"/>
            <p:cNvSpPr/>
            <p:nvPr/>
          </p:nvSpPr>
          <p:spPr>
            <a:xfrm>
              <a:off x="2603575" y="2700450"/>
              <a:ext cx="11050" cy="5400"/>
            </a:xfrm>
            <a:custGeom>
              <a:avLst/>
              <a:gdLst/>
              <a:ahLst/>
              <a:cxnLst/>
              <a:rect l="l" t="t" r="r" b="b"/>
              <a:pathLst>
                <a:path w="442" h="216" extrusionOk="0">
                  <a:moveTo>
                    <a:pt x="1" y="215"/>
                  </a:moveTo>
                  <a:lnTo>
                    <a:pt x="442" y="215"/>
                  </a:lnTo>
                  <a:lnTo>
                    <a:pt x="44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4"/>
            <p:cNvSpPr/>
            <p:nvPr/>
          </p:nvSpPr>
          <p:spPr>
            <a:xfrm>
              <a:off x="2233300" y="2697475"/>
              <a:ext cx="17000" cy="9250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679" y="334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1" y="251"/>
                    <a:pt x="203" y="370"/>
                    <a:pt x="67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4"/>
            <p:cNvSpPr/>
            <p:nvPr/>
          </p:nvSpPr>
          <p:spPr>
            <a:xfrm>
              <a:off x="1745150" y="2696900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0" y="143"/>
                  </a:cubicBezTo>
                  <a:cubicBezTo>
                    <a:pt x="0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4"/>
            <p:cNvSpPr/>
            <p:nvPr/>
          </p:nvSpPr>
          <p:spPr>
            <a:xfrm>
              <a:off x="7201475" y="26948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4"/>
            <p:cNvSpPr/>
            <p:nvPr/>
          </p:nvSpPr>
          <p:spPr>
            <a:xfrm>
              <a:off x="4671700" y="2690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4"/>
            <p:cNvSpPr/>
            <p:nvPr/>
          </p:nvSpPr>
          <p:spPr>
            <a:xfrm>
              <a:off x="2223475" y="26861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6"/>
                  </a:moveTo>
                  <a:cubicBezTo>
                    <a:pt x="429" y="227"/>
                    <a:pt x="608" y="215"/>
                    <a:pt x="656" y="120"/>
                  </a:cubicBezTo>
                  <a:cubicBezTo>
                    <a:pt x="429" y="120"/>
                    <a:pt x="406" y="36"/>
                    <a:pt x="227" y="0"/>
                  </a:cubicBezTo>
                  <a:cubicBezTo>
                    <a:pt x="227" y="120"/>
                    <a:pt x="48" y="131"/>
                    <a:pt x="1" y="227"/>
                  </a:cubicBezTo>
                  <a:cubicBezTo>
                    <a:pt x="215" y="227"/>
                    <a:pt x="251" y="33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4"/>
            <p:cNvSpPr/>
            <p:nvPr/>
          </p:nvSpPr>
          <p:spPr>
            <a:xfrm>
              <a:off x="1668650" y="2679625"/>
              <a:ext cx="23250" cy="17000"/>
            </a:xfrm>
            <a:custGeom>
              <a:avLst/>
              <a:gdLst/>
              <a:ahLst/>
              <a:cxnLst/>
              <a:rect l="l" t="t" r="r" b="b"/>
              <a:pathLst>
                <a:path w="930" h="680" extrusionOk="0">
                  <a:moveTo>
                    <a:pt x="882" y="608"/>
                  </a:moveTo>
                  <a:cubicBezTo>
                    <a:pt x="929" y="274"/>
                    <a:pt x="917" y="1"/>
                    <a:pt x="227" y="36"/>
                  </a:cubicBezTo>
                  <a:cubicBezTo>
                    <a:pt x="227" y="203"/>
                    <a:pt x="120" y="298"/>
                    <a:pt x="0" y="382"/>
                  </a:cubicBezTo>
                  <a:cubicBezTo>
                    <a:pt x="441" y="382"/>
                    <a:pt x="286" y="679"/>
                    <a:pt x="882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4"/>
            <p:cNvSpPr/>
            <p:nvPr/>
          </p:nvSpPr>
          <p:spPr>
            <a:xfrm>
              <a:off x="7198800" y="2688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4"/>
            <p:cNvSpPr/>
            <p:nvPr/>
          </p:nvSpPr>
          <p:spPr>
            <a:xfrm>
              <a:off x="7030325" y="26885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108" y="132"/>
                  </a:moveTo>
                  <a:cubicBezTo>
                    <a:pt x="167" y="156"/>
                    <a:pt x="429" y="72"/>
                    <a:pt x="322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4"/>
            <p:cNvSpPr/>
            <p:nvPr/>
          </p:nvSpPr>
          <p:spPr>
            <a:xfrm>
              <a:off x="4484175" y="2685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1" y="132"/>
                  </a:moveTo>
                  <a:cubicBezTo>
                    <a:pt x="1" y="191"/>
                    <a:pt x="179" y="263"/>
                    <a:pt x="227" y="132"/>
                  </a:cubicBezTo>
                  <a:cubicBezTo>
                    <a:pt x="203" y="72"/>
                    <a:pt x="36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4"/>
            <p:cNvSpPr/>
            <p:nvPr/>
          </p:nvSpPr>
          <p:spPr>
            <a:xfrm>
              <a:off x="2772350" y="2676050"/>
              <a:ext cx="16400" cy="14325"/>
            </a:xfrm>
            <a:custGeom>
              <a:avLst/>
              <a:gdLst/>
              <a:ahLst/>
              <a:cxnLst/>
              <a:rect l="l" t="t" r="r" b="b"/>
              <a:pathLst>
                <a:path w="656" h="573" extrusionOk="0">
                  <a:moveTo>
                    <a:pt x="429" y="525"/>
                  </a:moveTo>
                  <a:cubicBezTo>
                    <a:pt x="441" y="453"/>
                    <a:pt x="465" y="394"/>
                    <a:pt x="656" y="405"/>
                  </a:cubicBezTo>
                  <a:lnTo>
                    <a:pt x="656" y="179"/>
                  </a:lnTo>
                  <a:cubicBezTo>
                    <a:pt x="108" y="1"/>
                    <a:pt x="1" y="572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4"/>
            <p:cNvSpPr/>
            <p:nvPr/>
          </p:nvSpPr>
          <p:spPr>
            <a:xfrm>
              <a:off x="6603800" y="2683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17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4"/>
            <p:cNvSpPr/>
            <p:nvPr/>
          </p:nvSpPr>
          <p:spPr>
            <a:xfrm>
              <a:off x="4576450" y="26772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4"/>
            <p:cNvSpPr/>
            <p:nvPr/>
          </p:nvSpPr>
          <p:spPr>
            <a:xfrm>
              <a:off x="1389150" y="2675150"/>
              <a:ext cx="18775" cy="10450"/>
            </a:xfrm>
            <a:custGeom>
              <a:avLst/>
              <a:gdLst/>
              <a:ahLst/>
              <a:cxnLst/>
              <a:rect l="l" t="t" r="r" b="b"/>
              <a:pathLst>
                <a:path w="751" h="418" extrusionOk="0">
                  <a:moveTo>
                    <a:pt x="751" y="120"/>
                  </a:moveTo>
                  <a:cubicBezTo>
                    <a:pt x="453" y="120"/>
                    <a:pt x="274" y="60"/>
                    <a:pt x="96" y="1"/>
                  </a:cubicBezTo>
                  <a:cubicBezTo>
                    <a:pt x="0" y="334"/>
                    <a:pt x="691" y="418"/>
                    <a:pt x="75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4"/>
            <p:cNvSpPr/>
            <p:nvPr/>
          </p:nvSpPr>
          <p:spPr>
            <a:xfrm>
              <a:off x="3562925" y="26772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4"/>
            <p:cNvSpPr/>
            <p:nvPr/>
          </p:nvSpPr>
          <p:spPr>
            <a:xfrm>
              <a:off x="1444525" y="2659100"/>
              <a:ext cx="39600" cy="19050"/>
            </a:xfrm>
            <a:custGeom>
              <a:avLst/>
              <a:gdLst/>
              <a:ahLst/>
              <a:cxnLst/>
              <a:rect l="l" t="t" r="r" b="b"/>
              <a:pathLst>
                <a:path w="1584" h="762" extrusionOk="0">
                  <a:moveTo>
                    <a:pt x="71" y="643"/>
                  </a:moveTo>
                  <a:cubicBezTo>
                    <a:pt x="679" y="762"/>
                    <a:pt x="976" y="762"/>
                    <a:pt x="1584" y="643"/>
                  </a:cubicBezTo>
                  <a:cubicBezTo>
                    <a:pt x="1405" y="310"/>
                    <a:pt x="1250" y="0"/>
                    <a:pt x="274" y="71"/>
                  </a:cubicBezTo>
                  <a:cubicBezTo>
                    <a:pt x="95" y="202"/>
                    <a:pt x="0" y="369"/>
                    <a:pt x="71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4"/>
            <p:cNvSpPr/>
            <p:nvPr/>
          </p:nvSpPr>
          <p:spPr>
            <a:xfrm>
              <a:off x="1837425" y="266622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4"/>
            <p:cNvSpPr/>
            <p:nvPr/>
          </p:nvSpPr>
          <p:spPr>
            <a:xfrm>
              <a:off x="4082050" y="26665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67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4"/>
            <p:cNvSpPr/>
            <p:nvPr/>
          </p:nvSpPr>
          <p:spPr>
            <a:xfrm>
              <a:off x="1913325" y="2663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03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4"/>
            <p:cNvSpPr/>
            <p:nvPr/>
          </p:nvSpPr>
          <p:spPr>
            <a:xfrm>
              <a:off x="1590375" y="26656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56"/>
                  </a:moveTo>
                  <a:cubicBezTo>
                    <a:pt x="155" y="180"/>
                    <a:pt x="429" y="96"/>
                    <a:pt x="322" y="37"/>
                  </a:cubicBezTo>
                  <a:cubicBezTo>
                    <a:pt x="250" y="1"/>
                    <a:pt x="0" y="96"/>
                    <a:pt x="95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4"/>
            <p:cNvSpPr/>
            <p:nvPr/>
          </p:nvSpPr>
          <p:spPr>
            <a:xfrm>
              <a:off x="4211825" y="26582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03"/>
                    <a:pt x="239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4"/>
            <p:cNvSpPr/>
            <p:nvPr/>
          </p:nvSpPr>
          <p:spPr>
            <a:xfrm>
              <a:off x="3381075" y="2660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0"/>
                  </a:cubicBezTo>
                  <a:cubicBezTo>
                    <a:pt x="250" y="36"/>
                    <a:pt x="0" y="0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4"/>
            <p:cNvSpPr/>
            <p:nvPr/>
          </p:nvSpPr>
          <p:spPr>
            <a:xfrm>
              <a:off x="1992200" y="26602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4"/>
            <p:cNvSpPr/>
            <p:nvPr/>
          </p:nvSpPr>
          <p:spPr>
            <a:xfrm>
              <a:off x="6978825" y="26582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6"/>
                    <a:pt x="418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4"/>
            <p:cNvSpPr/>
            <p:nvPr/>
          </p:nvSpPr>
          <p:spPr>
            <a:xfrm>
              <a:off x="4614550" y="2648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215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4"/>
            <p:cNvSpPr/>
            <p:nvPr/>
          </p:nvSpPr>
          <p:spPr>
            <a:xfrm>
              <a:off x="1880875" y="2649850"/>
              <a:ext cx="10750" cy="2425"/>
            </a:xfrm>
            <a:custGeom>
              <a:avLst/>
              <a:gdLst/>
              <a:ahLst/>
              <a:cxnLst/>
              <a:rect l="l" t="t" r="r" b="b"/>
              <a:pathLst>
                <a:path w="430" h="97" extrusionOk="0">
                  <a:moveTo>
                    <a:pt x="429" y="1"/>
                  </a:moveTo>
                  <a:cubicBezTo>
                    <a:pt x="263" y="25"/>
                    <a:pt x="1" y="1"/>
                    <a:pt x="1" y="96"/>
                  </a:cubicBezTo>
                  <a:cubicBezTo>
                    <a:pt x="167" y="84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4"/>
            <p:cNvSpPr/>
            <p:nvPr/>
          </p:nvSpPr>
          <p:spPr>
            <a:xfrm>
              <a:off x="1424275" y="2646300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7" y="143"/>
                  </a:moveTo>
                  <a:cubicBezTo>
                    <a:pt x="227" y="83"/>
                    <a:pt x="48" y="0"/>
                    <a:pt x="0" y="143"/>
                  </a:cubicBezTo>
                  <a:cubicBezTo>
                    <a:pt x="0" y="202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4"/>
            <p:cNvSpPr/>
            <p:nvPr/>
          </p:nvSpPr>
          <p:spPr>
            <a:xfrm>
              <a:off x="3682300" y="26460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4"/>
            <p:cNvSpPr/>
            <p:nvPr/>
          </p:nvSpPr>
          <p:spPr>
            <a:xfrm>
              <a:off x="2207100" y="263705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4" y="168"/>
                  </a:moveTo>
                  <a:cubicBezTo>
                    <a:pt x="1" y="1"/>
                    <a:pt x="1" y="668"/>
                    <a:pt x="644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4"/>
            <p:cNvSpPr/>
            <p:nvPr/>
          </p:nvSpPr>
          <p:spPr>
            <a:xfrm>
              <a:off x="5454250" y="2643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4"/>
            <p:cNvSpPr/>
            <p:nvPr/>
          </p:nvSpPr>
          <p:spPr>
            <a:xfrm>
              <a:off x="5177125" y="2643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96" y="144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4"/>
            <p:cNvSpPr/>
            <p:nvPr/>
          </p:nvSpPr>
          <p:spPr>
            <a:xfrm>
              <a:off x="2035650" y="2635575"/>
              <a:ext cx="20575" cy="8650"/>
            </a:xfrm>
            <a:custGeom>
              <a:avLst/>
              <a:gdLst/>
              <a:ahLst/>
              <a:cxnLst/>
              <a:rect l="l" t="t" r="r" b="b"/>
              <a:pathLst>
                <a:path w="823" h="346" extrusionOk="0">
                  <a:moveTo>
                    <a:pt x="120" y="346"/>
                  </a:moveTo>
                  <a:lnTo>
                    <a:pt x="775" y="346"/>
                  </a:lnTo>
                  <a:cubicBezTo>
                    <a:pt x="739" y="215"/>
                    <a:pt x="822" y="12"/>
                    <a:pt x="549" y="0"/>
                  </a:cubicBezTo>
                  <a:cubicBezTo>
                    <a:pt x="537" y="179"/>
                    <a:pt x="1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4"/>
            <p:cNvSpPr/>
            <p:nvPr/>
          </p:nvSpPr>
          <p:spPr>
            <a:xfrm>
              <a:off x="2350575" y="2637950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4"/>
                  </a:moveTo>
                  <a:cubicBezTo>
                    <a:pt x="275" y="1"/>
                    <a:pt x="1" y="84"/>
                    <a:pt x="132" y="144"/>
                  </a:cubicBezTo>
                  <a:cubicBezTo>
                    <a:pt x="191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4"/>
            <p:cNvSpPr/>
            <p:nvPr/>
          </p:nvSpPr>
          <p:spPr>
            <a:xfrm>
              <a:off x="3650750" y="2626650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941" y="476"/>
                  </a:moveTo>
                  <a:lnTo>
                    <a:pt x="941" y="36"/>
                  </a:lnTo>
                  <a:cubicBezTo>
                    <a:pt x="524" y="0"/>
                    <a:pt x="465" y="155"/>
                    <a:pt x="72" y="155"/>
                  </a:cubicBezTo>
                  <a:cubicBezTo>
                    <a:pt x="0" y="429"/>
                    <a:pt x="369" y="512"/>
                    <a:pt x="941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4"/>
            <p:cNvSpPr/>
            <p:nvPr/>
          </p:nvSpPr>
          <p:spPr>
            <a:xfrm>
              <a:off x="1359075" y="2629025"/>
              <a:ext cx="21775" cy="11325"/>
            </a:xfrm>
            <a:custGeom>
              <a:avLst/>
              <a:gdLst/>
              <a:ahLst/>
              <a:cxnLst/>
              <a:rect l="l" t="t" r="r" b="b"/>
              <a:pathLst>
                <a:path w="871" h="453" extrusionOk="0">
                  <a:moveTo>
                    <a:pt x="870" y="381"/>
                  </a:moveTo>
                  <a:lnTo>
                    <a:pt x="870" y="36"/>
                  </a:lnTo>
                  <a:cubicBezTo>
                    <a:pt x="537" y="60"/>
                    <a:pt x="60" y="0"/>
                    <a:pt x="1" y="155"/>
                  </a:cubicBezTo>
                  <a:cubicBezTo>
                    <a:pt x="441" y="155"/>
                    <a:pt x="275" y="453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4"/>
            <p:cNvSpPr/>
            <p:nvPr/>
          </p:nvSpPr>
          <p:spPr>
            <a:xfrm>
              <a:off x="1707050" y="2618000"/>
              <a:ext cx="32775" cy="17600"/>
            </a:xfrm>
            <a:custGeom>
              <a:avLst/>
              <a:gdLst/>
              <a:ahLst/>
              <a:cxnLst/>
              <a:rect l="l" t="t" r="r" b="b"/>
              <a:pathLst>
                <a:path w="1311" h="704" extrusionOk="0">
                  <a:moveTo>
                    <a:pt x="0" y="263"/>
                  </a:moveTo>
                  <a:cubicBezTo>
                    <a:pt x="238" y="513"/>
                    <a:pt x="596" y="703"/>
                    <a:pt x="1310" y="703"/>
                  </a:cubicBezTo>
                  <a:lnTo>
                    <a:pt x="1310" y="144"/>
                  </a:lnTo>
                  <a:cubicBezTo>
                    <a:pt x="929" y="215"/>
                    <a:pt x="12" y="1"/>
                    <a:pt x="0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4"/>
            <p:cNvSpPr/>
            <p:nvPr/>
          </p:nvSpPr>
          <p:spPr>
            <a:xfrm>
              <a:off x="919150" y="2618900"/>
              <a:ext cx="36050" cy="17000"/>
            </a:xfrm>
            <a:custGeom>
              <a:avLst/>
              <a:gdLst/>
              <a:ahLst/>
              <a:cxnLst/>
              <a:rect l="l" t="t" r="r" b="b"/>
              <a:pathLst>
                <a:path w="1442" h="680" extrusionOk="0">
                  <a:moveTo>
                    <a:pt x="1084" y="1"/>
                  </a:moveTo>
                  <a:cubicBezTo>
                    <a:pt x="393" y="13"/>
                    <a:pt x="36" y="203"/>
                    <a:pt x="1" y="560"/>
                  </a:cubicBezTo>
                  <a:cubicBezTo>
                    <a:pt x="417" y="536"/>
                    <a:pt x="477" y="679"/>
                    <a:pt x="870" y="679"/>
                  </a:cubicBezTo>
                  <a:cubicBezTo>
                    <a:pt x="1013" y="429"/>
                    <a:pt x="1441" y="167"/>
                    <a:pt x="108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4"/>
            <p:cNvSpPr/>
            <p:nvPr/>
          </p:nvSpPr>
          <p:spPr>
            <a:xfrm>
              <a:off x="4674375" y="2624550"/>
              <a:ext cx="11925" cy="9250"/>
            </a:xfrm>
            <a:custGeom>
              <a:avLst/>
              <a:gdLst/>
              <a:ahLst/>
              <a:cxnLst/>
              <a:rect l="l" t="t" r="r" b="b"/>
              <a:pathLst>
                <a:path w="477" h="370" extrusionOk="0">
                  <a:moveTo>
                    <a:pt x="429" y="334"/>
                  </a:moveTo>
                  <a:cubicBezTo>
                    <a:pt x="406" y="203"/>
                    <a:pt x="477" y="25"/>
                    <a:pt x="227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60" y="370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4"/>
            <p:cNvSpPr/>
            <p:nvPr/>
          </p:nvSpPr>
          <p:spPr>
            <a:xfrm>
              <a:off x="2199075" y="2629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4"/>
            <p:cNvSpPr/>
            <p:nvPr/>
          </p:nvSpPr>
          <p:spPr>
            <a:xfrm>
              <a:off x="3494775" y="262367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214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4"/>
            <p:cNvSpPr/>
            <p:nvPr/>
          </p:nvSpPr>
          <p:spPr>
            <a:xfrm>
              <a:off x="2030300" y="26236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67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4"/>
            <p:cNvSpPr/>
            <p:nvPr/>
          </p:nvSpPr>
          <p:spPr>
            <a:xfrm>
              <a:off x="3168825" y="26215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4"/>
            <p:cNvSpPr/>
            <p:nvPr/>
          </p:nvSpPr>
          <p:spPr>
            <a:xfrm>
              <a:off x="3796600" y="26180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107" y="144"/>
                  </a:moveTo>
                  <a:cubicBezTo>
                    <a:pt x="167" y="168"/>
                    <a:pt x="429" y="84"/>
                    <a:pt x="334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4"/>
            <p:cNvSpPr/>
            <p:nvPr/>
          </p:nvSpPr>
          <p:spPr>
            <a:xfrm>
              <a:off x="2937850" y="26180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7" y="168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4"/>
            <p:cNvSpPr/>
            <p:nvPr/>
          </p:nvSpPr>
          <p:spPr>
            <a:xfrm>
              <a:off x="5834350" y="261265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4"/>
            <p:cNvSpPr/>
            <p:nvPr/>
          </p:nvSpPr>
          <p:spPr>
            <a:xfrm>
              <a:off x="2182400" y="26126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74" y="1"/>
                    <a:pt x="1" y="84"/>
                    <a:pt x="108" y="144"/>
                  </a:cubicBezTo>
                  <a:cubicBezTo>
                    <a:pt x="167" y="155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4"/>
            <p:cNvSpPr/>
            <p:nvPr/>
          </p:nvSpPr>
          <p:spPr>
            <a:xfrm>
              <a:off x="4695825" y="26076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4"/>
            <p:cNvSpPr/>
            <p:nvPr/>
          </p:nvSpPr>
          <p:spPr>
            <a:xfrm>
              <a:off x="3785575" y="2596275"/>
              <a:ext cx="20875" cy="12525"/>
            </a:xfrm>
            <a:custGeom>
              <a:avLst/>
              <a:gdLst/>
              <a:ahLst/>
              <a:cxnLst/>
              <a:rect l="l" t="t" r="r" b="b"/>
              <a:pathLst>
                <a:path w="835" h="501" extrusionOk="0">
                  <a:moveTo>
                    <a:pt x="334" y="1"/>
                  </a:moveTo>
                  <a:cubicBezTo>
                    <a:pt x="1" y="156"/>
                    <a:pt x="96" y="501"/>
                    <a:pt x="775" y="441"/>
                  </a:cubicBezTo>
                  <a:cubicBezTo>
                    <a:pt x="834" y="191"/>
                    <a:pt x="715" y="25"/>
                    <a:pt x="33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4"/>
            <p:cNvSpPr/>
            <p:nvPr/>
          </p:nvSpPr>
          <p:spPr>
            <a:xfrm>
              <a:off x="2888750" y="26040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1"/>
                  </a:moveTo>
                  <a:cubicBezTo>
                    <a:pt x="179" y="167"/>
                    <a:pt x="453" y="72"/>
                    <a:pt x="345" y="12"/>
                  </a:cubicBezTo>
                  <a:cubicBezTo>
                    <a:pt x="286" y="0"/>
                    <a:pt x="0" y="84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4"/>
            <p:cNvSpPr/>
            <p:nvPr/>
          </p:nvSpPr>
          <p:spPr>
            <a:xfrm>
              <a:off x="6435625" y="2585875"/>
              <a:ext cx="28000" cy="19350"/>
            </a:xfrm>
            <a:custGeom>
              <a:avLst/>
              <a:gdLst/>
              <a:ahLst/>
              <a:cxnLst/>
              <a:rect l="l" t="t" r="r" b="b"/>
              <a:pathLst>
                <a:path w="1120" h="774" extrusionOk="0">
                  <a:moveTo>
                    <a:pt x="631" y="750"/>
                  </a:moveTo>
                  <a:cubicBezTo>
                    <a:pt x="572" y="429"/>
                    <a:pt x="1119" y="417"/>
                    <a:pt x="1060" y="83"/>
                  </a:cubicBezTo>
                  <a:cubicBezTo>
                    <a:pt x="0" y="0"/>
                    <a:pt x="95" y="774"/>
                    <a:pt x="631" y="7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4"/>
            <p:cNvSpPr/>
            <p:nvPr/>
          </p:nvSpPr>
          <p:spPr>
            <a:xfrm>
              <a:off x="2356225" y="26010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4"/>
            <p:cNvSpPr/>
            <p:nvPr/>
          </p:nvSpPr>
          <p:spPr>
            <a:xfrm>
              <a:off x="1720450" y="26010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4"/>
            <p:cNvSpPr/>
            <p:nvPr/>
          </p:nvSpPr>
          <p:spPr>
            <a:xfrm>
              <a:off x="4127300" y="2584675"/>
              <a:ext cx="26800" cy="18175"/>
            </a:xfrm>
            <a:custGeom>
              <a:avLst/>
              <a:gdLst/>
              <a:ahLst/>
              <a:cxnLst/>
              <a:rect l="l" t="t" r="r" b="b"/>
              <a:pathLst>
                <a:path w="1072" h="727" extrusionOk="0">
                  <a:moveTo>
                    <a:pt x="786" y="679"/>
                  </a:moveTo>
                  <a:cubicBezTo>
                    <a:pt x="976" y="548"/>
                    <a:pt x="1072" y="381"/>
                    <a:pt x="1012" y="120"/>
                  </a:cubicBezTo>
                  <a:cubicBezTo>
                    <a:pt x="714" y="120"/>
                    <a:pt x="536" y="60"/>
                    <a:pt x="357" y="0"/>
                  </a:cubicBezTo>
                  <a:cubicBezTo>
                    <a:pt x="0" y="191"/>
                    <a:pt x="95" y="727"/>
                    <a:pt x="78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4"/>
            <p:cNvSpPr/>
            <p:nvPr/>
          </p:nvSpPr>
          <p:spPr>
            <a:xfrm>
              <a:off x="2386900" y="2589425"/>
              <a:ext cx="15500" cy="16400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19" y="489"/>
                  </a:moveTo>
                  <a:lnTo>
                    <a:pt x="619" y="156"/>
                  </a:lnTo>
                  <a:cubicBezTo>
                    <a:pt x="0" y="1"/>
                    <a:pt x="0" y="656"/>
                    <a:pt x="619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4"/>
            <p:cNvSpPr/>
            <p:nvPr/>
          </p:nvSpPr>
          <p:spPr>
            <a:xfrm>
              <a:off x="5389050" y="25954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63" y="0"/>
                    <a:pt x="1" y="95"/>
                    <a:pt x="120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4"/>
            <p:cNvSpPr/>
            <p:nvPr/>
          </p:nvSpPr>
          <p:spPr>
            <a:xfrm>
              <a:off x="2320225" y="2590625"/>
              <a:ext cx="17275" cy="8950"/>
            </a:xfrm>
            <a:custGeom>
              <a:avLst/>
              <a:gdLst/>
              <a:ahLst/>
              <a:cxnLst/>
              <a:rect l="l" t="t" r="r" b="b"/>
              <a:pathLst>
                <a:path w="691" h="358" extrusionOk="0">
                  <a:moveTo>
                    <a:pt x="691" y="346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51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4"/>
            <p:cNvSpPr/>
            <p:nvPr/>
          </p:nvSpPr>
          <p:spPr>
            <a:xfrm>
              <a:off x="1690075" y="258765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1" y="120"/>
                    <a:pt x="203" y="24"/>
                    <a:pt x="25" y="1"/>
                  </a:cubicBezTo>
                  <a:cubicBezTo>
                    <a:pt x="36" y="179"/>
                    <a:pt x="1" y="405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4"/>
            <p:cNvSpPr/>
            <p:nvPr/>
          </p:nvSpPr>
          <p:spPr>
            <a:xfrm>
              <a:off x="1505825" y="2593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63" y="25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4"/>
            <p:cNvSpPr/>
            <p:nvPr/>
          </p:nvSpPr>
          <p:spPr>
            <a:xfrm>
              <a:off x="6858875" y="258735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4"/>
            <p:cNvSpPr/>
            <p:nvPr/>
          </p:nvSpPr>
          <p:spPr>
            <a:xfrm>
              <a:off x="6122775" y="25897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79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4"/>
            <p:cNvSpPr/>
            <p:nvPr/>
          </p:nvSpPr>
          <p:spPr>
            <a:xfrm>
              <a:off x="2049350" y="2587650"/>
              <a:ext cx="16400" cy="5975"/>
            </a:xfrm>
            <a:custGeom>
              <a:avLst/>
              <a:gdLst/>
              <a:ahLst/>
              <a:cxnLst/>
              <a:rect l="l" t="t" r="r" b="b"/>
              <a:pathLst>
                <a:path w="656" h="239" extrusionOk="0">
                  <a:moveTo>
                    <a:pt x="1" y="239"/>
                  </a:moveTo>
                  <a:cubicBezTo>
                    <a:pt x="370" y="239"/>
                    <a:pt x="572" y="143"/>
                    <a:pt x="655" y="12"/>
                  </a:cubicBezTo>
                  <a:cubicBezTo>
                    <a:pt x="286" y="1"/>
                    <a:pt x="96" y="8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4"/>
            <p:cNvSpPr/>
            <p:nvPr/>
          </p:nvSpPr>
          <p:spPr>
            <a:xfrm>
              <a:off x="2337475" y="2582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19"/>
                  </a:moveTo>
                  <a:cubicBezTo>
                    <a:pt x="429" y="119"/>
                    <a:pt x="394" y="36"/>
                    <a:pt x="215" y="0"/>
                  </a:cubicBezTo>
                  <a:cubicBezTo>
                    <a:pt x="215" y="119"/>
                    <a:pt x="37" y="131"/>
                    <a:pt x="1" y="227"/>
                  </a:cubicBezTo>
                  <a:cubicBezTo>
                    <a:pt x="215" y="227"/>
                    <a:pt x="251" y="310"/>
                    <a:pt x="429" y="346"/>
                  </a:cubicBezTo>
                  <a:cubicBezTo>
                    <a:pt x="429" y="238"/>
                    <a:pt x="608" y="215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4"/>
            <p:cNvSpPr/>
            <p:nvPr/>
          </p:nvSpPr>
          <p:spPr>
            <a:xfrm>
              <a:off x="5082175" y="2574550"/>
              <a:ext cx="21150" cy="15800"/>
            </a:xfrm>
            <a:custGeom>
              <a:avLst/>
              <a:gdLst/>
              <a:ahLst/>
              <a:cxnLst/>
              <a:rect l="l" t="t" r="r" b="b"/>
              <a:pathLst>
                <a:path w="846" h="632" extrusionOk="0">
                  <a:moveTo>
                    <a:pt x="0" y="96"/>
                  </a:moveTo>
                  <a:lnTo>
                    <a:pt x="0" y="536"/>
                  </a:lnTo>
                  <a:cubicBezTo>
                    <a:pt x="846" y="632"/>
                    <a:pt x="846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4"/>
            <p:cNvSpPr/>
            <p:nvPr/>
          </p:nvSpPr>
          <p:spPr>
            <a:xfrm>
              <a:off x="4585375" y="2570975"/>
              <a:ext cx="27725" cy="16700"/>
            </a:xfrm>
            <a:custGeom>
              <a:avLst/>
              <a:gdLst/>
              <a:ahLst/>
              <a:cxnLst/>
              <a:rect l="l" t="t" r="r" b="b"/>
              <a:pathLst>
                <a:path w="1109" h="668" extrusionOk="0">
                  <a:moveTo>
                    <a:pt x="953" y="1"/>
                  </a:moveTo>
                  <a:lnTo>
                    <a:pt x="96" y="1"/>
                  </a:lnTo>
                  <a:cubicBezTo>
                    <a:pt x="1" y="382"/>
                    <a:pt x="465" y="477"/>
                    <a:pt x="751" y="668"/>
                  </a:cubicBezTo>
                  <a:cubicBezTo>
                    <a:pt x="727" y="417"/>
                    <a:pt x="1108" y="334"/>
                    <a:pt x="95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4"/>
            <p:cNvSpPr/>
            <p:nvPr/>
          </p:nvSpPr>
          <p:spPr>
            <a:xfrm>
              <a:off x="2535725" y="25787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4"/>
            <p:cNvSpPr/>
            <p:nvPr/>
          </p:nvSpPr>
          <p:spPr>
            <a:xfrm>
              <a:off x="6234100" y="25709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4"/>
            <p:cNvSpPr/>
            <p:nvPr/>
          </p:nvSpPr>
          <p:spPr>
            <a:xfrm>
              <a:off x="6771975" y="2570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03"/>
                    <a:pt x="179" y="263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4"/>
            <p:cNvSpPr/>
            <p:nvPr/>
          </p:nvSpPr>
          <p:spPr>
            <a:xfrm>
              <a:off x="4253200" y="2567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44"/>
                  </a:moveTo>
                  <a:cubicBezTo>
                    <a:pt x="167" y="168"/>
                    <a:pt x="429" y="84"/>
                    <a:pt x="322" y="25"/>
                  </a:cubicBezTo>
                  <a:cubicBezTo>
                    <a:pt x="262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4"/>
            <p:cNvSpPr/>
            <p:nvPr/>
          </p:nvSpPr>
          <p:spPr>
            <a:xfrm>
              <a:off x="1297475" y="2544500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26"/>
                  </a:moveTo>
                  <a:cubicBezTo>
                    <a:pt x="655" y="857"/>
                    <a:pt x="369" y="1143"/>
                    <a:pt x="941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0" y="607"/>
                    <a:pt x="381" y="607"/>
                    <a:pt x="500" y="7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4"/>
            <p:cNvSpPr/>
            <p:nvPr/>
          </p:nvSpPr>
          <p:spPr>
            <a:xfrm>
              <a:off x="5771850" y="25626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4"/>
            <p:cNvSpPr/>
            <p:nvPr/>
          </p:nvSpPr>
          <p:spPr>
            <a:xfrm>
              <a:off x="2546150" y="2559675"/>
              <a:ext cx="23525" cy="10150"/>
            </a:xfrm>
            <a:custGeom>
              <a:avLst/>
              <a:gdLst/>
              <a:ahLst/>
              <a:cxnLst/>
              <a:rect l="l" t="t" r="r" b="b"/>
              <a:pathLst>
                <a:path w="941" h="406" extrusionOk="0">
                  <a:moveTo>
                    <a:pt x="786" y="346"/>
                  </a:moveTo>
                  <a:cubicBezTo>
                    <a:pt x="941" y="48"/>
                    <a:pt x="345" y="119"/>
                    <a:pt x="131" y="0"/>
                  </a:cubicBezTo>
                  <a:cubicBezTo>
                    <a:pt x="0" y="298"/>
                    <a:pt x="202" y="405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4"/>
            <p:cNvSpPr/>
            <p:nvPr/>
          </p:nvSpPr>
          <p:spPr>
            <a:xfrm>
              <a:off x="1513875" y="2564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6"/>
                  </a:moveTo>
                  <a:cubicBezTo>
                    <a:pt x="167" y="179"/>
                    <a:pt x="441" y="96"/>
                    <a:pt x="334" y="37"/>
                  </a:cubicBezTo>
                  <a:cubicBezTo>
                    <a:pt x="274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4"/>
            <p:cNvSpPr/>
            <p:nvPr/>
          </p:nvSpPr>
          <p:spPr>
            <a:xfrm>
              <a:off x="2467850" y="255937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4"/>
            <p:cNvSpPr/>
            <p:nvPr/>
          </p:nvSpPr>
          <p:spPr>
            <a:xfrm>
              <a:off x="1035825" y="25620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7" y="155"/>
                    <a:pt x="429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4"/>
            <p:cNvSpPr/>
            <p:nvPr/>
          </p:nvSpPr>
          <p:spPr>
            <a:xfrm>
              <a:off x="763775" y="25614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1"/>
                    <a:pt x="0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4"/>
            <p:cNvSpPr/>
            <p:nvPr/>
          </p:nvSpPr>
          <p:spPr>
            <a:xfrm>
              <a:off x="631025" y="255342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69" y="24"/>
                  </a:moveTo>
                  <a:cubicBezTo>
                    <a:pt x="369" y="0"/>
                    <a:pt x="48" y="60"/>
                    <a:pt x="0" y="250"/>
                  </a:cubicBezTo>
                  <a:cubicBezTo>
                    <a:pt x="310" y="286"/>
                    <a:pt x="369" y="429"/>
                    <a:pt x="655" y="477"/>
                  </a:cubicBezTo>
                  <a:cubicBezTo>
                    <a:pt x="596" y="262"/>
                    <a:pt x="893" y="227"/>
                    <a:pt x="869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4"/>
            <p:cNvSpPr/>
            <p:nvPr/>
          </p:nvSpPr>
          <p:spPr>
            <a:xfrm>
              <a:off x="1891600" y="2552225"/>
              <a:ext cx="30675" cy="12825"/>
            </a:xfrm>
            <a:custGeom>
              <a:avLst/>
              <a:gdLst/>
              <a:ahLst/>
              <a:cxnLst/>
              <a:rect l="l" t="t" r="r" b="b"/>
              <a:pathLst>
                <a:path w="1227" h="513" extrusionOk="0">
                  <a:moveTo>
                    <a:pt x="1084" y="417"/>
                  </a:moveTo>
                  <a:cubicBezTo>
                    <a:pt x="1227" y="155"/>
                    <a:pt x="48" y="1"/>
                    <a:pt x="0" y="191"/>
                  </a:cubicBezTo>
                  <a:cubicBezTo>
                    <a:pt x="417" y="227"/>
                    <a:pt x="405" y="513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4"/>
            <p:cNvSpPr/>
            <p:nvPr/>
          </p:nvSpPr>
          <p:spPr>
            <a:xfrm>
              <a:off x="7082125" y="25567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55" y="96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4"/>
            <p:cNvSpPr/>
            <p:nvPr/>
          </p:nvSpPr>
          <p:spPr>
            <a:xfrm>
              <a:off x="412550" y="2554025"/>
              <a:ext cx="17275" cy="6850"/>
            </a:xfrm>
            <a:custGeom>
              <a:avLst/>
              <a:gdLst/>
              <a:ahLst/>
              <a:cxnLst/>
              <a:rect l="l" t="t" r="r" b="b"/>
              <a:pathLst>
                <a:path w="691" h="274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214"/>
                    <a:pt x="238" y="274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4"/>
            <p:cNvSpPr/>
            <p:nvPr/>
          </p:nvSpPr>
          <p:spPr>
            <a:xfrm>
              <a:off x="4652650" y="25477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4"/>
            <p:cNvSpPr/>
            <p:nvPr/>
          </p:nvSpPr>
          <p:spPr>
            <a:xfrm>
              <a:off x="3962675" y="25486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430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30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4"/>
            <p:cNvSpPr/>
            <p:nvPr/>
          </p:nvSpPr>
          <p:spPr>
            <a:xfrm>
              <a:off x="2165725" y="2534675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60"/>
                  </a:moveTo>
                  <a:cubicBezTo>
                    <a:pt x="1287" y="0"/>
                    <a:pt x="1" y="262"/>
                    <a:pt x="120" y="679"/>
                  </a:cubicBezTo>
                  <a:cubicBezTo>
                    <a:pt x="739" y="750"/>
                    <a:pt x="691" y="512"/>
                    <a:pt x="121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4"/>
            <p:cNvSpPr/>
            <p:nvPr/>
          </p:nvSpPr>
          <p:spPr>
            <a:xfrm>
              <a:off x="318475" y="25477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83"/>
                    <a:pt x="120" y="155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4"/>
            <p:cNvSpPr/>
            <p:nvPr/>
          </p:nvSpPr>
          <p:spPr>
            <a:xfrm>
              <a:off x="6293925" y="25430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4"/>
            <p:cNvSpPr/>
            <p:nvPr/>
          </p:nvSpPr>
          <p:spPr>
            <a:xfrm>
              <a:off x="4366900" y="25448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4"/>
            <p:cNvSpPr/>
            <p:nvPr/>
          </p:nvSpPr>
          <p:spPr>
            <a:xfrm>
              <a:off x="3910600" y="2534375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8" y="572"/>
                  </a:moveTo>
                  <a:cubicBezTo>
                    <a:pt x="846" y="417"/>
                    <a:pt x="893" y="12"/>
                    <a:pt x="322" y="0"/>
                  </a:cubicBezTo>
                  <a:cubicBezTo>
                    <a:pt x="36" y="131"/>
                    <a:pt x="0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4"/>
            <p:cNvSpPr/>
            <p:nvPr/>
          </p:nvSpPr>
          <p:spPr>
            <a:xfrm>
              <a:off x="5937925" y="253377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108" y="131"/>
                  </a:moveTo>
                  <a:cubicBezTo>
                    <a:pt x="167" y="155"/>
                    <a:pt x="429" y="72"/>
                    <a:pt x="322" y="12"/>
                  </a:cubicBezTo>
                  <a:cubicBezTo>
                    <a:pt x="263" y="0"/>
                    <a:pt x="1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4"/>
            <p:cNvSpPr/>
            <p:nvPr/>
          </p:nvSpPr>
          <p:spPr>
            <a:xfrm>
              <a:off x="2897375" y="252872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203" y="333"/>
                  </a:moveTo>
                  <a:cubicBezTo>
                    <a:pt x="703" y="357"/>
                    <a:pt x="1024" y="298"/>
                    <a:pt x="1072" y="107"/>
                  </a:cubicBezTo>
                  <a:cubicBezTo>
                    <a:pt x="703" y="143"/>
                    <a:pt x="0" y="0"/>
                    <a:pt x="20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4"/>
            <p:cNvSpPr/>
            <p:nvPr/>
          </p:nvSpPr>
          <p:spPr>
            <a:xfrm>
              <a:off x="2160675" y="25337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4"/>
            <p:cNvSpPr/>
            <p:nvPr/>
          </p:nvSpPr>
          <p:spPr>
            <a:xfrm>
              <a:off x="1674300" y="25311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31"/>
                  </a:moveTo>
                  <a:cubicBezTo>
                    <a:pt x="1" y="191"/>
                    <a:pt x="179" y="250"/>
                    <a:pt x="215" y="131"/>
                  </a:cubicBezTo>
                  <a:cubicBezTo>
                    <a:pt x="227" y="72"/>
                    <a:pt x="48" y="0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4"/>
            <p:cNvSpPr/>
            <p:nvPr/>
          </p:nvSpPr>
          <p:spPr>
            <a:xfrm>
              <a:off x="5334875" y="25308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4"/>
            <p:cNvSpPr/>
            <p:nvPr/>
          </p:nvSpPr>
          <p:spPr>
            <a:xfrm>
              <a:off x="4874400" y="25239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3" y="298"/>
                  </a:moveTo>
                  <a:cubicBezTo>
                    <a:pt x="287" y="179"/>
                    <a:pt x="96" y="1"/>
                    <a:pt x="36" y="179"/>
                  </a:cubicBezTo>
                  <a:cubicBezTo>
                    <a:pt x="1" y="310"/>
                    <a:pt x="215" y="477"/>
                    <a:pt x="263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4"/>
            <p:cNvSpPr/>
            <p:nvPr/>
          </p:nvSpPr>
          <p:spPr>
            <a:xfrm>
              <a:off x="242275" y="252812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4"/>
            <p:cNvSpPr/>
            <p:nvPr/>
          </p:nvSpPr>
          <p:spPr>
            <a:xfrm>
              <a:off x="3777550" y="25257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4"/>
            <p:cNvSpPr/>
            <p:nvPr/>
          </p:nvSpPr>
          <p:spPr>
            <a:xfrm>
              <a:off x="5489650" y="251680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" y="203"/>
                    <a:pt x="180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4"/>
            <p:cNvSpPr/>
            <p:nvPr/>
          </p:nvSpPr>
          <p:spPr>
            <a:xfrm>
              <a:off x="3867425" y="2519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6" y="180"/>
                    <a:pt x="430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4"/>
            <p:cNvSpPr/>
            <p:nvPr/>
          </p:nvSpPr>
          <p:spPr>
            <a:xfrm>
              <a:off x="2315450" y="2514725"/>
              <a:ext cx="12225" cy="9250"/>
            </a:xfrm>
            <a:custGeom>
              <a:avLst/>
              <a:gdLst/>
              <a:ahLst/>
              <a:cxnLst/>
              <a:rect l="l" t="t" r="r" b="b"/>
              <a:pathLst>
                <a:path w="489" h="370" extrusionOk="0">
                  <a:moveTo>
                    <a:pt x="441" y="346"/>
                  </a:moveTo>
                  <a:cubicBezTo>
                    <a:pt x="417" y="203"/>
                    <a:pt x="489" y="24"/>
                    <a:pt x="215" y="0"/>
                  </a:cubicBezTo>
                  <a:cubicBezTo>
                    <a:pt x="203" y="72"/>
                    <a:pt x="191" y="131"/>
                    <a:pt x="1" y="120"/>
                  </a:cubicBezTo>
                  <a:cubicBezTo>
                    <a:pt x="25" y="251"/>
                    <a:pt x="72" y="370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4"/>
            <p:cNvSpPr/>
            <p:nvPr/>
          </p:nvSpPr>
          <p:spPr>
            <a:xfrm>
              <a:off x="2261575" y="25203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5"/>
                    <a:pt x="1" y="1"/>
                    <a:pt x="1" y="120"/>
                  </a:cubicBezTo>
                  <a:cubicBezTo>
                    <a:pt x="155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4"/>
            <p:cNvSpPr/>
            <p:nvPr/>
          </p:nvSpPr>
          <p:spPr>
            <a:xfrm>
              <a:off x="2228850" y="250847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7" y="24"/>
                  </a:moveTo>
                  <a:cubicBezTo>
                    <a:pt x="369" y="0"/>
                    <a:pt x="36" y="60"/>
                    <a:pt x="0" y="250"/>
                  </a:cubicBezTo>
                  <a:cubicBezTo>
                    <a:pt x="310" y="274"/>
                    <a:pt x="369" y="441"/>
                    <a:pt x="655" y="477"/>
                  </a:cubicBezTo>
                  <a:cubicBezTo>
                    <a:pt x="702" y="322"/>
                    <a:pt x="964" y="262"/>
                    <a:pt x="857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4"/>
            <p:cNvSpPr/>
            <p:nvPr/>
          </p:nvSpPr>
          <p:spPr>
            <a:xfrm>
              <a:off x="3415900" y="250847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19" y="131"/>
                  </a:moveTo>
                  <a:cubicBezTo>
                    <a:pt x="179" y="155"/>
                    <a:pt x="453" y="72"/>
                    <a:pt x="345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4"/>
            <p:cNvSpPr/>
            <p:nvPr/>
          </p:nvSpPr>
          <p:spPr>
            <a:xfrm>
              <a:off x="5935250" y="250282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" y="250"/>
                    <a:pt x="370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4"/>
            <p:cNvSpPr/>
            <p:nvPr/>
          </p:nvSpPr>
          <p:spPr>
            <a:xfrm>
              <a:off x="4927100" y="25028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4"/>
            <p:cNvSpPr/>
            <p:nvPr/>
          </p:nvSpPr>
          <p:spPr>
            <a:xfrm>
              <a:off x="2529775" y="2495075"/>
              <a:ext cx="21150" cy="12525"/>
            </a:xfrm>
            <a:custGeom>
              <a:avLst/>
              <a:gdLst/>
              <a:ahLst/>
              <a:cxnLst/>
              <a:rect l="l" t="t" r="r" b="b"/>
              <a:pathLst>
                <a:path w="846" h="501" extrusionOk="0">
                  <a:moveTo>
                    <a:pt x="786" y="441"/>
                  </a:moveTo>
                  <a:cubicBezTo>
                    <a:pt x="846" y="191"/>
                    <a:pt x="738" y="24"/>
                    <a:pt x="357" y="1"/>
                  </a:cubicBezTo>
                  <a:cubicBezTo>
                    <a:pt x="0" y="155"/>
                    <a:pt x="107" y="501"/>
                    <a:pt x="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4"/>
            <p:cNvSpPr/>
            <p:nvPr/>
          </p:nvSpPr>
          <p:spPr>
            <a:xfrm>
              <a:off x="1913325" y="2489125"/>
              <a:ext cx="30375" cy="17000"/>
            </a:xfrm>
            <a:custGeom>
              <a:avLst/>
              <a:gdLst/>
              <a:ahLst/>
              <a:cxnLst/>
              <a:rect l="l" t="t" r="r" b="b"/>
              <a:pathLst>
                <a:path w="1215" h="680" extrusionOk="0">
                  <a:moveTo>
                    <a:pt x="667" y="679"/>
                  </a:moveTo>
                  <a:cubicBezTo>
                    <a:pt x="679" y="501"/>
                    <a:pt x="1215" y="596"/>
                    <a:pt x="1096" y="334"/>
                  </a:cubicBezTo>
                  <a:cubicBezTo>
                    <a:pt x="703" y="251"/>
                    <a:pt x="500" y="60"/>
                    <a:pt x="12" y="1"/>
                  </a:cubicBezTo>
                  <a:cubicBezTo>
                    <a:pt x="0" y="358"/>
                    <a:pt x="203" y="572"/>
                    <a:pt x="667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4"/>
            <p:cNvSpPr/>
            <p:nvPr/>
          </p:nvSpPr>
          <p:spPr>
            <a:xfrm>
              <a:off x="5617050" y="24998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4"/>
            <p:cNvSpPr/>
            <p:nvPr/>
          </p:nvSpPr>
          <p:spPr>
            <a:xfrm>
              <a:off x="6850850" y="24968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43"/>
                  </a:moveTo>
                  <a:cubicBezTo>
                    <a:pt x="167" y="179"/>
                    <a:pt x="441" y="83"/>
                    <a:pt x="334" y="24"/>
                  </a:cubicBezTo>
                  <a:cubicBezTo>
                    <a:pt x="274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4"/>
            <p:cNvSpPr/>
            <p:nvPr/>
          </p:nvSpPr>
          <p:spPr>
            <a:xfrm>
              <a:off x="6038250" y="2486150"/>
              <a:ext cx="22925" cy="14300"/>
            </a:xfrm>
            <a:custGeom>
              <a:avLst/>
              <a:gdLst/>
              <a:ahLst/>
              <a:cxnLst/>
              <a:rect l="l" t="t" r="r" b="b"/>
              <a:pathLst>
                <a:path w="917" h="572" extrusionOk="0">
                  <a:moveTo>
                    <a:pt x="226" y="572"/>
                  </a:moveTo>
                  <a:lnTo>
                    <a:pt x="655" y="572"/>
                  </a:lnTo>
                  <a:cubicBezTo>
                    <a:pt x="536" y="417"/>
                    <a:pt x="917" y="0"/>
                    <a:pt x="441" y="12"/>
                  </a:cubicBezTo>
                  <a:cubicBezTo>
                    <a:pt x="596" y="322"/>
                    <a:pt x="0" y="239"/>
                    <a:pt x="0" y="453"/>
                  </a:cubicBezTo>
                  <a:cubicBezTo>
                    <a:pt x="143" y="477"/>
                    <a:pt x="274" y="489"/>
                    <a:pt x="226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4"/>
            <p:cNvSpPr/>
            <p:nvPr/>
          </p:nvSpPr>
          <p:spPr>
            <a:xfrm>
              <a:off x="4168075" y="2490625"/>
              <a:ext cx="6875" cy="11925"/>
            </a:xfrm>
            <a:custGeom>
              <a:avLst/>
              <a:gdLst/>
              <a:ahLst/>
              <a:cxnLst/>
              <a:rect l="l" t="t" r="r" b="b"/>
              <a:pathLst>
                <a:path w="275" h="477" extrusionOk="0">
                  <a:moveTo>
                    <a:pt x="250" y="274"/>
                  </a:moveTo>
                  <a:cubicBezTo>
                    <a:pt x="274" y="155"/>
                    <a:pt x="84" y="0"/>
                    <a:pt x="24" y="179"/>
                  </a:cubicBezTo>
                  <a:cubicBezTo>
                    <a:pt x="0" y="298"/>
                    <a:pt x="203" y="476"/>
                    <a:pt x="25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4"/>
            <p:cNvSpPr/>
            <p:nvPr/>
          </p:nvSpPr>
          <p:spPr>
            <a:xfrm>
              <a:off x="2084775" y="24912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67" y="179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4"/>
            <p:cNvSpPr/>
            <p:nvPr/>
          </p:nvSpPr>
          <p:spPr>
            <a:xfrm>
              <a:off x="1870150" y="24894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4"/>
            <p:cNvSpPr/>
            <p:nvPr/>
          </p:nvSpPr>
          <p:spPr>
            <a:xfrm>
              <a:off x="5146750" y="248050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25" y="191"/>
                    <a:pt x="180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4"/>
            <p:cNvSpPr/>
            <p:nvPr/>
          </p:nvSpPr>
          <p:spPr>
            <a:xfrm>
              <a:off x="2779800" y="2468600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488"/>
                  </a:moveTo>
                  <a:cubicBezTo>
                    <a:pt x="1513" y="345"/>
                    <a:pt x="822" y="476"/>
                    <a:pt x="786" y="262"/>
                  </a:cubicBezTo>
                  <a:cubicBezTo>
                    <a:pt x="762" y="131"/>
                    <a:pt x="727" y="0"/>
                    <a:pt x="358" y="48"/>
                  </a:cubicBezTo>
                  <a:cubicBezTo>
                    <a:pt x="0" y="595"/>
                    <a:pt x="1417" y="941"/>
                    <a:pt x="165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4"/>
            <p:cNvSpPr/>
            <p:nvPr/>
          </p:nvSpPr>
          <p:spPr>
            <a:xfrm>
              <a:off x="6378175" y="24775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4"/>
            <p:cNvSpPr/>
            <p:nvPr/>
          </p:nvSpPr>
          <p:spPr>
            <a:xfrm>
              <a:off x="2831900" y="24751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4"/>
            <p:cNvSpPr/>
            <p:nvPr/>
          </p:nvSpPr>
          <p:spPr>
            <a:xfrm>
              <a:off x="1696325" y="2478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83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4"/>
            <p:cNvSpPr/>
            <p:nvPr/>
          </p:nvSpPr>
          <p:spPr>
            <a:xfrm>
              <a:off x="5305425" y="2464125"/>
              <a:ext cx="22625" cy="11025"/>
            </a:xfrm>
            <a:custGeom>
              <a:avLst/>
              <a:gdLst/>
              <a:ahLst/>
              <a:cxnLst/>
              <a:rect l="l" t="t" r="r" b="b"/>
              <a:pathLst>
                <a:path w="905" h="441" extrusionOk="0">
                  <a:moveTo>
                    <a:pt x="619" y="441"/>
                  </a:moveTo>
                  <a:cubicBezTo>
                    <a:pt x="905" y="298"/>
                    <a:pt x="762" y="108"/>
                    <a:pt x="405" y="0"/>
                  </a:cubicBezTo>
                  <a:cubicBezTo>
                    <a:pt x="381" y="286"/>
                    <a:pt x="0" y="346"/>
                    <a:pt x="61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4"/>
            <p:cNvSpPr/>
            <p:nvPr/>
          </p:nvSpPr>
          <p:spPr>
            <a:xfrm>
              <a:off x="302100" y="24715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4"/>
            <p:cNvSpPr/>
            <p:nvPr/>
          </p:nvSpPr>
          <p:spPr>
            <a:xfrm>
              <a:off x="6823750" y="24688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4"/>
            <p:cNvSpPr/>
            <p:nvPr/>
          </p:nvSpPr>
          <p:spPr>
            <a:xfrm>
              <a:off x="3793925" y="24697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4"/>
                    <a:pt x="0" y="1"/>
                    <a:pt x="0" y="120"/>
                  </a:cubicBezTo>
                  <a:cubicBezTo>
                    <a:pt x="167" y="84"/>
                    <a:pt x="441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4"/>
            <p:cNvSpPr/>
            <p:nvPr/>
          </p:nvSpPr>
          <p:spPr>
            <a:xfrm>
              <a:off x="7033300" y="246292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6"/>
                  </a:moveTo>
                  <a:cubicBezTo>
                    <a:pt x="429" y="37"/>
                    <a:pt x="48" y="1"/>
                    <a:pt x="1" y="156"/>
                  </a:cubicBezTo>
                  <a:cubicBezTo>
                    <a:pt x="239" y="132"/>
                    <a:pt x="322" y="310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4"/>
            <p:cNvSpPr/>
            <p:nvPr/>
          </p:nvSpPr>
          <p:spPr>
            <a:xfrm>
              <a:off x="7248800" y="245550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501" y="453"/>
                  </a:moveTo>
                  <a:cubicBezTo>
                    <a:pt x="572" y="298"/>
                    <a:pt x="811" y="238"/>
                    <a:pt x="727" y="0"/>
                  </a:cubicBezTo>
                  <a:lnTo>
                    <a:pt x="72" y="0"/>
                  </a:lnTo>
                  <a:cubicBezTo>
                    <a:pt x="1" y="250"/>
                    <a:pt x="120" y="417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4"/>
            <p:cNvSpPr/>
            <p:nvPr/>
          </p:nvSpPr>
          <p:spPr>
            <a:xfrm>
              <a:off x="5174150" y="2457275"/>
              <a:ext cx="16700" cy="9550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441" y="382"/>
                  </a:moveTo>
                  <a:cubicBezTo>
                    <a:pt x="441" y="263"/>
                    <a:pt x="619" y="239"/>
                    <a:pt x="667" y="155"/>
                  </a:cubicBezTo>
                  <a:cubicBezTo>
                    <a:pt x="381" y="155"/>
                    <a:pt x="369" y="1"/>
                    <a:pt x="12" y="48"/>
                  </a:cubicBezTo>
                  <a:cubicBezTo>
                    <a:pt x="0" y="239"/>
                    <a:pt x="179" y="334"/>
                    <a:pt x="441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4"/>
            <p:cNvSpPr/>
            <p:nvPr/>
          </p:nvSpPr>
          <p:spPr>
            <a:xfrm>
              <a:off x="7008300" y="2460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4"/>
            <p:cNvSpPr/>
            <p:nvPr/>
          </p:nvSpPr>
          <p:spPr>
            <a:xfrm>
              <a:off x="4156150" y="2451925"/>
              <a:ext cx="31300" cy="15800"/>
            </a:xfrm>
            <a:custGeom>
              <a:avLst/>
              <a:gdLst/>
              <a:ahLst/>
              <a:cxnLst/>
              <a:rect l="l" t="t" r="r" b="b"/>
              <a:pathLst>
                <a:path w="1252" h="632" extrusionOk="0">
                  <a:moveTo>
                    <a:pt x="727" y="369"/>
                  </a:moveTo>
                  <a:cubicBezTo>
                    <a:pt x="1251" y="0"/>
                    <a:pt x="1" y="631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4"/>
            <p:cNvSpPr/>
            <p:nvPr/>
          </p:nvSpPr>
          <p:spPr>
            <a:xfrm>
              <a:off x="2408325" y="2448950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7"/>
                  </a:moveTo>
                  <a:cubicBezTo>
                    <a:pt x="1036" y="476"/>
                    <a:pt x="1132" y="310"/>
                    <a:pt x="1072" y="36"/>
                  </a:cubicBezTo>
                  <a:cubicBezTo>
                    <a:pt x="751" y="60"/>
                    <a:pt x="274" y="0"/>
                    <a:pt x="203" y="155"/>
                  </a:cubicBezTo>
                  <a:cubicBezTo>
                    <a:pt x="774" y="119"/>
                    <a:pt x="0" y="786"/>
                    <a:pt x="858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4"/>
            <p:cNvSpPr/>
            <p:nvPr/>
          </p:nvSpPr>
          <p:spPr>
            <a:xfrm>
              <a:off x="3316775" y="2444475"/>
              <a:ext cx="30075" cy="19375"/>
            </a:xfrm>
            <a:custGeom>
              <a:avLst/>
              <a:gdLst/>
              <a:ahLst/>
              <a:cxnLst/>
              <a:rect l="l" t="t" r="r" b="b"/>
              <a:pathLst>
                <a:path w="1203" h="775" extrusionOk="0">
                  <a:moveTo>
                    <a:pt x="834" y="667"/>
                  </a:moveTo>
                  <a:cubicBezTo>
                    <a:pt x="1203" y="477"/>
                    <a:pt x="691" y="155"/>
                    <a:pt x="393" y="1"/>
                  </a:cubicBezTo>
                  <a:cubicBezTo>
                    <a:pt x="60" y="155"/>
                    <a:pt x="0" y="775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4"/>
            <p:cNvSpPr/>
            <p:nvPr/>
          </p:nvSpPr>
          <p:spPr>
            <a:xfrm>
              <a:off x="2440775" y="24522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5" y="72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4"/>
            <p:cNvSpPr/>
            <p:nvPr/>
          </p:nvSpPr>
          <p:spPr>
            <a:xfrm>
              <a:off x="504525" y="244150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6" y="441"/>
                  </a:moveTo>
                  <a:cubicBezTo>
                    <a:pt x="1179" y="429"/>
                    <a:pt x="1191" y="72"/>
                    <a:pt x="703" y="1"/>
                  </a:cubicBezTo>
                  <a:cubicBezTo>
                    <a:pt x="965" y="370"/>
                    <a:pt x="0" y="84"/>
                    <a:pt x="262" y="441"/>
                  </a:cubicBezTo>
                  <a:cubicBezTo>
                    <a:pt x="1084" y="334"/>
                    <a:pt x="1524" y="929"/>
                    <a:pt x="1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4"/>
            <p:cNvSpPr/>
            <p:nvPr/>
          </p:nvSpPr>
          <p:spPr>
            <a:xfrm>
              <a:off x="2829200" y="24519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8" y="179"/>
                    <a:pt x="430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4"/>
            <p:cNvSpPr/>
            <p:nvPr/>
          </p:nvSpPr>
          <p:spPr>
            <a:xfrm>
              <a:off x="1897250" y="2449250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50"/>
                    <a:pt x="381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4"/>
            <p:cNvSpPr/>
            <p:nvPr/>
          </p:nvSpPr>
          <p:spPr>
            <a:xfrm>
              <a:off x="2595550" y="2446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4"/>
            <p:cNvSpPr/>
            <p:nvPr/>
          </p:nvSpPr>
          <p:spPr>
            <a:xfrm>
              <a:off x="4685100" y="2443875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5"/>
                  </a:moveTo>
                  <a:cubicBezTo>
                    <a:pt x="405" y="37"/>
                    <a:pt x="48" y="1"/>
                    <a:pt x="0" y="144"/>
                  </a:cubicBezTo>
                  <a:cubicBezTo>
                    <a:pt x="250" y="108"/>
                    <a:pt x="631" y="156"/>
                    <a:pt x="655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4"/>
            <p:cNvSpPr/>
            <p:nvPr/>
          </p:nvSpPr>
          <p:spPr>
            <a:xfrm>
              <a:off x="2527375" y="2441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80" y="84"/>
                    <a:pt x="442" y="120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4"/>
            <p:cNvSpPr/>
            <p:nvPr/>
          </p:nvSpPr>
          <p:spPr>
            <a:xfrm>
              <a:off x="7255050" y="2430200"/>
              <a:ext cx="11650" cy="9850"/>
            </a:xfrm>
            <a:custGeom>
              <a:avLst/>
              <a:gdLst/>
              <a:ahLst/>
              <a:cxnLst/>
              <a:rect l="l" t="t" r="r" b="b"/>
              <a:pathLst>
                <a:path w="466" h="394" extrusionOk="0">
                  <a:moveTo>
                    <a:pt x="465" y="345"/>
                  </a:moveTo>
                  <a:lnTo>
                    <a:pt x="465" y="119"/>
                  </a:lnTo>
                  <a:cubicBezTo>
                    <a:pt x="239" y="119"/>
                    <a:pt x="203" y="24"/>
                    <a:pt x="25" y="0"/>
                  </a:cubicBezTo>
                  <a:cubicBezTo>
                    <a:pt x="60" y="179"/>
                    <a:pt x="1" y="393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4"/>
            <p:cNvSpPr/>
            <p:nvPr/>
          </p:nvSpPr>
          <p:spPr>
            <a:xfrm>
              <a:off x="4589850" y="24349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4"/>
            <p:cNvSpPr/>
            <p:nvPr/>
          </p:nvSpPr>
          <p:spPr>
            <a:xfrm>
              <a:off x="1904700" y="2430200"/>
              <a:ext cx="23525" cy="10125"/>
            </a:xfrm>
            <a:custGeom>
              <a:avLst/>
              <a:gdLst/>
              <a:ahLst/>
              <a:cxnLst/>
              <a:rect l="l" t="t" r="r" b="b"/>
              <a:pathLst>
                <a:path w="941" h="405" extrusionOk="0">
                  <a:moveTo>
                    <a:pt x="786" y="345"/>
                  </a:moveTo>
                  <a:cubicBezTo>
                    <a:pt x="941" y="48"/>
                    <a:pt x="345" y="119"/>
                    <a:pt x="131" y="0"/>
                  </a:cubicBezTo>
                  <a:cubicBezTo>
                    <a:pt x="0" y="298"/>
                    <a:pt x="226" y="405"/>
                    <a:pt x="786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4"/>
            <p:cNvSpPr/>
            <p:nvPr/>
          </p:nvSpPr>
          <p:spPr>
            <a:xfrm>
              <a:off x="7005625" y="2427225"/>
              <a:ext cx="27700" cy="9250"/>
            </a:xfrm>
            <a:custGeom>
              <a:avLst/>
              <a:gdLst/>
              <a:ahLst/>
              <a:cxnLst/>
              <a:rect l="l" t="t" r="r" b="b"/>
              <a:pathLst>
                <a:path w="1108" h="370" extrusionOk="0">
                  <a:moveTo>
                    <a:pt x="227" y="345"/>
                  </a:moveTo>
                  <a:cubicBezTo>
                    <a:pt x="715" y="369"/>
                    <a:pt x="1048" y="310"/>
                    <a:pt x="1108" y="119"/>
                  </a:cubicBezTo>
                  <a:cubicBezTo>
                    <a:pt x="715" y="155"/>
                    <a:pt x="1" y="0"/>
                    <a:pt x="22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4"/>
            <p:cNvSpPr/>
            <p:nvPr/>
          </p:nvSpPr>
          <p:spPr>
            <a:xfrm>
              <a:off x="2341350" y="2424525"/>
              <a:ext cx="14025" cy="11350"/>
            </a:xfrm>
            <a:custGeom>
              <a:avLst/>
              <a:gdLst/>
              <a:ahLst/>
              <a:cxnLst/>
              <a:rect l="l" t="t" r="r" b="b"/>
              <a:pathLst>
                <a:path w="561" h="454" extrusionOk="0">
                  <a:moveTo>
                    <a:pt x="501" y="453"/>
                  </a:moveTo>
                  <a:cubicBezTo>
                    <a:pt x="560" y="203"/>
                    <a:pt x="441" y="37"/>
                    <a:pt x="60" y="1"/>
                  </a:cubicBezTo>
                  <a:cubicBezTo>
                    <a:pt x="1" y="263"/>
                    <a:pt x="108" y="418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4"/>
            <p:cNvSpPr/>
            <p:nvPr/>
          </p:nvSpPr>
          <p:spPr>
            <a:xfrm>
              <a:off x="5769450" y="242960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96" y="131"/>
                  </a:moveTo>
                  <a:cubicBezTo>
                    <a:pt x="156" y="155"/>
                    <a:pt x="429" y="72"/>
                    <a:pt x="322" y="12"/>
                  </a:cubicBezTo>
                  <a:cubicBezTo>
                    <a:pt x="263" y="0"/>
                    <a:pt x="1" y="84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4"/>
            <p:cNvSpPr/>
            <p:nvPr/>
          </p:nvSpPr>
          <p:spPr>
            <a:xfrm>
              <a:off x="2046375" y="24296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4"/>
            <p:cNvSpPr/>
            <p:nvPr/>
          </p:nvSpPr>
          <p:spPr>
            <a:xfrm>
              <a:off x="6059675" y="2418575"/>
              <a:ext cx="18475" cy="8675"/>
            </a:xfrm>
            <a:custGeom>
              <a:avLst/>
              <a:gdLst/>
              <a:ahLst/>
              <a:cxnLst/>
              <a:rect l="l" t="t" r="r" b="b"/>
              <a:pathLst>
                <a:path w="739" h="347" extrusionOk="0">
                  <a:moveTo>
                    <a:pt x="453" y="346"/>
                  </a:moveTo>
                  <a:cubicBezTo>
                    <a:pt x="477" y="203"/>
                    <a:pt x="739" y="179"/>
                    <a:pt x="679" y="1"/>
                  </a:cubicBezTo>
                  <a:lnTo>
                    <a:pt x="250" y="1"/>
                  </a:lnTo>
                  <a:cubicBezTo>
                    <a:pt x="0" y="179"/>
                    <a:pt x="0" y="287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4"/>
            <p:cNvSpPr/>
            <p:nvPr/>
          </p:nvSpPr>
          <p:spPr>
            <a:xfrm>
              <a:off x="1784725" y="2409350"/>
              <a:ext cx="36650" cy="9850"/>
            </a:xfrm>
            <a:custGeom>
              <a:avLst/>
              <a:gdLst/>
              <a:ahLst/>
              <a:cxnLst/>
              <a:rect l="l" t="t" r="r" b="b"/>
              <a:pathLst>
                <a:path w="1466" h="394" extrusionOk="0">
                  <a:moveTo>
                    <a:pt x="811" y="394"/>
                  </a:moveTo>
                  <a:cubicBezTo>
                    <a:pt x="1465" y="1"/>
                    <a:pt x="1" y="48"/>
                    <a:pt x="811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4"/>
            <p:cNvSpPr/>
            <p:nvPr/>
          </p:nvSpPr>
          <p:spPr>
            <a:xfrm>
              <a:off x="7264575" y="2401325"/>
              <a:ext cx="31875" cy="15800"/>
            </a:xfrm>
            <a:custGeom>
              <a:avLst/>
              <a:gdLst/>
              <a:ahLst/>
              <a:cxnLst/>
              <a:rect l="l" t="t" r="r" b="b"/>
              <a:pathLst>
                <a:path w="1275" h="632" extrusionOk="0">
                  <a:moveTo>
                    <a:pt x="739" y="369"/>
                  </a:moveTo>
                  <a:cubicBezTo>
                    <a:pt x="1275" y="0"/>
                    <a:pt x="1" y="631"/>
                    <a:pt x="73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4"/>
            <p:cNvSpPr/>
            <p:nvPr/>
          </p:nvSpPr>
          <p:spPr>
            <a:xfrm>
              <a:off x="6573725" y="2409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7" y="179"/>
                    <a:pt x="429" y="96"/>
                    <a:pt x="334" y="36"/>
                  </a:cubicBezTo>
                  <a:cubicBezTo>
                    <a:pt x="274" y="1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4"/>
            <p:cNvSpPr/>
            <p:nvPr/>
          </p:nvSpPr>
          <p:spPr>
            <a:xfrm>
              <a:off x="4201400" y="24078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4"/>
            <p:cNvSpPr/>
            <p:nvPr/>
          </p:nvSpPr>
          <p:spPr>
            <a:xfrm>
              <a:off x="2511025" y="2407275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0" y="131"/>
                  </a:moveTo>
                  <a:cubicBezTo>
                    <a:pt x="0" y="250"/>
                    <a:pt x="393" y="262"/>
                    <a:pt x="429" y="131"/>
                  </a:cubicBezTo>
                  <a:cubicBezTo>
                    <a:pt x="405" y="0"/>
                    <a:pt x="214" y="6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4"/>
            <p:cNvSpPr/>
            <p:nvPr/>
          </p:nvSpPr>
          <p:spPr>
            <a:xfrm>
              <a:off x="5582825" y="2397150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834" y="536"/>
                  </a:moveTo>
                  <a:lnTo>
                    <a:pt x="834" y="84"/>
                  </a:lnTo>
                  <a:cubicBezTo>
                    <a:pt x="1" y="1"/>
                    <a:pt x="1" y="620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4"/>
            <p:cNvSpPr/>
            <p:nvPr/>
          </p:nvSpPr>
          <p:spPr>
            <a:xfrm>
              <a:off x="2397025" y="24043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31"/>
                  </a:moveTo>
                  <a:cubicBezTo>
                    <a:pt x="214" y="72"/>
                    <a:pt x="36" y="0"/>
                    <a:pt x="0" y="131"/>
                  </a:cubicBezTo>
                  <a:cubicBezTo>
                    <a:pt x="12" y="203"/>
                    <a:pt x="191" y="262"/>
                    <a:pt x="214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4"/>
            <p:cNvSpPr/>
            <p:nvPr/>
          </p:nvSpPr>
          <p:spPr>
            <a:xfrm>
              <a:off x="3500125" y="24016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3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4"/>
            <p:cNvSpPr/>
            <p:nvPr/>
          </p:nvSpPr>
          <p:spPr>
            <a:xfrm>
              <a:off x="2342550" y="2396250"/>
              <a:ext cx="18175" cy="12525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226" y="1"/>
                  </a:moveTo>
                  <a:cubicBezTo>
                    <a:pt x="238" y="156"/>
                    <a:pt x="119" y="263"/>
                    <a:pt x="0" y="346"/>
                  </a:cubicBezTo>
                  <a:cubicBezTo>
                    <a:pt x="286" y="346"/>
                    <a:pt x="298" y="501"/>
                    <a:pt x="655" y="465"/>
                  </a:cubicBezTo>
                  <a:cubicBezTo>
                    <a:pt x="726" y="203"/>
                    <a:pt x="607" y="37"/>
                    <a:pt x="22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4"/>
            <p:cNvSpPr/>
            <p:nvPr/>
          </p:nvSpPr>
          <p:spPr>
            <a:xfrm>
              <a:off x="2252950" y="240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4"/>
            <p:cNvSpPr/>
            <p:nvPr/>
          </p:nvSpPr>
          <p:spPr>
            <a:xfrm>
              <a:off x="1717750" y="23938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5"/>
                  </a:moveTo>
                  <a:cubicBezTo>
                    <a:pt x="227" y="215"/>
                    <a:pt x="263" y="310"/>
                    <a:pt x="442" y="334"/>
                  </a:cubicBezTo>
                  <a:cubicBezTo>
                    <a:pt x="442" y="215"/>
                    <a:pt x="608" y="203"/>
                    <a:pt x="656" y="120"/>
                  </a:cubicBezTo>
                  <a:cubicBezTo>
                    <a:pt x="442" y="120"/>
                    <a:pt x="394" y="24"/>
                    <a:pt x="227" y="1"/>
                  </a:cubicBezTo>
                  <a:cubicBezTo>
                    <a:pt x="227" y="96"/>
                    <a:pt x="49" y="132"/>
                    <a:pt x="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4"/>
            <p:cNvSpPr/>
            <p:nvPr/>
          </p:nvSpPr>
          <p:spPr>
            <a:xfrm>
              <a:off x="3755225" y="2390900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0" y="191"/>
                    <a:pt x="691" y="0"/>
                  </a:cubicBezTo>
                  <a:lnTo>
                    <a:pt x="262" y="0"/>
                  </a:lnTo>
                  <a:cubicBezTo>
                    <a:pt x="0" y="155"/>
                    <a:pt x="0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4"/>
            <p:cNvSpPr/>
            <p:nvPr/>
          </p:nvSpPr>
          <p:spPr>
            <a:xfrm>
              <a:off x="2380350" y="23929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24" y="191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4"/>
            <p:cNvSpPr/>
            <p:nvPr/>
          </p:nvSpPr>
          <p:spPr>
            <a:xfrm>
              <a:off x="2255625" y="2392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2" y="191"/>
                    <a:pt x="191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4"/>
            <p:cNvSpPr/>
            <p:nvPr/>
          </p:nvSpPr>
          <p:spPr>
            <a:xfrm>
              <a:off x="7082125" y="23909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4"/>
            <p:cNvSpPr/>
            <p:nvPr/>
          </p:nvSpPr>
          <p:spPr>
            <a:xfrm>
              <a:off x="2478875" y="2374525"/>
              <a:ext cx="20550" cy="15500"/>
            </a:xfrm>
            <a:custGeom>
              <a:avLst/>
              <a:gdLst/>
              <a:ahLst/>
              <a:cxnLst/>
              <a:rect l="l" t="t" r="r" b="b"/>
              <a:pathLst>
                <a:path w="822" h="620" extrusionOk="0">
                  <a:moveTo>
                    <a:pt x="0" y="84"/>
                  </a:moveTo>
                  <a:lnTo>
                    <a:pt x="0" y="536"/>
                  </a:lnTo>
                  <a:cubicBezTo>
                    <a:pt x="822" y="620"/>
                    <a:pt x="822" y="1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4"/>
            <p:cNvSpPr/>
            <p:nvPr/>
          </p:nvSpPr>
          <p:spPr>
            <a:xfrm>
              <a:off x="2541975" y="2366200"/>
              <a:ext cx="29500" cy="16100"/>
            </a:xfrm>
            <a:custGeom>
              <a:avLst/>
              <a:gdLst/>
              <a:ahLst/>
              <a:cxnLst/>
              <a:rect l="l" t="t" r="r" b="b"/>
              <a:pathLst>
                <a:path w="1180" h="644" extrusionOk="0">
                  <a:moveTo>
                    <a:pt x="953" y="643"/>
                  </a:moveTo>
                  <a:cubicBezTo>
                    <a:pt x="1179" y="0"/>
                    <a:pt x="0" y="596"/>
                    <a:pt x="953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4"/>
            <p:cNvSpPr/>
            <p:nvPr/>
          </p:nvSpPr>
          <p:spPr>
            <a:xfrm>
              <a:off x="6457050" y="2363525"/>
              <a:ext cx="27100" cy="16975"/>
            </a:xfrm>
            <a:custGeom>
              <a:avLst/>
              <a:gdLst/>
              <a:ahLst/>
              <a:cxnLst/>
              <a:rect l="l" t="t" r="r" b="b"/>
              <a:pathLst>
                <a:path w="1084" h="679" extrusionOk="0">
                  <a:moveTo>
                    <a:pt x="0" y="524"/>
                  </a:moveTo>
                  <a:cubicBezTo>
                    <a:pt x="274" y="679"/>
                    <a:pt x="798" y="679"/>
                    <a:pt x="1084" y="524"/>
                  </a:cubicBezTo>
                  <a:cubicBezTo>
                    <a:pt x="1084" y="0"/>
                    <a:pt x="0" y="0"/>
                    <a:pt x="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4"/>
            <p:cNvSpPr/>
            <p:nvPr/>
          </p:nvSpPr>
          <p:spPr>
            <a:xfrm>
              <a:off x="6348100" y="2376600"/>
              <a:ext cx="11050" cy="3025"/>
            </a:xfrm>
            <a:custGeom>
              <a:avLst/>
              <a:gdLst/>
              <a:ahLst/>
              <a:cxnLst/>
              <a:rect l="l" t="t" r="r" b="b"/>
              <a:pathLst>
                <a:path w="442" h="121" extrusionOk="0">
                  <a:moveTo>
                    <a:pt x="441" y="1"/>
                  </a:moveTo>
                  <a:cubicBezTo>
                    <a:pt x="274" y="37"/>
                    <a:pt x="1" y="1"/>
                    <a:pt x="1" y="108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4"/>
            <p:cNvSpPr/>
            <p:nvPr/>
          </p:nvSpPr>
          <p:spPr>
            <a:xfrm>
              <a:off x="6918400" y="237095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8" y="227"/>
                  </a:moveTo>
                  <a:lnTo>
                    <a:pt x="668" y="1"/>
                  </a:lnTo>
                  <a:lnTo>
                    <a:pt x="13" y="1"/>
                  </a:lnTo>
                  <a:cubicBezTo>
                    <a:pt x="1" y="215"/>
                    <a:pt x="239" y="275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4"/>
            <p:cNvSpPr/>
            <p:nvPr/>
          </p:nvSpPr>
          <p:spPr>
            <a:xfrm>
              <a:off x="6984200" y="2364400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68"/>
                  </a:moveTo>
                  <a:cubicBezTo>
                    <a:pt x="191" y="179"/>
                    <a:pt x="84" y="1"/>
                    <a:pt x="0" y="168"/>
                  </a:cubicBezTo>
                  <a:cubicBezTo>
                    <a:pt x="0" y="263"/>
                    <a:pt x="381" y="298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4"/>
            <p:cNvSpPr/>
            <p:nvPr/>
          </p:nvSpPr>
          <p:spPr>
            <a:xfrm>
              <a:off x="3182225" y="23647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4"/>
            <p:cNvSpPr/>
            <p:nvPr/>
          </p:nvSpPr>
          <p:spPr>
            <a:xfrm>
              <a:off x="6446025" y="23569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4"/>
            <p:cNvSpPr/>
            <p:nvPr/>
          </p:nvSpPr>
          <p:spPr>
            <a:xfrm>
              <a:off x="6564800" y="235430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50" y="250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4"/>
            <p:cNvSpPr/>
            <p:nvPr/>
          </p:nvSpPr>
          <p:spPr>
            <a:xfrm>
              <a:off x="6326375" y="234832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5" y="120"/>
                  </a:moveTo>
                  <a:cubicBezTo>
                    <a:pt x="429" y="120"/>
                    <a:pt x="405" y="25"/>
                    <a:pt x="227" y="1"/>
                  </a:cubicBezTo>
                  <a:cubicBezTo>
                    <a:pt x="227" y="120"/>
                    <a:pt x="48" y="132"/>
                    <a:pt x="0" y="227"/>
                  </a:cubicBezTo>
                  <a:cubicBezTo>
                    <a:pt x="227" y="227"/>
                    <a:pt x="250" y="310"/>
                    <a:pt x="429" y="346"/>
                  </a:cubicBezTo>
                  <a:cubicBezTo>
                    <a:pt x="441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4"/>
            <p:cNvSpPr/>
            <p:nvPr/>
          </p:nvSpPr>
          <p:spPr>
            <a:xfrm>
              <a:off x="6220400" y="23537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4"/>
            <p:cNvSpPr/>
            <p:nvPr/>
          </p:nvSpPr>
          <p:spPr>
            <a:xfrm>
              <a:off x="5535200" y="2341775"/>
              <a:ext cx="25025" cy="14025"/>
            </a:xfrm>
            <a:custGeom>
              <a:avLst/>
              <a:gdLst/>
              <a:ahLst/>
              <a:cxnLst/>
              <a:rect l="l" t="t" r="r" b="b"/>
              <a:pathLst>
                <a:path w="1001" h="561" extrusionOk="0">
                  <a:moveTo>
                    <a:pt x="775" y="501"/>
                  </a:moveTo>
                  <a:cubicBezTo>
                    <a:pt x="798" y="501"/>
                    <a:pt x="763" y="394"/>
                    <a:pt x="775" y="382"/>
                  </a:cubicBezTo>
                  <a:cubicBezTo>
                    <a:pt x="798" y="370"/>
                    <a:pt x="989" y="144"/>
                    <a:pt x="1001" y="156"/>
                  </a:cubicBezTo>
                  <a:cubicBezTo>
                    <a:pt x="763" y="1"/>
                    <a:pt x="1" y="561"/>
                    <a:pt x="775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4"/>
            <p:cNvSpPr/>
            <p:nvPr/>
          </p:nvSpPr>
          <p:spPr>
            <a:xfrm>
              <a:off x="6177250" y="23397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1" y="24"/>
                  </a:cubicBezTo>
                  <a:cubicBezTo>
                    <a:pt x="417" y="36"/>
                    <a:pt x="0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4"/>
            <p:cNvSpPr/>
            <p:nvPr/>
          </p:nvSpPr>
          <p:spPr>
            <a:xfrm>
              <a:off x="2326475" y="23394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215"/>
                    <a:pt x="179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4"/>
            <p:cNvSpPr/>
            <p:nvPr/>
          </p:nvSpPr>
          <p:spPr>
            <a:xfrm>
              <a:off x="7131225" y="2316775"/>
              <a:ext cx="44100" cy="28900"/>
            </a:xfrm>
            <a:custGeom>
              <a:avLst/>
              <a:gdLst/>
              <a:ahLst/>
              <a:cxnLst/>
              <a:rect l="l" t="t" r="r" b="b"/>
              <a:pathLst>
                <a:path w="1764" h="1156" extrusionOk="0">
                  <a:moveTo>
                    <a:pt x="1513" y="25"/>
                  </a:moveTo>
                  <a:cubicBezTo>
                    <a:pt x="370" y="1"/>
                    <a:pt x="144" y="441"/>
                    <a:pt x="1" y="918"/>
                  </a:cubicBezTo>
                  <a:cubicBezTo>
                    <a:pt x="906" y="1156"/>
                    <a:pt x="1763" y="763"/>
                    <a:pt x="151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4"/>
            <p:cNvSpPr/>
            <p:nvPr/>
          </p:nvSpPr>
          <p:spPr>
            <a:xfrm>
              <a:off x="6451675" y="2340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68" y="84"/>
                    <a:pt x="418" y="96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4"/>
            <p:cNvSpPr/>
            <p:nvPr/>
          </p:nvSpPr>
          <p:spPr>
            <a:xfrm>
              <a:off x="2413675" y="2317375"/>
              <a:ext cx="40225" cy="19975"/>
            </a:xfrm>
            <a:custGeom>
              <a:avLst/>
              <a:gdLst/>
              <a:ahLst/>
              <a:cxnLst/>
              <a:rect l="l" t="t" r="r" b="b"/>
              <a:pathLst>
                <a:path w="1609" h="799" extrusionOk="0">
                  <a:moveTo>
                    <a:pt x="1084" y="798"/>
                  </a:moveTo>
                  <a:cubicBezTo>
                    <a:pt x="1608" y="513"/>
                    <a:pt x="1001" y="179"/>
                    <a:pt x="656" y="1"/>
                  </a:cubicBezTo>
                  <a:cubicBezTo>
                    <a:pt x="620" y="144"/>
                    <a:pt x="310" y="120"/>
                    <a:pt x="1" y="120"/>
                  </a:cubicBezTo>
                  <a:cubicBezTo>
                    <a:pt x="120" y="477"/>
                    <a:pt x="501" y="679"/>
                    <a:pt x="1084" y="7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4"/>
            <p:cNvSpPr/>
            <p:nvPr/>
          </p:nvSpPr>
          <p:spPr>
            <a:xfrm>
              <a:off x="1820450" y="23287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63" y="0"/>
                  </a:lnTo>
                  <a:cubicBezTo>
                    <a:pt x="1" y="167"/>
                    <a:pt x="1" y="286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4"/>
            <p:cNvSpPr/>
            <p:nvPr/>
          </p:nvSpPr>
          <p:spPr>
            <a:xfrm>
              <a:off x="4611875" y="23224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3"/>
                    <a:pt x="322" y="24"/>
                  </a:cubicBezTo>
                  <a:cubicBezTo>
                    <a:pt x="262" y="0"/>
                    <a:pt x="0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4"/>
            <p:cNvSpPr/>
            <p:nvPr/>
          </p:nvSpPr>
          <p:spPr>
            <a:xfrm>
              <a:off x="1508500" y="2322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43"/>
                  </a:moveTo>
                  <a:cubicBezTo>
                    <a:pt x="179" y="179"/>
                    <a:pt x="441" y="83"/>
                    <a:pt x="334" y="24"/>
                  </a:cubicBezTo>
                  <a:cubicBezTo>
                    <a:pt x="263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4"/>
            <p:cNvSpPr/>
            <p:nvPr/>
          </p:nvSpPr>
          <p:spPr>
            <a:xfrm>
              <a:off x="6378175" y="23141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55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4"/>
            <p:cNvSpPr/>
            <p:nvPr/>
          </p:nvSpPr>
          <p:spPr>
            <a:xfrm>
              <a:off x="3585250" y="23051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51" y="393"/>
                  </a:moveTo>
                  <a:cubicBezTo>
                    <a:pt x="1263" y="1"/>
                    <a:pt x="1" y="655"/>
                    <a:pt x="751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4"/>
            <p:cNvSpPr/>
            <p:nvPr/>
          </p:nvSpPr>
          <p:spPr>
            <a:xfrm>
              <a:off x="987025" y="2302200"/>
              <a:ext cx="25325" cy="16700"/>
            </a:xfrm>
            <a:custGeom>
              <a:avLst/>
              <a:gdLst/>
              <a:ahLst/>
              <a:cxnLst/>
              <a:rect l="l" t="t" r="r" b="b"/>
              <a:pathLst>
                <a:path w="1013" h="668" extrusionOk="0">
                  <a:moveTo>
                    <a:pt x="976" y="608"/>
                  </a:moveTo>
                  <a:cubicBezTo>
                    <a:pt x="1012" y="286"/>
                    <a:pt x="1000" y="0"/>
                    <a:pt x="322" y="48"/>
                  </a:cubicBezTo>
                  <a:cubicBezTo>
                    <a:pt x="262" y="191"/>
                    <a:pt x="0" y="250"/>
                    <a:pt x="95" y="489"/>
                  </a:cubicBezTo>
                  <a:cubicBezTo>
                    <a:pt x="393" y="536"/>
                    <a:pt x="524" y="667"/>
                    <a:pt x="976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4"/>
            <p:cNvSpPr/>
            <p:nvPr/>
          </p:nvSpPr>
          <p:spPr>
            <a:xfrm>
              <a:off x="929875" y="2300700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4"/>
            <p:cNvSpPr/>
            <p:nvPr/>
          </p:nvSpPr>
          <p:spPr>
            <a:xfrm>
              <a:off x="6848475" y="2292075"/>
              <a:ext cx="17275" cy="12525"/>
            </a:xfrm>
            <a:custGeom>
              <a:avLst/>
              <a:gdLst/>
              <a:ahLst/>
              <a:cxnLst/>
              <a:rect l="l" t="t" r="r" b="b"/>
              <a:pathLst>
                <a:path w="691" h="501" extrusionOk="0">
                  <a:moveTo>
                    <a:pt x="202" y="1"/>
                  </a:moveTo>
                  <a:cubicBezTo>
                    <a:pt x="214" y="155"/>
                    <a:pt x="95" y="263"/>
                    <a:pt x="0" y="346"/>
                  </a:cubicBezTo>
                  <a:cubicBezTo>
                    <a:pt x="274" y="346"/>
                    <a:pt x="298" y="501"/>
                    <a:pt x="655" y="465"/>
                  </a:cubicBezTo>
                  <a:cubicBezTo>
                    <a:pt x="691" y="203"/>
                    <a:pt x="595" y="36"/>
                    <a:pt x="20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4"/>
            <p:cNvSpPr/>
            <p:nvPr/>
          </p:nvSpPr>
          <p:spPr>
            <a:xfrm>
              <a:off x="5915900" y="2292075"/>
              <a:ext cx="24725" cy="14025"/>
            </a:xfrm>
            <a:custGeom>
              <a:avLst/>
              <a:gdLst/>
              <a:ahLst/>
              <a:cxnLst/>
              <a:rect l="l" t="t" r="r" b="b"/>
              <a:pathLst>
                <a:path w="989" h="561" extrusionOk="0">
                  <a:moveTo>
                    <a:pt x="989" y="227"/>
                  </a:moveTo>
                  <a:cubicBezTo>
                    <a:pt x="703" y="227"/>
                    <a:pt x="787" y="36"/>
                    <a:pt x="548" y="1"/>
                  </a:cubicBezTo>
                  <a:cubicBezTo>
                    <a:pt x="537" y="179"/>
                    <a:pt x="1" y="96"/>
                    <a:pt x="120" y="346"/>
                  </a:cubicBezTo>
                  <a:cubicBezTo>
                    <a:pt x="667" y="358"/>
                    <a:pt x="810" y="560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4"/>
            <p:cNvSpPr/>
            <p:nvPr/>
          </p:nvSpPr>
          <p:spPr>
            <a:xfrm>
              <a:off x="3201275" y="2297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3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4"/>
            <p:cNvSpPr/>
            <p:nvPr/>
          </p:nvSpPr>
          <p:spPr>
            <a:xfrm>
              <a:off x="2872375" y="2285525"/>
              <a:ext cx="25025" cy="14625"/>
            </a:xfrm>
            <a:custGeom>
              <a:avLst/>
              <a:gdLst/>
              <a:ahLst/>
              <a:cxnLst/>
              <a:rect l="l" t="t" r="r" b="b"/>
              <a:pathLst>
                <a:path w="1001" h="585" extrusionOk="0">
                  <a:moveTo>
                    <a:pt x="774" y="382"/>
                  </a:moveTo>
                  <a:cubicBezTo>
                    <a:pt x="786" y="370"/>
                    <a:pt x="989" y="144"/>
                    <a:pt x="1000" y="167"/>
                  </a:cubicBezTo>
                  <a:cubicBezTo>
                    <a:pt x="762" y="1"/>
                    <a:pt x="0" y="584"/>
                    <a:pt x="774" y="501"/>
                  </a:cubicBezTo>
                  <a:cubicBezTo>
                    <a:pt x="786" y="489"/>
                    <a:pt x="762" y="382"/>
                    <a:pt x="774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4"/>
            <p:cNvSpPr/>
            <p:nvPr/>
          </p:nvSpPr>
          <p:spPr>
            <a:xfrm>
              <a:off x="4054950" y="228672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4"/>
            <p:cNvSpPr/>
            <p:nvPr/>
          </p:nvSpPr>
          <p:spPr>
            <a:xfrm>
              <a:off x="3315575" y="22831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4"/>
            <p:cNvSpPr/>
            <p:nvPr/>
          </p:nvSpPr>
          <p:spPr>
            <a:xfrm>
              <a:off x="2125550" y="22867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96"/>
                  </a:cubicBezTo>
                  <a:cubicBezTo>
                    <a:pt x="167" y="84"/>
                    <a:pt x="417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4"/>
            <p:cNvSpPr/>
            <p:nvPr/>
          </p:nvSpPr>
          <p:spPr>
            <a:xfrm>
              <a:off x="4557400" y="22831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4"/>
            <p:cNvSpPr/>
            <p:nvPr/>
          </p:nvSpPr>
          <p:spPr>
            <a:xfrm>
              <a:off x="5522100" y="22810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3"/>
                    <a:pt x="429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4"/>
            <p:cNvSpPr/>
            <p:nvPr/>
          </p:nvSpPr>
          <p:spPr>
            <a:xfrm>
              <a:off x="2206800" y="22807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2"/>
                  </a:moveTo>
                  <a:cubicBezTo>
                    <a:pt x="394" y="24"/>
                    <a:pt x="49" y="0"/>
                    <a:pt x="1" y="131"/>
                  </a:cubicBezTo>
                  <a:cubicBezTo>
                    <a:pt x="263" y="95"/>
                    <a:pt x="620" y="143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4"/>
            <p:cNvSpPr/>
            <p:nvPr/>
          </p:nvSpPr>
          <p:spPr>
            <a:xfrm>
              <a:off x="2138950" y="22801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4"/>
            <p:cNvSpPr/>
            <p:nvPr/>
          </p:nvSpPr>
          <p:spPr>
            <a:xfrm>
              <a:off x="1348075" y="2277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4"/>
            <p:cNvSpPr/>
            <p:nvPr/>
          </p:nvSpPr>
          <p:spPr>
            <a:xfrm>
              <a:off x="4565450" y="227242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7"/>
                    <a:pt x="214" y="1"/>
                  </a:cubicBezTo>
                  <a:cubicBezTo>
                    <a:pt x="202" y="72"/>
                    <a:pt x="191" y="132"/>
                    <a:pt x="0" y="120"/>
                  </a:cubicBezTo>
                  <a:cubicBezTo>
                    <a:pt x="36" y="251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4"/>
            <p:cNvSpPr/>
            <p:nvPr/>
          </p:nvSpPr>
          <p:spPr>
            <a:xfrm>
              <a:off x="4406200" y="2268850"/>
              <a:ext cx="30975" cy="16400"/>
            </a:xfrm>
            <a:custGeom>
              <a:avLst/>
              <a:gdLst/>
              <a:ahLst/>
              <a:cxnLst/>
              <a:rect l="l" t="t" r="r" b="b"/>
              <a:pathLst>
                <a:path w="1239" h="656" extrusionOk="0">
                  <a:moveTo>
                    <a:pt x="727" y="382"/>
                  </a:moveTo>
                  <a:cubicBezTo>
                    <a:pt x="1238" y="1"/>
                    <a:pt x="0" y="656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4"/>
            <p:cNvSpPr/>
            <p:nvPr/>
          </p:nvSpPr>
          <p:spPr>
            <a:xfrm>
              <a:off x="6356150" y="2264400"/>
              <a:ext cx="22050" cy="14000"/>
            </a:xfrm>
            <a:custGeom>
              <a:avLst/>
              <a:gdLst/>
              <a:ahLst/>
              <a:cxnLst/>
              <a:rect l="l" t="t" r="r" b="b"/>
              <a:pathLst>
                <a:path w="882" h="560" extrusionOk="0">
                  <a:moveTo>
                    <a:pt x="548" y="560"/>
                  </a:moveTo>
                  <a:cubicBezTo>
                    <a:pt x="845" y="417"/>
                    <a:pt x="881" y="12"/>
                    <a:pt x="322" y="0"/>
                  </a:cubicBezTo>
                  <a:cubicBezTo>
                    <a:pt x="48" y="131"/>
                    <a:pt x="0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4"/>
            <p:cNvSpPr/>
            <p:nvPr/>
          </p:nvSpPr>
          <p:spPr>
            <a:xfrm>
              <a:off x="5625400" y="2272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62" y="37"/>
                    <a:pt x="1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4"/>
            <p:cNvSpPr/>
            <p:nvPr/>
          </p:nvSpPr>
          <p:spPr>
            <a:xfrm>
              <a:off x="4823800" y="2269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9"/>
                  </a:moveTo>
                  <a:lnTo>
                    <a:pt x="536" y="239"/>
                  </a:lnTo>
                  <a:cubicBezTo>
                    <a:pt x="536" y="120"/>
                    <a:pt x="715" y="108"/>
                    <a:pt x="763" y="13"/>
                  </a:cubicBezTo>
                  <a:cubicBezTo>
                    <a:pt x="417" y="36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4"/>
            <p:cNvSpPr/>
            <p:nvPr/>
          </p:nvSpPr>
          <p:spPr>
            <a:xfrm>
              <a:off x="6720775" y="22664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13"/>
                  </a:cubicBezTo>
                  <a:cubicBezTo>
                    <a:pt x="417" y="36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4"/>
            <p:cNvSpPr/>
            <p:nvPr/>
          </p:nvSpPr>
          <p:spPr>
            <a:xfrm>
              <a:off x="6757075" y="2253975"/>
              <a:ext cx="17600" cy="16700"/>
            </a:xfrm>
            <a:custGeom>
              <a:avLst/>
              <a:gdLst/>
              <a:ahLst/>
              <a:cxnLst/>
              <a:rect l="l" t="t" r="r" b="b"/>
              <a:pathLst>
                <a:path w="704" h="668" extrusionOk="0">
                  <a:moveTo>
                    <a:pt x="394" y="632"/>
                  </a:moveTo>
                  <a:cubicBezTo>
                    <a:pt x="465" y="489"/>
                    <a:pt x="703" y="429"/>
                    <a:pt x="620" y="191"/>
                  </a:cubicBezTo>
                  <a:cubicBezTo>
                    <a:pt x="1" y="1"/>
                    <a:pt x="1" y="667"/>
                    <a:pt x="394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4"/>
            <p:cNvSpPr/>
            <p:nvPr/>
          </p:nvSpPr>
          <p:spPr>
            <a:xfrm>
              <a:off x="6685350" y="22644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4"/>
            <p:cNvSpPr/>
            <p:nvPr/>
          </p:nvSpPr>
          <p:spPr>
            <a:xfrm>
              <a:off x="7003250" y="22635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4"/>
            <p:cNvSpPr/>
            <p:nvPr/>
          </p:nvSpPr>
          <p:spPr>
            <a:xfrm>
              <a:off x="5239325" y="22587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0"/>
                  </a:moveTo>
                  <a:cubicBezTo>
                    <a:pt x="287" y="0"/>
                    <a:pt x="108" y="83"/>
                    <a:pt x="1" y="226"/>
                  </a:cubicBezTo>
                  <a:cubicBezTo>
                    <a:pt x="346" y="203"/>
                    <a:pt x="763" y="238"/>
                    <a:pt x="668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4"/>
            <p:cNvSpPr/>
            <p:nvPr/>
          </p:nvSpPr>
          <p:spPr>
            <a:xfrm>
              <a:off x="4742250" y="2260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4"/>
            <p:cNvSpPr/>
            <p:nvPr/>
          </p:nvSpPr>
          <p:spPr>
            <a:xfrm>
              <a:off x="3214975" y="2260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4"/>
            <p:cNvSpPr/>
            <p:nvPr/>
          </p:nvSpPr>
          <p:spPr>
            <a:xfrm>
              <a:off x="6592775" y="22554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38"/>
                    <a:pt x="382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4"/>
            <p:cNvSpPr/>
            <p:nvPr/>
          </p:nvSpPr>
          <p:spPr>
            <a:xfrm>
              <a:off x="5626000" y="2248025"/>
              <a:ext cx="51800" cy="13425"/>
            </a:xfrm>
            <a:custGeom>
              <a:avLst/>
              <a:gdLst/>
              <a:ahLst/>
              <a:cxnLst/>
              <a:rect l="l" t="t" r="r" b="b"/>
              <a:pathLst>
                <a:path w="2072" h="537" extrusionOk="0">
                  <a:moveTo>
                    <a:pt x="1286" y="536"/>
                  </a:moveTo>
                  <a:cubicBezTo>
                    <a:pt x="2072" y="1"/>
                    <a:pt x="0" y="382"/>
                    <a:pt x="1286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4"/>
            <p:cNvSpPr/>
            <p:nvPr/>
          </p:nvSpPr>
          <p:spPr>
            <a:xfrm>
              <a:off x="6638925" y="22519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1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4"/>
            <p:cNvSpPr/>
            <p:nvPr/>
          </p:nvSpPr>
          <p:spPr>
            <a:xfrm>
              <a:off x="4293975" y="2247125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4"/>
            <p:cNvSpPr/>
            <p:nvPr/>
          </p:nvSpPr>
          <p:spPr>
            <a:xfrm>
              <a:off x="280075" y="22495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79" y="155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4"/>
            <p:cNvSpPr/>
            <p:nvPr/>
          </p:nvSpPr>
          <p:spPr>
            <a:xfrm>
              <a:off x="1145675" y="2236125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715" y="441"/>
                  </a:moveTo>
                  <a:cubicBezTo>
                    <a:pt x="774" y="191"/>
                    <a:pt x="667" y="24"/>
                    <a:pt x="286" y="0"/>
                  </a:cubicBezTo>
                  <a:cubicBezTo>
                    <a:pt x="0" y="131"/>
                    <a:pt x="107" y="453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4"/>
            <p:cNvSpPr/>
            <p:nvPr/>
          </p:nvSpPr>
          <p:spPr>
            <a:xfrm>
              <a:off x="4489825" y="2226600"/>
              <a:ext cx="21475" cy="17875"/>
            </a:xfrm>
            <a:custGeom>
              <a:avLst/>
              <a:gdLst/>
              <a:ahLst/>
              <a:cxnLst/>
              <a:rect l="l" t="t" r="r" b="b"/>
              <a:pathLst>
                <a:path w="859" h="715" extrusionOk="0">
                  <a:moveTo>
                    <a:pt x="858" y="715"/>
                  </a:moveTo>
                  <a:lnTo>
                    <a:pt x="858" y="48"/>
                  </a:lnTo>
                  <a:cubicBezTo>
                    <a:pt x="60" y="0"/>
                    <a:pt x="203" y="465"/>
                    <a:pt x="1" y="7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4"/>
            <p:cNvSpPr/>
            <p:nvPr/>
          </p:nvSpPr>
          <p:spPr>
            <a:xfrm>
              <a:off x="3400700" y="2232250"/>
              <a:ext cx="31300" cy="16100"/>
            </a:xfrm>
            <a:custGeom>
              <a:avLst/>
              <a:gdLst/>
              <a:ahLst/>
              <a:cxnLst/>
              <a:rect l="l" t="t" r="r" b="b"/>
              <a:pathLst>
                <a:path w="1252" h="644" extrusionOk="0">
                  <a:moveTo>
                    <a:pt x="727" y="370"/>
                  </a:moveTo>
                  <a:cubicBezTo>
                    <a:pt x="1251" y="0"/>
                    <a:pt x="1" y="643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4"/>
            <p:cNvSpPr/>
            <p:nvPr/>
          </p:nvSpPr>
          <p:spPr>
            <a:xfrm>
              <a:off x="915575" y="222777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8"/>
                  </a:moveTo>
                  <a:cubicBezTo>
                    <a:pt x="632" y="251"/>
                    <a:pt x="1394" y="13"/>
                    <a:pt x="346" y="1"/>
                  </a:cubicBezTo>
                  <a:cubicBezTo>
                    <a:pt x="477" y="227"/>
                    <a:pt x="1" y="775"/>
                    <a:pt x="775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4"/>
            <p:cNvSpPr/>
            <p:nvPr/>
          </p:nvSpPr>
          <p:spPr>
            <a:xfrm>
              <a:off x="2693175" y="22382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7"/>
                    <a:pt x="441" y="72"/>
                    <a:pt x="334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4"/>
            <p:cNvSpPr/>
            <p:nvPr/>
          </p:nvSpPr>
          <p:spPr>
            <a:xfrm>
              <a:off x="802175" y="22382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4"/>
            <p:cNvSpPr/>
            <p:nvPr/>
          </p:nvSpPr>
          <p:spPr>
            <a:xfrm>
              <a:off x="3378100" y="22322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4"/>
            <p:cNvSpPr/>
            <p:nvPr/>
          </p:nvSpPr>
          <p:spPr>
            <a:xfrm>
              <a:off x="486650" y="2232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4"/>
            <p:cNvSpPr/>
            <p:nvPr/>
          </p:nvSpPr>
          <p:spPr>
            <a:xfrm>
              <a:off x="5002700" y="22295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31" y="143"/>
                  </a:moveTo>
                  <a:cubicBezTo>
                    <a:pt x="191" y="167"/>
                    <a:pt x="453" y="84"/>
                    <a:pt x="346" y="24"/>
                  </a:cubicBezTo>
                  <a:cubicBezTo>
                    <a:pt x="286" y="0"/>
                    <a:pt x="0" y="84"/>
                    <a:pt x="13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4"/>
            <p:cNvSpPr/>
            <p:nvPr/>
          </p:nvSpPr>
          <p:spPr>
            <a:xfrm>
              <a:off x="2896175" y="2221225"/>
              <a:ext cx="28300" cy="12250"/>
            </a:xfrm>
            <a:custGeom>
              <a:avLst/>
              <a:gdLst/>
              <a:ahLst/>
              <a:cxnLst/>
              <a:rect l="l" t="t" r="r" b="b"/>
              <a:pathLst>
                <a:path w="1132" h="490" extrusionOk="0">
                  <a:moveTo>
                    <a:pt x="48" y="144"/>
                  </a:moveTo>
                  <a:cubicBezTo>
                    <a:pt x="72" y="275"/>
                    <a:pt x="1" y="453"/>
                    <a:pt x="275" y="489"/>
                  </a:cubicBezTo>
                  <a:cubicBezTo>
                    <a:pt x="287" y="203"/>
                    <a:pt x="1120" y="322"/>
                    <a:pt x="1132" y="37"/>
                  </a:cubicBezTo>
                  <a:cubicBezTo>
                    <a:pt x="453" y="156"/>
                    <a:pt x="549" y="1"/>
                    <a:pt x="4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4"/>
            <p:cNvSpPr/>
            <p:nvPr/>
          </p:nvSpPr>
          <p:spPr>
            <a:xfrm>
              <a:off x="744125" y="2221825"/>
              <a:ext cx="25025" cy="11350"/>
            </a:xfrm>
            <a:custGeom>
              <a:avLst/>
              <a:gdLst/>
              <a:ahLst/>
              <a:cxnLst/>
              <a:rect l="l" t="t" r="r" b="b"/>
              <a:pathLst>
                <a:path w="1001" h="454" extrusionOk="0">
                  <a:moveTo>
                    <a:pt x="691" y="453"/>
                  </a:moveTo>
                  <a:cubicBezTo>
                    <a:pt x="751" y="298"/>
                    <a:pt x="1001" y="239"/>
                    <a:pt x="894" y="1"/>
                  </a:cubicBezTo>
                  <a:lnTo>
                    <a:pt x="24" y="1"/>
                  </a:lnTo>
                  <a:cubicBezTo>
                    <a:pt x="1" y="287"/>
                    <a:pt x="370" y="358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4"/>
            <p:cNvSpPr/>
            <p:nvPr/>
          </p:nvSpPr>
          <p:spPr>
            <a:xfrm>
              <a:off x="1978800" y="2221225"/>
              <a:ext cx="25625" cy="9275"/>
            </a:xfrm>
            <a:custGeom>
              <a:avLst/>
              <a:gdLst/>
              <a:ahLst/>
              <a:cxnLst/>
              <a:rect l="l" t="t" r="r" b="b"/>
              <a:pathLst>
                <a:path w="1025" h="371" extrusionOk="0">
                  <a:moveTo>
                    <a:pt x="429" y="370"/>
                  </a:moveTo>
                  <a:cubicBezTo>
                    <a:pt x="1025" y="191"/>
                    <a:pt x="96" y="1"/>
                    <a:pt x="1" y="251"/>
                  </a:cubicBezTo>
                  <a:cubicBezTo>
                    <a:pt x="215" y="251"/>
                    <a:pt x="251" y="334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4"/>
            <p:cNvSpPr/>
            <p:nvPr/>
          </p:nvSpPr>
          <p:spPr>
            <a:xfrm>
              <a:off x="1418925" y="2227475"/>
              <a:ext cx="11025" cy="3025"/>
            </a:xfrm>
            <a:custGeom>
              <a:avLst/>
              <a:gdLst/>
              <a:ahLst/>
              <a:cxnLst/>
              <a:rect l="l" t="t" r="r" b="b"/>
              <a:pathLst>
                <a:path w="441" h="121" extrusionOk="0">
                  <a:moveTo>
                    <a:pt x="0" y="120"/>
                  </a:moveTo>
                  <a:cubicBezTo>
                    <a:pt x="167" y="84"/>
                    <a:pt x="441" y="120"/>
                    <a:pt x="441" y="1"/>
                  </a:cubicBezTo>
                  <a:cubicBezTo>
                    <a:pt x="262" y="25"/>
                    <a:pt x="0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4"/>
            <p:cNvSpPr/>
            <p:nvPr/>
          </p:nvSpPr>
          <p:spPr>
            <a:xfrm>
              <a:off x="445275" y="2220350"/>
              <a:ext cx="7175" cy="11625"/>
            </a:xfrm>
            <a:custGeom>
              <a:avLst/>
              <a:gdLst/>
              <a:ahLst/>
              <a:cxnLst/>
              <a:rect l="l" t="t" r="r" b="b"/>
              <a:pathLst>
                <a:path w="287" h="465" extrusionOk="0">
                  <a:moveTo>
                    <a:pt x="36" y="179"/>
                  </a:moveTo>
                  <a:cubicBezTo>
                    <a:pt x="1" y="298"/>
                    <a:pt x="203" y="465"/>
                    <a:pt x="263" y="298"/>
                  </a:cubicBezTo>
                  <a:cubicBezTo>
                    <a:pt x="287" y="167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4"/>
            <p:cNvSpPr/>
            <p:nvPr/>
          </p:nvSpPr>
          <p:spPr>
            <a:xfrm>
              <a:off x="2807175" y="22242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3"/>
                    <a:pt x="120" y="143"/>
                  </a:cubicBezTo>
                  <a:cubicBezTo>
                    <a:pt x="179" y="155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4"/>
            <p:cNvSpPr/>
            <p:nvPr/>
          </p:nvSpPr>
          <p:spPr>
            <a:xfrm>
              <a:off x="6193025" y="22212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44"/>
                  </a:moveTo>
                  <a:cubicBezTo>
                    <a:pt x="179" y="180"/>
                    <a:pt x="453" y="84"/>
                    <a:pt x="346" y="25"/>
                  </a:cubicBezTo>
                  <a:cubicBezTo>
                    <a:pt x="274" y="1"/>
                    <a:pt x="0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4"/>
            <p:cNvSpPr/>
            <p:nvPr/>
          </p:nvSpPr>
          <p:spPr>
            <a:xfrm>
              <a:off x="4473750" y="2215275"/>
              <a:ext cx="25050" cy="9850"/>
            </a:xfrm>
            <a:custGeom>
              <a:avLst/>
              <a:gdLst/>
              <a:ahLst/>
              <a:cxnLst/>
              <a:rect l="l" t="t" r="r" b="b"/>
              <a:pathLst>
                <a:path w="1002" h="394" extrusionOk="0">
                  <a:moveTo>
                    <a:pt x="846" y="263"/>
                  </a:moveTo>
                  <a:cubicBezTo>
                    <a:pt x="1001" y="1"/>
                    <a:pt x="1" y="25"/>
                    <a:pt x="191" y="263"/>
                  </a:cubicBezTo>
                  <a:cubicBezTo>
                    <a:pt x="275" y="358"/>
                    <a:pt x="775" y="394"/>
                    <a:pt x="846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4"/>
            <p:cNvSpPr/>
            <p:nvPr/>
          </p:nvSpPr>
          <p:spPr>
            <a:xfrm>
              <a:off x="4418100" y="2207550"/>
              <a:ext cx="19075" cy="17275"/>
            </a:xfrm>
            <a:custGeom>
              <a:avLst/>
              <a:gdLst/>
              <a:ahLst/>
              <a:cxnLst/>
              <a:rect l="l" t="t" r="r" b="b"/>
              <a:pathLst>
                <a:path w="763" h="691" extrusionOk="0">
                  <a:moveTo>
                    <a:pt x="465" y="691"/>
                  </a:moveTo>
                  <a:cubicBezTo>
                    <a:pt x="381" y="488"/>
                    <a:pt x="762" y="0"/>
                    <a:pt x="36" y="131"/>
                  </a:cubicBezTo>
                  <a:cubicBezTo>
                    <a:pt x="0" y="405"/>
                    <a:pt x="0" y="679"/>
                    <a:pt x="465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4"/>
            <p:cNvSpPr/>
            <p:nvPr/>
          </p:nvSpPr>
          <p:spPr>
            <a:xfrm>
              <a:off x="6301675" y="22155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4"/>
            <p:cNvSpPr/>
            <p:nvPr/>
          </p:nvSpPr>
          <p:spPr>
            <a:xfrm>
              <a:off x="7111900" y="22099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1"/>
                  </a:moveTo>
                  <a:cubicBezTo>
                    <a:pt x="155" y="167"/>
                    <a:pt x="429" y="72"/>
                    <a:pt x="310" y="12"/>
                  </a:cubicBezTo>
                  <a:cubicBezTo>
                    <a:pt x="262" y="1"/>
                    <a:pt x="0" y="96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4"/>
            <p:cNvSpPr/>
            <p:nvPr/>
          </p:nvSpPr>
          <p:spPr>
            <a:xfrm>
              <a:off x="5856375" y="2206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4"/>
            <p:cNvSpPr/>
            <p:nvPr/>
          </p:nvSpPr>
          <p:spPr>
            <a:xfrm>
              <a:off x="1464750" y="22069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4"/>
            <p:cNvSpPr/>
            <p:nvPr/>
          </p:nvSpPr>
          <p:spPr>
            <a:xfrm>
              <a:off x="3739750" y="2198900"/>
              <a:ext cx="21450" cy="9275"/>
            </a:xfrm>
            <a:custGeom>
              <a:avLst/>
              <a:gdLst/>
              <a:ahLst/>
              <a:cxnLst/>
              <a:rect l="l" t="t" r="r" b="b"/>
              <a:pathLst>
                <a:path w="858" h="371" extrusionOk="0">
                  <a:moveTo>
                    <a:pt x="857" y="25"/>
                  </a:moveTo>
                  <a:cubicBezTo>
                    <a:pt x="369" y="1"/>
                    <a:pt x="48" y="61"/>
                    <a:pt x="0" y="251"/>
                  </a:cubicBezTo>
                  <a:cubicBezTo>
                    <a:pt x="417" y="215"/>
                    <a:pt x="476" y="370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4"/>
            <p:cNvSpPr/>
            <p:nvPr/>
          </p:nvSpPr>
          <p:spPr>
            <a:xfrm>
              <a:off x="3386125" y="22019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24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4"/>
            <p:cNvSpPr/>
            <p:nvPr/>
          </p:nvSpPr>
          <p:spPr>
            <a:xfrm>
              <a:off x="1503150" y="22042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4"/>
            <p:cNvSpPr/>
            <p:nvPr/>
          </p:nvSpPr>
          <p:spPr>
            <a:xfrm>
              <a:off x="658100" y="2195350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1" y="500"/>
                  </a:moveTo>
                  <a:cubicBezTo>
                    <a:pt x="382" y="512"/>
                    <a:pt x="679" y="464"/>
                    <a:pt x="870" y="381"/>
                  </a:cubicBezTo>
                  <a:cubicBezTo>
                    <a:pt x="941" y="83"/>
                    <a:pt x="572" y="0"/>
                    <a:pt x="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4"/>
            <p:cNvSpPr/>
            <p:nvPr/>
          </p:nvSpPr>
          <p:spPr>
            <a:xfrm>
              <a:off x="7293750" y="21989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4"/>
            <p:cNvSpPr/>
            <p:nvPr/>
          </p:nvSpPr>
          <p:spPr>
            <a:xfrm>
              <a:off x="2880700" y="2193850"/>
              <a:ext cx="32775" cy="14325"/>
            </a:xfrm>
            <a:custGeom>
              <a:avLst/>
              <a:gdLst/>
              <a:ahLst/>
              <a:cxnLst/>
              <a:rect l="l" t="t" r="r" b="b"/>
              <a:pathLst>
                <a:path w="1311" h="573" extrusionOk="0">
                  <a:moveTo>
                    <a:pt x="1310" y="1"/>
                  </a:moveTo>
                  <a:lnTo>
                    <a:pt x="215" y="1"/>
                  </a:lnTo>
                  <a:cubicBezTo>
                    <a:pt x="239" y="203"/>
                    <a:pt x="179" y="346"/>
                    <a:pt x="1" y="453"/>
                  </a:cubicBezTo>
                  <a:cubicBezTo>
                    <a:pt x="953" y="572"/>
                    <a:pt x="977" y="203"/>
                    <a:pt x="131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4"/>
            <p:cNvSpPr/>
            <p:nvPr/>
          </p:nvSpPr>
          <p:spPr>
            <a:xfrm>
              <a:off x="1804075" y="219950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27"/>
                  </a:moveTo>
                  <a:lnTo>
                    <a:pt x="679" y="1"/>
                  </a:lnTo>
                  <a:lnTo>
                    <a:pt x="25" y="1"/>
                  </a:lnTo>
                  <a:cubicBezTo>
                    <a:pt x="1" y="191"/>
                    <a:pt x="239" y="251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4"/>
            <p:cNvSpPr/>
            <p:nvPr/>
          </p:nvSpPr>
          <p:spPr>
            <a:xfrm>
              <a:off x="1745750" y="2187900"/>
              <a:ext cx="35725" cy="14900"/>
            </a:xfrm>
            <a:custGeom>
              <a:avLst/>
              <a:gdLst/>
              <a:ahLst/>
              <a:cxnLst/>
              <a:rect l="l" t="t" r="r" b="b"/>
              <a:pathLst>
                <a:path w="1429" h="596" extrusionOk="0">
                  <a:moveTo>
                    <a:pt x="405" y="572"/>
                  </a:moveTo>
                  <a:cubicBezTo>
                    <a:pt x="1429" y="596"/>
                    <a:pt x="976" y="48"/>
                    <a:pt x="405" y="0"/>
                  </a:cubicBezTo>
                  <a:cubicBezTo>
                    <a:pt x="0" y="227"/>
                    <a:pt x="536" y="215"/>
                    <a:pt x="405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4"/>
            <p:cNvSpPr/>
            <p:nvPr/>
          </p:nvSpPr>
          <p:spPr>
            <a:xfrm>
              <a:off x="3846900" y="21908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62" y="155"/>
                    <a:pt x="0" y="155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4"/>
            <p:cNvSpPr/>
            <p:nvPr/>
          </p:nvSpPr>
          <p:spPr>
            <a:xfrm>
              <a:off x="1674300" y="2196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7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4"/>
            <p:cNvSpPr/>
            <p:nvPr/>
          </p:nvSpPr>
          <p:spPr>
            <a:xfrm>
              <a:off x="1076900" y="2184025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8" y="501"/>
                  </a:moveTo>
                  <a:cubicBezTo>
                    <a:pt x="429" y="429"/>
                    <a:pt x="441" y="370"/>
                    <a:pt x="632" y="382"/>
                  </a:cubicBezTo>
                  <a:lnTo>
                    <a:pt x="632" y="155"/>
                  </a:lnTo>
                  <a:cubicBezTo>
                    <a:pt x="96" y="1"/>
                    <a:pt x="1" y="548"/>
                    <a:pt x="418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4"/>
            <p:cNvSpPr/>
            <p:nvPr/>
          </p:nvSpPr>
          <p:spPr>
            <a:xfrm>
              <a:off x="5763800" y="21902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4"/>
            <p:cNvSpPr/>
            <p:nvPr/>
          </p:nvSpPr>
          <p:spPr>
            <a:xfrm>
              <a:off x="5686125" y="2180450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7"/>
                  </a:moveTo>
                  <a:cubicBezTo>
                    <a:pt x="2048" y="1"/>
                    <a:pt x="0" y="382"/>
                    <a:pt x="1262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4"/>
            <p:cNvSpPr/>
            <p:nvPr/>
          </p:nvSpPr>
          <p:spPr>
            <a:xfrm>
              <a:off x="4820525" y="218552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1" y="179"/>
                    <a:pt x="667" y="0"/>
                  </a:cubicBezTo>
                  <a:lnTo>
                    <a:pt x="239" y="0"/>
                  </a:lnTo>
                  <a:cubicBezTo>
                    <a:pt x="1" y="155"/>
                    <a:pt x="1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4"/>
            <p:cNvSpPr/>
            <p:nvPr/>
          </p:nvSpPr>
          <p:spPr>
            <a:xfrm>
              <a:off x="337525" y="2184325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1" y="263"/>
                  </a:moveTo>
                  <a:cubicBezTo>
                    <a:pt x="227" y="263"/>
                    <a:pt x="251" y="358"/>
                    <a:pt x="429" y="382"/>
                  </a:cubicBezTo>
                  <a:cubicBezTo>
                    <a:pt x="1025" y="191"/>
                    <a:pt x="120" y="1"/>
                    <a:pt x="1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4"/>
            <p:cNvSpPr/>
            <p:nvPr/>
          </p:nvSpPr>
          <p:spPr>
            <a:xfrm>
              <a:off x="5905200" y="2187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19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4"/>
            <p:cNvSpPr/>
            <p:nvPr/>
          </p:nvSpPr>
          <p:spPr>
            <a:xfrm>
              <a:off x="4910725" y="2187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4"/>
            <p:cNvSpPr/>
            <p:nvPr/>
          </p:nvSpPr>
          <p:spPr>
            <a:xfrm>
              <a:off x="2209800" y="2187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1" y="24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67" y="179"/>
                    <a:pt x="429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4"/>
            <p:cNvSpPr/>
            <p:nvPr/>
          </p:nvSpPr>
          <p:spPr>
            <a:xfrm>
              <a:off x="5781375" y="21757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93"/>
                  </a:moveTo>
                  <a:cubicBezTo>
                    <a:pt x="1250" y="0"/>
                    <a:pt x="0" y="655"/>
                    <a:pt x="714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4"/>
            <p:cNvSpPr/>
            <p:nvPr/>
          </p:nvSpPr>
          <p:spPr>
            <a:xfrm>
              <a:off x="4071025" y="2181650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1" y="155"/>
                  </a:moveTo>
                  <a:cubicBezTo>
                    <a:pt x="441" y="36"/>
                    <a:pt x="48" y="0"/>
                    <a:pt x="1" y="155"/>
                  </a:cubicBezTo>
                  <a:cubicBezTo>
                    <a:pt x="251" y="131"/>
                    <a:pt x="334" y="310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4"/>
            <p:cNvSpPr/>
            <p:nvPr/>
          </p:nvSpPr>
          <p:spPr>
            <a:xfrm>
              <a:off x="3867425" y="21846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96" y="131"/>
                  </a:moveTo>
                  <a:cubicBezTo>
                    <a:pt x="156" y="167"/>
                    <a:pt x="430" y="72"/>
                    <a:pt x="322" y="12"/>
                  </a:cubicBezTo>
                  <a:cubicBezTo>
                    <a:pt x="263" y="0"/>
                    <a:pt x="1" y="96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4"/>
            <p:cNvSpPr/>
            <p:nvPr/>
          </p:nvSpPr>
          <p:spPr>
            <a:xfrm>
              <a:off x="397350" y="2185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51" y="24"/>
                    <a:pt x="1" y="0"/>
                    <a:pt x="1" y="119"/>
                  </a:cubicBezTo>
                  <a:cubicBezTo>
                    <a:pt x="168" y="84"/>
                    <a:pt x="418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4"/>
            <p:cNvSpPr/>
            <p:nvPr/>
          </p:nvSpPr>
          <p:spPr>
            <a:xfrm>
              <a:off x="6005200" y="217687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80"/>
                    <a:pt x="691" y="1"/>
                  </a:cubicBezTo>
                  <a:lnTo>
                    <a:pt x="251" y="1"/>
                  </a:lnTo>
                  <a:cubicBezTo>
                    <a:pt x="1" y="168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4"/>
            <p:cNvSpPr/>
            <p:nvPr/>
          </p:nvSpPr>
          <p:spPr>
            <a:xfrm>
              <a:off x="1937725" y="21816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4"/>
            <p:cNvSpPr/>
            <p:nvPr/>
          </p:nvSpPr>
          <p:spPr>
            <a:xfrm>
              <a:off x="1671625" y="21789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4"/>
            <p:cNvSpPr/>
            <p:nvPr/>
          </p:nvSpPr>
          <p:spPr>
            <a:xfrm>
              <a:off x="1391825" y="2175700"/>
              <a:ext cx="11050" cy="7450"/>
            </a:xfrm>
            <a:custGeom>
              <a:avLst/>
              <a:gdLst/>
              <a:ahLst/>
              <a:cxnLst/>
              <a:rect l="l" t="t" r="r" b="b"/>
              <a:pathLst>
                <a:path w="442" h="298" extrusionOk="0">
                  <a:moveTo>
                    <a:pt x="441" y="167"/>
                  </a:moveTo>
                  <a:cubicBezTo>
                    <a:pt x="191" y="179"/>
                    <a:pt x="96" y="0"/>
                    <a:pt x="1" y="167"/>
                  </a:cubicBezTo>
                  <a:cubicBezTo>
                    <a:pt x="1" y="274"/>
                    <a:pt x="382" y="298"/>
                    <a:pt x="441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4"/>
            <p:cNvSpPr/>
            <p:nvPr/>
          </p:nvSpPr>
          <p:spPr>
            <a:xfrm>
              <a:off x="3625450" y="21742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4"/>
            <p:cNvSpPr/>
            <p:nvPr/>
          </p:nvSpPr>
          <p:spPr>
            <a:xfrm>
              <a:off x="1446300" y="21742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4"/>
            <p:cNvSpPr/>
            <p:nvPr/>
          </p:nvSpPr>
          <p:spPr>
            <a:xfrm>
              <a:off x="6505575" y="2173900"/>
              <a:ext cx="16375" cy="3300"/>
            </a:xfrm>
            <a:custGeom>
              <a:avLst/>
              <a:gdLst/>
              <a:ahLst/>
              <a:cxnLst/>
              <a:rect l="l" t="t" r="r" b="b"/>
              <a:pathLst>
                <a:path w="655" h="132" extrusionOk="0">
                  <a:moveTo>
                    <a:pt x="655" y="13"/>
                  </a:moveTo>
                  <a:cubicBezTo>
                    <a:pt x="405" y="25"/>
                    <a:pt x="48" y="1"/>
                    <a:pt x="0" y="132"/>
                  </a:cubicBezTo>
                  <a:cubicBezTo>
                    <a:pt x="274" y="108"/>
                    <a:pt x="631" y="132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4"/>
            <p:cNvSpPr/>
            <p:nvPr/>
          </p:nvSpPr>
          <p:spPr>
            <a:xfrm>
              <a:off x="3772175" y="21709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1" y="132"/>
                  </a:moveTo>
                  <a:cubicBezTo>
                    <a:pt x="1" y="191"/>
                    <a:pt x="180" y="263"/>
                    <a:pt x="203" y="132"/>
                  </a:cubicBezTo>
                  <a:cubicBezTo>
                    <a:pt x="215" y="60"/>
                    <a:pt x="37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4"/>
            <p:cNvSpPr/>
            <p:nvPr/>
          </p:nvSpPr>
          <p:spPr>
            <a:xfrm>
              <a:off x="739675" y="2167075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67"/>
                  </a:moveTo>
                  <a:cubicBezTo>
                    <a:pt x="179" y="179"/>
                    <a:pt x="83" y="0"/>
                    <a:pt x="0" y="167"/>
                  </a:cubicBezTo>
                  <a:cubicBezTo>
                    <a:pt x="0" y="286"/>
                    <a:pt x="369" y="321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4"/>
            <p:cNvSpPr/>
            <p:nvPr/>
          </p:nvSpPr>
          <p:spPr>
            <a:xfrm>
              <a:off x="1174250" y="2165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20"/>
                  </a:moveTo>
                  <a:cubicBezTo>
                    <a:pt x="226" y="60"/>
                    <a:pt x="48" y="1"/>
                    <a:pt x="0" y="120"/>
                  </a:cubicBezTo>
                  <a:cubicBezTo>
                    <a:pt x="0" y="191"/>
                    <a:pt x="179" y="251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4"/>
            <p:cNvSpPr/>
            <p:nvPr/>
          </p:nvSpPr>
          <p:spPr>
            <a:xfrm>
              <a:off x="3032800" y="21623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1"/>
                    <a:pt x="1" y="131"/>
                  </a:cubicBezTo>
                  <a:cubicBezTo>
                    <a:pt x="13" y="191"/>
                    <a:pt x="191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4"/>
            <p:cNvSpPr/>
            <p:nvPr/>
          </p:nvSpPr>
          <p:spPr>
            <a:xfrm>
              <a:off x="6190650" y="215932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31"/>
                  </a:moveTo>
                  <a:cubicBezTo>
                    <a:pt x="393" y="0"/>
                    <a:pt x="203" y="60"/>
                    <a:pt x="12" y="131"/>
                  </a:cubicBezTo>
                  <a:cubicBezTo>
                    <a:pt x="0" y="250"/>
                    <a:pt x="381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4"/>
            <p:cNvSpPr/>
            <p:nvPr/>
          </p:nvSpPr>
          <p:spPr>
            <a:xfrm>
              <a:off x="3576625" y="21602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41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4"/>
            <p:cNvSpPr/>
            <p:nvPr/>
          </p:nvSpPr>
          <p:spPr>
            <a:xfrm>
              <a:off x="2437800" y="21620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3"/>
                  </a:moveTo>
                  <a:cubicBezTo>
                    <a:pt x="179" y="179"/>
                    <a:pt x="453" y="84"/>
                    <a:pt x="345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4"/>
            <p:cNvSpPr/>
            <p:nvPr/>
          </p:nvSpPr>
          <p:spPr>
            <a:xfrm>
              <a:off x="2217825" y="21596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119"/>
                  </a:moveTo>
                  <a:cubicBezTo>
                    <a:pt x="0" y="179"/>
                    <a:pt x="179" y="262"/>
                    <a:pt x="215" y="119"/>
                  </a:cubicBezTo>
                  <a:cubicBezTo>
                    <a:pt x="215" y="60"/>
                    <a:pt x="36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4"/>
            <p:cNvSpPr/>
            <p:nvPr/>
          </p:nvSpPr>
          <p:spPr>
            <a:xfrm>
              <a:off x="1717750" y="215932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215"/>
                    <a:pt x="180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4"/>
            <p:cNvSpPr/>
            <p:nvPr/>
          </p:nvSpPr>
          <p:spPr>
            <a:xfrm>
              <a:off x="647400" y="21626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4"/>
            <p:cNvSpPr/>
            <p:nvPr/>
          </p:nvSpPr>
          <p:spPr>
            <a:xfrm>
              <a:off x="5506025" y="21536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43"/>
                  </a:moveTo>
                  <a:cubicBezTo>
                    <a:pt x="382" y="0"/>
                    <a:pt x="191" y="60"/>
                    <a:pt x="1" y="143"/>
                  </a:cubicBezTo>
                  <a:cubicBezTo>
                    <a:pt x="1" y="262"/>
                    <a:pt x="370" y="286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4"/>
            <p:cNvSpPr/>
            <p:nvPr/>
          </p:nvSpPr>
          <p:spPr>
            <a:xfrm>
              <a:off x="5068475" y="21563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4"/>
            <p:cNvSpPr/>
            <p:nvPr/>
          </p:nvSpPr>
          <p:spPr>
            <a:xfrm>
              <a:off x="4185025" y="215157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1"/>
                  </a:moveTo>
                  <a:lnTo>
                    <a:pt x="227" y="1"/>
                  </a:lnTo>
                  <a:cubicBezTo>
                    <a:pt x="227" y="120"/>
                    <a:pt x="49" y="132"/>
                    <a:pt x="1" y="227"/>
                  </a:cubicBezTo>
                  <a:cubicBezTo>
                    <a:pt x="287" y="239"/>
                    <a:pt x="299" y="370"/>
                    <a:pt x="65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4"/>
            <p:cNvSpPr/>
            <p:nvPr/>
          </p:nvSpPr>
          <p:spPr>
            <a:xfrm>
              <a:off x="2427375" y="21512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5" y="96"/>
                    <a:pt x="762" y="13"/>
                  </a:cubicBezTo>
                  <a:cubicBezTo>
                    <a:pt x="417" y="25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4"/>
            <p:cNvSpPr/>
            <p:nvPr/>
          </p:nvSpPr>
          <p:spPr>
            <a:xfrm>
              <a:off x="5677175" y="21507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79"/>
                    <a:pt x="430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4"/>
            <p:cNvSpPr/>
            <p:nvPr/>
          </p:nvSpPr>
          <p:spPr>
            <a:xfrm>
              <a:off x="3764150" y="2140275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8"/>
                    <a:pt x="774" y="334"/>
                    <a:pt x="953" y="0"/>
                  </a:cubicBezTo>
                  <a:cubicBezTo>
                    <a:pt x="0" y="48"/>
                    <a:pt x="643" y="239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4"/>
            <p:cNvSpPr/>
            <p:nvPr/>
          </p:nvSpPr>
          <p:spPr>
            <a:xfrm>
              <a:off x="2214850" y="21507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4"/>
            <p:cNvSpPr/>
            <p:nvPr/>
          </p:nvSpPr>
          <p:spPr>
            <a:xfrm>
              <a:off x="1714775" y="21507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80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4"/>
            <p:cNvSpPr/>
            <p:nvPr/>
          </p:nvSpPr>
          <p:spPr>
            <a:xfrm>
              <a:off x="376825" y="2138200"/>
              <a:ext cx="36625" cy="19075"/>
            </a:xfrm>
            <a:custGeom>
              <a:avLst/>
              <a:gdLst/>
              <a:ahLst/>
              <a:cxnLst/>
              <a:rect l="l" t="t" r="r" b="b"/>
              <a:pathLst>
                <a:path w="1465" h="763" extrusionOk="0">
                  <a:moveTo>
                    <a:pt x="1465" y="429"/>
                  </a:moveTo>
                  <a:cubicBezTo>
                    <a:pt x="1048" y="381"/>
                    <a:pt x="1298" y="0"/>
                    <a:pt x="596" y="83"/>
                  </a:cubicBezTo>
                  <a:cubicBezTo>
                    <a:pt x="0" y="262"/>
                    <a:pt x="1131" y="762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4"/>
            <p:cNvSpPr/>
            <p:nvPr/>
          </p:nvSpPr>
          <p:spPr>
            <a:xfrm>
              <a:off x="7013950" y="21453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4"/>
            <p:cNvSpPr/>
            <p:nvPr/>
          </p:nvSpPr>
          <p:spPr>
            <a:xfrm>
              <a:off x="5837325" y="21459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4"/>
            <p:cNvSpPr/>
            <p:nvPr/>
          </p:nvSpPr>
          <p:spPr>
            <a:xfrm>
              <a:off x="3570375" y="2137300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15"/>
                    <a:pt x="239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4"/>
            <p:cNvSpPr/>
            <p:nvPr/>
          </p:nvSpPr>
          <p:spPr>
            <a:xfrm>
              <a:off x="2649725" y="2139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4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4"/>
            <p:cNvSpPr/>
            <p:nvPr/>
          </p:nvSpPr>
          <p:spPr>
            <a:xfrm>
              <a:off x="1334675" y="21396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4"/>
            <p:cNvSpPr/>
            <p:nvPr/>
          </p:nvSpPr>
          <p:spPr>
            <a:xfrm>
              <a:off x="443200" y="2139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4"/>
            <p:cNvSpPr/>
            <p:nvPr/>
          </p:nvSpPr>
          <p:spPr>
            <a:xfrm>
              <a:off x="3818325" y="21367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4"/>
            <p:cNvSpPr/>
            <p:nvPr/>
          </p:nvSpPr>
          <p:spPr>
            <a:xfrm>
              <a:off x="1935050" y="2131050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1" y="250"/>
                  </a:moveTo>
                  <a:cubicBezTo>
                    <a:pt x="298" y="405"/>
                    <a:pt x="810" y="405"/>
                    <a:pt x="882" y="131"/>
                  </a:cubicBezTo>
                  <a:cubicBezTo>
                    <a:pt x="584" y="0"/>
                    <a:pt x="60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4"/>
            <p:cNvSpPr/>
            <p:nvPr/>
          </p:nvSpPr>
          <p:spPr>
            <a:xfrm>
              <a:off x="6908300" y="213135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8"/>
                    <a:pt x="369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4"/>
            <p:cNvSpPr/>
            <p:nvPr/>
          </p:nvSpPr>
          <p:spPr>
            <a:xfrm>
              <a:off x="6359125" y="2131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3"/>
                  </a:moveTo>
                  <a:cubicBezTo>
                    <a:pt x="226" y="84"/>
                    <a:pt x="48" y="0"/>
                    <a:pt x="0" y="143"/>
                  </a:cubicBezTo>
                  <a:cubicBezTo>
                    <a:pt x="0" y="203"/>
                    <a:pt x="179" y="262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4"/>
            <p:cNvSpPr/>
            <p:nvPr/>
          </p:nvSpPr>
          <p:spPr>
            <a:xfrm>
              <a:off x="3864750" y="213195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4"/>
            <p:cNvSpPr/>
            <p:nvPr/>
          </p:nvSpPr>
          <p:spPr>
            <a:xfrm>
              <a:off x="1334675" y="21340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4"/>
            <p:cNvSpPr/>
            <p:nvPr/>
          </p:nvSpPr>
          <p:spPr>
            <a:xfrm>
              <a:off x="1309975" y="21319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3"/>
                    <a:pt x="0" y="214"/>
                  </a:cubicBezTo>
                  <a:cubicBezTo>
                    <a:pt x="346" y="214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4"/>
            <p:cNvSpPr/>
            <p:nvPr/>
          </p:nvSpPr>
          <p:spPr>
            <a:xfrm>
              <a:off x="378000" y="21340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22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80" y="167"/>
                    <a:pt x="453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4"/>
            <p:cNvSpPr/>
            <p:nvPr/>
          </p:nvSpPr>
          <p:spPr>
            <a:xfrm>
              <a:off x="7027650" y="2125400"/>
              <a:ext cx="21750" cy="10425"/>
            </a:xfrm>
            <a:custGeom>
              <a:avLst/>
              <a:gdLst/>
              <a:ahLst/>
              <a:cxnLst/>
              <a:rect l="l" t="t" r="r" b="b"/>
              <a:pathLst>
                <a:path w="870" h="417" extrusionOk="0">
                  <a:moveTo>
                    <a:pt x="870" y="381"/>
                  </a:moveTo>
                  <a:lnTo>
                    <a:pt x="870" y="36"/>
                  </a:lnTo>
                  <a:cubicBezTo>
                    <a:pt x="370" y="0"/>
                    <a:pt x="48" y="60"/>
                    <a:pt x="1" y="262"/>
                  </a:cubicBezTo>
                  <a:cubicBezTo>
                    <a:pt x="286" y="298"/>
                    <a:pt x="405" y="417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4"/>
            <p:cNvSpPr/>
            <p:nvPr/>
          </p:nvSpPr>
          <p:spPr>
            <a:xfrm>
              <a:off x="6532950" y="21283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0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4"/>
            <p:cNvSpPr/>
            <p:nvPr/>
          </p:nvSpPr>
          <p:spPr>
            <a:xfrm>
              <a:off x="6293625" y="2120625"/>
              <a:ext cx="23550" cy="14325"/>
            </a:xfrm>
            <a:custGeom>
              <a:avLst/>
              <a:gdLst/>
              <a:ahLst/>
              <a:cxnLst/>
              <a:rect l="l" t="t" r="r" b="b"/>
              <a:pathLst>
                <a:path w="942" h="573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775" y="286"/>
                    <a:pt x="941" y="179"/>
                    <a:pt x="429" y="1"/>
                  </a:cubicBezTo>
                  <a:cubicBezTo>
                    <a:pt x="596" y="310"/>
                    <a:pt x="1" y="227"/>
                    <a:pt x="1" y="453"/>
                  </a:cubicBezTo>
                  <a:cubicBezTo>
                    <a:pt x="144" y="465"/>
                    <a:pt x="263" y="465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4"/>
            <p:cNvSpPr/>
            <p:nvPr/>
          </p:nvSpPr>
          <p:spPr>
            <a:xfrm>
              <a:off x="6239150" y="21259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203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4"/>
            <p:cNvSpPr/>
            <p:nvPr/>
          </p:nvSpPr>
          <p:spPr>
            <a:xfrm>
              <a:off x="3617400" y="2118850"/>
              <a:ext cx="46475" cy="13125"/>
            </a:xfrm>
            <a:custGeom>
              <a:avLst/>
              <a:gdLst/>
              <a:ahLst/>
              <a:cxnLst/>
              <a:rect l="l" t="t" r="r" b="b"/>
              <a:pathLst>
                <a:path w="1859" h="525" extrusionOk="0">
                  <a:moveTo>
                    <a:pt x="751" y="524"/>
                  </a:moveTo>
                  <a:cubicBezTo>
                    <a:pt x="1858" y="72"/>
                    <a:pt x="1" y="0"/>
                    <a:pt x="751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4"/>
            <p:cNvSpPr/>
            <p:nvPr/>
          </p:nvSpPr>
          <p:spPr>
            <a:xfrm>
              <a:off x="3886200" y="21262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4"/>
            <p:cNvSpPr/>
            <p:nvPr/>
          </p:nvSpPr>
          <p:spPr>
            <a:xfrm>
              <a:off x="3462625" y="21233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4"/>
            <p:cNvSpPr/>
            <p:nvPr/>
          </p:nvSpPr>
          <p:spPr>
            <a:xfrm>
              <a:off x="2658050" y="212300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4"/>
            <p:cNvSpPr/>
            <p:nvPr/>
          </p:nvSpPr>
          <p:spPr>
            <a:xfrm>
              <a:off x="1309975" y="2120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4"/>
            <p:cNvSpPr/>
            <p:nvPr/>
          </p:nvSpPr>
          <p:spPr>
            <a:xfrm>
              <a:off x="7179750" y="2111700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1" y="358"/>
                  </a:moveTo>
                  <a:cubicBezTo>
                    <a:pt x="882" y="751"/>
                    <a:pt x="513" y="0"/>
                    <a:pt x="1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4"/>
            <p:cNvSpPr/>
            <p:nvPr/>
          </p:nvSpPr>
          <p:spPr>
            <a:xfrm>
              <a:off x="5380725" y="21173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191"/>
                    <a:pt x="191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4"/>
            <p:cNvSpPr/>
            <p:nvPr/>
          </p:nvSpPr>
          <p:spPr>
            <a:xfrm>
              <a:off x="7155350" y="21170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44"/>
                  </a:moveTo>
                  <a:cubicBezTo>
                    <a:pt x="167" y="179"/>
                    <a:pt x="429" y="84"/>
                    <a:pt x="322" y="25"/>
                  </a:cubicBezTo>
                  <a:cubicBezTo>
                    <a:pt x="262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4"/>
            <p:cNvSpPr/>
            <p:nvPr/>
          </p:nvSpPr>
          <p:spPr>
            <a:xfrm>
              <a:off x="1970475" y="2117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67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4"/>
            <p:cNvSpPr/>
            <p:nvPr/>
          </p:nvSpPr>
          <p:spPr>
            <a:xfrm>
              <a:off x="1120075" y="2117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79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4"/>
            <p:cNvSpPr/>
            <p:nvPr/>
          </p:nvSpPr>
          <p:spPr>
            <a:xfrm>
              <a:off x="872425" y="2117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34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4"/>
            <p:cNvSpPr/>
            <p:nvPr/>
          </p:nvSpPr>
          <p:spPr>
            <a:xfrm>
              <a:off x="7261300" y="2109625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0"/>
                  </a:moveTo>
                  <a:cubicBezTo>
                    <a:pt x="287" y="0"/>
                    <a:pt x="108" y="83"/>
                    <a:pt x="1" y="214"/>
                  </a:cubicBezTo>
                  <a:cubicBezTo>
                    <a:pt x="346" y="203"/>
                    <a:pt x="751" y="238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4"/>
            <p:cNvSpPr/>
            <p:nvPr/>
          </p:nvSpPr>
          <p:spPr>
            <a:xfrm>
              <a:off x="7166350" y="21090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8"/>
                  </a:moveTo>
                  <a:cubicBezTo>
                    <a:pt x="537" y="119"/>
                    <a:pt x="715" y="107"/>
                    <a:pt x="763" y="24"/>
                  </a:cubicBezTo>
                  <a:cubicBezTo>
                    <a:pt x="418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4"/>
            <p:cNvSpPr/>
            <p:nvPr/>
          </p:nvSpPr>
          <p:spPr>
            <a:xfrm>
              <a:off x="2527375" y="2103950"/>
              <a:ext cx="11050" cy="11050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442" y="1"/>
                  </a:moveTo>
                  <a:lnTo>
                    <a:pt x="1" y="1"/>
                  </a:lnTo>
                  <a:lnTo>
                    <a:pt x="1" y="441"/>
                  </a:lnTo>
                  <a:lnTo>
                    <a:pt x="442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4"/>
            <p:cNvSpPr/>
            <p:nvPr/>
          </p:nvSpPr>
          <p:spPr>
            <a:xfrm>
              <a:off x="5562875" y="21087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84"/>
                    <a:pt x="108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4"/>
            <p:cNvSpPr/>
            <p:nvPr/>
          </p:nvSpPr>
          <p:spPr>
            <a:xfrm>
              <a:off x="6734175" y="2106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83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4"/>
            <p:cNvSpPr/>
            <p:nvPr/>
          </p:nvSpPr>
          <p:spPr>
            <a:xfrm>
              <a:off x="5391725" y="21060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6" y="24"/>
                  </a:moveTo>
                  <a:cubicBezTo>
                    <a:pt x="406" y="36"/>
                    <a:pt x="48" y="0"/>
                    <a:pt x="1" y="143"/>
                  </a:cubicBezTo>
                  <a:cubicBezTo>
                    <a:pt x="251" y="107"/>
                    <a:pt x="620" y="155"/>
                    <a:pt x="656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4"/>
            <p:cNvSpPr/>
            <p:nvPr/>
          </p:nvSpPr>
          <p:spPr>
            <a:xfrm>
              <a:off x="7222925" y="21006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24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4"/>
            <p:cNvSpPr/>
            <p:nvPr/>
          </p:nvSpPr>
          <p:spPr>
            <a:xfrm>
              <a:off x="7102950" y="2100975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80" y="227"/>
                  </a:moveTo>
                  <a:lnTo>
                    <a:pt x="680" y="1"/>
                  </a:lnTo>
                  <a:lnTo>
                    <a:pt x="25" y="1"/>
                  </a:lnTo>
                  <a:cubicBezTo>
                    <a:pt x="1" y="191"/>
                    <a:pt x="251" y="263"/>
                    <a:pt x="680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4"/>
            <p:cNvSpPr/>
            <p:nvPr/>
          </p:nvSpPr>
          <p:spPr>
            <a:xfrm>
              <a:off x="1346575" y="2087600"/>
              <a:ext cx="28900" cy="16375"/>
            </a:xfrm>
            <a:custGeom>
              <a:avLst/>
              <a:gdLst/>
              <a:ahLst/>
              <a:cxnLst/>
              <a:rect l="l" t="t" r="r" b="b"/>
              <a:pathLst>
                <a:path w="1156" h="655" extrusionOk="0">
                  <a:moveTo>
                    <a:pt x="941" y="655"/>
                  </a:moveTo>
                  <a:cubicBezTo>
                    <a:pt x="1156" y="0"/>
                    <a:pt x="1" y="595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4"/>
            <p:cNvSpPr/>
            <p:nvPr/>
          </p:nvSpPr>
          <p:spPr>
            <a:xfrm>
              <a:off x="6685050" y="2089675"/>
              <a:ext cx="23825" cy="11325"/>
            </a:xfrm>
            <a:custGeom>
              <a:avLst/>
              <a:gdLst/>
              <a:ahLst/>
              <a:cxnLst/>
              <a:rect l="l" t="t" r="r" b="b"/>
              <a:pathLst>
                <a:path w="953" h="453" extrusionOk="0">
                  <a:moveTo>
                    <a:pt x="655" y="0"/>
                  </a:moveTo>
                  <a:cubicBezTo>
                    <a:pt x="846" y="358"/>
                    <a:pt x="84" y="239"/>
                    <a:pt x="0" y="453"/>
                  </a:cubicBezTo>
                  <a:lnTo>
                    <a:pt x="858" y="453"/>
                  </a:lnTo>
                  <a:cubicBezTo>
                    <a:pt x="834" y="286"/>
                    <a:pt x="953" y="36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4"/>
            <p:cNvSpPr/>
            <p:nvPr/>
          </p:nvSpPr>
          <p:spPr>
            <a:xfrm>
              <a:off x="5402450" y="2098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79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4"/>
            <p:cNvSpPr/>
            <p:nvPr/>
          </p:nvSpPr>
          <p:spPr>
            <a:xfrm>
              <a:off x="4247550" y="20971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4"/>
            <p:cNvSpPr/>
            <p:nvPr/>
          </p:nvSpPr>
          <p:spPr>
            <a:xfrm>
              <a:off x="1930000" y="2092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0" y="346"/>
                  </a:moveTo>
                  <a:lnTo>
                    <a:pt x="429" y="346"/>
                  </a:lnTo>
                  <a:cubicBezTo>
                    <a:pt x="441" y="191"/>
                    <a:pt x="715" y="191"/>
                    <a:pt x="655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4"/>
            <p:cNvSpPr/>
            <p:nvPr/>
          </p:nvSpPr>
          <p:spPr>
            <a:xfrm>
              <a:off x="7149700" y="20947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19" y="132"/>
                  </a:moveTo>
                  <a:cubicBezTo>
                    <a:pt x="179" y="156"/>
                    <a:pt x="453" y="72"/>
                    <a:pt x="345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4"/>
            <p:cNvSpPr/>
            <p:nvPr/>
          </p:nvSpPr>
          <p:spPr>
            <a:xfrm>
              <a:off x="5674500" y="208520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13"/>
                  </a:moveTo>
                  <a:cubicBezTo>
                    <a:pt x="441" y="441"/>
                    <a:pt x="465" y="382"/>
                    <a:pt x="656" y="394"/>
                  </a:cubicBezTo>
                  <a:lnTo>
                    <a:pt x="656" y="167"/>
                  </a:lnTo>
                  <a:cubicBezTo>
                    <a:pt x="120" y="1"/>
                    <a:pt x="1" y="560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4"/>
            <p:cNvSpPr/>
            <p:nvPr/>
          </p:nvSpPr>
          <p:spPr>
            <a:xfrm>
              <a:off x="5043775" y="20923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27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4"/>
            <p:cNvSpPr/>
            <p:nvPr/>
          </p:nvSpPr>
          <p:spPr>
            <a:xfrm>
              <a:off x="6407925" y="2084325"/>
              <a:ext cx="26825" cy="17275"/>
            </a:xfrm>
            <a:custGeom>
              <a:avLst/>
              <a:gdLst/>
              <a:ahLst/>
              <a:cxnLst/>
              <a:rect l="l" t="t" r="r" b="b"/>
              <a:pathLst>
                <a:path w="1073" h="691" extrusionOk="0">
                  <a:moveTo>
                    <a:pt x="1" y="95"/>
                  </a:moveTo>
                  <a:lnTo>
                    <a:pt x="1" y="322"/>
                  </a:lnTo>
                  <a:cubicBezTo>
                    <a:pt x="394" y="691"/>
                    <a:pt x="1072" y="0"/>
                    <a:pt x="1" y="9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4"/>
            <p:cNvSpPr/>
            <p:nvPr/>
          </p:nvSpPr>
          <p:spPr>
            <a:xfrm>
              <a:off x="5372675" y="20917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4"/>
            <p:cNvSpPr/>
            <p:nvPr/>
          </p:nvSpPr>
          <p:spPr>
            <a:xfrm>
              <a:off x="3650150" y="2072700"/>
              <a:ext cx="29775" cy="27425"/>
            </a:xfrm>
            <a:custGeom>
              <a:avLst/>
              <a:gdLst/>
              <a:ahLst/>
              <a:cxnLst/>
              <a:rect l="l" t="t" r="r" b="b"/>
              <a:pathLst>
                <a:path w="1191" h="1097" extrusionOk="0">
                  <a:moveTo>
                    <a:pt x="1191" y="679"/>
                  </a:moveTo>
                  <a:lnTo>
                    <a:pt x="1191" y="465"/>
                  </a:lnTo>
                  <a:cubicBezTo>
                    <a:pt x="310" y="1"/>
                    <a:pt x="0" y="1096"/>
                    <a:pt x="119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4"/>
            <p:cNvSpPr/>
            <p:nvPr/>
          </p:nvSpPr>
          <p:spPr>
            <a:xfrm>
              <a:off x="7368475" y="2081350"/>
              <a:ext cx="17875" cy="8350"/>
            </a:xfrm>
            <a:custGeom>
              <a:avLst/>
              <a:gdLst/>
              <a:ahLst/>
              <a:cxnLst/>
              <a:rect l="l" t="t" r="r" b="b"/>
              <a:pathLst>
                <a:path w="715" h="334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74" y="143"/>
                    <a:pt x="0" y="143"/>
                    <a:pt x="60" y="333"/>
                  </a:cubicBezTo>
                  <a:lnTo>
                    <a:pt x="715" y="33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4"/>
            <p:cNvSpPr/>
            <p:nvPr/>
          </p:nvSpPr>
          <p:spPr>
            <a:xfrm>
              <a:off x="255675" y="20834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4"/>
            <p:cNvSpPr/>
            <p:nvPr/>
          </p:nvSpPr>
          <p:spPr>
            <a:xfrm>
              <a:off x="7087175" y="20807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4"/>
            <p:cNvSpPr/>
            <p:nvPr/>
          </p:nvSpPr>
          <p:spPr>
            <a:xfrm>
              <a:off x="6810375" y="2072700"/>
              <a:ext cx="31275" cy="17600"/>
            </a:xfrm>
            <a:custGeom>
              <a:avLst/>
              <a:gdLst/>
              <a:ahLst/>
              <a:cxnLst/>
              <a:rect l="l" t="t" r="r" b="b"/>
              <a:pathLst>
                <a:path w="1251" h="704" extrusionOk="0">
                  <a:moveTo>
                    <a:pt x="1072" y="560"/>
                  </a:moveTo>
                  <a:cubicBezTo>
                    <a:pt x="1250" y="179"/>
                    <a:pt x="857" y="72"/>
                    <a:pt x="417" y="1"/>
                  </a:cubicBezTo>
                  <a:cubicBezTo>
                    <a:pt x="0" y="227"/>
                    <a:pt x="191" y="703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4"/>
            <p:cNvSpPr/>
            <p:nvPr/>
          </p:nvSpPr>
          <p:spPr>
            <a:xfrm>
              <a:off x="4714875" y="20834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79" y="167"/>
                    <a:pt x="452" y="72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4"/>
            <p:cNvSpPr/>
            <p:nvPr/>
          </p:nvSpPr>
          <p:spPr>
            <a:xfrm>
              <a:off x="791150" y="20834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4"/>
            <p:cNvSpPr/>
            <p:nvPr/>
          </p:nvSpPr>
          <p:spPr>
            <a:xfrm>
              <a:off x="7147000" y="20813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83"/>
                    <a:pt x="442" y="95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4"/>
            <p:cNvSpPr/>
            <p:nvPr/>
          </p:nvSpPr>
          <p:spPr>
            <a:xfrm>
              <a:off x="5299450" y="205902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2"/>
                  </a:moveTo>
                  <a:cubicBezTo>
                    <a:pt x="1668" y="833"/>
                    <a:pt x="25" y="0"/>
                    <a:pt x="1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4"/>
            <p:cNvSpPr/>
            <p:nvPr/>
          </p:nvSpPr>
          <p:spPr>
            <a:xfrm>
              <a:off x="774775" y="2080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80" y="179"/>
                    <a:pt x="442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4"/>
            <p:cNvSpPr/>
            <p:nvPr/>
          </p:nvSpPr>
          <p:spPr>
            <a:xfrm>
              <a:off x="2782775" y="20727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20"/>
                  </a:moveTo>
                  <a:cubicBezTo>
                    <a:pt x="227" y="60"/>
                    <a:pt x="48" y="1"/>
                    <a:pt x="1" y="120"/>
                  </a:cubicBezTo>
                  <a:cubicBezTo>
                    <a:pt x="12" y="179"/>
                    <a:pt x="191" y="239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4"/>
            <p:cNvSpPr/>
            <p:nvPr/>
          </p:nvSpPr>
          <p:spPr>
            <a:xfrm>
              <a:off x="5739700" y="20670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429" y="346"/>
                  </a:lnTo>
                  <a:cubicBezTo>
                    <a:pt x="441" y="191"/>
                    <a:pt x="715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4"/>
            <p:cNvSpPr/>
            <p:nvPr/>
          </p:nvSpPr>
          <p:spPr>
            <a:xfrm>
              <a:off x="5489650" y="206705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6" y="120"/>
                  </a:moveTo>
                  <a:cubicBezTo>
                    <a:pt x="430" y="120"/>
                    <a:pt x="394" y="36"/>
                    <a:pt x="215" y="1"/>
                  </a:cubicBezTo>
                  <a:cubicBezTo>
                    <a:pt x="215" y="120"/>
                    <a:pt x="37" y="131"/>
                    <a:pt x="1" y="227"/>
                  </a:cubicBezTo>
                  <a:cubicBezTo>
                    <a:pt x="215" y="227"/>
                    <a:pt x="251" y="310"/>
                    <a:pt x="430" y="334"/>
                  </a:cubicBezTo>
                  <a:cubicBezTo>
                    <a:pt x="430" y="227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4"/>
            <p:cNvSpPr/>
            <p:nvPr/>
          </p:nvSpPr>
          <p:spPr>
            <a:xfrm>
              <a:off x="3095325" y="2071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43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4"/>
            <p:cNvSpPr/>
            <p:nvPr/>
          </p:nvSpPr>
          <p:spPr>
            <a:xfrm>
              <a:off x="1989525" y="2069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4"/>
            <p:cNvSpPr/>
            <p:nvPr/>
          </p:nvSpPr>
          <p:spPr>
            <a:xfrm>
              <a:off x="6649925" y="20694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5"/>
                  </a:moveTo>
                  <a:cubicBezTo>
                    <a:pt x="274" y="1"/>
                    <a:pt x="1" y="84"/>
                    <a:pt x="108" y="144"/>
                  </a:cubicBezTo>
                  <a:cubicBezTo>
                    <a:pt x="167" y="156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4"/>
            <p:cNvSpPr/>
            <p:nvPr/>
          </p:nvSpPr>
          <p:spPr>
            <a:xfrm>
              <a:off x="459575" y="206942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4"/>
            <p:cNvSpPr/>
            <p:nvPr/>
          </p:nvSpPr>
          <p:spPr>
            <a:xfrm>
              <a:off x="5612000" y="20664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4"/>
            <p:cNvSpPr/>
            <p:nvPr/>
          </p:nvSpPr>
          <p:spPr>
            <a:xfrm>
              <a:off x="5405425" y="20611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19"/>
                    <a:pt x="715" y="108"/>
                    <a:pt x="763" y="12"/>
                  </a:cubicBezTo>
                  <a:cubicBezTo>
                    <a:pt x="417" y="36"/>
                    <a:pt x="1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4"/>
            <p:cNvSpPr/>
            <p:nvPr/>
          </p:nvSpPr>
          <p:spPr>
            <a:xfrm>
              <a:off x="5000325" y="20581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4"/>
            <p:cNvSpPr/>
            <p:nvPr/>
          </p:nvSpPr>
          <p:spPr>
            <a:xfrm>
              <a:off x="4603550" y="2056025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4"/>
            <p:cNvSpPr/>
            <p:nvPr/>
          </p:nvSpPr>
          <p:spPr>
            <a:xfrm>
              <a:off x="1927025" y="2057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43"/>
                  </a:moveTo>
                  <a:cubicBezTo>
                    <a:pt x="179" y="179"/>
                    <a:pt x="441" y="84"/>
                    <a:pt x="345" y="24"/>
                  </a:cubicBezTo>
                  <a:cubicBezTo>
                    <a:pt x="262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4"/>
            <p:cNvSpPr/>
            <p:nvPr/>
          </p:nvSpPr>
          <p:spPr>
            <a:xfrm>
              <a:off x="684600" y="205305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15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4"/>
            <p:cNvSpPr/>
            <p:nvPr/>
          </p:nvSpPr>
          <p:spPr>
            <a:xfrm>
              <a:off x="4366900" y="20495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4"/>
            <p:cNvSpPr/>
            <p:nvPr/>
          </p:nvSpPr>
          <p:spPr>
            <a:xfrm>
              <a:off x="1802600" y="2044725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96" y="227"/>
                  </a:moveTo>
                  <a:cubicBezTo>
                    <a:pt x="381" y="227"/>
                    <a:pt x="393" y="370"/>
                    <a:pt x="750" y="346"/>
                  </a:cubicBezTo>
                  <a:cubicBezTo>
                    <a:pt x="1072" y="60"/>
                    <a:pt x="0" y="1"/>
                    <a:pt x="96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4"/>
            <p:cNvSpPr/>
            <p:nvPr/>
          </p:nvSpPr>
          <p:spPr>
            <a:xfrm>
              <a:off x="3932325" y="20465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6"/>
                  </a:moveTo>
                  <a:cubicBezTo>
                    <a:pt x="179" y="180"/>
                    <a:pt x="453" y="96"/>
                    <a:pt x="334" y="37"/>
                  </a:cubicBezTo>
                  <a:cubicBezTo>
                    <a:pt x="274" y="1"/>
                    <a:pt x="0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4"/>
            <p:cNvSpPr/>
            <p:nvPr/>
          </p:nvSpPr>
          <p:spPr>
            <a:xfrm>
              <a:off x="3440600" y="204412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81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4"/>
            <p:cNvSpPr/>
            <p:nvPr/>
          </p:nvSpPr>
          <p:spPr>
            <a:xfrm>
              <a:off x="1212650" y="2044725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1"/>
                  </a:moveTo>
                  <a:cubicBezTo>
                    <a:pt x="262" y="36"/>
                    <a:pt x="0" y="1"/>
                    <a:pt x="0" y="108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4"/>
            <p:cNvSpPr/>
            <p:nvPr/>
          </p:nvSpPr>
          <p:spPr>
            <a:xfrm>
              <a:off x="800375" y="2036100"/>
              <a:ext cx="21475" cy="11325"/>
            </a:xfrm>
            <a:custGeom>
              <a:avLst/>
              <a:gdLst/>
              <a:ahLst/>
              <a:cxnLst/>
              <a:rect l="l" t="t" r="r" b="b"/>
              <a:pathLst>
                <a:path w="859" h="453" extrusionOk="0">
                  <a:moveTo>
                    <a:pt x="608" y="453"/>
                  </a:moveTo>
                  <a:cubicBezTo>
                    <a:pt x="739" y="453"/>
                    <a:pt x="858" y="429"/>
                    <a:pt x="822" y="346"/>
                  </a:cubicBezTo>
                  <a:cubicBezTo>
                    <a:pt x="453" y="346"/>
                    <a:pt x="691" y="36"/>
                    <a:pt x="382" y="0"/>
                  </a:cubicBezTo>
                  <a:cubicBezTo>
                    <a:pt x="1" y="226"/>
                    <a:pt x="549" y="226"/>
                    <a:pt x="15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4"/>
            <p:cNvSpPr/>
            <p:nvPr/>
          </p:nvSpPr>
          <p:spPr>
            <a:xfrm>
              <a:off x="3761175" y="2038175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3"/>
                  </a:moveTo>
                  <a:cubicBezTo>
                    <a:pt x="441" y="24"/>
                    <a:pt x="48" y="1"/>
                    <a:pt x="0" y="143"/>
                  </a:cubicBezTo>
                  <a:cubicBezTo>
                    <a:pt x="262" y="132"/>
                    <a:pt x="346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4"/>
            <p:cNvSpPr/>
            <p:nvPr/>
          </p:nvSpPr>
          <p:spPr>
            <a:xfrm>
              <a:off x="889675" y="203372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9" y="191"/>
                    <a:pt x="703" y="12"/>
                    <a:pt x="310" y="0"/>
                  </a:cubicBezTo>
                  <a:cubicBezTo>
                    <a:pt x="239" y="143"/>
                    <a:pt x="1" y="202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4"/>
            <p:cNvSpPr/>
            <p:nvPr/>
          </p:nvSpPr>
          <p:spPr>
            <a:xfrm>
              <a:off x="3846600" y="2028050"/>
              <a:ext cx="28900" cy="18475"/>
            </a:xfrm>
            <a:custGeom>
              <a:avLst/>
              <a:gdLst/>
              <a:ahLst/>
              <a:cxnLst/>
              <a:rect l="l" t="t" r="r" b="b"/>
              <a:pathLst>
                <a:path w="1156" h="739" extrusionOk="0">
                  <a:moveTo>
                    <a:pt x="1155" y="203"/>
                  </a:moveTo>
                  <a:cubicBezTo>
                    <a:pt x="453" y="275"/>
                    <a:pt x="489" y="1"/>
                    <a:pt x="72" y="203"/>
                  </a:cubicBezTo>
                  <a:cubicBezTo>
                    <a:pt x="0" y="739"/>
                    <a:pt x="1072" y="525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4"/>
            <p:cNvSpPr/>
            <p:nvPr/>
          </p:nvSpPr>
          <p:spPr>
            <a:xfrm>
              <a:off x="1157875" y="2035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4"/>
            <p:cNvSpPr/>
            <p:nvPr/>
          </p:nvSpPr>
          <p:spPr>
            <a:xfrm>
              <a:off x="4799400" y="203072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"/>
                  </a:moveTo>
                  <a:lnTo>
                    <a:pt x="0" y="1"/>
                  </a:lnTo>
                  <a:lnTo>
                    <a:pt x="0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4"/>
            <p:cNvSpPr/>
            <p:nvPr/>
          </p:nvSpPr>
          <p:spPr>
            <a:xfrm>
              <a:off x="3923400" y="2030725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77" y="334"/>
                  </a:moveTo>
                  <a:lnTo>
                    <a:pt x="477" y="120"/>
                  </a:lnTo>
                  <a:cubicBezTo>
                    <a:pt x="262" y="120"/>
                    <a:pt x="215" y="25"/>
                    <a:pt x="48" y="1"/>
                  </a:cubicBezTo>
                  <a:cubicBezTo>
                    <a:pt x="60" y="168"/>
                    <a:pt x="0" y="382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4"/>
            <p:cNvSpPr/>
            <p:nvPr/>
          </p:nvSpPr>
          <p:spPr>
            <a:xfrm>
              <a:off x="878075" y="20325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4"/>
            <p:cNvSpPr/>
            <p:nvPr/>
          </p:nvSpPr>
          <p:spPr>
            <a:xfrm>
              <a:off x="7174100" y="2027175"/>
              <a:ext cx="11025" cy="6850"/>
            </a:xfrm>
            <a:custGeom>
              <a:avLst/>
              <a:gdLst/>
              <a:ahLst/>
              <a:cxnLst/>
              <a:rect l="l" t="t" r="r" b="b"/>
              <a:pathLst>
                <a:path w="441" h="274" extrusionOk="0">
                  <a:moveTo>
                    <a:pt x="441" y="143"/>
                  </a:moveTo>
                  <a:cubicBezTo>
                    <a:pt x="393" y="0"/>
                    <a:pt x="203" y="60"/>
                    <a:pt x="0" y="143"/>
                  </a:cubicBezTo>
                  <a:cubicBezTo>
                    <a:pt x="12" y="238"/>
                    <a:pt x="393" y="274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4"/>
            <p:cNvSpPr/>
            <p:nvPr/>
          </p:nvSpPr>
          <p:spPr>
            <a:xfrm>
              <a:off x="7345550" y="2024200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4"/>
            <p:cNvSpPr/>
            <p:nvPr/>
          </p:nvSpPr>
          <p:spPr>
            <a:xfrm>
              <a:off x="7280350" y="2024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36"/>
                  </a:moveTo>
                  <a:cubicBezTo>
                    <a:pt x="263" y="0"/>
                    <a:pt x="1" y="95"/>
                    <a:pt x="108" y="155"/>
                  </a:cubicBezTo>
                  <a:cubicBezTo>
                    <a:pt x="168" y="167"/>
                    <a:pt x="430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4"/>
            <p:cNvSpPr/>
            <p:nvPr/>
          </p:nvSpPr>
          <p:spPr>
            <a:xfrm>
              <a:off x="7009800" y="2013175"/>
              <a:ext cx="17875" cy="11925"/>
            </a:xfrm>
            <a:custGeom>
              <a:avLst/>
              <a:gdLst/>
              <a:ahLst/>
              <a:cxnLst/>
              <a:rect l="l" t="t" r="r" b="b"/>
              <a:pathLst>
                <a:path w="715" h="477" extrusionOk="0">
                  <a:moveTo>
                    <a:pt x="715" y="477"/>
                  </a:moveTo>
                  <a:lnTo>
                    <a:pt x="715" y="24"/>
                  </a:lnTo>
                  <a:cubicBezTo>
                    <a:pt x="131" y="0"/>
                    <a:pt x="0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4"/>
            <p:cNvSpPr/>
            <p:nvPr/>
          </p:nvSpPr>
          <p:spPr>
            <a:xfrm>
              <a:off x="1595425" y="20212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4"/>
            <p:cNvSpPr/>
            <p:nvPr/>
          </p:nvSpPr>
          <p:spPr>
            <a:xfrm>
              <a:off x="1576375" y="2007825"/>
              <a:ext cx="18475" cy="14300"/>
            </a:xfrm>
            <a:custGeom>
              <a:avLst/>
              <a:gdLst/>
              <a:ahLst/>
              <a:cxnLst/>
              <a:rect l="l" t="t" r="r" b="b"/>
              <a:pathLst>
                <a:path w="739" h="572" extrusionOk="0">
                  <a:moveTo>
                    <a:pt x="1" y="119"/>
                  </a:moveTo>
                  <a:lnTo>
                    <a:pt x="1" y="572"/>
                  </a:lnTo>
                  <a:lnTo>
                    <a:pt x="655" y="572"/>
                  </a:lnTo>
                  <a:cubicBezTo>
                    <a:pt x="715" y="274"/>
                    <a:pt x="739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4"/>
            <p:cNvSpPr/>
            <p:nvPr/>
          </p:nvSpPr>
          <p:spPr>
            <a:xfrm>
              <a:off x="6609450" y="2007825"/>
              <a:ext cx="20850" cy="13400"/>
            </a:xfrm>
            <a:custGeom>
              <a:avLst/>
              <a:gdLst/>
              <a:ahLst/>
              <a:cxnLst/>
              <a:rect l="l" t="t" r="r" b="b"/>
              <a:pathLst>
                <a:path w="834" h="536" extrusionOk="0">
                  <a:moveTo>
                    <a:pt x="215" y="0"/>
                  </a:moveTo>
                  <a:cubicBezTo>
                    <a:pt x="227" y="203"/>
                    <a:pt x="167" y="357"/>
                    <a:pt x="0" y="453"/>
                  </a:cubicBezTo>
                  <a:cubicBezTo>
                    <a:pt x="727" y="536"/>
                    <a:pt x="834" y="36"/>
                    <a:pt x="2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4"/>
            <p:cNvSpPr/>
            <p:nvPr/>
          </p:nvSpPr>
          <p:spPr>
            <a:xfrm>
              <a:off x="3283125" y="201317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30" y="131"/>
                  </a:moveTo>
                  <a:cubicBezTo>
                    <a:pt x="430" y="12"/>
                    <a:pt x="60" y="0"/>
                    <a:pt x="1" y="131"/>
                  </a:cubicBezTo>
                  <a:cubicBezTo>
                    <a:pt x="239" y="120"/>
                    <a:pt x="334" y="298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4"/>
            <p:cNvSpPr/>
            <p:nvPr/>
          </p:nvSpPr>
          <p:spPr>
            <a:xfrm>
              <a:off x="1416225" y="2015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4"/>
            <p:cNvSpPr/>
            <p:nvPr/>
          </p:nvSpPr>
          <p:spPr>
            <a:xfrm>
              <a:off x="641425" y="20131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3" y="191"/>
                    <a:pt x="191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4"/>
            <p:cNvSpPr/>
            <p:nvPr/>
          </p:nvSpPr>
          <p:spPr>
            <a:xfrm>
              <a:off x="413725" y="2009900"/>
              <a:ext cx="21750" cy="10150"/>
            </a:xfrm>
            <a:custGeom>
              <a:avLst/>
              <a:gdLst/>
              <a:ahLst/>
              <a:cxnLst/>
              <a:rect l="l" t="t" r="r" b="b"/>
              <a:pathLst>
                <a:path w="870" h="406" extrusionOk="0">
                  <a:moveTo>
                    <a:pt x="870" y="143"/>
                  </a:moveTo>
                  <a:cubicBezTo>
                    <a:pt x="572" y="1"/>
                    <a:pt x="60" y="1"/>
                    <a:pt x="1" y="251"/>
                  </a:cubicBezTo>
                  <a:cubicBezTo>
                    <a:pt x="286" y="405"/>
                    <a:pt x="810" y="405"/>
                    <a:pt x="87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4"/>
            <p:cNvSpPr/>
            <p:nvPr/>
          </p:nvSpPr>
          <p:spPr>
            <a:xfrm>
              <a:off x="3464700" y="199947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1" y="679"/>
                  </a:moveTo>
                  <a:cubicBezTo>
                    <a:pt x="1168" y="1"/>
                    <a:pt x="1" y="608"/>
                    <a:pt x="100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4"/>
            <p:cNvSpPr/>
            <p:nvPr/>
          </p:nvSpPr>
          <p:spPr>
            <a:xfrm>
              <a:off x="878975" y="2008400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72" y="203"/>
                  </a:moveTo>
                  <a:cubicBezTo>
                    <a:pt x="357" y="203"/>
                    <a:pt x="369" y="358"/>
                    <a:pt x="726" y="311"/>
                  </a:cubicBezTo>
                  <a:cubicBezTo>
                    <a:pt x="1072" y="37"/>
                    <a:pt x="0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4"/>
            <p:cNvSpPr/>
            <p:nvPr/>
          </p:nvSpPr>
          <p:spPr>
            <a:xfrm>
              <a:off x="5693550" y="2010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4"/>
            <p:cNvSpPr/>
            <p:nvPr/>
          </p:nvSpPr>
          <p:spPr>
            <a:xfrm>
              <a:off x="4922025" y="200245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751" y="441"/>
                  </a:moveTo>
                  <a:cubicBezTo>
                    <a:pt x="810" y="191"/>
                    <a:pt x="691" y="13"/>
                    <a:pt x="322" y="1"/>
                  </a:cubicBezTo>
                  <a:cubicBezTo>
                    <a:pt x="239" y="144"/>
                    <a:pt x="1" y="203"/>
                    <a:pt x="9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4"/>
            <p:cNvSpPr/>
            <p:nvPr/>
          </p:nvSpPr>
          <p:spPr>
            <a:xfrm>
              <a:off x="2498525" y="1998600"/>
              <a:ext cx="31275" cy="16375"/>
            </a:xfrm>
            <a:custGeom>
              <a:avLst/>
              <a:gdLst/>
              <a:ahLst/>
              <a:cxnLst/>
              <a:rect l="l" t="t" r="r" b="b"/>
              <a:pathLst>
                <a:path w="1251" h="655" extrusionOk="0">
                  <a:moveTo>
                    <a:pt x="726" y="369"/>
                  </a:moveTo>
                  <a:cubicBezTo>
                    <a:pt x="1250" y="0"/>
                    <a:pt x="0" y="655"/>
                    <a:pt x="726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4"/>
            <p:cNvSpPr/>
            <p:nvPr/>
          </p:nvSpPr>
          <p:spPr>
            <a:xfrm>
              <a:off x="1918075" y="19994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34"/>
                  </a:moveTo>
                  <a:lnTo>
                    <a:pt x="477" y="120"/>
                  </a:lnTo>
                  <a:cubicBezTo>
                    <a:pt x="251" y="120"/>
                    <a:pt x="227" y="25"/>
                    <a:pt x="49" y="1"/>
                  </a:cubicBezTo>
                  <a:cubicBezTo>
                    <a:pt x="60" y="191"/>
                    <a:pt x="1" y="394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4"/>
            <p:cNvSpPr/>
            <p:nvPr/>
          </p:nvSpPr>
          <p:spPr>
            <a:xfrm>
              <a:off x="1707050" y="20051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429" y="0"/>
                  </a:moveTo>
                  <a:cubicBezTo>
                    <a:pt x="274" y="36"/>
                    <a:pt x="0" y="0"/>
                    <a:pt x="0" y="131"/>
                  </a:cubicBezTo>
                  <a:cubicBezTo>
                    <a:pt x="167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4"/>
            <p:cNvSpPr/>
            <p:nvPr/>
          </p:nvSpPr>
          <p:spPr>
            <a:xfrm>
              <a:off x="3356350" y="20015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4"/>
            <p:cNvSpPr/>
            <p:nvPr/>
          </p:nvSpPr>
          <p:spPr>
            <a:xfrm>
              <a:off x="834625" y="20015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4"/>
            <p:cNvSpPr/>
            <p:nvPr/>
          </p:nvSpPr>
          <p:spPr>
            <a:xfrm>
              <a:off x="5712300" y="19968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4"/>
            <p:cNvSpPr/>
            <p:nvPr/>
          </p:nvSpPr>
          <p:spPr>
            <a:xfrm>
              <a:off x="2690800" y="19941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4"/>
            <p:cNvSpPr/>
            <p:nvPr/>
          </p:nvSpPr>
          <p:spPr>
            <a:xfrm>
              <a:off x="1846350" y="19911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7"/>
                  </a:moveTo>
                  <a:cubicBezTo>
                    <a:pt x="358" y="227"/>
                    <a:pt x="370" y="370"/>
                    <a:pt x="727" y="346"/>
                  </a:cubicBezTo>
                  <a:cubicBezTo>
                    <a:pt x="1072" y="60"/>
                    <a:pt x="0" y="0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4"/>
            <p:cNvSpPr/>
            <p:nvPr/>
          </p:nvSpPr>
          <p:spPr>
            <a:xfrm>
              <a:off x="2677100" y="19935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55"/>
                    <a:pt x="429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4"/>
            <p:cNvSpPr/>
            <p:nvPr/>
          </p:nvSpPr>
          <p:spPr>
            <a:xfrm>
              <a:off x="1957075" y="1994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20"/>
                  </a:cubicBezTo>
                  <a:cubicBezTo>
                    <a:pt x="167" y="72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4"/>
            <p:cNvSpPr/>
            <p:nvPr/>
          </p:nvSpPr>
          <p:spPr>
            <a:xfrm>
              <a:off x="1842475" y="2681125"/>
              <a:ext cx="40225" cy="16675"/>
            </a:xfrm>
            <a:custGeom>
              <a:avLst/>
              <a:gdLst/>
              <a:ahLst/>
              <a:cxnLst/>
              <a:rect l="l" t="t" r="r" b="b"/>
              <a:pathLst>
                <a:path w="1609" h="667" extrusionOk="0">
                  <a:moveTo>
                    <a:pt x="227" y="667"/>
                  </a:moveTo>
                  <a:cubicBezTo>
                    <a:pt x="1608" y="595"/>
                    <a:pt x="239" y="0"/>
                    <a:pt x="1" y="322"/>
                  </a:cubicBezTo>
                  <a:cubicBezTo>
                    <a:pt x="275" y="333"/>
                    <a:pt x="251" y="500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4"/>
            <p:cNvSpPr/>
            <p:nvPr/>
          </p:nvSpPr>
          <p:spPr>
            <a:xfrm>
              <a:off x="7125575" y="2382575"/>
              <a:ext cx="27125" cy="11325"/>
            </a:xfrm>
            <a:custGeom>
              <a:avLst/>
              <a:gdLst/>
              <a:ahLst/>
              <a:cxnLst/>
              <a:rect l="l" t="t" r="r" b="b"/>
              <a:pathLst>
                <a:path w="1085" h="453" extrusionOk="0">
                  <a:moveTo>
                    <a:pt x="1084" y="453"/>
                  </a:moveTo>
                  <a:cubicBezTo>
                    <a:pt x="1013" y="155"/>
                    <a:pt x="525" y="60"/>
                    <a:pt x="1" y="0"/>
                  </a:cubicBezTo>
                  <a:cubicBezTo>
                    <a:pt x="84" y="286"/>
                    <a:pt x="667" y="310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4"/>
            <p:cNvSpPr/>
            <p:nvPr/>
          </p:nvSpPr>
          <p:spPr>
            <a:xfrm>
              <a:off x="7380375" y="2148600"/>
              <a:ext cx="29500" cy="16700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239" y="560"/>
                  </a:moveTo>
                  <a:cubicBezTo>
                    <a:pt x="905" y="668"/>
                    <a:pt x="1179" y="13"/>
                    <a:pt x="893" y="1"/>
                  </a:cubicBezTo>
                  <a:cubicBezTo>
                    <a:pt x="703" y="203"/>
                    <a:pt x="0" y="144"/>
                    <a:pt x="23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4"/>
            <p:cNvSpPr/>
            <p:nvPr/>
          </p:nvSpPr>
          <p:spPr>
            <a:xfrm>
              <a:off x="858425" y="2074200"/>
              <a:ext cx="28000" cy="10725"/>
            </a:xfrm>
            <a:custGeom>
              <a:avLst/>
              <a:gdLst/>
              <a:ahLst/>
              <a:cxnLst/>
              <a:rect l="l" t="t" r="r" b="b"/>
              <a:pathLst>
                <a:path w="1120" h="429" extrusionOk="0">
                  <a:moveTo>
                    <a:pt x="465" y="405"/>
                  </a:moveTo>
                  <a:cubicBezTo>
                    <a:pt x="548" y="203"/>
                    <a:pt x="739" y="429"/>
                    <a:pt x="1120" y="405"/>
                  </a:cubicBezTo>
                  <a:lnTo>
                    <a:pt x="1120" y="60"/>
                  </a:lnTo>
                  <a:cubicBezTo>
                    <a:pt x="703" y="0"/>
                    <a:pt x="1" y="357"/>
                    <a:pt x="465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4"/>
            <p:cNvSpPr/>
            <p:nvPr/>
          </p:nvSpPr>
          <p:spPr>
            <a:xfrm>
              <a:off x="837600" y="2008700"/>
              <a:ext cx="29775" cy="11350"/>
            </a:xfrm>
            <a:custGeom>
              <a:avLst/>
              <a:gdLst/>
              <a:ahLst/>
              <a:cxnLst/>
              <a:rect l="l" t="t" r="r" b="b"/>
              <a:pathLst>
                <a:path w="1191" h="454" extrusionOk="0">
                  <a:moveTo>
                    <a:pt x="1084" y="310"/>
                  </a:moveTo>
                  <a:cubicBezTo>
                    <a:pt x="655" y="310"/>
                    <a:pt x="798" y="1"/>
                    <a:pt x="203" y="84"/>
                  </a:cubicBezTo>
                  <a:cubicBezTo>
                    <a:pt x="0" y="358"/>
                    <a:pt x="1191" y="453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4"/>
            <p:cNvSpPr/>
            <p:nvPr/>
          </p:nvSpPr>
          <p:spPr>
            <a:xfrm>
              <a:off x="7044325" y="3747025"/>
              <a:ext cx="11025" cy="7150"/>
            </a:xfrm>
            <a:custGeom>
              <a:avLst/>
              <a:gdLst/>
              <a:ahLst/>
              <a:cxnLst/>
              <a:rect l="l" t="t" r="r" b="b"/>
              <a:pathLst>
                <a:path w="441" h="286" extrusionOk="0">
                  <a:moveTo>
                    <a:pt x="441" y="131"/>
                  </a:moveTo>
                  <a:cubicBezTo>
                    <a:pt x="393" y="0"/>
                    <a:pt x="203" y="60"/>
                    <a:pt x="0" y="131"/>
                  </a:cubicBezTo>
                  <a:cubicBezTo>
                    <a:pt x="0" y="250"/>
                    <a:pt x="381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4"/>
            <p:cNvSpPr/>
            <p:nvPr/>
          </p:nvSpPr>
          <p:spPr>
            <a:xfrm>
              <a:off x="6568675" y="37497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0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4"/>
            <p:cNvSpPr/>
            <p:nvPr/>
          </p:nvSpPr>
          <p:spPr>
            <a:xfrm>
              <a:off x="2760750" y="3747325"/>
              <a:ext cx="17300" cy="6850"/>
            </a:xfrm>
            <a:custGeom>
              <a:avLst/>
              <a:gdLst/>
              <a:ahLst/>
              <a:cxnLst/>
              <a:rect l="l" t="t" r="r" b="b"/>
              <a:pathLst>
                <a:path w="692" h="274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191"/>
                    <a:pt x="251" y="274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4"/>
            <p:cNvSpPr/>
            <p:nvPr/>
          </p:nvSpPr>
          <p:spPr>
            <a:xfrm>
              <a:off x="288725" y="374732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0"/>
                  </a:moveTo>
                  <a:cubicBezTo>
                    <a:pt x="286" y="0"/>
                    <a:pt x="95" y="95"/>
                    <a:pt x="0" y="226"/>
                  </a:cubicBezTo>
                  <a:cubicBezTo>
                    <a:pt x="345" y="226"/>
                    <a:pt x="762" y="250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4"/>
            <p:cNvSpPr/>
            <p:nvPr/>
          </p:nvSpPr>
          <p:spPr>
            <a:xfrm>
              <a:off x="2307425" y="37467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31" y="143"/>
                  </a:cubicBezTo>
                  <a:cubicBezTo>
                    <a:pt x="191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4"/>
            <p:cNvSpPr/>
            <p:nvPr/>
          </p:nvSpPr>
          <p:spPr>
            <a:xfrm>
              <a:off x="5639075" y="374405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80" y="167"/>
                    <a:pt x="453" y="72"/>
                    <a:pt x="346" y="12"/>
                  </a:cubicBezTo>
                  <a:cubicBezTo>
                    <a:pt x="275" y="0"/>
                    <a:pt x="1" y="84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4"/>
            <p:cNvSpPr/>
            <p:nvPr/>
          </p:nvSpPr>
          <p:spPr>
            <a:xfrm>
              <a:off x="4302300" y="37440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4"/>
            <p:cNvSpPr/>
            <p:nvPr/>
          </p:nvSpPr>
          <p:spPr>
            <a:xfrm>
              <a:off x="1641850" y="3730650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656" y="0"/>
                  </a:moveTo>
                  <a:cubicBezTo>
                    <a:pt x="465" y="191"/>
                    <a:pt x="144" y="322"/>
                    <a:pt x="1" y="560"/>
                  </a:cubicBezTo>
                  <a:cubicBezTo>
                    <a:pt x="453" y="548"/>
                    <a:pt x="127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4"/>
            <p:cNvSpPr/>
            <p:nvPr/>
          </p:nvSpPr>
          <p:spPr>
            <a:xfrm>
              <a:off x="1514475" y="37410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3"/>
                    <a:pt x="321" y="24"/>
                  </a:cubicBezTo>
                  <a:cubicBezTo>
                    <a:pt x="262" y="0"/>
                    <a:pt x="0" y="83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4"/>
            <p:cNvSpPr/>
            <p:nvPr/>
          </p:nvSpPr>
          <p:spPr>
            <a:xfrm>
              <a:off x="1057850" y="37383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32"/>
                  </a:moveTo>
                  <a:cubicBezTo>
                    <a:pt x="168" y="168"/>
                    <a:pt x="429" y="72"/>
                    <a:pt x="310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4"/>
            <p:cNvSpPr/>
            <p:nvPr/>
          </p:nvSpPr>
          <p:spPr>
            <a:xfrm>
              <a:off x="2356825" y="37354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80"/>
                    <a:pt x="429" y="96"/>
                    <a:pt x="322" y="37"/>
                  </a:cubicBezTo>
                  <a:cubicBezTo>
                    <a:pt x="263" y="1"/>
                    <a:pt x="1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4"/>
            <p:cNvSpPr/>
            <p:nvPr/>
          </p:nvSpPr>
          <p:spPr>
            <a:xfrm>
              <a:off x="2462800" y="37306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4"/>
            <p:cNvSpPr/>
            <p:nvPr/>
          </p:nvSpPr>
          <p:spPr>
            <a:xfrm>
              <a:off x="5375650" y="37273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4"/>
            <p:cNvSpPr/>
            <p:nvPr/>
          </p:nvSpPr>
          <p:spPr>
            <a:xfrm>
              <a:off x="3533175" y="3727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4"/>
            <p:cNvSpPr/>
            <p:nvPr/>
          </p:nvSpPr>
          <p:spPr>
            <a:xfrm>
              <a:off x="622975" y="37297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4"/>
            <p:cNvSpPr/>
            <p:nvPr/>
          </p:nvSpPr>
          <p:spPr>
            <a:xfrm>
              <a:off x="4522575" y="37220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405" y="36"/>
                    <a:pt x="227" y="0"/>
                  </a:cubicBezTo>
                  <a:cubicBezTo>
                    <a:pt x="227" y="119"/>
                    <a:pt x="48" y="131"/>
                    <a:pt x="1" y="226"/>
                  </a:cubicBezTo>
                  <a:cubicBezTo>
                    <a:pt x="227" y="226"/>
                    <a:pt x="251" y="310"/>
                    <a:pt x="429" y="345"/>
                  </a:cubicBezTo>
                  <a:cubicBezTo>
                    <a:pt x="429" y="226"/>
                    <a:pt x="608" y="214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4"/>
            <p:cNvSpPr/>
            <p:nvPr/>
          </p:nvSpPr>
          <p:spPr>
            <a:xfrm>
              <a:off x="4024300" y="3721725"/>
              <a:ext cx="26525" cy="16400"/>
            </a:xfrm>
            <a:custGeom>
              <a:avLst/>
              <a:gdLst/>
              <a:ahLst/>
              <a:cxnLst/>
              <a:rect l="l" t="t" r="r" b="b"/>
              <a:pathLst>
                <a:path w="1061" h="656" extrusionOk="0">
                  <a:moveTo>
                    <a:pt x="1013" y="238"/>
                  </a:moveTo>
                  <a:cubicBezTo>
                    <a:pt x="1060" y="167"/>
                    <a:pt x="691" y="0"/>
                    <a:pt x="584" y="12"/>
                  </a:cubicBezTo>
                  <a:cubicBezTo>
                    <a:pt x="1" y="107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4"/>
            <p:cNvSpPr/>
            <p:nvPr/>
          </p:nvSpPr>
          <p:spPr>
            <a:xfrm>
              <a:off x="528025" y="3713075"/>
              <a:ext cx="31575" cy="15225"/>
            </a:xfrm>
            <a:custGeom>
              <a:avLst/>
              <a:gdLst/>
              <a:ahLst/>
              <a:cxnLst/>
              <a:rect l="l" t="t" r="r" b="b"/>
              <a:pathLst>
                <a:path w="1263" h="609" extrusionOk="0">
                  <a:moveTo>
                    <a:pt x="858" y="477"/>
                  </a:moveTo>
                  <a:cubicBezTo>
                    <a:pt x="1263" y="108"/>
                    <a:pt x="84" y="1"/>
                    <a:pt x="1" y="251"/>
                  </a:cubicBezTo>
                  <a:cubicBezTo>
                    <a:pt x="346" y="299"/>
                    <a:pt x="179" y="608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4"/>
            <p:cNvSpPr/>
            <p:nvPr/>
          </p:nvSpPr>
          <p:spPr>
            <a:xfrm>
              <a:off x="848600" y="3702375"/>
              <a:ext cx="39625" cy="18175"/>
            </a:xfrm>
            <a:custGeom>
              <a:avLst/>
              <a:gdLst/>
              <a:ahLst/>
              <a:cxnLst/>
              <a:rect l="l" t="t" r="r" b="b"/>
              <a:pathLst>
                <a:path w="1585" h="727" extrusionOk="0">
                  <a:moveTo>
                    <a:pt x="1299" y="679"/>
                  </a:moveTo>
                  <a:cubicBezTo>
                    <a:pt x="1477" y="548"/>
                    <a:pt x="1584" y="381"/>
                    <a:pt x="1525" y="119"/>
                  </a:cubicBezTo>
                  <a:cubicBezTo>
                    <a:pt x="810" y="179"/>
                    <a:pt x="513" y="48"/>
                    <a:pt x="1" y="0"/>
                  </a:cubicBezTo>
                  <a:cubicBezTo>
                    <a:pt x="263" y="322"/>
                    <a:pt x="346" y="727"/>
                    <a:pt x="1299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4"/>
            <p:cNvSpPr/>
            <p:nvPr/>
          </p:nvSpPr>
          <p:spPr>
            <a:xfrm>
              <a:off x="1138225" y="3699700"/>
              <a:ext cx="56875" cy="14600"/>
            </a:xfrm>
            <a:custGeom>
              <a:avLst/>
              <a:gdLst/>
              <a:ahLst/>
              <a:cxnLst/>
              <a:rect l="l" t="t" r="r" b="b"/>
              <a:pathLst>
                <a:path w="2275" h="584" extrusionOk="0">
                  <a:moveTo>
                    <a:pt x="798" y="572"/>
                  </a:moveTo>
                  <a:cubicBezTo>
                    <a:pt x="739" y="167"/>
                    <a:pt x="2275" y="584"/>
                    <a:pt x="1894" y="0"/>
                  </a:cubicBezTo>
                  <a:cubicBezTo>
                    <a:pt x="1274" y="60"/>
                    <a:pt x="763" y="167"/>
                    <a:pt x="143" y="226"/>
                  </a:cubicBezTo>
                  <a:cubicBezTo>
                    <a:pt x="1" y="524"/>
                    <a:pt x="608" y="453"/>
                    <a:pt x="79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4"/>
            <p:cNvSpPr/>
            <p:nvPr/>
          </p:nvSpPr>
          <p:spPr>
            <a:xfrm>
              <a:off x="5481625" y="3707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56"/>
                  </a:moveTo>
                  <a:cubicBezTo>
                    <a:pt x="167" y="179"/>
                    <a:pt x="441" y="96"/>
                    <a:pt x="334" y="37"/>
                  </a:cubicBezTo>
                  <a:cubicBezTo>
                    <a:pt x="274" y="1"/>
                    <a:pt x="1" y="96"/>
                    <a:pt x="108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4"/>
            <p:cNvSpPr/>
            <p:nvPr/>
          </p:nvSpPr>
          <p:spPr>
            <a:xfrm>
              <a:off x="5419125" y="37026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4"/>
            <p:cNvSpPr/>
            <p:nvPr/>
          </p:nvSpPr>
          <p:spPr>
            <a:xfrm>
              <a:off x="4332375" y="37020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4"/>
            <p:cNvSpPr/>
            <p:nvPr/>
          </p:nvSpPr>
          <p:spPr>
            <a:xfrm>
              <a:off x="6521050" y="3691050"/>
              <a:ext cx="35150" cy="17300"/>
            </a:xfrm>
            <a:custGeom>
              <a:avLst/>
              <a:gdLst/>
              <a:ahLst/>
              <a:cxnLst/>
              <a:rect l="l" t="t" r="r" b="b"/>
              <a:pathLst>
                <a:path w="1406" h="692" extrusionOk="0">
                  <a:moveTo>
                    <a:pt x="715" y="1"/>
                  </a:moveTo>
                  <a:cubicBezTo>
                    <a:pt x="679" y="215"/>
                    <a:pt x="0" y="84"/>
                    <a:pt x="60" y="346"/>
                  </a:cubicBezTo>
                  <a:cubicBezTo>
                    <a:pt x="441" y="691"/>
                    <a:pt x="1405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4"/>
            <p:cNvSpPr/>
            <p:nvPr/>
          </p:nvSpPr>
          <p:spPr>
            <a:xfrm>
              <a:off x="5476275" y="36988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0"/>
                    <a:pt x="0" y="96"/>
                    <a:pt x="119" y="143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4"/>
            <p:cNvSpPr/>
            <p:nvPr/>
          </p:nvSpPr>
          <p:spPr>
            <a:xfrm>
              <a:off x="7364900" y="36940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4"/>
            <p:cNvSpPr/>
            <p:nvPr/>
          </p:nvSpPr>
          <p:spPr>
            <a:xfrm>
              <a:off x="4811600" y="3683625"/>
              <a:ext cx="17575" cy="16975"/>
            </a:xfrm>
            <a:custGeom>
              <a:avLst/>
              <a:gdLst/>
              <a:ahLst/>
              <a:cxnLst/>
              <a:rect l="l" t="t" r="r" b="b"/>
              <a:pathLst>
                <a:path w="703" h="679" extrusionOk="0">
                  <a:moveTo>
                    <a:pt x="393" y="643"/>
                  </a:moveTo>
                  <a:cubicBezTo>
                    <a:pt x="465" y="500"/>
                    <a:pt x="703" y="417"/>
                    <a:pt x="608" y="203"/>
                  </a:cubicBezTo>
                  <a:cubicBezTo>
                    <a:pt x="1" y="0"/>
                    <a:pt x="1" y="679"/>
                    <a:pt x="393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4"/>
            <p:cNvSpPr/>
            <p:nvPr/>
          </p:nvSpPr>
          <p:spPr>
            <a:xfrm>
              <a:off x="4470775" y="36934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68" y="167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4"/>
            <p:cNvSpPr/>
            <p:nvPr/>
          </p:nvSpPr>
          <p:spPr>
            <a:xfrm>
              <a:off x="2202350" y="3683625"/>
              <a:ext cx="37525" cy="18475"/>
            </a:xfrm>
            <a:custGeom>
              <a:avLst/>
              <a:gdLst/>
              <a:ahLst/>
              <a:cxnLst/>
              <a:rect l="l" t="t" r="r" b="b"/>
              <a:pathLst>
                <a:path w="1501" h="739" extrusionOk="0">
                  <a:moveTo>
                    <a:pt x="191" y="417"/>
                  </a:moveTo>
                  <a:cubicBezTo>
                    <a:pt x="536" y="738"/>
                    <a:pt x="1477" y="417"/>
                    <a:pt x="1501" y="203"/>
                  </a:cubicBezTo>
                  <a:cubicBezTo>
                    <a:pt x="1060" y="262"/>
                    <a:pt x="0" y="0"/>
                    <a:pt x="191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4"/>
            <p:cNvSpPr/>
            <p:nvPr/>
          </p:nvSpPr>
          <p:spPr>
            <a:xfrm>
              <a:off x="1336175" y="367855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8" y="501"/>
                  </a:moveTo>
                  <a:cubicBezTo>
                    <a:pt x="834" y="346"/>
                    <a:pt x="726" y="1"/>
                    <a:pt x="60" y="60"/>
                  </a:cubicBezTo>
                  <a:cubicBezTo>
                    <a:pt x="0" y="310"/>
                    <a:pt x="119" y="477"/>
                    <a:pt x="488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4"/>
            <p:cNvSpPr/>
            <p:nvPr/>
          </p:nvSpPr>
          <p:spPr>
            <a:xfrm>
              <a:off x="7215175" y="3684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37"/>
                  </a:cubicBezTo>
                  <a:cubicBezTo>
                    <a:pt x="274" y="1"/>
                    <a:pt x="1" y="96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4"/>
            <p:cNvSpPr/>
            <p:nvPr/>
          </p:nvSpPr>
          <p:spPr>
            <a:xfrm>
              <a:off x="7258625" y="36818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4"/>
            <p:cNvSpPr/>
            <p:nvPr/>
          </p:nvSpPr>
          <p:spPr>
            <a:xfrm>
              <a:off x="5652775" y="3672300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1" y="537"/>
                  </a:moveTo>
                  <a:cubicBezTo>
                    <a:pt x="834" y="620"/>
                    <a:pt x="834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4"/>
            <p:cNvSpPr/>
            <p:nvPr/>
          </p:nvSpPr>
          <p:spPr>
            <a:xfrm>
              <a:off x="2266950" y="36788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56"/>
                  </a:moveTo>
                  <a:cubicBezTo>
                    <a:pt x="441" y="36"/>
                    <a:pt x="60" y="1"/>
                    <a:pt x="0" y="156"/>
                  </a:cubicBezTo>
                  <a:cubicBezTo>
                    <a:pt x="238" y="156"/>
                    <a:pt x="345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4"/>
            <p:cNvSpPr/>
            <p:nvPr/>
          </p:nvSpPr>
          <p:spPr>
            <a:xfrm>
              <a:off x="882550" y="3663375"/>
              <a:ext cx="32750" cy="18775"/>
            </a:xfrm>
            <a:custGeom>
              <a:avLst/>
              <a:gdLst/>
              <a:ahLst/>
              <a:cxnLst/>
              <a:rect l="l" t="t" r="r" b="b"/>
              <a:pathLst>
                <a:path w="1310" h="751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1"/>
                  </a:cubicBezTo>
                  <a:cubicBezTo>
                    <a:pt x="48" y="155"/>
                    <a:pt x="0" y="751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4"/>
            <p:cNvSpPr/>
            <p:nvPr/>
          </p:nvSpPr>
          <p:spPr>
            <a:xfrm>
              <a:off x="5041700" y="36708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4"/>
            <p:cNvSpPr/>
            <p:nvPr/>
          </p:nvSpPr>
          <p:spPr>
            <a:xfrm>
              <a:off x="4978300" y="3668725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03"/>
                    <a:pt x="238" y="263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4"/>
            <p:cNvSpPr/>
            <p:nvPr/>
          </p:nvSpPr>
          <p:spPr>
            <a:xfrm>
              <a:off x="1294500" y="3658925"/>
              <a:ext cx="16100" cy="13700"/>
            </a:xfrm>
            <a:custGeom>
              <a:avLst/>
              <a:gdLst/>
              <a:ahLst/>
              <a:cxnLst/>
              <a:rect l="l" t="t" r="r" b="b"/>
              <a:pathLst>
                <a:path w="644" h="548" extrusionOk="0">
                  <a:moveTo>
                    <a:pt x="429" y="500"/>
                  </a:moveTo>
                  <a:cubicBezTo>
                    <a:pt x="441" y="429"/>
                    <a:pt x="465" y="369"/>
                    <a:pt x="643" y="381"/>
                  </a:cubicBezTo>
                  <a:lnTo>
                    <a:pt x="643" y="155"/>
                  </a:lnTo>
                  <a:cubicBezTo>
                    <a:pt x="107" y="0"/>
                    <a:pt x="0" y="548"/>
                    <a:pt x="429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4"/>
            <p:cNvSpPr/>
            <p:nvPr/>
          </p:nvSpPr>
          <p:spPr>
            <a:xfrm>
              <a:off x="4340400" y="36651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4"/>
            <p:cNvSpPr/>
            <p:nvPr/>
          </p:nvSpPr>
          <p:spPr>
            <a:xfrm>
              <a:off x="265500" y="3660400"/>
              <a:ext cx="18175" cy="8350"/>
            </a:xfrm>
            <a:custGeom>
              <a:avLst/>
              <a:gdLst/>
              <a:ahLst/>
              <a:cxnLst/>
              <a:rect l="l" t="t" r="r" b="b"/>
              <a:pathLst>
                <a:path w="727" h="334" extrusionOk="0">
                  <a:moveTo>
                    <a:pt x="727" y="334"/>
                  </a:moveTo>
                  <a:lnTo>
                    <a:pt x="727" y="1"/>
                  </a:lnTo>
                  <a:lnTo>
                    <a:pt x="286" y="1"/>
                  </a:lnTo>
                  <a:cubicBezTo>
                    <a:pt x="274" y="143"/>
                    <a:pt x="0" y="155"/>
                    <a:pt x="84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4"/>
            <p:cNvSpPr/>
            <p:nvPr/>
          </p:nvSpPr>
          <p:spPr>
            <a:xfrm>
              <a:off x="6853825" y="3659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0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4"/>
            <p:cNvSpPr/>
            <p:nvPr/>
          </p:nvSpPr>
          <p:spPr>
            <a:xfrm>
              <a:off x="4370175" y="3654750"/>
              <a:ext cx="18175" cy="14000"/>
            </a:xfrm>
            <a:custGeom>
              <a:avLst/>
              <a:gdLst/>
              <a:ahLst/>
              <a:cxnLst/>
              <a:rect l="l" t="t" r="r" b="b"/>
              <a:pathLst>
                <a:path w="727" h="560" extrusionOk="0">
                  <a:moveTo>
                    <a:pt x="667" y="441"/>
                  </a:moveTo>
                  <a:cubicBezTo>
                    <a:pt x="727" y="191"/>
                    <a:pt x="620" y="24"/>
                    <a:pt x="227" y="0"/>
                  </a:cubicBezTo>
                  <a:cubicBezTo>
                    <a:pt x="274" y="191"/>
                    <a:pt x="1" y="560"/>
                    <a:pt x="6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4"/>
            <p:cNvSpPr/>
            <p:nvPr/>
          </p:nvSpPr>
          <p:spPr>
            <a:xfrm>
              <a:off x="3330175" y="3643125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6"/>
                  </a:moveTo>
                  <a:cubicBezTo>
                    <a:pt x="1810" y="465"/>
                    <a:pt x="715" y="156"/>
                    <a:pt x="83" y="1"/>
                  </a:cubicBezTo>
                  <a:cubicBezTo>
                    <a:pt x="0" y="537"/>
                    <a:pt x="476" y="787"/>
                    <a:pt x="1167" y="9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4"/>
            <p:cNvSpPr/>
            <p:nvPr/>
          </p:nvSpPr>
          <p:spPr>
            <a:xfrm>
              <a:off x="6872875" y="3656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6"/>
                  </a:moveTo>
                  <a:cubicBezTo>
                    <a:pt x="179" y="179"/>
                    <a:pt x="453" y="96"/>
                    <a:pt x="346" y="48"/>
                  </a:cubicBezTo>
                  <a:cubicBezTo>
                    <a:pt x="274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4"/>
            <p:cNvSpPr/>
            <p:nvPr/>
          </p:nvSpPr>
          <p:spPr>
            <a:xfrm>
              <a:off x="655725" y="3656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79"/>
                    <a:pt x="429" y="96"/>
                    <a:pt x="322" y="48"/>
                  </a:cubicBezTo>
                  <a:cubicBezTo>
                    <a:pt x="262" y="1"/>
                    <a:pt x="0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4"/>
            <p:cNvSpPr/>
            <p:nvPr/>
          </p:nvSpPr>
          <p:spPr>
            <a:xfrm>
              <a:off x="4302300" y="3653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4"/>
            <p:cNvSpPr/>
            <p:nvPr/>
          </p:nvSpPr>
          <p:spPr>
            <a:xfrm>
              <a:off x="1506125" y="3644625"/>
              <a:ext cx="27700" cy="16100"/>
            </a:xfrm>
            <a:custGeom>
              <a:avLst/>
              <a:gdLst/>
              <a:ahLst/>
              <a:cxnLst/>
              <a:rect l="l" t="t" r="r" b="b"/>
              <a:pathLst>
                <a:path w="1108" h="644" extrusionOk="0">
                  <a:moveTo>
                    <a:pt x="882" y="512"/>
                  </a:moveTo>
                  <a:cubicBezTo>
                    <a:pt x="1108" y="227"/>
                    <a:pt x="155" y="1"/>
                    <a:pt x="1" y="286"/>
                  </a:cubicBezTo>
                  <a:cubicBezTo>
                    <a:pt x="346" y="334"/>
                    <a:pt x="191" y="643"/>
                    <a:pt x="882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4"/>
            <p:cNvSpPr/>
            <p:nvPr/>
          </p:nvSpPr>
          <p:spPr>
            <a:xfrm>
              <a:off x="454800" y="36514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7" y="238"/>
                  </a:moveTo>
                  <a:cubicBezTo>
                    <a:pt x="537" y="119"/>
                    <a:pt x="715" y="96"/>
                    <a:pt x="751" y="12"/>
                  </a:cubicBezTo>
                  <a:cubicBezTo>
                    <a:pt x="417" y="24"/>
                    <a:pt x="1" y="0"/>
                    <a:pt x="96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4"/>
            <p:cNvSpPr/>
            <p:nvPr/>
          </p:nvSpPr>
          <p:spPr>
            <a:xfrm>
              <a:off x="2223475" y="3651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75" y="24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4"/>
            <p:cNvSpPr/>
            <p:nvPr/>
          </p:nvSpPr>
          <p:spPr>
            <a:xfrm>
              <a:off x="1726400" y="3650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4"/>
            <p:cNvSpPr/>
            <p:nvPr/>
          </p:nvSpPr>
          <p:spPr>
            <a:xfrm>
              <a:off x="5737025" y="36398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3"/>
                    <a:pt x="345" y="24"/>
                  </a:cubicBezTo>
                  <a:cubicBezTo>
                    <a:pt x="262" y="0"/>
                    <a:pt x="0" y="83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4"/>
            <p:cNvSpPr/>
            <p:nvPr/>
          </p:nvSpPr>
          <p:spPr>
            <a:xfrm>
              <a:off x="4544000" y="36321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20"/>
                  </a:moveTo>
                  <a:lnTo>
                    <a:pt x="1" y="334"/>
                  </a:lnTo>
                  <a:cubicBezTo>
                    <a:pt x="406" y="715"/>
                    <a:pt x="1072" y="0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4"/>
            <p:cNvSpPr/>
            <p:nvPr/>
          </p:nvSpPr>
          <p:spPr>
            <a:xfrm>
              <a:off x="3715325" y="36398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4"/>
            <p:cNvSpPr/>
            <p:nvPr/>
          </p:nvSpPr>
          <p:spPr>
            <a:xfrm>
              <a:off x="2168425" y="3635100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464" y="334"/>
                  </a:moveTo>
                  <a:cubicBezTo>
                    <a:pt x="441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79"/>
                    <a:pt x="0" y="382"/>
                    <a:pt x="464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4"/>
            <p:cNvSpPr/>
            <p:nvPr/>
          </p:nvSpPr>
          <p:spPr>
            <a:xfrm>
              <a:off x="4340400" y="36368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80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4"/>
            <p:cNvSpPr/>
            <p:nvPr/>
          </p:nvSpPr>
          <p:spPr>
            <a:xfrm>
              <a:off x="2625625" y="363390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38" y="144"/>
                    <a:pt x="345" y="310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4"/>
            <p:cNvSpPr/>
            <p:nvPr/>
          </p:nvSpPr>
          <p:spPr>
            <a:xfrm>
              <a:off x="2560725" y="36351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4"/>
            <p:cNvSpPr/>
            <p:nvPr/>
          </p:nvSpPr>
          <p:spPr>
            <a:xfrm>
              <a:off x="2190150" y="3632125"/>
              <a:ext cx="16975" cy="8950"/>
            </a:xfrm>
            <a:custGeom>
              <a:avLst/>
              <a:gdLst/>
              <a:ahLst/>
              <a:cxnLst/>
              <a:rect l="l" t="t" r="r" b="b"/>
              <a:pathLst>
                <a:path w="679" h="358" extrusionOk="0">
                  <a:moveTo>
                    <a:pt x="679" y="334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50"/>
                    <a:pt x="203" y="358"/>
                    <a:pt x="67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4"/>
            <p:cNvSpPr/>
            <p:nvPr/>
          </p:nvSpPr>
          <p:spPr>
            <a:xfrm>
              <a:off x="1701975" y="36315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" y="203"/>
                    <a:pt x="180" y="263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4"/>
            <p:cNvSpPr/>
            <p:nvPr/>
          </p:nvSpPr>
          <p:spPr>
            <a:xfrm>
              <a:off x="7158325" y="36294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4"/>
            <p:cNvSpPr/>
            <p:nvPr/>
          </p:nvSpPr>
          <p:spPr>
            <a:xfrm>
              <a:off x="4628550" y="36255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4"/>
            <p:cNvSpPr/>
            <p:nvPr/>
          </p:nvSpPr>
          <p:spPr>
            <a:xfrm>
              <a:off x="2180025" y="36208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5"/>
                  </a:moveTo>
                  <a:cubicBezTo>
                    <a:pt x="429" y="226"/>
                    <a:pt x="608" y="214"/>
                    <a:pt x="655" y="119"/>
                  </a:cubicBezTo>
                  <a:cubicBezTo>
                    <a:pt x="429" y="119"/>
                    <a:pt x="393" y="36"/>
                    <a:pt x="227" y="0"/>
                  </a:cubicBezTo>
                  <a:cubicBezTo>
                    <a:pt x="227" y="119"/>
                    <a:pt x="36" y="131"/>
                    <a:pt x="0" y="226"/>
                  </a:cubicBezTo>
                  <a:cubicBezTo>
                    <a:pt x="227" y="226"/>
                    <a:pt x="262" y="310"/>
                    <a:pt x="42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4"/>
            <p:cNvSpPr/>
            <p:nvPr/>
          </p:nvSpPr>
          <p:spPr>
            <a:xfrm>
              <a:off x="1625500" y="3614275"/>
              <a:ext cx="23225" cy="16975"/>
            </a:xfrm>
            <a:custGeom>
              <a:avLst/>
              <a:gdLst/>
              <a:ahLst/>
              <a:cxnLst/>
              <a:rect l="l" t="t" r="r" b="b"/>
              <a:pathLst>
                <a:path w="929" h="679" extrusionOk="0">
                  <a:moveTo>
                    <a:pt x="881" y="607"/>
                  </a:moveTo>
                  <a:cubicBezTo>
                    <a:pt x="929" y="274"/>
                    <a:pt x="917" y="0"/>
                    <a:pt x="226" y="36"/>
                  </a:cubicBezTo>
                  <a:cubicBezTo>
                    <a:pt x="226" y="202"/>
                    <a:pt x="119" y="298"/>
                    <a:pt x="0" y="381"/>
                  </a:cubicBezTo>
                  <a:cubicBezTo>
                    <a:pt x="441" y="381"/>
                    <a:pt x="286" y="679"/>
                    <a:pt x="881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4"/>
            <p:cNvSpPr/>
            <p:nvPr/>
          </p:nvSpPr>
          <p:spPr>
            <a:xfrm>
              <a:off x="7155650" y="36232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4"/>
            <p:cNvSpPr/>
            <p:nvPr/>
          </p:nvSpPr>
          <p:spPr>
            <a:xfrm>
              <a:off x="6987175" y="36232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107" y="131"/>
                  </a:moveTo>
                  <a:cubicBezTo>
                    <a:pt x="167" y="155"/>
                    <a:pt x="429" y="72"/>
                    <a:pt x="322" y="12"/>
                  </a:cubicBezTo>
                  <a:cubicBezTo>
                    <a:pt x="262" y="0"/>
                    <a:pt x="0" y="72"/>
                    <a:pt x="10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4"/>
            <p:cNvSpPr/>
            <p:nvPr/>
          </p:nvSpPr>
          <p:spPr>
            <a:xfrm>
              <a:off x="4441025" y="36205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5" y="60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4"/>
            <p:cNvSpPr/>
            <p:nvPr/>
          </p:nvSpPr>
          <p:spPr>
            <a:xfrm>
              <a:off x="2729200" y="3610700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65" y="393"/>
                    <a:pt x="655" y="405"/>
                  </a:cubicBezTo>
                  <a:lnTo>
                    <a:pt x="655" y="179"/>
                  </a:lnTo>
                  <a:cubicBezTo>
                    <a:pt x="119" y="0"/>
                    <a:pt x="0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4"/>
            <p:cNvSpPr/>
            <p:nvPr/>
          </p:nvSpPr>
          <p:spPr>
            <a:xfrm>
              <a:off x="6560325" y="3617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79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4"/>
            <p:cNvSpPr/>
            <p:nvPr/>
          </p:nvSpPr>
          <p:spPr>
            <a:xfrm>
              <a:off x="4533300" y="36118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4"/>
            <p:cNvSpPr/>
            <p:nvPr/>
          </p:nvSpPr>
          <p:spPr>
            <a:xfrm>
              <a:off x="1346275" y="3609200"/>
              <a:ext cx="18500" cy="11050"/>
            </a:xfrm>
            <a:custGeom>
              <a:avLst/>
              <a:gdLst/>
              <a:ahLst/>
              <a:cxnLst/>
              <a:rect l="l" t="t" r="r" b="b"/>
              <a:pathLst>
                <a:path w="740" h="442" extrusionOk="0">
                  <a:moveTo>
                    <a:pt x="739" y="120"/>
                  </a:moveTo>
                  <a:cubicBezTo>
                    <a:pt x="442" y="120"/>
                    <a:pt x="263" y="60"/>
                    <a:pt x="84" y="1"/>
                  </a:cubicBezTo>
                  <a:cubicBezTo>
                    <a:pt x="1" y="358"/>
                    <a:pt x="680" y="441"/>
                    <a:pt x="739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4"/>
            <p:cNvSpPr/>
            <p:nvPr/>
          </p:nvSpPr>
          <p:spPr>
            <a:xfrm>
              <a:off x="3519775" y="3611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80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4"/>
            <p:cNvSpPr/>
            <p:nvPr/>
          </p:nvSpPr>
          <p:spPr>
            <a:xfrm>
              <a:off x="1401350" y="3593725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3"/>
                    <a:pt x="977" y="763"/>
                    <a:pt x="1584" y="643"/>
                  </a:cubicBezTo>
                  <a:cubicBezTo>
                    <a:pt x="1406" y="322"/>
                    <a:pt x="1227" y="1"/>
                    <a:pt x="274" y="72"/>
                  </a:cubicBezTo>
                  <a:cubicBezTo>
                    <a:pt x="96" y="203"/>
                    <a:pt x="1" y="370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4"/>
            <p:cNvSpPr/>
            <p:nvPr/>
          </p:nvSpPr>
          <p:spPr>
            <a:xfrm>
              <a:off x="1794250" y="360087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4"/>
            <p:cNvSpPr/>
            <p:nvPr/>
          </p:nvSpPr>
          <p:spPr>
            <a:xfrm>
              <a:off x="4038875" y="36011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8" y="84"/>
                    <a:pt x="430" y="107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4"/>
            <p:cNvSpPr/>
            <p:nvPr/>
          </p:nvSpPr>
          <p:spPr>
            <a:xfrm>
              <a:off x="1870150" y="35979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191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4"/>
            <p:cNvSpPr/>
            <p:nvPr/>
          </p:nvSpPr>
          <p:spPr>
            <a:xfrm>
              <a:off x="1546600" y="36002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4"/>
            <p:cNvSpPr/>
            <p:nvPr/>
          </p:nvSpPr>
          <p:spPr>
            <a:xfrm>
              <a:off x="4168675" y="3592825"/>
              <a:ext cx="16675" cy="6575"/>
            </a:xfrm>
            <a:custGeom>
              <a:avLst/>
              <a:gdLst/>
              <a:ahLst/>
              <a:cxnLst/>
              <a:rect l="l" t="t" r="r" b="b"/>
              <a:pathLst>
                <a:path w="667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8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4"/>
            <p:cNvSpPr/>
            <p:nvPr/>
          </p:nvSpPr>
          <p:spPr>
            <a:xfrm>
              <a:off x="3337900" y="359550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51" y="37"/>
                    <a:pt x="1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4"/>
            <p:cNvSpPr/>
            <p:nvPr/>
          </p:nvSpPr>
          <p:spPr>
            <a:xfrm>
              <a:off x="1949050" y="35949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4"/>
            <p:cNvSpPr/>
            <p:nvPr/>
          </p:nvSpPr>
          <p:spPr>
            <a:xfrm>
              <a:off x="6935675" y="35925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7"/>
                    <a:pt x="1" y="1"/>
                    <a:pt x="1" y="120"/>
                  </a:cubicBezTo>
                  <a:cubicBezTo>
                    <a:pt x="167" y="96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4"/>
            <p:cNvSpPr/>
            <p:nvPr/>
          </p:nvSpPr>
          <p:spPr>
            <a:xfrm>
              <a:off x="4571100" y="35836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91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4"/>
            <p:cNvSpPr/>
            <p:nvPr/>
          </p:nvSpPr>
          <p:spPr>
            <a:xfrm>
              <a:off x="1837725" y="3584500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6"/>
                  </a:cubicBezTo>
                  <a:cubicBezTo>
                    <a:pt x="167" y="84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4"/>
            <p:cNvSpPr/>
            <p:nvPr/>
          </p:nvSpPr>
          <p:spPr>
            <a:xfrm>
              <a:off x="1381125" y="3580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3"/>
                  </a:moveTo>
                  <a:cubicBezTo>
                    <a:pt x="226" y="84"/>
                    <a:pt x="48" y="1"/>
                    <a:pt x="0" y="143"/>
                  </a:cubicBezTo>
                  <a:cubicBezTo>
                    <a:pt x="0" y="203"/>
                    <a:pt x="179" y="263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4"/>
            <p:cNvSpPr/>
            <p:nvPr/>
          </p:nvSpPr>
          <p:spPr>
            <a:xfrm>
              <a:off x="3639125" y="35806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4"/>
            <p:cNvSpPr/>
            <p:nvPr/>
          </p:nvSpPr>
          <p:spPr>
            <a:xfrm>
              <a:off x="2163950" y="357170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3" y="167"/>
                  </a:moveTo>
                  <a:cubicBezTo>
                    <a:pt x="0" y="0"/>
                    <a:pt x="0" y="667"/>
                    <a:pt x="643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4"/>
            <p:cNvSpPr/>
            <p:nvPr/>
          </p:nvSpPr>
          <p:spPr>
            <a:xfrm>
              <a:off x="5411075" y="3577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43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4"/>
            <p:cNvSpPr/>
            <p:nvPr/>
          </p:nvSpPr>
          <p:spPr>
            <a:xfrm>
              <a:off x="5133975" y="35779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1" y="36"/>
                  </a:moveTo>
                  <a:cubicBezTo>
                    <a:pt x="262" y="1"/>
                    <a:pt x="0" y="96"/>
                    <a:pt x="95" y="143"/>
                  </a:cubicBezTo>
                  <a:cubicBezTo>
                    <a:pt x="179" y="167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4"/>
            <p:cNvSpPr/>
            <p:nvPr/>
          </p:nvSpPr>
          <p:spPr>
            <a:xfrm>
              <a:off x="1992500" y="3570200"/>
              <a:ext cx="20550" cy="8675"/>
            </a:xfrm>
            <a:custGeom>
              <a:avLst/>
              <a:gdLst/>
              <a:ahLst/>
              <a:cxnLst/>
              <a:rect l="l" t="t" r="r" b="b"/>
              <a:pathLst>
                <a:path w="822" h="347" extrusionOk="0">
                  <a:moveTo>
                    <a:pt x="120" y="346"/>
                  </a:moveTo>
                  <a:lnTo>
                    <a:pt x="774" y="346"/>
                  </a:lnTo>
                  <a:cubicBezTo>
                    <a:pt x="739" y="215"/>
                    <a:pt x="822" y="13"/>
                    <a:pt x="548" y="1"/>
                  </a:cubicBezTo>
                  <a:cubicBezTo>
                    <a:pt x="536" y="180"/>
                    <a:pt x="0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4"/>
            <p:cNvSpPr/>
            <p:nvPr/>
          </p:nvSpPr>
          <p:spPr>
            <a:xfrm>
              <a:off x="2307425" y="35720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31" y="155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4"/>
            <p:cNvSpPr/>
            <p:nvPr/>
          </p:nvSpPr>
          <p:spPr>
            <a:xfrm>
              <a:off x="3607575" y="3560975"/>
              <a:ext cx="23550" cy="13125"/>
            </a:xfrm>
            <a:custGeom>
              <a:avLst/>
              <a:gdLst/>
              <a:ahLst/>
              <a:cxnLst/>
              <a:rect l="l" t="t" r="r" b="b"/>
              <a:pathLst>
                <a:path w="942" h="525" extrusionOk="0">
                  <a:moveTo>
                    <a:pt x="941" y="477"/>
                  </a:moveTo>
                  <a:lnTo>
                    <a:pt x="941" y="25"/>
                  </a:lnTo>
                  <a:cubicBezTo>
                    <a:pt x="525" y="1"/>
                    <a:pt x="465" y="144"/>
                    <a:pt x="72" y="144"/>
                  </a:cubicBezTo>
                  <a:cubicBezTo>
                    <a:pt x="1" y="441"/>
                    <a:pt x="370" y="525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4"/>
            <p:cNvSpPr/>
            <p:nvPr/>
          </p:nvSpPr>
          <p:spPr>
            <a:xfrm>
              <a:off x="1315925" y="3563075"/>
              <a:ext cx="21750" cy="11925"/>
            </a:xfrm>
            <a:custGeom>
              <a:avLst/>
              <a:gdLst/>
              <a:ahLst/>
              <a:cxnLst/>
              <a:rect l="l" t="t" r="r" b="b"/>
              <a:pathLst>
                <a:path w="870" h="477" extrusionOk="0">
                  <a:moveTo>
                    <a:pt x="870" y="393"/>
                  </a:moveTo>
                  <a:lnTo>
                    <a:pt x="870" y="48"/>
                  </a:lnTo>
                  <a:cubicBezTo>
                    <a:pt x="536" y="60"/>
                    <a:pt x="60" y="0"/>
                    <a:pt x="1" y="167"/>
                  </a:cubicBezTo>
                  <a:cubicBezTo>
                    <a:pt x="441" y="167"/>
                    <a:pt x="274" y="476"/>
                    <a:pt x="870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4"/>
            <p:cNvSpPr/>
            <p:nvPr/>
          </p:nvSpPr>
          <p:spPr>
            <a:xfrm>
              <a:off x="1663875" y="3552650"/>
              <a:ext cx="32775" cy="17575"/>
            </a:xfrm>
            <a:custGeom>
              <a:avLst/>
              <a:gdLst/>
              <a:ahLst/>
              <a:cxnLst/>
              <a:rect l="l" t="t" r="r" b="b"/>
              <a:pathLst>
                <a:path w="1311" h="703" extrusionOk="0">
                  <a:moveTo>
                    <a:pt x="1" y="262"/>
                  </a:moveTo>
                  <a:cubicBezTo>
                    <a:pt x="239" y="512"/>
                    <a:pt x="596" y="703"/>
                    <a:pt x="1311" y="703"/>
                  </a:cubicBezTo>
                  <a:lnTo>
                    <a:pt x="1311" y="143"/>
                  </a:lnTo>
                  <a:cubicBezTo>
                    <a:pt x="930" y="203"/>
                    <a:pt x="13" y="0"/>
                    <a:pt x="1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4"/>
            <p:cNvSpPr/>
            <p:nvPr/>
          </p:nvSpPr>
          <p:spPr>
            <a:xfrm>
              <a:off x="875700" y="3553250"/>
              <a:ext cx="36325" cy="17275"/>
            </a:xfrm>
            <a:custGeom>
              <a:avLst/>
              <a:gdLst/>
              <a:ahLst/>
              <a:cxnLst/>
              <a:rect l="l" t="t" r="r" b="b"/>
              <a:pathLst>
                <a:path w="1453" h="691" extrusionOk="0">
                  <a:moveTo>
                    <a:pt x="1096" y="0"/>
                  </a:moveTo>
                  <a:cubicBezTo>
                    <a:pt x="405" y="24"/>
                    <a:pt x="48" y="203"/>
                    <a:pt x="0" y="560"/>
                  </a:cubicBezTo>
                  <a:cubicBezTo>
                    <a:pt x="429" y="524"/>
                    <a:pt x="476" y="691"/>
                    <a:pt x="881" y="679"/>
                  </a:cubicBezTo>
                  <a:cubicBezTo>
                    <a:pt x="1024" y="441"/>
                    <a:pt x="1453" y="179"/>
                    <a:pt x="109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4"/>
            <p:cNvSpPr/>
            <p:nvPr/>
          </p:nvSpPr>
          <p:spPr>
            <a:xfrm>
              <a:off x="4631225" y="35586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29" y="346"/>
                  </a:moveTo>
                  <a:cubicBezTo>
                    <a:pt x="393" y="215"/>
                    <a:pt x="477" y="36"/>
                    <a:pt x="215" y="1"/>
                  </a:cubicBezTo>
                  <a:cubicBezTo>
                    <a:pt x="203" y="84"/>
                    <a:pt x="191" y="143"/>
                    <a:pt x="0" y="120"/>
                  </a:cubicBezTo>
                  <a:cubicBezTo>
                    <a:pt x="24" y="263"/>
                    <a:pt x="60" y="39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4"/>
            <p:cNvSpPr/>
            <p:nvPr/>
          </p:nvSpPr>
          <p:spPr>
            <a:xfrm>
              <a:off x="2155900" y="3563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68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4"/>
            <p:cNvSpPr/>
            <p:nvPr/>
          </p:nvSpPr>
          <p:spPr>
            <a:xfrm>
              <a:off x="3451600" y="35583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4"/>
            <p:cNvSpPr/>
            <p:nvPr/>
          </p:nvSpPr>
          <p:spPr>
            <a:xfrm>
              <a:off x="1987150" y="35583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4"/>
            <p:cNvSpPr/>
            <p:nvPr/>
          </p:nvSpPr>
          <p:spPr>
            <a:xfrm>
              <a:off x="3125675" y="35562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4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4"/>
            <p:cNvSpPr/>
            <p:nvPr/>
          </p:nvSpPr>
          <p:spPr>
            <a:xfrm>
              <a:off x="3753425" y="35523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8" y="179"/>
                    <a:pt x="429" y="96"/>
                    <a:pt x="334" y="36"/>
                  </a:cubicBezTo>
                  <a:cubicBezTo>
                    <a:pt x="275" y="1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4"/>
            <p:cNvSpPr/>
            <p:nvPr/>
          </p:nvSpPr>
          <p:spPr>
            <a:xfrm>
              <a:off x="2894700" y="35523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4"/>
            <p:cNvSpPr/>
            <p:nvPr/>
          </p:nvSpPr>
          <p:spPr>
            <a:xfrm>
              <a:off x="5791200" y="35467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4"/>
            <p:cNvSpPr/>
            <p:nvPr/>
          </p:nvSpPr>
          <p:spPr>
            <a:xfrm>
              <a:off x="2139550" y="35467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6"/>
                    <a:pt x="95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4"/>
            <p:cNvSpPr/>
            <p:nvPr/>
          </p:nvSpPr>
          <p:spPr>
            <a:xfrm>
              <a:off x="4652650" y="3541925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4"/>
            <p:cNvSpPr/>
            <p:nvPr/>
          </p:nvSpPr>
          <p:spPr>
            <a:xfrm>
              <a:off x="3742425" y="3530925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334" y="0"/>
                  </a:moveTo>
                  <a:cubicBezTo>
                    <a:pt x="0" y="155"/>
                    <a:pt x="96" y="500"/>
                    <a:pt x="774" y="441"/>
                  </a:cubicBezTo>
                  <a:cubicBezTo>
                    <a:pt x="834" y="191"/>
                    <a:pt x="715" y="24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4"/>
            <p:cNvSpPr/>
            <p:nvPr/>
          </p:nvSpPr>
          <p:spPr>
            <a:xfrm>
              <a:off x="2845575" y="3538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25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4"/>
            <p:cNvSpPr/>
            <p:nvPr/>
          </p:nvSpPr>
          <p:spPr>
            <a:xfrm>
              <a:off x="6392450" y="3519900"/>
              <a:ext cx="28000" cy="19975"/>
            </a:xfrm>
            <a:custGeom>
              <a:avLst/>
              <a:gdLst/>
              <a:ahLst/>
              <a:cxnLst/>
              <a:rect l="l" t="t" r="r" b="b"/>
              <a:pathLst>
                <a:path w="1120" h="799" extrusionOk="0">
                  <a:moveTo>
                    <a:pt x="632" y="775"/>
                  </a:moveTo>
                  <a:cubicBezTo>
                    <a:pt x="572" y="453"/>
                    <a:pt x="1120" y="441"/>
                    <a:pt x="1060" y="108"/>
                  </a:cubicBezTo>
                  <a:cubicBezTo>
                    <a:pt x="1" y="1"/>
                    <a:pt x="96" y="799"/>
                    <a:pt x="632" y="7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4"/>
            <p:cNvSpPr/>
            <p:nvPr/>
          </p:nvSpPr>
          <p:spPr>
            <a:xfrm>
              <a:off x="2313075" y="3535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8" y="144"/>
                  </a:moveTo>
                  <a:cubicBezTo>
                    <a:pt x="167" y="179"/>
                    <a:pt x="441" y="84"/>
                    <a:pt x="334" y="25"/>
                  </a:cubicBezTo>
                  <a:cubicBezTo>
                    <a:pt x="274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4"/>
            <p:cNvSpPr/>
            <p:nvPr/>
          </p:nvSpPr>
          <p:spPr>
            <a:xfrm>
              <a:off x="1677275" y="35356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4"/>
            <p:cNvSpPr/>
            <p:nvPr/>
          </p:nvSpPr>
          <p:spPr>
            <a:xfrm>
              <a:off x="4084125" y="3519300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798" y="680"/>
                  </a:moveTo>
                  <a:cubicBezTo>
                    <a:pt x="977" y="549"/>
                    <a:pt x="1072" y="382"/>
                    <a:pt x="1013" y="120"/>
                  </a:cubicBezTo>
                  <a:cubicBezTo>
                    <a:pt x="715" y="120"/>
                    <a:pt x="536" y="61"/>
                    <a:pt x="358" y="1"/>
                  </a:cubicBezTo>
                  <a:cubicBezTo>
                    <a:pt x="1" y="191"/>
                    <a:pt x="96" y="715"/>
                    <a:pt x="798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4"/>
            <p:cNvSpPr/>
            <p:nvPr/>
          </p:nvSpPr>
          <p:spPr>
            <a:xfrm>
              <a:off x="2343725" y="3523775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20" y="501"/>
                  </a:moveTo>
                  <a:lnTo>
                    <a:pt x="620" y="167"/>
                  </a:lnTo>
                  <a:cubicBezTo>
                    <a:pt x="1" y="1"/>
                    <a:pt x="1" y="667"/>
                    <a:pt x="620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4"/>
            <p:cNvSpPr/>
            <p:nvPr/>
          </p:nvSpPr>
          <p:spPr>
            <a:xfrm>
              <a:off x="5345900" y="35300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4"/>
            <p:cNvSpPr/>
            <p:nvPr/>
          </p:nvSpPr>
          <p:spPr>
            <a:xfrm>
              <a:off x="2277050" y="3525275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691" y="345"/>
                  </a:moveTo>
                  <a:lnTo>
                    <a:pt x="691" y="0"/>
                  </a:lnTo>
                  <a:lnTo>
                    <a:pt x="37" y="0"/>
                  </a:lnTo>
                  <a:cubicBezTo>
                    <a:pt x="1" y="238"/>
                    <a:pt x="215" y="357"/>
                    <a:pt x="69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4"/>
            <p:cNvSpPr/>
            <p:nvPr/>
          </p:nvSpPr>
          <p:spPr>
            <a:xfrm>
              <a:off x="1646925" y="3522300"/>
              <a:ext cx="11325" cy="10125"/>
            </a:xfrm>
            <a:custGeom>
              <a:avLst/>
              <a:gdLst/>
              <a:ahLst/>
              <a:cxnLst/>
              <a:rect l="l" t="t" r="r" b="b"/>
              <a:pathLst>
                <a:path w="453" h="405" extrusionOk="0">
                  <a:moveTo>
                    <a:pt x="453" y="345"/>
                  </a:moveTo>
                  <a:lnTo>
                    <a:pt x="453" y="119"/>
                  </a:lnTo>
                  <a:cubicBezTo>
                    <a:pt x="250" y="119"/>
                    <a:pt x="203" y="24"/>
                    <a:pt x="24" y="0"/>
                  </a:cubicBezTo>
                  <a:cubicBezTo>
                    <a:pt x="36" y="179"/>
                    <a:pt x="0" y="405"/>
                    <a:pt x="453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4"/>
            <p:cNvSpPr/>
            <p:nvPr/>
          </p:nvSpPr>
          <p:spPr>
            <a:xfrm>
              <a:off x="1462675" y="3527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62" y="24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4"/>
            <p:cNvSpPr/>
            <p:nvPr/>
          </p:nvSpPr>
          <p:spPr>
            <a:xfrm>
              <a:off x="6815725" y="35220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12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4"/>
            <p:cNvSpPr/>
            <p:nvPr/>
          </p:nvSpPr>
          <p:spPr>
            <a:xfrm>
              <a:off x="6079625" y="35243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4"/>
            <p:cNvSpPr/>
            <p:nvPr/>
          </p:nvSpPr>
          <p:spPr>
            <a:xfrm>
              <a:off x="2006200" y="3522300"/>
              <a:ext cx="16375" cy="5675"/>
            </a:xfrm>
            <a:custGeom>
              <a:avLst/>
              <a:gdLst/>
              <a:ahLst/>
              <a:cxnLst/>
              <a:rect l="l" t="t" r="r" b="b"/>
              <a:pathLst>
                <a:path w="655" h="227" extrusionOk="0">
                  <a:moveTo>
                    <a:pt x="0" y="226"/>
                  </a:moveTo>
                  <a:cubicBezTo>
                    <a:pt x="369" y="226"/>
                    <a:pt x="572" y="131"/>
                    <a:pt x="655" y="0"/>
                  </a:cubicBezTo>
                  <a:cubicBezTo>
                    <a:pt x="286" y="0"/>
                    <a:pt x="95" y="83"/>
                    <a:pt x="0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4"/>
            <p:cNvSpPr/>
            <p:nvPr/>
          </p:nvSpPr>
          <p:spPr>
            <a:xfrm>
              <a:off x="2294325" y="351662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5" y="120"/>
                  </a:moveTo>
                  <a:cubicBezTo>
                    <a:pt x="429" y="120"/>
                    <a:pt x="393" y="37"/>
                    <a:pt x="215" y="1"/>
                  </a:cubicBezTo>
                  <a:cubicBezTo>
                    <a:pt x="215" y="120"/>
                    <a:pt x="36" y="132"/>
                    <a:pt x="0" y="227"/>
                  </a:cubicBezTo>
                  <a:cubicBezTo>
                    <a:pt x="215" y="227"/>
                    <a:pt x="250" y="310"/>
                    <a:pt x="429" y="346"/>
                  </a:cubicBezTo>
                  <a:cubicBezTo>
                    <a:pt x="429" y="227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4"/>
            <p:cNvSpPr/>
            <p:nvPr/>
          </p:nvSpPr>
          <p:spPr>
            <a:xfrm>
              <a:off x="5039000" y="3508900"/>
              <a:ext cx="21175" cy="16100"/>
            </a:xfrm>
            <a:custGeom>
              <a:avLst/>
              <a:gdLst/>
              <a:ahLst/>
              <a:cxnLst/>
              <a:rect l="l" t="t" r="r" b="b"/>
              <a:pathLst>
                <a:path w="847" h="644" extrusionOk="0">
                  <a:moveTo>
                    <a:pt x="1" y="107"/>
                  </a:moveTo>
                  <a:lnTo>
                    <a:pt x="1" y="548"/>
                  </a:lnTo>
                  <a:cubicBezTo>
                    <a:pt x="846" y="643"/>
                    <a:pt x="846" y="0"/>
                    <a:pt x="1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4"/>
            <p:cNvSpPr/>
            <p:nvPr/>
          </p:nvSpPr>
          <p:spPr>
            <a:xfrm>
              <a:off x="4542225" y="3505625"/>
              <a:ext cx="27700" cy="16700"/>
            </a:xfrm>
            <a:custGeom>
              <a:avLst/>
              <a:gdLst/>
              <a:ahLst/>
              <a:cxnLst/>
              <a:rect l="l" t="t" r="r" b="b"/>
              <a:pathLst>
                <a:path w="1108" h="668" extrusionOk="0">
                  <a:moveTo>
                    <a:pt x="953" y="0"/>
                  </a:moveTo>
                  <a:lnTo>
                    <a:pt x="96" y="0"/>
                  </a:lnTo>
                  <a:cubicBezTo>
                    <a:pt x="0" y="381"/>
                    <a:pt x="465" y="477"/>
                    <a:pt x="750" y="667"/>
                  </a:cubicBezTo>
                  <a:cubicBezTo>
                    <a:pt x="727" y="417"/>
                    <a:pt x="1108" y="334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4"/>
            <p:cNvSpPr/>
            <p:nvPr/>
          </p:nvSpPr>
          <p:spPr>
            <a:xfrm>
              <a:off x="2492550" y="35133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80" y="168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4"/>
            <p:cNvSpPr/>
            <p:nvPr/>
          </p:nvSpPr>
          <p:spPr>
            <a:xfrm>
              <a:off x="6190950" y="3505625"/>
              <a:ext cx="16375" cy="8350"/>
            </a:xfrm>
            <a:custGeom>
              <a:avLst/>
              <a:gdLst/>
              <a:ahLst/>
              <a:cxnLst/>
              <a:rect l="l" t="t" r="r" b="b"/>
              <a:pathLst>
                <a:path w="655" h="334" extrusionOk="0">
                  <a:moveTo>
                    <a:pt x="655" y="0"/>
                  </a:moveTo>
                  <a:lnTo>
                    <a:pt x="0" y="0"/>
                  </a:lnTo>
                  <a:lnTo>
                    <a:pt x="0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4"/>
            <p:cNvSpPr/>
            <p:nvPr/>
          </p:nvSpPr>
          <p:spPr>
            <a:xfrm>
              <a:off x="6728800" y="35047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15"/>
                    <a:pt x="179" y="274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4"/>
            <p:cNvSpPr/>
            <p:nvPr/>
          </p:nvSpPr>
          <p:spPr>
            <a:xfrm>
              <a:off x="4210050" y="35017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5"/>
                  </a:moveTo>
                  <a:cubicBezTo>
                    <a:pt x="167" y="179"/>
                    <a:pt x="429" y="96"/>
                    <a:pt x="321" y="36"/>
                  </a:cubicBezTo>
                  <a:cubicBezTo>
                    <a:pt x="262" y="1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4"/>
            <p:cNvSpPr/>
            <p:nvPr/>
          </p:nvSpPr>
          <p:spPr>
            <a:xfrm>
              <a:off x="1254300" y="3478525"/>
              <a:ext cx="40825" cy="28900"/>
            </a:xfrm>
            <a:custGeom>
              <a:avLst/>
              <a:gdLst/>
              <a:ahLst/>
              <a:cxnLst/>
              <a:rect l="l" t="t" r="r" b="b"/>
              <a:pathLst>
                <a:path w="1633" h="1156" extrusionOk="0">
                  <a:moveTo>
                    <a:pt x="501" y="739"/>
                  </a:moveTo>
                  <a:cubicBezTo>
                    <a:pt x="656" y="870"/>
                    <a:pt x="370" y="1156"/>
                    <a:pt x="930" y="1072"/>
                  </a:cubicBezTo>
                  <a:cubicBezTo>
                    <a:pt x="1632" y="799"/>
                    <a:pt x="715" y="1"/>
                    <a:pt x="72" y="406"/>
                  </a:cubicBezTo>
                  <a:cubicBezTo>
                    <a:pt x="1" y="632"/>
                    <a:pt x="382" y="620"/>
                    <a:pt x="501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4"/>
            <p:cNvSpPr/>
            <p:nvPr/>
          </p:nvSpPr>
          <p:spPr>
            <a:xfrm>
              <a:off x="5728675" y="34970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4"/>
            <p:cNvSpPr/>
            <p:nvPr/>
          </p:nvSpPr>
          <p:spPr>
            <a:xfrm>
              <a:off x="2502975" y="3494000"/>
              <a:ext cx="22950" cy="10450"/>
            </a:xfrm>
            <a:custGeom>
              <a:avLst/>
              <a:gdLst/>
              <a:ahLst/>
              <a:cxnLst/>
              <a:rect l="l" t="t" r="r" b="b"/>
              <a:pathLst>
                <a:path w="918" h="418" extrusionOk="0">
                  <a:moveTo>
                    <a:pt x="775" y="346"/>
                  </a:moveTo>
                  <a:cubicBezTo>
                    <a:pt x="917" y="49"/>
                    <a:pt x="322" y="120"/>
                    <a:pt x="120" y="1"/>
                  </a:cubicBezTo>
                  <a:cubicBezTo>
                    <a:pt x="1" y="299"/>
                    <a:pt x="227" y="418"/>
                    <a:pt x="77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4"/>
            <p:cNvSpPr/>
            <p:nvPr/>
          </p:nvSpPr>
          <p:spPr>
            <a:xfrm>
              <a:off x="1470700" y="3499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43"/>
                  </a:moveTo>
                  <a:cubicBezTo>
                    <a:pt x="167" y="167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4"/>
            <p:cNvSpPr/>
            <p:nvPr/>
          </p:nvSpPr>
          <p:spPr>
            <a:xfrm>
              <a:off x="2424400" y="3493725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4"/>
            <p:cNvSpPr/>
            <p:nvPr/>
          </p:nvSpPr>
          <p:spPr>
            <a:xfrm>
              <a:off x="992675" y="34961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4"/>
            <p:cNvSpPr/>
            <p:nvPr/>
          </p:nvSpPr>
          <p:spPr>
            <a:xfrm>
              <a:off x="720625" y="34961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2" y="96"/>
                    <a:pt x="345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4"/>
            <p:cNvSpPr/>
            <p:nvPr/>
          </p:nvSpPr>
          <p:spPr>
            <a:xfrm>
              <a:off x="587850" y="3487750"/>
              <a:ext cx="22350" cy="11950"/>
            </a:xfrm>
            <a:custGeom>
              <a:avLst/>
              <a:gdLst/>
              <a:ahLst/>
              <a:cxnLst/>
              <a:rect l="l" t="t" r="r" b="b"/>
              <a:pathLst>
                <a:path w="894" h="478" extrusionOk="0">
                  <a:moveTo>
                    <a:pt x="870" y="25"/>
                  </a:moveTo>
                  <a:cubicBezTo>
                    <a:pt x="370" y="1"/>
                    <a:pt x="48" y="60"/>
                    <a:pt x="1" y="251"/>
                  </a:cubicBezTo>
                  <a:cubicBezTo>
                    <a:pt x="310" y="275"/>
                    <a:pt x="370" y="430"/>
                    <a:pt x="656" y="477"/>
                  </a:cubicBezTo>
                  <a:cubicBezTo>
                    <a:pt x="596" y="275"/>
                    <a:pt x="894" y="239"/>
                    <a:pt x="870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4"/>
            <p:cNvSpPr/>
            <p:nvPr/>
          </p:nvSpPr>
          <p:spPr>
            <a:xfrm>
              <a:off x="1848425" y="3486575"/>
              <a:ext cx="30700" cy="13125"/>
            </a:xfrm>
            <a:custGeom>
              <a:avLst/>
              <a:gdLst/>
              <a:ahLst/>
              <a:cxnLst/>
              <a:rect l="l" t="t" r="r" b="b"/>
              <a:pathLst>
                <a:path w="1228" h="525" extrusionOk="0">
                  <a:moveTo>
                    <a:pt x="1084" y="417"/>
                  </a:moveTo>
                  <a:cubicBezTo>
                    <a:pt x="1227" y="143"/>
                    <a:pt x="48" y="0"/>
                    <a:pt x="1" y="191"/>
                  </a:cubicBezTo>
                  <a:cubicBezTo>
                    <a:pt x="418" y="238"/>
                    <a:pt x="406" y="524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4"/>
            <p:cNvSpPr/>
            <p:nvPr/>
          </p:nvSpPr>
          <p:spPr>
            <a:xfrm>
              <a:off x="7038975" y="34913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7"/>
                    <a:pt x="0" y="1"/>
                    <a:pt x="0" y="120"/>
                  </a:cubicBezTo>
                  <a:cubicBezTo>
                    <a:pt x="155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4"/>
            <p:cNvSpPr/>
            <p:nvPr/>
          </p:nvSpPr>
          <p:spPr>
            <a:xfrm>
              <a:off x="369375" y="3488350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1"/>
                  </a:moveTo>
                  <a:lnTo>
                    <a:pt x="36" y="1"/>
                  </a:lnTo>
                  <a:cubicBezTo>
                    <a:pt x="1" y="215"/>
                    <a:pt x="239" y="275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4"/>
            <p:cNvSpPr/>
            <p:nvPr/>
          </p:nvSpPr>
          <p:spPr>
            <a:xfrm>
              <a:off x="4609500" y="34824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67" y="274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4"/>
            <p:cNvSpPr/>
            <p:nvPr/>
          </p:nvSpPr>
          <p:spPr>
            <a:xfrm>
              <a:off x="3919525" y="3482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4"/>
            <p:cNvSpPr/>
            <p:nvPr/>
          </p:nvSpPr>
          <p:spPr>
            <a:xfrm>
              <a:off x="2122575" y="3469000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49"/>
                  </a:moveTo>
                  <a:cubicBezTo>
                    <a:pt x="1286" y="1"/>
                    <a:pt x="0" y="251"/>
                    <a:pt x="120" y="668"/>
                  </a:cubicBezTo>
                  <a:cubicBezTo>
                    <a:pt x="739" y="763"/>
                    <a:pt x="691" y="513"/>
                    <a:pt x="1215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4"/>
            <p:cNvSpPr/>
            <p:nvPr/>
          </p:nvSpPr>
          <p:spPr>
            <a:xfrm>
              <a:off x="275325" y="34821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4"/>
            <p:cNvSpPr/>
            <p:nvPr/>
          </p:nvSpPr>
          <p:spPr>
            <a:xfrm>
              <a:off x="6250775" y="34773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4"/>
            <p:cNvSpPr/>
            <p:nvPr/>
          </p:nvSpPr>
          <p:spPr>
            <a:xfrm>
              <a:off x="4323750" y="34794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43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4"/>
            <p:cNvSpPr/>
            <p:nvPr/>
          </p:nvSpPr>
          <p:spPr>
            <a:xfrm>
              <a:off x="3867425" y="346870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9" y="561"/>
                  </a:moveTo>
                  <a:cubicBezTo>
                    <a:pt x="846" y="418"/>
                    <a:pt x="894" y="13"/>
                    <a:pt x="322" y="1"/>
                  </a:cubicBezTo>
                  <a:cubicBezTo>
                    <a:pt x="37" y="144"/>
                    <a:pt x="1" y="561"/>
                    <a:pt x="549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4"/>
            <p:cNvSpPr/>
            <p:nvPr/>
          </p:nvSpPr>
          <p:spPr>
            <a:xfrm>
              <a:off x="5894775" y="34678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22" y="36"/>
                  </a:cubicBezTo>
                  <a:cubicBezTo>
                    <a:pt x="262" y="0"/>
                    <a:pt x="0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4"/>
            <p:cNvSpPr/>
            <p:nvPr/>
          </p:nvSpPr>
          <p:spPr>
            <a:xfrm>
              <a:off x="2854225" y="346305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2" y="346"/>
                  </a:moveTo>
                  <a:cubicBezTo>
                    <a:pt x="703" y="370"/>
                    <a:pt x="1024" y="310"/>
                    <a:pt x="1072" y="120"/>
                  </a:cubicBezTo>
                  <a:cubicBezTo>
                    <a:pt x="703" y="156"/>
                    <a:pt x="0" y="1"/>
                    <a:pt x="20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4"/>
            <p:cNvSpPr/>
            <p:nvPr/>
          </p:nvSpPr>
          <p:spPr>
            <a:xfrm>
              <a:off x="2117525" y="34681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4"/>
            <p:cNvSpPr/>
            <p:nvPr/>
          </p:nvSpPr>
          <p:spPr>
            <a:xfrm>
              <a:off x="1631150" y="3465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2"/>
                  </a:moveTo>
                  <a:cubicBezTo>
                    <a:pt x="0" y="191"/>
                    <a:pt x="179" y="263"/>
                    <a:pt x="226" y="132"/>
                  </a:cubicBezTo>
                  <a:cubicBezTo>
                    <a:pt x="226" y="60"/>
                    <a:pt x="48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4"/>
            <p:cNvSpPr/>
            <p:nvPr/>
          </p:nvSpPr>
          <p:spPr>
            <a:xfrm>
              <a:off x="5291725" y="34654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4"/>
            <p:cNvSpPr/>
            <p:nvPr/>
          </p:nvSpPr>
          <p:spPr>
            <a:xfrm>
              <a:off x="4831250" y="34586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2" y="298"/>
                  </a:moveTo>
                  <a:cubicBezTo>
                    <a:pt x="286" y="179"/>
                    <a:pt x="84" y="0"/>
                    <a:pt x="36" y="179"/>
                  </a:cubicBezTo>
                  <a:cubicBezTo>
                    <a:pt x="0" y="298"/>
                    <a:pt x="215" y="476"/>
                    <a:pt x="262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4"/>
            <p:cNvSpPr/>
            <p:nvPr/>
          </p:nvSpPr>
          <p:spPr>
            <a:xfrm>
              <a:off x="199125" y="34624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4"/>
            <p:cNvSpPr/>
            <p:nvPr/>
          </p:nvSpPr>
          <p:spPr>
            <a:xfrm>
              <a:off x="3734375" y="3460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8" y="96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4"/>
            <p:cNvSpPr/>
            <p:nvPr/>
          </p:nvSpPr>
          <p:spPr>
            <a:xfrm>
              <a:off x="5446500" y="34514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" y="203"/>
                    <a:pt x="179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4"/>
            <p:cNvSpPr/>
            <p:nvPr/>
          </p:nvSpPr>
          <p:spPr>
            <a:xfrm>
              <a:off x="3824275" y="34541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2" y="1"/>
                    <a:pt x="1" y="96"/>
                    <a:pt x="96" y="132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4"/>
            <p:cNvSpPr/>
            <p:nvPr/>
          </p:nvSpPr>
          <p:spPr>
            <a:xfrm>
              <a:off x="2272300" y="344907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34"/>
                  </a:moveTo>
                  <a:cubicBezTo>
                    <a:pt x="417" y="203"/>
                    <a:pt x="488" y="24"/>
                    <a:pt x="227" y="0"/>
                  </a:cubicBezTo>
                  <a:cubicBezTo>
                    <a:pt x="203" y="72"/>
                    <a:pt x="191" y="131"/>
                    <a:pt x="0" y="119"/>
                  </a:cubicBezTo>
                  <a:cubicBezTo>
                    <a:pt x="24" y="250"/>
                    <a:pt x="72" y="381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4"/>
            <p:cNvSpPr/>
            <p:nvPr/>
          </p:nvSpPr>
          <p:spPr>
            <a:xfrm>
              <a:off x="2218425" y="3455025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6"/>
                  </a:cubicBezTo>
                  <a:cubicBezTo>
                    <a:pt x="155" y="84"/>
                    <a:pt x="417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4"/>
            <p:cNvSpPr/>
            <p:nvPr/>
          </p:nvSpPr>
          <p:spPr>
            <a:xfrm>
              <a:off x="2185675" y="344252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36"/>
                  </a:moveTo>
                  <a:cubicBezTo>
                    <a:pt x="370" y="0"/>
                    <a:pt x="36" y="60"/>
                    <a:pt x="1" y="262"/>
                  </a:cubicBezTo>
                  <a:cubicBezTo>
                    <a:pt x="310" y="286"/>
                    <a:pt x="370" y="453"/>
                    <a:pt x="655" y="476"/>
                  </a:cubicBezTo>
                  <a:cubicBezTo>
                    <a:pt x="715" y="345"/>
                    <a:pt x="965" y="274"/>
                    <a:pt x="858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4"/>
            <p:cNvSpPr/>
            <p:nvPr/>
          </p:nvSpPr>
          <p:spPr>
            <a:xfrm>
              <a:off x="3372725" y="34425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4"/>
            <p:cNvSpPr/>
            <p:nvPr/>
          </p:nvSpPr>
          <p:spPr>
            <a:xfrm>
              <a:off x="5892100" y="3437450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2"/>
                  </a:moveTo>
                  <a:cubicBezTo>
                    <a:pt x="393" y="1"/>
                    <a:pt x="191" y="60"/>
                    <a:pt x="0" y="132"/>
                  </a:cubicBezTo>
                  <a:cubicBezTo>
                    <a:pt x="0" y="251"/>
                    <a:pt x="369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4"/>
            <p:cNvSpPr/>
            <p:nvPr/>
          </p:nvSpPr>
          <p:spPr>
            <a:xfrm>
              <a:off x="4883625" y="34371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4"/>
            <p:cNvSpPr/>
            <p:nvPr/>
          </p:nvSpPr>
          <p:spPr>
            <a:xfrm>
              <a:off x="2486600" y="3429725"/>
              <a:ext cx="21175" cy="12225"/>
            </a:xfrm>
            <a:custGeom>
              <a:avLst/>
              <a:gdLst/>
              <a:ahLst/>
              <a:cxnLst/>
              <a:rect l="l" t="t" r="r" b="b"/>
              <a:pathLst>
                <a:path w="847" h="489" extrusionOk="0">
                  <a:moveTo>
                    <a:pt x="787" y="441"/>
                  </a:moveTo>
                  <a:cubicBezTo>
                    <a:pt x="846" y="191"/>
                    <a:pt x="739" y="24"/>
                    <a:pt x="358" y="0"/>
                  </a:cubicBezTo>
                  <a:cubicBezTo>
                    <a:pt x="1" y="155"/>
                    <a:pt x="108" y="488"/>
                    <a:pt x="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4"/>
            <p:cNvSpPr/>
            <p:nvPr/>
          </p:nvSpPr>
          <p:spPr>
            <a:xfrm>
              <a:off x="1870150" y="3423775"/>
              <a:ext cx="30400" cy="16975"/>
            </a:xfrm>
            <a:custGeom>
              <a:avLst/>
              <a:gdLst/>
              <a:ahLst/>
              <a:cxnLst/>
              <a:rect l="l" t="t" r="r" b="b"/>
              <a:pathLst>
                <a:path w="1216" h="679" extrusionOk="0">
                  <a:moveTo>
                    <a:pt x="668" y="679"/>
                  </a:moveTo>
                  <a:cubicBezTo>
                    <a:pt x="680" y="500"/>
                    <a:pt x="1215" y="595"/>
                    <a:pt x="1096" y="333"/>
                  </a:cubicBezTo>
                  <a:cubicBezTo>
                    <a:pt x="715" y="250"/>
                    <a:pt x="501" y="60"/>
                    <a:pt x="13" y="0"/>
                  </a:cubicBezTo>
                  <a:cubicBezTo>
                    <a:pt x="1" y="357"/>
                    <a:pt x="203" y="572"/>
                    <a:pt x="66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4"/>
            <p:cNvSpPr/>
            <p:nvPr/>
          </p:nvSpPr>
          <p:spPr>
            <a:xfrm>
              <a:off x="5573900" y="34344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5"/>
                  </a:moveTo>
                  <a:cubicBezTo>
                    <a:pt x="274" y="1"/>
                    <a:pt x="0" y="84"/>
                    <a:pt x="120" y="144"/>
                  </a:cubicBezTo>
                  <a:cubicBezTo>
                    <a:pt x="179" y="167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4"/>
            <p:cNvSpPr/>
            <p:nvPr/>
          </p:nvSpPr>
          <p:spPr>
            <a:xfrm>
              <a:off x="6807675" y="34315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4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4"/>
            <p:cNvSpPr/>
            <p:nvPr/>
          </p:nvSpPr>
          <p:spPr>
            <a:xfrm>
              <a:off x="5995075" y="3420800"/>
              <a:ext cx="22950" cy="14300"/>
            </a:xfrm>
            <a:custGeom>
              <a:avLst/>
              <a:gdLst/>
              <a:ahLst/>
              <a:cxnLst/>
              <a:rect l="l" t="t" r="r" b="b"/>
              <a:pathLst>
                <a:path w="918" h="572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537" y="417"/>
                    <a:pt x="918" y="0"/>
                    <a:pt x="441" y="12"/>
                  </a:cubicBezTo>
                  <a:cubicBezTo>
                    <a:pt x="596" y="322"/>
                    <a:pt x="1" y="238"/>
                    <a:pt x="1" y="452"/>
                  </a:cubicBezTo>
                  <a:cubicBezTo>
                    <a:pt x="144" y="476"/>
                    <a:pt x="275" y="476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4"/>
            <p:cNvSpPr/>
            <p:nvPr/>
          </p:nvSpPr>
          <p:spPr>
            <a:xfrm>
              <a:off x="4124600" y="3425250"/>
              <a:ext cx="7175" cy="11350"/>
            </a:xfrm>
            <a:custGeom>
              <a:avLst/>
              <a:gdLst/>
              <a:ahLst/>
              <a:cxnLst/>
              <a:rect l="l" t="t" r="r" b="b"/>
              <a:pathLst>
                <a:path w="287" h="454" extrusionOk="0">
                  <a:moveTo>
                    <a:pt x="263" y="274"/>
                  </a:moveTo>
                  <a:cubicBezTo>
                    <a:pt x="287" y="155"/>
                    <a:pt x="96" y="1"/>
                    <a:pt x="37" y="155"/>
                  </a:cubicBezTo>
                  <a:cubicBezTo>
                    <a:pt x="1" y="298"/>
                    <a:pt x="215" y="453"/>
                    <a:pt x="263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4"/>
            <p:cNvSpPr/>
            <p:nvPr/>
          </p:nvSpPr>
          <p:spPr>
            <a:xfrm>
              <a:off x="2041600" y="34258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68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4"/>
            <p:cNvSpPr/>
            <p:nvPr/>
          </p:nvSpPr>
          <p:spPr>
            <a:xfrm>
              <a:off x="1827000" y="34240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4"/>
            <p:cNvSpPr/>
            <p:nvPr/>
          </p:nvSpPr>
          <p:spPr>
            <a:xfrm>
              <a:off x="5103600" y="34148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203"/>
                    <a:pt x="203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4"/>
            <p:cNvSpPr/>
            <p:nvPr/>
          </p:nvSpPr>
          <p:spPr>
            <a:xfrm>
              <a:off x="2736650" y="3403225"/>
              <a:ext cx="41400" cy="23550"/>
            </a:xfrm>
            <a:custGeom>
              <a:avLst/>
              <a:gdLst/>
              <a:ahLst/>
              <a:cxnLst/>
              <a:rect l="l" t="t" r="r" b="b"/>
              <a:pathLst>
                <a:path w="1656" h="942" extrusionOk="0">
                  <a:moveTo>
                    <a:pt x="1655" y="489"/>
                  </a:moveTo>
                  <a:cubicBezTo>
                    <a:pt x="1512" y="346"/>
                    <a:pt x="822" y="477"/>
                    <a:pt x="786" y="263"/>
                  </a:cubicBezTo>
                  <a:cubicBezTo>
                    <a:pt x="762" y="132"/>
                    <a:pt x="726" y="1"/>
                    <a:pt x="357" y="48"/>
                  </a:cubicBezTo>
                  <a:cubicBezTo>
                    <a:pt x="0" y="584"/>
                    <a:pt x="1417" y="941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4"/>
            <p:cNvSpPr/>
            <p:nvPr/>
          </p:nvSpPr>
          <p:spPr>
            <a:xfrm>
              <a:off x="6335000" y="3411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4"/>
            <p:cNvSpPr/>
            <p:nvPr/>
          </p:nvSpPr>
          <p:spPr>
            <a:xfrm>
              <a:off x="2788725" y="3409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4"/>
            <p:cNvSpPr/>
            <p:nvPr/>
          </p:nvSpPr>
          <p:spPr>
            <a:xfrm>
              <a:off x="1653175" y="34124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67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4"/>
            <p:cNvSpPr/>
            <p:nvPr/>
          </p:nvSpPr>
          <p:spPr>
            <a:xfrm>
              <a:off x="5262250" y="3398750"/>
              <a:ext cx="22650" cy="11050"/>
            </a:xfrm>
            <a:custGeom>
              <a:avLst/>
              <a:gdLst/>
              <a:ahLst/>
              <a:cxnLst/>
              <a:rect l="l" t="t" r="r" b="b"/>
              <a:pathLst>
                <a:path w="906" h="442" extrusionOk="0">
                  <a:moveTo>
                    <a:pt x="620" y="442"/>
                  </a:moveTo>
                  <a:cubicBezTo>
                    <a:pt x="905" y="299"/>
                    <a:pt x="763" y="108"/>
                    <a:pt x="405" y="1"/>
                  </a:cubicBezTo>
                  <a:cubicBezTo>
                    <a:pt x="382" y="263"/>
                    <a:pt x="1" y="346"/>
                    <a:pt x="620" y="44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4"/>
            <p:cNvSpPr/>
            <p:nvPr/>
          </p:nvSpPr>
          <p:spPr>
            <a:xfrm>
              <a:off x="258950" y="3406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4"/>
                  </a:moveTo>
                  <a:cubicBezTo>
                    <a:pt x="274" y="1"/>
                    <a:pt x="0" y="84"/>
                    <a:pt x="108" y="132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4"/>
            <p:cNvSpPr/>
            <p:nvPr/>
          </p:nvSpPr>
          <p:spPr>
            <a:xfrm>
              <a:off x="6780600" y="34035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4"/>
            <p:cNvSpPr/>
            <p:nvPr/>
          </p:nvSpPr>
          <p:spPr>
            <a:xfrm>
              <a:off x="3750750" y="34044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4"/>
                    <a:pt x="441" y="95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4"/>
            <p:cNvSpPr/>
            <p:nvPr/>
          </p:nvSpPr>
          <p:spPr>
            <a:xfrm>
              <a:off x="6990150" y="3397575"/>
              <a:ext cx="10725" cy="7750"/>
            </a:xfrm>
            <a:custGeom>
              <a:avLst/>
              <a:gdLst/>
              <a:ahLst/>
              <a:cxnLst/>
              <a:rect l="l" t="t" r="r" b="b"/>
              <a:pathLst>
                <a:path w="429" h="310" extrusionOk="0">
                  <a:moveTo>
                    <a:pt x="429" y="155"/>
                  </a:moveTo>
                  <a:cubicBezTo>
                    <a:pt x="429" y="36"/>
                    <a:pt x="48" y="0"/>
                    <a:pt x="0" y="155"/>
                  </a:cubicBezTo>
                  <a:cubicBezTo>
                    <a:pt x="239" y="131"/>
                    <a:pt x="322" y="310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4"/>
            <p:cNvSpPr/>
            <p:nvPr/>
          </p:nvSpPr>
          <p:spPr>
            <a:xfrm>
              <a:off x="7205950" y="339012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489" y="453"/>
                  </a:moveTo>
                  <a:cubicBezTo>
                    <a:pt x="560" y="298"/>
                    <a:pt x="798" y="239"/>
                    <a:pt x="715" y="1"/>
                  </a:cubicBezTo>
                  <a:lnTo>
                    <a:pt x="60" y="1"/>
                  </a:lnTo>
                  <a:cubicBezTo>
                    <a:pt x="0" y="251"/>
                    <a:pt x="108" y="417"/>
                    <a:pt x="489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4"/>
            <p:cNvSpPr/>
            <p:nvPr/>
          </p:nvSpPr>
          <p:spPr>
            <a:xfrm>
              <a:off x="5130975" y="3391925"/>
              <a:ext cx="16700" cy="9550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441" y="381"/>
                  </a:moveTo>
                  <a:cubicBezTo>
                    <a:pt x="441" y="262"/>
                    <a:pt x="620" y="238"/>
                    <a:pt x="668" y="155"/>
                  </a:cubicBezTo>
                  <a:cubicBezTo>
                    <a:pt x="382" y="155"/>
                    <a:pt x="370" y="0"/>
                    <a:pt x="13" y="36"/>
                  </a:cubicBezTo>
                  <a:cubicBezTo>
                    <a:pt x="1" y="226"/>
                    <a:pt x="180" y="334"/>
                    <a:pt x="441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4"/>
            <p:cNvSpPr/>
            <p:nvPr/>
          </p:nvSpPr>
          <p:spPr>
            <a:xfrm>
              <a:off x="6965150" y="33949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4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4"/>
            <p:cNvSpPr/>
            <p:nvPr/>
          </p:nvSpPr>
          <p:spPr>
            <a:xfrm>
              <a:off x="4113000" y="3386550"/>
              <a:ext cx="31575" cy="15800"/>
            </a:xfrm>
            <a:custGeom>
              <a:avLst/>
              <a:gdLst/>
              <a:ahLst/>
              <a:cxnLst/>
              <a:rect l="l" t="t" r="r" b="b"/>
              <a:pathLst>
                <a:path w="1263" h="632" extrusionOk="0">
                  <a:moveTo>
                    <a:pt x="727" y="370"/>
                  </a:moveTo>
                  <a:cubicBezTo>
                    <a:pt x="1263" y="1"/>
                    <a:pt x="1" y="632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4"/>
            <p:cNvSpPr/>
            <p:nvPr/>
          </p:nvSpPr>
          <p:spPr>
            <a:xfrm>
              <a:off x="2365175" y="3383575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8"/>
                  </a:moveTo>
                  <a:cubicBezTo>
                    <a:pt x="1036" y="477"/>
                    <a:pt x="1155" y="310"/>
                    <a:pt x="1072" y="36"/>
                  </a:cubicBezTo>
                  <a:cubicBezTo>
                    <a:pt x="750" y="60"/>
                    <a:pt x="274" y="1"/>
                    <a:pt x="202" y="156"/>
                  </a:cubicBezTo>
                  <a:cubicBezTo>
                    <a:pt x="774" y="120"/>
                    <a:pt x="0" y="787"/>
                    <a:pt x="85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4"/>
            <p:cNvSpPr/>
            <p:nvPr/>
          </p:nvSpPr>
          <p:spPr>
            <a:xfrm>
              <a:off x="3273600" y="3379125"/>
              <a:ext cx="30100" cy="18775"/>
            </a:xfrm>
            <a:custGeom>
              <a:avLst/>
              <a:gdLst/>
              <a:ahLst/>
              <a:cxnLst/>
              <a:rect l="l" t="t" r="r" b="b"/>
              <a:pathLst>
                <a:path w="1204" h="751" extrusionOk="0">
                  <a:moveTo>
                    <a:pt x="834" y="667"/>
                  </a:moveTo>
                  <a:cubicBezTo>
                    <a:pt x="1203" y="476"/>
                    <a:pt x="715" y="155"/>
                    <a:pt x="394" y="0"/>
                  </a:cubicBezTo>
                  <a:cubicBezTo>
                    <a:pt x="60" y="155"/>
                    <a:pt x="1" y="750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4"/>
            <p:cNvSpPr/>
            <p:nvPr/>
          </p:nvSpPr>
          <p:spPr>
            <a:xfrm>
              <a:off x="2397600" y="33868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" y="132"/>
                  </a:moveTo>
                  <a:cubicBezTo>
                    <a:pt x="1" y="191"/>
                    <a:pt x="179" y="263"/>
                    <a:pt x="227" y="132"/>
                  </a:cubicBezTo>
                  <a:cubicBezTo>
                    <a:pt x="203" y="72"/>
                    <a:pt x="37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4"/>
            <p:cNvSpPr/>
            <p:nvPr/>
          </p:nvSpPr>
          <p:spPr>
            <a:xfrm>
              <a:off x="461650" y="3376150"/>
              <a:ext cx="44675" cy="22925"/>
            </a:xfrm>
            <a:custGeom>
              <a:avLst/>
              <a:gdLst/>
              <a:ahLst/>
              <a:cxnLst/>
              <a:rect l="l" t="t" r="r" b="b"/>
              <a:pathLst>
                <a:path w="1787" h="917" extrusionOk="0">
                  <a:moveTo>
                    <a:pt x="1787" y="441"/>
                  </a:moveTo>
                  <a:cubicBezTo>
                    <a:pt x="1179" y="429"/>
                    <a:pt x="1191" y="72"/>
                    <a:pt x="703" y="0"/>
                  </a:cubicBezTo>
                  <a:cubicBezTo>
                    <a:pt x="965" y="369"/>
                    <a:pt x="1" y="83"/>
                    <a:pt x="274" y="441"/>
                  </a:cubicBezTo>
                  <a:cubicBezTo>
                    <a:pt x="1072" y="333"/>
                    <a:pt x="1513" y="917"/>
                    <a:pt x="1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4"/>
            <p:cNvSpPr/>
            <p:nvPr/>
          </p:nvSpPr>
          <p:spPr>
            <a:xfrm>
              <a:off x="2786050" y="3386250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91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4"/>
            <p:cNvSpPr/>
            <p:nvPr/>
          </p:nvSpPr>
          <p:spPr>
            <a:xfrm>
              <a:off x="1854100" y="338387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81" y="286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4"/>
            <p:cNvSpPr/>
            <p:nvPr/>
          </p:nvSpPr>
          <p:spPr>
            <a:xfrm>
              <a:off x="2552400" y="3380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29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4"/>
            <p:cNvSpPr/>
            <p:nvPr/>
          </p:nvSpPr>
          <p:spPr>
            <a:xfrm>
              <a:off x="4641925" y="33785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24"/>
                  </a:moveTo>
                  <a:cubicBezTo>
                    <a:pt x="406" y="36"/>
                    <a:pt x="49" y="0"/>
                    <a:pt x="1" y="143"/>
                  </a:cubicBezTo>
                  <a:cubicBezTo>
                    <a:pt x="251" y="108"/>
                    <a:pt x="632" y="143"/>
                    <a:pt x="656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4"/>
            <p:cNvSpPr/>
            <p:nvPr/>
          </p:nvSpPr>
          <p:spPr>
            <a:xfrm>
              <a:off x="2484825" y="3376150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0"/>
                  </a:moveTo>
                  <a:cubicBezTo>
                    <a:pt x="262" y="24"/>
                    <a:pt x="0" y="0"/>
                    <a:pt x="0" y="107"/>
                  </a:cubicBezTo>
                  <a:cubicBezTo>
                    <a:pt x="155" y="83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4"/>
            <p:cNvSpPr/>
            <p:nvPr/>
          </p:nvSpPr>
          <p:spPr>
            <a:xfrm>
              <a:off x="7211900" y="33645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5" y="346"/>
                  </a:moveTo>
                  <a:lnTo>
                    <a:pt x="465" y="120"/>
                  </a:lnTo>
                  <a:cubicBezTo>
                    <a:pt x="239" y="120"/>
                    <a:pt x="203" y="25"/>
                    <a:pt x="24" y="1"/>
                  </a:cubicBezTo>
                  <a:cubicBezTo>
                    <a:pt x="60" y="191"/>
                    <a:pt x="1" y="40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4"/>
            <p:cNvSpPr/>
            <p:nvPr/>
          </p:nvSpPr>
          <p:spPr>
            <a:xfrm>
              <a:off x="4546975" y="33696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4"/>
            <p:cNvSpPr/>
            <p:nvPr/>
          </p:nvSpPr>
          <p:spPr>
            <a:xfrm>
              <a:off x="1861525" y="3364525"/>
              <a:ext cx="23550" cy="10450"/>
            </a:xfrm>
            <a:custGeom>
              <a:avLst/>
              <a:gdLst/>
              <a:ahLst/>
              <a:cxnLst/>
              <a:rect l="l" t="t" r="r" b="b"/>
              <a:pathLst>
                <a:path w="942" h="418" extrusionOk="0">
                  <a:moveTo>
                    <a:pt x="787" y="346"/>
                  </a:moveTo>
                  <a:cubicBezTo>
                    <a:pt x="941" y="48"/>
                    <a:pt x="346" y="120"/>
                    <a:pt x="132" y="1"/>
                  </a:cubicBezTo>
                  <a:cubicBezTo>
                    <a:pt x="1" y="298"/>
                    <a:pt x="227" y="417"/>
                    <a:pt x="78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4"/>
            <p:cNvSpPr/>
            <p:nvPr/>
          </p:nvSpPr>
          <p:spPr>
            <a:xfrm>
              <a:off x="6962475" y="3361850"/>
              <a:ext cx="27400" cy="9250"/>
            </a:xfrm>
            <a:custGeom>
              <a:avLst/>
              <a:gdLst/>
              <a:ahLst/>
              <a:cxnLst/>
              <a:rect l="l" t="t" r="r" b="b"/>
              <a:pathLst>
                <a:path w="1096" h="370" extrusionOk="0">
                  <a:moveTo>
                    <a:pt x="226" y="346"/>
                  </a:moveTo>
                  <a:cubicBezTo>
                    <a:pt x="714" y="370"/>
                    <a:pt x="1048" y="310"/>
                    <a:pt x="1095" y="120"/>
                  </a:cubicBezTo>
                  <a:cubicBezTo>
                    <a:pt x="714" y="132"/>
                    <a:pt x="0" y="1"/>
                    <a:pt x="22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4"/>
            <p:cNvSpPr/>
            <p:nvPr/>
          </p:nvSpPr>
          <p:spPr>
            <a:xfrm>
              <a:off x="2297900" y="3359175"/>
              <a:ext cx="14300" cy="11325"/>
            </a:xfrm>
            <a:custGeom>
              <a:avLst/>
              <a:gdLst/>
              <a:ahLst/>
              <a:cxnLst/>
              <a:rect l="l" t="t" r="r" b="b"/>
              <a:pathLst>
                <a:path w="572" h="453" extrusionOk="0">
                  <a:moveTo>
                    <a:pt x="512" y="453"/>
                  </a:moveTo>
                  <a:cubicBezTo>
                    <a:pt x="572" y="191"/>
                    <a:pt x="453" y="36"/>
                    <a:pt x="72" y="0"/>
                  </a:cubicBezTo>
                  <a:cubicBezTo>
                    <a:pt x="0" y="262"/>
                    <a:pt x="119" y="417"/>
                    <a:pt x="512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4"/>
            <p:cNvSpPr/>
            <p:nvPr/>
          </p:nvSpPr>
          <p:spPr>
            <a:xfrm>
              <a:off x="5726300" y="33642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96" y="132"/>
                  </a:moveTo>
                  <a:cubicBezTo>
                    <a:pt x="155" y="156"/>
                    <a:pt x="429" y="72"/>
                    <a:pt x="322" y="13"/>
                  </a:cubicBezTo>
                  <a:cubicBezTo>
                    <a:pt x="262" y="1"/>
                    <a:pt x="0" y="72"/>
                    <a:pt x="9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4"/>
            <p:cNvSpPr/>
            <p:nvPr/>
          </p:nvSpPr>
          <p:spPr>
            <a:xfrm>
              <a:off x="2003225" y="33639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68"/>
                    <a:pt x="453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4"/>
            <p:cNvSpPr/>
            <p:nvPr/>
          </p:nvSpPr>
          <p:spPr>
            <a:xfrm>
              <a:off x="6016525" y="335322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2" y="346"/>
                  </a:moveTo>
                  <a:cubicBezTo>
                    <a:pt x="464" y="203"/>
                    <a:pt x="738" y="179"/>
                    <a:pt x="679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4"/>
            <p:cNvSpPr/>
            <p:nvPr/>
          </p:nvSpPr>
          <p:spPr>
            <a:xfrm>
              <a:off x="1741575" y="3344000"/>
              <a:ext cx="36625" cy="9250"/>
            </a:xfrm>
            <a:custGeom>
              <a:avLst/>
              <a:gdLst/>
              <a:ahLst/>
              <a:cxnLst/>
              <a:rect l="l" t="t" r="r" b="b"/>
              <a:pathLst>
                <a:path w="1465" h="370" extrusionOk="0">
                  <a:moveTo>
                    <a:pt x="810" y="369"/>
                  </a:moveTo>
                  <a:cubicBezTo>
                    <a:pt x="1465" y="0"/>
                    <a:pt x="0" y="48"/>
                    <a:pt x="81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4"/>
            <p:cNvSpPr/>
            <p:nvPr/>
          </p:nvSpPr>
          <p:spPr>
            <a:xfrm>
              <a:off x="7221425" y="333535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94"/>
                  </a:moveTo>
                  <a:cubicBezTo>
                    <a:pt x="1275" y="1"/>
                    <a:pt x="1" y="656"/>
                    <a:pt x="739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4"/>
            <p:cNvSpPr/>
            <p:nvPr/>
          </p:nvSpPr>
          <p:spPr>
            <a:xfrm>
              <a:off x="6530575" y="334430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7" y="143"/>
                  </a:moveTo>
                  <a:cubicBezTo>
                    <a:pt x="167" y="167"/>
                    <a:pt x="429" y="83"/>
                    <a:pt x="334" y="24"/>
                  </a:cubicBezTo>
                  <a:cubicBezTo>
                    <a:pt x="274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4"/>
            <p:cNvSpPr/>
            <p:nvPr/>
          </p:nvSpPr>
          <p:spPr>
            <a:xfrm>
              <a:off x="4158250" y="33422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4"/>
            <p:cNvSpPr/>
            <p:nvPr/>
          </p:nvSpPr>
          <p:spPr>
            <a:xfrm>
              <a:off x="2467850" y="3341900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1" y="132"/>
                  </a:moveTo>
                  <a:cubicBezTo>
                    <a:pt x="1" y="251"/>
                    <a:pt x="394" y="263"/>
                    <a:pt x="429" y="132"/>
                  </a:cubicBezTo>
                  <a:cubicBezTo>
                    <a:pt x="406" y="1"/>
                    <a:pt x="215" y="60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4"/>
            <p:cNvSpPr/>
            <p:nvPr/>
          </p:nvSpPr>
          <p:spPr>
            <a:xfrm>
              <a:off x="5539675" y="333150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48"/>
                  </a:moveTo>
                  <a:lnTo>
                    <a:pt x="834" y="95"/>
                  </a:lnTo>
                  <a:cubicBezTo>
                    <a:pt x="0" y="0"/>
                    <a:pt x="0" y="631"/>
                    <a:pt x="834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4"/>
            <p:cNvSpPr/>
            <p:nvPr/>
          </p:nvSpPr>
          <p:spPr>
            <a:xfrm>
              <a:off x="2353850" y="33389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4"/>
            <p:cNvSpPr/>
            <p:nvPr/>
          </p:nvSpPr>
          <p:spPr>
            <a:xfrm>
              <a:off x="3456975" y="3336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12" y="191"/>
                    <a:pt x="191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4"/>
            <p:cNvSpPr/>
            <p:nvPr/>
          </p:nvSpPr>
          <p:spPr>
            <a:xfrm>
              <a:off x="2299375" y="3330900"/>
              <a:ext cx="18200" cy="12525"/>
            </a:xfrm>
            <a:custGeom>
              <a:avLst/>
              <a:gdLst/>
              <a:ahLst/>
              <a:cxnLst/>
              <a:rect l="l" t="t" r="r" b="b"/>
              <a:pathLst>
                <a:path w="728" h="501" extrusionOk="0">
                  <a:moveTo>
                    <a:pt x="227" y="0"/>
                  </a:moveTo>
                  <a:cubicBezTo>
                    <a:pt x="239" y="155"/>
                    <a:pt x="120" y="262"/>
                    <a:pt x="1" y="346"/>
                  </a:cubicBezTo>
                  <a:cubicBezTo>
                    <a:pt x="287" y="346"/>
                    <a:pt x="298" y="500"/>
                    <a:pt x="656" y="465"/>
                  </a:cubicBezTo>
                  <a:cubicBezTo>
                    <a:pt x="727" y="203"/>
                    <a:pt x="608" y="36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4"/>
            <p:cNvSpPr/>
            <p:nvPr/>
          </p:nvSpPr>
          <p:spPr>
            <a:xfrm>
              <a:off x="2210075" y="3335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30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4"/>
            <p:cNvSpPr/>
            <p:nvPr/>
          </p:nvSpPr>
          <p:spPr>
            <a:xfrm>
              <a:off x="1674600" y="33285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4"/>
                  </a:moveTo>
                  <a:cubicBezTo>
                    <a:pt x="227" y="214"/>
                    <a:pt x="263" y="310"/>
                    <a:pt x="441" y="333"/>
                  </a:cubicBezTo>
                  <a:cubicBezTo>
                    <a:pt x="441" y="214"/>
                    <a:pt x="620" y="203"/>
                    <a:pt x="655" y="119"/>
                  </a:cubicBezTo>
                  <a:cubicBezTo>
                    <a:pt x="441" y="119"/>
                    <a:pt x="393" y="24"/>
                    <a:pt x="227" y="0"/>
                  </a:cubicBezTo>
                  <a:cubicBezTo>
                    <a:pt x="227" y="95"/>
                    <a:pt x="48" y="119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4"/>
            <p:cNvSpPr/>
            <p:nvPr/>
          </p:nvSpPr>
          <p:spPr>
            <a:xfrm>
              <a:off x="3712050" y="3325550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3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63" y="0"/>
                  </a:lnTo>
                  <a:cubicBezTo>
                    <a:pt x="1" y="155"/>
                    <a:pt x="1" y="262"/>
                    <a:pt x="465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4"/>
            <p:cNvSpPr/>
            <p:nvPr/>
          </p:nvSpPr>
          <p:spPr>
            <a:xfrm>
              <a:off x="2337775" y="33276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4"/>
            <p:cNvSpPr/>
            <p:nvPr/>
          </p:nvSpPr>
          <p:spPr>
            <a:xfrm>
              <a:off x="2212775" y="33276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4"/>
            <p:cNvSpPr/>
            <p:nvPr/>
          </p:nvSpPr>
          <p:spPr>
            <a:xfrm>
              <a:off x="7038975" y="33255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4"/>
            <p:cNvSpPr/>
            <p:nvPr/>
          </p:nvSpPr>
          <p:spPr>
            <a:xfrm>
              <a:off x="2435700" y="3309175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1" y="84"/>
                  </a:moveTo>
                  <a:lnTo>
                    <a:pt x="1" y="536"/>
                  </a:lnTo>
                  <a:cubicBezTo>
                    <a:pt x="834" y="619"/>
                    <a:pt x="834" y="0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4"/>
            <p:cNvSpPr/>
            <p:nvPr/>
          </p:nvSpPr>
          <p:spPr>
            <a:xfrm>
              <a:off x="2498800" y="3300525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42" y="656"/>
                  </a:moveTo>
                  <a:cubicBezTo>
                    <a:pt x="1180" y="1"/>
                    <a:pt x="1" y="608"/>
                    <a:pt x="942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4"/>
            <p:cNvSpPr/>
            <p:nvPr/>
          </p:nvSpPr>
          <p:spPr>
            <a:xfrm>
              <a:off x="6413875" y="3298150"/>
              <a:ext cx="27125" cy="17000"/>
            </a:xfrm>
            <a:custGeom>
              <a:avLst/>
              <a:gdLst/>
              <a:ahLst/>
              <a:cxnLst/>
              <a:rect l="l" t="t" r="r" b="b"/>
              <a:pathLst>
                <a:path w="1085" h="680" extrusionOk="0">
                  <a:moveTo>
                    <a:pt x="1" y="525"/>
                  </a:moveTo>
                  <a:cubicBezTo>
                    <a:pt x="275" y="679"/>
                    <a:pt x="799" y="679"/>
                    <a:pt x="1084" y="525"/>
                  </a:cubicBezTo>
                  <a:cubicBezTo>
                    <a:pt x="1084" y="1"/>
                    <a:pt x="1" y="1"/>
                    <a:pt x="1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4"/>
            <p:cNvSpPr/>
            <p:nvPr/>
          </p:nvSpPr>
          <p:spPr>
            <a:xfrm>
              <a:off x="6305250" y="3311250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1"/>
                  </a:moveTo>
                  <a:cubicBezTo>
                    <a:pt x="262" y="36"/>
                    <a:pt x="0" y="1"/>
                    <a:pt x="0" y="108"/>
                  </a:cubicBezTo>
                  <a:cubicBezTo>
                    <a:pt x="155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4"/>
            <p:cNvSpPr/>
            <p:nvPr/>
          </p:nvSpPr>
          <p:spPr>
            <a:xfrm>
              <a:off x="6875250" y="330560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1" y="203"/>
                    <a:pt x="239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4"/>
            <p:cNvSpPr/>
            <p:nvPr/>
          </p:nvSpPr>
          <p:spPr>
            <a:xfrm>
              <a:off x="6941025" y="329875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5"/>
                  </a:moveTo>
                  <a:cubicBezTo>
                    <a:pt x="191" y="179"/>
                    <a:pt x="84" y="0"/>
                    <a:pt x="1" y="155"/>
                  </a:cubicBezTo>
                  <a:cubicBezTo>
                    <a:pt x="1" y="274"/>
                    <a:pt x="370" y="310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4"/>
            <p:cNvSpPr/>
            <p:nvPr/>
          </p:nvSpPr>
          <p:spPr>
            <a:xfrm>
              <a:off x="3139075" y="329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4"/>
            <p:cNvSpPr/>
            <p:nvPr/>
          </p:nvSpPr>
          <p:spPr>
            <a:xfrm>
              <a:off x="6402875" y="32916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4"/>
            <p:cNvSpPr/>
            <p:nvPr/>
          </p:nvSpPr>
          <p:spPr>
            <a:xfrm>
              <a:off x="6521625" y="3288925"/>
              <a:ext cx="17300" cy="6275"/>
            </a:xfrm>
            <a:custGeom>
              <a:avLst/>
              <a:gdLst/>
              <a:ahLst/>
              <a:cxnLst/>
              <a:rect l="l" t="t" r="r" b="b"/>
              <a:pathLst>
                <a:path w="692" h="251" extrusionOk="0">
                  <a:moveTo>
                    <a:pt x="692" y="227"/>
                  </a:moveTo>
                  <a:lnTo>
                    <a:pt x="692" y="1"/>
                  </a:lnTo>
                  <a:lnTo>
                    <a:pt x="37" y="1"/>
                  </a:lnTo>
                  <a:cubicBezTo>
                    <a:pt x="1" y="191"/>
                    <a:pt x="251" y="251"/>
                    <a:pt x="69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4"/>
            <p:cNvSpPr/>
            <p:nvPr/>
          </p:nvSpPr>
          <p:spPr>
            <a:xfrm>
              <a:off x="6283225" y="3282975"/>
              <a:ext cx="16375" cy="8650"/>
            </a:xfrm>
            <a:custGeom>
              <a:avLst/>
              <a:gdLst/>
              <a:ahLst/>
              <a:cxnLst/>
              <a:rect l="l" t="t" r="r" b="b"/>
              <a:pathLst>
                <a:path w="655" h="346" extrusionOk="0">
                  <a:moveTo>
                    <a:pt x="655" y="120"/>
                  </a:moveTo>
                  <a:cubicBezTo>
                    <a:pt x="429" y="120"/>
                    <a:pt x="405" y="36"/>
                    <a:pt x="214" y="0"/>
                  </a:cubicBezTo>
                  <a:cubicBezTo>
                    <a:pt x="214" y="120"/>
                    <a:pt x="36" y="131"/>
                    <a:pt x="0" y="227"/>
                  </a:cubicBezTo>
                  <a:cubicBezTo>
                    <a:pt x="214" y="227"/>
                    <a:pt x="250" y="310"/>
                    <a:pt x="429" y="346"/>
                  </a:cubicBezTo>
                  <a:cubicBezTo>
                    <a:pt x="429" y="227"/>
                    <a:pt x="607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4"/>
            <p:cNvSpPr/>
            <p:nvPr/>
          </p:nvSpPr>
          <p:spPr>
            <a:xfrm>
              <a:off x="6177550" y="32877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4"/>
            <p:cNvSpPr/>
            <p:nvPr/>
          </p:nvSpPr>
          <p:spPr>
            <a:xfrm>
              <a:off x="5492050" y="3276425"/>
              <a:ext cx="25025" cy="14025"/>
            </a:xfrm>
            <a:custGeom>
              <a:avLst/>
              <a:gdLst/>
              <a:ahLst/>
              <a:cxnLst/>
              <a:rect l="l" t="t" r="r" b="b"/>
              <a:pathLst>
                <a:path w="1001" h="561" extrusionOk="0">
                  <a:moveTo>
                    <a:pt x="774" y="489"/>
                  </a:moveTo>
                  <a:cubicBezTo>
                    <a:pt x="798" y="489"/>
                    <a:pt x="762" y="382"/>
                    <a:pt x="774" y="370"/>
                  </a:cubicBezTo>
                  <a:cubicBezTo>
                    <a:pt x="798" y="358"/>
                    <a:pt x="988" y="131"/>
                    <a:pt x="1000" y="143"/>
                  </a:cubicBezTo>
                  <a:cubicBezTo>
                    <a:pt x="762" y="1"/>
                    <a:pt x="0" y="560"/>
                    <a:pt x="774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4"/>
            <p:cNvSpPr/>
            <p:nvPr/>
          </p:nvSpPr>
          <p:spPr>
            <a:xfrm>
              <a:off x="6134100" y="32743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4" y="107"/>
                    <a:pt x="750" y="24"/>
                  </a:cubicBezTo>
                  <a:cubicBezTo>
                    <a:pt x="417" y="36"/>
                    <a:pt x="0" y="0"/>
                    <a:pt x="95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4"/>
            <p:cNvSpPr/>
            <p:nvPr/>
          </p:nvSpPr>
          <p:spPr>
            <a:xfrm>
              <a:off x="2283300" y="327405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4"/>
            <p:cNvSpPr/>
            <p:nvPr/>
          </p:nvSpPr>
          <p:spPr>
            <a:xfrm>
              <a:off x="7088075" y="3251425"/>
              <a:ext cx="44075" cy="28600"/>
            </a:xfrm>
            <a:custGeom>
              <a:avLst/>
              <a:gdLst/>
              <a:ahLst/>
              <a:cxnLst/>
              <a:rect l="l" t="t" r="r" b="b"/>
              <a:pathLst>
                <a:path w="1763" h="1144" extrusionOk="0">
                  <a:moveTo>
                    <a:pt x="1513" y="24"/>
                  </a:moveTo>
                  <a:cubicBezTo>
                    <a:pt x="370" y="0"/>
                    <a:pt x="155" y="441"/>
                    <a:pt x="1" y="917"/>
                  </a:cubicBezTo>
                  <a:cubicBezTo>
                    <a:pt x="905" y="1143"/>
                    <a:pt x="1763" y="762"/>
                    <a:pt x="151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4"/>
            <p:cNvSpPr/>
            <p:nvPr/>
          </p:nvSpPr>
          <p:spPr>
            <a:xfrm>
              <a:off x="6408525" y="32749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4" y="25"/>
                    <a:pt x="1" y="1"/>
                    <a:pt x="1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4"/>
            <p:cNvSpPr/>
            <p:nvPr/>
          </p:nvSpPr>
          <p:spPr>
            <a:xfrm>
              <a:off x="2370525" y="3252025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6"/>
                  </a:moveTo>
                  <a:cubicBezTo>
                    <a:pt x="1620" y="512"/>
                    <a:pt x="989" y="179"/>
                    <a:pt x="655" y="0"/>
                  </a:cubicBezTo>
                  <a:cubicBezTo>
                    <a:pt x="620" y="143"/>
                    <a:pt x="310" y="119"/>
                    <a:pt x="0" y="119"/>
                  </a:cubicBezTo>
                  <a:cubicBezTo>
                    <a:pt x="119" y="465"/>
                    <a:pt x="500" y="679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4"/>
            <p:cNvSpPr/>
            <p:nvPr/>
          </p:nvSpPr>
          <p:spPr>
            <a:xfrm>
              <a:off x="1777300" y="3263325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6" y="191"/>
                    <a:pt x="750" y="179"/>
                    <a:pt x="691" y="1"/>
                  </a:cubicBezTo>
                  <a:lnTo>
                    <a:pt x="262" y="1"/>
                  </a:lnTo>
                  <a:cubicBezTo>
                    <a:pt x="0" y="167"/>
                    <a:pt x="0" y="286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4"/>
            <p:cNvSpPr/>
            <p:nvPr/>
          </p:nvSpPr>
          <p:spPr>
            <a:xfrm>
              <a:off x="4568725" y="3256775"/>
              <a:ext cx="10725" cy="4800"/>
            </a:xfrm>
            <a:custGeom>
              <a:avLst/>
              <a:gdLst/>
              <a:ahLst/>
              <a:cxnLst/>
              <a:rect l="l" t="t" r="r" b="b"/>
              <a:pathLst>
                <a:path w="429" h="192" extrusionOk="0">
                  <a:moveTo>
                    <a:pt x="95" y="155"/>
                  </a:moveTo>
                  <a:cubicBezTo>
                    <a:pt x="167" y="191"/>
                    <a:pt x="429" y="96"/>
                    <a:pt x="322" y="36"/>
                  </a:cubicBezTo>
                  <a:cubicBezTo>
                    <a:pt x="262" y="1"/>
                    <a:pt x="0" y="96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4"/>
            <p:cNvSpPr/>
            <p:nvPr/>
          </p:nvSpPr>
          <p:spPr>
            <a:xfrm>
              <a:off x="1465350" y="3256775"/>
              <a:ext cx="11025" cy="4800"/>
            </a:xfrm>
            <a:custGeom>
              <a:avLst/>
              <a:gdLst/>
              <a:ahLst/>
              <a:cxnLst/>
              <a:rect l="l" t="t" r="r" b="b"/>
              <a:pathLst>
                <a:path w="441" h="192" extrusionOk="0">
                  <a:moveTo>
                    <a:pt x="120" y="155"/>
                  </a:moveTo>
                  <a:cubicBezTo>
                    <a:pt x="179" y="191"/>
                    <a:pt x="441" y="96"/>
                    <a:pt x="334" y="36"/>
                  </a:cubicBezTo>
                  <a:cubicBezTo>
                    <a:pt x="262" y="1"/>
                    <a:pt x="0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4"/>
            <p:cNvSpPr/>
            <p:nvPr/>
          </p:nvSpPr>
          <p:spPr>
            <a:xfrm>
              <a:off x="6335000" y="32487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67"/>
                    <a:pt x="441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4"/>
            <p:cNvSpPr/>
            <p:nvPr/>
          </p:nvSpPr>
          <p:spPr>
            <a:xfrm>
              <a:off x="3542100" y="3239825"/>
              <a:ext cx="31575" cy="16375"/>
            </a:xfrm>
            <a:custGeom>
              <a:avLst/>
              <a:gdLst/>
              <a:ahLst/>
              <a:cxnLst/>
              <a:rect l="l" t="t" r="r" b="b"/>
              <a:pathLst>
                <a:path w="1263" h="655" extrusionOk="0">
                  <a:moveTo>
                    <a:pt x="750" y="381"/>
                  </a:moveTo>
                  <a:cubicBezTo>
                    <a:pt x="1262" y="0"/>
                    <a:pt x="0" y="655"/>
                    <a:pt x="75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4"/>
            <p:cNvSpPr/>
            <p:nvPr/>
          </p:nvSpPr>
          <p:spPr>
            <a:xfrm>
              <a:off x="943850" y="323682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8"/>
                  </a:moveTo>
                  <a:cubicBezTo>
                    <a:pt x="1013" y="287"/>
                    <a:pt x="1001" y="1"/>
                    <a:pt x="322" y="49"/>
                  </a:cubicBezTo>
                  <a:cubicBezTo>
                    <a:pt x="251" y="191"/>
                    <a:pt x="1" y="251"/>
                    <a:pt x="96" y="489"/>
                  </a:cubicBezTo>
                  <a:cubicBezTo>
                    <a:pt x="394" y="537"/>
                    <a:pt x="525" y="656"/>
                    <a:pt x="97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4"/>
            <p:cNvSpPr/>
            <p:nvPr/>
          </p:nvSpPr>
          <p:spPr>
            <a:xfrm>
              <a:off x="886700" y="32353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4"/>
            <p:cNvSpPr/>
            <p:nvPr/>
          </p:nvSpPr>
          <p:spPr>
            <a:xfrm>
              <a:off x="6804700" y="3226725"/>
              <a:ext cx="18475" cy="12525"/>
            </a:xfrm>
            <a:custGeom>
              <a:avLst/>
              <a:gdLst/>
              <a:ahLst/>
              <a:cxnLst/>
              <a:rect l="l" t="t" r="r" b="b"/>
              <a:pathLst>
                <a:path w="739" h="501" extrusionOk="0">
                  <a:moveTo>
                    <a:pt x="227" y="0"/>
                  </a:moveTo>
                  <a:cubicBezTo>
                    <a:pt x="239" y="155"/>
                    <a:pt x="120" y="262"/>
                    <a:pt x="1" y="345"/>
                  </a:cubicBezTo>
                  <a:cubicBezTo>
                    <a:pt x="287" y="345"/>
                    <a:pt x="298" y="500"/>
                    <a:pt x="656" y="465"/>
                  </a:cubicBezTo>
                  <a:cubicBezTo>
                    <a:pt x="739" y="203"/>
                    <a:pt x="620" y="36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4"/>
            <p:cNvSpPr/>
            <p:nvPr/>
          </p:nvSpPr>
          <p:spPr>
            <a:xfrm>
              <a:off x="5872750" y="3226725"/>
              <a:ext cx="24725" cy="14000"/>
            </a:xfrm>
            <a:custGeom>
              <a:avLst/>
              <a:gdLst/>
              <a:ahLst/>
              <a:cxnLst/>
              <a:rect l="l" t="t" r="r" b="b"/>
              <a:pathLst>
                <a:path w="989" h="560" extrusionOk="0">
                  <a:moveTo>
                    <a:pt x="989" y="226"/>
                  </a:moveTo>
                  <a:cubicBezTo>
                    <a:pt x="703" y="226"/>
                    <a:pt x="786" y="36"/>
                    <a:pt x="548" y="0"/>
                  </a:cubicBezTo>
                  <a:cubicBezTo>
                    <a:pt x="536" y="179"/>
                    <a:pt x="0" y="95"/>
                    <a:pt x="119" y="345"/>
                  </a:cubicBezTo>
                  <a:cubicBezTo>
                    <a:pt x="667" y="357"/>
                    <a:pt x="810" y="560"/>
                    <a:pt x="98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4"/>
            <p:cNvSpPr/>
            <p:nvPr/>
          </p:nvSpPr>
          <p:spPr>
            <a:xfrm>
              <a:off x="3158125" y="32320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2" y="131"/>
                  </a:cubicBezTo>
                  <a:cubicBezTo>
                    <a:pt x="0" y="191"/>
                    <a:pt x="179" y="251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4"/>
            <p:cNvSpPr/>
            <p:nvPr/>
          </p:nvSpPr>
          <p:spPr>
            <a:xfrm>
              <a:off x="2829200" y="3220175"/>
              <a:ext cx="25050" cy="14300"/>
            </a:xfrm>
            <a:custGeom>
              <a:avLst/>
              <a:gdLst/>
              <a:ahLst/>
              <a:cxnLst/>
              <a:rect l="l" t="t" r="r" b="b"/>
              <a:pathLst>
                <a:path w="1002" h="572" extrusionOk="0">
                  <a:moveTo>
                    <a:pt x="775" y="381"/>
                  </a:moveTo>
                  <a:cubicBezTo>
                    <a:pt x="787" y="369"/>
                    <a:pt x="989" y="143"/>
                    <a:pt x="1001" y="167"/>
                  </a:cubicBezTo>
                  <a:cubicBezTo>
                    <a:pt x="763" y="0"/>
                    <a:pt x="1" y="572"/>
                    <a:pt x="775" y="500"/>
                  </a:cubicBezTo>
                  <a:cubicBezTo>
                    <a:pt x="787" y="488"/>
                    <a:pt x="763" y="381"/>
                    <a:pt x="775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4"/>
            <p:cNvSpPr/>
            <p:nvPr/>
          </p:nvSpPr>
          <p:spPr>
            <a:xfrm>
              <a:off x="4011800" y="32213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4"/>
            <p:cNvSpPr/>
            <p:nvPr/>
          </p:nvSpPr>
          <p:spPr>
            <a:xfrm>
              <a:off x="3272425" y="3217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0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4"/>
            <p:cNvSpPr/>
            <p:nvPr/>
          </p:nvSpPr>
          <p:spPr>
            <a:xfrm>
              <a:off x="2082400" y="3221350"/>
              <a:ext cx="11025" cy="2425"/>
            </a:xfrm>
            <a:custGeom>
              <a:avLst/>
              <a:gdLst/>
              <a:ahLst/>
              <a:cxnLst/>
              <a:rect l="l" t="t" r="r" b="b"/>
              <a:pathLst>
                <a:path w="441" h="97" extrusionOk="0">
                  <a:moveTo>
                    <a:pt x="441" y="1"/>
                  </a:moveTo>
                  <a:cubicBezTo>
                    <a:pt x="274" y="25"/>
                    <a:pt x="0" y="1"/>
                    <a:pt x="0" y="96"/>
                  </a:cubicBezTo>
                  <a:cubicBezTo>
                    <a:pt x="167" y="84"/>
                    <a:pt x="417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4"/>
            <p:cNvSpPr/>
            <p:nvPr/>
          </p:nvSpPr>
          <p:spPr>
            <a:xfrm>
              <a:off x="4514250" y="32175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67" y="179"/>
                    <a:pt x="441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4"/>
            <p:cNvSpPr/>
            <p:nvPr/>
          </p:nvSpPr>
          <p:spPr>
            <a:xfrm>
              <a:off x="5479250" y="32157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55" y="84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4"/>
            <p:cNvSpPr/>
            <p:nvPr/>
          </p:nvSpPr>
          <p:spPr>
            <a:xfrm>
              <a:off x="2163650" y="32154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3"/>
                  </a:moveTo>
                  <a:cubicBezTo>
                    <a:pt x="393" y="25"/>
                    <a:pt x="36" y="1"/>
                    <a:pt x="1" y="132"/>
                  </a:cubicBezTo>
                  <a:cubicBezTo>
                    <a:pt x="262" y="96"/>
                    <a:pt x="620" y="144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4"/>
            <p:cNvSpPr/>
            <p:nvPr/>
          </p:nvSpPr>
          <p:spPr>
            <a:xfrm>
              <a:off x="2095775" y="32148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68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4"/>
            <p:cNvSpPr/>
            <p:nvPr/>
          </p:nvSpPr>
          <p:spPr>
            <a:xfrm>
              <a:off x="1304925" y="3212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12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4"/>
            <p:cNvSpPr/>
            <p:nvPr/>
          </p:nvSpPr>
          <p:spPr>
            <a:xfrm>
              <a:off x="4522275" y="320707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346"/>
                  </a:moveTo>
                  <a:cubicBezTo>
                    <a:pt x="417" y="215"/>
                    <a:pt x="477" y="36"/>
                    <a:pt x="215" y="0"/>
                  </a:cubicBezTo>
                  <a:cubicBezTo>
                    <a:pt x="203" y="72"/>
                    <a:pt x="191" y="131"/>
                    <a:pt x="1" y="119"/>
                  </a:cubicBezTo>
                  <a:cubicBezTo>
                    <a:pt x="36" y="250"/>
                    <a:pt x="72" y="393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4"/>
            <p:cNvSpPr/>
            <p:nvPr/>
          </p:nvSpPr>
          <p:spPr>
            <a:xfrm>
              <a:off x="4362725" y="3203500"/>
              <a:ext cx="31575" cy="16100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739" y="370"/>
                  </a:moveTo>
                  <a:cubicBezTo>
                    <a:pt x="1263" y="0"/>
                    <a:pt x="1" y="643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4"/>
            <p:cNvSpPr/>
            <p:nvPr/>
          </p:nvSpPr>
          <p:spPr>
            <a:xfrm>
              <a:off x="6312975" y="3198450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8" y="572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48" y="155"/>
                    <a:pt x="1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4"/>
            <p:cNvSpPr/>
            <p:nvPr/>
          </p:nvSpPr>
          <p:spPr>
            <a:xfrm>
              <a:off x="5582225" y="3207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8" y="96"/>
                    <a:pt x="429" y="119"/>
                    <a:pt x="429" y="0"/>
                  </a:cubicBezTo>
                  <a:cubicBezTo>
                    <a:pt x="263" y="36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4"/>
            <p:cNvSpPr/>
            <p:nvPr/>
          </p:nvSpPr>
          <p:spPr>
            <a:xfrm>
              <a:off x="4780650" y="32041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7" y="238"/>
                  </a:moveTo>
                  <a:lnTo>
                    <a:pt x="536" y="238"/>
                  </a:lnTo>
                  <a:cubicBezTo>
                    <a:pt x="536" y="119"/>
                    <a:pt x="715" y="107"/>
                    <a:pt x="762" y="12"/>
                  </a:cubicBezTo>
                  <a:cubicBezTo>
                    <a:pt x="417" y="12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4"/>
            <p:cNvSpPr/>
            <p:nvPr/>
          </p:nvSpPr>
          <p:spPr>
            <a:xfrm>
              <a:off x="6677600" y="32011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8"/>
                  </a:moveTo>
                  <a:cubicBezTo>
                    <a:pt x="537" y="119"/>
                    <a:pt x="715" y="107"/>
                    <a:pt x="763" y="12"/>
                  </a:cubicBezTo>
                  <a:cubicBezTo>
                    <a:pt x="418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4"/>
            <p:cNvSpPr/>
            <p:nvPr/>
          </p:nvSpPr>
          <p:spPr>
            <a:xfrm>
              <a:off x="6713925" y="3188625"/>
              <a:ext cx="17575" cy="16675"/>
            </a:xfrm>
            <a:custGeom>
              <a:avLst/>
              <a:gdLst/>
              <a:ahLst/>
              <a:cxnLst/>
              <a:rect l="l" t="t" r="r" b="b"/>
              <a:pathLst>
                <a:path w="703" h="667" extrusionOk="0">
                  <a:moveTo>
                    <a:pt x="393" y="631"/>
                  </a:moveTo>
                  <a:cubicBezTo>
                    <a:pt x="465" y="488"/>
                    <a:pt x="703" y="429"/>
                    <a:pt x="620" y="191"/>
                  </a:cubicBezTo>
                  <a:cubicBezTo>
                    <a:pt x="0" y="0"/>
                    <a:pt x="0" y="667"/>
                    <a:pt x="393" y="6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4"/>
            <p:cNvSpPr/>
            <p:nvPr/>
          </p:nvSpPr>
          <p:spPr>
            <a:xfrm>
              <a:off x="6642175" y="31984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30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4"/>
            <p:cNvSpPr/>
            <p:nvPr/>
          </p:nvSpPr>
          <p:spPr>
            <a:xfrm>
              <a:off x="6960075" y="31978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4"/>
            <p:cNvSpPr/>
            <p:nvPr/>
          </p:nvSpPr>
          <p:spPr>
            <a:xfrm>
              <a:off x="5196475" y="31930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1"/>
                  </a:moveTo>
                  <a:cubicBezTo>
                    <a:pt x="274" y="1"/>
                    <a:pt x="96" y="84"/>
                    <a:pt x="0" y="215"/>
                  </a:cubicBezTo>
                  <a:cubicBezTo>
                    <a:pt x="334" y="215"/>
                    <a:pt x="750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4"/>
            <p:cNvSpPr/>
            <p:nvPr/>
          </p:nvSpPr>
          <p:spPr>
            <a:xfrm>
              <a:off x="4698800" y="3195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83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4"/>
            <p:cNvSpPr/>
            <p:nvPr/>
          </p:nvSpPr>
          <p:spPr>
            <a:xfrm>
              <a:off x="3171825" y="3195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52" y="83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4"/>
            <p:cNvSpPr/>
            <p:nvPr/>
          </p:nvSpPr>
          <p:spPr>
            <a:xfrm>
              <a:off x="6549625" y="318950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4"/>
                  </a:moveTo>
                  <a:cubicBezTo>
                    <a:pt x="381" y="1"/>
                    <a:pt x="191" y="60"/>
                    <a:pt x="0" y="144"/>
                  </a:cubicBezTo>
                  <a:cubicBezTo>
                    <a:pt x="0" y="263"/>
                    <a:pt x="381" y="287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4"/>
            <p:cNvSpPr/>
            <p:nvPr/>
          </p:nvSpPr>
          <p:spPr>
            <a:xfrm>
              <a:off x="5582825" y="3182375"/>
              <a:ext cx="51825" cy="13700"/>
            </a:xfrm>
            <a:custGeom>
              <a:avLst/>
              <a:gdLst/>
              <a:ahLst/>
              <a:cxnLst/>
              <a:rect l="l" t="t" r="r" b="b"/>
              <a:pathLst>
                <a:path w="2073" h="548" extrusionOk="0">
                  <a:moveTo>
                    <a:pt x="1287" y="548"/>
                  </a:moveTo>
                  <a:cubicBezTo>
                    <a:pt x="2072" y="0"/>
                    <a:pt x="1" y="393"/>
                    <a:pt x="1287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4"/>
            <p:cNvSpPr/>
            <p:nvPr/>
          </p:nvSpPr>
          <p:spPr>
            <a:xfrm>
              <a:off x="6595750" y="31865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4"/>
            <p:cNvSpPr/>
            <p:nvPr/>
          </p:nvSpPr>
          <p:spPr>
            <a:xfrm>
              <a:off x="4250825" y="31817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4"/>
            <p:cNvSpPr/>
            <p:nvPr/>
          </p:nvSpPr>
          <p:spPr>
            <a:xfrm>
              <a:off x="236925" y="31838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44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4"/>
            <p:cNvSpPr/>
            <p:nvPr/>
          </p:nvSpPr>
          <p:spPr>
            <a:xfrm>
              <a:off x="1102500" y="3170750"/>
              <a:ext cx="19375" cy="11350"/>
            </a:xfrm>
            <a:custGeom>
              <a:avLst/>
              <a:gdLst/>
              <a:ahLst/>
              <a:cxnLst/>
              <a:rect l="l" t="t" r="r" b="b"/>
              <a:pathLst>
                <a:path w="775" h="454" extrusionOk="0">
                  <a:moveTo>
                    <a:pt x="715" y="441"/>
                  </a:moveTo>
                  <a:cubicBezTo>
                    <a:pt x="775" y="191"/>
                    <a:pt x="668" y="25"/>
                    <a:pt x="287" y="1"/>
                  </a:cubicBezTo>
                  <a:cubicBezTo>
                    <a:pt x="1" y="132"/>
                    <a:pt x="108" y="453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4"/>
            <p:cNvSpPr/>
            <p:nvPr/>
          </p:nvSpPr>
          <p:spPr>
            <a:xfrm>
              <a:off x="4446375" y="3161225"/>
              <a:ext cx="21750" cy="17600"/>
            </a:xfrm>
            <a:custGeom>
              <a:avLst/>
              <a:gdLst/>
              <a:ahLst/>
              <a:cxnLst/>
              <a:rect l="l" t="t" r="r" b="b"/>
              <a:pathLst>
                <a:path w="870" h="704" extrusionOk="0">
                  <a:moveTo>
                    <a:pt x="870" y="703"/>
                  </a:moveTo>
                  <a:lnTo>
                    <a:pt x="870" y="37"/>
                  </a:lnTo>
                  <a:cubicBezTo>
                    <a:pt x="72" y="1"/>
                    <a:pt x="215" y="453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4"/>
            <p:cNvSpPr/>
            <p:nvPr/>
          </p:nvSpPr>
          <p:spPr>
            <a:xfrm>
              <a:off x="3357550" y="3166900"/>
              <a:ext cx="31275" cy="16075"/>
            </a:xfrm>
            <a:custGeom>
              <a:avLst/>
              <a:gdLst/>
              <a:ahLst/>
              <a:cxnLst/>
              <a:rect l="l" t="t" r="r" b="b"/>
              <a:pathLst>
                <a:path w="1251" h="643" extrusionOk="0">
                  <a:moveTo>
                    <a:pt x="727" y="369"/>
                  </a:moveTo>
                  <a:cubicBezTo>
                    <a:pt x="1251" y="0"/>
                    <a:pt x="1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4"/>
            <p:cNvSpPr/>
            <p:nvPr/>
          </p:nvSpPr>
          <p:spPr>
            <a:xfrm>
              <a:off x="872425" y="3162125"/>
              <a:ext cx="34850" cy="19675"/>
            </a:xfrm>
            <a:custGeom>
              <a:avLst/>
              <a:gdLst/>
              <a:ahLst/>
              <a:cxnLst/>
              <a:rect l="l" t="t" r="r" b="b"/>
              <a:pathLst>
                <a:path w="1394" h="787" extrusionOk="0">
                  <a:moveTo>
                    <a:pt x="774" y="667"/>
                  </a:moveTo>
                  <a:cubicBezTo>
                    <a:pt x="631" y="251"/>
                    <a:pt x="1393" y="12"/>
                    <a:pt x="346" y="1"/>
                  </a:cubicBezTo>
                  <a:cubicBezTo>
                    <a:pt x="476" y="239"/>
                    <a:pt x="0" y="786"/>
                    <a:pt x="77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4"/>
            <p:cNvSpPr/>
            <p:nvPr/>
          </p:nvSpPr>
          <p:spPr>
            <a:xfrm>
              <a:off x="2650025" y="31725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4"/>
            <p:cNvSpPr/>
            <p:nvPr/>
          </p:nvSpPr>
          <p:spPr>
            <a:xfrm>
              <a:off x="759000" y="31725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8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4"/>
            <p:cNvSpPr/>
            <p:nvPr/>
          </p:nvSpPr>
          <p:spPr>
            <a:xfrm>
              <a:off x="3334925" y="31669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41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4"/>
            <p:cNvSpPr/>
            <p:nvPr/>
          </p:nvSpPr>
          <p:spPr>
            <a:xfrm>
              <a:off x="443500" y="31669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4"/>
            <p:cNvSpPr/>
            <p:nvPr/>
          </p:nvSpPr>
          <p:spPr>
            <a:xfrm>
              <a:off x="4959825" y="31642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8"/>
                    <a:pt x="441" y="84"/>
                    <a:pt x="334" y="25"/>
                  </a:cubicBezTo>
                  <a:cubicBezTo>
                    <a:pt x="275" y="1"/>
                    <a:pt x="1" y="84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4"/>
            <p:cNvSpPr/>
            <p:nvPr/>
          </p:nvSpPr>
          <p:spPr>
            <a:xfrm>
              <a:off x="2853025" y="315587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43"/>
                  </a:moveTo>
                  <a:cubicBezTo>
                    <a:pt x="72" y="274"/>
                    <a:pt x="0" y="453"/>
                    <a:pt x="274" y="489"/>
                  </a:cubicBezTo>
                  <a:cubicBezTo>
                    <a:pt x="286" y="203"/>
                    <a:pt x="1120" y="322"/>
                    <a:pt x="1132" y="36"/>
                  </a:cubicBezTo>
                  <a:cubicBezTo>
                    <a:pt x="453" y="143"/>
                    <a:pt x="548" y="0"/>
                    <a:pt x="4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4"/>
            <p:cNvSpPr/>
            <p:nvPr/>
          </p:nvSpPr>
          <p:spPr>
            <a:xfrm>
              <a:off x="700975" y="3156475"/>
              <a:ext cx="25025" cy="11025"/>
            </a:xfrm>
            <a:custGeom>
              <a:avLst/>
              <a:gdLst/>
              <a:ahLst/>
              <a:cxnLst/>
              <a:rect l="l" t="t" r="r" b="b"/>
              <a:pathLst>
                <a:path w="1001" h="441" extrusionOk="0">
                  <a:moveTo>
                    <a:pt x="691" y="441"/>
                  </a:moveTo>
                  <a:cubicBezTo>
                    <a:pt x="750" y="298"/>
                    <a:pt x="1000" y="238"/>
                    <a:pt x="893" y="0"/>
                  </a:cubicBezTo>
                  <a:lnTo>
                    <a:pt x="36" y="0"/>
                  </a:lnTo>
                  <a:cubicBezTo>
                    <a:pt x="0" y="286"/>
                    <a:pt x="369" y="357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4"/>
            <p:cNvSpPr/>
            <p:nvPr/>
          </p:nvSpPr>
          <p:spPr>
            <a:xfrm>
              <a:off x="1935650" y="315587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4" y="191"/>
                    <a:pt x="96" y="0"/>
                    <a:pt x="0" y="251"/>
                  </a:cubicBezTo>
                  <a:cubicBezTo>
                    <a:pt x="215" y="251"/>
                    <a:pt x="250" y="334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4"/>
            <p:cNvSpPr/>
            <p:nvPr/>
          </p:nvSpPr>
          <p:spPr>
            <a:xfrm>
              <a:off x="1376050" y="3162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55" y="84"/>
                    <a:pt x="429" y="120"/>
                    <a:pt x="429" y="1"/>
                  </a:cubicBezTo>
                  <a:cubicBezTo>
                    <a:pt x="251" y="24"/>
                    <a:pt x="1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4"/>
            <p:cNvSpPr/>
            <p:nvPr/>
          </p:nvSpPr>
          <p:spPr>
            <a:xfrm>
              <a:off x="402125" y="3154975"/>
              <a:ext cx="7175" cy="11650"/>
            </a:xfrm>
            <a:custGeom>
              <a:avLst/>
              <a:gdLst/>
              <a:ahLst/>
              <a:cxnLst/>
              <a:rect l="l" t="t" r="r" b="b"/>
              <a:pathLst>
                <a:path w="287" h="466" extrusionOk="0">
                  <a:moveTo>
                    <a:pt x="36" y="179"/>
                  </a:moveTo>
                  <a:cubicBezTo>
                    <a:pt x="0" y="298"/>
                    <a:pt x="203" y="465"/>
                    <a:pt x="262" y="298"/>
                  </a:cubicBezTo>
                  <a:cubicBezTo>
                    <a:pt x="286" y="167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4"/>
            <p:cNvSpPr/>
            <p:nvPr/>
          </p:nvSpPr>
          <p:spPr>
            <a:xfrm>
              <a:off x="2764025" y="315885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20" y="143"/>
                  </a:cubicBezTo>
                  <a:cubicBezTo>
                    <a:pt x="179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4"/>
            <p:cNvSpPr/>
            <p:nvPr/>
          </p:nvSpPr>
          <p:spPr>
            <a:xfrm>
              <a:off x="6150450" y="31558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6" y="179"/>
                    <a:pt x="429" y="84"/>
                    <a:pt x="322" y="24"/>
                  </a:cubicBezTo>
                  <a:cubicBezTo>
                    <a:pt x="251" y="0"/>
                    <a:pt x="1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4"/>
            <p:cNvSpPr/>
            <p:nvPr/>
          </p:nvSpPr>
          <p:spPr>
            <a:xfrm>
              <a:off x="4430600" y="3149925"/>
              <a:ext cx="25025" cy="9850"/>
            </a:xfrm>
            <a:custGeom>
              <a:avLst/>
              <a:gdLst/>
              <a:ahLst/>
              <a:cxnLst/>
              <a:rect l="l" t="t" r="r" b="b"/>
              <a:pathLst>
                <a:path w="1001" h="394" extrusionOk="0">
                  <a:moveTo>
                    <a:pt x="846" y="262"/>
                  </a:moveTo>
                  <a:cubicBezTo>
                    <a:pt x="1001" y="0"/>
                    <a:pt x="1" y="24"/>
                    <a:pt x="191" y="262"/>
                  </a:cubicBezTo>
                  <a:cubicBezTo>
                    <a:pt x="262" y="358"/>
                    <a:pt x="774" y="393"/>
                    <a:pt x="846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4"/>
            <p:cNvSpPr/>
            <p:nvPr/>
          </p:nvSpPr>
          <p:spPr>
            <a:xfrm>
              <a:off x="4374950" y="3142475"/>
              <a:ext cx="19350" cy="17000"/>
            </a:xfrm>
            <a:custGeom>
              <a:avLst/>
              <a:gdLst/>
              <a:ahLst/>
              <a:cxnLst/>
              <a:rect l="l" t="t" r="r" b="b"/>
              <a:pathLst>
                <a:path w="774" h="680" extrusionOk="0">
                  <a:moveTo>
                    <a:pt x="476" y="679"/>
                  </a:moveTo>
                  <a:cubicBezTo>
                    <a:pt x="381" y="477"/>
                    <a:pt x="774" y="1"/>
                    <a:pt x="36" y="120"/>
                  </a:cubicBezTo>
                  <a:cubicBezTo>
                    <a:pt x="0" y="382"/>
                    <a:pt x="0" y="656"/>
                    <a:pt x="47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4"/>
            <p:cNvSpPr/>
            <p:nvPr/>
          </p:nvSpPr>
          <p:spPr>
            <a:xfrm>
              <a:off x="6258500" y="315022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87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4"/>
            <p:cNvSpPr/>
            <p:nvPr/>
          </p:nvSpPr>
          <p:spPr>
            <a:xfrm>
              <a:off x="7068725" y="31445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31"/>
                  </a:moveTo>
                  <a:cubicBezTo>
                    <a:pt x="155" y="167"/>
                    <a:pt x="429" y="71"/>
                    <a:pt x="322" y="12"/>
                  </a:cubicBezTo>
                  <a:cubicBezTo>
                    <a:pt x="263" y="0"/>
                    <a:pt x="1" y="71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4"/>
            <p:cNvSpPr/>
            <p:nvPr/>
          </p:nvSpPr>
          <p:spPr>
            <a:xfrm>
              <a:off x="5813225" y="31415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4"/>
            <p:cNvSpPr/>
            <p:nvPr/>
          </p:nvSpPr>
          <p:spPr>
            <a:xfrm>
              <a:off x="1421600" y="31415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44"/>
                  </a:cubicBezTo>
                  <a:cubicBezTo>
                    <a:pt x="179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4"/>
            <p:cNvSpPr/>
            <p:nvPr/>
          </p:nvSpPr>
          <p:spPr>
            <a:xfrm>
              <a:off x="3696575" y="313295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8" y="36"/>
                  </a:moveTo>
                  <a:cubicBezTo>
                    <a:pt x="370" y="1"/>
                    <a:pt x="48" y="60"/>
                    <a:pt x="1" y="263"/>
                  </a:cubicBezTo>
                  <a:cubicBezTo>
                    <a:pt x="417" y="227"/>
                    <a:pt x="477" y="394"/>
                    <a:pt x="858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4"/>
            <p:cNvSpPr/>
            <p:nvPr/>
          </p:nvSpPr>
          <p:spPr>
            <a:xfrm>
              <a:off x="3342975" y="3136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4"/>
            <p:cNvSpPr/>
            <p:nvPr/>
          </p:nvSpPr>
          <p:spPr>
            <a:xfrm>
              <a:off x="1460000" y="31389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4"/>
            <p:cNvSpPr/>
            <p:nvPr/>
          </p:nvSpPr>
          <p:spPr>
            <a:xfrm>
              <a:off x="614950" y="3129975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0" y="501"/>
                  </a:moveTo>
                  <a:cubicBezTo>
                    <a:pt x="381" y="513"/>
                    <a:pt x="679" y="465"/>
                    <a:pt x="869" y="382"/>
                  </a:cubicBezTo>
                  <a:cubicBezTo>
                    <a:pt x="941" y="84"/>
                    <a:pt x="572" y="1"/>
                    <a:pt x="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4"/>
            <p:cNvSpPr/>
            <p:nvPr/>
          </p:nvSpPr>
          <p:spPr>
            <a:xfrm>
              <a:off x="7250600" y="3133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1"/>
                    <a:pt x="0" y="131"/>
                  </a:cubicBezTo>
                  <a:cubicBezTo>
                    <a:pt x="12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4"/>
            <p:cNvSpPr/>
            <p:nvPr/>
          </p:nvSpPr>
          <p:spPr>
            <a:xfrm>
              <a:off x="2837550" y="3128200"/>
              <a:ext cx="32750" cy="14300"/>
            </a:xfrm>
            <a:custGeom>
              <a:avLst/>
              <a:gdLst/>
              <a:ahLst/>
              <a:cxnLst/>
              <a:rect l="l" t="t" r="r" b="b"/>
              <a:pathLst>
                <a:path w="1310" h="572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8" y="191"/>
                    <a:pt x="179" y="345"/>
                    <a:pt x="0" y="453"/>
                  </a:cubicBezTo>
                  <a:cubicBezTo>
                    <a:pt x="953" y="572"/>
                    <a:pt x="977" y="215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4"/>
            <p:cNvSpPr/>
            <p:nvPr/>
          </p:nvSpPr>
          <p:spPr>
            <a:xfrm>
              <a:off x="1760925" y="313415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27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191"/>
                    <a:pt x="239" y="250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4"/>
            <p:cNvSpPr/>
            <p:nvPr/>
          </p:nvSpPr>
          <p:spPr>
            <a:xfrm>
              <a:off x="1702575" y="3122525"/>
              <a:ext cx="35750" cy="14925"/>
            </a:xfrm>
            <a:custGeom>
              <a:avLst/>
              <a:gdLst/>
              <a:ahLst/>
              <a:cxnLst/>
              <a:rect l="l" t="t" r="r" b="b"/>
              <a:pathLst>
                <a:path w="1430" h="597" extrusionOk="0">
                  <a:moveTo>
                    <a:pt x="406" y="572"/>
                  </a:moveTo>
                  <a:cubicBezTo>
                    <a:pt x="1430" y="596"/>
                    <a:pt x="989" y="49"/>
                    <a:pt x="406" y="1"/>
                  </a:cubicBezTo>
                  <a:cubicBezTo>
                    <a:pt x="1" y="227"/>
                    <a:pt x="537" y="215"/>
                    <a:pt x="406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4"/>
            <p:cNvSpPr/>
            <p:nvPr/>
          </p:nvSpPr>
          <p:spPr>
            <a:xfrm>
              <a:off x="3803725" y="3125525"/>
              <a:ext cx="18200" cy="8650"/>
            </a:xfrm>
            <a:custGeom>
              <a:avLst/>
              <a:gdLst/>
              <a:ahLst/>
              <a:cxnLst/>
              <a:rect l="l" t="t" r="r" b="b"/>
              <a:pathLst>
                <a:path w="728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63" y="155"/>
                    <a:pt x="1" y="167"/>
                    <a:pt x="72" y="345"/>
                  </a:cubicBezTo>
                  <a:lnTo>
                    <a:pt x="727" y="345"/>
                  </a:lnTo>
                  <a:cubicBezTo>
                    <a:pt x="715" y="226"/>
                    <a:pt x="715" y="107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4"/>
            <p:cNvSpPr/>
            <p:nvPr/>
          </p:nvSpPr>
          <p:spPr>
            <a:xfrm>
              <a:off x="1631150" y="31311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4"/>
            <p:cNvSpPr/>
            <p:nvPr/>
          </p:nvSpPr>
          <p:spPr>
            <a:xfrm>
              <a:off x="1033750" y="3118075"/>
              <a:ext cx="15800" cy="14300"/>
            </a:xfrm>
            <a:custGeom>
              <a:avLst/>
              <a:gdLst/>
              <a:ahLst/>
              <a:cxnLst/>
              <a:rect l="l" t="t" r="r" b="b"/>
              <a:pathLst>
                <a:path w="632" h="572" extrusionOk="0">
                  <a:moveTo>
                    <a:pt x="417" y="524"/>
                  </a:moveTo>
                  <a:cubicBezTo>
                    <a:pt x="429" y="453"/>
                    <a:pt x="441" y="393"/>
                    <a:pt x="631" y="417"/>
                  </a:cubicBezTo>
                  <a:lnTo>
                    <a:pt x="631" y="191"/>
                  </a:lnTo>
                  <a:cubicBezTo>
                    <a:pt x="96" y="0"/>
                    <a:pt x="0" y="572"/>
                    <a:pt x="417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4"/>
            <p:cNvSpPr/>
            <p:nvPr/>
          </p:nvSpPr>
          <p:spPr>
            <a:xfrm>
              <a:off x="5720650" y="31249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4"/>
            <p:cNvSpPr/>
            <p:nvPr/>
          </p:nvSpPr>
          <p:spPr>
            <a:xfrm>
              <a:off x="5642950" y="3115100"/>
              <a:ext cx="51225" cy="13125"/>
            </a:xfrm>
            <a:custGeom>
              <a:avLst/>
              <a:gdLst/>
              <a:ahLst/>
              <a:cxnLst/>
              <a:rect l="l" t="t" r="r" b="b"/>
              <a:pathLst>
                <a:path w="2049" h="525" extrusionOk="0">
                  <a:moveTo>
                    <a:pt x="1263" y="524"/>
                  </a:moveTo>
                  <a:cubicBezTo>
                    <a:pt x="2049" y="0"/>
                    <a:pt x="1" y="381"/>
                    <a:pt x="1263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4"/>
            <p:cNvSpPr/>
            <p:nvPr/>
          </p:nvSpPr>
          <p:spPr>
            <a:xfrm>
              <a:off x="4777375" y="311955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453" y="346"/>
                  </a:moveTo>
                  <a:cubicBezTo>
                    <a:pt x="465" y="203"/>
                    <a:pt x="727" y="180"/>
                    <a:pt x="667" y="1"/>
                  </a:cubicBezTo>
                  <a:lnTo>
                    <a:pt x="238" y="1"/>
                  </a:lnTo>
                  <a:cubicBezTo>
                    <a:pt x="0" y="168"/>
                    <a:pt x="0" y="287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4"/>
            <p:cNvSpPr/>
            <p:nvPr/>
          </p:nvSpPr>
          <p:spPr>
            <a:xfrm>
              <a:off x="294375" y="3118975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0" y="262"/>
                  </a:moveTo>
                  <a:cubicBezTo>
                    <a:pt x="227" y="262"/>
                    <a:pt x="250" y="357"/>
                    <a:pt x="429" y="381"/>
                  </a:cubicBezTo>
                  <a:cubicBezTo>
                    <a:pt x="1024" y="191"/>
                    <a:pt x="119" y="0"/>
                    <a:pt x="0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4"/>
            <p:cNvSpPr/>
            <p:nvPr/>
          </p:nvSpPr>
          <p:spPr>
            <a:xfrm>
              <a:off x="5862025" y="31219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20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4"/>
            <p:cNvSpPr/>
            <p:nvPr/>
          </p:nvSpPr>
          <p:spPr>
            <a:xfrm>
              <a:off x="4867550" y="31219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4"/>
            <p:cNvSpPr/>
            <p:nvPr/>
          </p:nvSpPr>
          <p:spPr>
            <a:xfrm>
              <a:off x="2166625" y="3121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4"/>
            <p:cNvSpPr/>
            <p:nvPr/>
          </p:nvSpPr>
          <p:spPr>
            <a:xfrm>
              <a:off x="5738200" y="311032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94"/>
                  </a:moveTo>
                  <a:cubicBezTo>
                    <a:pt x="1251" y="1"/>
                    <a:pt x="1" y="656"/>
                    <a:pt x="727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4"/>
            <p:cNvSpPr/>
            <p:nvPr/>
          </p:nvSpPr>
          <p:spPr>
            <a:xfrm>
              <a:off x="4028175" y="311627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56"/>
                  </a:moveTo>
                  <a:cubicBezTo>
                    <a:pt x="429" y="37"/>
                    <a:pt x="36" y="1"/>
                    <a:pt x="0" y="156"/>
                  </a:cubicBezTo>
                  <a:cubicBezTo>
                    <a:pt x="238" y="132"/>
                    <a:pt x="322" y="311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4"/>
            <p:cNvSpPr/>
            <p:nvPr/>
          </p:nvSpPr>
          <p:spPr>
            <a:xfrm>
              <a:off x="3824275" y="31189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5" y="179"/>
                    <a:pt x="429" y="83"/>
                    <a:pt x="322" y="24"/>
                  </a:cubicBezTo>
                  <a:cubicBezTo>
                    <a:pt x="262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4"/>
            <p:cNvSpPr/>
            <p:nvPr/>
          </p:nvSpPr>
          <p:spPr>
            <a:xfrm>
              <a:off x="354200" y="3120150"/>
              <a:ext cx="10750" cy="2700"/>
            </a:xfrm>
            <a:custGeom>
              <a:avLst/>
              <a:gdLst/>
              <a:ahLst/>
              <a:cxnLst/>
              <a:rect l="l" t="t" r="r" b="b"/>
              <a:pathLst>
                <a:path w="430" h="108" extrusionOk="0">
                  <a:moveTo>
                    <a:pt x="429" y="1"/>
                  </a:moveTo>
                  <a:cubicBezTo>
                    <a:pt x="274" y="25"/>
                    <a:pt x="0" y="1"/>
                    <a:pt x="0" y="108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4"/>
            <p:cNvSpPr/>
            <p:nvPr/>
          </p:nvSpPr>
          <p:spPr>
            <a:xfrm>
              <a:off x="5962050" y="311152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50" y="0"/>
                  </a:lnTo>
                  <a:cubicBezTo>
                    <a:pt x="0" y="155"/>
                    <a:pt x="0" y="262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4"/>
            <p:cNvSpPr/>
            <p:nvPr/>
          </p:nvSpPr>
          <p:spPr>
            <a:xfrm>
              <a:off x="1894575" y="3116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4"/>
            <p:cNvSpPr/>
            <p:nvPr/>
          </p:nvSpPr>
          <p:spPr>
            <a:xfrm>
              <a:off x="1628475" y="3113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7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41" y="84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4"/>
            <p:cNvSpPr/>
            <p:nvPr/>
          </p:nvSpPr>
          <p:spPr>
            <a:xfrm>
              <a:off x="1348675" y="311002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68"/>
                  </a:moveTo>
                  <a:cubicBezTo>
                    <a:pt x="191" y="180"/>
                    <a:pt x="95" y="1"/>
                    <a:pt x="0" y="168"/>
                  </a:cubicBezTo>
                  <a:cubicBezTo>
                    <a:pt x="0" y="287"/>
                    <a:pt x="381" y="310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4"/>
            <p:cNvSpPr/>
            <p:nvPr/>
          </p:nvSpPr>
          <p:spPr>
            <a:xfrm>
              <a:off x="3582275" y="3108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4"/>
            <p:cNvSpPr/>
            <p:nvPr/>
          </p:nvSpPr>
          <p:spPr>
            <a:xfrm>
              <a:off x="1403150" y="3108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4"/>
            <p:cNvSpPr/>
            <p:nvPr/>
          </p:nvSpPr>
          <p:spPr>
            <a:xfrm>
              <a:off x="6462400" y="31079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4"/>
                  </a:moveTo>
                  <a:cubicBezTo>
                    <a:pt x="405" y="36"/>
                    <a:pt x="48" y="1"/>
                    <a:pt x="1" y="143"/>
                  </a:cubicBezTo>
                  <a:cubicBezTo>
                    <a:pt x="274" y="132"/>
                    <a:pt x="632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4"/>
            <p:cNvSpPr/>
            <p:nvPr/>
          </p:nvSpPr>
          <p:spPr>
            <a:xfrm>
              <a:off x="3729025" y="31055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1" y="119"/>
                  </a:moveTo>
                  <a:cubicBezTo>
                    <a:pt x="1" y="179"/>
                    <a:pt x="179" y="250"/>
                    <a:pt x="203" y="119"/>
                  </a:cubicBezTo>
                  <a:cubicBezTo>
                    <a:pt x="215" y="60"/>
                    <a:pt x="36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4"/>
            <p:cNvSpPr/>
            <p:nvPr/>
          </p:nvSpPr>
          <p:spPr>
            <a:xfrm>
              <a:off x="696500" y="31017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67"/>
                  </a:moveTo>
                  <a:cubicBezTo>
                    <a:pt x="191" y="179"/>
                    <a:pt x="96" y="1"/>
                    <a:pt x="1" y="167"/>
                  </a:cubicBezTo>
                  <a:cubicBezTo>
                    <a:pt x="1" y="274"/>
                    <a:pt x="370" y="298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4"/>
            <p:cNvSpPr/>
            <p:nvPr/>
          </p:nvSpPr>
          <p:spPr>
            <a:xfrm>
              <a:off x="1131075" y="3099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" y="179"/>
                    <a:pt x="179" y="250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4"/>
            <p:cNvSpPr/>
            <p:nvPr/>
          </p:nvSpPr>
          <p:spPr>
            <a:xfrm>
              <a:off x="2989650" y="30969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12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4"/>
            <p:cNvSpPr/>
            <p:nvPr/>
          </p:nvSpPr>
          <p:spPr>
            <a:xfrm>
              <a:off x="6147175" y="309395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32"/>
                  </a:moveTo>
                  <a:cubicBezTo>
                    <a:pt x="394" y="1"/>
                    <a:pt x="203" y="61"/>
                    <a:pt x="1" y="132"/>
                  </a:cubicBezTo>
                  <a:cubicBezTo>
                    <a:pt x="13" y="251"/>
                    <a:pt x="394" y="287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4"/>
            <p:cNvSpPr/>
            <p:nvPr/>
          </p:nvSpPr>
          <p:spPr>
            <a:xfrm>
              <a:off x="3533475" y="30948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4"/>
            <p:cNvSpPr/>
            <p:nvPr/>
          </p:nvSpPr>
          <p:spPr>
            <a:xfrm>
              <a:off x="2394625" y="30966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3"/>
                    <a:pt x="346" y="24"/>
                  </a:cubicBezTo>
                  <a:cubicBezTo>
                    <a:pt x="275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4"/>
            <p:cNvSpPr/>
            <p:nvPr/>
          </p:nvSpPr>
          <p:spPr>
            <a:xfrm>
              <a:off x="2174675" y="3094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4" y="60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4"/>
            <p:cNvSpPr/>
            <p:nvPr/>
          </p:nvSpPr>
          <p:spPr>
            <a:xfrm>
              <a:off x="1674600" y="30939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4"/>
            <p:cNvSpPr/>
            <p:nvPr/>
          </p:nvSpPr>
          <p:spPr>
            <a:xfrm>
              <a:off x="604225" y="30972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4"/>
            <p:cNvSpPr/>
            <p:nvPr/>
          </p:nvSpPr>
          <p:spPr>
            <a:xfrm>
              <a:off x="5462575" y="30883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44"/>
                  </a:moveTo>
                  <a:cubicBezTo>
                    <a:pt x="393" y="1"/>
                    <a:pt x="203" y="60"/>
                    <a:pt x="1" y="144"/>
                  </a:cubicBezTo>
                  <a:cubicBezTo>
                    <a:pt x="12" y="263"/>
                    <a:pt x="382" y="287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4"/>
            <p:cNvSpPr/>
            <p:nvPr/>
          </p:nvSpPr>
          <p:spPr>
            <a:xfrm>
              <a:off x="5025025" y="30909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80"/>
                    <a:pt x="453" y="84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4"/>
            <p:cNvSpPr/>
            <p:nvPr/>
          </p:nvSpPr>
          <p:spPr>
            <a:xfrm>
              <a:off x="4141875" y="30862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5" y="0"/>
                  </a:moveTo>
                  <a:lnTo>
                    <a:pt x="227" y="0"/>
                  </a:lnTo>
                  <a:cubicBezTo>
                    <a:pt x="227" y="119"/>
                    <a:pt x="48" y="131"/>
                    <a:pt x="0" y="227"/>
                  </a:cubicBezTo>
                  <a:cubicBezTo>
                    <a:pt x="262" y="239"/>
                    <a:pt x="298" y="370"/>
                    <a:pt x="65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4"/>
            <p:cNvSpPr/>
            <p:nvPr/>
          </p:nvSpPr>
          <p:spPr>
            <a:xfrm>
              <a:off x="2384225" y="308562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536" y="251"/>
                  </a:moveTo>
                  <a:cubicBezTo>
                    <a:pt x="536" y="132"/>
                    <a:pt x="714" y="108"/>
                    <a:pt x="762" y="24"/>
                  </a:cubicBezTo>
                  <a:cubicBezTo>
                    <a:pt x="417" y="36"/>
                    <a:pt x="0" y="1"/>
                    <a:pt x="107" y="2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4"/>
            <p:cNvSpPr/>
            <p:nvPr/>
          </p:nvSpPr>
          <p:spPr>
            <a:xfrm>
              <a:off x="5634025" y="30853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2" y="1"/>
                    <a:pt x="1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4"/>
            <p:cNvSpPr/>
            <p:nvPr/>
          </p:nvSpPr>
          <p:spPr>
            <a:xfrm>
              <a:off x="3721000" y="3074625"/>
              <a:ext cx="31850" cy="14300"/>
            </a:xfrm>
            <a:custGeom>
              <a:avLst/>
              <a:gdLst/>
              <a:ahLst/>
              <a:cxnLst/>
              <a:rect l="l" t="t" r="r" b="b"/>
              <a:pathLst>
                <a:path w="1274" h="572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8"/>
                    <a:pt x="774" y="333"/>
                    <a:pt x="953" y="0"/>
                  </a:cubicBezTo>
                  <a:cubicBezTo>
                    <a:pt x="0" y="60"/>
                    <a:pt x="643" y="250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4"/>
            <p:cNvSpPr/>
            <p:nvPr/>
          </p:nvSpPr>
          <p:spPr>
            <a:xfrm>
              <a:off x="2171700" y="30853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4"/>
            <p:cNvSpPr/>
            <p:nvPr/>
          </p:nvSpPr>
          <p:spPr>
            <a:xfrm>
              <a:off x="1671625" y="30853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44"/>
                  </a:moveTo>
                  <a:cubicBezTo>
                    <a:pt x="179" y="167"/>
                    <a:pt x="453" y="84"/>
                    <a:pt x="346" y="25"/>
                  </a:cubicBezTo>
                  <a:cubicBezTo>
                    <a:pt x="274" y="1"/>
                    <a:pt x="1" y="96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4"/>
            <p:cNvSpPr/>
            <p:nvPr/>
          </p:nvSpPr>
          <p:spPr>
            <a:xfrm>
              <a:off x="333650" y="3072525"/>
              <a:ext cx="36650" cy="19375"/>
            </a:xfrm>
            <a:custGeom>
              <a:avLst/>
              <a:gdLst/>
              <a:ahLst/>
              <a:cxnLst/>
              <a:rect l="l" t="t" r="r" b="b"/>
              <a:pathLst>
                <a:path w="1466" h="775" extrusionOk="0">
                  <a:moveTo>
                    <a:pt x="1465" y="429"/>
                  </a:moveTo>
                  <a:cubicBezTo>
                    <a:pt x="1049" y="382"/>
                    <a:pt x="1299" y="1"/>
                    <a:pt x="596" y="84"/>
                  </a:cubicBezTo>
                  <a:cubicBezTo>
                    <a:pt x="1" y="275"/>
                    <a:pt x="1132" y="775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4"/>
            <p:cNvSpPr/>
            <p:nvPr/>
          </p:nvSpPr>
          <p:spPr>
            <a:xfrm>
              <a:off x="6970800" y="30796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67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4"/>
            <p:cNvSpPr/>
            <p:nvPr/>
          </p:nvSpPr>
          <p:spPr>
            <a:xfrm>
              <a:off x="5794175" y="30805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4"/>
            <p:cNvSpPr/>
            <p:nvPr/>
          </p:nvSpPr>
          <p:spPr>
            <a:xfrm>
              <a:off x="3527225" y="3071925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15"/>
                    <a:pt x="238" y="275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4"/>
            <p:cNvSpPr/>
            <p:nvPr/>
          </p:nvSpPr>
          <p:spPr>
            <a:xfrm>
              <a:off x="2606575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4"/>
            <p:cNvSpPr/>
            <p:nvPr/>
          </p:nvSpPr>
          <p:spPr>
            <a:xfrm>
              <a:off x="1291525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4"/>
            <p:cNvSpPr/>
            <p:nvPr/>
          </p:nvSpPr>
          <p:spPr>
            <a:xfrm>
              <a:off x="400050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1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55"/>
                    <a:pt x="441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4"/>
            <p:cNvSpPr/>
            <p:nvPr/>
          </p:nvSpPr>
          <p:spPr>
            <a:xfrm>
              <a:off x="3774875" y="30713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91" y="179"/>
                    <a:pt x="453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4"/>
            <p:cNvSpPr/>
            <p:nvPr/>
          </p:nvSpPr>
          <p:spPr>
            <a:xfrm>
              <a:off x="1891900" y="3065400"/>
              <a:ext cx="22050" cy="10425"/>
            </a:xfrm>
            <a:custGeom>
              <a:avLst/>
              <a:gdLst/>
              <a:ahLst/>
              <a:cxnLst/>
              <a:rect l="l" t="t" r="r" b="b"/>
              <a:pathLst>
                <a:path w="882" h="417" extrusionOk="0">
                  <a:moveTo>
                    <a:pt x="0" y="262"/>
                  </a:moveTo>
                  <a:cubicBezTo>
                    <a:pt x="286" y="417"/>
                    <a:pt x="810" y="417"/>
                    <a:pt x="881" y="143"/>
                  </a:cubicBezTo>
                  <a:cubicBezTo>
                    <a:pt x="584" y="12"/>
                    <a:pt x="60" y="0"/>
                    <a:pt x="0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4"/>
            <p:cNvSpPr/>
            <p:nvPr/>
          </p:nvSpPr>
          <p:spPr>
            <a:xfrm>
              <a:off x="6865125" y="30656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70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4"/>
            <p:cNvSpPr/>
            <p:nvPr/>
          </p:nvSpPr>
          <p:spPr>
            <a:xfrm>
              <a:off x="6315950" y="30656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03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4"/>
            <p:cNvSpPr/>
            <p:nvPr/>
          </p:nvSpPr>
          <p:spPr>
            <a:xfrm>
              <a:off x="3821600" y="3066575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4"/>
            <p:cNvSpPr/>
            <p:nvPr/>
          </p:nvSpPr>
          <p:spPr>
            <a:xfrm>
              <a:off x="1291525" y="3068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7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4"/>
            <p:cNvSpPr/>
            <p:nvPr/>
          </p:nvSpPr>
          <p:spPr>
            <a:xfrm>
              <a:off x="1266825" y="3066575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1"/>
                  </a:moveTo>
                  <a:cubicBezTo>
                    <a:pt x="286" y="1"/>
                    <a:pt x="107" y="84"/>
                    <a:pt x="0" y="215"/>
                  </a:cubicBezTo>
                  <a:cubicBezTo>
                    <a:pt x="345" y="203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4"/>
            <p:cNvSpPr/>
            <p:nvPr/>
          </p:nvSpPr>
          <p:spPr>
            <a:xfrm>
              <a:off x="334850" y="30683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4"/>
            <p:cNvSpPr/>
            <p:nvPr/>
          </p:nvSpPr>
          <p:spPr>
            <a:xfrm>
              <a:off x="6984500" y="3059725"/>
              <a:ext cx="21750" cy="10750"/>
            </a:xfrm>
            <a:custGeom>
              <a:avLst/>
              <a:gdLst/>
              <a:ahLst/>
              <a:cxnLst/>
              <a:rect l="l" t="t" r="r" b="b"/>
              <a:pathLst>
                <a:path w="870" h="430" extrusionOk="0">
                  <a:moveTo>
                    <a:pt x="869" y="370"/>
                  </a:moveTo>
                  <a:lnTo>
                    <a:pt x="869" y="37"/>
                  </a:lnTo>
                  <a:cubicBezTo>
                    <a:pt x="369" y="1"/>
                    <a:pt x="48" y="60"/>
                    <a:pt x="0" y="251"/>
                  </a:cubicBezTo>
                  <a:cubicBezTo>
                    <a:pt x="286" y="298"/>
                    <a:pt x="417" y="429"/>
                    <a:pt x="86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4"/>
            <p:cNvSpPr/>
            <p:nvPr/>
          </p:nvSpPr>
          <p:spPr>
            <a:xfrm>
              <a:off x="6489775" y="306300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3" y="203"/>
                    <a:pt x="180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4"/>
            <p:cNvSpPr/>
            <p:nvPr/>
          </p:nvSpPr>
          <p:spPr>
            <a:xfrm>
              <a:off x="6250475" y="3054975"/>
              <a:ext cx="23525" cy="14000"/>
            </a:xfrm>
            <a:custGeom>
              <a:avLst/>
              <a:gdLst/>
              <a:ahLst/>
              <a:cxnLst/>
              <a:rect l="l" t="t" r="r" b="b"/>
              <a:pathLst>
                <a:path w="941" h="560" extrusionOk="0">
                  <a:moveTo>
                    <a:pt x="227" y="560"/>
                  </a:moveTo>
                  <a:lnTo>
                    <a:pt x="655" y="560"/>
                  </a:lnTo>
                  <a:cubicBezTo>
                    <a:pt x="774" y="286"/>
                    <a:pt x="941" y="179"/>
                    <a:pt x="429" y="0"/>
                  </a:cubicBezTo>
                  <a:cubicBezTo>
                    <a:pt x="596" y="310"/>
                    <a:pt x="0" y="227"/>
                    <a:pt x="0" y="441"/>
                  </a:cubicBezTo>
                  <a:cubicBezTo>
                    <a:pt x="143" y="465"/>
                    <a:pt x="262" y="477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4"/>
            <p:cNvSpPr/>
            <p:nvPr/>
          </p:nvSpPr>
          <p:spPr>
            <a:xfrm>
              <a:off x="6196000" y="30600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84"/>
                    <a:pt x="48" y="1"/>
                    <a:pt x="1" y="132"/>
                  </a:cubicBezTo>
                  <a:cubicBezTo>
                    <a:pt x="24" y="215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4"/>
            <p:cNvSpPr/>
            <p:nvPr/>
          </p:nvSpPr>
          <p:spPr>
            <a:xfrm>
              <a:off x="3574250" y="3053475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5"/>
                  </a:moveTo>
                  <a:cubicBezTo>
                    <a:pt x="1858" y="60"/>
                    <a:pt x="0" y="1"/>
                    <a:pt x="750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4"/>
            <p:cNvSpPr/>
            <p:nvPr/>
          </p:nvSpPr>
          <p:spPr>
            <a:xfrm>
              <a:off x="3843025" y="30609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4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4"/>
            <p:cNvSpPr/>
            <p:nvPr/>
          </p:nvSpPr>
          <p:spPr>
            <a:xfrm>
              <a:off x="3419475" y="30579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4"/>
            <p:cNvSpPr/>
            <p:nvPr/>
          </p:nvSpPr>
          <p:spPr>
            <a:xfrm>
              <a:off x="2614900" y="30576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4"/>
            <p:cNvSpPr/>
            <p:nvPr/>
          </p:nvSpPr>
          <p:spPr>
            <a:xfrm>
              <a:off x="1266825" y="30546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4"/>
            <p:cNvSpPr/>
            <p:nvPr/>
          </p:nvSpPr>
          <p:spPr>
            <a:xfrm>
              <a:off x="7136600" y="304605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0" y="369"/>
                  </a:moveTo>
                  <a:cubicBezTo>
                    <a:pt x="881" y="762"/>
                    <a:pt x="512" y="0"/>
                    <a:pt x="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4"/>
            <p:cNvSpPr/>
            <p:nvPr/>
          </p:nvSpPr>
          <p:spPr>
            <a:xfrm>
              <a:off x="5337850" y="3052000"/>
              <a:ext cx="5100" cy="6275"/>
            </a:xfrm>
            <a:custGeom>
              <a:avLst/>
              <a:gdLst/>
              <a:ahLst/>
              <a:cxnLst/>
              <a:rect l="l" t="t" r="r" b="b"/>
              <a:pathLst>
                <a:path w="204" h="251" extrusionOk="0">
                  <a:moveTo>
                    <a:pt x="203" y="131"/>
                  </a:moveTo>
                  <a:cubicBezTo>
                    <a:pt x="203" y="72"/>
                    <a:pt x="25" y="0"/>
                    <a:pt x="1" y="131"/>
                  </a:cubicBezTo>
                  <a:cubicBezTo>
                    <a:pt x="1" y="191"/>
                    <a:pt x="179" y="250"/>
                    <a:pt x="203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4"/>
            <p:cNvSpPr/>
            <p:nvPr/>
          </p:nvSpPr>
          <p:spPr>
            <a:xfrm>
              <a:off x="7112175" y="30517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8" y="179"/>
                    <a:pt x="430" y="84"/>
                    <a:pt x="322" y="24"/>
                  </a:cubicBezTo>
                  <a:cubicBezTo>
                    <a:pt x="263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4"/>
            <p:cNvSpPr/>
            <p:nvPr/>
          </p:nvSpPr>
          <p:spPr>
            <a:xfrm>
              <a:off x="1927300" y="30514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4"/>
            <p:cNvSpPr/>
            <p:nvPr/>
          </p:nvSpPr>
          <p:spPr>
            <a:xfrm>
              <a:off x="1076900" y="3052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79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4"/>
            <p:cNvSpPr/>
            <p:nvPr/>
          </p:nvSpPr>
          <p:spPr>
            <a:xfrm>
              <a:off x="829250" y="30517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34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4"/>
            <p:cNvSpPr/>
            <p:nvPr/>
          </p:nvSpPr>
          <p:spPr>
            <a:xfrm>
              <a:off x="7218150" y="3043650"/>
              <a:ext cx="18775" cy="6575"/>
            </a:xfrm>
            <a:custGeom>
              <a:avLst/>
              <a:gdLst/>
              <a:ahLst/>
              <a:cxnLst/>
              <a:rect l="l" t="t" r="r" b="b"/>
              <a:pathLst>
                <a:path w="751" h="263" extrusionOk="0">
                  <a:moveTo>
                    <a:pt x="655" y="1"/>
                  </a:moveTo>
                  <a:cubicBezTo>
                    <a:pt x="286" y="1"/>
                    <a:pt x="108" y="96"/>
                    <a:pt x="1" y="227"/>
                  </a:cubicBezTo>
                  <a:cubicBezTo>
                    <a:pt x="346" y="227"/>
                    <a:pt x="751" y="263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4"/>
            <p:cNvSpPr/>
            <p:nvPr/>
          </p:nvSpPr>
          <p:spPr>
            <a:xfrm>
              <a:off x="7123200" y="3043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25"/>
                  </a:cubicBezTo>
                  <a:cubicBezTo>
                    <a:pt x="417" y="37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4"/>
            <p:cNvSpPr/>
            <p:nvPr/>
          </p:nvSpPr>
          <p:spPr>
            <a:xfrm>
              <a:off x="2484825" y="3038300"/>
              <a:ext cx="10725" cy="11050"/>
            </a:xfrm>
            <a:custGeom>
              <a:avLst/>
              <a:gdLst/>
              <a:ahLst/>
              <a:cxnLst/>
              <a:rect l="l" t="t" r="r" b="b"/>
              <a:pathLst>
                <a:path w="429" h="442" extrusionOk="0">
                  <a:moveTo>
                    <a:pt x="429" y="1"/>
                  </a:moveTo>
                  <a:lnTo>
                    <a:pt x="0" y="1"/>
                  </a:lnTo>
                  <a:lnTo>
                    <a:pt x="0" y="441"/>
                  </a:lnTo>
                  <a:lnTo>
                    <a:pt x="429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4"/>
            <p:cNvSpPr/>
            <p:nvPr/>
          </p:nvSpPr>
          <p:spPr>
            <a:xfrm>
              <a:off x="5519725" y="3043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2" y="0"/>
                    <a:pt x="1" y="83"/>
                    <a:pt x="108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4"/>
            <p:cNvSpPr/>
            <p:nvPr/>
          </p:nvSpPr>
          <p:spPr>
            <a:xfrm>
              <a:off x="6691000" y="3040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7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4"/>
            <p:cNvSpPr/>
            <p:nvPr/>
          </p:nvSpPr>
          <p:spPr>
            <a:xfrm>
              <a:off x="5348575" y="3040675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13"/>
                  </a:moveTo>
                  <a:cubicBezTo>
                    <a:pt x="405" y="37"/>
                    <a:pt x="24" y="1"/>
                    <a:pt x="0" y="132"/>
                  </a:cubicBezTo>
                  <a:cubicBezTo>
                    <a:pt x="250" y="108"/>
                    <a:pt x="620" y="156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4"/>
            <p:cNvSpPr/>
            <p:nvPr/>
          </p:nvSpPr>
          <p:spPr>
            <a:xfrm>
              <a:off x="7179750" y="30347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24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4"/>
            <p:cNvSpPr/>
            <p:nvPr/>
          </p:nvSpPr>
          <p:spPr>
            <a:xfrm>
              <a:off x="7059800" y="3035625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1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191"/>
                    <a:pt x="250" y="250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4"/>
            <p:cNvSpPr/>
            <p:nvPr/>
          </p:nvSpPr>
          <p:spPr>
            <a:xfrm>
              <a:off x="1303425" y="302192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6"/>
                  </a:moveTo>
                  <a:cubicBezTo>
                    <a:pt x="1155" y="1"/>
                    <a:pt x="0" y="608"/>
                    <a:pt x="941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4"/>
            <p:cNvSpPr/>
            <p:nvPr/>
          </p:nvSpPr>
          <p:spPr>
            <a:xfrm>
              <a:off x="6641900" y="3024025"/>
              <a:ext cx="23825" cy="11325"/>
            </a:xfrm>
            <a:custGeom>
              <a:avLst/>
              <a:gdLst/>
              <a:ahLst/>
              <a:cxnLst/>
              <a:rect l="l" t="t" r="r" b="b"/>
              <a:pathLst>
                <a:path w="953" h="453" extrusionOk="0">
                  <a:moveTo>
                    <a:pt x="655" y="0"/>
                  </a:moveTo>
                  <a:cubicBezTo>
                    <a:pt x="845" y="357"/>
                    <a:pt x="83" y="238"/>
                    <a:pt x="0" y="452"/>
                  </a:cubicBezTo>
                  <a:lnTo>
                    <a:pt x="857" y="452"/>
                  </a:lnTo>
                  <a:cubicBezTo>
                    <a:pt x="834" y="286"/>
                    <a:pt x="953" y="4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4"/>
            <p:cNvSpPr/>
            <p:nvPr/>
          </p:nvSpPr>
          <p:spPr>
            <a:xfrm>
              <a:off x="5359300" y="3032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79" y="84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4"/>
            <p:cNvSpPr/>
            <p:nvPr/>
          </p:nvSpPr>
          <p:spPr>
            <a:xfrm>
              <a:off x="4204375" y="30317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4"/>
            <p:cNvSpPr/>
            <p:nvPr/>
          </p:nvSpPr>
          <p:spPr>
            <a:xfrm>
              <a:off x="1886825" y="30270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1" y="345"/>
                  </a:moveTo>
                  <a:lnTo>
                    <a:pt x="429" y="345"/>
                  </a:lnTo>
                  <a:cubicBezTo>
                    <a:pt x="441" y="191"/>
                    <a:pt x="715" y="191"/>
                    <a:pt x="656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4"/>
            <p:cNvSpPr/>
            <p:nvPr/>
          </p:nvSpPr>
          <p:spPr>
            <a:xfrm>
              <a:off x="7106525" y="30287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4"/>
            <p:cNvSpPr/>
            <p:nvPr/>
          </p:nvSpPr>
          <p:spPr>
            <a:xfrm>
              <a:off x="5631350" y="301985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2"/>
                  </a:moveTo>
                  <a:cubicBezTo>
                    <a:pt x="441" y="441"/>
                    <a:pt x="465" y="381"/>
                    <a:pt x="655" y="393"/>
                  </a:cubicBezTo>
                  <a:lnTo>
                    <a:pt x="655" y="167"/>
                  </a:lnTo>
                  <a:cubicBezTo>
                    <a:pt x="108" y="0"/>
                    <a:pt x="0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4"/>
            <p:cNvSpPr/>
            <p:nvPr/>
          </p:nvSpPr>
          <p:spPr>
            <a:xfrm>
              <a:off x="5000625" y="3027000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95" y="95"/>
                    <a:pt x="0" y="226"/>
                  </a:cubicBezTo>
                  <a:cubicBezTo>
                    <a:pt x="345" y="214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4"/>
            <p:cNvSpPr/>
            <p:nvPr/>
          </p:nvSpPr>
          <p:spPr>
            <a:xfrm>
              <a:off x="6365075" y="3018350"/>
              <a:ext cx="26500" cy="17900"/>
            </a:xfrm>
            <a:custGeom>
              <a:avLst/>
              <a:gdLst/>
              <a:ahLst/>
              <a:cxnLst/>
              <a:rect l="l" t="t" r="r" b="b"/>
              <a:pathLst>
                <a:path w="1060" h="716" extrusionOk="0">
                  <a:moveTo>
                    <a:pt x="0" y="120"/>
                  </a:moveTo>
                  <a:lnTo>
                    <a:pt x="0" y="346"/>
                  </a:lnTo>
                  <a:cubicBezTo>
                    <a:pt x="381" y="715"/>
                    <a:pt x="1060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4"/>
            <p:cNvSpPr/>
            <p:nvPr/>
          </p:nvSpPr>
          <p:spPr>
            <a:xfrm>
              <a:off x="5329525" y="3026100"/>
              <a:ext cx="10750" cy="4775"/>
            </a:xfrm>
            <a:custGeom>
              <a:avLst/>
              <a:gdLst/>
              <a:ahLst/>
              <a:cxnLst/>
              <a:rect l="l" t="t" r="r" b="b"/>
              <a:pathLst>
                <a:path w="430" h="191" extrusionOk="0">
                  <a:moveTo>
                    <a:pt x="334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4"/>
            <p:cNvSpPr/>
            <p:nvPr/>
          </p:nvSpPr>
          <p:spPr>
            <a:xfrm>
              <a:off x="3606975" y="3007350"/>
              <a:ext cx="29800" cy="27400"/>
            </a:xfrm>
            <a:custGeom>
              <a:avLst/>
              <a:gdLst/>
              <a:ahLst/>
              <a:cxnLst/>
              <a:rect l="l" t="t" r="r" b="b"/>
              <a:pathLst>
                <a:path w="1192" h="1096" extrusionOk="0">
                  <a:moveTo>
                    <a:pt x="1192" y="667"/>
                  </a:moveTo>
                  <a:lnTo>
                    <a:pt x="1192" y="441"/>
                  </a:lnTo>
                  <a:cubicBezTo>
                    <a:pt x="311" y="0"/>
                    <a:pt x="1" y="1096"/>
                    <a:pt x="119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4"/>
            <p:cNvSpPr/>
            <p:nvPr/>
          </p:nvSpPr>
          <p:spPr>
            <a:xfrm>
              <a:off x="7325300" y="3015975"/>
              <a:ext cx="17900" cy="8350"/>
            </a:xfrm>
            <a:custGeom>
              <a:avLst/>
              <a:gdLst/>
              <a:ahLst/>
              <a:cxnLst/>
              <a:rect l="l" t="t" r="r" b="b"/>
              <a:pathLst>
                <a:path w="716" h="334" extrusionOk="0">
                  <a:moveTo>
                    <a:pt x="715" y="1"/>
                  </a:moveTo>
                  <a:lnTo>
                    <a:pt x="287" y="1"/>
                  </a:lnTo>
                  <a:cubicBezTo>
                    <a:pt x="275" y="143"/>
                    <a:pt x="1" y="155"/>
                    <a:pt x="60" y="334"/>
                  </a:cubicBezTo>
                  <a:lnTo>
                    <a:pt x="71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4"/>
            <p:cNvSpPr/>
            <p:nvPr/>
          </p:nvSpPr>
          <p:spPr>
            <a:xfrm>
              <a:off x="212525" y="30180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4" y="132"/>
                  </a:moveTo>
                  <a:cubicBezTo>
                    <a:pt x="214" y="72"/>
                    <a:pt x="36" y="1"/>
                    <a:pt x="0" y="132"/>
                  </a:cubicBezTo>
                  <a:cubicBezTo>
                    <a:pt x="12" y="191"/>
                    <a:pt x="191" y="251"/>
                    <a:pt x="214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4"/>
            <p:cNvSpPr/>
            <p:nvPr/>
          </p:nvSpPr>
          <p:spPr>
            <a:xfrm>
              <a:off x="7044025" y="30150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4"/>
            <p:cNvSpPr/>
            <p:nvPr/>
          </p:nvSpPr>
          <p:spPr>
            <a:xfrm>
              <a:off x="6767200" y="3007350"/>
              <a:ext cx="31275" cy="16975"/>
            </a:xfrm>
            <a:custGeom>
              <a:avLst/>
              <a:gdLst/>
              <a:ahLst/>
              <a:cxnLst/>
              <a:rect l="l" t="t" r="r" b="b"/>
              <a:pathLst>
                <a:path w="1251" h="679" extrusionOk="0">
                  <a:moveTo>
                    <a:pt x="1072" y="560"/>
                  </a:moveTo>
                  <a:cubicBezTo>
                    <a:pt x="1251" y="179"/>
                    <a:pt x="870" y="72"/>
                    <a:pt x="417" y="0"/>
                  </a:cubicBezTo>
                  <a:cubicBezTo>
                    <a:pt x="1" y="227"/>
                    <a:pt x="191" y="679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4"/>
            <p:cNvSpPr/>
            <p:nvPr/>
          </p:nvSpPr>
          <p:spPr>
            <a:xfrm>
              <a:off x="4671700" y="3017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4"/>
            <p:cNvSpPr/>
            <p:nvPr/>
          </p:nvSpPr>
          <p:spPr>
            <a:xfrm>
              <a:off x="748000" y="3017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67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4"/>
            <p:cNvSpPr/>
            <p:nvPr/>
          </p:nvSpPr>
          <p:spPr>
            <a:xfrm>
              <a:off x="7103850" y="301597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1"/>
                  </a:moveTo>
                  <a:cubicBezTo>
                    <a:pt x="274" y="24"/>
                    <a:pt x="1" y="1"/>
                    <a:pt x="1" y="108"/>
                  </a:cubicBezTo>
                  <a:cubicBezTo>
                    <a:pt x="167" y="84"/>
                    <a:pt x="441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4"/>
            <p:cNvSpPr/>
            <p:nvPr/>
          </p:nvSpPr>
          <p:spPr>
            <a:xfrm>
              <a:off x="5256300" y="2993650"/>
              <a:ext cx="41700" cy="24725"/>
            </a:xfrm>
            <a:custGeom>
              <a:avLst/>
              <a:gdLst/>
              <a:ahLst/>
              <a:cxnLst/>
              <a:rect l="l" t="t" r="r" b="b"/>
              <a:pathLst>
                <a:path w="1668" h="989" extrusionOk="0">
                  <a:moveTo>
                    <a:pt x="0" y="989"/>
                  </a:moveTo>
                  <a:cubicBezTo>
                    <a:pt x="1667" y="834"/>
                    <a:pt x="24" y="1"/>
                    <a:pt x="0" y="9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4"/>
            <p:cNvSpPr/>
            <p:nvPr/>
          </p:nvSpPr>
          <p:spPr>
            <a:xfrm>
              <a:off x="731625" y="3015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7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4"/>
            <p:cNvSpPr/>
            <p:nvPr/>
          </p:nvSpPr>
          <p:spPr>
            <a:xfrm>
              <a:off x="2739625" y="300735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6" y="119"/>
                  </a:moveTo>
                  <a:cubicBezTo>
                    <a:pt x="226" y="60"/>
                    <a:pt x="36" y="0"/>
                    <a:pt x="0" y="119"/>
                  </a:cubicBezTo>
                  <a:cubicBezTo>
                    <a:pt x="12" y="179"/>
                    <a:pt x="191" y="238"/>
                    <a:pt x="22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4"/>
            <p:cNvSpPr/>
            <p:nvPr/>
          </p:nvSpPr>
          <p:spPr>
            <a:xfrm>
              <a:off x="5696525" y="3001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656" y="0"/>
                  </a:moveTo>
                  <a:lnTo>
                    <a:pt x="1" y="0"/>
                  </a:lnTo>
                  <a:lnTo>
                    <a:pt x="1" y="345"/>
                  </a:lnTo>
                  <a:lnTo>
                    <a:pt x="429" y="345"/>
                  </a:lnTo>
                  <a:cubicBezTo>
                    <a:pt x="441" y="191"/>
                    <a:pt x="71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4"/>
            <p:cNvSpPr/>
            <p:nvPr/>
          </p:nvSpPr>
          <p:spPr>
            <a:xfrm>
              <a:off x="5446500" y="30017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19"/>
                  </a:moveTo>
                  <a:cubicBezTo>
                    <a:pt x="429" y="119"/>
                    <a:pt x="393" y="36"/>
                    <a:pt x="215" y="0"/>
                  </a:cubicBezTo>
                  <a:cubicBezTo>
                    <a:pt x="215" y="119"/>
                    <a:pt x="36" y="131"/>
                    <a:pt x="1" y="226"/>
                  </a:cubicBezTo>
                  <a:cubicBezTo>
                    <a:pt x="215" y="226"/>
                    <a:pt x="251" y="310"/>
                    <a:pt x="429" y="333"/>
                  </a:cubicBezTo>
                  <a:cubicBezTo>
                    <a:pt x="429" y="226"/>
                    <a:pt x="608" y="214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4"/>
            <p:cNvSpPr/>
            <p:nvPr/>
          </p:nvSpPr>
          <p:spPr>
            <a:xfrm>
              <a:off x="3052150" y="3006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20" y="143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4"/>
            <p:cNvSpPr/>
            <p:nvPr/>
          </p:nvSpPr>
          <p:spPr>
            <a:xfrm>
              <a:off x="1946350" y="30040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3" y="131"/>
                  </a:cubicBezTo>
                  <a:cubicBezTo>
                    <a:pt x="1" y="191"/>
                    <a:pt x="180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4"/>
            <p:cNvSpPr/>
            <p:nvPr/>
          </p:nvSpPr>
          <p:spPr>
            <a:xfrm>
              <a:off x="6606775" y="30037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67"/>
                    <a:pt x="441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4"/>
            <p:cNvSpPr/>
            <p:nvPr/>
          </p:nvSpPr>
          <p:spPr>
            <a:xfrm>
              <a:off x="416400" y="30037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67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4"/>
            <p:cNvSpPr/>
            <p:nvPr/>
          </p:nvSpPr>
          <p:spPr>
            <a:xfrm>
              <a:off x="5568850" y="30011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4"/>
            <p:cNvSpPr/>
            <p:nvPr/>
          </p:nvSpPr>
          <p:spPr>
            <a:xfrm>
              <a:off x="5362275" y="299572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4" y="108"/>
                    <a:pt x="762" y="13"/>
                  </a:cubicBezTo>
                  <a:cubicBezTo>
                    <a:pt x="417" y="37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4"/>
            <p:cNvSpPr/>
            <p:nvPr/>
          </p:nvSpPr>
          <p:spPr>
            <a:xfrm>
              <a:off x="4957150" y="2992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36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4"/>
            <p:cNvSpPr/>
            <p:nvPr/>
          </p:nvSpPr>
          <p:spPr>
            <a:xfrm>
              <a:off x="4560375" y="299067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4"/>
            <p:cNvSpPr/>
            <p:nvPr/>
          </p:nvSpPr>
          <p:spPr>
            <a:xfrm>
              <a:off x="1883850" y="2992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80"/>
                    <a:pt x="441" y="84"/>
                    <a:pt x="346" y="25"/>
                  </a:cubicBezTo>
                  <a:cubicBezTo>
                    <a:pt x="263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4"/>
            <p:cNvSpPr/>
            <p:nvPr/>
          </p:nvSpPr>
          <p:spPr>
            <a:xfrm>
              <a:off x="641425" y="29877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8" y="215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203"/>
                    <a:pt x="239" y="262"/>
                    <a:pt x="668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4"/>
            <p:cNvSpPr/>
            <p:nvPr/>
          </p:nvSpPr>
          <p:spPr>
            <a:xfrm>
              <a:off x="4323750" y="29841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4"/>
            <p:cNvSpPr/>
            <p:nvPr/>
          </p:nvSpPr>
          <p:spPr>
            <a:xfrm>
              <a:off x="1759425" y="2979375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96" y="226"/>
                  </a:moveTo>
                  <a:cubicBezTo>
                    <a:pt x="382" y="226"/>
                    <a:pt x="394" y="369"/>
                    <a:pt x="751" y="345"/>
                  </a:cubicBezTo>
                  <a:cubicBezTo>
                    <a:pt x="1072" y="60"/>
                    <a:pt x="1" y="0"/>
                    <a:pt x="96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4"/>
            <p:cNvSpPr/>
            <p:nvPr/>
          </p:nvSpPr>
          <p:spPr>
            <a:xfrm>
              <a:off x="3889175" y="2981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5"/>
                  </a:moveTo>
                  <a:cubicBezTo>
                    <a:pt x="167" y="179"/>
                    <a:pt x="441" y="96"/>
                    <a:pt x="333" y="36"/>
                  </a:cubicBezTo>
                  <a:cubicBezTo>
                    <a:pt x="274" y="1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4"/>
            <p:cNvSpPr/>
            <p:nvPr/>
          </p:nvSpPr>
          <p:spPr>
            <a:xfrm>
              <a:off x="3397425" y="29787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82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4"/>
            <p:cNvSpPr/>
            <p:nvPr/>
          </p:nvSpPr>
          <p:spPr>
            <a:xfrm>
              <a:off x="1169475" y="2979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4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4"/>
            <p:cNvSpPr/>
            <p:nvPr/>
          </p:nvSpPr>
          <p:spPr>
            <a:xfrm>
              <a:off x="757525" y="2970425"/>
              <a:ext cx="21150" cy="11650"/>
            </a:xfrm>
            <a:custGeom>
              <a:avLst/>
              <a:gdLst/>
              <a:ahLst/>
              <a:cxnLst/>
              <a:rect l="l" t="t" r="r" b="b"/>
              <a:pathLst>
                <a:path w="846" h="466" extrusionOk="0">
                  <a:moveTo>
                    <a:pt x="596" y="465"/>
                  </a:moveTo>
                  <a:cubicBezTo>
                    <a:pt x="727" y="465"/>
                    <a:pt x="846" y="441"/>
                    <a:pt x="822" y="346"/>
                  </a:cubicBezTo>
                  <a:cubicBezTo>
                    <a:pt x="465" y="346"/>
                    <a:pt x="703" y="37"/>
                    <a:pt x="381" y="1"/>
                  </a:cubicBezTo>
                  <a:cubicBezTo>
                    <a:pt x="0" y="227"/>
                    <a:pt x="548" y="227"/>
                    <a:pt x="167" y="453"/>
                  </a:cubicBezTo>
                  <a:cubicBezTo>
                    <a:pt x="310" y="465"/>
                    <a:pt x="453" y="465"/>
                    <a:pt x="596" y="46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4"/>
            <p:cNvSpPr/>
            <p:nvPr/>
          </p:nvSpPr>
          <p:spPr>
            <a:xfrm>
              <a:off x="3718000" y="2972825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2" y="143"/>
                  </a:moveTo>
                  <a:cubicBezTo>
                    <a:pt x="442" y="24"/>
                    <a:pt x="49" y="0"/>
                    <a:pt x="1" y="143"/>
                  </a:cubicBezTo>
                  <a:cubicBezTo>
                    <a:pt x="263" y="131"/>
                    <a:pt x="346" y="310"/>
                    <a:pt x="442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4"/>
            <p:cNvSpPr/>
            <p:nvPr/>
          </p:nvSpPr>
          <p:spPr>
            <a:xfrm>
              <a:off x="846525" y="2967750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8" y="203"/>
                    <a:pt x="703" y="36"/>
                    <a:pt x="310" y="1"/>
                  </a:cubicBezTo>
                  <a:cubicBezTo>
                    <a:pt x="239" y="156"/>
                    <a:pt x="0" y="227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4"/>
            <p:cNvSpPr/>
            <p:nvPr/>
          </p:nvSpPr>
          <p:spPr>
            <a:xfrm>
              <a:off x="3803450" y="2962700"/>
              <a:ext cx="28875" cy="18475"/>
            </a:xfrm>
            <a:custGeom>
              <a:avLst/>
              <a:gdLst/>
              <a:ahLst/>
              <a:cxnLst/>
              <a:rect l="l" t="t" r="r" b="b"/>
              <a:pathLst>
                <a:path w="1155" h="739" extrusionOk="0">
                  <a:moveTo>
                    <a:pt x="1155" y="203"/>
                  </a:moveTo>
                  <a:cubicBezTo>
                    <a:pt x="453" y="286"/>
                    <a:pt x="488" y="0"/>
                    <a:pt x="72" y="203"/>
                  </a:cubicBezTo>
                  <a:cubicBezTo>
                    <a:pt x="0" y="739"/>
                    <a:pt x="1072" y="500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4"/>
            <p:cNvSpPr/>
            <p:nvPr/>
          </p:nvSpPr>
          <p:spPr>
            <a:xfrm>
              <a:off x="1114700" y="2970150"/>
              <a:ext cx="5700" cy="6550"/>
            </a:xfrm>
            <a:custGeom>
              <a:avLst/>
              <a:gdLst/>
              <a:ahLst/>
              <a:cxnLst/>
              <a:rect l="l" t="t" r="r" b="b"/>
              <a:pathLst>
                <a:path w="228" h="262" extrusionOk="0">
                  <a:moveTo>
                    <a:pt x="227" y="131"/>
                  </a:moveTo>
                  <a:cubicBezTo>
                    <a:pt x="227" y="71"/>
                    <a:pt x="49" y="0"/>
                    <a:pt x="1" y="131"/>
                  </a:cubicBezTo>
                  <a:cubicBezTo>
                    <a:pt x="1" y="191"/>
                    <a:pt x="180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4"/>
            <p:cNvSpPr/>
            <p:nvPr/>
          </p:nvSpPr>
          <p:spPr>
            <a:xfrm>
              <a:off x="4756225" y="29653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6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656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4"/>
            <p:cNvSpPr/>
            <p:nvPr/>
          </p:nvSpPr>
          <p:spPr>
            <a:xfrm>
              <a:off x="3880225" y="2965375"/>
              <a:ext cx="11650" cy="9550"/>
            </a:xfrm>
            <a:custGeom>
              <a:avLst/>
              <a:gdLst/>
              <a:ahLst/>
              <a:cxnLst/>
              <a:rect l="l" t="t" r="r" b="b"/>
              <a:pathLst>
                <a:path w="466" h="382" extrusionOk="0">
                  <a:moveTo>
                    <a:pt x="465" y="322"/>
                  </a:moveTo>
                  <a:lnTo>
                    <a:pt x="465" y="96"/>
                  </a:lnTo>
                  <a:cubicBezTo>
                    <a:pt x="239" y="96"/>
                    <a:pt x="215" y="12"/>
                    <a:pt x="37" y="1"/>
                  </a:cubicBezTo>
                  <a:cubicBezTo>
                    <a:pt x="60" y="179"/>
                    <a:pt x="1" y="382"/>
                    <a:pt x="465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4"/>
            <p:cNvSpPr/>
            <p:nvPr/>
          </p:nvSpPr>
          <p:spPr>
            <a:xfrm>
              <a:off x="834925" y="29671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80"/>
                    <a:pt x="429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4"/>
            <p:cNvSpPr/>
            <p:nvPr/>
          </p:nvSpPr>
          <p:spPr>
            <a:xfrm>
              <a:off x="7131225" y="29618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44"/>
                  </a:moveTo>
                  <a:cubicBezTo>
                    <a:pt x="382" y="1"/>
                    <a:pt x="180" y="60"/>
                    <a:pt x="1" y="144"/>
                  </a:cubicBezTo>
                  <a:cubicBezTo>
                    <a:pt x="1" y="239"/>
                    <a:pt x="382" y="274"/>
                    <a:pt x="43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4"/>
            <p:cNvSpPr/>
            <p:nvPr/>
          </p:nvSpPr>
          <p:spPr>
            <a:xfrm>
              <a:off x="7302400" y="2958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41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4"/>
            <p:cNvSpPr/>
            <p:nvPr/>
          </p:nvSpPr>
          <p:spPr>
            <a:xfrm>
              <a:off x="7237200" y="2958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79"/>
                    <a:pt x="429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4"/>
            <p:cNvSpPr/>
            <p:nvPr/>
          </p:nvSpPr>
          <p:spPr>
            <a:xfrm>
              <a:off x="6966625" y="2947225"/>
              <a:ext cx="17900" cy="11925"/>
            </a:xfrm>
            <a:custGeom>
              <a:avLst/>
              <a:gdLst/>
              <a:ahLst/>
              <a:cxnLst/>
              <a:rect l="l" t="t" r="r" b="b"/>
              <a:pathLst>
                <a:path w="716" h="477" extrusionOk="0">
                  <a:moveTo>
                    <a:pt x="715" y="476"/>
                  </a:moveTo>
                  <a:lnTo>
                    <a:pt x="715" y="36"/>
                  </a:lnTo>
                  <a:cubicBezTo>
                    <a:pt x="132" y="0"/>
                    <a:pt x="1" y="179"/>
                    <a:pt x="60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4"/>
            <p:cNvSpPr/>
            <p:nvPr/>
          </p:nvSpPr>
          <p:spPr>
            <a:xfrm>
              <a:off x="1552275" y="29558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4"/>
            <p:cNvSpPr/>
            <p:nvPr/>
          </p:nvSpPr>
          <p:spPr>
            <a:xfrm>
              <a:off x="1533225" y="2942450"/>
              <a:ext cx="18475" cy="14325"/>
            </a:xfrm>
            <a:custGeom>
              <a:avLst/>
              <a:gdLst/>
              <a:ahLst/>
              <a:cxnLst/>
              <a:rect l="l" t="t" r="r" b="b"/>
              <a:pathLst>
                <a:path w="739" h="573" extrusionOk="0">
                  <a:moveTo>
                    <a:pt x="0" y="120"/>
                  </a:moveTo>
                  <a:lnTo>
                    <a:pt x="0" y="572"/>
                  </a:lnTo>
                  <a:lnTo>
                    <a:pt x="655" y="572"/>
                  </a:lnTo>
                  <a:cubicBezTo>
                    <a:pt x="714" y="275"/>
                    <a:pt x="738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4"/>
            <p:cNvSpPr/>
            <p:nvPr/>
          </p:nvSpPr>
          <p:spPr>
            <a:xfrm>
              <a:off x="6565975" y="2942450"/>
              <a:ext cx="21175" cy="13425"/>
            </a:xfrm>
            <a:custGeom>
              <a:avLst/>
              <a:gdLst/>
              <a:ahLst/>
              <a:cxnLst/>
              <a:rect l="l" t="t" r="r" b="b"/>
              <a:pathLst>
                <a:path w="847" h="537" extrusionOk="0">
                  <a:moveTo>
                    <a:pt x="203" y="1"/>
                  </a:moveTo>
                  <a:cubicBezTo>
                    <a:pt x="215" y="191"/>
                    <a:pt x="168" y="346"/>
                    <a:pt x="1" y="453"/>
                  </a:cubicBezTo>
                  <a:cubicBezTo>
                    <a:pt x="739" y="537"/>
                    <a:pt x="846" y="25"/>
                    <a:pt x="20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4"/>
            <p:cNvSpPr/>
            <p:nvPr/>
          </p:nvSpPr>
          <p:spPr>
            <a:xfrm>
              <a:off x="3239975" y="294782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31"/>
                  </a:moveTo>
                  <a:cubicBezTo>
                    <a:pt x="429" y="12"/>
                    <a:pt x="48" y="0"/>
                    <a:pt x="1" y="131"/>
                  </a:cubicBezTo>
                  <a:cubicBezTo>
                    <a:pt x="239" y="119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4"/>
            <p:cNvSpPr/>
            <p:nvPr/>
          </p:nvSpPr>
          <p:spPr>
            <a:xfrm>
              <a:off x="1373075" y="29505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322" y="24"/>
                  </a:moveTo>
                  <a:cubicBezTo>
                    <a:pt x="262" y="0"/>
                    <a:pt x="1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4"/>
            <p:cNvSpPr/>
            <p:nvPr/>
          </p:nvSpPr>
          <p:spPr>
            <a:xfrm>
              <a:off x="598275" y="29478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1" y="131"/>
                  </a:cubicBezTo>
                  <a:cubicBezTo>
                    <a:pt x="12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4"/>
            <p:cNvSpPr/>
            <p:nvPr/>
          </p:nvSpPr>
          <p:spPr>
            <a:xfrm>
              <a:off x="370275" y="2944250"/>
              <a:ext cx="22050" cy="10725"/>
            </a:xfrm>
            <a:custGeom>
              <a:avLst/>
              <a:gdLst/>
              <a:ahLst/>
              <a:cxnLst/>
              <a:rect l="l" t="t" r="r" b="b"/>
              <a:pathLst>
                <a:path w="882" h="429" extrusionOk="0">
                  <a:moveTo>
                    <a:pt x="881" y="155"/>
                  </a:moveTo>
                  <a:cubicBezTo>
                    <a:pt x="584" y="0"/>
                    <a:pt x="72" y="0"/>
                    <a:pt x="0" y="274"/>
                  </a:cubicBezTo>
                  <a:cubicBezTo>
                    <a:pt x="298" y="429"/>
                    <a:pt x="822" y="429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4"/>
            <p:cNvSpPr/>
            <p:nvPr/>
          </p:nvSpPr>
          <p:spPr>
            <a:xfrm>
              <a:off x="3421550" y="293412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0" y="679"/>
                  </a:moveTo>
                  <a:cubicBezTo>
                    <a:pt x="1167" y="0"/>
                    <a:pt x="0" y="608"/>
                    <a:pt x="1000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4"/>
            <p:cNvSpPr/>
            <p:nvPr/>
          </p:nvSpPr>
          <p:spPr>
            <a:xfrm>
              <a:off x="835800" y="2943050"/>
              <a:ext cx="26825" cy="8650"/>
            </a:xfrm>
            <a:custGeom>
              <a:avLst/>
              <a:gdLst/>
              <a:ahLst/>
              <a:cxnLst/>
              <a:rect l="l" t="t" r="r" b="b"/>
              <a:pathLst>
                <a:path w="1073" h="346" extrusionOk="0">
                  <a:moveTo>
                    <a:pt x="72" y="203"/>
                  </a:moveTo>
                  <a:cubicBezTo>
                    <a:pt x="358" y="203"/>
                    <a:pt x="370" y="346"/>
                    <a:pt x="727" y="322"/>
                  </a:cubicBezTo>
                  <a:cubicBezTo>
                    <a:pt x="1072" y="36"/>
                    <a:pt x="1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4"/>
            <p:cNvSpPr/>
            <p:nvPr/>
          </p:nvSpPr>
          <p:spPr>
            <a:xfrm>
              <a:off x="5650400" y="29448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68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4"/>
            <p:cNvSpPr/>
            <p:nvPr/>
          </p:nvSpPr>
          <p:spPr>
            <a:xfrm>
              <a:off x="4878875" y="2936800"/>
              <a:ext cx="20250" cy="11325"/>
            </a:xfrm>
            <a:custGeom>
              <a:avLst/>
              <a:gdLst/>
              <a:ahLst/>
              <a:cxnLst/>
              <a:rect l="l" t="t" r="r" b="b"/>
              <a:pathLst>
                <a:path w="810" h="453" extrusionOk="0">
                  <a:moveTo>
                    <a:pt x="750" y="453"/>
                  </a:moveTo>
                  <a:cubicBezTo>
                    <a:pt x="810" y="203"/>
                    <a:pt x="691" y="24"/>
                    <a:pt x="310" y="1"/>
                  </a:cubicBezTo>
                  <a:cubicBezTo>
                    <a:pt x="238" y="155"/>
                    <a:pt x="0" y="215"/>
                    <a:pt x="108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4"/>
            <p:cNvSpPr/>
            <p:nvPr/>
          </p:nvSpPr>
          <p:spPr>
            <a:xfrm>
              <a:off x="2455350" y="293322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70"/>
                  </a:moveTo>
                  <a:cubicBezTo>
                    <a:pt x="1251" y="1"/>
                    <a:pt x="1" y="644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4"/>
            <p:cNvSpPr/>
            <p:nvPr/>
          </p:nvSpPr>
          <p:spPr>
            <a:xfrm>
              <a:off x="1874925" y="293412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34"/>
                  </a:moveTo>
                  <a:lnTo>
                    <a:pt x="477" y="108"/>
                  </a:lnTo>
                  <a:cubicBezTo>
                    <a:pt x="251" y="108"/>
                    <a:pt x="227" y="24"/>
                    <a:pt x="48" y="0"/>
                  </a:cubicBezTo>
                  <a:cubicBezTo>
                    <a:pt x="60" y="179"/>
                    <a:pt x="0" y="393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4"/>
            <p:cNvSpPr/>
            <p:nvPr/>
          </p:nvSpPr>
          <p:spPr>
            <a:xfrm>
              <a:off x="1663875" y="2940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68" y="72"/>
                    <a:pt x="430" y="96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4"/>
            <p:cNvSpPr/>
            <p:nvPr/>
          </p:nvSpPr>
          <p:spPr>
            <a:xfrm>
              <a:off x="3313200" y="2936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79"/>
                    <a:pt x="441" y="96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4"/>
            <p:cNvSpPr/>
            <p:nvPr/>
          </p:nvSpPr>
          <p:spPr>
            <a:xfrm>
              <a:off x="791450" y="2936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4"/>
            <p:cNvSpPr/>
            <p:nvPr/>
          </p:nvSpPr>
          <p:spPr>
            <a:xfrm>
              <a:off x="5669150" y="2931450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441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4"/>
            <p:cNvSpPr/>
            <p:nvPr/>
          </p:nvSpPr>
          <p:spPr>
            <a:xfrm>
              <a:off x="2647650" y="292847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4"/>
            <p:cNvSpPr/>
            <p:nvPr/>
          </p:nvSpPr>
          <p:spPr>
            <a:xfrm>
              <a:off x="1803200" y="2925775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72" y="227"/>
                  </a:moveTo>
                  <a:cubicBezTo>
                    <a:pt x="357" y="227"/>
                    <a:pt x="369" y="370"/>
                    <a:pt x="726" y="346"/>
                  </a:cubicBezTo>
                  <a:cubicBezTo>
                    <a:pt x="1072" y="61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4"/>
            <p:cNvSpPr/>
            <p:nvPr/>
          </p:nvSpPr>
          <p:spPr>
            <a:xfrm>
              <a:off x="2633950" y="2927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4"/>
            <p:cNvSpPr/>
            <p:nvPr/>
          </p:nvSpPr>
          <p:spPr>
            <a:xfrm>
              <a:off x="1913925" y="29284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3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4"/>
            <p:cNvSpPr/>
            <p:nvPr/>
          </p:nvSpPr>
          <p:spPr>
            <a:xfrm>
              <a:off x="1799325" y="3615150"/>
              <a:ext cx="40200" cy="17000"/>
            </a:xfrm>
            <a:custGeom>
              <a:avLst/>
              <a:gdLst/>
              <a:ahLst/>
              <a:cxnLst/>
              <a:rect l="l" t="t" r="r" b="b"/>
              <a:pathLst>
                <a:path w="1608" h="680" extrusionOk="0">
                  <a:moveTo>
                    <a:pt x="227" y="679"/>
                  </a:moveTo>
                  <a:cubicBezTo>
                    <a:pt x="1608" y="596"/>
                    <a:pt x="238" y="1"/>
                    <a:pt x="0" y="334"/>
                  </a:cubicBezTo>
                  <a:cubicBezTo>
                    <a:pt x="274" y="358"/>
                    <a:pt x="250" y="525"/>
                    <a:pt x="227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4"/>
            <p:cNvSpPr/>
            <p:nvPr/>
          </p:nvSpPr>
          <p:spPr>
            <a:xfrm>
              <a:off x="7082425" y="3316900"/>
              <a:ext cx="27100" cy="11050"/>
            </a:xfrm>
            <a:custGeom>
              <a:avLst/>
              <a:gdLst/>
              <a:ahLst/>
              <a:cxnLst/>
              <a:rect l="l" t="t" r="r" b="b"/>
              <a:pathLst>
                <a:path w="1084" h="442" extrusionOk="0">
                  <a:moveTo>
                    <a:pt x="1084" y="441"/>
                  </a:moveTo>
                  <a:cubicBezTo>
                    <a:pt x="1012" y="144"/>
                    <a:pt x="524" y="60"/>
                    <a:pt x="0" y="1"/>
                  </a:cubicBezTo>
                  <a:cubicBezTo>
                    <a:pt x="84" y="298"/>
                    <a:pt x="667" y="322"/>
                    <a:pt x="10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4"/>
            <p:cNvSpPr/>
            <p:nvPr/>
          </p:nvSpPr>
          <p:spPr>
            <a:xfrm>
              <a:off x="7337225" y="3083250"/>
              <a:ext cx="29475" cy="16700"/>
            </a:xfrm>
            <a:custGeom>
              <a:avLst/>
              <a:gdLst/>
              <a:ahLst/>
              <a:cxnLst/>
              <a:rect l="l" t="t" r="r" b="b"/>
              <a:pathLst>
                <a:path w="1179" h="668" extrusionOk="0">
                  <a:moveTo>
                    <a:pt x="238" y="560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203"/>
                    <a:pt x="0" y="143"/>
                    <a:pt x="23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4"/>
            <p:cNvSpPr/>
            <p:nvPr/>
          </p:nvSpPr>
          <p:spPr>
            <a:xfrm>
              <a:off x="815275" y="3008825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53" y="382"/>
                  </a:moveTo>
                  <a:cubicBezTo>
                    <a:pt x="548" y="191"/>
                    <a:pt x="738" y="418"/>
                    <a:pt x="1119" y="382"/>
                  </a:cubicBezTo>
                  <a:lnTo>
                    <a:pt x="1119" y="48"/>
                  </a:lnTo>
                  <a:cubicBezTo>
                    <a:pt x="703" y="1"/>
                    <a:pt x="0" y="358"/>
                    <a:pt x="453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4"/>
            <p:cNvSpPr/>
            <p:nvPr/>
          </p:nvSpPr>
          <p:spPr>
            <a:xfrm>
              <a:off x="794425" y="2943350"/>
              <a:ext cx="29800" cy="11625"/>
            </a:xfrm>
            <a:custGeom>
              <a:avLst/>
              <a:gdLst/>
              <a:ahLst/>
              <a:cxnLst/>
              <a:rect l="l" t="t" r="r" b="b"/>
              <a:pathLst>
                <a:path w="1192" h="465" extrusionOk="0">
                  <a:moveTo>
                    <a:pt x="1084" y="310"/>
                  </a:moveTo>
                  <a:cubicBezTo>
                    <a:pt x="656" y="310"/>
                    <a:pt x="799" y="0"/>
                    <a:pt x="203" y="84"/>
                  </a:cubicBezTo>
                  <a:cubicBezTo>
                    <a:pt x="1" y="358"/>
                    <a:pt x="1191" y="465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4"/>
            <p:cNvSpPr/>
            <p:nvPr/>
          </p:nvSpPr>
          <p:spPr>
            <a:xfrm>
              <a:off x="7087175" y="45786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3" y="238"/>
                    <a:pt x="394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4"/>
            <p:cNvSpPr/>
            <p:nvPr/>
          </p:nvSpPr>
          <p:spPr>
            <a:xfrm>
              <a:off x="6611825" y="45810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4"/>
            <p:cNvSpPr/>
            <p:nvPr/>
          </p:nvSpPr>
          <p:spPr>
            <a:xfrm>
              <a:off x="2803900" y="457897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7" y="0"/>
                  </a:lnTo>
                  <a:cubicBezTo>
                    <a:pt x="1" y="191"/>
                    <a:pt x="251" y="262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4"/>
            <p:cNvSpPr/>
            <p:nvPr/>
          </p:nvSpPr>
          <p:spPr>
            <a:xfrm>
              <a:off x="331875" y="457867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12"/>
                  </a:moveTo>
                  <a:cubicBezTo>
                    <a:pt x="286" y="0"/>
                    <a:pt x="96" y="96"/>
                    <a:pt x="0" y="238"/>
                  </a:cubicBezTo>
                  <a:cubicBezTo>
                    <a:pt x="346" y="238"/>
                    <a:pt x="762" y="250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4"/>
            <p:cNvSpPr/>
            <p:nvPr/>
          </p:nvSpPr>
          <p:spPr>
            <a:xfrm>
              <a:off x="2350575" y="45780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32" y="143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4"/>
            <p:cNvSpPr/>
            <p:nvPr/>
          </p:nvSpPr>
          <p:spPr>
            <a:xfrm>
              <a:off x="5682250" y="45751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4"/>
            <p:cNvSpPr/>
            <p:nvPr/>
          </p:nvSpPr>
          <p:spPr>
            <a:xfrm>
              <a:off x="4345475" y="45751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79" y="179"/>
                    <a:pt x="441" y="108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4"/>
            <p:cNvSpPr/>
            <p:nvPr/>
          </p:nvSpPr>
          <p:spPr>
            <a:xfrm>
              <a:off x="1685025" y="4562300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655" y="0"/>
                  </a:moveTo>
                  <a:cubicBezTo>
                    <a:pt x="465" y="191"/>
                    <a:pt x="143" y="322"/>
                    <a:pt x="0" y="560"/>
                  </a:cubicBezTo>
                  <a:cubicBezTo>
                    <a:pt x="453" y="548"/>
                    <a:pt x="1274" y="155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4"/>
            <p:cNvSpPr/>
            <p:nvPr/>
          </p:nvSpPr>
          <p:spPr>
            <a:xfrm>
              <a:off x="1557625" y="4572725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2"/>
                    <a:pt x="310" y="24"/>
                  </a:cubicBezTo>
                  <a:cubicBezTo>
                    <a:pt x="262" y="0"/>
                    <a:pt x="0" y="83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4"/>
            <p:cNvSpPr/>
            <p:nvPr/>
          </p:nvSpPr>
          <p:spPr>
            <a:xfrm>
              <a:off x="1101025" y="456975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7" y="143"/>
                  </a:moveTo>
                  <a:cubicBezTo>
                    <a:pt x="167" y="179"/>
                    <a:pt x="429" y="83"/>
                    <a:pt x="310" y="24"/>
                  </a:cubicBezTo>
                  <a:cubicBezTo>
                    <a:pt x="262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4"/>
            <p:cNvSpPr/>
            <p:nvPr/>
          </p:nvSpPr>
          <p:spPr>
            <a:xfrm>
              <a:off x="2400000" y="4567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55" y="168"/>
                    <a:pt x="429" y="72"/>
                    <a:pt x="322" y="13"/>
                  </a:cubicBezTo>
                  <a:cubicBezTo>
                    <a:pt x="262" y="1"/>
                    <a:pt x="0" y="84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4"/>
            <p:cNvSpPr/>
            <p:nvPr/>
          </p:nvSpPr>
          <p:spPr>
            <a:xfrm>
              <a:off x="2505950" y="45623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4"/>
            <p:cNvSpPr/>
            <p:nvPr/>
          </p:nvSpPr>
          <p:spPr>
            <a:xfrm>
              <a:off x="5418825" y="4558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4"/>
            <p:cNvSpPr/>
            <p:nvPr/>
          </p:nvSpPr>
          <p:spPr>
            <a:xfrm>
              <a:off x="3576325" y="4558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4"/>
            <p:cNvSpPr/>
            <p:nvPr/>
          </p:nvSpPr>
          <p:spPr>
            <a:xfrm>
              <a:off x="666150" y="45614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4"/>
            <p:cNvSpPr/>
            <p:nvPr/>
          </p:nvSpPr>
          <p:spPr>
            <a:xfrm>
              <a:off x="4565725" y="45536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19"/>
                  </a:moveTo>
                  <a:cubicBezTo>
                    <a:pt x="430" y="119"/>
                    <a:pt x="406" y="24"/>
                    <a:pt x="215" y="0"/>
                  </a:cubicBezTo>
                  <a:cubicBezTo>
                    <a:pt x="215" y="119"/>
                    <a:pt x="37" y="131"/>
                    <a:pt x="1" y="226"/>
                  </a:cubicBezTo>
                  <a:cubicBezTo>
                    <a:pt x="215" y="226"/>
                    <a:pt x="251" y="310"/>
                    <a:pt x="430" y="345"/>
                  </a:cubicBezTo>
                  <a:cubicBezTo>
                    <a:pt x="430" y="226"/>
                    <a:pt x="608" y="203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4"/>
            <p:cNvSpPr/>
            <p:nvPr/>
          </p:nvSpPr>
          <p:spPr>
            <a:xfrm>
              <a:off x="4067450" y="4553375"/>
              <a:ext cx="26525" cy="16400"/>
            </a:xfrm>
            <a:custGeom>
              <a:avLst/>
              <a:gdLst/>
              <a:ahLst/>
              <a:cxnLst/>
              <a:rect l="l" t="t" r="r" b="b"/>
              <a:pathLst>
                <a:path w="1061" h="656" extrusionOk="0">
                  <a:moveTo>
                    <a:pt x="1013" y="238"/>
                  </a:moveTo>
                  <a:cubicBezTo>
                    <a:pt x="1061" y="155"/>
                    <a:pt x="691" y="0"/>
                    <a:pt x="584" y="12"/>
                  </a:cubicBezTo>
                  <a:cubicBezTo>
                    <a:pt x="1" y="95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4"/>
            <p:cNvSpPr/>
            <p:nvPr/>
          </p:nvSpPr>
          <p:spPr>
            <a:xfrm>
              <a:off x="571200" y="4544725"/>
              <a:ext cx="31575" cy="14925"/>
            </a:xfrm>
            <a:custGeom>
              <a:avLst/>
              <a:gdLst/>
              <a:ahLst/>
              <a:cxnLst/>
              <a:rect l="l" t="t" r="r" b="b"/>
              <a:pathLst>
                <a:path w="1263" h="597" extrusionOk="0">
                  <a:moveTo>
                    <a:pt x="857" y="477"/>
                  </a:moveTo>
                  <a:cubicBezTo>
                    <a:pt x="1262" y="108"/>
                    <a:pt x="83" y="1"/>
                    <a:pt x="0" y="251"/>
                  </a:cubicBezTo>
                  <a:cubicBezTo>
                    <a:pt x="345" y="299"/>
                    <a:pt x="179" y="596"/>
                    <a:pt x="857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4"/>
            <p:cNvSpPr/>
            <p:nvPr/>
          </p:nvSpPr>
          <p:spPr>
            <a:xfrm>
              <a:off x="891775" y="4533425"/>
              <a:ext cx="39600" cy="18475"/>
            </a:xfrm>
            <a:custGeom>
              <a:avLst/>
              <a:gdLst/>
              <a:ahLst/>
              <a:cxnLst/>
              <a:rect l="l" t="t" r="r" b="b"/>
              <a:pathLst>
                <a:path w="1584" h="739" extrusionOk="0">
                  <a:moveTo>
                    <a:pt x="1298" y="691"/>
                  </a:moveTo>
                  <a:cubicBezTo>
                    <a:pt x="1477" y="560"/>
                    <a:pt x="1584" y="393"/>
                    <a:pt x="1524" y="120"/>
                  </a:cubicBezTo>
                  <a:cubicBezTo>
                    <a:pt x="810" y="179"/>
                    <a:pt x="512" y="48"/>
                    <a:pt x="0" y="1"/>
                  </a:cubicBezTo>
                  <a:cubicBezTo>
                    <a:pt x="262" y="334"/>
                    <a:pt x="345" y="739"/>
                    <a:pt x="12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4"/>
            <p:cNvSpPr/>
            <p:nvPr/>
          </p:nvSpPr>
          <p:spPr>
            <a:xfrm>
              <a:off x="1181375" y="4531050"/>
              <a:ext cx="56875" cy="14300"/>
            </a:xfrm>
            <a:custGeom>
              <a:avLst/>
              <a:gdLst/>
              <a:ahLst/>
              <a:cxnLst/>
              <a:rect l="l" t="t" r="r" b="b"/>
              <a:pathLst>
                <a:path w="2275" h="572" extrusionOk="0">
                  <a:moveTo>
                    <a:pt x="799" y="560"/>
                  </a:moveTo>
                  <a:cubicBezTo>
                    <a:pt x="739" y="155"/>
                    <a:pt x="2275" y="572"/>
                    <a:pt x="1894" y="0"/>
                  </a:cubicBezTo>
                  <a:cubicBezTo>
                    <a:pt x="1275" y="60"/>
                    <a:pt x="751" y="155"/>
                    <a:pt x="144" y="215"/>
                  </a:cubicBezTo>
                  <a:cubicBezTo>
                    <a:pt x="1" y="536"/>
                    <a:pt x="608" y="441"/>
                    <a:pt x="79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4"/>
            <p:cNvSpPr/>
            <p:nvPr/>
          </p:nvSpPr>
          <p:spPr>
            <a:xfrm>
              <a:off x="5524775" y="4538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4"/>
                  </a:moveTo>
                  <a:cubicBezTo>
                    <a:pt x="168" y="179"/>
                    <a:pt x="441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4"/>
            <p:cNvSpPr/>
            <p:nvPr/>
          </p:nvSpPr>
          <p:spPr>
            <a:xfrm>
              <a:off x="5462275" y="45340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4"/>
            <p:cNvSpPr/>
            <p:nvPr/>
          </p:nvSpPr>
          <p:spPr>
            <a:xfrm>
              <a:off x="4375525" y="45334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43"/>
                  </a:moveTo>
                  <a:cubicBezTo>
                    <a:pt x="394" y="1"/>
                    <a:pt x="191" y="60"/>
                    <a:pt x="1" y="143"/>
                  </a:cubicBezTo>
                  <a:cubicBezTo>
                    <a:pt x="1" y="239"/>
                    <a:pt x="370" y="274"/>
                    <a:pt x="43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4"/>
            <p:cNvSpPr/>
            <p:nvPr/>
          </p:nvSpPr>
          <p:spPr>
            <a:xfrm>
              <a:off x="6564200" y="4522700"/>
              <a:ext cx="34850" cy="16700"/>
            </a:xfrm>
            <a:custGeom>
              <a:avLst/>
              <a:gdLst/>
              <a:ahLst/>
              <a:cxnLst/>
              <a:rect l="l" t="t" r="r" b="b"/>
              <a:pathLst>
                <a:path w="1394" h="668" extrusionOk="0">
                  <a:moveTo>
                    <a:pt x="715" y="1"/>
                  </a:moveTo>
                  <a:cubicBezTo>
                    <a:pt x="679" y="215"/>
                    <a:pt x="1" y="72"/>
                    <a:pt x="60" y="346"/>
                  </a:cubicBezTo>
                  <a:cubicBezTo>
                    <a:pt x="441" y="668"/>
                    <a:pt x="1394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4"/>
            <p:cNvSpPr/>
            <p:nvPr/>
          </p:nvSpPr>
          <p:spPr>
            <a:xfrm>
              <a:off x="5519425" y="45304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67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4"/>
            <p:cNvSpPr/>
            <p:nvPr/>
          </p:nvSpPr>
          <p:spPr>
            <a:xfrm>
              <a:off x="7408050" y="4525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4"/>
            <p:cNvSpPr/>
            <p:nvPr/>
          </p:nvSpPr>
          <p:spPr>
            <a:xfrm>
              <a:off x="4854750" y="4515275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394" y="643"/>
                  </a:moveTo>
                  <a:cubicBezTo>
                    <a:pt x="453" y="488"/>
                    <a:pt x="703" y="429"/>
                    <a:pt x="608" y="191"/>
                  </a:cubicBezTo>
                  <a:cubicBezTo>
                    <a:pt x="1" y="0"/>
                    <a:pt x="1" y="667"/>
                    <a:pt x="394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4"/>
            <p:cNvSpPr/>
            <p:nvPr/>
          </p:nvSpPr>
          <p:spPr>
            <a:xfrm>
              <a:off x="4513950" y="45245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4"/>
            <p:cNvSpPr/>
            <p:nvPr/>
          </p:nvSpPr>
          <p:spPr>
            <a:xfrm>
              <a:off x="2245500" y="451527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405"/>
                  </a:moveTo>
                  <a:cubicBezTo>
                    <a:pt x="537" y="715"/>
                    <a:pt x="1477" y="405"/>
                    <a:pt x="1501" y="179"/>
                  </a:cubicBezTo>
                  <a:cubicBezTo>
                    <a:pt x="1060" y="250"/>
                    <a:pt x="1" y="0"/>
                    <a:pt x="191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4"/>
            <p:cNvSpPr/>
            <p:nvPr/>
          </p:nvSpPr>
          <p:spPr>
            <a:xfrm>
              <a:off x="1379325" y="451020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9" y="501"/>
                  </a:moveTo>
                  <a:cubicBezTo>
                    <a:pt x="834" y="334"/>
                    <a:pt x="727" y="1"/>
                    <a:pt x="60" y="60"/>
                  </a:cubicBezTo>
                  <a:cubicBezTo>
                    <a:pt x="1" y="310"/>
                    <a:pt x="120" y="477"/>
                    <a:pt x="48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4"/>
            <p:cNvSpPr/>
            <p:nvPr/>
          </p:nvSpPr>
          <p:spPr>
            <a:xfrm>
              <a:off x="7258325" y="45164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80" y="168"/>
                    <a:pt x="453" y="72"/>
                    <a:pt x="346" y="25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4"/>
            <p:cNvSpPr/>
            <p:nvPr/>
          </p:nvSpPr>
          <p:spPr>
            <a:xfrm>
              <a:off x="7301800" y="45134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4"/>
            <p:cNvSpPr/>
            <p:nvPr/>
          </p:nvSpPr>
          <p:spPr>
            <a:xfrm>
              <a:off x="5695950" y="450365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0" y="537"/>
                  </a:moveTo>
                  <a:cubicBezTo>
                    <a:pt x="833" y="632"/>
                    <a:pt x="833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4"/>
            <p:cNvSpPr/>
            <p:nvPr/>
          </p:nvSpPr>
          <p:spPr>
            <a:xfrm>
              <a:off x="2310100" y="451050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44"/>
                  </a:moveTo>
                  <a:cubicBezTo>
                    <a:pt x="429" y="25"/>
                    <a:pt x="60" y="1"/>
                    <a:pt x="0" y="144"/>
                  </a:cubicBezTo>
                  <a:cubicBezTo>
                    <a:pt x="239" y="132"/>
                    <a:pt x="346" y="310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4"/>
            <p:cNvSpPr/>
            <p:nvPr/>
          </p:nvSpPr>
          <p:spPr>
            <a:xfrm>
              <a:off x="925700" y="4494725"/>
              <a:ext cx="32775" cy="19075"/>
            </a:xfrm>
            <a:custGeom>
              <a:avLst/>
              <a:gdLst/>
              <a:ahLst/>
              <a:cxnLst/>
              <a:rect l="l" t="t" r="r" b="b"/>
              <a:pathLst>
                <a:path w="1311" h="763" extrusionOk="0">
                  <a:moveTo>
                    <a:pt x="822" y="679"/>
                  </a:moveTo>
                  <a:cubicBezTo>
                    <a:pt x="1310" y="417"/>
                    <a:pt x="667" y="179"/>
                    <a:pt x="393" y="1"/>
                  </a:cubicBezTo>
                  <a:cubicBezTo>
                    <a:pt x="48" y="167"/>
                    <a:pt x="0" y="763"/>
                    <a:pt x="822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4"/>
            <p:cNvSpPr/>
            <p:nvPr/>
          </p:nvSpPr>
          <p:spPr>
            <a:xfrm>
              <a:off x="5084550" y="45021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6"/>
                    <a:pt x="108" y="143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4"/>
            <p:cNvSpPr/>
            <p:nvPr/>
          </p:nvSpPr>
          <p:spPr>
            <a:xfrm>
              <a:off x="5021450" y="4500100"/>
              <a:ext cx="17275" cy="6550"/>
            </a:xfrm>
            <a:custGeom>
              <a:avLst/>
              <a:gdLst/>
              <a:ahLst/>
              <a:cxnLst/>
              <a:rect l="l" t="t" r="r" b="b"/>
              <a:pathLst>
                <a:path w="691" h="262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02"/>
                    <a:pt x="239" y="262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4"/>
            <p:cNvSpPr/>
            <p:nvPr/>
          </p:nvSpPr>
          <p:spPr>
            <a:xfrm>
              <a:off x="1337650" y="4489975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53" y="393"/>
                    <a:pt x="656" y="405"/>
                  </a:cubicBezTo>
                  <a:lnTo>
                    <a:pt x="656" y="179"/>
                  </a:lnTo>
                  <a:cubicBezTo>
                    <a:pt x="108" y="0"/>
                    <a:pt x="1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4"/>
            <p:cNvSpPr/>
            <p:nvPr/>
          </p:nvSpPr>
          <p:spPr>
            <a:xfrm>
              <a:off x="4383875" y="4496825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55" y="155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4"/>
            <p:cNvSpPr/>
            <p:nvPr/>
          </p:nvSpPr>
          <p:spPr>
            <a:xfrm>
              <a:off x="308950" y="449145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346"/>
                  </a:moveTo>
                  <a:lnTo>
                    <a:pt x="715" y="1"/>
                  </a:lnTo>
                  <a:lnTo>
                    <a:pt x="275" y="1"/>
                  </a:lnTo>
                  <a:cubicBezTo>
                    <a:pt x="263" y="156"/>
                    <a:pt x="1" y="167"/>
                    <a:pt x="7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4"/>
            <p:cNvSpPr/>
            <p:nvPr/>
          </p:nvSpPr>
          <p:spPr>
            <a:xfrm>
              <a:off x="6896975" y="44911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4"/>
            <p:cNvSpPr/>
            <p:nvPr/>
          </p:nvSpPr>
          <p:spPr>
            <a:xfrm>
              <a:off x="4413625" y="4486400"/>
              <a:ext cx="17900" cy="13700"/>
            </a:xfrm>
            <a:custGeom>
              <a:avLst/>
              <a:gdLst/>
              <a:ahLst/>
              <a:cxnLst/>
              <a:rect l="l" t="t" r="r" b="b"/>
              <a:pathLst>
                <a:path w="716" h="548" extrusionOk="0">
                  <a:moveTo>
                    <a:pt x="644" y="441"/>
                  </a:moveTo>
                  <a:cubicBezTo>
                    <a:pt x="715" y="191"/>
                    <a:pt x="608" y="24"/>
                    <a:pt x="215" y="0"/>
                  </a:cubicBezTo>
                  <a:cubicBezTo>
                    <a:pt x="263" y="191"/>
                    <a:pt x="1" y="548"/>
                    <a:pt x="64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4"/>
            <p:cNvSpPr/>
            <p:nvPr/>
          </p:nvSpPr>
          <p:spPr>
            <a:xfrm>
              <a:off x="3373325" y="4474775"/>
              <a:ext cx="45275" cy="22650"/>
            </a:xfrm>
            <a:custGeom>
              <a:avLst/>
              <a:gdLst/>
              <a:ahLst/>
              <a:cxnLst/>
              <a:rect l="l" t="t" r="r" b="b"/>
              <a:pathLst>
                <a:path w="1811" h="906" extrusionOk="0">
                  <a:moveTo>
                    <a:pt x="1167" y="906"/>
                  </a:moveTo>
                  <a:cubicBezTo>
                    <a:pt x="1810" y="465"/>
                    <a:pt x="715" y="144"/>
                    <a:pt x="84" y="1"/>
                  </a:cubicBezTo>
                  <a:cubicBezTo>
                    <a:pt x="1" y="537"/>
                    <a:pt x="477" y="775"/>
                    <a:pt x="1167" y="9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4"/>
            <p:cNvSpPr/>
            <p:nvPr/>
          </p:nvSpPr>
          <p:spPr>
            <a:xfrm>
              <a:off x="6916025" y="44881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79" y="179"/>
                    <a:pt x="453" y="84"/>
                    <a:pt x="346" y="48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4"/>
            <p:cNvSpPr/>
            <p:nvPr/>
          </p:nvSpPr>
          <p:spPr>
            <a:xfrm>
              <a:off x="698875" y="4488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79"/>
                    <a:pt x="430" y="84"/>
                    <a:pt x="322" y="48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4"/>
            <p:cNvSpPr/>
            <p:nvPr/>
          </p:nvSpPr>
          <p:spPr>
            <a:xfrm>
              <a:off x="4345475" y="44855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4"/>
            <p:cNvSpPr/>
            <p:nvPr/>
          </p:nvSpPr>
          <p:spPr>
            <a:xfrm>
              <a:off x="1549000" y="4476275"/>
              <a:ext cx="27400" cy="16100"/>
            </a:xfrm>
            <a:custGeom>
              <a:avLst/>
              <a:gdLst/>
              <a:ahLst/>
              <a:cxnLst/>
              <a:rect l="l" t="t" r="r" b="b"/>
              <a:pathLst>
                <a:path w="1096" h="644" extrusionOk="0">
                  <a:moveTo>
                    <a:pt x="881" y="501"/>
                  </a:moveTo>
                  <a:cubicBezTo>
                    <a:pt x="1096" y="227"/>
                    <a:pt x="143" y="1"/>
                    <a:pt x="0" y="286"/>
                  </a:cubicBezTo>
                  <a:cubicBezTo>
                    <a:pt x="357" y="322"/>
                    <a:pt x="203" y="643"/>
                    <a:pt x="881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4"/>
            <p:cNvSpPr/>
            <p:nvPr/>
          </p:nvSpPr>
          <p:spPr>
            <a:xfrm>
              <a:off x="497975" y="44828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0" y="24"/>
                  </a:cubicBezTo>
                  <a:cubicBezTo>
                    <a:pt x="417" y="36"/>
                    <a:pt x="0" y="0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4"/>
            <p:cNvSpPr/>
            <p:nvPr/>
          </p:nvSpPr>
          <p:spPr>
            <a:xfrm>
              <a:off x="2266650" y="4483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74" y="24"/>
                    <a:pt x="1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4"/>
            <p:cNvSpPr/>
            <p:nvPr/>
          </p:nvSpPr>
          <p:spPr>
            <a:xfrm>
              <a:off x="1769550" y="4482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4"/>
            <p:cNvSpPr/>
            <p:nvPr/>
          </p:nvSpPr>
          <p:spPr>
            <a:xfrm>
              <a:off x="5780175" y="44715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120" y="131"/>
                  </a:moveTo>
                  <a:cubicBezTo>
                    <a:pt x="179" y="155"/>
                    <a:pt x="441" y="71"/>
                    <a:pt x="346" y="12"/>
                  </a:cubicBezTo>
                  <a:cubicBezTo>
                    <a:pt x="262" y="0"/>
                    <a:pt x="0" y="71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4"/>
            <p:cNvSpPr/>
            <p:nvPr/>
          </p:nvSpPr>
          <p:spPr>
            <a:xfrm>
              <a:off x="4587175" y="4463475"/>
              <a:ext cx="26800" cy="17875"/>
            </a:xfrm>
            <a:custGeom>
              <a:avLst/>
              <a:gdLst/>
              <a:ahLst/>
              <a:cxnLst/>
              <a:rect l="l" t="t" r="r" b="b"/>
              <a:pathLst>
                <a:path w="1072" h="715" extrusionOk="0">
                  <a:moveTo>
                    <a:pt x="0" y="120"/>
                  </a:moveTo>
                  <a:lnTo>
                    <a:pt x="0" y="346"/>
                  </a:lnTo>
                  <a:cubicBezTo>
                    <a:pt x="405" y="715"/>
                    <a:pt x="107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4"/>
            <p:cNvSpPr/>
            <p:nvPr/>
          </p:nvSpPr>
          <p:spPr>
            <a:xfrm>
              <a:off x="3758800" y="4471525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2" y="24"/>
                  </a:moveTo>
                  <a:cubicBezTo>
                    <a:pt x="262" y="0"/>
                    <a:pt x="0" y="83"/>
                    <a:pt x="95" y="143"/>
                  </a:cubicBezTo>
                  <a:cubicBezTo>
                    <a:pt x="155" y="155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4"/>
            <p:cNvSpPr/>
            <p:nvPr/>
          </p:nvSpPr>
          <p:spPr>
            <a:xfrm>
              <a:off x="2211575" y="4466150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5" y="346"/>
                  </a:moveTo>
                  <a:cubicBezTo>
                    <a:pt x="465" y="191"/>
                    <a:pt x="572" y="96"/>
                    <a:pt x="691" y="1"/>
                  </a:cubicBezTo>
                  <a:lnTo>
                    <a:pt x="36" y="1"/>
                  </a:lnTo>
                  <a:cubicBezTo>
                    <a:pt x="48" y="191"/>
                    <a:pt x="0" y="40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4"/>
            <p:cNvSpPr/>
            <p:nvPr/>
          </p:nvSpPr>
          <p:spPr>
            <a:xfrm>
              <a:off x="4383875" y="4468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4"/>
            <p:cNvSpPr/>
            <p:nvPr/>
          </p:nvSpPr>
          <p:spPr>
            <a:xfrm>
              <a:off x="2668775" y="44655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39" y="132"/>
                    <a:pt x="346" y="310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4"/>
            <p:cNvSpPr/>
            <p:nvPr/>
          </p:nvSpPr>
          <p:spPr>
            <a:xfrm>
              <a:off x="2603575" y="44664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2" y="227"/>
                  </a:lnTo>
                  <a:lnTo>
                    <a:pt x="44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4"/>
            <p:cNvSpPr/>
            <p:nvPr/>
          </p:nvSpPr>
          <p:spPr>
            <a:xfrm>
              <a:off x="2233300" y="4463475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679" y="346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1" y="239"/>
                    <a:pt x="203" y="358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4"/>
            <p:cNvSpPr/>
            <p:nvPr/>
          </p:nvSpPr>
          <p:spPr>
            <a:xfrm>
              <a:off x="1745150" y="44631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4"/>
            <p:cNvSpPr/>
            <p:nvPr/>
          </p:nvSpPr>
          <p:spPr>
            <a:xfrm>
              <a:off x="7201475" y="44611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4"/>
            <p:cNvSpPr/>
            <p:nvPr/>
          </p:nvSpPr>
          <p:spPr>
            <a:xfrm>
              <a:off x="4671700" y="44572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4"/>
            <p:cNvSpPr/>
            <p:nvPr/>
          </p:nvSpPr>
          <p:spPr>
            <a:xfrm>
              <a:off x="2223475" y="44521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429" y="333"/>
                  </a:moveTo>
                  <a:cubicBezTo>
                    <a:pt x="429" y="214"/>
                    <a:pt x="608" y="203"/>
                    <a:pt x="656" y="119"/>
                  </a:cubicBezTo>
                  <a:cubicBezTo>
                    <a:pt x="429" y="119"/>
                    <a:pt x="406" y="24"/>
                    <a:pt x="227" y="0"/>
                  </a:cubicBezTo>
                  <a:cubicBezTo>
                    <a:pt x="227" y="119"/>
                    <a:pt x="48" y="131"/>
                    <a:pt x="1" y="214"/>
                  </a:cubicBezTo>
                  <a:cubicBezTo>
                    <a:pt x="215" y="238"/>
                    <a:pt x="251" y="322"/>
                    <a:pt x="429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4"/>
            <p:cNvSpPr/>
            <p:nvPr/>
          </p:nvSpPr>
          <p:spPr>
            <a:xfrm>
              <a:off x="1668650" y="4445325"/>
              <a:ext cx="23250" cy="17575"/>
            </a:xfrm>
            <a:custGeom>
              <a:avLst/>
              <a:gdLst/>
              <a:ahLst/>
              <a:cxnLst/>
              <a:rect l="l" t="t" r="r" b="b"/>
              <a:pathLst>
                <a:path w="930" h="703" extrusionOk="0">
                  <a:moveTo>
                    <a:pt x="882" y="607"/>
                  </a:moveTo>
                  <a:cubicBezTo>
                    <a:pt x="929" y="286"/>
                    <a:pt x="917" y="0"/>
                    <a:pt x="227" y="48"/>
                  </a:cubicBezTo>
                  <a:cubicBezTo>
                    <a:pt x="227" y="215"/>
                    <a:pt x="120" y="298"/>
                    <a:pt x="0" y="393"/>
                  </a:cubicBezTo>
                  <a:cubicBezTo>
                    <a:pt x="441" y="393"/>
                    <a:pt x="286" y="703"/>
                    <a:pt x="882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4"/>
            <p:cNvSpPr/>
            <p:nvPr/>
          </p:nvSpPr>
          <p:spPr>
            <a:xfrm>
              <a:off x="7198800" y="4454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4"/>
            <p:cNvSpPr/>
            <p:nvPr/>
          </p:nvSpPr>
          <p:spPr>
            <a:xfrm>
              <a:off x="7030325" y="4454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3" y="0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4"/>
            <p:cNvSpPr/>
            <p:nvPr/>
          </p:nvSpPr>
          <p:spPr>
            <a:xfrm>
              <a:off x="4484175" y="44521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19"/>
                  </a:moveTo>
                  <a:cubicBezTo>
                    <a:pt x="1" y="179"/>
                    <a:pt x="179" y="250"/>
                    <a:pt x="227" y="119"/>
                  </a:cubicBezTo>
                  <a:cubicBezTo>
                    <a:pt x="203" y="60"/>
                    <a:pt x="36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4"/>
            <p:cNvSpPr/>
            <p:nvPr/>
          </p:nvSpPr>
          <p:spPr>
            <a:xfrm>
              <a:off x="2772350" y="4442350"/>
              <a:ext cx="16400" cy="13700"/>
            </a:xfrm>
            <a:custGeom>
              <a:avLst/>
              <a:gdLst/>
              <a:ahLst/>
              <a:cxnLst/>
              <a:rect l="l" t="t" r="r" b="b"/>
              <a:pathLst>
                <a:path w="656" h="548" extrusionOk="0">
                  <a:moveTo>
                    <a:pt x="429" y="512"/>
                  </a:moveTo>
                  <a:cubicBezTo>
                    <a:pt x="441" y="429"/>
                    <a:pt x="465" y="369"/>
                    <a:pt x="656" y="393"/>
                  </a:cubicBezTo>
                  <a:lnTo>
                    <a:pt x="656" y="167"/>
                  </a:lnTo>
                  <a:cubicBezTo>
                    <a:pt x="108" y="0"/>
                    <a:pt x="1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4"/>
            <p:cNvSpPr/>
            <p:nvPr/>
          </p:nvSpPr>
          <p:spPr>
            <a:xfrm>
              <a:off x="6603800" y="44494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4"/>
            <p:cNvSpPr/>
            <p:nvPr/>
          </p:nvSpPr>
          <p:spPr>
            <a:xfrm>
              <a:off x="4576450" y="4443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4"/>
            <p:cNvSpPr/>
            <p:nvPr/>
          </p:nvSpPr>
          <p:spPr>
            <a:xfrm>
              <a:off x="1389150" y="4440850"/>
              <a:ext cx="18775" cy="10750"/>
            </a:xfrm>
            <a:custGeom>
              <a:avLst/>
              <a:gdLst/>
              <a:ahLst/>
              <a:cxnLst/>
              <a:rect l="l" t="t" r="r" b="b"/>
              <a:pathLst>
                <a:path w="751" h="430" extrusionOk="0">
                  <a:moveTo>
                    <a:pt x="751" y="120"/>
                  </a:moveTo>
                  <a:cubicBezTo>
                    <a:pt x="453" y="120"/>
                    <a:pt x="274" y="60"/>
                    <a:pt x="96" y="1"/>
                  </a:cubicBezTo>
                  <a:cubicBezTo>
                    <a:pt x="0" y="358"/>
                    <a:pt x="691" y="429"/>
                    <a:pt x="75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4"/>
            <p:cNvSpPr/>
            <p:nvPr/>
          </p:nvSpPr>
          <p:spPr>
            <a:xfrm>
              <a:off x="3562925" y="4442950"/>
              <a:ext cx="10750" cy="4775"/>
            </a:xfrm>
            <a:custGeom>
              <a:avLst/>
              <a:gdLst/>
              <a:ahLst/>
              <a:cxnLst/>
              <a:rect l="l" t="t" r="r" b="b"/>
              <a:pathLst>
                <a:path w="430" h="191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91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4"/>
            <p:cNvSpPr/>
            <p:nvPr/>
          </p:nvSpPr>
          <p:spPr>
            <a:xfrm>
              <a:off x="1444525" y="4424775"/>
              <a:ext cx="39600" cy="19075"/>
            </a:xfrm>
            <a:custGeom>
              <a:avLst/>
              <a:gdLst/>
              <a:ahLst/>
              <a:cxnLst/>
              <a:rect l="l" t="t" r="r" b="b"/>
              <a:pathLst>
                <a:path w="1584" h="763" extrusionOk="0">
                  <a:moveTo>
                    <a:pt x="71" y="644"/>
                  </a:moveTo>
                  <a:cubicBezTo>
                    <a:pt x="679" y="763"/>
                    <a:pt x="976" y="763"/>
                    <a:pt x="1584" y="644"/>
                  </a:cubicBezTo>
                  <a:cubicBezTo>
                    <a:pt x="1405" y="322"/>
                    <a:pt x="1250" y="1"/>
                    <a:pt x="274" y="84"/>
                  </a:cubicBezTo>
                  <a:cubicBezTo>
                    <a:pt x="95" y="215"/>
                    <a:pt x="0" y="394"/>
                    <a:pt x="71" y="6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4"/>
            <p:cNvSpPr/>
            <p:nvPr/>
          </p:nvSpPr>
          <p:spPr>
            <a:xfrm>
              <a:off x="1837425" y="44319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15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4"/>
            <p:cNvSpPr/>
            <p:nvPr/>
          </p:nvSpPr>
          <p:spPr>
            <a:xfrm>
              <a:off x="4082050" y="4432825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0"/>
                  </a:moveTo>
                  <a:cubicBezTo>
                    <a:pt x="262" y="24"/>
                    <a:pt x="0" y="0"/>
                    <a:pt x="0" y="107"/>
                  </a:cubicBezTo>
                  <a:cubicBezTo>
                    <a:pt x="167" y="84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4"/>
            <p:cNvSpPr/>
            <p:nvPr/>
          </p:nvSpPr>
          <p:spPr>
            <a:xfrm>
              <a:off x="1913325" y="4429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12" y="203"/>
                    <a:pt x="179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4"/>
            <p:cNvSpPr/>
            <p:nvPr/>
          </p:nvSpPr>
          <p:spPr>
            <a:xfrm>
              <a:off x="1590375" y="44319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1"/>
                  </a:moveTo>
                  <a:cubicBezTo>
                    <a:pt x="155" y="167"/>
                    <a:pt x="429" y="72"/>
                    <a:pt x="322" y="12"/>
                  </a:cubicBezTo>
                  <a:cubicBezTo>
                    <a:pt x="250" y="0"/>
                    <a:pt x="0" y="72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4"/>
            <p:cNvSpPr/>
            <p:nvPr/>
          </p:nvSpPr>
          <p:spPr>
            <a:xfrm>
              <a:off x="4211825" y="44241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4"/>
            <p:cNvSpPr/>
            <p:nvPr/>
          </p:nvSpPr>
          <p:spPr>
            <a:xfrm>
              <a:off x="3381075" y="4426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3"/>
                    <a:pt x="429" y="119"/>
                    <a:pt x="429" y="0"/>
                  </a:cubicBezTo>
                  <a:cubicBezTo>
                    <a:pt x="250" y="24"/>
                    <a:pt x="0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4"/>
            <p:cNvSpPr/>
            <p:nvPr/>
          </p:nvSpPr>
          <p:spPr>
            <a:xfrm>
              <a:off x="1992200" y="44262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4"/>
            <p:cNvSpPr/>
            <p:nvPr/>
          </p:nvSpPr>
          <p:spPr>
            <a:xfrm>
              <a:off x="6978825" y="44241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18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4"/>
            <p:cNvSpPr/>
            <p:nvPr/>
          </p:nvSpPr>
          <p:spPr>
            <a:xfrm>
              <a:off x="4614550" y="4415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4"/>
            <p:cNvSpPr/>
            <p:nvPr/>
          </p:nvSpPr>
          <p:spPr>
            <a:xfrm>
              <a:off x="1880875" y="4415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08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4"/>
            <p:cNvSpPr/>
            <p:nvPr/>
          </p:nvSpPr>
          <p:spPr>
            <a:xfrm>
              <a:off x="1424275" y="4412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4"/>
            <p:cNvSpPr/>
            <p:nvPr/>
          </p:nvSpPr>
          <p:spPr>
            <a:xfrm>
              <a:off x="3682300" y="44122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4"/>
            <p:cNvSpPr/>
            <p:nvPr/>
          </p:nvSpPr>
          <p:spPr>
            <a:xfrm>
              <a:off x="2207100" y="440335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4" y="167"/>
                  </a:moveTo>
                  <a:cubicBezTo>
                    <a:pt x="1" y="0"/>
                    <a:pt x="1" y="667"/>
                    <a:pt x="644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4"/>
            <p:cNvSpPr/>
            <p:nvPr/>
          </p:nvSpPr>
          <p:spPr>
            <a:xfrm>
              <a:off x="5454250" y="4409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1"/>
                    <a:pt x="0" y="84"/>
                    <a:pt x="107" y="132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4"/>
            <p:cNvSpPr/>
            <p:nvPr/>
          </p:nvSpPr>
          <p:spPr>
            <a:xfrm>
              <a:off x="5177125" y="4409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32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4"/>
            <p:cNvSpPr/>
            <p:nvPr/>
          </p:nvSpPr>
          <p:spPr>
            <a:xfrm>
              <a:off x="2035650" y="4401575"/>
              <a:ext cx="20575" cy="8350"/>
            </a:xfrm>
            <a:custGeom>
              <a:avLst/>
              <a:gdLst/>
              <a:ahLst/>
              <a:cxnLst/>
              <a:rect l="l" t="t" r="r" b="b"/>
              <a:pathLst>
                <a:path w="823" h="334" extrusionOk="0">
                  <a:moveTo>
                    <a:pt x="120" y="333"/>
                  </a:moveTo>
                  <a:lnTo>
                    <a:pt x="775" y="333"/>
                  </a:lnTo>
                  <a:cubicBezTo>
                    <a:pt x="739" y="202"/>
                    <a:pt x="822" y="12"/>
                    <a:pt x="549" y="0"/>
                  </a:cubicBezTo>
                  <a:cubicBezTo>
                    <a:pt x="537" y="179"/>
                    <a:pt x="1" y="83"/>
                    <a:pt x="120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4"/>
            <p:cNvSpPr/>
            <p:nvPr/>
          </p:nvSpPr>
          <p:spPr>
            <a:xfrm>
              <a:off x="2350575" y="44036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6"/>
                    <a:pt x="132" y="155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4"/>
            <p:cNvSpPr/>
            <p:nvPr/>
          </p:nvSpPr>
          <p:spPr>
            <a:xfrm>
              <a:off x="3650750" y="4392625"/>
              <a:ext cx="23525" cy="12525"/>
            </a:xfrm>
            <a:custGeom>
              <a:avLst/>
              <a:gdLst/>
              <a:ahLst/>
              <a:cxnLst/>
              <a:rect l="l" t="t" r="r" b="b"/>
              <a:pathLst>
                <a:path w="941" h="501" extrusionOk="0">
                  <a:moveTo>
                    <a:pt x="941" y="477"/>
                  </a:moveTo>
                  <a:lnTo>
                    <a:pt x="941" y="25"/>
                  </a:lnTo>
                  <a:cubicBezTo>
                    <a:pt x="524" y="1"/>
                    <a:pt x="465" y="144"/>
                    <a:pt x="72" y="144"/>
                  </a:cubicBezTo>
                  <a:cubicBezTo>
                    <a:pt x="0" y="429"/>
                    <a:pt x="369" y="501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4"/>
            <p:cNvSpPr/>
            <p:nvPr/>
          </p:nvSpPr>
          <p:spPr>
            <a:xfrm>
              <a:off x="1359075" y="4394725"/>
              <a:ext cx="21775" cy="11925"/>
            </a:xfrm>
            <a:custGeom>
              <a:avLst/>
              <a:gdLst/>
              <a:ahLst/>
              <a:cxnLst/>
              <a:rect l="l" t="t" r="r" b="b"/>
              <a:pathLst>
                <a:path w="871" h="477" extrusionOk="0">
                  <a:moveTo>
                    <a:pt x="870" y="393"/>
                  </a:moveTo>
                  <a:lnTo>
                    <a:pt x="870" y="48"/>
                  </a:lnTo>
                  <a:cubicBezTo>
                    <a:pt x="537" y="60"/>
                    <a:pt x="60" y="0"/>
                    <a:pt x="1" y="167"/>
                  </a:cubicBezTo>
                  <a:cubicBezTo>
                    <a:pt x="441" y="167"/>
                    <a:pt x="275" y="476"/>
                    <a:pt x="870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4"/>
            <p:cNvSpPr/>
            <p:nvPr/>
          </p:nvSpPr>
          <p:spPr>
            <a:xfrm>
              <a:off x="1707050" y="4384300"/>
              <a:ext cx="32775" cy="17300"/>
            </a:xfrm>
            <a:custGeom>
              <a:avLst/>
              <a:gdLst/>
              <a:ahLst/>
              <a:cxnLst/>
              <a:rect l="l" t="t" r="r" b="b"/>
              <a:pathLst>
                <a:path w="1311" h="692" extrusionOk="0">
                  <a:moveTo>
                    <a:pt x="0" y="239"/>
                  </a:moveTo>
                  <a:cubicBezTo>
                    <a:pt x="238" y="489"/>
                    <a:pt x="596" y="691"/>
                    <a:pt x="1310" y="691"/>
                  </a:cubicBezTo>
                  <a:lnTo>
                    <a:pt x="1310" y="120"/>
                  </a:lnTo>
                  <a:cubicBezTo>
                    <a:pt x="929" y="191"/>
                    <a:pt x="12" y="0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4"/>
            <p:cNvSpPr/>
            <p:nvPr/>
          </p:nvSpPr>
          <p:spPr>
            <a:xfrm>
              <a:off x="919150" y="4384600"/>
              <a:ext cx="36050" cy="17275"/>
            </a:xfrm>
            <a:custGeom>
              <a:avLst/>
              <a:gdLst/>
              <a:ahLst/>
              <a:cxnLst/>
              <a:rect l="l" t="t" r="r" b="b"/>
              <a:pathLst>
                <a:path w="1442" h="691" extrusionOk="0">
                  <a:moveTo>
                    <a:pt x="1084" y="0"/>
                  </a:moveTo>
                  <a:cubicBezTo>
                    <a:pt x="393" y="24"/>
                    <a:pt x="36" y="215"/>
                    <a:pt x="1" y="572"/>
                  </a:cubicBezTo>
                  <a:cubicBezTo>
                    <a:pt x="417" y="536"/>
                    <a:pt x="477" y="691"/>
                    <a:pt x="870" y="691"/>
                  </a:cubicBezTo>
                  <a:cubicBezTo>
                    <a:pt x="1013" y="453"/>
                    <a:pt x="1441" y="179"/>
                    <a:pt x="108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4"/>
            <p:cNvSpPr/>
            <p:nvPr/>
          </p:nvSpPr>
          <p:spPr>
            <a:xfrm>
              <a:off x="4674375" y="439025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29" y="346"/>
                  </a:moveTo>
                  <a:cubicBezTo>
                    <a:pt x="406" y="215"/>
                    <a:pt x="477" y="36"/>
                    <a:pt x="227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60" y="39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4"/>
            <p:cNvSpPr/>
            <p:nvPr/>
          </p:nvSpPr>
          <p:spPr>
            <a:xfrm>
              <a:off x="2199075" y="4395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4"/>
            <p:cNvSpPr/>
            <p:nvPr/>
          </p:nvSpPr>
          <p:spPr>
            <a:xfrm>
              <a:off x="3494775" y="43899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4"/>
            <p:cNvSpPr/>
            <p:nvPr/>
          </p:nvSpPr>
          <p:spPr>
            <a:xfrm>
              <a:off x="2030300" y="43896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4"/>
            <p:cNvSpPr/>
            <p:nvPr/>
          </p:nvSpPr>
          <p:spPr>
            <a:xfrm>
              <a:off x="3168825" y="43875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20"/>
                  </a:cubicBezTo>
                  <a:cubicBezTo>
                    <a:pt x="168" y="96"/>
                    <a:pt x="441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4"/>
            <p:cNvSpPr/>
            <p:nvPr/>
          </p:nvSpPr>
          <p:spPr>
            <a:xfrm>
              <a:off x="3796600" y="43840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1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4"/>
            <p:cNvSpPr/>
            <p:nvPr/>
          </p:nvSpPr>
          <p:spPr>
            <a:xfrm>
              <a:off x="2937850" y="43840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4"/>
            <p:cNvSpPr/>
            <p:nvPr/>
          </p:nvSpPr>
          <p:spPr>
            <a:xfrm>
              <a:off x="5834350" y="43783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4"/>
            <p:cNvSpPr/>
            <p:nvPr/>
          </p:nvSpPr>
          <p:spPr>
            <a:xfrm>
              <a:off x="2182400" y="43783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4"/>
            <p:cNvSpPr/>
            <p:nvPr/>
          </p:nvSpPr>
          <p:spPr>
            <a:xfrm>
              <a:off x="4695825" y="4373575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4"/>
            <p:cNvSpPr/>
            <p:nvPr/>
          </p:nvSpPr>
          <p:spPr>
            <a:xfrm>
              <a:off x="3785575" y="4362275"/>
              <a:ext cx="20875" cy="12825"/>
            </a:xfrm>
            <a:custGeom>
              <a:avLst/>
              <a:gdLst/>
              <a:ahLst/>
              <a:cxnLst/>
              <a:rect l="l" t="t" r="r" b="b"/>
              <a:pathLst>
                <a:path w="835" h="513" extrusionOk="0">
                  <a:moveTo>
                    <a:pt x="334" y="0"/>
                  </a:moveTo>
                  <a:cubicBezTo>
                    <a:pt x="1" y="167"/>
                    <a:pt x="96" y="512"/>
                    <a:pt x="775" y="453"/>
                  </a:cubicBezTo>
                  <a:cubicBezTo>
                    <a:pt x="834" y="203"/>
                    <a:pt x="715" y="36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4"/>
            <p:cNvSpPr/>
            <p:nvPr/>
          </p:nvSpPr>
          <p:spPr>
            <a:xfrm>
              <a:off x="2888750" y="43697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5" y="36"/>
                  </a:cubicBezTo>
                  <a:cubicBezTo>
                    <a:pt x="286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4"/>
            <p:cNvSpPr/>
            <p:nvPr/>
          </p:nvSpPr>
          <p:spPr>
            <a:xfrm>
              <a:off x="6435625" y="4351550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1" y="763"/>
                  </a:moveTo>
                  <a:cubicBezTo>
                    <a:pt x="572" y="429"/>
                    <a:pt x="1119" y="418"/>
                    <a:pt x="1060" y="96"/>
                  </a:cubicBezTo>
                  <a:cubicBezTo>
                    <a:pt x="0" y="1"/>
                    <a:pt x="95" y="787"/>
                    <a:pt x="631" y="7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4"/>
            <p:cNvSpPr/>
            <p:nvPr/>
          </p:nvSpPr>
          <p:spPr>
            <a:xfrm>
              <a:off x="2356225" y="43673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108" y="132"/>
                  </a:moveTo>
                  <a:cubicBezTo>
                    <a:pt x="168" y="156"/>
                    <a:pt x="441" y="72"/>
                    <a:pt x="334" y="13"/>
                  </a:cubicBezTo>
                  <a:cubicBezTo>
                    <a:pt x="275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4"/>
            <p:cNvSpPr/>
            <p:nvPr/>
          </p:nvSpPr>
          <p:spPr>
            <a:xfrm>
              <a:off x="1720450" y="43673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56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4"/>
            <p:cNvSpPr/>
            <p:nvPr/>
          </p:nvSpPr>
          <p:spPr>
            <a:xfrm>
              <a:off x="4127300" y="4350950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786" y="680"/>
                  </a:moveTo>
                  <a:cubicBezTo>
                    <a:pt x="976" y="549"/>
                    <a:pt x="1072" y="382"/>
                    <a:pt x="1012" y="120"/>
                  </a:cubicBezTo>
                  <a:cubicBezTo>
                    <a:pt x="714" y="120"/>
                    <a:pt x="536" y="61"/>
                    <a:pt x="357" y="1"/>
                  </a:cubicBezTo>
                  <a:cubicBezTo>
                    <a:pt x="0" y="191"/>
                    <a:pt x="95" y="715"/>
                    <a:pt x="786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4"/>
            <p:cNvSpPr/>
            <p:nvPr/>
          </p:nvSpPr>
          <p:spPr>
            <a:xfrm>
              <a:off x="2386900" y="4355425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19" y="501"/>
                  </a:moveTo>
                  <a:lnTo>
                    <a:pt x="619" y="155"/>
                  </a:lnTo>
                  <a:cubicBezTo>
                    <a:pt x="0" y="1"/>
                    <a:pt x="0" y="667"/>
                    <a:pt x="61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4"/>
            <p:cNvSpPr/>
            <p:nvPr/>
          </p:nvSpPr>
          <p:spPr>
            <a:xfrm>
              <a:off x="5389050" y="43616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24"/>
                  </a:moveTo>
                  <a:cubicBezTo>
                    <a:pt x="263" y="1"/>
                    <a:pt x="1" y="84"/>
                    <a:pt x="120" y="143"/>
                  </a:cubicBezTo>
                  <a:cubicBezTo>
                    <a:pt x="167" y="167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4"/>
            <p:cNvSpPr/>
            <p:nvPr/>
          </p:nvSpPr>
          <p:spPr>
            <a:xfrm>
              <a:off x="2320225" y="4356325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691" y="34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62"/>
                    <a:pt x="215" y="381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4"/>
            <p:cNvSpPr/>
            <p:nvPr/>
          </p:nvSpPr>
          <p:spPr>
            <a:xfrm>
              <a:off x="1690075" y="4353950"/>
              <a:ext cx="11350" cy="9550"/>
            </a:xfrm>
            <a:custGeom>
              <a:avLst/>
              <a:gdLst/>
              <a:ahLst/>
              <a:cxnLst/>
              <a:rect l="l" t="t" r="r" b="b"/>
              <a:pathLst>
                <a:path w="454" h="382" extrusionOk="0">
                  <a:moveTo>
                    <a:pt x="453" y="333"/>
                  </a:moveTo>
                  <a:lnTo>
                    <a:pt x="453" y="119"/>
                  </a:lnTo>
                  <a:cubicBezTo>
                    <a:pt x="251" y="119"/>
                    <a:pt x="203" y="24"/>
                    <a:pt x="25" y="0"/>
                  </a:cubicBezTo>
                  <a:cubicBezTo>
                    <a:pt x="36" y="179"/>
                    <a:pt x="1" y="381"/>
                    <a:pt x="45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4"/>
            <p:cNvSpPr/>
            <p:nvPr/>
          </p:nvSpPr>
          <p:spPr>
            <a:xfrm>
              <a:off x="1505825" y="4359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96"/>
                    <a:pt x="429" y="119"/>
                    <a:pt x="429" y="0"/>
                  </a:cubicBezTo>
                  <a:cubicBezTo>
                    <a:pt x="263" y="36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4"/>
            <p:cNvSpPr/>
            <p:nvPr/>
          </p:nvSpPr>
          <p:spPr>
            <a:xfrm>
              <a:off x="6858875" y="435335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3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4"/>
            <p:cNvSpPr/>
            <p:nvPr/>
          </p:nvSpPr>
          <p:spPr>
            <a:xfrm>
              <a:off x="6122775" y="43560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4"/>
            <p:cNvSpPr/>
            <p:nvPr/>
          </p:nvSpPr>
          <p:spPr>
            <a:xfrm>
              <a:off x="2049350" y="4353950"/>
              <a:ext cx="16400" cy="5975"/>
            </a:xfrm>
            <a:custGeom>
              <a:avLst/>
              <a:gdLst/>
              <a:ahLst/>
              <a:cxnLst/>
              <a:rect l="l" t="t" r="r" b="b"/>
              <a:pathLst>
                <a:path w="656" h="239" extrusionOk="0">
                  <a:moveTo>
                    <a:pt x="1" y="214"/>
                  </a:moveTo>
                  <a:cubicBezTo>
                    <a:pt x="370" y="238"/>
                    <a:pt x="572" y="131"/>
                    <a:pt x="655" y="0"/>
                  </a:cubicBezTo>
                  <a:cubicBezTo>
                    <a:pt x="286" y="0"/>
                    <a:pt x="96" y="83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4"/>
            <p:cNvSpPr/>
            <p:nvPr/>
          </p:nvSpPr>
          <p:spPr>
            <a:xfrm>
              <a:off x="2337475" y="43479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29" y="120"/>
                    <a:pt x="394" y="25"/>
                    <a:pt x="215" y="1"/>
                  </a:cubicBezTo>
                  <a:cubicBezTo>
                    <a:pt x="215" y="120"/>
                    <a:pt x="37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ubicBezTo>
                    <a:pt x="429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4"/>
            <p:cNvSpPr/>
            <p:nvPr/>
          </p:nvSpPr>
          <p:spPr>
            <a:xfrm>
              <a:off x="5082175" y="4340550"/>
              <a:ext cx="21150" cy="15500"/>
            </a:xfrm>
            <a:custGeom>
              <a:avLst/>
              <a:gdLst/>
              <a:ahLst/>
              <a:cxnLst/>
              <a:rect l="l" t="t" r="r" b="b"/>
              <a:pathLst>
                <a:path w="846" h="620" extrusionOk="0">
                  <a:moveTo>
                    <a:pt x="0" y="84"/>
                  </a:moveTo>
                  <a:lnTo>
                    <a:pt x="0" y="536"/>
                  </a:lnTo>
                  <a:cubicBezTo>
                    <a:pt x="846" y="619"/>
                    <a:pt x="846" y="0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4"/>
            <p:cNvSpPr/>
            <p:nvPr/>
          </p:nvSpPr>
          <p:spPr>
            <a:xfrm>
              <a:off x="4585375" y="4336975"/>
              <a:ext cx="27725" cy="17000"/>
            </a:xfrm>
            <a:custGeom>
              <a:avLst/>
              <a:gdLst/>
              <a:ahLst/>
              <a:cxnLst/>
              <a:rect l="l" t="t" r="r" b="b"/>
              <a:pathLst>
                <a:path w="1109" h="680" extrusionOk="0">
                  <a:moveTo>
                    <a:pt x="953" y="0"/>
                  </a:moveTo>
                  <a:lnTo>
                    <a:pt x="96" y="0"/>
                  </a:lnTo>
                  <a:cubicBezTo>
                    <a:pt x="1" y="393"/>
                    <a:pt x="465" y="477"/>
                    <a:pt x="751" y="679"/>
                  </a:cubicBezTo>
                  <a:cubicBezTo>
                    <a:pt x="727" y="405"/>
                    <a:pt x="1108" y="346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4"/>
            <p:cNvSpPr/>
            <p:nvPr/>
          </p:nvSpPr>
          <p:spPr>
            <a:xfrm>
              <a:off x="2535725" y="43444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4"/>
            <p:cNvSpPr/>
            <p:nvPr/>
          </p:nvSpPr>
          <p:spPr>
            <a:xfrm>
              <a:off x="6234100" y="43369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1" y="0"/>
                  </a:lnTo>
                  <a:lnTo>
                    <a:pt x="1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4"/>
            <p:cNvSpPr/>
            <p:nvPr/>
          </p:nvSpPr>
          <p:spPr>
            <a:xfrm>
              <a:off x="6771975" y="4336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4"/>
            <p:cNvSpPr/>
            <p:nvPr/>
          </p:nvSpPr>
          <p:spPr>
            <a:xfrm>
              <a:off x="4253200" y="43334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1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4"/>
            <p:cNvSpPr/>
            <p:nvPr/>
          </p:nvSpPr>
          <p:spPr>
            <a:xfrm>
              <a:off x="1297475" y="4310175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39"/>
                  </a:moveTo>
                  <a:cubicBezTo>
                    <a:pt x="655" y="870"/>
                    <a:pt x="369" y="1144"/>
                    <a:pt x="941" y="1072"/>
                  </a:cubicBezTo>
                  <a:cubicBezTo>
                    <a:pt x="1632" y="799"/>
                    <a:pt x="715" y="1"/>
                    <a:pt x="72" y="406"/>
                  </a:cubicBezTo>
                  <a:cubicBezTo>
                    <a:pt x="0" y="620"/>
                    <a:pt x="381" y="620"/>
                    <a:pt x="500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4"/>
            <p:cNvSpPr/>
            <p:nvPr/>
          </p:nvSpPr>
          <p:spPr>
            <a:xfrm>
              <a:off x="5771850" y="4328650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0" y="214"/>
                  </a:moveTo>
                  <a:lnTo>
                    <a:pt x="441" y="214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4"/>
            <p:cNvSpPr/>
            <p:nvPr/>
          </p:nvSpPr>
          <p:spPr>
            <a:xfrm>
              <a:off x="2546150" y="4325650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34"/>
                  </a:moveTo>
                  <a:cubicBezTo>
                    <a:pt x="941" y="37"/>
                    <a:pt x="345" y="120"/>
                    <a:pt x="131" y="1"/>
                  </a:cubicBezTo>
                  <a:cubicBezTo>
                    <a:pt x="0" y="299"/>
                    <a:pt x="202" y="418"/>
                    <a:pt x="78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4"/>
            <p:cNvSpPr/>
            <p:nvPr/>
          </p:nvSpPr>
          <p:spPr>
            <a:xfrm>
              <a:off x="1513875" y="4330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3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4"/>
            <p:cNvSpPr/>
            <p:nvPr/>
          </p:nvSpPr>
          <p:spPr>
            <a:xfrm>
              <a:off x="2467850" y="43250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3"/>
                  </a:moveTo>
                  <a:cubicBezTo>
                    <a:pt x="215" y="83"/>
                    <a:pt x="36" y="0"/>
                    <a:pt x="1" y="143"/>
                  </a:cubicBezTo>
                  <a:cubicBezTo>
                    <a:pt x="1" y="203"/>
                    <a:pt x="167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4"/>
            <p:cNvSpPr/>
            <p:nvPr/>
          </p:nvSpPr>
          <p:spPr>
            <a:xfrm>
              <a:off x="1035825" y="43277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4"/>
            <p:cNvSpPr/>
            <p:nvPr/>
          </p:nvSpPr>
          <p:spPr>
            <a:xfrm>
              <a:off x="763775" y="43277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96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4"/>
            <p:cNvSpPr/>
            <p:nvPr/>
          </p:nvSpPr>
          <p:spPr>
            <a:xfrm>
              <a:off x="631025" y="431912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69" y="36"/>
                  </a:moveTo>
                  <a:cubicBezTo>
                    <a:pt x="369" y="0"/>
                    <a:pt x="48" y="60"/>
                    <a:pt x="0" y="262"/>
                  </a:cubicBezTo>
                  <a:cubicBezTo>
                    <a:pt x="310" y="286"/>
                    <a:pt x="369" y="441"/>
                    <a:pt x="655" y="476"/>
                  </a:cubicBezTo>
                  <a:cubicBezTo>
                    <a:pt x="596" y="274"/>
                    <a:pt x="893" y="238"/>
                    <a:pt x="869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4"/>
            <p:cNvSpPr/>
            <p:nvPr/>
          </p:nvSpPr>
          <p:spPr>
            <a:xfrm>
              <a:off x="1891600" y="4318225"/>
              <a:ext cx="30675" cy="12525"/>
            </a:xfrm>
            <a:custGeom>
              <a:avLst/>
              <a:gdLst/>
              <a:ahLst/>
              <a:cxnLst/>
              <a:rect l="l" t="t" r="r" b="b"/>
              <a:pathLst>
                <a:path w="1227" h="501" extrusionOk="0">
                  <a:moveTo>
                    <a:pt x="1084" y="417"/>
                  </a:moveTo>
                  <a:cubicBezTo>
                    <a:pt x="1227" y="143"/>
                    <a:pt x="48" y="0"/>
                    <a:pt x="0" y="191"/>
                  </a:cubicBezTo>
                  <a:cubicBezTo>
                    <a:pt x="417" y="238"/>
                    <a:pt x="405" y="500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4"/>
            <p:cNvSpPr/>
            <p:nvPr/>
          </p:nvSpPr>
          <p:spPr>
            <a:xfrm>
              <a:off x="7082125" y="4322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55" y="84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4"/>
            <p:cNvSpPr/>
            <p:nvPr/>
          </p:nvSpPr>
          <p:spPr>
            <a:xfrm>
              <a:off x="412550" y="4320000"/>
              <a:ext cx="17275" cy="6575"/>
            </a:xfrm>
            <a:custGeom>
              <a:avLst/>
              <a:gdLst/>
              <a:ahLst/>
              <a:cxnLst/>
              <a:rect l="l" t="t" r="r" b="b"/>
              <a:pathLst>
                <a:path w="691" h="263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203"/>
                    <a:pt x="238" y="263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4"/>
            <p:cNvSpPr/>
            <p:nvPr/>
          </p:nvSpPr>
          <p:spPr>
            <a:xfrm>
              <a:off x="4652650" y="43140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67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4"/>
            <p:cNvSpPr/>
            <p:nvPr/>
          </p:nvSpPr>
          <p:spPr>
            <a:xfrm>
              <a:off x="3962675" y="43143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4"/>
            <p:cNvSpPr/>
            <p:nvPr/>
          </p:nvSpPr>
          <p:spPr>
            <a:xfrm>
              <a:off x="2165725" y="4300650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49"/>
                  </a:moveTo>
                  <a:cubicBezTo>
                    <a:pt x="1287" y="1"/>
                    <a:pt x="1" y="251"/>
                    <a:pt x="120" y="668"/>
                  </a:cubicBezTo>
                  <a:cubicBezTo>
                    <a:pt x="739" y="763"/>
                    <a:pt x="691" y="501"/>
                    <a:pt x="1215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4"/>
            <p:cNvSpPr/>
            <p:nvPr/>
          </p:nvSpPr>
          <p:spPr>
            <a:xfrm>
              <a:off x="318475" y="43137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4"/>
            <p:cNvSpPr/>
            <p:nvPr/>
          </p:nvSpPr>
          <p:spPr>
            <a:xfrm>
              <a:off x="6293925" y="4308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4"/>
            <p:cNvSpPr/>
            <p:nvPr/>
          </p:nvSpPr>
          <p:spPr>
            <a:xfrm>
              <a:off x="4366900" y="43110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4"/>
                  </a:moveTo>
                  <a:cubicBezTo>
                    <a:pt x="274" y="1"/>
                    <a:pt x="1" y="84"/>
                    <a:pt x="120" y="143"/>
                  </a:cubicBezTo>
                  <a:cubicBezTo>
                    <a:pt x="179" y="167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4"/>
            <p:cNvSpPr/>
            <p:nvPr/>
          </p:nvSpPr>
          <p:spPr>
            <a:xfrm>
              <a:off x="3910600" y="430035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8" y="561"/>
                  </a:moveTo>
                  <a:cubicBezTo>
                    <a:pt x="846" y="418"/>
                    <a:pt x="893" y="13"/>
                    <a:pt x="322" y="1"/>
                  </a:cubicBezTo>
                  <a:cubicBezTo>
                    <a:pt x="36" y="144"/>
                    <a:pt x="0" y="549"/>
                    <a:pt x="548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4"/>
            <p:cNvSpPr/>
            <p:nvPr/>
          </p:nvSpPr>
          <p:spPr>
            <a:xfrm>
              <a:off x="5937925" y="42994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22" y="36"/>
                  </a:cubicBezTo>
                  <a:cubicBezTo>
                    <a:pt x="263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4"/>
            <p:cNvSpPr/>
            <p:nvPr/>
          </p:nvSpPr>
          <p:spPr>
            <a:xfrm>
              <a:off x="2897375" y="429470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3" y="346"/>
                  </a:moveTo>
                  <a:cubicBezTo>
                    <a:pt x="703" y="370"/>
                    <a:pt x="1024" y="310"/>
                    <a:pt x="1072" y="120"/>
                  </a:cubicBezTo>
                  <a:cubicBezTo>
                    <a:pt x="703" y="132"/>
                    <a:pt x="0" y="1"/>
                    <a:pt x="20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4"/>
            <p:cNvSpPr/>
            <p:nvPr/>
          </p:nvSpPr>
          <p:spPr>
            <a:xfrm>
              <a:off x="2160675" y="42994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4"/>
            <p:cNvSpPr/>
            <p:nvPr/>
          </p:nvSpPr>
          <p:spPr>
            <a:xfrm>
              <a:off x="1674300" y="4297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20"/>
                  </a:moveTo>
                  <a:cubicBezTo>
                    <a:pt x="1" y="179"/>
                    <a:pt x="179" y="251"/>
                    <a:pt x="215" y="120"/>
                  </a:cubicBezTo>
                  <a:cubicBezTo>
                    <a:pt x="227" y="60"/>
                    <a:pt x="48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4"/>
            <p:cNvSpPr/>
            <p:nvPr/>
          </p:nvSpPr>
          <p:spPr>
            <a:xfrm>
              <a:off x="5334875" y="42968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67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4"/>
            <p:cNvSpPr/>
            <p:nvPr/>
          </p:nvSpPr>
          <p:spPr>
            <a:xfrm>
              <a:off x="4874400" y="42902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3" y="298"/>
                  </a:moveTo>
                  <a:cubicBezTo>
                    <a:pt x="287" y="179"/>
                    <a:pt x="96" y="0"/>
                    <a:pt x="36" y="179"/>
                  </a:cubicBezTo>
                  <a:cubicBezTo>
                    <a:pt x="1" y="298"/>
                    <a:pt x="215" y="476"/>
                    <a:pt x="263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4"/>
            <p:cNvSpPr/>
            <p:nvPr/>
          </p:nvSpPr>
          <p:spPr>
            <a:xfrm>
              <a:off x="242275" y="4293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4"/>
            <p:cNvSpPr/>
            <p:nvPr/>
          </p:nvSpPr>
          <p:spPr>
            <a:xfrm>
              <a:off x="3777550" y="42920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72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4"/>
            <p:cNvSpPr/>
            <p:nvPr/>
          </p:nvSpPr>
          <p:spPr>
            <a:xfrm>
              <a:off x="5489650" y="42828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4"/>
            <p:cNvSpPr/>
            <p:nvPr/>
          </p:nvSpPr>
          <p:spPr>
            <a:xfrm>
              <a:off x="3867425" y="4285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3"/>
                  </a:cubicBezTo>
                  <a:cubicBezTo>
                    <a:pt x="156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4"/>
            <p:cNvSpPr/>
            <p:nvPr/>
          </p:nvSpPr>
          <p:spPr>
            <a:xfrm>
              <a:off x="2315450" y="428042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5"/>
                  </a:moveTo>
                  <a:cubicBezTo>
                    <a:pt x="417" y="215"/>
                    <a:pt x="489" y="36"/>
                    <a:pt x="215" y="0"/>
                  </a:cubicBezTo>
                  <a:cubicBezTo>
                    <a:pt x="203" y="84"/>
                    <a:pt x="191" y="143"/>
                    <a:pt x="1" y="119"/>
                  </a:cubicBezTo>
                  <a:cubicBezTo>
                    <a:pt x="25" y="262"/>
                    <a:pt x="72" y="393"/>
                    <a:pt x="44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4"/>
            <p:cNvSpPr/>
            <p:nvPr/>
          </p:nvSpPr>
          <p:spPr>
            <a:xfrm>
              <a:off x="2261575" y="4286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55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4"/>
            <p:cNvSpPr/>
            <p:nvPr/>
          </p:nvSpPr>
          <p:spPr>
            <a:xfrm>
              <a:off x="2228850" y="427417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7" y="36"/>
                  </a:moveTo>
                  <a:cubicBezTo>
                    <a:pt x="369" y="0"/>
                    <a:pt x="36" y="60"/>
                    <a:pt x="0" y="250"/>
                  </a:cubicBezTo>
                  <a:cubicBezTo>
                    <a:pt x="310" y="286"/>
                    <a:pt x="369" y="429"/>
                    <a:pt x="655" y="476"/>
                  </a:cubicBezTo>
                  <a:cubicBezTo>
                    <a:pt x="702" y="334"/>
                    <a:pt x="964" y="274"/>
                    <a:pt x="857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4"/>
            <p:cNvSpPr/>
            <p:nvPr/>
          </p:nvSpPr>
          <p:spPr>
            <a:xfrm>
              <a:off x="3415900" y="4274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5" y="36"/>
                  </a:cubicBezTo>
                  <a:cubicBezTo>
                    <a:pt x="274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4"/>
            <p:cNvSpPr/>
            <p:nvPr/>
          </p:nvSpPr>
          <p:spPr>
            <a:xfrm>
              <a:off x="5935250" y="4269100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39"/>
                    <a:pt x="370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4"/>
            <p:cNvSpPr/>
            <p:nvPr/>
          </p:nvSpPr>
          <p:spPr>
            <a:xfrm>
              <a:off x="4927100" y="42685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4"/>
            <p:cNvSpPr/>
            <p:nvPr/>
          </p:nvSpPr>
          <p:spPr>
            <a:xfrm>
              <a:off x="2529775" y="4261075"/>
              <a:ext cx="21150" cy="12525"/>
            </a:xfrm>
            <a:custGeom>
              <a:avLst/>
              <a:gdLst/>
              <a:ahLst/>
              <a:cxnLst/>
              <a:rect l="l" t="t" r="r" b="b"/>
              <a:pathLst>
                <a:path w="846" h="501" extrusionOk="0">
                  <a:moveTo>
                    <a:pt x="786" y="453"/>
                  </a:moveTo>
                  <a:cubicBezTo>
                    <a:pt x="846" y="203"/>
                    <a:pt x="738" y="36"/>
                    <a:pt x="357" y="0"/>
                  </a:cubicBezTo>
                  <a:cubicBezTo>
                    <a:pt x="0" y="167"/>
                    <a:pt x="107" y="500"/>
                    <a:pt x="78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4"/>
            <p:cNvSpPr/>
            <p:nvPr/>
          </p:nvSpPr>
          <p:spPr>
            <a:xfrm>
              <a:off x="1913325" y="4255125"/>
              <a:ext cx="30375" cy="17275"/>
            </a:xfrm>
            <a:custGeom>
              <a:avLst/>
              <a:gdLst/>
              <a:ahLst/>
              <a:cxnLst/>
              <a:rect l="l" t="t" r="r" b="b"/>
              <a:pathLst>
                <a:path w="1215" h="691" extrusionOk="0">
                  <a:moveTo>
                    <a:pt x="667" y="691"/>
                  </a:moveTo>
                  <a:cubicBezTo>
                    <a:pt x="679" y="512"/>
                    <a:pt x="1215" y="595"/>
                    <a:pt x="1096" y="345"/>
                  </a:cubicBezTo>
                  <a:cubicBezTo>
                    <a:pt x="703" y="262"/>
                    <a:pt x="500" y="60"/>
                    <a:pt x="12" y="0"/>
                  </a:cubicBezTo>
                  <a:cubicBezTo>
                    <a:pt x="0" y="345"/>
                    <a:pt x="203" y="584"/>
                    <a:pt x="667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4"/>
            <p:cNvSpPr/>
            <p:nvPr/>
          </p:nvSpPr>
          <p:spPr>
            <a:xfrm>
              <a:off x="5617050" y="426612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79" y="155"/>
                    <a:pt x="453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4"/>
            <p:cNvSpPr/>
            <p:nvPr/>
          </p:nvSpPr>
          <p:spPr>
            <a:xfrm>
              <a:off x="6850850" y="4263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4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4"/>
            <p:cNvSpPr/>
            <p:nvPr/>
          </p:nvSpPr>
          <p:spPr>
            <a:xfrm>
              <a:off x="6038250" y="4252150"/>
              <a:ext cx="22925" cy="14600"/>
            </a:xfrm>
            <a:custGeom>
              <a:avLst/>
              <a:gdLst/>
              <a:ahLst/>
              <a:cxnLst/>
              <a:rect l="l" t="t" r="r" b="b"/>
              <a:pathLst>
                <a:path w="917" h="584" extrusionOk="0">
                  <a:moveTo>
                    <a:pt x="226" y="584"/>
                  </a:moveTo>
                  <a:lnTo>
                    <a:pt x="655" y="584"/>
                  </a:lnTo>
                  <a:cubicBezTo>
                    <a:pt x="536" y="417"/>
                    <a:pt x="917" y="0"/>
                    <a:pt x="441" y="24"/>
                  </a:cubicBezTo>
                  <a:cubicBezTo>
                    <a:pt x="596" y="333"/>
                    <a:pt x="0" y="238"/>
                    <a:pt x="0" y="464"/>
                  </a:cubicBezTo>
                  <a:cubicBezTo>
                    <a:pt x="143" y="464"/>
                    <a:pt x="274" y="476"/>
                    <a:pt x="226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4"/>
            <p:cNvSpPr/>
            <p:nvPr/>
          </p:nvSpPr>
          <p:spPr>
            <a:xfrm>
              <a:off x="4168075" y="4256600"/>
              <a:ext cx="6875" cy="11650"/>
            </a:xfrm>
            <a:custGeom>
              <a:avLst/>
              <a:gdLst/>
              <a:ahLst/>
              <a:cxnLst/>
              <a:rect l="l" t="t" r="r" b="b"/>
              <a:pathLst>
                <a:path w="275" h="466" extrusionOk="0">
                  <a:moveTo>
                    <a:pt x="250" y="286"/>
                  </a:moveTo>
                  <a:cubicBezTo>
                    <a:pt x="274" y="167"/>
                    <a:pt x="84" y="1"/>
                    <a:pt x="24" y="179"/>
                  </a:cubicBezTo>
                  <a:cubicBezTo>
                    <a:pt x="0" y="286"/>
                    <a:pt x="203" y="465"/>
                    <a:pt x="250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4"/>
            <p:cNvSpPr/>
            <p:nvPr/>
          </p:nvSpPr>
          <p:spPr>
            <a:xfrm>
              <a:off x="2084775" y="42575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67" y="167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4"/>
            <p:cNvSpPr/>
            <p:nvPr/>
          </p:nvSpPr>
          <p:spPr>
            <a:xfrm>
              <a:off x="1870150" y="42551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30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4"/>
            <p:cNvSpPr/>
            <p:nvPr/>
          </p:nvSpPr>
          <p:spPr>
            <a:xfrm>
              <a:off x="5146750" y="42461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25" y="203"/>
                    <a:pt x="180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4"/>
            <p:cNvSpPr/>
            <p:nvPr/>
          </p:nvSpPr>
          <p:spPr>
            <a:xfrm>
              <a:off x="2779800" y="4234875"/>
              <a:ext cx="41400" cy="22950"/>
            </a:xfrm>
            <a:custGeom>
              <a:avLst/>
              <a:gdLst/>
              <a:ahLst/>
              <a:cxnLst/>
              <a:rect l="l" t="t" r="r" b="b"/>
              <a:pathLst>
                <a:path w="1656" h="918" extrusionOk="0">
                  <a:moveTo>
                    <a:pt x="1655" y="489"/>
                  </a:moveTo>
                  <a:cubicBezTo>
                    <a:pt x="1513" y="334"/>
                    <a:pt x="822" y="477"/>
                    <a:pt x="786" y="262"/>
                  </a:cubicBezTo>
                  <a:cubicBezTo>
                    <a:pt x="762" y="132"/>
                    <a:pt x="727" y="1"/>
                    <a:pt x="358" y="36"/>
                  </a:cubicBezTo>
                  <a:cubicBezTo>
                    <a:pt x="0" y="572"/>
                    <a:pt x="1417" y="917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4"/>
            <p:cNvSpPr/>
            <p:nvPr/>
          </p:nvSpPr>
          <p:spPr>
            <a:xfrm>
              <a:off x="6378175" y="4243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95" y="156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4"/>
            <p:cNvSpPr/>
            <p:nvPr/>
          </p:nvSpPr>
          <p:spPr>
            <a:xfrm>
              <a:off x="2831900" y="42414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4"/>
            <p:cNvSpPr/>
            <p:nvPr/>
          </p:nvSpPr>
          <p:spPr>
            <a:xfrm>
              <a:off x="1696325" y="42441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4"/>
                    <a:pt x="1" y="1"/>
                    <a:pt x="1" y="120"/>
                  </a:cubicBezTo>
                  <a:cubicBezTo>
                    <a:pt x="167" y="84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4"/>
            <p:cNvSpPr/>
            <p:nvPr/>
          </p:nvSpPr>
          <p:spPr>
            <a:xfrm>
              <a:off x="5305425" y="4229825"/>
              <a:ext cx="22625" cy="11325"/>
            </a:xfrm>
            <a:custGeom>
              <a:avLst/>
              <a:gdLst/>
              <a:ahLst/>
              <a:cxnLst/>
              <a:rect l="l" t="t" r="r" b="b"/>
              <a:pathLst>
                <a:path w="905" h="453" extrusionOk="0">
                  <a:moveTo>
                    <a:pt x="619" y="453"/>
                  </a:moveTo>
                  <a:cubicBezTo>
                    <a:pt x="905" y="298"/>
                    <a:pt x="762" y="107"/>
                    <a:pt x="405" y="0"/>
                  </a:cubicBezTo>
                  <a:cubicBezTo>
                    <a:pt x="381" y="286"/>
                    <a:pt x="0" y="357"/>
                    <a:pt x="619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4"/>
            <p:cNvSpPr/>
            <p:nvPr/>
          </p:nvSpPr>
          <p:spPr>
            <a:xfrm>
              <a:off x="302100" y="42378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75" y="1"/>
                    <a:pt x="1" y="84"/>
                    <a:pt x="108" y="132"/>
                  </a:cubicBezTo>
                  <a:cubicBezTo>
                    <a:pt x="168" y="155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4"/>
            <p:cNvSpPr/>
            <p:nvPr/>
          </p:nvSpPr>
          <p:spPr>
            <a:xfrm>
              <a:off x="6823750" y="4234575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4"/>
            <p:cNvSpPr/>
            <p:nvPr/>
          </p:nvSpPr>
          <p:spPr>
            <a:xfrm>
              <a:off x="3793925" y="42354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4"/>
            <p:cNvSpPr/>
            <p:nvPr/>
          </p:nvSpPr>
          <p:spPr>
            <a:xfrm>
              <a:off x="7033300" y="422952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31"/>
                  </a:moveTo>
                  <a:cubicBezTo>
                    <a:pt x="429" y="12"/>
                    <a:pt x="48" y="0"/>
                    <a:pt x="1" y="131"/>
                  </a:cubicBezTo>
                  <a:cubicBezTo>
                    <a:pt x="239" y="119"/>
                    <a:pt x="322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4"/>
            <p:cNvSpPr/>
            <p:nvPr/>
          </p:nvSpPr>
          <p:spPr>
            <a:xfrm>
              <a:off x="7248800" y="4221775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501" y="441"/>
                  </a:moveTo>
                  <a:cubicBezTo>
                    <a:pt x="572" y="298"/>
                    <a:pt x="811" y="239"/>
                    <a:pt x="727" y="1"/>
                  </a:cubicBezTo>
                  <a:lnTo>
                    <a:pt x="72" y="1"/>
                  </a:lnTo>
                  <a:cubicBezTo>
                    <a:pt x="1" y="251"/>
                    <a:pt x="120" y="417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4"/>
            <p:cNvSpPr/>
            <p:nvPr/>
          </p:nvSpPr>
          <p:spPr>
            <a:xfrm>
              <a:off x="5174150" y="422357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69"/>
                  </a:moveTo>
                  <a:cubicBezTo>
                    <a:pt x="441" y="250"/>
                    <a:pt x="619" y="238"/>
                    <a:pt x="667" y="155"/>
                  </a:cubicBezTo>
                  <a:cubicBezTo>
                    <a:pt x="381" y="155"/>
                    <a:pt x="369" y="0"/>
                    <a:pt x="12" y="36"/>
                  </a:cubicBezTo>
                  <a:cubicBezTo>
                    <a:pt x="0" y="226"/>
                    <a:pt x="179" y="310"/>
                    <a:pt x="44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4"/>
            <p:cNvSpPr/>
            <p:nvPr/>
          </p:nvSpPr>
          <p:spPr>
            <a:xfrm>
              <a:off x="7008300" y="42262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4"/>
            <p:cNvSpPr/>
            <p:nvPr/>
          </p:nvSpPr>
          <p:spPr>
            <a:xfrm>
              <a:off x="4156150" y="4217625"/>
              <a:ext cx="31300" cy="16375"/>
            </a:xfrm>
            <a:custGeom>
              <a:avLst/>
              <a:gdLst/>
              <a:ahLst/>
              <a:cxnLst/>
              <a:rect l="l" t="t" r="r" b="b"/>
              <a:pathLst>
                <a:path w="1252" h="655" extrusionOk="0">
                  <a:moveTo>
                    <a:pt x="727" y="393"/>
                  </a:moveTo>
                  <a:cubicBezTo>
                    <a:pt x="1251" y="0"/>
                    <a:pt x="1" y="655"/>
                    <a:pt x="727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4"/>
            <p:cNvSpPr/>
            <p:nvPr/>
          </p:nvSpPr>
          <p:spPr>
            <a:xfrm>
              <a:off x="2408325" y="4214625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8"/>
                  </a:moveTo>
                  <a:cubicBezTo>
                    <a:pt x="1036" y="477"/>
                    <a:pt x="1132" y="311"/>
                    <a:pt x="1072" y="49"/>
                  </a:cubicBezTo>
                  <a:cubicBezTo>
                    <a:pt x="751" y="60"/>
                    <a:pt x="274" y="1"/>
                    <a:pt x="203" y="168"/>
                  </a:cubicBezTo>
                  <a:cubicBezTo>
                    <a:pt x="774" y="120"/>
                    <a:pt x="0" y="787"/>
                    <a:pt x="858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4"/>
            <p:cNvSpPr/>
            <p:nvPr/>
          </p:nvSpPr>
          <p:spPr>
            <a:xfrm>
              <a:off x="3316775" y="421047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834" y="679"/>
                  </a:moveTo>
                  <a:cubicBezTo>
                    <a:pt x="1203" y="477"/>
                    <a:pt x="691" y="167"/>
                    <a:pt x="393" y="0"/>
                  </a:cubicBezTo>
                  <a:cubicBezTo>
                    <a:pt x="60" y="167"/>
                    <a:pt x="0" y="762"/>
                    <a:pt x="834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4"/>
            <p:cNvSpPr/>
            <p:nvPr/>
          </p:nvSpPr>
          <p:spPr>
            <a:xfrm>
              <a:off x="2440775" y="42185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0" y="120"/>
                  </a:moveTo>
                  <a:cubicBezTo>
                    <a:pt x="0" y="179"/>
                    <a:pt x="179" y="239"/>
                    <a:pt x="226" y="120"/>
                  </a:cubicBezTo>
                  <a:cubicBezTo>
                    <a:pt x="215" y="60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4"/>
            <p:cNvSpPr/>
            <p:nvPr/>
          </p:nvSpPr>
          <p:spPr>
            <a:xfrm>
              <a:off x="504525" y="4207500"/>
              <a:ext cx="44675" cy="23225"/>
            </a:xfrm>
            <a:custGeom>
              <a:avLst/>
              <a:gdLst/>
              <a:ahLst/>
              <a:cxnLst/>
              <a:rect l="l" t="t" r="r" b="b"/>
              <a:pathLst>
                <a:path w="1787" h="929" extrusionOk="0">
                  <a:moveTo>
                    <a:pt x="1786" y="453"/>
                  </a:moveTo>
                  <a:cubicBezTo>
                    <a:pt x="1179" y="441"/>
                    <a:pt x="1191" y="84"/>
                    <a:pt x="703" y="0"/>
                  </a:cubicBezTo>
                  <a:cubicBezTo>
                    <a:pt x="965" y="381"/>
                    <a:pt x="0" y="95"/>
                    <a:pt x="262" y="453"/>
                  </a:cubicBezTo>
                  <a:cubicBezTo>
                    <a:pt x="1084" y="345"/>
                    <a:pt x="1524" y="929"/>
                    <a:pt x="178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4"/>
            <p:cNvSpPr/>
            <p:nvPr/>
          </p:nvSpPr>
          <p:spPr>
            <a:xfrm>
              <a:off x="2829200" y="42179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80"/>
                    <a:pt x="430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4"/>
            <p:cNvSpPr/>
            <p:nvPr/>
          </p:nvSpPr>
          <p:spPr>
            <a:xfrm>
              <a:off x="1897250" y="421552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39"/>
                    <a:pt x="381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4"/>
            <p:cNvSpPr/>
            <p:nvPr/>
          </p:nvSpPr>
          <p:spPr>
            <a:xfrm>
              <a:off x="2595550" y="42122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4"/>
            <p:cNvSpPr/>
            <p:nvPr/>
          </p:nvSpPr>
          <p:spPr>
            <a:xfrm>
              <a:off x="4685100" y="42098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48" y="0"/>
                    <a:pt x="0" y="131"/>
                  </a:cubicBezTo>
                  <a:cubicBezTo>
                    <a:pt x="250" y="120"/>
                    <a:pt x="631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4"/>
            <p:cNvSpPr/>
            <p:nvPr/>
          </p:nvSpPr>
          <p:spPr>
            <a:xfrm>
              <a:off x="2527375" y="4207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80" y="95"/>
                    <a:pt x="442" y="107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4"/>
            <p:cNvSpPr/>
            <p:nvPr/>
          </p:nvSpPr>
          <p:spPr>
            <a:xfrm>
              <a:off x="7255050" y="4196175"/>
              <a:ext cx="11650" cy="9850"/>
            </a:xfrm>
            <a:custGeom>
              <a:avLst/>
              <a:gdLst/>
              <a:ahLst/>
              <a:cxnLst/>
              <a:rect l="l" t="t" r="r" b="b"/>
              <a:pathLst>
                <a:path w="466" h="394" extrusionOk="0">
                  <a:moveTo>
                    <a:pt x="465" y="334"/>
                  </a:moveTo>
                  <a:lnTo>
                    <a:pt x="465" y="120"/>
                  </a:lnTo>
                  <a:cubicBezTo>
                    <a:pt x="239" y="120"/>
                    <a:pt x="203" y="25"/>
                    <a:pt x="25" y="1"/>
                  </a:cubicBezTo>
                  <a:cubicBezTo>
                    <a:pt x="60" y="179"/>
                    <a:pt x="1" y="394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4"/>
            <p:cNvSpPr/>
            <p:nvPr/>
          </p:nvSpPr>
          <p:spPr>
            <a:xfrm>
              <a:off x="4589850" y="42009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4"/>
            <p:cNvSpPr/>
            <p:nvPr/>
          </p:nvSpPr>
          <p:spPr>
            <a:xfrm>
              <a:off x="1904700" y="4196175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34"/>
                  </a:moveTo>
                  <a:cubicBezTo>
                    <a:pt x="941" y="36"/>
                    <a:pt x="345" y="120"/>
                    <a:pt x="131" y="1"/>
                  </a:cubicBezTo>
                  <a:cubicBezTo>
                    <a:pt x="0" y="298"/>
                    <a:pt x="226" y="417"/>
                    <a:pt x="78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4"/>
            <p:cNvSpPr/>
            <p:nvPr/>
          </p:nvSpPr>
          <p:spPr>
            <a:xfrm>
              <a:off x="7005625" y="4193500"/>
              <a:ext cx="27700" cy="8950"/>
            </a:xfrm>
            <a:custGeom>
              <a:avLst/>
              <a:gdLst/>
              <a:ahLst/>
              <a:cxnLst/>
              <a:rect l="l" t="t" r="r" b="b"/>
              <a:pathLst>
                <a:path w="1108" h="358" extrusionOk="0">
                  <a:moveTo>
                    <a:pt x="227" y="322"/>
                  </a:moveTo>
                  <a:cubicBezTo>
                    <a:pt x="715" y="358"/>
                    <a:pt x="1048" y="298"/>
                    <a:pt x="1108" y="108"/>
                  </a:cubicBezTo>
                  <a:cubicBezTo>
                    <a:pt x="715" y="132"/>
                    <a:pt x="1" y="1"/>
                    <a:pt x="227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4"/>
            <p:cNvSpPr/>
            <p:nvPr/>
          </p:nvSpPr>
          <p:spPr>
            <a:xfrm>
              <a:off x="2341350" y="4190525"/>
              <a:ext cx="14025" cy="11050"/>
            </a:xfrm>
            <a:custGeom>
              <a:avLst/>
              <a:gdLst/>
              <a:ahLst/>
              <a:cxnLst/>
              <a:rect l="l" t="t" r="r" b="b"/>
              <a:pathLst>
                <a:path w="561" h="442" extrusionOk="0">
                  <a:moveTo>
                    <a:pt x="501" y="441"/>
                  </a:moveTo>
                  <a:cubicBezTo>
                    <a:pt x="560" y="191"/>
                    <a:pt x="441" y="24"/>
                    <a:pt x="60" y="1"/>
                  </a:cubicBezTo>
                  <a:cubicBezTo>
                    <a:pt x="1" y="251"/>
                    <a:pt x="108" y="429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4"/>
            <p:cNvSpPr/>
            <p:nvPr/>
          </p:nvSpPr>
          <p:spPr>
            <a:xfrm>
              <a:off x="5769450" y="41953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55"/>
                  </a:moveTo>
                  <a:cubicBezTo>
                    <a:pt x="156" y="179"/>
                    <a:pt x="429" y="95"/>
                    <a:pt x="322" y="36"/>
                  </a:cubicBezTo>
                  <a:cubicBezTo>
                    <a:pt x="263" y="0"/>
                    <a:pt x="1" y="95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4"/>
            <p:cNvSpPr/>
            <p:nvPr/>
          </p:nvSpPr>
          <p:spPr>
            <a:xfrm>
              <a:off x="2046375" y="41953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08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4"/>
            <p:cNvSpPr/>
            <p:nvPr/>
          </p:nvSpPr>
          <p:spPr>
            <a:xfrm>
              <a:off x="6059675" y="418487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3" y="346"/>
                  </a:moveTo>
                  <a:cubicBezTo>
                    <a:pt x="477" y="191"/>
                    <a:pt x="739" y="179"/>
                    <a:pt x="679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4"/>
            <p:cNvSpPr/>
            <p:nvPr/>
          </p:nvSpPr>
          <p:spPr>
            <a:xfrm>
              <a:off x="1784725" y="4175650"/>
              <a:ext cx="36650" cy="9250"/>
            </a:xfrm>
            <a:custGeom>
              <a:avLst/>
              <a:gdLst/>
              <a:ahLst/>
              <a:cxnLst/>
              <a:rect l="l" t="t" r="r" b="b"/>
              <a:pathLst>
                <a:path w="1466" h="370" extrusionOk="0">
                  <a:moveTo>
                    <a:pt x="811" y="369"/>
                  </a:moveTo>
                  <a:cubicBezTo>
                    <a:pt x="1465" y="0"/>
                    <a:pt x="1" y="24"/>
                    <a:pt x="81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4"/>
            <p:cNvSpPr/>
            <p:nvPr/>
          </p:nvSpPr>
          <p:spPr>
            <a:xfrm>
              <a:off x="7264575" y="416700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70"/>
                  </a:moveTo>
                  <a:cubicBezTo>
                    <a:pt x="1275" y="1"/>
                    <a:pt x="1" y="656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4"/>
            <p:cNvSpPr/>
            <p:nvPr/>
          </p:nvSpPr>
          <p:spPr>
            <a:xfrm>
              <a:off x="6573725" y="41756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4"/>
            <p:cNvSpPr/>
            <p:nvPr/>
          </p:nvSpPr>
          <p:spPr>
            <a:xfrm>
              <a:off x="4201400" y="41738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4"/>
            <p:cNvSpPr/>
            <p:nvPr/>
          </p:nvSpPr>
          <p:spPr>
            <a:xfrm>
              <a:off x="2511025" y="4172975"/>
              <a:ext cx="10725" cy="6850"/>
            </a:xfrm>
            <a:custGeom>
              <a:avLst/>
              <a:gdLst/>
              <a:ahLst/>
              <a:cxnLst/>
              <a:rect l="l" t="t" r="r" b="b"/>
              <a:pathLst>
                <a:path w="429" h="274" extrusionOk="0">
                  <a:moveTo>
                    <a:pt x="0" y="131"/>
                  </a:moveTo>
                  <a:cubicBezTo>
                    <a:pt x="0" y="250"/>
                    <a:pt x="393" y="274"/>
                    <a:pt x="429" y="131"/>
                  </a:cubicBezTo>
                  <a:cubicBezTo>
                    <a:pt x="405" y="0"/>
                    <a:pt x="214" y="72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4"/>
            <p:cNvSpPr/>
            <p:nvPr/>
          </p:nvSpPr>
          <p:spPr>
            <a:xfrm>
              <a:off x="5582825" y="416285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834" y="536"/>
                  </a:moveTo>
                  <a:lnTo>
                    <a:pt x="834" y="96"/>
                  </a:lnTo>
                  <a:cubicBezTo>
                    <a:pt x="1" y="0"/>
                    <a:pt x="1" y="631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4"/>
            <p:cNvSpPr/>
            <p:nvPr/>
          </p:nvSpPr>
          <p:spPr>
            <a:xfrm>
              <a:off x="2397025" y="417027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44"/>
                  </a:moveTo>
                  <a:cubicBezTo>
                    <a:pt x="214" y="84"/>
                    <a:pt x="36" y="1"/>
                    <a:pt x="0" y="144"/>
                  </a:cubicBezTo>
                  <a:cubicBezTo>
                    <a:pt x="12" y="203"/>
                    <a:pt x="191" y="263"/>
                    <a:pt x="214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4"/>
            <p:cNvSpPr/>
            <p:nvPr/>
          </p:nvSpPr>
          <p:spPr>
            <a:xfrm>
              <a:off x="3500125" y="41673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3" y="203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4"/>
            <p:cNvSpPr/>
            <p:nvPr/>
          </p:nvSpPr>
          <p:spPr>
            <a:xfrm>
              <a:off x="2342550" y="416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226" y="0"/>
                  </a:moveTo>
                  <a:cubicBezTo>
                    <a:pt x="238" y="155"/>
                    <a:pt x="119" y="250"/>
                    <a:pt x="0" y="346"/>
                  </a:cubicBezTo>
                  <a:cubicBezTo>
                    <a:pt x="286" y="346"/>
                    <a:pt x="298" y="489"/>
                    <a:pt x="655" y="465"/>
                  </a:cubicBezTo>
                  <a:cubicBezTo>
                    <a:pt x="726" y="191"/>
                    <a:pt x="607" y="12"/>
                    <a:pt x="22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4"/>
            <p:cNvSpPr/>
            <p:nvPr/>
          </p:nvSpPr>
          <p:spPr>
            <a:xfrm>
              <a:off x="2252950" y="41673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4"/>
            <p:cNvSpPr/>
            <p:nvPr/>
          </p:nvSpPr>
          <p:spPr>
            <a:xfrm>
              <a:off x="1717750" y="41592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1" y="239"/>
                  </a:moveTo>
                  <a:cubicBezTo>
                    <a:pt x="227" y="239"/>
                    <a:pt x="263" y="322"/>
                    <a:pt x="442" y="346"/>
                  </a:cubicBezTo>
                  <a:cubicBezTo>
                    <a:pt x="442" y="227"/>
                    <a:pt x="608" y="203"/>
                    <a:pt x="656" y="119"/>
                  </a:cubicBezTo>
                  <a:cubicBezTo>
                    <a:pt x="442" y="119"/>
                    <a:pt x="394" y="24"/>
                    <a:pt x="227" y="0"/>
                  </a:cubicBezTo>
                  <a:cubicBezTo>
                    <a:pt x="227" y="131"/>
                    <a:pt x="49" y="143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4"/>
            <p:cNvSpPr/>
            <p:nvPr/>
          </p:nvSpPr>
          <p:spPr>
            <a:xfrm>
              <a:off x="3755225" y="41566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67"/>
                    <a:pt x="0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4"/>
            <p:cNvSpPr/>
            <p:nvPr/>
          </p:nvSpPr>
          <p:spPr>
            <a:xfrm>
              <a:off x="2380350" y="4159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24" y="191"/>
                    <a:pt x="203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4"/>
            <p:cNvSpPr/>
            <p:nvPr/>
          </p:nvSpPr>
          <p:spPr>
            <a:xfrm>
              <a:off x="2255625" y="41592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2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4"/>
            <p:cNvSpPr/>
            <p:nvPr/>
          </p:nvSpPr>
          <p:spPr>
            <a:xfrm>
              <a:off x="7082125" y="41569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4"/>
            <p:cNvSpPr/>
            <p:nvPr/>
          </p:nvSpPr>
          <p:spPr>
            <a:xfrm>
              <a:off x="2478875" y="4140525"/>
              <a:ext cx="20550" cy="15800"/>
            </a:xfrm>
            <a:custGeom>
              <a:avLst/>
              <a:gdLst/>
              <a:ahLst/>
              <a:cxnLst/>
              <a:rect l="l" t="t" r="r" b="b"/>
              <a:pathLst>
                <a:path w="822" h="632" extrusionOk="0">
                  <a:moveTo>
                    <a:pt x="0" y="96"/>
                  </a:moveTo>
                  <a:lnTo>
                    <a:pt x="0" y="536"/>
                  </a:lnTo>
                  <a:cubicBezTo>
                    <a:pt x="822" y="631"/>
                    <a:pt x="822" y="0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4"/>
            <p:cNvSpPr/>
            <p:nvPr/>
          </p:nvSpPr>
          <p:spPr>
            <a:xfrm>
              <a:off x="2541975" y="4132175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53" y="656"/>
                  </a:moveTo>
                  <a:cubicBezTo>
                    <a:pt x="1179" y="1"/>
                    <a:pt x="0" y="608"/>
                    <a:pt x="953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4"/>
            <p:cNvSpPr/>
            <p:nvPr/>
          </p:nvSpPr>
          <p:spPr>
            <a:xfrm>
              <a:off x="6457050" y="4129500"/>
              <a:ext cx="27100" cy="17000"/>
            </a:xfrm>
            <a:custGeom>
              <a:avLst/>
              <a:gdLst/>
              <a:ahLst/>
              <a:cxnLst/>
              <a:rect l="l" t="t" r="r" b="b"/>
              <a:pathLst>
                <a:path w="1084" h="680" extrusionOk="0">
                  <a:moveTo>
                    <a:pt x="0" y="537"/>
                  </a:moveTo>
                  <a:cubicBezTo>
                    <a:pt x="274" y="679"/>
                    <a:pt x="798" y="679"/>
                    <a:pt x="1084" y="537"/>
                  </a:cubicBezTo>
                  <a:cubicBezTo>
                    <a:pt x="1084" y="1"/>
                    <a:pt x="0" y="1"/>
                    <a:pt x="0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4"/>
            <p:cNvSpPr/>
            <p:nvPr/>
          </p:nvSpPr>
          <p:spPr>
            <a:xfrm>
              <a:off x="6348100" y="41429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24"/>
                    <a:pt x="1" y="1"/>
                    <a:pt x="1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4"/>
            <p:cNvSpPr/>
            <p:nvPr/>
          </p:nvSpPr>
          <p:spPr>
            <a:xfrm>
              <a:off x="6918400" y="413725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27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191"/>
                    <a:pt x="239" y="250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4"/>
            <p:cNvSpPr/>
            <p:nvPr/>
          </p:nvSpPr>
          <p:spPr>
            <a:xfrm>
              <a:off x="6984200" y="4130100"/>
              <a:ext cx="10725" cy="8075"/>
            </a:xfrm>
            <a:custGeom>
              <a:avLst/>
              <a:gdLst/>
              <a:ahLst/>
              <a:cxnLst/>
              <a:rect l="l" t="t" r="r" b="b"/>
              <a:pathLst>
                <a:path w="429" h="323" extrusionOk="0">
                  <a:moveTo>
                    <a:pt x="429" y="167"/>
                  </a:moveTo>
                  <a:cubicBezTo>
                    <a:pt x="191" y="179"/>
                    <a:pt x="84" y="1"/>
                    <a:pt x="0" y="167"/>
                  </a:cubicBezTo>
                  <a:cubicBezTo>
                    <a:pt x="0" y="286"/>
                    <a:pt x="381" y="322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4"/>
            <p:cNvSpPr/>
            <p:nvPr/>
          </p:nvSpPr>
          <p:spPr>
            <a:xfrm>
              <a:off x="3182225" y="4130400"/>
              <a:ext cx="11350" cy="4775"/>
            </a:xfrm>
            <a:custGeom>
              <a:avLst/>
              <a:gdLst/>
              <a:ahLst/>
              <a:cxnLst/>
              <a:rect l="l" t="t" r="r" b="b"/>
              <a:pathLst>
                <a:path w="454" h="191" extrusionOk="0">
                  <a:moveTo>
                    <a:pt x="334" y="36"/>
                  </a:moveTo>
                  <a:cubicBezTo>
                    <a:pt x="275" y="0"/>
                    <a:pt x="1" y="96"/>
                    <a:pt x="120" y="143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4"/>
            <p:cNvSpPr/>
            <p:nvPr/>
          </p:nvSpPr>
          <p:spPr>
            <a:xfrm>
              <a:off x="6446025" y="4123250"/>
              <a:ext cx="11050" cy="5400"/>
            </a:xfrm>
            <a:custGeom>
              <a:avLst/>
              <a:gdLst/>
              <a:ahLst/>
              <a:cxnLst/>
              <a:rect l="l" t="t" r="r" b="b"/>
              <a:pathLst>
                <a:path w="442" h="216" extrusionOk="0">
                  <a:moveTo>
                    <a:pt x="441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4"/>
            <p:cNvSpPr/>
            <p:nvPr/>
          </p:nvSpPr>
          <p:spPr>
            <a:xfrm>
              <a:off x="6564800" y="4120275"/>
              <a:ext cx="17275" cy="6575"/>
            </a:xfrm>
            <a:custGeom>
              <a:avLst/>
              <a:gdLst/>
              <a:ahLst/>
              <a:cxnLst/>
              <a:rect l="l" t="t" r="r" b="b"/>
              <a:pathLst>
                <a:path w="691" h="263" extrusionOk="0">
                  <a:moveTo>
                    <a:pt x="691" y="215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03"/>
                    <a:pt x="250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4"/>
            <p:cNvSpPr/>
            <p:nvPr/>
          </p:nvSpPr>
          <p:spPr>
            <a:xfrm>
              <a:off x="6326375" y="41146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20"/>
                  </a:moveTo>
                  <a:cubicBezTo>
                    <a:pt x="429" y="120"/>
                    <a:pt x="405" y="24"/>
                    <a:pt x="227" y="0"/>
                  </a:cubicBezTo>
                  <a:cubicBezTo>
                    <a:pt x="227" y="120"/>
                    <a:pt x="48" y="131"/>
                    <a:pt x="0" y="227"/>
                  </a:cubicBezTo>
                  <a:cubicBezTo>
                    <a:pt x="227" y="227"/>
                    <a:pt x="250" y="310"/>
                    <a:pt x="429" y="346"/>
                  </a:cubicBezTo>
                  <a:cubicBezTo>
                    <a:pt x="441" y="227"/>
                    <a:pt x="608" y="203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4"/>
            <p:cNvSpPr/>
            <p:nvPr/>
          </p:nvSpPr>
          <p:spPr>
            <a:xfrm>
              <a:off x="6220400" y="41193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4"/>
            <p:cNvSpPr/>
            <p:nvPr/>
          </p:nvSpPr>
          <p:spPr>
            <a:xfrm>
              <a:off x="5535200" y="410777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775" y="501"/>
                  </a:moveTo>
                  <a:cubicBezTo>
                    <a:pt x="798" y="501"/>
                    <a:pt x="763" y="394"/>
                    <a:pt x="775" y="382"/>
                  </a:cubicBezTo>
                  <a:cubicBezTo>
                    <a:pt x="798" y="358"/>
                    <a:pt x="989" y="143"/>
                    <a:pt x="1001" y="155"/>
                  </a:cubicBezTo>
                  <a:cubicBezTo>
                    <a:pt x="763" y="1"/>
                    <a:pt x="1" y="572"/>
                    <a:pt x="775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4"/>
            <p:cNvSpPr/>
            <p:nvPr/>
          </p:nvSpPr>
          <p:spPr>
            <a:xfrm>
              <a:off x="6177250" y="41057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51" y="12"/>
                  </a:cubicBezTo>
                  <a:cubicBezTo>
                    <a:pt x="417" y="24"/>
                    <a:pt x="0" y="0"/>
                    <a:pt x="96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4"/>
            <p:cNvSpPr/>
            <p:nvPr/>
          </p:nvSpPr>
          <p:spPr>
            <a:xfrm>
              <a:off x="2326475" y="41057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4"/>
            <p:cNvSpPr/>
            <p:nvPr/>
          </p:nvSpPr>
          <p:spPr>
            <a:xfrm>
              <a:off x="7131225" y="4083075"/>
              <a:ext cx="44100" cy="28600"/>
            </a:xfrm>
            <a:custGeom>
              <a:avLst/>
              <a:gdLst/>
              <a:ahLst/>
              <a:cxnLst/>
              <a:rect l="l" t="t" r="r" b="b"/>
              <a:pathLst>
                <a:path w="1764" h="1144" extrusionOk="0">
                  <a:moveTo>
                    <a:pt x="1513" y="24"/>
                  </a:moveTo>
                  <a:cubicBezTo>
                    <a:pt x="370" y="0"/>
                    <a:pt x="144" y="441"/>
                    <a:pt x="1" y="917"/>
                  </a:cubicBezTo>
                  <a:cubicBezTo>
                    <a:pt x="906" y="1143"/>
                    <a:pt x="1763" y="739"/>
                    <a:pt x="151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4"/>
            <p:cNvSpPr/>
            <p:nvPr/>
          </p:nvSpPr>
          <p:spPr>
            <a:xfrm>
              <a:off x="6451675" y="4106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18" y="119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4"/>
            <p:cNvSpPr/>
            <p:nvPr/>
          </p:nvSpPr>
          <p:spPr>
            <a:xfrm>
              <a:off x="2413675" y="4083675"/>
              <a:ext cx="40225" cy="19650"/>
            </a:xfrm>
            <a:custGeom>
              <a:avLst/>
              <a:gdLst/>
              <a:ahLst/>
              <a:cxnLst/>
              <a:rect l="l" t="t" r="r" b="b"/>
              <a:pathLst>
                <a:path w="1609" h="786" extrusionOk="0">
                  <a:moveTo>
                    <a:pt x="1084" y="786"/>
                  </a:moveTo>
                  <a:cubicBezTo>
                    <a:pt x="1608" y="512"/>
                    <a:pt x="1001" y="179"/>
                    <a:pt x="656" y="0"/>
                  </a:cubicBezTo>
                  <a:cubicBezTo>
                    <a:pt x="620" y="131"/>
                    <a:pt x="310" y="119"/>
                    <a:pt x="1" y="119"/>
                  </a:cubicBezTo>
                  <a:cubicBezTo>
                    <a:pt x="120" y="465"/>
                    <a:pt x="501" y="667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4"/>
            <p:cNvSpPr/>
            <p:nvPr/>
          </p:nvSpPr>
          <p:spPr>
            <a:xfrm>
              <a:off x="1820450" y="409497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1" y="191"/>
                    <a:pt x="691" y="1"/>
                  </a:cubicBezTo>
                  <a:lnTo>
                    <a:pt x="263" y="1"/>
                  </a:lnTo>
                  <a:cubicBezTo>
                    <a:pt x="1" y="155"/>
                    <a:pt x="1" y="274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4"/>
            <p:cNvSpPr/>
            <p:nvPr/>
          </p:nvSpPr>
          <p:spPr>
            <a:xfrm>
              <a:off x="4611875" y="40884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44"/>
                  </a:moveTo>
                  <a:cubicBezTo>
                    <a:pt x="167" y="167"/>
                    <a:pt x="429" y="84"/>
                    <a:pt x="322" y="25"/>
                  </a:cubicBezTo>
                  <a:cubicBezTo>
                    <a:pt x="262" y="1"/>
                    <a:pt x="0" y="96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4"/>
            <p:cNvSpPr/>
            <p:nvPr/>
          </p:nvSpPr>
          <p:spPr>
            <a:xfrm>
              <a:off x="1508500" y="40884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4"/>
                  </a:moveTo>
                  <a:cubicBezTo>
                    <a:pt x="179" y="167"/>
                    <a:pt x="441" y="84"/>
                    <a:pt x="334" y="25"/>
                  </a:cubicBezTo>
                  <a:cubicBezTo>
                    <a:pt x="263" y="1"/>
                    <a:pt x="1" y="96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4"/>
            <p:cNvSpPr/>
            <p:nvPr/>
          </p:nvSpPr>
          <p:spPr>
            <a:xfrm>
              <a:off x="6378175" y="40801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4"/>
            <p:cNvSpPr/>
            <p:nvPr/>
          </p:nvSpPr>
          <p:spPr>
            <a:xfrm>
              <a:off x="3585250" y="4071475"/>
              <a:ext cx="31575" cy="16375"/>
            </a:xfrm>
            <a:custGeom>
              <a:avLst/>
              <a:gdLst/>
              <a:ahLst/>
              <a:cxnLst/>
              <a:rect l="l" t="t" r="r" b="b"/>
              <a:pathLst>
                <a:path w="1263" h="655" extrusionOk="0">
                  <a:moveTo>
                    <a:pt x="751" y="369"/>
                  </a:moveTo>
                  <a:cubicBezTo>
                    <a:pt x="1263" y="0"/>
                    <a:pt x="1" y="655"/>
                    <a:pt x="75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4"/>
            <p:cNvSpPr/>
            <p:nvPr/>
          </p:nvSpPr>
          <p:spPr>
            <a:xfrm>
              <a:off x="987025" y="406847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6" y="608"/>
                  </a:moveTo>
                  <a:cubicBezTo>
                    <a:pt x="1012" y="287"/>
                    <a:pt x="1000" y="1"/>
                    <a:pt x="322" y="49"/>
                  </a:cubicBezTo>
                  <a:cubicBezTo>
                    <a:pt x="262" y="191"/>
                    <a:pt x="0" y="251"/>
                    <a:pt x="95" y="489"/>
                  </a:cubicBezTo>
                  <a:cubicBezTo>
                    <a:pt x="393" y="537"/>
                    <a:pt x="524" y="656"/>
                    <a:pt x="976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4"/>
            <p:cNvSpPr/>
            <p:nvPr/>
          </p:nvSpPr>
          <p:spPr>
            <a:xfrm>
              <a:off x="929875" y="40670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4"/>
            <p:cNvSpPr/>
            <p:nvPr/>
          </p:nvSpPr>
          <p:spPr>
            <a:xfrm>
              <a:off x="6848475" y="4058375"/>
              <a:ext cx="17275" cy="12225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202" y="0"/>
                  </a:moveTo>
                  <a:cubicBezTo>
                    <a:pt x="214" y="155"/>
                    <a:pt x="95" y="250"/>
                    <a:pt x="0" y="345"/>
                  </a:cubicBezTo>
                  <a:cubicBezTo>
                    <a:pt x="274" y="345"/>
                    <a:pt x="298" y="488"/>
                    <a:pt x="655" y="465"/>
                  </a:cubicBezTo>
                  <a:cubicBezTo>
                    <a:pt x="691" y="191"/>
                    <a:pt x="595" y="36"/>
                    <a:pt x="20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4"/>
            <p:cNvSpPr/>
            <p:nvPr/>
          </p:nvSpPr>
          <p:spPr>
            <a:xfrm>
              <a:off x="5915900" y="4058375"/>
              <a:ext cx="24725" cy="13700"/>
            </a:xfrm>
            <a:custGeom>
              <a:avLst/>
              <a:gdLst/>
              <a:ahLst/>
              <a:cxnLst/>
              <a:rect l="l" t="t" r="r" b="b"/>
              <a:pathLst>
                <a:path w="989" h="548" extrusionOk="0">
                  <a:moveTo>
                    <a:pt x="989" y="226"/>
                  </a:moveTo>
                  <a:cubicBezTo>
                    <a:pt x="703" y="226"/>
                    <a:pt x="787" y="36"/>
                    <a:pt x="548" y="0"/>
                  </a:cubicBezTo>
                  <a:cubicBezTo>
                    <a:pt x="537" y="179"/>
                    <a:pt x="1" y="95"/>
                    <a:pt x="120" y="345"/>
                  </a:cubicBezTo>
                  <a:cubicBezTo>
                    <a:pt x="667" y="345"/>
                    <a:pt x="810" y="548"/>
                    <a:pt x="98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4"/>
            <p:cNvSpPr/>
            <p:nvPr/>
          </p:nvSpPr>
          <p:spPr>
            <a:xfrm>
              <a:off x="3201275" y="40631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3" y="144"/>
                  </a:cubicBezTo>
                  <a:cubicBezTo>
                    <a:pt x="1" y="215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4"/>
            <p:cNvSpPr/>
            <p:nvPr/>
          </p:nvSpPr>
          <p:spPr>
            <a:xfrm>
              <a:off x="2872375" y="4051225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393"/>
                  </a:moveTo>
                  <a:cubicBezTo>
                    <a:pt x="786" y="381"/>
                    <a:pt x="989" y="155"/>
                    <a:pt x="1000" y="167"/>
                  </a:cubicBezTo>
                  <a:cubicBezTo>
                    <a:pt x="762" y="0"/>
                    <a:pt x="0" y="584"/>
                    <a:pt x="774" y="512"/>
                  </a:cubicBezTo>
                  <a:cubicBezTo>
                    <a:pt x="786" y="512"/>
                    <a:pt x="762" y="405"/>
                    <a:pt x="774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4"/>
            <p:cNvSpPr/>
            <p:nvPr/>
          </p:nvSpPr>
          <p:spPr>
            <a:xfrm>
              <a:off x="4054950" y="40527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4"/>
            <p:cNvSpPr/>
            <p:nvPr/>
          </p:nvSpPr>
          <p:spPr>
            <a:xfrm>
              <a:off x="3315575" y="4049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4"/>
            <p:cNvSpPr/>
            <p:nvPr/>
          </p:nvSpPr>
          <p:spPr>
            <a:xfrm>
              <a:off x="2125550" y="4052700"/>
              <a:ext cx="11050" cy="2725"/>
            </a:xfrm>
            <a:custGeom>
              <a:avLst/>
              <a:gdLst/>
              <a:ahLst/>
              <a:cxnLst/>
              <a:rect l="l" t="t" r="r" b="b"/>
              <a:pathLst>
                <a:path w="442" h="109" extrusionOk="0">
                  <a:moveTo>
                    <a:pt x="441" y="1"/>
                  </a:moveTo>
                  <a:cubicBezTo>
                    <a:pt x="274" y="37"/>
                    <a:pt x="1" y="1"/>
                    <a:pt x="1" y="108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4"/>
            <p:cNvSpPr/>
            <p:nvPr/>
          </p:nvSpPr>
          <p:spPr>
            <a:xfrm>
              <a:off x="4557400" y="40491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4"/>
            <p:cNvSpPr/>
            <p:nvPr/>
          </p:nvSpPr>
          <p:spPr>
            <a:xfrm>
              <a:off x="5522100" y="40467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96"/>
                    <a:pt x="429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4"/>
            <p:cNvSpPr/>
            <p:nvPr/>
          </p:nvSpPr>
          <p:spPr>
            <a:xfrm>
              <a:off x="2206800" y="40464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6" y="13"/>
                  </a:moveTo>
                  <a:cubicBezTo>
                    <a:pt x="394" y="37"/>
                    <a:pt x="49" y="1"/>
                    <a:pt x="1" y="132"/>
                  </a:cubicBezTo>
                  <a:cubicBezTo>
                    <a:pt x="263" y="120"/>
                    <a:pt x="620" y="156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4"/>
            <p:cNvSpPr/>
            <p:nvPr/>
          </p:nvSpPr>
          <p:spPr>
            <a:xfrm>
              <a:off x="2138950" y="40461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4"/>
            <p:cNvSpPr/>
            <p:nvPr/>
          </p:nvSpPr>
          <p:spPr>
            <a:xfrm>
              <a:off x="1348075" y="40434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4"/>
            <p:cNvSpPr/>
            <p:nvPr/>
          </p:nvSpPr>
          <p:spPr>
            <a:xfrm>
              <a:off x="4565450" y="403842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34"/>
                  </a:moveTo>
                  <a:cubicBezTo>
                    <a:pt x="417" y="203"/>
                    <a:pt x="488" y="24"/>
                    <a:pt x="214" y="0"/>
                  </a:cubicBezTo>
                  <a:cubicBezTo>
                    <a:pt x="202" y="72"/>
                    <a:pt x="191" y="131"/>
                    <a:pt x="0" y="120"/>
                  </a:cubicBezTo>
                  <a:cubicBezTo>
                    <a:pt x="36" y="262"/>
                    <a:pt x="72" y="381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4"/>
            <p:cNvSpPr/>
            <p:nvPr/>
          </p:nvSpPr>
          <p:spPr>
            <a:xfrm>
              <a:off x="4406200" y="4034850"/>
              <a:ext cx="30975" cy="16100"/>
            </a:xfrm>
            <a:custGeom>
              <a:avLst/>
              <a:gdLst/>
              <a:ahLst/>
              <a:cxnLst/>
              <a:rect l="l" t="t" r="r" b="b"/>
              <a:pathLst>
                <a:path w="1239" h="644" extrusionOk="0">
                  <a:moveTo>
                    <a:pt x="727" y="382"/>
                  </a:moveTo>
                  <a:cubicBezTo>
                    <a:pt x="1238" y="1"/>
                    <a:pt x="0" y="644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4"/>
            <p:cNvSpPr/>
            <p:nvPr/>
          </p:nvSpPr>
          <p:spPr>
            <a:xfrm>
              <a:off x="6356150" y="4030100"/>
              <a:ext cx="22050" cy="14300"/>
            </a:xfrm>
            <a:custGeom>
              <a:avLst/>
              <a:gdLst/>
              <a:ahLst/>
              <a:cxnLst/>
              <a:rect l="l" t="t" r="r" b="b"/>
              <a:pathLst>
                <a:path w="882" h="572" extrusionOk="0">
                  <a:moveTo>
                    <a:pt x="548" y="572"/>
                  </a:moveTo>
                  <a:cubicBezTo>
                    <a:pt x="845" y="417"/>
                    <a:pt x="881" y="12"/>
                    <a:pt x="322" y="0"/>
                  </a:cubicBezTo>
                  <a:cubicBezTo>
                    <a:pt x="48" y="155"/>
                    <a:pt x="0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4"/>
            <p:cNvSpPr/>
            <p:nvPr/>
          </p:nvSpPr>
          <p:spPr>
            <a:xfrm>
              <a:off x="5625400" y="4038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84"/>
                    <a:pt x="429" y="120"/>
                    <a:pt x="429" y="0"/>
                  </a:cubicBezTo>
                  <a:cubicBezTo>
                    <a:pt x="262" y="24"/>
                    <a:pt x="12" y="12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4"/>
            <p:cNvSpPr/>
            <p:nvPr/>
          </p:nvSpPr>
          <p:spPr>
            <a:xfrm>
              <a:off x="4823800" y="4035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9"/>
                  </a:moveTo>
                  <a:lnTo>
                    <a:pt x="536" y="239"/>
                  </a:lnTo>
                  <a:cubicBezTo>
                    <a:pt x="536" y="119"/>
                    <a:pt x="715" y="96"/>
                    <a:pt x="763" y="12"/>
                  </a:cubicBezTo>
                  <a:cubicBezTo>
                    <a:pt x="417" y="24"/>
                    <a:pt x="1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4"/>
            <p:cNvSpPr/>
            <p:nvPr/>
          </p:nvSpPr>
          <p:spPr>
            <a:xfrm>
              <a:off x="6720775" y="40327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62" y="12"/>
                  </a:cubicBezTo>
                  <a:cubicBezTo>
                    <a:pt x="417" y="24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4"/>
            <p:cNvSpPr/>
            <p:nvPr/>
          </p:nvSpPr>
          <p:spPr>
            <a:xfrm>
              <a:off x="6757075" y="4019975"/>
              <a:ext cx="17600" cy="16975"/>
            </a:xfrm>
            <a:custGeom>
              <a:avLst/>
              <a:gdLst/>
              <a:ahLst/>
              <a:cxnLst/>
              <a:rect l="l" t="t" r="r" b="b"/>
              <a:pathLst>
                <a:path w="704" h="679" extrusionOk="0">
                  <a:moveTo>
                    <a:pt x="394" y="631"/>
                  </a:moveTo>
                  <a:cubicBezTo>
                    <a:pt x="465" y="477"/>
                    <a:pt x="703" y="417"/>
                    <a:pt x="620" y="179"/>
                  </a:cubicBezTo>
                  <a:cubicBezTo>
                    <a:pt x="1" y="0"/>
                    <a:pt x="1" y="679"/>
                    <a:pt x="394" y="6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4"/>
            <p:cNvSpPr/>
            <p:nvPr/>
          </p:nvSpPr>
          <p:spPr>
            <a:xfrm>
              <a:off x="6685350" y="40301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4"/>
            <p:cNvSpPr/>
            <p:nvPr/>
          </p:nvSpPr>
          <p:spPr>
            <a:xfrm>
              <a:off x="7003250" y="40295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4"/>
            <p:cNvSpPr/>
            <p:nvPr/>
          </p:nvSpPr>
          <p:spPr>
            <a:xfrm>
              <a:off x="5239325" y="40244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1"/>
                  </a:moveTo>
                  <a:cubicBezTo>
                    <a:pt x="287" y="1"/>
                    <a:pt x="108" y="96"/>
                    <a:pt x="1" y="227"/>
                  </a:cubicBezTo>
                  <a:cubicBezTo>
                    <a:pt x="346" y="215"/>
                    <a:pt x="763" y="239"/>
                    <a:pt x="668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4"/>
            <p:cNvSpPr/>
            <p:nvPr/>
          </p:nvSpPr>
          <p:spPr>
            <a:xfrm>
              <a:off x="4742250" y="4026225"/>
              <a:ext cx="11025" cy="4775"/>
            </a:xfrm>
            <a:custGeom>
              <a:avLst/>
              <a:gdLst/>
              <a:ahLst/>
              <a:cxnLst/>
              <a:rect l="l" t="t" r="r" b="b"/>
              <a:pathLst>
                <a:path w="441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41" y="107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4"/>
            <p:cNvSpPr/>
            <p:nvPr/>
          </p:nvSpPr>
          <p:spPr>
            <a:xfrm>
              <a:off x="3214975" y="402622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53" y="107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4"/>
            <p:cNvSpPr/>
            <p:nvPr/>
          </p:nvSpPr>
          <p:spPr>
            <a:xfrm>
              <a:off x="6592775" y="40211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82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4"/>
            <p:cNvSpPr/>
            <p:nvPr/>
          </p:nvSpPr>
          <p:spPr>
            <a:xfrm>
              <a:off x="5626000" y="4014025"/>
              <a:ext cx="51800" cy="13125"/>
            </a:xfrm>
            <a:custGeom>
              <a:avLst/>
              <a:gdLst/>
              <a:ahLst/>
              <a:cxnLst/>
              <a:rect l="l" t="t" r="r" b="b"/>
              <a:pathLst>
                <a:path w="2072" h="525" extrusionOk="0">
                  <a:moveTo>
                    <a:pt x="1286" y="524"/>
                  </a:moveTo>
                  <a:cubicBezTo>
                    <a:pt x="2072" y="0"/>
                    <a:pt x="0" y="381"/>
                    <a:pt x="1286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4"/>
            <p:cNvSpPr/>
            <p:nvPr/>
          </p:nvSpPr>
          <p:spPr>
            <a:xfrm>
              <a:off x="6638925" y="40181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1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4"/>
            <p:cNvSpPr/>
            <p:nvPr/>
          </p:nvSpPr>
          <p:spPr>
            <a:xfrm>
              <a:off x="4293975" y="40134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4"/>
            <p:cNvSpPr/>
            <p:nvPr/>
          </p:nvSpPr>
          <p:spPr>
            <a:xfrm>
              <a:off x="280075" y="40152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32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4"/>
            <p:cNvSpPr/>
            <p:nvPr/>
          </p:nvSpPr>
          <p:spPr>
            <a:xfrm>
              <a:off x="1145675" y="4002100"/>
              <a:ext cx="19375" cy="11650"/>
            </a:xfrm>
            <a:custGeom>
              <a:avLst/>
              <a:gdLst/>
              <a:ahLst/>
              <a:cxnLst/>
              <a:rect l="l" t="t" r="r" b="b"/>
              <a:pathLst>
                <a:path w="775" h="466" extrusionOk="0">
                  <a:moveTo>
                    <a:pt x="715" y="453"/>
                  </a:moveTo>
                  <a:cubicBezTo>
                    <a:pt x="774" y="203"/>
                    <a:pt x="667" y="37"/>
                    <a:pt x="286" y="1"/>
                  </a:cubicBezTo>
                  <a:cubicBezTo>
                    <a:pt x="0" y="120"/>
                    <a:pt x="107" y="465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4"/>
            <p:cNvSpPr/>
            <p:nvPr/>
          </p:nvSpPr>
          <p:spPr>
            <a:xfrm>
              <a:off x="4489825" y="3992875"/>
              <a:ext cx="21475" cy="17600"/>
            </a:xfrm>
            <a:custGeom>
              <a:avLst/>
              <a:gdLst/>
              <a:ahLst/>
              <a:cxnLst/>
              <a:rect l="l" t="t" r="r" b="b"/>
              <a:pathLst>
                <a:path w="859" h="704" extrusionOk="0">
                  <a:moveTo>
                    <a:pt x="858" y="703"/>
                  </a:moveTo>
                  <a:lnTo>
                    <a:pt x="858" y="37"/>
                  </a:lnTo>
                  <a:cubicBezTo>
                    <a:pt x="60" y="1"/>
                    <a:pt x="203" y="441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4"/>
            <p:cNvSpPr/>
            <p:nvPr/>
          </p:nvSpPr>
          <p:spPr>
            <a:xfrm>
              <a:off x="3400700" y="3998250"/>
              <a:ext cx="31300" cy="16375"/>
            </a:xfrm>
            <a:custGeom>
              <a:avLst/>
              <a:gdLst/>
              <a:ahLst/>
              <a:cxnLst/>
              <a:rect l="l" t="t" r="r" b="b"/>
              <a:pathLst>
                <a:path w="1252" h="655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4"/>
            <p:cNvSpPr/>
            <p:nvPr/>
          </p:nvSpPr>
          <p:spPr>
            <a:xfrm>
              <a:off x="915575" y="399377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7"/>
                  </a:moveTo>
                  <a:cubicBezTo>
                    <a:pt x="632" y="251"/>
                    <a:pt x="1394" y="12"/>
                    <a:pt x="346" y="1"/>
                  </a:cubicBezTo>
                  <a:cubicBezTo>
                    <a:pt x="477" y="215"/>
                    <a:pt x="1" y="774"/>
                    <a:pt x="775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4"/>
            <p:cNvSpPr/>
            <p:nvPr/>
          </p:nvSpPr>
          <p:spPr>
            <a:xfrm>
              <a:off x="2693175" y="4004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4"/>
            <p:cNvSpPr/>
            <p:nvPr/>
          </p:nvSpPr>
          <p:spPr>
            <a:xfrm>
              <a:off x="802175" y="4003900"/>
              <a:ext cx="10725" cy="4775"/>
            </a:xfrm>
            <a:custGeom>
              <a:avLst/>
              <a:gdLst/>
              <a:ahLst/>
              <a:cxnLst/>
              <a:rect l="l" t="t" r="r" b="b"/>
              <a:pathLst>
                <a:path w="429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4"/>
            <p:cNvSpPr/>
            <p:nvPr/>
          </p:nvSpPr>
          <p:spPr>
            <a:xfrm>
              <a:off x="3378100" y="39985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7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4"/>
            <p:cNvSpPr/>
            <p:nvPr/>
          </p:nvSpPr>
          <p:spPr>
            <a:xfrm>
              <a:off x="486650" y="39985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4"/>
            <p:cNvSpPr/>
            <p:nvPr/>
          </p:nvSpPr>
          <p:spPr>
            <a:xfrm>
              <a:off x="5002700" y="39955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31" y="144"/>
                  </a:moveTo>
                  <a:cubicBezTo>
                    <a:pt x="191" y="180"/>
                    <a:pt x="453" y="84"/>
                    <a:pt x="346" y="25"/>
                  </a:cubicBezTo>
                  <a:cubicBezTo>
                    <a:pt x="286" y="1"/>
                    <a:pt x="0" y="84"/>
                    <a:pt x="13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4"/>
            <p:cNvSpPr/>
            <p:nvPr/>
          </p:nvSpPr>
          <p:spPr>
            <a:xfrm>
              <a:off x="2896175" y="398692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55"/>
                  </a:moveTo>
                  <a:cubicBezTo>
                    <a:pt x="72" y="286"/>
                    <a:pt x="1" y="465"/>
                    <a:pt x="275" y="489"/>
                  </a:cubicBezTo>
                  <a:cubicBezTo>
                    <a:pt x="287" y="215"/>
                    <a:pt x="1120" y="334"/>
                    <a:pt x="1132" y="48"/>
                  </a:cubicBezTo>
                  <a:cubicBezTo>
                    <a:pt x="453" y="167"/>
                    <a:pt x="549" y="1"/>
                    <a:pt x="4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4"/>
            <p:cNvSpPr/>
            <p:nvPr/>
          </p:nvSpPr>
          <p:spPr>
            <a:xfrm>
              <a:off x="744125" y="3988125"/>
              <a:ext cx="25025" cy="11025"/>
            </a:xfrm>
            <a:custGeom>
              <a:avLst/>
              <a:gdLst/>
              <a:ahLst/>
              <a:cxnLst/>
              <a:rect l="l" t="t" r="r" b="b"/>
              <a:pathLst>
                <a:path w="1001" h="441" extrusionOk="0">
                  <a:moveTo>
                    <a:pt x="691" y="441"/>
                  </a:moveTo>
                  <a:cubicBezTo>
                    <a:pt x="751" y="298"/>
                    <a:pt x="1001" y="238"/>
                    <a:pt x="894" y="0"/>
                  </a:cubicBezTo>
                  <a:lnTo>
                    <a:pt x="24" y="0"/>
                  </a:lnTo>
                  <a:cubicBezTo>
                    <a:pt x="1" y="286"/>
                    <a:pt x="370" y="346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4"/>
            <p:cNvSpPr/>
            <p:nvPr/>
          </p:nvSpPr>
          <p:spPr>
            <a:xfrm>
              <a:off x="1978800" y="398692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5" y="191"/>
                    <a:pt x="96" y="1"/>
                    <a:pt x="1" y="251"/>
                  </a:cubicBezTo>
                  <a:cubicBezTo>
                    <a:pt x="215" y="275"/>
                    <a:pt x="251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4"/>
            <p:cNvSpPr/>
            <p:nvPr/>
          </p:nvSpPr>
          <p:spPr>
            <a:xfrm>
              <a:off x="1418925" y="39931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0" y="120"/>
                  </a:moveTo>
                  <a:cubicBezTo>
                    <a:pt x="167" y="96"/>
                    <a:pt x="441" y="120"/>
                    <a:pt x="441" y="1"/>
                  </a:cubicBezTo>
                  <a:cubicBezTo>
                    <a:pt x="262" y="36"/>
                    <a:pt x="0" y="25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4"/>
            <p:cNvSpPr/>
            <p:nvPr/>
          </p:nvSpPr>
          <p:spPr>
            <a:xfrm>
              <a:off x="445275" y="3986325"/>
              <a:ext cx="7175" cy="11350"/>
            </a:xfrm>
            <a:custGeom>
              <a:avLst/>
              <a:gdLst/>
              <a:ahLst/>
              <a:cxnLst/>
              <a:rect l="l" t="t" r="r" b="b"/>
              <a:pathLst>
                <a:path w="287" h="454" extrusionOk="0">
                  <a:moveTo>
                    <a:pt x="36" y="179"/>
                  </a:moveTo>
                  <a:cubicBezTo>
                    <a:pt x="1" y="299"/>
                    <a:pt x="203" y="453"/>
                    <a:pt x="263" y="275"/>
                  </a:cubicBezTo>
                  <a:cubicBezTo>
                    <a:pt x="287" y="179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4"/>
            <p:cNvSpPr/>
            <p:nvPr/>
          </p:nvSpPr>
          <p:spPr>
            <a:xfrm>
              <a:off x="2807175" y="39899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32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4"/>
            <p:cNvSpPr/>
            <p:nvPr/>
          </p:nvSpPr>
          <p:spPr>
            <a:xfrm>
              <a:off x="6193025" y="39869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1"/>
                    <a:pt x="0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4"/>
            <p:cNvSpPr/>
            <p:nvPr/>
          </p:nvSpPr>
          <p:spPr>
            <a:xfrm>
              <a:off x="4473750" y="3981275"/>
              <a:ext cx="25050" cy="10150"/>
            </a:xfrm>
            <a:custGeom>
              <a:avLst/>
              <a:gdLst/>
              <a:ahLst/>
              <a:cxnLst/>
              <a:rect l="l" t="t" r="r" b="b"/>
              <a:pathLst>
                <a:path w="1002" h="406" extrusionOk="0">
                  <a:moveTo>
                    <a:pt x="846" y="274"/>
                  </a:moveTo>
                  <a:cubicBezTo>
                    <a:pt x="1001" y="0"/>
                    <a:pt x="1" y="36"/>
                    <a:pt x="191" y="274"/>
                  </a:cubicBezTo>
                  <a:cubicBezTo>
                    <a:pt x="275" y="358"/>
                    <a:pt x="775" y="405"/>
                    <a:pt x="846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4"/>
            <p:cNvSpPr/>
            <p:nvPr/>
          </p:nvSpPr>
          <p:spPr>
            <a:xfrm>
              <a:off x="4418100" y="3973525"/>
              <a:ext cx="19075" cy="17300"/>
            </a:xfrm>
            <a:custGeom>
              <a:avLst/>
              <a:gdLst/>
              <a:ahLst/>
              <a:cxnLst/>
              <a:rect l="l" t="t" r="r" b="b"/>
              <a:pathLst>
                <a:path w="763" h="692" extrusionOk="0">
                  <a:moveTo>
                    <a:pt x="465" y="691"/>
                  </a:moveTo>
                  <a:cubicBezTo>
                    <a:pt x="381" y="477"/>
                    <a:pt x="762" y="1"/>
                    <a:pt x="36" y="120"/>
                  </a:cubicBezTo>
                  <a:cubicBezTo>
                    <a:pt x="0" y="406"/>
                    <a:pt x="0" y="668"/>
                    <a:pt x="465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4"/>
            <p:cNvSpPr/>
            <p:nvPr/>
          </p:nvSpPr>
          <p:spPr>
            <a:xfrm>
              <a:off x="6301675" y="3981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4"/>
            <p:cNvSpPr/>
            <p:nvPr/>
          </p:nvSpPr>
          <p:spPr>
            <a:xfrm>
              <a:off x="7111900" y="3975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3"/>
                    <a:pt x="310" y="24"/>
                  </a:cubicBezTo>
                  <a:cubicBezTo>
                    <a:pt x="262" y="0"/>
                    <a:pt x="0" y="83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4"/>
            <p:cNvSpPr/>
            <p:nvPr/>
          </p:nvSpPr>
          <p:spPr>
            <a:xfrm>
              <a:off x="5856375" y="39732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68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4"/>
            <p:cNvSpPr/>
            <p:nvPr/>
          </p:nvSpPr>
          <p:spPr>
            <a:xfrm>
              <a:off x="1464750" y="39732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4"/>
            <p:cNvSpPr/>
            <p:nvPr/>
          </p:nvSpPr>
          <p:spPr>
            <a:xfrm>
              <a:off x="3739750" y="396460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7" y="36"/>
                  </a:moveTo>
                  <a:cubicBezTo>
                    <a:pt x="369" y="1"/>
                    <a:pt x="48" y="60"/>
                    <a:pt x="0" y="251"/>
                  </a:cubicBezTo>
                  <a:cubicBezTo>
                    <a:pt x="417" y="227"/>
                    <a:pt x="476" y="394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4"/>
            <p:cNvSpPr/>
            <p:nvPr/>
          </p:nvSpPr>
          <p:spPr>
            <a:xfrm>
              <a:off x="3386125" y="39675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24" y="132"/>
                  </a:cubicBezTo>
                  <a:cubicBezTo>
                    <a:pt x="1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4"/>
            <p:cNvSpPr/>
            <p:nvPr/>
          </p:nvSpPr>
          <p:spPr>
            <a:xfrm>
              <a:off x="1503150" y="3970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80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4"/>
            <p:cNvSpPr/>
            <p:nvPr/>
          </p:nvSpPr>
          <p:spPr>
            <a:xfrm>
              <a:off x="658100" y="3961625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1" y="489"/>
                  </a:moveTo>
                  <a:cubicBezTo>
                    <a:pt x="382" y="513"/>
                    <a:pt x="679" y="465"/>
                    <a:pt x="870" y="370"/>
                  </a:cubicBezTo>
                  <a:cubicBezTo>
                    <a:pt x="941" y="72"/>
                    <a:pt x="572" y="1"/>
                    <a:pt x="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4"/>
            <p:cNvSpPr/>
            <p:nvPr/>
          </p:nvSpPr>
          <p:spPr>
            <a:xfrm>
              <a:off x="7293750" y="39649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1" y="143"/>
                  </a:cubicBezTo>
                  <a:cubicBezTo>
                    <a:pt x="1" y="203"/>
                    <a:pt x="179" y="263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4"/>
            <p:cNvSpPr/>
            <p:nvPr/>
          </p:nvSpPr>
          <p:spPr>
            <a:xfrm>
              <a:off x="2880700" y="3959850"/>
              <a:ext cx="32775" cy="14000"/>
            </a:xfrm>
            <a:custGeom>
              <a:avLst/>
              <a:gdLst/>
              <a:ahLst/>
              <a:cxnLst/>
              <a:rect l="l" t="t" r="r" b="b"/>
              <a:pathLst>
                <a:path w="1311" h="560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9" y="191"/>
                    <a:pt x="179" y="345"/>
                    <a:pt x="1" y="441"/>
                  </a:cubicBezTo>
                  <a:cubicBezTo>
                    <a:pt x="953" y="560"/>
                    <a:pt x="977" y="203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4"/>
            <p:cNvSpPr/>
            <p:nvPr/>
          </p:nvSpPr>
          <p:spPr>
            <a:xfrm>
              <a:off x="1804075" y="3965500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79" y="215"/>
                  </a:moveTo>
                  <a:lnTo>
                    <a:pt x="679" y="0"/>
                  </a:lnTo>
                  <a:lnTo>
                    <a:pt x="25" y="0"/>
                  </a:lnTo>
                  <a:cubicBezTo>
                    <a:pt x="1" y="203"/>
                    <a:pt x="239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4"/>
            <p:cNvSpPr/>
            <p:nvPr/>
          </p:nvSpPr>
          <p:spPr>
            <a:xfrm>
              <a:off x="1745750" y="3954175"/>
              <a:ext cx="35725" cy="14925"/>
            </a:xfrm>
            <a:custGeom>
              <a:avLst/>
              <a:gdLst/>
              <a:ahLst/>
              <a:cxnLst/>
              <a:rect l="l" t="t" r="r" b="b"/>
              <a:pathLst>
                <a:path w="1429" h="597" extrusionOk="0">
                  <a:moveTo>
                    <a:pt x="405" y="572"/>
                  </a:moveTo>
                  <a:cubicBezTo>
                    <a:pt x="1429" y="596"/>
                    <a:pt x="976" y="49"/>
                    <a:pt x="405" y="1"/>
                  </a:cubicBezTo>
                  <a:cubicBezTo>
                    <a:pt x="0" y="215"/>
                    <a:pt x="536" y="215"/>
                    <a:pt x="405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4"/>
            <p:cNvSpPr/>
            <p:nvPr/>
          </p:nvSpPr>
          <p:spPr>
            <a:xfrm>
              <a:off x="3846900" y="39568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62" y="143"/>
                    <a:pt x="0" y="143"/>
                    <a:pt x="60" y="345"/>
                  </a:cubicBezTo>
                  <a:lnTo>
                    <a:pt x="71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4"/>
            <p:cNvSpPr/>
            <p:nvPr/>
          </p:nvSpPr>
          <p:spPr>
            <a:xfrm>
              <a:off x="1674300" y="3962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4"/>
            <p:cNvSpPr/>
            <p:nvPr/>
          </p:nvSpPr>
          <p:spPr>
            <a:xfrm>
              <a:off x="1076900" y="3949725"/>
              <a:ext cx="15800" cy="14300"/>
            </a:xfrm>
            <a:custGeom>
              <a:avLst/>
              <a:gdLst/>
              <a:ahLst/>
              <a:cxnLst/>
              <a:rect l="l" t="t" r="r" b="b"/>
              <a:pathLst>
                <a:path w="632" h="572" extrusionOk="0">
                  <a:moveTo>
                    <a:pt x="418" y="512"/>
                  </a:moveTo>
                  <a:cubicBezTo>
                    <a:pt x="429" y="429"/>
                    <a:pt x="441" y="369"/>
                    <a:pt x="632" y="405"/>
                  </a:cubicBezTo>
                  <a:lnTo>
                    <a:pt x="632" y="179"/>
                  </a:lnTo>
                  <a:cubicBezTo>
                    <a:pt x="96" y="0"/>
                    <a:pt x="1" y="572"/>
                    <a:pt x="41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4"/>
            <p:cNvSpPr/>
            <p:nvPr/>
          </p:nvSpPr>
          <p:spPr>
            <a:xfrm>
              <a:off x="5763800" y="39559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4"/>
            <p:cNvSpPr/>
            <p:nvPr/>
          </p:nvSpPr>
          <p:spPr>
            <a:xfrm>
              <a:off x="5686125" y="3946450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6"/>
                  </a:moveTo>
                  <a:cubicBezTo>
                    <a:pt x="2048" y="0"/>
                    <a:pt x="0" y="381"/>
                    <a:pt x="1262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4"/>
            <p:cNvSpPr/>
            <p:nvPr/>
          </p:nvSpPr>
          <p:spPr>
            <a:xfrm>
              <a:off x="4820525" y="3951200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80"/>
                    <a:pt x="667" y="1"/>
                  </a:cubicBezTo>
                  <a:lnTo>
                    <a:pt x="239" y="1"/>
                  </a:lnTo>
                  <a:cubicBezTo>
                    <a:pt x="1" y="168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4"/>
            <p:cNvSpPr/>
            <p:nvPr/>
          </p:nvSpPr>
          <p:spPr>
            <a:xfrm>
              <a:off x="337525" y="395062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1" y="250"/>
                  </a:moveTo>
                  <a:cubicBezTo>
                    <a:pt x="227" y="250"/>
                    <a:pt x="251" y="333"/>
                    <a:pt x="429" y="369"/>
                  </a:cubicBezTo>
                  <a:cubicBezTo>
                    <a:pt x="1025" y="191"/>
                    <a:pt x="120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4"/>
            <p:cNvSpPr/>
            <p:nvPr/>
          </p:nvSpPr>
          <p:spPr>
            <a:xfrm>
              <a:off x="5905200" y="39536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4"/>
            <p:cNvSpPr/>
            <p:nvPr/>
          </p:nvSpPr>
          <p:spPr>
            <a:xfrm>
              <a:off x="4910725" y="39536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4"/>
            <p:cNvSpPr/>
            <p:nvPr/>
          </p:nvSpPr>
          <p:spPr>
            <a:xfrm>
              <a:off x="2209800" y="395360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1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55"/>
                    <a:pt x="429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4"/>
            <p:cNvSpPr/>
            <p:nvPr/>
          </p:nvSpPr>
          <p:spPr>
            <a:xfrm>
              <a:off x="5781375" y="394197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70"/>
                  </a:moveTo>
                  <a:cubicBezTo>
                    <a:pt x="1250" y="1"/>
                    <a:pt x="0" y="656"/>
                    <a:pt x="714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4"/>
            <p:cNvSpPr/>
            <p:nvPr/>
          </p:nvSpPr>
          <p:spPr>
            <a:xfrm>
              <a:off x="4071025" y="3947650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1" y="143"/>
                  </a:moveTo>
                  <a:cubicBezTo>
                    <a:pt x="441" y="24"/>
                    <a:pt x="48" y="0"/>
                    <a:pt x="1" y="143"/>
                  </a:cubicBezTo>
                  <a:cubicBezTo>
                    <a:pt x="251" y="143"/>
                    <a:pt x="334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4"/>
            <p:cNvSpPr/>
            <p:nvPr/>
          </p:nvSpPr>
          <p:spPr>
            <a:xfrm>
              <a:off x="3867425" y="39506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6" y="179"/>
                    <a:pt x="430" y="83"/>
                    <a:pt x="322" y="24"/>
                  </a:cubicBezTo>
                  <a:cubicBezTo>
                    <a:pt x="263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4"/>
            <p:cNvSpPr/>
            <p:nvPr/>
          </p:nvSpPr>
          <p:spPr>
            <a:xfrm>
              <a:off x="397350" y="39512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51" y="37"/>
                    <a:pt x="1" y="1"/>
                    <a:pt x="1" y="120"/>
                  </a:cubicBezTo>
                  <a:cubicBezTo>
                    <a:pt x="168" y="96"/>
                    <a:pt x="418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4"/>
            <p:cNvSpPr/>
            <p:nvPr/>
          </p:nvSpPr>
          <p:spPr>
            <a:xfrm>
              <a:off x="6005200" y="394257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203"/>
                    <a:pt x="751" y="179"/>
                    <a:pt x="691" y="1"/>
                  </a:cubicBezTo>
                  <a:lnTo>
                    <a:pt x="251" y="1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4"/>
            <p:cNvSpPr/>
            <p:nvPr/>
          </p:nvSpPr>
          <p:spPr>
            <a:xfrm>
              <a:off x="1937725" y="39479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4"/>
            <p:cNvSpPr/>
            <p:nvPr/>
          </p:nvSpPr>
          <p:spPr>
            <a:xfrm>
              <a:off x="1671625" y="39449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4"/>
            <p:cNvSpPr/>
            <p:nvPr/>
          </p:nvSpPr>
          <p:spPr>
            <a:xfrm>
              <a:off x="1391825" y="3941675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56"/>
                  </a:moveTo>
                  <a:cubicBezTo>
                    <a:pt x="191" y="180"/>
                    <a:pt x="96" y="1"/>
                    <a:pt x="1" y="156"/>
                  </a:cubicBezTo>
                  <a:cubicBezTo>
                    <a:pt x="1" y="275"/>
                    <a:pt x="382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4"/>
            <p:cNvSpPr/>
            <p:nvPr/>
          </p:nvSpPr>
          <p:spPr>
            <a:xfrm>
              <a:off x="3625450" y="39402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4"/>
            <p:cNvSpPr/>
            <p:nvPr/>
          </p:nvSpPr>
          <p:spPr>
            <a:xfrm>
              <a:off x="1446300" y="39402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4"/>
            <p:cNvSpPr/>
            <p:nvPr/>
          </p:nvSpPr>
          <p:spPr>
            <a:xfrm>
              <a:off x="6505575" y="3939600"/>
              <a:ext cx="16375" cy="3900"/>
            </a:xfrm>
            <a:custGeom>
              <a:avLst/>
              <a:gdLst/>
              <a:ahLst/>
              <a:cxnLst/>
              <a:rect l="l" t="t" r="r" b="b"/>
              <a:pathLst>
                <a:path w="655" h="156" extrusionOk="0">
                  <a:moveTo>
                    <a:pt x="655" y="24"/>
                  </a:moveTo>
                  <a:cubicBezTo>
                    <a:pt x="405" y="36"/>
                    <a:pt x="48" y="1"/>
                    <a:pt x="0" y="143"/>
                  </a:cubicBezTo>
                  <a:cubicBezTo>
                    <a:pt x="274" y="108"/>
                    <a:pt x="631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4"/>
            <p:cNvSpPr/>
            <p:nvPr/>
          </p:nvSpPr>
          <p:spPr>
            <a:xfrm>
              <a:off x="3772175" y="3936625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1" y="143"/>
                  </a:moveTo>
                  <a:cubicBezTo>
                    <a:pt x="1" y="203"/>
                    <a:pt x="180" y="274"/>
                    <a:pt x="203" y="143"/>
                  </a:cubicBezTo>
                  <a:cubicBezTo>
                    <a:pt x="215" y="84"/>
                    <a:pt x="37" y="1"/>
                    <a:pt x="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4"/>
            <p:cNvSpPr/>
            <p:nvPr/>
          </p:nvSpPr>
          <p:spPr>
            <a:xfrm>
              <a:off x="739675" y="3933050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67"/>
                  </a:moveTo>
                  <a:cubicBezTo>
                    <a:pt x="179" y="179"/>
                    <a:pt x="83" y="1"/>
                    <a:pt x="0" y="167"/>
                  </a:cubicBezTo>
                  <a:cubicBezTo>
                    <a:pt x="0" y="286"/>
                    <a:pt x="369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4"/>
            <p:cNvSpPr/>
            <p:nvPr/>
          </p:nvSpPr>
          <p:spPr>
            <a:xfrm>
              <a:off x="1174250" y="3931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50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4"/>
            <p:cNvSpPr/>
            <p:nvPr/>
          </p:nvSpPr>
          <p:spPr>
            <a:xfrm>
              <a:off x="3032800" y="39283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3" y="203"/>
                    <a:pt x="191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4"/>
            <p:cNvSpPr/>
            <p:nvPr/>
          </p:nvSpPr>
          <p:spPr>
            <a:xfrm>
              <a:off x="6190650" y="3925600"/>
              <a:ext cx="11025" cy="6575"/>
            </a:xfrm>
            <a:custGeom>
              <a:avLst/>
              <a:gdLst/>
              <a:ahLst/>
              <a:cxnLst/>
              <a:rect l="l" t="t" r="r" b="b"/>
              <a:pathLst>
                <a:path w="441" h="263" extrusionOk="0">
                  <a:moveTo>
                    <a:pt x="441" y="132"/>
                  </a:moveTo>
                  <a:cubicBezTo>
                    <a:pt x="393" y="1"/>
                    <a:pt x="203" y="61"/>
                    <a:pt x="12" y="132"/>
                  </a:cubicBezTo>
                  <a:cubicBezTo>
                    <a:pt x="0" y="239"/>
                    <a:pt x="381" y="263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4"/>
            <p:cNvSpPr/>
            <p:nvPr/>
          </p:nvSpPr>
          <p:spPr>
            <a:xfrm>
              <a:off x="3576625" y="3925900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4"/>
            <p:cNvSpPr/>
            <p:nvPr/>
          </p:nvSpPr>
          <p:spPr>
            <a:xfrm>
              <a:off x="2437800" y="392830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119" y="131"/>
                  </a:moveTo>
                  <a:cubicBezTo>
                    <a:pt x="179" y="155"/>
                    <a:pt x="453" y="72"/>
                    <a:pt x="345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4"/>
            <p:cNvSpPr/>
            <p:nvPr/>
          </p:nvSpPr>
          <p:spPr>
            <a:xfrm>
              <a:off x="2217825" y="39256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132"/>
                  </a:moveTo>
                  <a:cubicBezTo>
                    <a:pt x="0" y="191"/>
                    <a:pt x="179" y="263"/>
                    <a:pt x="215" y="132"/>
                  </a:cubicBezTo>
                  <a:cubicBezTo>
                    <a:pt x="215" y="72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4"/>
            <p:cNvSpPr/>
            <p:nvPr/>
          </p:nvSpPr>
          <p:spPr>
            <a:xfrm>
              <a:off x="1717750" y="3925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80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4"/>
            <p:cNvSpPr/>
            <p:nvPr/>
          </p:nvSpPr>
          <p:spPr>
            <a:xfrm>
              <a:off x="647400" y="3928875"/>
              <a:ext cx="10725" cy="3025"/>
            </a:xfrm>
            <a:custGeom>
              <a:avLst/>
              <a:gdLst/>
              <a:ahLst/>
              <a:cxnLst/>
              <a:rect l="l" t="t" r="r" b="b"/>
              <a:pathLst>
                <a:path w="429" h="121" extrusionOk="0">
                  <a:moveTo>
                    <a:pt x="429" y="1"/>
                  </a:moveTo>
                  <a:cubicBezTo>
                    <a:pt x="274" y="37"/>
                    <a:pt x="0" y="1"/>
                    <a:pt x="0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4"/>
            <p:cNvSpPr/>
            <p:nvPr/>
          </p:nvSpPr>
          <p:spPr>
            <a:xfrm>
              <a:off x="5506025" y="39199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39"/>
                    <a:pt x="370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4"/>
            <p:cNvSpPr/>
            <p:nvPr/>
          </p:nvSpPr>
          <p:spPr>
            <a:xfrm>
              <a:off x="5068475" y="39226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5" y="168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4"/>
            <p:cNvSpPr/>
            <p:nvPr/>
          </p:nvSpPr>
          <p:spPr>
            <a:xfrm>
              <a:off x="4185025" y="391787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0"/>
                  </a:moveTo>
                  <a:lnTo>
                    <a:pt x="227" y="0"/>
                  </a:lnTo>
                  <a:cubicBezTo>
                    <a:pt x="227" y="119"/>
                    <a:pt x="49" y="131"/>
                    <a:pt x="1" y="215"/>
                  </a:cubicBezTo>
                  <a:cubicBezTo>
                    <a:pt x="287" y="215"/>
                    <a:pt x="299" y="370"/>
                    <a:pt x="65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4"/>
            <p:cNvSpPr/>
            <p:nvPr/>
          </p:nvSpPr>
          <p:spPr>
            <a:xfrm>
              <a:off x="2427375" y="39172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24"/>
                  </a:cubicBezTo>
                  <a:cubicBezTo>
                    <a:pt x="417" y="36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4"/>
            <p:cNvSpPr/>
            <p:nvPr/>
          </p:nvSpPr>
          <p:spPr>
            <a:xfrm>
              <a:off x="5677175" y="39169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67"/>
                    <a:pt x="430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4"/>
            <p:cNvSpPr/>
            <p:nvPr/>
          </p:nvSpPr>
          <p:spPr>
            <a:xfrm>
              <a:off x="3764150" y="3906275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0"/>
                  </a:cubicBezTo>
                  <a:cubicBezTo>
                    <a:pt x="0" y="60"/>
                    <a:pt x="643" y="238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4"/>
            <p:cNvSpPr/>
            <p:nvPr/>
          </p:nvSpPr>
          <p:spPr>
            <a:xfrm>
              <a:off x="2214850" y="39169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67"/>
                    <a:pt x="453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4"/>
            <p:cNvSpPr/>
            <p:nvPr/>
          </p:nvSpPr>
          <p:spPr>
            <a:xfrm>
              <a:off x="1714775" y="39166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80" y="179"/>
                    <a:pt x="453" y="84"/>
                    <a:pt x="346" y="25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4"/>
            <p:cNvSpPr/>
            <p:nvPr/>
          </p:nvSpPr>
          <p:spPr>
            <a:xfrm>
              <a:off x="376825" y="3903875"/>
              <a:ext cx="36625" cy="19075"/>
            </a:xfrm>
            <a:custGeom>
              <a:avLst/>
              <a:gdLst/>
              <a:ahLst/>
              <a:cxnLst/>
              <a:rect l="l" t="t" r="r" b="b"/>
              <a:pathLst>
                <a:path w="1465" h="763" extrusionOk="0">
                  <a:moveTo>
                    <a:pt x="1465" y="441"/>
                  </a:moveTo>
                  <a:cubicBezTo>
                    <a:pt x="1048" y="394"/>
                    <a:pt x="1298" y="1"/>
                    <a:pt x="596" y="96"/>
                  </a:cubicBezTo>
                  <a:cubicBezTo>
                    <a:pt x="0" y="275"/>
                    <a:pt x="1131" y="763"/>
                    <a:pt x="146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4"/>
            <p:cNvSpPr/>
            <p:nvPr/>
          </p:nvSpPr>
          <p:spPr>
            <a:xfrm>
              <a:off x="7013950" y="39110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43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4"/>
            <p:cNvSpPr/>
            <p:nvPr/>
          </p:nvSpPr>
          <p:spPr>
            <a:xfrm>
              <a:off x="5837325" y="39119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07"/>
                  </a:cubicBezTo>
                  <a:cubicBezTo>
                    <a:pt x="167" y="84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4"/>
            <p:cNvSpPr/>
            <p:nvPr/>
          </p:nvSpPr>
          <p:spPr>
            <a:xfrm>
              <a:off x="3570375" y="3903575"/>
              <a:ext cx="17300" cy="6275"/>
            </a:xfrm>
            <a:custGeom>
              <a:avLst/>
              <a:gdLst/>
              <a:ahLst/>
              <a:cxnLst/>
              <a:rect l="l" t="t" r="r" b="b"/>
              <a:pathLst>
                <a:path w="692" h="251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4"/>
            <p:cNvSpPr/>
            <p:nvPr/>
          </p:nvSpPr>
          <p:spPr>
            <a:xfrm>
              <a:off x="2649725" y="3905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4"/>
            <p:cNvSpPr/>
            <p:nvPr/>
          </p:nvSpPr>
          <p:spPr>
            <a:xfrm>
              <a:off x="1334675" y="39053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4"/>
            <p:cNvSpPr/>
            <p:nvPr/>
          </p:nvSpPr>
          <p:spPr>
            <a:xfrm>
              <a:off x="443200" y="3905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4"/>
            <p:cNvSpPr/>
            <p:nvPr/>
          </p:nvSpPr>
          <p:spPr>
            <a:xfrm>
              <a:off x="3818325" y="39030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79" y="155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4"/>
            <p:cNvSpPr/>
            <p:nvPr/>
          </p:nvSpPr>
          <p:spPr>
            <a:xfrm>
              <a:off x="1935050" y="3897025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1" y="263"/>
                  </a:moveTo>
                  <a:cubicBezTo>
                    <a:pt x="298" y="418"/>
                    <a:pt x="810" y="418"/>
                    <a:pt x="882" y="144"/>
                  </a:cubicBezTo>
                  <a:cubicBezTo>
                    <a:pt x="584" y="1"/>
                    <a:pt x="60" y="1"/>
                    <a:pt x="1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4"/>
            <p:cNvSpPr/>
            <p:nvPr/>
          </p:nvSpPr>
          <p:spPr>
            <a:xfrm>
              <a:off x="6908300" y="38973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69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4"/>
            <p:cNvSpPr/>
            <p:nvPr/>
          </p:nvSpPr>
          <p:spPr>
            <a:xfrm>
              <a:off x="6359125" y="38973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4"/>
            <p:cNvSpPr/>
            <p:nvPr/>
          </p:nvSpPr>
          <p:spPr>
            <a:xfrm>
              <a:off x="3864750" y="38979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4"/>
            <p:cNvSpPr/>
            <p:nvPr/>
          </p:nvSpPr>
          <p:spPr>
            <a:xfrm>
              <a:off x="1334675" y="3899725"/>
              <a:ext cx="11050" cy="4775"/>
            </a:xfrm>
            <a:custGeom>
              <a:avLst/>
              <a:gdLst/>
              <a:ahLst/>
              <a:cxnLst/>
              <a:rect l="l" t="t" r="r" b="b"/>
              <a:pathLst>
                <a:path w="442" h="191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79" y="191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4"/>
            <p:cNvSpPr/>
            <p:nvPr/>
          </p:nvSpPr>
          <p:spPr>
            <a:xfrm>
              <a:off x="1309975" y="38979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4"/>
            <p:cNvSpPr/>
            <p:nvPr/>
          </p:nvSpPr>
          <p:spPr>
            <a:xfrm>
              <a:off x="378000" y="3899725"/>
              <a:ext cx="11350" cy="4775"/>
            </a:xfrm>
            <a:custGeom>
              <a:avLst/>
              <a:gdLst/>
              <a:ahLst/>
              <a:cxnLst/>
              <a:rect l="l" t="t" r="r" b="b"/>
              <a:pathLst>
                <a:path w="454" h="191" extrusionOk="0">
                  <a:moveTo>
                    <a:pt x="322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80" y="191"/>
                    <a:pt x="453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4"/>
            <p:cNvSpPr/>
            <p:nvPr/>
          </p:nvSpPr>
          <p:spPr>
            <a:xfrm>
              <a:off x="7027650" y="389137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70" y="370"/>
                  </a:moveTo>
                  <a:lnTo>
                    <a:pt x="870" y="25"/>
                  </a:lnTo>
                  <a:cubicBezTo>
                    <a:pt x="370" y="1"/>
                    <a:pt x="48" y="60"/>
                    <a:pt x="1" y="251"/>
                  </a:cubicBezTo>
                  <a:cubicBezTo>
                    <a:pt x="286" y="298"/>
                    <a:pt x="405" y="417"/>
                    <a:pt x="87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4"/>
            <p:cNvSpPr/>
            <p:nvPr/>
          </p:nvSpPr>
          <p:spPr>
            <a:xfrm>
              <a:off x="6532950" y="3894950"/>
              <a:ext cx="5375" cy="5975"/>
            </a:xfrm>
            <a:custGeom>
              <a:avLst/>
              <a:gdLst/>
              <a:ahLst/>
              <a:cxnLst/>
              <a:rect l="l" t="t" r="r" b="b"/>
              <a:pathLst>
                <a:path w="215" h="239" extrusionOk="0">
                  <a:moveTo>
                    <a:pt x="215" y="120"/>
                  </a:moveTo>
                  <a:cubicBezTo>
                    <a:pt x="215" y="60"/>
                    <a:pt x="36" y="1"/>
                    <a:pt x="0" y="120"/>
                  </a:cubicBezTo>
                  <a:cubicBezTo>
                    <a:pt x="0" y="179"/>
                    <a:pt x="179" y="239"/>
                    <a:pt x="21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4"/>
            <p:cNvSpPr/>
            <p:nvPr/>
          </p:nvSpPr>
          <p:spPr>
            <a:xfrm>
              <a:off x="6293625" y="3886625"/>
              <a:ext cx="23550" cy="14000"/>
            </a:xfrm>
            <a:custGeom>
              <a:avLst/>
              <a:gdLst/>
              <a:ahLst/>
              <a:cxnLst/>
              <a:rect l="l" t="t" r="r" b="b"/>
              <a:pathLst>
                <a:path w="942" h="560" extrusionOk="0">
                  <a:moveTo>
                    <a:pt x="227" y="560"/>
                  </a:moveTo>
                  <a:lnTo>
                    <a:pt x="656" y="560"/>
                  </a:lnTo>
                  <a:cubicBezTo>
                    <a:pt x="775" y="274"/>
                    <a:pt x="941" y="179"/>
                    <a:pt x="429" y="0"/>
                  </a:cubicBezTo>
                  <a:cubicBezTo>
                    <a:pt x="596" y="310"/>
                    <a:pt x="1" y="215"/>
                    <a:pt x="1" y="441"/>
                  </a:cubicBezTo>
                  <a:cubicBezTo>
                    <a:pt x="144" y="453"/>
                    <a:pt x="263" y="477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4"/>
            <p:cNvSpPr/>
            <p:nvPr/>
          </p:nvSpPr>
          <p:spPr>
            <a:xfrm>
              <a:off x="6239150" y="38916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4"/>
            <p:cNvSpPr/>
            <p:nvPr/>
          </p:nvSpPr>
          <p:spPr>
            <a:xfrm>
              <a:off x="3617400" y="3884525"/>
              <a:ext cx="46475" cy="13425"/>
            </a:xfrm>
            <a:custGeom>
              <a:avLst/>
              <a:gdLst/>
              <a:ahLst/>
              <a:cxnLst/>
              <a:rect l="l" t="t" r="r" b="b"/>
              <a:pathLst>
                <a:path w="1859" h="537" extrusionOk="0">
                  <a:moveTo>
                    <a:pt x="751" y="537"/>
                  </a:moveTo>
                  <a:cubicBezTo>
                    <a:pt x="1858" y="84"/>
                    <a:pt x="1" y="1"/>
                    <a:pt x="751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4"/>
            <p:cNvSpPr/>
            <p:nvPr/>
          </p:nvSpPr>
          <p:spPr>
            <a:xfrm>
              <a:off x="3886200" y="38919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4"/>
            <p:cNvSpPr/>
            <p:nvPr/>
          </p:nvSpPr>
          <p:spPr>
            <a:xfrm>
              <a:off x="3462625" y="38896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4"/>
            <p:cNvSpPr/>
            <p:nvPr/>
          </p:nvSpPr>
          <p:spPr>
            <a:xfrm>
              <a:off x="2658050" y="38887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15"/>
                    <a:pt x="179" y="274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4"/>
            <p:cNvSpPr/>
            <p:nvPr/>
          </p:nvSpPr>
          <p:spPr>
            <a:xfrm>
              <a:off x="1309975" y="38860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4"/>
            <p:cNvSpPr/>
            <p:nvPr/>
          </p:nvSpPr>
          <p:spPr>
            <a:xfrm>
              <a:off x="7179750" y="3877700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1" y="357"/>
                  </a:moveTo>
                  <a:cubicBezTo>
                    <a:pt x="882" y="750"/>
                    <a:pt x="513" y="0"/>
                    <a:pt x="1" y="35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4"/>
            <p:cNvSpPr/>
            <p:nvPr/>
          </p:nvSpPr>
          <p:spPr>
            <a:xfrm>
              <a:off x="5380725" y="388305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12" y="215"/>
                    <a:pt x="191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4"/>
            <p:cNvSpPr/>
            <p:nvPr/>
          </p:nvSpPr>
          <p:spPr>
            <a:xfrm>
              <a:off x="7155350" y="3883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108" y="143"/>
                  </a:moveTo>
                  <a:cubicBezTo>
                    <a:pt x="167" y="167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4"/>
            <p:cNvSpPr/>
            <p:nvPr/>
          </p:nvSpPr>
          <p:spPr>
            <a:xfrm>
              <a:off x="1970475" y="38830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67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4"/>
            <p:cNvSpPr/>
            <p:nvPr/>
          </p:nvSpPr>
          <p:spPr>
            <a:xfrm>
              <a:off x="1120075" y="3883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79" y="83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4"/>
            <p:cNvSpPr/>
            <p:nvPr/>
          </p:nvSpPr>
          <p:spPr>
            <a:xfrm>
              <a:off x="872425" y="38830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43"/>
                  </a:moveTo>
                  <a:cubicBezTo>
                    <a:pt x="179" y="167"/>
                    <a:pt x="453" y="84"/>
                    <a:pt x="334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4"/>
            <p:cNvSpPr/>
            <p:nvPr/>
          </p:nvSpPr>
          <p:spPr>
            <a:xfrm>
              <a:off x="7261300" y="3875300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1"/>
                  </a:moveTo>
                  <a:cubicBezTo>
                    <a:pt x="287" y="1"/>
                    <a:pt x="108" y="96"/>
                    <a:pt x="1" y="227"/>
                  </a:cubicBezTo>
                  <a:cubicBezTo>
                    <a:pt x="346" y="227"/>
                    <a:pt x="751" y="239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4"/>
            <p:cNvSpPr/>
            <p:nvPr/>
          </p:nvSpPr>
          <p:spPr>
            <a:xfrm>
              <a:off x="7166350" y="3875000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7" y="239"/>
                  </a:moveTo>
                  <a:cubicBezTo>
                    <a:pt x="537" y="120"/>
                    <a:pt x="715" y="108"/>
                    <a:pt x="763" y="13"/>
                  </a:cubicBezTo>
                  <a:cubicBezTo>
                    <a:pt x="418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4"/>
            <p:cNvSpPr/>
            <p:nvPr/>
          </p:nvSpPr>
          <p:spPr>
            <a:xfrm>
              <a:off x="2527375" y="3869650"/>
              <a:ext cx="11050" cy="11350"/>
            </a:xfrm>
            <a:custGeom>
              <a:avLst/>
              <a:gdLst/>
              <a:ahLst/>
              <a:cxnLst/>
              <a:rect l="l" t="t" r="r" b="b"/>
              <a:pathLst>
                <a:path w="442" h="454" extrusionOk="0">
                  <a:moveTo>
                    <a:pt x="442" y="1"/>
                  </a:moveTo>
                  <a:lnTo>
                    <a:pt x="1" y="1"/>
                  </a:lnTo>
                  <a:lnTo>
                    <a:pt x="1" y="453"/>
                  </a:lnTo>
                  <a:lnTo>
                    <a:pt x="442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4"/>
            <p:cNvSpPr/>
            <p:nvPr/>
          </p:nvSpPr>
          <p:spPr>
            <a:xfrm>
              <a:off x="5562875" y="38747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80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4"/>
            <p:cNvSpPr/>
            <p:nvPr/>
          </p:nvSpPr>
          <p:spPr>
            <a:xfrm>
              <a:off x="6734175" y="38726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67" y="84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4"/>
            <p:cNvSpPr/>
            <p:nvPr/>
          </p:nvSpPr>
          <p:spPr>
            <a:xfrm>
              <a:off x="5391725" y="3872325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3"/>
                  </a:moveTo>
                  <a:cubicBezTo>
                    <a:pt x="406" y="36"/>
                    <a:pt x="48" y="1"/>
                    <a:pt x="1" y="132"/>
                  </a:cubicBezTo>
                  <a:cubicBezTo>
                    <a:pt x="251" y="108"/>
                    <a:pt x="620" y="132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4"/>
            <p:cNvSpPr/>
            <p:nvPr/>
          </p:nvSpPr>
          <p:spPr>
            <a:xfrm>
              <a:off x="7222925" y="38663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24" y="191"/>
                    <a:pt x="179" y="274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4"/>
            <p:cNvSpPr/>
            <p:nvPr/>
          </p:nvSpPr>
          <p:spPr>
            <a:xfrm>
              <a:off x="7102950" y="3867275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80" y="215"/>
                  </a:moveTo>
                  <a:lnTo>
                    <a:pt x="680" y="0"/>
                  </a:lnTo>
                  <a:lnTo>
                    <a:pt x="25" y="0"/>
                  </a:lnTo>
                  <a:cubicBezTo>
                    <a:pt x="1" y="191"/>
                    <a:pt x="251" y="250"/>
                    <a:pt x="680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4"/>
            <p:cNvSpPr/>
            <p:nvPr/>
          </p:nvSpPr>
          <p:spPr>
            <a:xfrm>
              <a:off x="1346575" y="385327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6"/>
                  </a:moveTo>
                  <a:cubicBezTo>
                    <a:pt x="1156" y="1"/>
                    <a:pt x="1" y="620"/>
                    <a:pt x="941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4"/>
            <p:cNvSpPr/>
            <p:nvPr/>
          </p:nvSpPr>
          <p:spPr>
            <a:xfrm>
              <a:off x="6685050" y="3855675"/>
              <a:ext cx="23825" cy="11025"/>
            </a:xfrm>
            <a:custGeom>
              <a:avLst/>
              <a:gdLst/>
              <a:ahLst/>
              <a:cxnLst/>
              <a:rect l="l" t="t" r="r" b="b"/>
              <a:pathLst>
                <a:path w="953" h="441" extrusionOk="0">
                  <a:moveTo>
                    <a:pt x="655" y="0"/>
                  </a:moveTo>
                  <a:cubicBezTo>
                    <a:pt x="846" y="357"/>
                    <a:pt x="84" y="238"/>
                    <a:pt x="0" y="441"/>
                  </a:cubicBezTo>
                  <a:lnTo>
                    <a:pt x="858" y="441"/>
                  </a:lnTo>
                  <a:cubicBezTo>
                    <a:pt x="834" y="286"/>
                    <a:pt x="953" y="4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4"/>
            <p:cNvSpPr/>
            <p:nvPr/>
          </p:nvSpPr>
          <p:spPr>
            <a:xfrm>
              <a:off x="5402450" y="3864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79" y="84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4"/>
            <p:cNvSpPr/>
            <p:nvPr/>
          </p:nvSpPr>
          <p:spPr>
            <a:xfrm>
              <a:off x="4247550" y="38634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4"/>
            <p:cNvSpPr/>
            <p:nvPr/>
          </p:nvSpPr>
          <p:spPr>
            <a:xfrm>
              <a:off x="1930000" y="3858350"/>
              <a:ext cx="17875" cy="8350"/>
            </a:xfrm>
            <a:custGeom>
              <a:avLst/>
              <a:gdLst/>
              <a:ahLst/>
              <a:cxnLst/>
              <a:rect l="l" t="t" r="r" b="b"/>
              <a:pathLst>
                <a:path w="715" h="334" extrusionOk="0">
                  <a:moveTo>
                    <a:pt x="0" y="334"/>
                  </a:moveTo>
                  <a:lnTo>
                    <a:pt x="429" y="334"/>
                  </a:lnTo>
                  <a:cubicBezTo>
                    <a:pt x="441" y="191"/>
                    <a:pt x="715" y="191"/>
                    <a:pt x="6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4"/>
            <p:cNvSpPr/>
            <p:nvPr/>
          </p:nvSpPr>
          <p:spPr>
            <a:xfrm>
              <a:off x="7149700" y="38604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5"/>
                  </a:moveTo>
                  <a:cubicBezTo>
                    <a:pt x="179" y="179"/>
                    <a:pt x="453" y="96"/>
                    <a:pt x="345" y="36"/>
                  </a:cubicBezTo>
                  <a:cubicBezTo>
                    <a:pt x="274" y="1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4"/>
            <p:cNvSpPr/>
            <p:nvPr/>
          </p:nvSpPr>
          <p:spPr>
            <a:xfrm>
              <a:off x="5674500" y="385120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24"/>
                  </a:moveTo>
                  <a:cubicBezTo>
                    <a:pt x="441" y="441"/>
                    <a:pt x="465" y="381"/>
                    <a:pt x="656" y="405"/>
                  </a:cubicBezTo>
                  <a:lnTo>
                    <a:pt x="656" y="179"/>
                  </a:lnTo>
                  <a:cubicBezTo>
                    <a:pt x="120" y="0"/>
                    <a:pt x="1" y="560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4"/>
            <p:cNvSpPr/>
            <p:nvPr/>
          </p:nvSpPr>
          <p:spPr>
            <a:xfrm>
              <a:off x="5043775" y="3858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3"/>
                    <a:pt x="0" y="226"/>
                  </a:cubicBezTo>
                  <a:cubicBezTo>
                    <a:pt x="346" y="202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4"/>
            <p:cNvSpPr/>
            <p:nvPr/>
          </p:nvSpPr>
          <p:spPr>
            <a:xfrm>
              <a:off x="6407925" y="3850000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1" y="120"/>
                  </a:moveTo>
                  <a:lnTo>
                    <a:pt x="1" y="346"/>
                  </a:lnTo>
                  <a:cubicBezTo>
                    <a:pt x="394" y="715"/>
                    <a:pt x="1072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4"/>
            <p:cNvSpPr/>
            <p:nvPr/>
          </p:nvSpPr>
          <p:spPr>
            <a:xfrm>
              <a:off x="5372675" y="38577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4"/>
            <p:cNvSpPr/>
            <p:nvPr/>
          </p:nvSpPr>
          <p:spPr>
            <a:xfrm>
              <a:off x="3650150" y="3838400"/>
              <a:ext cx="29775" cy="28000"/>
            </a:xfrm>
            <a:custGeom>
              <a:avLst/>
              <a:gdLst/>
              <a:ahLst/>
              <a:cxnLst/>
              <a:rect l="l" t="t" r="r" b="b"/>
              <a:pathLst>
                <a:path w="1191" h="1120" extrusionOk="0">
                  <a:moveTo>
                    <a:pt x="1191" y="691"/>
                  </a:moveTo>
                  <a:lnTo>
                    <a:pt x="1191" y="465"/>
                  </a:lnTo>
                  <a:cubicBezTo>
                    <a:pt x="310" y="0"/>
                    <a:pt x="0" y="1120"/>
                    <a:pt x="119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4"/>
            <p:cNvSpPr/>
            <p:nvPr/>
          </p:nvSpPr>
          <p:spPr>
            <a:xfrm>
              <a:off x="7368475" y="3847025"/>
              <a:ext cx="17875" cy="8675"/>
            </a:xfrm>
            <a:custGeom>
              <a:avLst/>
              <a:gdLst/>
              <a:ahLst/>
              <a:cxnLst/>
              <a:rect l="l" t="t" r="r" b="b"/>
              <a:pathLst>
                <a:path w="715" h="347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74" y="156"/>
                    <a:pt x="0" y="167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4"/>
            <p:cNvSpPr/>
            <p:nvPr/>
          </p:nvSpPr>
          <p:spPr>
            <a:xfrm>
              <a:off x="255675" y="38497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12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4"/>
            <p:cNvSpPr/>
            <p:nvPr/>
          </p:nvSpPr>
          <p:spPr>
            <a:xfrm>
              <a:off x="7087175" y="38467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4"/>
            <p:cNvSpPr/>
            <p:nvPr/>
          </p:nvSpPr>
          <p:spPr>
            <a:xfrm>
              <a:off x="6810375" y="3839000"/>
              <a:ext cx="31275" cy="16975"/>
            </a:xfrm>
            <a:custGeom>
              <a:avLst/>
              <a:gdLst/>
              <a:ahLst/>
              <a:cxnLst/>
              <a:rect l="l" t="t" r="r" b="b"/>
              <a:pathLst>
                <a:path w="1251" h="679" extrusionOk="0">
                  <a:moveTo>
                    <a:pt x="1072" y="560"/>
                  </a:moveTo>
                  <a:cubicBezTo>
                    <a:pt x="1250" y="179"/>
                    <a:pt x="857" y="72"/>
                    <a:pt x="417" y="0"/>
                  </a:cubicBezTo>
                  <a:cubicBezTo>
                    <a:pt x="0" y="203"/>
                    <a:pt x="191" y="679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4"/>
            <p:cNvSpPr/>
            <p:nvPr/>
          </p:nvSpPr>
          <p:spPr>
            <a:xfrm>
              <a:off x="4714875" y="38494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2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4"/>
            <p:cNvSpPr/>
            <p:nvPr/>
          </p:nvSpPr>
          <p:spPr>
            <a:xfrm>
              <a:off x="791150" y="38494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96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4"/>
            <p:cNvSpPr/>
            <p:nvPr/>
          </p:nvSpPr>
          <p:spPr>
            <a:xfrm>
              <a:off x="7147000" y="38470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8" y="96"/>
                    <a:pt x="442" y="120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4"/>
            <p:cNvSpPr/>
            <p:nvPr/>
          </p:nvSpPr>
          <p:spPr>
            <a:xfrm>
              <a:off x="5299450" y="3824700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3"/>
                  </a:moveTo>
                  <a:cubicBezTo>
                    <a:pt x="1668" y="846"/>
                    <a:pt x="25" y="1"/>
                    <a:pt x="1" y="10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4"/>
            <p:cNvSpPr/>
            <p:nvPr/>
          </p:nvSpPr>
          <p:spPr>
            <a:xfrm>
              <a:off x="774775" y="38464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80"/>
                    <a:pt x="442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4"/>
            <p:cNvSpPr/>
            <p:nvPr/>
          </p:nvSpPr>
          <p:spPr>
            <a:xfrm>
              <a:off x="2782775" y="38384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20"/>
                  </a:moveTo>
                  <a:cubicBezTo>
                    <a:pt x="227" y="60"/>
                    <a:pt x="48" y="0"/>
                    <a:pt x="1" y="120"/>
                  </a:cubicBezTo>
                  <a:cubicBezTo>
                    <a:pt x="12" y="203"/>
                    <a:pt x="191" y="262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4"/>
            <p:cNvSpPr/>
            <p:nvPr/>
          </p:nvSpPr>
          <p:spPr>
            <a:xfrm>
              <a:off x="5739700" y="3833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429" y="345"/>
                  </a:lnTo>
                  <a:cubicBezTo>
                    <a:pt x="441" y="191"/>
                    <a:pt x="715" y="17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4"/>
            <p:cNvSpPr/>
            <p:nvPr/>
          </p:nvSpPr>
          <p:spPr>
            <a:xfrm>
              <a:off x="5489650" y="3833050"/>
              <a:ext cx="16400" cy="8050"/>
            </a:xfrm>
            <a:custGeom>
              <a:avLst/>
              <a:gdLst/>
              <a:ahLst/>
              <a:cxnLst/>
              <a:rect l="l" t="t" r="r" b="b"/>
              <a:pathLst>
                <a:path w="656" h="322" extrusionOk="0">
                  <a:moveTo>
                    <a:pt x="656" y="119"/>
                  </a:moveTo>
                  <a:cubicBezTo>
                    <a:pt x="430" y="119"/>
                    <a:pt x="394" y="24"/>
                    <a:pt x="215" y="0"/>
                  </a:cubicBezTo>
                  <a:cubicBezTo>
                    <a:pt x="215" y="119"/>
                    <a:pt x="37" y="131"/>
                    <a:pt x="1" y="214"/>
                  </a:cubicBezTo>
                  <a:cubicBezTo>
                    <a:pt x="215" y="214"/>
                    <a:pt x="251" y="310"/>
                    <a:pt x="430" y="322"/>
                  </a:cubicBezTo>
                  <a:cubicBezTo>
                    <a:pt x="430" y="238"/>
                    <a:pt x="608" y="203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4"/>
            <p:cNvSpPr/>
            <p:nvPr/>
          </p:nvSpPr>
          <p:spPr>
            <a:xfrm>
              <a:off x="3095325" y="38381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19" y="132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4"/>
            <p:cNvSpPr/>
            <p:nvPr/>
          </p:nvSpPr>
          <p:spPr>
            <a:xfrm>
              <a:off x="1989525" y="3835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4"/>
            <p:cNvSpPr/>
            <p:nvPr/>
          </p:nvSpPr>
          <p:spPr>
            <a:xfrm>
              <a:off x="6649925" y="3835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4"/>
            <p:cNvSpPr/>
            <p:nvPr/>
          </p:nvSpPr>
          <p:spPr>
            <a:xfrm>
              <a:off x="459575" y="38351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4"/>
            <p:cNvSpPr/>
            <p:nvPr/>
          </p:nvSpPr>
          <p:spPr>
            <a:xfrm>
              <a:off x="5612000" y="38324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4"/>
            <p:cNvSpPr/>
            <p:nvPr/>
          </p:nvSpPr>
          <p:spPr>
            <a:xfrm>
              <a:off x="5405425" y="38273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5" y="108"/>
                    <a:pt x="763" y="13"/>
                  </a:cubicBezTo>
                  <a:cubicBezTo>
                    <a:pt x="417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4"/>
            <p:cNvSpPr/>
            <p:nvPr/>
          </p:nvSpPr>
          <p:spPr>
            <a:xfrm>
              <a:off x="5000325" y="38241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12" y="132"/>
                  </a:cubicBezTo>
                  <a:cubicBezTo>
                    <a:pt x="0" y="203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4"/>
            <p:cNvSpPr/>
            <p:nvPr/>
          </p:nvSpPr>
          <p:spPr>
            <a:xfrm>
              <a:off x="4603550" y="382172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4"/>
            <p:cNvSpPr/>
            <p:nvPr/>
          </p:nvSpPr>
          <p:spPr>
            <a:xfrm>
              <a:off x="1927025" y="382410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19" y="132"/>
                  </a:moveTo>
                  <a:cubicBezTo>
                    <a:pt x="179" y="156"/>
                    <a:pt x="441" y="72"/>
                    <a:pt x="345" y="13"/>
                  </a:cubicBezTo>
                  <a:cubicBezTo>
                    <a:pt x="262" y="1"/>
                    <a:pt x="0" y="84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4"/>
            <p:cNvSpPr/>
            <p:nvPr/>
          </p:nvSpPr>
          <p:spPr>
            <a:xfrm>
              <a:off x="684600" y="381905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4"/>
            <p:cNvSpPr/>
            <p:nvPr/>
          </p:nvSpPr>
          <p:spPr>
            <a:xfrm>
              <a:off x="4366900" y="38154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4"/>
            <p:cNvSpPr/>
            <p:nvPr/>
          </p:nvSpPr>
          <p:spPr>
            <a:xfrm>
              <a:off x="1802600" y="381102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96" y="203"/>
                  </a:moveTo>
                  <a:cubicBezTo>
                    <a:pt x="381" y="203"/>
                    <a:pt x="393" y="357"/>
                    <a:pt x="750" y="322"/>
                  </a:cubicBezTo>
                  <a:cubicBezTo>
                    <a:pt x="1072" y="48"/>
                    <a:pt x="0" y="0"/>
                    <a:pt x="96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4"/>
            <p:cNvSpPr/>
            <p:nvPr/>
          </p:nvSpPr>
          <p:spPr>
            <a:xfrm>
              <a:off x="3932325" y="3812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34" y="12"/>
                  </a:cubicBezTo>
                  <a:cubicBezTo>
                    <a:pt x="274" y="1"/>
                    <a:pt x="0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4"/>
            <p:cNvSpPr/>
            <p:nvPr/>
          </p:nvSpPr>
          <p:spPr>
            <a:xfrm>
              <a:off x="3440600" y="381012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9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4"/>
            <p:cNvSpPr/>
            <p:nvPr/>
          </p:nvSpPr>
          <p:spPr>
            <a:xfrm>
              <a:off x="1212650" y="3810725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5"/>
                  </a:cubicBezTo>
                  <a:cubicBezTo>
                    <a:pt x="167" y="84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4"/>
            <p:cNvSpPr/>
            <p:nvPr/>
          </p:nvSpPr>
          <p:spPr>
            <a:xfrm>
              <a:off x="800375" y="3802375"/>
              <a:ext cx="21475" cy="11350"/>
            </a:xfrm>
            <a:custGeom>
              <a:avLst/>
              <a:gdLst/>
              <a:ahLst/>
              <a:cxnLst/>
              <a:rect l="l" t="t" r="r" b="b"/>
              <a:pathLst>
                <a:path w="859" h="454" extrusionOk="0">
                  <a:moveTo>
                    <a:pt x="608" y="453"/>
                  </a:moveTo>
                  <a:cubicBezTo>
                    <a:pt x="739" y="453"/>
                    <a:pt x="858" y="429"/>
                    <a:pt x="822" y="346"/>
                  </a:cubicBezTo>
                  <a:cubicBezTo>
                    <a:pt x="453" y="346"/>
                    <a:pt x="691" y="25"/>
                    <a:pt x="382" y="1"/>
                  </a:cubicBezTo>
                  <a:cubicBezTo>
                    <a:pt x="1" y="227"/>
                    <a:pt x="549" y="227"/>
                    <a:pt x="15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4"/>
            <p:cNvSpPr/>
            <p:nvPr/>
          </p:nvSpPr>
          <p:spPr>
            <a:xfrm>
              <a:off x="3761175" y="3804775"/>
              <a:ext cx="11025" cy="7450"/>
            </a:xfrm>
            <a:custGeom>
              <a:avLst/>
              <a:gdLst/>
              <a:ahLst/>
              <a:cxnLst/>
              <a:rect l="l" t="t" r="r" b="b"/>
              <a:pathLst>
                <a:path w="441" h="298" extrusionOk="0">
                  <a:moveTo>
                    <a:pt x="441" y="131"/>
                  </a:moveTo>
                  <a:cubicBezTo>
                    <a:pt x="441" y="12"/>
                    <a:pt x="48" y="0"/>
                    <a:pt x="0" y="131"/>
                  </a:cubicBezTo>
                  <a:cubicBezTo>
                    <a:pt x="262" y="119"/>
                    <a:pt x="346" y="298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4"/>
            <p:cNvSpPr/>
            <p:nvPr/>
          </p:nvSpPr>
          <p:spPr>
            <a:xfrm>
              <a:off x="889675" y="3799400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9" y="191"/>
                    <a:pt x="703" y="36"/>
                    <a:pt x="310" y="1"/>
                  </a:cubicBezTo>
                  <a:cubicBezTo>
                    <a:pt x="239" y="156"/>
                    <a:pt x="1" y="215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4"/>
            <p:cNvSpPr/>
            <p:nvPr/>
          </p:nvSpPr>
          <p:spPr>
            <a:xfrm>
              <a:off x="3846600" y="3794350"/>
              <a:ext cx="28900" cy="18175"/>
            </a:xfrm>
            <a:custGeom>
              <a:avLst/>
              <a:gdLst/>
              <a:ahLst/>
              <a:cxnLst/>
              <a:rect l="l" t="t" r="r" b="b"/>
              <a:pathLst>
                <a:path w="1156" h="727" extrusionOk="0">
                  <a:moveTo>
                    <a:pt x="1155" y="203"/>
                  </a:moveTo>
                  <a:cubicBezTo>
                    <a:pt x="453" y="274"/>
                    <a:pt x="489" y="0"/>
                    <a:pt x="72" y="203"/>
                  </a:cubicBezTo>
                  <a:cubicBezTo>
                    <a:pt x="0" y="727"/>
                    <a:pt x="1072" y="500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4"/>
            <p:cNvSpPr/>
            <p:nvPr/>
          </p:nvSpPr>
          <p:spPr>
            <a:xfrm>
              <a:off x="1157875" y="380180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4"/>
            <p:cNvSpPr/>
            <p:nvPr/>
          </p:nvSpPr>
          <p:spPr>
            <a:xfrm>
              <a:off x="4799400" y="37964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4"/>
            <p:cNvSpPr/>
            <p:nvPr/>
          </p:nvSpPr>
          <p:spPr>
            <a:xfrm>
              <a:off x="3923400" y="3796425"/>
              <a:ext cx="11925" cy="10150"/>
            </a:xfrm>
            <a:custGeom>
              <a:avLst/>
              <a:gdLst/>
              <a:ahLst/>
              <a:cxnLst/>
              <a:rect l="l" t="t" r="r" b="b"/>
              <a:pathLst>
                <a:path w="477" h="406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62" y="120"/>
                    <a:pt x="215" y="36"/>
                    <a:pt x="48" y="1"/>
                  </a:cubicBezTo>
                  <a:cubicBezTo>
                    <a:pt x="60" y="179"/>
                    <a:pt x="0" y="406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4"/>
            <p:cNvSpPr/>
            <p:nvPr/>
          </p:nvSpPr>
          <p:spPr>
            <a:xfrm>
              <a:off x="878075" y="3798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4"/>
            <p:cNvSpPr/>
            <p:nvPr/>
          </p:nvSpPr>
          <p:spPr>
            <a:xfrm>
              <a:off x="7174100" y="3793150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32"/>
                  </a:moveTo>
                  <a:cubicBezTo>
                    <a:pt x="393" y="1"/>
                    <a:pt x="203" y="60"/>
                    <a:pt x="0" y="132"/>
                  </a:cubicBezTo>
                  <a:cubicBezTo>
                    <a:pt x="12" y="251"/>
                    <a:pt x="393" y="286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4"/>
            <p:cNvSpPr/>
            <p:nvPr/>
          </p:nvSpPr>
          <p:spPr>
            <a:xfrm>
              <a:off x="7345550" y="37901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4"/>
            <p:cNvSpPr/>
            <p:nvPr/>
          </p:nvSpPr>
          <p:spPr>
            <a:xfrm>
              <a:off x="7280350" y="3790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4"/>
            <p:cNvSpPr/>
            <p:nvPr/>
          </p:nvSpPr>
          <p:spPr>
            <a:xfrm>
              <a:off x="7009800" y="3778875"/>
              <a:ext cx="17875" cy="11925"/>
            </a:xfrm>
            <a:custGeom>
              <a:avLst/>
              <a:gdLst/>
              <a:ahLst/>
              <a:cxnLst/>
              <a:rect l="l" t="t" r="r" b="b"/>
              <a:pathLst>
                <a:path w="715" h="477" extrusionOk="0">
                  <a:moveTo>
                    <a:pt x="715" y="476"/>
                  </a:moveTo>
                  <a:lnTo>
                    <a:pt x="715" y="36"/>
                  </a:lnTo>
                  <a:cubicBezTo>
                    <a:pt x="131" y="0"/>
                    <a:pt x="0" y="179"/>
                    <a:pt x="60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4"/>
            <p:cNvSpPr/>
            <p:nvPr/>
          </p:nvSpPr>
          <p:spPr>
            <a:xfrm>
              <a:off x="1595425" y="37875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4"/>
            <p:cNvSpPr/>
            <p:nvPr/>
          </p:nvSpPr>
          <p:spPr>
            <a:xfrm>
              <a:off x="1576375" y="3774100"/>
              <a:ext cx="18475" cy="13725"/>
            </a:xfrm>
            <a:custGeom>
              <a:avLst/>
              <a:gdLst/>
              <a:ahLst/>
              <a:cxnLst/>
              <a:rect l="l" t="t" r="r" b="b"/>
              <a:pathLst>
                <a:path w="739" h="549" extrusionOk="0">
                  <a:moveTo>
                    <a:pt x="1" y="108"/>
                  </a:moveTo>
                  <a:lnTo>
                    <a:pt x="1" y="548"/>
                  </a:lnTo>
                  <a:lnTo>
                    <a:pt x="655" y="548"/>
                  </a:lnTo>
                  <a:cubicBezTo>
                    <a:pt x="715" y="275"/>
                    <a:pt x="739" y="1"/>
                    <a:pt x="1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4"/>
            <p:cNvSpPr/>
            <p:nvPr/>
          </p:nvSpPr>
          <p:spPr>
            <a:xfrm>
              <a:off x="6609450" y="3774100"/>
              <a:ext cx="20850" cy="13425"/>
            </a:xfrm>
            <a:custGeom>
              <a:avLst/>
              <a:gdLst/>
              <a:ahLst/>
              <a:cxnLst/>
              <a:rect l="l" t="t" r="r" b="b"/>
              <a:pathLst>
                <a:path w="834" h="537" extrusionOk="0">
                  <a:moveTo>
                    <a:pt x="215" y="1"/>
                  </a:moveTo>
                  <a:cubicBezTo>
                    <a:pt x="227" y="191"/>
                    <a:pt x="167" y="358"/>
                    <a:pt x="0" y="453"/>
                  </a:cubicBezTo>
                  <a:cubicBezTo>
                    <a:pt x="727" y="537"/>
                    <a:pt x="834" y="13"/>
                    <a:pt x="2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4"/>
            <p:cNvSpPr/>
            <p:nvPr/>
          </p:nvSpPr>
          <p:spPr>
            <a:xfrm>
              <a:off x="3283125" y="377887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30" y="143"/>
                  </a:moveTo>
                  <a:cubicBezTo>
                    <a:pt x="430" y="24"/>
                    <a:pt x="60" y="0"/>
                    <a:pt x="1" y="143"/>
                  </a:cubicBezTo>
                  <a:cubicBezTo>
                    <a:pt x="239" y="143"/>
                    <a:pt x="334" y="298"/>
                    <a:pt x="43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4"/>
            <p:cNvSpPr/>
            <p:nvPr/>
          </p:nvSpPr>
          <p:spPr>
            <a:xfrm>
              <a:off x="1416225" y="37815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4"/>
            <p:cNvSpPr/>
            <p:nvPr/>
          </p:nvSpPr>
          <p:spPr>
            <a:xfrm>
              <a:off x="641425" y="37788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3"/>
                  </a:moveTo>
                  <a:cubicBezTo>
                    <a:pt x="227" y="84"/>
                    <a:pt x="49" y="0"/>
                    <a:pt x="1" y="143"/>
                  </a:cubicBezTo>
                  <a:cubicBezTo>
                    <a:pt x="13" y="215"/>
                    <a:pt x="191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4"/>
            <p:cNvSpPr/>
            <p:nvPr/>
          </p:nvSpPr>
          <p:spPr>
            <a:xfrm>
              <a:off x="413725" y="3775900"/>
              <a:ext cx="21750" cy="10125"/>
            </a:xfrm>
            <a:custGeom>
              <a:avLst/>
              <a:gdLst/>
              <a:ahLst/>
              <a:cxnLst/>
              <a:rect l="l" t="t" r="r" b="b"/>
              <a:pathLst>
                <a:path w="870" h="405" extrusionOk="0">
                  <a:moveTo>
                    <a:pt x="870" y="155"/>
                  </a:moveTo>
                  <a:cubicBezTo>
                    <a:pt x="572" y="0"/>
                    <a:pt x="60" y="0"/>
                    <a:pt x="1" y="262"/>
                  </a:cubicBezTo>
                  <a:cubicBezTo>
                    <a:pt x="286" y="405"/>
                    <a:pt x="810" y="405"/>
                    <a:pt x="87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4"/>
            <p:cNvSpPr/>
            <p:nvPr/>
          </p:nvSpPr>
          <p:spPr>
            <a:xfrm>
              <a:off x="3464700" y="376547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1" y="679"/>
                  </a:moveTo>
                  <a:cubicBezTo>
                    <a:pt x="1168" y="0"/>
                    <a:pt x="1" y="596"/>
                    <a:pt x="100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4"/>
            <p:cNvSpPr/>
            <p:nvPr/>
          </p:nvSpPr>
          <p:spPr>
            <a:xfrm>
              <a:off x="878975" y="377410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72" y="227"/>
                  </a:moveTo>
                  <a:cubicBezTo>
                    <a:pt x="357" y="227"/>
                    <a:pt x="369" y="370"/>
                    <a:pt x="726" y="334"/>
                  </a:cubicBezTo>
                  <a:cubicBezTo>
                    <a:pt x="1072" y="60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4"/>
            <p:cNvSpPr/>
            <p:nvPr/>
          </p:nvSpPr>
          <p:spPr>
            <a:xfrm>
              <a:off x="5693550" y="37759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4"/>
            <p:cNvSpPr/>
            <p:nvPr/>
          </p:nvSpPr>
          <p:spPr>
            <a:xfrm>
              <a:off x="4922025" y="376845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751" y="453"/>
                  </a:moveTo>
                  <a:cubicBezTo>
                    <a:pt x="810" y="191"/>
                    <a:pt x="691" y="24"/>
                    <a:pt x="322" y="1"/>
                  </a:cubicBezTo>
                  <a:cubicBezTo>
                    <a:pt x="239" y="155"/>
                    <a:pt x="1" y="215"/>
                    <a:pt x="9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4"/>
            <p:cNvSpPr/>
            <p:nvPr/>
          </p:nvSpPr>
          <p:spPr>
            <a:xfrm>
              <a:off x="2498525" y="376457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6" y="382"/>
                  </a:moveTo>
                  <a:cubicBezTo>
                    <a:pt x="1250" y="1"/>
                    <a:pt x="0" y="656"/>
                    <a:pt x="726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4"/>
            <p:cNvSpPr/>
            <p:nvPr/>
          </p:nvSpPr>
          <p:spPr>
            <a:xfrm>
              <a:off x="1918075" y="37654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6"/>
                    <a:pt x="49" y="0"/>
                  </a:cubicBezTo>
                  <a:cubicBezTo>
                    <a:pt x="60" y="179"/>
                    <a:pt x="1" y="393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4"/>
            <p:cNvSpPr/>
            <p:nvPr/>
          </p:nvSpPr>
          <p:spPr>
            <a:xfrm>
              <a:off x="1707050" y="37711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4"/>
            <p:cNvSpPr/>
            <p:nvPr/>
          </p:nvSpPr>
          <p:spPr>
            <a:xfrm>
              <a:off x="3356350" y="3767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67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4"/>
            <p:cNvSpPr/>
            <p:nvPr/>
          </p:nvSpPr>
          <p:spPr>
            <a:xfrm>
              <a:off x="834625" y="37678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67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4"/>
            <p:cNvSpPr/>
            <p:nvPr/>
          </p:nvSpPr>
          <p:spPr>
            <a:xfrm>
              <a:off x="5712300" y="3763100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4"/>
            <p:cNvSpPr/>
            <p:nvPr/>
          </p:nvSpPr>
          <p:spPr>
            <a:xfrm>
              <a:off x="2690800" y="376012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4"/>
            <p:cNvSpPr/>
            <p:nvPr/>
          </p:nvSpPr>
          <p:spPr>
            <a:xfrm>
              <a:off x="1846350" y="3757425"/>
              <a:ext cx="26825" cy="9275"/>
            </a:xfrm>
            <a:custGeom>
              <a:avLst/>
              <a:gdLst/>
              <a:ahLst/>
              <a:cxnLst/>
              <a:rect l="l" t="t" r="r" b="b"/>
              <a:pathLst>
                <a:path w="1073" h="371" extrusionOk="0">
                  <a:moveTo>
                    <a:pt x="72" y="227"/>
                  </a:moveTo>
                  <a:cubicBezTo>
                    <a:pt x="358" y="227"/>
                    <a:pt x="370" y="370"/>
                    <a:pt x="727" y="334"/>
                  </a:cubicBezTo>
                  <a:cubicBezTo>
                    <a:pt x="1072" y="49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4"/>
            <p:cNvSpPr/>
            <p:nvPr/>
          </p:nvSpPr>
          <p:spPr>
            <a:xfrm>
              <a:off x="2677100" y="37592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68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4"/>
            <p:cNvSpPr/>
            <p:nvPr/>
          </p:nvSpPr>
          <p:spPr>
            <a:xfrm>
              <a:off x="1957075" y="3760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3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4"/>
            <p:cNvSpPr/>
            <p:nvPr/>
          </p:nvSpPr>
          <p:spPr>
            <a:xfrm>
              <a:off x="1842475" y="4446800"/>
              <a:ext cx="40225" cy="16700"/>
            </a:xfrm>
            <a:custGeom>
              <a:avLst/>
              <a:gdLst/>
              <a:ahLst/>
              <a:cxnLst/>
              <a:rect l="l" t="t" r="r" b="b"/>
              <a:pathLst>
                <a:path w="1609" h="668" extrusionOk="0">
                  <a:moveTo>
                    <a:pt x="227" y="668"/>
                  </a:moveTo>
                  <a:cubicBezTo>
                    <a:pt x="1608" y="596"/>
                    <a:pt x="239" y="1"/>
                    <a:pt x="1" y="334"/>
                  </a:cubicBezTo>
                  <a:cubicBezTo>
                    <a:pt x="275" y="358"/>
                    <a:pt x="251" y="513"/>
                    <a:pt x="227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4"/>
            <p:cNvSpPr/>
            <p:nvPr/>
          </p:nvSpPr>
          <p:spPr>
            <a:xfrm>
              <a:off x="7125575" y="4148550"/>
              <a:ext cx="27125" cy="11050"/>
            </a:xfrm>
            <a:custGeom>
              <a:avLst/>
              <a:gdLst/>
              <a:ahLst/>
              <a:cxnLst/>
              <a:rect l="l" t="t" r="r" b="b"/>
              <a:pathLst>
                <a:path w="1085" h="442" extrusionOk="0">
                  <a:moveTo>
                    <a:pt x="1084" y="441"/>
                  </a:moveTo>
                  <a:cubicBezTo>
                    <a:pt x="1013" y="144"/>
                    <a:pt x="525" y="72"/>
                    <a:pt x="1" y="1"/>
                  </a:cubicBezTo>
                  <a:cubicBezTo>
                    <a:pt x="84" y="275"/>
                    <a:pt x="667" y="322"/>
                    <a:pt x="10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4"/>
            <p:cNvSpPr/>
            <p:nvPr/>
          </p:nvSpPr>
          <p:spPr>
            <a:xfrm>
              <a:off x="7380375" y="3914900"/>
              <a:ext cx="29500" cy="16700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239" y="560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191"/>
                    <a:pt x="0" y="143"/>
                    <a:pt x="23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4"/>
            <p:cNvSpPr/>
            <p:nvPr/>
          </p:nvSpPr>
          <p:spPr>
            <a:xfrm>
              <a:off x="858425" y="3840475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65" y="382"/>
                  </a:moveTo>
                  <a:cubicBezTo>
                    <a:pt x="548" y="191"/>
                    <a:pt x="739" y="418"/>
                    <a:pt x="1120" y="382"/>
                  </a:cubicBezTo>
                  <a:lnTo>
                    <a:pt x="1120" y="37"/>
                  </a:lnTo>
                  <a:cubicBezTo>
                    <a:pt x="703" y="1"/>
                    <a:pt x="1" y="358"/>
                    <a:pt x="465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4"/>
            <p:cNvSpPr/>
            <p:nvPr/>
          </p:nvSpPr>
          <p:spPr>
            <a:xfrm>
              <a:off x="837600" y="3774400"/>
              <a:ext cx="29775" cy="11625"/>
            </a:xfrm>
            <a:custGeom>
              <a:avLst/>
              <a:gdLst/>
              <a:ahLst/>
              <a:cxnLst/>
              <a:rect l="l" t="t" r="r" b="b"/>
              <a:pathLst>
                <a:path w="1191" h="465" extrusionOk="0">
                  <a:moveTo>
                    <a:pt x="1084" y="322"/>
                  </a:moveTo>
                  <a:cubicBezTo>
                    <a:pt x="655" y="322"/>
                    <a:pt x="798" y="1"/>
                    <a:pt x="203" y="96"/>
                  </a:cubicBezTo>
                  <a:cubicBezTo>
                    <a:pt x="0" y="382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4"/>
            <p:cNvSpPr/>
            <p:nvPr/>
          </p:nvSpPr>
          <p:spPr>
            <a:xfrm>
              <a:off x="7044325" y="5512700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44"/>
                  </a:moveTo>
                  <a:cubicBezTo>
                    <a:pt x="393" y="1"/>
                    <a:pt x="203" y="61"/>
                    <a:pt x="0" y="144"/>
                  </a:cubicBezTo>
                  <a:cubicBezTo>
                    <a:pt x="0" y="263"/>
                    <a:pt x="381" y="287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4"/>
            <p:cNvSpPr/>
            <p:nvPr/>
          </p:nvSpPr>
          <p:spPr>
            <a:xfrm>
              <a:off x="6568675" y="55154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55"/>
                  </a:moveTo>
                  <a:cubicBezTo>
                    <a:pt x="155" y="179"/>
                    <a:pt x="429" y="83"/>
                    <a:pt x="322" y="36"/>
                  </a:cubicBezTo>
                  <a:cubicBezTo>
                    <a:pt x="262" y="0"/>
                    <a:pt x="0" y="95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4"/>
            <p:cNvSpPr/>
            <p:nvPr/>
          </p:nvSpPr>
          <p:spPr>
            <a:xfrm>
              <a:off x="2760750" y="551360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191"/>
                    <a:pt x="251" y="263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4"/>
            <p:cNvSpPr/>
            <p:nvPr/>
          </p:nvSpPr>
          <p:spPr>
            <a:xfrm>
              <a:off x="288725" y="55136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95" y="84"/>
                    <a:pt x="0" y="227"/>
                  </a:cubicBezTo>
                  <a:cubicBezTo>
                    <a:pt x="345" y="203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4"/>
            <p:cNvSpPr/>
            <p:nvPr/>
          </p:nvSpPr>
          <p:spPr>
            <a:xfrm>
              <a:off x="2307425" y="55127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31" y="156"/>
                  </a:cubicBezTo>
                  <a:cubicBezTo>
                    <a:pt x="191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4"/>
            <p:cNvSpPr/>
            <p:nvPr/>
          </p:nvSpPr>
          <p:spPr>
            <a:xfrm>
              <a:off x="5639075" y="55097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80" y="180"/>
                    <a:pt x="453" y="96"/>
                    <a:pt x="346" y="37"/>
                  </a:cubicBezTo>
                  <a:cubicBezTo>
                    <a:pt x="275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4"/>
            <p:cNvSpPr/>
            <p:nvPr/>
          </p:nvSpPr>
          <p:spPr>
            <a:xfrm>
              <a:off x="4302300" y="5509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80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4"/>
            <p:cNvSpPr/>
            <p:nvPr/>
          </p:nvSpPr>
          <p:spPr>
            <a:xfrm>
              <a:off x="1641850" y="5496350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656" y="0"/>
                  </a:moveTo>
                  <a:cubicBezTo>
                    <a:pt x="465" y="203"/>
                    <a:pt x="144" y="334"/>
                    <a:pt x="1" y="572"/>
                  </a:cubicBezTo>
                  <a:cubicBezTo>
                    <a:pt x="453" y="572"/>
                    <a:pt x="127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4"/>
            <p:cNvSpPr/>
            <p:nvPr/>
          </p:nvSpPr>
          <p:spPr>
            <a:xfrm>
              <a:off x="1514475" y="5507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44"/>
                  </a:moveTo>
                  <a:cubicBezTo>
                    <a:pt x="155" y="167"/>
                    <a:pt x="429" y="84"/>
                    <a:pt x="321" y="25"/>
                  </a:cubicBezTo>
                  <a:cubicBezTo>
                    <a:pt x="262" y="1"/>
                    <a:pt x="0" y="84"/>
                    <a:pt x="9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4"/>
            <p:cNvSpPr/>
            <p:nvPr/>
          </p:nvSpPr>
          <p:spPr>
            <a:xfrm>
              <a:off x="1057850" y="55043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8" y="179"/>
                    <a:pt x="429" y="84"/>
                    <a:pt x="310" y="24"/>
                  </a:cubicBezTo>
                  <a:cubicBezTo>
                    <a:pt x="263" y="1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4"/>
            <p:cNvSpPr/>
            <p:nvPr/>
          </p:nvSpPr>
          <p:spPr>
            <a:xfrm>
              <a:off x="2356825" y="55017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96" y="131"/>
                  </a:moveTo>
                  <a:cubicBezTo>
                    <a:pt x="155" y="167"/>
                    <a:pt x="429" y="72"/>
                    <a:pt x="322" y="12"/>
                  </a:cubicBezTo>
                  <a:cubicBezTo>
                    <a:pt x="263" y="0"/>
                    <a:pt x="1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4"/>
            <p:cNvSpPr/>
            <p:nvPr/>
          </p:nvSpPr>
          <p:spPr>
            <a:xfrm>
              <a:off x="2462800" y="54963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4"/>
            <p:cNvSpPr/>
            <p:nvPr/>
          </p:nvSpPr>
          <p:spPr>
            <a:xfrm>
              <a:off x="5375650" y="54930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214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4"/>
            <p:cNvSpPr/>
            <p:nvPr/>
          </p:nvSpPr>
          <p:spPr>
            <a:xfrm>
              <a:off x="3533175" y="54930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214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4"/>
            <p:cNvSpPr/>
            <p:nvPr/>
          </p:nvSpPr>
          <p:spPr>
            <a:xfrm>
              <a:off x="622975" y="54957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4"/>
            <p:cNvSpPr/>
            <p:nvPr/>
          </p:nvSpPr>
          <p:spPr>
            <a:xfrm>
              <a:off x="4522575" y="548800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20"/>
                  </a:moveTo>
                  <a:cubicBezTo>
                    <a:pt x="429" y="120"/>
                    <a:pt x="405" y="25"/>
                    <a:pt x="227" y="1"/>
                  </a:cubicBezTo>
                  <a:cubicBezTo>
                    <a:pt x="227" y="120"/>
                    <a:pt x="48" y="132"/>
                    <a:pt x="1" y="215"/>
                  </a:cubicBezTo>
                  <a:cubicBezTo>
                    <a:pt x="227" y="215"/>
                    <a:pt x="251" y="310"/>
                    <a:pt x="429" y="334"/>
                  </a:cubicBezTo>
                  <a:cubicBezTo>
                    <a:pt x="429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4"/>
            <p:cNvSpPr/>
            <p:nvPr/>
          </p:nvSpPr>
          <p:spPr>
            <a:xfrm>
              <a:off x="4024300" y="5488000"/>
              <a:ext cx="26525" cy="15800"/>
            </a:xfrm>
            <a:custGeom>
              <a:avLst/>
              <a:gdLst/>
              <a:ahLst/>
              <a:cxnLst/>
              <a:rect l="l" t="t" r="r" b="b"/>
              <a:pathLst>
                <a:path w="1061" h="632" extrusionOk="0">
                  <a:moveTo>
                    <a:pt x="1013" y="239"/>
                  </a:moveTo>
                  <a:cubicBezTo>
                    <a:pt x="1060" y="156"/>
                    <a:pt x="691" y="1"/>
                    <a:pt x="584" y="13"/>
                  </a:cubicBezTo>
                  <a:cubicBezTo>
                    <a:pt x="1" y="96"/>
                    <a:pt x="715" y="632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4"/>
            <p:cNvSpPr/>
            <p:nvPr/>
          </p:nvSpPr>
          <p:spPr>
            <a:xfrm>
              <a:off x="528025" y="5479075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8" y="477"/>
                  </a:moveTo>
                  <a:cubicBezTo>
                    <a:pt x="1263" y="96"/>
                    <a:pt x="84" y="1"/>
                    <a:pt x="1" y="251"/>
                  </a:cubicBezTo>
                  <a:cubicBezTo>
                    <a:pt x="346" y="310"/>
                    <a:pt x="179" y="608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4"/>
            <p:cNvSpPr/>
            <p:nvPr/>
          </p:nvSpPr>
          <p:spPr>
            <a:xfrm>
              <a:off x="848600" y="5468075"/>
              <a:ext cx="39625" cy="18475"/>
            </a:xfrm>
            <a:custGeom>
              <a:avLst/>
              <a:gdLst/>
              <a:ahLst/>
              <a:cxnLst/>
              <a:rect l="l" t="t" r="r" b="b"/>
              <a:pathLst>
                <a:path w="1585" h="739" extrusionOk="0">
                  <a:moveTo>
                    <a:pt x="1299" y="691"/>
                  </a:moveTo>
                  <a:cubicBezTo>
                    <a:pt x="1477" y="560"/>
                    <a:pt x="1584" y="393"/>
                    <a:pt x="1525" y="119"/>
                  </a:cubicBezTo>
                  <a:cubicBezTo>
                    <a:pt x="810" y="179"/>
                    <a:pt x="513" y="48"/>
                    <a:pt x="1" y="0"/>
                  </a:cubicBezTo>
                  <a:cubicBezTo>
                    <a:pt x="263" y="333"/>
                    <a:pt x="346" y="738"/>
                    <a:pt x="1299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4"/>
            <p:cNvSpPr/>
            <p:nvPr/>
          </p:nvSpPr>
          <p:spPr>
            <a:xfrm>
              <a:off x="1138225" y="5465675"/>
              <a:ext cx="56875" cy="14325"/>
            </a:xfrm>
            <a:custGeom>
              <a:avLst/>
              <a:gdLst/>
              <a:ahLst/>
              <a:cxnLst/>
              <a:rect l="l" t="t" r="r" b="b"/>
              <a:pathLst>
                <a:path w="2275" h="573" extrusionOk="0">
                  <a:moveTo>
                    <a:pt x="798" y="560"/>
                  </a:moveTo>
                  <a:cubicBezTo>
                    <a:pt x="739" y="156"/>
                    <a:pt x="2275" y="572"/>
                    <a:pt x="1894" y="1"/>
                  </a:cubicBezTo>
                  <a:cubicBezTo>
                    <a:pt x="1274" y="60"/>
                    <a:pt x="763" y="156"/>
                    <a:pt x="143" y="215"/>
                  </a:cubicBezTo>
                  <a:cubicBezTo>
                    <a:pt x="1" y="537"/>
                    <a:pt x="608" y="441"/>
                    <a:pt x="79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4"/>
            <p:cNvSpPr/>
            <p:nvPr/>
          </p:nvSpPr>
          <p:spPr>
            <a:xfrm>
              <a:off x="5481625" y="54734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4"/>
            <p:cNvSpPr/>
            <p:nvPr/>
          </p:nvSpPr>
          <p:spPr>
            <a:xfrm>
              <a:off x="5419125" y="54686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0" y="215"/>
                  </a:moveTo>
                  <a:lnTo>
                    <a:pt x="441" y="215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4"/>
            <p:cNvSpPr/>
            <p:nvPr/>
          </p:nvSpPr>
          <p:spPr>
            <a:xfrm>
              <a:off x="4332375" y="54677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70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4"/>
            <p:cNvSpPr/>
            <p:nvPr/>
          </p:nvSpPr>
          <p:spPr>
            <a:xfrm>
              <a:off x="6521050" y="5457350"/>
              <a:ext cx="35150" cy="16700"/>
            </a:xfrm>
            <a:custGeom>
              <a:avLst/>
              <a:gdLst/>
              <a:ahLst/>
              <a:cxnLst/>
              <a:rect l="l" t="t" r="r" b="b"/>
              <a:pathLst>
                <a:path w="1406" h="668" extrusionOk="0">
                  <a:moveTo>
                    <a:pt x="715" y="0"/>
                  </a:moveTo>
                  <a:cubicBezTo>
                    <a:pt x="679" y="215"/>
                    <a:pt x="0" y="72"/>
                    <a:pt x="60" y="346"/>
                  </a:cubicBezTo>
                  <a:cubicBezTo>
                    <a:pt x="441" y="667"/>
                    <a:pt x="1405" y="167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4"/>
            <p:cNvSpPr/>
            <p:nvPr/>
          </p:nvSpPr>
          <p:spPr>
            <a:xfrm>
              <a:off x="5476275" y="54648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31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4"/>
            <p:cNvSpPr/>
            <p:nvPr/>
          </p:nvSpPr>
          <p:spPr>
            <a:xfrm>
              <a:off x="7364900" y="54600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4"/>
            <p:cNvSpPr/>
            <p:nvPr/>
          </p:nvSpPr>
          <p:spPr>
            <a:xfrm>
              <a:off x="4811600" y="5449900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393" y="632"/>
                  </a:moveTo>
                  <a:cubicBezTo>
                    <a:pt x="465" y="477"/>
                    <a:pt x="703" y="406"/>
                    <a:pt x="608" y="179"/>
                  </a:cubicBezTo>
                  <a:cubicBezTo>
                    <a:pt x="1" y="1"/>
                    <a:pt x="1" y="668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4"/>
            <p:cNvSpPr/>
            <p:nvPr/>
          </p:nvSpPr>
          <p:spPr>
            <a:xfrm>
              <a:off x="4470775" y="5459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68" y="179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4"/>
            <p:cNvSpPr/>
            <p:nvPr/>
          </p:nvSpPr>
          <p:spPr>
            <a:xfrm>
              <a:off x="2202350" y="5449900"/>
              <a:ext cx="37525" cy="17900"/>
            </a:xfrm>
            <a:custGeom>
              <a:avLst/>
              <a:gdLst/>
              <a:ahLst/>
              <a:cxnLst/>
              <a:rect l="l" t="t" r="r" b="b"/>
              <a:pathLst>
                <a:path w="1501" h="716" extrusionOk="0">
                  <a:moveTo>
                    <a:pt x="191" y="406"/>
                  </a:moveTo>
                  <a:cubicBezTo>
                    <a:pt x="536" y="715"/>
                    <a:pt x="1477" y="406"/>
                    <a:pt x="1501" y="179"/>
                  </a:cubicBezTo>
                  <a:cubicBezTo>
                    <a:pt x="1060" y="251"/>
                    <a:pt x="0" y="1"/>
                    <a:pt x="191" y="4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4"/>
            <p:cNvSpPr/>
            <p:nvPr/>
          </p:nvSpPr>
          <p:spPr>
            <a:xfrm>
              <a:off x="1336175" y="544485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8" y="500"/>
                  </a:moveTo>
                  <a:cubicBezTo>
                    <a:pt x="834" y="334"/>
                    <a:pt x="726" y="0"/>
                    <a:pt x="60" y="60"/>
                  </a:cubicBezTo>
                  <a:cubicBezTo>
                    <a:pt x="0" y="310"/>
                    <a:pt x="119" y="477"/>
                    <a:pt x="488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4"/>
            <p:cNvSpPr/>
            <p:nvPr/>
          </p:nvSpPr>
          <p:spPr>
            <a:xfrm>
              <a:off x="7215175" y="5450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36"/>
                  </a:cubicBezTo>
                  <a:cubicBezTo>
                    <a:pt x="274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4"/>
            <p:cNvSpPr/>
            <p:nvPr/>
          </p:nvSpPr>
          <p:spPr>
            <a:xfrm>
              <a:off x="7258625" y="54481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4"/>
            <p:cNvSpPr/>
            <p:nvPr/>
          </p:nvSpPr>
          <p:spPr>
            <a:xfrm>
              <a:off x="5652775" y="543830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536"/>
                  </a:moveTo>
                  <a:cubicBezTo>
                    <a:pt x="834" y="631"/>
                    <a:pt x="834" y="0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4"/>
            <p:cNvSpPr/>
            <p:nvPr/>
          </p:nvSpPr>
          <p:spPr>
            <a:xfrm>
              <a:off x="2266950" y="544515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60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4"/>
            <p:cNvSpPr/>
            <p:nvPr/>
          </p:nvSpPr>
          <p:spPr>
            <a:xfrm>
              <a:off x="882550" y="5429075"/>
              <a:ext cx="32750" cy="19375"/>
            </a:xfrm>
            <a:custGeom>
              <a:avLst/>
              <a:gdLst/>
              <a:ahLst/>
              <a:cxnLst/>
              <a:rect l="l" t="t" r="r" b="b"/>
              <a:pathLst>
                <a:path w="1310" h="775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67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4"/>
            <p:cNvSpPr/>
            <p:nvPr/>
          </p:nvSpPr>
          <p:spPr>
            <a:xfrm>
              <a:off x="5041700" y="54368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7"/>
                  </a:moveTo>
                  <a:cubicBezTo>
                    <a:pt x="262" y="1"/>
                    <a:pt x="0" y="96"/>
                    <a:pt x="95" y="144"/>
                  </a:cubicBezTo>
                  <a:cubicBezTo>
                    <a:pt x="155" y="168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4"/>
            <p:cNvSpPr/>
            <p:nvPr/>
          </p:nvSpPr>
          <p:spPr>
            <a:xfrm>
              <a:off x="4978300" y="5434725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15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03"/>
                    <a:pt x="238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4"/>
            <p:cNvSpPr/>
            <p:nvPr/>
          </p:nvSpPr>
          <p:spPr>
            <a:xfrm>
              <a:off x="1294500" y="5424600"/>
              <a:ext cx="16100" cy="14325"/>
            </a:xfrm>
            <a:custGeom>
              <a:avLst/>
              <a:gdLst/>
              <a:ahLst/>
              <a:cxnLst/>
              <a:rect l="l" t="t" r="r" b="b"/>
              <a:pathLst>
                <a:path w="644" h="573" extrusionOk="0">
                  <a:moveTo>
                    <a:pt x="429" y="525"/>
                  </a:moveTo>
                  <a:cubicBezTo>
                    <a:pt x="441" y="453"/>
                    <a:pt x="465" y="394"/>
                    <a:pt x="643" y="406"/>
                  </a:cubicBezTo>
                  <a:lnTo>
                    <a:pt x="643" y="179"/>
                  </a:lnTo>
                  <a:cubicBezTo>
                    <a:pt x="107" y="1"/>
                    <a:pt x="0" y="572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4"/>
            <p:cNvSpPr/>
            <p:nvPr/>
          </p:nvSpPr>
          <p:spPr>
            <a:xfrm>
              <a:off x="4340400" y="54314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55"/>
                    <a:pt x="441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4"/>
            <p:cNvSpPr/>
            <p:nvPr/>
          </p:nvSpPr>
          <p:spPr>
            <a:xfrm>
              <a:off x="265500" y="542610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727" y="346"/>
                  </a:moveTo>
                  <a:lnTo>
                    <a:pt x="727" y="0"/>
                  </a:lnTo>
                  <a:lnTo>
                    <a:pt x="286" y="0"/>
                  </a:lnTo>
                  <a:cubicBezTo>
                    <a:pt x="274" y="155"/>
                    <a:pt x="0" y="167"/>
                    <a:pt x="8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4"/>
            <p:cNvSpPr/>
            <p:nvPr/>
          </p:nvSpPr>
          <p:spPr>
            <a:xfrm>
              <a:off x="6853825" y="5425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4"/>
            <p:cNvSpPr/>
            <p:nvPr/>
          </p:nvSpPr>
          <p:spPr>
            <a:xfrm>
              <a:off x="4370175" y="5421025"/>
              <a:ext cx="18175" cy="13725"/>
            </a:xfrm>
            <a:custGeom>
              <a:avLst/>
              <a:gdLst/>
              <a:ahLst/>
              <a:cxnLst/>
              <a:rect l="l" t="t" r="r" b="b"/>
              <a:pathLst>
                <a:path w="727" h="549" extrusionOk="0">
                  <a:moveTo>
                    <a:pt x="667" y="441"/>
                  </a:moveTo>
                  <a:cubicBezTo>
                    <a:pt x="727" y="191"/>
                    <a:pt x="620" y="25"/>
                    <a:pt x="227" y="1"/>
                  </a:cubicBezTo>
                  <a:cubicBezTo>
                    <a:pt x="274" y="191"/>
                    <a:pt x="1" y="549"/>
                    <a:pt x="6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4"/>
            <p:cNvSpPr/>
            <p:nvPr/>
          </p:nvSpPr>
          <p:spPr>
            <a:xfrm>
              <a:off x="3330175" y="5409425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5"/>
                  </a:moveTo>
                  <a:cubicBezTo>
                    <a:pt x="1810" y="465"/>
                    <a:pt x="715" y="143"/>
                    <a:pt x="83" y="1"/>
                  </a:cubicBezTo>
                  <a:cubicBezTo>
                    <a:pt x="0" y="536"/>
                    <a:pt x="476" y="774"/>
                    <a:pt x="1167" y="9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4"/>
            <p:cNvSpPr/>
            <p:nvPr/>
          </p:nvSpPr>
          <p:spPr>
            <a:xfrm>
              <a:off x="6872875" y="542282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46" y="24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4"/>
            <p:cNvSpPr/>
            <p:nvPr/>
          </p:nvSpPr>
          <p:spPr>
            <a:xfrm>
              <a:off x="655725" y="542282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31"/>
                  </a:moveTo>
                  <a:cubicBezTo>
                    <a:pt x="155" y="167"/>
                    <a:pt x="429" y="72"/>
                    <a:pt x="322" y="24"/>
                  </a:cubicBezTo>
                  <a:cubicBezTo>
                    <a:pt x="262" y="0"/>
                    <a:pt x="0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4"/>
            <p:cNvSpPr/>
            <p:nvPr/>
          </p:nvSpPr>
          <p:spPr>
            <a:xfrm>
              <a:off x="4302300" y="54198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4"/>
            <p:cNvSpPr/>
            <p:nvPr/>
          </p:nvSpPr>
          <p:spPr>
            <a:xfrm>
              <a:off x="1506125" y="5410925"/>
              <a:ext cx="27700" cy="15500"/>
            </a:xfrm>
            <a:custGeom>
              <a:avLst/>
              <a:gdLst/>
              <a:ahLst/>
              <a:cxnLst/>
              <a:rect l="l" t="t" r="r" b="b"/>
              <a:pathLst>
                <a:path w="1108" h="620" extrusionOk="0">
                  <a:moveTo>
                    <a:pt x="882" y="500"/>
                  </a:moveTo>
                  <a:cubicBezTo>
                    <a:pt x="1108" y="214"/>
                    <a:pt x="155" y="0"/>
                    <a:pt x="1" y="274"/>
                  </a:cubicBezTo>
                  <a:cubicBezTo>
                    <a:pt x="346" y="322"/>
                    <a:pt x="191" y="619"/>
                    <a:pt x="882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4"/>
            <p:cNvSpPr/>
            <p:nvPr/>
          </p:nvSpPr>
          <p:spPr>
            <a:xfrm>
              <a:off x="454800" y="5417450"/>
              <a:ext cx="18775" cy="6000"/>
            </a:xfrm>
            <a:custGeom>
              <a:avLst/>
              <a:gdLst/>
              <a:ahLst/>
              <a:cxnLst/>
              <a:rect l="l" t="t" r="r" b="b"/>
              <a:pathLst>
                <a:path w="751" h="240" extrusionOk="0">
                  <a:moveTo>
                    <a:pt x="537" y="239"/>
                  </a:moveTo>
                  <a:cubicBezTo>
                    <a:pt x="537" y="120"/>
                    <a:pt x="715" y="108"/>
                    <a:pt x="751" y="13"/>
                  </a:cubicBezTo>
                  <a:cubicBezTo>
                    <a:pt x="417" y="37"/>
                    <a:pt x="1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4"/>
            <p:cNvSpPr/>
            <p:nvPr/>
          </p:nvSpPr>
          <p:spPr>
            <a:xfrm>
              <a:off x="2223475" y="541745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75" y="37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4"/>
            <p:cNvSpPr/>
            <p:nvPr/>
          </p:nvSpPr>
          <p:spPr>
            <a:xfrm>
              <a:off x="1726400" y="54171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4" y="24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67"/>
                    <a:pt x="429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4"/>
            <p:cNvSpPr/>
            <p:nvPr/>
          </p:nvSpPr>
          <p:spPr>
            <a:xfrm>
              <a:off x="5737025" y="54055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45" y="36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4"/>
            <p:cNvSpPr/>
            <p:nvPr/>
          </p:nvSpPr>
          <p:spPr>
            <a:xfrm>
              <a:off x="4544000" y="53981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07"/>
                  </a:moveTo>
                  <a:lnTo>
                    <a:pt x="1" y="333"/>
                  </a:lnTo>
                  <a:cubicBezTo>
                    <a:pt x="406" y="714"/>
                    <a:pt x="1072" y="0"/>
                    <a:pt x="1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4"/>
            <p:cNvSpPr/>
            <p:nvPr/>
          </p:nvSpPr>
          <p:spPr>
            <a:xfrm>
              <a:off x="3715325" y="54055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4"/>
            <p:cNvSpPr/>
            <p:nvPr/>
          </p:nvSpPr>
          <p:spPr>
            <a:xfrm>
              <a:off x="2168425" y="5400800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4" y="346"/>
                  </a:moveTo>
                  <a:cubicBezTo>
                    <a:pt x="441" y="191"/>
                    <a:pt x="572" y="84"/>
                    <a:pt x="691" y="0"/>
                  </a:cubicBezTo>
                  <a:lnTo>
                    <a:pt x="36" y="0"/>
                  </a:lnTo>
                  <a:cubicBezTo>
                    <a:pt x="48" y="179"/>
                    <a:pt x="0" y="405"/>
                    <a:pt x="46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4"/>
            <p:cNvSpPr/>
            <p:nvPr/>
          </p:nvSpPr>
          <p:spPr>
            <a:xfrm>
              <a:off x="4340400" y="54028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4"/>
            <p:cNvSpPr/>
            <p:nvPr/>
          </p:nvSpPr>
          <p:spPr>
            <a:xfrm>
              <a:off x="2625625" y="54002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48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4"/>
            <p:cNvSpPr/>
            <p:nvPr/>
          </p:nvSpPr>
          <p:spPr>
            <a:xfrm>
              <a:off x="2560725" y="54008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4"/>
            <p:cNvSpPr/>
            <p:nvPr/>
          </p:nvSpPr>
          <p:spPr>
            <a:xfrm>
              <a:off x="2190150" y="5397825"/>
              <a:ext cx="16975" cy="9250"/>
            </a:xfrm>
            <a:custGeom>
              <a:avLst/>
              <a:gdLst/>
              <a:ahLst/>
              <a:cxnLst/>
              <a:rect l="l" t="t" r="r" b="b"/>
              <a:pathLst>
                <a:path w="679" h="370" extrusionOk="0">
                  <a:moveTo>
                    <a:pt x="679" y="34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50"/>
                    <a:pt x="203" y="369"/>
                    <a:pt x="67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4"/>
            <p:cNvSpPr/>
            <p:nvPr/>
          </p:nvSpPr>
          <p:spPr>
            <a:xfrm>
              <a:off x="1701975" y="53975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4"/>
            <p:cNvSpPr/>
            <p:nvPr/>
          </p:nvSpPr>
          <p:spPr>
            <a:xfrm>
              <a:off x="7158325" y="53951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4"/>
            <p:cNvSpPr/>
            <p:nvPr/>
          </p:nvSpPr>
          <p:spPr>
            <a:xfrm>
              <a:off x="4628550" y="53918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4" y="36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4"/>
            <p:cNvSpPr/>
            <p:nvPr/>
          </p:nvSpPr>
          <p:spPr>
            <a:xfrm>
              <a:off x="2180025" y="538680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429" y="334"/>
                  </a:moveTo>
                  <a:cubicBezTo>
                    <a:pt x="429" y="215"/>
                    <a:pt x="608" y="203"/>
                    <a:pt x="655" y="120"/>
                  </a:cubicBezTo>
                  <a:cubicBezTo>
                    <a:pt x="429" y="120"/>
                    <a:pt x="393" y="24"/>
                    <a:pt x="227" y="1"/>
                  </a:cubicBezTo>
                  <a:cubicBezTo>
                    <a:pt x="227" y="120"/>
                    <a:pt x="36" y="132"/>
                    <a:pt x="0" y="215"/>
                  </a:cubicBezTo>
                  <a:cubicBezTo>
                    <a:pt x="227" y="239"/>
                    <a:pt x="262" y="322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4"/>
            <p:cNvSpPr/>
            <p:nvPr/>
          </p:nvSpPr>
          <p:spPr>
            <a:xfrm>
              <a:off x="1625500" y="5379950"/>
              <a:ext cx="23225" cy="17600"/>
            </a:xfrm>
            <a:custGeom>
              <a:avLst/>
              <a:gdLst/>
              <a:ahLst/>
              <a:cxnLst/>
              <a:rect l="l" t="t" r="r" b="b"/>
              <a:pathLst>
                <a:path w="929" h="704" extrusionOk="0">
                  <a:moveTo>
                    <a:pt x="881" y="608"/>
                  </a:moveTo>
                  <a:cubicBezTo>
                    <a:pt x="929" y="287"/>
                    <a:pt x="917" y="1"/>
                    <a:pt x="226" y="48"/>
                  </a:cubicBezTo>
                  <a:cubicBezTo>
                    <a:pt x="226" y="215"/>
                    <a:pt x="119" y="298"/>
                    <a:pt x="0" y="394"/>
                  </a:cubicBezTo>
                  <a:cubicBezTo>
                    <a:pt x="441" y="394"/>
                    <a:pt x="286" y="703"/>
                    <a:pt x="881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4"/>
            <p:cNvSpPr/>
            <p:nvPr/>
          </p:nvSpPr>
          <p:spPr>
            <a:xfrm>
              <a:off x="7155650" y="5388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4"/>
            <p:cNvSpPr/>
            <p:nvPr/>
          </p:nvSpPr>
          <p:spPr>
            <a:xfrm>
              <a:off x="6987175" y="5388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6"/>
                  </a:moveTo>
                  <a:cubicBezTo>
                    <a:pt x="167" y="180"/>
                    <a:pt x="429" y="84"/>
                    <a:pt x="322" y="37"/>
                  </a:cubicBezTo>
                  <a:cubicBezTo>
                    <a:pt x="262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4"/>
            <p:cNvSpPr/>
            <p:nvPr/>
          </p:nvSpPr>
          <p:spPr>
            <a:xfrm>
              <a:off x="4441025" y="5386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5" y="48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4"/>
            <p:cNvSpPr/>
            <p:nvPr/>
          </p:nvSpPr>
          <p:spPr>
            <a:xfrm>
              <a:off x="2729200" y="53769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3"/>
                  </a:moveTo>
                  <a:cubicBezTo>
                    <a:pt x="441" y="429"/>
                    <a:pt x="465" y="370"/>
                    <a:pt x="655" y="394"/>
                  </a:cubicBezTo>
                  <a:lnTo>
                    <a:pt x="655" y="167"/>
                  </a:lnTo>
                  <a:cubicBezTo>
                    <a:pt x="119" y="1"/>
                    <a:pt x="0" y="548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4"/>
            <p:cNvSpPr/>
            <p:nvPr/>
          </p:nvSpPr>
          <p:spPr>
            <a:xfrm>
              <a:off x="6560325" y="5384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79" y="84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4"/>
            <p:cNvSpPr/>
            <p:nvPr/>
          </p:nvSpPr>
          <p:spPr>
            <a:xfrm>
              <a:off x="4533300" y="5377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203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4"/>
            <p:cNvSpPr/>
            <p:nvPr/>
          </p:nvSpPr>
          <p:spPr>
            <a:xfrm>
              <a:off x="1346275" y="5375500"/>
              <a:ext cx="18500" cy="10725"/>
            </a:xfrm>
            <a:custGeom>
              <a:avLst/>
              <a:gdLst/>
              <a:ahLst/>
              <a:cxnLst/>
              <a:rect l="l" t="t" r="r" b="b"/>
              <a:pathLst>
                <a:path w="740" h="429" extrusionOk="0">
                  <a:moveTo>
                    <a:pt x="739" y="119"/>
                  </a:moveTo>
                  <a:cubicBezTo>
                    <a:pt x="442" y="119"/>
                    <a:pt x="263" y="60"/>
                    <a:pt x="84" y="0"/>
                  </a:cubicBezTo>
                  <a:cubicBezTo>
                    <a:pt x="1" y="357"/>
                    <a:pt x="680" y="429"/>
                    <a:pt x="739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4"/>
            <p:cNvSpPr/>
            <p:nvPr/>
          </p:nvSpPr>
          <p:spPr>
            <a:xfrm>
              <a:off x="3519775" y="537787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4"/>
            <p:cNvSpPr/>
            <p:nvPr/>
          </p:nvSpPr>
          <p:spPr>
            <a:xfrm>
              <a:off x="1401350" y="5359425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2"/>
                    <a:pt x="977" y="762"/>
                    <a:pt x="1584" y="643"/>
                  </a:cubicBezTo>
                  <a:cubicBezTo>
                    <a:pt x="1406" y="322"/>
                    <a:pt x="1227" y="0"/>
                    <a:pt x="274" y="84"/>
                  </a:cubicBezTo>
                  <a:cubicBezTo>
                    <a:pt x="96" y="215"/>
                    <a:pt x="1" y="393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4"/>
            <p:cNvSpPr/>
            <p:nvPr/>
          </p:nvSpPr>
          <p:spPr>
            <a:xfrm>
              <a:off x="1794250" y="5366575"/>
              <a:ext cx="5400" cy="6550"/>
            </a:xfrm>
            <a:custGeom>
              <a:avLst/>
              <a:gdLst/>
              <a:ahLst/>
              <a:cxnLst/>
              <a:rect l="l" t="t" r="r" b="b"/>
              <a:pathLst>
                <a:path w="216" h="262" extrusionOk="0">
                  <a:moveTo>
                    <a:pt x="215" y="131"/>
                  </a:moveTo>
                  <a:cubicBezTo>
                    <a:pt x="215" y="71"/>
                    <a:pt x="37" y="0"/>
                    <a:pt x="1" y="131"/>
                  </a:cubicBezTo>
                  <a:cubicBezTo>
                    <a:pt x="1" y="191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4"/>
            <p:cNvSpPr/>
            <p:nvPr/>
          </p:nvSpPr>
          <p:spPr>
            <a:xfrm>
              <a:off x="4038875" y="53668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63" y="37"/>
                    <a:pt x="1" y="1"/>
                    <a:pt x="1" y="120"/>
                  </a:cubicBezTo>
                  <a:cubicBezTo>
                    <a:pt x="168" y="96"/>
                    <a:pt x="430" y="120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4"/>
            <p:cNvSpPr/>
            <p:nvPr/>
          </p:nvSpPr>
          <p:spPr>
            <a:xfrm>
              <a:off x="1870150" y="5363575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3" y="215"/>
                    <a:pt x="180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4"/>
            <p:cNvSpPr/>
            <p:nvPr/>
          </p:nvSpPr>
          <p:spPr>
            <a:xfrm>
              <a:off x="1546600" y="536657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79" y="167"/>
                    <a:pt x="453" y="71"/>
                    <a:pt x="346" y="12"/>
                  </a:cubicBezTo>
                  <a:cubicBezTo>
                    <a:pt x="287" y="0"/>
                    <a:pt x="1" y="71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4"/>
            <p:cNvSpPr/>
            <p:nvPr/>
          </p:nvSpPr>
          <p:spPr>
            <a:xfrm>
              <a:off x="4168675" y="5358825"/>
              <a:ext cx="16675" cy="6575"/>
            </a:xfrm>
            <a:custGeom>
              <a:avLst/>
              <a:gdLst/>
              <a:ahLst/>
              <a:cxnLst/>
              <a:rect l="l" t="t" r="r" b="b"/>
              <a:pathLst>
                <a:path w="667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191"/>
                    <a:pt x="238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4"/>
            <p:cNvSpPr/>
            <p:nvPr/>
          </p:nvSpPr>
          <p:spPr>
            <a:xfrm>
              <a:off x="3337900" y="53615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51" y="24"/>
                    <a:pt x="1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4"/>
            <p:cNvSpPr/>
            <p:nvPr/>
          </p:nvSpPr>
          <p:spPr>
            <a:xfrm>
              <a:off x="1949050" y="5360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34" y="37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4"/>
            <p:cNvSpPr/>
            <p:nvPr/>
          </p:nvSpPr>
          <p:spPr>
            <a:xfrm>
              <a:off x="6935675" y="53588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20"/>
                  </a:cubicBezTo>
                  <a:cubicBezTo>
                    <a:pt x="167" y="84"/>
                    <a:pt x="417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4"/>
            <p:cNvSpPr/>
            <p:nvPr/>
          </p:nvSpPr>
          <p:spPr>
            <a:xfrm>
              <a:off x="4571100" y="53502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19"/>
                  </a:moveTo>
                  <a:cubicBezTo>
                    <a:pt x="227" y="60"/>
                    <a:pt x="48" y="0"/>
                    <a:pt x="0" y="119"/>
                  </a:cubicBezTo>
                  <a:cubicBezTo>
                    <a:pt x="0" y="179"/>
                    <a:pt x="191" y="238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4"/>
            <p:cNvSpPr/>
            <p:nvPr/>
          </p:nvSpPr>
          <p:spPr>
            <a:xfrm>
              <a:off x="1837725" y="53502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07"/>
                  </a:cubicBezTo>
                  <a:cubicBezTo>
                    <a:pt x="167" y="95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4"/>
            <p:cNvSpPr/>
            <p:nvPr/>
          </p:nvSpPr>
          <p:spPr>
            <a:xfrm>
              <a:off x="1381125" y="5346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4"/>
            <p:cNvSpPr/>
            <p:nvPr/>
          </p:nvSpPr>
          <p:spPr>
            <a:xfrm>
              <a:off x="3639125" y="53469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4"/>
            <p:cNvSpPr/>
            <p:nvPr/>
          </p:nvSpPr>
          <p:spPr>
            <a:xfrm>
              <a:off x="2163950" y="5337700"/>
              <a:ext cx="16100" cy="16675"/>
            </a:xfrm>
            <a:custGeom>
              <a:avLst/>
              <a:gdLst/>
              <a:ahLst/>
              <a:cxnLst/>
              <a:rect l="l" t="t" r="r" b="b"/>
              <a:pathLst>
                <a:path w="644" h="667" extrusionOk="0">
                  <a:moveTo>
                    <a:pt x="643" y="155"/>
                  </a:moveTo>
                  <a:cubicBezTo>
                    <a:pt x="0" y="0"/>
                    <a:pt x="0" y="667"/>
                    <a:pt x="643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4"/>
            <p:cNvSpPr/>
            <p:nvPr/>
          </p:nvSpPr>
          <p:spPr>
            <a:xfrm>
              <a:off x="5411075" y="5343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31"/>
                  </a:cubicBezTo>
                  <a:cubicBezTo>
                    <a:pt x="167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4"/>
            <p:cNvSpPr/>
            <p:nvPr/>
          </p:nvSpPr>
          <p:spPr>
            <a:xfrm>
              <a:off x="5133975" y="53439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1" y="24"/>
                  </a:moveTo>
                  <a:cubicBezTo>
                    <a:pt x="262" y="0"/>
                    <a:pt x="0" y="83"/>
                    <a:pt x="95" y="131"/>
                  </a:cubicBezTo>
                  <a:cubicBezTo>
                    <a:pt x="179" y="179"/>
                    <a:pt x="441" y="83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4"/>
            <p:cNvSpPr/>
            <p:nvPr/>
          </p:nvSpPr>
          <p:spPr>
            <a:xfrm>
              <a:off x="1992500" y="5336200"/>
              <a:ext cx="20550" cy="8350"/>
            </a:xfrm>
            <a:custGeom>
              <a:avLst/>
              <a:gdLst/>
              <a:ahLst/>
              <a:cxnLst/>
              <a:rect l="l" t="t" r="r" b="b"/>
              <a:pathLst>
                <a:path w="822" h="334" extrusionOk="0">
                  <a:moveTo>
                    <a:pt x="120" y="334"/>
                  </a:moveTo>
                  <a:lnTo>
                    <a:pt x="774" y="334"/>
                  </a:lnTo>
                  <a:cubicBezTo>
                    <a:pt x="739" y="203"/>
                    <a:pt x="822" y="12"/>
                    <a:pt x="548" y="1"/>
                  </a:cubicBezTo>
                  <a:cubicBezTo>
                    <a:pt x="536" y="179"/>
                    <a:pt x="0" y="84"/>
                    <a:pt x="120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4"/>
            <p:cNvSpPr/>
            <p:nvPr/>
          </p:nvSpPr>
          <p:spPr>
            <a:xfrm>
              <a:off x="2307425" y="5338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31" y="156"/>
                  </a:cubicBezTo>
                  <a:cubicBezTo>
                    <a:pt x="191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4"/>
            <p:cNvSpPr/>
            <p:nvPr/>
          </p:nvSpPr>
          <p:spPr>
            <a:xfrm>
              <a:off x="3607575" y="5327275"/>
              <a:ext cx="23550" cy="12525"/>
            </a:xfrm>
            <a:custGeom>
              <a:avLst/>
              <a:gdLst/>
              <a:ahLst/>
              <a:cxnLst/>
              <a:rect l="l" t="t" r="r" b="b"/>
              <a:pathLst>
                <a:path w="942" h="501" extrusionOk="0">
                  <a:moveTo>
                    <a:pt x="941" y="477"/>
                  </a:moveTo>
                  <a:lnTo>
                    <a:pt x="941" y="24"/>
                  </a:lnTo>
                  <a:cubicBezTo>
                    <a:pt x="525" y="0"/>
                    <a:pt x="465" y="143"/>
                    <a:pt x="72" y="131"/>
                  </a:cubicBezTo>
                  <a:cubicBezTo>
                    <a:pt x="1" y="429"/>
                    <a:pt x="370" y="500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4"/>
            <p:cNvSpPr/>
            <p:nvPr/>
          </p:nvSpPr>
          <p:spPr>
            <a:xfrm>
              <a:off x="1315925" y="5329350"/>
              <a:ext cx="21750" cy="11650"/>
            </a:xfrm>
            <a:custGeom>
              <a:avLst/>
              <a:gdLst/>
              <a:ahLst/>
              <a:cxnLst/>
              <a:rect l="l" t="t" r="r" b="b"/>
              <a:pathLst>
                <a:path w="870" h="466" extrusionOk="0">
                  <a:moveTo>
                    <a:pt x="870" y="394"/>
                  </a:moveTo>
                  <a:lnTo>
                    <a:pt x="870" y="48"/>
                  </a:lnTo>
                  <a:cubicBezTo>
                    <a:pt x="536" y="60"/>
                    <a:pt x="60" y="1"/>
                    <a:pt x="1" y="167"/>
                  </a:cubicBezTo>
                  <a:cubicBezTo>
                    <a:pt x="441" y="167"/>
                    <a:pt x="274" y="465"/>
                    <a:pt x="870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4"/>
            <p:cNvSpPr/>
            <p:nvPr/>
          </p:nvSpPr>
          <p:spPr>
            <a:xfrm>
              <a:off x="1663875" y="5318650"/>
              <a:ext cx="32775" cy="17275"/>
            </a:xfrm>
            <a:custGeom>
              <a:avLst/>
              <a:gdLst/>
              <a:ahLst/>
              <a:cxnLst/>
              <a:rect l="l" t="t" r="r" b="b"/>
              <a:pathLst>
                <a:path w="1311" h="691" extrusionOk="0">
                  <a:moveTo>
                    <a:pt x="1" y="250"/>
                  </a:moveTo>
                  <a:cubicBezTo>
                    <a:pt x="239" y="500"/>
                    <a:pt x="596" y="691"/>
                    <a:pt x="1311" y="691"/>
                  </a:cubicBezTo>
                  <a:lnTo>
                    <a:pt x="1311" y="131"/>
                  </a:lnTo>
                  <a:cubicBezTo>
                    <a:pt x="930" y="203"/>
                    <a:pt x="13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4"/>
            <p:cNvSpPr/>
            <p:nvPr/>
          </p:nvSpPr>
          <p:spPr>
            <a:xfrm>
              <a:off x="875700" y="5319225"/>
              <a:ext cx="36325" cy="17300"/>
            </a:xfrm>
            <a:custGeom>
              <a:avLst/>
              <a:gdLst/>
              <a:ahLst/>
              <a:cxnLst/>
              <a:rect l="l" t="t" r="r" b="b"/>
              <a:pathLst>
                <a:path w="1453" h="692" extrusionOk="0">
                  <a:moveTo>
                    <a:pt x="1096" y="1"/>
                  </a:moveTo>
                  <a:cubicBezTo>
                    <a:pt x="405" y="37"/>
                    <a:pt x="48" y="215"/>
                    <a:pt x="0" y="572"/>
                  </a:cubicBezTo>
                  <a:cubicBezTo>
                    <a:pt x="429" y="537"/>
                    <a:pt x="476" y="691"/>
                    <a:pt x="881" y="691"/>
                  </a:cubicBezTo>
                  <a:cubicBezTo>
                    <a:pt x="1024" y="441"/>
                    <a:pt x="1453" y="180"/>
                    <a:pt x="109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4"/>
            <p:cNvSpPr/>
            <p:nvPr/>
          </p:nvSpPr>
          <p:spPr>
            <a:xfrm>
              <a:off x="4631225" y="5324900"/>
              <a:ext cx="11925" cy="9250"/>
            </a:xfrm>
            <a:custGeom>
              <a:avLst/>
              <a:gdLst/>
              <a:ahLst/>
              <a:cxnLst/>
              <a:rect l="l" t="t" r="r" b="b"/>
              <a:pathLst>
                <a:path w="477" h="370" extrusionOk="0">
                  <a:moveTo>
                    <a:pt x="429" y="345"/>
                  </a:moveTo>
                  <a:cubicBezTo>
                    <a:pt x="393" y="214"/>
                    <a:pt x="477" y="36"/>
                    <a:pt x="215" y="0"/>
                  </a:cubicBezTo>
                  <a:cubicBezTo>
                    <a:pt x="203" y="72"/>
                    <a:pt x="191" y="131"/>
                    <a:pt x="0" y="119"/>
                  </a:cubicBezTo>
                  <a:cubicBezTo>
                    <a:pt x="24" y="250"/>
                    <a:pt x="60" y="369"/>
                    <a:pt x="42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4"/>
            <p:cNvSpPr/>
            <p:nvPr/>
          </p:nvSpPr>
          <p:spPr>
            <a:xfrm>
              <a:off x="2155900" y="5329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4"/>
            <p:cNvSpPr/>
            <p:nvPr/>
          </p:nvSpPr>
          <p:spPr>
            <a:xfrm>
              <a:off x="3451600" y="532460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4"/>
            <p:cNvSpPr/>
            <p:nvPr/>
          </p:nvSpPr>
          <p:spPr>
            <a:xfrm>
              <a:off x="1987150" y="5324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4"/>
            <p:cNvSpPr/>
            <p:nvPr/>
          </p:nvSpPr>
          <p:spPr>
            <a:xfrm>
              <a:off x="3125675" y="53219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5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4"/>
            <p:cNvSpPr/>
            <p:nvPr/>
          </p:nvSpPr>
          <p:spPr>
            <a:xfrm>
              <a:off x="3753425" y="53186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108" y="131"/>
                  </a:moveTo>
                  <a:cubicBezTo>
                    <a:pt x="168" y="167"/>
                    <a:pt x="429" y="72"/>
                    <a:pt x="334" y="12"/>
                  </a:cubicBezTo>
                  <a:cubicBezTo>
                    <a:pt x="275" y="0"/>
                    <a:pt x="1" y="83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4"/>
            <p:cNvSpPr/>
            <p:nvPr/>
          </p:nvSpPr>
          <p:spPr>
            <a:xfrm>
              <a:off x="2894700" y="53186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4"/>
            <p:cNvSpPr/>
            <p:nvPr/>
          </p:nvSpPr>
          <p:spPr>
            <a:xfrm>
              <a:off x="5791200" y="53129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25"/>
                  </a:moveTo>
                  <a:cubicBezTo>
                    <a:pt x="274" y="1"/>
                    <a:pt x="0" y="96"/>
                    <a:pt x="119" y="144"/>
                  </a:cubicBezTo>
                  <a:cubicBezTo>
                    <a:pt x="179" y="168"/>
                    <a:pt x="452" y="96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4"/>
            <p:cNvSpPr/>
            <p:nvPr/>
          </p:nvSpPr>
          <p:spPr>
            <a:xfrm>
              <a:off x="2139550" y="53129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5"/>
                  </a:moveTo>
                  <a:cubicBezTo>
                    <a:pt x="262" y="1"/>
                    <a:pt x="0" y="96"/>
                    <a:pt x="95" y="144"/>
                  </a:cubicBezTo>
                  <a:cubicBezTo>
                    <a:pt x="155" y="168"/>
                    <a:pt x="429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4"/>
            <p:cNvSpPr/>
            <p:nvPr/>
          </p:nvSpPr>
          <p:spPr>
            <a:xfrm>
              <a:off x="4652650" y="53082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4"/>
            <p:cNvSpPr/>
            <p:nvPr/>
          </p:nvSpPr>
          <p:spPr>
            <a:xfrm>
              <a:off x="3742425" y="52966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334" y="0"/>
                  </a:moveTo>
                  <a:cubicBezTo>
                    <a:pt x="0" y="167"/>
                    <a:pt x="96" y="512"/>
                    <a:pt x="774" y="453"/>
                  </a:cubicBezTo>
                  <a:cubicBezTo>
                    <a:pt x="834" y="191"/>
                    <a:pt x="715" y="36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4"/>
            <p:cNvSpPr/>
            <p:nvPr/>
          </p:nvSpPr>
          <p:spPr>
            <a:xfrm>
              <a:off x="2845575" y="53043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4"/>
            <p:cNvSpPr/>
            <p:nvPr/>
          </p:nvSpPr>
          <p:spPr>
            <a:xfrm>
              <a:off x="6392450" y="5286200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2" y="762"/>
                  </a:moveTo>
                  <a:cubicBezTo>
                    <a:pt x="572" y="429"/>
                    <a:pt x="1120" y="417"/>
                    <a:pt x="1060" y="96"/>
                  </a:cubicBezTo>
                  <a:cubicBezTo>
                    <a:pt x="1" y="0"/>
                    <a:pt x="96" y="786"/>
                    <a:pt x="632" y="7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4"/>
            <p:cNvSpPr/>
            <p:nvPr/>
          </p:nvSpPr>
          <p:spPr>
            <a:xfrm>
              <a:off x="2313075" y="530197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08" y="131"/>
                  </a:moveTo>
                  <a:cubicBezTo>
                    <a:pt x="167" y="155"/>
                    <a:pt x="441" y="72"/>
                    <a:pt x="334" y="12"/>
                  </a:cubicBezTo>
                  <a:cubicBezTo>
                    <a:pt x="274" y="0"/>
                    <a:pt x="0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4"/>
            <p:cNvSpPr/>
            <p:nvPr/>
          </p:nvSpPr>
          <p:spPr>
            <a:xfrm>
              <a:off x="1677275" y="53016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0"/>
                    <a:pt x="1" y="96"/>
                    <a:pt x="120" y="155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4"/>
            <p:cNvSpPr/>
            <p:nvPr/>
          </p:nvSpPr>
          <p:spPr>
            <a:xfrm>
              <a:off x="4084125" y="5285600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798" y="679"/>
                  </a:moveTo>
                  <a:cubicBezTo>
                    <a:pt x="977" y="548"/>
                    <a:pt x="1072" y="382"/>
                    <a:pt x="1013" y="120"/>
                  </a:cubicBezTo>
                  <a:cubicBezTo>
                    <a:pt x="715" y="120"/>
                    <a:pt x="536" y="48"/>
                    <a:pt x="358" y="1"/>
                  </a:cubicBezTo>
                  <a:cubicBezTo>
                    <a:pt x="1" y="179"/>
                    <a:pt x="96" y="715"/>
                    <a:pt x="79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4"/>
            <p:cNvSpPr/>
            <p:nvPr/>
          </p:nvSpPr>
          <p:spPr>
            <a:xfrm>
              <a:off x="2343725" y="5290075"/>
              <a:ext cx="15500" cy="16675"/>
            </a:xfrm>
            <a:custGeom>
              <a:avLst/>
              <a:gdLst/>
              <a:ahLst/>
              <a:cxnLst/>
              <a:rect l="l" t="t" r="r" b="b"/>
              <a:pathLst>
                <a:path w="620" h="667" extrusionOk="0">
                  <a:moveTo>
                    <a:pt x="620" y="500"/>
                  </a:moveTo>
                  <a:lnTo>
                    <a:pt x="620" y="155"/>
                  </a:lnTo>
                  <a:cubicBezTo>
                    <a:pt x="1" y="0"/>
                    <a:pt x="1" y="667"/>
                    <a:pt x="620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4"/>
            <p:cNvSpPr/>
            <p:nvPr/>
          </p:nvSpPr>
          <p:spPr>
            <a:xfrm>
              <a:off x="5345900" y="5296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4"/>
            <p:cNvSpPr/>
            <p:nvPr/>
          </p:nvSpPr>
          <p:spPr>
            <a:xfrm>
              <a:off x="2277050" y="5290950"/>
              <a:ext cx="17300" cy="8975"/>
            </a:xfrm>
            <a:custGeom>
              <a:avLst/>
              <a:gdLst/>
              <a:ahLst/>
              <a:cxnLst/>
              <a:rect l="l" t="t" r="r" b="b"/>
              <a:pathLst>
                <a:path w="692" h="359" extrusionOk="0">
                  <a:moveTo>
                    <a:pt x="691" y="346"/>
                  </a:moveTo>
                  <a:lnTo>
                    <a:pt x="691" y="1"/>
                  </a:lnTo>
                  <a:lnTo>
                    <a:pt x="37" y="1"/>
                  </a:lnTo>
                  <a:cubicBezTo>
                    <a:pt x="1" y="263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4"/>
            <p:cNvSpPr/>
            <p:nvPr/>
          </p:nvSpPr>
          <p:spPr>
            <a:xfrm>
              <a:off x="1646925" y="5287975"/>
              <a:ext cx="11325" cy="10150"/>
            </a:xfrm>
            <a:custGeom>
              <a:avLst/>
              <a:gdLst/>
              <a:ahLst/>
              <a:cxnLst/>
              <a:rect l="l" t="t" r="r" b="b"/>
              <a:pathLst>
                <a:path w="453" h="406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0" y="120"/>
                    <a:pt x="203" y="37"/>
                    <a:pt x="24" y="1"/>
                  </a:cubicBezTo>
                  <a:cubicBezTo>
                    <a:pt x="36" y="203"/>
                    <a:pt x="0" y="40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4"/>
            <p:cNvSpPr/>
            <p:nvPr/>
          </p:nvSpPr>
          <p:spPr>
            <a:xfrm>
              <a:off x="1462675" y="5293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5"/>
                    <a:pt x="429" y="119"/>
                    <a:pt x="429" y="0"/>
                  </a:cubicBezTo>
                  <a:cubicBezTo>
                    <a:pt x="262" y="48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4"/>
            <p:cNvSpPr/>
            <p:nvPr/>
          </p:nvSpPr>
          <p:spPr>
            <a:xfrm>
              <a:off x="6815725" y="52876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15"/>
                    <a:pt x="191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4"/>
            <p:cNvSpPr/>
            <p:nvPr/>
          </p:nvSpPr>
          <p:spPr>
            <a:xfrm>
              <a:off x="6079625" y="52903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4"/>
            <p:cNvSpPr/>
            <p:nvPr/>
          </p:nvSpPr>
          <p:spPr>
            <a:xfrm>
              <a:off x="2006200" y="5287975"/>
              <a:ext cx="16375" cy="5975"/>
            </a:xfrm>
            <a:custGeom>
              <a:avLst/>
              <a:gdLst/>
              <a:ahLst/>
              <a:cxnLst/>
              <a:rect l="l" t="t" r="r" b="b"/>
              <a:pathLst>
                <a:path w="655" h="239" extrusionOk="0">
                  <a:moveTo>
                    <a:pt x="0" y="239"/>
                  </a:moveTo>
                  <a:cubicBezTo>
                    <a:pt x="369" y="239"/>
                    <a:pt x="572" y="156"/>
                    <a:pt x="655" y="25"/>
                  </a:cubicBezTo>
                  <a:cubicBezTo>
                    <a:pt x="286" y="1"/>
                    <a:pt x="95" y="108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4"/>
            <p:cNvSpPr/>
            <p:nvPr/>
          </p:nvSpPr>
          <p:spPr>
            <a:xfrm>
              <a:off x="2294325" y="52826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20"/>
                  </a:moveTo>
                  <a:cubicBezTo>
                    <a:pt x="429" y="120"/>
                    <a:pt x="393" y="24"/>
                    <a:pt x="215" y="0"/>
                  </a:cubicBezTo>
                  <a:cubicBezTo>
                    <a:pt x="215" y="120"/>
                    <a:pt x="36" y="131"/>
                    <a:pt x="0" y="215"/>
                  </a:cubicBezTo>
                  <a:cubicBezTo>
                    <a:pt x="215" y="215"/>
                    <a:pt x="250" y="310"/>
                    <a:pt x="429" y="334"/>
                  </a:cubicBezTo>
                  <a:cubicBezTo>
                    <a:pt x="429" y="239"/>
                    <a:pt x="608" y="203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4"/>
            <p:cNvSpPr/>
            <p:nvPr/>
          </p:nvSpPr>
          <p:spPr>
            <a:xfrm>
              <a:off x="5039000" y="5275175"/>
              <a:ext cx="21175" cy="15500"/>
            </a:xfrm>
            <a:custGeom>
              <a:avLst/>
              <a:gdLst/>
              <a:ahLst/>
              <a:cxnLst/>
              <a:rect l="l" t="t" r="r" b="b"/>
              <a:pathLst>
                <a:path w="847" h="620" extrusionOk="0">
                  <a:moveTo>
                    <a:pt x="1" y="84"/>
                  </a:moveTo>
                  <a:lnTo>
                    <a:pt x="1" y="537"/>
                  </a:lnTo>
                  <a:cubicBezTo>
                    <a:pt x="846" y="620"/>
                    <a:pt x="846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4"/>
            <p:cNvSpPr/>
            <p:nvPr/>
          </p:nvSpPr>
          <p:spPr>
            <a:xfrm>
              <a:off x="4542225" y="5271325"/>
              <a:ext cx="27700" cy="16675"/>
            </a:xfrm>
            <a:custGeom>
              <a:avLst/>
              <a:gdLst/>
              <a:ahLst/>
              <a:cxnLst/>
              <a:rect l="l" t="t" r="r" b="b"/>
              <a:pathLst>
                <a:path w="1108" h="667" extrusionOk="0">
                  <a:moveTo>
                    <a:pt x="953" y="0"/>
                  </a:moveTo>
                  <a:lnTo>
                    <a:pt x="96" y="0"/>
                  </a:lnTo>
                  <a:cubicBezTo>
                    <a:pt x="0" y="393"/>
                    <a:pt x="465" y="476"/>
                    <a:pt x="750" y="667"/>
                  </a:cubicBezTo>
                  <a:cubicBezTo>
                    <a:pt x="727" y="417"/>
                    <a:pt x="1108" y="357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4"/>
            <p:cNvSpPr/>
            <p:nvPr/>
          </p:nvSpPr>
          <p:spPr>
            <a:xfrm>
              <a:off x="2492550" y="52790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4"/>
            <p:cNvSpPr/>
            <p:nvPr/>
          </p:nvSpPr>
          <p:spPr>
            <a:xfrm>
              <a:off x="6190950" y="5271325"/>
              <a:ext cx="16375" cy="8650"/>
            </a:xfrm>
            <a:custGeom>
              <a:avLst/>
              <a:gdLst/>
              <a:ahLst/>
              <a:cxnLst/>
              <a:rect l="l" t="t" r="r" b="b"/>
              <a:pathLst>
                <a:path w="655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65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4"/>
            <p:cNvSpPr/>
            <p:nvPr/>
          </p:nvSpPr>
          <p:spPr>
            <a:xfrm>
              <a:off x="6728800" y="5271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4"/>
            <p:cNvSpPr/>
            <p:nvPr/>
          </p:nvSpPr>
          <p:spPr>
            <a:xfrm>
              <a:off x="4210050" y="526805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7" y="131"/>
                  </a:moveTo>
                  <a:cubicBezTo>
                    <a:pt x="167" y="167"/>
                    <a:pt x="429" y="72"/>
                    <a:pt x="321" y="12"/>
                  </a:cubicBezTo>
                  <a:cubicBezTo>
                    <a:pt x="262" y="0"/>
                    <a:pt x="0" y="72"/>
                    <a:pt x="10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4"/>
            <p:cNvSpPr/>
            <p:nvPr/>
          </p:nvSpPr>
          <p:spPr>
            <a:xfrm>
              <a:off x="1254300" y="5244825"/>
              <a:ext cx="40825" cy="28900"/>
            </a:xfrm>
            <a:custGeom>
              <a:avLst/>
              <a:gdLst/>
              <a:ahLst/>
              <a:cxnLst/>
              <a:rect l="l" t="t" r="r" b="b"/>
              <a:pathLst>
                <a:path w="1633" h="1156" extrusionOk="0">
                  <a:moveTo>
                    <a:pt x="501" y="739"/>
                  </a:moveTo>
                  <a:cubicBezTo>
                    <a:pt x="656" y="870"/>
                    <a:pt x="370" y="1155"/>
                    <a:pt x="930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1" y="620"/>
                    <a:pt x="382" y="620"/>
                    <a:pt x="501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4"/>
            <p:cNvSpPr/>
            <p:nvPr/>
          </p:nvSpPr>
          <p:spPr>
            <a:xfrm>
              <a:off x="5728675" y="526327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4"/>
            <p:cNvSpPr/>
            <p:nvPr/>
          </p:nvSpPr>
          <p:spPr>
            <a:xfrm>
              <a:off x="2502975" y="5260300"/>
              <a:ext cx="22950" cy="9850"/>
            </a:xfrm>
            <a:custGeom>
              <a:avLst/>
              <a:gdLst/>
              <a:ahLst/>
              <a:cxnLst/>
              <a:rect l="l" t="t" r="r" b="b"/>
              <a:pathLst>
                <a:path w="918" h="394" extrusionOk="0">
                  <a:moveTo>
                    <a:pt x="775" y="334"/>
                  </a:moveTo>
                  <a:cubicBezTo>
                    <a:pt x="917" y="36"/>
                    <a:pt x="322" y="120"/>
                    <a:pt x="120" y="1"/>
                  </a:cubicBezTo>
                  <a:cubicBezTo>
                    <a:pt x="1" y="298"/>
                    <a:pt x="227" y="393"/>
                    <a:pt x="77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4"/>
            <p:cNvSpPr/>
            <p:nvPr/>
          </p:nvSpPr>
          <p:spPr>
            <a:xfrm>
              <a:off x="1470700" y="5265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7" y="179"/>
                    <a:pt x="441" y="83"/>
                    <a:pt x="334" y="24"/>
                  </a:cubicBezTo>
                  <a:cubicBezTo>
                    <a:pt x="275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4"/>
            <p:cNvSpPr/>
            <p:nvPr/>
          </p:nvSpPr>
          <p:spPr>
            <a:xfrm>
              <a:off x="2424400" y="52597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72"/>
                    <a:pt x="48" y="1"/>
                    <a:pt x="0" y="144"/>
                  </a:cubicBezTo>
                  <a:cubicBezTo>
                    <a:pt x="12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4"/>
            <p:cNvSpPr/>
            <p:nvPr/>
          </p:nvSpPr>
          <p:spPr>
            <a:xfrm>
              <a:off x="992675" y="52623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4"/>
            <p:cNvSpPr/>
            <p:nvPr/>
          </p:nvSpPr>
          <p:spPr>
            <a:xfrm>
              <a:off x="720625" y="52623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8"/>
                    <a:pt x="452" y="72"/>
                    <a:pt x="345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4"/>
            <p:cNvSpPr/>
            <p:nvPr/>
          </p:nvSpPr>
          <p:spPr>
            <a:xfrm>
              <a:off x="587850" y="5253750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70" y="36"/>
                  </a:moveTo>
                  <a:cubicBezTo>
                    <a:pt x="370" y="1"/>
                    <a:pt x="48" y="60"/>
                    <a:pt x="1" y="263"/>
                  </a:cubicBezTo>
                  <a:cubicBezTo>
                    <a:pt x="310" y="286"/>
                    <a:pt x="370" y="441"/>
                    <a:pt x="656" y="477"/>
                  </a:cubicBezTo>
                  <a:cubicBezTo>
                    <a:pt x="596" y="274"/>
                    <a:pt x="894" y="239"/>
                    <a:pt x="87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4"/>
            <p:cNvSpPr/>
            <p:nvPr/>
          </p:nvSpPr>
          <p:spPr>
            <a:xfrm>
              <a:off x="1848425" y="5252850"/>
              <a:ext cx="30700" cy="12525"/>
            </a:xfrm>
            <a:custGeom>
              <a:avLst/>
              <a:gdLst/>
              <a:ahLst/>
              <a:cxnLst/>
              <a:rect l="l" t="t" r="r" b="b"/>
              <a:pathLst>
                <a:path w="1228" h="501" extrusionOk="0">
                  <a:moveTo>
                    <a:pt x="1084" y="418"/>
                  </a:moveTo>
                  <a:cubicBezTo>
                    <a:pt x="1227" y="144"/>
                    <a:pt x="48" y="1"/>
                    <a:pt x="1" y="191"/>
                  </a:cubicBezTo>
                  <a:cubicBezTo>
                    <a:pt x="418" y="239"/>
                    <a:pt x="406" y="501"/>
                    <a:pt x="1084" y="4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4"/>
            <p:cNvSpPr/>
            <p:nvPr/>
          </p:nvSpPr>
          <p:spPr>
            <a:xfrm>
              <a:off x="7038975" y="52576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72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4"/>
            <p:cNvSpPr/>
            <p:nvPr/>
          </p:nvSpPr>
          <p:spPr>
            <a:xfrm>
              <a:off x="369375" y="525465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6" y="0"/>
                  </a:lnTo>
                  <a:cubicBezTo>
                    <a:pt x="1" y="203"/>
                    <a:pt x="239" y="262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4"/>
            <p:cNvSpPr/>
            <p:nvPr/>
          </p:nvSpPr>
          <p:spPr>
            <a:xfrm>
              <a:off x="4609500" y="52484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03"/>
                    <a:pt x="167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4"/>
            <p:cNvSpPr/>
            <p:nvPr/>
          </p:nvSpPr>
          <p:spPr>
            <a:xfrm>
              <a:off x="3919525" y="52490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4"/>
            <p:cNvSpPr/>
            <p:nvPr/>
          </p:nvSpPr>
          <p:spPr>
            <a:xfrm>
              <a:off x="2122575" y="5235300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48"/>
                  </a:moveTo>
                  <a:cubicBezTo>
                    <a:pt x="1286" y="0"/>
                    <a:pt x="0" y="250"/>
                    <a:pt x="120" y="667"/>
                  </a:cubicBezTo>
                  <a:cubicBezTo>
                    <a:pt x="739" y="750"/>
                    <a:pt x="691" y="500"/>
                    <a:pt x="1215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4"/>
            <p:cNvSpPr/>
            <p:nvPr/>
          </p:nvSpPr>
          <p:spPr>
            <a:xfrm>
              <a:off x="275325" y="52484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4"/>
            <p:cNvSpPr/>
            <p:nvPr/>
          </p:nvSpPr>
          <p:spPr>
            <a:xfrm>
              <a:off x="6250775" y="52433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4"/>
            <p:cNvSpPr/>
            <p:nvPr/>
          </p:nvSpPr>
          <p:spPr>
            <a:xfrm>
              <a:off x="4323750" y="52454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4"/>
            <p:cNvSpPr/>
            <p:nvPr/>
          </p:nvSpPr>
          <p:spPr>
            <a:xfrm>
              <a:off x="3867425" y="523500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9" y="560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37" y="143"/>
                    <a:pt x="1" y="548"/>
                    <a:pt x="54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4"/>
            <p:cNvSpPr/>
            <p:nvPr/>
          </p:nvSpPr>
          <p:spPr>
            <a:xfrm>
              <a:off x="5894775" y="52341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56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2" y="1"/>
                    <a:pt x="0" y="96"/>
                    <a:pt x="108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4"/>
            <p:cNvSpPr/>
            <p:nvPr/>
          </p:nvSpPr>
          <p:spPr>
            <a:xfrm>
              <a:off x="2854225" y="522935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2" y="346"/>
                  </a:moveTo>
                  <a:cubicBezTo>
                    <a:pt x="703" y="369"/>
                    <a:pt x="1024" y="310"/>
                    <a:pt x="1072" y="119"/>
                  </a:cubicBezTo>
                  <a:cubicBezTo>
                    <a:pt x="703" y="131"/>
                    <a:pt x="0" y="0"/>
                    <a:pt x="20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4"/>
            <p:cNvSpPr/>
            <p:nvPr/>
          </p:nvSpPr>
          <p:spPr>
            <a:xfrm>
              <a:off x="2117525" y="52341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4"/>
            <p:cNvSpPr/>
            <p:nvPr/>
          </p:nvSpPr>
          <p:spPr>
            <a:xfrm>
              <a:off x="1631150" y="5231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43"/>
                  </a:moveTo>
                  <a:cubicBezTo>
                    <a:pt x="0" y="203"/>
                    <a:pt x="179" y="263"/>
                    <a:pt x="226" y="143"/>
                  </a:cubicBezTo>
                  <a:cubicBezTo>
                    <a:pt x="226" y="84"/>
                    <a:pt x="48" y="1"/>
                    <a:pt x="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4"/>
            <p:cNvSpPr/>
            <p:nvPr/>
          </p:nvSpPr>
          <p:spPr>
            <a:xfrm>
              <a:off x="5291725" y="52311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96"/>
                    <a:pt x="96" y="144"/>
                  </a:cubicBezTo>
                  <a:cubicBezTo>
                    <a:pt x="155" y="179"/>
                    <a:pt x="429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4"/>
            <p:cNvSpPr/>
            <p:nvPr/>
          </p:nvSpPr>
          <p:spPr>
            <a:xfrm>
              <a:off x="4831250" y="5224275"/>
              <a:ext cx="7175" cy="12225"/>
            </a:xfrm>
            <a:custGeom>
              <a:avLst/>
              <a:gdLst/>
              <a:ahLst/>
              <a:cxnLst/>
              <a:rect l="l" t="t" r="r" b="b"/>
              <a:pathLst>
                <a:path w="287" h="489" extrusionOk="0">
                  <a:moveTo>
                    <a:pt x="262" y="299"/>
                  </a:moveTo>
                  <a:cubicBezTo>
                    <a:pt x="286" y="191"/>
                    <a:pt x="84" y="1"/>
                    <a:pt x="36" y="191"/>
                  </a:cubicBezTo>
                  <a:cubicBezTo>
                    <a:pt x="0" y="322"/>
                    <a:pt x="215" y="489"/>
                    <a:pt x="262" y="29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4"/>
            <p:cNvSpPr/>
            <p:nvPr/>
          </p:nvSpPr>
          <p:spPr>
            <a:xfrm>
              <a:off x="199125" y="52284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4"/>
            <p:cNvSpPr/>
            <p:nvPr/>
          </p:nvSpPr>
          <p:spPr>
            <a:xfrm>
              <a:off x="3734375" y="5226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84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4"/>
            <p:cNvSpPr/>
            <p:nvPr/>
          </p:nvSpPr>
          <p:spPr>
            <a:xfrm>
              <a:off x="5446500" y="5217450"/>
              <a:ext cx="5375" cy="6550"/>
            </a:xfrm>
            <a:custGeom>
              <a:avLst/>
              <a:gdLst/>
              <a:ahLst/>
              <a:cxnLst/>
              <a:rect l="l" t="t" r="r" b="b"/>
              <a:pathLst>
                <a:path w="215" h="262" extrusionOk="0">
                  <a:moveTo>
                    <a:pt x="215" y="131"/>
                  </a:moveTo>
                  <a:cubicBezTo>
                    <a:pt x="215" y="71"/>
                    <a:pt x="36" y="0"/>
                    <a:pt x="1" y="131"/>
                  </a:cubicBezTo>
                  <a:cubicBezTo>
                    <a:pt x="1" y="191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4"/>
            <p:cNvSpPr/>
            <p:nvPr/>
          </p:nvSpPr>
          <p:spPr>
            <a:xfrm>
              <a:off x="3824275" y="52198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2" y="0"/>
                    <a:pt x="1" y="96"/>
                    <a:pt x="96" y="143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4"/>
            <p:cNvSpPr/>
            <p:nvPr/>
          </p:nvSpPr>
          <p:spPr>
            <a:xfrm>
              <a:off x="2272300" y="5215050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6"/>
                    <a:pt x="227" y="1"/>
                  </a:cubicBezTo>
                  <a:cubicBezTo>
                    <a:pt x="203" y="84"/>
                    <a:pt x="191" y="144"/>
                    <a:pt x="0" y="120"/>
                  </a:cubicBezTo>
                  <a:cubicBezTo>
                    <a:pt x="24" y="263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4"/>
            <p:cNvSpPr/>
            <p:nvPr/>
          </p:nvSpPr>
          <p:spPr>
            <a:xfrm>
              <a:off x="2218425" y="5220700"/>
              <a:ext cx="10725" cy="3025"/>
            </a:xfrm>
            <a:custGeom>
              <a:avLst/>
              <a:gdLst/>
              <a:ahLst/>
              <a:cxnLst/>
              <a:rect l="l" t="t" r="r" b="b"/>
              <a:pathLst>
                <a:path w="429" h="121" extrusionOk="0">
                  <a:moveTo>
                    <a:pt x="429" y="1"/>
                  </a:moveTo>
                  <a:cubicBezTo>
                    <a:pt x="262" y="37"/>
                    <a:pt x="0" y="1"/>
                    <a:pt x="0" y="108"/>
                  </a:cubicBezTo>
                  <a:cubicBezTo>
                    <a:pt x="155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4"/>
            <p:cNvSpPr/>
            <p:nvPr/>
          </p:nvSpPr>
          <p:spPr>
            <a:xfrm>
              <a:off x="2185675" y="5208800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25"/>
                  </a:moveTo>
                  <a:cubicBezTo>
                    <a:pt x="370" y="1"/>
                    <a:pt x="36" y="60"/>
                    <a:pt x="1" y="251"/>
                  </a:cubicBezTo>
                  <a:cubicBezTo>
                    <a:pt x="310" y="286"/>
                    <a:pt x="370" y="429"/>
                    <a:pt x="655" y="477"/>
                  </a:cubicBezTo>
                  <a:cubicBezTo>
                    <a:pt x="715" y="322"/>
                    <a:pt x="965" y="275"/>
                    <a:pt x="858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4"/>
            <p:cNvSpPr/>
            <p:nvPr/>
          </p:nvSpPr>
          <p:spPr>
            <a:xfrm>
              <a:off x="3372725" y="52088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46" y="13"/>
                  </a:cubicBezTo>
                  <a:cubicBezTo>
                    <a:pt x="275" y="1"/>
                    <a:pt x="1" y="96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4"/>
            <p:cNvSpPr/>
            <p:nvPr/>
          </p:nvSpPr>
          <p:spPr>
            <a:xfrm>
              <a:off x="5892100" y="520315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3"/>
                  </a:moveTo>
                  <a:cubicBezTo>
                    <a:pt x="393" y="1"/>
                    <a:pt x="191" y="60"/>
                    <a:pt x="0" y="143"/>
                  </a:cubicBezTo>
                  <a:cubicBezTo>
                    <a:pt x="0" y="251"/>
                    <a:pt x="369" y="286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4"/>
            <p:cNvSpPr/>
            <p:nvPr/>
          </p:nvSpPr>
          <p:spPr>
            <a:xfrm>
              <a:off x="4883625" y="52031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4"/>
            <p:cNvSpPr/>
            <p:nvPr/>
          </p:nvSpPr>
          <p:spPr>
            <a:xfrm>
              <a:off x="2486600" y="5195400"/>
              <a:ext cx="21175" cy="12825"/>
            </a:xfrm>
            <a:custGeom>
              <a:avLst/>
              <a:gdLst/>
              <a:ahLst/>
              <a:cxnLst/>
              <a:rect l="l" t="t" r="r" b="b"/>
              <a:pathLst>
                <a:path w="847" h="513" extrusionOk="0">
                  <a:moveTo>
                    <a:pt x="787" y="453"/>
                  </a:moveTo>
                  <a:cubicBezTo>
                    <a:pt x="846" y="191"/>
                    <a:pt x="739" y="37"/>
                    <a:pt x="358" y="1"/>
                  </a:cubicBezTo>
                  <a:cubicBezTo>
                    <a:pt x="1" y="168"/>
                    <a:pt x="108" y="513"/>
                    <a:pt x="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4"/>
            <p:cNvSpPr/>
            <p:nvPr/>
          </p:nvSpPr>
          <p:spPr>
            <a:xfrm>
              <a:off x="1870150" y="5189450"/>
              <a:ext cx="30400" cy="17300"/>
            </a:xfrm>
            <a:custGeom>
              <a:avLst/>
              <a:gdLst/>
              <a:ahLst/>
              <a:cxnLst/>
              <a:rect l="l" t="t" r="r" b="b"/>
              <a:pathLst>
                <a:path w="1216" h="692" extrusionOk="0">
                  <a:moveTo>
                    <a:pt x="668" y="691"/>
                  </a:moveTo>
                  <a:cubicBezTo>
                    <a:pt x="680" y="501"/>
                    <a:pt x="1215" y="596"/>
                    <a:pt x="1096" y="346"/>
                  </a:cubicBezTo>
                  <a:cubicBezTo>
                    <a:pt x="715" y="251"/>
                    <a:pt x="501" y="60"/>
                    <a:pt x="13" y="1"/>
                  </a:cubicBezTo>
                  <a:cubicBezTo>
                    <a:pt x="1" y="358"/>
                    <a:pt x="203" y="596"/>
                    <a:pt x="66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4"/>
            <p:cNvSpPr/>
            <p:nvPr/>
          </p:nvSpPr>
          <p:spPr>
            <a:xfrm>
              <a:off x="5573900" y="52001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0"/>
                    <a:pt x="0" y="96"/>
                    <a:pt x="120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4"/>
            <p:cNvSpPr/>
            <p:nvPr/>
          </p:nvSpPr>
          <p:spPr>
            <a:xfrm>
              <a:off x="6807675" y="51978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108" y="131"/>
                  </a:moveTo>
                  <a:cubicBezTo>
                    <a:pt x="168" y="155"/>
                    <a:pt x="441" y="72"/>
                    <a:pt x="334" y="12"/>
                  </a:cubicBezTo>
                  <a:cubicBezTo>
                    <a:pt x="275" y="0"/>
                    <a:pt x="1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4"/>
            <p:cNvSpPr/>
            <p:nvPr/>
          </p:nvSpPr>
          <p:spPr>
            <a:xfrm>
              <a:off x="5995075" y="5186475"/>
              <a:ext cx="22950" cy="14625"/>
            </a:xfrm>
            <a:custGeom>
              <a:avLst/>
              <a:gdLst/>
              <a:ahLst/>
              <a:cxnLst/>
              <a:rect l="l" t="t" r="r" b="b"/>
              <a:pathLst>
                <a:path w="918" h="585" extrusionOk="0">
                  <a:moveTo>
                    <a:pt x="227" y="584"/>
                  </a:moveTo>
                  <a:lnTo>
                    <a:pt x="656" y="584"/>
                  </a:lnTo>
                  <a:cubicBezTo>
                    <a:pt x="537" y="417"/>
                    <a:pt x="918" y="1"/>
                    <a:pt x="441" y="13"/>
                  </a:cubicBezTo>
                  <a:cubicBezTo>
                    <a:pt x="596" y="322"/>
                    <a:pt x="1" y="239"/>
                    <a:pt x="1" y="465"/>
                  </a:cubicBezTo>
                  <a:cubicBezTo>
                    <a:pt x="144" y="477"/>
                    <a:pt x="275" y="489"/>
                    <a:pt x="227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4"/>
            <p:cNvSpPr/>
            <p:nvPr/>
          </p:nvSpPr>
          <p:spPr>
            <a:xfrm>
              <a:off x="4124600" y="5191250"/>
              <a:ext cx="7175" cy="11625"/>
            </a:xfrm>
            <a:custGeom>
              <a:avLst/>
              <a:gdLst/>
              <a:ahLst/>
              <a:cxnLst/>
              <a:rect l="l" t="t" r="r" b="b"/>
              <a:pathLst>
                <a:path w="287" h="465" extrusionOk="0">
                  <a:moveTo>
                    <a:pt x="263" y="286"/>
                  </a:moveTo>
                  <a:cubicBezTo>
                    <a:pt x="287" y="167"/>
                    <a:pt x="96" y="0"/>
                    <a:pt x="37" y="167"/>
                  </a:cubicBezTo>
                  <a:cubicBezTo>
                    <a:pt x="1" y="286"/>
                    <a:pt x="215" y="465"/>
                    <a:pt x="263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4"/>
            <p:cNvSpPr/>
            <p:nvPr/>
          </p:nvSpPr>
          <p:spPr>
            <a:xfrm>
              <a:off x="2041600" y="51921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68" y="168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4"/>
            <p:cNvSpPr/>
            <p:nvPr/>
          </p:nvSpPr>
          <p:spPr>
            <a:xfrm>
              <a:off x="1827000" y="51897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4"/>
            <p:cNvSpPr/>
            <p:nvPr/>
          </p:nvSpPr>
          <p:spPr>
            <a:xfrm>
              <a:off x="5103600" y="51808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43"/>
                  </a:moveTo>
                  <a:cubicBezTo>
                    <a:pt x="227" y="72"/>
                    <a:pt x="48" y="1"/>
                    <a:pt x="1" y="143"/>
                  </a:cubicBezTo>
                  <a:cubicBezTo>
                    <a:pt x="24" y="203"/>
                    <a:pt x="203" y="251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4"/>
            <p:cNvSpPr/>
            <p:nvPr/>
          </p:nvSpPr>
          <p:spPr>
            <a:xfrm>
              <a:off x="2736650" y="5168925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500"/>
                  </a:moveTo>
                  <a:cubicBezTo>
                    <a:pt x="1512" y="346"/>
                    <a:pt x="822" y="477"/>
                    <a:pt x="786" y="274"/>
                  </a:cubicBezTo>
                  <a:cubicBezTo>
                    <a:pt x="762" y="131"/>
                    <a:pt x="726" y="0"/>
                    <a:pt x="357" y="48"/>
                  </a:cubicBezTo>
                  <a:cubicBezTo>
                    <a:pt x="0" y="596"/>
                    <a:pt x="1417" y="941"/>
                    <a:pt x="1655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4"/>
            <p:cNvSpPr/>
            <p:nvPr/>
          </p:nvSpPr>
          <p:spPr>
            <a:xfrm>
              <a:off x="6335000" y="5177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4"/>
            <p:cNvSpPr/>
            <p:nvPr/>
          </p:nvSpPr>
          <p:spPr>
            <a:xfrm>
              <a:off x="2788725" y="5175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4"/>
            <p:cNvSpPr/>
            <p:nvPr/>
          </p:nvSpPr>
          <p:spPr>
            <a:xfrm>
              <a:off x="1653175" y="5178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84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4"/>
            <p:cNvSpPr/>
            <p:nvPr/>
          </p:nvSpPr>
          <p:spPr>
            <a:xfrm>
              <a:off x="5262250" y="5164450"/>
              <a:ext cx="22650" cy="11350"/>
            </a:xfrm>
            <a:custGeom>
              <a:avLst/>
              <a:gdLst/>
              <a:ahLst/>
              <a:cxnLst/>
              <a:rect l="l" t="t" r="r" b="b"/>
              <a:pathLst>
                <a:path w="906" h="454" extrusionOk="0">
                  <a:moveTo>
                    <a:pt x="620" y="453"/>
                  </a:moveTo>
                  <a:cubicBezTo>
                    <a:pt x="905" y="298"/>
                    <a:pt x="763" y="108"/>
                    <a:pt x="405" y="1"/>
                  </a:cubicBezTo>
                  <a:cubicBezTo>
                    <a:pt x="382" y="286"/>
                    <a:pt x="1" y="358"/>
                    <a:pt x="620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4"/>
            <p:cNvSpPr/>
            <p:nvPr/>
          </p:nvSpPr>
          <p:spPr>
            <a:xfrm>
              <a:off x="258950" y="5172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0" y="96"/>
                    <a:pt x="108" y="143"/>
                  </a:cubicBezTo>
                  <a:cubicBezTo>
                    <a:pt x="167" y="167"/>
                    <a:pt x="429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4"/>
            <p:cNvSpPr/>
            <p:nvPr/>
          </p:nvSpPr>
          <p:spPr>
            <a:xfrm>
              <a:off x="6780600" y="51695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62" y="0"/>
                    <a:pt x="0" y="83"/>
                    <a:pt x="108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4"/>
            <p:cNvSpPr/>
            <p:nvPr/>
          </p:nvSpPr>
          <p:spPr>
            <a:xfrm>
              <a:off x="3750750" y="51701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4"/>
            <p:cNvSpPr/>
            <p:nvPr/>
          </p:nvSpPr>
          <p:spPr>
            <a:xfrm>
              <a:off x="6990150" y="5163550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44"/>
                  </a:moveTo>
                  <a:cubicBezTo>
                    <a:pt x="429" y="25"/>
                    <a:pt x="48" y="1"/>
                    <a:pt x="0" y="144"/>
                  </a:cubicBezTo>
                  <a:cubicBezTo>
                    <a:pt x="239" y="144"/>
                    <a:pt x="322" y="311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4"/>
            <p:cNvSpPr/>
            <p:nvPr/>
          </p:nvSpPr>
          <p:spPr>
            <a:xfrm>
              <a:off x="7205950" y="515612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489" y="441"/>
                  </a:moveTo>
                  <a:cubicBezTo>
                    <a:pt x="560" y="298"/>
                    <a:pt x="798" y="238"/>
                    <a:pt x="715" y="0"/>
                  </a:cubicBezTo>
                  <a:lnTo>
                    <a:pt x="60" y="0"/>
                  </a:lnTo>
                  <a:cubicBezTo>
                    <a:pt x="0" y="250"/>
                    <a:pt x="108" y="429"/>
                    <a:pt x="48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4"/>
            <p:cNvSpPr/>
            <p:nvPr/>
          </p:nvSpPr>
          <p:spPr>
            <a:xfrm>
              <a:off x="5130975" y="5157900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70"/>
                  </a:moveTo>
                  <a:cubicBezTo>
                    <a:pt x="441" y="251"/>
                    <a:pt x="620" y="239"/>
                    <a:pt x="668" y="144"/>
                  </a:cubicBezTo>
                  <a:cubicBezTo>
                    <a:pt x="382" y="144"/>
                    <a:pt x="370" y="1"/>
                    <a:pt x="13" y="25"/>
                  </a:cubicBezTo>
                  <a:cubicBezTo>
                    <a:pt x="1" y="239"/>
                    <a:pt x="180" y="322"/>
                    <a:pt x="441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4"/>
            <p:cNvSpPr/>
            <p:nvPr/>
          </p:nvSpPr>
          <p:spPr>
            <a:xfrm>
              <a:off x="6965150" y="5160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4"/>
            <p:cNvSpPr/>
            <p:nvPr/>
          </p:nvSpPr>
          <p:spPr>
            <a:xfrm>
              <a:off x="4113000" y="515225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27" y="370"/>
                  </a:moveTo>
                  <a:cubicBezTo>
                    <a:pt x="1263" y="1"/>
                    <a:pt x="1" y="655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4"/>
            <p:cNvSpPr/>
            <p:nvPr/>
          </p:nvSpPr>
          <p:spPr>
            <a:xfrm>
              <a:off x="2365175" y="5149275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8"/>
                  </a:moveTo>
                  <a:cubicBezTo>
                    <a:pt x="1036" y="477"/>
                    <a:pt x="1155" y="310"/>
                    <a:pt x="1072" y="48"/>
                  </a:cubicBezTo>
                  <a:cubicBezTo>
                    <a:pt x="750" y="60"/>
                    <a:pt x="274" y="0"/>
                    <a:pt x="202" y="167"/>
                  </a:cubicBezTo>
                  <a:cubicBezTo>
                    <a:pt x="774" y="120"/>
                    <a:pt x="0" y="786"/>
                    <a:pt x="85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4"/>
            <p:cNvSpPr/>
            <p:nvPr/>
          </p:nvSpPr>
          <p:spPr>
            <a:xfrm>
              <a:off x="3273600" y="5144800"/>
              <a:ext cx="30100" cy="19375"/>
            </a:xfrm>
            <a:custGeom>
              <a:avLst/>
              <a:gdLst/>
              <a:ahLst/>
              <a:cxnLst/>
              <a:rect l="l" t="t" r="r" b="b"/>
              <a:pathLst>
                <a:path w="1204" h="775" extrusionOk="0">
                  <a:moveTo>
                    <a:pt x="834" y="668"/>
                  </a:moveTo>
                  <a:cubicBezTo>
                    <a:pt x="1203" y="477"/>
                    <a:pt x="715" y="168"/>
                    <a:pt x="394" y="1"/>
                  </a:cubicBezTo>
                  <a:cubicBezTo>
                    <a:pt x="60" y="179"/>
                    <a:pt x="1" y="775"/>
                    <a:pt x="83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4"/>
            <p:cNvSpPr/>
            <p:nvPr/>
          </p:nvSpPr>
          <p:spPr>
            <a:xfrm>
              <a:off x="2397600" y="515315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1" y="119"/>
                  </a:moveTo>
                  <a:cubicBezTo>
                    <a:pt x="1" y="179"/>
                    <a:pt x="179" y="250"/>
                    <a:pt x="227" y="119"/>
                  </a:cubicBezTo>
                  <a:cubicBezTo>
                    <a:pt x="203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4"/>
            <p:cNvSpPr/>
            <p:nvPr/>
          </p:nvSpPr>
          <p:spPr>
            <a:xfrm>
              <a:off x="461650" y="5142125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7" y="453"/>
                  </a:moveTo>
                  <a:cubicBezTo>
                    <a:pt x="1179" y="441"/>
                    <a:pt x="1191" y="84"/>
                    <a:pt x="703" y="1"/>
                  </a:cubicBezTo>
                  <a:cubicBezTo>
                    <a:pt x="965" y="358"/>
                    <a:pt x="1" y="96"/>
                    <a:pt x="274" y="453"/>
                  </a:cubicBezTo>
                  <a:cubicBezTo>
                    <a:pt x="1072" y="346"/>
                    <a:pt x="1513" y="929"/>
                    <a:pt x="1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4"/>
            <p:cNvSpPr/>
            <p:nvPr/>
          </p:nvSpPr>
          <p:spPr>
            <a:xfrm>
              <a:off x="2786050" y="51525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4"/>
            <p:cNvSpPr/>
            <p:nvPr/>
          </p:nvSpPr>
          <p:spPr>
            <a:xfrm>
              <a:off x="1854100" y="514987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72"/>
                    <a:pt x="0" y="143"/>
                  </a:cubicBezTo>
                  <a:cubicBezTo>
                    <a:pt x="0" y="250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4"/>
            <p:cNvSpPr/>
            <p:nvPr/>
          </p:nvSpPr>
          <p:spPr>
            <a:xfrm>
              <a:off x="2552400" y="514720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55"/>
                    <a:pt x="429" y="72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4"/>
            <p:cNvSpPr/>
            <p:nvPr/>
          </p:nvSpPr>
          <p:spPr>
            <a:xfrm>
              <a:off x="4641925" y="51445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3"/>
                  </a:moveTo>
                  <a:cubicBezTo>
                    <a:pt x="406" y="25"/>
                    <a:pt x="49" y="1"/>
                    <a:pt x="1" y="132"/>
                  </a:cubicBezTo>
                  <a:cubicBezTo>
                    <a:pt x="251" y="108"/>
                    <a:pt x="632" y="144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4"/>
            <p:cNvSpPr/>
            <p:nvPr/>
          </p:nvSpPr>
          <p:spPr>
            <a:xfrm>
              <a:off x="2484825" y="51418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7"/>
                    <a:pt x="0" y="1"/>
                    <a:pt x="0" y="120"/>
                  </a:cubicBezTo>
                  <a:cubicBezTo>
                    <a:pt x="155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4"/>
            <p:cNvSpPr/>
            <p:nvPr/>
          </p:nvSpPr>
          <p:spPr>
            <a:xfrm>
              <a:off x="7211900" y="5130825"/>
              <a:ext cx="11625" cy="9550"/>
            </a:xfrm>
            <a:custGeom>
              <a:avLst/>
              <a:gdLst/>
              <a:ahLst/>
              <a:cxnLst/>
              <a:rect l="l" t="t" r="r" b="b"/>
              <a:pathLst>
                <a:path w="465" h="382" extrusionOk="0">
                  <a:moveTo>
                    <a:pt x="465" y="334"/>
                  </a:moveTo>
                  <a:lnTo>
                    <a:pt x="465" y="119"/>
                  </a:lnTo>
                  <a:cubicBezTo>
                    <a:pt x="239" y="119"/>
                    <a:pt x="203" y="24"/>
                    <a:pt x="24" y="0"/>
                  </a:cubicBezTo>
                  <a:cubicBezTo>
                    <a:pt x="60" y="167"/>
                    <a:pt x="1" y="381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4"/>
            <p:cNvSpPr/>
            <p:nvPr/>
          </p:nvSpPr>
          <p:spPr>
            <a:xfrm>
              <a:off x="4546975" y="51355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4"/>
            <p:cNvSpPr/>
            <p:nvPr/>
          </p:nvSpPr>
          <p:spPr>
            <a:xfrm>
              <a:off x="1861525" y="5130825"/>
              <a:ext cx="23550" cy="9850"/>
            </a:xfrm>
            <a:custGeom>
              <a:avLst/>
              <a:gdLst/>
              <a:ahLst/>
              <a:cxnLst/>
              <a:rect l="l" t="t" r="r" b="b"/>
              <a:pathLst>
                <a:path w="942" h="394" extrusionOk="0">
                  <a:moveTo>
                    <a:pt x="787" y="334"/>
                  </a:moveTo>
                  <a:cubicBezTo>
                    <a:pt x="941" y="36"/>
                    <a:pt x="346" y="119"/>
                    <a:pt x="132" y="0"/>
                  </a:cubicBezTo>
                  <a:cubicBezTo>
                    <a:pt x="1" y="298"/>
                    <a:pt x="227" y="393"/>
                    <a:pt x="78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4"/>
            <p:cNvSpPr/>
            <p:nvPr/>
          </p:nvSpPr>
          <p:spPr>
            <a:xfrm>
              <a:off x="6962475" y="5128150"/>
              <a:ext cx="27400" cy="8950"/>
            </a:xfrm>
            <a:custGeom>
              <a:avLst/>
              <a:gdLst/>
              <a:ahLst/>
              <a:cxnLst/>
              <a:rect l="l" t="t" r="r" b="b"/>
              <a:pathLst>
                <a:path w="1096" h="358" extrusionOk="0">
                  <a:moveTo>
                    <a:pt x="226" y="322"/>
                  </a:moveTo>
                  <a:cubicBezTo>
                    <a:pt x="714" y="357"/>
                    <a:pt x="1048" y="298"/>
                    <a:pt x="1095" y="107"/>
                  </a:cubicBezTo>
                  <a:cubicBezTo>
                    <a:pt x="714" y="131"/>
                    <a:pt x="0" y="0"/>
                    <a:pt x="226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4"/>
            <p:cNvSpPr/>
            <p:nvPr/>
          </p:nvSpPr>
          <p:spPr>
            <a:xfrm>
              <a:off x="2297900" y="5125175"/>
              <a:ext cx="14300" cy="11025"/>
            </a:xfrm>
            <a:custGeom>
              <a:avLst/>
              <a:gdLst/>
              <a:ahLst/>
              <a:cxnLst/>
              <a:rect l="l" t="t" r="r" b="b"/>
              <a:pathLst>
                <a:path w="572" h="441" extrusionOk="0">
                  <a:moveTo>
                    <a:pt x="512" y="441"/>
                  </a:moveTo>
                  <a:cubicBezTo>
                    <a:pt x="572" y="191"/>
                    <a:pt x="453" y="24"/>
                    <a:pt x="72" y="0"/>
                  </a:cubicBezTo>
                  <a:cubicBezTo>
                    <a:pt x="0" y="250"/>
                    <a:pt x="119" y="417"/>
                    <a:pt x="512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4"/>
            <p:cNvSpPr/>
            <p:nvPr/>
          </p:nvSpPr>
          <p:spPr>
            <a:xfrm>
              <a:off x="5726300" y="5129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1"/>
                    <a:pt x="0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4"/>
            <p:cNvSpPr/>
            <p:nvPr/>
          </p:nvSpPr>
          <p:spPr>
            <a:xfrm>
              <a:off x="2003225" y="51299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4"/>
            <p:cNvSpPr/>
            <p:nvPr/>
          </p:nvSpPr>
          <p:spPr>
            <a:xfrm>
              <a:off x="6016525" y="5119500"/>
              <a:ext cx="18475" cy="8675"/>
            </a:xfrm>
            <a:custGeom>
              <a:avLst/>
              <a:gdLst/>
              <a:ahLst/>
              <a:cxnLst/>
              <a:rect l="l" t="t" r="r" b="b"/>
              <a:pathLst>
                <a:path w="739" h="347" extrusionOk="0">
                  <a:moveTo>
                    <a:pt x="452" y="346"/>
                  </a:moveTo>
                  <a:cubicBezTo>
                    <a:pt x="464" y="191"/>
                    <a:pt x="738" y="179"/>
                    <a:pt x="679" y="1"/>
                  </a:cubicBezTo>
                  <a:lnTo>
                    <a:pt x="250" y="1"/>
                  </a:lnTo>
                  <a:cubicBezTo>
                    <a:pt x="0" y="168"/>
                    <a:pt x="0" y="275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4"/>
            <p:cNvSpPr/>
            <p:nvPr/>
          </p:nvSpPr>
          <p:spPr>
            <a:xfrm>
              <a:off x="1741575" y="5109975"/>
              <a:ext cx="36625" cy="9550"/>
            </a:xfrm>
            <a:custGeom>
              <a:avLst/>
              <a:gdLst/>
              <a:ahLst/>
              <a:cxnLst/>
              <a:rect l="l" t="t" r="r" b="b"/>
              <a:pathLst>
                <a:path w="1465" h="382" extrusionOk="0">
                  <a:moveTo>
                    <a:pt x="810" y="382"/>
                  </a:moveTo>
                  <a:cubicBezTo>
                    <a:pt x="1465" y="1"/>
                    <a:pt x="0" y="37"/>
                    <a:pt x="81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4"/>
            <p:cNvSpPr/>
            <p:nvPr/>
          </p:nvSpPr>
          <p:spPr>
            <a:xfrm>
              <a:off x="7221425" y="510165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70"/>
                  </a:moveTo>
                  <a:cubicBezTo>
                    <a:pt x="1275" y="0"/>
                    <a:pt x="1" y="655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4"/>
            <p:cNvSpPr/>
            <p:nvPr/>
          </p:nvSpPr>
          <p:spPr>
            <a:xfrm>
              <a:off x="6530575" y="51102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4"/>
                  </a:moveTo>
                  <a:cubicBezTo>
                    <a:pt x="167" y="179"/>
                    <a:pt x="429" y="84"/>
                    <a:pt x="334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4"/>
            <p:cNvSpPr/>
            <p:nvPr/>
          </p:nvSpPr>
          <p:spPr>
            <a:xfrm>
              <a:off x="4158250" y="51085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4"/>
            <p:cNvSpPr/>
            <p:nvPr/>
          </p:nvSpPr>
          <p:spPr>
            <a:xfrm>
              <a:off x="2467850" y="51076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1" y="132"/>
                  </a:moveTo>
                  <a:cubicBezTo>
                    <a:pt x="1" y="251"/>
                    <a:pt x="394" y="274"/>
                    <a:pt x="429" y="132"/>
                  </a:cubicBezTo>
                  <a:cubicBezTo>
                    <a:pt x="406" y="1"/>
                    <a:pt x="215" y="72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4"/>
            <p:cNvSpPr/>
            <p:nvPr/>
          </p:nvSpPr>
          <p:spPr>
            <a:xfrm>
              <a:off x="5539675" y="5097475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37"/>
                  </a:moveTo>
                  <a:lnTo>
                    <a:pt x="834" y="96"/>
                  </a:lnTo>
                  <a:cubicBezTo>
                    <a:pt x="0" y="1"/>
                    <a:pt x="0" y="632"/>
                    <a:pt x="834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4"/>
            <p:cNvSpPr/>
            <p:nvPr/>
          </p:nvSpPr>
          <p:spPr>
            <a:xfrm>
              <a:off x="2353850" y="51049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3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4"/>
            <p:cNvSpPr/>
            <p:nvPr/>
          </p:nvSpPr>
          <p:spPr>
            <a:xfrm>
              <a:off x="3456975" y="51019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12" y="203"/>
                    <a:pt x="191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4"/>
            <p:cNvSpPr/>
            <p:nvPr/>
          </p:nvSpPr>
          <p:spPr>
            <a:xfrm>
              <a:off x="2299375" y="5096875"/>
              <a:ext cx="18200" cy="12250"/>
            </a:xfrm>
            <a:custGeom>
              <a:avLst/>
              <a:gdLst/>
              <a:ahLst/>
              <a:cxnLst/>
              <a:rect l="l" t="t" r="r" b="b"/>
              <a:pathLst>
                <a:path w="728" h="490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27" y="191"/>
                    <a:pt x="608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4"/>
            <p:cNvSpPr/>
            <p:nvPr/>
          </p:nvSpPr>
          <p:spPr>
            <a:xfrm>
              <a:off x="2210075" y="5101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8" y="179"/>
                    <a:pt x="430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4"/>
            <p:cNvSpPr/>
            <p:nvPr/>
          </p:nvSpPr>
          <p:spPr>
            <a:xfrm>
              <a:off x="1674600" y="5093900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1" y="239"/>
                  </a:moveTo>
                  <a:cubicBezTo>
                    <a:pt x="227" y="239"/>
                    <a:pt x="263" y="322"/>
                    <a:pt x="441" y="346"/>
                  </a:cubicBezTo>
                  <a:cubicBezTo>
                    <a:pt x="441" y="227"/>
                    <a:pt x="620" y="203"/>
                    <a:pt x="655" y="120"/>
                  </a:cubicBezTo>
                  <a:cubicBezTo>
                    <a:pt x="441" y="120"/>
                    <a:pt x="393" y="25"/>
                    <a:pt x="227" y="1"/>
                  </a:cubicBezTo>
                  <a:cubicBezTo>
                    <a:pt x="227" y="120"/>
                    <a:pt x="48" y="14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4"/>
            <p:cNvSpPr/>
            <p:nvPr/>
          </p:nvSpPr>
          <p:spPr>
            <a:xfrm>
              <a:off x="3712050" y="509122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1"/>
                  </a:cubicBezTo>
                  <a:lnTo>
                    <a:pt x="263" y="1"/>
                  </a:lnTo>
                  <a:cubicBezTo>
                    <a:pt x="1" y="167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4"/>
            <p:cNvSpPr/>
            <p:nvPr/>
          </p:nvSpPr>
          <p:spPr>
            <a:xfrm>
              <a:off x="2337775" y="509332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1" y="143"/>
                  </a:cubicBezTo>
                  <a:cubicBezTo>
                    <a:pt x="1" y="214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4"/>
            <p:cNvSpPr/>
            <p:nvPr/>
          </p:nvSpPr>
          <p:spPr>
            <a:xfrm>
              <a:off x="2212775" y="509332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6" y="143"/>
                  </a:moveTo>
                  <a:cubicBezTo>
                    <a:pt x="226" y="83"/>
                    <a:pt x="48" y="0"/>
                    <a:pt x="0" y="143"/>
                  </a:cubicBezTo>
                  <a:cubicBezTo>
                    <a:pt x="0" y="214"/>
                    <a:pt x="179" y="274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4"/>
            <p:cNvSpPr/>
            <p:nvPr/>
          </p:nvSpPr>
          <p:spPr>
            <a:xfrm>
              <a:off x="7038975" y="50912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4"/>
            <p:cNvSpPr/>
            <p:nvPr/>
          </p:nvSpPr>
          <p:spPr>
            <a:xfrm>
              <a:off x="2435700" y="507515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84"/>
                  </a:moveTo>
                  <a:lnTo>
                    <a:pt x="1" y="525"/>
                  </a:lnTo>
                  <a:cubicBezTo>
                    <a:pt x="834" y="632"/>
                    <a:pt x="834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4"/>
            <p:cNvSpPr/>
            <p:nvPr/>
          </p:nvSpPr>
          <p:spPr>
            <a:xfrm>
              <a:off x="2498800" y="5066825"/>
              <a:ext cx="29500" cy="16100"/>
            </a:xfrm>
            <a:custGeom>
              <a:avLst/>
              <a:gdLst/>
              <a:ahLst/>
              <a:cxnLst/>
              <a:rect l="l" t="t" r="r" b="b"/>
              <a:pathLst>
                <a:path w="1180" h="644" extrusionOk="0">
                  <a:moveTo>
                    <a:pt x="942" y="643"/>
                  </a:moveTo>
                  <a:cubicBezTo>
                    <a:pt x="1180" y="0"/>
                    <a:pt x="1" y="596"/>
                    <a:pt x="94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4"/>
            <p:cNvSpPr/>
            <p:nvPr/>
          </p:nvSpPr>
          <p:spPr>
            <a:xfrm>
              <a:off x="6413875" y="5064150"/>
              <a:ext cx="27125" cy="16700"/>
            </a:xfrm>
            <a:custGeom>
              <a:avLst/>
              <a:gdLst/>
              <a:ahLst/>
              <a:cxnLst/>
              <a:rect l="l" t="t" r="r" b="b"/>
              <a:pathLst>
                <a:path w="1085" h="668" extrusionOk="0">
                  <a:moveTo>
                    <a:pt x="1" y="524"/>
                  </a:moveTo>
                  <a:cubicBezTo>
                    <a:pt x="275" y="667"/>
                    <a:pt x="799" y="667"/>
                    <a:pt x="1084" y="524"/>
                  </a:cubicBezTo>
                  <a:cubicBezTo>
                    <a:pt x="1084" y="0"/>
                    <a:pt x="1" y="0"/>
                    <a:pt x="1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4"/>
            <p:cNvSpPr/>
            <p:nvPr/>
          </p:nvSpPr>
          <p:spPr>
            <a:xfrm>
              <a:off x="6305250" y="50772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95"/>
                  </a:cubicBezTo>
                  <a:cubicBezTo>
                    <a:pt x="155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4"/>
            <p:cNvSpPr/>
            <p:nvPr/>
          </p:nvSpPr>
          <p:spPr>
            <a:xfrm>
              <a:off x="6875250" y="50715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1" y="203"/>
                    <a:pt x="239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4"/>
            <p:cNvSpPr/>
            <p:nvPr/>
          </p:nvSpPr>
          <p:spPr>
            <a:xfrm>
              <a:off x="6941025" y="5064750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67"/>
                  </a:moveTo>
                  <a:cubicBezTo>
                    <a:pt x="191" y="179"/>
                    <a:pt x="84" y="0"/>
                    <a:pt x="1" y="167"/>
                  </a:cubicBezTo>
                  <a:cubicBezTo>
                    <a:pt x="1" y="274"/>
                    <a:pt x="370" y="298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4"/>
            <p:cNvSpPr/>
            <p:nvPr/>
          </p:nvSpPr>
          <p:spPr>
            <a:xfrm>
              <a:off x="3139075" y="50653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4"/>
            <p:cNvSpPr/>
            <p:nvPr/>
          </p:nvSpPr>
          <p:spPr>
            <a:xfrm>
              <a:off x="6402875" y="50573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4"/>
            <p:cNvSpPr/>
            <p:nvPr/>
          </p:nvSpPr>
          <p:spPr>
            <a:xfrm>
              <a:off x="6521625" y="505492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2" y="215"/>
                  </a:moveTo>
                  <a:lnTo>
                    <a:pt x="692" y="0"/>
                  </a:lnTo>
                  <a:lnTo>
                    <a:pt x="37" y="0"/>
                  </a:lnTo>
                  <a:cubicBezTo>
                    <a:pt x="1" y="191"/>
                    <a:pt x="251" y="262"/>
                    <a:pt x="692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4"/>
            <p:cNvSpPr/>
            <p:nvPr/>
          </p:nvSpPr>
          <p:spPr>
            <a:xfrm>
              <a:off x="6283225" y="5048975"/>
              <a:ext cx="16375" cy="8350"/>
            </a:xfrm>
            <a:custGeom>
              <a:avLst/>
              <a:gdLst/>
              <a:ahLst/>
              <a:cxnLst/>
              <a:rect l="l" t="t" r="r" b="b"/>
              <a:pathLst>
                <a:path w="655" h="334" extrusionOk="0">
                  <a:moveTo>
                    <a:pt x="655" y="119"/>
                  </a:moveTo>
                  <a:cubicBezTo>
                    <a:pt x="429" y="119"/>
                    <a:pt x="405" y="24"/>
                    <a:pt x="214" y="0"/>
                  </a:cubicBezTo>
                  <a:cubicBezTo>
                    <a:pt x="214" y="119"/>
                    <a:pt x="36" y="131"/>
                    <a:pt x="0" y="214"/>
                  </a:cubicBezTo>
                  <a:cubicBezTo>
                    <a:pt x="214" y="214"/>
                    <a:pt x="250" y="310"/>
                    <a:pt x="429" y="333"/>
                  </a:cubicBezTo>
                  <a:cubicBezTo>
                    <a:pt x="429" y="238"/>
                    <a:pt x="607" y="202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4"/>
            <p:cNvSpPr/>
            <p:nvPr/>
          </p:nvSpPr>
          <p:spPr>
            <a:xfrm>
              <a:off x="6177550" y="50540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4"/>
            <p:cNvSpPr/>
            <p:nvPr/>
          </p:nvSpPr>
          <p:spPr>
            <a:xfrm>
              <a:off x="5492050" y="5042125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512"/>
                  </a:moveTo>
                  <a:cubicBezTo>
                    <a:pt x="798" y="512"/>
                    <a:pt x="762" y="405"/>
                    <a:pt x="774" y="393"/>
                  </a:cubicBezTo>
                  <a:cubicBezTo>
                    <a:pt x="798" y="369"/>
                    <a:pt x="988" y="155"/>
                    <a:pt x="1000" y="167"/>
                  </a:cubicBezTo>
                  <a:cubicBezTo>
                    <a:pt x="762" y="0"/>
                    <a:pt x="0" y="584"/>
                    <a:pt x="774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4"/>
            <p:cNvSpPr/>
            <p:nvPr/>
          </p:nvSpPr>
          <p:spPr>
            <a:xfrm>
              <a:off x="6134100" y="50403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4" y="108"/>
                    <a:pt x="750" y="13"/>
                  </a:cubicBezTo>
                  <a:cubicBezTo>
                    <a:pt x="417" y="25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4"/>
            <p:cNvSpPr/>
            <p:nvPr/>
          </p:nvSpPr>
          <p:spPr>
            <a:xfrm>
              <a:off x="2283300" y="504032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4"/>
            <p:cNvSpPr/>
            <p:nvPr/>
          </p:nvSpPr>
          <p:spPr>
            <a:xfrm>
              <a:off x="7088075" y="5017700"/>
              <a:ext cx="44075" cy="28600"/>
            </a:xfrm>
            <a:custGeom>
              <a:avLst/>
              <a:gdLst/>
              <a:ahLst/>
              <a:cxnLst/>
              <a:rect l="l" t="t" r="r" b="b"/>
              <a:pathLst>
                <a:path w="1763" h="1144" extrusionOk="0">
                  <a:moveTo>
                    <a:pt x="1513" y="25"/>
                  </a:moveTo>
                  <a:cubicBezTo>
                    <a:pt x="370" y="1"/>
                    <a:pt x="155" y="441"/>
                    <a:pt x="1" y="918"/>
                  </a:cubicBezTo>
                  <a:cubicBezTo>
                    <a:pt x="905" y="1144"/>
                    <a:pt x="1763" y="739"/>
                    <a:pt x="151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4"/>
            <p:cNvSpPr/>
            <p:nvPr/>
          </p:nvSpPr>
          <p:spPr>
            <a:xfrm>
              <a:off x="6408525" y="50406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4" y="36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4"/>
            <p:cNvSpPr/>
            <p:nvPr/>
          </p:nvSpPr>
          <p:spPr>
            <a:xfrm>
              <a:off x="2370525" y="5018300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7"/>
                  </a:moveTo>
                  <a:cubicBezTo>
                    <a:pt x="1620" y="501"/>
                    <a:pt x="989" y="179"/>
                    <a:pt x="655" y="1"/>
                  </a:cubicBezTo>
                  <a:cubicBezTo>
                    <a:pt x="620" y="132"/>
                    <a:pt x="310" y="120"/>
                    <a:pt x="0" y="108"/>
                  </a:cubicBezTo>
                  <a:cubicBezTo>
                    <a:pt x="119" y="465"/>
                    <a:pt x="500" y="667"/>
                    <a:pt x="1084" y="7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4"/>
            <p:cNvSpPr/>
            <p:nvPr/>
          </p:nvSpPr>
          <p:spPr>
            <a:xfrm>
              <a:off x="1777300" y="502962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55"/>
                    <a:pt x="0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4"/>
            <p:cNvSpPr/>
            <p:nvPr/>
          </p:nvSpPr>
          <p:spPr>
            <a:xfrm>
              <a:off x="4568725" y="50230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95" y="143"/>
                  </a:moveTo>
                  <a:cubicBezTo>
                    <a:pt x="167" y="167"/>
                    <a:pt x="429" y="84"/>
                    <a:pt x="322" y="24"/>
                  </a:cubicBezTo>
                  <a:cubicBezTo>
                    <a:pt x="262" y="0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4"/>
            <p:cNvSpPr/>
            <p:nvPr/>
          </p:nvSpPr>
          <p:spPr>
            <a:xfrm>
              <a:off x="1465350" y="502307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0"/>
                    <a:pt x="0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4"/>
            <p:cNvSpPr/>
            <p:nvPr/>
          </p:nvSpPr>
          <p:spPr>
            <a:xfrm>
              <a:off x="6335000" y="5014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4"/>
            <p:cNvSpPr/>
            <p:nvPr/>
          </p:nvSpPr>
          <p:spPr>
            <a:xfrm>
              <a:off x="3542100" y="5006100"/>
              <a:ext cx="31575" cy="16100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750" y="370"/>
                  </a:moveTo>
                  <a:cubicBezTo>
                    <a:pt x="1262" y="1"/>
                    <a:pt x="0" y="644"/>
                    <a:pt x="75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4"/>
            <p:cNvSpPr/>
            <p:nvPr/>
          </p:nvSpPr>
          <p:spPr>
            <a:xfrm>
              <a:off x="943850" y="500312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8"/>
                  </a:moveTo>
                  <a:cubicBezTo>
                    <a:pt x="1013" y="286"/>
                    <a:pt x="1001" y="1"/>
                    <a:pt x="322" y="48"/>
                  </a:cubicBezTo>
                  <a:cubicBezTo>
                    <a:pt x="251" y="191"/>
                    <a:pt x="1" y="251"/>
                    <a:pt x="96" y="489"/>
                  </a:cubicBezTo>
                  <a:cubicBezTo>
                    <a:pt x="394" y="512"/>
                    <a:pt x="525" y="655"/>
                    <a:pt x="97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4"/>
            <p:cNvSpPr/>
            <p:nvPr/>
          </p:nvSpPr>
          <p:spPr>
            <a:xfrm>
              <a:off x="886700" y="50010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4"/>
            <p:cNvSpPr/>
            <p:nvPr/>
          </p:nvSpPr>
          <p:spPr>
            <a:xfrm>
              <a:off x="6804700" y="4992700"/>
              <a:ext cx="18475" cy="12225"/>
            </a:xfrm>
            <a:custGeom>
              <a:avLst/>
              <a:gdLst/>
              <a:ahLst/>
              <a:cxnLst/>
              <a:rect l="l" t="t" r="r" b="b"/>
              <a:pathLst>
                <a:path w="739" h="489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39" y="203"/>
                    <a:pt x="620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4"/>
            <p:cNvSpPr/>
            <p:nvPr/>
          </p:nvSpPr>
          <p:spPr>
            <a:xfrm>
              <a:off x="5872750" y="4993000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27"/>
                  </a:moveTo>
                  <a:cubicBezTo>
                    <a:pt x="703" y="227"/>
                    <a:pt x="786" y="36"/>
                    <a:pt x="548" y="1"/>
                  </a:cubicBezTo>
                  <a:cubicBezTo>
                    <a:pt x="536" y="179"/>
                    <a:pt x="0" y="96"/>
                    <a:pt x="119" y="346"/>
                  </a:cubicBezTo>
                  <a:cubicBezTo>
                    <a:pt x="667" y="346"/>
                    <a:pt x="810" y="548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4"/>
            <p:cNvSpPr/>
            <p:nvPr/>
          </p:nvSpPr>
          <p:spPr>
            <a:xfrm>
              <a:off x="3158125" y="4997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2" y="131"/>
                  </a:cubicBezTo>
                  <a:cubicBezTo>
                    <a:pt x="0" y="203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4"/>
            <p:cNvSpPr/>
            <p:nvPr/>
          </p:nvSpPr>
          <p:spPr>
            <a:xfrm>
              <a:off x="2829200" y="4985850"/>
              <a:ext cx="25050" cy="14625"/>
            </a:xfrm>
            <a:custGeom>
              <a:avLst/>
              <a:gdLst/>
              <a:ahLst/>
              <a:cxnLst/>
              <a:rect l="l" t="t" r="r" b="b"/>
              <a:pathLst>
                <a:path w="1002" h="585" extrusionOk="0">
                  <a:moveTo>
                    <a:pt x="775" y="394"/>
                  </a:moveTo>
                  <a:cubicBezTo>
                    <a:pt x="787" y="382"/>
                    <a:pt x="989" y="156"/>
                    <a:pt x="1001" y="168"/>
                  </a:cubicBezTo>
                  <a:cubicBezTo>
                    <a:pt x="763" y="1"/>
                    <a:pt x="1" y="584"/>
                    <a:pt x="775" y="513"/>
                  </a:cubicBezTo>
                  <a:cubicBezTo>
                    <a:pt x="787" y="513"/>
                    <a:pt x="763" y="406"/>
                    <a:pt x="77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4"/>
            <p:cNvSpPr/>
            <p:nvPr/>
          </p:nvSpPr>
          <p:spPr>
            <a:xfrm>
              <a:off x="4011800" y="49870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4"/>
            <p:cNvSpPr/>
            <p:nvPr/>
          </p:nvSpPr>
          <p:spPr>
            <a:xfrm>
              <a:off x="3272425" y="49837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4"/>
            <p:cNvSpPr/>
            <p:nvPr/>
          </p:nvSpPr>
          <p:spPr>
            <a:xfrm>
              <a:off x="2082400" y="49870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4"/>
            <p:cNvSpPr/>
            <p:nvPr/>
          </p:nvSpPr>
          <p:spPr>
            <a:xfrm>
              <a:off x="4514250" y="49837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24"/>
                  </a:moveTo>
                  <a:cubicBezTo>
                    <a:pt x="274" y="1"/>
                    <a:pt x="0" y="84"/>
                    <a:pt x="119" y="143"/>
                  </a:cubicBezTo>
                  <a:cubicBezTo>
                    <a:pt x="167" y="167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4"/>
            <p:cNvSpPr/>
            <p:nvPr/>
          </p:nvSpPr>
          <p:spPr>
            <a:xfrm>
              <a:off x="5479250" y="49814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55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4"/>
            <p:cNvSpPr/>
            <p:nvPr/>
          </p:nvSpPr>
          <p:spPr>
            <a:xfrm>
              <a:off x="2163650" y="498110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12"/>
                  </a:moveTo>
                  <a:cubicBezTo>
                    <a:pt x="393" y="24"/>
                    <a:pt x="36" y="0"/>
                    <a:pt x="1" y="131"/>
                  </a:cubicBezTo>
                  <a:cubicBezTo>
                    <a:pt x="262" y="120"/>
                    <a:pt x="620" y="155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4"/>
            <p:cNvSpPr/>
            <p:nvPr/>
          </p:nvSpPr>
          <p:spPr>
            <a:xfrm>
              <a:off x="2095775" y="4980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4"/>
            <p:cNvSpPr/>
            <p:nvPr/>
          </p:nvSpPr>
          <p:spPr>
            <a:xfrm>
              <a:off x="1304925" y="49781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4"/>
            <p:cNvSpPr/>
            <p:nvPr/>
          </p:nvSpPr>
          <p:spPr>
            <a:xfrm>
              <a:off x="4522275" y="4973050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41" y="334"/>
                  </a:moveTo>
                  <a:cubicBezTo>
                    <a:pt x="417" y="203"/>
                    <a:pt x="477" y="13"/>
                    <a:pt x="215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36" y="251"/>
                    <a:pt x="72" y="382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4"/>
            <p:cNvSpPr/>
            <p:nvPr/>
          </p:nvSpPr>
          <p:spPr>
            <a:xfrm>
              <a:off x="4362725" y="496920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39" y="381"/>
                  </a:moveTo>
                  <a:cubicBezTo>
                    <a:pt x="1263" y="0"/>
                    <a:pt x="1" y="655"/>
                    <a:pt x="739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4"/>
            <p:cNvSpPr/>
            <p:nvPr/>
          </p:nvSpPr>
          <p:spPr>
            <a:xfrm>
              <a:off x="6312975" y="4964725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8" y="560"/>
                  </a:moveTo>
                  <a:cubicBezTo>
                    <a:pt x="846" y="417"/>
                    <a:pt x="894" y="13"/>
                    <a:pt x="322" y="1"/>
                  </a:cubicBezTo>
                  <a:cubicBezTo>
                    <a:pt x="48" y="155"/>
                    <a:pt x="1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4"/>
            <p:cNvSpPr/>
            <p:nvPr/>
          </p:nvSpPr>
          <p:spPr>
            <a:xfrm>
              <a:off x="5582225" y="497305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8" y="84"/>
                    <a:pt x="429" y="120"/>
                    <a:pt x="429" y="1"/>
                  </a:cubicBezTo>
                  <a:cubicBezTo>
                    <a:pt x="263" y="25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4"/>
            <p:cNvSpPr/>
            <p:nvPr/>
          </p:nvSpPr>
          <p:spPr>
            <a:xfrm>
              <a:off x="4780650" y="49700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107" y="239"/>
                  </a:moveTo>
                  <a:lnTo>
                    <a:pt x="536" y="239"/>
                  </a:lnTo>
                  <a:cubicBezTo>
                    <a:pt x="536" y="120"/>
                    <a:pt x="715" y="96"/>
                    <a:pt x="762" y="13"/>
                  </a:cubicBezTo>
                  <a:cubicBezTo>
                    <a:pt x="417" y="25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4"/>
            <p:cNvSpPr/>
            <p:nvPr/>
          </p:nvSpPr>
          <p:spPr>
            <a:xfrm>
              <a:off x="6677600" y="49674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96"/>
                    <a:pt x="763" y="13"/>
                  </a:cubicBezTo>
                  <a:cubicBezTo>
                    <a:pt x="418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4"/>
            <p:cNvSpPr/>
            <p:nvPr/>
          </p:nvSpPr>
          <p:spPr>
            <a:xfrm>
              <a:off x="6713925" y="4954600"/>
              <a:ext cx="17575" cy="16400"/>
            </a:xfrm>
            <a:custGeom>
              <a:avLst/>
              <a:gdLst/>
              <a:ahLst/>
              <a:cxnLst/>
              <a:rect l="l" t="t" r="r" b="b"/>
              <a:pathLst>
                <a:path w="703" h="656" extrusionOk="0">
                  <a:moveTo>
                    <a:pt x="393" y="632"/>
                  </a:moveTo>
                  <a:cubicBezTo>
                    <a:pt x="465" y="477"/>
                    <a:pt x="703" y="418"/>
                    <a:pt x="620" y="179"/>
                  </a:cubicBezTo>
                  <a:cubicBezTo>
                    <a:pt x="0" y="1"/>
                    <a:pt x="0" y="656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4"/>
            <p:cNvSpPr/>
            <p:nvPr/>
          </p:nvSpPr>
          <p:spPr>
            <a:xfrm>
              <a:off x="6642175" y="4964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4"/>
            <p:cNvSpPr/>
            <p:nvPr/>
          </p:nvSpPr>
          <p:spPr>
            <a:xfrm>
              <a:off x="6960075" y="4963825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6" y="191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4"/>
            <p:cNvSpPr/>
            <p:nvPr/>
          </p:nvSpPr>
          <p:spPr>
            <a:xfrm>
              <a:off x="5196475" y="49590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74" y="0"/>
                    <a:pt x="96" y="96"/>
                    <a:pt x="0" y="227"/>
                  </a:cubicBezTo>
                  <a:cubicBezTo>
                    <a:pt x="334" y="215"/>
                    <a:pt x="750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4"/>
            <p:cNvSpPr/>
            <p:nvPr/>
          </p:nvSpPr>
          <p:spPr>
            <a:xfrm>
              <a:off x="4698800" y="49611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4"/>
            <p:cNvSpPr/>
            <p:nvPr/>
          </p:nvSpPr>
          <p:spPr>
            <a:xfrm>
              <a:off x="3171825" y="49611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52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4"/>
            <p:cNvSpPr/>
            <p:nvPr/>
          </p:nvSpPr>
          <p:spPr>
            <a:xfrm>
              <a:off x="6549625" y="4955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9"/>
                    <a:pt x="381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4"/>
            <p:cNvSpPr/>
            <p:nvPr/>
          </p:nvSpPr>
          <p:spPr>
            <a:xfrm>
              <a:off x="5582825" y="4948650"/>
              <a:ext cx="51825" cy="13125"/>
            </a:xfrm>
            <a:custGeom>
              <a:avLst/>
              <a:gdLst/>
              <a:ahLst/>
              <a:cxnLst/>
              <a:rect l="l" t="t" r="r" b="b"/>
              <a:pathLst>
                <a:path w="2073" h="525" extrusionOk="0">
                  <a:moveTo>
                    <a:pt x="1287" y="525"/>
                  </a:moveTo>
                  <a:cubicBezTo>
                    <a:pt x="2072" y="1"/>
                    <a:pt x="1" y="382"/>
                    <a:pt x="1287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4"/>
            <p:cNvSpPr/>
            <p:nvPr/>
          </p:nvSpPr>
          <p:spPr>
            <a:xfrm>
              <a:off x="6595750" y="49528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43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4"/>
            <p:cNvSpPr/>
            <p:nvPr/>
          </p:nvSpPr>
          <p:spPr>
            <a:xfrm>
              <a:off x="4250825" y="49477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4"/>
            <p:cNvSpPr/>
            <p:nvPr/>
          </p:nvSpPr>
          <p:spPr>
            <a:xfrm>
              <a:off x="236925" y="49498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19" y="131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4"/>
            <p:cNvSpPr/>
            <p:nvPr/>
          </p:nvSpPr>
          <p:spPr>
            <a:xfrm>
              <a:off x="1102500" y="4936450"/>
              <a:ext cx="19375" cy="11925"/>
            </a:xfrm>
            <a:custGeom>
              <a:avLst/>
              <a:gdLst/>
              <a:ahLst/>
              <a:cxnLst/>
              <a:rect l="l" t="t" r="r" b="b"/>
              <a:pathLst>
                <a:path w="775" h="477" extrusionOk="0">
                  <a:moveTo>
                    <a:pt x="715" y="453"/>
                  </a:moveTo>
                  <a:cubicBezTo>
                    <a:pt x="775" y="191"/>
                    <a:pt x="668" y="36"/>
                    <a:pt x="287" y="1"/>
                  </a:cubicBezTo>
                  <a:cubicBezTo>
                    <a:pt x="1" y="132"/>
                    <a:pt x="108" y="477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4"/>
            <p:cNvSpPr/>
            <p:nvPr/>
          </p:nvSpPr>
          <p:spPr>
            <a:xfrm>
              <a:off x="4446375" y="4927525"/>
              <a:ext cx="21750" cy="17575"/>
            </a:xfrm>
            <a:custGeom>
              <a:avLst/>
              <a:gdLst/>
              <a:ahLst/>
              <a:cxnLst/>
              <a:rect l="l" t="t" r="r" b="b"/>
              <a:pathLst>
                <a:path w="870" h="703" extrusionOk="0">
                  <a:moveTo>
                    <a:pt x="870" y="703"/>
                  </a:moveTo>
                  <a:lnTo>
                    <a:pt x="870" y="36"/>
                  </a:lnTo>
                  <a:cubicBezTo>
                    <a:pt x="72" y="0"/>
                    <a:pt x="215" y="453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4"/>
            <p:cNvSpPr/>
            <p:nvPr/>
          </p:nvSpPr>
          <p:spPr>
            <a:xfrm>
              <a:off x="3357550" y="493287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70"/>
                  </a:moveTo>
                  <a:cubicBezTo>
                    <a:pt x="1251" y="1"/>
                    <a:pt x="1" y="644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4"/>
            <p:cNvSpPr/>
            <p:nvPr/>
          </p:nvSpPr>
          <p:spPr>
            <a:xfrm>
              <a:off x="872425" y="4928425"/>
              <a:ext cx="34850" cy="19350"/>
            </a:xfrm>
            <a:custGeom>
              <a:avLst/>
              <a:gdLst/>
              <a:ahLst/>
              <a:cxnLst/>
              <a:rect l="l" t="t" r="r" b="b"/>
              <a:pathLst>
                <a:path w="1394" h="774" extrusionOk="0">
                  <a:moveTo>
                    <a:pt x="774" y="667"/>
                  </a:moveTo>
                  <a:cubicBezTo>
                    <a:pt x="631" y="250"/>
                    <a:pt x="1393" y="12"/>
                    <a:pt x="346" y="0"/>
                  </a:cubicBezTo>
                  <a:cubicBezTo>
                    <a:pt x="476" y="214"/>
                    <a:pt x="0" y="774"/>
                    <a:pt x="77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4"/>
            <p:cNvSpPr/>
            <p:nvPr/>
          </p:nvSpPr>
          <p:spPr>
            <a:xfrm>
              <a:off x="2650025" y="493882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19" y="132"/>
                  </a:moveTo>
                  <a:cubicBezTo>
                    <a:pt x="179" y="156"/>
                    <a:pt x="441" y="72"/>
                    <a:pt x="334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4"/>
            <p:cNvSpPr/>
            <p:nvPr/>
          </p:nvSpPr>
          <p:spPr>
            <a:xfrm>
              <a:off x="759000" y="49388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56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4"/>
            <p:cNvSpPr/>
            <p:nvPr/>
          </p:nvSpPr>
          <p:spPr>
            <a:xfrm>
              <a:off x="3334925" y="49331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4"/>
                  </a:moveTo>
                  <a:cubicBezTo>
                    <a:pt x="263" y="1"/>
                    <a:pt x="1" y="84"/>
                    <a:pt x="108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4"/>
            <p:cNvSpPr/>
            <p:nvPr/>
          </p:nvSpPr>
          <p:spPr>
            <a:xfrm>
              <a:off x="443500" y="49331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4"/>
            <p:cNvSpPr/>
            <p:nvPr/>
          </p:nvSpPr>
          <p:spPr>
            <a:xfrm>
              <a:off x="4959825" y="4930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5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4"/>
            <p:cNvSpPr/>
            <p:nvPr/>
          </p:nvSpPr>
          <p:spPr>
            <a:xfrm>
              <a:off x="2853025" y="492157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55"/>
                  </a:moveTo>
                  <a:cubicBezTo>
                    <a:pt x="72" y="286"/>
                    <a:pt x="0" y="465"/>
                    <a:pt x="274" y="488"/>
                  </a:cubicBezTo>
                  <a:cubicBezTo>
                    <a:pt x="286" y="203"/>
                    <a:pt x="1120" y="334"/>
                    <a:pt x="1132" y="48"/>
                  </a:cubicBezTo>
                  <a:cubicBezTo>
                    <a:pt x="453" y="167"/>
                    <a:pt x="548" y="0"/>
                    <a:pt x="4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4"/>
            <p:cNvSpPr/>
            <p:nvPr/>
          </p:nvSpPr>
          <p:spPr>
            <a:xfrm>
              <a:off x="700975" y="4922750"/>
              <a:ext cx="25025" cy="11050"/>
            </a:xfrm>
            <a:custGeom>
              <a:avLst/>
              <a:gdLst/>
              <a:ahLst/>
              <a:cxnLst/>
              <a:rect l="l" t="t" r="r" b="b"/>
              <a:pathLst>
                <a:path w="1001" h="442" extrusionOk="0">
                  <a:moveTo>
                    <a:pt x="691" y="441"/>
                  </a:moveTo>
                  <a:cubicBezTo>
                    <a:pt x="750" y="299"/>
                    <a:pt x="1000" y="239"/>
                    <a:pt x="893" y="1"/>
                  </a:cubicBezTo>
                  <a:lnTo>
                    <a:pt x="36" y="1"/>
                  </a:lnTo>
                  <a:cubicBezTo>
                    <a:pt x="0" y="263"/>
                    <a:pt x="369" y="346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4"/>
            <p:cNvSpPr/>
            <p:nvPr/>
          </p:nvSpPr>
          <p:spPr>
            <a:xfrm>
              <a:off x="1935650" y="492157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69"/>
                  </a:moveTo>
                  <a:cubicBezTo>
                    <a:pt x="1024" y="191"/>
                    <a:pt x="96" y="0"/>
                    <a:pt x="0" y="250"/>
                  </a:cubicBezTo>
                  <a:cubicBezTo>
                    <a:pt x="215" y="274"/>
                    <a:pt x="250" y="357"/>
                    <a:pt x="42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4"/>
            <p:cNvSpPr/>
            <p:nvPr/>
          </p:nvSpPr>
          <p:spPr>
            <a:xfrm>
              <a:off x="1376050" y="49278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55" y="96"/>
                    <a:pt x="429" y="119"/>
                    <a:pt x="429" y="0"/>
                  </a:cubicBezTo>
                  <a:cubicBezTo>
                    <a:pt x="251" y="36"/>
                    <a:pt x="1" y="24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4"/>
            <p:cNvSpPr/>
            <p:nvPr/>
          </p:nvSpPr>
          <p:spPr>
            <a:xfrm>
              <a:off x="402125" y="4920975"/>
              <a:ext cx="7175" cy="11325"/>
            </a:xfrm>
            <a:custGeom>
              <a:avLst/>
              <a:gdLst/>
              <a:ahLst/>
              <a:cxnLst/>
              <a:rect l="l" t="t" r="r" b="b"/>
              <a:pathLst>
                <a:path w="287" h="453" extrusionOk="0">
                  <a:moveTo>
                    <a:pt x="36" y="179"/>
                  </a:moveTo>
                  <a:cubicBezTo>
                    <a:pt x="0" y="298"/>
                    <a:pt x="203" y="453"/>
                    <a:pt x="262" y="298"/>
                  </a:cubicBezTo>
                  <a:cubicBezTo>
                    <a:pt x="286" y="179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4"/>
            <p:cNvSpPr/>
            <p:nvPr/>
          </p:nvSpPr>
          <p:spPr>
            <a:xfrm>
              <a:off x="2764025" y="49245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20" y="155"/>
                  </a:cubicBezTo>
                  <a:cubicBezTo>
                    <a:pt x="179" y="179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4"/>
            <p:cNvSpPr/>
            <p:nvPr/>
          </p:nvSpPr>
          <p:spPr>
            <a:xfrm>
              <a:off x="6150450" y="49215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55"/>
                  </a:moveTo>
                  <a:cubicBezTo>
                    <a:pt x="156" y="179"/>
                    <a:pt x="429" y="95"/>
                    <a:pt x="322" y="36"/>
                  </a:cubicBezTo>
                  <a:cubicBezTo>
                    <a:pt x="251" y="0"/>
                    <a:pt x="1" y="95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4"/>
            <p:cNvSpPr/>
            <p:nvPr/>
          </p:nvSpPr>
          <p:spPr>
            <a:xfrm>
              <a:off x="4430600" y="4915625"/>
              <a:ext cx="25025" cy="10425"/>
            </a:xfrm>
            <a:custGeom>
              <a:avLst/>
              <a:gdLst/>
              <a:ahLst/>
              <a:cxnLst/>
              <a:rect l="l" t="t" r="r" b="b"/>
              <a:pathLst>
                <a:path w="1001" h="417" extrusionOk="0">
                  <a:moveTo>
                    <a:pt x="846" y="274"/>
                  </a:moveTo>
                  <a:cubicBezTo>
                    <a:pt x="1001" y="0"/>
                    <a:pt x="1" y="36"/>
                    <a:pt x="191" y="274"/>
                  </a:cubicBezTo>
                  <a:cubicBezTo>
                    <a:pt x="262" y="369"/>
                    <a:pt x="774" y="417"/>
                    <a:pt x="846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4"/>
            <p:cNvSpPr/>
            <p:nvPr/>
          </p:nvSpPr>
          <p:spPr>
            <a:xfrm>
              <a:off x="4374950" y="4908175"/>
              <a:ext cx="19350" cy="17275"/>
            </a:xfrm>
            <a:custGeom>
              <a:avLst/>
              <a:gdLst/>
              <a:ahLst/>
              <a:cxnLst/>
              <a:rect l="l" t="t" r="r" b="b"/>
              <a:pathLst>
                <a:path w="774" h="691" extrusionOk="0">
                  <a:moveTo>
                    <a:pt x="476" y="691"/>
                  </a:moveTo>
                  <a:cubicBezTo>
                    <a:pt x="381" y="477"/>
                    <a:pt x="774" y="0"/>
                    <a:pt x="36" y="120"/>
                  </a:cubicBezTo>
                  <a:cubicBezTo>
                    <a:pt x="0" y="405"/>
                    <a:pt x="0" y="667"/>
                    <a:pt x="476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4"/>
            <p:cNvSpPr/>
            <p:nvPr/>
          </p:nvSpPr>
          <p:spPr>
            <a:xfrm>
              <a:off x="6258500" y="49159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87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4"/>
            <p:cNvSpPr/>
            <p:nvPr/>
          </p:nvSpPr>
          <p:spPr>
            <a:xfrm>
              <a:off x="7068725" y="4910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5" y="179"/>
                    <a:pt x="429" y="84"/>
                    <a:pt x="322" y="25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4"/>
            <p:cNvSpPr/>
            <p:nvPr/>
          </p:nvSpPr>
          <p:spPr>
            <a:xfrm>
              <a:off x="5813225" y="49078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3" y="24"/>
                  </a:moveTo>
                  <a:cubicBezTo>
                    <a:pt x="262" y="1"/>
                    <a:pt x="0" y="84"/>
                    <a:pt x="107" y="132"/>
                  </a:cubicBezTo>
                  <a:cubicBezTo>
                    <a:pt x="167" y="155"/>
                    <a:pt x="429" y="72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4"/>
            <p:cNvSpPr/>
            <p:nvPr/>
          </p:nvSpPr>
          <p:spPr>
            <a:xfrm>
              <a:off x="1421600" y="490787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07" y="132"/>
                  </a:cubicBezTo>
                  <a:cubicBezTo>
                    <a:pt x="179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4"/>
            <p:cNvSpPr/>
            <p:nvPr/>
          </p:nvSpPr>
          <p:spPr>
            <a:xfrm>
              <a:off x="3696575" y="489925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8" y="36"/>
                  </a:moveTo>
                  <a:cubicBezTo>
                    <a:pt x="370" y="0"/>
                    <a:pt x="48" y="60"/>
                    <a:pt x="1" y="250"/>
                  </a:cubicBezTo>
                  <a:cubicBezTo>
                    <a:pt x="417" y="226"/>
                    <a:pt x="477" y="393"/>
                    <a:pt x="858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4"/>
            <p:cNvSpPr/>
            <p:nvPr/>
          </p:nvSpPr>
          <p:spPr>
            <a:xfrm>
              <a:off x="3342975" y="49022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4"/>
            <p:cNvSpPr/>
            <p:nvPr/>
          </p:nvSpPr>
          <p:spPr>
            <a:xfrm>
              <a:off x="1460000" y="4904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4"/>
            <p:cNvSpPr/>
            <p:nvPr/>
          </p:nvSpPr>
          <p:spPr>
            <a:xfrm>
              <a:off x="614950" y="4896275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0" y="488"/>
                  </a:moveTo>
                  <a:cubicBezTo>
                    <a:pt x="381" y="512"/>
                    <a:pt x="679" y="465"/>
                    <a:pt x="869" y="369"/>
                  </a:cubicBezTo>
                  <a:cubicBezTo>
                    <a:pt x="941" y="72"/>
                    <a:pt x="572" y="0"/>
                    <a:pt x="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4"/>
            <p:cNvSpPr/>
            <p:nvPr/>
          </p:nvSpPr>
          <p:spPr>
            <a:xfrm>
              <a:off x="7250600" y="48992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203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4"/>
            <p:cNvSpPr/>
            <p:nvPr/>
          </p:nvSpPr>
          <p:spPr>
            <a:xfrm>
              <a:off x="2837550" y="4894475"/>
              <a:ext cx="32750" cy="14025"/>
            </a:xfrm>
            <a:custGeom>
              <a:avLst/>
              <a:gdLst/>
              <a:ahLst/>
              <a:cxnLst/>
              <a:rect l="l" t="t" r="r" b="b"/>
              <a:pathLst>
                <a:path w="1310" h="561" extrusionOk="0">
                  <a:moveTo>
                    <a:pt x="1310" y="1"/>
                  </a:moveTo>
                  <a:lnTo>
                    <a:pt x="215" y="1"/>
                  </a:lnTo>
                  <a:cubicBezTo>
                    <a:pt x="238" y="191"/>
                    <a:pt x="179" y="346"/>
                    <a:pt x="0" y="441"/>
                  </a:cubicBezTo>
                  <a:cubicBezTo>
                    <a:pt x="953" y="560"/>
                    <a:pt x="977" y="191"/>
                    <a:pt x="131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4"/>
            <p:cNvSpPr/>
            <p:nvPr/>
          </p:nvSpPr>
          <p:spPr>
            <a:xfrm>
              <a:off x="1760925" y="4900125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79" y="215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191"/>
                    <a:pt x="239" y="263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4"/>
            <p:cNvSpPr/>
            <p:nvPr/>
          </p:nvSpPr>
          <p:spPr>
            <a:xfrm>
              <a:off x="1702575" y="4888525"/>
              <a:ext cx="35750" cy="14900"/>
            </a:xfrm>
            <a:custGeom>
              <a:avLst/>
              <a:gdLst/>
              <a:ahLst/>
              <a:cxnLst/>
              <a:rect l="l" t="t" r="r" b="b"/>
              <a:pathLst>
                <a:path w="1430" h="596" extrusionOk="0">
                  <a:moveTo>
                    <a:pt x="406" y="560"/>
                  </a:moveTo>
                  <a:cubicBezTo>
                    <a:pt x="1430" y="596"/>
                    <a:pt x="989" y="36"/>
                    <a:pt x="406" y="1"/>
                  </a:cubicBezTo>
                  <a:cubicBezTo>
                    <a:pt x="1" y="227"/>
                    <a:pt x="537" y="203"/>
                    <a:pt x="406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4"/>
            <p:cNvSpPr/>
            <p:nvPr/>
          </p:nvSpPr>
          <p:spPr>
            <a:xfrm>
              <a:off x="3803725" y="4891500"/>
              <a:ext cx="18200" cy="8375"/>
            </a:xfrm>
            <a:custGeom>
              <a:avLst/>
              <a:gdLst/>
              <a:ahLst/>
              <a:cxnLst/>
              <a:rect l="l" t="t" r="r" b="b"/>
              <a:pathLst>
                <a:path w="728" h="335" extrusionOk="0">
                  <a:moveTo>
                    <a:pt x="715" y="1"/>
                  </a:moveTo>
                  <a:lnTo>
                    <a:pt x="287" y="1"/>
                  </a:lnTo>
                  <a:cubicBezTo>
                    <a:pt x="263" y="144"/>
                    <a:pt x="1" y="144"/>
                    <a:pt x="72" y="334"/>
                  </a:cubicBezTo>
                  <a:lnTo>
                    <a:pt x="727" y="334"/>
                  </a:lnTo>
                  <a:cubicBezTo>
                    <a:pt x="715" y="215"/>
                    <a:pt x="715" y="120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4"/>
            <p:cNvSpPr/>
            <p:nvPr/>
          </p:nvSpPr>
          <p:spPr>
            <a:xfrm>
              <a:off x="1631150" y="4896875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29" y="131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4"/>
            <p:cNvSpPr/>
            <p:nvPr/>
          </p:nvSpPr>
          <p:spPr>
            <a:xfrm>
              <a:off x="1033750" y="4884350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7" y="501"/>
                  </a:moveTo>
                  <a:cubicBezTo>
                    <a:pt x="429" y="430"/>
                    <a:pt x="441" y="370"/>
                    <a:pt x="631" y="406"/>
                  </a:cubicBezTo>
                  <a:lnTo>
                    <a:pt x="631" y="180"/>
                  </a:lnTo>
                  <a:cubicBezTo>
                    <a:pt x="96" y="1"/>
                    <a:pt x="0" y="549"/>
                    <a:pt x="417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4"/>
            <p:cNvSpPr/>
            <p:nvPr/>
          </p:nvSpPr>
          <p:spPr>
            <a:xfrm>
              <a:off x="5720650" y="4890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4"/>
            <p:cNvSpPr/>
            <p:nvPr/>
          </p:nvSpPr>
          <p:spPr>
            <a:xfrm>
              <a:off x="5642950" y="4881075"/>
              <a:ext cx="51225" cy="13425"/>
            </a:xfrm>
            <a:custGeom>
              <a:avLst/>
              <a:gdLst/>
              <a:ahLst/>
              <a:cxnLst/>
              <a:rect l="l" t="t" r="r" b="b"/>
              <a:pathLst>
                <a:path w="2049" h="537" extrusionOk="0">
                  <a:moveTo>
                    <a:pt x="1263" y="537"/>
                  </a:moveTo>
                  <a:cubicBezTo>
                    <a:pt x="2049" y="1"/>
                    <a:pt x="1" y="382"/>
                    <a:pt x="1263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4"/>
            <p:cNvSpPr/>
            <p:nvPr/>
          </p:nvSpPr>
          <p:spPr>
            <a:xfrm>
              <a:off x="4777375" y="488585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53" y="346"/>
                  </a:moveTo>
                  <a:cubicBezTo>
                    <a:pt x="465" y="191"/>
                    <a:pt x="727" y="191"/>
                    <a:pt x="667" y="0"/>
                  </a:cubicBezTo>
                  <a:lnTo>
                    <a:pt x="238" y="0"/>
                  </a:lnTo>
                  <a:cubicBezTo>
                    <a:pt x="0" y="167"/>
                    <a:pt x="0" y="28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4"/>
            <p:cNvSpPr/>
            <p:nvPr/>
          </p:nvSpPr>
          <p:spPr>
            <a:xfrm>
              <a:off x="294375" y="4884650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0" y="275"/>
                  </a:moveTo>
                  <a:cubicBezTo>
                    <a:pt x="227" y="275"/>
                    <a:pt x="250" y="358"/>
                    <a:pt x="429" y="394"/>
                  </a:cubicBezTo>
                  <a:cubicBezTo>
                    <a:pt x="1024" y="215"/>
                    <a:pt x="119" y="1"/>
                    <a:pt x="0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4"/>
            <p:cNvSpPr/>
            <p:nvPr/>
          </p:nvSpPr>
          <p:spPr>
            <a:xfrm>
              <a:off x="5862025" y="48882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4"/>
            <p:cNvSpPr/>
            <p:nvPr/>
          </p:nvSpPr>
          <p:spPr>
            <a:xfrm>
              <a:off x="4867550" y="48882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4"/>
            <p:cNvSpPr/>
            <p:nvPr/>
          </p:nvSpPr>
          <p:spPr>
            <a:xfrm>
              <a:off x="2166625" y="48882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56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4"/>
            <p:cNvSpPr/>
            <p:nvPr/>
          </p:nvSpPr>
          <p:spPr>
            <a:xfrm>
              <a:off x="5738200" y="487662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69"/>
                  </a:moveTo>
                  <a:cubicBezTo>
                    <a:pt x="1251" y="0"/>
                    <a:pt x="1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4"/>
            <p:cNvSpPr/>
            <p:nvPr/>
          </p:nvSpPr>
          <p:spPr>
            <a:xfrm>
              <a:off x="4028175" y="4882575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31"/>
                  </a:moveTo>
                  <a:cubicBezTo>
                    <a:pt x="429" y="12"/>
                    <a:pt x="36" y="1"/>
                    <a:pt x="0" y="131"/>
                  </a:cubicBezTo>
                  <a:cubicBezTo>
                    <a:pt x="238" y="120"/>
                    <a:pt x="322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4"/>
            <p:cNvSpPr/>
            <p:nvPr/>
          </p:nvSpPr>
          <p:spPr>
            <a:xfrm>
              <a:off x="3824275" y="4885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4"/>
            <p:cNvSpPr/>
            <p:nvPr/>
          </p:nvSpPr>
          <p:spPr>
            <a:xfrm>
              <a:off x="354200" y="48858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20"/>
                  </a:cubicBezTo>
                  <a:cubicBezTo>
                    <a:pt x="167" y="96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4"/>
            <p:cNvSpPr/>
            <p:nvPr/>
          </p:nvSpPr>
          <p:spPr>
            <a:xfrm>
              <a:off x="5962050" y="487722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4"/>
            <p:cNvSpPr/>
            <p:nvPr/>
          </p:nvSpPr>
          <p:spPr>
            <a:xfrm>
              <a:off x="1894575" y="4881975"/>
              <a:ext cx="11325" cy="4800"/>
            </a:xfrm>
            <a:custGeom>
              <a:avLst/>
              <a:gdLst/>
              <a:ahLst/>
              <a:cxnLst/>
              <a:rect l="l" t="t" r="r" b="b"/>
              <a:pathLst>
                <a:path w="453" h="192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4"/>
            <p:cNvSpPr/>
            <p:nvPr/>
          </p:nvSpPr>
          <p:spPr>
            <a:xfrm>
              <a:off x="1628475" y="4879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4"/>
            <p:cNvSpPr/>
            <p:nvPr/>
          </p:nvSpPr>
          <p:spPr>
            <a:xfrm>
              <a:off x="1348675" y="4876325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55"/>
                  </a:moveTo>
                  <a:cubicBezTo>
                    <a:pt x="191" y="167"/>
                    <a:pt x="95" y="0"/>
                    <a:pt x="0" y="155"/>
                  </a:cubicBezTo>
                  <a:cubicBezTo>
                    <a:pt x="0" y="274"/>
                    <a:pt x="381" y="298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4"/>
            <p:cNvSpPr/>
            <p:nvPr/>
          </p:nvSpPr>
          <p:spPr>
            <a:xfrm>
              <a:off x="3582275" y="4874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4"/>
            <p:cNvSpPr/>
            <p:nvPr/>
          </p:nvSpPr>
          <p:spPr>
            <a:xfrm>
              <a:off x="1403150" y="4874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4"/>
            <p:cNvSpPr/>
            <p:nvPr/>
          </p:nvSpPr>
          <p:spPr>
            <a:xfrm>
              <a:off x="6462400" y="4874250"/>
              <a:ext cx="16400" cy="3875"/>
            </a:xfrm>
            <a:custGeom>
              <a:avLst/>
              <a:gdLst/>
              <a:ahLst/>
              <a:cxnLst/>
              <a:rect l="l" t="t" r="r" b="b"/>
              <a:pathLst>
                <a:path w="656" h="155" extrusionOk="0">
                  <a:moveTo>
                    <a:pt x="655" y="12"/>
                  </a:moveTo>
                  <a:cubicBezTo>
                    <a:pt x="405" y="36"/>
                    <a:pt x="48" y="0"/>
                    <a:pt x="1" y="131"/>
                  </a:cubicBezTo>
                  <a:cubicBezTo>
                    <a:pt x="274" y="107"/>
                    <a:pt x="632" y="155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4"/>
            <p:cNvSpPr/>
            <p:nvPr/>
          </p:nvSpPr>
          <p:spPr>
            <a:xfrm>
              <a:off x="3729025" y="48712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1" y="131"/>
                  </a:moveTo>
                  <a:cubicBezTo>
                    <a:pt x="1" y="202"/>
                    <a:pt x="179" y="274"/>
                    <a:pt x="203" y="131"/>
                  </a:cubicBezTo>
                  <a:cubicBezTo>
                    <a:pt x="215" y="83"/>
                    <a:pt x="36" y="0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4"/>
            <p:cNvSpPr/>
            <p:nvPr/>
          </p:nvSpPr>
          <p:spPr>
            <a:xfrm>
              <a:off x="696500" y="4867700"/>
              <a:ext cx="10750" cy="7750"/>
            </a:xfrm>
            <a:custGeom>
              <a:avLst/>
              <a:gdLst/>
              <a:ahLst/>
              <a:cxnLst/>
              <a:rect l="l" t="t" r="r" b="b"/>
              <a:pathLst>
                <a:path w="430" h="310" extrusionOk="0">
                  <a:moveTo>
                    <a:pt x="429" y="167"/>
                  </a:moveTo>
                  <a:cubicBezTo>
                    <a:pt x="191" y="179"/>
                    <a:pt x="96" y="0"/>
                    <a:pt x="1" y="167"/>
                  </a:cubicBezTo>
                  <a:cubicBezTo>
                    <a:pt x="1" y="274"/>
                    <a:pt x="370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4"/>
            <p:cNvSpPr/>
            <p:nvPr/>
          </p:nvSpPr>
          <p:spPr>
            <a:xfrm>
              <a:off x="1131075" y="48662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20"/>
                  </a:moveTo>
                  <a:cubicBezTo>
                    <a:pt x="227" y="60"/>
                    <a:pt x="48" y="1"/>
                    <a:pt x="1" y="120"/>
                  </a:cubicBezTo>
                  <a:cubicBezTo>
                    <a:pt x="1" y="179"/>
                    <a:pt x="179" y="239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4"/>
            <p:cNvSpPr/>
            <p:nvPr/>
          </p:nvSpPr>
          <p:spPr>
            <a:xfrm>
              <a:off x="2989650" y="48626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12" y="203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4"/>
            <p:cNvSpPr/>
            <p:nvPr/>
          </p:nvSpPr>
          <p:spPr>
            <a:xfrm>
              <a:off x="6147175" y="4860250"/>
              <a:ext cx="11050" cy="6575"/>
            </a:xfrm>
            <a:custGeom>
              <a:avLst/>
              <a:gdLst/>
              <a:ahLst/>
              <a:cxnLst/>
              <a:rect l="l" t="t" r="r" b="b"/>
              <a:pathLst>
                <a:path w="442" h="263" extrusionOk="0">
                  <a:moveTo>
                    <a:pt x="441" y="132"/>
                  </a:moveTo>
                  <a:cubicBezTo>
                    <a:pt x="394" y="1"/>
                    <a:pt x="203" y="60"/>
                    <a:pt x="1" y="132"/>
                  </a:cubicBezTo>
                  <a:cubicBezTo>
                    <a:pt x="13" y="239"/>
                    <a:pt x="394" y="262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4"/>
            <p:cNvSpPr/>
            <p:nvPr/>
          </p:nvSpPr>
          <p:spPr>
            <a:xfrm>
              <a:off x="3533475" y="48605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4"/>
            <p:cNvSpPr/>
            <p:nvPr/>
          </p:nvSpPr>
          <p:spPr>
            <a:xfrm>
              <a:off x="2394625" y="48623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7"/>
                  </a:cubicBezTo>
                  <a:cubicBezTo>
                    <a:pt x="275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4"/>
            <p:cNvSpPr/>
            <p:nvPr/>
          </p:nvSpPr>
          <p:spPr>
            <a:xfrm>
              <a:off x="2174675" y="48602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2"/>
                  </a:moveTo>
                  <a:cubicBezTo>
                    <a:pt x="0" y="191"/>
                    <a:pt x="179" y="262"/>
                    <a:pt x="226" y="132"/>
                  </a:cubicBezTo>
                  <a:cubicBezTo>
                    <a:pt x="214" y="60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4"/>
            <p:cNvSpPr/>
            <p:nvPr/>
          </p:nvSpPr>
          <p:spPr>
            <a:xfrm>
              <a:off x="1674600" y="4860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4"/>
            <p:cNvSpPr/>
            <p:nvPr/>
          </p:nvSpPr>
          <p:spPr>
            <a:xfrm>
              <a:off x="604225" y="4863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7" y="72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4"/>
            <p:cNvSpPr/>
            <p:nvPr/>
          </p:nvSpPr>
          <p:spPr>
            <a:xfrm>
              <a:off x="5462575" y="48543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31"/>
                  </a:moveTo>
                  <a:cubicBezTo>
                    <a:pt x="393" y="0"/>
                    <a:pt x="203" y="60"/>
                    <a:pt x="1" y="131"/>
                  </a:cubicBezTo>
                  <a:cubicBezTo>
                    <a:pt x="12" y="250"/>
                    <a:pt x="382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4"/>
            <p:cNvSpPr/>
            <p:nvPr/>
          </p:nvSpPr>
          <p:spPr>
            <a:xfrm>
              <a:off x="5025025" y="48569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4"/>
            <p:cNvSpPr/>
            <p:nvPr/>
          </p:nvSpPr>
          <p:spPr>
            <a:xfrm>
              <a:off x="4141875" y="4851925"/>
              <a:ext cx="16400" cy="9550"/>
            </a:xfrm>
            <a:custGeom>
              <a:avLst/>
              <a:gdLst/>
              <a:ahLst/>
              <a:cxnLst/>
              <a:rect l="l" t="t" r="r" b="b"/>
              <a:pathLst>
                <a:path w="656" h="382" extrusionOk="0">
                  <a:moveTo>
                    <a:pt x="655" y="0"/>
                  </a:moveTo>
                  <a:lnTo>
                    <a:pt x="227" y="0"/>
                  </a:lnTo>
                  <a:cubicBezTo>
                    <a:pt x="227" y="119"/>
                    <a:pt x="48" y="143"/>
                    <a:pt x="0" y="226"/>
                  </a:cubicBezTo>
                  <a:cubicBezTo>
                    <a:pt x="262" y="226"/>
                    <a:pt x="298" y="381"/>
                    <a:pt x="65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4"/>
            <p:cNvSpPr/>
            <p:nvPr/>
          </p:nvSpPr>
          <p:spPr>
            <a:xfrm>
              <a:off x="2384225" y="48516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4" y="107"/>
                    <a:pt x="762" y="12"/>
                  </a:cubicBezTo>
                  <a:cubicBezTo>
                    <a:pt x="417" y="24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4"/>
            <p:cNvSpPr/>
            <p:nvPr/>
          </p:nvSpPr>
          <p:spPr>
            <a:xfrm>
              <a:off x="5634025" y="48513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2" y="0"/>
                    <a:pt x="1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4"/>
            <p:cNvSpPr/>
            <p:nvPr/>
          </p:nvSpPr>
          <p:spPr>
            <a:xfrm>
              <a:off x="3721000" y="4840900"/>
              <a:ext cx="31850" cy="14025"/>
            </a:xfrm>
            <a:custGeom>
              <a:avLst/>
              <a:gdLst/>
              <a:ahLst/>
              <a:cxnLst/>
              <a:rect l="l" t="t" r="r" b="b"/>
              <a:pathLst>
                <a:path w="1274" h="561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1"/>
                  </a:cubicBezTo>
                  <a:cubicBezTo>
                    <a:pt x="0" y="48"/>
                    <a:pt x="643" y="239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4"/>
            <p:cNvSpPr/>
            <p:nvPr/>
          </p:nvSpPr>
          <p:spPr>
            <a:xfrm>
              <a:off x="2171700" y="48513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79"/>
                    <a:pt x="452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4"/>
            <p:cNvSpPr/>
            <p:nvPr/>
          </p:nvSpPr>
          <p:spPr>
            <a:xfrm>
              <a:off x="1671625" y="48513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4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4"/>
            <p:cNvSpPr/>
            <p:nvPr/>
          </p:nvSpPr>
          <p:spPr>
            <a:xfrm>
              <a:off x="333650" y="4838525"/>
              <a:ext cx="36650" cy="19075"/>
            </a:xfrm>
            <a:custGeom>
              <a:avLst/>
              <a:gdLst/>
              <a:ahLst/>
              <a:cxnLst/>
              <a:rect l="l" t="t" r="r" b="b"/>
              <a:pathLst>
                <a:path w="1466" h="763" extrusionOk="0">
                  <a:moveTo>
                    <a:pt x="1465" y="441"/>
                  </a:moveTo>
                  <a:cubicBezTo>
                    <a:pt x="1049" y="393"/>
                    <a:pt x="1299" y="0"/>
                    <a:pt x="596" y="96"/>
                  </a:cubicBezTo>
                  <a:cubicBezTo>
                    <a:pt x="1" y="274"/>
                    <a:pt x="1132" y="762"/>
                    <a:pt x="146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4"/>
            <p:cNvSpPr/>
            <p:nvPr/>
          </p:nvSpPr>
          <p:spPr>
            <a:xfrm>
              <a:off x="6970800" y="48456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67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4"/>
            <p:cNvSpPr/>
            <p:nvPr/>
          </p:nvSpPr>
          <p:spPr>
            <a:xfrm>
              <a:off x="5794175" y="48465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4"/>
            <p:cNvSpPr/>
            <p:nvPr/>
          </p:nvSpPr>
          <p:spPr>
            <a:xfrm>
              <a:off x="3527225" y="4838225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38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4"/>
            <p:cNvSpPr/>
            <p:nvPr/>
          </p:nvSpPr>
          <p:spPr>
            <a:xfrm>
              <a:off x="2606575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80"/>
                    <a:pt x="441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4"/>
            <p:cNvSpPr/>
            <p:nvPr/>
          </p:nvSpPr>
          <p:spPr>
            <a:xfrm>
              <a:off x="1291525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4"/>
            <p:cNvSpPr/>
            <p:nvPr/>
          </p:nvSpPr>
          <p:spPr>
            <a:xfrm>
              <a:off x="400050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80"/>
                    <a:pt x="441" y="96"/>
                    <a:pt x="321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4"/>
            <p:cNvSpPr/>
            <p:nvPr/>
          </p:nvSpPr>
          <p:spPr>
            <a:xfrm>
              <a:off x="3774875" y="48370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91" y="179"/>
                    <a:pt x="453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4"/>
            <p:cNvSpPr/>
            <p:nvPr/>
          </p:nvSpPr>
          <p:spPr>
            <a:xfrm>
              <a:off x="1891900" y="4831675"/>
              <a:ext cx="22050" cy="9850"/>
            </a:xfrm>
            <a:custGeom>
              <a:avLst/>
              <a:gdLst/>
              <a:ahLst/>
              <a:cxnLst/>
              <a:rect l="l" t="t" r="r" b="b"/>
              <a:pathLst>
                <a:path w="882" h="394" extrusionOk="0">
                  <a:moveTo>
                    <a:pt x="0" y="251"/>
                  </a:moveTo>
                  <a:cubicBezTo>
                    <a:pt x="286" y="393"/>
                    <a:pt x="810" y="393"/>
                    <a:pt x="881" y="132"/>
                  </a:cubicBezTo>
                  <a:cubicBezTo>
                    <a:pt x="584" y="1"/>
                    <a:pt x="60" y="1"/>
                    <a:pt x="0" y="2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4"/>
            <p:cNvSpPr/>
            <p:nvPr/>
          </p:nvSpPr>
          <p:spPr>
            <a:xfrm>
              <a:off x="6865125" y="48319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4"/>
            <p:cNvSpPr/>
            <p:nvPr/>
          </p:nvSpPr>
          <p:spPr>
            <a:xfrm>
              <a:off x="6315950" y="48319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4"/>
            <p:cNvSpPr/>
            <p:nvPr/>
          </p:nvSpPr>
          <p:spPr>
            <a:xfrm>
              <a:off x="3821600" y="483227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4"/>
            <p:cNvSpPr/>
            <p:nvPr/>
          </p:nvSpPr>
          <p:spPr>
            <a:xfrm>
              <a:off x="1291525" y="48346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4"/>
            <p:cNvSpPr/>
            <p:nvPr/>
          </p:nvSpPr>
          <p:spPr>
            <a:xfrm>
              <a:off x="1266825" y="4832275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107" y="96"/>
                    <a:pt x="0" y="227"/>
                  </a:cubicBezTo>
                  <a:cubicBezTo>
                    <a:pt x="345" y="227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4"/>
            <p:cNvSpPr/>
            <p:nvPr/>
          </p:nvSpPr>
          <p:spPr>
            <a:xfrm>
              <a:off x="334850" y="48346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4"/>
            <p:cNvSpPr/>
            <p:nvPr/>
          </p:nvSpPr>
          <p:spPr>
            <a:xfrm>
              <a:off x="6984500" y="48260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69" y="369"/>
                  </a:moveTo>
                  <a:lnTo>
                    <a:pt x="869" y="24"/>
                  </a:lnTo>
                  <a:cubicBezTo>
                    <a:pt x="369" y="0"/>
                    <a:pt x="48" y="60"/>
                    <a:pt x="0" y="250"/>
                  </a:cubicBezTo>
                  <a:cubicBezTo>
                    <a:pt x="286" y="298"/>
                    <a:pt x="417" y="417"/>
                    <a:pt x="86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4"/>
            <p:cNvSpPr/>
            <p:nvPr/>
          </p:nvSpPr>
          <p:spPr>
            <a:xfrm>
              <a:off x="6489775" y="48290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4"/>
            <p:cNvSpPr/>
            <p:nvPr/>
          </p:nvSpPr>
          <p:spPr>
            <a:xfrm>
              <a:off x="6250475" y="4821250"/>
              <a:ext cx="23525" cy="14025"/>
            </a:xfrm>
            <a:custGeom>
              <a:avLst/>
              <a:gdLst/>
              <a:ahLst/>
              <a:cxnLst/>
              <a:rect l="l" t="t" r="r" b="b"/>
              <a:pathLst>
                <a:path w="941" h="561" extrusionOk="0">
                  <a:moveTo>
                    <a:pt x="227" y="560"/>
                  </a:moveTo>
                  <a:lnTo>
                    <a:pt x="655" y="560"/>
                  </a:lnTo>
                  <a:cubicBezTo>
                    <a:pt x="774" y="275"/>
                    <a:pt x="941" y="156"/>
                    <a:pt x="429" y="1"/>
                  </a:cubicBezTo>
                  <a:cubicBezTo>
                    <a:pt x="596" y="310"/>
                    <a:pt x="0" y="215"/>
                    <a:pt x="0" y="441"/>
                  </a:cubicBezTo>
                  <a:cubicBezTo>
                    <a:pt x="143" y="453"/>
                    <a:pt x="262" y="453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4"/>
            <p:cNvSpPr/>
            <p:nvPr/>
          </p:nvSpPr>
          <p:spPr>
            <a:xfrm>
              <a:off x="6196000" y="48263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203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4"/>
            <p:cNvSpPr/>
            <p:nvPr/>
          </p:nvSpPr>
          <p:spPr>
            <a:xfrm>
              <a:off x="3574250" y="4819175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4"/>
                  </a:moveTo>
                  <a:cubicBezTo>
                    <a:pt x="1858" y="84"/>
                    <a:pt x="0" y="0"/>
                    <a:pt x="75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4"/>
            <p:cNvSpPr/>
            <p:nvPr/>
          </p:nvSpPr>
          <p:spPr>
            <a:xfrm>
              <a:off x="3843025" y="48266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5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4"/>
            <p:cNvSpPr/>
            <p:nvPr/>
          </p:nvSpPr>
          <p:spPr>
            <a:xfrm>
              <a:off x="3419475" y="4824225"/>
              <a:ext cx="10725" cy="5400"/>
            </a:xfrm>
            <a:custGeom>
              <a:avLst/>
              <a:gdLst/>
              <a:ahLst/>
              <a:cxnLst/>
              <a:rect l="l" t="t" r="r" b="b"/>
              <a:pathLst>
                <a:path w="429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4"/>
            <p:cNvSpPr/>
            <p:nvPr/>
          </p:nvSpPr>
          <p:spPr>
            <a:xfrm>
              <a:off x="2614900" y="4823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4"/>
            <p:cNvSpPr/>
            <p:nvPr/>
          </p:nvSpPr>
          <p:spPr>
            <a:xfrm>
              <a:off x="1266825" y="4820675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43"/>
                  </a:moveTo>
                  <a:cubicBezTo>
                    <a:pt x="226" y="71"/>
                    <a:pt x="48" y="0"/>
                    <a:pt x="0" y="143"/>
                  </a:cubicBezTo>
                  <a:cubicBezTo>
                    <a:pt x="0" y="202"/>
                    <a:pt x="179" y="262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4"/>
            <p:cNvSpPr/>
            <p:nvPr/>
          </p:nvSpPr>
          <p:spPr>
            <a:xfrm>
              <a:off x="7136600" y="4812325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0" y="358"/>
                  </a:moveTo>
                  <a:cubicBezTo>
                    <a:pt x="881" y="751"/>
                    <a:pt x="512" y="1"/>
                    <a:pt x="0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4"/>
            <p:cNvSpPr/>
            <p:nvPr/>
          </p:nvSpPr>
          <p:spPr>
            <a:xfrm>
              <a:off x="5337850" y="4817675"/>
              <a:ext cx="5100" cy="6875"/>
            </a:xfrm>
            <a:custGeom>
              <a:avLst/>
              <a:gdLst/>
              <a:ahLst/>
              <a:cxnLst/>
              <a:rect l="l" t="t" r="r" b="b"/>
              <a:pathLst>
                <a:path w="204" h="275" extrusionOk="0">
                  <a:moveTo>
                    <a:pt x="203" y="144"/>
                  </a:moveTo>
                  <a:cubicBezTo>
                    <a:pt x="203" y="84"/>
                    <a:pt x="25" y="1"/>
                    <a:pt x="1" y="144"/>
                  </a:cubicBezTo>
                  <a:cubicBezTo>
                    <a:pt x="1" y="191"/>
                    <a:pt x="179" y="275"/>
                    <a:pt x="203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4"/>
            <p:cNvSpPr/>
            <p:nvPr/>
          </p:nvSpPr>
          <p:spPr>
            <a:xfrm>
              <a:off x="7112175" y="48174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8" y="179"/>
                    <a:pt x="430" y="95"/>
                    <a:pt x="322" y="36"/>
                  </a:cubicBezTo>
                  <a:cubicBezTo>
                    <a:pt x="263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4"/>
            <p:cNvSpPr/>
            <p:nvPr/>
          </p:nvSpPr>
          <p:spPr>
            <a:xfrm>
              <a:off x="1927300" y="48176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68"/>
                    <a:pt x="453" y="84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4"/>
            <p:cNvSpPr/>
            <p:nvPr/>
          </p:nvSpPr>
          <p:spPr>
            <a:xfrm>
              <a:off x="1076900" y="48185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4"/>
                    <a:pt x="1" y="1"/>
                    <a:pt x="1" y="120"/>
                  </a:cubicBezTo>
                  <a:cubicBezTo>
                    <a:pt x="179" y="72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4"/>
            <p:cNvSpPr/>
            <p:nvPr/>
          </p:nvSpPr>
          <p:spPr>
            <a:xfrm>
              <a:off x="829250" y="48174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34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4"/>
            <p:cNvSpPr/>
            <p:nvPr/>
          </p:nvSpPr>
          <p:spPr>
            <a:xfrm>
              <a:off x="7218150" y="48099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86" y="0"/>
                    <a:pt x="108" y="96"/>
                    <a:pt x="1" y="227"/>
                  </a:cubicBezTo>
                  <a:cubicBezTo>
                    <a:pt x="346" y="203"/>
                    <a:pt x="751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4"/>
            <p:cNvSpPr/>
            <p:nvPr/>
          </p:nvSpPr>
          <p:spPr>
            <a:xfrm>
              <a:off x="7123200" y="4809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12"/>
                  </a:cubicBezTo>
                  <a:cubicBezTo>
                    <a:pt x="417" y="24"/>
                    <a:pt x="0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4"/>
            <p:cNvSpPr/>
            <p:nvPr/>
          </p:nvSpPr>
          <p:spPr>
            <a:xfrm>
              <a:off x="2484825" y="4804300"/>
              <a:ext cx="10725" cy="11325"/>
            </a:xfrm>
            <a:custGeom>
              <a:avLst/>
              <a:gdLst/>
              <a:ahLst/>
              <a:cxnLst/>
              <a:rect l="l" t="t" r="r" b="b"/>
              <a:pathLst>
                <a:path w="429" h="453" extrusionOk="0">
                  <a:moveTo>
                    <a:pt x="429" y="0"/>
                  </a:moveTo>
                  <a:lnTo>
                    <a:pt x="0" y="0"/>
                  </a:lnTo>
                  <a:lnTo>
                    <a:pt x="0" y="453"/>
                  </a:lnTo>
                  <a:lnTo>
                    <a:pt x="429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4"/>
            <p:cNvSpPr/>
            <p:nvPr/>
          </p:nvSpPr>
          <p:spPr>
            <a:xfrm>
              <a:off x="5519725" y="48093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2" y="1"/>
                    <a:pt x="1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4"/>
            <p:cNvSpPr/>
            <p:nvPr/>
          </p:nvSpPr>
          <p:spPr>
            <a:xfrm>
              <a:off x="6691000" y="4806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96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4"/>
            <p:cNvSpPr/>
            <p:nvPr/>
          </p:nvSpPr>
          <p:spPr>
            <a:xfrm>
              <a:off x="5348575" y="48066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24" y="0"/>
                    <a:pt x="0" y="131"/>
                  </a:cubicBezTo>
                  <a:cubicBezTo>
                    <a:pt x="250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4"/>
            <p:cNvSpPr/>
            <p:nvPr/>
          </p:nvSpPr>
          <p:spPr>
            <a:xfrm>
              <a:off x="7179750" y="48010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4"/>
            <p:cNvSpPr/>
            <p:nvPr/>
          </p:nvSpPr>
          <p:spPr>
            <a:xfrm>
              <a:off x="7059800" y="4801325"/>
              <a:ext cx="17000" cy="6850"/>
            </a:xfrm>
            <a:custGeom>
              <a:avLst/>
              <a:gdLst/>
              <a:ahLst/>
              <a:cxnLst/>
              <a:rect l="l" t="t" r="r" b="b"/>
              <a:pathLst>
                <a:path w="680" h="274" extrusionOk="0">
                  <a:moveTo>
                    <a:pt x="679" y="226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14"/>
                    <a:pt x="250" y="274"/>
                    <a:pt x="67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4"/>
            <p:cNvSpPr/>
            <p:nvPr/>
          </p:nvSpPr>
          <p:spPr>
            <a:xfrm>
              <a:off x="1303425" y="478792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5"/>
                  </a:moveTo>
                  <a:cubicBezTo>
                    <a:pt x="1155" y="0"/>
                    <a:pt x="0" y="619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4"/>
            <p:cNvSpPr/>
            <p:nvPr/>
          </p:nvSpPr>
          <p:spPr>
            <a:xfrm>
              <a:off x="6641900" y="4790300"/>
              <a:ext cx="23825" cy="11050"/>
            </a:xfrm>
            <a:custGeom>
              <a:avLst/>
              <a:gdLst/>
              <a:ahLst/>
              <a:cxnLst/>
              <a:rect l="l" t="t" r="r" b="b"/>
              <a:pathLst>
                <a:path w="953" h="442" extrusionOk="0">
                  <a:moveTo>
                    <a:pt x="655" y="1"/>
                  </a:moveTo>
                  <a:cubicBezTo>
                    <a:pt x="845" y="358"/>
                    <a:pt x="83" y="239"/>
                    <a:pt x="0" y="441"/>
                  </a:cubicBezTo>
                  <a:lnTo>
                    <a:pt x="857" y="441"/>
                  </a:lnTo>
                  <a:cubicBezTo>
                    <a:pt x="834" y="286"/>
                    <a:pt x="953" y="24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4"/>
            <p:cNvSpPr/>
            <p:nvPr/>
          </p:nvSpPr>
          <p:spPr>
            <a:xfrm>
              <a:off x="5359300" y="47989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79" y="72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4"/>
            <p:cNvSpPr/>
            <p:nvPr/>
          </p:nvSpPr>
          <p:spPr>
            <a:xfrm>
              <a:off x="4204375" y="479805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79" y="167"/>
                    <a:pt x="453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4"/>
            <p:cNvSpPr/>
            <p:nvPr/>
          </p:nvSpPr>
          <p:spPr>
            <a:xfrm>
              <a:off x="1886825" y="4792975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1" y="334"/>
                  </a:moveTo>
                  <a:lnTo>
                    <a:pt x="429" y="334"/>
                  </a:lnTo>
                  <a:cubicBezTo>
                    <a:pt x="441" y="191"/>
                    <a:pt x="715" y="179"/>
                    <a:pt x="65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4"/>
            <p:cNvSpPr/>
            <p:nvPr/>
          </p:nvSpPr>
          <p:spPr>
            <a:xfrm>
              <a:off x="7106525" y="47950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4"/>
            <p:cNvSpPr/>
            <p:nvPr/>
          </p:nvSpPr>
          <p:spPr>
            <a:xfrm>
              <a:off x="5631350" y="4785825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25"/>
                  </a:moveTo>
                  <a:cubicBezTo>
                    <a:pt x="441" y="442"/>
                    <a:pt x="465" y="382"/>
                    <a:pt x="655" y="406"/>
                  </a:cubicBezTo>
                  <a:lnTo>
                    <a:pt x="655" y="180"/>
                  </a:lnTo>
                  <a:cubicBezTo>
                    <a:pt x="108" y="1"/>
                    <a:pt x="0" y="561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4"/>
            <p:cNvSpPr/>
            <p:nvPr/>
          </p:nvSpPr>
          <p:spPr>
            <a:xfrm>
              <a:off x="5000625" y="4792675"/>
              <a:ext cx="19050" cy="6575"/>
            </a:xfrm>
            <a:custGeom>
              <a:avLst/>
              <a:gdLst/>
              <a:ahLst/>
              <a:cxnLst/>
              <a:rect l="l" t="t" r="r" b="b"/>
              <a:pathLst>
                <a:path w="762" h="263" extrusionOk="0">
                  <a:moveTo>
                    <a:pt x="655" y="1"/>
                  </a:moveTo>
                  <a:cubicBezTo>
                    <a:pt x="286" y="1"/>
                    <a:pt x="95" y="96"/>
                    <a:pt x="0" y="227"/>
                  </a:cubicBezTo>
                  <a:cubicBezTo>
                    <a:pt x="345" y="227"/>
                    <a:pt x="762" y="263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4"/>
            <p:cNvSpPr/>
            <p:nvPr/>
          </p:nvSpPr>
          <p:spPr>
            <a:xfrm>
              <a:off x="6365075" y="4784650"/>
              <a:ext cx="26500" cy="17875"/>
            </a:xfrm>
            <a:custGeom>
              <a:avLst/>
              <a:gdLst/>
              <a:ahLst/>
              <a:cxnLst/>
              <a:rect l="l" t="t" r="r" b="b"/>
              <a:pathLst>
                <a:path w="1060" h="715" extrusionOk="0">
                  <a:moveTo>
                    <a:pt x="0" y="108"/>
                  </a:moveTo>
                  <a:lnTo>
                    <a:pt x="0" y="322"/>
                  </a:lnTo>
                  <a:cubicBezTo>
                    <a:pt x="381" y="715"/>
                    <a:pt x="1060" y="0"/>
                    <a:pt x="0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4"/>
            <p:cNvSpPr/>
            <p:nvPr/>
          </p:nvSpPr>
          <p:spPr>
            <a:xfrm>
              <a:off x="5329525" y="47921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62" y="0"/>
                    <a:pt x="0" y="95"/>
                    <a:pt x="108" y="143"/>
                  </a:cubicBezTo>
                  <a:cubicBezTo>
                    <a:pt x="167" y="179"/>
                    <a:pt x="429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4"/>
            <p:cNvSpPr/>
            <p:nvPr/>
          </p:nvSpPr>
          <p:spPr>
            <a:xfrm>
              <a:off x="3606975" y="4773050"/>
              <a:ext cx="29800" cy="27700"/>
            </a:xfrm>
            <a:custGeom>
              <a:avLst/>
              <a:gdLst/>
              <a:ahLst/>
              <a:cxnLst/>
              <a:rect l="l" t="t" r="r" b="b"/>
              <a:pathLst>
                <a:path w="1192" h="1108" extrusionOk="0">
                  <a:moveTo>
                    <a:pt x="1192" y="691"/>
                  </a:moveTo>
                  <a:lnTo>
                    <a:pt x="1192" y="464"/>
                  </a:lnTo>
                  <a:cubicBezTo>
                    <a:pt x="311" y="0"/>
                    <a:pt x="1" y="1107"/>
                    <a:pt x="1192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4"/>
            <p:cNvSpPr/>
            <p:nvPr/>
          </p:nvSpPr>
          <p:spPr>
            <a:xfrm>
              <a:off x="7325300" y="4781675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75" y="143"/>
                    <a:pt x="1" y="143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4"/>
            <p:cNvSpPr/>
            <p:nvPr/>
          </p:nvSpPr>
          <p:spPr>
            <a:xfrm>
              <a:off x="212525" y="478375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4" y="144"/>
                  </a:moveTo>
                  <a:cubicBezTo>
                    <a:pt x="214" y="84"/>
                    <a:pt x="36" y="1"/>
                    <a:pt x="0" y="144"/>
                  </a:cubicBezTo>
                  <a:cubicBezTo>
                    <a:pt x="12" y="215"/>
                    <a:pt x="191" y="274"/>
                    <a:pt x="214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4"/>
            <p:cNvSpPr/>
            <p:nvPr/>
          </p:nvSpPr>
          <p:spPr>
            <a:xfrm>
              <a:off x="7044025" y="4781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4"/>
            <p:cNvSpPr/>
            <p:nvPr/>
          </p:nvSpPr>
          <p:spPr>
            <a:xfrm>
              <a:off x="6767200" y="4773050"/>
              <a:ext cx="31275" cy="17575"/>
            </a:xfrm>
            <a:custGeom>
              <a:avLst/>
              <a:gdLst/>
              <a:ahLst/>
              <a:cxnLst/>
              <a:rect l="l" t="t" r="r" b="b"/>
              <a:pathLst>
                <a:path w="1251" h="703" extrusionOk="0">
                  <a:moveTo>
                    <a:pt x="1072" y="572"/>
                  </a:moveTo>
                  <a:cubicBezTo>
                    <a:pt x="1251" y="179"/>
                    <a:pt x="870" y="83"/>
                    <a:pt x="417" y="0"/>
                  </a:cubicBezTo>
                  <a:cubicBezTo>
                    <a:pt x="1" y="226"/>
                    <a:pt x="191" y="702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4"/>
            <p:cNvSpPr/>
            <p:nvPr/>
          </p:nvSpPr>
          <p:spPr>
            <a:xfrm>
              <a:off x="4671700" y="47840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63" y="1"/>
                    <a:pt x="1" y="84"/>
                    <a:pt x="108" y="143"/>
                  </a:cubicBezTo>
                  <a:cubicBezTo>
                    <a:pt x="179" y="155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4"/>
            <p:cNvSpPr/>
            <p:nvPr/>
          </p:nvSpPr>
          <p:spPr>
            <a:xfrm>
              <a:off x="748000" y="478405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22" y="24"/>
                  </a:moveTo>
                  <a:cubicBezTo>
                    <a:pt x="262" y="1"/>
                    <a:pt x="0" y="84"/>
                    <a:pt x="96" y="143"/>
                  </a:cubicBezTo>
                  <a:cubicBezTo>
                    <a:pt x="167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4"/>
            <p:cNvSpPr/>
            <p:nvPr/>
          </p:nvSpPr>
          <p:spPr>
            <a:xfrm>
              <a:off x="7103850" y="47816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6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4"/>
            <p:cNvSpPr/>
            <p:nvPr/>
          </p:nvSpPr>
          <p:spPr>
            <a:xfrm>
              <a:off x="5256300" y="4759350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0" y="1012"/>
                  </a:moveTo>
                  <a:cubicBezTo>
                    <a:pt x="1667" y="846"/>
                    <a:pt x="24" y="0"/>
                    <a:pt x="0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4"/>
            <p:cNvSpPr/>
            <p:nvPr/>
          </p:nvSpPr>
          <p:spPr>
            <a:xfrm>
              <a:off x="731625" y="4780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4"/>
            <p:cNvSpPr/>
            <p:nvPr/>
          </p:nvSpPr>
          <p:spPr>
            <a:xfrm>
              <a:off x="2739625" y="477305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19"/>
                  </a:moveTo>
                  <a:cubicBezTo>
                    <a:pt x="226" y="60"/>
                    <a:pt x="36" y="0"/>
                    <a:pt x="0" y="119"/>
                  </a:cubicBezTo>
                  <a:cubicBezTo>
                    <a:pt x="12" y="179"/>
                    <a:pt x="191" y="262"/>
                    <a:pt x="22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4"/>
            <p:cNvSpPr/>
            <p:nvPr/>
          </p:nvSpPr>
          <p:spPr>
            <a:xfrm>
              <a:off x="5696525" y="4767675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656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429" y="334"/>
                  </a:lnTo>
                  <a:cubicBezTo>
                    <a:pt x="441" y="191"/>
                    <a:pt x="715" y="191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4"/>
            <p:cNvSpPr/>
            <p:nvPr/>
          </p:nvSpPr>
          <p:spPr>
            <a:xfrm>
              <a:off x="5446500" y="47676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08"/>
                  </a:moveTo>
                  <a:cubicBezTo>
                    <a:pt x="429" y="108"/>
                    <a:pt x="393" y="25"/>
                    <a:pt x="215" y="1"/>
                  </a:cubicBezTo>
                  <a:cubicBezTo>
                    <a:pt x="215" y="108"/>
                    <a:pt x="36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ubicBezTo>
                    <a:pt x="429" y="215"/>
                    <a:pt x="608" y="203"/>
                    <a:pt x="655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4"/>
            <p:cNvSpPr/>
            <p:nvPr/>
          </p:nvSpPr>
          <p:spPr>
            <a:xfrm>
              <a:off x="3052150" y="4772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20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4"/>
            <p:cNvSpPr/>
            <p:nvPr/>
          </p:nvSpPr>
          <p:spPr>
            <a:xfrm>
              <a:off x="1946350" y="4769775"/>
              <a:ext cx="5700" cy="6850"/>
            </a:xfrm>
            <a:custGeom>
              <a:avLst/>
              <a:gdLst/>
              <a:ahLst/>
              <a:cxnLst/>
              <a:rect l="l" t="t" r="r" b="b"/>
              <a:pathLst>
                <a:path w="228" h="274" extrusionOk="0">
                  <a:moveTo>
                    <a:pt x="227" y="131"/>
                  </a:moveTo>
                  <a:cubicBezTo>
                    <a:pt x="227" y="71"/>
                    <a:pt x="49" y="0"/>
                    <a:pt x="13" y="131"/>
                  </a:cubicBezTo>
                  <a:cubicBezTo>
                    <a:pt x="1" y="214"/>
                    <a:pt x="180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4"/>
            <p:cNvSpPr/>
            <p:nvPr/>
          </p:nvSpPr>
          <p:spPr>
            <a:xfrm>
              <a:off x="6606775" y="4769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79"/>
                    <a:pt x="441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4"/>
            <p:cNvSpPr/>
            <p:nvPr/>
          </p:nvSpPr>
          <p:spPr>
            <a:xfrm>
              <a:off x="416400" y="4769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95"/>
                    <a:pt x="108" y="143"/>
                  </a:cubicBezTo>
                  <a:cubicBezTo>
                    <a:pt x="179" y="179"/>
                    <a:pt x="441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4"/>
            <p:cNvSpPr/>
            <p:nvPr/>
          </p:nvSpPr>
          <p:spPr>
            <a:xfrm>
              <a:off x="5568850" y="47667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4"/>
            <p:cNvSpPr/>
            <p:nvPr/>
          </p:nvSpPr>
          <p:spPr>
            <a:xfrm>
              <a:off x="5362275" y="47617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4" y="96"/>
                    <a:pt x="762" y="12"/>
                  </a:cubicBezTo>
                  <a:cubicBezTo>
                    <a:pt x="417" y="24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4"/>
            <p:cNvSpPr/>
            <p:nvPr/>
          </p:nvSpPr>
          <p:spPr>
            <a:xfrm>
              <a:off x="4957150" y="47584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36" y="1"/>
                    <a:pt x="1" y="143"/>
                  </a:cubicBezTo>
                  <a:cubicBezTo>
                    <a:pt x="1" y="215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4"/>
            <p:cNvSpPr/>
            <p:nvPr/>
          </p:nvSpPr>
          <p:spPr>
            <a:xfrm>
              <a:off x="4560375" y="47563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4"/>
            <p:cNvSpPr/>
            <p:nvPr/>
          </p:nvSpPr>
          <p:spPr>
            <a:xfrm>
              <a:off x="1883850" y="47587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120" y="131"/>
                  </a:moveTo>
                  <a:cubicBezTo>
                    <a:pt x="179" y="155"/>
                    <a:pt x="441" y="72"/>
                    <a:pt x="346" y="12"/>
                  </a:cubicBezTo>
                  <a:cubicBezTo>
                    <a:pt x="263" y="1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4"/>
            <p:cNvSpPr/>
            <p:nvPr/>
          </p:nvSpPr>
          <p:spPr>
            <a:xfrm>
              <a:off x="641425" y="47537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8" y="226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203"/>
                    <a:pt x="239" y="262"/>
                    <a:pt x="668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4"/>
            <p:cNvSpPr/>
            <p:nvPr/>
          </p:nvSpPr>
          <p:spPr>
            <a:xfrm>
              <a:off x="4323750" y="47501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4"/>
            <p:cNvSpPr/>
            <p:nvPr/>
          </p:nvSpPr>
          <p:spPr>
            <a:xfrm>
              <a:off x="1759425" y="47453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96" y="215"/>
                  </a:moveTo>
                  <a:cubicBezTo>
                    <a:pt x="382" y="215"/>
                    <a:pt x="394" y="370"/>
                    <a:pt x="751" y="334"/>
                  </a:cubicBezTo>
                  <a:cubicBezTo>
                    <a:pt x="1072" y="60"/>
                    <a:pt x="1" y="1"/>
                    <a:pt x="96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4"/>
            <p:cNvSpPr/>
            <p:nvPr/>
          </p:nvSpPr>
          <p:spPr>
            <a:xfrm>
              <a:off x="3889175" y="4747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43"/>
                  </a:moveTo>
                  <a:cubicBezTo>
                    <a:pt x="167" y="179"/>
                    <a:pt x="441" y="84"/>
                    <a:pt x="333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4"/>
            <p:cNvSpPr/>
            <p:nvPr/>
          </p:nvSpPr>
          <p:spPr>
            <a:xfrm>
              <a:off x="3397425" y="47444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30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82" y="286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4"/>
            <p:cNvSpPr/>
            <p:nvPr/>
          </p:nvSpPr>
          <p:spPr>
            <a:xfrm>
              <a:off x="1169475" y="4745350"/>
              <a:ext cx="10750" cy="2400"/>
            </a:xfrm>
            <a:custGeom>
              <a:avLst/>
              <a:gdLst/>
              <a:ahLst/>
              <a:cxnLst/>
              <a:rect l="l" t="t" r="r" b="b"/>
              <a:pathLst>
                <a:path w="430" h="96" extrusionOk="0">
                  <a:moveTo>
                    <a:pt x="429" y="1"/>
                  </a:moveTo>
                  <a:cubicBezTo>
                    <a:pt x="263" y="25"/>
                    <a:pt x="1" y="1"/>
                    <a:pt x="1" y="96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4"/>
            <p:cNvSpPr/>
            <p:nvPr/>
          </p:nvSpPr>
          <p:spPr>
            <a:xfrm>
              <a:off x="757525" y="4736725"/>
              <a:ext cx="21150" cy="11025"/>
            </a:xfrm>
            <a:custGeom>
              <a:avLst/>
              <a:gdLst/>
              <a:ahLst/>
              <a:cxnLst/>
              <a:rect l="l" t="t" r="r" b="b"/>
              <a:pathLst>
                <a:path w="846" h="441" extrusionOk="0">
                  <a:moveTo>
                    <a:pt x="596" y="441"/>
                  </a:moveTo>
                  <a:cubicBezTo>
                    <a:pt x="727" y="441"/>
                    <a:pt x="846" y="429"/>
                    <a:pt x="822" y="346"/>
                  </a:cubicBezTo>
                  <a:cubicBezTo>
                    <a:pt x="465" y="346"/>
                    <a:pt x="703" y="24"/>
                    <a:pt x="381" y="0"/>
                  </a:cubicBezTo>
                  <a:cubicBezTo>
                    <a:pt x="0" y="227"/>
                    <a:pt x="548" y="227"/>
                    <a:pt x="1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4"/>
            <p:cNvSpPr/>
            <p:nvPr/>
          </p:nvSpPr>
          <p:spPr>
            <a:xfrm>
              <a:off x="3718000" y="473850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2" y="156"/>
                  </a:moveTo>
                  <a:cubicBezTo>
                    <a:pt x="442" y="37"/>
                    <a:pt x="49" y="1"/>
                    <a:pt x="1" y="156"/>
                  </a:cubicBezTo>
                  <a:cubicBezTo>
                    <a:pt x="263" y="156"/>
                    <a:pt x="346" y="310"/>
                    <a:pt x="442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4"/>
            <p:cNvSpPr/>
            <p:nvPr/>
          </p:nvSpPr>
          <p:spPr>
            <a:xfrm>
              <a:off x="846525" y="4734050"/>
              <a:ext cx="19975" cy="11325"/>
            </a:xfrm>
            <a:custGeom>
              <a:avLst/>
              <a:gdLst/>
              <a:ahLst/>
              <a:cxnLst/>
              <a:rect l="l" t="t" r="r" b="b"/>
              <a:pathLst>
                <a:path w="799" h="453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8" y="191"/>
                    <a:pt x="703" y="12"/>
                    <a:pt x="310" y="0"/>
                  </a:cubicBezTo>
                  <a:cubicBezTo>
                    <a:pt x="239" y="155"/>
                    <a:pt x="0" y="215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4"/>
            <p:cNvSpPr/>
            <p:nvPr/>
          </p:nvSpPr>
          <p:spPr>
            <a:xfrm>
              <a:off x="3803450" y="4728675"/>
              <a:ext cx="28875" cy="18500"/>
            </a:xfrm>
            <a:custGeom>
              <a:avLst/>
              <a:gdLst/>
              <a:ahLst/>
              <a:cxnLst/>
              <a:rect l="l" t="t" r="r" b="b"/>
              <a:pathLst>
                <a:path w="1155" h="740" extrusionOk="0">
                  <a:moveTo>
                    <a:pt x="1155" y="215"/>
                  </a:moveTo>
                  <a:cubicBezTo>
                    <a:pt x="453" y="287"/>
                    <a:pt x="488" y="1"/>
                    <a:pt x="72" y="215"/>
                  </a:cubicBezTo>
                  <a:cubicBezTo>
                    <a:pt x="0" y="739"/>
                    <a:pt x="1072" y="513"/>
                    <a:pt x="1155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4"/>
            <p:cNvSpPr/>
            <p:nvPr/>
          </p:nvSpPr>
          <p:spPr>
            <a:xfrm>
              <a:off x="1114700" y="47361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1" y="203"/>
                    <a:pt x="180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4"/>
            <p:cNvSpPr/>
            <p:nvPr/>
          </p:nvSpPr>
          <p:spPr>
            <a:xfrm>
              <a:off x="4756225" y="47310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0"/>
                  </a:moveTo>
                  <a:lnTo>
                    <a:pt x="1" y="0"/>
                  </a:lnTo>
                  <a:lnTo>
                    <a:pt x="1" y="346"/>
                  </a:lnTo>
                  <a:lnTo>
                    <a:pt x="656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4"/>
            <p:cNvSpPr/>
            <p:nvPr/>
          </p:nvSpPr>
          <p:spPr>
            <a:xfrm>
              <a:off x="3880225" y="4731075"/>
              <a:ext cx="11650" cy="9550"/>
            </a:xfrm>
            <a:custGeom>
              <a:avLst/>
              <a:gdLst/>
              <a:ahLst/>
              <a:cxnLst/>
              <a:rect l="l" t="t" r="r" b="b"/>
              <a:pathLst>
                <a:path w="466" h="382" extrusionOk="0">
                  <a:moveTo>
                    <a:pt x="465" y="346"/>
                  </a:moveTo>
                  <a:lnTo>
                    <a:pt x="465" y="119"/>
                  </a:lnTo>
                  <a:cubicBezTo>
                    <a:pt x="239" y="119"/>
                    <a:pt x="215" y="36"/>
                    <a:pt x="37" y="0"/>
                  </a:cubicBezTo>
                  <a:cubicBezTo>
                    <a:pt x="60" y="179"/>
                    <a:pt x="1" y="381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4"/>
            <p:cNvSpPr/>
            <p:nvPr/>
          </p:nvSpPr>
          <p:spPr>
            <a:xfrm>
              <a:off x="834925" y="47331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3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67"/>
                    <a:pt x="429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4"/>
            <p:cNvSpPr/>
            <p:nvPr/>
          </p:nvSpPr>
          <p:spPr>
            <a:xfrm>
              <a:off x="7131225" y="472780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30" y="131"/>
                  </a:moveTo>
                  <a:cubicBezTo>
                    <a:pt x="382" y="0"/>
                    <a:pt x="180" y="60"/>
                    <a:pt x="1" y="131"/>
                  </a:cubicBezTo>
                  <a:cubicBezTo>
                    <a:pt x="1" y="250"/>
                    <a:pt x="382" y="286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4"/>
            <p:cNvSpPr/>
            <p:nvPr/>
          </p:nvSpPr>
          <p:spPr>
            <a:xfrm>
              <a:off x="7302400" y="4724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4"/>
            <p:cNvSpPr/>
            <p:nvPr/>
          </p:nvSpPr>
          <p:spPr>
            <a:xfrm>
              <a:off x="7237200" y="47248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4"/>
            <p:cNvSpPr/>
            <p:nvPr/>
          </p:nvSpPr>
          <p:spPr>
            <a:xfrm>
              <a:off x="6966625" y="4713500"/>
              <a:ext cx="17900" cy="11950"/>
            </a:xfrm>
            <a:custGeom>
              <a:avLst/>
              <a:gdLst/>
              <a:ahLst/>
              <a:cxnLst/>
              <a:rect l="l" t="t" r="r" b="b"/>
              <a:pathLst>
                <a:path w="716" h="478" extrusionOk="0">
                  <a:moveTo>
                    <a:pt x="715" y="477"/>
                  </a:moveTo>
                  <a:lnTo>
                    <a:pt x="715" y="36"/>
                  </a:lnTo>
                  <a:cubicBezTo>
                    <a:pt x="132" y="1"/>
                    <a:pt x="1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4"/>
            <p:cNvSpPr/>
            <p:nvPr/>
          </p:nvSpPr>
          <p:spPr>
            <a:xfrm>
              <a:off x="1552275" y="47218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4"/>
            <p:cNvSpPr/>
            <p:nvPr/>
          </p:nvSpPr>
          <p:spPr>
            <a:xfrm>
              <a:off x="1533225" y="4708750"/>
              <a:ext cx="18475" cy="13700"/>
            </a:xfrm>
            <a:custGeom>
              <a:avLst/>
              <a:gdLst/>
              <a:ahLst/>
              <a:cxnLst/>
              <a:rect l="l" t="t" r="r" b="b"/>
              <a:pathLst>
                <a:path w="739" h="548" extrusionOk="0">
                  <a:moveTo>
                    <a:pt x="0" y="107"/>
                  </a:moveTo>
                  <a:lnTo>
                    <a:pt x="0" y="548"/>
                  </a:lnTo>
                  <a:lnTo>
                    <a:pt x="655" y="548"/>
                  </a:lnTo>
                  <a:cubicBezTo>
                    <a:pt x="714" y="274"/>
                    <a:pt x="738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4"/>
            <p:cNvSpPr/>
            <p:nvPr/>
          </p:nvSpPr>
          <p:spPr>
            <a:xfrm>
              <a:off x="6565975" y="4708750"/>
              <a:ext cx="21175" cy="13425"/>
            </a:xfrm>
            <a:custGeom>
              <a:avLst/>
              <a:gdLst/>
              <a:ahLst/>
              <a:cxnLst/>
              <a:rect l="l" t="t" r="r" b="b"/>
              <a:pathLst>
                <a:path w="847" h="537" extrusionOk="0">
                  <a:moveTo>
                    <a:pt x="203" y="0"/>
                  </a:moveTo>
                  <a:cubicBezTo>
                    <a:pt x="215" y="191"/>
                    <a:pt x="168" y="357"/>
                    <a:pt x="1" y="453"/>
                  </a:cubicBezTo>
                  <a:cubicBezTo>
                    <a:pt x="739" y="536"/>
                    <a:pt x="846" y="12"/>
                    <a:pt x="20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4"/>
            <p:cNvSpPr/>
            <p:nvPr/>
          </p:nvSpPr>
          <p:spPr>
            <a:xfrm>
              <a:off x="3239975" y="47135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44"/>
                  </a:moveTo>
                  <a:cubicBezTo>
                    <a:pt x="429" y="25"/>
                    <a:pt x="48" y="1"/>
                    <a:pt x="1" y="144"/>
                  </a:cubicBezTo>
                  <a:cubicBezTo>
                    <a:pt x="239" y="120"/>
                    <a:pt x="346" y="298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4"/>
            <p:cNvSpPr/>
            <p:nvPr/>
          </p:nvSpPr>
          <p:spPr>
            <a:xfrm>
              <a:off x="1373075" y="47161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2" y="1"/>
                    <a:pt x="1" y="96"/>
                    <a:pt x="96" y="156"/>
                  </a:cubicBezTo>
                  <a:cubicBezTo>
                    <a:pt x="179" y="180"/>
                    <a:pt x="441" y="84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4"/>
            <p:cNvSpPr/>
            <p:nvPr/>
          </p:nvSpPr>
          <p:spPr>
            <a:xfrm>
              <a:off x="598275" y="47135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2" y="191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4"/>
            <p:cNvSpPr/>
            <p:nvPr/>
          </p:nvSpPr>
          <p:spPr>
            <a:xfrm>
              <a:off x="370275" y="4710525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881" y="155"/>
                  </a:moveTo>
                  <a:cubicBezTo>
                    <a:pt x="584" y="1"/>
                    <a:pt x="72" y="1"/>
                    <a:pt x="0" y="275"/>
                  </a:cubicBezTo>
                  <a:cubicBezTo>
                    <a:pt x="298" y="406"/>
                    <a:pt x="822" y="406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4"/>
            <p:cNvSpPr/>
            <p:nvPr/>
          </p:nvSpPr>
          <p:spPr>
            <a:xfrm>
              <a:off x="3421550" y="4699825"/>
              <a:ext cx="29200" cy="17275"/>
            </a:xfrm>
            <a:custGeom>
              <a:avLst/>
              <a:gdLst/>
              <a:ahLst/>
              <a:cxnLst/>
              <a:rect l="l" t="t" r="r" b="b"/>
              <a:pathLst>
                <a:path w="1168" h="691" extrusionOk="0">
                  <a:moveTo>
                    <a:pt x="1000" y="691"/>
                  </a:moveTo>
                  <a:cubicBezTo>
                    <a:pt x="1167" y="0"/>
                    <a:pt x="0" y="607"/>
                    <a:pt x="1000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4"/>
            <p:cNvSpPr/>
            <p:nvPr/>
          </p:nvSpPr>
          <p:spPr>
            <a:xfrm>
              <a:off x="835800" y="47087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6"/>
                  </a:moveTo>
                  <a:cubicBezTo>
                    <a:pt x="358" y="226"/>
                    <a:pt x="370" y="369"/>
                    <a:pt x="727" y="346"/>
                  </a:cubicBezTo>
                  <a:cubicBezTo>
                    <a:pt x="1072" y="60"/>
                    <a:pt x="1" y="0"/>
                    <a:pt x="7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4"/>
            <p:cNvSpPr/>
            <p:nvPr/>
          </p:nvSpPr>
          <p:spPr>
            <a:xfrm>
              <a:off x="5650400" y="4710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4"/>
            <p:cNvSpPr/>
            <p:nvPr/>
          </p:nvSpPr>
          <p:spPr>
            <a:xfrm>
              <a:off x="4878875" y="4703100"/>
              <a:ext cx="20250" cy="11325"/>
            </a:xfrm>
            <a:custGeom>
              <a:avLst/>
              <a:gdLst/>
              <a:ahLst/>
              <a:cxnLst/>
              <a:rect l="l" t="t" r="r" b="b"/>
              <a:pathLst>
                <a:path w="810" h="453" extrusionOk="0">
                  <a:moveTo>
                    <a:pt x="750" y="452"/>
                  </a:moveTo>
                  <a:cubicBezTo>
                    <a:pt x="810" y="202"/>
                    <a:pt x="691" y="36"/>
                    <a:pt x="310" y="0"/>
                  </a:cubicBezTo>
                  <a:cubicBezTo>
                    <a:pt x="238" y="155"/>
                    <a:pt x="0" y="214"/>
                    <a:pt x="108" y="45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4"/>
            <p:cNvSpPr/>
            <p:nvPr/>
          </p:nvSpPr>
          <p:spPr>
            <a:xfrm>
              <a:off x="2455350" y="469922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4"/>
            <p:cNvSpPr/>
            <p:nvPr/>
          </p:nvSpPr>
          <p:spPr>
            <a:xfrm>
              <a:off x="1874925" y="47001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7"/>
                    <a:pt x="48" y="1"/>
                  </a:cubicBezTo>
                  <a:cubicBezTo>
                    <a:pt x="60" y="180"/>
                    <a:pt x="0" y="394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4"/>
            <p:cNvSpPr/>
            <p:nvPr/>
          </p:nvSpPr>
          <p:spPr>
            <a:xfrm>
              <a:off x="1663875" y="4705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30" y="107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4"/>
            <p:cNvSpPr/>
            <p:nvPr/>
          </p:nvSpPr>
          <p:spPr>
            <a:xfrm>
              <a:off x="3313200" y="47022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4"/>
            <p:cNvSpPr/>
            <p:nvPr/>
          </p:nvSpPr>
          <p:spPr>
            <a:xfrm>
              <a:off x="791450" y="4702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4"/>
            <p:cNvSpPr/>
            <p:nvPr/>
          </p:nvSpPr>
          <p:spPr>
            <a:xfrm>
              <a:off x="5669150" y="4697125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4"/>
            <p:cNvSpPr/>
            <p:nvPr/>
          </p:nvSpPr>
          <p:spPr>
            <a:xfrm>
              <a:off x="2647650" y="46947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4"/>
            <p:cNvSpPr/>
            <p:nvPr/>
          </p:nvSpPr>
          <p:spPr>
            <a:xfrm>
              <a:off x="1803200" y="46920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72" y="203"/>
                  </a:moveTo>
                  <a:cubicBezTo>
                    <a:pt x="357" y="203"/>
                    <a:pt x="369" y="358"/>
                    <a:pt x="726" y="322"/>
                  </a:cubicBezTo>
                  <a:cubicBezTo>
                    <a:pt x="1072" y="48"/>
                    <a:pt x="0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4"/>
            <p:cNvSpPr/>
            <p:nvPr/>
          </p:nvSpPr>
          <p:spPr>
            <a:xfrm>
              <a:off x="2633950" y="46938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67" y="168"/>
                    <a:pt x="429" y="84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4"/>
            <p:cNvSpPr/>
            <p:nvPr/>
          </p:nvSpPr>
          <p:spPr>
            <a:xfrm>
              <a:off x="1913925" y="4694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4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4"/>
            <p:cNvSpPr/>
            <p:nvPr/>
          </p:nvSpPr>
          <p:spPr>
            <a:xfrm>
              <a:off x="1799325" y="5381450"/>
              <a:ext cx="40200" cy="16700"/>
            </a:xfrm>
            <a:custGeom>
              <a:avLst/>
              <a:gdLst/>
              <a:ahLst/>
              <a:cxnLst/>
              <a:rect l="l" t="t" r="r" b="b"/>
              <a:pathLst>
                <a:path w="1608" h="668" extrusionOk="0">
                  <a:moveTo>
                    <a:pt x="227" y="667"/>
                  </a:moveTo>
                  <a:cubicBezTo>
                    <a:pt x="1608" y="596"/>
                    <a:pt x="238" y="0"/>
                    <a:pt x="0" y="334"/>
                  </a:cubicBezTo>
                  <a:cubicBezTo>
                    <a:pt x="274" y="346"/>
                    <a:pt x="250" y="512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4"/>
            <p:cNvSpPr/>
            <p:nvPr/>
          </p:nvSpPr>
          <p:spPr>
            <a:xfrm>
              <a:off x="7082425" y="5082900"/>
              <a:ext cx="27100" cy="11325"/>
            </a:xfrm>
            <a:custGeom>
              <a:avLst/>
              <a:gdLst/>
              <a:ahLst/>
              <a:cxnLst/>
              <a:rect l="l" t="t" r="r" b="b"/>
              <a:pathLst>
                <a:path w="1084" h="453" extrusionOk="0">
                  <a:moveTo>
                    <a:pt x="1084" y="453"/>
                  </a:moveTo>
                  <a:cubicBezTo>
                    <a:pt x="1012" y="155"/>
                    <a:pt x="524" y="84"/>
                    <a:pt x="0" y="0"/>
                  </a:cubicBezTo>
                  <a:cubicBezTo>
                    <a:pt x="84" y="286"/>
                    <a:pt x="667" y="322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4"/>
            <p:cNvSpPr/>
            <p:nvPr/>
          </p:nvSpPr>
          <p:spPr>
            <a:xfrm>
              <a:off x="7337225" y="4849525"/>
              <a:ext cx="29475" cy="16700"/>
            </a:xfrm>
            <a:custGeom>
              <a:avLst/>
              <a:gdLst/>
              <a:ahLst/>
              <a:cxnLst/>
              <a:rect l="l" t="t" r="r" b="b"/>
              <a:pathLst>
                <a:path w="1179" h="668" extrusionOk="0">
                  <a:moveTo>
                    <a:pt x="238" y="561"/>
                  </a:moveTo>
                  <a:cubicBezTo>
                    <a:pt x="905" y="668"/>
                    <a:pt x="1179" y="13"/>
                    <a:pt x="893" y="1"/>
                  </a:cubicBezTo>
                  <a:cubicBezTo>
                    <a:pt x="703" y="191"/>
                    <a:pt x="0" y="132"/>
                    <a:pt x="238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4"/>
            <p:cNvSpPr/>
            <p:nvPr/>
          </p:nvSpPr>
          <p:spPr>
            <a:xfrm>
              <a:off x="815275" y="4774525"/>
              <a:ext cx="28000" cy="11050"/>
            </a:xfrm>
            <a:custGeom>
              <a:avLst/>
              <a:gdLst/>
              <a:ahLst/>
              <a:cxnLst/>
              <a:rect l="l" t="t" r="r" b="b"/>
              <a:pathLst>
                <a:path w="1120" h="442" extrusionOk="0">
                  <a:moveTo>
                    <a:pt x="453" y="405"/>
                  </a:moveTo>
                  <a:cubicBezTo>
                    <a:pt x="548" y="215"/>
                    <a:pt x="738" y="441"/>
                    <a:pt x="1119" y="405"/>
                  </a:cubicBezTo>
                  <a:lnTo>
                    <a:pt x="1119" y="60"/>
                  </a:lnTo>
                  <a:cubicBezTo>
                    <a:pt x="703" y="1"/>
                    <a:pt x="0" y="358"/>
                    <a:pt x="453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4"/>
            <p:cNvSpPr/>
            <p:nvPr/>
          </p:nvSpPr>
          <p:spPr>
            <a:xfrm>
              <a:off x="794425" y="4709050"/>
              <a:ext cx="29800" cy="11625"/>
            </a:xfrm>
            <a:custGeom>
              <a:avLst/>
              <a:gdLst/>
              <a:ahLst/>
              <a:cxnLst/>
              <a:rect l="l" t="t" r="r" b="b"/>
              <a:pathLst>
                <a:path w="1192" h="465" extrusionOk="0">
                  <a:moveTo>
                    <a:pt x="1084" y="322"/>
                  </a:moveTo>
                  <a:cubicBezTo>
                    <a:pt x="656" y="322"/>
                    <a:pt x="799" y="0"/>
                    <a:pt x="203" y="95"/>
                  </a:cubicBezTo>
                  <a:cubicBezTo>
                    <a:pt x="1" y="369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54" name="Google Shape;8154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155" name="Google Shape;8155;p4"/>
          <p:cNvSpPr txBox="1">
            <a:spLocks noGrp="1"/>
          </p:cNvSpPr>
          <p:nvPr>
            <p:ph type="body" idx="1"/>
          </p:nvPr>
        </p:nvSpPr>
        <p:spPr>
          <a:xfrm>
            <a:off x="720000" y="1017725"/>
            <a:ext cx="7704000" cy="3656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Slab"/>
              <a:buChar char="●"/>
              <a:defRPr sz="1200"/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2" name="Google Shape;10852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853" name="Google Shape;10853;p6"/>
          <p:cNvGrpSpPr/>
          <p:nvPr/>
        </p:nvGrpSpPr>
        <p:grpSpPr>
          <a:xfrm>
            <a:off x="-8" y="-1"/>
            <a:ext cx="9143718" cy="5143587"/>
            <a:chOff x="199125" y="225150"/>
            <a:chExt cx="7219675" cy="5295025"/>
          </a:xfrm>
        </p:grpSpPr>
        <p:sp>
          <p:nvSpPr>
            <p:cNvPr id="10854" name="Google Shape;10854;p6"/>
            <p:cNvSpPr/>
            <p:nvPr/>
          </p:nvSpPr>
          <p:spPr>
            <a:xfrm>
              <a:off x="7087175" y="1046400"/>
              <a:ext cx="10750" cy="6850"/>
            </a:xfrm>
            <a:custGeom>
              <a:avLst/>
              <a:gdLst/>
              <a:ahLst/>
              <a:cxnLst/>
              <a:rect l="l" t="t" r="r" b="b"/>
              <a:pathLst>
                <a:path w="430" h="274" extrusionOk="0">
                  <a:moveTo>
                    <a:pt x="429" y="143"/>
                  </a:moveTo>
                  <a:cubicBezTo>
                    <a:pt x="394" y="0"/>
                    <a:pt x="191" y="60"/>
                    <a:pt x="1" y="143"/>
                  </a:cubicBezTo>
                  <a:cubicBezTo>
                    <a:pt x="13" y="238"/>
                    <a:pt x="394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6"/>
            <p:cNvSpPr/>
            <p:nvPr/>
          </p:nvSpPr>
          <p:spPr>
            <a:xfrm>
              <a:off x="6611825" y="10490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20" y="131"/>
                  </a:moveTo>
                  <a:cubicBezTo>
                    <a:pt x="179" y="167"/>
                    <a:pt x="441" y="72"/>
                    <a:pt x="334" y="12"/>
                  </a:cubicBezTo>
                  <a:cubicBezTo>
                    <a:pt x="262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6"/>
            <p:cNvSpPr/>
            <p:nvPr/>
          </p:nvSpPr>
          <p:spPr>
            <a:xfrm>
              <a:off x="2803900" y="104697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1"/>
                  </a:moveTo>
                  <a:lnTo>
                    <a:pt x="37" y="1"/>
                  </a:lnTo>
                  <a:cubicBezTo>
                    <a:pt x="1" y="191"/>
                    <a:pt x="251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"/>
            <p:cNvSpPr/>
            <p:nvPr/>
          </p:nvSpPr>
          <p:spPr>
            <a:xfrm>
              <a:off x="331875" y="10469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655" y="1"/>
                  </a:moveTo>
                  <a:cubicBezTo>
                    <a:pt x="286" y="1"/>
                    <a:pt x="96" y="84"/>
                    <a:pt x="0" y="215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"/>
            <p:cNvSpPr/>
            <p:nvPr/>
          </p:nvSpPr>
          <p:spPr>
            <a:xfrm>
              <a:off x="2350575" y="10461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5"/>
                    <a:pt x="132" y="131"/>
                  </a:cubicBezTo>
                  <a:cubicBezTo>
                    <a:pt x="191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"/>
            <p:cNvSpPr/>
            <p:nvPr/>
          </p:nvSpPr>
          <p:spPr>
            <a:xfrm>
              <a:off x="5682250" y="104342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43"/>
                  </a:moveTo>
                  <a:cubicBezTo>
                    <a:pt x="179" y="167"/>
                    <a:pt x="453" y="83"/>
                    <a:pt x="346" y="24"/>
                  </a:cubicBezTo>
                  <a:cubicBezTo>
                    <a:pt x="274" y="0"/>
                    <a:pt x="0" y="83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"/>
            <p:cNvSpPr/>
            <p:nvPr/>
          </p:nvSpPr>
          <p:spPr>
            <a:xfrm>
              <a:off x="4345475" y="10434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"/>
            <p:cNvSpPr/>
            <p:nvPr/>
          </p:nvSpPr>
          <p:spPr>
            <a:xfrm>
              <a:off x="1685025" y="1030025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655" y="0"/>
                  </a:moveTo>
                  <a:cubicBezTo>
                    <a:pt x="465" y="191"/>
                    <a:pt x="143" y="334"/>
                    <a:pt x="0" y="572"/>
                  </a:cubicBezTo>
                  <a:cubicBezTo>
                    <a:pt x="453" y="560"/>
                    <a:pt x="1274" y="17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"/>
            <p:cNvSpPr/>
            <p:nvPr/>
          </p:nvSpPr>
          <p:spPr>
            <a:xfrm>
              <a:off x="1557625" y="10404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80"/>
                    <a:pt x="429" y="96"/>
                    <a:pt x="310" y="37"/>
                  </a:cubicBezTo>
                  <a:cubicBezTo>
                    <a:pt x="262" y="1"/>
                    <a:pt x="0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"/>
            <p:cNvSpPr/>
            <p:nvPr/>
          </p:nvSpPr>
          <p:spPr>
            <a:xfrm>
              <a:off x="1101025" y="10374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6"/>
                  </a:moveTo>
                  <a:cubicBezTo>
                    <a:pt x="167" y="179"/>
                    <a:pt x="429" y="96"/>
                    <a:pt x="310" y="37"/>
                  </a:cubicBezTo>
                  <a:cubicBezTo>
                    <a:pt x="262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"/>
            <p:cNvSpPr/>
            <p:nvPr/>
          </p:nvSpPr>
          <p:spPr>
            <a:xfrm>
              <a:off x="2400000" y="10350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44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1"/>
                    <a:pt x="0" y="84"/>
                    <a:pt x="9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"/>
            <p:cNvSpPr/>
            <p:nvPr/>
          </p:nvSpPr>
          <p:spPr>
            <a:xfrm>
              <a:off x="2505950" y="10300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"/>
            <p:cNvSpPr/>
            <p:nvPr/>
          </p:nvSpPr>
          <p:spPr>
            <a:xfrm>
              <a:off x="5418825" y="1026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"/>
            <p:cNvSpPr/>
            <p:nvPr/>
          </p:nvSpPr>
          <p:spPr>
            <a:xfrm>
              <a:off x="3576325" y="1026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"/>
            <p:cNvSpPr/>
            <p:nvPr/>
          </p:nvSpPr>
          <p:spPr>
            <a:xfrm>
              <a:off x="666150" y="10294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"/>
            <p:cNvSpPr/>
            <p:nvPr/>
          </p:nvSpPr>
          <p:spPr>
            <a:xfrm>
              <a:off x="4565725" y="10216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30" y="120"/>
                    <a:pt x="406" y="25"/>
                    <a:pt x="215" y="1"/>
                  </a:cubicBezTo>
                  <a:cubicBezTo>
                    <a:pt x="215" y="120"/>
                    <a:pt x="37" y="132"/>
                    <a:pt x="1" y="215"/>
                  </a:cubicBezTo>
                  <a:cubicBezTo>
                    <a:pt x="215" y="215"/>
                    <a:pt x="251" y="310"/>
                    <a:pt x="430" y="334"/>
                  </a:cubicBezTo>
                  <a:cubicBezTo>
                    <a:pt x="430" y="215"/>
                    <a:pt x="608" y="203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"/>
            <p:cNvSpPr/>
            <p:nvPr/>
          </p:nvSpPr>
          <p:spPr>
            <a:xfrm>
              <a:off x="4067450" y="1021100"/>
              <a:ext cx="26525" cy="16375"/>
            </a:xfrm>
            <a:custGeom>
              <a:avLst/>
              <a:gdLst/>
              <a:ahLst/>
              <a:cxnLst/>
              <a:rect l="l" t="t" r="r" b="b"/>
              <a:pathLst>
                <a:path w="1061" h="655" extrusionOk="0">
                  <a:moveTo>
                    <a:pt x="1013" y="238"/>
                  </a:moveTo>
                  <a:cubicBezTo>
                    <a:pt x="1061" y="167"/>
                    <a:pt x="691" y="0"/>
                    <a:pt x="584" y="24"/>
                  </a:cubicBezTo>
                  <a:cubicBezTo>
                    <a:pt x="1" y="107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"/>
            <p:cNvSpPr/>
            <p:nvPr/>
          </p:nvSpPr>
          <p:spPr>
            <a:xfrm>
              <a:off x="571200" y="1012450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7" y="489"/>
                  </a:moveTo>
                  <a:cubicBezTo>
                    <a:pt x="1262" y="108"/>
                    <a:pt x="83" y="1"/>
                    <a:pt x="0" y="263"/>
                  </a:cubicBezTo>
                  <a:cubicBezTo>
                    <a:pt x="345" y="310"/>
                    <a:pt x="179" y="608"/>
                    <a:pt x="857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"/>
            <p:cNvSpPr/>
            <p:nvPr/>
          </p:nvSpPr>
          <p:spPr>
            <a:xfrm>
              <a:off x="891775" y="1001750"/>
              <a:ext cx="39600" cy="17875"/>
            </a:xfrm>
            <a:custGeom>
              <a:avLst/>
              <a:gdLst/>
              <a:ahLst/>
              <a:cxnLst/>
              <a:rect l="l" t="t" r="r" b="b"/>
              <a:pathLst>
                <a:path w="1584" h="715" extrusionOk="0">
                  <a:moveTo>
                    <a:pt x="1298" y="691"/>
                  </a:moveTo>
                  <a:cubicBezTo>
                    <a:pt x="1477" y="560"/>
                    <a:pt x="1584" y="393"/>
                    <a:pt x="1524" y="119"/>
                  </a:cubicBezTo>
                  <a:cubicBezTo>
                    <a:pt x="810" y="179"/>
                    <a:pt x="512" y="48"/>
                    <a:pt x="0" y="0"/>
                  </a:cubicBezTo>
                  <a:cubicBezTo>
                    <a:pt x="262" y="322"/>
                    <a:pt x="345" y="715"/>
                    <a:pt x="12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"/>
            <p:cNvSpPr/>
            <p:nvPr/>
          </p:nvSpPr>
          <p:spPr>
            <a:xfrm>
              <a:off x="1181375" y="999350"/>
              <a:ext cx="56875" cy="14325"/>
            </a:xfrm>
            <a:custGeom>
              <a:avLst/>
              <a:gdLst/>
              <a:ahLst/>
              <a:cxnLst/>
              <a:rect l="l" t="t" r="r" b="b"/>
              <a:pathLst>
                <a:path w="2275" h="573" extrusionOk="0">
                  <a:moveTo>
                    <a:pt x="799" y="560"/>
                  </a:moveTo>
                  <a:cubicBezTo>
                    <a:pt x="739" y="144"/>
                    <a:pt x="2275" y="572"/>
                    <a:pt x="1894" y="1"/>
                  </a:cubicBezTo>
                  <a:cubicBezTo>
                    <a:pt x="1275" y="60"/>
                    <a:pt x="751" y="156"/>
                    <a:pt x="144" y="215"/>
                  </a:cubicBezTo>
                  <a:cubicBezTo>
                    <a:pt x="1" y="513"/>
                    <a:pt x="608" y="430"/>
                    <a:pt x="79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"/>
            <p:cNvSpPr/>
            <p:nvPr/>
          </p:nvSpPr>
          <p:spPr>
            <a:xfrm>
              <a:off x="5524775" y="1006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3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1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"/>
            <p:cNvSpPr/>
            <p:nvPr/>
          </p:nvSpPr>
          <p:spPr>
            <a:xfrm>
              <a:off x="5462275" y="10017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"/>
            <p:cNvSpPr/>
            <p:nvPr/>
          </p:nvSpPr>
          <p:spPr>
            <a:xfrm>
              <a:off x="4375525" y="10014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" y="238"/>
                    <a:pt x="370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"/>
            <p:cNvSpPr/>
            <p:nvPr/>
          </p:nvSpPr>
          <p:spPr>
            <a:xfrm>
              <a:off x="6564200" y="990725"/>
              <a:ext cx="34850" cy="16700"/>
            </a:xfrm>
            <a:custGeom>
              <a:avLst/>
              <a:gdLst/>
              <a:ahLst/>
              <a:cxnLst/>
              <a:rect l="l" t="t" r="r" b="b"/>
              <a:pathLst>
                <a:path w="1394" h="668" extrusionOk="0">
                  <a:moveTo>
                    <a:pt x="715" y="1"/>
                  </a:moveTo>
                  <a:cubicBezTo>
                    <a:pt x="679" y="203"/>
                    <a:pt x="1" y="72"/>
                    <a:pt x="60" y="346"/>
                  </a:cubicBezTo>
                  <a:cubicBezTo>
                    <a:pt x="441" y="667"/>
                    <a:pt x="1394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"/>
            <p:cNvSpPr/>
            <p:nvPr/>
          </p:nvSpPr>
          <p:spPr>
            <a:xfrm>
              <a:off x="5519425" y="9984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108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"/>
            <p:cNvSpPr/>
            <p:nvPr/>
          </p:nvSpPr>
          <p:spPr>
            <a:xfrm>
              <a:off x="7408050" y="993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"/>
            <p:cNvSpPr/>
            <p:nvPr/>
          </p:nvSpPr>
          <p:spPr>
            <a:xfrm>
              <a:off x="4854750" y="983275"/>
              <a:ext cx="17600" cy="16700"/>
            </a:xfrm>
            <a:custGeom>
              <a:avLst/>
              <a:gdLst/>
              <a:ahLst/>
              <a:cxnLst/>
              <a:rect l="l" t="t" r="r" b="b"/>
              <a:pathLst>
                <a:path w="704" h="668" extrusionOk="0">
                  <a:moveTo>
                    <a:pt x="394" y="644"/>
                  </a:moveTo>
                  <a:cubicBezTo>
                    <a:pt x="453" y="489"/>
                    <a:pt x="703" y="418"/>
                    <a:pt x="608" y="191"/>
                  </a:cubicBezTo>
                  <a:cubicBezTo>
                    <a:pt x="1" y="1"/>
                    <a:pt x="1" y="668"/>
                    <a:pt x="394" y="6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"/>
            <p:cNvSpPr/>
            <p:nvPr/>
          </p:nvSpPr>
          <p:spPr>
            <a:xfrm>
              <a:off x="4513950" y="992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53" y="72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"/>
            <p:cNvSpPr/>
            <p:nvPr/>
          </p:nvSpPr>
          <p:spPr>
            <a:xfrm>
              <a:off x="2245500" y="983275"/>
              <a:ext cx="37525" cy="18200"/>
            </a:xfrm>
            <a:custGeom>
              <a:avLst/>
              <a:gdLst/>
              <a:ahLst/>
              <a:cxnLst/>
              <a:rect l="l" t="t" r="r" b="b"/>
              <a:pathLst>
                <a:path w="1501" h="728" extrusionOk="0">
                  <a:moveTo>
                    <a:pt x="191" y="418"/>
                  </a:moveTo>
                  <a:cubicBezTo>
                    <a:pt x="537" y="727"/>
                    <a:pt x="1477" y="418"/>
                    <a:pt x="1501" y="191"/>
                  </a:cubicBezTo>
                  <a:cubicBezTo>
                    <a:pt x="1060" y="251"/>
                    <a:pt x="1" y="1"/>
                    <a:pt x="191" y="4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"/>
            <p:cNvSpPr/>
            <p:nvPr/>
          </p:nvSpPr>
          <p:spPr>
            <a:xfrm>
              <a:off x="1379325" y="9779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489" y="513"/>
                  </a:moveTo>
                  <a:cubicBezTo>
                    <a:pt x="834" y="346"/>
                    <a:pt x="727" y="1"/>
                    <a:pt x="60" y="60"/>
                  </a:cubicBezTo>
                  <a:cubicBezTo>
                    <a:pt x="1" y="322"/>
                    <a:pt x="120" y="477"/>
                    <a:pt x="48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"/>
            <p:cNvSpPr/>
            <p:nvPr/>
          </p:nvSpPr>
          <p:spPr>
            <a:xfrm>
              <a:off x="7258325" y="98447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2"/>
                  </a:moveTo>
                  <a:cubicBezTo>
                    <a:pt x="180" y="155"/>
                    <a:pt x="453" y="72"/>
                    <a:pt x="346" y="12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"/>
            <p:cNvSpPr/>
            <p:nvPr/>
          </p:nvSpPr>
          <p:spPr>
            <a:xfrm>
              <a:off x="7301800" y="981200"/>
              <a:ext cx="11325" cy="4800"/>
            </a:xfrm>
            <a:custGeom>
              <a:avLst/>
              <a:gdLst/>
              <a:ahLst/>
              <a:cxnLst/>
              <a:rect l="l" t="t" r="r" b="b"/>
              <a:pathLst>
                <a:path w="453" h="192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"/>
            <p:cNvSpPr/>
            <p:nvPr/>
          </p:nvSpPr>
          <p:spPr>
            <a:xfrm>
              <a:off x="5695950" y="971675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0" y="536"/>
                  </a:moveTo>
                  <a:cubicBezTo>
                    <a:pt x="833" y="632"/>
                    <a:pt x="833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"/>
            <p:cNvSpPr/>
            <p:nvPr/>
          </p:nvSpPr>
          <p:spPr>
            <a:xfrm>
              <a:off x="2310100" y="97882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31"/>
                  </a:moveTo>
                  <a:cubicBezTo>
                    <a:pt x="429" y="12"/>
                    <a:pt x="60" y="0"/>
                    <a:pt x="0" y="131"/>
                  </a:cubicBezTo>
                  <a:cubicBezTo>
                    <a:pt x="239" y="119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"/>
            <p:cNvSpPr/>
            <p:nvPr/>
          </p:nvSpPr>
          <p:spPr>
            <a:xfrm>
              <a:off x="925700" y="962750"/>
              <a:ext cx="32775" cy="19075"/>
            </a:xfrm>
            <a:custGeom>
              <a:avLst/>
              <a:gdLst/>
              <a:ahLst/>
              <a:cxnLst/>
              <a:rect l="l" t="t" r="r" b="b"/>
              <a:pathLst>
                <a:path w="1311" h="763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67"/>
                    <a:pt x="0" y="762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"/>
            <p:cNvSpPr/>
            <p:nvPr/>
          </p:nvSpPr>
          <p:spPr>
            <a:xfrm>
              <a:off x="5084550" y="970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83"/>
                    <a:pt x="108" y="131"/>
                  </a:cubicBezTo>
                  <a:cubicBezTo>
                    <a:pt x="167" y="179"/>
                    <a:pt x="441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"/>
            <p:cNvSpPr/>
            <p:nvPr/>
          </p:nvSpPr>
          <p:spPr>
            <a:xfrm>
              <a:off x="5021450" y="96840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"/>
            <p:cNvSpPr/>
            <p:nvPr/>
          </p:nvSpPr>
          <p:spPr>
            <a:xfrm>
              <a:off x="1337650" y="9582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3"/>
                  </a:moveTo>
                  <a:cubicBezTo>
                    <a:pt x="441" y="429"/>
                    <a:pt x="453" y="370"/>
                    <a:pt x="656" y="394"/>
                  </a:cubicBezTo>
                  <a:lnTo>
                    <a:pt x="656" y="168"/>
                  </a:lnTo>
                  <a:cubicBezTo>
                    <a:pt x="108" y="1"/>
                    <a:pt x="1" y="549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"/>
            <p:cNvSpPr/>
            <p:nvPr/>
          </p:nvSpPr>
          <p:spPr>
            <a:xfrm>
              <a:off x="4383875" y="964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79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"/>
            <p:cNvSpPr/>
            <p:nvPr/>
          </p:nvSpPr>
          <p:spPr>
            <a:xfrm>
              <a:off x="308950" y="959475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346"/>
                  </a:moveTo>
                  <a:lnTo>
                    <a:pt x="715" y="0"/>
                  </a:lnTo>
                  <a:lnTo>
                    <a:pt x="275" y="0"/>
                  </a:lnTo>
                  <a:cubicBezTo>
                    <a:pt x="263" y="143"/>
                    <a:pt x="1" y="167"/>
                    <a:pt x="7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"/>
            <p:cNvSpPr/>
            <p:nvPr/>
          </p:nvSpPr>
          <p:spPr>
            <a:xfrm>
              <a:off x="6896975" y="959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2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"/>
            <p:cNvSpPr/>
            <p:nvPr/>
          </p:nvSpPr>
          <p:spPr>
            <a:xfrm>
              <a:off x="4413625" y="954125"/>
              <a:ext cx="17900" cy="14000"/>
            </a:xfrm>
            <a:custGeom>
              <a:avLst/>
              <a:gdLst/>
              <a:ahLst/>
              <a:cxnLst/>
              <a:rect l="l" t="t" r="r" b="b"/>
              <a:pathLst>
                <a:path w="716" h="560" extrusionOk="0">
                  <a:moveTo>
                    <a:pt x="644" y="453"/>
                  </a:moveTo>
                  <a:cubicBezTo>
                    <a:pt x="715" y="203"/>
                    <a:pt x="608" y="36"/>
                    <a:pt x="215" y="0"/>
                  </a:cubicBezTo>
                  <a:cubicBezTo>
                    <a:pt x="263" y="203"/>
                    <a:pt x="1" y="560"/>
                    <a:pt x="64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"/>
            <p:cNvSpPr/>
            <p:nvPr/>
          </p:nvSpPr>
          <p:spPr>
            <a:xfrm>
              <a:off x="3373325" y="942500"/>
              <a:ext cx="45275" cy="22950"/>
            </a:xfrm>
            <a:custGeom>
              <a:avLst/>
              <a:gdLst/>
              <a:ahLst/>
              <a:cxnLst/>
              <a:rect l="l" t="t" r="r" b="b"/>
              <a:pathLst>
                <a:path w="1811" h="918" extrusionOk="0">
                  <a:moveTo>
                    <a:pt x="1167" y="918"/>
                  </a:moveTo>
                  <a:cubicBezTo>
                    <a:pt x="1810" y="465"/>
                    <a:pt x="715" y="156"/>
                    <a:pt x="84" y="1"/>
                  </a:cubicBezTo>
                  <a:cubicBezTo>
                    <a:pt x="1" y="548"/>
                    <a:pt x="477" y="787"/>
                    <a:pt x="1167" y="9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"/>
            <p:cNvSpPr/>
            <p:nvPr/>
          </p:nvSpPr>
          <p:spPr>
            <a:xfrm>
              <a:off x="6916025" y="9562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"/>
            <p:cNvSpPr/>
            <p:nvPr/>
          </p:nvSpPr>
          <p:spPr>
            <a:xfrm>
              <a:off x="698875" y="956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6" y="179"/>
                    <a:pt x="430" y="84"/>
                    <a:pt x="322" y="24"/>
                  </a:cubicBezTo>
                  <a:cubicBezTo>
                    <a:pt x="263" y="0"/>
                    <a:pt x="1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"/>
            <p:cNvSpPr/>
            <p:nvPr/>
          </p:nvSpPr>
          <p:spPr>
            <a:xfrm>
              <a:off x="4345475" y="9535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"/>
            <p:cNvSpPr/>
            <p:nvPr/>
          </p:nvSpPr>
          <p:spPr>
            <a:xfrm>
              <a:off x="1549000" y="944300"/>
              <a:ext cx="27400" cy="15800"/>
            </a:xfrm>
            <a:custGeom>
              <a:avLst/>
              <a:gdLst/>
              <a:ahLst/>
              <a:cxnLst/>
              <a:rect l="l" t="t" r="r" b="b"/>
              <a:pathLst>
                <a:path w="1096" h="632" extrusionOk="0">
                  <a:moveTo>
                    <a:pt x="881" y="500"/>
                  </a:moveTo>
                  <a:cubicBezTo>
                    <a:pt x="1096" y="215"/>
                    <a:pt x="143" y="0"/>
                    <a:pt x="0" y="274"/>
                  </a:cubicBezTo>
                  <a:cubicBezTo>
                    <a:pt x="357" y="322"/>
                    <a:pt x="203" y="631"/>
                    <a:pt x="881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"/>
            <p:cNvSpPr/>
            <p:nvPr/>
          </p:nvSpPr>
          <p:spPr>
            <a:xfrm>
              <a:off x="497975" y="9508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50" y="12"/>
                  </a:cubicBezTo>
                  <a:cubicBezTo>
                    <a:pt x="417" y="36"/>
                    <a:pt x="0" y="0"/>
                    <a:pt x="95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"/>
            <p:cNvSpPr/>
            <p:nvPr/>
          </p:nvSpPr>
          <p:spPr>
            <a:xfrm>
              <a:off x="2266650" y="951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5"/>
                    <a:pt x="429" y="119"/>
                    <a:pt x="429" y="0"/>
                  </a:cubicBezTo>
                  <a:cubicBezTo>
                    <a:pt x="274" y="36"/>
                    <a:pt x="1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"/>
            <p:cNvSpPr/>
            <p:nvPr/>
          </p:nvSpPr>
          <p:spPr>
            <a:xfrm>
              <a:off x="1769550" y="9505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6"/>
            <p:cNvSpPr/>
            <p:nvPr/>
          </p:nvSpPr>
          <p:spPr>
            <a:xfrm>
              <a:off x="5780175" y="9392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20" y="144"/>
                  </a:moveTo>
                  <a:cubicBezTo>
                    <a:pt x="179" y="168"/>
                    <a:pt x="441" y="84"/>
                    <a:pt x="346" y="25"/>
                  </a:cubicBezTo>
                  <a:cubicBezTo>
                    <a:pt x="262" y="1"/>
                    <a:pt x="0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"/>
            <p:cNvSpPr/>
            <p:nvPr/>
          </p:nvSpPr>
          <p:spPr>
            <a:xfrm>
              <a:off x="4587175" y="931500"/>
              <a:ext cx="26800" cy="17875"/>
            </a:xfrm>
            <a:custGeom>
              <a:avLst/>
              <a:gdLst/>
              <a:ahLst/>
              <a:cxnLst/>
              <a:rect l="l" t="t" r="r" b="b"/>
              <a:pathLst>
                <a:path w="1072" h="715" extrusionOk="0">
                  <a:moveTo>
                    <a:pt x="0" y="119"/>
                  </a:moveTo>
                  <a:lnTo>
                    <a:pt x="0" y="346"/>
                  </a:lnTo>
                  <a:cubicBezTo>
                    <a:pt x="405" y="715"/>
                    <a:pt x="107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"/>
            <p:cNvSpPr/>
            <p:nvPr/>
          </p:nvSpPr>
          <p:spPr>
            <a:xfrm>
              <a:off x="3758800" y="9392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7"/>
                  </a:moveTo>
                  <a:cubicBezTo>
                    <a:pt x="262" y="1"/>
                    <a:pt x="0" y="96"/>
                    <a:pt x="95" y="156"/>
                  </a:cubicBezTo>
                  <a:cubicBezTo>
                    <a:pt x="155" y="168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"/>
            <p:cNvSpPr/>
            <p:nvPr/>
          </p:nvSpPr>
          <p:spPr>
            <a:xfrm>
              <a:off x="2211575" y="934175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5" y="346"/>
                  </a:moveTo>
                  <a:cubicBezTo>
                    <a:pt x="465" y="191"/>
                    <a:pt x="572" y="84"/>
                    <a:pt x="691" y="0"/>
                  </a:cubicBezTo>
                  <a:lnTo>
                    <a:pt x="36" y="0"/>
                  </a:lnTo>
                  <a:cubicBezTo>
                    <a:pt x="48" y="191"/>
                    <a:pt x="0" y="405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6"/>
            <p:cNvSpPr/>
            <p:nvPr/>
          </p:nvSpPr>
          <p:spPr>
            <a:xfrm>
              <a:off x="4383875" y="9362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6"/>
            <p:cNvSpPr/>
            <p:nvPr/>
          </p:nvSpPr>
          <p:spPr>
            <a:xfrm>
              <a:off x="2668775" y="933275"/>
              <a:ext cx="11025" cy="8075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441" y="155"/>
                  </a:moveTo>
                  <a:cubicBezTo>
                    <a:pt x="441" y="36"/>
                    <a:pt x="48" y="1"/>
                    <a:pt x="0" y="155"/>
                  </a:cubicBezTo>
                  <a:cubicBezTo>
                    <a:pt x="239" y="144"/>
                    <a:pt x="346" y="322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"/>
            <p:cNvSpPr/>
            <p:nvPr/>
          </p:nvSpPr>
          <p:spPr>
            <a:xfrm>
              <a:off x="2603575" y="9344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2" y="227"/>
                  </a:lnTo>
                  <a:lnTo>
                    <a:pt x="44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"/>
            <p:cNvSpPr/>
            <p:nvPr/>
          </p:nvSpPr>
          <p:spPr>
            <a:xfrm>
              <a:off x="2233300" y="931500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679" y="346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1" y="250"/>
                    <a:pt x="203" y="357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6"/>
            <p:cNvSpPr/>
            <p:nvPr/>
          </p:nvSpPr>
          <p:spPr>
            <a:xfrm>
              <a:off x="1745150" y="9312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6"/>
            <p:cNvSpPr/>
            <p:nvPr/>
          </p:nvSpPr>
          <p:spPr>
            <a:xfrm>
              <a:off x="7201475" y="9288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"/>
            <p:cNvSpPr/>
            <p:nvPr/>
          </p:nvSpPr>
          <p:spPr>
            <a:xfrm>
              <a:off x="4671700" y="925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"/>
            <p:cNvSpPr/>
            <p:nvPr/>
          </p:nvSpPr>
          <p:spPr>
            <a:xfrm>
              <a:off x="2223475" y="9204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429" y="334"/>
                  </a:moveTo>
                  <a:cubicBezTo>
                    <a:pt x="429" y="215"/>
                    <a:pt x="608" y="203"/>
                    <a:pt x="656" y="120"/>
                  </a:cubicBezTo>
                  <a:cubicBezTo>
                    <a:pt x="429" y="120"/>
                    <a:pt x="406" y="25"/>
                    <a:pt x="227" y="1"/>
                  </a:cubicBezTo>
                  <a:cubicBezTo>
                    <a:pt x="227" y="120"/>
                    <a:pt x="48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6"/>
            <p:cNvSpPr/>
            <p:nvPr/>
          </p:nvSpPr>
          <p:spPr>
            <a:xfrm>
              <a:off x="1668650" y="913625"/>
              <a:ext cx="23250" cy="17300"/>
            </a:xfrm>
            <a:custGeom>
              <a:avLst/>
              <a:gdLst/>
              <a:ahLst/>
              <a:cxnLst/>
              <a:rect l="l" t="t" r="r" b="b"/>
              <a:pathLst>
                <a:path w="930" h="692" extrusionOk="0">
                  <a:moveTo>
                    <a:pt x="882" y="608"/>
                  </a:moveTo>
                  <a:cubicBezTo>
                    <a:pt x="929" y="287"/>
                    <a:pt x="917" y="1"/>
                    <a:pt x="227" y="49"/>
                  </a:cubicBezTo>
                  <a:cubicBezTo>
                    <a:pt x="227" y="215"/>
                    <a:pt x="120" y="299"/>
                    <a:pt x="0" y="394"/>
                  </a:cubicBezTo>
                  <a:cubicBezTo>
                    <a:pt x="441" y="370"/>
                    <a:pt x="286" y="691"/>
                    <a:pt x="882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6"/>
            <p:cNvSpPr/>
            <p:nvPr/>
          </p:nvSpPr>
          <p:spPr>
            <a:xfrm>
              <a:off x="7198800" y="922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6"/>
            <p:cNvSpPr/>
            <p:nvPr/>
          </p:nvSpPr>
          <p:spPr>
            <a:xfrm>
              <a:off x="7030325" y="922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3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6"/>
            <p:cNvSpPr/>
            <p:nvPr/>
          </p:nvSpPr>
          <p:spPr>
            <a:xfrm>
              <a:off x="4484175" y="919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1" y="120"/>
                  </a:moveTo>
                  <a:cubicBezTo>
                    <a:pt x="1" y="180"/>
                    <a:pt x="179" y="263"/>
                    <a:pt x="227" y="120"/>
                  </a:cubicBezTo>
                  <a:cubicBezTo>
                    <a:pt x="203" y="60"/>
                    <a:pt x="36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"/>
            <p:cNvSpPr/>
            <p:nvPr/>
          </p:nvSpPr>
          <p:spPr>
            <a:xfrm>
              <a:off x="2772350" y="91035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01"/>
                  </a:moveTo>
                  <a:cubicBezTo>
                    <a:pt x="441" y="430"/>
                    <a:pt x="465" y="370"/>
                    <a:pt x="656" y="382"/>
                  </a:cubicBezTo>
                  <a:lnTo>
                    <a:pt x="656" y="168"/>
                  </a:lnTo>
                  <a:cubicBezTo>
                    <a:pt x="108" y="1"/>
                    <a:pt x="1" y="549"/>
                    <a:pt x="42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"/>
            <p:cNvSpPr/>
            <p:nvPr/>
          </p:nvSpPr>
          <p:spPr>
            <a:xfrm>
              <a:off x="6603800" y="917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4"/>
                    <a:pt x="0" y="1"/>
                    <a:pt x="0" y="96"/>
                  </a:cubicBezTo>
                  <a:cubicBezTo>
                    <a:pt x="167" y="84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6"/>
            <p:cNvSpPr/>
            <p:nvPr/>
          </p:nvSpPr>
          <p:spPr>
            <a:xfrm>
              <a:off x="4576450" y="9115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6"/>
            <p:cNvSpPr/>
            <p:nvPr/>
          </p:nvSpPr>
          <p:spPr>
            <a:xfrm>
              <a:off x="1389150" y="908875"/>
              <a:ext cx="18775" cy="10750"/>
            </a:xfrm>
            <a:custGeom>
              <a:avLst/>
              <a:gdLst/>
              <a:ahLst/>
              <a:cxnLst/>
              <a:rect l="l" t="t" r="r" b="b"/>
              <a:pathLst>
                <a:path w="751" h="430" extrusionOk="0">
                  <a:moveTo>
                    <a:pt x="751" y="119"/>
                  </a:moveTo>
                  <a:cubicBezTo>
                    <a:pt x="453" y="119"/>
                    <a:pt x="274" y="60"/>
                    <a:pt x="96" y="0"/>
                  </a:cubicBezTo>
                  <a:cubicBezTo>
                    <a:pt x="0" y="358"/>
                    <a:pt x="691" y="429"/>
                    <a:pt x="75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6"/>
            <p:cNvSpPr/>
            <p:nvPr/>
          </p:nvSpPr>
          <p:spPr>
            <a:xfrm>
              <a:off x="3562925" y="910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6"/>
            <p:cNvSpPr/>
            <p:nvPr/>
          </p:nvSpPr>
          <p:spPr>
            <a:xfrm>
              <a:off x="1444525" y="893100"/>
              <a:ext cx="39600" cy="19075"/>
            </a:xfrm>
            <a:custGeom>
              <a:avLst/>
              <a:gdLst/>
              <a:ahLst/>
              <a:cxnLst/>
              <a:rect l="l" t="t" r="r" b="b"/>
              <a:pathLst>
                <a:path w="1584" h="763" extrusionOk="0">
                  <a:moveTo>
                    <a:pt x="71" y="643"/>
                  </a:moveTo>
                  <a:cubicBezTo>
                    <a:pt x="679" y="762"/>
                    <a:pt x="976" y="762"/>
                    <a:pt x="1584" y="643"/>
                  </a:cubicBezTo>
                  <a:cubicBezTo>
                    <a:pt x="1405" y="322"/>
                    <a:pt x="1250" y="0"/>
                    <a:pt x="274" y="84"/>
                  </a:cubicBezTo>
                  <a:cubicBezTo>
                    <a:pt x="95" y="215"/>
                    <a:pt x="0" y="381"/>
                    <a:pt x="71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6"/>
            <p:cNvSpPr/>
            <p:nvPr/>
          </p:nvSpPr>
          <p:spPr>
            <a:xfrm>
              <a:off x="1837425" y="8999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03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6"/>
            <p:cNvSpPr/>
            <p:nvPr/>
          </p:nvSpPr>
          <p:spPr>
            <a:xfrm>
              <a:off x="4082050" y="9005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67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"/>
            <p:cNvSpPr/>
            <p:nvPr/>
          </p:nvSpPr>
          <p:spPr>
            <a:xfrm>
              <a:off x="1913325" y="8972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31"/>
                  </a:moveTo>
                  <a:cubicBezTo>
                    <a:pt x="215" y="71"/>
                    <a:pt x="36" y="0"/>
                    <a:pt x="0" y="131"/>
                  </a:cubicBezTo>
                  <a:cubicBezTo>
                    <a:pt x="12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"/>
            <p:cNvSpPr/>
            <p:nvPr/>
          </p:nvSpPr>
          <p:spPr>
            <a:xfrm>
              <a:off x="1590375" y="89995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95" y="131"/>
                  </a:moveTo>
                  <a:cubicBezTo>
                    <a:pt x="155" y="155"/>
                    <a:pt x="429" y="72"/>
                    <a:pt x="322" y="12"/>
                  </a:cubicBezTo>
                  <a:cubicBezTo>
                    <a:pt x="250" y="0"/>
                    <a:pt x="0" y="84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"/>
            <p:cNvSpPr/>
            <p:nvPr/>
          </p:nvSpPr>
          <p:spPr>
            <a:xfrm>
              <a:off x="4211825" y="8922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15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"/>
            <p:cNvSpPr/>
            <p:nvPr/>
          </p:nvSpPr>
          <p:spPr>
            <a:xfrm>
              <a:off x="3381075" y="8945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50" y="37"/>
                    <a:pt x="0" y="25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"/>
            <p:cNvSpPr/>
            <p:nvPr/>
          </p:nvSpPr>
          <p:spPr>
            <a:xfrm>
              <a:off x="1992200" y="8942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8"/>
                    <a:pt x="441" y="72"/>
                    <a:pt x="334" y="13"/>
                  </a:cubicBezTo>
                  <a:cubicBezTo>
                    <a:pt x="262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"/>
            <p:cNvSpPr/>
            <p:nvPr/>
          </p:nvSpPr>
          <p:spPr>
            <a:xfrm>
              <a:off x="6978825" y="8922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68" y="84"/>
                    <a:pt x="418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"/>
            <p:cNvSpPr/>
            <p:nvPr/>
          </p:nvSpPr>
          <p:spPr>
            <a:xfrm>
              <a:off x="4614550" y="882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1"/>
                    <a:pt x="1" y="143"/>
                  </a:cubicBezTo>
                  <a:cubicBezTo>
                    <a:pt x="1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"/>
            <p:cNvSpPr/>
            <p:nvPr/>
          </p:nvSpPr>
          <p:spPr>
            <a:xfrm>
              <a:off x="1880875" y="8838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72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"/>
            <p:cNvSpPr/>
            <p:nvPr/>
          </p:nvSpPr>
          <p:spPr>
            <a:xfrm>
              <a:off x="1424275" y="8806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"/>
            <p:cNvSpPr/>
            <p:nvPr/>
          </p:nvSpPr>
          <p:spPr>
            <a:xfrm>
              <a:off x="3682300" y="8803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"/>
            <p:cNvSpPr/>
            <p:nvPr/>
          </p:nvSpPr>
          <p:spPr>
            <a:xfrm>
              <a:off x="2207100" y="871375"/>
              <a:ext cx="16100" cy="16675"/>
            </a:xfrm>
            <a:custGeom>
              <a:avLst/>
              <a:gdLst/>
              <a:ahLst/>
              <a:cxnLst/>
              <a:rect l="l" t="t" r="r" b="b"/>
              <a:pathLst>
                <a:path w="644" h="667" extrusionOk="0">
                  <a:moveTo>
                    <a:pt x="644" y="155"/>
                  </a:moveTo>
                  <a:cubicBezTo>
                    <a:pt x="1" y="0"/>
                    <a:pt x="1" y="667"/>
                    <a:pt x="644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6"/>
            <p:cNvSpPr/>
            <p:nvPr/>
          </p:nvSpPr>
          <p:spPr>
            <a:xfrm>
              <a:off x="5454250" y="877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31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6"/>
            <p:cNvSpPr/>
            <p:nvPr/>
          </p:nvSpPr>
          <p:spPr>
            <a:xfrm>
              <a:off x="5177125" y="877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31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"/>
            <p:cNvSpPr/>
            <p:nvPr/>
          </p:nvSpPr>
          <p:spPr>
            <a:xfrm>
              <a:off x="2035650" y="869275"/>
              <a:ext cx="20575" cy="8675"/>
            </a:xfrm>
            <a:custGeom>
              <a:avLst/>
              <a:gdLst/>
              <a:ahLst/>
              <a:cxnLst/>
              <a:rect l="l" t="t" r="r" b="b"/>
              <a:pathLst>
                <a:path w="823" h="347" extrusionOk="0">
                  <a:moveTo>
                    <a:pt x="120" y="346"/>
                  </a:moveTo>
                  <a:lnTo>
                    <a:pt x="775" y="346"/>
                  </a:lnTo>
                  <a:cubicBezTo>
                    <a:pt x="739" y="215"/>
                    <a:pt x="822" y="25"/>
                    <a:pt x="549" y="1"/>
                  </a:cubicBezTo>
                  <a:cubicBezTo>
                    <a:pt x="537" y="203"/>
                    <a:pt x="1" y="108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"/>
            <p:cNvSpPr/>
            <p:nvPr/>
          </p:nvSpPr>
          <p:spPr>
            <a:xfrm>
              <a:off x="2350575" y="8716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3"/>
                    <a:pt x="132" y="143"/>
                  </a:cubicBezTo>
                  <a:cubicBezTo>
                    <a:pt x="191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6"/>
            <p:cNvSpPr/>
            <p:nvPr/>
          </p:nvSpPr>
          <p:spPr>
            <a:xfrm>
              <a:off x="3650750" y="860350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941" y="477"/>
                  </a:moveTo>
                  <a:lnTo>
                    <a:pt x="941" y="36"/>
                  </a:lnTo>
                  <a:cubicBezTo>
                    <a:pt x="524" y="1"/>
                    <a:pt x="465" y="155"/>
                    <a:pt x="72" y="155"/>
                  </a:cubicBezTo>
                  <a:cubicBezTo>
                    <a:pt x="0" y="441"/>
                    <a:pt x="369" y="513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"/>
            <p:cNvSpPr/>
            <p:nvPr/>
          </p:nvSpPr>
          <p:spPr>
            <a:xfrm>
              <a:off x="1359075" y="862725"/>
              <a:ext cx="21775" cy="11950"/>
            </a:xfrm>
            <a:custGeom>
              <a:avLst/>
              <a:gdLst/>
              <a:ahLst/>
              <a:cxnLst/>
              <a:rect l="l" t="t" r="r" b="b"/>
              <a:pathLst>
                <a:path w="871" h="478" extrusionOk="0">
                  <a:moveTo>
                    <a:pt x="870" y="382"/>
                  </a:moveTo>
                  <a:lnTo>
                    <a:pt x="870" y="49"/>
                  </a:lnTo>
                  <a:cubicBezTo>
                    <a:pt x="537" y="60"/>
                    <a:pt x="60" y="1"/>
                    <a:pt x="1" y="168"/>
                  </a:cubicBezTo>
                  <a:cubicBezTo>
                    <a:pt x="441" y="168"/>
                    <a:pt x="275" y="477"/>
                    <a:pt x="87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"/>
            <p:cNvSpPr/>
            <p:nvPr/>
          </p:nvSpPr>
          <p:spPr>
            <a:xfrm>
              <a:off x="1707050" y="852325"/>
              <a:ext cx="32775" cy="16975"/>
            </a:xfrm>
            <a:custGeom>
              <a:avLst/>
              <a:gdLst/>
              <a:ahLst/>
              <a:cxnLst/>
              <a:rect l="l" t="t" r="r" b="b"/>
              <a:pathLst>
                <a:path w="1311" h="679" extrusionOk="0">
                  <a:moveTo>
                    <a:pt x="0" y="238"/>
                  </a:moveTo>
                  <a:cubicBezTo>
                    <a:pt x="238" y="488"/>
                    <a:pt x="596" y="679"/>
                    <a:pt x="1310" y="679"/>
                  </a:cubicBezTo>
                  <a:lnTo>
                    <a:pt x="1310" y="119"/>
                  </a:lnTo>
                  <a:cubicBezTo>
                    <a:pt x="929" y="191"/>
                    <a:pt x="12" y="0"/>
                    <a:pt x="0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"/>
            <p:cNvSpPr/>
            <p:nvPr/>
          </p:nvSpPr>
          <p:spPr>
            <a:xfrm>
              <a:off x="919150" y="852625"/>
              <a:ext cx="36050" cy="17575"/>
            </a:xfrm>
            <a:custGeom>
              <a:avLst/>
              <a:gdLst/>
              <a:ahLst/>
              <a:cxnLst/>
              <a:rect l="l" t="t" r="r" b="b"/>
              <a:pathLst>
                <a:path w="1442" h="703" extrusionOk="0">
                  <a:moveTo>
                    <a:pt x="1084" y="0"/>
                  </a:moveTo>
                  <a:cubicBezTo>
                    <a:pt x="393" y="12"/>
                    <a:pt x="36" y="214"/>
                    <a:pt x="1" y="572"/>
                  </a:cubicBezTo>
                  <a:cubicBezTo>
                    <a:pt x="417" y="536"/>
                    <a:pt x="477" y="703"/>
                    <a:pt x="870" y="691"/>
                  </a:cubicBezTo>
                  <a:cubicBezTo>
                    <a:pt x="1013" y="441"/>
                    <a:pt x="1441" y="179"/>
                    <a:pt x="108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"/>
            <p:cNvSpPr/>
            <p:nvPr/>
          </p:nvSpPr>
          <p:spPr>
            <a:xfrm>
              <a:off x="4674375" y="858275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29" y="346"/>
                  </a:moveTo>
                  <a:cubicBezTo>
                    <a:pt x="406" y="203"/>
                    <a:pt x="477" y="24"/>
                    <a:pt x="227" y="0"/>
                  </a:cubicBezTo>
                  <a:cubicBezTo>
                    <a:pt x="203" y="72"/>
                    <a:pt x="191" y="131"/>
                    <a:pt x="1" y="119"/>
                  </a:cubicBezTo>
                  <a:cubicBezTo>
                    <a:pt x="25" y="250"/>
                    <a:pt x="60" y="381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"/>
            <p:cNvSpPr/>
            <p:nvPr/>
          </p:nvSpPr>
          <p:spPr>
            <a:xfrm>
              <a:off x="2199075" y="8633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67"/>
                    <a:pt x="429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"/>
            <p:cNvSpPr/>
            <p:nvPr/>
          </p:nvSpPr>
          <p:spPr>
            <a:xfrm>
              <a:off x="3494775" y="8579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"/>
            <p:cNvSpPr/>
            <p:nvPr/>
          </p:nvSpPr>
          <p:spPr>
            <a:xfrm>
              <a:off x="2030300" y="8573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"/>
            <p:cNvSpPr/>
            <p:nvPr/>
          </p:nvSpPr>
          <p:spPr>
            <a:xfrm>
              <a:off x="3168825" y="8556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"/>
            <p:cNvSpPr/>
            <p:nvPr/>
          </p:nvSpPr>
          <p:spPr>
            <a:xfrm>
              <a:off x="3796600" y="852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"/>
            <p:cNvSpPr/>
            <p:nvPr/>
          </p:nvSpPr>
          <p:spPr>
            <a:xfrm>
              <a:off x="2937850" y="8520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"/>
            <p:cNvSpPr/>
            <p:nvPr/>
          </p:nvSpPr>
          <p:spPr>
            <a:xfrm>
              <a:off x="5834350" y="8463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"/>
            <p:cNvSpPr/>
            <p:nvPr/>
          </p:nvSpPr>
          <p:spPr>
            <a:xfrm>
              <a:off x="2182400" y="8463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"/>
            <p:cNvSpPr/>
            <p:nvPr/>
          </p:nvSpPr>
          <p:spPr>
            <a:xfrm>
              <a:off x="4695825" y="8413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"/>
            <p:cNvSpPr/>
            <p:nvPr/>
          </p:nvSpPr>
          <p:spPr>
            <a:xfrm>
              <a:off x="3785575" y="830300"/>
              <a:ext cx="20875" cy="12525"/>
            </a:xfrm>
            <a:custGeom>
              <a:avLst/>
              <a:gdLst/>
              <a:ahLst/>
              <a:cxnLst/>
              <a:rect l="l" t="t" r="r" b="b"/>
              <a:pathLst>
                <a:path w="835" h="501" extrusionOk="0">
                  <a:moveTo>
                    <a:pt x="334" y="0"/>
                  </a:moveTo>
                  <a:cubicBezTo>
                    <a:pt x="1" y="167"/>
                    <a:pt x="96" y="500"/>
                    <a:pt x="775" y="441"/>
                  </a:cubicBezTo>
                  <a:cubicBezTo>
                    <a:pt x="834" y="191"/>
                    <a:pt x="715" y="24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"/>
            <p:cNvSpPr/>
            <p:nvPr/>
          </p:nvSpPr>
          <p:spPr>
            <a:xfrm>
              <a:off x="2888750" y="8377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96"/>
                    <a:pt x="345" y="25"/>
                  </a:cubicBezTo>
                  <a:cubicBezTo>
                    <a:pt x="286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"/>
            <p:cNvSpPr/>
            <p:nvPr/>
          </p:nvSpPr>
          <p:spPr>
            <a:xfrm>
              <a:off x="6435625" y="819575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1" y="751"/>
                  </a:moveTo>
                  <a:cubicBezTo>
                    <a:pt x="572" y="429"/>
                    <a:pt x="1119" y="417"/>
                    <a:pt x="1060" y="84"/>
                  </a:cubicBezTo>
                  <a:cubicBezTo>
                    <a:pt x="0" y="1"/>
                    <a:pt x="95" y="786"/>
                    <a:pt x="631" y="7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"/>
            <p:cNvSpPr/>
            <p:nvPr/>
          </p:nvSpPr>
          <p:spPr>
            <a:xfrm>
              <a:off x="2356225" y="8350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32"/>
                  </a:moveTo>
                  <a:cubicBezTo>
                    <a:pt x="168" y="167"/>
                    <a:pt x="441" y="72"/>
                    <a:pt x="334" y="13"/>
                  </a:cubicBezTo>
                  <a:cubicBezTo>
                    <a:pt x="275" y="1"/>
                    <a:pt x="1" y="96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"/>
            <p:cNvSpPr/>
            <p:nvPr/>
          </p:nvSpPr>
          <p:spPr>
            <a:xfrm>
              <a:off x="1720450" y="835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"/>
            <p:cNvSpPr/>
            <p:nvPr/>
          </p:nvSpPr>
          <p:spPr>
            <a:xfrm>
              <a:off x="4127300" y="818675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786" y="691"/>
                  </a:moveTo>
                  <a:cubicBezTo>
                    <a:pt x="976" y="549"/>
                    <a:pt x="1072" y="394"/>
                    <a:pt x="1012" y="120"/>
                  </a:cubicBezTo>
                  <a:cubicBezTo>
                    <a:pt x="714" y="120"/>
                    <a:pt x="536" y="60"/>
                    <a:pt x="357" y="1"/>
                  </a:cubicBezTo>
                  <a:cubicBezTo>
                    <a:pt x="0" y="191"/>
                    <a:pt x="95" y="715"/>
                    <a:pt x="786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"/>
            <p:cNvSpPr/>
            <p:nvPr/>
          </p:nvSpPr>
          <p:spPr>
            <a:xfrm>
              <a:off x="2386900" y="823150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19" y="512"/>
                  </a:moveTo>
                  <a:lnTo>
                    <a:pt x="619" y="167"/>
                  </a:lnTo>
                  <a:cubicBezTo>
                    <a:pt x="0" y="0"/>
                    <a:pt x="0" y="667"/>
                    <a:pt x="61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"/>
            <p:cNvSpPr/>
            <p:nvPr/>
          </p:nvSpPr>
          <p:spPr>
            <a:xfrm>
              <a:off x="5389050" y="829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"/>
            <p:cNvSpPr/>
            <p:nvPr/>
          </p:nvSpPr>
          <p:spPr>
            <a:xfrm>
              <a:off x="2320225" y="824350"/>
              <a:ext cx="17275" cy="9250"/>
            </a:xfrm>
            <a:custGeom>
              <a:avLst/>
              <a:gdLst/>
              <a:ahLst/>
              <a:cxnLst/>
              <a:rect l="l" t="t" r="r" b="b"/>
              <a:pathLst>
                <a:path w="691" h="370" extrusionOk="0">
                  <a:moveTo>
                    <a:pt x="691" y="345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50"/>
                    <a:pt x="215" y="369"/>
                    <a:pt x="69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6"/>
            <p:cNvSpPr/>
            <p:nvPr/>
          </p:nvSpPr>
          <p:spPr>
            <a:xfrm>
              <a:off x="1690075" y="821650"/>
              <a:ext cx="11350" cy="9850"/>
            </a:xfrm>
            <a:custGeom>
              <a:avLst/>
              <a:gdLst/>
              <a:ahLst/>
              <a:cxnLst/>
              <a:rect l="l" t="t" r="r" b="b"/>
              <a:pathLst>
                <a:path w="454" h="394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1" y="120"/>
                    <a:pt x="203" y="37"/>
                    <a:pt x="25" y="1"/>
                  </a:cubicBezTo>
                  <a:cubicBezTo>
                    <a:pt x="36" y="179"/>
                    <a:pt x="1" y="394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6"/>
            <p:cNvSpPr/>
            <p:nvPr/>
          </p:nvSpPr>
          <p:spPr>
            <a:xfrm>
              <a:off x="1505825" y="8273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83"/>
                    <a:pt x="429" y="119"/>
                    <a:pt x="429" y="0"/>
                  </a:cubicBezTo>
                  <a:cubicBezTo>
                    <a:pt x="263" y="24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6"/>
            <p:cNvSpPr/>
            <p:nvPr/>
          </p:nvSpPr>
          <p:spPr>
            <a:xfrm>
              <a:off x="6858875" y="8213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6"/>
            <p:cNvSpPr/>
            <p:nvPr/>
          </p:nvSpPr>
          <p:spPr>
            <a:xfrm>
              <a:off x="6122775" y="824050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55"/>
                    <a:pt x="429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"/>
            <p:cNvSpPr/>
            <p:nvPr/>
          </p:nvSpPr>
          <p:spPr>
            <a:xfrm>
              <a:off x="2049350" y="821650"/>
              <a:ext cx="16400" cy="5700"/>
            </a:xfrm>
            <a:custGeom>
              <a:avLst/>
              <a:gdLst/>
              <a:ahLst/>
              <a:cxnLst/>
              <a:rect l="l" t="t" r="r" b="b"/>
              <a:pathLst>
                <a:path w="656" h="228" extrusionOk="0">
                  <a:moveTo>
                    <a:pt x="1" y="227"/>
                  </a:moveTo>
                  <a:cubicBezTo>
                    <a:pt x="370" y="227"/>
                    <a:pt x="572" y="132"/>
                    <a:pt x="655" y="1"/>
                  </a:cubicBezTo>
                  <a:cubicBezTo>
                    <a:pt x="286" y="1"/>
                    <a:pt x="96" y="96"/>
                    <a:pt x="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"/>
            <p:cNvSpPr/>
            <p:nvPr/>
          </p:nvSpPr>
          <p:spPr>
            <a:xfrm>
              <a:off x="2337475" y="816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20"/>
                  </a:moveTo>
                  <a:cubicBezTo>
                    <a:pt x="429" y="120"/>
                    <a:pt x="394" y="36"/>
                    <a:pt x="215" y="1"/>
                  </a:cubicBezTo>
                  <a:cubicBezTo>
                    <a:pt x="215" y="120"/>
                    <a:pt x="37" y="144"/>
                    <a:pt x="1" y="227"/>
                  </a:cubicBezTo>
                  <a:cubicBezTo>
                    <a:pt x="215" y="227"/>
                    <a:pt x="251" y="322"/>
                    <a:pt x="429" y="346"/>
                  </a:cubicBezTo>
                  <a:cubicBezTo>
                    <a:pt x="429" y="227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6"/>
            <p:cNvSpPr/>
            <p:nvPr/>
          </p:nvSpPr>
          <p:spPr>
            <a:xfrm>
              <a:off x="5082175" y="808275"/>
              <a:ext cx="21150" cy="16100"/>
            </a:xfrm>
            <a:custGeom>
              <a:avLst/>
              <a:gdLst/>
              <a:ahLst/>
              <a:cxnLst/>
              <a:rect l="l" t="t" r="r" b="b"/>
              <a:pathLst>
                <a:path w="846" h="644" extrusionOk="0">
                  <a:moveTo>
                    <a:pt x="0" y="95"/>
                  </a:moveTo>
                  <a:lnTo>
                    <a:pt x="0" y="536"/>
                  </a:lnTo>
                  <a:cubicBezTo>
                    <a:pt x="846" y="643"/>
                    <a:pt x="846" y="0"/>
                    <a:pt x="0" y="9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6"/>
            <p:cNvSpPr/>
            <p:nvPr/>
          </p:nvSpPr>
          <p:spPr>
            <a:xfrm>
              <a:off x="4585375" y="805000"/>
              <a:ext cx="27725" cy="16675"/>
            </a:xfrm>
            <a:custGeom>
              <a:avLst/>
              <a:gdLst/>
              <a:ahLst/>
              <a:cxnLst/>
              <a:rect l="l" t="t" r="r" b="b"/>
              <a:pathLst>
                <a:path w="1109" h="667" extrusionOk="0">
                  <a:moveTo>
                    <a:pt x="953" y="0"/>
                  </a:moveTo>
                  <a:lnTo>
                    <a:pt x="96" y="0"/>
                  </a:lnTo>
                  <a:cubicBezTo>
                    <a:pt x="1" y="381"/>
                    <a:pt x="465" y="476"/>
                    <a:pt x="751" y="667"/>
                  </a:cubicBezTo>
                  <a:cubicBezTo>
                    <a:pt x="727" y="405"/>
                    <a:pt x="1108" y="345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6"/>
            <p:cNvSpPr/>
            <p:nvPr/>
          </p:nvSpPr>
          <p:spPr>
            <a:xfrm>
              <a:off x="2535725" y="812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56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"/>
            <p:cNvSpPr/>
            <p:nvPr/>
          </p:nvSpPr>
          <p:spPr>
            <a:xfrm>
              <a:off x="6234100" y="805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1" y="0"/>
                  </a:lnTo>
                  <a:lnTo>
                    <a:pt x="1" y="345"/>
                  </a:lnTo>
                  <a:lnTo>
                    <a:pt x="65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6"/>
            <p:cNvSpPr/>
            <p:nvPr/>
          </p:nvSpPr>
          <p:spPr>
            <a:xfrm>
              <a:off x="6771975" y="8041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3"/>
                  </a:moveTo>
                  <a:cubicBezTo>
                    <a:pt x="226" y="84"/>
                    <a:pt x="48" y="0"/>
                    <a:pt x="0" y="143"/>
                  </a:cubicBezTo>
                  <a:cubicBezTo>
                    <a:pt x="0" y="215"/>
                    <a:pt x="179" y="274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6"/>
            <p:cNvSpPr/>
            <p:nvPr/>
          </p:nvSpPr>
          <p:spPr>
            <a:xfrm>
              <a:off x="4253200" y="8011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2" y="0"/>
                    <a:pt x="0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"/>
            <p:cNvSpPr/>
            <p:nvPr/>
          </p:nvSpPr>
          <p:spPr>
            <a:xfrm>
              <a:off x="1297475" y="778200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27"/>
                  </a:moveTo>
                  <a:cubicBezTo>
                    <a:pt x="655" y="858"/>
                    <a:pt x="369" y="1144"/>
                    <a:pt x="941" y="1072"/>
                  </a:cubicBezTo>
                  <a:cubicBezTo>
                    <a:pt x="1632" y="786"/>
                    <a:pt x="715" y="1"/>
                    <a:pt x="72" y="405"/>
                  </a:cubicBezTo>
                  <a:cubicBezTo>
                    <a:pt x="0" y="608"/>
                    <a:pt x="381" y="608"/>
                    <a:pt x="500" y="7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"/>
            <p:cNvSpPr/>
            <p:nvPr/>
          </p:nvSpPr>
          <p:spPr>
            <a:xfrm>
              <a:off x="5771850" y="796350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6"/>
            <p:cNvSpPr/>
            <p:nvPr/>
          </p:nvSpPr>
          <p:spPr>
            <a:xfrm>
              <a:off x="2546150" y="793375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46"/>
                  </a:moveTo>
                  <a:cubicBezTo>
                    <a:pt x="941" y="48"/>
                    <a:pt x="345" y="120"/>
                    <a:pt x="131" y="1"/>
                  </a:cubicBezTo>
                  <a:cubicBezTo>
                    <a:pt x="0" y="298"/>
                    <a:pt x="202" y="418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6"/>
            <p:cNvSpPr/>
            <p:nvPr/>
          </p:nvSpPr>
          <p:spPr>
            <a:xfrm>
              <a:off x="1513875" y="798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55"/>
                  </a:moveTo>
                  <a:cubicBezTo>
                    <a:pt x="167" y="179"/>
                    <a:pt x="441" y="96"/>
                    <a:pt x="334" y="36"/>
                  </a:cubicBezTo>
                  <a:cubicBezTo>
                    <a:pt x="274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6"/>
            <p:cNvSpPr/>
            <p:nvPr/>
          </p:nvSpPr>
          <p:spPr>
            <a:xfrm>
              <a:off x="2467850" y="7930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67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"/>
            <p:cNvSpPr/>
            <p:nvPr/>
          </p:nvSpPr>
          <p:spPr>
            <a:xfrm>
              <a:off x="1035825" y="7957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"/>
            <p:cNvSpPr/>
            <p:nvPr/>
          </p:nvSpPr>
          <p:spPr>
            <a:xfrm>
              <a:off x="763775" y="7957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43"/>
                  </a:moveTo>
                  <a:cubicBezTo>
                    <a:pt x="179" y="179"/>
                    <a:pt x="453" y="83"/>
                    <a:pt x="346" y="24"/>
                  </a:cubicBezTo>
                  <a:cubicBezTo>
                    <a:pt x="274" y="0"/>
                    <a:pt x="0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"/>
            <p:cNvSpPr/>
            <p:nvPr/>
          </p:nvSpPr>
          <p:spPr>
            <a:xfrm>
              <a:off x="631025" y="787125"/>
              <a:ext cx="22350" cy="11950"/>
            </a:xfrm>
            <a:custGeom>
              <a:avLst/>
              <a:gdLst/>
              <a:ahLst/>
              <a:cxnLst/>
              <a:rect l="l" t="t" r="r" b="b"/>
              <a:pathLst>
                <a:path w="894" h="478" extrusionOk="0">
                  <a:moveTo>
                    <a:pt x="869" y="25"/>
                  </a:moveTo>
                  <a:cubicBezTo>
                    <a:pt x="369" y="1"/>
                    <a:pt x="48" y="60"/>
                    <a:pt x="0" y="251"/>
                  </a:cubicBezTo>
                  <a:cubicBezTo>
                    <a:pt x="310" y="287"/>
                    <a:pt x="369" y="429"/>
                    <a:pt x="655" y="477"/>
                  </a:cubicBezTo>
                  <a:cubicBezTo>
                    <a:pt x="596" y="263"/>
                    <a:pt x="893" y="239"/>
                    <a:pt x="869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6"/>
            <p:cNvSpPr/>
            <p:nvPr/>
          </p:nvSpPr>
          <p:spPr>
            <a:xfrm>
              <a:off x="1891600" y="785950"/>
              <a:ext cx="30675" cy="12825"/>
            </a:xfrm>
            <a:custGeom>
              <a:avLst/>
              <a:gdLst/>
              <a:ahLst/>
              <a:cxnLst/>
              <a:rect l="l" t="t" r="r" b="b"/>
              <a:pathLst>
                <a:path w="1227" h="513" extrusionOk="0">
                  <a:moveTo>
                    <a:pt x="1084" y="417"/>
                  </a:moveTo>
                  <a:cubicBezTo>
                    <a:pt x="1227" y="155"/>
                    <a:pt x="48" y="0"/>
                    <a:pt x="0" y="191"/>
                  </a:cubicBezTo>
                  <a:cubicBezTo>
                    <a:pt x="417" y="238"/>
                    <a:pt x="405" y="512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6"/>
            <p:cNvSpPr/>
            <p:nvPr/>
          </p:nvSpPr>
          <p:spPr>
            <a:xfrm>
              <a:off x="7082125" y="7907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55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"/>
            <p:cNvSpPr/>
            <p:nvPr/>
          </p:nvSpPr>
          <p:spPr>
            <a:xfrm>
              <a:off x="412550" y="787725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215"/>
                    <a:pt x="238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6"/>
            <p:cNvSpPr/>
            <p:nvPr/>
          </p:nvSpPr>
          <p:spPr>
            <a:xfrm>
              <a:off x="4652650" y="7820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6"/>
            <p:cNvSpPr/>
            <p:nvPr/>
          </p:nvSpPr>
          <p:spPr>
            <a:xfrm>
              <a:off x="3962675" y="78237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30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30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"/>
            <p:cNvSpPr/>
            <p:nvPr/>
          </p:nvSpPr>
          <p:spPr>
            <a:xfrm>
              <a:off x="2165725" y="768375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60"/>
                  </a:moveTo>
                  <a:cubicBezTo>
                    <a:pt x="1287" y="1"/>
                    <a:pt x="1" y="263"/>
                    <a:pt x="120" y="656"/>
                  </a:cubicBezTo>
                  <a:cubicBezTo>
                    <a:pt x="739" y="763"/>
                    <a:pt x="691" y="513"/>
                    <a:pt x="121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"/>
            <p:cNvSpPr/>
            <p:nvPr/>
          </p:nvSpPr>
          <p:spPr>
            <a:xfrm>
              <a:off x="318475" y="781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32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"/>
            <p:cNvSpPr/>
            <p:nvPr/>
          </p:nvSpPr>
          <p:spPr>
            <a:xfrm>
              <a:off x="6293925" y="776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"/>
            <p:cNvSpPr/>
            <p:nvPr/>
          </p:nvSpPr>
          <p:spPr>
            <a:xfrm>
              <a:off x="4366900" y="7788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79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"/>
            <p:cNvSpPr/>
            <p:nvPr/>
          </p:nvSpPr>
          <p:spPr>
            <a:xfrm>
              <a:off x="3910600" y="768075"/>
              <a:ext cx="22350" cy="14325"/>
            </a:xfrm>
            <a:custGeom>
              <a:avLst/>
              <a:gdLst/>
              <a:ahLst/>
              <a:cxnLst/>
              <a:rect l="l" t="t" r="r" b="b"/>
              <a:pathLst>
                <a:path w="894" h="573" extrusionOk="0">
                  <a:moveTo>
                    <a:pt x="548" y="572"/>
                  </a:moveTo>
                  <a:cubicBezTo>
                    <a:pt x="846" y="417"/>
                    <a:pt x="893" y="13"/>
                    <a:pt x="322" y="1"/>
                  </a:cubicBezTo>
                  <a:cubicBezTo>
                    <a:pt x="36" y="156"/>
                    <a:pt x="0" y="560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6"/>
            <p:cNvSpPr/>
            <p:nvPr/>
          </p:nvSpPr>
          <p:spPr>
            <a:xfrm>
              <a:off x="5937925" y="767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4"/>
                  </a:moveTo>
                  <a:cubicBezTo>
                    <a:pt x="167" y="180"/>
                    <a:pt x="429" y="84"/>
                    <a:pt x="322" y="25"/>
                  </a:cubicBezTo>
                  <a:cubicBezTo>
                    <a:pt x="263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6"/>
            <p:cNvSpPr/>
            <p:nvPr/>
          </p:nvSpPr>
          <p:spPr>
            <a:xfrm>
              <a:off x="2897375" y="762425"/>
              <a:ext cx="26800" cy="9550"/>
            </a:xfrm>
            <a:custGeom>
              <a:avLst/>
              <a:gdLst/>
              <a:ahLst/>
              <a:cxnLst/>
              <a:rect l="l" t="t" r="r" b="b"/>
              <a:pathLst>
                <a:path w="1072" h="382" extrusionOk="0">
                  <a:moveTo>
                    <a:pt x="203" y="346"/>
                  </a:moveTo>
                  <a:cubicBezTo>
                    <a:pt x="703" y="382"/>
                    <a:pt x="1024" y="322"/>
                    <a:pt x="1072" y="120"/>
                  </a:cubicBezTo>
                  <a:cubicBezTo>
                    <a:pt x="703" y="143"/>
                    <a:pt x="0" y="1"/>
                    <a:pt x="20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"/>
            <p:cNvSpPr/>
            <p:nvPr/>
          </p:nvSpPr>
          <p:spPr>
            <a:xfrm>
              <a:off x="2160675" y="7674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"/>
            <p:cNvSpPr/>
            <p:nvPr/>
          </p:nvSpPr>
          <p:spPr>
            <a:xfrm>
              <a:off x="1674300" y="7651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" y="120"/>
                  </a:moveTo>
                  <a:cubicBezTo>
                    <a:pt x="1" y="179"/>
                    <a:pt x="179" y="239"/>
                    <a:pt x="215" y="120"/>
                  </a:cubicBezTo>
                  <a:cubicBezTo>
                    <a:pt x="227" y="60"/>
                    <a:pt x="48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"/>
            <p:cNvSpPr/>
            <p:nvPr/>
          </p:nvSpPr>
          <p:spPr>
            <a:xfrm>
              <a:off x="5334875" y="7648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67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"/>
            <p:cNvSpPr/>
            <p:nvPr/>
          </p:nvSpPr>
          <p:spPr>
            <a:xfrm>
              <a:off x="4874400" y="757950"/>
              <a:ext cx="7175" cy="11950"/>
            </a:xfrm>
            <a:custGeom>
              <a:avLst/>
              <a:gdLst/>
              <a:ahLst/>
              <a:cxnLst/>
              <a:rect l="l" t="t" r="r" b="b"/>
              <a:pathLst>
                <a:path w="287" h="478" extrusionOk="0">
                  <a:moveTo>
                    <a:pt x="263" y="299"/>
                  </a:moveTo>
                  <a:cubicBezTo>
                    <a:pt x="287" y="180"/>
                    <a:pt x="96" y="1"/>
                    <a:pt x="36" y="180"/>
                  </a:cubicBezTo>
                  <a:cubicBezTo>
                    <a:pt x="1" y="299"/>
                    <a:pt x="215" y="477"/>
                    <a:pt x="263" y="29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"/>
            <p:cNvSpPr/>
            <p:nvPr/>
          </p:nvSpPr>
          <p:spPr>
            <a:xfrm>
              <a:off x="242275" y="7618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6"/>
            <p:cNvSpPr/>
            <p:nvPr/>
          </p:nvSpPr>
          <p:spPr>
            <a:xfrm>
              <a:off x="3777550" y="7600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72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6"/>
            <p:cNvSpPr/>
            <p:nvPr/>
          </p:nvSpPr>
          <p:spPr>
            <a:xfrm>
              <a:off x="5489650" y="75112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80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"/>
            <p:cNvSpPr/>
            <p:nvPr/>
          </p:nvSpPr>
          <p:spPr>
            <a:xfrm>
              <a:off x="3867425" y="7535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67"/>
                    <a:pt x="430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"/>
            <p:cNvSpPr/>
            <p:nvPr/>
          </p:nvSpPr>
          <p:spPr>
            <a:xfrm>
              <a:off x="2315450" y="74842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46"/>
                  </a:moveTo>
                  <a:cubicBezTo>
                    <a:pt x="417" y="203"/>
                    <a:pt x="489" y="13"/>
                    <a:pt x="215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72" y="382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"/>
            <p:cNvSpPr/>
            <p:nvPr/>
          </p:nvSpPr>
          <p:spPr>
            <a:xfrm>
              <a:off x="2261575" y="7544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55" y="72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"/>
            <p:cNvSpPr/>
            <p:nvPr/>
          </p:nvSpPr>
          <p:spPr>
            <a:xfrm>
              <a:off x="2228850" y="742175"/>
              <a:ext cx="24125" cy="11950"/>
            </a:xfrm>
            <a:custGeom>
              <a:avLst/>
              <a:gdLst/>
              <a:ahLst/>
              <a:cxnLst/>
              <a:rect l="l" t="t" r="r" b="b"/>
              <a:pathLst>
                <a:path w="965" h="478" extrusionOk="0">
                  <a:moveTo>
                    <a:pt x="857" y="25"/>
                  </a:moveTo>
                  <a:cubicBezTo>
                    <a:pt x="369" y="1"/>
                    <a:pt x="36" y="60"/>
                    <a:pt x="0" y="251"/>
                  </a:cubicBezTo>
                  <a:cubicBezTo>
                    <a:pt x="310" y="275"/>
                    <a:pt x="369" y="430"/>
                    <a:pt x="655" y="477"/>
                  </a:cubicBezTo>
                  <a:cubicBezTo>
                    <a:pt x="702" y="322"/>
                    <a:pt x="964" y="263"/>
                    <a:pt x="857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"/>
            <p:cNvSpPr/>
            <p:nvPr/>
          </p:nvSpPr>
          <p:spPr>
            <a:xfrm>
              <a:off x="3415900" y="7421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80"/>
                    <a:pt x="453" y="84"/>
                    <a:pt x="345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"/>
            <p:cNvSpPr/>
            <p:nvPr/>
          </p:nvSpPr>
          <p:spPr>
            <a:xfrm>
              <a:off x="5935250" y="7368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39"/>
                    <a:pt x="370" y="274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6"/>
            <p:cNvSpPr/>
            <p:nvPr/>
          </p:nvSpPr>
          <p:spPr>
            <a:xfrm>
              <a:off x="4927100" y="736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19" y="144"/>
                  </a:cubicBezTo>
                  <a:cubicBezTo>
                    <a:pt x="155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6"/>
            <p:cNvSpPr/>
            <p:nvPr/>
          </p:nvSpPr>
          <p:spPr>
            <a:xfrm>
              <a:off x="2529775" y="729100"/>
              <a:ext cx="21150" cy="12225"/>
            </a:xfrm>
            <a:custGeom>
              <a:avLst/>
              <a:gdLst/>
              <a:ahLst/>
              <a:cxnLst/>
              <a:rect l="l" t="t" r="r" b="b"/>
              <a:pathLst>
                <a:path w="846" h="489" extrusionOk="0">
                  <a:moveTo>
                    <a:pt x="786" y="441"/>
                  </a:moveTo>
                  <a:cubicBezTo>
                    <a:pt x="846" y="191"/>
                    <a:pt x="738" y="24"/>
                    <a:pt x="357" y="0"/>
                  </a:cubicBezTo>
                  <a:cubicBezTo>
                    <a:pt x="0" y="167"/>
                    <a:pt x="107" y="488"/>
                    <a:pt x="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"/>
            <p:cNvSpPr/>
            <p:nvPr/>
          </p:nvSpPr>
          <p:spPr>
            <a:xfrm>
              <a:off x="1913325" y="723125"/>
              <a:ext cx="30375" cy="17000"/>
            </a:xfrm>
            <a:custGeom>
              <a:avLst/>
              <a:gdLst/>
              <a:ahLst/>
              <a:cxnLst/>
              <a:rect l="l" t="t" r="r" b="b"/>
              <a:pathLst>
                <a:path w="1215" h="680" extrusionOk="0">
                  <a:moveTo>
                    <a:pt x="667" y="680"/>
                  </a:moveTo>
                  <a:cubicBezTo>
                    <a:pt x="679" y="501"/>
                    <a:pt x="1215" y="596"/>
                    <a:pt x="1096" y="346"/>
                  </a:cubicBezTo>
                  <a:cubicBezTo>
                    <a:pt x="703" y="251"/>
                    <a:pt x="500" y="60"/>
                    <a:pt x="12" y="1"/>
                  </a:cubicBezTo>
                  <a:cubicBezTo>
                    <a:pt x="0" y="346"/>
                    <a:pt x="203" y="584"/>
                    <a:pt x="667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6"/>
            <p:cNvSpPr/>
            <p:nvPr/>
          </p:nvSpPr>
          <p:spPr>
            <a:xfrm>
              <a:off x="5617050" y="7338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20" y="155"/>
                  </a:cubicBezTo>
                  <a:cubicBezTo>
                    <a:pt x="179" y="167"/>
                    <a:pt x="453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6"/>
            <p:cNvSpPr/>
            <p:nvPr/>
          </p:nvSpPr>
          <p:spPr>
            <a:xfrm>
              <a:off x="6850850" y="7308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5"/>
                  </a:moveTo>
                  <a:cubicBezTo>
                    <a:pt x="167" y="179"/>
                    <a:pt x="441" y="96"/>
                    <a:pt x="334" y="36"/>
                  </a:cubicBezTo>
                  <a:cubicBezTo>
                    <a:pt x="274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"/>
            <p:cNvSpPr/>
            <p:nvPr/>
          </p:nvSpPr>
          <p:spPr>
            <a:xfrm>
              <a:off x="6038250" y="720150"/>
              <a:ext cx="22925" cy="14625"/>
            </a:xfrm>
            <a:custGeom>
              <a:avLst/>
              <a:gdLst/>
              <a:ahLst/>
              <a:cxnLst/>
              <a:rect l="l" t="t" r="r" b="b"/>
              <a:pathLst>
                <a:path w="917" h="585" extrusionOk="0">
                  <a:moveTo>
                    <a:pt x="226" y="584"/>
                  </a:moveTo>
                  <a:lnTo>
                    <a:pt x="655" y="584"/>
                  </a:lnTo>
                  <a:cubicBezTo>
                    <a:pt x="536" y="418"/>
                    <a:pt x="917" y="1"/>
                    <a:pt x="441" y="13"/>
                  </a:cubicBezTo>
                  <a:cubicBezTo>
                    <a:pt x="596" y="334"/>
                    <a:pt x="0" y="239"/>
                    <a:pt x="0" y="465"/>
                  </a:cubicBezTo>
                  <a:cubicBezTo>
                    <a:pt x="143" y="465"/>
                    <a:pt x="274" y="477"/>
                    <a:pt x="226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"/>
            <p:cNvSpPr/>
            <p:nvPr/>
          </p:nvSpPr>
          <p:spPr>
            <a:xfrm>
              <a:off x="4168075" y="724625"/>
              <a:ext cx="6875" cy="11625"/>
            </a:xfrm>
            <a:custGeom>
              <a:avLst/>
              <a:gdLst/>
              <a:ahLst/>
              <a:cxnLst/>
              <a:rect l="l" t="t" r="r" b="b"/>
              <a:pathLst>
                <a:path w="275" h="465" extrusionOk="0">
                  <a:moveTo>
                    <a:pt x="250" y="286"/>
                  </a:moveTo>
                  <a:cubicBezTo>
                    <a:pt x="274" y="167"/>
                    <a:pt x="84" y="0"/>
                    <a:pt x="24" y="179"/>
                  </a:cubicBezTo>
                  <a:cubicBezTo>
                    <a:pt x="0" y="286"/>
                    <a:pt x="203" y="465"/>
                    <a:pt x="250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"/>
            <p:cNvSpPr/>
            <p:nvPr/>
          </p:nvSpPr>
          <p:spPr>
            <a:xfrm>
              <a:off x="2084775" y="7252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6"/>
                    <a:pt x="119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6"/>
            <p:cNvSpPr/>
            <p:nvPr/>
          </p:nvSpPr>
          <p:spPr>
            <a:xfrm>
              <a:off x="1870150" y="723125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6"/>
            <p:cNvSpPr/>
            <p:nvPr/>
          </p:nvSpPr>
          <p:spPr>
            <a:xfrm>
              <a:off x="5146750" y="7142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180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6"/>
            <p:cNvSpPr/>
            <p:nvPr/>
          </p:nvSpPr>
          <p:spPr>
            <a:xfrm>
              <a:off x="2779800" y="702600"/>
              <a:ext cx="41400" cy="23250"/>
            </a:xfrm>
            <a:custGeom>
              <a:avLst/>
              <a:gdLst/>
              <a:ahLst/>
              <a:cxnLst/>
              <a:rect l="l" t="t" r="r" b="b"/>
              <a:pathLst>
                <a:path w="1656" h="930" extrusionOk="0">
                  <a:moveTo>
                    <a:pt x="1655" y="489"/>
                  </a:moveTo>
                  <a:cubicBezTo>
                    <a:pt x="1513" y="346"/>
                    <a:pt x="822" y="477"/>
                    <a:pt x="786" y="274"/>
                  </a:cubicBezTo>
                  <a:cubicBezTo>
                    <a:pt x="762" y="143"/>
                    <a:pt x="727" y="0"/>
                    <a:pt x="358" y="48"/>
                  </a:cubicBezTo>
                  <a:cubicBezTo>
                    <a:pt x="0" y="584"/>
                    <a:pt x="1417" y="929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"/>
            <p:cNvSpPr/>
            <p:nvPr/>
          </p:nvSpPr>
          <p:spPr>
            <a:xfrm>
              <a:off x="6378175" y="7112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41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"/>
            <p:cNvSpPr/>
            <p:nvPr/>
          </p:nvSpPr>
          <p:spPr>
            <a:xfrm>
              <a:off x="2831900" y="7094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"/>
            <p:cNvSpPr/>
            <p:nvPr/>
          </p:nvSpPr>
          <p:spPr>
            <a:xfrm>
              <a:off x="1696325" y="7118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20"/>
                  </a:cubicBezTo>
                  <a:cubicBezTo>
                    <a:pt x="167" y="96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6"/>
            <p:cNvSpPr/>
            <p:nvPr/>
          </p:nvSpPr>
          <p:spPr>
            <a:xfrm>
              <a:off x="5305425" y="697825"/>
              <a:ext cx="22625" cy="11050"/>
            </a:xfrm>
            <a:custGeom>
              <a:avLst/>
              <a:gdLst/>
              <a:ahLst/>
              <a:cxnLst/>
              <a:rect l="l" t="t" r="r" b="b"/>
              <a:pathLst>
                <a:path w="905" h="442" extrusionOk="0">
                  <a:moveTo>
                    <a:pt x="619" y="441"/>
                  </a:moveTo>
                  <a:cubicBezTo>
                    <a:pt x="905" y="299"/>
                    <a:pt x="762" y="108"/>
                    <a:pt x="405" y="1"/>
                  </a:cubicBezTo>
                  <a:cubicBezTo>
                    <a:pt x="381" y="287"/>
                    <a:pt x="0" y="358"/>
                    <a:pt x="61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6"/>
            <p:cNvSpPr/>
            <p:nvPr/>
          </p:nvSpPr>
          <p:spPr>
            <a:xfrm>
              <a:off x="302100" y="705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"/>
            <p:cNvSpPr/>
            <p:nvPr/>
          </p:nvSpPr>
          <p:spPr>
            <a:xfrm>
              <a:off x="6823750" y="7026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6"/>
            <p:cNvSpPr/>
            <p:nvPr/>
          </p:nvSpPr>
          <p:spPr>
            <a:xfrm>
              <a:off x="3793925" y="703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3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"/>
            <p:cNvSpPr/>
            <p:nvPr/>
          </p:nvSpPr>
          <p:spPr>
            <a:xfrm>
              <a:off x="7033300" y="696950"/>
              <a:ext cx="10750" cy="8050"/>
            </a:xfrm>
            <a:custGeom>
              <a:avLst/>
              <a:gdLst/>
              <a:ahLst/>
              <a:cxnLst/>
              <a:rect l="l" t="t" r="r" b="b"/>
              <a:pathLst>
                <a:path w="430" h="322" extrusionOk="0">
                  <a:moveTo>
                    <a:pt x="429" y="155"/>
                  </a:moveTo>
                  <a:cubicBezTo>
                    <a:pt x="429" y="36"/>
                    <a:pt x="48" y="0"/>
                    <a:pt x="1" y="155"/>
                  </a:cubicBezTo>
                  <a:cubicBezTo>
                    <a:pt x="239" y="143"/>
                    <a:pt x="322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"/>
            <p:cNvSpPr/>
            <p:nvPr/>
          </p:nvSpPr>
          <p:spPr>
            <a:xfrm>
              <a:off x="7248800" y="68950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501" y="453"/>
                  </a:moveTo>
                  <a:cubicBezTo>
                    <a:pt x="572" y="298"/>
                    <a:pt x="811" y="239"/>
                    <a:pt x="727" y="1"/>
                  </a:cubicBezTo>
                  <a:lnTo>
                    <a:pt x="72" y="1"/>
                  </a:lnTo>
                  <a:cubicBezTo>
                    <a:pt x="1" y="262"/>
                    <a:pt x="120" y="417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6"/>
            <p:cNvSpPr/>
            <p:nvPr/>
          </p:nvSpPr>
          <p:spPr>
            <a:xfrm>
              <a:off x="5174150" y="69157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70"/>
                  </a:moveTo>
                  <a:cubicBezTo>
                    <a:pt x="441" y="251"/>
                    <a:pt x="619" y="239"/>
                    <a:pt x="667" y="144"/>
                  </a:cubicBezTo>
                  <a:cubicBezTo>
                    <a:pt x="381" y="144"/>
                    <a:pt x="369" y="1"/>
                    <a:pt x="12" y="25"/>
                  </a:cubicBezTo>
                  <a:cubicBezTo>
                    <a:pt x="0" y="215"/>
                    <a:pt x="179" y="322"/>
                    <a:pt x="441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6"/>
            <p:cNvSpPr/>
            <p:nvPr/>
          </p:nvSpPr>
          <p:spPr>
            <a:xfrm>
              <a:off x="7008300" y="6945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6"/>
            <p:cNvSpPr/>
            <p:nvPr/>
          </p:nvSpPr>
          <p:spPr>
            <a:xfrm>
              <a:off x="4156150" y="685625"/>
              <a:ext cx="31300" cy="16400"/>
            </a:xfrm>
            <a:custGeom>
              <a:avLst/>
              <a:gdLst/>
              <a:ahLst/>
              <a:cxnLst/>
              <a:rect l="l" t="t" r="r" b="b"/>
              <a:pathLst>
                <a:path w="1252" h="656" extrusionOk="0">
                  <a:moveTo>
                    <a:pt x="727" y="382"/>
                  </a:moveTo>
                  <a:cubicBezTo>
                    <a:pt x="1251" y="1"/>
                    <a:pt x="1" y="656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6"/>
            <p:cNvSpPr/>
            <p:nvPr/>
          </p:nvSpPr>
          <p:spPr>
            <a:xfrm>
              <a:off x="2408325" y="682650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8"/>
                  </a:moveTo>
                  <a:cubicBezTo>
                    <a:pt x="1036" y="477"/>
                    <a:pt x="1132" y="310"/>
                    <a:pt x="1072" y="36"/>
                  </a:cubicBezTo>
                  <a:cubicBezTo>
                    <a:pt x="751" y="60"/>
                    <a:pt x="274" y="1"/>
                    <a:pt x="203" y="155"/>
                  </a:cubicBezTo>
                  <a:cubicBezTo>
                    <a:pt x="774" y="132"/>
                    <a:pt x="0" y="786"/>
                    <a:pt x="858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6"/>
            <p:cNvSpPr/>
            <p:nvPr/>
          </p:nvSpPr>
          <p:spPr>
            <a:xfrm>
              <a:off x="3316775" y="67847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834" y="668"/>
                  </a:moveTo>
                  <a:cubicBezTo>
                    <a:pt x="1203" y="477"/>
                    <a:pt x="691" y="168"/>
                    <a:pt x="393" y="1"/>
                  </a:cubicBezTo>
                  <a:cubicBezTo>
                    <a:pt x="60" y="168"/>
                    <a:pt x="0" y="763"/>
                    <a:pt x="83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6"/>
            <p:cNvSpPr/>
            <p:nvPr/>
          </p:nvSpPr>
          <p:spPr>
            <a:xfrm>
              <a:off x="2440775" y="6862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0" y="132"/>
                  </a:moveTo>
                  <a:cubicBezTo>
                    <a:pt x="0" y="191"/>
                    <a:pt x="179" y="274"/>
                    <a:pt x="226" y="132"/>
                  </a:cubicBezTo>
                  <a:cubicBezTo>
                    <a:pt x="215" y="60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6"/>
            <p:cNvSpPr/>
            <p:nvPr/>
          </p:nvSpPr>
          <p:spPr>
            <a:xfrm>
              <a:off x="504525" y="67550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6" y="441"/>
                  </a:moveTo>
                  <a:cubicBezTo>
                    <a:pt x="1179" y="430"/>
                    <a:pt x="1191" y="72"/>
                    <a:pt x="703" y="1"/>
                  </a:cubicBezTo>
                  <a:cubicBezTo>
                    <a:pt x="965" y="370"/>
                    <a:pt x="0" y="84"/>
                    <a:pt x="262" y="441"/>
                  </a:cubicBezTo>
                  <a:cubicBezTo>
                    <a:pt x="1084" y="346"/>
                    <a:pt x="1524" y="930"/>
                    <a:pt x="1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"/>
            <p:cNvSpPr/>
            <p:nvPr/>
          </p:nvSpPr>
          <p:spPr>
            <a:xfrm>
              <a:off x="2829200" y="685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30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6"/>
            <p:cNvSpPr/>
            <p:nvPr/>
          </p:nvSpPr>
          <p:spPr>
            <a:xfrm>
              <a:off x="1897250" y="6832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51"/>
                    <a:pt x="381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"/>
            <p:cNvSpPr/>
            <p:nvPr/>
          </p:nvSpPr>
          <p:spPr>
            <a:xfrm>
              <a:off x="2595550" y="6802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6"/>
            <p:cNvSpPr/>
            <p:nvPr/>
          </p:nvSpPr>
          <p:spPr>
            <a:xfrm>
              <a:off x="4685100" y="67760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4"/>
                  </a:moveTo>
                  <a:cubicBezTo>
                    <a:pt x="405" y="36"/>
                    <a:pt x="48" y="0"/>
                    <a:pt x="0" y="143"/>
                  </a:cubicBezTo>
                  <a:cubicBezTo>
                    <a:pt x="250" y="119"/>
                    <a:pt x="631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6"/>
            <p:cNvSpPr/>
            <p:nvPr/>
          </p:nvSpPr>
          <p:spPr>
            <a:xfrm>
              <a:off x="2527375" y="675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80" y="84"/>
                    <a:pt x="442" y="108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6"/>
            <p:cNvSpPr/>
            <p:nvPr/>
          </p:nvSpPr>
          <p:spPr>
            <a:xfrm>
              <a:off x="7255050" y="663900"/>
              <a:ext cx="11650" cy="10150"/>
            </a:xfrm>
            <a:custGeom>
              <a:avLst/>
              <a:gdLst/>
              <a:ahLst/>
              <a:cxnLst/>
              <a:rect l="l" t="t" r="r" b="b"/>
              <a:pathLst>
                <a:path w="466" h="406" extrusionOk="0">
                  <a:moveTo>
                    <a:pt x="465" y="346"/>
                  </a:moveTo>
                  <a:lnTo>
                    <a:pt x="465" y="120"/>
                  </a:lnTo>
                  <a:cubicBezTo>
                    <a:pt x="239" y="120"/>
                    <a:pt x="203" y="36"/>
                    <a:pt x="25" y="1"/>
                  </a:cubicBezTo>
                  <a:cubicBezTo>
                    <a:pt x="60" y="179"/>
                    <a:pt x="1" y="405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6"/>
            <p:cNvSpPr/>
            <p:nvPr/>
          </p:nvSpPr>
          <p:spPr>
            <a:xfrm>
              <a:off x="4589850" y="66925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34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56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6"/>
            <p:cNvSpPr/>
            <p:nvPr/>
          </p:nvSpPr>
          <p:spPr>
            <a:xfrm>
              <a:off x="1904700" y="663900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46"/>
                  </a:moveTo>
                  <a:cubicBezTo>
                    <a:pt x="941" y="48"/>
                    <a:pt x="345" y="120"/>
                    <a:pt x="131" y="1"/>
                  </a:cubicBezTo>
                  <a:cubicBezTo>
                    <a:pt x="0" y="298"/>
                    <a:pt x="226" y="417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6"/>
            <p:cNvSpPr/>
            <p:nvPr/>
          </p:nvSpPr>
          <p:spPr>
            <a:xfrm>
              <a:off x="7005625" y="661225"/>
              <a:ext cx="27700" cy="9550"/>
            </a:xfrm>
            <a:custGeom>
              <a:avLst/>
              <a:gdLst/>
              <a:ahLst/>
              <a:cxnLst/>
              <a:rect l="l" t="t" r="r" b="b"/>
              <a:pathLst>
                <a:path w="1108" h="382" extrusionOk="0">
                  <a:moveTo>
                    <a:pt x="227" y="346"/>
                  </a:moveTo>
                  <a:cubicBezTo>
                    <a:pt x="715" y="381"/>
                    <a:pt x="1048" y="322"/>
                    <a:pt x="1108" y="119"/>
                  </a:cubicBezTo>
                  <a:cubicBezTo>
                    <a:pt x="715" y="143"/>
                    <a:pt x="1" y="0"/>
                    <a:pt x="22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"/>
            <p:cNvSpPr/>
            <p:nvPr/>
          </p:nvSpPr>
          <p:spPr>
            <a:xfrm>
              <a:off x="2341350" y="658850"/>
              <a:ext cx="14025" cy="11025"/>
            </a:xfrm>
            <a:custGeom>
              <a:avLst/>
              <a:gdLst/>
              <a:ahLst/>
              <a:cxnLst/>
              <a:rect l="l" t="t" r="r" b="b"/>
              <a:pathLst>
                <a:path w="561" h="441" extrusionOk="0">
                  <a:moveTo>
                    <a:pt x="501" y="441"/>
                  </a:moveTo>
                  <a:cubicBezTo>
                    <a:pt x="560" y="191"/>
                    <a:pt x="441" y="24"/>
                    <a:pt x="60" y="0"/>
                  </a:cubicBezTo>
                  <a:cubicBezTo>
                    <a:pt x="1" y="250"/>
                    <a:pt x="108" y="417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6"/>
            <p:cNvSpPr/>
            <p:nvPr/>
          </p:nvSpPr>
          <p:spPr>
            <a:xfrm>
              <a:off x="5769450" y="6633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79"/>
                    <a:pt x="429" y="84"/>
                    <a:pt x="322" y="25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6"/>
            <p:cNvSpPr/>
            <p:nvPr/>
          </p:nvSpPr>
          <p:spPr>
            <a:xfrm>
              <a:off x="2046375" y="6633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6"/>
            <p:cNvSpPr/>
            <p:nvPr/>
          </p:nvSpPr>
          <p:spPr>
            <a:xfrm>
              <a:off x="6059675" y="652900"/>
              <a:ext cx="18475" cy="8350"/>
            </a:xfrm>
            <a:custGeom>
              <a:avLst/>
              <a:gdLst/>
              <a:ahLst/>
              <a:cxnLst/>
              <a:rect l="l" t="t" r="r" b="b"/>
              <a:pathLst>
                <a:path w="739" h="334" extrusionOk="0">
                  <a:moveTo>
                    <a:pt x="453" y="333"/>
                  </a:moveTo>
                  <a:cubicBezTo>
                    <a:pt x="477" y="191"/>
                    <a:pt x="739" y="179"/>
                    <a:pt x="679" y="0"/>
                  </a:cubicBezTo>
                  <a:lnTo>
                    <a:pt x="250" y="0"/>
                  </a:lnTo>
                  <a:cubicBezTo>
                    <a:pt x="0" y="155"/>
                    <a:pt x="0" y="274"/>
                    <a:pt x="45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"/>
            <p:cNvSpPr/>
            <p:nvPr/>
          </p:nvSpPr>
          <p:spPr>
            <a:xfrm>
              <a:off x="1784725" y="643375"/>
              <a:ext cx="36650" cy="9550"/>
            </a:xfrm>
            <a:custGeom>
              <a:avLst/>
              <a:gdLst/>
              <a:ahLst/>
              <a:cxnLst/>
              <a:rect l="l" t="t" r="r" b="b"/>
              <a:pathLst>
                <a:path w="1466" h="382" extrusionOk="0">
                  <a:moveTo>
                    <a:pt x="811" y="381"/>
                  </a:moveTo>
                  <a:cubicBezTo>
                    <a:pt x="1465" y="0"/>
                    <a:pt x="1" y="36"/>
                    <a:pt x="811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"/>
            <p:cNvSpPr/>
            <p:nvPr/>
          </p:nvSpPr>
          <p:spPr>
            <a:xfrm>
              <a:off x="7264575" y="635025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82"/>
                  </a:moveTo>
                  <a:cubicBezTo>
                    <a:pt x="1275" y="1"/>
                    <a:pt x="1" y="656"/>
                    <a:pt x="739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"/>
            <p:cNvSpPr/>
            <p:nvPr/>
          </p:nvSpPr>
          <p:spPr>
            <a:xfrm>
              <a:off x="6573725" y="6433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34" y="36"/>
                  </a:cubicBezTo>
                  <a:cubicBezTo>
                    <a:pt x="274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6"/>
            <p:cNvSpPr/>
            <p:nvPr/>
          </p:nvSpPr>
          <p:spPr>
            <a:xfrm>
              <a:off x="4201400" y="6415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6"/>
            <p:cNvSpPr/>
            <p:nvPr/>
          </p:nvSpPr>
          <p:spPr>
            <a:xfrm>
              <a:off x="2511025" y="64097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44"/>
                  </a:moveTo>
                  <a:cubicBezTo>
                    <a:pt x="0" y="263"/>
                    <a:pt x="393" y="275"/>
                    <a:pt x="429" y="144"/>
                  </a:cubicBezTo>
                  <a:cubicBezTo>
                    <a:pt x="405" y="1"/>
                    <a:pt x="214" y="72"/>
                    <a:pt x="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6"/>
            <p:cNvSpPr/>
            <p:nvPr/>
          </p:nvSpPr>
          <p:spPr>
            <a:xfrm>
              <a:off x="5582825" y="630850"/>
              <a:ext cx="20875" cy="15525"/>
            </a:xfrm>
            <a:custGeom>
              <a:avLst/>
              <a:gdLst/>
              <a:ahLst/>
              <a:cxnLst/>
              <a:rect l="l" t="t" r="r" b="b"/>
              <a:pathLst>
                <a:path w="835" h="621" extrusionOk="0">
                  <a:moveTo>
                    <a:pt x="834" y="549"/>
                  </a:moveTo>
                  <a:lnTo>
                    <a:pt x="834" y="108"/>
                  </a:lnTo>
                  <a:cubicBezTo>
                    <a:pt x="1" y="1"/>
                    <a:pt x="1" y="620"/>
                    <a:pt x="834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6"/>
            <p:cNvSpPr/>
            <p:nvPr/>
          </p:nvSpPr>
          <p:spPr>
            <a:xfrm>
              <a:off x="2397025" y="6383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32"/>
                  </a:moveTo>
                  <a:cubicBezTo>
                    <a:pt x="214" y="72"/>
                    <a:pt x="36" y="1"/>
                    <a:pt x="0" y="132"/>
                  </a:cubicBezTo>
                  <a:cubicBezTo>
                    <a:pt x="12" y="191"/>
                    <a:pt x="191" y="263"/>
                    <a:pt x="214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6"/>
            <p:cNvSpPr/>
            <p:nvPr/>
          </p:nvSpPr>
          <p:spPr>
            <a:xfrm>
              <a:off x="3500125" y="6353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3" y="203"/>
                    <a:pt x="191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6"/>
            <p:cNvSpPr/>
            <p:nvPr/>
          </p:nvSpPr>
          <p:spPr>
            <a:xfrm>
              <a:off x="2342550" y="630575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226" y="0"/>
                  </a:moveTo>
                  <a:cubicBezTo>
                    <a:pt x="238" y="143"/>
                    <a:pt x="119" y="250"/>
                    <a:pt x="0" y="333"/>
                  </a:cubicBezTo>
                  <a:cubicBezTo>
                    <a:pt x="286" y="333"/>
                    <a:pt x="298" y="488"/>
                    <a:pt x="655" y="453"/>
                  </a:cubicBezTo>
                  <a:cubicBezTo>
                    <a:pt x="726" y="191"/>
                    <a:pt x="607" y="24"/>
                    <a:pt x="22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6"/>
            <p:cNvSpPr/>
            <p:nvPr/>
          </p:nvSpPr>
          <p:spPr>
            <a:xfrm>
              <a:off x="2252950" y="6353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6"/>
            <p:cNvSpPr/>
            <p:nvPr/>
          </p:nvSpPr>
          <p:spPr>
            <a:xfrm>
              <a:off x="1717750" y="6276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4"/>
                  </a:moveTo>
                  <a:cubicBezTo>
                    <a:pt x="227" y="214"/>
                    <a:pt x="263" y="310"/>
                    <a:pt x="442" y="333"/>
                  </a:cubicBezTo>
                  <a:cubicBezTo>
                    <a:pt x="442" y="214"/>
                    <a:pt x="608" y="202"/>
                    <a:pt x="656" y="119"/>
                  </a:cubicBezTo>
                  <a:cubicBezTo>
                    <a:pt x="442" y="119"/>
                    <a:pt x="394" y="24"/>
                    <a:pt x="227" y="0"/>
                  </a:cubicBezTo>
                  <a:cubicBezTo>
                    <a:pt x="227" y="119"/>
                    <a:pt x="49" y="131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6"/>
            <p:cNvSpPr/>
            <p:nvPr/>
          </p:nvSpPr>
          <p:spPr>
            <a:xfrm>
              <a:off x="3755225" y="624600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7" y="191"/>
                    <a:pt x="750" y="191"/>
                    <a:pt x="691" y="1"/>
                  </a:cubicBezTo>
                  <a:lnTo>
                    <a:pt x="262" y="1"/>
                  </a:lnTo>
                  <a:cubicBezTo>
                    <a:pt x="0" y="180"/>
                    <a:pt x="0" y="275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6"/>
            <p:cNvSpPr/>
            <p:nvPr/>
          </p:nvSpPr>
          <p:spPr>
            <a:xfrm>
              <a:off x="2380350" y="6270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24" y="203"/>
                    <a:pt x="203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6"/>
            <p:cNvSpPr/>
            <p:nvPr/>
          </p:nvSpPr>
          <p:spPr>
            <a:xfrm>
              <a:off x="2255625" y="6270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2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6"/>
            <p:cNvSpPr/>
            <p:nvPr/>
          </p:nvSpPr>
          <p:spPr>
            <a:xfrm>
              <a:off x="7082125" y="6249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6"/>
            <p:cNvSpPr/>
            <p:nvPr/>
          </p:nvSpPr>
          <p:spPr>
            <a:xfrm>
              <a:off x="2478875" y="608550"/>
              <a:ext cx="20550" cy="15500"/>
            </a:xfrm>
            <a:custGeom>
              <a:avLst/>
              <a:gdLst/>
              <a:ahLst/>
              <a:cxnLst/>
              <a:rect l="l" t="t" r="r" b="b"/>
              <a:pathLst>
                <a:path w="822" h="620" extrusionOk="0">
                  <a:moveTo>
                    <a:pt x="0" y="83"/>
                  </a:moveTo>
                  <a:lnTo>
                    <a:pt x="0" y="536"/>
                  </a:lnTo>
                  <a:cubicBezTo>
                    <a:pt x="822" y="619"/>
                    <a:pt x="822" y="0"/>
                    <a:pt x="0" y="8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6"/>
            <p:cNvSpPr/>
            <p:nvPr/>
          </p:nvSpPr>
          <p:spPr>
            <a:xfrm>
              <a:off x="2541975" y="5999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53" y="656"/>
                  </a:moveTo>
                  <a:cubicBezTo>
                    <a:pt x="1179" y="1"/>
                    <a:pt x="0" y="608"/>
                    <a:pt x="953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6"/>
            <p:cNvSpPr/>
            <p:nvPr/>
          </p:nvSpPr>
          <p:spPr>
            <a:xfrm>
              <a:off x="6457050" y="597825"/>
              <a:ext cx="27100" cy="16700"/>
            </a:xfrm>
            <a:custGeom>
              <a:avLst/>
              <a:gdLst/>
              <a:ahLst/>
              <a:cxnLst/>
              <a:rect l="l" t="t" r="r" b="b"/>
              <a:pathLst>
                <a:path w="1084" h="668" extrusionOk="0">
                  <a:moveTo>
                    <a:pt x="0" y="512"/>
                  </a:moveTo>
                  <a:cubicBezTo>
                    <a:pt x="274" y="667"/>
                    <a:pt x="798" y="667"/>
                    <a:pt x="1084" y="512"/>
                  </a:cubicBezTo>
                  <a:cubicBezTo>
                    <a:pt x="1084" y="0"/>
                    <a:pt x="0" y="0"/>
                    <a:pt x="0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6"/>
            <p:cNvSpPr/>
            <p:nvPr/>
          </p:nvSpPr>
          <p:spPr>
            <a:xfrm>
              <a:off x="6348100" y="61062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0"/>
                  </a:moveTo>
                  <a:cubicBezTo>
                    <a:pt x="274" y="36"/>
                    <a:pt x="1" y="0"/>
                    <a:pt x="1" y="108"/>
                  </a:cubicBezTo>
                  <a:cubicBezTo>
                    <a:pt x="167" y="96"/>
                    <a:pt x="441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6"/>
            <p:cNvSpPr/>
            <p:nvPr/>
          </p:nvSpPr>
          <p:spPr>
            <a:xfrm>
              <a:off x="6918400" y="605275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14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191"/>
                    <a:pt x="239" y="250"/>
                    <a:pt x="668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"/>
            <p:cNvSpPr/>
            <p:nvPr/>
          </p:nvSpPr>
          <p:spPr>
            <a:xfrm>
              <a:off x="6984200" y="598125"/>
              <a:ext cx="10725" cy="7750"/>
            </a:xfrm>
            <a:custGeom>
              <a:avLst/>
              <a:gdLst/>
              <a:ahLst/>
              <a:cxnLst/>
              <a:rect l="l" t="t" r="r" b="b"/>
              <a:pathLst>
                <a:path w="429" h="310" extrusionOk="0">
                  <a:moveTo>
                    <a:pt x="429" y="167"/>
                  </a:moveTo>
                  <a:cubicBezTo>
                    <a:pt x="191" y="179"/>
                    <a:pt x="84" y="0"/>
                    <a:pt x="0" y="167"/>
                  </a:cubicBezTo>
                  <a:cubicBezTo>
                    <a:pt x="0" y="286"/>
                    <a:pt x="381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"/>
            <p:cNvSpPr/>
            <p:nvPr/>
          </p:nvSpPr>
          <p:spPr>
            <a:xfrm>
              <a:off x="3182225" y="59872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20" y="155"/>
                  </a:cubicBezTo>
                  <a:cubicBezTo>
                    <a:pt x="179" y="167"/>
                    <a:pt x="453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6"/>
            <p:cNvSpPr/>
            <p:nvPr/>
          </p:nvSpPr>
          <p:spPr>
            <a:xfrm>
              <a:off x="6446025" y="5909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6"/>
            <p:cNvSpPr/>
            <p:nvPr/>
          </p:nvSpPr>
          <p:spPr>
            <a:xfrm>
              <a:off x="6564800" y="588000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15"/>
                    <a:pt x="250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6"/>
            <p:cNvSpPr/>
            <p:nvPr/>
          </p:nvSpPr>
          <p:spPr>
            <a:xfrm>
              <a:off x="6326375" y="5823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405" y="36"/>
                    <a:pt x="227" y="0"/>
                  </a:cubicBezTo>
                  <a:cubicBezTo>
                    <a:pt x="227" y="119"/>
                    <a:pt x="48" y="143"/>
                    <a:pt x="0" y="226"/>
                  </a:cubicBezTo>
                  <a:cubicBezTo>
                    <a:pt x="227" y="226"/>
                    <a:pt x="250" y="322"/>
                    <a:pt x="429" y="346"/>
                  </a:cubicBezTo>
                  <a:cubicBezTo>
                    <a:pt x="441" y="226"/>
                    <a:pt x="608" y="215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"/>
            <p:cNvSpPr/>
            <p:nvPr/>
          </p:nvSpPr>
          <p:spPr>
            <a:xfrm>
              <a:off x="6220400" y="5874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"/>
            <p:cNvSpPr/>
            <p:nvPr/>
          </p:nvSpPr>
          <p:spPr>
            <a:xfrm>
              <a:off x="5535200" y="575800"/>
              <a:ext cx="25025" cy="14000"/>
            </a:xfrm>
            <a:custGeom>
              <a:avLst/>
              <a:gdLst/>
              <a:ahLst/>
              <a:cxnLst/>
              <a:rect l="l" t="t" r="r" b="b"/>
              <a:pathLst>
                <a:path w="1001" h="560" extrusionOk="0">
                  <a:moveTo>
                    <a:pt x="775" y="488"/>
                  </a:moveTo>
                  <a:cubicBezTo>
                    <a:pt x="798" y="488"/>
                    <a:pt x="763" y="381"/>
                    <a:pt x="775" y="369"/>
                  </a:cubicBezTo>
                  <a:cubicBezTo>
                    <a:pt x="798" y="358"/>
                    <a:pt x="989" y="131"/>
                    <a:pt x="1001" y="143"/>
                  </a:cubicBezTo>
                  <a:cubicBezTo>
                    <a:pt x="763" y="0"/>
                    <a:pt x="1" y="560"/>
                    <a:pt x="77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"/>
            <p:cNvSpPr/>
            <p:nvPr/>
          </p:nvSpPr>
          <p:spPr>
            <a:xfrm>
              <a:off x="6177250" y="574000"/>
              <a:ext cx="18775" cy="6000"/>
            </a:xfrm>
            <a:custGeom>
              <a:avLst/>
              <a:gdLst/>
              <a:ahLst/>
              <a:cxnLst/>
              <a:rect l="l" t="t" r="r" b="b"/>
              <a:pathLst>
                <a:path w="751" h="240" extrusionOk="0">
                  <a:moveTo>
                    <a:pt x="536" y="239"/>
                  </a:moveTo>
                  <a:cubicBezTo>
                    <a:pt x="536" y="120"/>
                    <a:pt x="715" y="96"/>
                    <a:pt x="751" y="13"/>
                  </a:cubicBezTo>
                  <a:cubicBezTo>
                    <a:pt x="417" y="25"/>
                    <a:pt x="0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"/>
            <p:cNvSpPr/>
            <p:nvPr/>
          </p:nvSpPr>
          <p:spPr>
            <a:xfrm>
              <a:off x="2326475" y="57342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0" y="143"/>
                  </a:cubicBezTo>
                  <a:cubicBezTo>
                    <a:pt x="0" y="202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6"/>
            <p:cNvSpPr/>
            <p:nvPr/>
          </p:nvSpPr>
          <p:spPr>
            <a:xfrm>
              <a:off x="7131225" y="550800"/>
              <a:ext cx="44100" cy="28600"/>
            </a:xfrm>
            <a:custGeom>
              <a:avLst/>
              <a:gdLst/>
              <a:ahLst/>
              <a:cxnLst/>
              <a:rect l="l" t="t" r="r" b="b"/>
              <a:pathLst>
                <a:path w="1764" h="1144" extrusionOk="0">
                  <a:moveTo>
                    <a:pt x="1513" y="36"/>
                  </a:moveTo>
                  <a:cubicBezTo>
                    <a:pt x="370" y="0"/>
                    <a:pt x="144" y="453"/>
                    <a:pt x="1" y="929"/>
                  </a:cubicBezTo>
                  <a:cubicBezTo>
                    <a:pt x="906" y="1143"/>
                    <a:pt x="1763" y="750"/>
                    <a:pt x="151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6"/>
            <p:cNvSpPr/>
            <p:nvPr/>
          </p:nvSpPr>
          <p:spPr>
            <a:xfrm>
              <a:off x="6451675" y="574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18" y="120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6"/>
            <p:cNvSpPr/>
            <p:nvPr/>
          </p:nvSpPr>
          <p:spPr>
            <a:xfrm>
              <a:off x="2413675" y="551675"/>
              <a:ext cx="40225" cy="19675"/>
            </a:xfrm>
            <a:custGeom>
              <a:avLst/>
              <a:gdLst/>
              <a:ahLst/>
              <a:cxnLst/>
              <a:rect l="l" t="t" r="r" b="b"/>
              <a:pathLst>
                <a:path w="1609" h="787" extrusionOk="0">
                  <a:moveTo>
                    <a:pt x="1084" y="787"/>
                  </a:moveTo>
                  <a:cubicBezTo>
                    <a:pt x="1608" y="501"/>
                    <a:pt x="1001" y="180"/>
                    <a:pt x="656" y="1"/>
                  </a:cubicBezTo>
                  <a:cubicBezTo>
                    <a:pt x="620" y="132"/>
                    <a:pt x="310" y="120"/>
                    <a:pt x="1" y="120"/>
                  </a:cubicBezTo>
                  <a:cubicBezTo>
                    <a:pt x="120" y="453"/>
                    <a:pt x="501" y="668"/>
                    <a:pt x="1084" y="7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6"/>
            <p:cNvSpPr/>
            <p:nvPr/>
          </p:nvSpPr>
          <p:spPr>
            <a:xfrm>
              <a:off x="1820450" y="5627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91"/>
                    <a:pt x="691" y="0"/>
                  </a:cubicBezTo>
                  <a:lnTo>
                    <a:pt x="263" y="0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6"/>
            <p:cNvSpPr/>
            <p:nvPr/>
          </p:nvSpPr>
          <p:spPr>
            <a:xfrm>
              <a:off x="4611875" y="5564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"/>
            <p:cNvSpPr/>
            <p:nvPr/>
          </p:nvSpPr>
          <p:spPr>
            <a:xfrm>
              <a:off x="1508500" y="556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3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6"/>
            <p:cNvSpPr/>
            <p:nvPr/>
          </p:nvSpPr>
          <p:spPr>
            <a:xfrm>
              <a:off x="6378175" y="547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5" y="155"/>
                  </a:cubicBezTo>
                  <a:cubicBezTo>
                    <a:pt x="155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6"/>
            <p:cNvSpPr/>
            <p:nvPr/>
          </p:nvSpPr>
          <p:spPr>
            <a:xfrm>
              <a:off x="3585250" y="5391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51" y="382"/>
                  </a:moveTo>
                  <a:cubicBezTo>
                    <a:pt x="1263" y="1"/>
                    <a:pt x="1" y="656"/>
                    <a:pt x="751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6"/>
            <p:cNvSpPr/>
            <p:nvPr/>
          </p:nvSpPr>
          <p:spPr>
            <a:xfrm>
              <a:off x="987025" y="536200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6" y="620"/>
                  </a:moveTo>
                  <a:cubicBezTo>
                    <a:pt x="1012" y="287"/>
                    <a:pt x="1000" y="1"/>
                    <a:pt x="322" y="48"/>
                  </a:cubicBezTo>
                  <a:cubicBezTo>
                    <a:pt x="262" y="203"/>
                    <a:pt x="0" y="263"/>
                    <a:pt x="95" y="501"/>
                  </a:cubicBezTo>
                  <a:cubicBezTo>
                    <a:pt x="393" y="537"/>
                    <a:pt x="524" y="656"/>
                    <a:pt x="976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6"/>
            <p:cNvSpPr/>
            <p:nvPr/>
          </p:nvSpPr>
          <p:spPr>
            <a:xfrm>
              <a:off x="929875" y="5347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6"/>
            <p:cNvSpPr/>
            <p:nvPr/>
          </p:nvSpPr>
          <p:spPr>
            <a:xfrm>
              <a:off x="6848475" y="526375"/>
              <a:ext cx="17275" cy="12250"/>
            </a:xfrm>
            <a:custGeom>
              <a:avLst/>
              <a:gdLst/>
              <a:ahLst/>
              <a:cxnLst/>
              <a:rect l="l" t="t" r="r" b="b"/>
              <a:pathLst>
                <a:path w="691" h="490" extrusionOk="0">
                  <a:moveTo>
                    <a:pt x="202" y="1"/>
                  </a:moveTo>
                  <a:cubicBezTo>
                    <a:pt x="214" y="144"/>
                    <a:pt x="95" y="251"/>
                    <a:pt x="0" y="334"/>
                  </a:cubicBezTo>
                  <a:cubicBezTo>
                    <a:pt x="274" y="334"/>
                    <a:pt x="298" y="489"/>
                    <a:pt x="655" y="453"/>
                  </a:cubicBezTo>
                  <a:cubicBezTo>
                    <a:pt x="691" y="191"/>
                    <a:pt x="595" y="25"/>
                    <a:pt x="20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6"/>
            <p:cNvSpPr/>
            <p:nvPr/>
          </p:nvSpPr>
          <p:spPr>
            <a:xfrm>
              <a:off x="5915900" y="526375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15"/>
                  </a:moveTo>
                  <a:cubicBezTo>
                    <a:pt x="703" y="215"/>
                    <a:pt x="787" y="25"/>
                    <a:pt x="548" y="1"/>
                  </a:cubicBezTo>
                  <a:cubicBezTo>
                    <a:pt x="537" y="179"/>
                    <a:pt x="1" y="84"/>
                    <a:pt x="120" y="334"/>
                  </a:cubicBezTo>
                  <a:cubicBezTo>
                    <a:pt x="667" y="334"/>
                    <a:pt x="810" y="549"/>
                    <a:pt x="98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6"/>
            <p:cNvSpPr/>
            <p:nvPr/>
          </p:nvSpPr>
          <p:spPr>
            <a:xfrm>
              <a:off x="3201275" y="531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3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6"/>
            <p:cNvSpPr/>
            <p:nvPr/>
          </p:nvSpPr>
          <p:spPr>
            <a:xfrm>
              <a:off x="2872375" y="519250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381"/>
                  </a:moveTo>
                  <a:cubicBezTo>
                    <a:pt x="786" y="369"/>
                    <a:pt x="989" y="143"/>
                    <a:pt x="1000" y="167"/>
                  </a:cubicBezTo>
                  <a:cubicBezTo>
                    <a:pt x="762" y="0"/>
                    <a:pt x="0" y="584"/>
                    <a:pt x="774" y="500"/>
                  </a:cubicBezTo>
                  <a:cubicBezTo>
                    <a:pt x="786" y="500"/>
                    <a:pt x="762" y="405"/>
                    <a:pt x="774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6"/>
            <p:cNvSpPr/>
            <p:nvPr/>
          </p:nvSpPr>
          <p:spPr>
            <a:xfrm>
              <a:off x="4054950" y="520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6"/>
            <p:cNvSpPr/>
            <p:nvPr/>
          </p:nvSpPr>
          <p:spPr>
            <a:xfrm>
              <a:off x="3315575" y="517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"/>
            <p:cNvSpPr/>
            <p:nvPr/>
          </p:nvSpPr>
          <p:spPr>
            <a:xfrm>
              <a:off x="2125550" y="52072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1"/>
                  </a:moveTo>
                  <a:cubicBezTo>
                    <a:pt x="274" y="24"/>
                    <a:pt x="1" y="1"/>
                    <a:pt x="1" y="108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"/>
            <p:cNvSpPr/>
            <p:nvPr/>
          </p:nvSpPr>
          <p:spPr>
            <a:xfrm>
              <a:off x="4557400" y="516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79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"/>
            <p:cNvSpPr/>
            <p:nvPr/>
          </p:nvSpPr>
          <p:spPr>
            <a:xfrm>
              <a:off x="5522100" y="5150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20"/>
                  </a:cubicBezTo>
                  <a:cubicBezTo>
                    <a:pt x="167" y="72"/>
                    <a:pt x="429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"/>
            <p:cNvSpPr/>
            <p:nvPr/>
          </p:nvSpPr>
          <p:spPr>
            <a:xfrm>
              <a:off x="2206800" y="514775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2"/>
                  </a:moveTo>
                  <a:cubicBezTo>
                    <a:pt x="394" y="24"/>
                    <a:pt x="49" y="1"/>
                    <a:pt x="1" y="132"/>
                  </a:cubicBezTo>
                  <a:cubicBezTo>
                    <a:pt x="263" y="108"/>
                    <a:pt x="620" y="132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"/>
            <p:cNvSpPr/>
            <p:nvPr/>
          </p:nvSpPr>
          <p:spPr>
            <a:xfrm>
              <a:off x="2138950" y="5144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4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"/>
            <p:cNvSpPr/>
            <p:nvPr/>
          </p:nvSpPr>
          <p:spPr>
            <a:xfrm>
              <a:off x="1348075" y="511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1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"/>
            <p:cNvSpPr/>
            <p:nvPr/>
          </p:nvSpPr>
          <p:spPr>
            <a:xfrm>
              <a:off x="4565450" y="506450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45"/>
                  </a:moveTo>
                  <a:cubicBezTo>
                    <a:pt x="417" y="214"/>
                    <a:pt x="488" y="36"/>
                    <a:pt x="214" y="0"/>
                  </a:cubicBezTo>
                  <a:cubicBezTo>
                    <a:pt x="202" y="84"/>
                    <a:pt x="191" y="143"/>
                    <a:pt x="0" y="119"/>
                  </a:cubicBezTo>
                  <a:cubicBezTo>
                    <a:pt x="36" y="262"/>
                    <a:pt x="72" y="381"/>
                    <a:pt x="44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"/>
            <p:cNvSpPr/>
            <p:nvPr/>
          </p:nvSpPr>
          <p:spPr>
            <a:xfrm>
              <a:off x="4406200" y="502875"/>
              <a:ext cx="30975" cy="16100"/>
            </a:xfrm>
            <a:custGeom>
              <a:avLst/>
              <a:gdLst/>
              <a:ahLst/>
              <a:cxnLst/>
              <a:rect l="l" t="t" r="r" b="b"/>
              <a:pathLst>
                <a:path w="1239" h="644" extrusionOk="0">
                  <a:moveTo>
                    <a:pt x="727" y="369"/>
                  </a:moveTo>
                  <a:cubicBezTo>
                    <a:pt x="1238" y="0"/>
                    <a:pt x="0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"/>
            <p:cNvSpPr/>
            <p:nvPr/>
          </p:nvSpPr>
          <p:spPr>
            <a:xfrm>
              <a:off x="6356150" y="498100"/>
              <a:ext cx="22050" cy="14025"/>
            </a:xfrm>
            <a:custGeom>
              <a:avLst/>
              <a:gdLst/>
              <a:ahLst/>
              <a:cxnLst/>
              <a:rect l="l" t="t" r="r" b="b"/>
              <a:pathLst>
                <a:path w="882" h="561" extrusionOk="0">
                  <a:moveTo>
                    <a:pt x="548" y="560"/>
                  </a:moveTo>
                  <a:cubicBezTo>
                    <a:pt x="845" y="418"/>
                    <a:pt x="881" y="13"/>
                    <a:pt x="322" y="1"/>
                  </a:cubicBezTo>
                  <a:cubicBezTo>
                    <a:pt x="48" y="144"/>
                    <a:pt x="0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"/>
            <p:cNvSpPr/>
            <p:nvPr/>
          </p:nvSpPr>
          <p:spPr>
            <a:xfrm>
              <a:off x="5625400" y="506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6"/>
                    <a:pt x="429" y="119"/>
                    <a:pt x="429" y="0"/>
                  </a:cubicBezTo>
                  <a:cubicBezTo>
                    <a:pt x="262" y="48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"/>
            <p:cNvSpPr/>
            <p:nvPr/>
          </p:nvSpPr>
          <p:spPr>
            <a:xfrm>
              <a:off x="4823800" y="5031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8"/>
                  </a:moveTo>
                  <a:lnTo>
                    <a:pt x="536" y="238"/>
                  </a:lnTo>
                  <a:cubicBezTo>
                    <a:pt x="536" y="119"/>
                    <a:pt x="715" y="107"/>
                    <a:pt x="763" y="12"/>
                  </a:cubicBezTo>
                  <a:cubicBezTo>
                    <a:pt x="417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"/>
            <p:cNvSpPr/>
            <p:nvPr/>
          </p:nvSpPr>
          <p:spPr>
            <a:xfrm>
              <a:off x="6720775" y="5005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62" y="24"/>
                  </a:cubicBezTo>
                  <a:cubicBezTo>
                    <a:pt x="417" y="36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"/>
            <p:cNvSpPr/>
            <p:nvPr/>
          </p:nvSpPr>
          <p:spPr>
            <a:xfrm>
              <a:off x="6757075" y="4880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394" y="619"/>
                  </a:moveTo>
                  <a:cubicBezTo>
                    <a:pt x="465" y="476"/>
                    <a:pt x="703" y="405"/>
                    <a:pt x="620" y="179"/>
                  </a:cubicBezTo>
                  <a:cubicBezTo>
                    <a:pt x="1" y="0"/>
                    <a:pt x="1" y="667"/>
                    <a:pt x="394" y="6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"/>
            <p:cNvSpPr/>
            <p:nvPr/>
          </p:nvSpPr>
          <p:spPr>
            <a:xfrm>
              <a:off x="6685350" y="498100"/>
              <a:ext cx="10725" cy="5400"/>
            </a:xfrm>
            <a:custGeom>
              <a:avLst/>
              <a:gdLst/>
              <a:ahLst/>
              <a:cxnLst/>
              <a:rect l="l" t="t" r="r" b="b"/>
              <a:pathLst>
                <a:path w="429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"/>
            <p:cNvSpPr/>
            <p:nvPr/>
          </p:nvSpPr>
          <p:spPr>
            <a:xfrm>
              <a:off x="7003250" y="4972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"/>
            <p:cNvSpPr/>
            <p:nvPr/>
          </p:nvSpPr>
          <p:spPr>
            <a:xfrm>
              <a:off x="5239325" y="492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1"/>
                  </a:moveTo>
                  <a:cubicBezTo>
                    <a:pt x="287" y="1"/>
                    <a:pt x="108" y="84"/>
                    <a:pt x="1" y="227"/>
                  </a:cubicBezTo>
                  <a:cubicBezTo>
                    <a:pt x="346" y="227"/>
                    <a:pt x="763" y="239"/>
                    <a:pt x="668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"/>
            <p:cNvSpPr/>
            <p:nvPr/>
          </p:nvSpPr>
          <p:spPr>
            <a:xfrm>
              <a:off x="4742250" y="4945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"/>
            <p:cNvSpPr/>
            <p:nvPr/>
          </p:nvSpPr>
          <p:spPr>
            <a:xfrm>
              <a:off x="3214975" y="4945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"/>
            <p:cNvSpPr/>
            <p:nvPr/>
          </p:nvSpPr>
          <p:spPr>
            <a:xfrm>
              <a:off x="6592775" y="4891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82" y="274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"/>
            <p:cNvSpPr/>
            <p:nvPr/>
          </p:nvSpPr>
          <p:spPr>
            <a:xfrm>
              <a:off x="5626000" y="482025"/>
              <a:ext cx="51800" cy="13425"/>
            </a:xfrm>
            <a:custGeom>
              <a:avLst/>
              <a:gdLst/>
              <a:ahLst/>
              <a:cxnLst/>
              <a:rect l="l" t="t" r="r" b="b"/>
              <a:pathLst>
                <a:path w="2072" h="537" extrusionOk="0">
                  <a:moveTo>
                    <a:pt x="1286" y="537"/>
                  </a:moveTo>
                  <a:cubicBezTo>
                    <a:pt x="2072" y="1"/>
                    <a:pt x="0" y="382"/>
                    <a:pt x="1286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6"/>
            <p:cNvSpPr/>
            <p:nvPr/>
          </p:nvSpPr>
          <p:spPr>
            <a:xfrm>
              <a:off x="6638925" y="486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24"/>
                  </a:moveTo>
                  <a:cubicBezTo>
                    <a:pt x="262" y="1"/>
                    <a:pt x="0" y="84"/>
                    <a:pt x="107" y="143"/>
                  </a:cubicBezTo>
                  <a:cubicBezTo>
                    <a:pt x="179" y="179"/>
                    <a:pt x="441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6"/>
            <p:cNvSpPr/>
            <p:nvPr/>
          </p:nvSpPr>
          <p:spPr>
            <a:xfrm>
              <a:off x="4293975" y="4811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6"/>
            <p:cNvSpPr/>
            <p:nvPr/>
          </p:nvSpPr>
          <p:spPr>
            <a:xfrm>
              <a:off x="280075" y="4832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6"/>
            <p:cNvSpPr/>
            <p:nvPr/>
          </p:nvSpPr>
          <p:spPr>
            <a:xfrm>
              <a:off x="1145675" y="4701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715" y="441"/>
                  </a:moveTo>
                  <a:cubicBezTo>
                    <a:pt x="774" y="191"/>
                    <a:pt x="667" y="24"/>
                    <a:pt x="286" y="1"/>
                  </a:cubicBezTo>
                  <a:cubicBezTo>
                    <a:pt x="0" y="120"/>
                    <a:pt x="107" y="465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"/>
            <p:cNvSpPr/>
            <p:nvPr/>
          </p:nvSpPr>
          <p:spPr>
            <a:xfrm>
              <a:off x="4489825" y="460300"/>
              <a:ext cx="21475" cy="17900"/>
            </a:xfrm>
            <a:custGeom>
              <a:avLst/>
              <a:gdLst/>
              <a:ahLst/>
              <a:cxnLst/>
              <a:rect l="l" t="t" r="r" b="b"/>
              <a:pathLst>
                <a:path w="859" h="716" extrusionOk="0">
                  <a:moveTo>
                    <a:pt x="858" y="715"/>
                  </a:moveTo>
                  <a:lnTo>
                    <a:pt x="858" y="48"/>
                  </a:lnTo>
                  <a:cubicBezTo>
                    <a:pt x="60" y="1"/>
                    <a:pt x="203" y="465"/>
                    <a:pt x="1" y="7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"/>
            <p:cNvSpPr/>
            <p:nvPr/>
          </p:nvSpPr>
          <p:spPr>
            <a:xfrm>
              <a:off x="3400700" y="465950"/>
              <a:ext cx="31300" cy="16400"/>
            </a:xfrm>
            <a:custGeom>
              <a:avLst/>
              <a:gdLst/>
              <a:ahLst/>
              <a:cxnLst/>
              <a:rect l="l" t="t" r="r" b="b"/>
              <a:pathLst>
                <a:path w="1252" h="656" extrusionOk="0">
                  <a:moveTo>
                    <a:pt x="727" y="394"/>
                  </a:moveTo>
                  <a:cubicBezTo>
                    <a:pt x="1251" y="1"/>
                    <a:pt x="1" y="656"/>
                    <a:pt x="727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"/>
            <p:cNvSpPr/>
            <p:nvPr/>
          </p:nvSpPr>
          <p:spPr>
            <a:xfrm>
              <a:off x="915575" y="461500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7"/>
                  </a:moveTo>
                  <a:cubicBezTo>
                    <a:pt x="632" y="250"/>
                    <a:pt x="1394" y="12"/>
                    <a:pt x="346" y="0"/>
                  </a:cubicBezTo>
                  <a:cubicBezTo>
                    <a:pt x="477" y="227"/>
                    <a:pt x="1" y="774"/>
                    <a:pt x="775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6"/>
            <p:cNvSpPr/>
            <p:nvPr/>
          </p:nvSpPr>
          <p:spPr>
            <a:xfrm>
              <a:off x="2693175" y="4719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55"/>
                  </a:moveTo>
                  <a:cubicBezTo>
                    <a:pt x="179" y="179"/>
                    <a:pt x="441" y="95"/>
                    <a:pt x="334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"/>
            <p:cNvSpPr/>
            <p:nvPr/>
          </p:nvSpPr>
          <p:spPr>
            <a:xfrm>
              <a:off x="802175" y="471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5"/>
                    <a:pt x="108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"/>
            <p:cNvSpPr/>
            <p:nvPr/>
          </p:nvSpPr>
          <p:spPr>
            <a:xfrm>
              <a:off x="3378100" y="4662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6"/>
            <p:cNvSpPr/>
            <p:nvPr/>
          </p:nvSpPr>
          <p:spPr>
            <a:xfrm>
              <a:off x="486650" y="466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"/>
            <p:cNvSpPr/>
            <p:nvPr/>
          </p:nvSpPr>
          <p:spPr>
            <a:xfrm>
              <a:off x="5002700" y="463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31" y="156"/>
                  </a:moveTo>
                  <a:cubicBezTo>
                    <a:pt x="191" y="179"/>
                    <a:pt x="453" y="96"/>
                    <a:pt x="346" y="37"/>
                  </a:cubicBezTo>
                  <a:cubicBezTo>
                    <a:pt x="286" y="1"/>
                    <a:pt x="0" y="96"/>
                    <a:pt x="13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"/>
            <p:cNvSpPr/>
            <p:nvPr/>
          </p:nvSpPr>
          <p:spPr>
            <a:xfrm>
              <a:off x="2896175" y="455250"/>
              <a:ext cx="28300" cy="11925"/>
            </a:xfrm>
            <a:custGeom>
              <a:avLst/>
              <a:gdLst/>
              <a:ahLst/>
              <a:cxnLst/>
              <a:rect l="l" t="t" r="r" b="b"/>
              <a:pathLst>
                <a:path w="1132" h="477" extrusionOk="0">
                  <a:moveTo>
                    <a:pt x="48" y="131"/>
                  </a:moveTo>
                  <a:cubicBezTo>
                    <a:pt x="72" y="262"/>
                    <a:pt x="1" y="465"/>
                    <a:pt x="275" y="477"/>
                  </a:cubicBezTo>
                  <a:cubicBezTo>
                    <a:pt x="287" y="191"/>
                    <a:pt x="1120" y="310"/>
                    <a:pt x="1132" y="24"/>
                  </a:cubicBezTo>
                  <a:cubicBezTo>
                    <a:pt x="453" y="143"/>
                    <a:pt x="549" y="0"/>
                    <a:pt x="4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6"/>
            <p:cNvSpPr/>
            <p:nvPr/>
          </p:nvSpPr>
          <p:spPr>
            <a:xfrm>
              <a:off x="744125" y="455850"/>
              <a:ext cx="25025" cy="11325"/>
            </a:xfrm>
            <a:custGeom>
              <a:avLst/>
              <a:gdLst/>
              <a:ahLst/>
              <a:cxnLst/>
              <a:rect l="l" t="t" r="r" b="b"/>
              <a:pathLst>
                <a:path w="1001" h="453" extrusionOk="0">
                  <a:moveTo>
                    <a:pt x="691" y="453"/>
                  </a:moveTo>
                  <a:cubicBezTo>
                    <a:pt x="751" y="298"/>
                    <a:pt x="1001" y="238"/>
                    <a:pt x="894" y="0"/>
                  </a:cubicBezTo>
                  <a:lnTo>
                    <a:pt x="24" y="0"/>
                  </a:lnTo>
                  <a:cubicBezTo>
                    <a:pt x="1" y="286"/>
                    <a:pt x="370" y="345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6"/>
            <p:cNvSpPr/>
            <p:nvPr/>
          </p:nvSpPr>
          <p:spPr>
            <a:xfrm>
              <a:off x="1978800" y="454950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5" y="191"/>
                    <a:pt x="96" y="0"/>
                    <a:pt x="1" y="250"/>
                  </a:cubicBezTo>
                  <a:cubicBezTo>
                    <a:pt x="215" y="262"/>
                    <a:pt x="251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6"/>
            <p:cNvSpPr/>
            <p:nvPr/>
          </p:nvSpPr>
          <p:spPr>
            <a:xfrm>
              <a:off x="1418925" y="4612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0" y="120"/>
                  </a:moveTo>
                  <a:cubicBezTo>
                    <a:pt x="167" y="84"/>
                    <a:pt x="441" y="120"/>
                    <a:pt x="441" y="0"/>
                  </a:cubicBezTo>
                  <a:cubicBezTo>
                    <a:pt x="262" y="48"/>
                    <a:pt x="0" y="12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6"/>
            <p:cNvSpPr/>
            <p:nvPr/>
          </p:nvSpPr>
          <p:spPr>
            <a:xfrm>
              <a:off x="445275" y="4540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36" y="179"/>
                  </a:moveTo>
                  <a:cubicBezTo>
                    <a:pt x="1" y="298"/>
                    <a:pt x="203" y="477"/>
                    <a:pt x="263" y="298"/>
                  </a:cubicBezTo>
                  <a:cubicBezTo>
                    <a:pt x="287" y="179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6"/>
            <p:cNvSpPr/>
            <p:nvPr/>
          </p:nvSpPr>
          <p:spPr>
            <a:xfrm>
              <a:off x="2807175" y="4579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6"/>
            <p:cNvSpPr/>
            <p:nvPr/>
          </p:nvSpPr>
          <p:spPr>
            <a:xfrm>
              <a:off x="6193025" y="4552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"/>
            <p:cNvSpPr/>
            <p:nvPr/>
          </p:nvSpPr>
          <p:spPr>
            <a:xfrm>
              <a:off x="4473750" y="449300"/>
              <a:ext cx="25050" cy="10150"/>
            </a:xfrm>
            <a:custGeom>
              <a:avLst/>
              <a:gdLst/>
              <a:ahLst/>
              <a:cxnLst/>
              <a:rect l="l" t="t" r="r" b="b"/>
              <a:pathLst>
                <a:path w="1002" h="406" extrusionOk="0">
                  <a:moveTo>
                    <a:pt x="846" y="262"/>
                  </a:moveTo>
                  <a:cubicBezTo>
                    <a:pt x="1001" y="0"/>
                    <a:pt x="1" y="24"/>
                    <a:pt x="191" y="262"/>
                  </a:cubicBezTo>
                  <a:cubicBezTo>
                    <a:pt x="275" y="357"/>
                    <a:pt x="775" y="405"/>
                    <a:pt x="846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6"/>
            <p:cNvSpPr/>
            <p:nvPr/>
          </p:nvSpPr>
          <p:spPr>
            <a:xfrm>
              <a:off x="4418100" y="441550"/>
              <a:ext cx="19075" cy="17000"/>
            </a:xfrm>
            <a:custGeom>
              <a:avLst/>
              <a:gdLst/>
              <a:ahLst/>
              <a:cxnLst/>
              <a:rect l="l" t="t" r="r" b="b"/>
              <a:pathLst>
                <a:path w="763" h="680" extrusionOk="0">
                  <a:moveTo>
                    <a:pt x="465" y="679"/>
                  </a:moveTo>
                  <a:cubicBezTo>
                    <a:pt x="381" y="477"/>
                    <a:pt x="762" y="1"/>
                    <a:pt x="36" y="120"/>
                  </a:cubicBezTo>
                  <a:cubicBezTo>
                    <a:pt x="0" y="394"/>
                    <a:pt x="0" y="667"/>
                    <a:pt x="465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6"/>
            <p:cNvSpPr/>
            <p:nvPr/>
          </p:nvSpPr>
          <p:spPr>
            <a:xfrm>
              <a:off x="6301675" y="44960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6"/>
            <p:cNvSpPr/>
            <p:nvPr/>
          </p:nvSpPr>
          <p:spPr>
            <a:xfrm>
              <a:off x="7111900" y="4436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56"/>
                  </a:moveTo>
                  <a:cubicBezTo>
                    <a:pt x="155" y="180"/>
                    <a:pt x="429" y="96"/>
                    <a:pt x="310" y="37"/>
                  </a:cubicBezTo>
                  <a:cubicBezTo>
                    <a:pt x="262" y="1"/>
                    <a:pt x="0" y="96"/>
                    <a:pt x="95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6"/>
            <p:cNvSpPr/>
            <p:nvPr/>
          </p:nvSpPr>
          <p:spPr>
            <a:xfrm>
              <a:off x="5856375" y="440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79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6"/>
            <p:cNvSpPr/>
            <p:nvPr/>
          </p:nvSpPr>
          <p:spPr>
            <a:xfrm>
              <a:off x="1464750" y="4409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6"/>
            <p:cNvSpPr/>
            <p:nvPr/>
          </p:nvSpPr>
          <p:spPr>
            <a:xfrm>
              <a:off x="3739750" y="432625"/>
              <a:ext cx="21450" cy="9250"/>
            </a:xfrm>
            <a:custGeom>
              <a:avLst/>
              <a:gdLst/>
              <a:ahLst/>
              <a:cxnLst/>
              <a:rect l="l" t="t" r="r" b="b"/>
              <a:pathLst>
                <a:path w="858" h="370" extrusionOk="0">
                  <a:moveTo>
                    <a:pt x="857" y="24"/>
                  </a:moveTo>
                  <a:cubicBezTo>
                    <a:pt x="369" y="0"/>
                    <a:pt x="48" y="60"/>
                    <a:pt x="0" y="250"/>
                  </a:cubicBezTo>
                  <a:cubicBezTo>
                    <a:pt x="417" y="215"/>
                    <a:pt x="476" y="370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6"/>
            <p:cNvSpPr/>
            <p:nvPr/>
          </p:nvSpPr>
          <p:spPr>
            <a:xfrm>
              <a:off x="3386125" y="4356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1"/>
                    <a:pt x="24" y="131"/>
                  </a:cubicBezTo>
                  <a:cubicBezTo>
                    <a:pt x="1" y="203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6"/>
            <p:cNvSpPr/>
            <p:nvPr/>
          </p:nvSpPr>
          <p:spPr>
            <a:xfrm>
              <a:off x="1503150" y="4379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6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6"/>
            <p:cNvSpPr/>
            <p:nvPr/>
          </p:nvSpPr>
          <p:spPr>
            <a:xfrm>
              <a:off x="658100" y="429650"/>
              <a:ext cx="23550" cy="12525"/>
            </a:xfrm>
            <a:custGeom>
              <a:avLst/>
              <a:gdLst/>
              <a:ahLst/>
              <a:cxnLst/>
              <a:rect l="l" t="t" r="r" b="b"/>
              <a:pathLst>
                <a:path w="942" h="501" extrusionOk="0">
                  <a:moveTo>
                    <a:pt x="1" y="489"/>
                  </a:moveTo>
                  <a:cubicBezTo>
                    <a:pt x="382" y="500"/>
                    <a:pt x="679" y="453"/>
                    <a:pt x="870" y="369"/>
                  </a:cubicBezTo>
                  <a:cubicBezTo>
                    <a:pt x="941" y="72"/>
                    <a:pt x="572" y="0"/>
                    <a:pt x="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6"/>
            <p:cNvSpPr/>
            <p:nvPr/>
          </p:nvSpPr>
          <p:spPr>
            <a:xfrm>
              <a:off x="7293750" y="432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6"/>
            <p:cNvSpPr/>
            <p:nvPr/>
          </p:nvSpPr>
          <p:spPr>
            <a:xfrm>
              <a:off x="2880700" y="427575"/>
              <a:ext cx="32775" cy="14300"/>
            </a:xfrm>
            <a:custGeom>
              <a:avLst/>
              <a:gdLst/>
              <a:ahLst/>
              <a:cxnLst/>
              <a:rect l="l" t="t" r="r" b="b"/>
              <a:pathLst>
                <a:path w="1311" h="572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9" y="202"/>
                    <a:pt x="179" y="345"/>
                    <a:pt x="1" y="452"/>
                  </a:cubicBezTo>
                  <a:cubicBezTo>
                    <a:pt x="953" y="572"/>
                    <a:pt x="977" y="214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6"/>
            <p:cNvSpPr/>
            <p:nvPr/>
          </p:nvSpPr>
          <p:spPr>
            <a:xfrm>
              <a:off x="1804075" y="433225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6"/>
                  </a:moveTo>
                  <a:lnTo>
                    <a:pt x="679" y="0"/>
                  </a:lnTo>
                  <a:lnTo>
                    <a:pt x="25" y="0"/>
                  </a:lnTo>
                  <a:cubicBezTo>
                    <a:pt x="1" y="215"/>
                    <a:pt x="239" y="274"/>
                    <a:pt x="67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6"/>
            <p:cNvSpPr/>
            <p:nvPr/>
          </p:nvSpPr>
          <p:spPr>
            <a:xfrm>
              <a:off x="1745750" y="422200"/>
              <a:ext cx="35725" cy="14925"/>
            </a:xfrm>
            <a:custGeom>
              <a:avLst/>
              <a:gdLst/>
              <a:ahLst/>
              <a:cxnLst/>
              <a:rect l="l" t="t" r="r" b="b"/>
              <a:pathLst>
                <a:path w="1429" h="597" extrusionOk="0">
                  <a:moveTo>
                    <a:pt x="405" y="560"/>
                  </a:moveTo>
                  <a:cubicBezTo>
                    <a:pt x="1429" y="596"/>
                    <a:pt x="976" y="36"/>
                    <a:pt x="405" y="1"/>
                  </a:cubicBezTo>
                  <a:cubicBezTo>
                    <a:pt x="0" y="203"/>
                    <a:pt x="536" y="203"/>
                    <a:pt x="40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6"/>
            <p:cNvSpPr/>
            <p:nvPr/>
          </p:nvSpPr>
          <p:spPr>
            <a:xfrm>
              <a:off x="3846900" y="425175"/>
              <a:ext cx="17875" cy="8375"/>
            </a:xfrm>
            <a:custGeom>
              <a:avLst/>
              <a:gdLst/>
              <a:ahLst/>
              <a:cxnLst/>
              <a:rect l="l" t="t" r="r" b="b"/>
              <a:pathLst>
                <a:path w="715" h="335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62" y="144"/>
                    <a:pt x="0" y="156"/>
                    <a:pt x="60" y="334"/>
                  </a:cubicBezTo>
                  <a:lnTo>
                    <a:pt x="71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6"/>
            <p:cNvSpPr/>
            <p:nvPr/>
          </p:nvSpPr>
          <p:spPr>
            <a:xfrm>
              <a:off x="1674300" y="430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83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6"/>
            <p:cNvSpPr/>
            <p:nvPr/>
          </p:nvSpPr>
          <p:spPr>
            <a:xfrm>
              <a:off x="1076900" y="417750"/>
              <a:ext cx="15800" cy="14000"/>
            </a:xfrm>
            <a:custGeom>
              <a:avLst/>
              <a:gdLst/>
              <a:ahLst/>
              <a:cxnLst/>
              <a:rect l="l" t="t" r="r" b="b"/>
              <a:pathLst>
                <a:path w="632" h="560" extrusionOk="0">
                  <a:moveTo>
                    <a:pt x="418" y="512"/>
                  </a:moveTo>
                  <a:cubicBezTo>
                    <a:pt x="429" y="441"/>
                    <a:pt x="441" y="381"/>
                    <a:pt x="632" y="417"/>
                  </a:cubicBezTo>
                  <a:lnTo>
                    <a:pt x="632" y="191"/>
                  </a:lnTo>
                  <a:cubicBezTo>
                    <a:pt x="96" y="0"/>
                    <a:pt x="1" y="560"/>
                    <a:pt x="41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6"/>
            <p:cNvSpPr/>
            <p:nvPr/>
          </p:nvSpPr>
          <p:spPr>
            <a:xfrm>
              <a:off x="5763800" y="42430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120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6"/>
            <p:cNvSpPr/>
            <p:nvPr/>
          </p:nvSpPr>
          <p:spPr>
            <a:xfrm>
              <a:off x="5686125" y="414175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6"/>
                  </a:moveTo>
                  <a:cubicBezTo>
                    <a:pt x="2048" y="0"/>
                    <a:pt x="0" y="393"/>
                    <a:pt x="1262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"/>
            <p:cNvSpPr/>
            <p:nvPr/>
          </p:nvSpPr>
          <p:spPr>
            <a:xfrm>
              <a:off x="4820525" y="419225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7" y="191"/>
                    <a:pt x="751" y="179"/>
                    <a:pt x="667" y="1"/>
                  </a:cubicBezTo>
                  <a:lnTo>
                    <a:pt x="239" y="1"/>
                  </a:lnTo>
                  <a:cubicBezTo>
                    <a:pt x="1" y="155"/>
                    <a:pt x="1" y="275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6"/>
            <p:cNvSpPr/>
            <p:nvPr/>
          </p:nvSpPr>
          <p:spPr>
            <a:xfrm>
              <a:off x="337525" y="418325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1" y="275"/>
                  </a:moveTo>
                  <a:cubicBezTo>
                    <a:pt x="227" y="275"/>
                    <a:pt x="251" y="358"/>
                    <a:pt x="429" y="394"/>
                  </a:cubicBezTo>
                  <a:cubicBezTo>
                    <a:pt x="1025" y="191"/>
                    <a:pt x="120" y="1"/>
                    <a:pt x="1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6"/>
            <p:cNvSpPr/>
            <p:nvPr/>
          </p:nvSpPr>
          <p:spPr>
            <a:xfrm>
              <a:off x="5905200" y="42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6"/>
            <p:cNvSpPr/>
            <p:nvPr/>
          </p:nvSpPr>
          <p:spPr>
            <a:xfrm>
              <a:off x="4910725" y="42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"/>
            <p:cNvSpPr/>
            <p:nvPr/>
          </p:nvSpPr>
          <p:spPr>
            <a:xfrm>
              <a:off x="2209800" y="421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1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67" y="179"/>
                    <a:pt x="429" y="95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"/>
            <p:cNvSpPr/>
            <p:nvPr/>
          </p:nvSpPr>
          <p:spPr>
            <a:xfrm>
              <a:off x="5781375" y="4097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82"/>
                  </a:moveTo>
                  <a:cubicBezTo>
                    <a:pt x="1250" y="1"/>
                    <a:pt x="0" y="656"/>
                    <a:pt x="714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"/>
            <p:cNvSpPr/>
            <p:nvPr/>
          </p:nvSpPr>
          <p:spPr>
            <a:xfrm>
              <a:off x="4071025" y="41535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56"/>
                  </a:moveTo>
                  <a:cubicBezTo>
                    <a:pt x="441" y="37"/>
                    <a:pt x="48" y="1"/>
                    <a:pt x="1" y="156"/>
                  </a:cubicBezTo>
                  <a:cubicBezTo>
                    <a:pt x="251" y="156"/>
                    <a:pt x="334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"/>
            <p:cNvSpPr/>
            <p:nvPr/>
          </p:nvSpPr>
          <p:spPr>
            <a:xfrm>
              <a:off x="3867425" y="4183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6" y="180"/>
                    <a:pt x="430" y="96"/>
                    <a:pt x="322" y="37"/>
                  </a:cubicBezTo>
                  <a:cubicBezTo>
                    <a:pt x="263" y="1"/>
                    <a:pt x="1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6"/>
            <p:cNvSpPr/>
            <p:nvPr/>
          </p:nvSpPr>
          <p:spPr>
            <a:xfrm>
              <a:off x="397350" y="4192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51" y="24"/>
                    <a:pt x="1" y="1"/>
                    <a:pt x="1" y="120"/>
                  </a:cubicBezTo>
                  <a:cubicBezTo>
                    <a:pt x="168" y="84"/>
                    <a:pt x="418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6"/>
            <p:cNvSpPr/>
            <p:nvPr/>
          </p:nvSpPr>
          <p:spPr>
            <a:xfrm>
              <a:off x="6005200" y="4106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51" y="0"/>
                  </a:lnTo>
                  <a:cubicBezTo>
                    <a:pt x="1" y="179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6"/>
            <p:cNvSpPr/>
            <p:nvPr/>
          </p:nvSpPr>
          <p:spPr>
            <a:xfrm>
              <a:off x="1937725" y="415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67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6"/>
            <p:cNvSpPr/>
            <p:nvPr/>
          </p:nvSpPr>
          <p:spPr>
            <a:xfrm>
              <a:off x="1671625" y="4126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6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6"/>
            <p:cNvSpPr/>
            <p:nvPr/>
          </p:nvSpPr>
          <p:spPr>
            <a:xfrm>
              <a:off x="1391825" y="40940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67"/>
                  </a:moveTo>
                  <a:cubicBezTo>
                    <a:pt x="191" y="179"/>
                    <a:pt x="96" y="1"/>
                    <a:pt x="1" y="167"/>
                  </a:cubicBezTo>
                  <a:cubicBezTo>
                    <a:pt x="1" y="287"/>
                    <a:pt x="382" y="310"/>
                    <a:pt x="441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6"/>
            <p:cNvSpPr/>
            <p:nvPr/>
          </p:nvSpPr>
          <p:spPr>
            <a:xfrm>
              <a:off x="3625450" y="4079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6"/>
            <p:cNvSpPr/>
            <p:nvPr/>
          </p:nvSpPr>
          <p:spPr>
            <a:xfrm>
              <a:off x="1446300" y="4079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6"/>
            <p:cNvSpPr/>
            <p:nvPr/>
          </p:nvSpPr>
          <p:spPr>
            <a:xfrm>
              <a:off x="6505575" y="407625"/>
              <a:ext cx="16375" cy="3600"/>
            </a:xfrm>
            <a:custGeom>
              <a:avLst/>
              <a:gdLst/>
              <a:ahLst/>
              <a:cxnLst/>
              <a:rect l="l" t="t" r="r" b="b"/>
              <a:pathLst>
                <a:path w="655" h="144" extrusionOk="0">
                  <a:moveTo>
                    <a:pt x="655" y="12"/>
                  </a:moveTo>
                  <a:cubicBezTo>
                    <a:pt x="405" y="24"/>
                    <a:pt x="48" y="0"/>
                    <a:pt x="0" y="131"/>
                  </a:cubicBezTo>
                  <a:cubicBezTo>
                    <a:pt x="274" y="119"/>
                    <a:pt x="631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6"/>
            <p:cNvSpPr/>
            <p:nvPr/>
          </p:nvSpPr>
          <p:spPr>
            <a:xfrm>
              <a:off x="3772175" y="4049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1" y="119"/>
                  </a:moveTo>
                  <a:cubicBezTo>
                    <a:pt x="1" y="179"/>
                    <a:pt x="180" y="250"/>
                    <a:pt x="203" y="119"/>
                  </a:cubicBezTo>
                  <a:cubicBezTo>
                    <a:pt x="215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"/>
            <p:cNvSpPr/>
            <p:nvPr/>
          </p:nvSpPr>
          <p:spPr>
            <a:xfrm>
              <a:off x="739675" y="401375"/>
              <a:ext cx="10725" cy="7450"/>
            </a:xfrm>
            <a:custGeom>
              <a:avLst/>
              <a:gdLst/>
              <a:ahLst/>
              <a:cxnLst/>
              <a:rect l="l" t="t" r="r" b="b"/>
              <a:pathLst>
                <a:path w="429" h="298" extrusionOk="0">
                  <a:moveTo>
                    <a:pt x="429" y="155"/>
                  </a:moveTo>
                  <a:cubicBezTo>
                    <a:pt x="179" y="179"/>
                    <a:pt x="83" y="0"/>
                    <a:pt x="0" y="155"/>
                  </a:cubicBezTo>
                  <a:cubicBezTo>
                    <a:pt x="0" y="262"/>
                    <a:pt x="369" y="298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"/>
            <p:cNvSpPr/>
            <p:nvPr/>
          </p:nvSpPr>
          <p:spPr>
            <a:xfrm>
              <a:off x="1174250" y="399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20"/>
                  </a:moveTo>
                  <a:cubicBezTo>
                    <a:pt x="226" y="60"/>
                    <a:pt x="48" y="1"/>
                    <a:pt x="0" y="120"/>
                  </a:cubicBezTo>
                  <a:cubicBezTo>
                    <a:pt x="0" y="180"/>
                    <a:pt x="179" y="263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6"/>
            <p:cNvSpPr/>
            <p:nvPr/>
          </p:nvSpPr>
          <p:spPr>
            <a:xfrm>
              <a:off x="3032800" y="3960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3" y="215"/>
                    <a:pt x="191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"/>
            <p:cNvSpPr/>
            <p:nvPr/>
          </p:nvSpPr>
          <p:spPr>
            <a:xfrm>
              <a:off x="6190650" y="393325"/>
              <a:ext cx="11025" cy="6875"/>
            </a:xfrm>
            <a:custGeom>
              <a:avLst/>
              <a:gdLst/>
              <a:ahLst/>
              <a:cxnLst/>
              <a:rect l="l" t="t" r="r" b="b"/>
              <a:pathLst>
                <a:path w="441" h="275" extrusionOk="0">
                  <a:moveTo>
                    <a:pt x="441" y="144"/>
                  </a:moveTo>
                  <a:cubicBezTo>
                    <a:pt x="393" y="1"/>
                    <a:pt x="203" y="60"/>
                    <a:pt x="12" y="144"/>
                  </a:cubicBezTo>
                  <a:cubicBezTo>
                    <a:pt x="0" y="263"/>
                    <a:pt x="381" y="275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"/>
            <p:cNvSpPr/>
            <p:nvPr/>
          </p:nvSpPr>
          <p:spPr>
            <a:xfrm>
              <a:off x="3576625" y="3939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"/>
            <p:cNvSpPr/>
            <p:nvPr/>
          </p:nvSpPr>
          <p:spPr>
            <a:xfrm>
              <a:off x="2437800" y="3960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8"/>
                    <a:pt x="453" y="72"/>
                    <a:pt x="345" y="13"/>
                  </a:cubicBezTo>
                  <a:cubicBezTo>
                    <a:pt x="274" y="1"/>
                    <a:pt x="0" y="96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"/>
            <p:cNvSpPr/>
            <p:nvPr/>
          </p:nvSpPr>
          <p:spPr>
            <a:xfrm>
              <a:off x="2217825" y="3933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0" y="144"/>
                  </a:moveTo>
                  <a:cubicBezTo>
                    <a:pt x="0" y="203"/>
                    <a:pt x="179" y="275"/>
                    <a:pt x="215" y="144"/>
                  </a:cubicBezTo>
                  <a:cubicBezTo>
                    <a:pt x="215" y="84"/>
                    <a:pt x="36" y="1"/>
                    <a:pt x="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"/>
            <p:cNvSpPr/>
            <p:nvPr/>
          </p:nvSpPr>
          <p:spPr>
            <a:xfrm>
              <a:off x="1717750" y="3933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1" y="203"/>
                    <a:pt x="180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6"/>
            <p:cNvSpPr/>
            <p:nvPr/>
          </p:nvSpPr>
          <p:spPr>
            <a:xfrm>
              <a:off x="647400" y="3969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6"/>
            <p:cNvSpPr/>
            <p:nvPr/>
          </p:nvSpPr>
          <p:spPr>
            <a:xfrm>
              <a:off x="5506025" y="3879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1"/>
                    <a:pt x="191" y="60"/>
                    <a:pt x="1" y="131"/>
                  </a:cubicBezTo>
                  <a:cubicBezTo>
                    <a:pt x="1" y="239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6"/>
            <p:cNvSpPr/>
            <p:nvPr/>
          </p:nvSpPr>
          <p:spPr>
            <a:xfrm>
              <a:off x="5068475" y="3903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6"/>
            <p:cNvSpPr/>
            <p:nvPr/>
          </p:nvSpPr>
          <p:spPr>
            <a:xfrm>
              <a:off x="4185025" y="385600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0"/>
                  </a:moveTo>
                  <a:lnTo>
                    <a:pt x="227" y="0"/>
                  </a:lnTo>
                  <a:cubicBezTo>
                    <a:pt x="227" y="119"/>
                    <a:pt x="49" y="131"/>
                    <a:pt x="1" y="226"/>
                  </a:cubicBezTo>
                  <a:cubicBezTo>
                    <a:pt x="287" y="238"/>
                    <a:pt x="299" y="369"/>
                    <a:pt x="65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"/>
            <p:cNvSpPr/>
            <p:nvPr/>
          </p:nvSpPr>
          <p:spPr>
            <a:xfrm>
              <a:off x="2427375" y="3853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8"/>
                    <a:pt x="762" y="12"/>
                  </a:cubicBezTo>
                  <a:cubicBezTo>
                    <a:pt x="417" y="24"/>
                    <a:pt x="0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"/>
            <p:cNvSpPr/>
            <p:nvPr/>
          </p:nvSpPr>
          <p:spPr>
            <a:xfrm>
              <a:off x="5677175" y="38500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55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"/>
            <p:cNvSpPr/>
            <p:nvPr/>
          </p:nvSpPr>
          <p:spPr>
            <a:xfrm>
              <a:off x="3764150" y="373975"/>
              <a:ext cx="31875" cy="14325"/>
            </a:xfrm>
            <a:custGeom>
              <a:avLst/>
              <a:gdLst/>
              <a:ahLst/>
              <a:cxnLst/>
              <a:rect l="l" t="t" r="r" b="b"/>
              <a:pathLst>
                <a:path w="1275" h="573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9"/>
                    <a:pt x="774" y="334"/>
                    <a:pt x="953" y="1"/>
                  </a:cubicBezTo>
                  <a:cubicBezTo>
                    <a:pt x="0" y="60"/>
                    <a:pt x="643" y="239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"/>
            <p:cNvSpPr/>
            <p:nvPr/>
          </p:nvSpPr>
          <p:spPr>
            <a:xfrm>
              <a:off x="2214850" y="3850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"/>
            <p:cNvSpPr/>
            <p:nvPr/>
          </p:nvSpPr>
          <p:spPr>
            <a:xfrm>
              <a:off x="1714775" y="385000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1"/>
                  </a:moveTo>
                  <a:cubicBezTo>
                    <a:pt x="180" y="155"/>
                    <a:pt x="453" y="72"/>
                    <a:pt x="346" y="12"/>
                  </a:cubicBezTo>
                  <a:cubicBezTo>
                    <a:pt x="275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"/>
            <p:cNvSpPr/>
            <p:nvPr/>
          </p:nvSpPr>
          <p:spPr>
            <a:xfrm>
              <a:off x="376825" y="371900"/>
              <a:ext cx="36625" cy="19375"/>
            </a:xfrm>
            <a:custGeom>
              <a:avLst/>
              <a:gdLst/>
              <a:ahLst/>
              <a:cxnLst/>
              <a:rect l="l" t="t" r="r" b="b"/>
              <a:pathLst>
                <a:path w="1465" h="775" extrusionOk="0">
                  <a:moveTo>
                    <a:pt x="1465" y="429"/>
                  </a:moveTo>
                  <a:cubicBezTo>
                    <a:pt x="1048" y="382"/>
                    <a:pt x="1298" y="1"/>
                    <a:pt x="596" y="84"/>
                  </a:cubicBezTo>
                  <a:cubicBezTo>
                    <a:pt x="0" y="263"/>
                    <a:pt x="1131" y="774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6"/>
            <p:cNvSpPr/>
            <p:nvPr/>
          </p:nvSpPr>
          <p:spPr>
            <a:xfrm>
              <a:off x="7013950" y="3793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67"/>
                    <a:pt x="441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6"/>
            <p:cNvSpPr/>
            <p:nvPr/>
          </p:nvSpPr>
          <p:spPr>
            <a:xfrm>
              <a:off x="5837325" y="3799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83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"/>
            <p:cNvSpPr/>
            <p:nvPr/>
          </p:nvSpPr>
          <p:spPr>
            <a:xfrm>
              <a:off x="3570375" y="37160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215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"/>
            <p:cNvSpPr/>
            <p:nvPr/>
          </p:nvSpPr>
          <p:spPr>
            <a:xfrm>
              <a:off x="2649725" y="3734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6"/>
            <p:cNvSpPr/>
            <p:nvPr/>
          </p:nvSpPr>
          <p:spPr>
            <a:xfrm>
              <a:off x="1334675" y="3734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96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6"/>
            <p:cNvSpPr/>
            <p:nvPr/>
          </p:nvSpPr>
          <p:spPr>
            <a:xfrm>
              <a:off x="443200" y="3734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8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6"/>
            <p:cNvSpPr/>
            <p:nvPr/>
          </p:nvSpPr>
          <p:spPr>
            <a:xfrm>
              <a:off x="3818325" y="3707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7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6"/>
            <p:cNvSpPr/>
            <p:nvPr/>
          </p:nvSpPr>
          <p:spPr>
            <a:xfrm>
              <a:off x="1935050" y="364750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1" y="275"/>
                  </a:moveTo>
                  <a:cubicBezTo>
                    <a:pt x="298" y="418"/>
                    <a:pt x="810" y="418"/>
                    <a:pt x="882" y="156"/>
                  </a:cubicBezTo>
                  <a:cubicBezTo>
                    <a:pt x="584" y="1"/>
                    <a:pt x="60" y="1"/>
                    <a:pt x="1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6"/>
            <p:cNvSpPr/>
            <p:nvPr/>
          </p:nvSpPr>
          <p:spPr>
            <a:xfrm>
              <a:off x="6908300" y="36505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4"/>
                  </a:moveTo>
                  <a:cubicBezTo>
                    <a:pt x="381" y="1"/>
                    <a:pt x="191" y="60"/>
                    <a:pt x="0" y="144"/>
                  </a:cubicBezTo>
                  <a:cubicBezTo>
                    <a:pt x="0" y="263"/>
                    <a:pt x="369" y="286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"/>
            <p:cNvSpPr/>
            <p:nvPr/>
          </p:nvSpPr>
          <p:spPr>
            <a:xfrm>
              <a:off x="6359125" y="3650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03"/>
                    <a:pt x="179" y="275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"/>
            <p:cNvSpPr/>
            <p:nvPr/>
          </p:nvSpPr>
          <p:spPr>
            <a:xfrm>
              <a:off x="3864750" y="3659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"/>
            <p:cNvSpPr/>
            <p:nvPr/>
          </p:nvSpPr>
          <p:spPr>
            <a:xfrm>
              <a:off x="1334675" y="367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6"/>
            <p:cNvSpPr/>
            <p:nvPr/>
          </p:nvSpPr>
          <p:spPr>
            <a:xfrm>
              <a:off x="1309975" y="3659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4"/>
                    <a:pt x="0" y="227"/>
                  </a:cubicBezTo>
                  <a:cubicBezTo>
                    <a:pt x="346" y="203"/>
                    <a:pt x="762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6"/>
            <p:cNvSpPr/>
            <p:nvPr/>
          </p:nvSpPr>
          <p:spPr>
            <a:xfrm>
              <a:off x="378000" y="3677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22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80" y="179"/>
                    <a:pt x="453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6"/>
            <p:cNvSpPr/>
            <p:nvPr/>
          </p:nvSpPr>
          <p:spPr>
            <a:xfrm>
              <a:off x="7027650" y="359100"/>
              <a:ext cx="21750" cy="10750"/>
            </a:xfrm>
            <a:custGeom>
              <a:avLst/>
              <a:gdLst/>
              <a:ahLst/>
              <a:cxnLst/>
              <a:rect l="l" t="t" r="r" b="b"/>
              <a:pathLst>
                <a:path w="870" h="430" extrusionOk="0">
                  <a:moveTo>
                    <a:pt x="870" y="382"/>
                  </a:moveTo>
                  <a:lnTo>
                    <a:pt x="870" y="36"/>
                  </a:lnTo>
                  <a:cubicBezTo>
                    <a:pt x="370" y="1"/>
                    <a:pt x="48" y="60"/>
                    <a:pt x="1" y="263"/>
                  </a:cubicBezTo>
                  <a:cubicBezTo>
                    <a:pt x="286" y="298"/>
                    <a:pt x="405" y="429"/>
                    <a:pt x="87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6"/>
            <p:cNvSpPr/>
            <p:nvPr/>
          </p:nvSpPr>
          <p:spPr>
            <a:xfrm>
              <a:off x="6532950" y="3626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1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6"/>
            <p:cNvSpPr/>
            <p:nvPr/>
          </p:nvSpPr>
          <p:spPr>
            <a:xfrm>
              <a:off x="6293625" y="354350"/>
              <a:ext cx="23550" cy="14300"/>
            </a:xfrm>
            <a:custGeom>
              <a:avLst/>
              <a:gdLst/>
              <a:ahLst/>
              <a:cxnLst/>
              <a:rect l="l" t="t" r="r" b="b"/>
              <a:pathLst>
                <a:path w="942" h="572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775" y="286"/>
                    <a:pt x="941" y="167"/>
                    <a:pt x="429" y="0"/>
                  </a:cubicBezTo>
                  <a:cubicBezTo>
                    <a:pt x="596" y="310"/>
                    <a:pt x="1" y="226"/>
                    <a:pt x="1" y="453"/>
                  </a:cubicBezTo>
                  <a:cubicBezTo>
                    <a:pt x="144" y="464"/>
                    <a:pt x="263" y="476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6"/>
            <p:cNvSpPr/>
            <p:nvPr/>
          </p:nvSpPr>
          <p:spPr>
            <a:xfrm>
              <a:off x="6239150" y="35970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25" y="191"/>
                    <a:pt x="203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6"/>
            <p:cNvSpPr/>
            <p:nvPr/>
          </p:nvSpPr>
          <p:spPr>
            <a:xfrm>
              <a:off x="3617400" y="352550"/>
              <a:ext cx="46475" cy="13425"/>
            </a:xfrm>
            <a:custGeom>
              <a:avLst/>
              <a:gdLst/>
              <a:ahLst/>
              <a:cxnLst/>
              <a:rect l="l" t="t" r="r" b="b"/>
              <a:pathLst>
                <a:path w="1859" h="537" extrusionOk="0">
                  <a:moveTo>
                    <a:pt x="751" y="536"/>
                  </a:moveTo>
                  <a:cubicBezTo>
                    <a:pt x="1858" y="72"/>
                    <a:pt x="1" y="1"/>
                    <a:pt x="751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6"/>
            <p:cNvSpPr/>
            <p:nvPr/>
          </p:nvSpPr>
          <p:spPr>
            <a:xfrm>
              <a:off x="3886200" y="3603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84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6"/>
            <p:cNvSpPr/>
            <p:nvPr/>
          </p:nvSpPr>
          <p:spPr>
            <a:xfrm>
              <a:off x="3462625" y="3573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6"/>
            <p:cNvSpPr/>
            <p:nvPr/>
          </p:nvSpPr>
          <p:spPr>
            <a:xfrm>
              <a:off x="2658050" y="35702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6"/>
            <p:cNvSpPr/>
            <p:nvPr/>
          </p:nvSpPr>
          <p:spPr>
            <a:xfrm>
              <a:off x="1309975" y="3540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6"/>
            <p:cNvSpPr/>
            <p:nvPr/>
          </p:nvSpPr>
          <p:spPr>
            <a:xfrm>
              <a:off x="7179750" y="34540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1" y="358"/>
                  </a:moveTo>
                  <a:cubicBezTo>
                    <a:pt x="882" y="763"/>
                    <a:pt x="513" y="1"/>
                    <a:pt x="1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6"/>
            <p:cNvSpPr/>
            <p:nvPr/>
          </p:nvSpPr>
          <p:spPr>
            <a:xfrm>
              <a:off x="5380725" y="35107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12" y="203"/>
                    <a:pt x="191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6"/>
            <p:cNvSpPr/>
            <p:nvPr/>
          </p:nvSpPr>
          <p:spPr>
            <a:xfrm>
              <a:off x="7155350" y="3510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8" y="131"/>
                  </a:moveTo>
                  <a:cubicBezTo>
                    <a:pt x="167" y="167"/>
                    <a:pt x="429" y="72"/>
                    <a:pt x="322" y="12"/>
                  </a:cubicBezTo>
                  <a:cubicBezTo>
                    <a:pt x="262" y="0"/>
                    <a:pt x="0" y="83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6"/>
            <p:cNvSpPr/>
            <p:nvPr/>
          </p:nvSpPr>
          <p:spPr>
            <a:xfrm>
              <a:off x="1970475" y="35107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24"/>
                  </a:moveTo>
                  <a:cubicBezTo>
                    <a:pt x="274" y="0"/>
                    <a:pt x="0" y="83"/>
                    <a:pt x="119" y="155"/>
                  </a:cubicBezTo>
                  <a:cubicBezTo>
                    <a:pt x="167" y="167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6"/>
            <p:cNvSpPr/>
            <p:nvPr/>
          </p:nvSpPr>
          <p:spPr>
            <a:xfrm>
              <a:off x="1120075" y="351650"/>
              <a:ext cx="10725" cy="3300"/>
            </a:xfrm>
            <a:custGeom>
              <a:avLst/>
              <a:gdLst/>
              <a:ahLst/>
              <a:cxnLst/>
              <a:rect l="l" t="t" r="r" b="b"/>
              <a:pathLst>
                <a:path w="429" h="132" extrusionOk="0">
                  <a:moveTo>
                    <a:pt x="429" y="1"/>
                  </a:moveTo>
                  <a:cubicBezTo>
                    <a:pt x="262" y="37"/>
                    <a:pt x="0" y="1"/>
                    <a:pt x="0" y="132"/>
                  </a:cubicBezTo>
                  <a:cubicBezTo>
                    <a:pt x="179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"/>
            <p:cNvSpPr/>
            <p:nvPr/>
          </p:nvSpPr>
          <p:spPr>
            <a:xfrm>
              <a:off x="872425" y="35107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34" y="12"/>
                  </a:cubicBezTo>
                  <a:cubicBezTo>
                    <a:pt x="274" y="0"/>
                    <a:pt x="0" y="83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6"/>
            <p:cNvSpPr/>
            <p:nvPr/>
          </p:nvSpPr>
          <p:spPr>
            <a:xfrm>
              <a:off x="7261300" y="343325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1"/>
                  </a:moveTo>
                  <a:cubicBezTo>
                    <a:pt x="287" y="1"/>
                    <a:pt x="108" y="84"/>
                    <a:pt x="1" y="215"/>
                  </a:cubicBezTo>
                  <a:cubicBezTo>
                    <a:pt x="346" y="215"/>
                    <a:pt x="751" y="239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6"/>
            <p:cNvSpPr/>
            <p:nvPr/>
          </p:nvSpPr>
          <p:spPr>
            <a:xfrm>
              <a:off x="7166350" y="3427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108"/>
                    <a:pt x="763" y="25"/>
                  </a:cubicBezTo>
                  <a:cubicBezTo>
                    <a:pt x="418" y="36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6"/>
            <p:cNvSpPr/>
            <p:nvPr/>
          </p:nvSpPr>
          <p:spPr>
            <a:xfrm>
              <a:off x="2527375" y="337675"/>
              <a:ext cx="11050" cy="11025"/>
            </a:xfrm>
            <a:custGeom>
              <a:avLst/>
              <a:gdLst/>
              <a:ahLst/>
              <a:cxnLst/>
              <a:rect l="l" t="t" r="r" b="b"/>
              <a:pathLst>
                <a:path w="442" h="441" extrusionOk="0">
                  <a:moveTo>
                    <a:pt x="442" y="0"/>
                  </a:moveTo>
                  <a:lnTo>
                    <a:pt x="1" y="0"/>
                  </a:lnTo>
                  <a:lnTo>
                    <a:pt x="1" y="441"/>
                  </a:lnTo>
                  <a:lnTo>
                    <a:pt x="442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6"/>
            <p:cNvSpPr/>
            <p:nvPr/>
          </p:nvSpPr>
          <p:spPr>
            <a:xfrm>
              <a:off x="5562875" y="3424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80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6"/>
            <p:cNvSpPr/>
            <p:nvPr/>
          </p:nvSpPr>
          <p:spPr>
            <a:xfrm>
              <a:off x="6734175" y="340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72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6"/>
            <p:cNvSpPr/>
            <p:nvPr/>
          </p:nvSpPr>
          <p:spPr>
            <a:xfrm>
              <a:off x="5391725" y="340350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2"/>
                  </a:moveTo>
                  <a:cubicBezTo>
                    <a:pt x="406" y="24"/>
                    <a:pt x="48" y="1"/>
                    <a:pt x="1" y="131"/>
                  </a:cubicBezTo>
                  <a:cubicBezTo>
                    <a:pt x="251" y="96"/>
                    <a:pt x="620" y="131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6"/>
            <p:cNvSpPr/>
            <p:nvPr/>
          </p:nvSpPr>
          <p:spPr>
            <a:xfrm>
              <a:off x="7222925" y="3344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24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6"/>
            <p:cNvSpPr/>
            <p:nvPr/>
          </p:nvSpPr>
          <p:spPr>
            <a:xfrm>
              <a:off x="7102950" y="33500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80" y="226"/>
                  </a:moveTo>
                  <a:lnTo>
                    <a:pt x="680" y="0"/>
                  </a:lnTo>
                  <a:lnTo>
                    <a:pt x="25" y="0"/>
                  </a:lnTo>
                  <a:cubicBezTo>
                    <a:pt x="1" y="203"/>
                    <a:pt x="251" y="250"/>
                    <a:pt x="680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6"/>
            <p:cNvSpPr/>
            <p:nvPr/>
          </p:nvSpPr>
          <p:spPr>
            <a:xfrm>
              <a:off x="1346575" y="321300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5"/>
                  </a:moveTo>
                  <a:cubicBezTo>
                    <a:pt x="1156" y="1"/>
                    <a:pt x="1" y="608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6"/>
            <p:cNvSpPr/>
            <p:nvPr/>
          </p:nvSpPr>
          <p:spPr>
            <a:xfrm>
              <a:off x="6685050" y="323375"/>
              <a:ext cx="23825" cy="11350"/>
            </a:xfrm>
            <a:custGeom>
              <a:avLst/>
              <a:gdLst/>
              <a:ahLst/>
              <a:cxnLst/>
              <a:rect l="l" t="t" r="r" b="b"/>
              <a:pathLst>
                <a:path w="953" h="454" extrusionOk="0">
                  <a:moveTo>
                    <a:pt x="655" y="1"/>
                  </a:moveTo>
                  <a:cubicBezTo>
                    <a:pt x="846" y="370"/>
                    <a:pt x="84" y="239"/>
                    <a:pt x="0" y="453"/>
                  </a:cubicBezTo>
                  <a:lnTo>
                    <a:pt x="858" y="453"/>
                  </a:lnTo>
                  <a:cubicBezTo>
                    <a:pt x="834" y="287"/>
                    <a:pt x="953" y="48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"/>
            <p:cNvSpPr/>
            <p:nvPr/>
          </p:nvSpPr>
          <p:spPr>
            <a:xfrm>
              <a:off x="5402450" y="3320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79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"/>
            <p:cNvSpPr/>
            <p:nvPr/>
          </p:nvSpPr>
          <p:spPr>
            <a:xfrm>
              <a:off x="4247550" y="3314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6"/>
            <p:cNvSpPr/>
            <p:nvPr/>
          </p:nvSpPr>
          <p:spPr>
            <a:xfrm>
              <a:off x="1930000" y="3260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0" y="345"/>
                  </a:moveTo>
                  <a:lnTo>
                    <a:pt x="429" y="345"/>
                  </a:lnTo>
                  <a:cubicBezTo>
                    <a:pt x="441" y="191"/>
                    <a:pt x="715" y="191"/>
                    <a:pt x="6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6"/>
            <p:cNvSpPr/>
            <p:nvPr/>
          </p:nvSpPr>
          <p:spPr>
            <a:xfrm>
              <a:off x="7149700" y="3284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43"/>
                  </a:moveTo>
                  <a:cubicBezTo>
                    <a:pt x="179" y="179"/>
                    <a:pt x="453" y="84"/>
                    <a:pt x="345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6"/>
            <p:cNvSpPr/>
            <p:nvPr/>
          </p:nvSpPr>
          <p:spPr>
            <a:xfrm>
              <a:off x="5674500" y="318925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65" y="393"/>
                    <a:pt x="656" y="405"/>
                  </a:cubicBezTo>
                  <a:lnTo>
                    <a:pt x="656" y="179"/>
                  </a:lnTo>
                  <a:cubicBezTo>
                    <a:pt x="120" y="0"/>
                    <a:pt x="1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6"/>
            <p:cNvSpPr/>
            <p:nvPr/>
          </p:nvSpPr>
          <p:spPr>
            <a:xfrm>
              <a:off x="5043775" y="326350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15"/>
                    <a:pt x="762" y="251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6"/>
            <p:cNvSpPr/>
            <p:nvPr/>
          </p:nvSpPr>
          <p:spPr>
            <a:xfrm>
              <a:off x="6407925" y="3180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20"/>
                  </a:moveTo>
                  <a:lnTo>
                    <a:pt x="1" y="334"/>
                  </a:lnTo>
                  <a:cubicBezTo>
                    <a:pt x="394" y="715"/>
                    <a:pt x="1072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6"/>
            <p:cNvSpPr/>
            <p:nvPr/>
          </p:nvSpPr>
          <p:spPr>
            <a:xfrm>
              <a:off x="5372675" y="3257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67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6"/>
            <p:cNvSpPr/>
            <p:nvPr/>
          </p:nvSpPr>
          <p:spPr>
            <a:xfrm>
              <a:off x="3650150" y="306725"/>
              <a:ext cx="29775" cy="27700"/>
            </a:xfrm>
            <a:custGeom>
              <a:avLst/>
              <a:gdLst/>
              <a:ahLst/>
              <a:cxnLst/>
              <a:rect l="l" t="t" r="r" b="b"/>
              <a:pathLst>
                <a:path w="1191" h="1108" extrusionOk="0">
                  <a:moveTo>
                    <a:pt x="1191" y="667"/>
                  </a:moveTo>
                  <a:lnTo>
                    <a:pt x="1191" y="453"/>
                  </a:lnTo>
                  <a:cubicBezTo>
                    <a:pt x="310" y="0"/>
                    <a:pt x="0" y="1107"/>
                    <a:pt x="1191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6"/>
            <p:cNvSpPr/>
            <p:nvPr/>
          </p:nvSpPr>
          <p:spPr>
            <a:xfrm>
              <a:off x="7368475" y="315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74" y="143"/>
                    <a:pt x="0" y="143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6"/>
            <p:cNvSpPr/>
            <p:nvPr/>
          </p:nvSpPr>
          <p:spPr>
            <a:xfrm>
              <a:off x="255675" y="317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12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6"/>
            <p:cNvSpPr/>
            <p:nvPr/>
          </p:nvSpPr>
          <p:spPr>
            <a:xfrm>
              <a:off x="7087175" y="31445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6"/>
            <p:cNvSpPr/>
            <p:nvPr/>
          </p:nvSpPr>
          <p:spPr>
            <a:xfrm>
              <a:off x="6810375" y="306725"/>
              <a:ext cx="31275" cy="17275"/>
            </a:xfrm>
            <a:custGeom>
              <a:avLst/>
              <a:gdLst/>
              <a:ahLst/>
              <a:cxnLst/>
              <a:rect l="l" t="t" r="r" b="b"/>
              <a:pathLst>
                <a:path w="1251" h="691" extrusionOk="0">
                  <a:moveTo>
                    <a:pt x="1072" y="572"/>
                  </a:moveTo>
                  <a:cubicBezTo>
                    <a:pt x="1250" y="179"/>
                    <a:pt x="857" y="72"/>
                    <a:pt x="417" y="0"/>
                  </a:cubicBezTo>
                  <a:cubicBezTo>
                    <a:pt x="0" y="214"/>
                    <a:pt x="191" y="691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6"/>
            <p:cNvSpPr/>
            <p:nvPr/>
          </p:nvSpPr>
          <p:spPr>
            <a:xfrm>
              <a:off x="4714875" y="3171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79"/>
                    <a:pt x="452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"/>
            <p:cNvSpPr/>
            <p:nvPr/>
          </p:nvSpPr>
          <p:spPr>
            <a:xfrm>
              <a:off x="791150" y="317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6"/>
            <p:cNvSpPr/>
            <p:nvPr/>
          </p:nvSpPr>
          <p:spPr>
            <a:xfrm>
              <a:off x="7147000" y="3153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72"/>
                    <a:pt x="442" y="108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6"/>
            <p:cNvSpPr/>
            <p:nvPr/>
          </p:nvSpPr>
          <p:spPr>
            <a:xfrm>
              <a:off x="5299450" y="29272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3"/>
                  </a:moveTo>
                  <a:cubicBezTo>
                    <a:pt x="1668" y="846"/>
                    <a:pt x="25" y="1"/>
                    <a:pt x="1" y="10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6"/>
            <p:cNvSpPr/>
            <p:nvPr/>
          </p:nvSpPr>
          <p:spPr>
            <a:xfrm>
              <a:off x="774775" y="3144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80" y="167"/>
                    <a:pt x="442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6"/>
            <p:cNvSpPr/>
            <p:nvPr/>
          </p:nvSpPr>
          <p:spPr>
            <a:xfrm>
              <a:off x="2782775" y="306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2" y="191"/>
                    <a:pt x="191" y="250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6"/>
            <p:cNvSpPr/>
            <p:nvPr/>
          </p:nvSpPr>
          <p:spPr>
            <a:xfrm>
              <a:off x="5739700" y="301050"/>
              <a:ext cx="17875" cy="8675"/>
            </a:xfrm>
            <a:custGeom>
              <a:avLst/>
              <a:gdLst/>
              <a:ahLst/>
              <a:cxnLst/>
              <a:rect l="l" t="t" r="r" b="b"/>
              <a:pathLst>
                <a:path w="715" h="347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429" y="346"/>
                  </a:lnTo>
                  <a:cubicBezTo>
                    <a:pt x="441" y="203"/>
                    <a:pt x="715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6"/>
            <p:cNvSpPr/>
            <p:nvPr/>
          </p:nvSpPr>
          <p:spPr>
            <a:xfrm>
              <a:off x="5489650" y="30075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30" y="120"/>
                    <a:pt x="394" y="37"/>
                    <a:pt x="215" y="1"/>
                  </a:cubicBezTo>
                  <a:cubicBezTo>
                    <a:pt x="215" y="120"/>
                    <a:pt x="37" y="132"/>
                    <a:pt x="1" y="227"/>
                  </a:cubicBezTo>
                  <a:cubicBezTo>
                    <a:pt x="215" y="227"/>
                    <a:pt x="251" y="311"/>
                    <a:pt x="430" y="334"/>
                  </a:cubicBezTo>
                  <a:cubicBezTo>
                    <a:pt x="430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6"/>
            <p:cNvSpPr/>
            <p:nvPr/>
          </p:nvSpPr>
          <p:spPr>
            <a:xfrm>
              <a:off x="3095325" y="3061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31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6"/>
            <p:cNvSpPr/>
            <p:nvPr/>
          </p:nvSpPr>
          <p:spPr>
            <a:xfrm>
              <a:off x="1989525" y="303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6"/>
            <p:cNvSpPr/>
            <p:nvPr/>
          </p:nvSpPr>
          <p:spPr>
            <a:xfrm>
              <a:off x="6649925" y="3031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4"/>
                    <a:pt x="108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6"/>
            <p:cNvSpPr/>
            <p:nvPr/>
          </p:nvSpPr>
          <p:spPr>
            <a:xfrm>
              <a:off x="459575" y="303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6"/>
            <p:cNvSpPr/>
            <p:nvPr/>
          </p:nvSpPr>
          <p:spPr>
            <a:xfrm>
              <a:off x="5612000" y="3004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24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67" y="167"/>
                    <a:pt x="429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6"/>
            <p:cNvSpPr/>
            <p:nvPr/>
          </p:nvSpPr>
          <p:spPr>
            <a:xfrm>
              <a:off x="5405425" y="295400"/>
              <a:ext cx="19075" cy="5675"/>
            </a:xfrm>
            <a:custGeom>
              <a:avLst/>
              <a:gdLst/>
              <a:ahLst/>
              <a:cxnLst/>
              <a:rect l="l" t="t" r="r" b="b"/>
              <a:pathLst>
                <a:path w="763" h="227" extrusionOk="0">
                  <a:moveTo>
                    <a:pt x="536" y="227"/>
                  </a:moveTo>
                  <a:cubicBezTo>
                    <a:pt x="536" y="108"/>
                    <a:pt x="715" y="96"/>
                    <a:pt x="763" y="13"/>
                  </a:cubicBezTo>
                  <a:cubicBezTo>
                    <a:pt x="417" y="24"/>
                    <a:pt x="1" y="1"/>
                    <a:pt x="10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6"/>
            <p:cNvSpPr/>
            <p:nvPr/>
          </p:nvSpPr>
          <p:spPr>
            <a:xfrm>
              <a:off x="5000325" y="2921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4"/>
                  </a:moveTo>
                  <a:cubicBezTo>
                    <a:pt x="226" y="84"/>
                    <a:pt x="48" y="1"/>
                    <a:pt x="12" y="144"/>
                  </a:cubicBezTo>
                  <a:cubicBezTo>
                    <a:pt x="0" y="203"/>
                    <a:pt x="179" y="263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6"/>
            <p:cNvSpPr/>
            <p:nvPr/>
          </p:nvSpPr>
          <p:spPr>
            <a:xfrm>
              <a:off x="4603550" y="2900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"/>
            <p:cNvSpPr/>
            <p:nvPr/>
          </p:nvSpPr>
          <p:spPr>
            <a:xfrm>
              <a:off x="1927025" y="291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45" y="37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"/>
            <p:cNvSpPr/>
            <p:nvPr/>
          </p:nvSpPr>
          <p:spPr>
            <a:xfrm>
              <a:off x="684600" y="2870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03"/>
                    <a:pt x="239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6"/>
            <p:cNvSpPr/>
            <p:nvPr/>
          </p:nvSpPr>
          <p:spPr>
            <a:xfrm>
              <a:off x="4366900" y="2835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4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6"/>
            <p:cNvSpPr/>
            <p:nvPr/>
          </p:nvSpPr>
          <p:spPr>
            <a:xfrm>
              <a:off x="1802600" y="278725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96" y="215"/>
                  </a:moveTo>
                  <a:cubicBezTo>
                    <a:pt x="381" y="215"/>
                    <a:pt x="393" y="370"/>
                    <a:pt x="750" y="334"/>
                  </a:cubicBezTo>
                  <a:cubicBezTo>
                    <a:pt x="1072" y="49"/>
                    <a:pt x="0" y="1"/>
                    <a:pt x="96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6"/>
            <p:cNvSpPr/>
            <p:nvPr/>
          </p:nvSpPr>
          <p:spPr>
            <a:xfrm>
              <a:off x="3932325" y="2808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20" y="131"/>
                  </a:moveTo>
                  <a:cubicBezTo>
                    <a:pt x="179" y="155"/>
                    <a:pt x="453" y="72"/>
                    <a:pt x="334" y="12"/>
                  </a:cubicBezTo>
                  <a:cubicBezTo>
                    <a:pt x="274" y="0"/>
                    <a:pt x="0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6"/>
            <p:cNvSpPr/>
            <p:nvPr/>
          </p:nvSpPr>
          <p:spPr>
            <a:xfrm>
              <a:off x="3440600" y="278150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8"/>
                    <a:pt x="381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6"/>
            <p:cNvSpPr/>
            <p:nvPr/>
          </p:nvSpPr>
          <p:spPr>
            <a:xfrm>
              <a:off x="1212650" y="2784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67" y="95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"/>
            <p:cNvSpPr/>
            <p:nvPr/>
          </p:nvSpPr>
          <p:spPr>
            <a:xfrm>
              <a:off x="800375" y="269800"/>
              <a:ext cx="21475" cy="11650"/>
            </a:xfrm>
            <a:custGeom>
              <a:avLst/>
              <a:gdLst/>
              <a:ahLst/>
              <a:cxnLst/>
              <a:rect l="l" t="t" r="r" b="b"/>
              <a:pathLst>
                <a:path w="859" h="466" extrusionOk="0">
                  <a:moveTo>
                    <a:pt x="608" y="465"/>
                  </a:moveTo>
                  <a:cubicBezTo>
                    <a:pt x="739" y="465"/>
                    <a:pt x="858" y="453"/>
                    <a:pt x="822" y="346"/>
                  </a:cubicBezTo>
                  <a:cubicBezTo>
                    <a:pt x="453" y="346"/>
                    <a:pt x="691" y="36"/>
                    <a:pt x="382" y="1"/>
                  </a:cubicBezTo>
                  <a:cubicBezTo>
                    <a:pt x="1" y="227"/>
                    <a:pt x="549" y="227"/>
                    <a:pt x="156" y="453"/>
                  </a:cubicBezTo>
                  <a:cubicBezTo>
                    <a:pt x="322" y="465"/>
                    <a:pt x="453" y="465"/>
                    <a:pt x="608" y="46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"/>
            <p:cNvSpPr/>
            <p:nvPr/>
          </p:nvSpPr>
          <p:spPr>
            <a:xfrm>
              <a:off x="3761175" y="272175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62" y="132"/>
                    <a:pt x="346" y="311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6"/>
            <p:cNvSpPr/>
            <p:nvPr/>
          </p:nvSpPr>
          <p:spPr>
            <a:xfrm>
              <a:off x="889675" y="267425"/>
              <a:ext cx="19975" cy="11050"/>
            </a:xfrm>
            <a:custGeom>
              <a:avLst/>
              <a:gdLst/>
              <a:ahLst/>
              <a:cxnLst/>
              <a:rect l="l" t="t" r="r" b="b"/>
              <a:pathLst>
                <a:path w="799" h="442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9" y="191"/>
                    <a:pt x="703" y="12"/>
                    <a:pt x="310" y="0"/>
                  </a:cubicBezTo>
                  <a:cubicBezTo>
                    <a:pt x="239" y="143"/>
                    <a:pt x="1" y="203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6"/>
            <p:cNvSpPr/>
            <p:nvPr/>
          </p:nvSpPr>
          <p:spPr>
            <a:xfrm>
              <a:off x="3846600" y="262075"/>
              <a:ext cx="28900" cy="18475"/>
            </a:xfrm>
            <a:custGeom>
              <a:avLst/>
              <a:gdLst/>
              <a:ahLst/>
              <a:cxnLst/>
              <a:rect l="l" t="t" r="r" b="b"/>
              <a:pathLst>
                <a:path w="1156" h="739" extrusionOk="0">
                  <a:moveTo>
                    <a:pt x="1155" y="214"/>
                  </a:moveTo>
                  <a:cubicBezTo>
                    <a:pt x="453" y="286"/>
                    <a:pt x="489" y="0"/>
                    <a:pt x="72" y="214"/>
                  </a:cubicBezTo>
                  <a:cubicBezTo>
                    <a:pt x="0" y="738"/>
                    <a:pt x="1072" y="512"/>
                    <a:pt x="1155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6"/>
            <p:cNvSpPr/>
            <p:nvPr/>
          </p:nvSpPr>
          <p:spPr>
            <a:xfrm>
              <a:off x="1157875" y="2695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72"/>
                    <a:pt x="48" y="1"/>
                    <a:pt x="0" y="144"/>
                  </a:cubicBezTo>
                  <a:cubicBezTo>
                    <a:pt x="0" y="191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6"/>
            <p:cNvSpPr/>
            <p:nvPr/>
          </p:nvSpPr>
          <p:spPr>
            <a:xfrm>
              <a:off x="4799400" y="2644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6"/>
            <p:cNvSpPr/>
            <p:nvPr/>
          </p:nvSpPr>
          <p:spPr>
            <a:xfrm>
              <a:off x="3923400" y="26445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19"/>
                  </a:lnTo>
                  <a:cubicBezTo>
                    <a:pt x="262" y="119"/>
                    <a:pt x="215" y="24"/>
                    <a:pt x="48" y="0"/>
                  </a:cubicBezTo>
                  <a:cubicBezTo>
                    <a:pt x="60" y="179"/>
                    <a:pt x="0" y="393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6"/>
            <p:cNvSpPr/>
            <p:nvPr/>
          </p:nvSpPr>
          <p:spPr>
            <a:xfrm>
              <a:off x="878075" y="266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6"/>
            <p:cNvSpPr/>
            <p:nvPr/>
          </p:nvSpPr>
          <p:spPr>
            <a:xfrm>
              <a:off x="7174100" y="260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43"/>
                  </a:moveTo>
                  <a:cubicBezTo>
                    <a:pt x="393" y="1"/>
                    <a:pt x="203" y="60"/>
                    <a:pt x="0" y="143"/>
                  </a:cubicBezTo>
                  <a:cubicBezTo>
                    <a:pt x="12" y="262"/>
                    <a:pt x="393" y="286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6"/>
            <p:cNvSpPr/>
            <p:nvPr/>
          </p:nvSpPr>
          <p:spPr>
            <a:xfrm>
              <a:off x="7345550" y="2582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6"/>
            <p:cNvSpPr/>
            <p:nvPr/>
          </p:nvSpPr>
          <p:spPr>
            <a:xfrm>
              <a:off x="7280350" y="2582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8" y="167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6"/>
            <p:cNvSpPr/>
            <p:nvPr/>
          </p:nvSpPr>
          <p:spPr>
            <a:xfrm>
              <a:off x="7009800" y="246875"/>
              <a:ext cx="17875" cy="11950"/>
            </a:xfrm>
            <a:custGeom>
              <a:avLst/>
              <a:gdLst/>
              <a:ahLst/>
              <a:cxnLst/>
              <a:rect l="l" t="t" r="r" b="b"/>
              <a:pathLst>
                <a:path w="715" h="478" extrusionOk="0">
                  <a:moveTo>
                    <a:pt x="715" y="477"/>
                  </a:moveTo>
                  <a:lnTo>
                    <a:pt x="715" y="25"/>
                  </a:lnTo>
                  <a:cubicBezTo>
                    <a:pt x="131" y="1"/>
                    <a:pt x="0" y="180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6"/>
            <p:cNvSpPr/>
            <p:nvPr/>
          </p:nvSpPr>
          <p:spPr>
            <a:xfrm>
              <a:off x="1595425" y="2555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1" y="84"/>
                    <a:pt x="108" y="143"/>
                  </a:cubicBezTo>
                  <a:cubicBezTo>
                    <a:pt x="167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6"/>
            <p:cNvSpPr/>
            <p:nvPr/>
          </p:nvSpPr>
          <p:spPr>
            <a:xfrm>
              <a:off x="1576375" y="242125"/>
              <a:ext cx="18475" cy="13725"/>
            </a:xfrm>
            <a:custGeom>
              <a:avLst/>
              <a:gdLst/>
              <a:ahLst/>
              <a:cxnLst/>
              <a:rect l="l" t="t" r="r" b="b"/>
              <a:pathLst>
                <a:path w="739" h="549" extrusionOk="0">
                  <a:moveTo>
                    <a:pt x="1" y="96"/>
                  </a:moveTo>
                  <a:lnTo>
                    <a:pt x="1" y="548"/>
                  </a:lnTo>
                  <a:lnTo>
                    <a:pt x="655" y="548"/>
                  </a:lnTo>
                  <a:cubicBezTo>
                    <a:pt x="715" y="262"/>
                    <a:pt x="739" y="0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6"/>
            <p:cNvSpPr/>
            <p:nvPr/>
          </p:nvSpPr>
          <p:spPr>
            <a:xfrm>
              <a:off x="6609450" y="242125"/>
              <a:ext cx="20850" cy="13425"/>
            </a:xfrm>
            <a:custGeom>
              <a:avLst/>
              <a:gdLst/>
              <a:ahLst/>
              <a:cxnLst/>
              <a:rect l="l" t="t" r="r" b="b"/>
              <a:pathLst>
                <a:path w="834" h="537" extrusionOk="0">
                  <a:moveTo>
                    <a:pt x="215" y="0"/>
                  </a:moveTo>
                  <a:cubicBezTo>
                    <a:pt x="227" y="191"/>
                    <a:pt x="167" y="358"/>
                    <a:pt x="0" y="441"/>
                  </a:cubicBezTo>
                  <a:cubicBezTo>
                    <a:pt x="727" y="536"/>
                    <a:pt x="834" y="12"/>
                    <a:pt x="2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6"/>
            <p:cNvSpPr/>
            <p:nvPr/>
          </p:nvSpPr>
          <p:spPr>
            <a:xfrm>
              <a:off x="3283125" y="24717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30" y="144"/>
                  </a:moveTo>
                  <a:cubicBezTo>
                    <a:pt x="430" y="13"/>
                    <a:pt x="60" y="1"/>
                    <a:pt x="1" y="144"/>
                  </a:cubicBezTo>
                  <a:cubicBezTo>
                    <a:pt x="239" y="120"/>
                    <a:pt x="334" y="299"/>
                    <a:pt x="43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6"/>
            <p:cNvSpPr/>
            <p:nvPr/>
          </p:nvSpPr>
          <p:spPr>
            <a:xfrm>
              <a:off x="1416225" y="2498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80" y="167"/>
                    <a:pt x="441" y="71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6"/>
            <p:cNvSpPr/>
            <p:nvPr/>
          </p:nvSpPr>
          <p:spPr>
            <a:xfrm>
              <a:off x="641425" y="2471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44"/>
                  </a:moveTo>
                  <a:cubicBezTo>
                    <a:pt x="227" y="72"/>
                    <a:pt x="49" y="1"/>
                    <a:pt x="1" y="144"/>
                  </a:cubicBezTo>
                  <a:cubicBezTo>
                    <a:pt x="13" y="191"/>
                    <a:pt x="191" y="251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6"/>
            <p:cNvSpPr/>
            <p:nvPr/>
          </p:nvSpPr>
          <p:spPr>
            <a:xfrm>
              <a:off x="413725" y="243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70" y="144"/>
                  </a:moveTo>
                  <a:cubicBezTo>
                    <a:pt x="572" y="1"/>
                    <a:pt x="60" y="1"/>
                    <a:pt x="1" y="275"/>
                  </a:cubicBezTo>
                  <a:cubicBezTo>
                    <a:pt x="286" y="406"/>
                    <a:pt x="810" y="418"/>
                    <a:pt x="87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6"/>
            <p:cNvSpPr/>
            <p:nvPr/>
          </p:nvSpPr>
          <p:spPr>
            <a:xfrm>
              <a:off x="3464700" y="233500"/>
              <a:ext cx="29200" cy="17275"/>
            </a:xfrm>
            <a:custGeom>
              <a:avLst/>
              <a:gdLst/>
              <a:ahLst/>
              <a:cxnLst/>
              <a:rect l="l" t="t" r="r" b="b"/>
              <a:pathLst>
                <a:path w="1168" h="691" extrusionOk="0">
                  <a:moveTo>
                    <a:pt x="1001" y="691"/>
                  </a:moveTo>
                  <a:cubicBezTo>
                    <a:pt x="1168" y="0"/>
                    <a:pt x="1" y="607"/>
                    <a:pt x="100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6"/>
            <p:cNvSpPr/>
            <p:nvPr/>
          </p:nvSpPr>
          <p:spPr>
            <a:xfrm>
              <a:off x="878975" y="242125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72" y="215"/>
                  </a:moveTo>
                  <a:cubicBezTo>
                    <a:pt x="357" y="215"/>
                    <a:pt x="369" y="370"/>
                    <a:pt x="726" y="346"/>
                  </a:cubicBezTo>
                  <a:cubicBezTo>
                    <a:pt x="1072" y="60"/>
                    <a:pt x="0" y="0"/>
                    <a:pt x="72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6"/>
            <p:cNvSpPr/>
            <p:nvPr/>
          </p:nvSpPr>
          <p:spPr>
            <a:xfrm>
              <a:off x="5693550" y="2439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6"/>
            <p:cNvSpPr/>
            <p:nvPr/>
          </p:nvSpPr>
          <p:spPr>
            <a:xfrm>
              <a:off x="4922025" y="236475"/>
              <a:ext cx="20275" cy="11025"/>
            </a:xfrm>
            <a:custGeom>
              <a:avLst/>
              <a:gdLst/>
              <a:ahLst/>
              <a:cxnLst/>
              <a:rect l="l" t="t" r="r" b="b"/>
              <a:pathLst>
                <a:path w="811" h="441" extrusionOk="0">
                  <a:moveTo>
                    <a:pt x="751" y="441"/>
                  </a:moveTo>
                  <a:cubicBezTo>
                    <a:pt x="810" y="191"/>
                    <a:pt x="691" y="12"/>
                    <a:pt x="322" y="0"/>
                  </a:cubicBezTo>
                  <a:cubicBezTo>
                    <a:pt x="239" y="143"/>
                    <a:pt x="1" y="226"/>
                    <a:pt x="9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6"/>
            <p:cNvSpPr/>
            <p:nvPr/>
          </p:nvSpPr>
          <p:spPr>
            <a:xfrm>
              <a:off x="2498525" y="2323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6" y="393"/>
                  </a:moveTo>
                  <a:cubicBezTo>
                    <a:pt x="1250" y="1"/>
                    <a:pt x="0" y="655"/>
                    <a:pt x="726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6"/>
            <p:cNvSpPr/>
            <p:nvPr/>
          </p:nvSpPr>
          <p:spPr>
            <a:xfrm>
              <a:off x="1918075" y="233500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45"/>
                  </a:moveTo>
                  <a:lnTo>
                    <a:pt x="477" y="119"/>
                  </a:lnTo>
                  <a:cubicBezTo>
                    <a:pt x="251" y="119"/>
                    <a:pt x="227" y="24"/>
                    <a:pt x="49" y="0"/>
                  </a:cubicBezTo>
                  <a:cubicBezTo>
                    <a:pt x="60" y="179"/>
                    <a:pt x="1" y="393"/>
                    <a:pt x="47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6"/>
            <p:cNvSpPr/>
            <p:nvPr/>
          </p:nvSpPr>
          <p:spPr>
            <a:xfrm>
              <a:off x="1707050" y="239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6"/>
            <p:cNvSpPr/>
            <p:nvPr/>
          </p:nvSpPr>
          <p:spPr>
            <a:xfrm>
              <a:off x="3356350" y="2355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6"/>
            <p:cNvSpPr/>
            <p:nvPr/>
          </p:nvSpPr>
          <p:spPr>
            <a:xfrm>
              <a:off x="834625" y="2355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6"/>
            <p:cNvSpPr/>
            <p:nvPr/>
          </p:nvSpPr>
          <p:spPr>
            <a:xfrm>
              <a:off x="5712300" y="2308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6"/>
            <p:cNvSpPr/>
            <p:nvPr/>
          </p:nvSpPr>
          <p:spPr>
            <a:xfrm>
              <a:off x="2690800" y="227825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6"/>
            <p:cNvSpPr/>
            <p:nvPr/>
          </p:nvSpPr>
          <p:spPr>
            <a:xfrm>
              <a:off x="1846350" y="225150"/>
              <a:ext cx="26825" cy="9550"/>
            </a:xfrm>
            <a:custGeom>
              <a:avLst/>
              <a:gdLst/>
              <a:ahLst/>
              <a:cxnLst/>
              <a:rect l="l" t="t" r="r" b="b"/>
              <a:pathLst>
                <a:path w="1073" h="382" extrusionOk="0">
                  <a:moveTo>
                    <a:pt x="72" y="227"/>
                  </a:moveTo>
                  <a:cubicBezTo>
                    <a:pt x="358" y="227"/>
                    <a:pt x="370" y="382"/>
                    <a:pt x="727" y="346"/>
                  </a:cubicBezTo>
                  <a:cubicBezTo>
                    <a:pt x="1072" y="60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6"/>
            <p:cNvSpPr/>
            <p:nvPr/>
          </p:nvSpPr>
          <p:spPr>
            <a:xfrm>
              <a:off x="2677100" y="227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68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6"/>
            <p:cNvSpPr/>
            <p:nvPr/>
          </p:nvSpPr>
          <p:spPr>
            <a:xfrm>
              <a:off x="1957075" y="227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63" y="37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6"/>
            <p:cNvSpPr/>
            <p:nvPr/>
          </p:nvSpPr>
          <p:spPr>
            <a:xfrm>
              <a:off x="1842475" y="914825"/>
              <a:ext cx="40225" cy="16700"/>
            </a:xfrm>
            <a:custGeom>
              <a:avLst/>
              <a:gdLst/>
              <a:ahLst/>
              <a:cxnLst/>
              <a:rect l="l" t="t" r="r" b="b"/>
              <a:pathLst>
                <a:path w="1609" h="668" extrusionOk="0">
                  <a:moveTo>
                    <a:pt x="227" y="667"/>
                  </a:moveTo>
                  <a:cubicBezTo>
                    <a:pt x="1608" y="584"/>
                    <a:pt x="239" y="1"/>
                    <a:pt x="1" y="322"/>
                  </a:cubicBezTo>
                  <a:cubicBezTo>
                    <a:pt x="275" y="358"/>
                    <a:pt x="251" y="501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6"/>
            <p:cNvSpPr/>
            <p:nvPr/>
          </p:nvSpPr>
          <p:spPr>
            <a:xfrm>
              <a:off x="7125575" y="616275"/>
              <a:ext cx="27125" cy="11350"/>
            </a:xfrm>
            <a:custGeom>
              <a:avLst/>
              <a:gdLst/>
              <a:ahLst/>
              <a:cxnLst/>
              <a:rect l="l" t="t" r="r" b="b"/>
              <a:pathLst>
                <a:path w="1085" h="454" extrusionOk="0">
                  <a:moveTo>
                    <a:pt x="1084" y="453"/>
                  </a:moveTo>
                  <a:cubicBezTo>
                    <a:pt x="1013" y="155"/>
                    <a:pt x="525" y="72"/>
                    <a:pt x="1" y="1"/>
                  </a:cubicBezTo>
                  <a:cubicBezTo>
                    <a:pt x="84" y="298"/>
                    <a:pt x="667" y="334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6"/>
            <p:cNvSpPr/>
            <p:nvPr/>
          </p:nvSpPr>
          <p:spPr>
            <a:xfrm>
              <a:off x="7380375" y="382625"/>
              <a:ext cx="29500" cy="16675"/>
            </a:xfrm>
            <a:custGeom>
              <a:avLst/>
              <a:gdLst/>
              <a:ahLst/>
              <a:cxnLst/>
              <a:rect l="l" t="t" r="r" b="b"/>
              <a:pathLst>
                <a:path w="1180" h="667" extrusionOk="0">
                  <a:moveTo>
                    <a:pt x="239" y="572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191"/>
                    <a:pt x="0" y="155"/>
                    <a:pt x="23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6"/>
            <p:cNvSpPr/>
            <p:nvPr/>
          </p:nvSpPr>
          <p:spPr>
            <a:xfrm>
              <a:off x="858425" y="308200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65" y="394"/>
                  </a:moveTo>
                  <a:cubicBezTo>
                    <a:pt x="548" y="191"/>
                    <a:pt x="739" y="417"/>
                    <a:pt x="1120" y="394"/>
                  </a:cubicBezTo>
                  <a:lnTo>
                    <a:pt x="1120" y="48"/>
                  </a:lnTo>
                  <a:cubicBezTo>
                    <a:pt x="703" y="1"/>
                    <a:pt x="1" y="358"/>
                    <a:pt x="46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6"/>
            <p:cNvSpPr/>
            <p:nvPr/>
          </p:nvSpPr>
          <p:spPr>
            <a:xfrm>
              <a:off x="837600" y="242725"/>
              <a:ext cx="29775" cy="11625"/>
            </a:xfrm>
            <a:custGeom>
              <a:avLst/>
              <a:gdLst/>
              <a:ahLst/>
              <a:cxnLst/>
              <a:rect l="l" t="t" r="r" b="b"/>
              <a:pathLst>
                <a:path w="1191" h="465" extrusionOk="0">
                  <a:moveTo>
                    <a:pt x="1084" y="322"/>
                  </a:moveTo>
                  <a:cubicBezTo>
                    <a:pt x="655" y="322"/>
                    <a:pt x="798" y="0"/>
                    <a:pt x="203" y="96"/>
                  </a:cubicBezTo>
                  <a:cubicBezTo>
                    <a:pt x="0" y="357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6"/>
            <p:cNvSpPr/>
            <p:nvPr/>
          </p:nvSpPr>
          <p:spPr>
            <a:xfrm>
              <a:off x="7044325" y="1981025"/>
              <a:ext cx="11025" cy="6875"/>
            </a:xfrm>
            <a:custGeom>
              <a:avLst/>
              <a:gdLst/>
              <a:ahLst/>
              <a:cxnLst/>
              <a:rect l="l" t="t" r="r" b="b"/>
              <a:pathLst>
                <a:path w="441" h="275" extrusionOk="0">
                  <a:moveTo>
                    <a:pt x="441" y="144"/>
                  </a:moveTo>
                  <a:cubicBezTo>
                    <a:pt x="393" y="1"/>
                    <a:pt x="203" y="60"/>
                    <a:pt x="0" y="144"/>
                  </a:cubicBezTo>
                  <a:cubicBezTo>
                    <a:pt x="0" y="239"/>
                    <a:pt x="381" y="274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6"/>
            <p:cNvSpPr/>
            <p:nvPr/>
          </p:nvSpPr>
          <p:spPr>
            <a:xfrm>
              <a:off x="6568675" y="19837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55" y="167"/>
                    <a:pt x="429" y="72"/>
                    <a:pt x="322" y="13"/>
                  </a:cubicBezTo>
                  <a:cubicBezTo>
                    <a:pt x="262" y="1"/>
                    <a:pt x="0" y="72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6"/>
            <p:cNvSpPr/>
            <p:nvPr/>
          </p:nvSpPr>
          <p:spPr>
            <a:xfrm>
              <a:off x="2760750" y="198162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191"/>
                    <a:pt x="251" y="262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6"/>
            <p:cNvSpPr/>
            <p:nvPr/>
          </p:nvSpPr>
          <p:spPr>
            <a:xfrm>
              <a:off x="288725" y="19816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95" y="84"/>
                    <a:pt x="0" y="215"/>
                  </a:cubicBezTo>
                  <a:cubicBezTo>
                    <a:pt x="345" y="203"/>
                    <a:pt x="762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6"/>
            <p:cNvSpPr/>
            <p:nvPr/>
          </p:nvSpPr>
          <p:spPr>
            <a:xfrm>
              <a:off x="2307425" y="19807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84"/>
                    <a:pt x="131" y="132"/>
                  </a:cubicBezTo>
                  <a:cubicBezTo>
                    <a:pt x="191" y="179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6"/>
            <p:cNvSpPr/>
            <p:nvPr/>
          </p:nvSpPr>
          <p:spPr>
            <a:xfrm>
              <a:off x="5639075" y="19777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80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6"/>
            <p:cNvSpPr/>
            <p:nvPr/>
          </p:nvSpPr>
          <p:spPr>
            <a:xfrm>
              <a:off x="4302300" y="19777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84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6"/>
            <p:cNvSpPr/>
            <p:nvPr/>
          </p:nvSpPr>
          <p:spPr>
            <a:xfrm>
              <a:off x="1641850" y="1964650"/>
              <a:ext cx="31875" cy="14325"/>
            </a:xfrm>
            <a:custGeom>
              <a:avLst/>
              <a:gdLst/>
              <a:ahLst/>
              <a:cxnLst/>
              <a:rect l="l" t="t" r="r" b="b"/>
              <a:pathLst>
                <a:path w="1275" h="573" extrusionOk="0">
                  <a:moveTo>
                    <a:pt x="656" y="1"/>
                  </a:moveTo>
                  <a:cubicBezTo>
                    <a:pt x="465" y="203"/>
                    <a:pt x="144" y="334"/>
                    <a:pt x="1" y="572"/>
                  </a:cubicBezTo>
                  <a:cubicBezTo>
                    <a:pt x="453" y="560"/>
                    <a:pt x="1275" y="167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6"/>
            <p:cNvSpPr/>
            <p:nvPr/>
          </p:nvSpPr>
          <p:spPr>
            <a:xfrm>
              <a:off x="1514475" y="19750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43"/>
                  </a:moveTo>
                  <a:cubicBezTo>
                    <a:pt x="155" y="167"/>
                    <a:pt x="429" y="84"/>
                    <a:pt x="321" y="12"/>
                  </a:cubicBezTo>
                  <a:cubicBezTo>
                    <a:pt x="262" y="1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6"/>
            <p:cNvSpPr/>
            <p:nvPr/>
          </p:nvSpPr>
          <p:spPr>
            <a:xfrm>
              <a:off x="1057850" y="19721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8" y="179"/>
                    <a:pt x="429" y="96"/>
                    <a:pt x="310" y="36"/>
                  </a:cubicBezTo>
                  <a:cubicBezTo>
                    <a:pt x="263" y="0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6"/>
            <p:cNvSpPr/>
            <p:nvPr/>
          </p:nvSpPr>
          <p:spPr>
            <a:xfrm>
              <a:off x="2356825" y="1969725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2"/>
                    <a:pt x="322" y="12"/>
                  </a:cubicBezTo>
                  <a:cubicBezTo>
                    <a:pt x="263" y="0"/>
                    <a:pt x="1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6"/>
            <p:cNvSpPr/>
            <p:nvPr/>
          </p:nvSpPr>
          <p:spPr>
            <a:xfrm>
              <a:off x="2462800" y="19646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6"/>
            <p:cNvSpPr/>
            <p:nvPr/>
          </p:nvSpPr>
          <p:spPr>
            <a:xfrm>
              <a:off x="5375650" y="19613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6"/>
            <p:cNvSpPr/>
            <p:nvPr/>
          </p:nvSpPr>
          <p:spPr>
            <a:xfrm>
              <a:off x="3533175" y="1961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6"/>
            <p:cNvSpPr/>
            <p:nvPr/>
          </p:nvSpPr>
          <p:spPr>
            <a:xfrm>
              <a:off x="622975" y="19640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6"/>
            <p:cNvSpPr/>
            <p:nvPr/>
          </p:nvSpPr>
          <p:spPr>
            <a:xfrm>
              <a:off x="4522575" y="19557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20"/>
                  </a:moveTo>
                  <a:cubicBezTo>
                    <a:pt x="429" y="120"/>
                    <a:pt x="405" y="36"/>
                    <a:pt x="227" y="1"/>
                  </a:cubicBezTo>
                  <a:cubicBezTo>
                    <a:pt x="227" y="120"/>
                    <a:pt x="48" y="132"/>
                    <a:pt x="1" y="227"/>
                  </a:cubicBezTo>
                  <a:cubicBezTo>
                    <a:pt x="227" y="227"/>
                    <a:pt x="251" y="322"/>
                    <a:pt x="429" y="346"/>
                  </a:cubicBezTo>
                  <a:cubicBezTo>
                    <a:pt x="429" y="239"/>
                    <a:pt x="608" y="227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6"/>
            <p:cNvSpPr/>
            <p:nvPr/>
          </p:nvSpPr>
          <p:spPr>
            <a:xfrm>
              <a:off x="4024300" y="1955725"/>
              <a:ext cx="26525" cy="16100"/>
            </a:xfrm>
            <a:custGeom>
              <a:avLst/>
              <a:gdLst/>
              <a:ahLst/>
              <a:cxnLst/>
              <a:rect l="l" t="t" r="r" b="b"/>
              <a:pathLst>
                <a:path w="1061" h="644" extrusionOk="0">
                  <a:moveTo>
                    <a:pt x="1013" y="239"/>
                  </a:moveTo>
                  <a:cubicBezTo>
                    <a:pt x="1060" y="167"/>
                    <a:pt x="691" y="1"/>
                    <a:pt x="584" y="24"/>
                  </a:cubicBezTo>
                  <a:cubicBezTo>
                    <a:pt x="1" y="108"/>
                    <a:pt x="715" y="644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6"/>
            <p:cNvSpPr/>
            <p:nvPr/>
          </p:nvSpPr>
          <p:spPr>
            <a:xfrm>
              <a:off x="528025" y="1946800"/>
              <a:ext cx="31575" cy="15500"/>
            </a:xfrm>
            <a:custGeom>
              <a:avLst/>
              <a:gdLst/>
              <a:ahLst/>
              <a:cxnLst/>
              <a:rect l="l" t="t" r="r" b="b"/>
              <a:pathLst>
                <a:path w="1263" h="620" extrusionOk="0">
                  <a:moveTo>
                    <a:pt x="858" y="477"/>
                  </a:moveTo>
                  <a:cubicBezTo>
                    <a:pt x="1263" y="108"/>
                    <a:pt x="84" y="0"/>
                    <a:pt x="1" y="250"/>
                  </a:cubicBezTo>
                  <a:cubicBezTo>
                    <a:pt x="346" y="322"/>
                    <a:pt x="179" y="620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6"/>
            <p:cNvSpPr/>
            <p:nvPr/>
          </p:nvSpPr>
          <p:spPr>
            <a:xfrm>
              <a:off x="848600" y="1936075"/>
              <a:ext cx="39625" cy="18200"/>
            </a:xfrm>
            <a:custGeom>
              <a:avLst/>
              <a:gdLst/>
              <a:ahLst/>
              <a:cxnLst/>
              <a:rect l="l" t="t" r="r" b="b"/>
              <a:pathLst>
                <a:path w="1585" h="728" extrusionOk="0">
                  <a:moveTo>
                    <a:pt x="1299" y="679"/>
                  </a:moveTo>
                  <a:cubicBezTo>
                    <a:pt x="1477" y="548"/>
                    <a:pt x="1584" y="382"/>
                    <a:pt x="1525" y="120"/>
                  </a:cubicBezTo>
                  <a:cubicBezTo>
                    <a:pt x="810" y="179"/>
                    <a:pt x="513" y="48"/>
                    <a:pt x="1" y="1"/>
                  </a:cubicBezTo>
                  <a:cubicBezTo>
                    <a:pt x="263" y="334"/>
                    <a:pt x="346" y="727"/>
                    <a:pt x="1299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6"/>
            <p:cNvSpPr/>
            <p:nvPr/>
          </p:nvSpPr>
          <p:spPr>
            <a:xfrm>
              <a:off x="1138225" y="1933400"/>
              <a:ext cx="56875" cy="14625"/>
            </a:xfrm>
            <a:custGeom>
              <a:avLst/>
              <a:gdLst/>
              <a:ahLst/>
              <a:cxnLst/>
              <a:rect l="l" t="t" r="r" b="b"/>
              <a:pathLst>
                <a:path w="2275" h="585" extrusionOk="0">
                  <a:moveTo>
                    <a:pt x="798" y="572"/>
                  </a:moveTo>
                  <a:cubicBezTo>
                    <a:pt x="739" y="167"/>
                    <a:pt x="2275" y="584"/>
                    <a:pt x="1894" y="1"/>
                  </a:cubicBezTo>
                  <a:cubicBezTo>
                    <a:pt x="1274" y="60"/>
                    <a:pt x="763" y="167"/>
                    <a:pt x="143" y="227"/>
                  </a:cubicBezTo>
                  <a:cubicBezTo>
                    <a:pt x="1" y="536"/>
                    <a:pt x="608" y="453"/>
                    <a:pt x="79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6"/>
            <p:cNvSpPr/>
            <p:nvPr/>
          </p:nvSpPr>
          <p:spPr>
            <a:xfrm>
              <a:off x="5481625" y="19414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7" y="167"/>
                    <a:pt x="441" y="83"/>
                    <a:pt x="334" y="24"/>
                  </a:cubicBezTo>
                  <a:cubicBezTo>
                    <a:pt x="274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6"/>
            <p:cNvSpPr/>
            <p:nvPr/>
          </p:nvSpPr>
          <p:spPr>
            <a:xfrm>
              <a:off x="5419125" y="19363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6"/>
            <p:cNvSpPr/>
            <p:nvPr/>
          </p:nvSpPr>
          <p:spPr>
            <a:xfrm>
              <a:off x="4332375" y="19357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93" y="1"/>
                    <a:pt x="191" y="60"/>
                    <a:pt x="0" y="132"/>
                  </a:cubicBezTo>
                  <a:cubicBezTo>
                    <a:pt x="0" y="251"/>
                    <a:pt x="370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6"/>
            <p:cNvSpPr/>
            <p:nvPr/>
          </p:nvSpPr>
          <p:spPr>
            <a:xfrm>
              <a:off x="6521050" y="1925375"/>
              <a:ext cx="35150" cy="16675"/>
            </a:xfrm>
            <a:custGeom>
              <a:avLst/>
              <a:gdLst/>
              <a:ahLst/>
              <a:cxnLst/>
              <a:rect l="l" t="t" r="r" b="b"/>
              <a:pathLst>
                <a:path w="1406" h="667" extrusionOk="0">
                  <a:moveTo>
                    <a:pt x="715" y="0"/>
                  </a:moveTo>
                  <a:cubicBezTo>
                    <a:pt x="679" y="203"/>
                    <a:pt x="0" y="72"/>
                    <a:pt x="60" y="345"/>
                  </a:cubicBezTo>
                  <a:cubicBezTo>
                    <a:pt x="441" y="667"/>
                    <a:pt x="1405" y="17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6"/>
            <p:cNvSpPr/>
            <p:nvPr/>
          </p:nvSpPr>
          <p:spPr>
            <a:xfrm>
              <a:off x="5476275" y="19328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19" y="132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6"/>
            <p:cNvSpPr/>
            <p:nvPr/>
          </p:nvSpPr>
          <p:spPr>
            <a:xfrm>
              <a:off x="7364900" y="19280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6"/>
            <p:cNvSpPr/>
            <p:nvPr/>
          </p:nvSpPr>
          <p:spPr>
            <a:xfrm>
              <a:off x="4811600" y="191792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393" y="620"/>
                  </a:moveTo>
                  <a:cubicBezTo>
                    <a:pt x="465" y="477"/>
                    <a:pt x="703" y="405"/>
                    <a:pt x="608" y="179"/>
                  </a:cubicBezTo>
                  <a:cubicBezTo>
                    <a:pt x="1" y="1"/>
                    <a:pt x="1" y="667"/>
                    <a:pt x="393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6"/>
            <p:cNvSpPr/>
            <p:nvPr/>
          </p:nvSpPr>
          <p:spPr>
            <a:xfrm>
              <a:off x="4470775" y="19271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6"/>
            <p:cNvSpPr/>
            <p:nvPr/>
          </p:nvSpPr>
          <p:spPr>
            <a:xfrm>
              <a:off x="2202350" y="191792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405"/>
                  </a:moveTo>
                  <a:cubicBezTo>
                    <a:pt x="536" y="715"/>
                    <a:pt x="1477" y="405"/>
                    <a:pt x="1501" y="179"/>
                  </a:cubicBezTo>
                  <a:cubicBezTo>
                    <a:pt x="1060" y="251"/>
                    <a:pt x="0" y="1"/>
                    <a:pt x="191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6"/>
            <p:cNvSpPr/>
            <p:nvPr/>
          </p:nvSpPr>
          <p:spPr>
            <a:xfrm>
              <a:off x="1336175" y="191257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488" y="512"/>
                  </a:moveTo>
                  <a:cubicBezTo>
                    <a:pt x="834" y="345"/>
                    <a:pt x="726" y="0"/>
                    <a:pt x="60" y="60"/>
                  </a:cubicBezTo>
                  <a:cubicBezTo>
                    <a:pt x="0" y="322"/>
                    <a:pt x="119" y="476"/>
                    <a:pt x="48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6"/>
            <p:cNvSpPr/>
            <p:nvPr/>
          </p:nvSpPr>
          <p:spPr>
            <a:xfrm>
              <a:off x="7215175" y="19185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6"/>
            <p:cNvSpPr/>
            <p:nvPr/>
          </p:nvSpPr>
          <p:spPr>
            <a:xfrm>
              <a:off x="7258625" y="19161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6"/>
            <p:cNvSpPr/>
            <p:nvPr/>
          </p:nvSpPr>
          <p:spPr>
            <a:xfrm>
              <a:off x="5652775" y="1906325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536"/>
                  </a:moveTo>
                  <a:cubicBezTo>
                    <a:pt x="834" y="631"/>
                    <a:pt x="834" y="0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6"/>
            <p:cNvSpPr/>
            <p:nvPr/>
          </p:nvSpPr>
          <p:spPr>
            <a:xfrm>
              <a:off x="2266950" y="1913175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60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6"/>
            <p:cNvSpPr/>
            <p:nvPr/>
          </p:nvSpPr>
          <p:spPr>
            <a:xfrm>
              <a:off x="882550" y="1897100"/>
              <a:ext cx="32750" cy="19350"/>
            </a:xfrm>
            <a:custGeom>
              <a:avLst/>
              <a:gdLst/>
              <a:ahLst/>
              <a:cxnLst/>
              <a:rect l="l" t="t" r="r" b="b"/>
              <a:pathLst>
                <a:path w="1310" h="774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55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6"/>
            <p:cNvSpPr/>
            <p:nvPr/>
          </p:nvSpPr>
          <p:spPr>
            <a:xfrm>
              <a:off x="5041700" y="19048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6"/>
            <p:cNvSpPr/>
            <p:nvPr/>
          </p:nvSpPr>
          <p:spPr>
            <a:xfrm>
              <a:off x="4978300" y="1902750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1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03"/>
                    <a:pt x="238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6"/>
            <p:cNvSpPr/>
            <p:nvPr/>
          </p:nvSpPr>
          <p:spPr>
            <a:xfrm>
              <a:off x="1294500" y="1892625"/>
              <a:ext cx="16100" cy="14025"/>
            </a:xfrm>
            <a:custGeom>
              <a:avLst/>
              <a:gdLst/>
              <a:ahLst/>
              <a:cxnLst/>
              <a:rect l="l" t="t" r="r" b="b"/>
              <a:pathLst>
                <a:path w="644" h="561" extrusionOk="0">
                  <a:moveTo>
                    <a:pt x="429" y="524"/>
                  </a:moveTo>
                  <a:cubicBezTo>
                    <a:pt x="441" y="441"/>
                    <a:pt x="465" y="381"/>
                    <a:pt x="643" y="405"/>
                  </a:cubicBezTo>
                  <a:lnTo>
                    <a:pt x="643" y="179"/>
                  </a:lnTo>
                  <a:cubicBezTo>
                    <a:pt x="107" y="0"/>
                    <a:pt x="0" y="560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6"/>
            <p:cNvSpPr/>
            <p:nvPr/>
          </p:nvSpPr>
          <p:spPr>
            <a:xfrm>
              <a:off x="4340400" y="18991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41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6"/>
            <p:cNvSpPr/>
            <p:nvPr/>
          </p:nvSpPr>
          <p:spPr>
            <a:xfrm>
              <a:off x="265500" y="1894125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727" y="345"/>
                  </a:moveTo>
                  <a:lnTo>
                    <a:pt x="727" y="0"/>
                  </a:lnTo>
                  <a:lnTo>
                    <a:pt x="286" y="0"/>
                  </a:lnTo>
                  <a:cubicBezTo>
                    <a:pt x="274" y="143"/>
                    <a:pt x="0" y="167"/>
                    <a:pt x="84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6"/>
            <p:cNvSpPr/>
            <p:nvPr/>
          </p:nvSpPr>
          <p:spPr>
            <a:xfrm>
              <a:off x="6853825" y="18938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6"/>
            <p:cNvSpPr/>
            <p:nvPr/>
          </p:nvSpPr>
          <p:spPr>
            <a:xfrm>
              <a:off x="4370175" y="1888750"/>
              <a:ext cx="18175" cy="14025"/>
            </a:xfrm>
            <a:custGeom>
              <a:avLst/>
              <a:gdLst/>
              <a:ahLst/>
              <a:cxnLst/>
              <a:rect l="l" t="t" r="r" b="b"/>
              <a:pathLst>
                <a:path w="727" h="561" extrusionOk="0">
                  <a:moveTo>
                    <a:pt x="667" y="453"/>
                  </a:moveTo>
                  <a:cubicBezTo>
                    <a:pt x="727" y="203"/>
                    <a:pt x="620" y="36"/>
                    <a:pt x="227" y="1"/>
                  </a:cubicBezTo>
                  <a:cubicBezTo>
                    <a:pt x="274" y="191"/>
                    <a:pt x="1" y="560"/>
                    <a:pt x="66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6"/>
            <p:cNvSpPr/>
            <p:nvPr/>
          </p:nvSpPr>
          <p:spPr>
            <a:xfrm>
              <a:off x="3330175" y="1877450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5"/>
                  </a:moveTo>
                  <a:cubicBezTo>
                    <a:pt x="1810" y="453"/>
                    <a:pt x="715" y="143"/>
                    <a:pt x="83" y="0"/>
                  </a:cubicBezTo>
                  <a:cubicBezTo>
                    <a:pt x="0" y="536"/>
                    <a:pt x="476" y="774"/>
                    <a:pt x="1167" y="9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6"/>
            <p:cNvSpPr/>
            <p:nvPr/>
          </p:nvSpPr>
          <p:spPr>
            <a:xfrm>
              <a:off x="6872875" y="189085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119" y="131"/>
                  </a:moveTo>
                  <a:cubicBezTo>
                    <a:pt x="179" y="155"/>
                    <a:pt x="453" y="71"/>
                    <a:pt x="346" y="24"/>
                  </a:cubicBezTo>
                  <a:cubicBezTo>
                    <a:pt x="274" y="0"/>
                    <a:pt x="0" y="83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6"/>
            <p:cNvSpPr/>
            <p:nvPr/>
          </p:nvSpPr>
          <p:spPr>
            <a:xfrm>
              <a:off x="655725" y="1890850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1"/>
                    <a:pt x="322" y="24"/>
                  </a:cubicBezTo>
                  <a:cubicBezTo>
                    <a:pt x="262" y="0"/>
                    <a:pt x="0" y="83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6"/>
            <p:cNvSpPr/>
            <p:nvPr/>
          </p:nvSpPr>
          <p:spPr>
            <a:xfrm>
              <a:off x="4302300" y="1887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80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6"/>
            <p:cNvSpPr/>
            <p:nvPr/>
          </p:nvSpPr>
          <p:spPr>
            <a:xfrm>
              <a:off x="1506125" y="1878925"/>
              <a:ext cx="27700" cy="15800"/>
            </a:xfrm>
            <a:custGeom>
              <a:avLst/>
              <a:gdLst/>
              <a:ahLst/>
              <a:cxnLst/>
              <a:rect l="l" t="t" r="r" b="b"/>
              <a:pathLst>
                <a:path w="1108" h="632" extrusionOk="0">
                  <a:moveTo>
                    <a:pt x="882" y="501"/>
                  </a:moveTo>
                  <a:cubicBezTo>
                    <a:pt x="1108" y="215"/>
                    <a:pt x="155" y="1"/>
                    <a:pt x="1" y="275"/>
                  </a:cubicBezTo>
                  <a:cubicBezTo>
                    <a:pt x="346" y="322"/>
                    <a:pt x="191" y="632"/>
                    <a:pt x="882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6"/>
            <p:cNvSpPr/>
            <p:nvPr/>
          </p:nvSpPr>
          <p:spPr>
            <a:xfrm>
              <a:off x="454800" y="18854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7" y="239"/>
                  </a:moveTo>
                  <a:cubicBezTo>
                    <a:pt x="537" y="120"/>
                    <a:pt x="715" y="108"/>
                    <a:pt x="751" y="13"/>
                  </a:cubicBezTo>
                  <a:cubicBezTo>
                    <a:pt x="417" y="36"/>
                    <a:pt x="1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"/>
            <p:cNvSpPr/>
            <p:nvPr/>
          </p:nvSpPr>
          <p:spPr>
            <a:xfrm>
              <a:off x="2223475" y="18854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75" y="48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"/>
            <p:cNvSpPr/>
            <p:nvPr/>
          </p:nvSpPr>
          <p:spPr>
            <a:xfrm>
              <a:off x="1726400" y="18851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68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6"/>
            <p:cNvSpPr/>
            <p:nvPr/>
          </p:nvSpPr>
          <p:spPr>
            <a:xfrm>
              <a:off x="5737025" y="18735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5"/>
                  </a:moveTo>
                  <a:cubicBezTo>
                    <a:pt x="179" y="179"/>
                    <a:pt x="441" y="96"/>
                    <a:pt x="345" y="36"/>
                  </a:cubicBezTo>
                  <a:cubicBezTo>
                    <a:pt x="262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6"/>
            <p:cNvSpPr/>
            <p:nvPr/>
          </p:nvSpPr>
          <p:spPr>
            <a:xfrm>
              <a:off x="4544000" y="1866125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1" y="108"/>
                  </a:moveTo>
                  <a:lnTo>
                    <a:pt x="1" y="334"/>
                  </a:lnTo>
                  <a:cubicBezTo>
                    <a:pt x="406" y="715"/>
                    <a:pt x="1072" y="1"/>
                    <a:pt x="1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6"/>
            <p:cNvSpPr/>
            <p:nvPr/>
          </p:nvSpPr>
          <p:spPr>
            <a:xfrm>
              <a:off x="3715325" y="18738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41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"/>
            <p:cNvSpPr/>
            <p:nvPr/>
          </p:nvSpPr>
          <p:spPr>
            <a:xfrm>
              <a:off x="2168425" y="1868800"/>
              <a:ext cx="17275" cy="9850"/>
            </a:xfrm>
            <a:custGeom>
              <a:avLst/>
              <a:gdLst/>
              <a:ahLst/>
              <a:cxnLst/>
              <a:rect l="l" t="t" r="r" b="b"/>
              <a:pathLst>
                <a:path w="691" h="394" extrusionOk="0">
                  <a:moveTo>
                    <a:pt x="464" y="346"/>
                  </a:moveTo>
                  <a:cubicBezTo>
                    <a:pt x="441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80"/>
                    <a:pt x="0" y="394"/>
                    <a:pt x="46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"/>
            <p:cNvSpPr/>
            <p:nvPr/>
          </p:nvSpPr>
          <p:spPr>
            <a:xfrm>
              <a:off x="4340400" y="18709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6"/>
            <p:cNvSpPr/>
            <p:nvPr/>
          </p:nvSpPr>
          <p:spPr>
            <a:xfrm>
              <a:off x="2625625" y="1867925"/>
              <a:ext cx="11025" cy="8050"/>
            </a:xfrm>
            <a:custGeom>
              <a:avLst/>
              <a:gdLst/>
              <a:ahLst/>
              <a:cxnLst/>
              <a:rect l="l" t="t" r="r" b="b"/>
              <a:pathLst>
                <a:path w="441" h="322" extrusionOk="0">
                  <a:moveTo>
                    <a:pt x="441" y="155"/>
                  </a:moveTo>
                  <a:cubicBezTo>
                    <a:pt x="441" y="36"/>
                    <a:pt x="48" y="0"/>
                    <a:pt x="0" y="155"/>
                  </a:cubicBezTo>
                  <a:cubicBezTo>
                    <a:pt x="238" y="131"/>
                    <a:pt x="345" y="322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6"/>
            <p:cNvSpPr/>
            <p:nvPr/>
          </p:nvSpPr>
          <p:spPr>
            <a:xfrm>
              <a:off x="2560725" y="18691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6"/>
            <p:cNvSpPr/>
            <p:nvPr/>
          </p:nvSpPr>
          <p:spPr>
            <a:xfrm>
              <a:off x="2190150" y="1866125"/>
              <a:ext cx="16975" cy="8975"/>
            </a:xfrm>
            <a:custGeom>
              <a:avLst/>
              <a:gdLst/>
              <a:ahLst/>
              <a:cxnLst/>
              <a:rect l="l" t="t" r="r" b="b"/>
              <a:pathLst>
                <a:path w="679" h="359" extrusionOk="0">
                  <a:moveTo>
                    <a:pt x="679" y="346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39"/>
                    <a:pt x="203" y="358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"/>
            <p:cNvSpPr/>
            <p:nvPr/>
          </p:nvSpPr>
          <p:spPr>
            <a:xfrm>
              <a:off x="1701975" y="1865550"/>
              <a:ext cx="5400" cy="6550"/>
            </a:xfrm>
            <a:custGeom>
              <a:avLst/>
              <a:gdLst/>
              <a:ahLst/>
              <a:cxnLst/>
              <a:rect l="l" t="t" r="r" b="b"/>
              <a:pathLst>
                <a:path w="216" h="262" extrusionOk="0">
                  <a:moveTo>
                    <a:pt x="215" y="131"/>
                  </a:moveTo>
                  <a:cubicBezTo>
                    <a:pt x="215" y="71"/>
                    <a:pt x="37" y="0"/>
                    <a:pt x="1" y="131"/>
                  </a:cubicBezTo>
                  <a:cubicBezTo>
                    <a:pt x="1" y="202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6"/>
            <p:cNvSpPr/>
            <p:nvPr/>
          </p:nvSpPr>
          <p:spPr>
            <a:xfrm>
              <a:off x="7158325" y="18631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"/>
            <p:cNvSpPr/>
            <p:nvPr/>
          </p:nvSpPr>
          <p:spPr>
            <a:xfrm>
              <a:off x="4628550" y="18598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6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6"/>
            <p:cNvSpPr/>
            <p:nvPr/>
          </p:nvSpPr>
          <p:spPr>
            <a:xfrm>
              <a:off x="2180025" y="18545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6"/>
                  </a:moveTo>
                  <a:cubicBezTo>
                    <a:pt x="429" y="227"/>
                    <a:pt x="608" y="215"/>
                    <a:pt x="655" y="120"/>
                  </a:cubicBezTo>
                  <a:cubicBezTo>
                    <a:pt x="429" y="120"/>
                    <a:pt x="393" y="36"/>
                    <a:pt x="227" y="0"/>
                  </a:cubicBezTo>
                  <a:cubicBezTo>
                    <a:pt x="227" y="120"/>
                    <a:pt x="36" y="131"/>
                    <a:pt x="0" y="227"/>
                  </a:cubicBezTo>
                  <a:cubicBezTo>
                    <a:pt x="227" y="239"/>
                    <a:pt x="262" y="33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6"/>
            <p:cNvSpPr/>
            <p:nvPr/>
          </p:nvSpPr>
          <p:spPr>
            <a:xfrm>
              <a:off x="1625500" y="1847975"/>
              <a:ext cx="23225" cy="17600"/>
            </a:xfrm>
            <a:custGeom>
              <a:avLst/>
              <a:gdLst/>
              <a:ahLst/>
              <a:cxnLst/>
              <a:rect l="l" t="t" r="r" b="b"/>
              <a:pathLst>
                <a:path w="929" h="704" extrusionOk="0">
                  <a:moveTo>
                    <a:pt x="881" y="608"/>
                  </a:moveTo>
                  <a:cubicBezTo>
                    <a:pt x="929" y="286"/>
                    <a:pt x="917" y="1"/>
                    <a:pt x="226" y="36"/>
                  </a:cubicBezTo>
                  <a:cubicBezTo>
                    <a:pt x="226" y="191"/>
                    <a:pt x="119" y="298"/>
                    <a:pt x="0" y="382"/>
                  </a:cubicBezTo>
                  <a:cubicBezTo>
                    <a:pt x="441" y="382"/>
                    <a:pt x="286" y="703"/>
                    <a:pt x="881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6"/>
            <p:cNvSpPr/>
            <p:nvPr/>
          </p:nvSpPr>
          <p:spPr>
            <a:xfrm>
              <a:off x="7155650" y="1856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6"/>
            <p:cNvSpPr/>
            <p:nvPr/>
          </p:nvSpPr>
          <p:spPr>
            <a:xfrm>
              <a:off x="6987175" y="1856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4"/>
                  </a:moveTo>
                  <a:cubicBezTo>
                    <a:pt x="167" y="179"/>
                    <a:pt x="429" y="84"/>
                    <a:pt x="322" y="25"/>
                  </a:cubicBezTo>
                  <a:cubicBezTo>
                    <a:pt x="262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"/>
            <p:cNvSpPr/>
            <p:nvPr/>
          </p:nvSpPr>
          <p:spPr>
            <a:xfrm>
              <a:off x="4441025" y="1854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5" y="60"/>
                    <a:pt x="36" y="0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6"/>
            <p:cNvSpPr/>
            <p:nvPr/>
          </p:nvSpPr>
          <p:spPr>
            <a:xfrm>
              <a:off x="2729200" y="184500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01"/>
                  </a:moveTo>
                  <a:cubicBezTo>
                    <a:pt x="441" y="429"/>
                    <a:pt x="465" y="370"/>
                    <a:pt x="655" y="381"/>
                  </a:cubicBezTo>
                  <a:lnTo>
                    <a:pt x="655" y="155"/>
                  </a:lnTo>
                  <a:cubicBezTo>
                    <a:pt x="119" y="0"/>
                    <a:pt x="0" y="548"/>
                    <a:pt x="42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6"/>
            <p:cNvSpPr/>
            <p:nvPr/>
          </p:nvSpPr>
          <p:spPr>
            <a:xfrm>
              <a:off x="6560325" y="18521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79" y="84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6"/>
            <p:cNvSpPr/>
            <p:nvPr/>
          </p:nvSpPr>
          <p:spPr>
            <a:xfrm>
              <a:off x="4533300" y="18456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84"/>
                    <a:pt x="48" y="0"/>
                    <a:pt x="0" y="131"/>
                  </a:cubicBezTo>
                  <a:cubicBezTo>
                    <a:pt x="0" y="215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6"/>
            <p:cNvSpPr/>
            <p:nvPr/>
          </p:nvSpPr>
          <p:spPr>
            <a:xfrm>
              <a:off x="1346275" y="1843500"/>
              <a:ext cx="18500" cy="10750"/>
            </a:xfrm>
            <a:custGeom>
              <a:avLst/>
              <a:gdLst/>
              <a:ahLst/>
              <a:cxnLst/>
              <a:rect l="l" t="t" r="r" b="b"/>
              <a:pathLst>
                <a:path w="740" h="430" extrusionOk="0">
                  <a:moveTo>
                    <a:pt x="739" y="120"/>
                  </a:moveTo>
                  <a:cubicBezTo>
                    <a:pt x="442" y="120"/>
                    <a:pt x="263" y="60"/>
                    <a:pt x="84" y="1"/>
                  </a:cubicBezTo>
                  <a:cubicBezTo>
                    <a:pt x="1" y="358"/>
                    <a:pt x="680" y="430"/>
                    <a:pt x="739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6"/>
            <p:cNvSpPr/>
            <p:nvPr/>
          </p:nvSpPr>
          <p:spPr>
            <a:xfrm>
              <a:off x="3519775" y="18456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"/>
            <p:cNvSpPr/>
            <p:nvPr/>
          </p:nvSpPr>
          <p:spPr>
            <a:xfrm>
              <a:off x="1401350" y="1827450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2"/>
                    <a:pt x="977" y="762"/>
                    <a:pt x="1584" y="643"/>
                  </a:cubicBezTo>
                  <a:cubicBezTo>
                    <a:pt x="1406" y="321"/>
                    <a:pt x="1227" y="0"/>
                    <a:pt x="274" y="71"/>
                  </a:cubicBezTo>
                  <a:cubicBezTo>
                    <a:pt x="96" y="214"/>
                    <a:pt x="1" y="393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6"/>
            <p:cNvSpPr/>
            <p:nvPr/>
          </p:nvSpPr>
          <p:spPr>
            <a:xfrm>
              <a:off x="1794250" y="18345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6"/>
            <p:cNvSpPr/>
            <p:nvPr/>
          </p:nvSpPr>
          <p:spPr>
            <a:xfrm>
              <a:off x="4038875" y="18351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8" y="84"/>
                    <a:pt x="430" y="108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6"/>
            <p:cNvSpPr/>
            <p:nvPr/>
          </p:nvSpPr>
          <p:spPr>
            <a:xfrm>
              <a:off x="1870150" y="183190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3" y="191"/>
                    <a:pt x="180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6"/>
            <p:cNvSpPr/>
            <p:nvPr/>
          </p:nvSpPr>
          <p:spPr>
            <a:xfrm>
              <a:off x="1546600" y="183457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2"/>
                  </a:moveTo>
                  <a:cubicBezTo>
                    <a:pt x="179" y="156"/>
                    <a:pt x="453" y="72"/>
                    <a:pt x="346" y="13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"/>
            <p:cNvSpPr/>
            <p:nvPr/>
          </p:nvSpPr>
          <p:spPr>
            <a:xfrm>
              <a:off x="4168675" y="1826550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15"/>
                    <a:pt x="238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"/>
            <p:cNvSpPr/>
            <p:nvPr/>
          </p:nvSpPr>
          <p:spPr>
            <a:xfrm>
              <a:off x="3337900" y="18292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96"/>
                    <a:pt x="429" y="120"/>
                    <a:pt x="429" y="0"/>
                  </a:cubicBezTo>
                  <a:cubicBezTo>
                    <a:pt x="251" y="36"/>
                    <a:pt x="1" y="24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6"/>
            <p:cNvSpPr/>
            <p:nvPr/>
          </p:nvSpPr>
          <p:spPr>
            <a:xfrm>
              <a:off x="1949050" y="18286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44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6"/>
            <p:cNvSpPr/>
            <p:nvPr/>
          </p:nvSpPr>
          <p:spPr>
            <a:xfrm>
              <a:off x="6935675" y="1826550"/>
              <a:ext cx="11050" cy="3300"/>
            </a:xfrm>
            <a:custGeom>
              <a:avLst/>
              <a:gdLst/>
              <a:ahLst/>
              <a:cxnLst/>
              <a:rect l="l" t="t" r="r" b="b"/>
              <a:pathLst>
                <a:path w="442" h="132" extrusionOk="0">
                  <a:moveTo>
                    <a:pt x="441" y="0"/>
                  </a:moveTo>
                  <a:cubicBezTo>
                    <a:pt x="274" y="36"/>
                    <a:pt x="1" y="0"/>
                    <a:pt x="1" y="131"/>
                  </a:cubicBezTo>
                  <a:cubicBezTo>
                    <a:pt x="167" y="96"/>
                    <a:pt x="417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6"/>
            <p:cNvSpPr/>
            <p:nvPr/>
          </p:nvSpPr>
          <p:spPr>
            <a:xfrm>
              <a:off x="4571100" y="1817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0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6"/>
            <p:cNvSpPr/>
            <p:nvPr/>
          </p:nvSpPr>
          <p:spPr>
            <a:xfrm>
              <a:off x="1837725" y="18182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08"/>
                  </a:cubicBezTo>
                  <a:cubicBezTo>
                    <a:pt x="167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6"/>
            <p:cNvSpPr/>
            <p:nvPr/>
          </p:nvSpPr>
          <p:spPr>
            <a:xfrm>
              <a:off x="1381125" y="1814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6"/>
            <p:cNvSpPr/>
            <p:nvPr/>
          </p:nvSpPr>
          <p:spPr>
            <a:xfrm>
              <a:off x="3639125" y="181492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56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6"/>
            <p:cNvSpPr/>
            <p:nvPr/>
          </p:nvSpPr>
          <p:spPr>
            <a:xfrm>
              <a:off x="2163950" y="1805700"/>
              <a:ext cx="16100" cy="17000"/>
            </a:xfrm>
            <a:custGeom>
              <a:avLst/>
              <a:gdLst/>
              <a:ahLst/>
              <a:cxnLst/>
              <a:rect l="l" t="t" r="r" b="b"/>
              <a:pathLst>
                <a:path w="644" h="680" extrusionOk="0">
                  <a:moveTo>
                    <a:pt x="643" y="168"/>
                  </a:moveTo>
                  <a:cubicBezTo>
                    <a:pt x="0" y="1"/>
                    <a:pt x="0" y="680"/>
                    <a:pt x="643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6"/>
            <p:cNvSpPr/>
            <p:nvPr/>
          </p:nvSpPr>
          <p:spPr>
            <a:xfrm>
              <a:off x="5411075" y="1811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32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6"/>
            <p:cNvSpPr/>
            <p:nvPr/>
          </p:nvSpPr>
          <p:spPr>
            <a:xfrm>
              <a:off x="5133975" y="18119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25"/>
                  </a:moveTo>
                  <a:cubicBezTo>
                    <a:pt x="262" y="1"/>
                    <a:pt x="0" y="84"/>
                    <a:pt x="95" y="132"/>
                  </a:cubicBezTo>
                  <a:cubicBezTo>
                    <a:pt x="179" y="179"/>
                    <a:pt x="441" y="84"/>
                    <a:pt x="321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6"/>
            <p:cNvSpPr/>
            <p:nvPr/>
          </p:nvSpPr>
          <p:spPr>
            <a:xfrm>
              <a:off x="1992500" y="1803925"/>
              <a:ext cx="20550" cy="8650"/>
            </a:xfrm>
            <a:custGeom>
              <a:avLst/>
              <a:gdLst/>
              <a:ahLst/>
              <a:cxnLst/>
              <a:rect l="l" t="t" r="r" b="b"/>
              <a:pathLst>
                <a:path w="822" h="346" extrusionOk="0">
                  <a:moveTo>
                    <a:pt x="120" y="346"/>
                  </a:moveTo>
                  <a:lnTo>
                    <a:pt x="774" y="346"/>
                  </a:lnTo>
                  <a:cubicBezTo>
                    <a:pt x="739" y="215"/>
                    <a:pt x="822" y="24"/>
                    <a:pt x="548" y="0"/>
                  </a:cubicBezTo>
                  <a:cubicBezTo>
                    <a:pt x="536" y="179"/>
                    <a:pt x="0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"/>
            <p:cNvSpPr/>
            <p:nvPr/>
          </p:nvSpPr>
          <p:spPr>
            <a:xfrm>
              <a:off x="2307425" y="18063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31" y="144"/>
                  </a:cubicBezTo>
                  <a:cubicBezTo>
                    <a:pt x="191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"/>
            <p:cNvSpPr/>
            <p:nvPr/>
          </p:nvSpPr>
          <p:spPr>
            <a:xfrm>
              <a:off x="3607575" y="1795000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941" y="476"/>
                  </a:moveTo>
                  <a:lnTo>
                    <a:pt x="941" y="36"/>
                  </a:lnTo>
                  <a:cubicBezTo>
                    <a:pt x="525" y="0"/>
                    <a:pt x="465" y="155"/>
                    <a:pt x="72" y="143"/>
                  </a:cubicBezTo>
                  <a:cubicBezTo>
                    <a:pt x="1" y="441"/>
                    <a:pt x="370" y="512"/>
                    <a:pt x="941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6"/>
            <p:cNvSpPr/>
            <p:nvPr/>
          </p:nvSpPr>
          <p:spPr>
            <a:xfrm>
              <a:off x="1315925" y="1797375"/>
              <a:ext cx="21750" cy="11925"/>
            </a:xfrm>
            <a:custGeom>
              <a:avLst/>
              <a:gdLst/>
              <a:ahLst/>
              <a:cxnLst/>
              <a:rect l="l" t="t" r="r" b="b"/>
              <a:pathLst>
                <a:path w="870" h="477" extrusionOk="0">
                  <a:moveTo>
                    <a:pt x="870" y="381"/>
                  </a:moveTo>
                  <a:lnTo>
                    <a:pt x="870" y="48"/>
                  </a:lnTo>
                  <a:cubicBezTo>
                    <a:pt x="536" y="60"/>
                    <a:pt x="60" y="0"/>
                    <a:pt x="1" y="167"/>
                  </a:cubicBezTo>
                  <a:cubicBezTo>
                    <a:pt x="441" y="167"/>
                    <a:pt x="274" y="477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6"/>
            <p:cNvSpPr/>
            <p:nvPr/>
          </p:nvSpPr>
          <p:spPr>
            <a:xfrm>
              <a:off x="1663875" y="1786950"/>
              <a:ext cx="32775" cy="17000"/>
            </a:xfrm>
            <a:custGeom>
              <a:avLst/>
              <a:gdLst/>
              <a:ahLst/>
              <a:cxnLst/>
              <a:rect l="l" t="t" r="r" b="b"/>
              <a:pathLst>
                <a:path w="1311" h="680" extrusionOk="0">
                  <a:moveTo>
                    <a:pt x="1" y="239"/>
                  </a:moveTo>
                  <a:cubicBezTo>
                    <a:pt x="239" y="489"/>
                    <a:pt x="596" y="679"/>
                    <a:pt x="1311" y="679"/>
                  </a:cubicBezTo>
                  <a:lnTo>
                    <a:pt x="1311" y="120"/>
                  </a:lnTo>
                  <a:cubicBezTo>
                    <a:pt x="930" y="191"/>
                    <a:pt x="13" y="1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"/>
            <p:cNvSpPr/>
            <p:nvPr/>
          </p:nvSpPr>
          <p:spPr>
            <a:xfrm>
              <a:off x="875700" y="1787250"/>
              <a:ext cx="36325" cy="17300"/>
            </a:xfrm>
            <a:custGeom>
              <a:avLst/>
              <a:gdLst/>
              <a:ahLst/>
              <a:cxnLst/>
              <a:rect l="l" t="t" r="r" b="b"/>
              <a:pathLst>
                <a:path w="1453" h="692" extrusionOk="0">
                  <a:moveTo>
                    <a:pt x="1096" y="1"/>
                  </a:moveTo>
                  <a:cubicBezTo>
                    <a:pt x="405" y="13"/>
                    <a:pt x="48" y="215"/>
                    <a:pt x="0" y="572"/>
                  </a:cubicBezTo>
                  <a:cubicBezTo>
                    <a:pt x="429" y="536"/>
                    <a:pt x="476" y="691"/>
                    <a:pt x="881" y="691"/>
                  </a:cubicBezTo>
                  <a:cubicBezTo>
                    <a:pt x="1024" y="453"/>
                    <a:pt x="1453" y="179"/>
                    <a:pt x="109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"/>
            <p:cNvSpPr/>
            <p:nvPr/>
          </p:nvSpPr>
          <p:spPr>
            <a:xfrm>
              <a:off x="4631225" y="1792900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29" y="346"/>
                  </a:moveTo>
                  <a:cubicBezTo>
                    <a:pt x="393" y="203"/>
                    <a:pt x="477" y="25"/>
                    <a:pt x="215" y="1"/>
                  </a:cubicBezTo>
                  <a:cubicBezTo>
                    <a:pt x="203" y="72"/>
                    <a:pt x="191" y="132"/>
                    <a:pt x="0" y="120"/>
                  </a:cubicBezTo>
                  <a:cubicBezTo>
                    <a:pt x="24" y="251"/>
                    <a:pt x="60" y="382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6"/>
            <p:cNvSpPr/>
            <p:nvPr/>
          </p:nvSpPr>
          <p:spPr>
            <a:xfrm>
              <a:off x="2155900" y="17976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6"/>
            <p:cNvSpPr/>
            <p:nvPr/>
          </p:nvSpPr>
          <p:spPr>
            <a:xfrm>
              <a:off x="3451600" y="1792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6"/>
            <p:cNvSpPr/>
            <p:nvPr/>
          </p:nvSpPr>
          <p:spPr>
            <a:xfrm>
              <a:off x="1987150" y="17920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67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6"/>
            <p:cNvSpPr/>
            <p:nvPr/>
          </p:nvSpPr>
          <p:spPr>
            <a:xfrm>
              <a:off x="3125675" y="17902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6"/>
                    <a:pt x="1" y="1"/>
                    <a:pt x="1" y="120"/>
                  </a:cubicBezTo>
                  <a:cubicBezTo>
                    <a:pt x="167" y="72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"/>
            <p:cNvSpPr/>
            <p:nvPr/>
          </p:nvSpPr>
          <p:spPr>
            <a:xfrm>
              <a:off x="3753425" y="1786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4"/>
                  </a:moveTo>
                  <a:cubicBezTo>
                    <a:pt x="168" y="179"/>
                    <a:pt x="429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6"/>
            <p:cNvSpPr/>
            <p:nvPr/>
          </p:nvSpPr>
          <p:spPr>
            <a:xfrm>
              <a:off x="2894700" y="17866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6"/>
            <p:cNvSpPr/>
            <p:nvPr/>
          </p:nvSpPr>
          <p:spPr>
            <a:xfrm>
              <a:off x="5791200" y="17810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4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79"/>
                    <a:pt x="452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6"/>
            <p:cNvSpPr/>
            <p:nvPr/>
          </p:nvSpPr>
          <p:spPr>
            <a:xfrm>
              <a:off x="2139550" y="17810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6"/>
            <p:cNvSpPr/>
            <p:nvPr/>
          </p:nvSpPr>
          <p:spPr>
            <a:xfrm>
              <a:off x="4652650" y="1776250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4"/>
                  </a:moveTo>
                  <a:lnTo>
                    <a:pt x="441" y="214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6"/>
            <p:cNvSpPr/>
            <p:nvPr/>
          </p:nvSpPr>
          <p:spPr>
            <a:xfrm>
              <a:off x="3742425" y="17649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334" y="1"/>
                  </a:moveTo>
                  <a:cubicBezTo>
                    <a:pt x="0" y="167"/>
                    <a:pt x="96" y="513"/>
                    <a:pt x="774" y="453"/>
                  </a:cubicBezTo>
                  <a:cubicBezTo>
                    <a:pt x="834" y="191"/>
                    <a:pt x="715" y="13"/>
                    <a:pt x="33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"/>
            <p:cNvSpPr/>
            <p:nvPr/>
          </p:nvSpPr>
          <p:spPr>
            <a:xfrm>
              <a:off x="2845575" y="17723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6"/>
            <p:cNvSpPr/>
            <p:nvPr/>
          </p:nvSpPr>
          <p:spPr>
            <a:xfrm>
              <a:off x="6392450" y="1754225"/>
              <a:ext cx="28000" cy="19650"/>
            </a:xfrm>
            <a:custGeom>
              <a:avLst/>
              <a:gdLst/>
              <a:ahLst/>
              <a:cxnLst/>
              <a:rect l="l" t="t" r="r" b="b"/>
              <a:pathLst>
                <a:path w="1120" h="786" extrusionOk="0">
                  <a:moveTo>
                    <a:pt x="632" y="762"/>
                  </a:moveTo>
                  <a:cubicBezTo>
                    <a:pt x="572" y="429"/>
                    <a:pt x="1120" y="417"/>
                    <a:pt x="1060" y="83"/>
                  </a:cubicBezTo>
                  <a:cubicBezTo>
                    <a:pt x="1" y="0"/>
                    <a:pt x="96" y="786"/>
                    <a:pt x="632" y="7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6"/>
            <p:cNvSpPr/>
            <p:nvPr/>
          </p:nvSpPr>
          <p:spPr>
            <a:xfrm>
              <a:off x="2313075" y="1769700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108" y="143"/>
                  </a:moveTo>
                  <a:cubicBezTo>
                    <a:pt x="167" y="167"/>
                    <a:pt x="441" y="84"/>
                    <a:pt x="334" y="24"/>
                  </a:cubicBezTo>
                  <a:cubicBezTo>
                    <a:pt x="274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6"/>
            <p:cNvSpPr/>
            <p:nvPr/>
          </p:nvSpPr>
          <p:spPr>
            <a:xfrm>
              <a:off x="1677275" y="17697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20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6"/>
            <p:cNvSpPr/>
            <p:nvPr/>
          </p:nvSpPr>
          <p:spPr>
            <a:xfrm>
              <a:off x="4084125" y="17533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798" y="691"/>
                  </a:moveTo>
                  <a:cubicBezTo>
                    <a:pt x="977" y="560"/>
                    <a:pt x="1072" y="393"/>
                    <a:pt x="1013" y="119"/>
                  </a:cubicBezTo>
                  <a:cubicBezTo>
                    <a:pt x="715" y="119"/>
                    <a:pt x="536" y="60"/>
                    <a:pt x="358" y="0"/>
                  </a:cubicBezTo>
                  <a:cubicBezTo>
                    <a:pt x="1" y="203"/>
                    <a:pt x="96" y="715"/>
                    <a:pt x="7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6"/>
            <p:cNvSpPr/>
            <p:nvPr/>
          </p:nvSpPr>
          <p:spPr>
            <a:xfrm>
              <a:off x="2343725" y="1757775"/>
              <a:ext cx="15500" cy="17000"/>
            </a:xfrm>
            <a:custGeom>
              <a:avLst/>
              <a:gdLst/>
              <a:ahLst/>
              <a:cxnLst/>
              <a:rect l="l" t="t" r="r" b="b"/>
              <a:pathLst>
                <a:path w="620" h="680" extrusionOk="0">
                  <a:moveTo>
                    <a:pt x="620" y="513"/>
                  </a:moveTo>
                  <a:lnTo>
                    <a:pt x="620" y="168"/>
                  </a:lnTo>
                  <a:cubicBezTo>
                    <a:pt x="1" y="1"/>
                    <a:pt x="1" y="680"/>
                    <a:pt x="620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"/>
            <p:cNvSpPr/>
            <p:nvPr/>
          </p:nvSpPr>
          <p:spPr>
            <a:xfrm>
              <a:off x="5345900" y="176432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6"/>
                    <a:pt x="429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6"/>
            <p:cNvSpPr/>
            <p:nvPr/>
          </p:nvSpPr>
          <p:spPr>
            <a:xfrm>
              <a:off x="2277050" y="1758975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691" y="346"/>
                  </a:moveTo>
                  <a:lnTo>
                    <a:pt x="691" y="1"/>
                  </a:lnTo>
                  <a:lnTo>
                    <a:pt x="37" y="1"/>
                  </a:lnTo>
                  <a:cubicBezTo>
                    <a:pt x="1" y="251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6"/>
            <p:cNvSpPr/>
            <p:nvPr/>
          </p:nvSpPr>
          <p:spPr>
            <a:xfrm>
              <a:off x="1646925" y="1756300"/>
              <a:ext cx="11325" cy="9850"/>
            </a:xfrm>
            <a:custGeom>
              <a:avLst/>
              <a:gdLst/>
              <a:ahLst/>
              <a:cxnLst/>
              <a:rect l="l" t="t" r="r" b="b"/>
              <a:pathLst>
                <a:path w="453" h="394" extrusionOk="0">
                  <a:moveTo>
                    <a:pt x="453" y="346"/>
                  </a:moveTo>
                  <a:lnTo>
                    <a:pt x="453" y="119"/>
                  </a:lnTo>
                  <a:cubicBezTo>
                    <a:pt x="250" y="119"/>
                    <a:pt x="203" y="36"/>
                    <a:pt x="24" y="0"/>
                  </a:cubicBezTo>
                  <a:cubicBezTo>
                    <a:pt x="36" y="179"/>
                    <a:pt x="0" y="393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6"/>
            <p:cNvSpPr/>
            <p:nvPr/>
          </p:nvSpPr>
          <p:spPr>
            <a:xfrm>
              <a:off x="1462675" y="1761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62" y="36"/>
                    <a:pt x="1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"/>
            <p:cNvSpPr/>
            <p:nvPr/>
          </p:nvSpPr>
          <p:spPr>
            <a:xfrm>
              <a:off x="6815725" y="17557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03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6"/>
            <p:cNvSpPr/>
            <p:nvPr/>
          </p:nvSpPr>
          <p:spPr>
            <a:xfrm>
              <a:off x="6079625" y="17583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6"/>
            <p:cNvSpPr/>
            <p:nvPr/>
          </p:nvSpPr>
          <p:spPr>
            <a:xfrm>
              <a:off x="2006200" y="1756000"/>
              <a:ext cx="16375" cy="5975"/>
            </a:xfrm>
            <a:custGeom>
              <a:avLst/>
              <a:gdLst/>
              <a:ahLst/>
              <a:cxnLst/>
              <a:rect l="l" t="t" r="r" b="b"/>
              <a:pathLst>
                <a:path w="655" h="239" extrusionOk="0">
                  <a:moveTo>
                    <a:pt x="0" y="239"/>
                  </a:moveTo>
                  <a:cubicBezTo>
                    <a:pt x="369" y="239"/>
                    <a:pt x="572" y="155"/>
                    <a:pt x="655" y="12"/>
                  </a:cubicBezTo>
                  <a:cubicBezTo>
                    <a:pt x="286" y="1"/>
                    <a:pt x="95" y="108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6"/>
            <p:cNvSpPr/>
            <p:nvPr/>
          </p:nvSpPr>
          <p:spPr>
            <a:xfrm>
              <a:off x="2294325" y="17503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393" y="36"/>
                    <a:pt x="215" y="0"/>
                  </a:cubicBezTo>
                  <a:cubicBezTo>
                    <a:pt x="215" y="119"/>
                    <a:pt x="36" y="143"/>
                    <a:pt x="0" y="227"/>
                  </a:cubicBezTo>
                  <a:cubicBezTo>
                    <a:pt x="215" y="227"/>
                    <a:pt x="250" y="310"/>
                    <a:pt x="429" y="346"/>
                  </a:cubicBezTo>
                  <a:cubicBezTo>
                    <a:pt x="429" y="238"/>
                    <a:pt x="608" y="215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6"/>
            <p:cNvSpPr/>
            <p:nvPr/>
          </p:nvSpPr>
          <p:spPr>
            <a:xfrm>
              <a:off x="5039000" y="1742900"/>
              <a:ext cx="21175" cy="15800"/>
            </a:xfrm>
            <a:custGeom>
              <a:avLst/>
              <a:gdLst/>
              <a:ahLst/>
              <a:cxnLst/>
              <a:rect l="l" t="t" r="r" b="b"/>
              <a:pathLst>
                <a:path w="847" h="632" extrusionOk="0">
                  <a:moveTo>
                    <a:pt x="1" y="96"/>
                  </a:moveTo>
                  <a:lnTo>
                    <a:pt x="1" y="536"/>
                  </a:lnTo>
                  <a:cubicBezTo>
                    <a:pt x="846" y="632"/>
                    <a:pt x="846" y="1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"/>
            <p:cNvSpPr/>
            <p:nvPr/>
          </p:nvSpPr>
          <p:spPr>
            <a:xfrm>
              <a:off x="4542225" y="1739325"/>
              <a:ext cx="27700" cy="16700"/>
            </a:xfrm>
            <a:custGeom>
              <a:avLst/>
              <a:gdLst/>
              <a:ahLst/>
              <a:cxnLst/>
              <a:rect l="l" t="t" r="r" b="b"/>
              <a:pathLst>
                <a:path w="1108" h="668" extrusionOk="0">
                  <a:moveTo>
                    <a:pt x="953" y="1"/>
                  </a:moveTo>
                  <a:lnTo>
                    <a:pt x="96" y="1"/>
                  </a:lnTo>
                  <a:cubicBezTo>
                    <a:pt x="0" y="382"/>
                    <a:pt x="465" y="477"/>
                    <a:pt x="750" y="668"/>
                  </a:cubicBezTo>
                  <a:cubicBezTo>
                    <a:pt x="727" y="417"/>
                    <a:pt x="1108" y="358"/>
                    <a:pt x="95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"/>
            <p:cNvSpPr/>
            <p:nvPr/>
          </p:nvSpPr>
          <p:spPr>
            <a:xfrm>
              <a:off x="2492550" y="1747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"/>
            <p:cNvSpPr/>
            <p:nvPr/>
          </p:nvSpPr>
          <p:spPr>
            <a:xfrm>
              <a:off x="6190950" y="1739325"/>
              <a:ext cx="16375" cy="8675"/>
            </a:xfrm>
            <a:custGeom>
              <a:avLst/>
              <a:gdLst/>
              <a:ahLst/>
              <a:cxnLst/>
              <a:rect l="l" t="t" r="r" b="b"/>
              <a:pathLst>
                <a:path w="655" h="347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6"/>
            <p:cNvSpPr/>
            <p:nvPr/>
          </p:nvSpPr>
          <p:spPr>
            <a:xfrm>
              <a:off x="6728800" y="1739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6"/>
            <p:cNvSpPr/>
            <p:nvPr/>
          </p:nvSpPr>
          <p:spPr>
            <a:xfrm>
              <a:off x="4210050" y="173605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107" y="132"/>
                  </a:moveTo>
                  <a:cubicBezTo>
                    <a:pt x="167" y="156"/>
                    <a:pt x="429" y="72"/>
                    <a:pt x="321" y="13"/>
                  </a:cubicBezTo>
                  <a:cubicBezTo>
                    <a:pt x="262" y="1"/>
                    <a:pt x="0" y="84"/>
                    <a:pt x="10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6"/>
            <p:cNvSpPr/>
            <p:nvPr/>
          </p:nvSpPr>
          <p:spPr>
            <a:xfrm>
              <a:off x="1254300" y="1712850"/>
              <a:ext cx="40825" cy="28600"/>
            </a:xfrm>
            <a:custGeom>
              <a:avLst/>
              <a:gdLst/>
              <a:ahLst/>
              <a:cxnLst/>
              <a:rect l="l" t="t" r="r" b="b"/>
              <a:pathLst>
                <a:path w="1633" h="1144" extrusionOk="0">
                  <a:moveTo>
                    <a:pt x="501" y="726"/>
                  </a:moveTo>
                  <a:cubicBezTo>
                    <a:pt x="656" y="869"/>
                    <a:pt x="370" y="1143"/>
                    <a:pt x="930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1" y="607"/>
                    <a:pt x="382" y="607"/>
                    <a:pt x="501" y="7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6"/>
            <p:cNvSpPr/>
            <p:nvPr/>
          </p:nvSpPr>
          <p:spPr>
            <a:xfrm>
              <a:off x="5728675" y="17310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"/>
            <p:cNvSpPr/>
            <p:nvPr/>
          </p:nvSpPr>
          <p:spPr>
            <a:xfrm>
              <a:off x="2502975" y="1728025"/>
              <a:ext cx="22950" cy="10150"/>
            </a:xfrm>
            <a:custGeom>
              <a:avLst/>
              <a:gdLst/>
              <a:ahLst/>
              <a:cxnLst/>
              <a:rect l="l" t="t" r="r" b="b"/>
              <a:pathLst>
                <a:path w="918" h="406" extrusionOk="0">
                  <a:moveTo>
                    <a:pt x="775" y="346"/>
                  </a:moveTo>
                  <a:cubicBezTo>
                    <a:pt x="917" y="48"/>
                    <a:pt x="322" y="119"/>
                    <a:pt x="120" y="0"/>
                  </a:cubicBezTo>
                  <a:cubicBezTo>
                    <a:pt x="1" y="298"/>
                    <a:pt x="227" y="405"/>
                    <a:pt x="77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6"/>
            <p:cNvSpPr/>
            <p:nvPr/>
          </p:nvSpPr>
          <p:spPr>
            <a:xfrm>
              <a:off x="1470700" y="1733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44"/>
                  </a:moveTo>
                  <a:cubicBezTo>
                    <a:pt x="167" y="167"/>
                    <a:pt x="441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6"/>
            <p:cNvSpPr/>
            <p:nvPr/>
          </p:nvSpPr>
          <p:spPr>
            <a:xfrm>
              <a:off x="2424400" y="17277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6"/>
            <p:cNvSpPr/>
            <p:nvPr/>
          </p:nvSpPr>
          <p:spPr>
            <a:xfrm>
              <a:off x="992675" y="17304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24"/>
                  </a:moveTo>
                  <a:cubicBezTo>
                    <a:pt x="274" y="1"/>
                    <a:pt x="0" y="84"/>
                    <a:pt x="108" y="143"/>
                  </a:cubicBezTo>
                  <a:cubicBezTo>
                    <a:pt x="167" y="167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6"/>
            <p:cNvSpPr/>
            <p:nvPr/>
          </p:nvSpPr>
          <p:spPr>
            <a:xfrm>
              <a:off x="720625" y="17304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7"/>
                    <a:pt x="452" y="72"/>
                    <a:pt x="345" y="12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6"/>
            <p:cNvSpPr/>
            <p:nvPr/>
          </p:nvSpPr>
          <p:spPr>
            <a:xfrm>
              <a:off x="587850" y="172177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70" y="36"/>
                  </a:moveTo>
                  <a:cubicBezTo>
                    <a:pt x="370" y="0"/>
                    <a:pt x="48" y="60"/>
                    <a:pt x="1" y="250"/>
                  </a:cubicBezTo>
                  <a:cubicBezTo>
                    <a:pt x="310" y="286"/>
                    <a:pt x="370" y="429"/>
                    <a:pt x="656" y="477"/>
                  </a:cubicBezTo>
                  <a:cubicBezTo>
                    <a:pt x="596" y="274"/>
                    <a:pt x="894" y="238"/>
                    <a:pt x="87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"/>
            <p:cNvSpPr/>
            <p:nvPr/>
          </p:nvSpPr>
          <p:spPr>
            <a:xfrm>
              <a:off x="1848425" y="1720575"/>
              <a:ext cx="30700" cy="12825"/>
            </a:xfrm>
            <a:custGeom>
              <a:avLst/>
              <a:gdLst/>
              <a:ahLst/>
              <a:cxnLst/>
              <a:rect l="l" t="t" r="r" b="b"/>
              <a:pathLst>
                <a:path w="1228" h="513" extrusionOk="0">
                  <a:moveTo>
                    <a:pt x="1084" y="417"/>
                  </a:moveTo>
                  <a:cubicBezTo>
                    <a:pt x="1227" y="155"/>
                    <a:pt x="48" y="1"/>
                    <a:pt x="1" y="203"/>
                  </a:cubicBezTo>
                  <a:cubicBezTo>
                    <a:pt x="418" y="239"/>
                    <a:pt x="406" y="513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6"/>
            <p:cNvSpPr/>
            <p:nvPr/>
          </p:nvSpPr>
          <p:spPr>
            <a:xfrm>
              <a:off x="7038975" y="1725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83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6"/>
            <p:cNvSpPr/>
            <p:nvPr/>
          </p:nvSpPr>
          <p:spPr>
            <a:xfrm>
              <a:off x="369375" y="1722675"/>
              <a:ext cx="17300" cy="6550"/>
            </a:xfrm>
            <a:custGeom>
              <a:avLst/>
              <a:gdLst/>
              <a:ahLst/>
              <a:cxnLst/>
              <a:rect l="l" t="t" r="r" b="b"/>
              <a:pathLst>
                <a:path w="692" h="262" extrusionOk="0">
                  <a:moveTo>
                    <a:pt x="691" y="0"/>
                  </a:moveTo>
                  <a:lnTo>
                    <a:pt x="36" y="0"/>
                  </a:lnTo>
                  <a:cubicBezTo>
                    <a:pt x="1" y="202"/>
                    <a:pt x="239" y="262"/>
                    <a:pt x="69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6"/>
            <p:cNvSpPr/>
            <p:nvPr/>
          </p:nvSpPr>
          <p:spPr>
            <a:xfrm>
              <a:off x="4609500" y="17167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67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6"/>
            <p:cNvSpPr/>
            <p:nvPr/>
          </p:nvSpPr>
          <p:spPr>
            <a:xfrm>
              <a:off x="3919525" y="17170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6"/>
            <p:cNvSpPr/>
            <p:nvPr/>
          </p:nvSpPr>
          <p:spPr>
            <a:xfrm>
              <a:off x="2122575" y="1703325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48"/>
                  </a:moveTo>
                  <a:cubicBezTo>
                    <a:pt x="1286" y="0"/>
                    <a:pt x="0" y="250"/>
                    <a:pt x="120" y="667"/>
                  </a:cubicBezTo>
                  <a:cubicBezTo>
                    <a:pt x="739" y="750"/>
                    <a:pt x="691" y="500"/>
                    <a:pt x="1215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6"/>
            <p:cNvSpPr/>
            <p:nvPr/>
          </p:nvSpPr>
          <p:spPr>
            <a:xfrm>
              <a:off x="275325" y="17161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6"/>
            <p:cNvSpPr/>
            <p:nvPr/>
          </p:nvSpPr>
          <p:spPr>
            <a:xfrm>
              <a:off x="6250775" y="17113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6"/>
            <p:cNvSpPr/>
            <p:nvPr/>
          </p:nvSpPr>
          <p:spPr>
            <a:xfrm>
              <a:off x="4323750" y="17131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6"/>
            <p:cNvSpPr/>
            <p:nvPr/>
          </p:nvSpPr>
          <p:spPr>
            <a:xfrm>
              <a:off x="3867425" y="1702725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9" y="572"/>
                  </a:moveTo>
                  <a:cubicBezTo>
                    <a:pt x="846" y="417"/>
                    <a:pt x="894" y="24"/>
                    <a:pt x="322" y="0"/>
                  </a:cubicBezTo>
                  <a:cubicBezTo>
                    <a:pt x="37" y="155"/>
                    <a:pt x="1" y="560"/>
                    <a:pt x="54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6"/>
            <p:cNvSpPr/>
            <p:nvPr/>
          </p:nvSpPr>
          <p:spPr>
            <a:xfrm>
              <a:off x="5894775" y="17021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6"/>
            <p:cNvSpPr/>
            <p:nvPr/>
          </p:nvSpPr>
          <p:spPr>
            <a:xfrm>
              <a:off x="2854225" y="1697350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202" y="334"/>
                  </a:moveTo>
                  <a:cubicBezTo>
                    <a:pt x="703" y="370"/>
                    <a:pt x="1024" y="311"/>
                    <a:pt x="1072" y="120"/>
                  </a:cubicBezTo>
                  <a:cubicBezTo>
                    <a:pt x="703" y="132"/>
                    <a:pt x="0" y="1"/>
                    <a:pt x="202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6"/>
            <p:cNvSpPr/>
            <p:nvPr/>
          </p:nvSpPr>
          <p:spPr>
            <a:xfrm>
              <a:off x="2117525" y="17021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6"/>
            <p:cNvSpPr/>
            <p:nvPr/>
          </p:nvSpPr>
          <p:spPr>
            <a:xfrm>
              <a:off x="1631150" y="169975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0" y="119"/>
                  </a:moveTo>
                  <a:cubicBezTo>
                    <a:pt x="0" y="179"/>
                    <a:pt x="179" y="238"/>
                    <a:pt x="226" y="119"/>
                  </a:cubicBezTo>
                  <a:cubicBezTo>
                    <a:pt x="226" y="60"/>
                    <a:pt x="48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6"/>
            <p:cNvSpPr/>
            <p:nvPr/>
          </p:nvSpPr>
          <p:spPr>
            <a:xfrm>
              <a:off x="5291725" y="16994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67"/>
                    <a:pt x="429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6"/>
            <p:cNvSpPr/>
            <p:nvPr/>
          </p:nvSpPr>
          <p:spPr>
            <a:xfrm>
              <a:off x="4831250" y="16929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2" y="298"/>
                  </a:moveTo>
                  <a:cubicBezTo>
                    <a:pt x="286" y="179"/>
                    <a:pt x="84" y="0"/>
                    <a:pt x="36" y="179"/>
                  </a:cubicBezTo>
                  <a:cubicBezTo>
                    <a:pt x="0" y="298"/>
                    <a:pt x="215" y="477"/>
                    <a:pt x="262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6"/>
            <p:cNvSpPr/>
            <p:nvPr/>
          </p:nvSpPr>
          <p:spPr>
            <a:xfrm>
              <a:off x="199125" y="16964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6"/>
            <p:cNvSpPr/>
            <p:nvPr/>
          </p:nvSpPr>
          <p:spPr>
            <a:xfrm>
              <a:off x="3734375" y="1694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6"/>
            <p:cNvSpPr/>
            <p:nvPr/>
          </p:nvSpPr>
          <p:spPr>
            <a:xfrm>
              <a:off x="5446500" y="16854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6"/>
            <p:cNvSpPr/>
            <p:nvPr/>
          </p:nvSpPr>
          <p:spPr>
            <a:xfrm>
              <a:off x="3824275" y="16878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7"/>
                  </a:moveTo>
                  <a:cubicBezTo>
                    <a:pt x="262" y="1"/>
                    <a:pt x="1" y="96"/>
                    <a:pt x="96" y="156"/>
                  </a:cubicBezTo>
                  <a:cubicBezTo>
                    <a:pt x="155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6"/>
            <p:cNvSpPr/>
            <p:nvPr/>
          </p:nvSpPr>
          <p:spPr>
            <a:xfrm>
              <a:off x="2272300" y="168307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6"/>
                    <a:pt x="227" y="0"/>
                  </a:cubicBezTo>
                  <a:cubicBezTo>
                    <a:pt x="203" y="72"/>
                    <a:pt x="191" y="131"/>
                    <a:pt x="0" y="120"/>
                  </a:cubicBezTo>
                  <a:cubicBezTo>
                    <a:pt x="24" y="251"/>
                    <a:pt x="72" y="393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6"/>
            <p:cNvSpPr/>
            <p:nvPr/>
          </p:nvSpPr>
          <p:spPr>
            <a:xfrm>
              <a:off x="2218425" y="16887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55" y="84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6"/>
            <p:cNvSpPr/>
            <p:nvPr/>
          </p:nvSpPr>
          <p:spPr>
            <a:xfrm>
              <a:off x="2185675" y="167682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24"/>
                  </a:moveTo>
                  <a:cubicBezTo>
                    <a:pt x="370" y="0"/>
                    <a:pt x="36" y="60"/>
                    <a:pt x="1" y="250"/>
                  </a:cubicBezTo>
                  <a:cubicBezTo>
                    <a:pt x="310" y="286"/>
                    <a:pt x="370" y="429"/>
                    <a:pt x="655" y="477"/>
                  </a:cubicBezTo>
                  <a:cubicBezTo>
                    <a:pt x="715" y="322"/>
                    <a:pt x="965" y="262"/>
                    <a:pt x="858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6"/>
            <p:cNvSpPr/>
            <p:nvPr/>
          </p:nvSpPr>
          <p:spPr>
            <a:xfrm>
              <a:off x="3372725" y="16768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6"/>
            <p:cNvSpPr/>
            <p:nvPr/>
          </p:nvSpPr>
          <p:spPr>
            <a:xfrm>
              <a:off x="5892100" y="1671175"/>
              <a:ext cx="10725" cy="7150"/>
            </a:xfrm>
            <a:custGeom>
              <a:avLst/>
              <a:gdLst/>
              <a:ahLst/>
              <a:cxnLst/>
              <a:rect l="l" t="t" r="r" b="b"/>
              <a:pathLst>
                <a:path w="429" h="286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69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6"/>
            <p:cNvSpPr/>
            <p:nvPr/>
          </p:nvSpPr>
          <p:spPr>
            <a:xfrm>
              <a:off x="4883625" y="16711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6"/>
            <p:cNvSpPr/>
            <p:nvPr/>
          </p:nvSpPr>
          <p:spPr>
            <a:xfrm>
              <a:off x="2486600" y="1663425"/>
              <a:ext cx="21175" cy="12525"/>
            </a:xfrm>
            <a:custGeom>
              <a:avLst/>
              <a:gdLst/>
              <a:ahLst/>
              <a:cxnLst/>
              <a:rect l="l" t="t" r="r" b="b"/>
              <a:pathLst>
                <a:path w="847" h="501" extrusionOk="0">
                  <a:moveTo>
                    <a:pt x="787" y="441"/>
                  </a:moveTo>
                  <a:cubicBezTo>
                    <a:pt x="846" y="191"/>
                    <a:pt x="739" y="24"/>
                    <a:pt x="358" y="1"/>
                  </a:cubicBezTo>
                  <a:cubicBezTo>
                    <a:pt x="1" y="167"/>
                    <a:pt x="108" y="501"/>
                    <a:pt x="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6"/>
            <p:cNvSpPr/>
            <p:nvPr/>
          </p:nvSpPr>
          <p:spPr>
            <a:xfrm>
              <a:off x="1870150" y="1657475"/>
              <a:ext cx="30400" cy="17000"/>
            </a:xfrm>
            <a:custGeom>
              <a:avLst/>
              <a:gdLst/>
              <a:ahLst/>
              <a:cxnLst/>
              <a:rect l="l" t="t" r="r" b="b"/>
              <a:pathLst>
                <a:path w="1216" h="680" extrusionOk="0">
                  <a:moveTo>
                    <a:pt x="668" y="679"/>
                  </a:moveTo>
                  <a:cubicBezTo>
                    <a:pt x="680" y="501"/>
                    <a:pt x="1215" y="596"/>
                    <a:pt x="1096" y="346"/>
                  </a:cubicBezTo>
                  <a:cubicBezTo>
                    <a:pt x="715" y="251"/>
                    <a:pt x="501" y="60"/>
                    <a:pt x="13" y="1"/>
                  </a:cubicBezTo>
                  <a:cubicBezTo>
                    <a:pt x="1" y="358"/>
                    <a:pt x="203" y="596"/>
                    <a:pt x="66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6"/>
            <p:cNvSpPr/>
            <p:nvPr/>
          </p:nvSpPr>
          <p:spPr>
            <a:xfrm>
              <a:off x="5573900" y="16682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20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6"/>
            <p:cNvSpPr/>
            <p:nvPr/>
          </p:nvSpPr>
          <p:spPr>
            <a:xfrm>
              <a:off x="6807675" y="166552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8" y="167"/>
                    <a:pt x="441" y="83"/>
                    <a:pt x="334" y="24"/>
                  </a:cubicBezTo>
                  <a:cubicBezTo>
                    <a:pt x="275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6"/>
            <p:cNvSpPr/>
            <p:nvPr/>
          </p:nvSpPr>
          <p:spPr>
            <a:xfrm>
              <a:off x="5995075" y="1654500"/>
              <a:ext cx="22950" cy="14600"/>
            </a:xfrm>
            <a:custGeom>
              <a:avLst/>
              <a:gdLst/>
              <a:ahLst/>
              <a:cxnLst/>
              <a:rect l="l" t="t" r="r" b="b"/>
              <a:pathLst>
                <a:path w="918" h="584" extrusionOk="0">
                  <a:moveTo>
                    <a:pt x="227" y="584"/>
                  </a:moveTo>
                  <a:lnTo>
                    <a:pt x="656" y="584"/>
                  </a:lnTo>
                  <a:cubicBezTo>
                    <a:pt x="537" y="417"/>
                    <a:pt x="918" y="0"/>
                    <a:pt x="441" y="12"/>
                  </a:cubicBezTo>
                  <a:cubicBezTo>
                    <a:pt x="596" y="322"/>
                    <a:pt x="1" y="239"/>
                    <a:pt x="1" y="465"/>
                  </a:cubicBezTo>
                  <a:cubicBezTo>
                    <a:pt x="144" y="477"/>
                    <a:pt x="275" y="489"/>
                    <a:pt x="227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6"/>
            <p:cNvSpPr/>
            <p:nvPr/>
          </p:nvSpPr>
          <p:spPr>
            <a:xfrm>
              <a:off x="4124600" y="1659250"/>
              <a:ext cx="7175" cy="11650"/>
            </a:xfrm>
            <a:custGeom>
              <a:avLst/>
              <a:gdLst/>
              <a:ahLst/>
              <a:cxnLst/>
              <a:rect l="l" t="t" r="r" b="b"/>
              <a:pathLst>
                <a:path w="287" h="466" extrusionOk="0">
                  <a:moveTo>
                    <a:pt x="263" y="287"/>
                  </a:moveTo>
                  <a:cubicBezTo>
                    <a:pt x="287" y="168"/>
                    <a:pt x="96" y="1"/>
                    <a:pt x="37" y="168"/>
                  </a:cubicBezTo>
                  <a:cubicBezTo>
                    <a:pt x="1" y="287"/>
                    <a:pt x="215" y="465"/>
                    <a:pt x="263" y="2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6"/>
            <p:cNvSpPr/>
            <p:nvPr/>
          </p:nvSpPr>
          <p:spPr>
            <a:xfrm>
              <a:off x="2041600" y="16601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68" y="155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6"/>
            <p:cNvSpPr/>
            <p:nvPr/>
          </p:nvSpPr>
          <p:spPr>
            <a:xfrm>
              <a:off x="1827000" y="1657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6"/>
            <p:cNvSpPr/>
            <p:nvPr/>
          </p:nvSpPr>
          <p:spPr>
            <a:xfrm>
              <a:off x="5103600" y="16488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203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6"/>
            <p:cNvSpPr/>
            <p:nvPr/>
          </p:nvSpPr>
          <p:spPr>
            <a:xfrm>
              <a:off x="2736650" y="1636950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488"/>
                  </a:moveTo>
                  <a:cubicBezTo>
                    <a:pt x="1512" y="345"/>
                    <a:pt x="822" y="476"/>
                    <a:pt x="786" y="274"/>
                  </a:cubicBezTo>
                  <a:cubicBezTo>
                    <a:pt x="762" y="131"/>
                    <a:pt x="726" y="0"/>
                    <a:pt x="357" y="48"/>
                  </a:cubicBezTo>
                  <a:cubicBezTo>
                    <a:pt x="0" y="595"/>
                    <a:pt x="1417" y="941"/>
                    <a:pt x="165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6"/>
            <p:cNvSpPr/>
            <p:nvPr/>
          </p:nvSpPr>
          <p:spPr>
            <a:xfrm>
              <a:off x="6335000" y="16458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6"/>
            <p:cNvSpPr/>
            <p:nvPr/>
          </p:nvSpPr>
          <p:spPr>
            <a:xfrm>
              <a:off x="2788725" y="1643775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"/>
            <p:cNvSpPr/>
            <p:nvPr/>
          </p:nvSpPr>
          <p:spPr>
            <a:xfrm>
              <a:off x="1653175" y="1646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6"/>
            <p:cNvSpPr/>
            <p:nvPr/>
          </p:nvSpPr>
          <p:spPr>
            <a:xfrm>
              <a:off x="5262250" y="1632475"/>
              <a:ext cx="22650" cy="11325"/>
            </a:xfrm>
            <a:custGeom>
              <a:avLst/>
              <a:gdLst/>
              <a:ahLst/>
              <a:cxnLst/>
              <a:rect l="l" t="t" r="r" b="b"/>
              <a:pathLst>
                <a:path w="906" h="453" extrusionOk="0">
                  <a:moveTo>
                    <a:pt x="620" y="453"/>
                  </a:moveTo>
                  <a:cubicBezTo>
                    <a:pt x="905" y="298"/>
                    <a:pt x="763" y="108"/>
                    <a:pt x="405" y="0"/>
                  </a:cubicBezTo>
                  <a:cubicBezTo>
                    <a:pt x="382" y="286"/>
                    <a:pt x="1" y="358"/>
                    <a:pt x="620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6"/>
            <p:cNvSpPr/>
            <p:nvPr/>
          </p:nvSpPr>
          <p:spPr>
            <a:xfrm>
              <a:off x="258950" y="16402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6"/>
            <p:cNvSpPr/>
            <p:nvPr/>
          </p:nvSpPr>
          <p:spPr>
            <a:xfrm>
              <a:off x="6780600" y="16372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6"/>
            <p:cNvSpPr/>
            <p:nvPr/>
          </p:nvSpPr>
          <p:spPr>
            <a:xfrm>
              <a:off x="3750750" y="16381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67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6"/>
            <p:cNvSpPr/>
            <p:nvPr/>
          </p:nvSpPr>
          <p:spPr>
            <a:xfrm>
              <a:off x="6990150" y="163187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43"/>
                  </a:moveTo>
                  <a:cubicBezTo>
                    <a:pt x="429" y="24"/>
                    <a:pt x="48" y="1"/>
                    <a:pt x="0" y="143"/>
                  </a:cubicBezTo>
                  <a:cubicBezTo>
                    <a:pt x="239" y="132"/>
                    <a:pt x="322" y="310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6"/>
            <p:cNvSpPr/>
            <p:nvPr/>
          </p:nvSpPr>
          <p:spPr>
            <a:xfrm>
              <a:off x="7205950" y="1624425"/>
              <a:ext cx="19975" cy="11050"/>
            </a:xfrm>
            <a:custGeom>
              <a:avLst/>
              <a:gdLst/>
              <a:ahLst/>
              <a:cxnLst/>
              <a:rect l="l" t="t" r="r" b="b"/>
              <a:pathLst>
                <a:path w="799" h="442" extrusionOk="0">
                  <a:moveTo>
                    <a:pt x="489" y="441"/>
                  </a:moveTo>
                  <a:cubicBezTo>
                    <a:pt x="560" y="299"/>
                    <a:pt x="798" y="239"/>
                    <a:pt x="715" y="1"/>
                  </a:cubicBezTo>
                  <a:lnTo>
                    <a:pt x="60" y="1"/>
                  </a:lnTo>
                  <a:cubicBezTo>
                    <a:pt x="0" y="251"/>
                    <a:pt x="108" y="418"/>
                    <a:pt x="48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6"/>
            <p:cNvSpPr/>
            <p:nvPr/>
          </p:nvSpPr>
          <p:spPr>
            <a:xfrm>
              <a:off x="5130975" y="162622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69"/>
                  </a:moveTo>
                  <a:cubicBezTo>
                    <a:pt x="441" y="250"/>
                    <a:pt x="620" y="239"/>
                    <a:pt x="668" y="143"/>
                  </a:cubicBezTo>
                  <a:cubicBezTo>
                    <a:pt x="382" y="143"/>
                    <a:pt x="370" y="0"/>
                    <a:pt x="13" y="24"/>
                  </a:cubicBezTo>
                  <a:cubicBezTo>
                    <a:pt x="1" y="227"/>
                    <a:pt x="180" y="310"/>
                    <a:pt x="44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6"/>
            <p:cNvSpPr/>
            <p:nvPr/>
          </p:nvSpPr>
          <p:spPr>
            <a:xfrm>
              <a:off x="6965150" y="16289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43"/>
                  </a:moveTo>
                  <a:cubicBezTo>
                    <a:pt x="179" y="167"/>
                    <a:pt x="453" y="84"/>
                    <a:pt x="346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6"/>
            <p:cNvSpPr/>
            <p:nvPr/>
          </p:nvSpPr>
          <p:spPr>
            <a:xfrm>
              <a:off x="4113000" y="16202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27" y="369"/>
                  </a:moveTo>
                  <a:cubicBezTo>
                    <a:pt x="1263" y="0"/>
                    <a:pt x="1" y="655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6"/>
            <p:cNvSpPr/>
            <p:nvPr/>
          </p:nvSpPr>
          <p:spPr>
            <a:xfrm>
              <a:off x="2365175" y="1617300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7"/>
                  </a:moveTo>
                  <a:cubicBezTo>
                    <a:pt x="1036" y="476"/>
                    <a:pt x="1155" y="310"/>
                    <a:pt x="1072" y="36"/>
                  </a:cubicBezTo>
                  <a:cubicBezTo>
                    <a:pt x="750" y="60"/>
                    <a:pt x="274" y="0"/>
                    <a:pt x="202" y="167"/>
                  </a:cubicBezTo>
                  <a:cubicBezTo>
                    <a:pt x="774" y="119"/>
                    <a:pt x="0" y="786"/>
                    <a:pt x="857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6"/>
            <p:cNvSpPr/>
            <p:nvPr/>
          </p:nvSpPr>
          <p:spPr>
            <a:xfrm>
              <a:off x="3273600" y="1612825"/>
              <a:ext cx="30100" cy="19375"/>
            </a:xfrm>
            <a:custGeom>
              <a:avLst/>
              <a:gdLst/>
              <a:ahLst/>
              <a:cxnLst/>
              <a:rect l="l" t="t" r="r" b="b"/>
              <a:pathLst>
                <a:path w="1204" h="775" extrusionOk="0">
                  <a:moveTo>
                    <a:pt x="834" y="667"/>
                  </a:moveTo>
                  <a:cubicBezTo>
                    <a:pt x="1203" y="477"/>
                    <a:pt x="715" y="167"/>
                    <a:pt x="394" y="1"/>
                  </a:cubicBezTo>
                  <a:cubicBezTo>
                    <a:pt x="60" y="179"/>
                    <a:pt x="1" y="775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6"/>
            <p:cNvSpPr/>
            <p:nvPr/>
          </p:nvSpPr>
          <p:spPr>
            <a:xfrm>
              <a:off x="2397600" y="16208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" y="119"/>
                  </a:moveTo>
                  <a:cubicBezTo>
                    <a:pt x="1" y="179"/>
                    <a:pt x="179" y="262"/>
                    <a:pt x="227" y="119"/>
                  </a:cubicBezTo>
                  <a:cubicBezTo>
                    <a:pt x="203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6"/>
            <p:cNvSpPr/>
            <p:nvPr/>
          </p:nvSpPr>
          <p:spPr>
            <a:xfrm>
              <a:off x="461650" y="161015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7" y="453"/>
                  </a:moveTo>
                  <a:cubicBezTo>
                    <a:pt x="1179" y="429"/>
                    <a:pt x="1191" y="72"/>
                    <a:pt x="703" y="0"/>
                  </a:cubicBezTo>
                  <a:cubicBezTo>
                    <a:pt x="965" y="370"/>
                    <a:pt x="1" y="96"/>
                    <a:pt x="274" y="453"/>
                  </a:cubicBezTo>
                  <a:cubicBezTo>
                    <a:pt x="1072" y="346"/>
                    <a:pt x="1513" y="929"/>
                    <a:pt x="1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6"/>
            <p:cNvSpPr/>
            <p:nvPr/>
          </p:nvSpPr>
          <p:spPr>
            <a:xfrm>
              <a:off x="2786050" y="16205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1" y="95"/>
                    <a:pt x="108" y="155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6"/>
            <p:cNvSpPr/>
            <p:nvPr/>
          </p:nvSpPr>
          <p:spPr>
            <a:xfrm>
              <a:off x="1854100" y="1617900"/>
              <a:ext cx="10725" cy="6850"/>
            </a:xfrm>
            <a:custGeom>
              <a:avLst/>
              <a:gdLst/>
              <a:ahLst/>
              <a:cxnLst/>
              <a:rect l="l" t="t" r="r" b="b"/>
              <a:pathLst>
                <a:path w="429" h="274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8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6"/>
            <p:cNvSpPr/>
            <p:nvPr/>
          </p:nvSpPr>
          <p:spPr>
            <a:xfrm>
              <a:off x="2552400" y="16149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29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6"/>
            <p:cNvSpPr/>
            <p:nvPr/>
          </p:nvSpPr>
          <p:spPr>
            <a:xfrm>
              <a:off x="4641925" y="16125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3"/>
                  </a:moveTo>
                  <a:cubicBezTo>
                    <a:pt x="406" y="25"/>
                    <a:pt x="49" y="1"/>
                    <a:pt x="1" y="132"/>
                  </a:cubicBezTo>
                  <a:cubicBezTo>
                    <a:pt x="251" y="96"/>
                    <a:pt x="632" y="144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6"/>
            <p:cNvSpPr/>
            <p:nvPr/>
          </p:nvSpPr>
          <p:spPr>
            <a:xfrm>
              <a:off x="2484825" y="16098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55" y="84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6"/>
            <p:cNvSpPr/>
            <p:nvPr/>
          </p:nvSpPr>
          <p:spPr>
            <a:xfrm>
              <a:off x="7211900" y="1598550"/>
              <a:ext cx="11625" cy="9850"/>
            </a:xfrm>
            <a:custGeom>
              <a:avLst/>
              <a:gdLst/>
              <a:ahLst/>
              <a:cxnLst/>
              <a:rect l="l" t="t" r="r" b="b"/>
              <a:pathLst>
                <a:path w="465" h="394" extrusionOk="0">
                  <a:moveTo>
                    <a:pt x="465" y="345"/>
                  </a:moveTo>
                  <a:lnTo>
                    <a:pt x="465" y="119"/>
                  </a:lnTo>
                  <a:cubicBezTo>
                    <a:pt x="239" y="119"/>
                    <a:pt x="203" y="36"/>
                    <a:pt x="24" y="0"/>
                  </a:cubicBezTo>
                  <a:cubicBezTo>
                    <a:pt x="60" y="179"/>
                    <a:pt x="1" y="393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"/>
            <p:cNvSpPr/>
            <p:nvPr/>
          </p:nvSpPr>
          <p:spPr>
            <a:xfrm>
              <a:off x="4546975" y="16036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"/>
            <p:cNvSpPr/>
            <p:nvPr/>
          </p:nvSpPr>
          <p:spPr>
            <a:xfrm>
              <a:off x="1861525" y="1598550"/>
              <a:ext cx="23550" cy="10125"/>
            </a:xfrm>
            <a:custGeom>
              <a:avLst/>
              <a:gdLst/>
              <a:ahLst/>
              <a:cxnLst/>
              <a:rect l="l" t="t" r="r" b="b"/>
              <a:pathLst>
                <a:path w="942" h="405" extrusionOk="0">
                  <a:moveTo>
                    <a:pt x="787" y="345"/>
                  </a:moveTo>
                  <a:cubicBezTo>
                    <a:pt x="941" y="48"/>
                    <a:pt x="346" y="119"/>
                    <a:pt x="132" y="0"/>
                  </a:cubicBezTo>
                  <a:cubicBezTo>
                    <a:pt x="1" y="298"/>
                    <a:pt x="227" y="405"/>
                    <a:pt x="78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6"/>
            <p:cNvSpPr/>
            <p:nvPr/>
          </p:nvSpPr>
          <p:spPr>
            <a:xfrm>
              <a:off x="6962475" y="1596150"/>
              <a:ext cx="27400" cy="8975"/>
            </a:xfrm>
            <a:custGeom>
              <a:avLst/>
              <a:gdLst/>
              <a:ahLst/>
              <a:cxnLst/>
              <a:rect l="l" t="t" r="r" b="b"/>
              <a:pathLst>
                <a:path w="1096" h="359" extrusionOk="0">
                  <a:moveTo>
                    <a:pt x="226" y="322"/>
                  </a:moveTo>
                  <a:cubicBezTo>
                    <a:pt x="714" y="358"/>
                    <a:pt x="1048" y="299"/>
                    <a:pt x="1095" y="96"/>
                  </a:cubicBezTo>
                  <a:cubicBezTo>
                    <a:pt x="714" y="132"/>
                    <a:pt x="0" y="1"/>
                    <a:pt x="226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6"/>
            <p:cNvSpPr/>
            <p:nvPr/>
          </p:nvSpPr>
          <p:spPr>
            <a:xfrm>
              <a:off x="2297900" y="1593175"/>
              <a:ext cx="14300" cy="11050"/>
            </a:xfrm>
            <a:custGeom>
              <a:avLst/>
              <a:gdLst/>
              <a:ahLst/>
              <a:cxnLst/>
              <a:rect l="l" t="t" r="r" b="b"/>
              <a:pathLst>
                <a:path w="572" h="442" extrusionOk="0">
                  <a:moveTo>
                    <a:pt x="512" y="441"/>
                  </a:moveTo>
                  <a:cubicBezTo>
                    <a:pt x="572" y="191"/>
                    <a:pt x="453" y="25"/>
                    <a:pt x="72" y="1"/>
                  </a:cubicBezTo>
                  <a:cubicBezTo>
                    <a:pt x="0" y="251"/>
                    <a:pt x="119" y="429"/>
                    <a:pt x="512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6"/>
            <p:cNvSpPr/>
            <p:nvPr/>
          </p:nvSpPr>
          <p:spPr>
            <a:xfrm>
              <a:off x="5726300" y="1597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0"/>
                    <a:pt x="0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6"/>
            <p:cNvSpPr/>
            <p:nvPr/>
          </p:nvSpPr>
          <p:spPr>
            <a:xfrm>
              <a:off x="2003225" y="15979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79"/>
                    <a:pt x="453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6"/>
            <p:cNvSpPr/>
            <p:nvPr/>
          </p:nvSpPr>
          <p:spPr>
            <a:xfrm>
              <a:off x="6016525" y="158752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2" y="346"/>
                  </a:moveTo>
                  <a:cubicBezTo>
                    <a:pt x="464" y="191"/>
                    <a:pt x="738" y="179"/>
                    <a:pt x="679" y="1"/>
                  </a:cubicBezTo>
                  <a:lnTo>
                    <a:pt x="250" y="1"/>
                  </a:lnTo>
                  <a:cubicBezTo>
                    <a:pt x="0" y="167"/>
                    <a:pt x="0" y="263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6"/>
            <p:cNvSpPr/>
            <p:nvPr/>
          </p:nvSpPr>
          <p:spPr>
            <a:xfrm>
              <a:off x="1741575" y="1578300"/>
              <a:ext cx="36625" cy="9250"/>
            </a:xfrm>
            <a:custGeom>
              <a:avLst/>
              <a:gdLst/>
              <a:ahLst/>
              <a:cxnLst/>
              <a:rect l="l" t="t" r="r" b="b"/>
              <a:pathLst>
                <a:path w="1465" h="370" extrusionOk="0">
                  <a:moveTo>
                    <a:pt x="810" y="370"/>
                  </a:moveTo>
                  <a:cubicBezTo>
                    <a:pt x="1465" y="1"/>
                    <a:pt x="0" y="24"/>
                    <a:pt x="81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6"/>
            <p:cNvSpPr/>
            <p:nvPr/>
          </p:nvSpPr>
          <p:spPr>
            <a:xfrm>
              <a:off x="7221425" y="1569675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69"/>
                  </a:moveTo>
                  <a:cubicBezTo>
                    <a:pt x="1275" y="0"/>
                    <a:pt x="1" y="655"/>
                    <a:pt x="73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6"/>
            <p:cNvSpPr/>
            <p:nvPr/>
          </p:nvSpPr>
          <p:spPr>
            <a:xfrm>
              <a:off x="6530575" y="1578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1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6"/>
            <p:cNvSpPr/>
            <p:nvPr/>
          </p:nvSpPr>
          <p:spPr>
            <a:xfrm>
              <a:off x="4158250" y="15762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6"/>
            <p:cNvSpPr/>
            <p:nvPr/>
          </p:nvSpPr>
          <p:spPr>
            <a:xfrm>
              <a:off x="2467850" y="157562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1" y="131"/>
                  </a:moveTo>
                  <a:cubicBezTo>
                    <a:pt x="1" y="250"/>
                    <a:pt x="394" y="262"/>
                    <a:pt x="429" y="131"/>
                  </a:cubicBezTo>
                  <a:cubicBezTo>
                    <a:pt x="406" y="0"/>
                    <a:pt x="215" y="72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6"/>
            <p:cNvSpPr/>
            <p:nvPr/>
          </p:nvSpPr>
          <p:spPr>
            <a:xfrm>
              <a:off x="5539675" y="156550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36"/>
                  </a:moveTo>
                  <a:lnTo>
                    <a:pt x="834" y="96"/>
                  </a:lnTo>
                  <a:cubicBezTo>
                    <a:pt x="0" y="1"/>
                    <a:pt x="0" y="632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6"/>
            <p:cNvSpPr/>
            <p:nvPr/>
          </p:nvSpPr>
          <p:spPr>
            <a:xfrm>
              <a:off x="2353850" y="15729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3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6"/>
            <p:cNvSpPr/>
            <p:nvPr/>
          </p:nvSpPr>
          <p:spPr>
            <a:xfrm>
              <a:off x="3456975" y="156997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12" y="191"/>
                    <a:pt x="191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6"/>
            <p:cNvSpPr/>
            <p:nvPr/>
          </p:nvSpPr>
          <p:spPr>
            <a:xfrm>
              <a:off x="2299375" y="1564900"/>
              <a:ext cx="18200" cy="12225"/>
            </a:xfrm>
            <a:custGeom>
              <a:avLst/>
              <a:gdLst/>
              <a:ahLst/>
              <a:cxnLst/>
              <a:rect l="l" t="t" r="r" b="b"/>
              <a:pathLst>
                <a:path w="728" h="489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27" y="191"/>
                    <a:pt x="608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6"/>
            <p:cNvSpPr/>
            <p:nvPr/>
          </p:nvSpPr>
          <p:spPr>
            <a:xfrm>
              <a:off x="2210075" y="15699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67"/>
                    <a:pt x="430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6"/>
            <p:cNvSpPr/>
            <p:nvPr/>
          </p:nvSpPr>
          <p:spPr>
            <a:xfrm>
              <a:off x="1674600" y="156192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1" y="239"/>
                  </a:moveTo>
                  <a:cubicBezTo>
                    <a:pt x="227" y="239"/>
                    <a:pt x="263" y="322"/>
                    <a:pt x="441" y="334"/>
                  </a:cubicBezTo>
                  <a:cubicBezTo>
                    <a:pt x="441" y="215"/>
                    <a:pt x="620" y="203"/>
                    <a:pt x="655" y="120"/>
                  </a:cubicBezTo>
                  <a:cubicBezTo>
                    <a:pt x="441" y="120"/>
                    <a:pt x="393" y="24"/>
                    <a:pt x="227" y="1"/>
                  </a:cubicBezTo>
                  <a:cubicBezTo>
                    <a:pt x="227" y="132"/>
                    <a:pt x="48" y="14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6"/>
            <p:cNvSpPr/>
            <p:nvPr/>
          </p:nvSpPr>
          <p:spPr>
            <a:xfrm>
              <a:off x="3712050" y="155925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1"/>
                  </a:cubicBezTo>
                  <a:lnTo>
                    <a:pt x="263" y="1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6"/>
            <p:cNvSpPr/>
            <p:nvPr/>
          </p:nvSpPr>
          <p:spPr>
            <a:xfrm>
              <a:off x="2337775" y="15613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4"/>
                  </a:moveTo>
                  <a:cubicBezTo>
                    <a:pt x="215" y="84"/>
                    <a:pt x="36" y="1"/>
                    <a:pt x="1" y="144"/>
                  </a:cubicBezTo>
                  <a:cubicBezTo>
                    <a:pt x="1" y="215"/>
                    <a:pt x="179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6"/>
            <p:cNvSpPr/>
            <p:nvPr/>
          </p:nvSpPr>
          <p:spPr>
            <a:xfrm>
              <a:off x="2212775" y="15613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15"/>
                    <a:pt x="179" y="275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6"/>
            <p:cNvSpPr/>
            <p:nvPr/>
          </p:nvSpPr>
          <p:spPr>
            <a:xfrm>
              <a:off x="7038975" y="15592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6"/>
            <p:cNvSpPr/>
            <p:nvPr/>
          </p:nvSpPr>
          <p:spPr>
            <a:xfrm>
              <a:off x="2435700" y="1543175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96"/>
                  </a:moveTo>
                  <a:lnTo>
                    <a:pt x="1" y="536"/>
                  </a:lnTo>
                  <a:cubicBezTo>
                    <a:pt x="834" y="632"/>
                    <a:pt x="834" y="1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6"/>
            <p:cNvSpPr/>
            <p:nvPr/>
          </p:nvSpPr>
          <p:spPr>
            <a:xfrm>
              <a:off x="2498800" y="153455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42" y="655"/>
                  </a:moveTo>
                  <a:cubicBezTo>
                    <a:pt x="1180" y="0"/>
                    <a:pt x="1" y="596"/>
                    <a:pt x="942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6"/>
            <p:cNvSpPr/>
            <p:nvPr/>
          </p:nvSpPr>
          <p:spPr>
            <a:xfrm>
              <a:off x="6413875" y="1532175"/>
              <a:ext cx="27125" cy="16975"/>
            </a:xfrm>
            <a:custGeom>
              <a:avLst/>
              <a:gdLst/>
              <a:ahLst/>
              <a:cxnLst/>
              <a:rect l="l" t="t" r="r" b="b"/>
              <a:pathLst>
                <a:path w="1085" h="679" extrusionOk="0">
                  <a:moveTo>
                    <a:pt x="1" y="536"/>
                  </a:moveTo>
                  <a:cubicBezTo>
                    <a:pt x="275" y="679"/>
                    <a:pt x="799" y="679"/>
                    <a:pt x="1084" y="536"/>
                  </a:cubicBezTo>
                  <a:cubicBezTo>
                    <a:pt x="1084" y="0"/>
                    <a:pt x="1" y="0"/>
                    <a:pt x="1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6"/>
            <p:cNvSpPr/>
            <p:nvPr/>
          </p:nvSpPr>
          <p:spPr>
            <a:xfrm>
              <a:off x="6305250" y="1545550"/>
              <a:ext cx="10725" cy="2425"/>
            </a:xfrm>
            <a:custGeom>
              <a:avLst/>
              <a:gdLst/>
              <a:ahLst/>
              <a:cxnLst/>
              <a:rect l="l" t="t" r="r" b="b"/>
              <a:pathLst>
                <a:path w="429" h="97" extrusionOk="0">
                  <a:moveTo>
                    <a:pt x="429" y="1"/>
                  </a:moveTo>
                  <a:cubicBezTo>
                    <a:pt x="262" y="25"/>
                    <a:pt x="0" y="1"/>
                    <a:pt x="0" y="96"/>
                  </a:cubicBezTo>
                  <a:cubicBezTo>
                    <a:pt x="155" y="72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6"/>
            <p:cNvSpPr/>
            <p:nvPr/>
          </p:nvSpPr>
          <p:spPr>
            <a:xfrm>
              <a:off x="6875250" y="153990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1" y="191"/>
                    <a:pt x="239" y="251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"/>
            <p:cNvSpPr/>
            <p:nvPr/>
          </p:nvSpPr>
          <p:spPr>
            <a:xfrm>
              <a:off x="6941025" y="153275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68"/>
                  </a:moveTo>
                  <a:cubicBezTo>
                    <a:pt x="191" y="179"/>
                    <a:pt x="84" y="1"/>
                    <a:pt x="1" y="168"/>
                  </a:cubicBezTo>
                  <a:cubicBezTo>
                    <a:pt x="1" y="287"/>
                    <a:pt x="370" y="299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6"/>
            <p:cNvSpPr/>
            <p:nvPr/>
          </p:nvSpPr>
          <p:spPr>
            <a:xfrm>
              <a:off x="3139075" y="1533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6"/>
            <p:cNvSpPr/>
            <p:nvPr/>
          </p:nvSpPr>
          <p:spPr>
            <a:xfrm>
              <a:off x="6402875" y="152562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6"/>
            <p:cNvSpPr/>
            <p:nvPr/>
          </p:nvSpPr>
          <p:spPr>
            <a:xfrm>
              <a:off x="6521625" y="1522650"/>
              <a:ext cx="17300" cy="6850"/>
            </a:xfrm>
            <a:custGeom>
              <a:avLst/>
              <a:gdLst/>
              <a:ahLst/>
              <a:cxnLst/>
              <a:rect l="l" t="t" r="r" b="b"/>
              <a:pathLst>
                <a:path w="692" h="274" extrusionOk="0">
                  <a:moveTo>
                    <a:pt x="692" y="226"/>
                  </a:moveTo>
                  <a:lnTo>
                    <a:pt x="692" y="0"/>
                  </a:lnTo>
                  <a:lnTo>
                    <a:pt x="37" y="0"/>
                  </a:lnTo>
                  <a:cubicBezTo>
                    <a:pt x="1" y="214"/>
                    <a:pt x="251" y="274"/>
                    <a:pt x="69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6"/>
            <p:cNvSpPr/>
            <p:nvPr/>
          </p:nvSpPr>
          <p:spPr>
            <a:xfrm>
              <a:off x="6283225" y="1516675"/>
              <a:ext cx="16375" cy="8675"/>
            </a:xfrm>
            <a:custGeom>
              <a:avLst/>
              <a:gdLst/>
              <a:ahLst/>
              <a:cxnLst/>
              <a:rect l="l" t="t" r="r" b="b"/>
              <a:pathLst>
                <a:path w="655" h="347" extrusionOk="0">
                  <a:moveTo>
                    <a:pt x="655" y="120"/>
                  </a:moveTo>
                  <a:cubicBezTo>
                    <a:pt x="429" y="120"/>
                    <a:pt x="405" y="37"/>
                    <a:pt x="214" y="1"/>
                  </a:cubicBezTo>
                  <a:cubicBezTo>
                    <a:pt x="214" y="120"/>
                    <a:pt x="36" y="144"/>
                    <a:pt x="0" y="227"/>
                  </a:cubicBezTo>
                  <a:cubicBezTo>
                    <a:pt x="214" y="227"/>
                    <a:pt x="250" y="322"/>
                    <a:pt x="429" y="346"/>
                  </a:cubicBezTo>
                  <a:cubicBezTo>
                    <a:pt x="429" y="239"/>
                    <a:pt x="607" y="227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"/>
            <p:cNvSpPr/>
            <p:nvPr/>
          </p:nvSpPr>
          <p:spPr>
            <a:xfrm>
              <a:off x="6177550" y="152205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6"/>
            <p:cNvSpPr/>
            <p:nvPr/>
          </p:nvSpPr>
          <p:spPr>
            <a:xfrm>
              <a:off x="5492050" y="1510125"/>
              <a:ext cx="25025" cy="14625"/>
            </a:xfrm>
            <a:custGeom>
              <a:avLst/>
              <a:gdLst/>
              <a:ahLst/>
              <a:cxnLst/>
              <a:rect l="l" t="t" r="r" b="b"/>
              <a:pathLst>
                <a:path w="1001" h="585" extrusionOk="0">
                  <a:moveTo>
                    <a:pt x="774" y="501"/>
                  </a:moveTo>
                  <a:cubicBezTo>
                    <a:pt x="798" y="501"/>
                    <a:pt x="762" y="406"/>
                    <a:pt x="774" y="382"/>
                  </a:cubicBezTo>
                  <a:cubicBezTo>
                    <a:pt x="798" y="370"/>
                    <a:pt x="988" y="144"/>
                    <a:pt x="1000" y="156"/>
                  </a:cubicBezTo>
                  <a:cubicBezTo>
                    <a:pt x="762" y="1"/>
                    <a:pt x="0" y="584"/>
                    <a:pt x="774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6"/>
            <p:cNvSpPr/>
            <p:nvPr/>
          </p:nvSpPr>
          <p:spPr>
            <a:xfrm>
              <a:off x="6134100" y="15083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4" y="96"/>
                    <a:pt x="750" y="12"/>
                  </a:cubicBezTo>
                  <a:cubicBezTo>
                    <a:pt x="417" y="24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6"/>
            <p:cNvSpPr/>
            <p:nvPr/>
          </p:nvSpPr>
          <p:spPr>
            <a:xfrm>
              <a:off x="2283300" y="15083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"/>
            <p:cNvSpPr/>
            <p:nvPr/>
          </p:nvSpPr>
          <p:spPr>
            <a:xfrm>
              <a:off x="7088075" y="1485425"/>
              <a:ext cx="44075" cy="28900"/>
            </a:xfrm>
            <a:custGeom>
              <a:avLst/>
              <a:gdLst/>
              <a:ahLst/>
              <a:cxnLst/>
              <a:rect l="l" t="t" r="r" b="b"/>
              <a:pathLst>
                <a:path w="1763" h="1156" extrusionOk="0">
                  <a:moveTo>
                    <a:pt x="1513" y="36"/>
                  </a:moveTo>
                  <a:cubicBezTo>
                    <a:pt x="370" y="1"/>
                    <a:pt x="155" y="453"/>
                    <a:pt x="1" y="929"/>
                  </a:cubicBezTo>
                  <a:cubicBezTo>
                    <a:pt x="905" y="1156"/>
                    <a:pt x="1763" y="751"/>
                    <a:pt x="151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"/>
            <p:cNvSpPr/>
            <p:nvPr/>
          </p:nvSpPr>
          <p:spPr>
            <a:xfrm>
              <a:off x="6408525" y="15086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1" y="0"/>
                    <a:pt x="1" y="120"/>
                  </a:cubicBezTo>
                  <a:cubicBezTo>
                    <a:pt x="167" y="84"/>
                    <a:pt x="417" y="120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"/>
            <p:cNvSpPr/>
            <p:nvPr/>
          </p:nvSpPr>
          <p:spPr>
            <a:xfrm>
              <a:off x="2370525" y="1486325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6"/>
                  </a:moveTo>
                  <a:cubicBezTo>
                    <a:pt x="1620" y="501"/>
                    <a:pt x="989" y="179"/>
                    <a:pt x="655" y="0"/>
                  </a:cubicBezTo>
                  <a:cubicBezTo>
                    <a:pt x="620" y="131"/>
                    <a:pt x="310" y="120"/>
                    <a:pt x="0" y="120"/>
                  </a:cubicBezTo>
                  <a:cubicBezTo>
                    <a:pt x="119" y="465"/>
                    <a:pt x="500" y="667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6"/>
            <p:cNvSpPr/>
            <p:nvPr/>
          </p:nvSpPr>
          <p:spPr>
            <a:xfrm>
              <a:off x="1777300" y="149735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6" y="202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67"/>
                    <a:pt x="0" y="274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6"/>
            <p:cNvSpPr/>
            <p:nvPr/>
          </p:nvSpPr>
          <p:spPr>
            <a:xfrm>
              <a:off x="4568725" y="14910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67" y="168"/>
                    <a:pt x="429" y="72"/>
                    <a:pt x="322" y="13"/>
                  </a:cubicBezTo>
                  <a:cubicBezTo>
                    <a:pt x="262" y="1"/>
                    <a:pt x="0" y="72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6"/>
            <p:cNvSpPr/>
            <p:nvPr/>
          </p:nvSpPr>
          <p:spPr>
            <a:xfrm>
              <a:off x="1465350" y="14910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20" y="132"/>
                  </a:moveTo>
                  <a:cubicBezTo>
                    <a:pt x="179" y="168"/>
                    <a:pt x="441" y="72"/>
                    <a:pt x="334" y="13"/>
                  </a:cubicBezTo>
                  <a:cubicBezTo>
                    <a:pt x="262" y="1"/>
                    <a:pt x="0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6"/>
            <p:cNvSpPr/>
            <p:nvPr/>
          </p:nvSpPr>
          <p:spPr>
            <a:xfrm>
              <a:off x="6335000" y="1482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6"/>
            <p:cNvSpPr/>
            <p:nvPr/>
          </p:nvSpPr>
          <p:spPr>
            <a:xfrm>
              <a:off x="3542100" y="1474125"/>
              <a:ext cx="31575" cy="15800"/>
            </a:xfrm>
            <a:custGeom>
              <a:avLst/>
              <a:gdLst/>
              <a:ahLst/>
              <a:cxnLst/>
              <a:rect l="l" t="t" r="r" b="b"/>
              <a:pathLst>
                <a:path w="1263" h="632" extrusionOk="0">
                  <a:moveTo>
                    <a:pt x="750" y="369"/>
                  </a:moveTo>
                  <a:cubicBezTo>
                    <a:pt x="1262" y="0"/>
                    <a:pt x="0" y="631"/>
                    <a:pt x="75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"/>
            <p:cNvSpPr/>
            <p:nvPr/>
          </p:nvSpPr>
          <p:spPr>
            <a:xfrm>
              <a:off x="943850" y="1471150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7"/>
                  </a:moveTo>
                  <a:cubicBezTo>
                    <a:pt x="1013" y="274"/>
                    <a:pt x="1001" y="0"/>
                    <a:pt x="322" y="36"/>
                  </a:cubicBezTo>
                  <a:cubicBezTo>
                    <a:pt x="251" y="191"/>
                    <a:pt x="1" y="250"/>
                    <a:pt x="96" y="488"/>
                  </a:cubicBezTo>
                  <a:cubicBezTo>
                    <a:pt x="394" y="536"/>
                    <a:pt x="525" y="655"/>
                    <a:pt x="977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6"/>
            <p:cNvSpPr/>
            <p:nvPr/>
          </p:nvSpPr>
          <p:spPr>
            <a:xfrm>
              <a:off x="886700" y="146905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"/>
            <p:cNvSpPr/>
            <p:nvPr/>
          </p:nvSpPr>
          <p:spPr>
            <a:xfrm>
              <a:off x="6804700" y="1461025"/>
              <a:ext cx="18475" cy="12225"/>
            </a:xfrm>
            <a:custGeom>
              <a:avLst/>
              <a:gdLst/>
              <a:ahLst/>
              <a:cxnLst/>
              <a:rect l="l" t="t" r="r" b="b"/>
              <a:pathLst>
                <a:path w="739" h="489" extrusionOk="0">
                  <a:moveTo>
                    <a:pt x="227" y="0"/>
                  </a:moveTo>
                  <a:cubicBezTo>
                    <a:pt x="239" y="143"/>
                    <a:pt x="120" y="250"/>
                    <a:pt x="1" y="346"/>
                  </a:cubicBezTo>
                  <a:cubicBezTo>
                    <a:pt x="287" y="346"/>
                    <a:pt x="298" y="489"/>
                    <a:pt x="656" y="465"/>
                  </a:cubicBezTo>
                  <a:cubicBezTo>
                    <a:pt x="739" y="191"/>
                    <a:pt x="620" y="12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"/>
            <p:cNvSpPr/>
            <p:nvPr/>
          </p:nvSpPr>
          <p:spPr>
            <a:xfrm>
              <a:off x="5872750" y="1461025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27"/>
                  </a:moveTo>
                  <a:cubicBezTo>
                    <a:pt x="703" y="227"/>
                    <a:pt x="786" y="24"/>
                    <a:pt x="548" y="0"/>
                  </a:cubicBezTo>
                  <a:cubicBezTo>
                    <a:pt x="536" y="179"/>
                    <a:pt x="0" y="84"/>
                    <a:pt x="119" y="346"/>
                  </a:cubicBezTo>
                  <a:cubicBezTo>
                    <a:pt x="667" y="346"/>
                    <a:pt x="810" y="548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6"/>
            <p:cNvSpPr/>
            <p:nvPr/>
          </p:nvSpPr>
          <p:spPr>
            <a:xfrm>
              <a:off x="3158125" y="1465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2" y="132"/>
                  </a:cubicBezTo>
                  <a:cubicBezTo>
                    <a:pt x="0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6"/>
            <p:cNvSpPr/>
            <p:nvPr/>
          </p:nvSpPr>
          <p:spPr>
            <a:xfrm>
              <a:off x="2829200" y="1453875"/>
              <a:ext cx="25050" cy="14625"/>
            </a:xfrm>
            <a:custGeom>
              <a:avLst/>
              <a:gdLst/>
              <a:ahLst/>
              <a:cxnLst/>
              <a:rect l="l" t="t" r="r" b="b"/>
              <a:pathLst>
                <a:path w="1002" h="585" extrusionOk="0">
                  <a:moveTo>
                    <a:pt x="775" y="394"/>
                  </a:moveTo>
                  <a:cubicBezTo>
                    <a:pt x="787" y="370"/>
                    <a:pt x="989" y="155"/>
                    <a:pt x="1001" y="167"/>
                  </a:cubicBezTo>
                  <a:cubicBezTo>
                    <a:pt x="763" y="1"/>
                    <a:pt x="1" y="584"/>
                    <a:pt x="775" y="513"/>
                  </a:cubicBezTo>
                  <a:cubicBezTo>
                    <a:pt x="787" y="513"/>
                    <a:pt x="763" y="406"/>
                    <a:pt x="77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6"/>
            <p:cNvSpPr/>
            <p:nvPr/>
          </p:nvSpPr>
          <p:spPr>
            <a:xfrm>
              <a:off x="4011800" y="14550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6"/>
            <p:cNvSpPr/>
            <p:nvPr/>
          </p:nvSpPr>
          <p:spPr>
            <a:xfrm>
              <a:off x="3272425" y="1451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203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"/>
            <p:cNvSpPr/>
            <p:nvPr/>
          </p:nvSpPr>
          <p:spPr>
            <a:xfrm>
              <a:off x="2082400" y="14550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07"/>
                  </a:cubicBezTo>
                  <a:cubicBezTo>
                    <a:pt x="167" y="84"/>
                    <a:pt x="417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6"/>
            <p:cNvSpPr/>
            <p:nvPr/>
          </p:nvSpPr>
          <p:spPr>
            <a:xfrm>
              <a:off x="4514250" y="14518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6"/>
            <p:cNvSpPr/>
            <p:nvPr/>
          </p:nvSpPr>
          <p:spPr>
            <a:xfrm>
              <a:off x="5479250" y="1449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95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6"/>
            <p:cNvSpPr/>
            <p:nvPr/>
          </p:nvSpPr>
          <p:spPr>
            <a:xfrm>
              <a:off x="2163650" y="14491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393" y="24"/>
                    <a:pt x="36" y="0"/>
                    <a:pt x="1" y="131"/>
                  </a:cubicBezTo>
                  <a:cubicBezTo>
                    <a:pt x="262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6"/>
            <p:cNvSpPr/>
            <p:nvPr/>
          </p:nvSpPr>
          <p:spPr>
            <a:xfrm>
              <a:off x="2095775" y="14488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6"/>
            <p:cNvSpPr/>
            <p:nvPr/>
          </p:nvSpPr>
          <p:spPr>
            <a:xfrm>
              <a:off x="1304925" y="14461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203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"/>
            <p:cNvSpPr/>
            <p:nvPr/>
          </p:nvSpPr>
          <p:spPr>
            <a:xfrm>
              <a:off x="4522275" y="144077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346"/>
                  </a:moveTo>
                  <a:cubicBezTo>
                    <a:pt x="417" y="215"/>
                    <a:pt x="477" y="37"/>
                    <a:pt x="215" y="1"/>
                  </a:cubicBezTo>
                  <a:cubicBezTo>
                    <a:pt x="203" y="72"/>
                    <a:pt x="191" y="144"/>
                    <a:pt x="1" y="120"/>
                  </a:cubicBezTo>
                  <a:cubicBezTo>
                    <a:pt x="36" y="263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"/>
            <p:cNvSpPr/>
            <p:nvPr/>
          </p:nvSpPr>
          <p:spPr>
            <a:xfrm>
              <a:off x="4362725" y="143720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39" y="382"/>
                  </a:moveTo>
                  <a:cubicBezTo>
                    <a:pt x="1263" y="1"/>
                    <a:pt x="1" y="656"/>
                    <a:pt x="739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6"/>
            <p:cNvSpPr/>
            <p:nvPr/>
          </p:nvSpPr>
          <p:spPr>
            <a:xfrm>
              <a:off x="6312975" y="1432750"/>
              <a:ext cx="22350" cy="14000"/>
            </a:xfrm>
            <a:custGeom>
              <a:avLst/>
              <a:gdLst/>
              <a:ahLst/>
              <a:cxnLst/>
              <a:rect l="l" t="t" r="r" b="b"/>
              <a:pathLst>
                <a:path w="894" h="560" extrusionOk="0">
                  <a:moveTo>
                    <a:pt x="548" y="560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48" y="143"/>
                    <a:pt x="1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6"/>
            <p:cNvSpPr/>
            <p:nvPr/>
          </p:nvSpPr>
          <p:spPr>
            <a:xfrm>
              <a:off x="5582225" y="1440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8" y="96"/>
                    <a:pt x="429" y="120"/>
                    <a:pt x="429" y="1"/>
                  </a:cubicBezTo>
                  <a:cubicBezTo>
                    <a:pt x="263" y="37"/>
                    <a:pt x="13" y="25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6"/>
            <p:cNvSpPr/>
            <p:nvPr/>
          </p:nvSpPr>
          <p:spPr>
            <a:xfrm>
              <a:off x="4780650" y="14378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7" y="239"/>
                  </a:moveTo>
                  <a:lnTo>
                    <a:pt x="536" y="239"/>
                  </a:lnTo>
                  <a:cubicBezTo>
                    <a:pt x="536" y="120"/>
                    <a:pt x="715" y="108"/>
                    <a:pt x="762" y="25"/>
                  </a:cubicBezTo>
                  <a:cubicBezTo>
                    <a:pt x="417" y="36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6"/>
            <p:cNvSpPr/>
            <p:nvPr/>
          </p:nvSpPr>
          <p:spPr>
            <a:xfrm>
              <a:off x="6677600" y="14354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96"/>
                    <a:pt x="763" y="12"/>
                  </a:cubicBezTo>
                  <a:cubicBezTo>
                    <a:pt x="418" y="24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"/>
            <p:cNvSpPr/>
            <p:nvPr/>
          </p:nvSpPr>
          <p:spPr>
            <a:xfrm>
              <a:off x="6713925" y="1422625"/>
              <a:ext cx="17575" cy="16400"/>
            </a:xfrm>
            <a:custGeom>
              <a:avLst/>
              <a:gdLst/>
              <a:ahLst/>
              <a:cxnLst/>
              <a:rect l="l" t="t" r="r" b="b"/>
              <a:pathLst>
                <a:path w="703" h="656" extrusionOk="0">
                  <a:moveTo>
                    <a:pt x="393" y="632"/>
                  </a:moveTo>
                  <a:cubicBezTo>
                    <a:pt x="465" y="477"/>
                    <a:pt x="703" y="417"/>
                    <a:pt x="620" y="179"/>
                  </a:cubicBezTo>
                  <a:cubicBezTo>
                    <a:pt x="0" y="1"/>
                    <a:pt x="0" y="655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6"/>
            <p:cNvSpPr/>
            <p:nvPr/>
          </p:nvSpPr>
          <p:spPr>
            <a:xfrm>
              <a:off x="6642175" y="14327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6"/>
            <p:cNvSpPr/>
            <p:nvPr/>
          </p:nvSpPr>
          <p:spPr>
            <a:xfrm>
              <a:off x="6960075" y="14318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"/>
            <p:cNvSpPr/>
            <p:nvPr/>
          </p:nvSpPr>
          <p:spPr>
            <a:xfrm>
              <a:off x="5196475" y="14271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74" y="0"/>
                    <a:pt x="96" y="95"/>
                    <a:pt x="0" y="226"/>
                  </a:cubicBezTo>
                  <a:cubicBezTo>
                    <a:pt x="334" y="214"/>
                    <a:pt x="750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6"/>
            <p:cNvSpPr/>
            <p:nvPr/>
          </p:nvSpPr>
          <p:spPr>
            <a:xfrm>
              <a:off x="4698800" y="1428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6"/>
            <p:cNvSpPr/>
            <p:nvPr/>
          </p:nvSpPr>
          <p:spPr>
            <a:xfrm>
              <a:off x="3171825" y="1428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6"/>
            <p:cNvSpPr/>
            <p:nvPr/>
          </p:nvSpPr>
          <p:spPr>
            <a:xfrm>
              <a:off x="6549625" y="1423825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8"/>
                    <a:pt x="381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6"/>
            <p:cNvSpPr/>
            <p:nvPr/>
          </p:nvSpPr>
          <p:spPr>
            <a:xfrm>
              <a:off x="5582825" y="1416675"/>
              <a:ext cx="51825" cy="13125"/>
            </a:xfrm>
            <a:custGeom>
              <a:avLst/>
              <a:gdLst/>
              <a:ahLst/>
              <a:cxnLst/>
              <a:rect l="l" t="t" r="r" b="b"/>
              <a:pathLst>
                <a:path w="2073" h="525" extrusionOk="0">
                  <a:moveTo>
                    <a:pt x="1287" y="524"/>
                  </a:moveTo>
                  <a:cubicBezTo>
                    <a:pt x="2072" y="0"/>
                    <a:pt x="1" y="370"/>
                    <a:pt x="1287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6"/>
            <p:cNvSpPr/>
            <p:nvPr/>
          </p:nvSpPr>
          <p:spPr>
            <a:xfrm>
              <a:off x="6595750" y="14208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67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6"/>
            <p:cNvSpPr/>
            <p:nvPr/>
          </p:nvSpPr>
          <p:spPr>
            <a:xfrm>
              <a:off x="4250825" y="1416075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"/>
            <p:cNvSpPr/>
            <p:nvPr/>
          </p:nvSpPr>
          <p:spPr>
            <a:xfrm>
              <a:off x="236925" y="14178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6"/>
            <p:cNvSpPr/>
            <p:nvPr/>
          </p:nvSpPr>
          <p:spPr>
            <a:xfrm>
              <a:off x="1102500" y="140477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715" y="453"/>
                  </a:moveTo>
                  <a:cubicBezTo>
                    <a:pt x="775" y="191"/>
                    <a:pt x="668" y="24"/>
                    <a:pt x="287" y="0"/>
                  </a:cubicBezTo>
                  <a:cubicBezTo>
                    <a:pt x="1" y="119"/>
                    <a:pt x="108" y="465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6"/>
            <p:cNvSpPr/>
            <p:nvPr/>
          </p:nvSpPr>
          <p:spPr>
            <a:xfrm>
              <a:off x="4446375" y="139555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870" y="691"/>
                  </a:moveTo>
                  <a:lnTo>
                    <a:pt x="870" y="24"/>
                  </a:lnTo>
                  <a:cubicBezTo>
                    <a:pt x="72" y="0"/>
                    <a:pt x="215" y="441"/>
                    <a:pt x="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6"/>
            <p:cNvSpPr/>
            <p:nvPr/>
          </p:nvSpPr>
          <p:spPr>
            <a:xfrm>
              <a:off x="3357550" y="14006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6"/>
            <p:cNvSpPr/>
            <p:nvPr/>
          </p:nvSpPr>
          <p:spPr>
            <a:xfrm>
              <a:off x="872425" y="139612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4" y="668"/>
                  </a:moveTo>
                  <a:cubicBezTo>
                    <a:pt x="631" y="251"/>
                    <a:pt x="1393" y="13"/>
                    <a:pt x="346" y="1"/>
                  </a:cubicBezTo>
                  <a:cubicBezTo>
                    <a:pt x="476" y="227"/>
                    <a:pt x="0" y="775"/>
                    <a:pt x="77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6"/>
            <p:cNvSpPr/>
            <p:nvPr/>
          </p:nvSpPr>
          <p:spPr>
            <a:xfrm>
              <a:off x="2650025" y="14065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19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6"/>
            <p:cNvSpPr/>
            <p:nvPr/>
          </p:nvSpPr>
          <p:spPr>
            <a:xfrm>
              <a:off x="759000" y="1406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8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6"/>
            <p:cNvSpPr/>
            <p:nvPr/>
          </p:nvSpPr>
          <p:spPr>
            <a:xfrm>
              <a:off x="3334925" y="140120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6"/>
            <p:cNvSpPr/>
            <p:nvPr/>
          </p:nvSpPr>
          <p:spPr>
            <a:xfrm>
              <a:off x="443500" y="14012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"/>
            <p:cNvSpPr/>
            <p:nvPr/>
          </p:nvSpPr>
          <p:spPr>
            <a:xfrm>
              <a:off x="4959825" y="13979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55"/>
                  </a:moveTo>
                  <a:cubicBezTo>
                    <a:pt x="179" y="179"/>
                    <a:pt x="441" y="96"/>
                    <a:pt x="334" y="36"/>
                  </a:cubicBezTo>
                  <a:cubicBezTo>
                    <a:pt x="275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"/>
            <p:cNvSpPr/>
            <p:nvPr/>
          </p:nvSpPr>
          <p:spPr>
            <a:xfrm>
              <a:off x="2853025" y="1389575"/>
              <a:ext cx="28300" cy="12250"/>
            </a:xfrm>
            <a:custGeom>
              <a:avLst/>
              <a:gdLst/>
              <a:ahLst/>
              <a:cxnLst/>
              <a:rect l="l" t="t" r="r" b="b"/>
              <a:pathLst>
                <a:path w="1132" h="490" extrusionOk="0">
                  <a:moveTo>
                    <a:pt x="48" y="144"/>
                  </a:moveTo>
                  <a:cubicBezTo>
                    <a:pt x="72" y="287"/>
                    <a:pt x="0" y="477"/>
                    <a:pt x="274" y="489"/>
                  </a:cubicBezTo>
                  <a:cubicBezTo>
                    <a:pt x="286" y="203"/>
                    <a:pt x="1120" y="322"/>
                    <a:pt x="1132" y="49"/>
                  </a:cubicBezTo>
                  <a:cubicBezTo>
                    <a:pt x="453" y="168"/>
                    <a:pt x="548" y="1"/>
                    <a:pt x="4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6"/>
            <p:cNvSpPr/>
            <p:nvPr/>
          </p:nvSpPr>
          <p:spPr>
            <a:xfrm>
              <a:off x="700975" y="1390475"/>
              <a:ext cx="25025" cy="11350"/>
            </a:xfrm>
            <a:custGeom>
              <a:avLst/>
              <a:gdLst/>
              <a:ahLst/>
              <a:cxnLst/>
              <a:rect l="l" t="t" r="r" b="b"/>
              <a:pathLst>
                <a:path w="1001" h="454" extrusionOk="0">
                  <a:moveTo>
                    <a:pt x="691" y="453"/>
                  </a:moveTo>
                  <a:cubicBezTo>
                    <a:pt x="750" y="298"/>
                    <a:pt x="1000" y="239"/>
                    <a:pt x="893" y="1"/>
                  </a:cubicBezTo>
                  <a:lnTo>
                    <a:pt x="36" y="1"/>
                  </a:lnTo>
                  <a:cubicBezTo>
                    <a:pt x="0" y="275"/>
                    <a:pt x="369" y="346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6"/>
            <p:cNvSpPr/>
            <p:nvPr/>
          </p:nvSpPr>
          <p:spPr>
            <a:xfrm>
              <a:off x="1935650" y="1389575"/>
              <a:ext cx="25625" cy="9275"/>
            </a:xfrm>
            <a:custGeom>
              <a:avLst/>
              <a:gdLst/>
              <a:ahLst/>
              <a:cxnLst/>
              <a:rect l="l" t="t" r="r" b="b"/>
              <a:pathLst>
                <a:path w="1025" h="371" extrusionOk="0">
                  <a:moveTo>
                    <a:pt x="429" y="370"/>
                  </a:moveTo>
                  <a:cubicBezTo>
                    <a:pt x="1024" y="191"/>
                    <a:pt x="96" y="1"/>
                    <a:pt x="0" y="251"/>
                  </a:cubicBezTo>
                  <a:cubicBezTo>
                    <a:pt x="215" y="263"/>
                    <a:pt x="250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6"/>
            <p:cNvSpPr/>
            <p:nvPr/>
          </p:nvSpPr>
          <p:spPr>
            <a:xfrm>
              <a:off x="1376050" y="1395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55" y="96"/>
                    <a:pt x="429" y="120"/>
                    <a:pt x="429" y="1"/>
                  </a:cubicBezTo>
                  <a:cubicBezTo>
                    <a:pt x="251" y="37"/>
                    <a:pt x="1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6"/>
            <p:cNvSpPr/>
            <p:nvPr/>
          </p:nvSpPr>
          <p:spPr>
            <a:xfrm>
              <a:off x="402125" y="13887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36" y="179"/>
                  </a:moveTo>
                  <a:cubicBezTo>
                    <a:pt x="0" y="298"/>
                    <a:pt x="203" y="476"/>
                    <a:pt x="262" y="298"/>
                  </a:cubicBezTo>
                  <a:cubicBezTo>
                    <a:pt x="286" y="179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6"/>
            <p:cNvSpPr/>
            <p:nvPr/>
          </p:nvSpPr>
          <p:spPr>
            <a:xfrm>
              <a:off x="2764025" y="13925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20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6"/>
            <p:cNvSpPr/>
            <p:nvPr/>
          </p:nvSpPr>
          <p:spPr>
            <a:xfrm>
              <a:off x="6150450" y="1389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80"/>
                    <a:pt x="429" y="84"/>
                    <a:pt x="322" y="25"/>
                  </a:cubicBezTo>
                  <a:cubicBezTo>
                    <a:pt x="251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6"/>
            <p:cNvSpPr/>
            <p:nvPr/>
          </p:nvSpPr>
          <p:spPr>
            <a:xfrm>
              <a:off x="4430600" y="1383925"/>
              <a:ext cx="25025" cy="10150"/>
            </a:xfrm>
            <a:custGeom>
              <a:avLst/>
              <a:gdLst/>
              <a:ahLst/>
              <a:cxnLst/>
              <a:rect l="l" t="t" r="r" b="b"/>
              <a:pathLst>
                <a:path w="1001" h="406" extrusionOk="0">
                  <a:moveTo>
                    <a:pt x="846" y="263"/>
                  </a:moveTo>
                  <a:cubicBezTo>
                    <a:pt x="1001" y="1"/>
                    <a:pt x="1" y="36"/>
                    <a:pt x="191" y="263"/>
                  </a:cubicBezTo>
                  <a:cubicBezTo>
                    <a:pt x="262" y="358"/>
                    <a:pt x="774" y="406"/>
                    <a:pt x="846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6"/>
            <p:cNvSpPr/>
            <p:nvPr/>
          </p:nvSpPr>
          <p:spPr>
            <a:xfrm>
              <a:off x="4374950" y="1376200"/>
              <a:ext cx="19350" cy="16975"/>
            </a:xfrm>
            <a:custGeom>
              <a:avLst/>
              <a:gdLst/>
              <a:ahLst/>
              <a:cxnLst/>
              <a:rect l="l" t="t" r="r" b="b"/>
              <a:pathLst>
                <a:path w="774" h="679" extrusionOk="0">
                  <a:moveTo>
                    <a:pt x="476" y="679"/>
                  </a:moveTo>
                  <a:cubicBezTo>
                    <a:pt x="381" y="476"/>
                    <a:pt x="774" y="0"/>
                    <a:pt x="36" y="119"/>
                  </a:cubicBezTo>
                  <a:cubicBezTo>
                    <a:pt x="0" y="405"/>
                    <a:pt x="0" y="667"/>
                    <a:pt x="47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6"/>
            <p:cNvSpPr/>
            <p:nvPr/>
          </p:nvSpPr>
          <p:spPr>
            <a:xfrm>
              <a:off x="6258500" y="13839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6"/>
            <p:cNvSpPr/>
            <p:nvPr/>
          </p:nvSpPr>
          <p:spPr>
            <a:xfrm>
              <a:off x="7068725" y="13782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3" y="1"/>
                    <a:pt x="1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6"/>
            <p:cNvSpPr/>
            <p:nvPr/>
          </p:nvSpPr>
          <p:spPr>
            <a:xfrm>
              <a:off x="5813225" y="13759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3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55"/>
                    <a:pt x="429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6"/>
            <p:cNvSpPr/>
            <p:nvPr/>
          </p:nvSpPr>
          <p:spPr>
            <a:xfrm>
              <a:off x="1421600" y="13759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6"/>
            <p:cNvSpPr/>
            <p:nvPr/>
          </p:nvSpPr>
          <p:spPr>
            <a:xfrm>
              <a:off x="3696575" y="1367250"/>
              <a:ext cx="21450" cy="9550"/>
            </a:xfrm>
            <a:custGeom>
              <a:avLst/>
              <a:gdLst/>
              <a:ahLst/>
              <a:cxnLst/>
              <a:rect l="l" t="t" r="r" b="b"/>
              <a:pathLst>
                <a:path w="858" h="382" extrusionOk="0">
                  <a:moveTo>
                    <a:pt x="858" y="25"/>
                  </a:moveTo>
                  <a:cubicBezTo>
                    <a:pt x="370" y="1"/>
                    <a:pt x="48" y="61"/>
                    <a:pt x="1" y="251"/>
                  </a:cubicBezTo>
                  <a:cubicBezTo>
                    <a:pt x="417" y="227"/>
                    <a:pt x="477" y="382"/>
                    <a:pt x="858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6"/>
            <p:cNvSpPr/>
            <p:nvPr/>
          </p:nvSpPr>
          <p:spPr>
            <a:xfrm>
              <a:off x="3342975" y="137025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31"/>
                  </a:moveTo>
                  <a:cubicBezTo>
                    <a:pt x="226" y="71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6"/>
            <p:cNvSpPr/>
            <p:nvPr/>
          </p:nvSpPr>
          <p:spPr>
            <a:xfrm>
              <a:off x="1460000" y="1372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6"/>
            <p:cNvSpPr/>
            <p:nvPr/>
          </p:nvSpPr>
          <p:spPr>
            <a:xfrm>
              <a:off x="614950" y="1364275"/>
              <a:ext cx="23525" cy="12525"/>
            </a:xfrm>
            <a:custGeom>
              <a:avLst/>
              <a:gdLst/>
              <a:ahLst/>
              <a:cxnLst/>
              <a:rect l="l" t="t" r="r" b="b"/>
              <a:pathLst>
                <a:path w="941" h="501" extrusionOk="0">
                  <a:moveTo>
                    <a:pt x="0" y="489"/>
                  </a:moveTo>
                  <a:cubicBezTo>
                    <a:pt x="381" y="501"/>
                    <a:pt x="679" y="465"/>
                    <a:pt x="869" y="370"/>
                  </a:cubicBezTo>
                  <a:cubicBezTo>
                    <a:pt x="941" y="72"/>
                    <a:pt x="572" y="1"/>
                    <a:pt x="0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6"/>
            <p:cNvSpPr/>
            <p:nvPr/>
          </p:nvSpPr>
          <p:spPr>
            <a:xfrm>
              <a:off x="7250600" y="13675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12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6"/>
            <p:cNvSpPr/>
            <p:nvPr/>
          </p:nvSpPr>
          <p:spPr>
            <a:xfrm>
              <a:off x="2837550" y="1362500"/>
              <a:ext cx="32750" cy="14025"/>
            </a:xfrm>
            <a:custGeom>
              <a:avLst/>
              <a:gdLst/>
              <a:ahLst/>
              <a:cxnLst/>
              <a:rect l="l" t="t" r="r" b="b"/>
              <a:pathLst>
                <a:path w="1310" h="561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8" y="191"/>
                    <a:pt x="179" y="334"/>
                    <a:pt x="0" y="441"/>
                  </a:cubicBezTo>
                  <a:cubicBezTo>
                    <a:pt x="953" y="560"/>
                    <a:pt x="977" y="191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6"/>
            <p:cNvSpPr/>
            <p:nvPr/>
          </p:nvSpPr>
          <p:spPr>
            <a:xfrm>
              <a:off x="1760925" y="1367850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15"/>
                    <a:pt x="239" y="275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6"/>
            <p:cNvSpPr/>
            <p:nvPr/>
          </p:nvSpPr>
          <p:spPr>
            <a:xfrm>
              <a:off x="1702575" y="1356850"/>
              <a:ext cx="35750" cy="14900"/>
            </a:xfrm>
            <a:custGeom>
              <a:avLst/>
              <a:gdLst/>
              <a:ahLst/>
              <a:cxnLst/>
              <a:rect l="l" t="t" r="r" b="b"/>
              <a:pathLst>
                <a:path w="1430" h="596" extrusionOk="0">
                  <a:moveTo>
                    <a:pt x="406" y="560"/>
                  </a:moveTo>
                  <a:cubicBezTo>
                    <a:pt x="1430" y="596"/>
                    <a:pt x="989" y="48"/>
                    <a:pt x="406" y="0"/>
                  </a:cubicBezTo>
                  <a:cubicBezTo>
                    <a:pt x="1" y="203"/>
                    <a:pt x="537" y="203"/>
                    <a:pt x="406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6"/>
            <p:cNvSpPr/>
            <p:nvPr/>
          </p:nvSpPr>
          <p:spPr>
            <a:xfrm>
              <a:off x="3803725" y="1359525"/>
              <a:ext cx="18200" cy="8350"/>
            </a:xfrm>
            <a:custGeom>
              <a:avLst/>
              <a:gdLst/>
              <a:ahLst/>
              <a:cxnLst/>
              <a:rect l="l" t="t" r="r" b="b"/>
              <a:pathLst>
                <a:path w="728" h="334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63" y="143"/>
                    <a:pt x="1" y="155"/>
                    <a:pt x="72" y="334"/>
                  </a:cubicBezTo>
                  <a:lnTo>
                    <a:pt x="727" y="334"/>
                  </a:lnTo>
                  <a:cubicBezTo>
                    <a:pt x="715" y="215"/>
                    <a:pt x="715" y="11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6"/>
            <p:cNvSpPr/>
            <p:nvPr/>
          </p:nvSpPr>
          <p:spPr>
            <a:xfrm>
              <a:off x="1631150" y="1364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6"/>
            <p:cNvSpPr/>
            <p:nvPr/>
          </p:nvSpPr>
          <p:spPr>
            <a:xfrm>
              <a:off x="1033750" y="1352375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7" y="501"/>
                  </a:moveTo>
                  <a:cubicBezTo>
                    <a:pt x="429" y="429"/>
                    <a:pt x="441" y="370"/>
                    <a:pt x="631" y="382"/>
                  </a:cubicBezTo>
                  <a:lnTo>
                    <a:pt x="631" y="167"/>
                  </a:lnTo>
                  <a:cubicBezTo>
                    <a:pt x="96" y="1"/>
                    <a:pt x="0" y="548"/>
                    <a:pt x="417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6"/>
            <p:cNvSpPr/>
            <p:nvPr/>
          </p:nvSpPr>
          <p:spPr>
            <a:xfrm>
              <a:off x="5720650" y="13586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19" y="155"/>
                  </a:cubicBezTo>
                  <a:cubicBezTo>
                    <a:pt x="179" y="179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"/>
            <p:cNvSpPr/>
            <p:nvPr/>
          </p:nvSpPr>
          <p:spPr>
            <a:xfrm>
              <a:off x="5642950" y="1349100"/>
              <a:ext cx="51225" cy="13425"/>
            </a:xfrm>
            <a:custGeom>
              <a:avLst/>
              <a:gdLst/>
              <a:ahLst/>
              <a:cxnLst/>
              <a:rect l="l" t="t" r="r" b="b"/>
              <a:pathLst>
                <a:path w="2049" h="537" extrusionOk="0">
                  <a:moveTo>
                    <a:pt x="1263" y="536"/>
                  </a:moveTo>
                  <a:cubicBezTo>
                    <a:pt x="2049" y="1"/>
                    <a:pt x="1" y="382"/>
                    <a:pt x="1263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6"/>
            <p:cNvSpPr/>
            <p:nvPr/>
          </p:nvSpPr>
          <p:spPr>
            <a:xfrm>
              <a:off x="4777375" y="1353875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53" y="345"/>
                  </a:moveTo>
                  <a:cubicBezTo>
                    <a:pt x="465" y="191"/>
                    <a:pt x="727" y="179"/>
                    <a:pt x="667" y="0"/>
                  </a:cubicBezTo>
                  <a:lnTo>
                    <a:pt x="238" y="0"/>
                  </a:lnTo>
                  <a:cubicBezTo>
                    <a:pt x="0" y="167"/>
                    <a:pt x="0" y="274"/>
                    <a:pt x="453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6"/>
            <p:cNvSpPr/>
            <p:nvPr/>
          </p:nvSpPr>
          <p:spPr>
            <a:xfrm>
              <a:off x="294375" y="1352675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0" y="274"/>
                  </a:moveTo>
                  <a:cubicBezTo>
                    <a:pt x="227" y="274"/>
                    <a:pt x="250" y="358"/>
                    <a:pt x="429" y="393"/>
                  </a:cubicBezTo>
                  <a:cubicBezTo>
                    <a:pt x="1024" y="215"/>
                    <a:pt x="119" y="1"/>
                    <a:pt x="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6"/>
            <p:cNvSpPr/>
            <p:nvPr/>
          </p:nvSpPr>
          <p:spPr>
            <a:xfrm>
              <a:off x="5862025" y="13559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120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6"/>
            <p:cNvSpPr/>
            <p:nvPr/>
          </p:nvSpPr>
          <p:spPr>
            <a:xfrm>
              <a:off x="4867550" y="13559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6"/>
            <p:cNvSpPr/>
            <p:nvPr/>
          </p:nvSpPr>
          <p:spPr>
            <a:xfrm>
              <a:off x="2166625" y="1355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6"/>
            <p:cNvSpPr/>
            <p:nvPr/>
          </p:nvSpPr>
          <p:spPr>
            <a:xfrm>
              <a:off x="5738200" y="1344650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727" y="369"/>
                  </a:moveTo>
                  <a:cubicBezTo>
                    <a:pt x="1251" y="0"/>
                    <a:pt x="1" y="631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6"/>
            <p:cNvSpPr/>
            <p:nvPr/>
          </p:nvSpPr>
          <p:spPr>
            <a:xfrm>
              <a:off x="4028175" y="1350000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55"/>
                  </a:moveTo>
                  <a:cubicBezTo>
                    <a:pt x="429" y="36"/>
                    <a:pt x="36" y="0"/>
                    <a:pt x="0" y="155"/>
                  </a:cubicBezTo>
                  <a:cubicBezTo>
                    <a:pt x="238" y="131"/>
                    <a:pt x="322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6"/>
            <p:cNvSpPr/>
            <p:nvPr/>
          </p:nvSpPr>
          <p:spPr>
            <a:xfrm>
              <a:off x="3824275" y="13529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0"/>
                    <a:pt x="1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6"/>
            <p:cNvSpPr/>
            <p:nvPr/>
          </p:nvSpPr>
          <p:spPr>
            <a:xfrm>
              <a:off x="354200" y="13538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4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6"/>
            <p:cNvSpPr/>
            <p:nvPr/>
          </p:nvSpPr>
          <p:spPr>
            <a:xfrm>
              <a:off x="5962050" y="134522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6" y="191"/>
                    <a:pt x="750" y="180"/>
                    <a:pt x="691" y="1"/>
                  </a:cubicBezTo>
                  <a:lnTo>
                    <a:pt x="250" y="1"/>
                  </a:lnTo>
                  <a:cubicBezTo>
                    <a:pt x="0" y="168"/>
                    <a:pt x="0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6"/>
            <p:cNvSpPr/>
            <p:nvPr/>
          </p:nvSpPr>
          <p:spPr>
            <a:xfrm>
              <a:off x="1894575" y="13506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6"/>
            <p:cNvSpPr/>
            <p:nvPr/>
          </p:nvSpPr>
          <p:spPr>
            <a:xfrm>
              <a:off x="1628475" y="13476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"/>
            <p:cNvSpPr/>
            <p:nvPr/>
          </p:nvSpPr>
          <p:spPr>
            <a:xfrm>
              <a:off x="1348675" y="1344050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67"/>
                  </a:moveTo>
                  <a:cubicBezTo>
                    <a:pt x="191" y="179"/>
                    <a:pt x="95" y="0"/>
                    <a:pt x="0" y="167"/>
                  </a:cubicBezTo>
                  <a:cubicBezTo>
                    <a:pt x="0" y="286"/>
                    <a:pt x="381" y="322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6"/>
            <p:cNvSpPr/>
            <p:nvPr/>
          </p:nvSpPr>
          <p:spPr>
            <a:xfrm>
              <a:off x="3582275" y="1342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6"/>
            <p:cNvSpPr/>
            <p:nvPr/>
          </p:nvSpPr>
          <p:spPr>
            <a:xfrm>
              <a:off x="1403150" y="1342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6"/>
            <p:cNvSpPr/>
            <p:nvPr/>
          </p:nvSpPr>
          <p:spPr>
            <a:xfrm>
              <a:off x="6462400" y="134225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3"/>
                  </a:moveTo>
                  <a:cubicBezTo>
                    <a:pt x="405" y="37"/>
                    <a:pt x="48" y="1"/>
                    <a:pt x="1" y="132"/>
                  </a:cubicBezTo>
                  <a:cubicBezTo>
                    <a:pt x="274" y="108"/>
                    <a:pt x="632" y="144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6"/>
            <p:cNvSpPr/>
            <p:nvPr/>
          </p:nvSpPr>
          <p:spPr>
            <a:xfrm>
              <a:off x="3729025" y="13392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1" y="132"/>
                  </a:moveTo>
                  <a:cubicBezTo>
                    <a:pt x="1" y="191"/>
                    <a:pt x="179" y="275"/>
                    <a:pt x="203" y="132"/>
                  </a:cubicBezTo>
                  <a:cubicBezTo>
                    <a:pt x="215" y="72"/>
                    <a:pt x="36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"/>
            <p:cNvSpPr/>
            <p:nvPr/>
          </p:nvSpPr>
          <p:spPr>
            <a:xfrm>
              <a:off x="696500" y="133570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6"/>
                  </a:moveTo>
                  <a:cubicBezTo>
                    <a:pt x="191" y="180"/>
                    <a:pt x="96" y="1"/>
                    <a:pt x="1" y="156"/>
                  </a:cubicBezTo>
                  <a:cubicBezTo>
                    <a:pt x="1" y="275"/>
                    <a:pt x="370" y="310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6"/>
            <p:cNvSpPr/>
            <p:nvPr/>
          </p:nvSpPr>
          <p:spPr>
            <a:xfrm>
              <a:off x="1131075" y="133422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" y="167"/>
                    <a:pt x="179" y="239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6"/>
            <p:cNvSpPr/>
            <p:nvPr/>
          </p:nvSpPr>
          <p:spPr>
            <a:xfrm>
              <a:off x="2989650" y="13306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1"/>
                    <a:pt x="0" y="143"/>
                  </a:cubicBezTo>
                  <a:cubicBezTo>
                    <a:pt x="12" y="203"/>
                    <a:pt x="191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6"/>
            <p:cNvSpPr/>
            <p:nvPr/>
          </p:nvSpPr>
          <p:spPr>
            <a:xfrm>
              <a:off x="6147175" y="1328275"/>
              <a:ext cx="11050" cy="6575"/>
            </a:xfrm>
            <a:custGeom>
              <a:avLst/>
              <a:gdLst/>
              <a:ahLst/>
              <a:cxnLst/>
              <a:rect l="l" t="t" r="r" b="b"/>
              <a:pathLst>
                <a:path w="442" h="263" extrusionOk="0">
                  <a:moveTo>
                    <a:pt x="441" y="131"/>
                  </a:moveTo>
                  <a:cubicBezTo>
                    <a:pt x="394" y="0"/>
                    <a:pt x="203" y="60"/>
                    <a:pt x="1" y="131"/>
                  </a:cubicBezTo>
                  <a:cubicBezTo>
                    <a:pt x="13" y="238"/>
                    <a:pt x="394" y="262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6"/>
            <p:cNvSpPr/>
            <p:nvPr/>
          </p:nvSpPr>
          <p:spPr>
            <a:xfrm>
              <a:off x="3533475" y="13285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6"/>
            <p:cNvSpPr/>
            <p:nvPr/>
          </p:nvSpPr>
          <p:spPr>
            <a:xfrm>
              <a:off x="2394625" y="1330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43"/>
                  </a:moveTo>
                  <a:cubicBezTo>
                    <a:pt x="179" y="167"/>
                    <a:pt x="453" y="84"/>
                    <a:pt x="346" y="12"/>
                  </a:cubicBezTo>
                  <a:cubicBezTo>
                    <a:pt x="275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6"/>
            <p:cNvSpPr/>
            <p:nvPr/>
          </p:nvSpPr>
          <p:spPr>
            <a:xfrm>
              <a:off x="2174675" y="1328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4" y="72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6"/>
            <p:cNvSpPr/>
            <p:nvPr/>
          </p:nvSpPr>
          <p:spPr>
            <a:xfrm>
              <a:off x="1674600" y="1328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6"/>
            <p:cNvSpPr/>
            <p:nvPr/>
          </p:nvSpPr>
          <p:spPr>
            <a:xfrm>
              <a:off x="604225" y="1331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4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6"/>
            <p:cNvSpPr/>
            <p:nvPr/>
          </p:nvSpPr>
          <p:spPr>
            <a:xfrm>
              <a:off x="5462575" y="1322625"/>
              <a:ext cx="11050" cy="6550"/>
            </a:xfrm>
            <a:custGeom>
              <a:avLst/>
              <a:gdLst/>
              <a:ahLst/>
              <a:cxnLst/>
              <a:rect l="l" t="t" r="r" b="b"/>
              <a:pathLst>
                <a:path w="442" h="262" extrusionOk="0">
                  <a:moveTo>
                    <a:pt x="441" y="131"/>
                  </a:moveTo>
                  <a:cubicBezTo>
                    <a:pt x="393" y="0"/>
                    <a:pt x="203" y="60"/>
                    <a:pt x="1" y="131"/>
                  </a:cubicBezTo>
                  <a:cubicBezTo>
                    <a:pt x="12" y="238"/>
                    <a:pt x="382" y="262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6"/>
            <p:cNvSpPr/>
            <p:nvPr/>
          </p:nvSpPr>
          <p:spPr>
            <a:xfrm>
              <a:off x="5025025" y="132530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6"/>
            <p:cNvSpPr/>
            <p:nvPr/>
          </p:nvSpPr>
          <p:spPr>
            <a:xfrm>
              <a:off x="4141875" y="13199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5" y="1"/>
                  </a:moveTo>
                  <a:lnTo>
                    <a:pt x="227" y="1"/>
                  </a:lnTo>
                  <a:cubicBezTo>
                    <a:pt x="227" y="120"/>
                    <a:pt x="48" y="132"/>
                    <a:pt x="0" y="227"/>
                  </a:cubicBezTo>
                  <a:cubicBezTo>
                    <a:pt x="262" y="227"/>
                    <a:pt x="298" y="370"/>
                    <a:pt x="65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6"/>
            <p:cNvSpPr/>
            <p:nvPr/>
          </p:nvSpPr>
          <p:spPr>
            <a:xfrm>
              <a:off x="2384225" y="131992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4" y="108"/>
                    <a:pt x="762" y="13"/>
                  </a:cubicBezTo>
                  <a:cubicBezTo>
                    <a:pt x="417" y="37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6"/>
            <p:cNvSpPr/>
            <p:nvPr/>
          </p:nvSpPr>
          <p:spPr>
            <a:xfrm>
              <a:off x="5634025" y="13193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24"/>
                  </a:moveTo>
                  <a:cubicBezTo>
                    <a:pt x="262" y="0"/>
                    <a:pt x="1" y="83"/>
                    <a:pt x="96" y="143"/>
                  </a:cubicBezTo>
                  <a:cubicBezTo>
                    <a:pt x="155" y="167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6"/>
            <p:cNvSpPr/>
            <p:nvPr/>
          </p:nvSpPr>
          <p:spPr>
            <a:xfrm>
              <a:off x="3721000" y="1308925"/>
              <a:ext cx="31850" cy="14000"/>
            </a:xfrm>
            <a:custGeom>
              <a:avLst/>
              <a:gdLst/>
              <a:ahLst/>
              <a:cxnLst/>
              <a:rect l="l" t="t" r="r" b="b"/>
              <a:pathLst>
                <a:path w="1274" h="560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0"/>
                  </a:cubicBezTo>
                  <a:cubicBezTo>
                    <a:pt x="0" y="36"/>
                    <a:pt x="643" y="238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6"/>
            <p:cNvSpPr/>
            <p:nvPr/>
          </p:nvSpPr>
          <p:spPr>
            <a:xfrm>
              <a:off x="2171700" y="131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67"/>
                    <a:pt x="452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6"/>
            <p:cNvSpPr/>
            <p:nvPr/>
          </p:nvSpPr>
          <p:spPr>
            <a:xfrm>
              <a:off x="1671625" y="131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20" y="143"/>
                  </a:moveTo>
                  <a:cubicBezTo>
                    <a:pt x="179" y="167"/>
                    <a:pt x="453" y="83"/>
                    <a:pt x="346" y="24"/>
                  </a:cubicBezTo>
                  <a:cubicBezTo>
                    <a:pt x="274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6"/>
            <p:cNvSpPr/>
            <p:nvPr/>
          </p:nvSpPr>
          <p:spPr>
            <a:xfrm>
              <a:off x="333650" y="1306550"/>
              <a:ext cx="36650" cy="19075"/>
            </a:xfrm>
            <a:custGeom>
              <a:avLst/>
              <a:gdLst/>
              <a:ahLst/>
              <a:cxnLst/>
              <a:rect l="l" t="t" r="r" b="b"/>
              <a:pathLst>
                <a:path w="1466" h="763" extrusionOk="0">
                  <a:moveTo>
                    <a:pt x="1465" y="429"/>
                  </a:moveTo>
                  <a:cubicBezTo>
                    <a:pt x="1049" y="393"/>
                    <a:pt x="1299" y="0"/>
                    <a:pt x="596" y="95"/>
                  </a:cubicBezTo>
                  <a:cubicBezTo>
                    <a:pt x="1" y="274"/>
                    <a:pt x="1132" y="762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6"/>
            <p:cNvSpPr/>
            <p:nvPr/>
          </p:nvSpPr>
          <p:spPr>
            <a:xfrm>
              <a:off x="6970800" y="1313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6"/>
            <p:cNvSpPr/>
            <p:nvPr/>
          </p:nvSpPr>
          <p:spPr>
            <a:xfrm>
              <a:off x="5794175" y="13142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6"/>
            <p:cNvSpPr/>
            <p:nvPr/>
          </p:nvSpPr>
          <p:spPr>
            <a:xfrm>
              <a:off x="3527225" y="130625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38" y="250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6"/>
            <p:cNvSpPr/>
            <p:nvPr/>
          </p:nvSpPr>
          <p:spPr>
            <a:xfrm>
              <a:off x="2606575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41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6"/>
            <p:cNvSpPr/>
            <p:nvPr/>
          </p:nvSpPr>
          <p:spPr>
            <a:xfrm>
              <a:off x="1291525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6"/>
            <p:cNvSpPr/>
            <p:nvPr/>
          </p:nvSpPr>
          <p:spPr>
            <a:xfrm>
              <a:off x="400050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6"/>
            <p:cNvSpPr/>
            <p:nvPr/>
          </p:nvSpPr>
          <p:spPr>
            <a:xfrm>
              <a:off x="3774875" y="13053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91" y="167"/>
                    <a:pt x="453" y="84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6"/>
            <p:cNvSpPr/>
            <p:nvPr/>
          </p:nvSpPr>
          <p:spPr>
            <a:xfrm>
              <a:off x="1891900" y="1299400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0" y="274"/>
                  </a:moveTo>
                  <a:cubicBezTo>
                    <a:pt x="286" y="417"/>
                    <a:pt x="810" y="417"/>
                    <a:pt x="881" y="155"/>
                  </a:cubicBezTo>
                  <a:cubicBezTo>
                    <a:pt x="584" y="0"/>
                    <a:pt x="60" y="0"/>
                    <a:pt x="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6"/>
            <p:cNvSpPr/>
            <p:nvPr/>
          </p:nvSpPr>
          <p:spPr>
            <a:xfrm>
              <a:off x="6865125" y="13000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70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6"/>
            <p:cNvSpPr/>
            <p:nvPr/>
          </p:nvSpPr>
          <p:spPr>
            <a:xfrm>
              <a:off x="6315950" y="13000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6"/>
            <p:cNvSpPr/>
            <p:nvPr/>
          </p:nvSpPr>
          <p:spPr>
            <a:xfrm>
              <a:off x="3821600" y="13003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6"/>
            <p:cNvSpPr/>
            <p:nvPr/>
          </p:nvSpPr>
          <p:spPr>
            <a:xfrm>
              <a:off x="1291525" y="13023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6"/>
            <p:cNvSpPr/>
            <p:nvPr/>
          </p:nvSpPr>
          <p:spPr>
            <a:xfrm>
              <a:off x="1266825" y="1300300"/>
              <a:ext cx="19050" cy="6275"/>
            </a:xfrm>
            <a:custGeom>
              <a:avLst/>
              <a:gdLst/>
              <a:ahLst/>
              <a:cxnLst/>
              <a:rect l="l" t="t" r="r" b="b"/>
              <a:pathLst>
                <a:path w="762" h="251" extrusionOk="0">
                  <a:moveTo>
                    <a:pt x="655" y="0"/>
                  </a:moveTo>
                  <a:cubicBezTo>
                    <a:pt x="286" y="0"/>
                    <a:pt x="107" y="83"/>
                    <a:pt x="0" y="226"/>
                  </a:cubicBezTo>
                  <a:cubicBezTo>
                    <a:pt x="345" y="226"/>
                    <a:pt x="762" y="250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6"/>
            <p:cNvSpPr/>
            <p:nvPr/>
          </p:nvSpPr>
          <p:spPr>
            <a:xfrm>
              <a:off x="334850" y="13023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6"/>
            <p:cNvSpPr/>
            <p:nvPr/>
          </p:nvSpPr>
          <p:spPr>
            <a:xfrm>
              <a:off x="6984500" y="1294050"/>
              <a:ext cx="21750" cy="10425"/>
            </a:xfrm>
            <a:custGeom>
              <a:avLst/>
              <a:gdLst/>
              <a:ahLst/>
              <a:cxnLst/>
              <a:rect l="l" t="t" r="r" b="b"/>
              <a:pathLst>
                <a:path w="870" h="417" extrusionOk="0">
                  <a:moveTo>
                    <a:pt x="869" y="369"/>
                  </a:moveTo>
                  <a:lnTo>
                    <a:pt x="869" y="24"/>
                  </a:lnTo>
                  <a:cubicBezTo>
                    <a:pt x="369" y="0"/>
                    <a:pt x="48" y="60"/>
                    <a:pt x="0" y="250"/>
                  </a:cubicBezTo>
                  <a:cubicBezTo>
                    <a:pt x="286" y="298"/>
                    <a:pt x="417" y="417"/>
                    <a:pt x="86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6"/>
            <p:cNvSpPr/>
            <p:nvPr/>
          </p:nvSpPr>
          <p:spPr>
            <a:xfrm>
              <a:off x="6489775" y="12970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6"/>
            <p:cNvSpPr/>
            <p:nvPr/>
          </p:nvSpPr>
          <p:spPr>
            <a:xfrm>
              <a:off x="6250475" y="1288975"/>
              <a:ext cx="23525" cy="14325"/>
            </a:xfrm>
            <a:custGeom>
              <a:avLst/>
              <a:gdLst/>
              <a:ahLst/>
              <a:cxnLst/>
              <a:rect l="l" t="t" r="r" b="b"/>
              <a:pathLst>
                <a:path w="941" h="573" extrusionOk="0">
                  <a:moveTo>
                    <a:pt x="227" y="572"/>
                  </a:moveTo>
                  <a:lnTo>
                    <a:pt x="655" y="572"/>
                  </a:lnTo>
                  <a:cubicBezTo>
                    <a:pt x="774" y="286"/>
                    <a:pt x="941" y="167"/>
                    <a:pt x="429" y="1"/>
                  </a:cubicBezTo>
                  <a:cubicBezTo>
                    <a:pt x="596" y="322"/>
                    <a:pt x="0" y="227"/>
                    <a:pt x="0" y="453"/>
                  </a:cubicBezTo>
                  <a:cubicBezTo>
                    <a:pt x="143" y="465"/>
                    <a:pt x="262" y="477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6"/>
            <p:cNvSpPr/>
            <p:nvPr/>
          </p:nvSpPr>
          <p:spPr>
            <a:xfrm>
              <a:off x="6196000" y="12943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191"/>
                    <a:pt x="203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6"/>
            <p:cNvSpPr/>
            <p:nvPr/>
          </p:nvSpPr>
          <p:spPr>
            <a:xfrm>
              <a:off x="3574250" y="1287200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4"/>
                  </a:moveTo>
                  <a:cubicBezTo>
                    <a:pt x="1858" y="72"/>
                    <a:pt x="0" y="0"/>
                    <a:pt x="75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6"/>
            <p:cNvSpPr/>
            <p:nvPr/>
          </p:nvSpPr>
          <p:spPr>
            <a:xfrm>
              <a:off x="3843025" y="12946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7"/>
                    <a:pt x="1" y="1"/>
                    <a:pt x="1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6"/>
            <p:cNvSpPr/>
            <p:nvPr/>
          </p:nvSpPr>
          <p:spPr>
            <a:xfrm>
              <a:off x="3419475" y="12919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6"/>
            <p:cNvSpPr/>
            <p:nvPr/>
          </p:nvSpPr>
          <p:spPr>
            <a:xfrm>
              <a:off x="2614900" y="1291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6"/>
            <p:cNvSpPr/>
            <p:nvPr/>
          </p:nvSpPr>
          <p:spPr>
            <a:xfrm>
              <a:off x="1266825" y="12886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6"/>
            <p:cNvSpPr/>
            <p:nvPr/>
          </p:nvSpPr>
          <p:spPr>
            <a:xfrm>
              <a:off x="7136600" y="128005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0" y="358"/>
                  </a:moveTo>
                  <a:cubicBezTo>
                    <a:pt x="881" y="762"/>
                    <a:pt x="512" y="0"/>
                    <a:pt x="0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6"/>
            <p:cNvSpPr/>
            <p:nvPr/>
          </p:nvSpPr>
          <p:spPr>
            <a:xfrm>
              <a:off x="5337850" y="1285700"/>
              <a:ext cx="5100" cy="6875"/>
            </a:xfrm>
            <a:custGeom>
              <a:avLst/>
              <a:gdLst/>
              <a:ahLst/>
              <a:cxnLst/>
              <a:rect l="l" t="t" r="r" b="b"/>
              <a:pathLst>
                <a:path w="204" h="275" extrusionOk="0">
                  <a:moveTo>
                    <a:pt x="203" y="132"/>
                  </a:moveTo>
                  <a:cubicBezTo>
                    <a:pt x="203" y="72"/>
                    <a:pt x="25" y="1"/>
                    <a:pt x="1" y="132"/>
                  </a:cubicBezTo>
                  <a:cubicBezTo>
                    <a:pt x="1" y="191"/>
                    <a:pt x="179" y="275"/>
                    <a:pt x="203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6"/>
            <p:cNvSpPr/>
            <p:nvPr/>
          </p:nvSpPr>
          <p:spPr>
            <a:xfrm>
              <a:off x="7112175" y="12857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32"/>
                  </a:moveTo>
                  <a:cubicBezTo>
                    <a:pt x="168" y="167"/>
                    <a:pt x="430" y="72"/>
                    <a:pt x="322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6"/>
            <p:cNvSpPr/>
            <p:nvPr/>
          </p:nvSpPr>
          <p:spPr>
            <a:xfrm>
              <a:off x="1927300" y="12857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"/>
            <p:cNvSpPr/>
            <p:nvPr/>
          </p:nvSpPr>
          <p:spPr>
            <a:xfrm>
              <a:off x="1076900" y="12866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79" y="72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6"/>
            <p:cNvSpPr/>
            <p:nvPr/>
          </p:nvSpPr>
          <p:spPr>
            <a:xfrm>
              <a:off x="829250" y="12857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34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6"/>
            <p:cNvSpPr/>
            <p:nvPr/>
          </p:nvSpPr>
          <p:spPr>
            <a:xfrm>
              <a:off x="7218150" y="12779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86" y="0"/>
                    <a:pt x="108" y="83"/>
                    <a:pt x="1" y="226"/>
                  </a:cubicBezTo>
                  <a:cubicBezTo>
                    <a:pt x="346" y="203"/>
                    <a:pt x="751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6"/>
            <p:cNvSpPr/>
            <p:nvPr/>
          </p:nvSpPr>
          <p:spPr>
            <a:xfrm>
              <a:off x="7123200" y="12776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95"/>
                    <a:pt x="762" y="12"/>
                  </a:cubicBezTo>
                  <a:cubicBezTo>
                    <a:pt x="417" y="24"/>
                    <a:pt x="0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6"/>
            <p:cNvSpPr/>
            <p:nvPr/>
          </p:nvSpPr>
          <p:spPr>
            <a:xfrm>
              <a:off x="2484825" y="1272300"/>
              <a:ext cx="10725" cy="11350"/>
            </a:xfrm>
            <a:custGeom>
              <a:avLst/>
              <a:gdLst/>
              <a:ahLst/>
              <a:cxnLst/>
              <a:rect l="l" t="t" r="r" b="b"/>
              <a:pathLst>
                <a:path w="429" h="454" extrusionOk="0">
                  <a:moveTo>
                    <a:pt x="429" y="1"/>
                  </a:moveTo>
                  <a:lnTo>
                    <a:pt x="0" y="1"/>
                  </a:lnTo>
                  <a:lnTo>
                    <a:pt x="0" y="453"/>
                  </a:lnTo>
                  <a:lnTo>
                    <a:pt x="429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6"/>
            <p:cNvSpPr/>
            <p:nvPr/>
          </p:nvSpPr>
          <p:spPr>
            <a:xfrm>
              <a:off x="5519725" y="1277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2" y="0"/>
                    <a:pt x="1" y="96"/>
                    <a:pt x="108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6"/>
            <p:cNvSpPr/>
            <p:nvPr/>
          </p:nvSpPr>
          <p:spPr>
            <a:xfrm>
              <a:off x="6691000" y="1275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3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6"/>
            <p:cNvSpPr/>
            <p:nvPr/>
          </p:nvSpPr>
          <p:spPr>
            <a:xfrm>
              <a:off x="5348575" y="12747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24" y="0"/>
                    <a:pt x="0" y="131"/>
                  </a:cubicBezTo>
                  <a:cubicBezTo>
                    <a:pt x="250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6"/>
            <p:cNvSpPr/>
            <p:nvPr/>
          </p:nvSpPr>
          <p:spPr>
            <a:xfrm>
              <a:off x="7179750" y="12690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6"/>
            <p:cNvSpPr/>
            <p:nvPr/>
          </p:nvSpPr>
          <p:spPr>
            <a:xfrm>
              <a:off x="7059800" y="1269325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15"/>
                    <a:pt x="250" y="275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6"/>
            <p:cNvSpPr/>
            <p:nvPr/>
          </p:nvSpPr>
          <p:spPr>
            <a:xfrm>
              <a:off x="1303425" y="1255950"/>
              <a:ext cx="28900" cy="16375"/>
            </a:xfrm>
            <a:custGeom>
              <a:avLst/>
              <a:gdLst/>
              <a:ahLst/>
              <a:cxnLst/>
              <a:rect l="l" t="t" r="r" b="b"/>
              <a:pathLst>
                <a:path w="1156" h="655" extrusionOk="0">
                  <a:moveTo>
                    <a:pt x="941" y="655"/>
                  </a:moveTo>
                  <a:cubicBezTo>
                    <a:pt x="1155" y="0"/>
                    <a:pt x="0" y="607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6"/>
            <p:cNvSpPr/>
            <p:nvPr/>
          </p:nvSpPr>
          <p:spPr>
            <a:xfrm>
              <a:off x="6641900" y="1258325"/>
              <a:ext cx="23825" cy="11025"/>
            </a:xfrm>
            <a:custGeom>
              <a:avLst/>
              <a:gdLst/>
              <a:ahLst/>
              <a:cxnLst/>
              <a:rect l="l" t="t" r="r" b="b"/>
              <a:pathLst>
                <a:path w="953" h="441" extrusionOk="0">
                  <a:moveTo>
                    <a:pt x="655" y="0"/>
                  </a:moveTo>
                  <a:cubicBezTo>
                    <a:pt x="845" y="357"/>
                    <a:pt x="83" y="227"/>
                    <a:pt x="0" y="441"/>
                  </a:cubicBezTo>
                  <a:lnTo>
                    <a:pt x="857" y="441"/>
                  </a:lnTo>
                  <a:cubicBezTo>
                    <a:pt x="834" y="274"/>
                    <a:pt x="953" y="24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6"/>
            <p:cNvSpPr/>
            <p:nvPr/>
          </p:nvSpPr>
          <p:spPr>
            <a:xfrm>
              <a:off x="5359300" y="1266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79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6"/>
            <p:cNvSpPr/>
            <p:nvPr/>
          </p:nvSpPr>
          <p:spPr>
            <a:xfrm>
              <a:off x="4204375" y="12660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6"/>
            <p:cNvSpPr/>
            <p:nvPr/>
          </p:nvSpPr>
          <p:spPr>
            <a:xfrm>
              <a:off x="1886825" y="1260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1" y="346"/>
                  </a:moveTo>
                  <a:lnTo>
                    <a:pt x="429" y="346"/>
                  </a:lnTo>
                  <a:cubicBezTo>
                    <a:pt x="441" y="203"/>
                    <a:pt x="715" y="203"/>
                    <a:pt x="65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6"/>
            <p:cNvSpPr/>
            <p:nvPr/>
          </p:nvSpPr>
          <p:spPr>
            <a:xfrm>
              <a:off x="7106525" y="12630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"/>
            <p:cNvSpPr/>
            <p:nvPr/>
          </p:nvSpPr>
          <p:spPr>
            <a:xfrm>
              <a:off x="5631350" y="125385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13"/>
                  </a:moveTo>
                  <a:cubicBezTo>
                    <a:pt x="441" y="441"/>
                    <a:pt x="465" y="382"/>
                    <a:pt x="655" y="394"/>
                  </a:cubicBezTo>
                  <a:lnTo>
                    <a:pt x="655" y="179"/>
                  </a:lnTo>
                  <a:cubicBezTo>
                    <a:pt x="108" y="1"/>
                    <a:pt x="0" y="560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6"/>
            <p:cNvSpPr/>
            <p:nvPr/>
          </p:nvSpPr>
          <p:spPr>
            <a:xfrm>
              <a:off x="5000625" y="1261300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95" y="84"/>
                    <a:pt x="0" y="215"/>
                  </a:cubicBezTo>
                  <a:cubicBezTo>
                    <a:pt x="345" y="203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6"/>
            <p:cNvSpPr/>
            <p:nvPr/>
          </p:nvSpPr>
          <p:spPr>
            <a:xfrm>
              <a:off x="6365075" y="1252675"/>
              <a:ext cx="26500" cy="17875"/>
            </a:xfrm>
            <a:custGeom>
              <a:avLst/>
              <a:gdLst/>
              <a:ahLst/>
              <a:cxnLst/>
              <a:rect l="l" t="t" r="r" b="b"/>
              <a:pathLst>
                <a:path w="1060" h="715" extrusionOk="0">
                  <a:moveTo>
                    <a:pt x="0" y="107"/>
                  </a:moveTo>
                  <a:lnTo>
                    <a:pt x="0" y="322"/>
                  </a:lnTo>
                  <a:cubicBezTo>
                    <a:pt x="381" y="714"/>
                    <a:pt x="1060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6"/>
            <p:cNvSpPr/>
            <p:nvPr/>
          </p:nvSpPr>
          <p:spPr>
            <a:xfrm>
              <a:off x="5329525" y="1260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6"/>
            <p:cNvSpPr/>
            <p:nvPr/>
          </p:nvSpPr>
          <p:spPr>
            <a:xfrm>
              <a:off x="3606975" y="1241050"/>
              <a:ext cx="29800" cy="28000"/>
            </a:xfrm>
            <a:custGeom>
              <a:avLst/>
              <a:gdLst/>
              <a:ahLst/>
              <a:cxnLst/>
              <a:rect l="l" t="t" r="r" b="b"/>
              <a:pathLst>
                <a:path w="1192" h="1120" extrusionOk="0">
                  <a:moveTo>
                    <a:pt x="1192" y="691"/>
                  </a:moveTo>
                  <a:lnTo>
                    <a:pt x="1192" y="465"/>
                  </a:lnTo>
                  <a:cubicBezTo>
                    <a:pt x="311" y="1"/>
                    <a:pt x="1" y="1120"/>
                    <a:pt x="1192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6"/>
            <p:cNvSpPr/>
            <p:nvPr/>
          </p:nvSpPr>
          <p:spPr>
            <a:xfrm>
              <a:off x="7325300" y="1249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75" y="143"/>
                    <a:pt x="1" y="143"/>
                    <a:pt x="60" y="345"/>
                  </a:cubicBezTo>
                  <a:lnTo>
                    <a:pt x="71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6"/>
            <p:cNvSpPr/>
            <p:nvPr/>
          </p:nvSpPr>
          <p:spPr>
            <a:xfrm>
              <a:off x="212525" y="12517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4" y="143"/>
                  </a:moveTo>
                  <a:cubicBezTo>
                    <a:pt x="214" y="84"/>
                    <a:pt x="36" y="0"/>
                    <a:pt x="0" y="143"/>
                  </a:cubicBezTo>
                  <a:cubicBezTo>
                    <a:pt x="12" y="215"/>
                    <a:pt x="191" y="274"/>
                    <a:pt x="214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6"/>
            <p:cNvSpPr/>
            <p:nvPr/>
          </p:nvSpPr>
          <p:spPr>
            <a:xfrm>
              <a:off x="7044025" y="12491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6"/>
            <p:cNvSpPr/>
            <p:nvPr/>
          </p:nvSpPr>
          <p:spPr>
            <a:xfrm>
              <a:off x="6767200" y="1241050"/>
              <a:ext cx="31275" cy="17600"/>
            </a:xfrm>
            <a:custGeom>
              <a:avLst/>
              <a:gdLst/>
              <a:ahLst/>
              <a:cxnLst/>
              <a:rect l="l" t="t" r="r" b="b"/>
              <a:pathLst>
                <a:path w="1251" h="704" extrusionOk="0">
                  <a:moveTo>
                    <a:pt x="1072" y="572"/>
                  </a:moveTo>
                  <a:cubicBezTo>
                    <a:pt x="1251" y="179"/>
                    <a:pt x="870" y="72"/>
                    <a:pt x="417" y="1"/>
                  </a:cubicBezTo>
                  <a:cubicBezTo>
                    <a:pt x="1" y="227"/>
                    <a:pt x="191" y="703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6"/>
            <p:cNvSpPr/>
            <p:nvPr/>
          </p:nvSpPr>
          <p:spPr>
            <a:xfrm>
              <a:off x="4671700" y="1251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6"/>
            <p:cNvSpPr/>
            <p:nvPr/>
          </p:nvSpPr>
          <p:spPr>
            <a:xfrm>
              <a:off x="748000" y="1251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67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6"/>
            <p:cNvSpPr/>
            <p:nvPr/>
          </p:nvSpPr>
          <p:spPr>
            <a:xfrm>
              <a:off x="7103850" y="12497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3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6"/>
            <p:cNvSpPr/>
            <p:nvPr/>
          </p:nvSpPr>
          <p:spPr>
            <a:xfrm>
              <a:off x="5256300" y="122737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0" y="1012"/>
                  </a:moveTo>
                  <a:cubicBezTo>
                    <a:pt x="1667" y="845"/>
                    <a:pt x="24" y="0"/>
                    <a:pt x="0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6"/>
            <p:cNvSpPr/>
            <p:nvPr/>
          </p:nvSpPr>
          <p:spPr>
            <a:xfrm>
              <a:off x="731625" y="12488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6"/>
            <p:cNvSpPr/>
            <p:nvPr/>
          </p:nvSpPr>
          <p:spPr>
            <a:xfrm>
              <a:off x="2739625" y="12410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20"/>
                  </a:moveTo>
                  <a:cubicBezTo>
                    <a:pt x="226" y="60"/>
                    <a:pt x="36" y="1"/>
                    <a:pt x="0" y="120"/>
                  </a:cubicBezTo>
                  <a:cubicBezTo>
                    <a:pt x="12" y="179"/>
                    <a:pt x="191" y="251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6"/>
            <p:cNvSpPr/>
            <p:nvPr/>
          </p:nvSpPr>
          <p:spPr>
            <a:xfrm>
              <a:off x="5696525" y="12354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656" y="1"/>
                  </a:moveTo>
                  <a:lnTo>
                    <a:pt x="1" y="1"/>
                  </a:lnTo>
                  <a:lnTo>
                    <a:pt x="1" y="346"/>
                  </a:lnTo>
                  <a:lnTo>
                    <a:pt x="429" y="346"/>
                  </a:lnTo>
                  <a:cubicBezTo>
                    <a:pt x="441" y="215"/>
                    <a:pt x="715" y="203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6"/>
            <p:cNvSpPr/>
            <p:nvPr/>
          </p:nvSpPr>
          <p:spPr>
            <a:xfrm>
              <a:off x="5446500" y="12354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20"/>
                  </a:moveTo>
                  <a:cubicBezTo>
                    <a:pt x="429" y="120"/>
                    <a:pt x="393" y="36"/>
                    <a:pt x="215" y="1"/>
                  </a:cubicBezTo>
                  <a:cubicBezTo>
                    <a:pt x="215" y="120"/>
                    <a:pt x="36" y="143"/>
                    <a:pt x="1" y="227"/>
                  </a:cubicBezTo>
                  <a:cubicBezTo>
                    <a:pt x="215" y="227"/>
                    <a:pt x="251" y="322"/>
                    <a:pt x="429" y="334"/>
                  </a:cubicBezTo>
                  <a:cubicBezTo>
                    <a:pt x="429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6"/>
            <p:cNvSpPr/>
            <p:nvPr/>
          </p:nvSpPr>
          <p:spPr>
            <a:xfrm>
              <a:off x="3052150" y="12407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5"/>
                  </a:moveTo>
                  <a:cubicBezTo>
                    <a:pt x="263" y="1"/>
                    <a:pt x="1" y="84"/>
                    <a:pt x="120" y="132"/>
                  </a:cubicBezTo>
                  <a:cubicBezTo>
                    <a:pt x="179" y="168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6"/>
            <p:cNvSpPr/>
            <p:nvPr/>
          </p:nvSpPr>
          <p:spPr>
            <a:xfrm>
              <a:off x="1946350" y="12380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3" y="132"/>
                  </a:cubicBezTo>
                  <a:cubicBezTo>
                    <a:pt x="1" y="191"/>
                    <a:pt x="180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6"/>
            <p:cNvSpPr/>
            <p:nvPr/>
          </p:nvSpPr>
          <p:spPr>
            <a:xfrm>
              <a:off x="6606775" y="12377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6"/>
            <p:cNvSpPr/>
            <p:nvPr/>
          </p:nvSpPr>
          <p:spPr>
            <a:xfrm>
              <a:off x="416400" y="1237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6"/>
            <p:cNvSpPr/>
            <p:nvPr/>
          </p:nvSpPr>
          <p:spPr>
            <a:xfrm>
              <a:off x="5568850" y="12348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6"/>
            <p:cNvSpPr/>
            <p:nvPr/>
          </p:nvSpPr>
          <p:spPr>
            <a:xfrm>
              <a:off x="5362275" y="1229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19"/>
                    <a:pt x="714" y="108"/>
                    <a:pt x="762" y="24"/>
                  </a:cubicBezTo>
                  <a:cubicBezTo>
                    <a:pt x="417" y="36"/>
                    <a:pt x="0" y="0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6"/>
            <p:cNvSpPr/>
            <p:nvPr/>
          </p:nvSpPr>
          <p:spPr>
            <a:xfrm>
              <a:off x="4957150" y="12264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36" y="0"/>
                    <a:pt x="1" y="143"/>
                  </a:cubicBezTo>
                  <a:cubicBezTo>
                    <a:pt x="1" y="215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"/>
            <p:cNvSpPr/>
            <p:nvPr/>
          </p:nvSpPr>
          <p:spPr>
            <a:xfrm>
              <a:off x="4560375" y="1224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6"/>
            <p:cNvSpPr/>
            <p:nvPr/>
          </p:nvSpPr>
          <p:spPr>
            <a:xfrm>
              <a:off x="1883850" y="12264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3"/>
                  </a:moveTo>
                  <a:cubicBezTo>
                    <a:pt x="179" y="167"/>
                    <a:pt x="441" y="84"/>
                    <a:pt x="346" y="24"/>
                  </a:cubicBezTo>
                  <a:cubicBezTo>
                    <a:pt x="263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6"/>
            <p:cNvSpPr/>
            <p:nvPr/>
          </p:nvSpPr>
          <p:spPr>
            <a:xfrm>
              <a:off x="641425" y="122170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27"/>
                  </a:moveTo>
                  <a:lnTo>
                    <a:pt x="668" y="1"/>
                  </a:lnTo>
                  <a:lnTo>
                    <a:pt x="13" y="1"/>
                  </a:lnTo>
                  <a:cubicBezTo>
                    <a:pt x="1" y="191"/>
                    <a:pt x="239" y="251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6"/>
            <p:cNvSpPr/>
            <p:nvPr/>
          </p:nvSpPr>
          <p:spPr>
            <a:xfrm>
              <a:off x="4323750" y="12181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"/>
            <p:cNvSpPr/>
            <p:nvPr/>
          </p:nvSpPr>
          <p:spPr>
            <a:xfrm>
              <a:off x="1759425" y="1213075"/>
              <a:ext cx="26825" cy="9550"/>
            </a:xfrm>
            <a:custGeom>
              <a:avLst/>
              <a:gdLst/>
              <a:ahLst/>
              <a:cxnLst/>
              <a:rect l="l" t="t" r="r" b="b"/>
              <a:pathLst>
                <a:path w="1073" h="382" extrusionOk="0">
                  <a:moveTo>
                    <a:pt x="96" y="227"/>
                  </a:moveTo>
                  <a:cubicBezTo>
                    <a:pt x="382" y="227"/>
                    <a:pt x="394" y="382"/>
                    <a:pt x="751" y="346"/>
                  </a:cubicBezTo>
                  <a:cubicBezTo>
                    <a:pt x="1072" y="60"/>
                    <a:pt x="1" y="1"/>
                    <a:pt x="96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"/>
            <p:cNvSpPr/>
            <p:nvPr/>
          </p:nvSpPr>
          <p:spPr>
            <a:xfrm>
              <a:off x="3889175" y="1215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4"/>
                  </a:moveTo>
                  <a:cubicBezTo>
                    <a:pt x="167" y="180"/>
                    <a:pt x="441" y="84"/>
                    <a:pt x="333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6"/>
            <p:cNvSpPr/>
            <p:nvPr/>
          </p:nvSpPr>
          <p:spPr>
            <a:xfrm>
              <a:off x="3397425" y="12127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39"/>
                    <a:pt x="382" y="275"/>
                    <a:pt x="43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"/>
            <p:cNvSpPr/>
            <p:nvPr/>
          </p:nvSpPr>
          <p:spPr>
            <a:xfrm>
              <a:off x="1169475" y="1213075"/>
              <a:ext cx="10750" cy="2700"/>
            </a:xfrm>
            <a:custGeom>
              <a:avLst/>
              <a:gdLst/>
              <a:ahLst/>
              <a:cxnLst/>
              <a:rect l="l" t="t" r="r" b="b"/>
              <a:pathLst>
                <a:path w="430" h="108" extrusionOk="0">
                  <a:moveTo>
                    <a:pt x="429" y="1"/>
                  </a:moveTo>
                  <a:cubicBezTo>
                    <a:pt x="263" y="36"/>
                    <a:pt x="1" y="1"/>
                    <a:pt x="1" y="108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"/>
            <p:cNvSpPr/>
            <p:nvPr/>
          </p:nvSpPr>
          <p:spPr>
            <a:xfrm>
              <a:off x="757525" y="1205050"/>
              <a:ext cx="21150" cy="11025"/>
            </a:xfrm>
            <a:custGeom>
              <a:avLst/>
              <a:gdLst/>
              <a:ahLst/>
              <a:cxnLst/>
              <a:rect l="l" t="t" r="r" b="b"/>
              <a:pathLst>
                <a:path w="846" h="441" extrusionOk="0">
                  <a:moveTo>
                    <a:pt x="596" y="441"/>
                  </a:moveTo>
                  <a:cubicBezTo>
                    <a:pt x="727" y="441"/>
                    <a:pt x="846" y="429"/>
                    <a:pt x="822" y="345"/>
                  </a:cubicBezTo>
                  <a:cubicBezTo>
                    <a:pt x="465" y="345"/>
                    <a:pt x="703" y="24"/>
                    <a:pt x="381" y="0"/>
                  </a:cubicBezTo>
                  <a:cubicBezTo>
                    <a:pt x="0" y="226"/>
                    <a:pt x="548" y="226"/>
                    <a:pt x="1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6"/>
            <p:cNvSpPr/>
            <p:nvPr/>
          </p:nvSpPr>
          <p:spPr>
            <a:xfrm>
              <a:off x="3718000" y="1206525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2" y="144"/>
                  </a:moveTo>
                  <a:cubicBezTo>
                    <a:pt x="442" y="24"/>
                    <a:pt x="49" y="1"/>
                    <a:pt x="1" y="144"/>
                  </a:cubicBezTo>
                  <a:cubicBezTo>
                    <a:pt x="263" y="144"/>
                    <a:pt x="346" y="310"/>
                    <a:pt x="442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6"/>
            <p:cNvSpPr/>
            <p:nvPr/>
          </p:nvSpPr>
          <p:spPr>
            <a:xfrm>
              <a:off x="846525" y="120207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8" y="191"/>
                    <a:pt x="703" y="12"/>
                    <a:pt x="310" y="0"/>
                  </a:cubicBezTo>
                  <a:cubicBezTo>
                    <a:pt x="239" y="143"/>
                    <a:pt x="0" y="202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6"/>
            <p:cNvSpPr/>
            <p:nvPr/>
          </p:nvSpPr>
          <p:spPr>
            <a:xfrm>
              <a:off x="3803450" y="1196700"/>
              <a:ext cx="28875" cy="18475"/>
            </a:xfrm>
            <a:custGeom>
              <a:avLst/>
              <a:gdLst/>
              <a:ahLst/>
              <a:cxnLst/>
              <a:rect l="l" t="t" r="r" b="b"/>
              <a:pathLst>
                <a:path w="1155" h="739" extrusionOk="0">
                  <a:moveTo>
                    <a:pt x="1155" y="215"/>
                  </a:moveTo>
                  <a:cubicBezTo>
                    <a:pt x="453" y="286"/>
                    <a:pt x="488" y="1"/>
                    <a:pt x="72" y="215"/>
                  </a:cubicBezTo>
                  <a:cubicBezTo>
                    <a:pt x="0" y="739"/>
                    <a:pt x="1072" y="513"/>
                    <a:pt x="1155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6"/>
            <p:cNvSpPr/>
            <p:nvPr/>
          </p:nvSpPr>
          <p:spPr>
            <a:xfrm>
              <a:off x="1114700" y="12041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3"/>
                  </a:moveTo>
                  <a:cubicBezTo>
                    <a:pt x="227" y="84"/>
                    <a:pt x="49" y="0"/>
                    <a:pt x="1" y="143"/>
                  </a:cubicBezTo>
                  <a:cubicBezTo>
                    <a:pt x="1" y="203"/>
                    <a:pt x="180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6"/>
            <p:cNvSpPr/>
            <p:nvPr/>
          </p:nvSpPr>
          <p:spPr>
            <a:xfrm>
              <a:off x="4756225" y="119907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6" y="1"/>
                  </a:moveTo>
                  <a:lnTo>
                    <a:pt x="1" y="1"/>
                  </a:lnTo>
                  <a:lnTo>
                    <a:pt x="1" y="346"/>
                  </a:lnTo>
                  <a:lnTo>
                    <a:pt x="656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6"/>
            <p:cNvSpPr/>
            <p:nvPr/>
          </p:nvSpPr>
          <p:spPr>
            <a:xfrm>
              <a:off x="3880225" y="11993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465" y="334"/>
                  </a:moveTo>
                  <a:lnTo>
                    <a:pt x="465" y="108"/>
                  </a:lnTo>
                  <a:cubicBezTo>
                    <a:pt x="239" y="108"/>
                    <a:pt x="215" y="13"/>
                    <a:pt x="37" y="1"/>
                  </a:cubicBezTo>
                  <a:cubicBezTo>
                    <a:pt x="60" y="168"/>
                    <a:pt x="1" y="370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6"/>
            <p:cNvSpPr/>
            <p:nvPr/>
          </p:nvSpPr>
          <p:spPr>
            <a:xfrm>
              <a:off x="834925" y="12011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3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67"/>
                    <a:pt x="429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6"/>
            <p:cNvSpPr/>
            <p:nvPr/>
          </p:nvSpPr>
          <p:spPr>
            <a:xfrm>
              <a:off x="7131225" y="1195825"/>
              <a:ext cx="10750" cy="6850"/>
            </a:xfrm>
            <a:custGeom>
              <a:avLst/>
              <a:gdLst/>
              <a:ahLst/>
              <a:cxnLst/>
              <a:rect l="l" t="t" r="r" b="b"/>
              <a:pathLst>
                <a:path w="430" h="274" extrusionOk="0">
                  <a:moveTo>
                    <a:pt x="430" y="131"/>
                  </a:moveTo>
                  <a:cubicBezTo>
                    <a:pt x="382" y="0"/>
                    <a:pt x="180" y="60"/>
                    <a:pt x="1" y="131"/>
                  </a:cubicBezTo>
                  <a:cubicBezTo>
                    <a:pt x="1" y="250"/>
                    <a:pt x="382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6"/>
            <p:cNvSpPr/>
            <p:nvPr/>
          </p:nvSpPr>
          <p:spPr>
            <a:xfrm>
              <a:off x="7302400" y="1192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6"/>
            <p:cNvSpPr/>
            <p:nvPr/>
          </p:nvSpPr>
          <p:spPr>
            <a:xfrm>
              <a:off x="7237200" y="11928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6"/>
            <p:cNvSpPr/>
            <p:nvPr/>
          </p:nvSpPr>
          <p:spPr>
            <a:xfrm>
              <a:off x="6966625" y="1181525"/>
              <a:ext cx="17900" cy="11925"/>
            </a:xfrm>
            <a:custGeom>
              <a:avLst/>
              <a:gdLst/>
              <a:ahLst/>
              <a:cxnLst/>
              <a:rect l="l" t="t" r="r" b="b"/>
              <a:pathLst>
                <a:path w="716" h="477" extrusionOk="0">
                  <a:moveTo>
                    <a:pt x="715" y="477"/>
                  </a:moveTo>
                  <a:lnTo>
                    <a:pt x="715" y="36"/>
                  </a:lnTo>
                  <a:cubicBezTo>
                    <a:pt x="132" y="1"/>
                    <a:pt x="1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6"/>
            <p:cNvSpPr/>
            <p:nvPr/>
          </p:nvSpPr>
          <p:spPr>
            <a:xfrm>
              <a:off x="1552275" y="11898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79"/>
                    <a:pt x="453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6"/>
            <p:cNvSpPr/>
            <p:nvPr/>
          </p:nvSpPr>
          <p:spPr>
            <a:xfrm>
              <a:off x="1533225" y="1176775"/>
              <a:ext cx="18475" cy="13700"/>
            </a:xfrm>
            <a:custGeom>
              <a:avLst/>
              <a:gdLst/>
              <a:ahLst/>
              <a:cxnLst/>
              <a:rect l="l" t="t" r="r" b="b"/>
              <a:pathLst>
                <a:path w="739" h="548" extrusionOk="0">
                  <a:moveTo>
                    <a:pt x="0" y="107"/>
                  </a:moveTo>
                  <a:lnTo>
                    <a:pt x="0" y="548"/>
                  </a:lnTo>
                  <a:lnTo>
                    <a:pt x="655" y="548"/>
                  </a:lnTo>
                  <a:cubicBezTo>
                    <a:pt x="714" y="262"/>
                    <a:pt x="738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6"/>
            <p:cNvSpPr/>
            <p:nvPr/>
          </p:nvSpPr>
          <p:spPr>
            <a:xfrm>
              <a:off x="6565975" y="1176775"/>
              <a:ext cx="21175" cy="13400"/>
            </a:xfrm>
            <a:custGeom>
              <a:avLst/>
              <a:gdLst/>
              <a:ahLst/>
              <a:cxnLst/>
              <a:rect l="l" t="t" r="r" b="b"/>
              <a:pathLst>
                <a:path w="847" h="536" extrusionOk="0">
                  <a:moveTo>
                    <a:pt x="203" y="0"/>
                  </a:moveTo>
                  <a:cubicBezTo>
                    <a:pt x="215" y="191"/>
                    <a:pt x="168" y="357"/>
                    <a:pt x="1" y="441"/>
                  </a:cubicBezTo>
                  <a:cubicBezTo>
                    <a:pt x="739" y="536"/>
                    <a:pt x="846" y="12"/>
                    <a:pt x="20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6"/>
            <p:cNvSpPr/>
            <p:nvPr/>
          </p:nvSpPr>
          <p:spPr>
            <a:xfrm>
              <a:off x="3239975" y="118152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31"/>
                  </a:moveTo>
                  <a:cubicBezTo>
                    <a:pt x="429" y="12"/>
                    <a:pt x="48" y="1"/>
                    <a:pt x="1" y="131"/>
                  </a:cubicBezTo>
                  <a:cubicBezTo>
                    <a:pt x="239" y="131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6"/>
            <p:cNvSpPr/>
            <p:nvPr/>
          </p:nvSpPr>
          <p:spPr>
            <a:xfrm>
              <a:off x="1373075" y="1184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2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6"/>
            <p:cNvSpPr/>
            <p:nvPr/>
          </p:nvSpPr>
          <p:spPr>
            <a:xfrm>
              <a:off x="598275" y="11815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1"/>
                    <a:pt x="1" y="131"/>
                  </a:cubicBezTo>
                  <a:cubicBezTo>
                    <a:pt x="12" y="215"/>
                    <a:pt x="191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6"/>
            <p:cNvSpPr/>
            <p:nvPr/>
          </p:nvSpPr>
          <p:spPr>
            <a:xfrm>
              <a:off x="370275" y="1178550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881" y="155"/>
                  </a:moveTo>
                  <a:cubicBezTo>
                    <a:pt x="584" y="0"/>
                    <a:pt x="72" y="0"/>
                    <a:pt x="0" y="274"/>
                  </a:cubicBezTo>
                  <a:cubicBezTo>
                    <a:pt x="298" y="405"/>
                    <a:pt x="822" y="405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6"/>
            <p:cNvSpPr/>
            <p:nvPr/>
          </p:nvSpPr>
          <p:spPr>
            <a:xfrm>
              <a:off x="3421550" y="116782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0" y="679"/>
                  </a:moveTo>
                  <a:cubicBezTo>
                    <a:pt x="1167" y="1"/>
                    <a:pt x="0" y="608"/>
                    <a:pt x="1000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6"/>
            <p:cNvSpPr/>
            <p:nvPr/>
          </p:nvSpPr>
          <p:spPr>
            <a:xfrm>
              <a:off x="835800" y="1176775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6"/>
                  </a:moveTo>
                  <a:cubicBezTo>
                    <a:pt x="358" y="226"/>
                    <a:pt x="370" y="369"/>
                    <a:pt x="727" y="345"/>
                  </a:cubicBezTo>
                  <a:cubicBezTo>
                    <a:pt x="1072" y="60"/>
                    <a:pt x="1" y="0"/>
                    <a:pt x="7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6"/>
            <p:cNvSpPr/>
            <p:nvPr/>
          </p:nvSpPr>
          <p:spPr>
            <a:xfrm>
              <a:off x="5650400" y="11785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6"/>
            <p:cNvSpPr/>
            <p:nvPr/>
          </p:nvSpPr>
          <p:spPr>
            <a:xfrm>
              <a:off x="4878875" y="1171100"/>
              <a:ext cx="20250" cy="11350"/>
            </a:xfrm>
            <a:custGeom>
              <a:avLst/>
              <a:gdLst/>
              <a:ahLst/>
              <a:cxnLst/>
              <a:rect l="l" t="t" r="r" b="b"/>
              <a:pathLst>
                <a:path w="810" h="454" extrusionOk="0">
                  <a:moveTo>
                    <a:pt x="750" y="453"/>
                  </a:moveTo>
                  <a:cubicBezTo>
                    <a:pt x="810" y="191"/>
                    <a:pt x="691" y="13"/>
                    <a:pt x="310" y="1"/>
                  </a:cubicBezTo>
                  <a:cubicBezTo>
                    <a:pt x="238" y="156"/>
                    <a:pt x="0" y="215"/>
                    <a:pt x="108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6"/>
            <p:cNvSpPr/>
            <p:nvPr/>
          </p:nvSpPr>
          <p:spPr>
            <a:xfrm>
              <a:off x="2455350" y="1166950"/>
              <a:ext cx="31275" cy="16375"/>
            </a:xfrm>
            <a:custGeom>
              <a:avLst/>
              <a:gdLst/>
              <a:ahLst/>
              <a:cxnLst/>
              <a:rect l="l" t="t" r="r" b="b"/>
              <a:pathLst>
                <a:path w="1251" h="655" extrusionOk="0">
                  <a:moveTo>
                    <a:pt x="727" y="393"/>
                  </a:moveTo>
                  <a:cubicBezTo>
                    <a:pt x="1251" y="0"/>
                    <a:pt x="1" y="655"/>
                    <a:pt x="727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6"/>
            <p:cNvSpPr/>
            <p:nvPr/>
          </p:nvSpPr>
          <p:spPr>
            <a:xfrm>
              <a:off x="1874925" y="116812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6"/>
                    <a:pt x="48" y="1"/>
                  </a:cubicBezTo>
                  <a:cubicBezTo>
                    <a:pt x="60" y="179"/>
                    <a:pt x="0" y="394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6"/>
            <p:cNvSpPr/>
            <p:nvPr/>
          </p:nvSpPr>
          <p:spPr>
            <a:xfrm>
              <a:off x="1663875" y="117377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30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30" y="108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6"/>
            <p:cNvSpPr/>
            <p:nvPr/>
          </p:nvSpPr>
          <p:spPr>
            <a:xfrm>
              <a:off x="3313200" y="117050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56"/>
                    <a:pt x="441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6"/>
            <p:cNvSpPr/>
            <p:nvPr/>
          </p:nvSpPr>
          <p:spPr>
            <a:xfrm>
              <a:off x="791450" y="117050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56"/>
                    <a:pt x="441" y="72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6"/>
            <p:cNvSpPr/>
            <p:nvPr/>
          </p:nvSpPr>
          <p:spPr>
            <a:xfrm>
              <a:off x="5669150" y="11651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6"/>
            <p:cNvSpPr/>
            <p:nvPr/>
          </p:nvSpPr>
          <p:spPr>
            <a:xfrm>
              <a:off x="2644950" y="1160975"/>
              <a:ext cx="15800" cy="8375"/>
            </a:xfrm>
            <a:custGeom>
              <a:avLst/>
              <a:gdLst/>
              <a:ahLst/>
              <a:cxnLst/>
              <a:rect l="l" t="t" r="r" b="b"/>
              <a:pathLst>
                <a:path w="632" h="335" extrusionOk="0">
                  <a:moveTo>
                    <a:pt x="632" y="168"/>
                  </a:moveTo>
                  <a:cubicBezTo>
                    <a:pt x="632" y="263"/>
                    <a:pt x="489" y="334"/>
                    <a:pt x="322" y="334"/>
                  </a:cubicBezTo>
                  <a:cubicBezTo>
                    <a:pt x="144" y="334"/>
                    <a:pt x="1" y="263"/>
                    <a:pt x="1" y="168"/>
                  </a:cubicBezTo>
                  <a:cubicBezTo>
                    <a:pt x="1" y="72"/>
                    <a:pt x="144" y="1"/>
                    <a:pt x="322" y="1"/>
                  </a:cubicBezTo>
                  <a:cubicBezTo>
                    <a:pt x="489" y="1"/>
                    <a:pt x="632" y="72"/>
                    <a:pt x="632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6"/>
            <p:cNvSpPr/>
            <p:nvPr/>
          </p:nvSpPr>
          <p:spPr>
            <a:xfrm>
              <a:off x="1803200" y="1160100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72" y="203"/>
                  </a:moveTo>
                  <a:cubicBezTo>
                    <a:pt x="357" y="203"/>
                    <a:pt x="369" y="357"/>
                    <a:pt x="726" y="322"/>
                  </a:cubicBezTo>
                  <a:cubicBezTo>
                    <a:pt x="1072" y="36"/>
                    <a:pt x="0" y="0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6"/>
            <p:cNvSpPr/>
            <p:nvPr/>
          </p:nvSpPr>
          <p:spPr>
            <a:xfrm>
              <a:off x="2633950" y="11618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67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6"/>
            <p:cNvSpPr/>
            <p:nvPr/>
          </p:nvSpPr>
          <p:spPr>
            <a:xfrm>
              <a:off x="1913925" y="11624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6"/>
            <p:cNvSpPr/>
            <p:nvPr/>
          </p:nvSpPr>
          <p:spPr>
            <a:xfrm>
              <a:off x="1799325" y="1849475"/>
              <a:ext cx="40200" cy="16675"/>
            </a:xfrm>
            <a:custGeom>
              <a:avLst/>
              <a:gdLst/>
              <a:ahLst/>
              <a:cxnLst/>
              <a:rect l="l" t="t" r="r" b="b"/>
              <a:pathLst>
                <a:path w="1608" h="667" extrusionOk="0">
                  <a:moveTo>
                    <a:pt x="227" y="667"/>
                  </a:moveTo>
                  <a:cubicBezTo>
                    <a:pt x="1608" y="595"/>
                    <a:pt x="238" y="0"/>
                    <a:pt x="0" y="322"/>
                  </a:cubicBezTo>
                  <a:cubicBezTo>
                    <a:pt x="274" y="345"/>
                    <a:pt x="250" y="500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6"/>
            <p:cNvSpPr/>
            <p:nvPr/>
          </p:nvSpPr>
          <p:spPr>
            <a:xfrm>
              <a:off x="7082425" y="1550925"/>
              <a:ext cx="27100" cy="11325"/>
            </a:xfrm>
            <a:custGeom>
              <a:avLst/>
              <a:gdLst/>
              <a:ahLst/>
              <a:cxnLst/>
              <a:rect l="l" t="t" r="r" b="b"/>
              <a:pathLst>
                <a:path w="1084" h="453" extrusionOk="0">
                  <a:moveTo>
                    <a:pt x="1084" y="453"/>
                  </a:moveTo>
                  <a:cubicBezTo>
                    <a:pt x="1012" y="155"/>
                    <a:pt x="524" y="60"/>
                    <a:pt x="0" y="0"/>
                  </a:cubicBezTo>
                  <a:cubicBezTo>
                    <a:pt x="84" y="286"/>
                    <a:pt x="667" y="322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6"/>
            <p:cNvSpPr/>
            <p:nvPr/>
          </p:nvSpPr>
          <p:spPr>
            <a:xfrm>
              <a:off x="7337225" y="1317250"/>
              <a:ext cx="29475" cy="17000"/>
            </a:xfrm>
            <a:custGeom>
              <a:avLst/>
              <a:gdLst/>
              <a:ahLst/>
              <a:cxnLst/>
              <a:rect l="l" t="t" r="r" b="b"/>
              <a:pathLst>
                <a:path w="1179" h="680" extrusionOk="0">
                  <a:moveTo>
                    <a:pt x="238" y="572"/>
                  </a:moveTo>
                  <a:cubicBezTo>
                    <a:pt x="905" y="679"/>
                    <a:pt x="1179" y="25"/>
                    <a:pt x="893" y="1"/>
                  </a:cubicBezTo>
                  <a:cubicBezTo>
                    <a:pt x="703" y="203"/>
                    <a:pt x="0" y="144"/>
                    <a:pt x="23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6"/>
            <p:cNvSpPr/>
            <p:nvPr/>
          </p:nvSpPr>
          <p:spPr>
            <a:xfrm>
              <a:off x="815275" y="1242850"/>
              <a:ext cx="28000" cy="10425"/>
            </a:xfrm>
            <a:custGeom>
              <a:avLst/>
              <a:gdLst/>
              <a:ahLst/>
              <a:cxnLst/>
              <a:rect l="l" t="t" r="r" b="b"/>
              <a:pathLst>
                <a:path w="1120" h="417" extrusionOk="0">
                  <a:moveTo>
                    <a:pt x="453" y="393"/>
                  </a:moveTo>
                  <a:cubicBezTo>
                    <a:pt x="548" y="203"/>
                    <a:pt x="738" y="417"/>
                    <a:pt x="1119" y="393"/>
                  </a:cubicBezTo>
                  <a:lnTo>
                    <a:pt x="1119" y="48"/>
                  </a:lnTo>
                  <a:cubicBezTo>
                    <a:pt x="703" y="0"/>
                    <a:pt x="0" y="357"/>
                    <a:pt x="453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6"/>
            <p:cNvSpPr/>
            <p:nvPr/>
          </p:nvSpPr>
          <p:spPr>
            <a:xfrm>
              <a:off x="794425" y="1177050"/>
              <a:ext cx="29800" cy="11650"/>
            </a:xfrm>
            <a:custGeom>
              <a:avLst/>
              <a:gdLst/>
              <a:ahLst/>
              <a:cxnLst/>
              <a:rect l="l" t="t" r="r" b="b"/>
              <a:pathLst>
                <a:path w="1192" h="466" extrusionOk="0">
                  <a:moveTo>
                    <a:pt x="1084" y="310"/>
                  </a:moveTo>
                  <a:cubicBezTo>
                    <a:pt x="656" y="310"/>
                    <a:pt x="799" y="1"/>
                    <a:pt x="203" y="96"/>
                  </a:cubicBezTo>
                  <a:cubicBezTo>
                    <a:pt x="1" y="370"/>
                    <a:pt x="1191" y="465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6"/>
            <p:cNvSpPr/>
            <p:nvPr/>
          </p:nvSpPr>
          <p:spPr>
            <a:xfrm>
              <a:off x="7087175" y="28123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3" y="251"/>
                    <a:pt x="394" y="286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"/>
            <p:cNvSpPr/>
            <p:nvPr/>
          </p:nvSpPr>
          <p:spPr>
            <a:xfrm>
              <a:off x="6611825" y="28150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79"/>
                    <a:pt x="441" y="84"/>
                    <a:pt x="334" y="25"/>
                  </a:cubicBezTo>
                  <a:cubicBezTo>
                    <a:pt x="262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6"/>
            <p:cNvSpPr/>
            <p:nvPr/>
          </p:nvSpPr>
          <p:spPr>
            <a:xfrm>
              <a:off x="2803900" y="2812975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1"/>
                  </a:moveTo>
                  <a:lnTo>
                    <a:pt x="37" y="1"/>
                  </a:lnTo>
                  <a:cubicBezTo>
                    <a:pt x="1" y="191"/>
                    <a:pt x="251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6"/>
            <p:cNvSpPr/>
            <p:nvPr/>
          </p:nvSpPr>
          <p:spPr>
            <a:xfrm>
              <a:off x="331875" y="28129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96" y="96"/>
                    <a:pt x="0" y="227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6"/>
            <p:cNvSpPr/>
            <p:nvPr/>
          </p:nvSpPr>
          <p:spPr>
            <a:xfrm>
              <a:off x="2350575" y="28123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32" y="144"/>
                  </a:cubicBezTo>
                  <a:cubicBezTo>
                    <a:pt x="191" y="167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6"/>
            <p:cNvSpPr/>
            <p:nvPr/>
          </p:nvSpPr>
          <p:spPr>
            <a:xfrm>
              <a:off x="5682250" y="28094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6"/>
            <p:cNvSpPr/>
            <p:nvPr/>
          </p:nvSpPr>
          <p:spPr>
            <a:xfrm>
              <a:off x="4345475" y="28094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6"/>
            <p:cNvSpPr/>
            <p:nvPr/>
          </p:nvSpPr>
          <p:spPr>
            <a:xfrm>
              <a:off x="1685025" y="2796000"/>
              <a:ext cx="31875" cy="14025"/>
            </a:xfrm>
            <a:custGeom>
              <a:avLst/>
              <a:gdLst/>
              <a:ahLst/>
              <a:cxnLst/>
              <a:rect l="l" t="t" r="r" b="b"/>
              <a:pathLst>
                <a:path w="1275" h="561" extrusionOk="0">
                  <a:moveTo>
                    <a:pt x="655" y="1"/>
                  </a:moveTo>
                  <a:cubicBezTo>
                    <a:pt x="465" y="191"/>
                    <a:pt x="143" y="322"/>
                    <a:pt x="0" y="560"/>
                  </a:cubicBezTo>
                  <a:cubicBezTo>
                    <a:pt x="453" y="549"/>
                    <a:pt x="1274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6"/>
            <p:cNvSpPr/>
            <p:nvPr/>
          </p:nvSpPr>
          <p:spPr>
            <a:xfrm>
              <a:off x="1557625" y="28064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5" y="179"/>
                    <a:pt x="429" y="84"/>
                    <a:pt x="310" y="24"/>
                  </a:cubicBezTo>
                  <a:cubicBezTo>
                    <a:pt x="262" y="1"/>
                    <a:pt x="0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6"/>
            <p:cNvSpPr/>
            <p:nvPr/>
          </p:nvSpPr>
          <p:spPr>
            <a:xfrm>
              <a:off x="1101025" y="28037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5"/>
                  </a:moveTo>
                  <a:cubicBezTo>
                    <a:pt x="167" y="179"/>
                    <a:pt x="429" y="96"/>
                    <a:pt x="310" y="36"/>
                  </a:cubicBezTo>
                  <a:cubicBezTo>
                    <a:pt x="262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6"/>
            <p:cNvSpPr/>
            <p:nvPr/>
          </p:nvSpPr>
          <p:spPr>
            <a:xfrm>
              <a:off x="2400000" y="28007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0"/>
                    <a:pt x="0" y="84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6"/>
            <p:cNvSpPr/>
            <p:nvPr/>
          </p:nvSpPr>
          <p:spPr>
            <a:xfrm>
              <a:off x="2505950" y="27960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6"/>
            <p:cNvSpPr/>
            <p:nvPr/>
          </p:nvSpPr>
          <p:spPr>
            <a:xfrm>
              <a:off x="5418825" y="2792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6"/>
            <p:cNvSpPr/>
            <p:nvPr/>
          </p:nvSpPr>
          <p:spPr>
            <a:xfrm>
              <a:off x="3576325" y="2792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6"/>
            <p:cNvSpPr/>
            <p:nvPr/>
          </p:nvSpPr>
          <p:spPr>
            <a:xfrm>
              <a:off x="666150" y="27951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5" y="143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6"/>
            <p:cNvSpPr/>
            <p:nvPr/>
          </p:nvSpPr>
          <p:spPr>
            <a:xfrm>
              <a:off x="4565725" y="27873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20"/>
                  </a:moveTo>
                  <a:cubicBezTo>
                    <a:pt x="430" y="120"/>
                    <a:pt x="406" y="24"/>
                    <a:pt x="215" y="1"/>
                  </a:cubicBezTo>
                  <a:cubicBezTo>
                    <a:pt x="215" y="120"/>
                    <a:pt x="37" y="132"/>
                    <a:pt x="1" y="227"/>
                  </a:cubicBezTo>
                  <a:cubicBezTo>
                    <a:pt x="215" y="227"/>
                    <a:pt x="251" y="310"/>
                    <a:pt x="430" y="346"/>
                  </a:cubicBezTo>
                  <a:cubicBezTo>
                    <a:pt x="430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6"/>
            <p:cNvSpPr/>
            <p:nvPr/>
          </p:nvSpPr>
          <p:spPr>
            <a:xfrm>
              <a:off x="4067450" y="2787375"/>
              <a:ext cx="26525" cy="16100"/>
            </a:xfrm>
            <a:custGeom>
              <a:avLst/>
              <a:gdLst/>
              <a:ahLst/>
              <a:cxnLst/>
              <a:rect l="l" t="t" r="r" b="b"/>
              <a:pathLst>
                <a:path w="1061" h="644" extrusionOk="0">
                  <a:moveTo>
                    <a:pt x="1013" y="239"/>
                  </a:moveTo>
                  <a:cubicBezTo>
                    <a:pt x="1061" y="167"/>
                    <a:pt x="691" y="1"/>
                    <a:pt x="584" y="12"/>
                  </a:cubicBezTo>
                  <a:cubicBezTo>
                    <a:pt x="1" y="108"/>
                    <a:pt x="715" y="644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6"/>
            <p:cNvSpPr/>
            <p:nvPr/>
          </p:nvSpPr>
          <p:spPr>
            <a:xfrm>
              <a:off x="571200" y="2778450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7" y="477"/>
                  </a:moveTo>
                  <a:cubicBezTo>
                    <a:pt x="1262" y="108"/>
                    <a:pt x="83" y="0"/>
                    <a:pt x="0" y="250"/>
                  </a:cubicBezTo>
                  <a:cubicBezTo>
                    <a:pt x="345" y="298"/>
                    <a:pt x="179" y="608"/>
                    <a:pt x="857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6"/>
            <p:cNvSpPr/>
            <p:nvPr/>
          </p:nvSpPr>
          <p:spPr>
            <a:xfrm>
              <a:off x="891775" y="2767725"/>
              <a:ext cx="39600" cy="18200"/>
            </a:xfrm>
            <a:custGeom>
              <a:avLst/>
              <a:gdLst/>
              <a:ahLst/>
              <a:cxnLst/>
              <a:rect l="l" t="t" r="r" b="b"/>
              <a:pathLst>
                <a:path w="1584" h="728" extrusionOk="0">
                  <a:moveTo>
                    <a:pt x="1298" y="679"/>
                  </a:moveTo>
                  <a:cubicBezTo>
                    <a:pt x="1477" y="548"/>
                    <a:pt x="1584" y="382"/>
                    <a:pt x="1524" y="120"/>
                  </a:cubicBezTo>
                  <a:cubicBezTo>
                    <a:pt x="810" y="179"/>
                    <a:pt x="512" y="48"/>
                    <a:pt x="0" y="1"/>
                  </a:cubicBezTo>
                  <a:cubicBezTo>
                    <a:pt x="262" y="322"/>
                    <a:pt x="345" y="727"/>
                    <a:pt x="129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6"/>
            <p:cNvSpPr/>
            <p:nvPr/>
          </p:nvSpPr>
          <p:spPr>
            <a:xfrm>
              <a:off x="1181375" y="2765050"/>
              <a:ext cx="56875" cy="14625"/>
            </a:xfrm>
            <a:custGeom>
              <a:avLst/>
              <a:gdLst/>
              <a:ahLst/>
              <a:cxnLst/>
              <a:rect l="l" t="t" r="r" b="b"/>
              <a:pathLst>
                <a:path w="2275" h="585" extrusionOk="0">
                  <a:moveTo>
                    <a:pt x="799" y="572"/>
                  </a:moveTo>
                  <a:cubicBezTo>
                    <a:pt x="739" y="167"/>
                    <a:pt x="2275" y="584"/>
                    <a:pt x="1894" y="1"/>
                  </a:cubicBezTo>
                  <a:cubicBezTo>
                    <a:pt x="1275" y="60"/>
                    <a:pt x="751" y="167"/>
                    <a:pt x="144" y="227"/>
                  </a:cubicBezTo>
                  <a:cubicBezTo>
                    <a:pt x="1" y="536"/>
                    <a:pt x="608" y="453"/>
                    <a:pt x="79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6"/>
            <p:cNvSpPr/>
            <p:nvPr/>
          </p:nvSpPr>
          <p:spPr>
            <a:xfrm>
              <a:off x="5524775" y="277280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8" y="167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6"/>
            <p:cNvSpPr/>
            <p:nvPr/>
          </p:nvSpPr>
          <p:spPr>
            <a:xfrm>
              <a:off x="5462275" y="27680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6"/>
            <p:cNvSpPr/>
            <p:nvPr/>
          </p:nvSpPr>
          <p:spPr>
            <a:xfrm>
              <a:off x="4375525" y="27674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51"/>
                    <a:pt x="370" y="275"/>
                    <a:pt x="43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6"/>
            <p:cNvSpPr/>
            <p:nvPr/>
          </p:nvSpPr>
          <p:spPr>
            <a:xfrm>
              <a:off x="6564200" y="2756425"/>
              <a:ext cx="34850" cy="17275"/>
            </a:xfrm>
            <a:custGeom>
              <a:avLst/>
              <a:gdLst/>
              <a:ahLst/>
              <a:cxnLst/>
              <a:rect l="l" t="t" r="r" b="b"/>
              <a:pathLst>
                <a:path w="1394" h="691" extrusionOk="0">
                  <a:moveTo>
                    <a:pt x="715" y="0"/>
                  </a:moveTo>
                  <a:cubicBezTo>
                    <a:pt x="679" y="215"/>
                    <a:pt x="1" y="72"/>
                    <a:pt x="60" y="346"/>
                  </a:cubicBezTo>
                  <a:cubicBezTo>
                    <a:pt x="441" y="691"/>
                    <a:pt x="1394" y="17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6"/>
            <p:cNvSpPr/>
            <p:nvPr/>
          </p:nvSpPr>
          <p:spPr>
            <a:xfrm>
              <a:off x="5519425" y="2764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32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6"/>
            <p:cNvSpPr/>
            <p:nvPr/>
          </p:nvSpPr>
          <p:spPr>
            <a:xfrm>
              <a:off x="7408050" y="2759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6"/>
            <p:cNvSpPr/>
            <p:nvPr/>
          </p:nvSpPr>
          <p:spPr>
            <a:xfrm>
              <a:off x="4854750" y="2749575"/>
              <a:ext cx="17600" cy="16100"/>
            </a:xfrm>
            <a:custGeom>
              <a:avLst/>
              <a:gdLst/>
              <a:ahLst/>
              <a:cxnLst/>
              <a:rect l="l" t="t" r="r" b="b"/>
              <a:pathLst>
                <a:path w="704" h="644" extrusionOk="0">
                  <a:moveTo>
                    <a:pt x="394" y="620"/>
                  </a:moveTo>
                  <a:cubicBezTo>
                    <a:pt x="453" y="477"/>
                    <a:pt x="703" y="393"/>
                    <a:pt x="608" y="179"/>
                  </a:cubicBezTo>
                  <a:cubicBezTo>
                    <a:pt x="1" y="0"/>
                    <a:pt x="1" y="643"/>
                    <a:pt x="394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6"/>
            <p:cNvSpPr/>
            <p:nvPr/>
          </p:nvSpPr>
          <p:spPr>
            <a:xfrm>
              <a:off x="4513950" y="2758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6"/>
            <p:cNvSpPr/>
            <p:nvPr/>
          </p:nvSpPr>
          <p:spPr>
            <a:xfrm>
              <a:off x="2245500" y="274957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393"/>
                  </a:moveTo>
                  <a:cubicBezTo>
                    <a:pt x="537" y="715"/>
                    <a:pt x="1477" y="393"/>
                    <a:pt x="1501" y="179"/>
                  </a:cubicBezTo>
                  <a:cubicBezTo>
                    <a:pt x="1060" y="239"/>
                    <a:pt x="1" y="0"/>
                    <a:pt x="191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6"/>
            <p:cNvSpPr/>
            <p:nvPr/>
          </p:nvSpPr>
          <p:spPr>
            <a:xfrm>
              <a:off x="1379325" y="2743925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9" y="500"/>
                  </a:moveTo>
                  <a:cubicBezTo>
                    <a:pt x="834" y="334"/>
                    <a:pt x="727" y="0"/>
                    <a:pt x="60" y="60"/>
                  </a:cubicBezTo>
                  <a:cubicBezTo>
                    <a:pt x="1" y="310"/>
                    <a:pt x="120" y="488"/>
                    <a:pt x="489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6"/>
            <p:cNvSpPr/>
            <p:nvPr/>
          </p:nvSpPr>
          <p:spPr>
            <a:xfrm>
              <a:off x="7258325" y="27501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80" y="179"/>
                    <a:pt x="453" y="96"/>
                    <a:pt x="346" y="48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6"/>
            <p:cNvSpPr/>
            <p:nvPr/>
          </p:nvSpPr>
          <p:spPr>
            <a:xfrm>
              <a:off x="7301800" y="274750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6"/>
            <p:cNvSpPr/>
            <p:nvPr/>
          </p:nvSpPr>
          <p:spPr>
            <a:xfrm>
              <a:off x="5695950" y="2737675"/>
              <a:ext cx="20850" cy="15500"/>
            </a:xfrm>
            <a:custGeom>
              <a:avLst/>
              <a:gdLst/>
              <a:ahLst/>
              <a:cxnLst/>
              <a:rect l="l" t="t" r="r" b="b"/>
              <a:pathLst>
                <a:path w="834" h="620" extrusionOk="0">
                  <a:moveTo>
                    <a:pt x="0" y="536"/>
                  </a:moveTo>
                  <a:cubicBezTo>
                    <a:pt x="833" y="619"/>
                    <a:pt x="833" y="0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6"/>
            <p:cNvSpPr/>
            <p:nvPr/>
          </p:nvSpPr>
          <p:spPr>
            <a:xfrm>
              <a:off x="2310100" y="2744525"/>
              <a:ext cx="10750" cy="8050"/>
            </a:xfrm>
            <a:custGeom>
              <a:avLst/>
              <a:gdLst/>
              <a:ahLst/>
              <a:cxnLst/>
              <a:rect l="l" t="t" r="r" b="b"/>
              <a:pathLst>
                <a:path w="430" h="322" extrusionOk="0">
                  <a:moveTo>
                    <a:pt x="429" y="155"/>
                  </a:moveTo>
                  <a:cubicBezTo>
                    <a:pt x="429" y="36"/>
                    <a:pt x="60" y="0"/>
                    <a:pt x="0" y="155"/>
                  </a:cubicBezTo>
                  <a:cubicBezTo>
                    <a:pt x="239" y="143"/>
                    <a:pt x="346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6"/>
            <p:cNvSpPr/>
            <p:nvPr/>
          </p:nvSpPr>
          <p:spPr>
            <a:xfrm>
              <a:off x="925700" y="2728750"/>
              <a:ext cx="32775" cy="19350"/>
            </a:xfrm>
            <a:custGeom>
              <a:avLst/>
              <a:gdLst/>
              <a:ahLst/>
              <a:cxnLst/>
              <a:rect l="l" t="t" r="r" b="b"/>
              <a:pathLst>
                <a:path w="1311" h="774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55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6"/>
            <p:cNvSpPr/>
            <p:nvPr/>
          </p:nvSpPr>
          <p:spPr>
            <a:xfrm>
              <a:off x="5084550" y="27364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24"/>
                  </a:moveTo>
                  <a:cubicBezTo>
                    <a:pt x="274" y="1"/>
                    <a:pt x="1" y="84"/>
                    <a:pt x="108" y="132"/>
                  </a:cubicBezTo>
                  <a:cubicBezTo>
                    <a:pt x="167" y="167"/>
                    <a:pt x="441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6"/>
            <p:cNvSpPr/>
            <p:nvPr/>
          </p:nvSpPr>
          <p:spPr>
            <a:xfrm>
              <a:off x="5021450" y="2734100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03"/>
                    <a:pt x="239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6"/>
            <p:cNvSpPr/>
            <p:nvPr/>
          </p:nvSpPr>
          <p:spPr>
            <a:xfrm>
              <a:off x="1337650" y="27242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2"/>
                  </a:moveTo>
                  <a:cubicBezTo>
                    <a:pt x="441" y="441"/>
                    <a:pt x="453" y="381"/>
                    <a:pt x="656" y="393"/>
                  </a:cubicBezTo>
                  <a:lnTo>
                    <a:pt x="656" y="179"/>
                  </a:lnTo>
                  <a:cubicBezTo>
                    <a:pt x="108" y="0"/>
                    <a:pt x="1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6"/>
            <p:cNvSpPr/>
            <p:nvPr/>
          </p:nvSpPr>
          <p:spPr>
            <a:xfrm>
              <a:off x="4383875" y="2730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6"/>
            <p:cNvSpPr/>
            <p:nvPr/>
          </p:nvSpPr>
          <p:spPr>
            <a:xfrm>
              <a:off x="308950" y="2725750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715" y="334"/>
                  </a:moveTo>
                  <a:lnTo>
                    <a:pt x="715" y="1"/>
                  </a:lnTo>
                  <a:lnTo>
                    <a:pt x="275" y="1"/>
                  </a:lnTo>
                  <a:cubicBezTo>
                    <a:pt x="263" y="144"/>
                    <a:pt x="1" y="156"/>
                    <a:pt x="72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6"/>
            <p:cNvSpPr/>
            <p:nvPr/>
          </p:nvSpPr>
          <p:spPr>
            <a:xfrm>
              <a:off x="6896975" y="2725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6"/>
            <p:cNvSpPr/>
            <p:nvPr/>
          </p:nvSpPr>
          <p:spPr>
            <a:xfrm>
              <a:off x="4413625" y="2720100"/>
              <a:ext cx="17900" cy="14025"/>
            </a:xfrm>
            <a:custGeom>
              <a:avLst/>
              <a:gdLst/>
              <a:ahLst/>
              <a:cxnLst/>
              <a:rect l="l" t="t" r="r" b="b"/>
              <a:pathLst>
                <a:path w="716" h="561" extrusionOk="0">
                  <a:moveTo>
                    <a:pt x="644" y="441"/>
                  </a:moveTo>
                  <a:cubicBezTo>
                    <a:pt x="715" y="191"/>
                    <a:pt x="608" y="25"/>
                    <a:pt x="215" y="1"/>
                  </a:cubicBezTo>
                  <a:cubicBezTo>
                    <a:pt x="263" y="191"/>
                    <a:pt x="1" y="560"/>
                    <a:pt x="64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6"/>
            <p:cNvSpPr/>
            <p:nvPr/>
          </p:nvSpPr>
          <p:spPr>
            <a:xfrm>
              <a:off x="3373325" y="2708800"/>
              <a:ext cx="45275" cy="22350"/>
            </a:xfrm>
            <a:custGeom>
              <a:avLst/>
              <a:gdLst/>
              <a:ahLst/>
              <a:cxnLst/>
              <a:rect l="l" t="t" r="r" b="b"/>
              <a:pathLst>
                <a:path w="1811" h="894" extrusionOk="0">
                  <a:moveTo>
                    <a:pt x="1167" y="893"/>
                  </a:moveTo>
                  <a:cubicBezTo>
                    <a:pt x="1810" y="453"/>
                    <a:pt x="715" y="143"/>
                    <a:pt x="84" y="0"/>
                  </a:cubicBezTo>
                  <a:cubicBezTo>
                    <a:pt x="1" y="524"/>
                    <a:pt x="477" y="774"/>
                    <a:pt x="1167" y="8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6"/>
            <p:cNvSpPr/>
            <p:nvPr/>
          </p:nvSpPr>
          <p:spPr>
            <a:xfrm>
              <a:off x="6916025" y="27222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43"/>
                  </a:moveTo>
                  <a:cubicBezTo>
                    <a:pt x="179" y="167"/>
                    <a:pt x="453" y="83"/>
                    <a:pt x="346" y="36"/>
                  </a:cubicBezTo>
                  <a:cubicBezTo>
                    <a:pt x="275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6"/>
            <p:cNvSpPr/>
            <p:nvPr/>
          </p:nvSpPr>
          <p:spPr>
            <a:xfrm>
              <a:off x="698875" y="2722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43"/>
                  </a:moveTo>
                  <a:cubicBezTo>
                    <a:pt x="156" y="167"/>
                    <a:pt x="430" y="83"/>
                    <a:pt x="322" y="36"/>
                  </a:cubicBezTo>
                  <a:cubicBezTo>
                    <a:pt x="263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6"/>
            <p:cNvSpPr/>
            <p:nvPr/>
          </p:nvSpPr>
          <p:spPr>
            <a:xfrm>
              <a:off x="4345475" y="27192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6"/>
            <p:cNvSpPr/>
            <p:nvPr/>
          </p:nvSpPr>
          <p:spPr>
            <a:xfrm>
              <a:off x="1549000" y="2710275"/>
              <a:ext cx="27400" cy="15800"/>
            </a:xfrm>
            <a:custGeom>
              <a:avLst/>
              <a:gdLst/>
              <a:ahLst/>
              <a:cxnLst/>
              <a:rect l="l" t="t" r="r" b="b"/>
              <a:pathLst>
                <a:path w="1096" h="632" extrusionOk="0">
                  <a:moveTo>
                    <a:pt x="881" y="513"/>
                  </a:moveTo>
                  <a:cubicBezTo>
                    <a:pt x="1096" y="227"/>
                    <a:pt x="143" y="1"/>
                    <a:pt x="0" y="287"/>
                  </a:cubicBezTo>
                  <a:cubicBezTo>
                    <a:pt x="357" y="334"/>
                    <a:pt x="203" y="632"/>
                    <a:pt x="881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6"/>
            <p:cNvSpPr/>
            <p:nvPr/>
          </p:nvSpPr>
          <p:spPr>
            <a:xfrm>
              <a:off x="497975" y="27171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0" y="13"/>
                  </a:cubicBezTo>
                  <a:cubicBezTo>
                    <a:pt x="417" y="25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6"/>
            <p:cNvSpPr/>
            <p:nvPr/>
          </p:nvSpPr>
          <p:spPr>
            <a:xfrm>
              <a:off x="2266650" y="27171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74" y="25"/>
                    <a:pt x="12" y="13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6"/>
            <p:cNvSpPr/>
            <p:nvPr/>
          </p:nvSpPr>
          <p:spPr>
            <a:xfrm>
              <a:off x="1769550" y="2716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6"/>
            <p:cNvSpPr/>
            <p:nvPr/>
          </p:nvSpPr>
          <p:spPr>
            <a:xfrm>
              <a:off x="5780175" y="27052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46" y="24"/>
                  </a:cubicBezTo>
                  <a:cubicBezTo>
                    <a:pt x="262" y="0"/>
                    <a:pt x="0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6"/>
            <p:cNvSpPr/>
            <p:nvPr/>
          </p:nvSpPr>
          <p:spPr>
            <a:xfrm>
              <a:off x="4587175" y="2697475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0" y="120"/>
                  </a:moveTo>
                  <a:lnTo>
                    <a:pt x="0" y="334"/>
                  </a:lnTo>
                  <a:cubicBezTo>
                    <a:pt x="405" y="715"/>
                    <a:pt x="107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6"/>
            <p:cNvSpPr/>
            <p:nvPr/>
          </p:nvSpPr>
          <p:spPr>
            <a:xfrm>
              <a:off x="3758800" y="27052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6"/>
            <p:cNvSpPr/>
            <p:nvPr/>
          </p:nvSpPr>
          <p:spPr>
            <a:xfrm>
              <a:off x="2211575" y="2700450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465" y="334"/>
                  </a:moveTo>
                  <a:cubicBezTo>
                    <a:pt x="465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80"/>
                    <a:pt x="0" y="38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6"/>
            <p:cNvSpPr/>
            <p:nvPr/>
          </p:nvSpPr>
          <p:spPr>
            <a:xfrm>
              <a:off x="4383875" y="270255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6"/>
            <p:cNvSpPr/>
            <p:nvPr/>
          </p:nvSpPr>
          <p:spPr>
            <a:xfrm>
              <a:off x="2668775" y="2699575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55"/>
                  </a:moveTo>
                  <a:cubicBezTo>
                    <a:pt x="441" y="36"/>
                    <a:pt x="48" y="0"/>
                    <a:pt x="0" y="155"/>
                  </a:cubicBezTo>
                  <a:cubicBezTo>
                    <a:pt x="239" y="131"/>
                    <a:pt x="346" y="310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6"/>
            <p:cNvSpPr/>
            <p:nvPr/>
          </p:nvSpPr>
          <p:spPr>
            <a:xfrm>
              <a:off x="2603575" y="2700450"/>
              <a:ext cx="11050" cy="5400"/>
            </a:xfrm>
            <a:custGeom>
              <a:avLst/>
              <a:gdLst/>
              <a:ahLst/>
              <a:cxnLst/>
              <a:rect l="l" t="t" r="r" b="b"/>
              <a:pathLst>
                <a:path w="442" h="216" extrusionOk="0">
                  <a:moveTo>
                    <a:pt x="1" y="215"/>
                  </a:moveTo>
                  <a:lnTo>
                    <a:pt x="442" y="215"/>
                  </a:lnTo>
                  <a:lnTo>
                    <a:pt x="44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6"/>
            <p:cNvSpPr/>
            <p:nvPr/>
          </p:nvSpPr>
          <p:spPr>
            <a:xfrm>
              <a:off x="2233300" y="2697475"/>
              <a:ext cx="17000" cy="9250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679" y="334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1" y="251"/>
                    <a:pt x="203" y="370"/>
                    <a:pt x="67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6"/>
            <p:cNvSpPr/>
            <p:nvPr/>
          </p:nvSpPr>
          <p:spPr>
            <a:xfrm>
              <a:off x="1745150" y="2696900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0" y="143"/>
                  </a:cubicBezTo>
                  <a:cubicBezTo>
                    <a:pt x="0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6"/>
            <p:cNvSpPr/>
            <p:nvPr/>
          </p:nvSpPr>
          <p:spPr>
            <a:xfrm>
              <a:off x="7201475" y="26948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6"/>
            <p:cNvSpPr/>
            <p:nvPr/>
          </p:nvSpPr>
          <p:spPr>
            <a:xfrm>
              <a:off x="4671700" y="2690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6"/>
            <p:cNvSpPr/>
            <p:nvPr/>
          </p:nvSpPr>
          <p:spPr>
            <a:xfrm>
              <a:off x="2223475" y="26861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6"/>
                  </a:moveTo>
                  <a:cubicBezTo>
                    <a:pt x="429" y="227"/>
                    <a:pt x="608" y="215"/>
                    <a:pt x="656" y="120"/>
                  </a:cubicBezTo>
                  <a:cubicBezTo>
                    <a:pt x="429" y="120"/>
                    <a:pt x="406" y="36"/>
                    <a:pt x="227" y="0"/>
                  </a:cubicBezTo>
                  <a:cubicBezTo>
                    <a:pt x="227" y="120"/>
                    <a:pt x="48" y="131"/>
                    <a:pt x="1" y="227"/>
                  </a:cubicBezTo>
                  <a:cubicBezTo>
                    <a:pt x="215" y="227"/>
                    <a:pt x="251" y="33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6"/>
            <p:cNvSpPr/>
            <p:nvPr/>
          </p:nvSpPr>
          <p:spPr>
            <a:xfrm>
              <a:off x="1668650" y="2679625"/>
              <a:ext cx="23250" cy="17000"/>
            </a:xfrm>
            <a:custGeom>
              <a:avLst/>
              <a:gdLst/>
              <a:ahLst/>
              <a:cxnLst/>
              <a:rect l="l" t="t" r="r" b="b"/>
              <a:pathLst>
                <a:path w="930" h="680" extrusionOk="0">
                  <a:moveTo>
                    <a:pt x="882" y="608"/>
                  </a:moveTo>
                  <a:cubicBezTo>
                    <a:pt x="929" y="274"/>
                    <a:pt x="917" y="1"/>
                    <a:pt x="227" y="36"/>
                  </a:cubicBezTo>
                  <a:cubicBezTo>
                    <a:pt x="227" y="203"/>
                    <a:pt x="120" y="298"/>
                    <a:pt x="0" y="382"/>
                  </a:cubicBezTo>
                  <a:cubicBezTo>
                    <a:pt x="441" y="382"/>
                    <a:pt x="286" y="679"/>
                    <a:pt x="882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6"/>
            <p:cNvSpPr/>
            <p:nvPr/>
          </p:nvSpPr>
          <p:spPr>
            <a:xfrm>
              <a:off x="7198800" y="2688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6"/>
            <p:cNvSpPr/>
            <p:nvPr/>
          </p:nvSpPr>
          <p:spPr>
            <a:xfrm>
              <a:off x="7030325" y="26885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108" y="132"/>
                  </a:moveTo>
                  <a:cubicBezTo>
                    <a:pt x="167" y="156"/>
                    <a:pt x="429" y="72"/>
                    <a:pt x="322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6"/>
            <p:cNvSpPr/>
            <p:nvPr/>
          </p:nvSpPr>
          <p:spPr>
            <a:xfrm>
              <a:off x="4484175" y="2685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1" y="132"/>
                  </a:moveTo>
                  <a:cubicBezTo>
                    <a:pt x="1" y="191"/>
                    <a:pt x="179" y="263"/>
                    <a:pt x="227" y="132"/>
                  </a:cubicBezTo>
                  <a:cubicBezTo>
                    <a:pt x="203" y="72"/>
                    <a:pt x="36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6"/>
            <p:cNvSpPr/>
            <p:nvPr/>
          </p:nvSpPr>
          <p:spPr>
            <a:xfrm>
              <a:off x="2772350" y="2676050"/>
              <a:ext cx="16400" cy="14325"/>
            </a:xfrm>
            <a:custGeom>
              <a:avLst/>
              <a:gdLst/>
              <a:ahLst/>
              <a:cxnLst/>
              <a:rect l="l" t="t" r="r" b="b"/>
              <a:pathLst>
                <a:path w="656" h="573" extrusionOk="0">
                  <a:moveTo>
                    <a:pt x="429" y="525"/>
                  </a:moveTo>
                  <a:cubicBezTo>
                    <a:pt x="441" y="453"/>
                    <a:pt x="465" y="394"/>
                    <a:pt x="656" y="405"/>
                  </a:cubicBezTo>
                  <a:lnTo>
                    <a:pt x="656" y="179"/>
                  </a:lnTo>
                  <a:cubicBezTo>
                    <a:pt x="108" y="1"/>
                    <a:pt x="1" y="572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6"/>
            <p:cNvSpPr/>
            <p:nvPr/>
          </p:nvSpPr>
          <p:spPr>
            <a:xfrm>
              <a:off x="6603800" y="2683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17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6"/>
            <p:cNvSpPr/>
            <p:nvPr/>
          </p:nvSpPr>
          <p:spPr>
            <a:xfrm>
              <a:off x="4576450" y="26772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6"/>
            <p:cNvSpPr/>
            <p:nvPr/>
          </p:nvSpPr>
          <p:spPr>
            <a:xfrm>
              <a:off x="1389150" y="2675150"/>
              <a:ext cx="18775" cy="10450"/>
            </a:xfrm>
            <a:custGeom>
              <a:avLst/>
              <a:gdLst/>
              <a:ahLst/>
              <a:cxnLst/>
              <a:rect l="l" t="t" r="r" b="b"/>
              <a:pathLst>
                <a:path w="751" h="418" extrusionOk="0">
                  <a:moveTo>
                    <a:pt x="751" y="120"/>
                  </a:moveTo>
                  <a:cubicBezTo>
                    <a:pt x="453" y="120"/>
                    <a:pt x="274" y="60"/>
                    <a:pt x="96" y="1"/>
                  </a:cubicBezTo>
                  <a:cubicBezTo>
                    <a:pt x="0" y="334"/>
                    <a:pt x="691" y="418"/>
                    <a:pt x="75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6"/>
            <p:cNvSpPr/>
            <p:nvPr/>
          </p:nvSpPr>
          <p:spPr>
            <a:xfrm>
              <a:off x="3562925" y="26772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6"/>
            <p:cNvSpPr/>
            <p:nvPr/>
          </p:nvSpPr>
          <p:spPr>
            <a:xfrm>
              <a:off x="1444525" y="2659100"/>
              <a:ext cx="39600" cy="19050"/>
            </a:xfrm>
            <a:custGeom>
              <a:avLst/>
              <a:gdLst/>
              <a:ahLst/>
              <a:cxnLst/>
              <a:rect l="l" t="t" r="r" b="b"/>
              <a:pathLst>
                <a:path w="1584" h="762" extrusionOk="0">
                  <a:moveTo>
                    <a:pt x="71" y="643"/>
                  </a:moveTo>
                  <a:cubicBezTo>
                    <a:pt x="679" y="762"/>
                    <a:pt x="976" y="762"/>
                    <a:pt x="1584" y="643"/>
                  </a:cubicBezTo>
                  <a:cubicBezTo>
                    <a:pt x="1405" y="310"/>
                    <a:pt x="1250" y="0"/>
                    <a:pt x="274" y="71"/>
                  </a:cubicBezTo>
                  <a:cubicBezTo>
                    <a:pt x="95" y="202"/>
                    <a:pt x="0" y="369"/>
                    <a:pt x="71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6"/>
            <p:cNvSpPr/>
            <p:nvPr/>
          </p:nvSpPr>
          <p:spPr>
            <a:xfrm>
              <a:off x="1837425" y="266622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6"/>
            <p:cNvSpPr/>
            <p:nvPr/>
          </p:nvSpPr>
          <p:spPr>
            <a:xfrm>
              <a:off x="4082050" y="26665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67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6"/>
            <p:cNvSpPr/>
            <p:nvPr/>
          </p:nvSpPr>
          <p:spPr>
            <a:xfrm>
              <a:off x="1913325" y="2663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03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6"/>
            <p:cNvSpPr/>
            <p:nvPr/>
          </p:nvSpPr>
          <p:spPr>
            <a:xfrm>
              <a:off x="1590375" y="26656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56"/>
                  </a:moveTo>
                  <a:cubicBezTo>
                    <a:pt x="155" y="180"/>
                    <a:pt x="429" y="96"/>
                    <a:pt x="322" y="37"/>
                  </a:cubicBezTo>
                  <a:cubicBezTo>
                    <a:pt x="250" y="1"/>
                    <a:pt x="0" y="96"/>
                    <a:pt x="95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6"/>
            <p:cNvSpPr/>
            <p:nvPr/>
          </p:nvSpPr>
          <p:spPr>
            <a:xfrm>
              <a:off x="4211825" y="26582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03"/>
                    <a:pt x="239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6"/>
            <p:cNvSpPr/>
            <p:nvPr/>
          </p:nvSpPr>
          <p:spPr>
            <a:xfrm>
              <a:off x="3381075" y="2660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0"/>
                  </a:cubicBezTo>
                  <a:cubicBezTo>
                    <a:pt x="250" y="36"/>
                    <a:pt x="0" y="0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6"/>
            <p:cNvSpPr/>
            <p:nvPr/>
          </p:nvSpPr>
          <p:spPr>
            <a:xfrm>
              <a:off x="1992200" y="26602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6"/>
            <p:cNvSpPr/>
            <p:nvPr/>
          </p:nvSpPr>
          <p:spPr>
            <a:xfrm>
              <a:off x="6978825" y="26582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6"/>
                    <a:pt x="418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6"/>
            <p:cNvSpPr/>
            <p:nvPr/>
          </p:nvSpPr>
          <p:spPr>
            <a:xfrm>
              <a:off x="4614550" y="2648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215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6"/>
            <p:cNvSpPr/>
            <p:nvPr/>
          </p:nvSpPr>
          <p:spPr>
            <a:xfrm>
              <a:off x="1880875" y="2649850"/>
              <a:ext cx="10750" cy="2425"/>
            </a:xfrm>
            <a:custGeom>
              <a:avLst/>
              <a:gdLst/>
              <a:ahLst/>
              <a:cxnLst/>
              <a:rect l="l" t="t" r="r" b="b"/>
              <a:pathLst>
                <a:path w="430" h="97" extrusionOk="0">
                  <a:moveTo>
                    <a:pt x="429" y="1"/>
                  </a:moveTo>
                  <a:cubicBezTo>
                    <a:pt x="263" y="25"/>
                    <a:pt x="1" y="1"/>
                    <a:pt x="1" y="96"/>
                  </a:cubicBezTo>
                  <a:cubicBezTo>
                    <a:pt x="167" y="84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6"/>
            <p:cNvSpPr/>
            <p:nvPr/>
          </p:nvSpPr>
          <p:spPr>
            <a:xfrm>
              <a:off x="1424275" y="2646300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7" y="143"/>
                  </a:moveTo>
                  <a:cubicBezTo>
                    <a:pt x="227" y="83"/>
                    <a:pt x="48" y="0"/>
                    <a:pt x="0" y="143"/>
                  </a:cubicBezTo>
                  <a:cubicBezTo>
                    <a:pt x="0" y="202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6"/>
            <p:cNvSpPr/>
            <p:nvPr/>
          </p:nvSpPr>
          <p:spPr>
            <a:xfrm>
              <a:off x="3682300" y="26460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6"/>
            <p:cNvSpPr/>
            <p:nvPr/>
          </p:nvSpPr>
          <p:spPr>
            <a:xfrm>
              <a:off x="2207100" y="263705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4" y="168"/>
                  </a:moveTo>
                  <a:cubicBezTo>
                    <a:pt x="1" y="1"/>
                    <a:pt x="1" y="668"/>
                    <a:pt x="644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6"/>
            <p:cNvSpPr/>
            <p:nvPr/>
          </p:nvSpPr>
          <p:spPr>
            <a:xfrm>
              <a:off x="5454250" y="2643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6"/>
            <p:cNvSpPr/>
            <p:nvPr/>
          </p:nvSpPr>
          <p:spPr>
            <a:xfrm>
              <a:off x="5177125" y="2643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96" y="144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6"/>
            <p:cNvSpPr/>
            <p:nvPr/>
          </p:nvSpPr>
          <p:spPr>
            <a:xfrm>
              <a:off x="2035650" y="2635575"/>
              <a:ext cx="20575" cy="8650"/>
            </a:xfrm>
            <a:custGeom>
              <a:avLst/>
              <a:gdLst/>
              <a:ahLst/>
              <a:cxnLst/>
              <a:rect l="l" t="t" r="r" b="b"/>
              <a:pathLst>
                <a:path w="823" h="346" extrusionOk="0">
                  <a:moveTo>
                    <a:pt x="120" y="346"/>
                  </a:moveTo>
                  <a:lnTo>
                    <a:pt x="775" y="346"/>
                  </a:lnTo>
                  <a:cubicBezTo>
                    <a:pt x="739" y="215"/>
                    <a:pt x="822" y="12"/>
                    <a:pt x="549" y="0"/>
                  </a:cubicBezTo>
                  <a:cubicBezTo>
                    <a:pt x="537" y="179"/>
                    <a:pt x="1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6"/>
            <p:cNvSpPr/>
            <p:nvPr/>
          </p:nvSpPr>
          <p:spPr>
            <a:xfrm>
              <a:off x="2350575" y="2637950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4"/>
                  </a:moveTo>
                  <a:cubicBezTo>
                    <a:pt x="275" y="1"/>
                    <a:pt x="1" y="84"/>
                    <a:pt x="132" y="144"/>
                  </a:cubicBezTo>
                  <a:cubicBezTo>
                    <a:pt x="191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6"/>
            <p:cNvSpPr/>
            <p:nvPr/>
          </p:nvSpPr>
          <p:spPr>
            <a:xfrm>
              <a:off x="3650750" y="2626650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941" y="476"/>
                  </a:moveTo>
                  <a:lnTo>
                    <a:pt x="941" y="36"/>
                  </a:lnTo>
                  <a:cubicBezTo>
                    <a:pt x="524" y="0"/>
                    <a:pt x="465" y="155"/>
                    <a:pt x="72" y="155"/>
                  </a:cubicBezTo>
                  <a:cubicBezTo>
                    <a:pt x="0" y="429"/>
                    <a:pt x="369" y="512"/>
                    <a:pt x="941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6"/>
            <p:cNvSpPr/>
            <p:nvPr/>
          </p:nvSpPr>
          <p:spPr>
            <a:xfrm>
              <a:off x="1359075" y="2629025"/>
              <a:ext cx="21775" cy="11325"/>
            </a:xfrm>
            <a:custGeom>
              <a:avLst/>
              <a:gdLst/>
              <a:ahLst/>
              <a:cxnLst/>
              <a:rect l="l" t="t" r="r" b="b"/>
              <a:pathLst>
                <a:path w="871" h="453" extrusionOk="0">
                  <a:moveTo>
                    <a:pt x="870" y="381"/>
                  </a:moveTo>
                  <a:lnTo>
                    <a:pt x="870" y="36"/>
                  </a:lnTo>
                  <a:cubicBezTo>
                    <a:pt x="537" y="60"/>
                    <a:pt x="60" y="0"/>
                    <a:pt x="1" y="155"/>
                  </a:cubicBezTo>
                  <a:cubicBezTo>
                    <a:pt x="441" y="155"/>
                    <a:pt x="275" y="453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6"/>
            <p:cNvSpPr/>
            <p:nvPr/>
          </p:nvSpPr>
          <p:spPr>
            <a:xfrm>
              <a:off x="1707050" y="2618000"/>
              <a:ext cx="32775" cy="17600"/>
            </a:xfrm>
            <a:custGeom>
              <a:avLst/>
              <a:gdLst/>
              <a:ahLst/>
              <a:cxnLst/>
              <a:rect l="l" t="t" r="r" b="b"/>
              <a:pathLst>
                <a:path w="1311" h="704" extrusionOk="0">
                  <a:moveTo>
                    <a:pt x="0" y="263"/>
                  </a:moveTo>
                  <a:cubicBezTo>
                    <a:pt x="238" y="513"/>
                    <a:pt x="596" y="703"/>
                    <a:pt x="1310" y="703"/>
                  </a:cubicBezTo>
                  <a:lnTo>
                    <a:pt x="1310" y="144"/>
                  </a:lnTo>
                  <a:cubicBezTo>
                    <a:pt x="929" y="215"/>
                    <a:pt x="12" y="1"/>
                    <a:pt x="0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6"/>
            <p:cNvSpPr/>
            <p:nvPr/>
          </p:nvSpPr>
          <p:spPr>
            <a:xfrm>
              <a:off x="919150" y="2618900"/>
              <a:ext cx="36050" cy="17000"/>
            </a:xfrm>
            <a:custGeom>
              <a:avLst/>
              <a:gdLst/>
              <a:ahLst/>
              <a:cxnLst/>
              <a:rect l="l" t="t" r="r" b="b"/>
              <a:pathLst>
                <a:path w="1442" h="680" extrusionOk="0">
                  <a:moveTo>
                    <a:pt x="1084" y="1"/>
                  </a:moveTo>
                  <a:cubicBezTo>
                    <a:pt x="393" y="13"/>
                    <a:pt x="36" y="203"/>
                    <a:pt x="1" y="560"/>
                  </a:cubicBezTo>
                  <a:cubicBezTo>
                    <a:pt x="417" y="536"/>
                    <a:pt x="477" y="679"/>
                    <a:pt x="870" y="679"/>
                  </a:cubicBezTo>
                  <a:cubicBezTo>
                    <a:pt x="1013" y="429"/>
                    <a:pt x="1441" y="167"/>
                    <a:pt x="108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6"/>
            <p:cNvSpPr/>
            <p:nvPr/>
          </p:nvSpPr>
          <p:spPr>
            <a:xfrm>
              <a:off x="4674375" y="2624550"/>
              <a:ext cx="11925" cy="9250"/>
            </a:xfrm>
            <a:custGeom>
              <a:avLst/>
              <a:gdLst/>
              <a:ahLst/>
              <a:cxnLst/>
              <a:rect l="l" t="t" r="r" b="b"/>
              <a:pathLst>
                <a:path w="477" h="370" extrusionOk="0">
                  <a:moveTo>
                    <a:pt x="429" y="334"/>
                  </a:moveTo>
                  <a:cubicBezTo>
                    <a:pt x="406" y="203"/>
                    <a:pt x="477" y="25"/>
                    <a:pt x="227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60" y="370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6"/>
            <p:cNvSpPr/>
            <p:nvPr/>
          </p:nvSpPr>
          <p:spPr>
            <a:xfrm>
              <a:off x="2199075" y="2629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6"/>
            <p:cNvSpPr/>
            <p:nvPr/>
          </p:nvSpPr>
          <p:spPr>
            <a:xfrm>
              <a:off x="3494775" y="262367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214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6"/>
            <p:cNvSpPr/>
            <p:nvPr/>
          </p:nvSpPr>
          <p:spPr>
            <a:xfrm>
              <a:off x="2030300" y="26236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67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6"/>
            <p:cNvSpPr/>
            <p:nvPr/>
          </p:nvSpPr>
          <p:spPr>
            <a:xfrm>
              <a:off x="3168825" y="26215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6"/>
            <p:cNvSpPr/>
            <p:nvPr/>
          </p:nvSpPr>
          <p:spPr>
            <a:xfrm>
              <a:off x="3796600" y="26180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107" y="144"/>
                  </a:moveTo>
                  <a:cubicBezTo>
                    <a:pt x="167" y="168"/>
                    <a:pt x="429" y="84"/>
                    <a:pt x="334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6"/>
            <p:cNvSpPr/>
            <p:nvPr/>
          </p:nvSpPr>
          <p:spPr>
            <a:xfrm>
              <a:off x="2937850" y="26180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7" y="168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6"/>
            <p:cNvSpPr/>
            <p:nvPr/>
          </p:nvSpPr>
          <p:spPr>
            <a:xfrm>
              <a:off x="5834350" y="261265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6"/>
            <p:cNvSpPr/>
            <p:nvPr/>
          </p:nvSpPr>
          <p:spPr>
            <a:xfrm>
              <a:off x="2182400" y="26126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74" y="1"/>
                    <a:pt x="1" y="84"/>
                    <a:pt x="108" y="144"/>
                  </a:cubicBezTo>
                  <a:cubicBezTo>
                    <a:pt x="167" y="155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6"/>
            <p:cNvSpPr/>
            <p:nvPr/>
          </p:nvSpPr>
          <p:spPr>
            <a:xfrm>
              <a:off x="4695825" y="26076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6"/>
            <p:cNvSpPr/>
            <p:nvPr/>
          </p:nvSpPr>
          <p:spPr>
            <a:xfrm>
              <a:off x="3785575" y="2596275"/>
              <a:ext cx="20875" cy="12525"/>
            </a:xfrm>
            <a:custGeom>
              <a:avLst/>
              <a:gdLst/>
              <a:ahLst/>
              <a:cxnLst/>
              <a:rect l="l" t="t" r="r" b="b"/>
              <a:pathLst>
                <a:path w="835" h="501" extrusionOk="0">
                  <a:moveTo>
                    <a:pt x="334" y="1"/>
                  </a:moveTo>
                  <a:cubicBezTo>
                    <a:pt x="1" y="156"/>
                    <a:pt x="96" y="501"/>
                    <a:pt x="775" y="441"/>
                  </a:cubicBezTo>
                  <a:cubicBezTo>
                    <a:pt x="834" y="191"/>
                    <a:pt x="715" y="25"/>
                    <a:pt x="33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6"/>
            <p:cNvSpPr/>
            <p:nvPr/>
          </p:nvSpPr>
          <p:spPr>
            <a:xfrm>
              <a:off x="2888750" y="26040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1"/>
                  </a:moveTo>
                  <a:cubicBezTo>
                    <a:pt x="179" y="167"/>
                    <a:pt x="453" y="72"/>
                    <a:pt x="345" y="12"/>
                  </a:cubicBezTo>
                  <a:cubicBezTo>
                    <a:pt x="286" y="0"/>
                    <a:pt x="0" y="84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6"/>
            <p:cNvSpPr/>
            <p:nvPr/>
          </p:nvSpPr>
          <p:spPr>
            <a:xfrm>
              <a:off x="6435625" y="2585875"/>
              <a:ext cx="28000" cy="19350"/>
            </a:xfrm>
            <a:custGeom>
              <a:avLst/>
              <a:gdLst/>
              <a:ahLst/>
              <a:cxnLst/>
              <a:rect l="l" t="t" r="r" b="b"/>
              <a:pathLst>
                <a:path w="1120" h="774" extrusionOk="0">
                  <a:moveTo>
                    <a:pt x="631" y="750"/>
                  </a:moveTo>
                  <a:cubicBezTo>
                    <a:pt x="572" y="429"/>
                    <a:pt x="1119" y="417"/>
                    <a:pt x="1060" y="83"/>
                  </a:cubicBezTo>
                  <a:cubicBezTo>
                    <a:pt x="0" y="0"/>
                    <a:pt x="95" y="774"/>
                    <a:pt x="631" y="7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6"/>
            <p:cNvSpPr/>
            <p:nvPr/>
          </p:nvSpPr>
          <p:spPr>
            <a:xfrm>
              <a:off x="2356225" y="26010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6"/>
            <p:cNvSpPr/>
            <p:nvPr/>
          </p:nvSpPr>
          <p:spPr>
            <a:xfrm>
              <a:off x="1720450" y="26010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6"/>
            <p:cNvSpPr/>
            <p:nvPr/>
          </p:nvSpPr>
          <p:spPr>
            <a:xfrm>
              <a:off x="4127300" y="2584675"/>
              <a:ext cx="26800" cy="18175"/>
            </a:xfrm>
            <a:custGeom>
              <a:avLst/>
              <a:gdLst/>
              <a:ahLst/>
              <a:cxnLst/>
              <a:rect l="l" t="t" r="r" b="b"/>
              <a:pathLst>
                <a:path w="1072" h="727" extrusionOk="0">
                  <a:moveTo>
                    <a:pt x="786" y="679"/>
                  </a:moveTo>
                  <a:cubicBezTo>
                    <a:pt x="976" y="548"/>
                    <a:pt x="1072" y="381"/>
                    <a:pt x="1012" y="120"/>
                  </a:cubicBezTo>
                  <a:cubicBezTo>
                    <a:pt x="714" y="120"/>
                    <a:pt x="536" y="60"/>
                    <a:pt x="357" y="0"/>
                  </a:cubicBezTo>
                  <a:cubicBezTo>
                    <a:pt x="0" y="191"/>
                    <a:pt x="95" y="727"/>
                    <a:pt x="78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6"/>
            <p:cNvSpPr/>
            <p:nvPr/>
          </p:nvSpPr>
          <p:spPr>
            <a:xfrm>
              <a:off x="2386900" y="2589425"/>
              <a:ext cx="15500" cy="16400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19" y="489"/>
                  </a:moveTo>
                  <a:lnTo>
                    <a:pt x="619" y="156"/>
                  </a:lnTo>
                  <a:cubicBezTo>
                    <a:pt x="0" y="1"/>
                    <a:pt x="0" y="656"/>
                    <a:pt x="619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6"/>
            <p:cNvSpPr/>
            <p:nvPr/>
          </p:nvSpPr>
          <p:spPr>
            <a:xfrm>
              <a:off x="5389050" y="25954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63" y="0"/>
                    <a:pt x="1" y="95"/>
                    <a:pt x="120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6"/>
            <p:cNvSpPr/>
            <p:nvPr/>
          </p:nvSpPr>
          <p:spPr>
            <a:xfrm>
              <a:off x="2320225" y="2590625"/>
              <a:ext cx="17275" cy="8950"/>
            </a:xfrm>
            <a:custGeom>
              <a:avLst/>
              <a:gdLst/>
              <a:ahLst/>
              <a:cxnLst/>
              <a:rect l="l" t="t" r="r" b="b"/>
              <a:pathLst>
                <a:path w="691" h="358" extrusionOk="0">
                  <a:moveTo>
                    <a:pt x="691" y="346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51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6"/>
            <p:cNvSpPr/>
            <p:nvPr/>
          </p:nvSpPr>
          <p:spPr>
            <a:xfrm>
              <a:off x="1690075" y="258765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1" y="120"/>
                    <a:pt x="203" y="24"/>
                    <a:pt x="25" y="1"/>
                  </a:cubicBezTo>
                  <a:cubicBezTo>
                    <a:pt x="36" y="179"/>
                    <a:pt x="1" y="405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6"/>
            <p:cNvSpPr/>
            <p:nvPr/>
          </p:nvSpPr>
          <p:spPr>
            <a:xfrm>
              <a:off x="1505825" y="2593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63" y="25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6"/>
            <p:cNvSpPr/>
            <p:nvPr/>
          </p:nvSpPr>
          <p:spPr>
            <a:xfrm>
              <a:off x="6858875" y="258735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6"/>
            <p:cNvSpPr/>
            <p:nvPr/>
          </p:nvSpPr>
          <p:spPr>
            <a:xfrm>
              <a:off x="6122775" y="25897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79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6"/>
            <p:cNvSpPr/>
            <p:nvPr/>
          </p:nvSpPr>
          <p:spPr>
            <a:xfrm>
              <a:off x="2049350" y="2587650"/>
              <a:ext cx="16400" cy="5975"/>
            </a:xfrm>
            <a:custGeom>
              <a:avLst/>
              <a:gdLst/>
              <a:ahLst/>
              <a:cxnLst/>
              <a:rect l="l" t="t" r="r" b="b"/>
              <a:pathLst>
                <a:path w="656" h="239" extrusionOk="0">
                  <a:moveTo>
                    <a:pt x="1" y="239"/>
                  </a:moveTo>
                  <a:cubicBezTo>
                    <a:pt x="370" y="239"/>
                    <a:pt x="572" y="143"/>
                    <a:pt x="655" y="12"/>
                  </a:cubicBezTo>
                  <a:cubicBezTo>
                    <a:pt x="286" y="1"/>
                    <a:pt x="96" y="8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6"/>
            <p:cNvSpPr/>
            <p:nvPr/>
          </p:nvSpPr>
          <p:spPr>
            <a:xfrm>
              <a:off x="2337475" y="2582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19"/>
                  </a:moveTo>
                  <a:cubicBezTo>
                    <a:pt x="429" y="119"/>
                    <a:pt x="394" y="36"/>
                    <a:pt x="215" y="0"/>
                  </a:cubicBezTo>
                  <a:cubicBezTo>
                    <a:pt x="215" y="119"/>
                    <a:pt x="37" y="131"/>
                    <a:pt x="1" y="227"/>
                  </a:cubicBezTo>
                  <a:cubicBezTo>
                    <a:pt x="215" y="227"/>
                    <a:pt x="251" y="310"/>
                    <a:pt x="429" y="346"/>
                  </a:cubicBezTo>
                  <a:cubicBezTo>
                    <a:pt x="429" y="238"/>
                    <a:pt x="608" y="215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6"/>
            <p:cNvSpPr/>
            <p:nvPr/>
          </p:nvSpPr>
          <p:spPr>
            <a:xfrm>
              <a:off x="5082175" y="2574550"/>
              <a:ext cx="21150" cy="15800"/>
            </a:xfrm>
            <a:custGeom>
              <a:avLst/>
              <a:gdLst/>
              <a:ahLst/>
              <a:cxnLst/>
              <a:rect l="l" t="t" r="r" b="b"/>
              <a:pathLst>
                <a:path w="846" h="632" extrusionOk="0">
                  <a:moveTo>
                    <a:pt x="0" y="96"/>
                  </a:moveTo>
                  <a:lnTo>
                    <a:pt x="0" y="536"/>
                  </a:lnTo>
                  <a:cubicBezTo>
                    <a:pt x="846" y="632"/>
                    <a:pt x="846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6"/>
            <p:cNvSpPr/>
            <p:nvPr/>
          </p:nvSpPr>
          <p:spPr>
            <a:xfrm>
              <a:off x="4585375" y="2570975"/>
              <a:ext cx="27725" cy="16700"/>
            </a:xfrm>
            <a:custGeom>
              <a:avLst/>
              <a:gdLst/>
              <a:ahLst/>
              <a:cxnLst/>
              <a:rect l="l" t="t" r="r" b="b"/>
              <a:pathLst>
                <a:path w="1109" h="668" extrusionOk="0">
                  <a:moveTo>
                    <a:pt x="953" y="1"/>
                  </a:moveTo>
                  <a:lnTo>
                    <a:pt x="96" y="1"/>
                  </a:lnTo>
                  <a:cubicBezTo>
                    <a:pt x="1" y="382"/>
                    <a:pt x="465" y="477"/>
                    <a:pt x="751" y="668"/>
                  </a:cubicBezTo>
                  <a:cubicBezTo>
                    <a:pt x="727" y="417"/>
                    <a:pt x="1108" y="334"/>
                    <a:pt x="95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6"/>
            <p:cNvSpPr/>
            <p:nvPr/>
          </p:nvSpPr>
          <p:spPr>
            <a:xfrm>
              <a:off x="2535725" y="25787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6"/>
            <p:cNvSpPr/>
            <p:nvPr/>
          </p:nvSpPr>
          <p:spPr>
            <a:xfrm>
              <a:off x="6234100" y="25709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6"/>
            <p:cNvSpPr/>
            <p:nvPr/>
          </p:nvSpPr>
          <p:spPr>
            <a:xfrm>
              <a:off x="6771975" y="2570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03"/>
                    <a:pt x="179" y="263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6"/>
            <p:cNvSpPr/>
            <p:nvPr/>
          </p:nvSpPr>
          <p:spPr>
            <a:xfrm>
              <a:off x="4253200" y="2567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44"/>
                  </a:moveTo>
                  <a:cubicBezTo>
                    <a:pt x="167" y="168"/>
                    <a:pt x="429" y="84"/>
                    <a:pt x="322" y="25"/>
                  </a:cubicBezTo>
                  <a:cubicBezTo>
                    <a:pt x="262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6"/>
            <p:cNvSpPr/>
            <p:nvPr/>
          </p:nvSpPr>
          <p:spPr>
            <a:xfrm>
              <a:off x="1297475" y="2544500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26"/>
                  </a:moveTo>
                  <a:cubicBezTo>
                    <a:pt x="655" y="857"/>
                    <a:pt x="369" y="1143"/>
                    <a:pt x="941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0" y="607"/>
                    <a:pt x="381" y="607"/>
                    <a:pt x="500" y="7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6"/>
            <p:cNvSpPr/>
            <p:nvPr/>
          </p:nvSpPr>
          <p:spPr>
            <a:xfrm>
              <a:off x="5771850" y="25626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6"/>
            <p:cNvSpPr/>
            <p:nvPr/>
          </p:nvSpPr>
          <p:spPr>
            <a:xfrm>
              <a:off x="2546150" y="2559675"/>
              <a:ext cx="23525" cy="10150"/>
            </a:xfrm>
            <a:custGeom>
              <a:avLst/>
              <a:gdLst/>
              <a:ahLst/>
              <a:cxnLst/>
              <a:rect l="l" t="t" r="r" b="b"/>
              <a:pathLst>
                <a:path w="941" h="406" extrusionOk="0">
                  <a:moveTo>
                    <a:pt x="786" y="346"/>
                  </a:moveTo>
                  <a:cubicBezTo>
                    <a:pt x="941" y="48"/>
                    <a:pt x="345" y="119"/>
                    <a:pt x="131" y="0"/>
                  </a:cubicBezTo>
                  <a:cubicBezTo>
                    <a:pt x="0" y="298"/>
                    <a:pt x="202" y="405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6"/>
            <p:cNvSpPr/>
            <p:nvPr/>
          </p:nvSpPr>
          <p:spPr>
            <a:xfrm>
              <a:off x="1513875" y="2564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6"/>
                  </a:moveTo>
                  <a:cubicBezTo>
                    <a:pt x="167" y="179"/>
                    <a:pt x="441" y="96"/>
                    <a:pt x="334" y="37"/>
                  </a:cubicBezTo>
                  <a:cubicBezTo>
                    <a:pt x="274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6"/>
            <p:cNvSpPr/>
            <p:nvPr/>
          </p:nvSpPr>
          <p:spPr>
            <a:xfrm>
              <a:off x="2467850" y="255937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6"/>
            <p:cNvSpPr/>
            <p:nvPr/>
          </p:nvSpPr>
          <p:spPr>
            <a:xfrm>
              <a:off x="1035825" y="25620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7" y="155"/>
                    <a:pt x="429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6"/>
            <p:cNvSpPr/>
            <p:nvPr/>
          </p:nvSpPr>
          <p:spPr>
            <a:xfrm>
              <a:off x="763775" y="25614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1"/>
                    <a:pt x="0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6"/>
            <p:cNvSpPr/>
            <p:nvPr/>
          </p:nvSpPr>
          <p:spPr>
            <a:xfrm>
              <a:off x="631025" y="255342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69" y="24"/>
                  </a:moveTo>
                  <a:cubicBezTo>
                    <a:pt x="369" y="0"/>
                    <a:pt x="48" y="60"/>
                    <a:pt x="0" y="250"/>
                  </a:cubicBezTo>
                  <a:cubicBezTo>
                    <a:pt x="310" y="286"/>
                    <a:pt x="369" y="429"/>
                    <a:pt x="655" y="477"/>
                  </a:cubicBezTo>
                  <a:cubicBezTo>
                    <a:pt x="596" y="262"/>
                    <a:pt x="893" y="227"/>
                    <a:pt x="869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6"/>
            <p:cNvSpPr/>
            <p:nvPr/>
          </p:nvSpPr>
          <p:spPr>
            <a:xfrm>
              <a:off x="1891600" y="2552225"/>
              <a:ext cx="30675" cy="12825"/>
            </a:xfrm>
            <a:custGeom>
              <a:avLst/>
              <a:gdLst/>
              <a:ahLst/>
              <a:cxnLst/>
              <a:rect l="l" t="t" r="r" b="b"/>
              <a:pathLst>
                <a:path w="1227" h="513" extrusionOk="0">
                  <a:moveTo>
                    <a:pt x="1084" y="417"/>
                  </a:moveTo>
                  <a:cubicBezTo>
                    <a:pt x="1227" y="155"/>
                    <a:pt x="48" y="1"/>
                    <a:pt x="0" y="191"/>
                  </a:cubicBezTo>
                  <a:cubicBezTo>
                    <a:pt x="417" y="227"/>
                    <a:pt x="405" y="513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6"/>
            <p:cNvSpPr/>
            <p:nvPr/>
          </p:nvSpPr>
          <p:spPr>
            <a:xfrm>
              <a:off x="7082125" y="25567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55" y="96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6"/>
            <p:cNvSpPr/>
            <p:nvPr/>
          </p:nvSpPr>
          <p:spPr>
            <a:xfrm>
              <a:off x="412550" y="2554025"/>
              <a:ext cx="17275" cy="6850"/>
            </a:xfrm>
            <a:custGeom>
              <a:avLst/>
              <a:gdLst/>
              <a:ahLst/>
              <a:cxnLst/>
              <a:rect l="l" t="t" r="r" b="b"/>
              <a:pathLst>
                <a:path w="691" h="274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214"/>
                    <a:pt x="238" y="274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6"/>
            <p:cNvSpPr/>
            <p:nvPr/>
          </p:nvSpPr>
          <p:spPr>
            <a:xfrm>
              <a:off x="4652650" y="25477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6"/>
            <p:cNvSpPr/>
            <p:nvPr/>
          </p:nvSpPr>
          <p:spPr>
            <a:xfrm>
              <a:off x="3962675" y="25486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430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30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6"/>
            <p:cNvSpPr/>
            <p:nvPr/>
          </p:nvSpPr>
          <p:spPr>
            <a:xfrm>
              <a:off x="2165725" y="2534675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60"/>
                  </a:moveTo>
                  <a:cubicBezTo>
                    <a:pt x="1287" y="0"/>
                    <a:pt x="1" y="262"/>
                    <a:pt x="120" y="679"/>
                  </a:cubicBezTo>
                  <a:cubicBezTo>
                    <a:pt x="739" y="750"/>
                    <a:pt x="691" y="512"/>
                    <a:pt x="121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6"/>
            <p:cNvSpPr/>
            <p:nvPr/>
          </p:nvSpPr>
          <p:spPr>
            <a:xfrm>
              <a:off x="318475" y="25477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83"/>
                    <a:pt x="120" y="155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6"/>
            <p:cNvSpPr/>
            <p:nvPr/>
          </p:nvSpPr>
          <p:spPr>
            <a:xfrm>
              <a:off x="6293925" y="25430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6"/>
            <p:cNvSpPr/>
            <p:nvPr/>
          </p:nvSpPr>
          <p:spPr>
            <a:xfrm>
              <a:off x="4366900" y="25448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6"/>
            <p:cNvSpPr/>
            <p:nvPr/>
          </p:nvSpPr>
          <p:spPr>
            <a:xfrm>
              <a:off x="3910600" y="2534375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8" y="572"/>
                  </a:moveTo>
                  <a:cubicBezTo>
                    <a:pt x="846" y="417"/>
                    <a:pt x="893" y="12"/>
                    <a:pt x="322" y="0"/>
                  </a:cubicBezTo>
                  <a:cubicBezTo>
                    <a:pt x="36" y="131"/>
                    <a:pt x="0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6"/>
            <p:cNvSpPr/>
            <p:nvPr/>
          </p:nvSpPr>
          <p:spPr>
            <a:xfrm>
              <a:off x="5937925" y="253377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108" y="131"/>
                  </a:moveTo>
                  <a:cubicBezTo>
                    <a:pt x="167" y="155"/>
                    <a:pt x="429" y="72"/>
                    <a:pt x="322" y="12"/>
                  </a:cubicBezTo>
                  <a:cubicBezTo>
                    <a:pt x="263" y="0"/>
                    <a:pt x="1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6"/>
            <p:cNvSpPr/>
            <p:nvPr/>
          </p:nvSpPr>
          <p:spPr>
            <a:xfrm>
              <a:off x="2897375" y="252872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203" y="333"/>
                  </a:moveTo>
                  <a:cubicBezTo>
                    <a:pt x="703" y="357"/>
                    <a:pt x="1024" y="298"/>
                    <a:pt x="1072" y="107"/>
                  </a:cubicBezTo>
                  <a:cubicBezTo>
                    <a:pt x="703" y="143"/>
                    <a:pt x="0" y="0"/>
                    <a:pt x="20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6"/>
            <p:cNvSpPr/>
            <p:nvPr/>
          </p:nvSpPr>
          <p:spPr>
            <a:xfrm>
              <a:off x="2160675" y="25337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6"/>
            <p:cNvSpPr/>
            <p:nvPr/>
          </p:nvSpPr>
          <p:spPr>
            <a:xfrm>
              <a:off x="1674300" y="25311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31"/>
                  </a:moveTo>
                  <a:cubicBezTo>
                    <a:pt x="1" y="191"/>
                    <a:pt x="179" y="250"/>
                    <a:pt x="215" y="131"/>
                  </a:cubicBezTo>
                  <a:cubicBezTo>
                    <a:pt x="227" y="72"/>
                    <a:pt x="48" y="0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6"/>
            <p:cNvSpPr/>
            <p:nvPr/>
          </p:nvSpPr>
          <p:spPr>
            <a:xfrm>
              <a:off x="5334875" y="25308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6"/>
            <p:cNvSpPr/>
            <p:nvPr/>
          </p:nvSpPr>
          <p:spPr>
            <a:xfrm>
              <a:off x="4874400" y="25239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3" y="298"/>
                  </a:moveTo>
                  <a:cubicBezTo>
                    <a:pt x="287" y="179"/>
                    <a:pt x="96" y="1"/>
                    <a:pt x="36" y="179"/>
                  </a:cubicBezTo>
                  <a:cubicBezTo>
                    <a:pt x="1" y="310"/>
                    <a:pt x="215" y="477"/>
                    <a:pt x="263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6"/>
            <p:cNvSpPr/>
            <p:nvPr/>
          </p:nvSpPr>
          <p:spPr>
            <a:xfrm>
              <a:off x="242275" y="252812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6"/>
            <p:cNvSpPr/>
            <p:nvPr/>
          </p:nvSpPr>
          <p:spPr>
            <a:xfrm>
              <a:off x="3777550" y="25257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6"/>
            <p:cNvSpPr/>
            <p:nvPr/>
          </p:nvSpPr>
          <p:spPr>
            <a:xfrm>
              <a:off x="5489650" y="251680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" y="203"/>
                    <a:pt x="180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6"/>
            <p:cNvSpPr/>
            <p:nvPr/>
          </p:nvSpPr>
          <p:spPr>
            <a:xfrm>
              <a:off x="3867425" y="2519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6" y="180"/>
                    <a:pt x="430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6"/>
            <p:cNvSpPr/>
            <p:nvPr/>
          </p:nvSpPr>
          <p:spPr>
            <a:xfrm>
              <a:off x="2315450" y="2514725"/>
              <a:ext cx="12225" cy="9250"/>
            </a:xfrm>
            <a:custGeom>
              <a:avLst/>
              <a:gdLst/>
              <a:ahLst/>
              <a:cxnLst/>
              <a:rect l="l" t="t" r="r" b="b"/>
              <a:pathLst>
                <a:path w="489" h="370" extrusionOk="0">
                  <a:moveTo>
                    <a:pt x="441" y="346"/>
                  </a:moveTo>
                  <a:cubicBezTo>
                    <a:pt x="417" y="203"/>
                    <a:pt x="489" y="24"/>
                    <a:pt x="215" y="0"/>
                  </a:cubicBezTo>
                  <a:cubicBezTo>
                    <a:pt x="203" y="72"/>
                    <a:pt x="191" y="131"/>
                    <a:pt x="1" y="120"/>
                  </a:cubicBezTo>
                  <a:cubicBezTo>
                    <a:pt x="25" y="251"/>
                    <a:pt x="72" y="370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6"/>
            <p:cNvSpPr/>
            <p:nvPr/>
          </p:nvSpPr>
          <p:spPr>
            <a:xfrm>
              <a:off x="2261575" y="25203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5"/>
                    <a:pt x="1" y="1"/>
                    <a:pt x="1" y="120"/>
                  </a:cubicBezTo>
                  <a:cubicBezTo>
                    <a:pt x="155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6"/>
            <p:cNvSpPr/>
            <p:nvPr/>
          </p:nvSpPr>
          <p:spPr>
            <a:xfrm>
              <a:off x="2228850" y="250847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7" y="24"/>
                  </a:moveTo>
                  <a:cubicBezTo>
                    <a:pt x="369" y="0"/>
                    <a:pt x="36" y="60"/>
                    <a:pt x="0" y="250"/>
                  </a:cubicBezTo>
                  <a:cubicBezTo>
                    <a:pt x="310" y="274"/>
                    <a:pt x="369" y="441"/>
                    <a:pt x="655" y="477"/>
                  </a:cubicBezTo>
                  <a:cubicBezTo>
                    <a:pt x="702" y="322"/>
                    <a:pt x="964" y="262"/>
                    <a:pt x="857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6"/>
            <p:cNvSpPr/>
            <p:nvPr/>
          </p:nvSpPr>
          <p:spPr>
            <a:xfrm>
              <a:off x="3415900" y="250847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19" y="131"/>
                  </a:moveTo>
                  <a:cubicBezTo>
                    <a:pt x="179" y="155"/>
                    <a:pt x="453" y="72"/>
                    <a:pt x="345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6"/>
            <p:cNvSpPr/>
            <p:nvPr/>
          </p:nvSpPr>
          <p:spPr>
            <a:xfrm>
              <a:off x="5935250" y="250282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" y="250"/>
                    <a:pt x="370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6"/>
            <p:cNvSpPr/>
            <p:nvPr/>
          </p:nvSpPr>
          <p:spPr>
            <a:xfrm>
              <a:off x="4927100" y="25028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6"/>
            <p:cNvSpPr/>
            <p:nvPr/>
          </p:nvSpPr>
          <p:spPr>
            <a:xfrm>
              <a:off x="2529775" y="2495075"/>
              <a:ext cx="21150" cy="12525"/>
            </a:xfrm>
            <a:custGeom>
              <a:avLst/>
              <a:gdLst/>
              <a:ahLst/>
              <a:cxnLst/>
              <a:rect l="l" t="t" r="r" b="b"/>
              <a:pathLst>
                <a:path w="846" h="501" extrusionOk="0">
                  <a:moveTo>
                    <a:pt x="786" y="441"/>
                  </a:moveTo>
                  <a:cubicBezTo>
                    <a:pt x="846" y="191"/>
                    <a:pt x="738" y="24"/>
                    <a:pt x="357" y="1"/>
                  </a:cubicBezTo>
                  <a:cubicBezTo>
                    <a:pt x="0" y="155"/>
                    <a:pt x="107" y="501"/>
                    <a:pt x="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6"/>
            <p:cNvSpPr/>
            <p:nvPr/>
          </p:nvSpPr>
          <p:spPr>
            <a:xfrm>
              <a:off x="1913325" y="2489125"/>
              <a:ext cx="30375" cy="17000"/>
            </a:xfrm>
            <a:custGeom>
              <a:avLst/>
              <a:gdLst/>
              <a:ahLst/>
              <a:cxnLst/>
              <a:rect l="l" t="t" r="r" b="b"/>
              <a:pathLst>
                <a:path w="1215" h="680" extrusionOk="0">
                  <a:moveTo>
                    <a:pt x="667" y="679"/>
                  </a:moveTo>
                  <a:cubicBezTo>
                    <a:pt x="679" y="501"/>
                    <a:pt x="1215" y="596"/>
                    <a:pt x="1096" y="334"/>
                  </a:cubicBezTo>
                  <a:cubicBezTo>
                    <a:pt x="703" y="251"/>
                    <a:pt x="500" y="60"/>
                    <a:pt x="12" y="1"/>
                  </a:cubicBezTo>
                  <a:cubicBezTo>
                    <a:pt x="0" y="358"/>
                    <a:pt x="203" y="572"/>
                    <a:pt x="667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6"/>
            <p:cNvSpPr/>
            <p:nvPr/>
          </p:nvSpPr>
          <p:spPr>
            <a:xfrm>
              <a:off x="5617050" y="24998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6"/>
            <p:cNvSpPr/>
            <p:nvPr/>
          </p:nvSpPr>
          <p:spPr>
            <a:xfrm>
              <a:off x="6850850" y="24968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43"/>
                  </a:moveTo>
                  <a:cubicBezTo>
                    <a:pt x="167" y="179"/>
                    <a:pt x="441" y="83"/>
                    <a:pt x="334" y="24"/>
                  </a:cubicBezTo>
                  <a:cubicBezTo>
                    <a:pt x="274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6"/>
            <p:cNvSpPr/>
            <p:nvPr/>
          </p:nvSpPr>
          <p:spPr>
            <a:xfrm>
              <a:off x="6038250" y="2486150"/>
              <a:ext cx="22925" cy="14300"/>
            </a:xfrm>
            <a:custGeom>
              <a:avLst/>
              <a:gdLst/>
              <a:ahLst/>
              <a:cxnLst/>
              <a:rect l="l" t="t" r="r" b="b"/>
              <a:pathLst>
                <a:path w="917" h="572" extrusionOk="0">
                  <a:moveTo>
                    <a:pt x="226" y="572"/>
                  </a:moveTo>
                  <a:lnTo>
                    <a:pt x="655" y="572"/>
                  </a:lnTo>
                  <a:cubicBezTo>
                    <a:pt x="536" y="417"/>
                    <a:pt x="917" y="0"/>
                    <a:pt x="441" y="12"/>
                  </a:cubicBezTo>
                  <a:cubicBezTo>
                    <a:pt x="596" y="322"/>
                    <a:pt x="0" y="239"/>
                    <a:pt x="0" y="453"/>
                  </a:cubicBezTo>
                  <a:cubicBezTo>
                    <a:pt x="143" y="477"/>
                    <a:pt x="274" y="489"/>
                    <a:pt x="226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6"/>
            <p:cNvSpPr/>
            <p:nvPr/>
          </p:nvSpPr>
          <p:spPr>
            <a:xfrm>
              <a:off x="4168075" y="2490625"/>
              <a:ext cx="6875" cy="11925"/>
            </a:xfrm>
            <a:custGeom>
              <a:avLst/>
              <a:gdLst/>
              <a:ahLst/>
              <a:cxnLst/>
              <a:rect l="l" t="t" r="r" b="b"/>
              <a:pathLst>
                <a:path w="275" h="477" extrusionOk="0">
                  <a:moveTo>
                    <a:pt x="250" y="274"/>
                  </a:moveTo>
                  <a:cubicBezTo>
                    <a:pt x="274" y="155"/>
                    <a:pt x="84" y="0"/>
                    <a:pt x="24" y="179"/>
                  </a:cubicBezTo>
                  <a:cubicBezTo>
                    <a:pt x="0" y="298"/>
                    <a:pt x="203" y="476"/>
                    <a:pt x="25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6"/>
            <p:cNvSpPr/>
            <p:nvPr/>
          </p:nvSpPr>
          <p:spPr>
            <a:xfrm>
              <a:off x="2084775" y="24912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67" y="179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6"/>
            <p:cNvSpPr/>
            <p:nvPr/>
          </p:nvSpPr>
          <p:spPr>
            <a:xfrm>
              <a:off x="1870150" y="24894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6"/>
            <p:cNvSpPr/>
            <p:nvPr/>
          </p:nvSpPr>
          <p:spPr>
            <a:xfrm>
              <a:off x="5146750" y="248050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25" y="191"/>
                    <a:pt x="180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6"/>
            <p:cNvSpPr/>
            <p:nvPr/>
          </p:nvSpPr>
          <p:spPr>
            <a:xfrm>
              <a:off x="2779800" y="2468600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488"/>
                  </a:moveTo>
                  <a:cubicBezTo>
                    <a:pt x="1513" y="345"/>
                    <a:pt x="822" y="476"/>
                    <a:pt x="786" y="262"/>
                  </a:cubicBezTo>
                  <a:cubicBezTo>
                    <a:pt x="762" y="131"/>
                    <a:pt x="727" y="0"/>
                    <a:pt x="358" y="48"/>
                  </a:cubicBezTo>
                  <a:cubicBezTo>
                    <a:pt x="0" y="595"/>
                    <a:pt x="1417" y="941"/>
                    <a:pt x="165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6"/>
            <p:cNvSpPr/>
            <p:nvPr/>
          </p:nvSpPr>
          <p:spPr>
            <a:xfrm>
              <a:off x="6378175" y="24775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6"/>
            <p:cNvSpPr/>
            <p:nvPr/>
          </p:nvSpPr>
          <p:spPr>
            <a:xfrm>
              <a:off x="2831900" y="24751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6"/>
            <p:cNvSpPr/>
            <p:nvPr/>
          </p:nvSpPr>
          <p:spPr>
            <a:xfrm>
              <a:off x="1696325" y="2478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83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6"/>
            <p:cNvSpPr/>
            <p:nvPr/>
          </p:nvSpPr>
          <p:spPr>
            <a:xfrm>
              <a:off x="5305425" y="2464125"/>
              <a:ext cx="22625" cy="11025"/>
            </a:xfrm>
            <a:custGeom>
              <a:avLst/>
              <a:gdLst/>
              <a:ahLst/>
              <a:cxnLst/>
              <a:rect l="l" t="t" r="r" b="b"/>
              <a:pathLst>
                <a:path w="905" h="441" extrusionOk="0">
                  <a:moveTo>
                    <a:pt x="619" y="441"/>
                  </a:moveTo>
                  <a:cubicBezTo>
                    <a:pt x="905" y="298"/>
                    <a:pt x="762" y="108"/>
                    <a:pt x="405" y="0"/>
                  </a:cubicBezTo>
                  <a:cubicBezTo>
                    <a:pt x="381" y="286"/>
                    <a:pt x="0" y="346"/>
                    <a:pt x="61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6"/>
            <p:cNvSpPr/>
            <p:nvPr/>
          </p:nvSpPr>
          <p:spPr>
            <a:xfrm>
              <a:off x="302100" y="24715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6"/>
            <p:cNvSpPr/>
            <p:nvPr/>
          </p:nvSpPr>
          <p:spPr>
            <a:xfrm>
              <a:off x="6823750" y="24688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6"/>
            <p:cNvSpPr/>
            <p:nvPr/>
          </p:nvSpPr>
          <p:spPr>
            <a:xfrm>
              <a:off x="3793925" y="24697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4"/>
                    <a:pt x="0" y="1"/>
                    <a:pt x="0" y="120"/>
                  </a:cubicBezTo>
                  <a:cubicBezTo>
                    <a:pt x="167" y="84"/>
                    <a:pt x="441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6"/>
            <p:cNvSpPr/>
            <p:nvPr/>
          </p:nvSpPr>
          <p:spPr>
            <a:xfrm>
              <a:off x="7033300" y="246292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6"/>
                  </a:moveTo>
                  <a:cubicBezTo>
                    <a:pt x="429" y="37"/>
                    <a:pt x="48" y="1"/>
                    <a:pt x="1" y="156"/>
                  </a:cubicBezTo>
                  <a:cubicBezTo>
                    <a:pt x="239" y="132"/>
                    <a:pt x="322" y="310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6"/>
            <p:cNvSpPr/>
            <p:nvPr/>
          </p:nvSpPr>
          <p:spPr>
            <a:xfrm>
              <a:off x="7248800" y="245550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501" y="453"/>
                  </a:moveTo>
                  <a:cubicBezTo>
                    <a:pt x="572" y="298"/>
                    <a:pt x="811" y="238"/>
                    <a:pt x="727" y="0"/>
                  </a:cubicBezTo>
                  <a:lnTo>
                    <a:pt x="72" y="0"/>
                  </a:lnTo>
                  <a:cubicBezTo>
                    <a:pt x="1" y="250"/>
                    <a:pt x="120" y="417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6"/>
            <p:cNvSpPr/>
            <p:nvPr/>
          </p:nvSpPr>
          <p:spPr>
            <a:xfrm>
              <a:off x="5174150" y="2457275"/>
              <a:ext cx="16700" cy="9550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441" y="382"/>
                  </a:moveTo>
                  <a:cubicBezTo>
                    <a:pt x="441" y="263"/>
                    <a:pt x="619" y="239"/>
                    <a:pt x="667" y="155"/>
                  </a:cubicBezTo>
                  <a:cubicBezTo>
                    <a:pt x="381" y="155"/>
                    <a:pt x="369" y="1"/>
                    <a:pt x="12" y="48"/>
                  </a:cubicBezTo>
                  <a:cubicBezTo>
                    <a:pt x="0" y="239"/>
                    <a:pt x="179" y="334"/>
                    <a:pt x="441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6"/>
            <p:cNvSpPr/>
            <p:nvPr/>
          </p:nvSpPr>
          <p:spPr>
            <a:xfrm>
              <a:off x="7008300" y="2460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6"/>
            <p:cNvSpPr/>
            <p:nvPr/>
          </p:nvSpPr>
          <p:spPr>
            <a:xfrm>
              <a:off x="4156150" y="2451925"/>
              <a:ext cx="31300" cy="15800"/>
            </a:xfrm>
            <a:custGeom>
              <a:avLst/>
              <a:gdLst/>
              <a:ahLst/>
              <a:cxnLst/>
              <a:rect l="l" t="t" r="r" b="b"/>
              <a:pathLst>
                <a:path w="1252" h="632" extrusionOk="0">
                  <a:moveTo>
                    <a:pt x="727" y="369"/>
                  </a:moveTo>
                  <a:cubicBezTo>
                    <a:pt x="1251" y="0"/>
                    <a:pt x="1" y="631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6"/>
            <p:cNvSpPr/>
            <p:nvPr/>
          </p:nvSpPr>
          <p:spPr>
            <a:xfrm>
              <a:off x="2408325" y="2448950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7"/>
                  </a:moveTo>
                  <a:cubicBezTo>
                    <a:pt x="1036" y="476"/>
                    <a:pt x="1132" y="310"/>
                    <a:pt x="1072" y="36"/>
                  </a:cubicBezTo>
                  <a:cubicBezTo>
                    <a:pt x="751" y="60"/>
                    <a:pt x="274" y="0"/>
                    <a:pt x="203" y="155"/>
                  </a:cubicBezTo>
                  <a:cubicBezTo>
                    <a:pt x="774" y="119"/>
                    <a:pt x="0" y="786"/>
                    <a:pt x="858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6"/>
            <p:cNvSpPr/>
            <p:nvPr/>
          </p:nvSpPr>
          <p:spPr>
            <a:xfrm>
              <a:off x="3316775" y="2444475"/>
              <a:ext cx="30075" cy="19375"/>
            </a:xfrm>
            <a:custGeom>
              <a:avLst/>
              <a:gdLst/>
              <a:ahLst/>
              <a:cxnLst/>
              <a:rect l="l" t="t" r="r" b="b"/>
              <a:pathLst>
                <a:path w="1203" h="775" extrusionOk="0">
                  <a:moveTo>
                    <a:pt x="834" y="667"/>
                  </a:moveTo>
                  <a:cubicBezTo>
                    <a:pt x="1203" y="477"/>
                    <a:pt x="691" y="155"/>
                    <a:pt x="393" y="1"/>
                  </a:cubicBezTo>
                  <a:cubicBezTo>
                    <a:pt x="60" y="155"/>
                    <a:pt x="0" y="775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6"/>
            <p:cNvSpPr/>
            <p:nvPr/>
          </p:nvSpPr>
          <p:spPr>
            <a:xfrm>
              <a:off x="2440775" y="24522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5" y="72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6"/>
            <p:cNvSpPr/>
            <p:nvPr/>
          </p:nvSpPr>
          <p:spPr>
            <a:xfrm>
              <a:off x="504525" y="244150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6" y="441"/>
                  </a:moveTo>
                  <a:cubicBezTo>
                    <a:pt x="1179" y="429"/>
                    <a:pt x="1191" y="72"/>
                    <a:pt x="703" y="1"/>
                  </a:cubicBezTo>
                  <a:cubicBezTo>
                    <a:pt x="965" y="370"/>
                    <a:pt x="0" y="84"/>
                    <a:pt x="262" y="441"/>
                  </a:cubicBezTo>
                  <a:cubicBezTo>
                    <a:pt x="1084" y="334"/>
                    <a:pt x="1524" y="929"/>
                    <a:pt x="1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6"/>
            <p:cNvSpPr/>
            <p:nvPr/>
          </p:nvSpPr>
          <p:spPr>
            <a:xfrm>
              <a:off x="2829200" y="24519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8" y="179"/>
                    <a:pt x="430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6"/>
            <p:cNvSpPr/>
            <p:nvPr/>
          </p:nvSpPr>
          <p:spPr>
            <a:xfrm>
              <a:off x="1897250" y="2449250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50"/>
                    <a:pt x="381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6"/>
            <p:cNvSpPr/>
            <p:nvPr/>
          </p:nvSpPr>
          <p:spPr>
            <a:xfrm>
              <a:off x="2595550" y="2446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6"/>
            <p:cNvSpPr/>
            <p:nvPr/>
          </p:nvSpPr>
          <p:spPr>
            <a:xfrm>
              <a:off x="4685100" y="2443875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5"/>
                  </a:moveTo>
                  <a:cubicBezTo>
                    <a:pt x="405" y="37"/>
                    <a:pt x="48" y="1"/>
                    <a:pt x="0" y="144"/>
                  </a:cubicBezTo>
                  <a:cubicBezTo>
                    <a:pt x="250" y="108"/>
                    <a:pt x="631" y="156"/>
                    <a:pt x="655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6"/>
            <p:cNvSpPr/>
            <p:nvPr/>
          </p:nvSpPr>
          <p:spPr>
            <a:xfrm>
              <a:off x="2527375" y="2441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80" y="84"/>
                    <a:pt x="442" y="120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6"/>
            <p:cNvSpPr/>
            <p:nvPr/>
          </p:nvSpPr>
          <p:spPr>
            <a:xfrm>
              <a:off x="7255050" y="2430200"/>
              <a:ext cx="11650" cy="9850"/>
            </a:xfrm>
            <a:custGeom>
              <a:avLst/>
              <a:gdLst/>
              <a:ahLst/>
              <a:cxnLst/>
              <a:rect l="l" t="t" r="r" b="b"/>
              <a:pathLst>
                <a:path w="466" h="394" extrusionOk="0">
                  <a:moveTo>
                    <a:pt x="465" y="345"/>
                  </a:moveTo>
                  <a:lnTo>
                    <a:pt x="465" y="119"/>
                  </a:lnTo>
                  <a:cubicBezTo>
                    <a:pt x="239" y="119"/>
                    <a:pt x="203" y="24"/>
                    <a:pt x="25" y="0"/>
                  </a:cubicBezTo>
                  <a:cubicBezTo>
                    <a:pt x="60" y="179"/>
                    <a:pt x="1" y="393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6"/>
            <p:cNvSpPr/>
            <p:nvPr/>
          </p:nvSpPr>
          <p:spPr>
            <a:xfrm>
              <a:off x="4589850" y="24349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6"/>
            <p:cNvSpPr/>
            <p:nvPr/>
          </p:nvSpPr>
          <p:spPr>
            <a:xfrm>
              <a:off x="1904700" y="2430200"/>
              <a:ext cx="23525" cy="10125"/>
            </a:xfrm>
            <a:custGeom>
              <a:avLst/>
              <a:gdLst/>
              <a:ahLst/>
              <a:cxnLst/>
              <a:rect l="l" t="t" r="r" b="b"/>
              <a:pathLst>
                <a:path w="941" h="405" extrusionOk="0">
                  <a:moveTo>
                    <a:pt x="786" y="345"/>
                  </a:moveTo>
                  <a:cubicBezTo>
                    <a:pt x="941" y="48"/>
                    <a:pt x="345" y="119"/>
                    <a:pt x="131" y="0"/>
                  </a:cubicBezTo>
                  <a:cubicBezTo>
                    <a:pt x="0" y="298"/>
                    <a:pt x="226" y="405"/>
                    <a:pt x="786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6"/>
            <p:cNvSpPr/>
            <p:nvPr/>
          </p:nvSpPr>
          <p:spPr>
            <a:xfrm>
              <a:off x="7005625" y="2427225"/>
              <a:ext cx="27700" cy="9250"/>
            </a:xfrm>
            <a:custGeom>
              <a:avLst/>
              <a:gdLst/>
              <a:ahLst/>
              <a:cxnLst/>
              <a:rect l="l" t="t" r="r" b="b"/>
              <a:pathLst>
                <a:path w="1108" h="370" extrusionOk="0">
                  <a:moveTo>
                    <a:pt x="227" y="345"/>
                  </a:moveTo>
                  <a:cubicBezTo>
                    <a:pt x="715" y="369"/>
                    <a:pt x="1048" y="310"/>
                    <a:pt x="1108" y="119"/>
                  </a:cubicBezTo>
                  <a:cubicBezTo>
                    <a:pt x="715" y="155"/>
                    <a:pt x="1" y="0"/>
                    <a:pt x="22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6"/>
            <p:cNvSpPr/>
            <p:nvPr/>
          </p:nvSpPr>
          <p:spPr>
            <a:xfrm>
              <a:off x="2341350" y="2424525"/>
              <a:ext cx="14025" cy="11350"/>
            </a:xfrm>
            <a:custGeom>
              <a:avLst/>
              <a:gdLst/>
              <a:ahLst/>
              <a:cxnLst/>
              <a:rect l="l" t="t" r="r" b="b"/>
              <a:pathLst>
                <a:path w="561" h="454" extrusionOk="0">
                  <a:moveTo>
                    <a:pt x="501" y="453"/>
                  </a:moveTo>
                  <a:cubicBezTo>
                    <a:pt x="560" y="203"/>
                    <a:pt x="441" y="37"/>
                    <a:pt x="60" y="1"/>
                  </a:cubicBezTo>
                  <a:cubicBezTo>
                    <a:pt x="1" y="263"/>
                    <a:pt x="108" y="418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6"/>
            <p:cNvSpPr/>
            <p:nvPr/>
          </p:nvSpPr>
          <p:spPr>
            <a:xfrm>
              <a:off x="5769450" y="242960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96" y="131"/>
                  </a:moveTo>
                  <a:cubicBezTo>
                    <a:pt x="156" y="155"/>
                    <a:pt x="429" y="72"/>
                    <a:pt x="322" y="12"/>
                  </a:cubicBezTo>
                  <a:cubicBezTo>
                    <a:pt x="263" y="0"/>
                    <a:pt x="1" y="84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6"/>
            <p:cNvSpPr/>
            <p:nvPr/>
          </p:nvSpPr>
          <p:spPr>
            <a:xfrm>
              <a:off x="2046375" y="24296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6"/>
            <p:cNvSpPr/>
            <p:nvPr/>
          </p:nvSpPr>
          <p:spPr>
            <a:xfrm>
              <a:off x="6059675" y="2418575"/>
              <a:ext cx="18475" cy="8675"/>
            </a:xfrm>
            <a:custGeom>
              <a:avLst/>
              <a:gdLst/>
              <a:ahLst/>
              <a:cxnLst/>
              <a:rect l="l" t="t" r="r" b="b"/>
              <a:pathLst>
                <a:path w="739" h="347" extrusionOk="0">
                  <a:moveTo>
                    <a:pt x="453" y="346"/>
                  </a:moveTo>
                  <a:cubicBezTo>
                    <a:pt x="477" y="203"/>
                    <a:pt x="739" y="179"/>
                    <a:pt x="679" y="1"/>
                  </a:cubicBezTo>
                  <a:lnTo>
                    <a:pt x="250" y="1"/>
                  </a:lnTo>
                  <a:cubicBezTo>
                    <a:pt x="0" y="179"/>
                    <a:pt x="0" y="287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6"/>
            <p:cNvSpPr/>
            <p:nvPr/>
          </p:nvSpPr>
          <p:spPr>
            <a:xfrm>
              <a:off x="1784725" y="2409350"/>
              <a:ext cx="36650" cy="9850"/>
            </a:xfrm>
            <a:custGeom>
              <a:avLst/>
              <a:gdLst/>
              <a:ahLst/>
              <a:cxnLst/>
              <a:rect l="l" t="t" r="r" b="b"/>
              <a:pathLst>
                <a:path w="1466" h="394" extrusionOk="0">
                  <a:moveTo>
                    <a:pt x="811" y="394"/>
                  </a:moveTo>
                  <a:cubicBezTo>
                    <a:pt x="1465" y="1"/>
                    <a:pt x="1" y="48"/>
                    <a:pt x="811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6"/>
            <p:cNvSpPr/>
            <p:nvPr/>
          </p:nvSpPr>
          <p:spPr>
            <a:xfrm>
              <a:off x="7264575" y="2401325"/>
              <a:ext cx="31875" cy="15800"/>
            </a:xfrm>
            <a:custGeom>
              <a:avLst/>
              <a:gdLst/>
              <a:ahLst/>
              <a:cxnLst/>
              <a:rect l="l" t="t" r="r" b="b"/>
              <a:pathLst>
                <a:path w="1275" h="632" extrusionOk="0">
                  <a:moveTo>
                    <a:pt x="739" y="369"/>
                  </a:moveTo>
                  <a:cubicBezTo>
                    <a:pt x="1275" y="0"/>
                    <a:pt x="1" y="631"/>
                    <a:pt x="73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6"/>
            <p:cNvSpPr/>
            <p:nvPr/>
          </p:nvSpPr>
          <p:spPr>
            <a:xfrm>
              <a:off x="6573725" y="2409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7" y="179"/>
                    <a:pt x="429" y="96"/>
                    <a:pt x="334" y="36"/>
                  </a:cubicBezTo>
                  <a:cubicBezTo>
                    <a:pt x="274" y="1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6"/>
            <p:cNvSpPr/>
            <p:nvPr/>
          </p:nvSpPr>
          <p:spPr>
            <a:xfrm>
              <a:off x="4201400" y="24078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6"/>
            <p:cNvSpPr/>
            <p:nvPr/>
          </p:nvSpPr>
          <p:spPr>
            <a:xfrm>
              <a:off x="2511025" y="2407275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0" y="131"/>
                  </a:moveTo>
                  <a:cubicBezTo>
                    <a:pt x="0" y="250"/>
                    <a:pt x="393" y="262"/>
                    <a:pt x="429" y="131"/>
                  </a:cubicBezTo>
                  <a:cubicBezTo>
                    <a:pt x="405" y="0"/>
                    <a:pt x="214" y="6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6"/>
            <p:cNvSpPr/>
            <p:nvPr/>
          </p:nvSpPr>
          <p:spPr>
            <a:xfrm>
              <a:off x="5582825" y="2397150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834" y="536"/>
                  </a:moveTo>
                  <a:lnTo>
                    <a:pt x="834" y="84"/>
                  </a:lnTo>
                  <a:cubicBezTo>
                    <a:pt x="1" y="1"/>
                    <a:pt x="1" y="620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6"/>
            <p:cNvSpPr/>
            <p:nvPr/>
          </p:nvSpPr>
          <p:spPr>
            <a:xfrm>
              <a:off x="2397025" y="24043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31"/>
                  </a:moveTo>
                  <a:cubicBezTo>
                    <a:pt x="214" y="72"/>
                    <a:pt x="36" y="0"/>
                    <a:pt x="0" y="131"/>
                  </a:cubicBezTo>
                  <a:cubicBezTo>
                    <a:pt x="12" y="203"/>
                    <a:pt x="191" y="262"/>
                    <a:pt x="214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6"/>
            <p:cNvSpPr/>
            <p:nvPr/>
          </p:nvSpPr>
          <p:spPr>
            <a:xfrm>
              <a:off x="3500125" y="24016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3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6"/>
            <p:cNvSpPr/>
            <p:nvPr/>
          </p:nvSpPr>
          <p:spPr>
            <a:xfrm>
              <a:off x="2342550" y="2396250"/>
              <a:ext cx="18175" cy="12525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226" y="1"/>
                  </a:moveTo>
                  <a:cubicBezTo>
                    <a:pt x="238" y="156"/>
                    <a:pt x="119" y="263"/>
                    <a:pt x="0" y="346"/>
                  </a:cubicBezTo>
                  <a:cubicBezTo>
                    <a:pt x="286" y="346"/>
                    <a:pt x="298" y="501"/>
                    <a:pt x="655" y="465"/>
                  </a:cubicBezTo>
                  <a:cubicBezTo>
                    <a:pt x="726" y="203"/>
                    <a:pt x="607" y="37"/>
                    <a:pt x="22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6"/>
            <p:cNvSpPr/>
            <p:nvPr/>
          </p:nvSpPr>
          <p:spPr>
            <a:xfrm>
              <a:off x="2252950" y="240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6"/>
            <p:cNvSpPr/>
            <p:nvPr/>
          </p:nvSpPr>
          <p:spPr>
            <a:xfrm>
              <a:off x="1717750" y="23938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5"/>
                  </a:moveTo>
                  <a:cubicBezTo>
                    <a:pt x="227" y="215"/>
                    <a:pt x="263" y="310"/>
                    <a:pt x="442" y="334"/>
                  </a:cubicBezTo>
                  <a:cubicBezTo>
                    <a:pt x="442" y="215"/>
                    <a:pt x="608" y="203"/>
                    <a:pt x="656" y="120"/>
                  </a:cubicBezTo>
                  <a:cubicBezTo>
                    <a:pt x="442" y="120"/>
                    <a:pt x="394" y="24"/>
                    <a:pt x="227" y="1"/>
                  </a:cubicBezTo>
                  <a:cubicBezTo>
                    <a:pt x="227" y="96"/>
                    <a:pt x="49" y="132"/>
                    <a:pt x="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6"/>
            <p:cNvSpPr/>
            <p:nvPr/>
          </p:nvSpPr>
          <p:spPr>
            <a:xfrm>
              <a:off x="3755225" y="2390900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0" y="191"/>
                    <a:pt x="691" y="0"/>
                  </a:cubicBezTo>
                  <a:lnTo>
                    <a:pt x="262" y="0"/>
                  </a:lnTo>
                  <a:cubicBezTo>
                    <a:pt x="0" y="155"/>
                    <a:pt x="0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6"/>
            <p:cNvSpPr/>
            <p:nvPr/>
          </p:nvSpPr>
          <p:spPr>
            <a:xfrm>
              <a:off x="2380350" y="23929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24" y="191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6"/>
            <p:cNvSpPr/>
            <p:nvPr/>
          </p:nvSpPr>
          <p:spPr>
            <a:xfrm>
              <a:off x="2255625" y="2392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2" y="191"/>
                    <a:pt x="191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6"/>
            <p:cNvSpPr/>
            <p:nvPr/>
          </p:nvSpPr>
          <p:spPr>
            <a:xfrm>
              <a:off x="7082125" y="23909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6"/>
            <p:cNvSpPr/>
            <p:nvPr/>
          </p:nvSpPr>
          <p:spPr>
            <a:xfrm>
              <a:off x="2478875" y="2374525"/>
              <a:ext cx="20550" cy="15500"/>
            </a:xfrm>
            <a:custGeom>
              <a:avLst/>
              <a:gdLst/>
              <a:ahLst/>
              <a:cxnLst/>
              <a:rect l="l" t="t" r="r" b="b"/>
              <a:pathLst>
                <a:path w="822" h="620" extrusionOk="0">
                  <a:moveTo>
                    <a:pt x="0" y="84"/>
                  </a:moveTo>
                  <a:lnTo>
                    <a:pt x="0" y="536"/>
                  </a:lnTo>
                  <a:cubicBezTo>
                    <a:pt x="822" y="620"/>
                    <a:pt x="822" y="1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6"/>
            <p:cNvSpPr/>
            <p:nvPr/>
          </p:nvSpPr>
          <p:spPr>
            <a:xfrm>
              <a:off x="2541975" y="2366200"/>
              <a:ext cx="29500" cy="16100"/>
            </a:xfrm>
            <a:custGeom>
              <a:avLst/>
              <a:gdLst/>
              <a:ahLst/>
              <a:cxnLst/>
              <a:rect l="l" t="t" r="r" b="b"/>
              <a:pathLst>
                <a:path w="1180" h="644" extrusionOk="0">
                  <a:moveTo>
                    <a:pt x="953" y="643"/>
                  </a:moveTo>
                  <a:cubicBezTo>
                    <a:pt x="1179" y="0"/>
                    <a:pt x="0" y="596"/>
                    <a:pt x="953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6"/>
            <p:cNvSpPr/>
            <p:nvPr/>
          </p:nvSpPr>
          <p:spPr>
            <a:xfrm>
              <a:off x="6457050" y="2363525"/>
              <a:ext cx="27100" cy="16975"/>
            </a:xfrm>
            <a:custGeom>
              <a:avLst/>
              <a:gdLst/>
              <a:ahLst/>
              <a:cxnLst/>
              <a:rect l="l" t="t" r="r" b="b"/>
              <a:pathLst>
                <a:path w="1084" h="679" extrusionOk="0">
                  <a:moveTo>
                    <a:pt x="0" y="524"/>
                  </a:moveTo>
                  <a:cubicBezTo>
                    <a:pt x="274" y="679"/>
                    <a:pt x="798" y="679"/>
                    <a:pt x="1084" y="524"/>
                  </a:cubicBezTo>
                  <a:cubicBezTo>
                    <a:pt x="1084" y="0"/>
                    <a:pt x="0" y="0"/>
                    <a:pt x="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6"/>
            <p:cNvSpPr/>
            <p:nvPr/>
          </p:nvSpPr>
          <p:spPr>
            <a:xfrm>
              <a:off x="6348100" y="2376600"/>
              <a:ext cx="11050" cy="3025"/>
            </a:xfrm>
            <a:custGeom>
              <a:avLst/>
              <a:gdLst/>
              <a:ahLst/>
              <a:cxnLst/>
              <a:rect l="l" t="t" r="r" b="b"/>
              <a:pathLst>
                <a:path w="442" h="121" extrusionOk="0">
                  <a:moveTo>
                    <a:pt x="441" y="1"/>
                  </a:moveTo>
                  <a:cubicBezTo>
                    <a:pt x="274" y="37"/>
                    <a:pt x="1" y="1"/>
                    <a:pt x="1" y="108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6"/>
            <p:cNvSpPr/>
            <p:nvPr/>
          </p:nvSpPr>
          <p:spPr>
            <a:xfrm>
              <a:off x="6918400" y="237095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8" y="227"/>
                  </a:moveTo>
                  <a:lnTo>
                    <a:pt x="668" y="1"/>
                  </a:lnTo>
                  <a:lnTo>
                    <a:pt x="13" y="1"/>
                  </a:lnTo>
                  <a:cubicBezTo>
                    <a:pt x="1" y="215"/>
                    <a:pt x="239" y="275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6"/>
            <p:cNvSpPr/>
            <p:nvPr/>
          </p:nvSpPr>
          <p:spPr>
            <a:xfrm>
              <a:off x="6984200" y="2364400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68"/>
                  </a:moveTo>
                  <a:cubicBezTo>
                    <a:pt x="191" y="179"/>
                    <a:pt x="84" y="1"/>
                    <a:pt x="0" y="168"/>
                  </a:cubicBezTo>
                  <a:cubicBezTo>
                    <a:pt x="0" y="263"/>
                    <a:pt x="381" y="298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6"/>
            <p:cNvSpPr/>
            <p:nvPr/>
          </p:nvSpPr>
          <p:spPr>
            <a:xfrm>
              <a:off x="3182225" y="23647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6"/>
            <p:cNvSpPr/>
            <p:nvPr/>
          </p:nvSpPr>
          <p:spPr>
            <a:xfrm>
              <a:off x="6446025" y="23569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6"/>
            <p:cNvSpPr/>
            <p:nvPr/>
          </p:nvSpPr>
          <p:spPr>
            <a:xfrm>
              <a:off x="6564800" y="235430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50" y="250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6"/>
            <p:cNvSpPr/>
            <p:nvPr/>
          </p:nvSpPr>
          <p:spPr>
            <a:xfrm>
              <a:off x="6326375" y="234832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5" y="120"/>
                  </a:moveTo>
                  <a:cubicBezTo>
                    <a:pt x="429" y="120"/>
                    <a:pt x="405" y="25"/>
                    <a:pt x="227" y="1"/>
                  </a:cubicBezTo>
                  <a:cubicBezTo>
                    <a:pt x="227" y="120"/>
                    <a:pt x="48" y="132"/>
                    <a:pt x="0" y="227"/>
                  </a:cubicBezTo>
                  <a:cubicBezTo>
                    <a:pt x="227" y="227"/>
                    <a:pt x="250" y="310"/>
                    <a:pt x="429" y="346"/>
                  </a:cubicBezTo>
                  <a:cubicBezTo>
                    <a:pt x="441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6"/>
            <p:cNvSpPr/>
            <p:nvPr/>
          </p:nvSpPr>
          <p:spPr>
            <a:xfrm>
              <a:off x="6220400" y="23537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6"/>
            <p:cNvSpPr/>
            <p:nvPr/>
          </p:nvSpPr>
          <p:spPr>
            <a:xfrm>
              <a:off x="5535200" y="2341775"/>
              <a:ext cx="25025" cy="14025"/>
            </a:xfrm>
            <a:custGeom>
              <a:avLst/>
              <a:gdLst/>
              <a:ahLst/>
              <a:cxnLst/>
              <a:rect l="l" t="t" r="r" b="b"/>
              <a:pathLst>
                <a:path w="1001" h="561" extrusionOk="0">
                  <a:moveTo>
                    <a:pt x="775" y="501"/>
                  </a:moveTo>
                  <a:cubicBezTo>
                    <a:pt x="798" y="501"/>
                    <a:pt x="763" y="394"/>
                    <a:pt x="775" y="382"/>
                  </a:cubicBezTo>
                  <a:cubicBezTo>
                    <a:pt x="798" y="370"/>
                    <a:pt x="989" y="144"/>
                    <a:pt x="1001" y="156"/>
                  </a:cubicBezTo>
                  <a:cubicBezTo>
                    <a:pt x="763" y="1"/>
                    <a:pt x="1" y="561"/>
                    <a:pt x="775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6"/>
            <p:cNvSpPr/>
            <p:nvPr/>
          </p:nvSpPr>
          <p:spPr>
            <a:xfrm>
              <a:off x="6177250" y="23397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1" y="24"/>
                  </a:cubicBezTo>
                  <a:cubicBezTo>
                    <a:pt x="417" y="36"/>
                    <a:pt x="0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6"/>
            <p:cNvSpPr/>
            <p:nvPr/>
          </p:nvSpPr>
          <p:spPr>
            <a:xfrm>
              <a:off x="2326475" y="23394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215"/>
                    <a:pt x="179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6"/>
            <p:cNvSpPr/>
            <p:nvPr/>
          </p:nvSpPr>
          <p:spPr>
            <a:xfrm>
              <a:off x="7131225" y="2316775"/>
              <a:ext cx="44100" cy="28900"/>
            </a:xfrm>
            <a:custGeom>
              <a:avLst/>
              <a:gdLst/>
              <a:ahLst/>
              <a:cxnLst/>
              <a:rect l="l" t="t" r="r" b="b"/>
              <a:pathLst>
                <a:path w="1764" h="1156" extrusionOk="0">
                  <a:moveTo>
                    <a:pt x="1513" y="25"/>
                  </a:moveTo>
                  <a:cubicBezTo>
                    <a:pt x="370" y="1"/>
                    <a:pt x="144" y="441"/>
                    <a:pt x="1" y="918"/>
                  </a:cubicBezTo>
                  <a:cubicBezTo>
                    <a:pt x="906" y="1156"/>
                    <a:pt x="1763" y="763"/>
                    <a:pt x="151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6"/>
            <p:cNvSpPr/>
            <p:nvPr/>
          </p:nvSpPr>
          <p:spPr>
            <a:xfrm>
              <a:off x="6451675" y="2340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68" y="84"/>
                    <a:pt x="418" y="96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6"/>
            <p:cNvSpPr/>
            <p:nvPr/>
          </p:nvSpPr>
          <p:spPr>
            <a:xfrm>
              <a:off x="2413675" y="2317375"/>
              <a:ext cx="40225" cy="19975"/>
            </a:xfrm>
            <a:custGeom>
              <a:avLst/>
              <a:gdLst/>
              <a:ahLst/>
              <a:cxnLst/>
              <a:rect l="l" t="t" r="r" b="b"/>
              <a:pathLst>
                <a:path w="1609" h="799" extrusionOk="0">
                  <a:moveTo>
                    <a:pt x="1084" y="798"/>
                  </a:moveTo>
                  <a:cubicBezTo>
                    <a:pt x="1608" y="513"/>
                    <a:pt x="1001" y="179"/>
                    <a:pt x="656" y="1"/>
                  </a:cubicBezTo>
                  <a:cubicBezTo>
                    <a:pt x="620" y="144"/>
                    <a:pt x="310" y="120"/>
                    <a:pt x="1" y="120"/>
                  </a:cubicBezTo>
                  <a:cubicBezTo>
                    <a:pt x="120" y="477"/>
                    <a:pt x="501" y="679"/>
                    <a:pt x="1084" y="7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6"/>
            <p:cNvSpPr/>
            <p:nvPr/>
          </p:nvSpPr>
          <p:spPr>
            <a:xfrm>
              <a:off x="1820450" y="23287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63" y="0"/>
                  </a:lnTo>
                  <a:cubicBezTo>
                    <a:pt x="1" y="167"/>
                    <a:pt x="1" y="286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6"/>
            <p:cNvSpPr/>
            <p:nvPr/>
          </p:nvSpPr>
          <p:spPr>
            <a:xfrm>
              <a:off x="4611875" y="23224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3"/>
                    <a:pt x="322" y="24"/>
                  </a:cubicBezTo>
                  <a:cubicBezTo>
                    <a:pt x="262" y="0"/>
                    <a:pt x="0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6"/>
            <p:cNvSpPr/>
            <p:nvPr/>
          </p:nvSpPr>
          <p:spPr>
            <a:xfrm>
              <a:off x="1508500" y="2322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43"/>
                  </a:moveTo>
                  <a:cubicBezTo>
                    <a:pt x="179" y="179"/>
                    <a:pt x="441" y="83"/>
                    <a:pt x="334" y="24"/>
                  </a:cubicBezTo>
                  <a:cubicBezTo>
                    <a:pt x="263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6"/>
            <p:cNvSpPr/>
            <p:nvPr/>
          </p:nvSpPr>
          <p:spPr>
            <a:xfrm>
              <a:off x="6378175" y="23141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55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6"/>
            <p:cNvSpPr/>
            <p:nvPr/>
          </p:nvSpPr>
          <p:spPr>
            <a:xfrm>
              <a:off x="3585250" y="23051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51" y="393"/>
                  </a:moveTo>
                  <a:cubicBezTo>
                    <a:pt x="1263" y="1"/>
                    <a:pt x="1" y="655"/>
                    <a:pt x="751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6"/>
            <p:cNvSpPr/>
            <p:nvPr/>
          </p:nvSpPr>
          <p:spPr>
            <a:xfrm>
              <a:off x="987025" y="2302200"/>
              <a:ext cx="25325" cy="16700"/>
            </a:xfrm>
            <a:custGeom>
              <a:avLst/>
              <a:gdLst/>
              <a:ahLst/>
              <a:cxnLst/>
              <a:rect l="l" t="t" r="r" b="b"/>
              <a:pathLst>
                <a:path w="1013" h="668" extrusionOk="0">
                  <a:moveTo>
                    <a:pt x="976" y="608"/>
                  </a:moveTo>
                  <a:cubicBezTo>
                    <a:pt x="1012" y="286"/>
                    <a:pt x="1000" y="0"/>
                    <a:pt x="322" y="48"/>
                  </a:cubicBezTo>
                  <a:cubicBezTo>
                    <a:pt x="262" y="191"/>
                    <a:pt x="0" y="250"/>
                    <a:pt x="95" y="489"/>
                  </a:cubicBezTo>
                  <a:cubicBezTo>
                    <a:pt x="393" y="536"/>
                    <a:pt x="524" y="667"/>
                    <a:pt x="976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6"/>
            <p:cNvSpPr/>
            <p:nvPr/>
          </p:nvSpPr>
          <p:spPr>
            <a:xfrm>
              <a:off x="929875" y="2300700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6"/>
            <p:cNvSpPr/>
            <p:nvPr/>
          </p:nvSpPr>
          <p:spPr>
            <a:xfrm>
              <a:off x="6848475" y="2292075"/>
              <a:ext cx="17275" cy="12525"/>
            </a:xfrm>
            <a:custGeom>
              <a:avLst/>
              <a:gdLst/>
              <a:ahLst/>
              <a:cxnLst/>
              <a:rect l="l" t="t" r="r" b="b"/>
              <a:pathLst>
                <a:path w="691" h="501" extrusionOk="0">
                  <a:moveTo>
                    <a:pt x="202" y="1"/>
                  </a:moveTo>
                  <a:cubicBezTo>
                    <a:pt x="214" y="155"/>
                    <a:pt x="95" y="263"/>
                    <a:pt x="0" y="346"/>
                  </a:cubicBezTo>
                  <a:cubicBezTo>
                    <a:pt x="274" y="346"/>
                    <a:pt x="298" y="501"/>
                    <a:pt x="655" y="465"/>
                  </a:cubicBezTo>
                  <a:cubicBezTo>
                    <a:pt x="691" y="203"/>
                    <a:pt x="595" y="36"/>
                    <a:pt x="20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6"/>
            <p:cNvSpPr/>
            <p:nvPr/>
          </p:nvSpPr>
          <p:spPr>
            <a:xfrm>
              <a:off x="5915900" y="2292075"/>
              <a:ext cx="24725" cy="14025"/>
            </a:xfrm>
            <a:custGeom>
              <a:avLst/>
              <a:gdLst/>
              <a:ahLst/>
              <a:cxnLst/>
              <a:rect l="l" t="t" r="r" b="b"/>
              <a:pathLst>
                <a:path w="989" h="561" extrusionOk="0">
                  <a:moveTo>
                    <a:pt x="989" y="227"/>
                  </a:moveTo>
                  <a:cubicBezTo>
                    <a:pt x="703" y="227"/>
                    <a:pt x="787" y="36"/>
                    <a:pt x="548" y="1"/>
                  </a:cubicBezTo>
                  <a:cubicBezTo>
                    <a:pt x="537" y="179"/>
                    <a:pt x="1" y="96"/>
                    <a:pt x="120" y="346"/>
                  </a:cubicBezTo>
                  <a:cubicBezTo>
                    <a:pt x="667" y="358"/>
                    <a:pt x="810" y="560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6"/>
            <p:cNvSpPr/>
            <p:nvPr/>
          </p:nvSpPr>
          <p:spPr>
            <a:xfrm>
              <a:off x="3201275" y="2297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3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6"/>
            <p:cNvSpPr/>
            <p:nvPr/>
          </p:nvSpPr>
          <p:spPr>
            <a:xfrm>
              <a:off x="2872375" y="2285525"/>
              <a:ext cx="25025" cy="14625"/>
            </a:xfrm>
            <a:custGeom>
              <a:avLst/>
              <a:gdLst/>
              <a:ahLst/>
              <a:cxnLst/>
              <a:rect l="l" t="t" r="r" b="b"/>
              <a:pathLst>
                <a:path w="1001" h="585" extrusionOk="0">
                  <a:moveTo>
                    <a:pt x="774" y="382"/>
                  </a:moveTo>
                  <a:cubicBezTo>
                    <a:pt x="786" y="370"/>
                    <a:pt x="989" y="144"/>
                    <a:pt x="1000" y="167"/>
                  </a:cubicBezTo>
                  <a:cubicBezTo>
                    <a:pt x="762" y="1"/>
                    <a:pt x="0" y="584"/>
                    <a:pt x="774" y="501"/>
                  </a:cubicBezTo>
                  <a:cubicBezTo>
                    <a:pt x="786" y="489"/>
                    <a:pt x="762" y="382"/>
                    <a:pt x="774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6"/>
            <p:cNvSpPr/>
            <p:nvPr/>
          </p:nvSpPr>
          <p:spPr>
            <a:xfrm>
              <a:off x="4054950" y="228672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6"/>
            <p:cNvSpPr/>
            <p:nvPr/>
          </p:nvSpPr>
          <p:spPr>
            <a:xfrm>
              <a:off x="3315575" y="22831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6"/>
            <p:cNvSpPr/>
            <p:nvPr/>
          </p:nvSpPr>
          <p:spPr>
            <a:xfrm>
              <a:off x="2125550" y="22867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96"/>
                  </a:cubicBezTo>
                  <a:cubicBezTo>
                    <a:pt x="167" y="84"/>
                    <a:pt x="417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6"/>
            <p:cNvSpPr/>
            <p:nvPr/>
          </p:nvSpPr>
          <p:spPr>
            <a:xfrm>
              <a:off x="4557400" y="22831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6"/>
            <p:cNvSpPr/>
            <p:nvPr/>
          </p:nvSpPr>
          <p:spPr>
            <a:xfrm>
              <a:off x="5522100" y="22810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3"/>
                    <a:pt x="429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6"/>
            <p:cNvSpPr/>
            <p:nvPr/>
          </p:nvSpPr>
          <p:spPr>
            <a:xfrm>
              <a:off x="2206800" y="22807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2"/>
                  </a:moveTo>
                  <a:cubicBezTo>
                    <a:pt x="394" y="24"/>
                    <a:pt x="49" y="0"/>
                    <a:pt x="1" y="131"/>
                  </a:cubicBezTo>
                  <a:cubicBezTo>
                    <a:pt x="263" y="95"/>
                    <a:pt x="620" y="143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6"/>
            <p:cNvSpPr/>
            <p:nvPr/>
          </p:nvSpPr>
          <p:spPr>
            <a:xfrm>
              <a:off x="2138950" y="22801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6"/>
            <p:cNvSpPr/>
            <p:nvPr/>
          </p:nvSpPr>
          <p:spPr>
            <a:xfrm>
              <a:off x="1348075" y="2277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6"/>
            <p:cNvSpPr/>
            <p:nvPr/>
          </p:nvSpPr>
          <p:spPr>
            <a:xfrm>
              <a:off x="4565450" y="227242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7"/>
                    <a:pt x="214" y="1"/>
                  </a:cubicBezTo>
                  <a:cubicBezTo>
                    <a:pt x="202" y="72"/>
                    <a:pt x="191" y="132"/>
                    <a:pt x="0" y="120"/>
                  </a:cubicBezTo>
                  <a:cubicBezTo>
                    <a:pt x="36" y="251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6"/>
            <p:cNvSpPr/>
            <p:nvPr/>
          </p:nvSpPr>
          <p:spPr>
            <a:xfrm>
              <a:off x="4406200" y="2268850"/>
              <a:ext cx="30975" cy="16400"/>
            </a:xfrm>
            <a:custGeom>
              <a:avLst/>
              <a:gdLst/>
              <a:ahLst/>
              <a:cxnLst/>
              <a:rect l="l" t="t" r="r" b="b"/>
              <a:pathLst>
                <a:path w="1239" h="656" extrusionOk="0">
                  <a:moveTo>
                    <a:pt x="727" y="382"/>
                  </a:moveTo>
                  <a:cubicBezTo>
                    <a:pt x="1238" y="1"/>
                    <a:pt x="0" y="656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6"/>
            <p:cNvSpPr/>
            <p:nvPr/>
          </p:nvSpPr>
          <p:spPr>
            <a:xfrm>
              <a:off x="6356150" y="2264400"/>
              <a:ext cx="22050" cy="14000"/>
            </a:xfrm>
            <a:custGeom>
              <a:avLst/>
              <a:gdLst/>
              <a:ahLst/>
              <a:cxnLst/>
              <a:rect l="l" t="t" r="r" b="b"/>
              <a:pathLst>
                <a:path w="882" h="560" extrusionOk="0">
                  <a:moveTo>
                    <a:pt x="548" y="560"/>
                  </a:moveTo>
                  <a:cubicBezTo>
                    <a:pt x="845" y="417"/>
                    <a:pt x="881" y="12"/>
                    <a:pt x="322" y="0"/>
                  </a:cubicBezTo>
                  <a:cubicBezTo>
                    <a:pt x="48" y="131"/>
                    <a:pt x="0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6"/>
            <p:cNvSpPr/>
            <p:nvPr/>
          </p:nvSpPr>
          <p:spPr>
            <a:xfrm>
              <a:off x="5625400" y="2272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62" y="37"/>
                    <a:pt x="1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6"/>
            <p:cNvSpPr/>
            <p:nvPr/>
          </p:nvSpPr>
          <p:spPr>
            <a:xfrm>
              <a:off x="4823800" y="2269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9"/>
                  </a:moveTo>
                  <a:lnTo>
                    <a:pt x="536" y="239"/>
                  </a:lnTo>
                  <a:cubicBezTo>
                    <a:pt x="536" y="120"/>
                    <a:pt x="715" y="108"/>
                    <a:pt x="763" y="13"/>
                  </a:cubicBezTo>
                  <a:cubicBezTo>
                    <a:pt x="417" y="36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6"/>
            <p:cNvSpPr/>
            <p:nvPr/>
          </p:nvSpPr>
          <p:spPr>
            <a:xfrm>
              <a:off x="6720775" y="22664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13"/>
                  </a:cubicBezTo>
                  <a:cubicBezTo>
                    <a:pt x="417" y="36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6"/>
            <p:cNvSpPr/>
            <p:nvPr/>
          </p:nvSpPr>
          <p:spPr>
            <a:xfrm>
              <a:off x="6757075" y="2253975"/>
              <a:ext cx="17600" cy="16700"/>
            </a:xfrm>
            <a:custGeom>
              <a:avLst/>
              <a:gdLst/>
              <a:ahLst/>
              <a:cxnLst/>
              <a:rect l="l" t="t" r="r" b="b"/>
              <a:pathLst>
                <a:path w="704" h="668" extrusionOk="0">
                  <a:moveTo>
                    <a:pt x="394" y="632"/>
                  </a:moveTo>
                  <a:cubicBezTo>
                    <a:pt x="465" y="489"/>
                    <a:pt x="703" y="429"/>
                    <a:pt x="620" y="191"/>
                  </a:cubicBezTo>
                  <a:cubicBezTo>
                    <a:pt x="1" y="1"/>
                    <a:pt x="1" y="667"/>
                    <a:pt x="394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6"/>
            <p:cNvSpPr/>
            <p:nvPr/>
          </p:nvSpPr>
          <p:spPr>
            <a:xfrm>
              <a:off x="6685350" y="22644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6"/>
            <p:cNvSpPr/>
            <p:nvPr/>
          </p:nvSpPr>
          <p:spPr>
            <a:xfrm>
              <a:off x="7003250" y="22635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6"/>
            <p:cNvSpPr/>
            <p:nvPr/>
          </p:nvSpPr>
          <p:spPr>
            <a:xfrm>
              <a:off x="5239325" y="22587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0"/>
                  </a:moveTo>
                  <a:cubicBezTo>
                    <a:pt x="287" y="0"/>
                    <a:pt x="108" y="83"/>
                    <a:pt x="1" y="226"/>
                  </a:cubicBezTo>
                  <a:cubicBezTo>
                    <a:pt x="346" y="203"/>
                    <a:pt x="763" y="238"/>
                    <a:pt x="668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6"/>
            <p:cNvSpPr/>
            <p:nvPr/>
          </p:nvSpPr>
          <p:spPr>
            <a:xfrm>
              <a:off x="4742250" y="2260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6"/>
            <p:cNvSpPr/>
            <p:nvPr/>
          </p:nvSpPr>
          <p:spPr>
            <a:xfrm>
              <a:off x="3214975" y="2260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6"/>
            <p:cNvSpPr/>
            <p:nvPr/>
          </p:nvSpPr>
          <p:spPr>
            <a:xfrm>
              <a:off x="6592775" y="22554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38"/>
                    <a:pt x="382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6"/>
            <p:cNvSpPr/>
            <p:nvPr/>
          </p:nvSpPr>
          <p:spPr>
            <a:xfrm>
              <a:off x="5626000" y="2248025"/>
              <a:ext cx="51800" cy="13425"/>
            </a:xfrm>
            <a:custGeom>
              <a:avLst/>
              <a:gdLst/>
              <a:ahLst/>
              <a:cxnLst/>
              <a:rect l="l" t="t" r="r" b="b"/>
              <a:pathLst>
                <a:path w="2072" h="537" extrusionOk="0">
                  <a:moveTo>
                    <a:pt x="1286" y="536"/>
                  </a:moveTo>
                  <a:cubicBezTo>
                    <a:pt x="2072" y="1"/>
                    <a:pt x="0" y="382"/>
                    <a:pt x="1286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6"/>
            <p:cNvSpPr/>
            <p:nvPr/>
          </p:nvSpPr>
          <p:spPr>
            <a:xfrm>
              <a:off x="6638925" y="22519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1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6"/>
            <p:cNvSpPr/>
            <p:nvPr/>
          </p:nvSpPr>
          <p:spPr>
            <a:xfrm>
              <a:off x="4293975" y="2247125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6"/>
            <p:cNvSpPr/>
            <p:nvPr/>
          </p:nvSpPr>
          <p:spPr>
            <a:xfrm>
              <a:off x="280075" y="22495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79" y="155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6"/>
            <p:cNvSpPr/>
            <p:nvPr/>
          </p:nvSpPr>
          <p:spPr>
            <a:xfrm>
              <a:off x="1145675" y="2236125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715" y="441"/>
                  </a:moveTo>
                  <a:cubicBezTo>
                    <a:pt x="774" y="191"/>
                    <a:pt x="667" y="24"/>
                    <a:pt x="286" y="0"/>
                  </a:cubicBezTo>
                  <a:cubicBezTo>
                    <a:pt x="0" y="131"/>
                    <a:pt x="107" y="453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6"/>
            <p:cNvSpPr/>
            <p:nvPr/>
          </p:nvSpPr>
          <p:spPr>
            <a:xfrm>
              <a:off x="4489825" y="2226600"/>
              <a:ext cx="21475" cy="17875"/>
            </a:xfrm>
            <a:custGeom>
              <a:avLst/>
              <a:gdLst/>
              <a:ahLst/>
              <a:cxnLst/>
              <a:rect l="l" t="t" r="r" b="b"/>
              <a:pathLst>
                <a:path w="859" h="715" extrusionOk="0">
                  <a:moveTo>
                    <a:pt x="858" y="715"/>
                  </a:moveTo>
                  <a:lnTo>
                    <a:pt x="858" y="48"/>
                  </a:lnTo>
                  <a:cubicBezTo>
                    <a:pt x="60" y="0"/>
                    <a:pt x="203" y="465"/>
                    <a:pt x="1" y="7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6"/>
            <p:cNvSpPr/>
            <p:nvPr/>
          </p:nvSpPr>
          <p:spPr>
            <a:xfrm>
              <a:off x="3400700" y="2232250"/>
              <a:ext cx="31300" cy="16100"/>
            </a:xfrm>
            <a:custGeom>
              <a:avLst/>
              <a:gdLst/>
              <a:ahLst/>
              <a:cxnLst/>
              <a:rect l="l" t="t" r="r" b="b"/>
              <a:pathLst>
                <a:path w="1252" h="644" extrusionOk="0">
                  <a:moveTo>
                    <a:pt x="727" y="370"/>
                  </a:moveTo>
                  <a:cubicBezTo>
                    <a:pt x="1251" y="0"/>
                    <a:pt x="1" y="643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6"/>
            <p:cNvSpPr/>
            <p:nvPr/>
          </p:nvSpPr>
          <p:spPr>
            <a:xfrm>
              <a:off x="915575" y="222777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8"/>
                  </a:moveTo>
                  <a:cubicBezTo>
                    <a:pt x="632" y="251"/>
                    <a:pt x="1394" y="13"/>
                    <a:pt x="346" y="1"/>
                  </a:cubicBezTo>
                  <a:cubicBezTo>
                    <a:pt x="477" y="227"/>
                    <a:pt x="1" y="775"/>
                    <a:pt x="775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6"/>
            <p:cNvSpPr/>
            <p:nvPr/>
          </p:nvSpPr>
          <p:spPr>
            <a:xfrm>
              <a:off x="2693175" y="22382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7"/>
                    <a:pt x="441" y="72"/>
                    <a:pt x="334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6"/>
            <p:cNvSpPr/>
            <p:nvPr/>
          </p:nvSpPr>
          <p:spPr>
            <a:xfrm>
              <a:off x="802175" y="22382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6"/>
            <p:cNvSpPr/>
            <p:nvPr/>
          </p:nvSpPr>
          <p:spPr>
            <a:xfrm>
              <a:off x="3378100" y="22322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6"/>
            <p:cNvSpPr/>
            <p:nvPr/>
          </p:nvSpPr>
          <p:spPr>
            <a:xfrm>
              <a:off x="486650" y="2232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6"/>
            <p:cNvSpPr/>
            <p:nvPr/>
          </p:nvSpPr>
          <p:spPr>
            <a:xfrm>
              <a:off x="5002700" y="22295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31" y="143"/>
                  </a:moveTo>
                  <a:cubicBezTo>
                    <a:pt x="191" y="167"/>
                    <a:pt x="453" y="84"/>
                    <a:pt x="346" y="24"/>
                  </a:cubicBezTo>
                  <a:cubicBezTo>
                    <a:pt x="286" y="0"/>
                    <a:pt x="0" y="84"/>
                    <a:pt x="13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6"/>
            <p:cNvSpPr/>
            <p:nvPr/>
          </p:nvSpPr>
          <p:spPr>
            <a:xfrm>
              <a:off x="2896175" y="2221225"/>
              <a:ext cx="28300" cy="12250"/>
            </a:xfrm>
            <a:custGeom>
              <a:avLst/>
              <a:gdLst/>
              <a:ahLst/>
              <a:cxnLst/>
              <a:rect l="l" t="t" r="r" b="b"/>
              <a:pathLst>
                <a:path w="1132" h="490" extrusionOk="0">
                  <a:moveTo>
                    <a:pt x="48" y="144"/>
                  </a:moveTo>
                  <a:cubicBezTo>
                    <a:pt x="72" y="275"/>
                    <a:pt x="1" y="453"/>
                    <a:pt x="275" y="489"/>
                  </a:cubicBezTo>
                  <a:cubicBezTo>
                    <a:pt x="287" y="203"/>
                    <a:pt x="1120" y="322"/>
                    <a:pt x="1132" y="37"/>
                  </a:cubicBezTo>
                  <a:cubicBezTo>
                    <a:pt x="453" y="156"/>
                    <a:pt x="549" y="1"/>
                    <a:pt x="4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6"/>
            <p:cNvSpPr/>
            <p:nvPr/>
          </p:nvSpPr>
          <p:spPr>
            <a:xfrm>
              <a:off x="744125" y="2221825"/>
              <a:ext cx="25025" cy="11350"/>
            </a:xfrm>
            <a:custGeom>
              <a:avLst/>
              <a:gdLst/>
              <a:ahLst/>
              <a:cxnLst/>
              <a:rect l="l" t="t" r="r" b="b"/>
              <a:pathLst>
                <a:path w="1001" h="454" extrusionOk="0">
                  <a:moveTo>
                    <a:pt x="691" y="453"/>
                  </a:moveTo>
                  <a:cubicBezTo>
                    <a:pt x="751" y="298"/>
                    <a:pt x="1001" y="239"/>
                    <a:pt x="894" y="1"/>
                  </a:cubicBezTo>
                  <a:lnTo>
                    <a:pt x="24" y="1"/>
                  </a:lnTo>
                  <a:cubicBezTo>
                    <a:pt x="1" y="287"/>
                    <a:pt x="370" y="358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6"/>
            <p:cNvSpPr/>
            <p:nvPr/>
          </p:nvSpPr>
          <p:spPr>
            <a:xfrm>
              <a:off x="1978800" y="2221225"/>
              <a:ext cx="25625" cy="9275"/>
            </a:xfrm>
            <a:custGeom>
              <a:avLst/>
              <a:gdLst/>
              <a:ahLst/>
              <a:cxnLst/>
              <a:rect l="l" t="t" r="r" b="b"/>
              <a:pathLst>
                <a:path w="1025" h="371" extrusionOk="0">
                  <a:moveTo>
                    <a:pt x="429" y="370"/>
                  </a:moveTo>
                  <a:cubicBezTo>
                    <a:pt x="1025" y="191"/>
                    <a:pt x="96" y="1"/>
                    <a:pt x="1" y="251"/>
                  </a:cubicBezTo>
                  <a:cubicBezTo>
                    <a:pt x="215" y="251"/>
                    <a:pt x="251" y="334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6"/>
            <p:cNvSpPr/>
            <p:nvPr/>
          </p:nvSpPr>
          <p:spPr>
            <a:xfrm>
              <a:off x="1418925" y="2227475"/>
              <a:ext cx="11025" cy="3025"/>
            </a:xfrm>
            <a:custGeom>
              <a:avLst/>
              <a:gdLst/>
              <a:ahLst/>
              <a:cxnLst/>
              <a:rect l="l" t="t" r="r" b="b"/>
              <a:pathLst>
                <a:path w="441" h="121" extrusionOk="0">
                  <a:moveTo>
                    <a:pt x="0" y="120"/>
                  </a:moveTo>
                  <a:cubicBezTo>
                    <a:pt x="167" y="84"/>
                    <a:pt x="441" y="120"/>
                    <a:pt x="441" y="1"/>
                  </a:cubicBezTo>
                  <a:cubicBezTo>
                    <a:pt x="262" y="25"/>
                    <a:pt x="0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6"/>
            <p:cNvSpPr/>
            <p:nvPr/>
          </p:nvSpPr>
          <p:spPr>
            <a:xfrm>
              <a:off x="445275" y="2220350"/>
              <a:ext cx="7175" cy="11625"/>
            </a:xfrm>
            <a:custGeom>
              <a:avLst/>
              <a:gdLst/>
              <a:ahLst/>
              <a:cxnLst/>
              <a:rect l="l" t="t" r="r" b="b"/>
              <a:pathLst>
                <a:path w="287" h="465" extrusionOk="0">
                  <a:moveTo>
                    <a:pt x="36" y="179"/>
                  </a:moveTo>
                  <a:cubicBezTo>
                    <a:pt x="1" y="298"/>
                    <a:pt x="203" y="465"/>
                    <a:pt x="263" y="298"/>
                  </a:cubicBezTo>
                  <a:cubicBezTo>
                    <a:pt x="287" y="167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6"/>
            <p:cNvSpPr/>
            <p:nvPr/>
          </p:nvSpPr>
          <p:spPr>
            <a:xfrm>
              <a:off x="2807175" y="22242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3"/>
                    <a:pt x="120" y="143"/>
                  </a:cubicBezTo>
                  <a:cubicBezTo>
                    <a:pt x="179" y="155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6"/>
            <p:cNvSpPr/>
            <p:nvPr/>
          </p:nvSpPr>
          <p:spPr>
            <a:xfrm>
              <a:off x="6193025" y="22212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44"/>
                  </a:moveTo>
                  <a:cubicBezTo>
                    <a:pt x="179" y="180"/>
                    <a:pt x="453" y="84"/>
                    <a:pt x="346" y="25"/>
                  </a:cubicBezTo>
                  <a:cubicBezTo>
                    <a:pt x="274" y="1"/>
                    <a:pt x="0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6"/>
            <p:cNvSpPr/>
            <p:nvPr/>
          </p:nvSpPr>
          <p:spPr>
            <a:xfrm>
              <a:off x="4473750" y="2215275"/>
              <a:ext cx="25050" cy="9850"/>
            </a:xfrm>
            <a:custGeom>
              <a:avLst/>
              <a:gdLst/>
              <a:ahLst/>
              <a:cxnLst/>
              <a:rect l="l" t="t" r="r" b="b"/>
              <a:pathLst>
                <a:path w="1002" h="394" extrusionOk="0">
                  <a:moveTo>
                    <a:pt x="846" y="263"/>
                  </a:moveTo>
                  <a:cubicBezTo>
                    <a:pt x="1001" y="1"/>
                    <a:pt x="1" y="25"/>
                    <a:pt x="191" y="263"/>
                  </a:cubicBezTo>
                  <a:cubicBezTo>
                    <a:pt x="275" y="358"/>
                    <a:pt x="775" y="394"/>
                    <a:pt x="846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6"/>
            <p:cNvSpPr/>
            <p:nvPr/>
          </p:nvSpPr>
          <p:spPr>
            <a:xfrm>
              <a:off x="4418100" y="2207550"/>
              <a:ext cx="19075" cy="17275"/>
            </a:xfrm>
            <a:custGeom>
              <a:avLst/>
              <a:gdLst/>
              <a:ahLst/>
              <a:cxnLst/>
              <a:rect l="l" t="t" r="r" b="b"/>
              <a:pathLst>
                <a:path w="763" h="691" extrusionOk="0">
                  <a:moveTo>
                    <a:pt x="465" y="691"/>
                  </a:moveTo>
                  <a:cubicBezTo>
                    <a:pt x="381" y="488"/>
                    <a:pt x="762" y="0"/>
                    <a:pt x="36" y="131"/>
                  </a:cubicBezTo>
                  <a:cubicBezTo>
                    <a:pt x="0" y="405"/>
                    <a:pt x="0" y="679"/>
                    <a:pt x="465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6"/>
            <p:cNvSpPr/>
            <p:nvPr/>
          </p:nvSpPr>
          <p:spPr>
            <a:xfrm>
              <a:off x="6301675" y="22155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6"/>
            <p:cNvSpPr/>
            <p:nvPr/>
          </p:nvSpPr>
          <p:spPr>
            <a:xfrm>
              <a:off x="7111900" y="22099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1"/>
                  </a:moveTo>
                  <a:cubicBezTo>
                    <a:pt x="155" y="167"/>
                    <a:pt x="429" y="72"/>
                    <a:pt x="310" y="12"/>
                  </a:cubicBezTo>
                  <a:cubicBezTo>
                    <a:pt x="262" y="1"/>
                    <a:pt x="0" y="96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6"/>
            <p:cNvSpPr/>
            <p:nvPr/>
          </p:nvSpPr>
          <p:spPr>
            <a:xfrm>
              <a:off x="5856375" y="2206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6"/>
            <p:cNvSpPr/>
            <p:nvPr/>
          </p:nvSpPr>
          <p:spPr>
            <a:xfrm>
              <a:off x="1464750" y="22069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6"/>
            <p:cNvSpPr/>
            <p:nvPr/>
          </p:nvSpPr>
          <p:spPr>
            <a:xfrm>
              <a:off x="3739750" y="2198900"/>
              <a:ext cx="21450" cy="9275"/>
            </a:xfrm>
            <a:custGeom>
              <a:avLst/>
              <a:gdLst/>
              <a:ahLst/>
              <a:cxnLst/>
              <a:rect l="l" t="t" r="r" b="b"/>
              <a:pathLst>
                <a:path w="858" h="371" extrusionOk="0">
                  <a:moveTo>
                    <a:pt x="857" y="25"/>
                  </a:moveTo>
                  <a:cubicBezTo>
                    <a:pt x="369" y="1"/>
                    <a:pt x="48" y="61"/>
                    <a:pt x="0" y="251"/>
                  </a:cubicBezTo>
                  <a:cubicBezTo>
                    <a:pt x="417" y="215"/>
                    <a:pt x="476" y="370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6"/>
            <p:cNvSpPr/>
            <p:nvPr/>
          </p:nvSpPr>
          <p:spPr>
            <a:xfrm>
              <a:off x="3386125" y="22019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24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6"/>
            <p:cNvSpPr/>
            <p:nvPr/>
          </p:nvSpPr>
          <p:spPr>
            <a:xfrm>
              <a:off x="1503150" y="22042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6"/>
            <p:cNvSpPr/>
            <p:nvPr/>
          </p:nvSpPr>
          <p:spPr>
            <a:xfrm>
              <a:off x="658100" y="2195350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1" y="500"/>
                  </a:moveTo>
                  <a:cubicBezTo>
                    <a:pt x="382" y="512"/>
                    <a:pt x="679" y="464"/>
                    <a:pt x="870" y="381"/>
                  </a:cubicBezTo>
                  <a:cubicBezTo>
                    <a:pt x="941" y="83"/>
                    <a:pt x="572" y="0"/>
                    <a:pt x="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6"/>
            <p:cNvSpPr/>
            <p:nvPr/>
          </p:nvSpPr>
          <p:spPr>
            <a:xfrm>
              <a:off x="7293750" y="21989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6"/>
            <p:cNvSpPr/>
            <p:nvPr/>
          </p:nvSpPr>
          <p:spPr>
            <a:xfrm>
              <a:off x="2880700" y="2193850"/>
              <a:ext cx="32775" cy="14325"/>
            </a:xfrm>
            <a:custGeom>
              <a:avLst/>
              <a:gdLst/>
              <a:ahLst/>
              <a:cxnLst/>
              <a:rect l="l" t="t" r="r" b="b"/>
              <a:pathLst>
                <a:path w="1311" h="573" extrusionOk="0">
                  <a:moveTo>
                    <a:pt x="1310" y="1"/>
                  </a:moveTo>
                  <a:lnTo>
                    <a:pt x="215" y="1"/>
                  </a:lnTo>
                  <a:cubicBezTo>
                    <a:pt x="239" y="203"/>
                    <a:pt x="179" y="346"/>
                    <a:pt x="1" y="453"/>
                  </a:cubicBezTo>
                  <a:cubicBezTo>
                    <a:pt x="953" y="572"/>
                    <a:pt x="977" y="203"/>
                    <a:pt x="131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6"/>
            <p:cNvSpPr/>
            <p:nvPr/>
          </p:nvSpPr>
          <p:spPr>
            <a:xfrm>
              <a:off x="1804075" y="219950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27"/>
                  </a:moveTo>
                  <a:lnTo>
                    <a:pt x="679" y="1"/>
                  </a:lnTo>
                  <a:lnTo>
                    <a:pt x="25" y="1"/>
                  </a:lnTo>
                  <a:cubicBezTo>
                    <a:pt x="1" y="191"/>
                    <a:pt x="239" y="251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6"/>
            <p:cNvSpPr/>
            <p:nvPr/>
          </p:nvSpPr>
          <p:spPr>
            <a:xfrm>
              <a:off x="1745750" y="2187900"/>
              <a:ext cx="35725" cy="14900"/>
            </a:xfrm>
            <a:custGeom>
              <a:avLst/>
              <a:gdLst/>
              <a:ahLst/>
              <a:cxnLst/>
              <a:rect l="l" t="t" r="r" b="b"/>
              <a:pathLst>
                <a:path w="1429" h="596" extrusionOk="0">
                  <a:moveTo>
                    <a:pt x="405" y="572"/>
                  </a:moveTo>
                  <a:cubicBezTo>
                    <a:pt x="1429" y="596"/>
                    <a:pt x="976" y="48"/>
                    <a:pt x="405" y="0"/>
                  </a:cubicBezTo>
                  <a:cubicBezTo>
                    <a:pt x="0" y="227"/>
                    <a:pt x="536" y="215"/>
                    <a:pt x="405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6"/>
            <p:cNvSpPr/>
            <p:nvPr/>
          </p:nvSpPr>
          <p:spPr>
            <a:xfrm>
              <a:off x="3846900" y="21908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62" y="155"/>
                    <a:pt x="0" y="155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6"/>
            <p:cNvSpPr/>
            <p:nvPr/>
          </p:nvSpPr>
          <p:spPr>
            <a:xfrm>
              <a:off x="1674300" y="2196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7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6"/>
            <p:cNvSpPr/>
            <p:nvPr/>
          </p:nvSpPr>
          <p:spPr>
            <a:xfrm>
              <a:off x="1076900" y="2184025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8" y="501"/>
                  </a:moveTo>
                  <a:cubicBezTo>
                    <a:pt x="429" y="429"/>
                    <a:pt x="441" y="370"/>
                    <a:pt x="632" y="382"/>
                  </a:cubicBezTo>
                  <a:lnTo>
                    <a:pt x="632" y="155"/>
                  </a:lnTo>
                  <a:cubicBezTo>
                    <a:pt x="96" y="1"/>
                    <a:pt x="1" y="548"/>
                    <a:pt x="418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6"/>
            <p:cNvSpPr/>
            <p:nvPr/>
          </p:nvSpPr>
          <p:spPr>
            <a:xfrm>
              <a:off x="5763800" y="21902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6"/>
            <p:cNvSpPr/>
            <p:nvPr/>
          </p:nvSpPr>
          <p:spPr>
            <a:xfrm>
              <a:off x="5686125" y="2180450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7"/>
                  </a:moveTo>
                  <a:cubicBezTo>
                    <a:pt x="2048" y="1"/>
                    <a:pt x="0" y="382"/>
                    <a:pt x="1262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6"/>
            <p:cNvSpPr/>
            <p:nvPr/>
          </p:nvSpPr>
          <p:spPr>
            <a:xfrm>
              <a:off x="4820525" y="218552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1" y="179"/>
                    <a:pt x="667" y="0"/>
                  </a:cubicBezTo>
                  <a:lnTo>
                    <a:pt x="239" y="0"/>
                  </a:lnTo>
                  <a:cubicBezTo>
                    <a:pt x="1" y="155"/>
                    <a:pt x="1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6"/>
            <p:cNvSpPr/>
            <p:nvPr/>
          </p:nvSpPr>
          <p:spPr>
            <a:xfrm>
              <a:off x="337525" y="2184325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1" y="263"/>
                  </a:moveTo>
                  <a:cubicBezTo>
                    <a:pt x="227" y="263"/>
                    <a:pt x="251" y="358"/>
                    <a:pt x="429" y="382"/>
                  </a:cubicBezTo>
                  <a:cubicBezTo>
                    <a:pt x="1025" y="191"/>
                    <a:pt x="120" y="1"/>
                    <a:pt x="1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6"/>
            <p:cNvSpPr/>
            <p:nvPr/>
          </p:nvSpPr>
          <p:spPr>
            <a:xfrm>
              <a:off x="5905200" y="2187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19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6"/>
            <p:cNvSpPr/>
            <p:nvPr/>
          </p:nvSpPr>
          <p:spPr>
            <a:xfrm>
              <a:off x="4910725" y="2187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"/>
            <p:cNvSpPr/>
            <p:nvPr/>
          </p:nvSpPr>
          <p:spPr>
            <a:xfrm>
              <a:off x="2209800" y="2187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1" y="24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67" y="179"/>
                    <a:pt x="429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6"/>
            <p:cNvSpPr/>
            <p:nvPr/>
          </p:nvSpPr>
          <p:spPr>
            <a:xfrm>
              <a:off x="5781375" y="21757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93"/>
                  </a:moveTo>
                  <a:cubicBezTo>
                    <a:pt x="1250" y="0"/>
                    <a:pt x="0" y="655"/>
                    <a:pt x="714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6"/>
            <p:cNvSpPr/>
            <p:nvPr/>
          </p:nvSpPr>
          <p:spPr>
            <a:xfrm>
              <a:off x="4071025" y="2181650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1" y="155"/>
                  </a:moveTo>
                  <a:cubicBezTo>
                    <a:pt x="441" y="36"/>
                    <a:pt x="48" y="0"/>
                    <a:pt x="1" y="155"/>
                  </a:cubicBezTo>
                  <a:cubicBezTo>
                    <a:pt x="251" y="131"/>
                    <a:pt x="334" y="310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6"/>
            <p:cNvSpPr/>
            <p:nvPr/>
          </p:nvSpPr>
          <p:spPr>
            <a:xfrm>
              <a:off x="3867425" y="21846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96" y="131"/>
                  </a:moveTo>
                  <a:cubicBezTo>
                    <a:pt x="156" y="167"/>
                    <a:pt x="430" y="72"/>
                    <a:pt x="322" y="12"/>
                  </a:cubicBezTo>
                  <a:cubicBezTo>
                    <a:pt x="263" y="0"/>
                    <a:pt x="1" y="96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6"/>
            <p:cNvSpPr/>
            <p:nvPr/>
          </p:nvSpPr>
          <p:spPr>
            <a:xfrm>
              <a:off x="397350" y="2185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51" y="24"/>
                    <a:pt x="1" y="0"/>
                    <a:pt x="1" y="119"/>
                  </a:cubicBezTo>
                  <a:cubicBezTo>
                    <a:pt x="168" y="84"/>
                    <a:pt x="418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6"/>
            <p:cNvSpPr/>
            <p:nvPr/>
          </p:nvSpPr>
          <p:spPr>
            <a:xfrm>
              <a:off x="6005200" y="217687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80"/>
                    <a:pt x="691" y="1"/>
                  </a:cubicBezTo>
                  <a:lnTo>
                    <a:pt x="251" y="1"/>
                  </a:lnTo>
                  <a:cubicBezTo>
                    <a:pt x="1" y="168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6"/>
            <p:cNvSpPr/>
            <p:nvPr/>
          </p:nvSpPr>
          <p:spPr>
            <a:xfrm>
              <a:off x="1937725" y="21816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6"/>
            <p:cNvSpPr/>
            <p:nvPr/>
          </p:nvSpPr>
          <p:spPr>
            <a:xfrm>
              <a:off x="1671625" y="21789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6"/>
            <p:cNvSpPr/>
            <p:nvPr/>
          </p:nvSpPr>
          <p:spPr>
            <a:xfrm>
              <a:off x="1391825" y="2175700"/>
              <a:ext cx="11050" cy="7450"/>
            </a:xfrm>
            <a:custGeom>
              <a:avLst/>
              <a:gdLst/>
              <a:ahLst/>
              <a:cxnLst/>
              <a:rect l="l" t="t" r="r" b="b"/>
              <a:pathLst>
                <a:path w="442" h="298" extrusionOk="0">
                  <a:moveTo>
                    <a:pt x="441" y="167"/>
                  </a:moveTo>
                  <a:cubicBezTo>
                    <a:pt x="191" y="179"/>
                    <a:pt x="96" y="0"/>
                    <a:pt x="1" y="167"/>
                  </a:cubicBezTo>
                  <a:cubicBezTo>
                    <a:pt x="1" y="274"/>
                    <a:pt x="382" y="298"/>
                    <a:pt x="441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6"/>
            <p:cNvSpPr/>
            <p:nvPr/>
          </p:nvSpPr>
          <p:spPr>
            <a:xfrm>
              <a:off x="3625450" y="21742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6"/>
            <p:cNvSpPr/>
            <p:nvPr/>
          </p:nvSpPr>
          <p:spPr>
            <a:xfrm>
              <a:off x="1446300" y="21742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6"/>
            <p:cNvSpPr/>
            <p:nvPr/>
          </p:nvSpPr>
          <p:spPr>
            <a:xfrm>
              <a:off x="6505575" y="2173900"/>
              <a:ext cx="16375" cy="3300"/>
            </a:xfrm>
            <a:custGeom>
              <a:avLst/>
              <a:gdLst/>
              <a:ahLst/>
              <a:cxnLst/>
              <a:rect l="l" t="t" r="r" b="b"/>
              <a:pathLst>
                <a:path w="655" h="132" extrusionOk="0">
                  <a:moveTo>
                    <a:pt x="655" y="13"/>
                  </a:moveTo>
                  <a:cubicBezTo>
                    <a:pt x="405" y="25"/>
                    <a:pt x="48" y="1"/>
                    <a:pt x="0" y="132"/>
                  </a:cubicBezTo>
                  <a:cubicBezTo>
                    <a:pt x="274" y="108"/>
                    <a:pt x="631" y="132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6"/>
            <p:cNvSpPr/>
            <p:nvPr/>
          </p:nvSpPr>
          <p:spPr>
            <a:xfrm>
              <a:off x="3772175" y="21709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1" y="132"/>
                  </a:moveTo>
                  <a:cubicBezTo>
                    <a:pt x="1" y="191"/>
                    <a:pt x="180" y="263"/>
                    <a:pt x="203" y="132"/>
                  </a:cubicBezTo>
                  <a:cubicBezTo>
                    <a:pt x="215" y="60"/>
                    <a:pt x="37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6"/>
            <p:cNvSpPr/>
            <p:nvPr/>
          </p:nvSpPr>
          <p:spPr>
            <a:xfrm>
              <a:off x="739675" y="2167075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67"/>
                  </a:moveTo>
                  <a:cubicBezTo>
                    <a:pt x="179" y="179"/>
                    <a:pt x="83" y="0"/>
                    <a:pt x="0" y="167"/>
                  </a:cubicBezTo>
                  <a:cubicBezTo>
                    <a:pt x="0" y="286"/>
                    <a:pt x="369" y="321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"/>
            <p:cNvSpPr/>
            <p:nvPr/>
          </p:nvSpPr>
          <p:spPr>
            <a:xfrm>
              <a:off x="1174250" y="2165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20"/>
                  </a:moveTo>
                  <a:cubicBezTo>
                    <a:pt x="226" y="60"/>
                    <a:pt x="48" y="1"/>
                    <a:pt x="0" y="120"/>
                  </a:cubicBezTo>
                  <a:cubicBezTo>
                    <a:pt x="0" y="191"/>
                    <a:pt x="179" y="251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6"/>
            <p:cNvSpPr/>
            <p:nvPr/>
          </p:nvSpPr>
          <p:spPr>
            <a:xfrm>
              <a:off x="3032800" y="21623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1"/>
                    <a:pt x="1" y="131"/>
                  </a:cubicBezTo>
                  <a:cubicBezTo>
                    <a:pt x="13" y="191"/>
                    <a:pt x="191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6"/>
            <p:cNvSpPr/>
            <p:nvPr/>
          </p:nvSpPr>
          <p:spPr>
            <a:xfrm>
              <a:off x="6190650" y="215932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31"/>
                  </a:moveTo>
                  <a:cubicBezTo>
                    <a:pt x="393" y="0"/>
                    <a:pt x="203" y="60"/>
                    <a:pt x="12" y="131"/>
                  </a:cubicBezTo>
                  <a:cubicBezTo>
                    <a:pt x="0" y="250"/>
                    <a:pt x="381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6"/>
            <p:cNvSpPr/>
            <p:nvPr/>
          </p:nvSpPr>
          <p:spPr>
            <a:xfrm>
              <a:off x="3576625" y="21602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41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6"/>
            <p:cNvSpPr/>
            <p:nvPr/>
          </p:nvSpPr>
          <p:spPr>
            <a:xfrm>
              <a:off x="2437800" y="21620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3"/>
                  </a:moveTo>
                  <a:cubicBezTo>
                    <a:pt x="179" y="179"/>
                    <a:pt x="453" y="84"/>
                    <a:pt x="345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6"/>
            <p:cNvSpPr/>
            <p:nvPr/>
          </p:nvSpPr>
          <p:spPr>
            <a:xfrm>
              <a:off x="2217825" y="21596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119"/>
                  </a:moveTo>
                  <a:cubicBezTo>
                    <a:pt x="0" y="179"/>
                    <a:pt x="179" y="262"/>
                    <a:pt x="215" y="119"/>
                  </a:cubicBezTo>
                  <a:cubicBezTo>
                    <a:pt x="215" y="60"/>
                    <a:pt x="36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6"/>
            <p:cNvSpPr/>
            <p:nvPr/>
          </p:nvSpPr>
          <p:spPr>
            <a:xfrm>
              <a:off x="1717750" y="215932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215"/>
                    <a:pt x="180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6"/>
            <p:cNvSpPr/>
            <p:nvPr/>
          </p:nvSpPr>
          <p:spPr>
            <a:xfrm>
              <a:off x="647400" y="21626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6"/>
            <p:cNvSpPr/>
            <p:nvPr/>
          </p:nvSpPr>
          <p:spPr>
            <a:xfrm>
              <a:off x="5506025" y="21536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43"/>
                  </a:moveTo>
                  <a:cubicBezTo>
                    <a:pt x="382" y="0"/>
                    <a:pt x="191" y="60"/>
                    <a:pt x="1" y="143"/>
                  </a:cubicBezTo>
                  <a:cubicBezTo>
                    <a:pt x="1" y="262"/>
                    <a:pt x="370" y="286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6"/>
            <p:cNvSpPr/>
            <p:nvPr/>
          </p:nvSpPr>
          <p:spPr>
            <a:xfrm>
              <a:off x="5068475" y="21563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6"/>
            <p:cNvSpPr/>
            <p:nvPr/>
          </p:nvSpPr>
          <p:spPr>
            <a:xfrm>
              <a:off x="4185025" y="215157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1"/>
                  </a:moveTo>
                  <a:lnTo>
                    <a:pt x="227" y="1"/>
                  </a:lnTo>
                  <a:cubicBezTo>
                    <a:pt x="227" y="120"/>
                    <a:pt x="49" y="132"/>
                    <a:pt x="1" y="227"/>
                  </a:cubicBezTo>
                  <a:cubicBezTo>
                    <a:pt x="287" y="239"/>
                    <a:pt x="299" y="370"/>
                    <a:pt x="65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6"/>
            <p:cNvSpPr/>
            <p:nvPr/>
          </p:nvSpPr>
          <p:spPr>
            <a:xfrm>
              <a:off x="2427375" y="21512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5" y="96"/>
                    <a:pt x="762" y="13"/>
                  </a:cubicBezTo>
                  <a:cubicBezTo>
                    <a:pt x="417" y="25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6"/>
            <p:cNvSpPr/>
            <p:nvPr/>
          </p:nvSpPr>
          <p:spPr>
            <a:xfrm>
              <a:off x="5677175" y="21507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79"/>
                    <a:pt x="430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6"/>
            <p:cNvSpPr/>
            <p:nvPr/>
          </p:nvSpPr>
          <p:spPr>
            <a:xfrm>
              <a:off x="3764150" y="2140275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8"/>
                    <a:pt x="774" y="334"/>
                    <a:pt x="953" y="0"/>
                  </a:cubicBezTo>
                  <a:cubicBezTo>
                    <a:pt x="0" y="48"/>
                    <a:pt x="643" y="239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6"/>
            <p:cNvSpPr/>
            <p:nvPr/>
          </p:nvSpPr>
          <p:spPr>
            <a:xfrm>
              <a:off x="2214850" y="21507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6"/>
            <p:cNvSpPr/>
            <p:nvPr/>
          </p:nvSpPr>
          <p:spPr>
            <a:xfrm>
              <a:off x="1714775" y="21507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80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6"/>
            <p:cNvSpPr/>
            <p:nvPr/>
          </p:nvSpPr>
          <p:spPr>
            <a:xfrm>
              <a:off x="376825" y="2138200"/>
              <a:ext cx="36625" cy="19075"/>
            </a:xfrm>
            <a:custGeom>
              <a:avLst/>
              <a:gdLst/>
              <a:ahLst/>
              <a:cxnLst/>
              <a:rect l="l" t="t" r="r" b="b"/>
              <a:pathLst>
                <a:path w="1465" h="763" extrusionOk="0">
                  <a:moveTo>
                    <a:pt x="1465" y="429"/>
                  </a:moveTo>
                  <a:cubicBezTo>
                    <a:pt x="1048" y="381"/>
                    <a:pt x="1298" y="0"/>
                    <a:pt x="596" y="83"/>
                  </a:cubicBezTo>
                  <a:cubicBezTo>
                    <a:pt x="0" y="262"/>
                    <a:pt x="1131" y="762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6"/>
            <p:cNvSpPr/>
            <p:nvPr/>
          </p:nvSpPr>
          <p:spPr>
            <a:xfrm>
              <a:off x="7013950" y="21453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6"/>
            <p:cNvSpPr/>
            <p:nvPr/>
          </p:nvSpPr>
          <p:spPr>
            <a:xfrm>
              <a:off x="5837325" y="21459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6"/>
            <p:cNvSpPr/>
            <p:nvPr/>
          </p:nvSpPr>
          <p:spPr>
            <a:xfrm>
              <a:off x="3570375" y="2137300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15"/>
                    <a:pt x="239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6"/>
            <p:cNvSpPr/>
            <p:nvPr/>
          </p:nvSpPr>
          <p:spPr>
            <a:xfrm>
              <a:off x="2649725" y="2139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4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6"/>
            <p:cNvSpPr/>
            <p:nvPr/>
          </p:nvSpPr>
          <p:spPr>
            <a:xfrm>
              <a:off x="1334675" y="21396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6"/>
            <p:cNvSpPr/>
            <p:nvPr/>
          </p:nvSpPr>
          <p:spPr>
            <a:xfrm>
              <a:off x="443200" y="2139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6"/>
            <p:cNvSpPr/>
            <p:nvPr/>
          </p:nvSpPr>
          <p:spPr>
            <a:xfrm>
              <a:off x="3818325" y="21367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6"/>
            <p:cNvSpPr/>
            <p:nvPr/>
          </p:nvSpPr>
          <p:spPr>
            <a:xfrm>
              <a:off x="1935050" y="2131050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1" y="250"/>
                  </a:moveTo>
                  <a:cubicBezTo>
                    <a:pt x="298" y="405"/>
                    <a:pt x="810" y="405"/>
                    <a:pt x="882" y="131"/>
                  </a:cubicBezTo>
                  <a:cubicBezTo>
                    <a:pt x="584" y="0"/>
                    <a:pt x="60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6"/>
            <p:cNvSpPr/>
            <p:nvPr/>
          </p:nvSpPr>
          <p:spPr>
            <a:xfrm>
              <a:off x="6908300" y="213135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8"/>
                    <a:pt x="369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6"/>
            <p:cNvSpPr/>
            <p:nvPr/>
          </p:nvSpPr>
          <p:spPr>
            <a:xfrm>
              <a:off x="6359125" y="2131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3"/>
                  </a:moveTo>
                  <a:cubicBezTo>
                    <a:pt x="226" y="84"/>
                    <a:pt x="48" y="0"/>
                    <a:pt x="0" y="143"/>
                  </a:cubicBezTo>
                  <a:cubicBezTo>
                    <a:pt x="0" y="203"/>
                    <a:pt x="179" y="262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6"/>
            <p:cNvSpPr/>
            <p:nvPr/>
          </p:nvSpPr>
          <p:spPr>
            <a:xfrm>
              <a:off x="3864750" y="213195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6"/>
            <p:cNvSpPr/>
            <p:nvPr/>
          </p:nvSpPr>
          <p:spPr>
            <a:xfrm>
              <a:off x="1334675" y="21340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6"/>
            <p:cNvSpPr/>
            <p:nvPr/>
          </p:nvSpPr>
          <p:spPr>
            <a:xfrm>
              <a:off x="1309975" y="21319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3"/>
                    <a:pt x="0" y="214"/>
                  </a:cubicBezTo>
                  <a:cubicBezTo>
                    <a:pt x="346" y="214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6"/>
            <p:cNvSpPr/>
            <p:nvPr/>
          </p:nvSpPr>
          <p:spPr>
            <a:xfrm>
              <a:off x="378000" y="21340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22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80" y="167"/>
                    <a:pt x="453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6"/>
            <p:cNvSpPr/>
            <p:nvPr/>
          </p:nvSpPr>
          <p:spPr>
            <a:xfrm>
              <a:off x="7027650" y="2125400"/>
              <a:ext cx="21750" cy="10425"/>
            </a:xfrm>
            <a:custGeom>
              <a:avLst/>
              <a:gdLst/>
              <a:ahLst/>
              <a:cxnLst/>
              <a:rect l="l" t="t" r="r" b="b"/>
              <a:pathLst>
                <a:path w="870" h="417" extrusionOk="0">
                  <a:moveTo>
                    <a:pt x="870" y="381"/>
                  </a:moveTo>
                  <a:lnTo>
                    <a:pt x="870" y="36"/>
                  </a:lnTo>
                  <a:cubicBezTo>
                    <a:pt x="370" y="0"/>
                    <a:pt x="48" y="60"/>
                    <a:pt x="1" y="262"/>
                  </a:cubicBezTo>
                  <a:cubicBezTo>
                    <a:pt x="286" y="298"/>
                    <a:pt x="405" y="417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6"/>
            <p:cNvSpPr/>
            <p:nvPr/>
          </p:nvSpPr>
          <p:spPr>
            <a:xfrm>
              <a:off x="6532950" y="21283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0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6"/>
            <p:cNvSpPr/>
            <p:nvPr/>
          </p:nvSpPr>
          <p:spPr>
            <a:xfrm>
              <a:off x="6293625" y="2120625"/>
              <a:ext cx="23550" cy="14325"/>
            </a:xfrm>
            <a:custGeom>
              <a:avLst/>
              <a:gdLst/>
              <a:ahLst/>
              <a:cxnLst/>
              <a:rect l="l" t="t" r="r" b="b"/>
              <a:pathLst>
                <a:path w="942" h="573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775" y="286"/>
                    <a:pt x="941" y="179"/>
                    <a:pt x="429" y="1"/>
                  </a:cubicBezTo>
                  <a:cubicBezTo>
                    <a:pt x="596" y="310"/>
                    <a:pt x="1" y="227"/>
                    <a:pt x="1" y="453"/>
                  </a:cubicBezTo>
                  <a:cubicBezTo>
                    <a:pt x="144" y="465"/>
                    <a:pt x="263" y="465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6"/>
            <p:cNvSpPr/>
            <p:nvPr/>
          </p:nvSpPr>
          <p:spPr>
            <a:xfrm>
              <a:off x="6239150" y="21259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203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6"/>
            <p:cNvSpPr/>
            <p:nvPr/>
          </p:nvSpPr>
          <p:spPr>
            <a:xfrm>
              <a:off x="3617400" y="2118850"/>
              <a:ext cx="46475" cy="13125"/>
            </a:xfrm>
            <a:custGeom>
              <a:avLst/>
              <a:gdLst/>
              <a:ahLst/>
              <a:cxnLst/>
              <a:rect l="l" t="t" r="r" b="b"/>
              <a:pathLst>
                <a:path w="1859" h="525" extrusionOk="0">
                  <a:moveTo>
                    <a:pt x="751" y="524"/>
                  </a:moveTo>
                  <a:cubicBezTo>
                    <a:pt x="1858" y="72"/>
                    <a:pt x="1" y="0"/>
                    <a:pt x="751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6"/>
            <p:cNvSpPr/>
            <p:nvPr/>
          </p:nvSpPr>
          <p:spPr>
            <a:xfrm>
              <a:off x="3886200" y="21262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6"/>
            <p:cNvSpPr/>
            <p:nvPr/>
          </p:nvSpPr>
          <p:spPr>
            <a:xfrm>
              <a:off x="3462625" y="21233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6"/>
            <p:cNvSpPr/>
            <p:nvPr/>
          </p:nvSpPr>
          <p:spPr>
            <a:xfrm>
              <a:off x="2658050" y="212300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6"/>
            <p:cNvSpPr/>
            <p:nvPr/>
          </p:nvSpPr>
          <p:spPr>
            <a:xfrm>
              <a:off x="1309975" y="2120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6"/>
            <p:cNvSpPr/>
            <p:nvPr/>
          </p:nvSpPr>
          <p:spPr>
            <a:xfrm>
              <a:off x="7179750" y="2111700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1" y="358"/>
                  </a:moveTo>
                  <a:cubicBezTo>
                    <a:pt x="882" y="751"/>
                    <a:pt x="513" y="0"/>
                    <a:pt x="1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6"/>
            <p:cNvSpPr/>
            <p:nvPr/>
          </p:nvSpPr>
          <p:spPr>
            <a:xfrm>
              <a:off x="5380725" y="21173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191"/>
                    <a:pt x="191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6"/>
            <p:cNvSpPr/>
            <p:nvPr/>
          </p:nvSpPr>
          <p:spPr>
            <a:xfrm>
              <a:off x="7155350" y="21170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44"/>
                  </a:moveTo>
                  <a:cubicBezTo>
                    <a:pt x="167" y="179"/>
                    <a:pt x="429" y="84"/>
                    <a:pt x="322" y="25"/>
                  </a:cubicBezTo>
                  <a:cubicBezTo>
                    <a:pt x="262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6"/>
            <p:cNvSpPr/>
            <p:nvPr/>
          </p:nvSpPr>
          <p:spPr>
            <a:xfrm>
              <a:off x="1970475" y="2117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67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6"/>
            <p:cNvSpPr/>
            <p:nvPr/>
          </p:nvSpPr>
          <p:spPr>
            <a:xfrm>
              <a:off x="1120075" y="2117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79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6"/>
            <p:cNvSpPr/>
            <p:nvPr/>
          </p:nvSpPr>
          <p:spPr>
            <a:xfrm>
              <a:off x="872425" y="2117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34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6"/>
            <p:cNvSpPr/>
            <p:nvPr/>
          </p:nvSpPr>
          <p:spPr>
            <a:xfrm>
              <a:off x="7261300" y="2109625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0"/>
                  </a:moveTo>
                  <a:cubicBezTo>
                    <a:pt x="287" y="0"/>
                    <a:pt x="108" y="83"/>
                    <a:pt x="1" y="214"/>
                  </a:cubicBezTo>
                  <a:cubicBezTo>
                    <a:pt x="346" y="203"/>
                    <a:pt x="751" y="238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6"/>
            <p:cNvSpPr/>
            <p:nvPr/>
          </p:nvSpPr>
          <p:spPr>
            <a:xfrm>
              <a:off x="7166350" y="21090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8"/>
                  </a:moveTo>
                  <a:cubicBezTo>
                    <a:pt x="537" y="119"/>
                    <a:pt x="715" y="107"/>
                    <a:pt x="763" y="24"/>
                  </a:cubicBezTo>
                  <a:cubicBezTo>
                    <a:pt x="418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6"/>
            <p:cNvSpPr/>
            <p:nvPr/>
          </p:nvSpPr>
          <p:spPr>
            <a:xfrm>
              <a:off x="2527375" y="2103950"/>
              <a:ext cx="11050" cy="11050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442" y="1"/>
                  </a:moveTo>
                  <a:lnTo>
                    <a:pt x="1" y="1"/>
                  </a:lnTo>
                  <a:lnTo>
                    <a:pt x="1" y="441"/>
                  </a:lnTo>
                  <a:lnTo>
                    <a:pt x="442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6"/>
            <p:cNvSpPr/>
            <p:nvPr/>
          </p:nvSpPr>
          <p:spPr>
            <a:xfrm>
              <a:off x="5562875" y="21087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84"/>
                    <a:pt x="108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6"/>
            <p:cNvSpPr/>
            <p:nvPr/>
          </p:nvSpPr>
          <p:spPr>
            <a:xfrm>
              <a:off x="6734175" y="2106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83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6"/>
            <p:cNvSpPr/>
            <p:nvPr/>
          </p:nvSpPr>
          <p:spPr>
            <a:xfrm>
              <a:off x="5391725" y="21060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6" y="24"/>
                  </a:moveTo>
                  <a:cubicBezTo>
                    <a:pt x="406" y="36"/>
                    <a:pt x="48" y="0"/>
                    <a:pt x="1" y="143"/>
                  </a:cubicBezTo>
                  <a:cubicBezTo>
                    <a:pt x="251" y="107"/>
                    <a:pt x="620" y="155"/>
                    <a:pt x="656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6"/>
            <p:cNvSpPr/>
            <p:nvPr/>
          </p:nvSpPr>
          <p:spPr>
            <a:xfrm>
              <a:off x="7222925" y="21006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24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6"/>
            <p:cNvSpPr/>
            <p:nvPr/>
          </p:nvSpPr>
          <p:spPr>
            <a:xfrm>
              <a:off x="7102950" y="2100975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80" y="227"/>
                  </a:moveTo>
                  <a:lnTo>
                    <a:pt x="680" y="1"/>
                  </a:lnTo>
                  <a:lnTo>
                    <a:pt x="25" y="1"/>
                  </a:lnTo>
                  <a:cubicBezTo>
                    <a:pt x="1" y="191"/>
                    <a:pt x="251" y="263"/>
                    <a:pt x="680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6"/>
            <p:cNvSpPr/>
            <p:nvPr/>
          </p:nvSpPr>
          <p:spPr>
            <a:xfrm>
              <a:off x="1346575" y="2087600"/>
              <a:ext cx="28900" cy="16375"/>
            </a:xfrm>
            <a:custGeom>
              <a:avLst/>
              <a:gdLst/>
              <a:ahLst/>
              <a:cxnLst/>
              <a:rect l="l" t="t" r="r" b="b"/>
              <a:pathLst>
                <a:path w="1156" h="655" extrusionOk="0">
                  <a:moveTo>
                    <a:pt x="941" y="655"/>
                  </a:moveTo>
                  <a:cubicBezTo>
                    <a:pt x="1156" y="0"/>
                    <a:pt x="1" y="595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6"/>
            <p:cNvSpPr/>
            <p:nvPr/>
          </p:nvSpPr>
          <p:spPr>
            <a:xfrm>
              <a:off x="6685050" y="2089675"/>
              <a:ext cx="23825" cy="11325"/>
            </a:xfrm>
            <a:custGeom>
              <a:avLst/>
              <a:gdLst/>
              <a:ahLst/>
              <a:cxnLst/>
              <a:rect l="l" t="t" r="r" b="b"/>
              <a:pathLst>
                <a:path w="953" h="453" extrusionOk="0">
                  <a:moveTo>
                    <a:pt x="655" y="0"/>
                  </a:moveTo>
                  <a:cubicBezTo>
                    <a:pt x="846" y="358"/>
                    <a:pt x="84" y="239"/>
                    <a:pt x="0" y="453"/>
                  </a:cubicBezTo>
                  <a:lnTo>
                    <a:pt x="858" y="453"/>
                  </a:lnTo>
                  <a:cubicBezTo>
                    <a:pt x="834" y="286"/>
                    <a:pt x="953" y="36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6"/>
            <p:cNvSpPr/>
            <p:nvPr/>
          </p:nvSpPr>
          <p:spPr>
            <a:xfrm>
              <a:off x="5402450" y="2098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79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6"/>
            <p:cNvSpPr/>
            <p:nvPr/>
          </p:nvSpPr>
          <p:spPr>
            <a:xfrm>
              <a:off x="4247550" y="20971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6"/>
            <p:cNvSpPr/>
            <p:nvPr/>
          </p:nvSpPr>
          <p:spPr>
            <a:xfrm>
              <a:off x="1930000" y="2092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0" y="346"/>
                  </a:moveTo>
                  <a:lnTo>
                    <a:pt x="429" y="346"/>
                  </a:lnTo>
                  <a:cubicBezTo>
                    <a:pt x="441" y="191"/>
                    <a:pt x="715" y="191"/>
                    <a:pt x="655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6"/>
            <p:cNvSpPr/>
            <p:nvPr/>
          </p:nvSpPr>
          <p:spPr>
            <a:xfrm>
              <a:off x="7149700" y="20947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19" y="132"/>
                  </a:moveTo>
                  <a:cubicBezTo>
                    <a:pt x="179" y="156"/>
                    <a:pt x="453" y="72"/>
                    <a:pt x="345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6"/>
            <p:cNvSpPr/>
            <p:nvPr/>
          </p:nvSpPr>
          <p:spPr>
            <a:xfrm>
              <a:off x="5674500" y="208520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13"/>
                  </a:moveTo>
                  <a:cubicBezTo>
                    <a:pt x="441" y="441"/>
                    <a:pt x="465" y="382"/>
                    <a:pt x="656" y="394"/>
                  </a:cubicBezTo>
                  <a:lnTo>
                    <a:pt x="656" y="167"/>
                  </a:lnTo>
                  <a:cubicBezTo>
                    <a:pt x="120" y="1"/>
                    <a:pt x="1" y="560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6"/>
            <p:cNvSpPr/>
            <p:nvPr/>
          </p:nvSpPr>
          <p:spPr>
            <a:xfrm>
              <a:off x="5043775" y="20923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27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6"/>
            <p:cNvSpPr/>
            <p:nvPr/>
          </p:nvSpPr>
          <p:spPr>
            <a:xfrm>
              <a:off x="6407925" y="2084325"/>
              <a:ext cx="26825" cy="17275"/>
            </a:xfrm>
            <a:custGeom>
              <a:avLst/>
              <a:gdLst/>
              <a:ahLst/>
              <a:cxnLst/>
              <a:rect l="l" t="t" r="r" b="b"/>
              <a:pathLst>
                <a:path w="1073" h="691" extrusionOk="0">
                  <a:moveTo>
                    <a:pt x="1" y="95"/>
                  </a:moveTo>
                  <a:lnTo>
                    <a:pt x="1" y="322"/>
                  </a:lnTo>
                  <a:cubicBezTo>
                    <a:pt x="394" y="691"/>
                    <a:pt x="1072" y="0"/>
                    <a:pt x="1" y="9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6"/>
            <p:cNvSpPr/>
            <p:nvPr/>
          </p:nvSpPr>
          <p:spPr>
            <a:xfrm>
              <a:off x="5372675" y="20917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6"/>
            <p:cNvSpPr/>
            <p:nvPr/>
          </p:nvSpPr>
          <p:spPr>
            <a:xfrm>
              <a:off x="3650150" y="2072700"/>
              <a:ext cx="29775" cy="27425"/>
            </a:xfrm>
            <a:custGeom>
              <a:avLst/>
              <a:gdLst/>
              <a:ahLst/>
              <a:cxnLst/>
              <a:rect l="l" t="t" r="r" b="b"/>
              <a:pathLst>
                <a:path w="1191" h="1097" extrusionOk="0">
                  <a:moveTo>
                    <a:pt x="1191" y="679"/>
                  </a:moveTo>
                  <a:lnTo>
                    <a:pt x="1191" y="465"/>
                  </a:lnTo>
                  <a:cubicBezTo>
                    <a:pt x="310" y="1"/>
                    <a:pt x="0" y="1096"/>
                    <a:pt x="119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6"/>
            <p:cNvSpPr/>
            <p:nvPr/>
          </p:nvSpPr>
          <p:spPr>
            <a:xfrm>
              <a:off x="7368475" y="2081350"/>
              <a:ext cx="17875" cy="8350"/>
            </a:xfrm>
            <a:custGeom>
              <a:avLst/>
              <a:gdLst/>
              <a:ahLst/>
              <a:cxnLst/>
              <a:rect l="l" t="t" r="r" b="b"/>
              <a:pathLst>
                <a:path w="715" h="334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74" y="143"/>
                    <a:pt x="0" y="143"/>
                    <a:pt x="60" y="333"/>
                  </a:cubicBezTo>
                  <a:lnTo>
                    <a:pt x="715" y="33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6"/>
            <p:cNvSpPr/>
            <p:nvPr/>
          </p:nvSpPr>
          <p:spPr>
            <a:xfrm>
              <a:off x="255675" y="20834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6"/>
            <p:cNvSpPr/>
            <p:nvPr/>
          </p:nvSpPr>
          <p:spPr>
            <a:xfrm>
              <a:off x="7087175" y="20807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6"/>
            <p:cNvSpPr/>
            <p:nvPr/>
          </p:nvSpPr>
          <p:spPr>
            <a:xfrm>
              <a:off x="6810375" y="2072700"/>
              <a:ext cx="31275" cy="17600"/>
            </a:xfrm>
            <a:custGeom>
              <a:avLst/>
              <a:gdLst/>
              <a:ahLst/>
              <a:cxnLst/>
              <a:rect l="l" t="t" r="r" b="b"/>
              <a:pathLst>
                <a:path w="1251" h="704" extrusionOk="0">
                  <a:moveTo>
                    <a:pt x="1072" y="560"/>
                  </a:moveTo>
                  <a:cubicBezTo>
                    <a:pt x="1250" y="179"/>
                    <a:pt x="857" y="72"/>
                    <a:pt x="417" y="1"/>
                  </a:cubicBezTo>
                  <a:cubicBezTo>
                    <a:pt x="0" y="227"/>
                    <a:pt x="191" y="703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6"/>
            <p:cNvSpPr/>
            <p:nvPr/>
          </p:nvSpPr>
          <p:spPr>
            <a:xfrm>
              <a:off x="4714875" y="20834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79" y="167"/>
                    <a:pt x="452" y="72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6"/>
            <p:cNvSpPr/>
            <p:nvPr/>
          </p:nvSpPr>
          <p:spPr>
            <a:xfrm>
              <a:off x="791150" y="20834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6"/>
            <p:cNvSpPr/>
            <p:nvPr/>
          </p:nvSpPr>
          <p:spPr>
            <a:xfrm>
              <a:off x="7147000" y="20813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83"/>
                    <a:pt x="442" y="95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6"/>
            <p:cNvSpPr/>
            <p:nvPr/>
          </p:nvSpPr>
          <p:spPr>
            <a:xfrm>
              <a:off x="5299450" y="205902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2"/>
                  </a:moveTo>
                  <a:cubicBezTo>
                    <a:pt x="1668" y="833"/>
                    <a:pt x="25" y="0"/>
                    <a:pt x="1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6"/>
            <p:cNvSpPr/>
            <p:nvPr/>
          </p:nvSpPr>
          <p:spPr>
            <a:xfrm>
              <a:off x="774775" y="2080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80" y="179"/>
                    <a:pt x="442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6"/>
            <p:cNvSpPr/>
            <p:nvPr/>
          </p:nvSpPr>
          <p:spPr>
            <a:xfrm>
              <a:off x="2782775" y="20727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20"/>
                  </a:moveTo>
                  <a:cubicBezTo>
                    <a:pt x="227" y="60"/>
                    <a:pt x="48" y="1"/>
                    <a:pt x="1" y="120"/>
                  </a:cubicBezTo>
                  <a:cubicBezTo>
                    <a:pt x="12" y="179"/>
                    <a:pt x="191" y="239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6"/>
            <p:cNvSpPr/>
            <p:nvPr/>
          </p:nvSpPr>
          <p:spPr>
            <a:xfrm>
              <a:off x="5739700" y="20670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429" y="346"/>
                  </a:lnTo>
                  <a:cubicBezTo>
                    <a:pt x="441" y="191"/>
                    <a:pt x="715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6"/>
            <p:cNvSpPr/>
            <p:nvPr/>
          </p:nvSpPr>
          <p:spPr>
            <a:xfrm>
              <a:off x="5489650" y="206705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6" y="120"/>
                  </a:moveTo>
                  <a:cubicBezTo>
                    <a:pt x="430" y="120"/>
                    <a:pt x="394" y="36"/>
                    <a:pt x="215" y="1"/>
                  </a:cubicBezTo>
                  <a:cubicBezTo>
                    <a:pt x="215" y="120"/>
                    <a:pt x="37" y="131"/>
                    <a:pt x="1" y="227"/>
                  </a:cubicBezTo>
                  <a:cubicBezTo>
                    <a:pt x="215" y="227"/>
                    <a:pt x="251" y="310"/>
                    <a:pt x="430" y="334"/>
                  </a:cubicBezTo>
                  <a:cubicBezTo>
                    <a:pt x="430" y="227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6"/>
            <p:cNvSpPr/>
            <p:nvPr/>
          </p:nvSpPr>
          <p:spPr>
            <a:xfrm>
              <a:off x="3095325" y="2071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43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6"/>
            <p:cNvSpPr/>
            <p:nvPr/>
          </p:nvSpPr>
          <p:spPr>
            <a:xfrm>
              <a:off x="1989525" y="2069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6"/>
            <p:cNvSpPr/>
            <p:nvPr/>
          </p:nvSpPr>
          <p:spPr>
            <a:xfrm>
              <a:off x="6649925" y="20694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5"/>
                  </a:moveTo>
                  <a:cubicBezTo>
                    <a:pt x="274" y="1"/>
                    <a:pt x="1" y="84"/>
                    <a:pt x="108" y="144"/>
                  </a:cubicBezTo>
                  <a:cubicBezTo>
                    <a:pt x="167" y="156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6"/>
            <p:cNvSpPr/>
            <p:nvPr/>
          </p:nvSpPr>
          <p:spPr>
            <a:xfrm>
              <a:off x="459575" y="206942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6"/>
            <p:cNvSpPr/>
            <p:nvPr/>
          </p:nvSpPr>
          <p:spPr>
            <a:xfrm>
              <a:off x="5612000" y="20664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6"/>
            <p:cNvSpPr/>
            <p:nvPr/>
          </p:nvSpPr>
          <p:spPr>
            <a:xfrm>
              <a:off x="5405425" y="20611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19"/>
                    <a:pt x="715" y="108"/>
                    <a:pt x="763" y="12"/>
                  </a:cubicBezTo>
                  <a:cubicBezTo>
                    <a:pt x="417" y="36"/>
                    <a:pt x="1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6"/>
            <p:cNvSpPr/>
            <p:nvPr/>
          </p:nvSpPr>
          <p:spPr>
            <a:xfrm>
              <a:off x="5000325" y="20581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6"/>
            <p:cNvSpPr/>
            <p:nvPr/>
          </p:nvSpPr>
          <p:spPr>
            <a:xfrm>
              <a:off x="4603550" y="2056025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6"/>
            <p:cNvSpPr/>
            <p:nvPr/>
          </p:nvSpPr>
          <p:spPr>
            <a:xfrm>
              <a:off x="1927025" y="2057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43"/>
                  </a:moveTo>
                  <a:cubicBezTo>
                    <a:pt x="179" y="179"/>
                    <a:pt x="441" y="84"/>
                    <a:pt x="345" y="24"/>
                  </a:cubicBezTo>
                  <a:cubicBezTo>
                    <a:pt x="262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6"/>
            <p:cNvSpPr/>
            <p:nvPr/>
          </p:nvSpPr>
          <p:spPr>
            <a:xfrm>
              <a:off x="684600" y="205305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15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6"/>
            <p:cNvSpPr/>
            <p:nvPr/>
          </p:nvSpPr>
          <p:spPr>
            <a:xfrm>
              <a:off x="4366900" y="20495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6"/>
            <p:cNvSpPr/>
            <p:nvPr/>
          </p:nvSpPr>
          <p:spPr>
            <a:xfrm>
              <a:off x="1802600" y="2044725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96" y="227"/>
                  </a:moveTo>
                  <a:cubicBezTo>
                    <a:pt x="381" y="227"/>
                    <a:pt x="393" y="370"/>
                    <a:pt x="750" y="346"/>
                  </a:cubicBezTo>
                  <a:cubicBezTo>
                    <a:pt x="1072" y="60"/>
                    <a:pt x="0" y="1"/>
                    <a:pt x="96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6"/>
            <p:cNvSpPr/>
            <p:nvPr/>
          </p:nvSpPr>
          <p:spPr>
            <a:xfrm>
              <a:off x="3932325" y="20465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6"/>
                  </a:moveTo>
                  <a:cubicBezTo>
                    <a:pt x="179" y="180"/>
                    <a:pt x="453" y="96"/>
                    <a:pt x="334" y="37"/>
                  </a:cubicBezTo>
                  <a:cubicBezTo>
                    <a:pt x="274" y="1"/>
                    <a:pt x="0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6"/>
            <p:cNvSpPr/>
            <p:nvPr/>
          </p:nvSpPr>
          <p:spPr>
            <a:xfrm>
              <a:off x="3440600" y="204412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81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6"/>
            <p:cNvSpPr/>
            <p:nvPr/>
          </p:nvSpPr>
          <p:spPr>
            <a:xfrm>
              <a:off x="1212650" y="2044725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1"/>
                  </a:moveTo>
                  <a:cubicBezTo>
                    <a:pt x="262" y="36"/>
                    <a:pt x="0" y="1"/>
                    <a:pt x="0" y="108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6"/>
            <p:cNvSpPr/>
            <p:nvPr/>
          </p:nvSpPr>
          <p:spPr>
            <a:xfrm>
              <a:off x="800375" y="2036100"/>
              <a:ext cx="21475" cy="11325"/>
            </a:xfrm>
            <a:custGeom>
              <a:avLst/>
              <a:gdLst/>
              <a:ahLst/>
              <a:cxnLst/>
              <a:rect l="l" t="t" r="r" b="b"/>
              <a:pathLst>
                <a:path w="859" h="453" extrusionOk="0">
                  <a:moveTo>
                    <a:pt x="608" y="453"/>
                  </a:moveTo>
                  <a:cubicBezTo>
                    <a:pt x="739" y="453"/>
                    <a:pt x="858" y="429"/>
                    <a:pt x="822" y="346"/>
                  </a:cubicBezTo>
                  <a:cubicBezTo>
                    <a:pt x="453" y="346"/>
                    <a:pt x="691" y="36"/>
                    <a:pt x="382" y="0"/>
                  </a:cubicBezTo>
                  <a:cubicBezTo>
                    <a:pt x="1" y="226"/>
                    <a:pt x="549" y="226"/>
                    <a:pt x="15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6"/>
            <p:cNvSpPr/>
            <p:nvPr/>
          </p:nvSpPr>
          <p:spPr>
            <a:xfrm>
              <a:off x="3761175" y="2038175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3"/>
                  </a:moveTo>
                  <a:cubicBezTo>
                    <a:pt x="441" y="24"/>
                    <a:pt x="48" y="1"/>
                    <a:pt x="0" y="143"/>
                  </a:cubicBezTo>
                  <a:cubicBezTo>
                    <a:pt x="262" y="132"/>
                    <a:pt x="346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6"/>
            <p:cNvSpPr/>
            <p:nvPr/>
          </p:nvSpPr>
          <p:spPr>
            <a:xfrm>
              <a:off x="889675" y="203372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9" y="191"/>
                    <a:pt x="703" y="12"/>
                    <a:pt x="310" y="0"/>
                  </a:cubicBezTo>
                  <a:cubicBezTo>
                    <a:pt x="239" y="143"/>
                    <a:pt x="1" y="202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6"/>
            <p:cNvSpPr/>
            <p:nvPr/>
          </p:nvSpPr>
          <p:spPr>
            <a:xfrm>
              <a:off x="3846600" y="2028050"/>
              <a:ext cx="28900" cy="18475"/>
            </a:xfrm>
            <a:custGeom>
              <a:avLst/>
              <a:gdLst/>
              <a:ahLst/>
              <a:cxnLst/>
              <a:rect l="l" t="t" r="r" b="b"/>
              <a:pathLst>
                <a:path w="1156" h="739" extrusionOk="0">
                  <a:moveTo>
                    <a:pt x="1155" y="203"/>
                  </a:moveTo>
                  <a:cubicBezTo>
                    <a:pt x="453" y="275"/>
                    <a:pt x="489" y="1"/>
                    <a:pt x="72" y="203"/>
                  </a:cubicBezTo>
                  <a:cubicBezTo>
                    <a:pt x="0" y="739"/>
                    <a:pt x="1072" y="525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6"/>
            <p:cNvSpPr/>
            <p:nvPr/>
          </p:nvSpPr>
          <p:spPr>
            <a:xfrm>
              <a:off x="1157875" y="2035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6"/>
            <p:cNvSpPr/>
            <p:nvPr/>
          </p:nvSpPr>
          <p:spPr>
            <a:xfrm>
              <a:off x="4799400" y="203072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"/>
                  </a:moveTo>
                  <a:lnTo>
                    <a:pt x="0" y="1"/>
                  </a:lnTo>
                  <a:lnTo>
                    <a:pt x="0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6"/>
            <p:cNvSpPr/>
            <p:nvPr/>
          </p:nvSpPr>
          <p:spPr>
            <a:xfrm>
              <a:off x="3923400" y="2030725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77" y="334"/>
                  </a:moveTo>
                  <a:lnTo>
                    <a:pt x="477" y="120"/>
                  </a:lnTo>
                  <a:cubicBezTo>
                    <a:pt x="262" y="120"/>
                    <a:pt x="215" y="25"/>
                    <a:pt x="48" y="1"/>
                  </a:cubicBezTo>
                  <a:cubicBezTo>
                    <a:pt x="60" y="168"/>
                    <a:pt x="0" y="382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6"/>
            <p:cNvSpPr/>
            <p:nvPr/>
          </p:nvSpPr>
          <p:spPr>
            <a:xfrm>
              <a:off x="878075" y="20325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6"/>
            <p:cNvSpPr/>
            <p:nvPr/>
          </p:nvSpPr>
          <p:spPr>
            <a:xfrm>
              <a:off x="7174100" y="2027175"/>
              <a:ext cx="11025" cy="6850"/>
            </a:xfrm>
            <a:custGeom>
              <a:avLst/>
              <a:gdLst/>
              <a:ahLst/>
              <a:cxnLst/>
              <a:rect l="l" t="t" r="r" b="b"/>
              <a:pathLst>
                <a:path w="441" h="274" extrusionOk="0">
                  <a:moveTo>
                    <a:pt x="441" y="143"/>
                  </a:moveTo>
                  <a:cubicBezTo>
                    <a:pt x="393" y="0"/>
                    <a:pt x="203" y="60"/>
                    <a:pt x="0" y="143"/>
                  </a:cubicBezTo>
                  <a:cubicBezTo>
                    <a:pt x="12" y="238"/>
                    <a:pt x="393" y="274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6"/>
            <p:cNvSpPr/>
            <p:nvPr/>
          </p:nvSpPr>
          <p:spPr>
            <a:xfrm>
              <a:off x="7345550" y="2024200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6"/>
            <p:cNvSpPr/>
            <p:nvPr/>
          </p:nvSpPr>
          <p:spPr>
            <a:xfrm>
              <a:off x="7280350" y="2024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36"/>
                  </a:moveTo>
                  <a:cubicBezTo>
                    <a:pt x="263" y="0"/>
                    <a:pt x="1" y="95"/>
                    <a:pt x="108" y="155"/>
                  </a:cubicBezTo>
                  <a:cubicBezTo>
                    <a:pt x="168" y="167"/>
                    <a:pt x="430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6"/>
            <p:cNvSpPr/>
            <p:nvPr/>
          </p:nvSpPr>
          <p:spPr>
            <a:xfrm>
              <a:off x="7009800" y="2013175"/>
              <a:ext cx="17875" cy="11925"/>
            </a:xfrm>
            <a:custGeom>
              <a:avLst/>
              <a:gdLst/>
              <a:ahLst/>
              <a:cxnLst/>
              <a:rect l="l" t="t" r="r" b="b"/>
              <a:pathLst>
                <a:path w="715" h="477" extrusionOk="0">
                  <a:moveTo>
                    <a:pt x="715" y="477"/>
                  </a:moveTo>
                  <a:lnTo>
                    <a:pt x="715" y="24"/>
                  </a:lnTo>
                  <a:cubicBezTo>
                    <a:pt x="131" y="0"/>
                    <a:pt x="0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6"/>
            <p:cNvSpPr/>
            <p:nvPr/>
          </p:nvSpPr>
          <p:spPr>
            <a:xfrm>
              <a:off x="1595425" y="20212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6"/>
            <p:cNvSpPr/>
            <p:nvPr/>
          </p:nvSpPr>
          <p:spPr>
            <a:xfrm>
              <a:off x="1576375" y="2007825"/>
              <a:ext cx="18475" cy="14300"/>
            </a:xfrm>
            <a:custGeom>
              <a:avLst/>
              <a:gdLst/>
              <a:ahLst/>
              <a:cxnLst/>
              <a:rect l="l" t="t" r="r" b="b"/>
              <a:pathLst>
                <a:path w="739" h="572" extrusionOk="0">
                  <a:moveTo>
                    <a:pt x="1" y="119"/>
                  </a:moveTo>
                  <a:lnTo>
                    <a:pt x="1" y="572"/>
                  </a:lnTo>
                  <a:lnTo>
                    <a:pt x="655" y="572"/>
                  </a:lnTo>
                  <a:cubicBezTo>
                    <a:pt x="715" y="274"/>
                    <a:pt x="739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6"/>
            <p:cNvSpPr/>
            <p:nvPr/>
          </p:nvSpPr>
          <p:spPr>
            <a:xfrm>
              <a:off x="6609450" y="2007825"/>
              <a:ext cx="20850" cy="13400"/>
            </a:xfrm>
            <a:custGeom>
              <a:avLst/>
              <a:gdLst/>
              <a:ahLst/>
              <a:cxnLst/>
              <a:rect l="l" t="t" r="r" b="b"/>
              <a:pathLst>
                <a:path w="834" h="536" extrusionOk="0">
                  <a:moveTo>
                    <a:pt x="215" y="0"/>
                  </a:moveTo>
                  <a:cubicBezTo>
                    <a:pt x="227" y="203"/>
                    <a:pt x="167" y="357"/>
                    <a:pt x="0" y="453"/>
                  </a:cubicBezTo>
                  <a:cubicBezTo>
                    <a:pt x="727" y="536"/>
                    <a:pt x="834" y="36"/>
                    <a:pt x="2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6"/>
            <p:cNvSpPr/>
            <p:nvPr/>
          </p:nvSpPr>
          <p:spPr>
            <a:xfrm>
              <a:off x="3283125" y="201317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30" y="131"/>
                  </a:moveTo>
                  <a:cubicBezTo>
                    <a:pt x="430" y="12"/>
                    <a:pt x="60" y="0"/>
                    <a:pt x="1" y="131"/>
                  </a:cubicBezTo>
                  <a:cubicBezTo>
                    <a:pt x="239" y="120"/>
                    <a:pt x="334" y="298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6"/>
            <p:cNvSpPr/>
            <p:nvPr/>
          </p:nvSpPr>
          <p:spPr>
            <a:xfrm>
              <a:off x="1416225" y="2015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6"/>
            <p:cNvSpPr/>
            <p:nvPr/>
          </p:nvSpPr>
          <p:spPr>
            <a:xfrm>
              <a:off x="641425" y="20131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3" y="191"/>
                    <a:pt x="191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6"/>
            <p:cNvSpPr/>
            <p:nvPr/>
          </p:nvSpPr>
          <p:spPr>
            <a:xfrm>
              <a:off x="413725" y="2009900"/>
              <a:ext cx="21750" cy="10150"/>
            </a:xfrm>
            <a:custGeom>
              <a:avLst/>
              <a:gdLst/>
              <a:ahLst/>
              <a:cxnLst/>
              <a:rect l="l" t="t" r="r" b="b"/>
              <a:pathLst>
                <a:path w="870" h="406" extrusionOk="0">
                  <a:moveTo>
                    <a:pt x="870" y="143"/>
                  </a:moveTo>
                  <a:cubicBezTo>
                    <a:pt x="572" y="1"/>
                    <a:pt x="60" y="1"/>
                    <a:pt x="1" y="251"/>
                  </a:cubicBezTo>
                  <a:cubicBezTo>
                    <a:pt x="286" y="405"/>
                    <a:pt x="810" y="405"/>
                    <a:pt x="87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6"/>
            <p:cNvSpPr/>
            <p:nvPr/>
          </p:nvSpPr>
          <p:spPr>
            <a:xfrm>
              <a:off x="3464700" y="199947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1" y="679"/>
                  </a:moveTo>
                  <a:cubicBezTo>
                    <a:pt x="1168" y="1"/>
                    <a:pt x="1" y="608"/>
                    <a:pt x="100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6"/>
            <p:cNvSpPr/>
            <p:nvPr/>
          </p:nvSpPr>
          <p:spPr>
            <a:xfrm>
              <a:off x="878975" y="2008400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72" y="203"/>
                  </a:moveTo>
                  <a:cubicBezTo>
                    <a:pt x="357" y="203"/>
                    <a:pt x="369" y="358"/>
                    <a:pt x="726" y="311"/>
                  </a:cubicBezTo>
                  <a:cubicBezTo>
                    <a:pt x="1072" y="37"/>
                    <a:pt x="0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6"/>
            <p:cNvSpPr/>
            <p:nvPr/>
          </p:nvSpPr>
          <p:spPr>
            <a:xfrm>
              <a:off x="5693550" y="2010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6"/>
            <p:cNvSpPr/>
            <p:nvPr/>
          </p:nvSpPr>
          <p:spPr>
            <a:xfrm>
              <a:off x="4922025" y="200245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751" y="441"/>
                  </a:moveTo>
                  <a:cubicBezTo>
                    <a:pt x="810" y="191"/>
                    <a:pt x="691" y="13"/>
                    <a:pt x="322" y="1"/>
                  </a:cubicBezTo>
                  <a:cubicBezTo>
                    <a:pt x="239" y="144"/>
                    <a:pt x="1" y="203"/>
                    <a:pt x="9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6"/>
            <p:cNvSpPr/>
            <p:nvPr/>
          </p:nvSpPr>
          <p:spPr>
            <a:xfrm>
              <a:off x="2498525" y="1998600"/>
              <a:ext cx="31275" cy="16375"/>
            </a:xfrm>
            <a:custGeom>
              <a:avLst/>
              <a:gdLst/>
              <a:ahLst/>
              <a:cxnLst/>
              <a:rect l="l" t="t" r="r" b="b"/>
              <a:pathLst>
                <a:path w="1251" h="655" extrusionOk="0">
                  <a:moveTo>
                    <a:pt x="726" y="369"/>
                  </a:moveTo>
                  <a:cubicBezTo>
                    <a:pt x="1250" y="0"/>
                    <a:pt x="0" y="655"/>
                    <a:pt x="726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"/>
            <p:cNvSpPr/>
            <p:nvPr/>
          </p:nvSpPr>
          <p:spPr>
            <a:xfrm>
              <a:off x="1918075" y="19994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34"/>
                  </a:moveTo>
                  <a:lnTo>
                    <a:pt x="477" y="120"/>
                  </a:lnTo>
                  <a:cubicBezTo>
                    <a:pt x="251" y="120"/>
                    <a:pt x="227" y="25"/>
                    <a:pt x="49" y="1"/>
                  </a:cubicBezTo>
                  <a:cubicBezTo>
                    <a:pt x="60" y="191"/>
                    <a:pt x="1" y="394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6"/>
            <p:cNvSpPr/>
            <p:nvPr/>
          </p:nvSpPr>
          <p:spPr>
            <a:xfrm>
              <a:off x="1707050" y="20051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429" y="0"/>
                  </a:moveTo>
                  <a:cubicBezTo>
                    <a:pt x="274" y="36"/>
                    <a:pt x="0" y="0"/>
                    <a:pt x="0" y="131"/>
                  </a:cubicBezTo>
                  <a:cubicBezTo>
                    <a:pt x="167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6"/>
            <p:cNvSpPr/>
            <p:nvPr/>
          </p:nvSpPr>
          <p:spPr>
            <a:xfrm>
              <a:off x="3356350" y="20015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6"/>
            <p:cNvSpPr/>
            <p:nvPr/>
          </p:nvSpPr>
          <p:spPr>
            <a:xfrm>
              <a:off x="834625" y="20015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"/>
            <p:cNvSpPr/>
            <p:nvPr/>
          </p:nvSpPr>
          <p:spPr>
            <a:xfrm>
              <a:off x="5712300" y="19968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6"/>
            <p:cNvSpPr/>
            <p:nvPr/>
          </p:nvSpPr>
          <p:spPr>
            <a:xfrm>
              <a:off x="2690800" y="19941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6"/>
            <p:cNvSpPr/>
            <p:nvPr/>
          </p:nvSpPr>
          <p:spPr>
            <a:xfrm>
              <a:off x="1846350" y="19911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7"/>
                  </a:moveTo>
                  <a:cubicBezTo>
                    <a:pt x="358" y="227"/>
                    <a:pt x="370" y="370"/>
                    <a:pt x="727" y="346"/>
                  </a:cubicBezTo>
                  <a:cubicBezTo>
                    <a:pt x="1072" y="60"/>
                    <a:pt x="0" y="0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6"/>
            <p:cNvSpPr/>
            <p:nvPr/>
          </p:nvSpPr>
          <p:spPr>
            <a:xfrm>
              <a:off x="2677100" y="19935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55"/>
                    <a:pt x="429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6"/>
            <p:cNvSpPr/>
            <p:nvPr/>
          </p:nvSpPr>
          <p:spPr>
            <a:xfrm>
              <a:off x="1957075" y="1994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20"/>
                  </a:cubicBezTo>
                  <a:cubicBezTo>
                    <a:pt x="167" y="72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6"/>
            <p:cNvSpPr/>
            <p:nvPr/>
          </p:nvSpPr>
          <p:spPr>
            <a:xfrm>
              <a:off x="1842475" y="2681125"/>
              <a:ext cx="40225" cy="16675"/>
            </a:xfrm>
            <a:custGeom>
              <a:avLst/>
              <a:gdLst/>
              <a:ahLst/>
              <a:cxnLst/>
              <a:rect l="l" t="t" r="r" b="b"/>
              <a:pathLst>
                <a:path w="1609" h="667" extrusionOk="0">
                  <a:moveTo>
                    <a:pt x="227" y="667"/>
                  </a:moveTo>
                  <a:cubicBezTo>
                    <a:pt x="1608" y="595"/>
                    <a:pt x="239" y="0"/>
                    <a:pt x="1" y="322"/>
                  </a:cubicBezTo>
                  <a:cubicBezTo>
                    <a:pt x="275" y="333"/>
                    <a:pt x="251" y="500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6"/>
            <p:cNvSpPr/>
            <p:nvPr/>
          </p:nvSpPr>
          <p:spPr>
            <a:xfrm>
              <a:off x="7125575" y="2382575"/>
              <a:ext cx="27125" cy="11325"/>
            </a:xfrm>
            <a:custGeom>
              <a:avLst/>
              <a:gdLst/>
              <a:ahLst/>
              <a:cxnLst/>
              <a:rect l="l" t="t" r="r" b="b"/>
              <a:pathLst>
                <a:path w="1085" h="453" extrusionOk="0">
                  <a:moveTo>
                    <a:pt x="1084" y="453"/>
                  </a:moveTo>
                  <a:cubicBezTo>
                    <a:pt x="1013" y="155"/>
                    <a:pt x="525" y="60"/>
                    <a:pt x="1" y="0"/>
                  </a:cubicBezTo>
                  <a:cubicBezTo>
                    <a:pt x="84" y="286"/>
                    <a:pt x="667" y="310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6"/>
            <p:cNvSpPr/>
            <p:nvPr/>
          </p:nvSpPr>
          <p:spPr>
            <a:xfrm>
              <a:off x="7380375" y="2148600"/>
              <a:ext cx="29500" cy="16700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239" y="560"/>
                  </a:moveTo>
                  <a:cubicBezTo>
                    <a:pt x="905" y="668"/>
                    <a:pt x="1179" y="13"/>
                    <a:pt x="893" y="1"/>
                  </a:cubicBezTo>
                  <a:cubicBezTo>
                    <a:pt x="703" y="203"/>
                    <a:pt x="0" y="144"/>
                    <a:pt x="23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6"/>
            <p:cNvSpPr/>
            <p:nvPr/>
          </p:nvSpPr>
          <p:spPr>
            <a:xfrm>
              <a:off x="858425" y="2074200"/>
              <a:ext cx="28000" cy="10725"/>
            </a:xfrm>
            <a:custGeom>
              <a:avLst/>
              <a:gdLst/>
              <a:ahLst/>
              <a:cxnLst/>
              <a:rect l="l" t="t" r="r" b="b"/>
              <a:pathLst>
                <a:path w="1120" h="429" extrusionOk="0">
                  <a:moveTo>
                    <a:pt x="465" y="405"/>
                  </a:moveTo>
                  <a:cubicBezTo>
                    <a:pt x="548" y="203"/>
                    <a:pt x="739" y="429"/>
                    <a:pt x="1120" y="405"/>
                  </a:cubicBezTo>
                  <a:lnTo>
                    <a:pt x="1120" y="60"/>
                  </a:lnTo>
                  <a:cubicBezTo>
                    <a:pt x="703" y="0"/>
                    <a:pt x="1" y="357"/>
                    <a:pt x="465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6"/>
            <p:cNvSpPr/>
            <p:nvPr/>
          </p:nvSpPr>
          <p:spPr>
            <a:xfrm>
              <a:off x="837600" y="2008700"/>
              <a:ext cx="29775" cy="11350"/>
            </a:xfrm>
            <a:custGeom>
              <a:avLst/>
              <a:gdLst/>
              <a:ahLst/>
              <a:cxnLst/>
              <a:rect l="l" t="t" r="r" b="b"/>
              <a:pathLst>
                <a:path w="1191" h="454" extrusionOk="0">
                  <a:moveTo>
                    <a:pt x="1084" y="310"/>
                  </a:moveTo>
                  <a:cubicBezTo>
                    <a:pt x="655" y="310"/>
                    <a:pt x="798" y="1"/>
                    <a:pt x="203" y="84"/>
                  </a:cubicBezTo>
                  <a:cubicBezTo>
                    <a:pt x="0" y="358"/>
                    <a:pt x="1191" y="453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6"/>
            <p:cNvSpPr/>
            <p:nvPr/>
          </p:nvSpPr>
          <p:spPr>
            <a:xfrm>
              <a:off x="7044325" y="3747025"/>
              <a:ext cx="11025" cy="7150"/>
            </a:xfrm>
            <a:custGeom>
              <a:avLst/>
              <a:gdLst/>
              <a:ahLst/>
              <a:cxnLst/>
              <a:rect l="l" t="t" r="r" b="b"/>
              <a:pathLst>
                <a:path w="441" h="286" extrusionOk="0">
                  <a:moveTo>
                    <a:pt x="441" y="131"/>
                  </a:moveTo>
                  <a:cubicBezTo>
                    <a:pt x="393" y="0"/>
                    <a:pt x="203" y="60"/>
                    <a:pt x="0" y="131"/>
                  </a:cubicBezTo>
                  <a:cubicBezTo>
                    <a:pt x="0" y="250"/>
                    <a:pt x="381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6"/>
            <p:cNvSpPr/>
            <p:nvPr/>
          </p:nvSpPr>
          <p:spPr>
            <a:xfrm>
              <a:off x="6568675" y="37497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0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6"/>
            <p:cNvSpPr/>
            <p:nvPr/>
          </p:nvSpPr>
          <p:spPr>
            <a:xfrm>
              <a:off x="2760750" y="3747325"/>
              <a:ext cx="17300" cy="6850"/>
            </a:xfrm>
            <a:custGeom>
              <a:avLst/>
              <a:gdLst/>
              <a:ahLst/>
              <a:cxnLst/>
              <a:rect l="l" t="t" r="r" b="b"/>
              <a:pathLst>
                <a:path w="692" h="274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191"/>
                    <a:pt x="251" y="274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6"/>
            <p:cNvSpPr/>
            <p:nvPr/>
          </p:nvSpPr>
          <p:spPr>
            <a:xfrm>
              <a:off x="288725" y="374732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0"/>
                  </a:moveTo>
                  <a:cubicBezTo>
                    <a:pt x="286" y="0"/>
                    <a:pt x="95" y="95"/>
                    <a:pt x="0" y="226"/>
                  </a:cubicBezTo>
                  <a:cubicBezTo>
                    <a:pt x="345" y="226"/>
                    <a:pt x="762" y="250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6"/>
            <p:cNvSpPr/>
            <p:nvPr/>
          </p:nvSpPr>
          <p:spPr>
            <a:xfrm>
              <a:off x="2307425" y="37467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31" y="143"/>
                  </a:cubicBezTo>
                  <a:cubicBezTo>
                    <a:pt x="191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6"/>
            <p:cNvSpPr/>
            <p:nvPr/>
          </p:nvSpPr>
          <p:spPr>
            <a:xfrm>
              <a:off x="5639075" y="374405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80" y="167"/>
                    <a:pt x="453" y="72"/>
                    <a:pt x="346" y="12"/>
                  </a:cubicBezTo>
                  <a:cubicBezTo>
                    <a:pt x="275" y="0"/>
                    <a:pt x="1" y="84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6"/>
            <p:cNvSpPr/>
            <p:nvPr/>
          </p:nvSpPr>
          <p:spPr>
            <a:xfrm>
              <a:off x="4302300" y="37440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6"/>
            <p:cNvSpPr/>
            <p:nvPr/>
          </p:nvSpPr>
          <p:spPr>
            <a:xfrm>
              <a:off x="1641850" y="3730650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656" y="0"/>
                  </a:moveTo>
                  <a:cubicBezTo>
                    <a:pt x="465" y="191"/>
                    <a:pt x="144" y="322"/>
                    <a:pt x="1" y="560"/>
                  </a:cubicBezTo>
                  <a:cubicBezTo>
                    <a:pt x="453" y="548"/>
                    <a:pt x="127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6"/>
            <p:cNvSpPr/>
            <p:nvPr/>
          </p:nvSpPr>
          <p:spPr>
            <a:xfrm>
              <a:off x="1514475" y="37410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3"/>
                    <a:pt x="321" y="24"/>
                  </a:cubicBezTo>
                  <a:cubicBezTo>
                    <a:pt x="262" y="0"/>
                    <a:pt x="0" y="83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6"/>
            <p:cNvSpPr/>
            <p:nvPr/>
          </p:nvSpPr>
          <p:spPr>
            <a:xfrm>
              <a:off x="1057850" y="37383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32"/>
                  </a:moveTo>
                  <a:cubicBezTo>
                    <a:pt x="168" y="168"/>
                    <a:pt x="429" y="72"/>
                    <a:pt x="310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6"/>
            <p:cNvSpPr/>
            <p:nvPr/>
          </p:nvSpPr>
          <p:spPr>
            <a:xfrm>
              <a:off x="2356825" y="37354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80"/>
                    <a:pt x="429" y="96"/>
                    <a:pt x="322" y="37"/>
                  </a:cubicBezTo>
                  <a:cubicBezTo>
                    <a:pt x="263" y="1"/>
                    <a:pt x="1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6"/>
            <p:cNvSpPr/>
            <p:nvPr/>
          </p:nvSpPr>
          <p:spPr>
            <a:xfrm>
              <a:off x="2462800" y="37306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6"/>
            <p:cNvSpPr/>
            <p:nvPr/>
          </p:nvSpPr>
          <p:spPr>
            <a:xfrm>
              <a:off x="5375650" y="37273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6"/>
            <p:cNvSpPr/>
            <p:nvPr/>
          </p:nvSpPr>
          <p:spPr>
            <a:xfrm>
              <a:off x="3533175" y="3727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6"/>
            <p:cNvSpPr/>
            <p:nvPr/>
          </p:nvSpPr>
          <p:spPr>
            <a:xfrm>
              <a:off x="622975" y="37297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6"/>
            <p:cNvSpPr/>
            <p:nvPr/>
          </p:nvSpPr>
          <p:spPr>
            <a:xfrm>
              <a:off x="4522575" y="37220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405" y="36"/>
                    <a:pt x="227" y="0"/>
                  </a:cubicBezTo>
                  <a:cubicBezTo>
                    <a:pt x="227" y="119"/>
                    <a:pt x="48" y="131"/>
                    <a:pt x="1" y="226"/>
                  </a:cubicBezTo>
                  <a:cubicBezTo>
                    <a:pt x="227" y="226"/>
                    <a:pt x="251" y="310"/>
                    <a:pt x="429" y="345"/>
                  </a:cubicBezTo>
                  <a:cubicBezTo>
                    <a:pt x="429" y="226"/>
                    <a:pt x="608" y="214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6"/>
            <p:cNvSpPr/>
            <p:nvPr/>
          </p:nvSpPr>
          <p:spPr>
            <a:xfrm>
              <a:off x="4024300" y="3721725"/>
              <a:ext cx="26525" cy="16400"/>
            </a:xfrm>
            <a:custGeom>
              <a:avLst/>
              <a:gdLst/>
              <a:ahLst/>
              <a:cxnLst/>
              <a:rect l="l" t="t" r="r" b="b"/>
              <a:pathLst>
                <a:path w="1061" h="656" extrusionOk="0">
                  <a:moveTo>
                    <a:pt x="1013" y="238"/>
                  </a:moveTo>
                  <a:cubicBezTo>
                    <a:pt x="1060" y="167"/>
                    <a:pt x="691" y="0"/>
                    <a:pt x="584" y="12"/>
                  </a:cubicBezTo>
                  <a:cubicBezTo>
                    <a:pt x="1" y="107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6"/>
            <p:cNvSpPr/>
            <p:nvPr/>
          </p:nvSpPr>
          <p:spPr>
            <a:xfrm>
              <a:off x="528025" y="3713075"/>
              <a:ext cx="31575" cy="15225"/>
            </a:xfrm>
            <a:custGeom>
              <a:avLst/>
              <a:gdLst/>
              <a:ahLst/>
              <a:cxnLst/>
              <a:rect l="l" t="t" r="r" b="b"/>
              <a:pathLst>
                <a:path w="1263" h="609" extrusionOk="0">
                  <a:moveTo>
                    <a:pt x="858" y="477"/>
                  </a:moveTo>
                  <a:cubicBezTo>
                    <a:pt x="1263" y="108"/>
                    <a:pt x="84" y="1"/>
                    <a:pt x="1" y="251"/>
                  </a:cubicBezTo>
                  <a:cubicBezTo>
                    <a:pt x="346" y="299"/>
                    <a:pt x="179" y="608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6"/>
            <p:cNvSpPr/>
            <p:nvPr/>
          </p:nvSpPr>
          <p:spPr>
            <a:xfrm>
              <a:off x="848600" y="3702375"/>
              <a:ext cx="39625" cy="18175"/>
            </a:xfrm>
            <a:custGeom>
              <a:avLst/>
              <a:gdLst/>
              <a:ahLst/>
              <a:cxnLst/>
              <a:rect l="l" t="t" r="r" b="b"/>
              <a:pathLst>
                <a:path w="1585" h="727" extrusionOk="0">
                  <a:moveTo>
                    <a:pt x="1299" y="679"/>
                  </a:moveTo>
                  <a:cubicBezTo>
                    <a:pt x="1477" y="548"/>
                    <a:pt x="1584" y="381"/>
                    <a:pt x="1525" y="119"/>
                  </a:cubicBezTo>
                  <a:cubicBezTo>
                    <a:pt x="810" y="179"/>
                    <a:pt x="513" y="48"/>
                    <a:pt x="1" y="0"/>
                  </a:cubicBezTo>
                  <a:cubicBezTo>
                    <a:pt x="263" y="322"/>
                    <a:pt x="346" y="727"/>
                    <a:pt x="1299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6"/>
            <p:cNvSpPr/>
            <p:nvPr/>
          </p:nvSpPr>
          <p:spPr>
            <a:xfrm>
              <a:off x="1138225" y="3699700"/>
              <a:ext cx="56875" cy="14600"/>
            </a:xfrm>
            <a:custGeom>
              <a:avLst/>
              <a:gdLst/>
              <a:ahLst/>
              <a:cxnLst/>
              <a:rect l="l" t="t" r="r" b="b"/>
              <a:pathLst>
                <a:path w="2275" h="584" extrusionOk="0">
                  <a:moveTo>
                    <a:pt x="798" y="572"/>
                  </a:moveTo>
                  <a:cubicBezTo>
                    <a:pt x="739" y="167"/>
                    <a:pt x="2275" y="584"/>
                    <a:pt x="1894" y="0"/>
                  </a:cubicBezTo>
                  <a:cubicBezTo>
                    <a:pt x="1274" y="60"/>
                    <a:pt x="763" y="167"/>
                    <a:pt x="143" y="226"/>
                  </a:cubicBezTo>
                  <a:cubicBezTo>
                    <a:pt x="1" y="524"/>
                    <a:pt x="608" y="453"/>
                    <a:pt x="79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6"/>
            <p:cNvSpPr/>
            <p:nvPr/>
          </p:nvSpPr>
          <p:spPr>
            <a:xfrm>
              <a:off x="5481625" y="3707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56"/>
                  </a:moveTo>
                  <a:cubicBezTo>
                    <a:pt x="167" y="179"/>
                    <a:pt x="441" y="96"/>
                    <a:pt x="334" y="37"/>
                  </a:cubicBezTo>
                  <a:cubicBezTo>
                    <a:pt x="274" y="1"/>
                    <a:pt x="1" y="96"/>
                    <a:pt x="108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6"/>
            <p:cNvSpPr/>
            <p:nvPr/>
          </p:nvSpPr>
          <p:spPr>
            <a:xfrm>
              <a:off x="5419125" y="37026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6"/>
            <p:cNvSpPr/>
            <p:nvPr/>
          </p:nvSpPr>
          <p:spPr>
            <a:xfrm>
              <a:off x="4332375" y="37020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6"/>
            <p:cNvSpPr/>
            <p:nvPr/>
          </p:nvSpPr>
          <p:spPr>
            <a:xfrm>
              <a:off x="6521050" y="3691050"/>
              <a:ext cx="35150" cy="17300"/>
            </a:xfrm>
            <a:custGeom>
              <a:avLst/>
              <a:gdLst/>
              <a:ahLst/>
              <a:cxnLst/>
              <a:rect l="l" t="t" r="r" b="b"/>
              <a:pathLst>
                <a:path w="1406" h="692" extrusionOk="0">
                  <a:moveTo>
                    <a:pt x="715" y="1"/>
                  </a:moveTo>
                  <a:cubicBezTo>
                    <a:pt x="679" y="215"/>
                    <a:pt x="0" y="84"/>
                    <a:pt x="60" y="346"/>
                  </a:cubicBezTo>
                  <a:cubicBezTo>
                    <a:pt x="441" y="691"/>
                    <a:pt x="1405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6"/>
            <p:cNvSpPr/>
            <p:nvPr/>
          </p:nvSpPr>
          <p:spPr>
            <a:xfrm>
              <a:off x="5476275" y="36988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0"/>
                    <a:pt x="0" y="96"/>
                    <a:pt x="119" y="143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6"/>
            <p:cNvSpPr/>
            <p:nvPr/>
          </p:nvSpPr>
          <p:spPr>
            <a:xfrm>
              <a:off x="7364900" y="36940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6"/>
            <p:cNvSpPr/>
            <p:nvPr/>
          </p:nvSpPr>
          <p:spPr>
            <a:xfrm>
              <a:off x="4811600" y="3683625"/>
              <a:ext cx="17575" cy="16975"/>
            </a:xfrm>
            <a:custGeom>
              <a:avLst/>
              <a:gdLst/>
              <a:ahLst/>
              <a:cxnLst/>
              <a:rect l="l" t="t" r="r" b="b"/>
              <a:pathLst>
                <a:path w="703" h="679" extrusionOk="0">
                  <a:moveTo>
                    <a:pt x="393" y="643"/>
                  </a:moveTo>
                  <a:cubicBezTo>
                    <a:pt x="465" y="500"/>
                    <a:pt x="703" y="417"/>
                    <a:pt x="608" y="203"/>
                  </a:cubicBezTo>
                  <a:cubicBezTo>
                    <a:pt x="1" y="0"/>
                    <a:pt x="1" y="679"/>
                    <a:pt x="393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6"/>
            <p:cNvSpPr/>
            <p:nvPr/>
          </p:nvSpPr>
          <p:spPr>
            <a:xfrm>
              <a:off x="4470775" y="36934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68" y="167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6"/>
            <p:cNvSpPr/>
            <p:nvPr/>
          </p:nvSpPr>
          <p:spPr>
            <a:xfrm>
              <a:off x="2202350" y="3683625"/>
              <a:ext cx="37525" cy="18475"/>
            </a:xfrm>
            <a:custGeom>
              <a:avLst/>
              <a:gdLst/>
              <a:ahLst/>
              <a:cxnLst/>
              <a:rect l="l" t="t" r="r" b="b"/>
              <a:pathLst>
                <a:path w="1501" h="739" extrusionOk="0">
                  <a:moveTo>
                    <a:pt x="191" y="417"/>
                  </a:moveTo>
                  <a:cubicBezTo>
                    <a:pt x="536" y="738"/>
                    <a:pt x="1477" y="417"/>
                    <a:pt x="1501" y="203"/>
                  </a:cubicBezTo>
                  <a:cubicBezTo>
                    <a:pt x="1060" y="262"/>
                    <a:pt x="0" y="0"/>
                    <a:pt x="191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6"/>
            <p:cNvSpPr/>
            <p:nvPr/>
          </p:nvSpPr>
          <p:spPr>
            <a:xfrm>
              <a:off x="1336175" y="367855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8" y="501"/>
                  </a:moveTo>
                  <a:cubicBezTo>
                    <a:pt x="834" y="346"/>
                    <a:pt x="726" y="1"/>
                    <a:pt x="60" y="60"/>
                  </a:cubicBezTo>
                  <a:cubicBezTo>
                    <a:pt x="0" y="310"/>
                    <a:pt x="119" y="477"/>
                    <a:pt x="488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6"/>
            <p:cNvSpPr/>
            <p:nvPr/>
          </p:nvSpPr>
          <p:spPr>
            <a:xfrm>
              <a:off x="7215175" y="3684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37"/>
                  </a:cubicBezTo>
                  <a:cubicBezTo>
                    <a:pt x="274" y="1"/>
                    <a:pt x="1" y="96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6"/>
            <p:cNvSpPr/>
            <p:nvPr/>
          </p:nvSpPr>
          <p:spPr>
            <a:xfrm>
              <a:off x="7258625" y="36818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6"/>
            <p:cNvSpPr/>
            <p:nvPr/>
          </p:nvSpPr>
          <p:spPr>
            <a:xfrm>
              <a:off x="5652775" y="3672300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1" y="537"/>
                  </a:moveTo>
                  <a:cubicBezTo>
                    <a:pt x="834" y="620"/>
                    <a:pt x="834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6"/>
            <p:cNvSpPr/>
            <p:nvPr/>
          </p:nvSpPr>
          <p:spPr>
            <a:xfrm>
              <a:off x="2266950" y="36788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56"/>
                  </a:moveTo>
                  <a:cubicBezTo>
                    <a:pt x="441" y="36"/>
                    <a:pt x="60" y="1"/>
                    <a:pt x="0" y="156"/>
                  </a:cubicBezTo>
                  <a:cubicBezTo>
                    <a:pt x="238" y="156"/>
                    <a:pt x="345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6"/>
            <p:cNvSpPr/>
            <p:nvPr/>
          </p:nvSpPr>
          <p:spPr>
            <a:xfrm>
              <a:off x="882550" y="3663375"/>
              <a:ext cx="32750" cy="18775"/>
            </a:xfrm>
            <a:custGeom>
              <a:avLst/>
              <a:gdLst/>
              <a:ahLst/>
              <a:cxnLst/>
              <a:rect l="l" t="t" r="r" b="b"/>
              <a:pathLst>
                <a:path w="1310" h="751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1"/>
                  </a:cubicBezTo>
                  <a:cubicBezTo>
                    <a:pt x="48" y="155"/>
                    <a:pt x="0" y="751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6"/>
            <p:cNvSpPr/>
            <p:nvPr/>
          </p:nvSpPr>
          <p:spPr>
            <a:xfrm>
              <a:off x="5041700" y="36708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6"/>
            <p:cNvSpPr/>
            <p:nvPr/>
          </p:nvSpPr>
          <p:spPr>
            <a:xfrm>
              <a:off x="4978300" y="3668725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03"/>
                    <a:pt x="238" y="263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6"/>
            <p:cNvSpPr/>
            <p:nvPr/>
          </p:nvSpPr>
          <p:spPr>
            <a:xfrm>
              <a:off x="1294500" y="3658925"/>
              <a:ext cx="16100" cy="13700"/>
            </a:xfrm>
            <a:custGeom>
              <a:avLst/>
              <a:gdLst/>
              <a:ahLst/>
              <a:cxnLst/>
              <a:rect l="l" t="t" r="r" b="b"/>
              <a:pathLst>
                <a:path w="644" h="548" extrusionOk="0">
                  <a:moveTo>
                    <a:pt x="429" y="500"/>
                  </a:moveTo>
                  <a:cubicBezTo>
                    <a:pt x="441" y="429"/>
                    <a:pt x="465" y="369"/>
                    <a:pt x="643" y="381"/>
                  </a:cubicBezTo>
                  <a:lnTo>
                    <a:pt x="643" y="155"/>
                  </a:lnTo>
                  <a:cubicBezTo>
                    <a:pt x="107" y="0"/>
                    <a:pt x="0" y="548"/>
                    <a:pt x="429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6"/>
            <p:cNvSpPr/>
            <p:nvPr/>
          </p:nvSpPr>
          <p:spPr>
            <a:xfrm>
              <a:off x="4340400" y="36651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6"/>
            <p:cNvSpPr/>
            <p:nvPr/>
          </p:nvSpPr>
          <p:spPr>
            <a:xfrm>
              <a:off x="265500" y="3660400"/>
              <a:ext cx="18175" cy="8350"/>
            </a:xfrm>
            <a:custGeom>
              <a:avLst/>
              <a:gdLst/>
              <a:ahLst/>
              <a:cxnLst/>
              <a:rect l="l" t="t" r="r" b="b"/>
              <a:pathLst>
                <a:path w="727" h="334" extrusionOk="0">
                  <a:moveTo>
                    <a:pt x="727" y="334"/>
                  </a:moveTo>
                  <a:lnTo>
                    <a:pt x="727" y="1"/>
                  </a:lnTo>
                  <a:lnTo>
                    <a:pt x="286" y="1"/>
                  </a:lnTo>
                  <a:cubicBezTo>
                    <a:pt x="274" y="143"/>
                    <a:pt x="0" y="155"/>
                    <a:pt x="84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6"/>
            <p:cNvSpPr/>
            <p:nvPr/>
          </p:nvSpPr>
          <p:spPr>
            <a:xfrm>
              <a:off x="6853825" y="3659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0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6"/>
            <p:cNvSpPr/>
            <p:nvPr/>
          </p:nvSpPr>
          <p:spPr>
            <a:xfrm>
              <a:off x="4370175" y="3654750"/>
              <a:ext cx="18175" cy="14000"/>
            </a:xfrm>
            <a:custGeom>
              <a:avLst/>
              <a:gdLst/>
              <a:ahLst/>
              <a:cxnLst/>
              <a:rect l="l" t="t" r="r" b="b"/>
              <a:pathLst>
                <a:path w="727" h="560" extrusionOk="0">
                  <a:moveTo>
                    <a:pt x="667" y="441"/>
                  </a:moveTo>
                  <a:cubicBezTo>
                    <a:pt x="727" y="191"/>
                    <a:pt x="620" y="24"/>
                    <a:pt x="227" y="0"/>
                  </a:cubicBezTo>
                  <a:cubicBezTo>
                    <a:pt x="274" y="191"/>
                    <a:pt x="1" y="560"/>
                    <a:pt x="6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6"/>
            <p:cNvSpPr/>
            <p:nvPr/>
          </p:nvSpPr>
          <p:spPr>
            <a:xfrm>
              <a:off x="3330175" y="3643125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6"/>
                  </a:moveTo>
                  <a:cubicBezTo>
                    <a:pt x="1810" y="465"/>
                    <a:pt x="715" y="156"/>
                    <a:pt x="83" y="1"/>
                  </a:cubicBezTo>
                  <a:cubicBezTo>
                    <a:pt x="0" y="537"/>
                    <a:pt x="476" y="787"/>
                    <a:pt x="1167" y="9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6"/>
            <p:cNvSpPr/>
            <p:nvPr/>
          </p:nvSpPr>
          <p:spPr>
            <a:xfrm>
              <a:off x="6872875" y="3656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6"/>
                  </a:moveTo>
                  <a:cubicBezTo>
                    <a:pt x="179" y="179"/>
                    <a:pt x="453" y="96"/>
                    <a:pt x="346" y="48"/>
                  </a:cubicBezTo>
                  <a:cubicBezTo>
                    <a:pt x="274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6"/>
            <p:cNvSpPr/>
            <p:nvPr/>
          </p:nvSpPr>
          <p:spPr>
            <a:xfrm>
              <a:off x="655725" y="3656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79"/>
                    <a:pt x="429" y="96"/>
                    <a:pt x="322" y="48"/>
                  </a:cubicBezTo>
                  <a:cubicBezTo>
                    <a:pt x="262" y="1"/>
                    <a:pt x="0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6"/>
            <p:cNvSpPr/>
            <p:nvPr/>
          </p:nvSpPr>
          <p:spPr>
            <a:xfrm>
              <a:off x="4302300" y="3653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6"/>
            <p:cNvSpPr/>
            <p:nvPr/>
          </p:nvSpPr>
          <p:spPr>
            <a:xfrm>
              <a:off x="1506125" y="3644625"/>
              <a:ext cx="27700" cy="16100"/>
            </a:xfrm>
            <a:custGeom>
              <a:avLst/>
              <a:gdLst/>
              <a:ahLst/>
              <a:cxnLst/>
              <a:rect l="l" t="t" r="r" b="b"/>
              <a:pathLst>
                <a:path w="1108" h="644" extrusionOk="0">
                  <a:moveTo>
                    <a:pt x="882" y="512"/>
                  </a:moveTo>
                  <a:cubicBezTo>
                    <a:pt x="1108" y="227"/>
                    <a:pt x="155" y="1"/>
                    <a:pt x="1" y="286"/>
                  </a:cubicBezTo>
                  <a:cubicBezTo>
                    <a:pt x="346" y="334"/>
                    <a:pt x="191" y="643"/>
                    <a:pt x="882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6"/>
            <p:cNvSpPr/>
            <p:nvPr/>
          </p:nvSpPr>
          <p:spPr>
            <a:xfrm>
              <a:off x="454800" y="36514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7" y="238"/>
                  </a:moveTo>
                  <a:cubicBezTo>
                    <a:pt x="537" y="119"/>
                    <a:pt x="715" y="96"/>
                    <a:pt x="751" y="12"/>
                  </a:cubicBezTo>
                  <a:cubicBezTo>
                    <a:pt x="417" y="24"/>
                    <a:pt x="1" y="0"/>
                    <a:pt x="96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6"/>
            <p:cNvSpPr/>
            <p:nvPr/>
          </p:nvSpPr>
          <p:spPr>
            <a:xfrm>
              <a:off x="2223475" y="3651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75" y="24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6"/>
            <p:cNvSpPr/>
            <p:nvPr/>
          </p:nvSpPr>
          <p:spPr>
            <a:xfrm>
              <a:off x="1726400" y="3650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6"/>
            <p:cNvSpPr/>
            <p:nvPr/>
          </p:nvSpPr>
          <p:spPr>
            <a:xfrm>
              <a:off x="5737025" y="36398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3"/>
                    <a:pt x="345" y="24"/>
                  </a:cubicBezTo>
                  <a:cubicBezTo>
                    <a:pt x="262" y="0"/>
                    <a:pt x="0" y="83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6"/>
            <p:cNvSpPr/>
            <p:nvPr/>
          </p:nvSpPr>
          <p:spPr>
            <a:xfrm>
              <a:off x="4544000" y="36321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20"/>
                  </a:moveTo>
                  <a:lnTo>
                    <a:pt x="1" y="334"/>
                  </a:lnTo>
                  <a:cubicBezTo>
                    <a:pt x="406" y="715"/>
                    <a:pt x="1072" y="0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6"/>
            <p:cNvSpPr/>
            <p:nvPr/>
          </p:nvSpPr>
          <p:spPr>
            <a:xfrm>
              <a:off x="3715325" y="36398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6"/>
            <p:cNvSpPr/>
            <p:nvPr/>
          </p:nvSpPr>
          <p:spPr>
            <a:xfrm>
              <a:off x="2168425" y="3635100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464" y="334"/>
                  </a:moveTo>
                  <a:cubicBezTo>
                    <a:pt x="441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79"/>
                    <a:pt x="0" y="382"/>
                    <a:pt x="464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6"/>
            <p:cNvSpPr/>
            <p:nvPr/>
          </p:nvSpPr>
          <p:spPr>
            <a:xfrm>
              <a:off x="4340400" y="36368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80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6"/>
            <p:cNvSpPr/>
            <p:nvPr/>
          </p:nvSpPr>
          <p:spPr>
            <a:xfrm>
              <a:off x="2625625" y="363390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38" y="144"/>
                    <a:pt x="345" y="310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6"/>
            <p:cNvSpPr/>
            <p:nvPr/>
          </p:nvSpPr>
          <p:spPr>
            <a:xfrm>
              <a:off x="2560725" y="36351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6"/>
            <p:cNvSpPr/>
            <p:nvPr/>
          </p:nvSpPr>
          <p:spPr>
            <a:xfrm>
              <a:off x="2190150" y="3632125"/>
              <a:ext cx="16975" cy="8950"/>
            </a:xfrm>
            <a:custGeom>
              <a:avLst/>
              <a:gdLst/>
              <a:ahLst/>
              <a:cxnLst/>
              <a:rect l="l" t="t" r="r" b="b"/>
              <a:pathLst>
                <a:path w="679" h="358" extrusionOk="0">
                  <a:moveTo>
                    <a:pt x="679" y="334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50"/>
                    <a:pt x="203" y="358"/>
                    <a:pt x="67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6"/>
            <p:cNvSpPr/>
            <p:nvPr/>
          </p:nvSpPr>
          <p:spPr>
            <a:xfrm>
              <a:off x="1701975" y="36315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" y="203"/>
                    <a:pt x="180" y="263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6"/>
            <p:cNvSpPr/>
            <p:nvPr/>
          </p:nvSpPr>
          <p:spPr>
            <a:xfrm>
              <a:off x="7158325" y="36294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6"/>
            <p:cNvSpPr/>
            <p:nvPr/>
          </p:nvSpPr>
          <p:spPr>
            <a:xfrm>
              <a:off x="4628550" y="36255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6"/>
            <p:cNvSpPr/>
            <p:nvPr/>
          </p:nvSpPr>
          <p:spPr>
            <a:xfrm>
              <a:off x="2180025" y="36208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5"/>
                  </a:moveTo>
                  <a:cubicBezTo>
                    <a:pt x="429" y="226"/>
                    <a:pt x="608" y="214"/>
                    <a:pt x="655" y="119"/>
                  </a:cubicBezTo>
                  <a:cubicBezTo>
                    <a:pt x="429" y="119"/>
                    <a:pt x="393" y="36"/>
                    <a:pt x="227" y="0"/>
                  </a:cubicBezTo>
                  <a:cubicBezTo>
                    <a:pt x="227" y="119"/>
                    <a:pt x="36" y="131"/>
                    <a:pt x="0" y="226"/>
                  </a:cubicBezTo>
                  <a:cubicBezTo>
                    <a:pt x="227" y="226"/>
                    <a:pt x="262" y="310"/>
                    <a:pt x="42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6"/>
            <p:cNvSpPr/>
            <p:nvPr/>
          </p:nvSpPr>
          <p:spPr>
            <a:xfrm>
              <a:off x="1625500" y="3614275"/>
              <a:ext cx="23225" cy="16975"/>
            </a:xfrm>
            <a:custGeom>
              <a:avLst/>
              <a:gdLst/>
              <a:ahLst/>
              <a:cxnLst/>
              <a:rect l="l" t="t" r="r" b="b"/>
              <a:pathLst>
                <a:path w="929" h="679" extrusionOk="0">
                  <a:moveTo>
                    <a:pt x="881" y="607"/>
                  </a:moveTo>
                  <a:cubicBezTo>
                    <a:pt x="929" y="274"/>
                    <a:pt x="917" y="0"/>
                    <a:pt x="226" y="36"/>
                  </a:cubicBezTo>
                  <a:cubicBezTo>
                    <a:pt x="226" y="202"/>
                    <a:pt x="119" y="298"/>
                    <a:pt x="0" y="381"/>
                  </a:cubicBezTo>
                  <a:cubicBezTo>
                    <a:pt x="441" y="381"/>
                    <a:pt x="286" y="679"/>
                    <a:pt x="881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6"/>
            <p:cNvSpPr/>
            <p:nvPr/>
          </p:nvSpPr>
          <p:spPr>
            <a:xfrm>
              <a:off x="7155650" y="36232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6"/>
            <p:cNvSpPr/>
            <p:nvPr/>
          </p:nvSpPr>
          <p:spPr>
            <a:xfrm>
              <a:off x="6987175" y="36232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107" y="131"/>
                  </a:moveTo>
                  <a:cubicBezTo>
                    <a:pt x="167" y="155"/>
                    <a:pt x="429" y="72"/>
                    <a:pt x="322" y="12"/>
                  </a:cubicBezTo>
                  <a:cubicBezTo>
                    <a:pt x="262" y="0"/>
                    <a:pt x="0" y="72"/>
                    <a:pt x="10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6"/>
            <p:cNvSpPr/>
            <p:nvPr/>
          </p:nvSpPr>
          <p:spPr>
            <a:xfrm>
              <a:off x="4441025" y="36205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5" y="60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6"/>
            <p:cNvSpPr/>
            <p:nvPr/>
          </p:nvSpPr>
          <p:spPr>
            <a:xfrm>
              <a:off x="2729200" y="3610700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65" y="393"/>
                    <a:pt x="655" y="405"/>
                  </a:cubicBezTo>
                  <a:lnTo>
                    <a:pt x="655" y="179"/>
                  </a:lnTo>
                  <a:cubicBezTo>
                    <a:pt x="119" y="0"/>
                    <a:pt x="0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6"/>
            <p:cNvSpPr/>
            <p:nvPr/>
          </p:nvSpPr>
          <p:spPr>
            <a:xfrm>
              <a:off x="6560325" y="3617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79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6"/>
            <p:cNvSpPr/>
            <p:nvPr/>
          </p:nvSpPr>
          <p:spPr>
            <a:xfrm>
              <a:off x="4533300" y="36118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6"/>
            <p:cNvSpPr/>
            <p:nvPr/>
          </p:nvSpPr>
          <p:spPr>
            <a:xfrm>
              <a:off x="1346275" y="3609200"/>
              <a:ext cx="18500" cy="11050"/>
            </a:xfrm>
            <a:custGeom>
              <a:avLst/>
              <a:gdLst/>
              <a:ahLst/>
              <a:cxnLst/>
              <a:rect l="l" t="t" r="r" b="b"/>
              <a:pathLst>
                <a:path w="740" h="442" extrusionOk="0">
                  <a:moveTo>
                    <a:pt x="739" y="120"/>
                  </a:moveTo>
                  <a:cubicBezTo>
                    <a:pt x="442" y="120"/>
                    <a:pt x="263" y="60"/>
                    <a:pt x="84" y="1"/>
                  </a:cubicBezTo>
                  <a:cubicBezTo>
                    <a:pt x="1" y="358"/>
                    <a:pt x="680" y="441"/>
                    <a:pt x="739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6"/>
            <p:cNvSpPr/>
            <p:nvPr/>
          </p:nvSpPr>
          <p:spPr>
            <a:xfrm>
              <a:off x="3519775" y="3611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80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6"/>
            <p:cNvSpPr/>
            <p:nvPr/>
          </p:nvSpPr>
          <p:spPr>
            <a:xfrm>
              <a:off x="1401350" y="3593725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3"/>
                    <a:pt x="977" y="763"/>
                    <a:pt x="1584" y="643"/>
                  </a:cubicBezTo>
                  <a:cubicBezTo>
                    <a:pt x="1406" y="322"/>
                    <a:pt x="1227" y="1"/>
                    <a:pt x="274" y="72"/>
                  </a:cubicBezTo>
                  <a:cubicBezTo>
                    <a:pt x="96" y="203"/>
                    <a:pt x="1" y="370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6"/>
            <p:cNvSpPr/>
            <p:nvPr/>
          </p:nvSpPr>
          <p:spPr>
            <a:xfrm>
              <a:off x="1794250" y="360087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6"/>
            <p:cNvSpPr/>
            <p:nvPr/>
          </p:nvSpPr>
          <p:spPr>
            <a:xfrm>
              <a:off x="4038875" y="36011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8" y="84"/>
                    <a:pt x="430" y="107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6"/>
            <p:cNvSpPr/>
            <p:nvPr/>
          </p:nvSpPr>
          <p:spPr>
            <a:xfrm>
              <a:off x="1870150" y="35979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191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6"/>
            <p:cNvSpPr/>
            <p:nvPr/>
          </p:nvSpPr>
          <p:spPr>
            <a:xfrm>
              <a:off x="1546600" y="36002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6"/>
            <p:cNvSpPr/>
            <p:nvPr/>
          </p:nvSpPr>
          <p:spPr>
            <a:xfrm>
              <a:off x="4168675" y="3592825"/>
              <a:ext cx="16675" cy="6575"/>
            </a:xfrm>
            <a:custGeom>
              <a:avLst/>
              <a:gdLst/>
              <a:ahLst/>
              <a:cxnLst/>
              <a:rect l="l" t="t" r="r" b="b"/>
              <a:pathLst>
                <a:path w="667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8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6"/>
            <p:cNvSpPr/>
            <p:nvPr/>
          </p:nvSpPr>
          <p:spPr>
            <a:xfrm>
              <a:off x="3337900" y="359550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51" y="37"/>
                    <a:pt x="1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6"/>
            <p:cNvSpPr/>
            <p:nvPr/>
          </p:nvSpPr>
          <p:spPr>
            <a:xfrm>
              <a:off x="1949050" y="35949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6"/>
            <p:cNvSpPr/>
            <p:nvPr/>
          </p:nvSpPr>
          <p:spPr>
            <a:xfrm>
              <a:off x="6935675" y="35925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7"/>
                    <a:pt x="1" y="1"/>
                    <a:pt x="1" y="120"/>
                  </a:cubicBezTo>
                  <a:cubicBezTo>
                    <a:pt x="167" y="96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6"/>
            <p:cNvSpPr/>
            <p:nvPr/>
          </p:nvSpPr>
          <p:spPr>
            <a:xfrm>
              <a:off x="4571100" y="35836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91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6"/>
            <p:cNvSpPr/>
            <p:nvPr/>
          </p:nvSpPr>
          <p:spPr>
            <a:xfrm>
              <a:off x="1837725" y="3584500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6"/>
                  </a:cubicBezTo>
                  <a:cubicBezTo>
                    <a:pt x="167" y="84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6"/>
            <p:cNvSpPr/>
            <p:nvPr/>
          </p:nvSpPr>
          <p:spPr>
            <a:xfrm>
              <a:off x="1381125" y="3580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3"/>
                  </a:moveTo>
                  <a:cubicBezTo>
                    <a:pt x="226" y="84"/>
                    <a:pt x="48" y="1"/>
                    <a:pt x="0" y="143"/>
                  </a:cubicBezTo>
                  <a:cubicBezTo>
                    <a:pt x="0" y="203"/>
                    <a:pt x="179" y="263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6"/>
            <p:cNvSpPr/>
            <p:nvPr/>
          </p:nvSpPr>
          <p:spPr>
            <a:xfrm>
              <a:off x="3639125" y="35806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6"/>
            <p:cNvSpPr/>
            <p:nvPr/>
          </p:nvSpPr>
          <p:spPr>
            <a:xfrm>
              <a:off x="2163950" y="357170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3" y="167"/>
                  </a:moveTo>
                  <a:cubicBezTo>
                    <a:pt x="0" y="0"/>
                    <a:pt x="0" y="667"/>
                    <a:pt x="643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6"/>
            <p:cNvSpPr/>
            <p:nvPr/>
          </p:nvSpPr>
          <p:spPr>
            <a:xfrm>
              <a:off x="5411075" y="3577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43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6"/>
            <p:cNvSpPr/>
            <p:nvPr/>
          </p:nvSpPr>
          <p:spPr>
            <a:xfrm>
              <a:off x="5133975" y="35779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1" y="36"/>
                  </a:moveTo>
                  <a:cubicBezTo>
                    <a:pt x="262" y="1"/>
                    <a:pt x="0" y="96"/>
                    <a:pt x="95" y="143"/>
                  </a:cubicBezTo>
                  <a:cubicBezTo>
                    <a:pt x="179" y="167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6"/>
            <p:cNvSpPr/>
            <p:nvPr/>
          </p:nvSpPr>
          <p:spPr>
            <a:xfrm>
              <a:off x="1992500" y="3570200"/>
              <a:ext cx="20550" cy="8675"/>
            </a:xfrm>
            <a:custGeom>
              <a:avLst/>
              <a:gdLst/>
              <a:ahLst/>
              <a:cxnLst/>
              <a:rect l="l" t="t" r="r" b="b"/>
              <a:pathLst>
                <a:path w="822" h="347" extrusionOk="0">
                  <a:moveTo>
                    <a:pt x="120" y="346"/>
                  </a:moveTo>
                  <a:lnTo>
                    <a:pt x="774" y="346"/>
                  </a:lnTo>
                  <a:cubicBezTo>
                    <a:pt x="739" y="215"/>
                    <a:pt x="822" y="13"/>
                    <a:pt x="548" y="1"/>
                  </a:cubicBezTo>
                  <a:cubicBezTo>
                    <a:pt x="536" y="180"/>
                    <a:pt x="0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6"/>
            <p:cNvSpPr/>
            <p:nvPr/>
          </p:nvSpPr>
          <p:spPr>
            <a:xfrm>
              <a:off x="2307425" y="35720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31" y="155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6"/>
            <p:cNvSpPr/>
            <p:nvPr/>
          </p:nvSpPr>
          <p:spPr>
            <a:xfrm>
              <a:off x="3607575" y="3560975"/>
              <a:ext cx="23550" cy="13125"/>
            </a:xfrm>
            <a:custGeom>
              <a:avLst/>
              <a:gdLst/>
              <a:ahLst/>
              <a:cxnLst/>
              <a:rect l="l" t="t" r="r" b="b"/>
              <a:pathLst>
                <a:path w="942" h="525" extrusionOk="0">
                  <a:moveTo>
                    <a:pt x="941" y="477"/>
                  </a:moveTo>
                  <a:lnTo>
                    <a:pt x="941" y="25"/>
                  </a:lnTo>
                  <a:cubicBezTo>
                    <a:pt x="525" y="1"/>
                    <a:pt x="465" y="144"/>
                    <a:pt x="72" y="144"/>
                  </a:cubicBezTo>
                  <a:cubicBezTo>
                    <a:pt x="1" y="441"/>
                    <a:pt x="370" y="525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6"/>
            <p:cNvSpPr/>
            <p:nvPr/>
          </p:nvSpPr>
          <p:spPr>
            <a:xfrm>
              <a:off x="1315925" y="3563075"/>
              <a:ext cx="21750" cy="11925"/>
            </a:xfrm>
            <a:custGeom>
              <a:avLst/>
              <a:gdLst/>
              <a:ahLst/>
              <a:cxnLst/>
              <a:rect l="l" t="t" r="r" b="b"/>
              <a:pathLst>
                <a:path w="870" h="477" extrusionOk="0">
                  <a:moveTo>
                    <a:pt x="870" y="393"/>
                  </a:moveTo>
                  <a:lnTo>
                    <a:pt x="870" y="48"/>
                  </a:lnTo>
                  <a:cubicBezTo>
                    <a:pt x="536" y="60"/>
                    <a:pt x="60" y="0"/>
                    <a:pt x="1" y="167"/>
                  </a:cubicBezTo>
                  <a:cubicBezTo>
                    <a:pt x="441" y="167"/>
                    <a:pt x="274" y="476"/>
                    <a:pt x="870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6"/>
            <p:cNvSpPr/>
            <p:nvPr/>
          </p:nvSpPr>
          <p:spPr>
            <a:xfrm>
              <a:off x="1663875" y="3552650"/>
              <a:ext cx="32775" cy="17575"/>
            </a:xfrm>
            <a:custGeom>
              <a:avLst/>
              <a:gdLst/>
              <a:ahLst/>
              <a:cxnLst/>
              <a:rect l="l" t="t" r="r" b="b"/>
              <a:pathLst>
                <a:path w="1311" h="703" extrusionOk="0">
                  <a:moveTo>
                    <a:pt x="1" y="262"/>
                  </a:moveTo>
                  <a:cubicBezTo>
                    <a:pt x="239" y="512"/>
                    <a:pt x="596" y="703"/>
                    <a:pt x="1311" y="703"/>
                  </a:cubicBezTo>
                  <a:lnTo>
                    <a:pt x="1311" y="143"/>
                  </a:lnTo>
                  <a:cubicBezTo>
                    <a:pt x="930" y="203"/>
                    <a:pt x="13" y="0"/>
                    <a:pt x="1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6"/>
            <p:cNvSpPr/>
            <p:nvPr/>
          </p:nvSpPr>
          <p:spPr>
            <a:xfrm>
              <a:off x="875700" y="3553250"/>
              <a:ext cx="36325" cy="17275"/>
            </a:xfrm>
            <a:custGeom>
              <a:avLst/>
              <a:gdLst/>
              <a:ahLst/>
              <a:cxnLst/>
              <a:rect l="l" t="t" r="r" b="b"/>
              <a:pathLst>
                <a:path w="1453" h="691" extrusionOk="0">
                  <a:moveTo>
                    <a:pt x="1096" y="0"/>
                  </a:moveTo>
                  <a:cubicBezTo>
                    <a:pt x="405" y="24"/>
                    <a:pt x="48" y="203"/>
                    <a:pt x="0" y="560"/>
                  </a:cubicBezTo>
                  <a:cubicBezTo>
                    <a:pt x="429" y="524"/>
                    <a:pt x="476" y="691"/>
                    <a:pt x="881" y="679"/>
                  </a:cubicBezTo>
                  <a:cubicBezTo>
                    <a:pt x="1024" y="441"/>
                    <a:pt x="1453" y="179"/>
                    <a:pt x="109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6"/>
            <p:cNvSpPr/>
            <p:nvPr/>
          </p:nvSpPr>
          <p:spPr>
            <a:xfrm>
              <a:off x="4631225" y="35586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29" y="346"/>
                  </a:moveTo>
                  <a:cubicBezTo>
                    <a:pt x="393" y="215"/>
                    <a:pt x="477" y="36"/>
                    <a:pt x="215" y="1"/>
                  </a:cubicBezTo>
                  <a:cubicBezTo>
                    <a:pt x="203" y="84"/>
                    <a:pt x="191" y="143"/>
                    <a:pt x="0" y="120"/>
                  </a:cubicBezTo>
                  <a:cubicBezTo>
                    <a:pt x="24" y="263"/>
                    <a:pt x="60" y="39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6"/>
            <p:cNvSpPr/>
            <p:nvPr/>
          </p:nvSpPr>
          <p:spPr>
            <a:xfrm>
              <a:off x="2155900" y="3563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68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6"/>
            <p:cNvSpPr/>
            <p:nvPr/>
          </p:nvSpPr>
          <p:spPr>
            <a:xfrm>
              <a:off x="3451600" y="35583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6"/>
            <p:cNvSpPr/>
            <p:nvPr/>
          </p:nvSpPr>
          <p:spPr>
            <a:xfrm>
              <a:off x="1987150" y="35583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6"/>
            <p:cNvSpPr/>
            <p:nvPr/>
          </p:nvSpPr>
          <p:spPr>
            <a:xfrm>
              <a:off x="3125675" y="35562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4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6"/>
            <p:cNvSpPr/>
            <p:nvPr/>
          </p:nvSpPr>
          <p:spPr>
            <a:xfrm>
              <a:off x="3753425" y="35523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8" y="179"/>
                    <a:pt x="429" y="96"/>
                    <a:pt x="334" y="36"/>
                  </a:cubicBezTo>
                  <a:cubicBezTo>
                    <a:pt x="275" y="1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6"/>
            <p:cNvSpPr/>
            <p:nvPr/>
          </p:nvSpPr>
          <p:spPr>
            <a:xfrm>
              <a:off x="2894700" y="35523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6"/>
            <p:cNvSpPr/>
            <p:nvPr/>
          </p:nvSpPr>
          <p:spPr>
            <a:xfrm>
              <a:off x="5791200" y="35467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6"/>
            <p:cNvSpPr/>
            <p:nvPr/>
          </p:nvSpPr>
          <p:spPr>
            <a:xfrm>
              <a:off x="2139550" y="35467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6"/>
                    <a:pt x="95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"/>
            <p:cNvSpPr/>
            <p:nvPr/>
          </p:nvSpPr>
          <p:spPr>
            <a:xfrm>
              <a:off x="4652650" y="3541925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6"/>
            <p:cNvSpPr/>
            <p:nvPr/>
          </p:nvSpPr>
          <p:spPr>
            <a:xfrm>
              <a:off x="3742425" y="3530925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334" y="0"/>
                  </a:moveTo>
                  <a:cubicBezTo>
                    <a:pt x="0" y="155"/>
                    <a:pt x="96" y="500"/>
                    <a:pt x="774" y="441"/>
                  </a:cubicBezTo>
                  <a:cubicBezTo>
                    <a:pt x="834" y="191"/>
                    <a:pt x="715" y="24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6"/>
            <p:cNvSpPr/>
            <p:nvPr/>
          </p:nvSpPr>
          <p:spPr>
            <a:xfrm>
              <a:off x="2845575" y="3538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25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6"/>
            <p:cNvSpPr/>
            <p:nvPr/>
          </p:nvSpPr>
          <p:spPr>
            <a:xfrm>
              <a:off x="6392450" y="3519900"/>
              <a:ext cx="28000" cy="19975"/>
            </a:xfrm>
            <a:custGeom>
              <a:avLst/>
              <a:gdLst/>
              <a:ahLst/>
              <a:cxnLst/>
              <a:rect l="l" t="t" r="r" b="b"/>
              <a:pathLst>
                <a:path w="1120" h="799" extrusionOk="0">
                  <a:moveTo>
                    <a:pt x="632" y="775"/>
                  </a:moveTo>
                  <a:cubicBezTo>
                    <a:pt x="572" y="453"/>
                    <a:pt x="1120" y="441"/>
                    <a:pt x="1060" y="108"/>
                  </a:cubicBezTo>
                  <a:cubicBezTo>
                    <a:pt x="1" y="1"/>
                    <a:pt x="96" y="799"/>
                    <a:pt x="632" y="7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6"/>
            <p:cNvSpPr/>
            <p:nvPr/>
          </p:nvSpPr>
          <p:spPr>
            <a:xfrm>
              <a:off x="2313075" y="3535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8" y="144"/>
                  </a:moveTo>
                  <a:cubicBezTo>
                    <a:pt x="167" y="179"/>
                    <a:pt x="441" y="84"/>
                    <a:pt x="334" y="25"/>
                  </a:cubicBezTo>
                  <a:cubicBezTo>
                    <a:pt x="274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6"/>
            <p:cNvSpPr/>
            <p:nvPr/>
          </p:nvSpPr>
          <p:spPr>
            <a:xfrm>
              <a:off x="1677275" y="35356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6"/>
            <p:cNvSpPr/>
            <p:nvPr/>
          </p:nvSpPr>
          <p:spPr>
            <a:xfrm>
              <a:off x="4084125" y="3519300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798" y="680"/>
                  </a:moveTo>
                  <a:cubicBezTo>
                    <a:pt x="977" y="549"/>
                    <a:pt x="1072" y="382"/>
                    <a:pt x="1013" y="120"/>
                  </a:cubicBezTo>
                  <a:cubicBezTo>
                    <a:pt x="715" y="120"/>
                    <a:pt x="536" y="61"/>
                    <a:pt x="358" y="1"/>
                  </a:cubicBezTo>
                  <a:cubicBezTo>
                    <a:pt x="1" y="191"/>
                    <a:pt x="96" y="715"/>
                    <a:pt x="798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6"/>
            <p:cNvSpPr/>
            <p:nvPr/>
          </p:nvSpPr>
          <p:spPr>
            <a:xfrm>
              <a:off x="2343725" y="3523775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20" y="501"/>
                  </a:moveTo>
                  <a:lnTo>
                    <a:pt x="620" y="167"/>
                  </a:lnTo>
                  <a:cubicBezTo>
                    <a:pt x="1" y="1"/>
                    <a:pt x="1" y="667"/>
                    <a:pt x="620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6"/>
            <p:cNvSpPr/>
            <p:nvPr/>
          </p:nvSpPr>
          <p:spPr>
            <a:xfrm>
              <a:off x="5345900" y="35300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6"/>
            <p:cNvSpPr/>
            <p:nvPr/>
          </p:nvSpPr>
          <p:spPr>
            <a:xfrm>
              <a:off x="2277050" y="3525275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691" y="345"/>
                  </a:moveTo>
                  <a:lnTo>
                    <a:pt x="691" y="0"/>
                  </a:lnTo>
                  <a:lnTo>
                    <a:pt x="37" y="0"/>
                  </a:lnTo>
                  <a:cubicBezTo>
                    <a:pt x="1" y="238"/>
                    <a:pt x="215" y="357"/>
                    <a:pt x="69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6"/>
            <p:cNvSpPr/>
            <p:nvPr/>
          </p:nvSpPr>
          <p:spPr>
            <a:xfrm>
              <a:off x="1646925" y="3522300"/>
              <a:ext cx="11325" cy="10125"/>
            </a:xfrm>
            <a:custGeom>
              <a:avLst/>
              <a:gdLst/>
              <a:ahLst/>
              <a:cxnLst/>
              <a:rect l="l" t="t" r="r" b="b"/>
              <a:pathLst>
                <a:path w="453" h="405" extrusionOk="0">
                  <a:moveTo>
                    <a:pt x="453" y="345"/>
                  </a:moveTo>
                  <a:lnTo>
                    <a:pt x="453" y="119"/>
                  </a:lnTo>
                  <a:cubicBezTo>
                    <a:pt x="250" y="119"/>
                    <a:pt x="203" y="24"/>
                    <a:pt x="24" y="0"/>
                  </a:cubicBezTo>
                  <a:cubicBezTo>
                    <a:pt x="36" y="179"/>
                    <a:pt x="0" y="405"/>
                    <a:pt x="453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6"/>
            <p:cNvSpPr/>
            <p:nvPr/>
          </p:nvSpPr>
          <p:spPr>
            <a:xfrm>
              <a:off x="1462675" y="3527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62" y="24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6"/>
            <p:cNvSpPr/>
            <p:nvPr/>
          </p:nvSpPr>
          <p:spPr>
            <a:xfrm>
              <a:off x="6815725" y="35220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12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6"/>
            <p:cNvSpPr/>
            <p:nvPr/>
          </p:nvSpPr>
          <p:spPr>
            <a:xfrm>
              <a:off x="6079625" y="35243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6"/>
            <p:cNvSpPr/>
            <p:nvPr/>
          </p:nvSpPr>
          <p:spPr>
            <a:xfrm>
              <a:off x="2006200" y="3522300"/>
              <a:ext cx="16375" cy="5675"/>
            </a:xfrm>
            <a:custGeom>
              <a:avLst/>
              <a:gdLst/>
              <a:ahLst/>
              <a:cxnLst/>
              <a:rect l="l" t="t" r="r" b="b"/>
              <a:pathLst>
                <a:path w="655" h="227" extrusionOk="0">
                  <a:moveTo>
                    <a:pt x="0" y="226"/>
                  </a:moveTo>
                  <a:cubicBezTo>
                    <a:pt x="369" y="226"/>
                    <a:pt x="572" y="131"/>
                    <a:pt x="655" y="0"/>
                  </a:cubicBezTo>
                  <a:cubicBezTo>
                    <a:pt x="286" y="0"/>
                    <a:pt x="95" y="83"/>
                    <a:pt x="0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6"/>
            <p:cNvSpPr/>
            <p:nvPr/>
          </p:nvSpPr>
          <p:spPr>
            <a:xfrm>
              <a:off x="2294325" y="351662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5" y="120"/>
                  </a:moveTo>
                  <a:cubicBezTo>
                    <a:pt x="429" y="120"/>
                    <a:pt x="393" y="37"/>
                    <a:pt x="215" y="1"/>
                  </a:cubicBezTo>
                  <a:cubicBezTo>
                    <a:pt x="215" y="120"/>
                    <a:pt x="36" y="132"/>
                    <a:pt x="0" y="227"/>
                  </a:cubicBezTo>
                  <a:cubicBezTo>
                    <a:pt x="215" y="227"/>
                    <a:pt x="250" y="310"/>
                    <a:pt x="429" y="346"/>
                  </a:cubicBezTo>
                  <a:cubicBezTo>
                    <a:pt x="429" y="227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6"/>
            <p:cNvSpPr/>
            <p:nvPr/>
          </p:nvSpPr>
          <p:spPr>
            <a:xfrm>
              <a:off x="5039000" y="3508900"/>
              <a:ext cx="21175" cy="16100"/>
            </a:xfrm>
            <a:custGeom>
              <a:avLst/>
              <a:gdLst/>
              <a:ahLst/>
              <a:cxnLst/>
              <a:rect l="l" t="t" r="r" b="b"/>
              <a:pathLst>
                <a:path w="847" h="644" extrusionOk="0">
                  <a:moveTo>
                    <a:pt x="1" y="107"/>
                  </a:moveTo>
                  <a:lnTo>
                    <a:pt x="1" y="548"/>
                  </a:lnTo>
                  <a:cubicBezTo>
                    <a:pt x="846" y="643"/>
                    <a:pt x="846" y="0"/>
                    <a:pt x="1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6"/>
            <p:cNvSpPr/>
            <p:nvPr/>
          </p:nvSpPr>
          <p:spPr>
            <a:xfrm>
              <a:off x="4542225" y="3505625"/>
              <a:ext cx="27700" cy="16700"/>
            </a:xfrm>
            <a:custGeom>
              <a:avLst/>
              <a:gdLst/>
              <a:ahLst/>
              <a:cxnLst/>
              <a:rect l="l" t="t" r="r" b="b"/>
              <a:pathLst>
                <a:path w="1108" h="668" extrusionOk="0">
                  <a:moveTo>
                    <a:pt x="953" y="0"/>
                  </a:moveTo>
                  <a:lnTo>
                    <a:pt x="96" y="0"/>
                  </a:lnTo>
                  <a:cubicBezTo>
                    <a:pt x="0" y="381"/>
                    <a:pt x="465" y="477"/>
                    <a:pt x="750" y="667"/>
                  </a:cubicBezTo>
                  <a:cubicBezTo>
                    <a:pt x="727" y="417"/>
                    <a:pt x="1108" y="334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6"/>
            <p:cNvSpPr/>
            <p:nvPr/>
          </p:nvSpPr>
          <p:spPr>
            <a:xfrm>
              <a:off x="2492550" y="35133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80" y="168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6"/>
            <p:cNvSpPr/>
            <p:nvPr/>
          </p:nvSpPr>
          <p:spPr>
            <a:xfrm>
              <a:off x="6190950" y="3505625"/>
              <a:ext cx="16375" cy="8350"/>
            </a:xfrm>
            <a:custGeom>
              <a:avLst/>
              <a:gdLst/>
              <a:ahLst/>
              <a:cxnLst/>
              <a:rect l="l" t="t" r="r" b="b"/>
              <a:pathLst>
                <a:path w="655" h="334" extrusionOk="0">
                  <a:moveTo>
                    <a:pt x="655" y="0"/>
                  </a:moveTo>
                  <a:lnTo>
                    <a:pt x="0" y="0"/>
                  </a:lnTo>
                  <a:lnTo>
                    <a:pt x="0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6"/>
            <p:cNvSpPr/>
            <p:nvPr/>
          </p:nvSpPr>
          <p:spPr>
            <a:xfrm>
              <a:off x="6728800" y="35047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15"/>
                    <a:pt x="179" y="274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6"/>
            <p:cNvSpPr/>
            <p:nvPr/>
          </p:nvSpPr>
          <p:spPr>
            <a:xfrm>
              <a:off x="4210050" y="35017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5"/>
                  </a:moveTo>
                  <a:cubicBezTo>
                    <a:pt x="167" y="179"/>
                    <a:pt x="429" y="96"/>
                    <a:pt x="321" y="36"/>
                  </a:cubicBezTo>
                  <a:cubicBezTo>
                    <a:pt x="262" y="1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6"/>
            <p:cNvSpPr/>
            <p:nvPr/>
          </p:nvSpPr>
          <p:spPr>
            <a:xfrm>
              <a:off x="1254300" y="3478525"/>
              <a:ext cx="40825" cy="28900"/>
            </a:xfrm>
            <a:custGeom>
              <a:avLst/>
              <a:gdLst/>
              <a:ahLst/>
              <a:cxnLst/>
              <a:rect l="l" t="t" r="r" b="b"/>
              <a:pathLst>
                <a:path w="1633" h="1156" extrusionOk="0">
                  <a:moveTo>
                    <a:pt x="501" y="739"/>
                  </a:moveTo>
                  <a:cubicBezTo>
                    <a:pt x="656" y="870"/>
                    <a:pt x="370" y="1156"/>
                    <a:pt x="930" y="1072"/>
                  </a:cubicBezTo>
                  <a:cubicBezTo>
                    <a:pt x="1632" y="799"/>
                    <a:pt x="715" y="1"/>
                    <a:pt x="72" y="406"/>
                  </a:cubicBezTo>
                  <a:cubicBezTo>
                    <a:pt x="1" y="632"/>
                    <a:pt x="382" y="620"/>
                    <a:pt x="501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6"/>
            <p:cNvSpPr/>
            <p:nvPr/>
          </p:nvSpPr>
          <p:spPr>
            <a:xfrm>
              <a:off x="5728675" y="34970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6"/>
            <p:cNvSpPr/>
            <p:nvPr/>
          </p:nvSpPr>
          <p:spPr>
            <a:xfrm>
              <a:off x="2502975" y="3494000"/>
              <a:ext cx="22950" cy="10450"/>
            </a:xfrm>
            <a:custGeom>
              <a:avLst/>
              <a:gdLst/>
              <a:ahLst/>
              <a:cxnLst/>
              <a:rect l="l" t="t" r="r" b="b"/>
              <a:pathLst>
                <a:path w="918" h="418" extrusionOk="0">
                  <a:moveTo>
                    <a:pt x="775" y="346"/>
                  </a:moveTo>
                  <a:cubicBezTo>
                    <a:pt x="917" y="49"/>
                    <a:pt x="322" y="120"/>
                    <a:pt x="120" y="1"/>
                  </a:cubicBezTo>
                  <a:cubicBezTo>
                    <a:pt x="1" y="299"/>
                    <a:pt x="227" y="418"/>
                    <a:pt x="77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6"/>
            <p:cNvSpPr/>
            <p:nvPr/>
          </p:nvSpPr>
          <p:spPr>
            <a:xfrm>
              <a:off x="1470700" y="3499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43"/>
                  </a:moveTo>
                  <a:cubicBezTo>
                    <a:pt x="167" y="167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6"/>
            <p:cNvSpPr/>
            <p:nvPr/>
          </p:nvSpPr>
          <p:spPr>
            <a:xfrm>
              <a:off x="2424400" y="3493725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6"/>
            <p:cNvSpPr/>
            <p:nvPr/>
          </p:nvSpPr>
          <p:spPr>
            <a:xfrm>
              <a:off x="992675" y="34961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6"/>
            <p:cNvSpPr/>
            <p:nvPr/>
          </p:nvSpPr>
          <p:spPr>
            <a:xfrm>
              <a:off x="720625" y="34961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2" y="96"/>
                    <a:pt x="345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6"/>
            <p:cNvSpPr/>
            <p:nvPr/>
          </p:nvSpPr>
          <p:spPr>
            <a:xfrm>
              <a:off x="587850" y="3487750"/>
              <a:ext cx="22350" cy="11950"/>
            </a:xfrm>
            <a:custGeom>
              <a:avLst/>
              <a:gdLst/>
              <a:ahLst/>
              <a:cxnLst/>
              <a:rect l="l" t="t" r="r" b="b"/>
              <a:pathLst>
                <a:path w="894" h="478" extrusionOk="0">
                  <a:moveTo>
                    <a:pt x="870" y="25"/>
                  </a:moveTo>
                  <a:cubicBezTo>
                    <a:pt x="370" y="1"/>
                    <a:pt x="48" y="60"/>
                    <a:pt x="1" y="251"/>
                  </a:cubicBezTo>
                  <a:cubicBezTo>
                    <a:pt x="310" y="275"/>
                    <a:pt x="370" y="430"/>
                    <a:pt x="656" y="477"/>
                  </a:cubicBezTo>
                  <a:cubicBezTo>
                    <a:pt x="596" y="275"/>
                    <a:pt x="894" y="239"/>
                    <a:pt x="870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6"/>
            <p:cNvSpPr/>
            <p:nvPr/>
          </p:nvSpPr>
          <p:spPr>
            <a:xfrm>
              <a:off x="1848425" y="3486575"/>
              <a:ext cx="30700" cy="13125"/>
            </a:xfrm>
            <a:custGeom>
              <a:avLst/>
              <a:gdLst/>
              <a:ahLst/>
              <a:cxnLst/>
              <a:rect l="l" t="t" r="r" b="b"/>
              <a:pathLst>
                <a:path w="1228" h="525" extrusionOk="0">
                  <a:moveTo>
                    <a:pt x="1084" y="417"/>
                  </a:moveTo>
                  <a:cubicBezTo>
                    <a:pt x="1227" y="143"/>
                    <a:pt x="48" y="0"/>
                    <a:pt x="1" y="191"/>
                  </a:cubicBezTo>
                  <a:cubicBezTo>
                    <a:pt x="418" y="238"/>
                    <a:pt x="406" y="524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6"/>
            <p:cNvSpPr/>
            <p:nvPr/>
          </p:nvSpPr>
          <p:spPr>
            <a:xfrm>
              <a:off x="7038975" y="34913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7"/>
                    <a:pt x="0" y="1"/>
                    <a:pt x="0" y="120"/>
                  </a:cubicBezTo>
                  <a:cubicBezTo>
                    <a:pt x="155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6"/>
            <p:cNvSpPr/>
            <p:nvPr/>
          </p:nvSpPr>
          <p:spPr>
            <a:xfrm>
              <a:off x="369375" y="3488350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1"/>
                  </a:moveTo>
                  <a:lnTo>
                    <a:pt x="36" y="1"/>
                  </a:lnTo>
                  <a:cubicBezTo>
                    <a:pt x="1" y="215"/>
                    <a:pt x="239" y="275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6"/>
            <p:cNvSpPr/>
            <p:nvPr/>
          </p:nvSpPr>
          <p:spPr>
            <a:xfrm>
              <a:off x="4609500" y="34824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67" y="274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6"/>
            <p:cNvSpPr/>
            <p:nvPr/>
          </p:nvSpPr>
          <p:spPr>
            <a:xfrm>
              <a:off x="3919525" y="3482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6"/>
            <p:cNvSpPr/>
            <p:nvPr/>
          </p:nvSpPr>
          <p:spPr>
            <a:xfrm>
              <a:off x="2122575" y="3469000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49"/>
                  </a:moveTo>
                  <a:cubicBezTo>
                    <a:pt x="1286" y="1"/>
                    <a:pt x="0" y="251"/>
                    <a:pt x="120" y="668"/>
                  </a:cubicBezTo>
                  <a:cubicBezTo>
                    <a:pt x="739" y="763"/>
                    <a:pt x="691" y="513"/>
                    <a:pt x="1215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6"/>
            <p:cNvSpPr/>
            <p:nvPr/>
          </p:nvSpPr>
          <p:spPr>
            <a:xfrm>
              <a:off x="275325" y="34821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6"/>
            <p:cNvSpPr/>
            <p:nvPr/>
          </p:nvSpPr>
          <p:spPr>
            <a:xfrm>
              <a:off x="6250775" y="34773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6"/>
            <p:cNvSpPr/>
            <p:nvPr/>
          </p:nvSpPr>
          <p:spPr>
            <a:xfrm>
              <a:off x="4323750" y="34794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43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6"/>
            <p:cNvSpPr/>
            <p:nvPr/>
          </p:nvSpPr>
          <p:spPr>
            <a:xfrm>
              <a:off x="3867425" y="346870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9" y="561"/>
                  </a:moveTo>
                  <a:cubicBezTo>
                    <a:pt x="846" y="418"/>
                    <a:pt x="894" y="13"/>
                    <a:pt x="322" y="1"/>
                  </a:cubicBezTo>
                  <a:cubicBezTo>
                    <a:pt x="37" y="144"/>
                    <a:pt x="1" y="561"/>
                    <a:pt x="549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6"/>
            <p:cNvSpPr/>
            <p:nvPr/>
          </p:nvSpPr>
          <p:spPr>
            <a:xfrm>
              <a:off x="5894775" y="34678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22" y="36"/>
                  </a:cubicBezTo>
                  <a:cubicBezTo>
                    <a:pt x="262" y="0"/>
                    <a:pt x="0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6"/>
            <p:cNvSpPr/>
            <p:nvPr/>
          </p:nvSpPr>
          <p:spPr>
            <a:xfrm>
              <a:off x="2854225" y="346305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2" y="346"/>
                  </a:moveTo>
                  <a:cubicBezTo>
                    <a:pt x="703" y="370"/>
                    <a:pt x="1024" y="310"/>
                    <a:pt x="1072" y="120"/>
                  </a:cubicBezTo>
                  <a:cubicBezTo>
                    <a:pt x="703" y="156"/>
                    <a:pt x="0" y="1"/>
                    <a:pt x="20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6"/>
            <p:cNvSpPr/>
            <p:nvPr/>
          </p:nvSpPr>
          <p:spPr>
            <a:xfrm>
              <a:off x="2117525" y="34681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6"/>
            <p:cNvSpPr/>
            <p:nvPr/>
          </p:nvSpPr>
          <p:spPr>
            <a:xfrm>
              <a:off x="1631150" y="3465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2"/>
                  </a:moveTo>
                  <a:cubicBezTo>
                    <a:pt x="0" y="191"/>
                    <a:pt x="179" y="263"/>
                    <a:pt x="226" y="132"/>
                  </a:cubicBezTo>
                  <a:cubicBezTo>
                    <a:pt x="226" y="60"/>
                    <a:pt x="48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"/>
            <p:cNvSpPr/>
            <p:nvPr/>
          </p:nvSpPr>
          <p:spPr>
            <a:xfrm>
              <a:off x="5291725" y="34654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6"/>
            <p:cNvSpPr/>
            <p:nvPr/>
          </p:nvSpPr>
          <p:spPr>
            <a:xfrm>
              <a:off x="4831250" y="34586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2" y="298"/>
                  </a:moveTo>
                  <a:cubicBezTo>
                    <a:pt x="286" y="179"/>
                    <a:pt x="84" y="0"/>
                    <a:pt x="36" y="179"/>
                  </a:cubicBezTo>
                  <a:cubicBezTo>
                    <a:pt x="0" y="298"/>
                    <a:pt x="215" y="476"/>
                    <a:pt x="262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6"/>
            <p:cNvSpPr/>
            <p:nvPr/>
          </p:nvSpPr>
          <p:spPr>
            <a:xfrm>
              <a:off x="199125" y="34624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6"/>
            <p:cNvSpPr/>
            <p:nvPr/>
          </p:nvSpPr>
          <p:spPr>
            <a:xfrm>
              <a:off x="3734375" y="3460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8" y="96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6"/>
            <p:cNvSpPr/>
            <p:nvPr/>
          </p:nvSpPr>
          <p:spPr>
            <a:xfrm>
              <a:off x="5446500" y="34514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" y="203"/>
                    <a:pt x="179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6"/>
            <p:cNvSpPr/>
            <p:nvPr/>
          </p:nvSpPr>
          <p:spPr>
            <a:xfrm>
              <a:off x="3824275" y="34541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2" y="1"/>
                    <a:pt x="1" y="96"/>
                    <a:pt x="96" y="132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6"/>
            <p:cNvSpPr/>
            <p:nvPr/>
          </p:nvSpPr>
          <p:spPr>
            <a:xfrm>
              <a:off x="2272300" y="344907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34"/>
                  </a:moveTo>
                  <a:cubicBezTo>
                    <a:pt x="417" y="203"/>
                    <a:pt x="488" y="24"/>
                    <a:pt x="227" y="0"/>
                  </a:cubicBezTo>
                  <a:cubicBezTo>
                    <a:pt x="203" y="72"/>
                    <a:pt x="191" y="131"/>
                    <a:pt x="0" y="119"/>
                  </a:cubicBezTo>
                  <a:cubicBezTo>
                    <a:pt x="24" y="250"/>
                    <a:pt x="72" y="381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6"/>
            <p:cNvSpPr/>
            <p:nvPr/>
          </p:nvSpPr>
          <p:spPr>
            <a:xfrm>
              <a:off x="2218425" y="3455025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6"/>
                  </a:cubicBezTo>
                  <a:cubicBezTo>
                    <a:pt x="155" y="84"/>
                    <a:pt x="417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6"/>
            <p:cNvSpPr/>
            <p:nvPr/>
          </p:nvSpPr>
          <p:spPr>
            <a:xfrm>
              <a:off x="2185675" y="344252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36"/>
                  </a:moveTo>
                  <a:cubicBezTo>
                    <a:pt x="370" y="0"/>
                    <a:pt x="36" y="60"/>
                    <a:pt x="1" y="262"/>
                  </a:cubicBezTo>
                  <a:cubicBezTo>
                    <a:pt x="310" y="286"/>
                    <a:pt x="370" y="453"/>
                    <a:pt x="655" y="476"/>
                  </a:cubicBezTo>
                  <a:cubicBezTo>
                    <a:pt x="715" y="345"/>
                    <a:pt x="965" y="274"/>
                    <a:pt x="858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6"/>
            <p:cNvSpPr/>
            <p:nvPr/>
          </p:nvSpPr>
          <p:spPr>
            <a:xfrm>
              <a:off x="3372725" y="34425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6"/>
            <p:cNvSpPr/>
            <p:nvPr/>
          </p:nvSpPr>
          <p:spPr>
            <a:xfrm>
              <a:off x="5892100" y="3437450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2"/>
                  </a:moveTo>
                  <a:cubicBezTo>
                    <a:pt x="393" y="1"/>
                    <a:pt x="191" y="60"/>
                    <a:pt x="0" y="132"/>
                  </a:cubicBezTo>
                  <a:cubicBezTo>
                    <a:pt x="0" y="251"/>
                    <a:pt x="369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6"/>
            <p:cNvSpPr/>
            <p:nvPr/>
          </p:nvSpPr>
          <p:spPr>
            <a:xfrm>
              <a:off x="4883625" y="34371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6"/>
            <p:cNvSpPr/>
            <p:nvPr/>
          </p:nvSpPr>
          <p:spPr>
            <a:xfrm>
              <a:off x="2486600" y="3429725"/>
              <a:ext cx="21175" cy="12225"/>
            </a:xfrm>
            <a:custGeom>
              <a:avLst/>
              <a:gdLst/>
              <a:ahLst/>
              <a:cxnLst/>
              <a:rect l="l" t="t" r="r" b="b"/>
              <a:pathLst>
                <a:path w="847" h="489" extrusionOk="0">
                  <a:moveTo>
                    <a:pt x="787" y="441"/>
                  </a:moveTo>
                  <a:cubicBezTo>
                    <a:pt x="846" y="191"/>
                    <a:pt x="739" y="24"/>
                    <a:pt x="358" y="0"/>
                  </a:cubicBezTo>
                  <a:cubicBezTo>
                    <a:pt x="1" y="155"/>
                    <a:pt x="108" y="488"/>
                    <a:pt x="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6"/>
            <p:cNvSpPr/>
            <p:nvPr/>
          </p:nvSpPr>
          <p:spPr>
            <a:xfrm>
              <a:off x="1870150" y="3423775"/>
              <a:ext cx="30400" cy="16975"/>
            </a:xfrm>
            <a:custGeom>
              <a:avLst/>
              <a:gdLst/>
              <a:ahLst/>
              <a:cxnLst/>
              <a:rect l="l" t="t" r="r" b="b"/>
              <a:pathLst>
                <a:path w="1216" h="679" extrusionOk="0">
                  <a:moveTo>
                    <a:pt x="668" y="679"/>
                  </a:moveTo>
                  <a:cubicBezTo>
                    <a:pt x="680" y="500"/>
                    <a:pt x="1215" y="595"/>
                    <a:pt x="1096" y="333"/>
                  </a:cubicBezTo>
                  <a:cubicBezTo>
                    <a:pt x="715" y="250"/>
                    <a:pt x="501" y="60"/>
                    <a:pt x="13" y="0"/>
                  </a:cubicBezTo>
                  <a:cubicBezTo>
                    <a:pt x="1" y="357"/>
                    <a:pt x="203" y="572"/>
                    <a:pt x="66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6"/>
            <p:cNvSpPr/>
            <p:nvPr/>
          </p:nvSpPr>
          <p:spPr>
            <a:xfrm>
              <a:off x="5573900" y="34344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5"/>
                  </a:moveTo>
                  <a:cubicBezTo>
                    <a:pt x="274" y="1"/>
                    <a:pt x="0" y="84"/>
                    <a:pt x="120" y="144"/>
                  </a:cubicBezTo>
                  <a:cubicBezTo>
                    <a:pt x="179" y="167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6"/>
            <p:cNvSpPr/>
            <p:nvPr/>
          </p:nvSpPr>
          <p:spPr>
            <a:xfrm>
              <a:off x="6807675" y="34315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4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6"/>
            <p:cNvSpPr/>
            <p:nvPr/>
          </p:nvSpPr>
          <p:spPr>
            <a:xfrm>
              <a:off x="5995075" y="3420800"/>
              <a:ext cx="22950" cy="14300"/>
            </a:xfrm>
            <a:custGeom>
              <a:avLst/>
              <a:gdLst/>
              <a:ahLst/>
              <a:cxnLst/>
              <a:rect l="l" t="t" r="r" b="b"/>
              <a:pathLst>
                <a:path w="918" h="572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537" y="417"/>
                    <a:pt x="918" y="0"/>
                    <a:pt x="441" y="12"/>
                  </a:cubicBezTo>
                  <a:cubicBezTo>
                    <a:pt x="596" y="322"/>
                    <a:pt x="1" y="238"/>
                    <a:pt x="1" y="452"/>
                  </a:cubicBezTo>
                  <a:cubicBezTo>
                    <a:pt x="144" y="476"/>
                    <a:pt x="275" y="476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6"/>
            <p:cNvSpPr/>
            <p:nvPr/>
          </p:nvSpPr>
          <p:spPr>
            <a:xfrm>
              <a:off x="4124600" y="3425250"/>
              <a:ext cx="7175" cy="11350"/>
            </a:xfrm>
            <a:custGeom>
              <a:avLst/>
              <a:gdLst/>
              <a:ahLst/>
              <a:cxnLst/>
              <a:rect l="l" t="t" r="r" b="b"/>
              <a:pathLst>
                <a:path w="287" h="454" extrusionOk="0">
                  <a:moveTo>
                    <a:pt x="263" y="274"/>
                  </a:moveTo>
                  <a:cubicBezTo>
                    <a:pt x="287" y="155"/>
                    <a:pt x="96" y="1"/>
                    <a:pt x="37" y="155"/>
                  </a:cubicBezTo>
                  <a:cubicBezTo>
                    <a:pt x="1" y="298"/>
                    <a:pt x="215" y="453"/>
                    <a:pt x="263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6"/>
            <p:cNvSpPr/>
            <p:nvPr/>
          </p:nvSpPr>
          <p:spPr>
            <a:xfrm>
              <a:off x="2041600" y="34258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68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6"/>
            <p:cNvSpPr/>
            <p:nvPr/>
          </p:nvSpPr>
          <p:spPr>
            <a:xfrm>
              <a:off x="1827000" y="34240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6"/>
            <p:cNvSpPr/>
            <p:nvPr/>
          </p:nvSpPr>
          <p:spPr>
            <a:xfrm>
              <a:off x="5103600" y="34148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203"/>
                    <a:pt x="203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6"/>
            <p:cNvSpPr/>
            <p:nvPr/>
          </p:nvSpPr>
          <p:spPr>
            <a:xfrm>
              <a:off x="2736650" y="3403225"/>
              <a:ext cx="41400" cy="23550"/>
            </a:xfrm>
            <a:custGeom>
              <a:avLst/>
              <a:gdLst/>
              <a:ahLst/>
              <a:cxnLst/>
              <a:rect l="l" t="t" r="r" b="b"/>
              <a:pathLst>
                <a:path w="1656" h="942" extrusionOk="0">
                  <a:moveTo>
                    <a:pt x="1655" y="489"/>
                  </a:moveTo>
                  <a:cubicBezTo>
                    <a:pt x="1512" y="346"/>
                    <a:pt x="822" y="477"/>
                    <a:pt x="786" y="263"/>
                  </a:cubicBezTo>
                  <a:cubicBezTo>
                    <a:pt x="762" y="132"/>
                    <a:pt x="726" y="1"/>
                    <a:pt x="357" y="48"/>
                  </a:cubicBezTo>
                  <a:cubicBezTo>
                    <a:pt x="0" y="584"/>
                    <a:pt x="1417" y="941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6"/>
            <p:cNvSpPr/>
            <p:nvPr/>
          </p:nvSpPr>
          <p:spPr>
            <a:xfrm>
              <a:off x="6335000" y="3411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6"/>
            <p:cNvSpPr/>
            <p:nvPr/>
          </p:nvSpPr>
          <p:spPr>
            <a:xfrm>
              <a:off x="2788725" y="3409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6"/>
            <p:cNvSpPr/>
            <p:nvPr/>
          </p:nvSpPr>
          <p:spPr>
            <a:xfrm>
              <a:off x="1653175" y="34124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67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6"/>
            <p:cNvSpPr/>
            <p:nvPr/>
          </p:nvSpPr>
          <p:spPr>
            <a:xfrm>
              <a:off x="5262250" y="3398750"/>
              <a:ext cx="22650" cy="11050"/>
            </a:xfrm>
            <a:custGeom>
              <a:avLst/>
              <a:gdLst/>
              <a:ahLst/>
              <a:cxnLst/>
              <a:rect l="l" t="t" r="r" b="b"/>
              <a:pathLst>
                <a:path w="906" h="442" extrusionOk="0">
                  <a:moveTo>
                    <a:pt x="620" y="442"/>
                  </a:moveTo>
                  <a:cubicBezTo>
                    <a:pt x="905" y="299"/>
                    <a:pt x="763" y="108"/>
                    <a:pt x="405" y="1"/>
                  </a:cubicBezTo>
                  <a:cubicBezTo>
                    <a:pt x="382" y="263"/>
                    <a:pt x="1" y="346"/>
                    <a:pt x="620" y="44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"/>
            <p:cNvSpPr/>
            <p:nvPr/>
          </p:nvSpPr>
          <p:spPr>
            <a:xfrm>
              <a:off x="258950" y="3406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4"/>
                  </a:moveTo>
                  <a:cubicBezTo>
                    <a:pt x="274" y="1"/>
                    <a:pt x="0" y="84"/>
                    <a:pt x="108" y="132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6"/>
            <p:cNvSpPr/>
            <p:nvPr/>
          </p:nvSpPr>
          <p:spPr>
            <a:xfrm>
              <a:off x="6780600" y="34035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6"/>
            <p:cNvSpPr/>
            <p:nvPr/>
          </p:nvSpPr>
          <p:spPr>
            <a:xfrm>
              <a:off x="3750750" y="34044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4"/>
                    <a:pt x="441" y="95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6"/>
            <p:cNvSpPr/>
            <p:nvPr/>
          </p:nvSpPr>
          <p:spPr>
            <a:xfrm>
              <a:off x="6990150" y="3397575"/>
              <a:ext cx="10725" cy="7750"/>
            </a:xfrm>
            <a:custGeom>
              <a:avLst/>
              <a:gdLst/>
              <a:ahLst/>
              <a:cxnLst/>
              <a:rect l="l" t="t" r="r" b="b"/>
              <a:pathLst>
                <a:path w="429" h="310" extrusionOk="0">
                  <a:moveTo>
                    <a:pt x="429" y="155"/>
                  </a:moveTo>
                  <a:cubicBezTo>
                    <a:pt x="429" y="36"/>
                    <a:pt x="48" y="0"/>
                    <a:pt x="0" y="155"/>
                  </a:cubicBezTo>
                  <a:cubicBezTo>
                    <a:pt x="239" y="131"/>
                    <a:pt x="322" y="310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6"/>
            <p:cNvSpPr/>
            <p:nvPr/>
          </p:nvSpPr>
          <p:spPr>
            <a:xfrm>
              <a:off x="7205950" y="339012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489" y="453"/>
                  </a:moveTo>
                  <a:cubicBezTo>
                    <a:pt x="560" y="298"/>
                    <a:pt x="798" y="239"/>
                    <a:pt x="715" y="1"/>
                  </a:cubicBezTo>
                  <a:lnTo>
                    <a:pt x="60" y="1"/>
                  </a:lnTo>
                  <a:cubicBezTo>
                    <a:pt x="0" y="251"/>
                    <a:pt x="108" y="417"/>
                    <a:pt x="489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6"/>
            <p:cNvSpPr/>
            <p:nvPr/>
          </p:nvSpPr>
          <p:spPr>
            <a:xfrm>
              <a:off x="5130975" y="3391925"/>
              <a:ext cx="16700" cy="9550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441" y="381"/>
                  </a:moveTo>
                  <a:cubicBezTo>
                    <a:pt x="441" y="262"/>
                    <a:pt x="620" y="238"/>
                    <a:pt x="668" y="155"/>
                  </a:cubicBezTo>
                  <a:cubicBezTo>
                    <a:pt x="382" y="155"/>
                    <a:pt x="370" y="0"/>
                    <a:pt x="13" y="36"/>
                  </a:cubicBezTo>
                  <a:cubicBezTo>
                    <a:pt x="1" y="226"/>
                    <a:pt x="180" y="334"/>
                    <a:pt x="441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6"/>
            <p:cNvSpPr/>
            <p:nvPr/>
          </p:nvSpPr>
          <p:spPr>
            <a:xfrm>
              <a:off x="6965150" y="33949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4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6"/>
            <p:cNvSpPr/>
            <p:nvPr/>
          </p:nvSpPr>
          <p:spPr>
            <a:xfrm>
              <a:off x="4113000" y="3386550"/>
              <a:ext cx="31575" cy="15800"/>
            </a:xfrm>
            <a:custGeom>
              <a:avLst/>
              <a:gdLst/>
              <a:ahLst/>
              <a:cxnLst/>
              <a:rect l="l" t="t" r="r" b="b"/>
              <a:pathLst>
                <a:path w="1263" h="632" extrusionOk="0">
                  <a:moveTo>
                    <a:pt x="727" y="370"/>
                  </a:moveTo>
                  <a:cubicBezTo>
                    <a:pt x="1263" y="1"/>
                    <a:pt x="1" y="632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6"/>
            <p:cNvSpPr/>
            <p:nvPr/>
          </p:nvSpPr>
          <p:spPr>
            <a:xfrm>
              <a:off x="2365175" y="3383575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8"/>
                  </a:moveTo>
                  <a:cubicBezTo>
                    <a:pt x="1036" y="477"/>
                    <a:pt x="1155" y="310"/>
                    <a:pt x="1072" y="36"/>
                  </a:cubicBezTo>
                  <a:cubicBezTo>
                    <a:pt x="750" y="60"/>
                    <a:pt x="274" y="1"/>
                    <a:pt x="202" y="156"/>
                  </a:cubicBezTo>
                  <a:cubicBezTo>
                    <a:pt x="774" y="120"/>
                    <a:pt x="0" y="787"/>
                    <a:pt x="85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6"/>
            <p:cNvSpPr/>
            <p:nvPr/>
          </p:nvSpPr>
          <p:spPr>
            <a:xfrm>
              <a:off x="3273600" y="3379125"/>
              <a:ext cx="30100" cy="18775"/>
            </a:xfrm>
            <a:custGeom>
              <a:avLst/>
              <a:gdLst/>
              <a:ahLst/>
              <a:cxnLst/>
              <a:rect l="l" t="t" r="r" b="b"/>
              <a:pathLst>
                <a:path w="1204" h="751" extrusionOk="0">
                  <a:moveTo>
                    <a:pt x="834" y="667"/>
                  </a:moveTo>
                  <a:cubicBezTo>
                    <a:pt x="1203" y="476"/>
                    <a:pt x="715" y="155"/>
                    <a:pt x="394" y="0"/>
                  </a:cubicBezTo>
                  <a:cubicBezTo>
                    <a:pt x="60" y="155"/>
                    <a:pt x="1" y="750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6"/>
            <p:cNvSpPr/>
            <p:nvPr/>
          </p:nvSpPr>
          <p:spPr>
            <a:xfrm>
              <a:off x="2397600" y="33868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" y="132"/>
                  </a:moveTo>
                  <a:cubicBezTo>
                    <a:pt x="1" y="191"/>
                    <a:pt x="179" y="263"/>
                    <a:pt x="227" y="132"/>
                  </a:cubicBezTo>
                  <a:cubicBezTo>
                    <a:pt x="203" y="72"/>
                    <a:pt x="37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6"/>
            <p:cNvSpPr/>
            <p:nvPr/>
          </p:nvSpPr>
          <p:spPr>
            <a:xfrm>
              <a:off x="461650" y="3376150"/>
              <a:ext cx="44675" cy="22925"/>
            </a:xfrm>
            <a:custGeom>
              <a:avLst/>
              <a:gdLst/>
              <a:ahLst/>
              <a:cxnLst/>
              <a:rect l="l" t="t" r="r" b="b"/>
              <a:pathLst>
                <a:path w="1787" h="917" extrusionOk="0">
                  <a:moveTo>
                    <a:pt x="1787" y="441"/>
                  </a:moveTo>
                  <a:cubicBezTo>
                    <a:pt x="1179" y="429"/>
                    <a:pt x="1191" y="72"/>
                    <a:pt x="703" y="0"/>
                  </a:cubicBezTo>
                  <a:cubicBezTo>
                    <a:pt x="965" y="369"/>
                    <a:pt x="1" y="83"/>
                    <a:pt x="274" y="441"/>
                  </a:cubicBezTo>
                  <a:cubicBezTo>
                    <a:pt x="1072" y="333"/>
                    <a:pt x="1513" y="917"/>
                    <a:pt x="1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6"/>
            <p:cNvSpPr/>
            <p:nvPr/>
          </p:nvSpPr>
          <p:spPr>
            <a:xfrm>
              <a:off x="2786050" y="3386250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91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6"/>
            <p:cNvSpPr/>
            <p:nvPr/>
          </p:nvSpPr>
          <p:spPr>
            <a:xfrm>
              <a:off x="1854100" y="338387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81" y="286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6"/>
            <p:cNvSpPr/>
            <p:nvPr/>
          </p:nvSpPr>
          <p:spPr>
            <a:xfrm>
              <a:off x="2552400" y="3380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29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6"/>
            <p:cNvSpPr/>
            <p:nvPr/>
          </p:nvSpPr>
          <p:spPr>
            <a:xfrm>
              <a:off x="4641925" y="33785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24"/>
                  </a:moveTo>
                  <a:cubicBezTo>
                    <a:pt x="406" y="36"/>
                    <a:pt x="49" y="0"/>
                    <a:pt x="1" y="143"/>
                  </a:cubicBezTo>
                  <a:cubicBezTo>
                    <a:pt x="251" y="108"/>
                    <a:pt x="632" y="143"/>
                    <a:pt x="656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6"/>
            <p:cNvSpPr/>
            <p:nvPr/>
          </p:nvSpPr>
          <p:spPr>
            <a:xfrm>
              <a:off x="2484825" y="3376150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0"/>
                  </a:moveTo>
                  <a:cubicBezTo>
                    <a:pt x="262" y="24"/>
                    <a:pt x="0" y="0"/>
                    <a:pt x="0" y="107"/>
                  </a:cubicBezTo>
                  <a:cubicBezTo>
                    <a:pt x="155" y="83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"/>
            <p:cNvSpPr/>
            <p:nvPr/>
          </p:nvSpPr>
          <p:spPr>
            <a:xfrm>
              <a:off x="7211900" y="33645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5" y="346"/>
                  </a:moveTo>
                  <a:lnTo>
                    <a:pt x="465" y="120"/>
                  </a:lnTo>
                  <a:cubicBezTo>
                    <a:pt x="239" y="120"/>
                    <a:pt x="203" y="25"/>
                    <a:pt x="24" y="1"/>
                  </a:cubicBezTo>
                  <a:cubicBezTo>
                    <a:pt x="60" y="191"/>
                    <a:pt x="1" y="40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6"/>
            <p:cNvSpPr/>
            <p:nvPr/>
          </p:nvSpPr>
          <p:spPr>
            <a:xfrm>
              <a:off x="4546975" y="33696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6"/>
            <p:cNvSpPr/>
            <p:nvPr/>
          </p:nvSpPr>
          <p:spPr>
            <a:xfrm>
              <a:off x="1861525" y="3364525"/>
              <a:ext cx="23550" cy="10450"/>
            </a:xfrm>
            <a:custGeom>
              <a:avLst/>
              <a:gdLst/>
              <a:ahLst/>
              <a:cxnLst/>
              <a:rect l="l" t="t" r="r" b="b"/>
              <a:pathLst>
                <a:path w="942" h="418" extrusionOk="0">
                  <a:moveTo>
                    <a:pt x="787" y="346"/>
                  </a:moveTo>
                  <a:cubicBezTo>
                    <a:pt x="941" y="48"/>
                    <a:pt x="346" y="120"/>
                    <a:pt x="132" y="1"/>
                  </a:cubicBezTo>
                  <a:cubicBezTo>
                    <a:pt x="1" y="298"/>
                    <a:pt x="227" y="417"/>
                    <a:pt x="78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6"/>
            <p:cNvSpPr/>
            <p:nvPr/>
          </p:nvSpPr>
          <p:spPr>
            <a:xfrm>
              <a:off x="6962475" y="3361850"/>
              <a:ext cx="27400" cy="9250"/>
            </a:xfrm>
            <a:custGeom>
              <a:avLst/>
              <a:gdLst/>
              <a:ahLst/>
              <a:cxnLst/>
              <a:rect l="l" t="t" r="r" b="b"/>
              <a:pathLst>
                <a:path w="1096" h="370" extrusionOk="0">
                  <a:moveTo>
                    <a:pt x="226" y="346"/>
                  </a:moveTo>
                  <a:cubicBezTo>
                    <a:pt x="714" y="370"/>
                    <a:pt x="1048" y="310"/>
                    <a:pt x="1095" y="120"/>
                  </a:cubicBezTo>
                  <a:cubicBezTo>
                    <a:pt x="714" y="132"/>
                    <a:pt x="0" y="1"/>
                    <a:pt x="22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6"/>
            <p:cNvSpPr/>
            <p:nvPr/>
          </p:nvSpPr>
          <p:spPr>
            <a:xfrm>
              <a:off x="2297900" y="3359175"/>
              <a:ext cx="14300" cy="11325"/>
            </a:xfrm>
            <a:custGeom>
              <a:avLst/>
              <a:gdLst/>
              <a:ahLst/>
              <a:cxnLst/>
              <a:rect l="l" t="t" r="r" b="b"/>
              <a:pathLst>
                <a:path w="572" h="453" extrusionOk="0">
                  <a:moveTo>
                    <a:pt x="512" y="453"/>
                  </a:moveTo>
                  <a:cubicBezTo>
                    <a:pt x="572" y="191"/>
                    <a:pt x="453" y="36"/>
                    <a:pt x="72" y="0"/>
                  </a:cubicBezTo>
                  <a:cubicBezTo>
                    <a:pt x="0" y="262"/>
                    <a:pt x="119" y="417"/>
                    <a:pt x="512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6"/>
            <p:cNvSpPr/>
            <p:nvPr/>
          </p:nvSpPr>
          <p:spPr>
            <a:xfrm>
              <a:off x="5726300" y="33642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96" y="132"/>
                  </a:moveTo>
                  <a:cubicBezTo>
                    <a:pt x="155" y="156"/>
                    <a:pt x="429" y="72"/>
                    <a:pt x="322" y="13"/>
                  </a:cubicBezTo>
                  <a:cubicBezTo>
                    <a:pt x="262" y="1"/>
                    <a:pt x="0" y="72"/>
                    <a:pt x="9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6"/>
            <p:cNvSpPr/>
            <p:nvPr/>
          </p:nvSpPr>
          <p:spPr>
            <a:xfrm>
              <a:off x="2003225" y="33639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68"/>
                    <a:pt x="453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6"/>
            <p:cNvSpPr/>
            <p:nvPr/>
          </p:nvSpPr>
          <p:spPr>
            <a:xfrm>
              <a:off x="6016525" y="335322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2" y="346"/>
                  </a:moveTo>
                  <a:cubicBezTo>
                    <a:pt x="464" y="203"/>
                    <a:pt x="738" y="179"/>
                    <a:pt x="679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6"/>
            <p:cNvSpPr/>
            <p:nvPr/>
          </p:nvSpPr>
          <p:spPr>
            <a:xfrm>
              <a:off x="1741575" y="3344000"/>
              <a:ext cx="36625" cy="9250"/>
            </a:xfrm>
            <a:custGeom>
              <a:avLst/>
              <a:gdLst/>
              <a:ahLst/>
              <a:cxnLst/>
              <a:rect l="l" t="t" r="r" b="b"/>
              <a:pathLst>
                <a:path w="1465" h="370" extrusionOk="0">
                  <a:moveTo>
                    <a:pt x="810" y="369"/>
                  </a:moveTo>
                  <a:cubicBezTo>
                    <a:pt x="1465" y="0"/>
                    <a:pt x="0" y="48"/>
                    <a:pt x="81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6"/>
            <p:cNvSpPr/>
            <p:nvPr/>
          </p:nvSpPr>
          <p:spPr>
            <a:xfrm>
              <a:off x="7221425" y="333535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94"/>
                  </a:moveTo>
                  <a:cubicBezTo>
                    <a:pt x="1275" y="1"/>
                    <a:pt x="1" y="656"/>
                    <a:pt x="739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6"/>
            <p:cNvSpPr/>
            <p:nvPr/>
          </p:nvSpPr>
          <p:spPr>
            <a:xfrm>
              <a:off x="6530575" y="334430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7" y="143"/>
                  </a:moveTo>
                  <a:cubicBezTo>
                    <a:pt x="167" y="167"/>
                    <a:pt x="429" y="83"/>
                    <a:pt x="334" y="24"/>
                  </a:cubicBezTo>
                  <a:cubicBezTo>
                    <a:pt x="274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6"/>
            <p:cNvSpPr/>
            <p:nvPr/>
          </p:nvSpPr>
          <p:spPr>
            <a:xfrm>
              <a:off x="4158250" y="33422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6"/>
            <p:cNvSpPr/>
            <p:nvPr/>
          </p:nvSpPr>
          <p:spPr>
            <a:xfrm>
              <a:off x="2467850" y="3341900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1" y="132"/>
                  </a:moveTo>
                  <a:cubicBezTo>
                    <a:pt x="1" y="251"/>
                    <a:pt x="394" y="263"/>
                    <a:pt x="429" y="132"/>
                  </a:cubicBezTo>
                  <a:cubicBezTo>
                    <a:pt x="406" y="1"/>
                    <a:pt x="215" y="60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6"/>
            <p:cNvSpPr/>
            <p:nvPr/>
          </p:nvSpPr>
          <p:spPr>
            <a:xfrm>
              <a:off x="5539675" y="333150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48"/>
                  </a:moveTo>
                  <a:lnTo>
                    <a:pt x="834" y="95"/>
                  </a:lnTo>
                  <a:cubicBezTo>
                    <a:pt x="0" y="0"/>
                    <a:pt x="0" y="631"/>
                    <a:pt x="834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6"/>
            <p:cNvSpPr/>
            <p:nvPr/>
          </p:nvSpPr>
          <p:spPr>
            <a:xfrm>
              <a:off x="2353850" y="33389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6"/>
            <p:cNvSpPr/>
            <p:nvPr/>
          </p:nvSpPr>
          <p:spPr>
            <a:xfrm>
              <a:off x="3456975" y="3336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12" y="191"/>
                    <a:pt x="191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6"/>
            <p:cNvSpPr/>
            <p:nvPr/>
          </p:nvSpPr>
          <p:spPr>
            <a:xfrm>
              <a:off x="2299375" y="3330900"/>
              <a:ext cx="18200" cy="12525"/>
            </a:xfrm>
            <a:custGeom>
              <a:avLst/>
              <a:gdLst/>
              <a:ahLst/>
              <a:cxnLst/>
              <a:rect l="l" t="t" r="r" b="b"/>
              <a:pathLst>
                <a:path w="728" h="501" extrusionOk="0">
                  <a:moveTo>
                    <a:pt x="227" y="0"/>
                  </a:moveTo>
                  <a:cubicBezTo>
                    <a:pt x="239" y="155"/>
                    <a:pt x="120" y="262"/>
                    <a:pt x="1" y="346"/>
                  </a:cubicBezTo>
                  <a:cubicBezTo>
                    <a:pt x="287" y="346"/>
                    <a:pt x="298" y="500"/>
                    <a:pt x="656" y="465"/>
                  </a:cubicBezTo>
                  <a:cubicBezTo>
                    <a:pt x="727" y="203"/>
                    <a:pt x="608" y="36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6"/>
            <p:cNvSpPr/>
            <p:nvPr/>
          </p:nvSpPr>
          <p:spPr>
            <a:xfrm>
              <a:off x="2210075" y="3335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30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6"/>
            <p:cNvSpPr/>
            <p:nvPr/>
          </p:nvSpPr>
          <p:spPr>
            <a:xfrm>
              <a:off x="1674600" y="33285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4"/>
                  </a:moveTo>
                  <a:cubicBezTo>
                    <a:pt x="227" y="214"/>
                    <a:pt x="263" y="310"/>
                    <a:pt x="441" y="333"/>
                  </a:cubicBezTo>
                  <a:cubicBezTo>
                    <a:pt x="441" y="214"/>
                    <a:pt x="620" y="203"/>
                    <a:pt x="655" y="119"/>
                  </a:cubicBezTo>
                  <a:cubicBezTo>
                    <a:pt x="441" y="119"/>
                    <a:pt x="393" y="24"/>
                    <a:pt x="227" y="0"/>
                  </a:cubicBezTo>
                  <a:cubicBezTo>
                    <a:pt x="227" y="95"/>
                    <a:pt x="48" y="119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6"/>
            <p:cNvSpPr/>
            <p:nvPr/>
          </p:nvSpPr>
          <p:spPr>
            <a:xfrm>
              <a:off x="3712050" y="3325550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3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63" y="0"/>
                  </a:lnTo>
                  <a:cubicBezTo>
                    <a:pt x="1" y="155"/>
                    <a:pt x="1" y="262"/>
                    <a:pt x="465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6"/>
            <p:cNvSpPr/>
            <p:nvPr/>
          </p:nvSpPr>
          <p:spPr>
            <a:xfrm>
              <a:off x="2337775" y="33276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6"/>
            <p:cNvSpPr/>
            <p:nvPr/>
          </p:nvSpPr>
          <p:spPr>
            <a:xfrm>
              <a:off x="2212775" y="33276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6"/>
            <p:cNvSpPr/>
            <p:nvPr/>
          </p:nvSpPr>
          <p:spPr>
            <a:xfrm>
              <a:off x="7038975" y="33255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6"/>
            <p:cNvSpPr/>
            <p:nvPr/>
          </p:nvSpPr>
          <p:spPr>
            <a:xfrm>
              <a:off x="2435700" y="3309175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1" y="84"/>
                  </a:moveTo>
                  <a:lnTo>
                    <a:pt x="1" y="536"/>
                  </a:lnTo>
                  <a:cubicBezTo>
                    <a:pt x="834" y="619"/>
                    <a:pt x="834" y="0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6"/>
            <p:cNvSpPr/>
            <p:nvPr/>
          </p:nvSpPr>
          <p:spPr>
            <a:xfrm>
              <a:off x="2498800" y="3300525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42" y="656"/>
                  </a:moveTo>
                  <a:cubicBezTo>
                    <a:pt x="1180" y="1"/>
                    <a:pt x="1" y="608"/>
                    <a:pt x="942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6"/>
            <p:cNvSpPr/>
            <p:nvPr/>
          </p:nvSpPr>
          <p:spPr>
            <a:xfrm>
              <a:off x="6413875" y="3298150"/>
              <a:ext cx="27125" cy="17000"/>
            </a:xfrm>
            <a:custGeom>
              <a:avLst/>
              <a:gdLst/>
              <a:ahLst/>
              <a:cxnLst/>
              <a:rect l="l" t="t" r="r" b="b"/>
              <a:pathLst>
                <a:path w="1085" h="680" extrusionOk="0">
                  <a:moveTo>
                    <a:pt x="1" y="525"/>
                  </a:moveTo>
                  <a:cubicBezTo>
                    <a:pt x="275" y="679"/>
                    <a:pt x="799" y="679"/>
                    <a:pt x="1084" y="525"/>
                  </a:cubicBezTo>
                  <a:cubicBezTo>
                    <a:pt x="1084" y="1"/>
                    <a:pt x="1" y="1"/>
                    <a:pt x="1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6"/>
            <p:cNvSpPr/>
            <p:nvPr/>
          </p:nvSpPr>
          <p:spPr>
            <a:xfrm>
              <a:off x="6305250" y="3311250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1"/>
                  </a:moveTo>
                  <a:cubicBezTo>
                    <a:pt x="262" y="36"/>
                    <a:pt x="0" y="1"/>
                    <a:pt x="0" y="108"/>
                  </a:cubicBezTo>
                  <a:cubicBezTo>
                    <a:pt x="155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6"/>
            <p:cNvSpPr/>
            <p:nvPr/>
          </p:nvSpPr>
          <p:spPr>
            <a:xfrm>
              <a:off x="6875250" y="330560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1" y="203"/>
                    <a:pt x="239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6"/>
            <p:cNvSpPr/>
            <p:nvPr/>
          </p:nvSpPr>
          <p:spPr>
            <a:xfrm>
              <a:off x="6941025" y="329875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5"/>
                  </a:moveTo>
                  <a:cubicBezTo>
                    <a:pt x="191" y="179"/>
                    <a:pt x="84" y="0"/>
                    <a:pt x="1" y="155"/>
                  </a:cubicBezTo>
                  <a:cubicBezTo>
                    <a:pt x="1" y="274"/>
                    <a:pt x="370" y="310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6"/>
            <p:cNvSpPr/>
            <p:nvPr/>
          </p:nvSpPr>
          <p:spPr>
            <a:xfrm>
              <a:off x="3139075" y="329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6"/>
            <p:cNvSpPr/>
            <p:nvPr/>
          </p:nvSpPr>
          <p:spPr>
            <a:xfrm>
              <a:off x="6402875" y="32916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6"/>
            <p:cNvSpPr/>
            <p:nvPr/>
          </p:nvSpPr>
          <p:spPr>
            <a:xfrm>
              <a:off x="6521625" y="3288925"/>
              <a:ext cx="17300" cy="6275"/>
            </a:xfrm>
            <a:custGeom>
              <a:avLst/>
              <a:gdLst/>
              <a:ahLst/>
              <a:cxnLst/>
              <a:rect l="l" t="t" r="r" b="b"/>
              <a:pathLst>
                <a:path w="692" h="251" extrusionOk="0">
                  <a:moveTo>
                    <a:pt x="692" y="227"/>
                  </a:moveTo>
                  <a:lnTo>
                    <a:pt x="692" y="1"/>
                  </a:lnTo>
                  <a:lnTo>
                    <a:pt x="37" y="1"/>
                  </a:lnTo>
                  <a:cubicBezTo>
                    <a:pt x="1" y="191"/>
                    <a:pt x="251" y="251"/>
                    <a:pt x="69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6"/>
            <p:cNvSpPr/>
            <p:nvPr/>
          </p:nvSpPr>
          <p:spPr>
            <a:xfrm>
              <a:off x="6283225" y="3282975"/>
              <a:ext cx="16375" cy="8650"/>
            </a:xfrm>
            <a:custGeom>
              <a:avLst/>
              <a:gdLst/>
              <a:ahLst/>
              <a:cxnLst/>
              <a:rect l="l" t="t" r="r" b="b"/>
              <a:pathLst>
                <a:path w="655" h="346" extrusionOk="0">
                  <a:moveTo>
                    <a:pt x="655" y="120"/>
                  </a:moveTo>
                  <a:cubicBezTo>
                    <a:pt x="429" y="120"/>
                    <a:pt x="405" y="36"/>
                    <a:pt x="214" y="0"/>
                  </a:cubicBezTo>
                  <a:cubicBezTo>
                    <a:pt x="214" y="120"/>
                    <a:pt x="36" y="131"/>
                    <a:pt x="0" y="227"/>
                  </a:cubicBezTo>
                  <a:cubicBezTo>
                    <a:pt x="214" y="227"/>
                    <a:pt x="250" y="310"/>
                    <a:pt x="429" y="346"/>
                  </a:cubicBezTo>
                  <a:cubicBezTo>
                    <a:pt x="429" y="227"/>
                    <a:pt x="607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6"/>
            <p:cNvSpPr/>
            <p:nvPr/>
          </p:nvSpPr>
          <p:spPr>
            <a:xfrm>
              <a:off x="6177550" y="32877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6"/>
            <p:cNvSpPr/>
            <p:nvPr/>
          </p:nvSpPr>
          <p:spPr>
            <a:xfrm>
              <a:off x="5492050" y="3276425"/>
              <a:ext cx="25025" cy="14025"/>
            </a:xfrm>
            <a:custGeom>
              <a:avLst/>
              <a:gdLst/>
              <a:ahLst/>
              <a:cxnLst/>
              <a:rect l="l" t="t" r="r" b="b"/>
              <a:pathLst>
                <a:path w="1001" h="561" extrusionOk="0">
                  <a:moveTo>
                    <a:pt x="774" y="489"/>
                  </a:moveTo>
                  <a:cubicBezTo>
                    <a:pt x="798" y="489"/>
                    <a:pt x="762" y="382"/>
                    <a:pt x="774" y="370"/>
                  </a:cubicBezTo>
                  <a:cubicBezTo>
                    <a:pt x="798" y="358"/>
                    <a:pt x="988" y="131"/>
                    <a:pt x="1000" y="143"/>
                  </a:cubicBezTo>
                  <a:cubicBezTo>
                    <a:pt x="762" y="1"/>
                    <a:pt x="0" y="560"/>
                    <a:pt x="774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6"/>
            <p:cNvSpPr/>
            <p:nvPr/>
          </p:nvSpPr>
          <p:spPr>
            <a:xfrm>
              <a:off x="6134100" y="32743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4" y="107"/>
                    <a:pt x="750" y="24"/>
                  </a:cubicBezTo>
                  <a:cubicBezTo>
                    <a:pt x="417" y="36"/>
                    <a:pt x="0" y="0"/>
                    <a:pt x="95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6"/>
            <p:cNvSpPr/>
            <p:nvPr/>
          </p:nvSpPr>
          <p:spPr>
            <a:xfrm>
              <a:off x="2283300" y="327405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6"/>
            <p:cNvSpPr/>
            <p:nvPr/>
          </p:nvSpPr>
          <p:spPr>
            <a:xfrm>
              <a:off x="7088075" y="3251425"/>
              <a:ext cx="44075" cy="28600"/>
            </a:xfrm>
            <a:custGeom>
              <a:avLst/>
              <a:gdLst/>
              <a:ahLst/>
              <a:cxnLst/>
              <a:rect l="l" t="t" r="r" b="b"/>
              <a:pathLst>
                <a:path w="1763" h="1144" extrusionOk="0">
                  <a:moveTo>
                    <a:pt x="1513" y="24"/>
                  </a:moveTo>
                  <a:cubicBezTo>
                    <a:pt x="370" y="0"/>
                    <a:pt x="155" y="441"/>
                    <a:pt x="1" y="917"/>
                  </a:cubicBezTo>
                  <a:cubicBezTo>
                    <a:pt x="905" y="1143"/>
                    <a:pt x="1763" y="762"/>
                    <a:pt x="151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6"/>
            <p:cNvSpPr/>
            <p:nvPr/>
          </p:nvSpPr>
          <p:spPr>
            <a:xfrm>
              <a:off x="6408525" y="32749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4" y="25"/>
                    <a:pt x="1" y="1"/>
                    <a:pt x="1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6"/>
            <p:cNvSpPr/>
            <p:nvPr/>
          </p:nvSpPr>
          <p:spPr>
            <a:xfrm>
              <a:off x="2370525" y="3252025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6"/>
                  </a:moveTo>
                  <a:cubicBezTo>
                    <a:pt x="1620" y="512"/>
                    <a:pt x="989" y="179"/>
                    <a:pt x="655" y="0"/>
                  </a:cubicBezTo>
                  <a:cubicBezTo>
                    <a:pt x="620" y="143"/>
                    <a:pt x="310" y="119"/>
                    <a:pt x="0" y="119"/>
                  </a:cubicBezTo>
                  <a:cubicBezTo>
                    <a:pt x="119" y="465"/>
                    <a:pt x="500" y="679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6"/>
            <p:cNvSpPr/>
            <p:nvPr/>
          </p:nvSpPr>
          <p:spPr>
            <a:xfrm>
              <a:off x="1777300" y="3263325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6" y="191"/>
                    <a:pt x="750" y="179"/>
                    <a:pt x="691" y="1"/>
                  </a:cubicBezTo>
                  <a:lnTo>
                    <a:pt x="262" y="1"/>
                  </a:lnTo>
                  <a:cubicBezTo>
                    <a:pt x="0" y="167"/>
                    <a:pt x="0" y="286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6"/>
            <p:cNvSpPr/>
            <p:nvPr/>
          </p:nvSpPr>
          <p:spPr>
            <a:xfrm>
              <a:off x="4568725" y="3256775"/>
              <a:ext cx="10725" cy="4800"/>
            </a:xfrm>
            <a:custGeom>
              <a:avLst/>
              <a:gdLst/>
              <a:ahLst/>
              <a:cxnLst/>
              <a:rect l="l" t="t" r="r" b="b"/>
              <a:pathLst>
                <a:path w="429" h="192" extrusionOk="0">
                  <a:moveTo>
                    <a:pt x="95" y="155"/>
                  </a:moveTo>
                  <a:cubicBezTo>
                    <a:pt x="167" y="191"/>
                    <a:pt x="429" y="96"/>
                    <a:pt x="322" y="36"/>
                  </a:cubicBezTo>
                  <a:cubicBezTo>
                    <a:pt x="262" y="1"/>
                    <a:pt x="0" y="96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6"/>
            <p:cNvSpPr/>
            <p:nvPr/>
          </p:nvSpPr>
          <p:spPr>
            <a:xfrm>
              <a:off x="1465350" y="3256775"/>
              <a:ext cx="11025" cy="4800"/>
            </a:xfrm>
            <a:custGeom>
              <a:avLst/>
              <a:gdLst/>
              <a:ahLst/>
              <a:cxnLst/>
              <a:rect l="l" t="t" r="r" b="b"/>
              <a:pathLst>
                <a:path w="441" h="192" extrusionOk="0">
                  <a:moveTo>
                    <a:pt x="120" y="155"/>
                  </a:moveTo>
                  <a:cubicBezTo>
                    <a:pt x="179" y="191"/>
                    <a:pt x="441" y="96"/>
                    <a:pt x="334" y="36"/>
                  </a:cubicBezTo>
                  <a:cubicBezTo>
                    <a:pt x="262" y="1"/>
                    <a:pt x="0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6"/>
            <p:cNvSpPr/>
            <p:nvPr/>
          </p:nvSpPr>
          <p:spPr>
            <a:xfrm>
              <a:off x="6335000" y="32487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67"/>
                    <a:pt x="441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6"/>
            <p:cNvSpPr/>
            <p:nvPr/>
          </p:nvSpPr>
          <p:spPr>
            <a:xfrm>
              <a:off x="3542100" y="3239825"/>
              <a:ext cx="31575" cy="16375"/>
            </a:xfrm>
            <a:custGeom>
              <a:avLst/>
              <a:gdLst/>
              <a:ahLst/>
              <a:cxnLst/>
              <a:rect l="l" t="t" r="r" b="b"/>
              <a:pathLst>
                <a:path w="1263" h="655" extrusionOk="0">
                  <a:moveTo>
                    <a:pt x="750" y="381"/>
                  </a:moveTo>
                  <a:cubicBezTo>
                    <a:pt x="1262" y="0"/>
                    <a:pt x="0" y="655"/>
                    <a:pt x="75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6"/>
            <p:cNvSpPr/>
            <p:nvPr/>
          </p:nvSpPr>
          <p:spPr>
            <a:xfrm>
              <a:off x="943850" y="323682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8"/>
                  </a:moveTo>
                  <a:cubicBezTo>
                    <a:pt x="1013" y="287"/>
                    <a:pt x="1001" y="1"/>
                    <a:pt x="322" y="49"/>
                  </a:cubicBezTo>
                  <a:cubicBezTo>
                    <a:pt x="251" y="191"/>
                    <a:pt x="1" y="251"/>
                    <a:pt x="96" y="489"/>
                  </a:cubicBezTo>
                  <a:cubicBezTo>
                    <a:pt x="394" y="537"/>
                    <a:pt x="525" y="656"/>
                    <a:pt x="97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6"/>
            <p:cNvSpPr/>
            <p:nvPr/>
          </p:nvSpPr>
          <p:spPr>
            <a:xfrm>
              <a:off x="886700" y="32353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6"/>
            <p:cNvSpPr/>
            <p:nvPr/>
          </p:nvSpPr>
          <p:spPr>
            <a:xfrm>
              <a:off x="6804700" y="3226725"/>
              <a:ext cx="18475" cy="12525"/>
            </a:xfrm>
            <a:custGeom>
              <a:avLst/>
              <a:gdLst/>
              <a:ahLst/>
              <a:cxnLst/>
              <a:rect l="l" t="t" r="r" b="b"/>
              <a:pathLst>
                <a:path w="739" h="501" extrusionOk="0">
                  <a:moveTo>
                    <a:pt x="227" y="0"/>
                  </a:moveTo>
                  <a:cubicBezTo>
                    <a:pt x="239" y="155"/>
                    <a:pt x="120" y="262"/>
                    <a:pt x="1" y="345"/>
                  </a:cubicBezTo>
                  <a:cubicBezTo>
                    <a:pt x="287" y="345"/>
                    <a:pt x="298" y="500"/>
                    <a:pt x="656" y="465"/>
                  </a:cubicBezTo>
                  <a:cubicBezTo>
                    <a:pt x="739" y="203"/>
                    <a:pt x="620" y="36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6"/>
            <p:cNvSpPr/>
            <p:nvPr/>
          </p:nvSpPr>
          <p:spPr>
            <a:xfrm>
              <a:off x="5872750" y="3226725"/>
              <a:ext cx="24725" cy="14000"/>
            </a:xfrm>
            <a:custGeom>
              <a:avLst/>
              <a:gdLst/>
              <a:ahLst/>
              <a:cxnLst/>
              <a:rect l="l" t="t" r="r" b="b"/>
              <a:pathLst>
                <a:path w="989" h="560" extrusionOk="0">
                  <a:moveTo>
                    <a:pt x="989" y="226"/>
                  </a:moveTo>
                  <a:cubicBezTo>
                    <a:pt x="703" y="226"/>
                    <a:pt x="786" y="36"/>
                    <a:pt x="548" y="0"/>
                  </a:cubicBezTo>
                  <a:cubicBezTo>
                    <a:pt x="536" y="179"/>
                    <a:pt x="0" y="95"/>
                    <a:pt x="119" y="345"/>
                  </a:cubicBezTo>
                  <a:cubicBezTo>
                    <a:pt x="667" y="357"/>
                    <a:pt x="810" y="560"/>
                    <a:pt x="98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6"/>
            <p:cNvSpPr/>
            <p:nvPr/>
          </p:nvSpPr>
          <p:spPr>
            <a:xfrm>
              <a:off x="3158125" y="32320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2" y="131"/>
                  </a:cubicBezTo>
                  <a:cubicBezTo>
                    <a:pt x="0" y="191"/>
                    <a:pt x="179" y="251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6"/>
            <p:cNvSpPr/>
            <p:nvPr/>
          </p:nvSpPr>
          <p:spPr>
            <a:xfrm>
              <a:off x="2829200" y="3220175"/>
              <a:ext cx="25050" cy="14300"/>
            </a:xfrm>
            <a:custGeom>
              <a:avLst/>
              <a:gdLst/>
              <a:ahLst/>
              <a:cxnLst/>
              <a:rect l="l" t="t" r="r" b="b"/>
              <a:pathLst>
                <a:path w="1002" h="572" extrusionOk="0">
                  <a:moveTo>
                    <a:pt x="775" y="381"/>
                  </a:moveTo>
                  <a:cubicBezTo>
                    <a:pt x="787" y="369"/>
                    <a:pt x="989" y="143"/>
                    <a:pt x="1001" y="167"/>
                  </a:cubicBezTo>
                  <a:cubicBezTo>
                    <a:pt x="763" y="0"/>
                    <a:pt x="1" y="572"/>
                    <a:pt x="775" y="500"/>
                  </a:cubicBezTo>
                  <a:cubicBezTo>
                    <a:pt x="787" y="488"/>
                    <a:pt x="763" y="381"/>
                    <a:pt x="775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6"/>
            <p:cNvSpPr/>
            <p:nvPr/>
          </p:nvSpPr>
          <p:spPr>
            <a:xfrm>
              <a:off x="4011800" y="32213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6"/>
            <p:cNvSpPr/>
            <p:nvPr/>
          </p:nvSpPr>
          <p:spPr>
            <a:xfrm>
              <a:off x="3272425" y="3217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0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6"/>
            <p:cNvSpPr/>
            <p:nvPr/>
          </p:nvSpPr>
          <p:spPr>
            <a:xfrm>
              <a:off x="2082400" y="3221350"/>
              <a:ext cx="11025" cy="2425"/>
            </a:xfrm>
            <a:custGeom>
              <a:avLst/>
              <a:gdLst/>
              <a:ahLst/>
              <a:cxnLst/>
              <a:rect l="l" t="t" r="r" b="b"/>
              <a:pathLst>
                <a:path w="441" h="97" extrusionOk="0">
                  <a:moveTo>
                    <a:pt x="441" y="1"/>
                  </a:moveTo>
                  <a:cubicBezTo>
                    <a:pt x="274" y="25"/>
                    <a:pt x="0" y="1"/>
                    <a:pt x="0" y="96"/>
                  </a:cubicBezTo>
                  <a:cubicBezTo>
                    <a:pt x="167" y="84"/>
                    <a:pt x="417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6"/>
            <p:cNvSpPr/>
            <p:nvPr/>
          </p:nvSpPr>
          <p:spPr>
            <a:xfrm>
              <a:off x="4514250" y="32175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67" y="179"/>
                    <a:pt x="441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6"/>
            <p:cNvSpPr/>
            <p:nvPr/>
          </p:nvSpPr>
          <p:spPr>
            <a:xfrm>
              <a:off x="5479250" y="32157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55" y="84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6"/>
            <p:cNvSpPr/>
            <p:nvPr/>
          </p:nvSpPr>
          <p:spPr>
            <a:xfrm>
              <a:off x="2163650" y="32154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3"/>
                  </a:moveTo>
                  <a:cubicBezTo>
                    <a:pt x="393" y="25"/>
                    <a:pt x="36" y="1"/>
                    <a:pt x="1" y="132"/>
                  </a:cubicBezTo>
                  <a:cubicBezTo>
                    <a:pt x="262" y="96"/>
                    <a:pt x="620" y="144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6"/>
            <p:cNvSpPr/>
            <p:nvPr/>
          </p:nvSpPr>
          <p:spPr>
            <a:xfrm>
              <a:off x="2095775" y="32148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68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6"/>
            <p:cNvSpPr/>
            <p:nvPr/>
          </p:nvSpPr>
          <p:spPr>
            <a:xfrm>
              <a:off x="1304925" y="3212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12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6"/>
            <p:cNvSpPr/>
            <p:nvPr/>
          </p:nvSpPr>
          <p:spPr>
            <a:xfrm>
              <a:off x="4522275" y="320707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346"/>
                  </a:moveTo>
                  <a:cubicBezTo>
                    <a:pt x="417" y="215"/>
                    <a:pt x="477" y="36"/>
                    <a:pt x="215" y="0"/>
                  </a:cubicBezTo>
                  <a:cubicBezTo>
                    <a:pt x="203" y="72"/>
                    <a:pt x="191" y="131"/>
                    <a:pt x="1" y="119"/>
                  </a:cubicBezTo>
                  <a:cubicBezTo>
                    <a:pt x="36" y="250"/>
                    <a:pt x="72" y="393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6"/>
            <p:cNvSpPr/>
            <p:nvPr/>
          </p:nvSpPr>
          <p:spPr>
            <a:xfrm>
              <a:off x="4362725" y="3203500"/>
              <a:ext cx="31575" cy="16100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739" y="370"/>
                  </a:moveTo>
                  <a:cubicBezTo>
                    <a:pt x="1263" y="0"/>
                    <a:pt x="1" y="643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6"/>
            <p:cNvSpPr/>
            <p:nvPr/>
          </p:nvSpPr>
          <p:spPr>
            <a:xfrm>
              <a:off x="6312975" y="3198450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8" y="572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48" y="155"/>
                    <a:pt x="1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6"/>
            <p:cNvSpPr/>
            <p:nvPr/>
          </p:nvSpPr>
          <p:spPr>
            <a:xfrm>
              <a:off x="5582225" y="3207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8" y="96"/>
                    <a:pt x="429" y="119"/>
                    <a:pt x="429" y="0"/>
                  </a:cubicBezTo>
                  <a:cubicBezTo>
                    <a:pt x="263" y="36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6"/>
            <p:cNvSpPr/>
            <p:nvPr/>
          </p:nvSpPr>
          <p:spPr>
            <a:xfrm>
              <a:off x="4780650" y="32041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7" y="238"/>
                  </a:moveTo>
                  <a:lnTo>
                    <a:pt x="536" y="238"/>
                  </a:lnTo>
                  <a:cubicBezTo>
                    <a:pt x="536" y="119"/>
                    <a:pt x="715" y="107"/>
                    <a:pt x="762" y="12"/>
                  </a:cubicBezTo>
                  <a:cubicBezTo>
                    <a:pt x="417" y="12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6"/>
            <p:cNvSpPr/>
            <p:nvPr/>
          </p:nvSpPr>
          <p:spPr>
            <a:xfrm>
              <a:off x="6677600" y="32011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8"/>
                  </a:moveTo>
                  <a:cubicBezTo>
                    <a:pt x="537" y="119"/>
                    <a:pt x="715" y="107"/>
                    <a:pt x="763" y="12"/>
                  </a:cubicBezTo>
                  <a:cubicBezTo>
                    <a:pt x="418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6"/>
            <p:cNvSpPr/>
            <p:nvPr/>
          </p:nvSpPr>
          <p:spPr>
            <a:xfrm>
              <a:off x="6713925" y="3188625"/>
              <a:ext cx="17575" cy="16675"/>
            </a:xfrm>
            <a:custGeom>
              <a:avLst/>
              <a:gdLst/>
              <a:ahLst/>
              <a:cxnLst/>
              <a:rect l="l" t="t" r="r" b="b"/>
              <a:pathLst>
                <a:path w="703" h="667" extrusionOk="0">
                  <a:moveTo>
                    <a:pt x="393" y="631"/>
                  </a:moveTo>
                  <a:cubicBezTo>
                    <a:pt x="465" y="488"/>
                    <a:pt x="703" y="429"/>
                    <a:pt x="620" y="191"/>
                  </a:cubicBezTo>
                  <a:cubicBezTo>
                    <a:pt x="0" y="0"/>
                    <a:pt x="0" y="667"/>
                    <a:pt x="393" y="6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6"/>
            <p:cNvSpPr/>
            <p:nvPr/>
          </p:nvSpPr>
          <p:spPr>
            <a:xfrm>
              <a:off x="6642175" y="31984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30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6"/>
            <p:cNvSpPr/>
            <p:nvPr/>
          </p:nvSpPr>
          <p:spPr>
            <a:xfrm>
              <a:off x="6960075" y="31978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6"/>
            <p:cNvSpPr/>
            <p:nvPr/>
          </p:nvSpPr>
          <p:spPr>
            <a:xfrm>
              <a:off x="5196475" y="31930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1"/>
                  </a:moveTo>
                  <a:cubicBezTo>
                    <a:pt x="274" y="1"/>
                    <a:pt x="96" y="84"/>
                    <a:pt x="0" y="215"/>
                  </a:cubicBezTo>
                  <a:cubicBezTo>
                    <a:pt x="334" y="215"/>
                    <a:pt x="750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6"/>
            <p:cNvSpPr/>
            <p:nvPr/>
          </p:nvSpPr>
          <p:spPr>
            <a:xfrm>
              <a:off x="4698800" y="3195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83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6"/>
            <p:cNvSpPr/>
            <p:nvPr/>
          </p:nvSpPr>
          <p:spPr>
            <a:xfrm>
              <a:off x="3171825" y="3195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52" y="83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6"/>
            <p:cNvSpPr/>
            <p:nvPr/>
          </p:nvSpPr>
          <p:spPr>
            <a:xfrm>
              <a:off x="6549625" y="318950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4"/>
                  </a:moveTo>
                  <a:cubicBezTo>
                    <a:pt x="381" y="1"/>
                    <a:pt x="191" y="60"/>
                    <a:pt x="0" y="144"/>
                  </a:cubicBezTo>
                  <a:cubicBezTo>
                    <a:pt x="0" y="263"/>
                    <a:pt x="381" y="287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6"/>
            <p:cNvSpPr/>
            <p:nvPr/>
          </p:nvSpPr>
          <p:spPr>
            <a:xfrm>
              <a:off x="5582825" y="3182375"/>
              <a:ext cx="51825" cy="13700"/>
            </a:xfrm>
            <a:custGeom>
              <a:avLst/>
              <a:gdLst/>
              <a:ahLst/>
              <a:cxnLst/>
              <a:rect l="l" t="t" r="r" b="b"/>
              <a:pathLst>
                <a:path w="2073" h="548" extrusionOk="0">
                  <a:moveTo>
                    <a:pt x="1287" y="548"/>
                  </a:moveTo>
                  <a:cubicBezTo>
                    <a:pt x="2072" y="0"/>
                    <a:pt x="1" y="393"/>
                    <a:pt x="1287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6"/>
            <p:cNvSpPr/>
            <p:nvPr/>
          </p:nvSpPr>
          <p:spPr>
            <a:xfrm>
              <a:off x="6595750" y="31865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6"/>
            <p:cNvSpPr/>
            <p:nvPr/>
          </p:nvSpPr>
          <p:spPr>
            <a:xfrm>
              <a:off x="4250825" y="31817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6"/>
            <p:cNvSpPr/>
            <p:nvPr/>
          </p:nvSpPr>
          <p:spPr>
            <a:xfrm>
              <a:off x="236925" y="31838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44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6"/>
            <p:cNvSpPr/>
            <p:nvPr/>
          </p:nvSpPr>
          <p:spPr>
            <a:xfrm>
              <a:off x="1102500" y="3170750"/>
              <a:ext cx="19375" cy="11350"/>
            </a:xfrm>
            <a:custGeom>
              <a:avLst/>
              <a:gdLst/>
              <a:ahLst/>
              <a:cxnLst/>
              <a:rect l="l" t="t" r="r" b="b"/>
              <a:pathLst>
                <a:path w="775" h="454" extrusionOk="0">
                  <a:moveTo>
                    <a:pt x="715" y="441"/>
                  </a:moveTo>
                  <a:cubicBezTo>
                    <a:pt x="775" y="191"/>
                    <a:pt x="668" y="25"/>
                    <a:pt x="287" y="1"/>
                  </a:cubicBezTo>
                  <a:cubicBezTo>
                    <a:pt x="1" y="132"/>
                    <a:pt x="108" y="453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6"/>
            <p:cNvSpPr/>
            <p:nvPr/>
          </p:nvSpPr>
          <p:spPr>
            <a:xfrm>
              <a:off x="4446375" y="3161225"/>
              <a:ext cx="21750" cy="17600"/>
            </a:xfrm>
            <a:custGeom>
              <a:avLst/>
              <a:gdLst/>
              <a:ahLst/>
              <a:cxnLst/>
              <a:rect l="l" t="t" r="r" b="b"/>
              <a:pathLst>
                <a:path w="870" h="704" extrusionOk="0">
                  <a:moveTo>
                    <a:pt x="870" y="703"/>
                  </a:moveTo>
                  <a:lnTo>
                    <a:pt x="870" y="37"/>
                  </a:lnTo>
                  <a:cubicBezTo>
                    <a:pt x="72" y="1"/>
                    <a:pt x="215" y="453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6"/>
            <p:cNvSpPr/>
            <p:nvPr/>
          </p:nvSpPr>
          <p:spPr>
            <a:xfrm>
              <a:off x="3357550" y="3166900"/>
              <a:ext cx="31275" cy="16075"/>
            </a:xfrm>
            <a:custGeom>
              <a:avLst/>
              <a:gdLst/>
              <a:ahLst/>
              <a:cxnLst/>
              <a:rect l="l" t="t" r="r" b="b"/>
              <a:pathLst>
                <a:path w="1251" h="643" extrusionOk="0">
                  <a:moveTo>
                    <a:pt x="727" y="369"/>
                  </a:moveTo>
                  <a:cubicBezTo>
                    <a:pt x="1251" y="0"/>
                    <a:pt x="1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6"/>
            <p:cNvSpPr/>
            <p:nvPr/>
          </p:nvSpPr>
          <p:spPr>
            <a:xfrm>
              <a:off x="872425" y="3162125"/>
              <a:ext cx="34850" cy="19675"/>
            </a:xfrm>
            <a:custGeom>
              <a:avLst/>
              <a:gdLst/>
              <a:ahLst/>
              <a:cxnLst/>
              <a:rect l="l" t="t" r="r" b="b"/>
              <a:pathLst>
                <a:path w="1394" h="787" extrusionOk="0">
                  <a:moveTo>
                    <a:pt x="774" y="667"/>
                  </a:moveTo>
                  <a:cubicBezTo>
                    <a:pt x="631" y="251"/>
                    <a:pt x="1393" y="12"/>
                    <a:pt x="346" y="1"/>
                  </a:cubicBezTo>
                  <a:cubicBezTo>
                    <a:pt x="476" y="239"/>
                    <a:pt x="0" y="786"/>
                    <a:pt x="77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6"/>
            <p:cNvSpPr/>
            <p:nvPr/>
          </p:nvSpPr>
          <p:spPr>
            <a:xfrm>
              <a:off x="2650025" y="31725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6"/>
            <p:cNvSpPr/>
            <p:nvPr/>
          </p:nvSpPr>
          <p:spPr>
            <a:xfrm>
              <a:off x="759000" y="31725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8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6"/>
            <p:cNvSpPr/>
            <p:nvPr/>
          </p:nvSpPr>
          <p:spPr>
            <a:xfrm>
              <a:off x="3334925" y="31669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41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6"/>
            <p:cNvSpPr/>
            <p:nvPr/>
          </p:nvSpPr>
          <p:spPr>
            <a:xfrm>
              <a:off x="443500" y="31669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6"/>
            <p:cNvSpPr/>
            <p:nvPr/>
          </p:nvSpPr>
          <p:spPr>
            <a:xfrm>
              <a:off x="4959825" y="31642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8"/>
                    <a:pt x="441" y="84"/>
                    <a:pt x="334" y="25"/>
                  </a:cubicBezTo>
                  <a:cubicBezTo>
                    <a:pt x="275" y="1"/>
                    <a:pt x="1" y="84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6"/>
            <p:cNvSpPr/>
            <p:nvPr/>
          </p:nvSpPr>
          <p:spPr>
            <a:xfrm>
              <a:off x="2853025" y="315587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43"/>
                  </a:moveTo>
                  <a:cubicBezTo>
                    <a:pt x="72" y="274"/>
                    <a:pt x="0" y="453"/>
                    <a:pt x="274" y="489"/>
                  </a:cubicBezTo>
                  <a:cubicBezTo>
                    <a:pt x="286" y="203"/>
                    <a:pt x="1120" y="322"/>
                    <a:pt x="1132" y="36"/>
                  </a:cubicBezTo>
                  <a:cubicBezTo>
                    <a:pt x="453" y="143"/>
                    <a:pt x="548" y="0"/>
                    <a:pt x="4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6"/>
            <p:cNvSpPr/>
            <p:nvPr/>
          </p:nvSpPr>
          <p:spPr>
            <a:xfrm>
              <a:off x="700975" y="3156475"/>
              <a:ext cx="25025" cy="11025"/>
            </a:xfrm>
            <a:custGeom>
              <a:avLst/>
              <a:gdLst/>
              <a:ahLst/>
              <a:cxnLst/>
              <a:rect l="l" t="t" r="r" b="b"/>
              <a:pathLst>
                <a:path w="1001" h="441" extrusionOk="0">
                  <a:moveTo>
                    <a:pt x="691" y="441"/>
                  </a:moveTo>
                  <a:cubicBezTo>
                    <a:pt x="750" y="298"/>
                    <a:pt x="1000" y="238"/>
                    <a:pt x="893" y="0"/>
                  </a:cubicBezTo>
                  <a:lnTo>
                    <a:pt x="36" y="0"/>
                  </a:lnTo>
                  <a:cubicBezTo>
                    <a:pt x="0" y="286"/>
                    <a:pt x="369" y="357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6"/>
            <p:cNvSpPr/>
            <p:nvPr/>
          </p:nvSpPr>
          <p:spPr>
            <a:xfrm>
              <a:off x="1935650" y="315587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4" y="191"/>
                    <a:pt x="96" y="0"/>
                    <a:pt x="0" y="251"/>
                  </a:cubicBezTo>
                  <a:cubicBezTo>
                    <a:pt x="215" y="251"/>
                    <a:pt x="250" y="334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6"/>
            <p:cNvSpPr/>
            <p:nvPr/>
          </p:nvSpPr>
          <p:spPr>
            <a:xfrm>
              <a:off x="1376050" y="3162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55" y="84"/>
                    <a:pt x="429" y="120"/>
                    <a:pt x="429" y="1"/>
                  </a:cubicBezTo>
                  <a:cubicBezTo>
                    <a:pt x="251" y="24"/>
                    <a:pt x="1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6"/>
            <p:cNvSpPr/>
            <p:nvPr/>
          </p:nvSpPr>
          <p:spPr>
            <a:xfrm>
              <a:off x="402125" y="3154975"/>
              <a:ext cx="7175" cy="11650"/>
            </a:xfrm>
            <a:custGeom>
              <a:avLst/>
              <a:gdLst/>
              <a:ahLst/>
              <a:cxnLst/>
              <a:rect l="l" t="t" r="r" b="b"/>
              <a:pathLst>
                <a:path w="287" h="466" extrusionOk="0">
                  <a:moveTo>
                    <a:pt x="36" y="179"/>
                  </a:moveTo>
                  <a:cubicBezTo>
                    <a:pt x="0" y="298"/>
                    <a:pt x="203" y="465"/>
                    <a:pt x="262" y="298"/>
                  </a:cubicBezTo>
                  <a:cubicBezTo>
                    <a:pt x="286" y="167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6"/>
            <p:cNvSpPr/>
            <p:nvPr/>
          </p:nvSpPr>
          <p:spPr>
            <a:xfrm>
              <a:off x="2764025" y="315885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20" y="143"/>
                  </a:cubicBezTo>
                  <a:cubicBezTo>
                    <a:pt x="179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6"/>
            <p:cNvSpPr/>
            <p:nvPr/>
          </p:nvSpPr>
          <p:spPr>
            <a:xfrm>
              <a:off x="6150450" y="31558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6" y="179"/>
                    <a:pt x="429" y="84"/>
                    <a:pt x="322" y="24"/>
                  </a:cubicBezTo>
                  <a:cubicBezTo>
                    <a:pt x="251" y="0"/>
                    <a:pt x="1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6"/>
            <p:cNvSpPr/>
            <p:nvPr/>
          </p:nvSpPr>
          <p:spPr>
            <a:xfrm>
              <a:off x="4430600" y="3149925"/>
              <a:ext cx="25025" cy="9850"/>
            </a:xfrm>
            <a:custGeom>
              <a:avLst/>
              <a:gdLst/>
              <a:ahLst/>
              <a:cxnLst/>
              <a:rect l="l" t="t" r="r" b="b"/>
              <a:pathLst>
                <a:path w="1001" h="394" extrusionOk="0">
                  <a:moveTo>
                    <a:pt x="846" y="262"/>
                  </a:moveTo>
                  <a:cubicBezTo>
                    <a:pt x="1001" y="0"/>
                    <a:pt x="1" y="24"/>
                    <a:pt x="191" y="262"/>
                  </a:cubicBezTo>
                  <a:cubicBezTo>
                    <a:pt x="262" y="358"/>
                    <a:pt x="774" y="393"/>
                    <a:pt x="846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6"/>
            <p:cNvSpPr/>
            <p:nvPr/>
          </p:nvSpPr>
          <p:spPr>
            <a:xfrm>
              <a:off x="4374950" y="3142475"/>
              <a:ext cx="19350" cy="17000"/>
            </a:xfrm>
            <a:custGeom>
              <a:avLst/>
              <a:gdLst/>
              <a:ahLst/>
              <a:cxnLst/>
              <a:rect l="l" t="t" r="r" b="b"/>
              <a:pathLst>
                <a:path w="774" h="680" extrusionOk="0">
                  <a:moveTo>
                    <a:pt x="476" y="679"/>
                  </a:moveTo>
                  <a:cubicBezTo>
                    <a:pt x="381" y="477"/>
                    <a:pt x="774" y="1"/>
                    <a:pt x="36" y="120"/>
                  </a:cubicBezTo>
                  <a:cubicBezTo>
                    <a:pt x="0" y="382"/>
                    <a:pt x="0" y="656"/>
                    <a:pt x="47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6"/>
            <p:cNvSpPr/>
            <p:nvPr/>
          </p:nvSpPr>
          <p:spPr>
            <a:xfrm>
              <a:off x="6258500" y="315022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87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6"/>
            <p:cNvSpPr/>
            <p:nvPr/>
          </p:nvSpPr>
          <p:spPr>
            <a:xfrm>
              <a:off x="7068725" y="31445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31"/>
                  </a:moveTo>
                  <a:cubicBezTo>
                    <a:pt x="155" y="167"/>
                    <a:pt x="429" y="71"/>
                    <a:pt x="322" y="12"/>
                  </a:cubicBezTo>
                  <a:cubicBezTo>
                    <a:pt x="263" y="0"/>
                    <a:pt x="1" y="71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6"/>
            <p:cNvSpPr/>
            <p:nvPr/>
          </p:nvSpPr>
          <p:spPr>
            <a:xfrm>
              <a:off x="5813225" y="31415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6"/>
            <p:cNvSpPr/>
            <p:nvPr/>
          </p:nvSpPr>
          <p:spPr>
            <a:xfrm>
              <a:off x="1421600" y="31415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44"/>
                  </a:cubicBezTo>
                  <a:cubicBezTo>
                    <a:pt x="179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6"/>
            <p:cNvSpPr/>
            <p:nvPr/>
          </p:nvSpPr>
          <p:spPr>
            <a:xfrm>
              <a:off x="3696575" y="313295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8" y="36"/>
                  </a:moveTo>
                  <a:cubicBezTo>
                    <a:pt x="370" y="1"/>
                    <a:pt x="48" y="60"/>
                    <a:pt x="1" y="263"/>
                  </a:cubicBezTo>
                  <a:cubicBezTo>
                    <a:pt x="417" y="227"/>
                    <a:pt x="477" y="394"/>
                    <a:pt x="858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6"/>
            <p:cNvSpPr/>
            <p:nvPr/>
          </p:nvSpPr>
          <p:spPr>
            <a:xfrm>
              <a:off x="3342975" y="3136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6"/>
            <p:cNvSpPr/>
            <p:nvPr/>
          </p:nvSpPr>
          <p:spPr>
            <a:xfrm>
              <a:off x="1460000" y="31389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6"/>
            <p:cNvSpPr/>
            <p:nvPr/>
          </p:nvSpPr>
          <p:spPr>
            <a:xfrm>
              <a:off x="614950" y="3129975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0" y="501"/>
                  </a:moveTo>
                  <a:cubicBezTo>
                    <a:pt x="381" y="513"/>
                    <a:pt x="679" y="465"/>
                    <a:pt x="869" y="382"/>
                  </a:cubicBezTo>
                  <a:cubicBezTo>
                    <a:pt x="941" y="84"/>
                    <a:pt x="572" y="1"/>
                    <a:pt x="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6"/>
            <p:cNvSpPr/>
            <p:nvPr/>
          </p:nvSpPr>
          <p:spPr>
            <a:xfrm>
              <a:off x="7250600" y="3133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1"/>
                    <a:pt x="0" y="131"/>
                  </a:cubicBezTo>
                  <a:cubicBezTo>
                    <a:pt x="12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6"/>
            <p:cNvSpPr/>
            <p:nvPr/>
          </p:nvSpPr>
          <p:spPr>
            <a:xfrm>
              <a:off x="2837550" y="3128200"/>
              <a:ext cx="32750" cy="14300"/>
            </a:xfrm>
            <a:custGeom>
              <a:avLst/>
              <a:gdLst/>
              <a:ahLst/>
              <a:cxnLst/>
              <a:rect l="l" t="t" r="r" b="b"/>
              <a:pathLst>
                <a:path w="1310" h="572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8" y="191"/>
                    <a:pt x="179" y="345"/>
                    <a:pt x="0" y="453"/>
                  </a:cubicBezTo>
                  <a:cubicBezTo>
                    <a:pt x="953" y="572"/>
                    <a:pt x="977" y="215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6"/>
            <p:cNvSpPr/>
            <p:nvPr/>
          </p:nvSpPr>
          <p:spPr>
            <a:xfrm>
              <a:off x="1760925" y="313415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27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191"/>
                    <a:pt x="239" y="250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6"/>
            <p:cNvSpPr/>
            <p:nvPr/>
          </p:nvSpPr>
          <p:spPr>
            <a:xfrm>
              <a:off x="1702575" y="3122525"/>
              <a:ext cx="35750" cy="14925"/>
            </a:xfrm>
            <a:custGeom>
              <a:avLst/>
              <a:gdLst/>
              <a:ahLst/>
              <a:cxnLst/>
              <a:rect l="l" t="t" r="r" b="b"/>
              <a:pathLst>
                <a:path w="1430" h="597" extrusionOk="0">
                  <a:moveTo>
                    <a:pt x="406" y="572"/>
                  </a:moveTo>
                  <a:cubicBezTo>
                    <a:pt x="1430" y="596"/>
                    <a:pt x="989" y="49"/>
                    <a:pt x="406" y="1"/>
                  </a:cubicBezTo>
                  <a:cubicBezTo>
                    <a:pt x="1" y="227"/>
                    <a:pt x="537" y="215"/>
                    <a:pt x="406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6"/>
            <p:cNvSpPr/>
            <p:nvPr/>
          </p:nvSpPr>
          <p:spPr>
            <a:xfrm>
              <a:off x="3803725" y="3125525"/>
              <a:ext cx="18200" cy="8650"/>
            </a:xfrm>
            <a:custGeom>
              <a:avLst/>
              <a:gdLst/>
              <a:ahLst/>
              <a:cxnLst/>
              <a:rect l="l" t="t" r="r" b="b"/>
              <a:pathLst>
                <a:path w="728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63" y="155"/>
                    <a:pt x="1" y="167"/>
                    <a:pt x="72" y="345"/>
                  </a:cubicBezTo>
                  <a:lnTo>
                    <a:pt x="727" y="345"/>
                  </a:lnTo>
                  <a:cubicBezTo>
                    <a:pt x="715" y="226"/>
                    <a:pt x="715" y="107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6"/>
            <p:cNvSpPr/>
            <p:nvPr/>
          </p:nvSpPr>
          <p:spPr>
            <a:xfrm>
              <a:off x="1631150" y="31311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6"/>
            <p:cNvSpPr/>
            <p:nvPr/>
          </p:nvSpPr>
          <p:spPr>
            <a:xfrm>
              <a:off x="1033750" y="3118075"/>
              <a:ext cx="15800" cy="14300"/>
            </a:xfrm>
            <a:custGeom>
              <a:avLst/>
              <a:gdLst/>
              <a:ahLst/>
              <a:cxnLst/>
              <a:rect l="l" t="t" r="r" b="b"/>
              <a:pathLst>
                <a:path w="632" h="572" extrusionOk="0">
                  <a:moveTo>
                    <a:pt x="417" y="524"/>
                  </a:moveTo>
                  <a:cubicBezTo>
                    <a:pt x="429" y="453"/>
                    <a:pt x="441" y="393"/>
                    <a:pt x="631" y="417"/>
                  </a:cubicBezTo>
                  <a:lnTo>
                    <a:pt x="631" y="191"/>
                  </a:lnTo>
                  <a:cubicBezTo>
                    <a:pt x="96" y="0"/>
                    <a:pt x="0" y="572"/>
                    <a:pt x="417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6"/>
            <p:cNvSpPr/>
            <p:nvPr/>
          </p:nvSpPr>
          <p:spPr>
            <a:xfrm>
              <a:off x="5720650" y="31249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6"/>
            <p:cNvSpPr/>
            <p:nvPr/>
          </p:nvSpPr>
          <p:spPr>
            <a:xfrm>
              <a:off x="5642950" y="3115100"/>
              <a:ext cx="51225" cy="13125"/>
            </a:xfrm>
            <a:custGeom>
              <a:avLst/>
              <a:gdLst/>
              <a:ahLst/>
              <a:cxnLst/>
              <a:rect l="l" t="t" r="r" b="b"/>
              <a:pathLst>
                <a:path w="2049" h="525" extrusionOk="0">
                  <a:moveTo>
                    <a:pt x="1263" y="524"/>
                  </a:moveTo>
                  <a:cubicBezTo>
                    <a:pt x="2049" y="0"/>
                    <a:pt x="1" y="381"/>
                    <a:pt x="1263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6"/>
            <p:cNvSpPr/>
            <p:nvPr/>
          </p:nvSpPr>
          <p:spPr>
            <a:xfrm>
              <a:off x="4777375" y="311955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453" y="346"/>
                  </a:moveTo>
                  <a:cubicBezTo>
                    <a:pt x="465" y="203"/>
                    <a:pt x="727" y="180"/>
                    <a:pt x="667" y="1"/>
                  </a:cubicBezTo>
                  <a:lnTo>
                    <a:pt x="238" y="1"/>
                  </a:lnTo>
                  <a:cubicBezTo>
                    <a:pt x="0" y="168"/>
                    <a:pt x="0" y="287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6"/>
            <p:cNvSpPr/>
            <p:nvPr/>
          </p:nvSpPr>
          <p:spPr>
            <a:xfrm>
              <a:off x="294375" y="3118975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0" y="262"/>
                  </a:moveTo>
                  <a:cubicBezTo>
                    <a:pt x="227" y="262"/>
                    <a:pt x="250" y="357"/>
                    <a:pt x="429" y="381"/>
                  </a:cubicBezTo>
                  <a:cubicBezTo>
                    <a:pt x="1024" y="191"/>
                    <a:pt x="119" y="0"/>
                    <a:pt x="0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6"/>
            <p:cNvSpPr/>
            <p:nvPr/>
          </p:nvSpPr>
          <p:spPr>
            <a:xfrm>
              <a:off x="5862025" y="31219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20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6"/>
            <p:cNvSpPr/>
            <p:nvPr/>
          </p:nvSpPr>
          <p:spPr>
            <a:xfrm>
              <a:off x="4867550" y="31219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6"/>
            <p:cNvSpPr/>
            <p:nvPr/>
          </p:nvSpPr>
          <p:spPr>
            <a:xfrm>
              <a:off x="2166625" y="3121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6"/>
            <p:cNvSpPr/>
            <p:nvPr/>
          </p:nvSpPr>
          <p:spPr>
            <a:xfrm>
              <a:off x="5738200" y="311032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94"/>
                  </a:moveTo>
                  <a:cubicBezTo>
                    <a:pt x="1251" y="1"/>
                    <a:pt x="1" y="656"/>
                    <a:pt x="727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6"/>
            <p:cNvSpPr/>
            <p:nvPr/>
          </p:nvSpPr>
          <p:spPr>
            <a:xfrm>
              <a:off x="4028175" y="311627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56"/>
                  </a:moveTo>
                  <a:cubicBezTo>
                    <a:pt x="429" y="37"/>
                    <a:pt x="36" y="1"/>
                    <a:pt x="0" y="156"/>
                  </a:cubicBezTo>
                  <a:cubicBezTo>
                    <a:pt x="238" y="132"/>
                    <a:pt x="322" y="311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6"/>
            <p:cNvSpPr/>
            <p:nvPr/>
          </p:nvSpPr>
          <p:spPr>
            <a:xfrm>
              <a:off x="3824275" y="31189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5" y="179"/>
                    <a:pt x="429" y="83"/>
                    <a:pt x="322" y="24"/>
                  </a:cubicBezTo>
                  <a:cubicBezTo>
                    <a:pt x="262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6"/>
            <p:cNvSpPr/>
            <p:nvPr/>
          </p:nvSpPr>
          <p:spPr>
            <a:xfrm>
              <a:off x="354200" y="3120150"/>
              <a:ext cx="10750" cy="2700"/>
            </a:xfrm>
            <a:custGeom>
              <a:avLst/>
              <a:gdLst/>
              <a:ahLst/>
              <a:cxnLst/>
              <a:rect l="l" t="t" r="r" b="b"/>
              <a:pathLst>
                <a:path w="430" h="108" extrusionOk="0">
                  <a:moveTo>
                    <a:pt x="429" y="1"/>
                  </a:moveTo>
                  <a:cubicBezTo>
                    <a:pt x="274" y="25"/>
                    <a:pt x="0" y="1"/>
                    <a:pt x="0" y="108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6"/>
            <p:cNvSpPr/>
            <p:nvPr/>
          </p:nvSpPr>
          <p:spPr>
            <a:xfrm>
              <a:off x="5962050" y="311152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50" y="0"/>
                  </a:lnTo>
                  <a:cubicBezTo>
                    <a:pt x="0" y="155"/>
                    <a:pt x="0" y="262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6"/>
            <p:cNvSpPr/>
            <p:nvPr/>
          </p:nvSpPr>
          <p:spPr>
            <a:xfrm>
              <a:off x="1894575" y="3116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6"/>
            <p:cNvSpPr/>
            <p:nvPr/>
          </p:nvSpPr>
          <p:spPr>
            <a:xfrm>
              <a:off x="1628475" y="3113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7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41" y="84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6"/>
            <p:cNvSpPr/>
            <p:nvPr/>
          </p:nvSpPr>
          <p:spPr>
            <a:xfrm>
              <a:off x="1348675" y="311002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68"/>
                  </a:moveTo>
                  <a:cubicBezTo>
                    <a:pt x="191" y="180"/>
                    <a:pt x="95" y="1"/>
                    <a:pt x="0" y="168"/>
                  </a:cubicBezTo>
                  <a:cubicBezTo>
                    <a:pt x="0" y="287"/>
                    <a:pt x="381" y="310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6"/>
            <p:cNvSpPr/>
            <p:nvPr/>
          </p:nvSpPr>
          <p:spPr>
            <a:xfrm>
              <a:off x="3582275" y="3108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6"/>
            <p:cNvSpPr/>
            <p:nvPr/>
          </p:nvSpPr>
          <p:spPr>
            <a:xfrm>
              <a:off x="1403150" y="3108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6"/>
            <p:cNvSpPr/>
            <p:nvPr/>
          </p:nvSpPr>
          <p:spPr>
            <a:xfrm>
              <a:off x="6462400" y="31079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4"/>
                  </a:moveTo>
                  <a:cubicBezTo>
                    <a:pt x="405" y="36"/>
                    <a:pt x="48" y="1"/>
                    <a:pt x="1" y="143"/>
                  </a:cubicBezTo>
                  <a:cubicBezTo>
                    <a:pt x="274" y="132"/>
                    <a:pt x="632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6"/>
            <p:cNvSpPr/>
            <p:nvPr/>
          </p:nvSpPr>
          <p:spPr>
            <a:xfrm>
              <a:off x="3729025" y="31055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1" y="119"/>
                  </a:moveTo>
                  <a:cubicBezTo>
                    <a:pt x="1" y="179"/>
                    <a:pt x="179" y="250"/>
                    <a:pt x="203" y="119"/>
                  </a:cubicBezTo>
                  <a:cubicBezTo>
                    <a:pt x="215" y="60"/>
                    <a:pt x="36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6"/>
            <p:cNvSpPr/>
            <p:nvPr/>
          </p:nvSpPr>
          <p:spPr>
            <a:xfrm>
              <a:off x="696500" y="31017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67"/>
                  </a:moveTo>
                  <a:cubicBezTo>
                    <a:pt x="191" y="179"/>
                    <a:pt x="96" y="1"/>
                    <a:pt x="1" y="167"/>
                  </a:cubicBezTo>
                  <a:cubicBezTo>
                    <a:pt x="1" y="274"/>
                    <a:pt x="370" y="298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6"/>
            <p:cNvSpPr/>
            <p:nvPr/>
          </p:nvSpPr>
          <p:spPr>
            <a:xfrm>
              <a:off x="1131075" y="3099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" y="179"/>
                    <a:pt x="179" y="250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6"/>
            <p:cNvSpPr/>
            <p:nvPr/>
          </p:nvSpPr>
          <p:spPr>
            <a:xfrm>
              <a:off x="2989650" y="30969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12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6"/>
            <p:cNvSpPr/>
            <p:nvPr/>
          </p:nvSpPr>
          <p:spPr>
            <a:xfrm>
              <a:off x="6147175" y="309395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32"/>
                  </a:moveTo>
                  <a:cubicBezTo>
                    <a:pt x="394" y="1"/>
                    <a:pt x="203" y="61"/>
                    <a:pt x="1" y="132"/>
                  </a:cubicBezTo>
                  <a:cubicBezTo>
                    <a:pt x="13" y="251"/>
                    <a:pt x="394" y="287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6"/>
            <p:cNvSpPr/>
            <p:nvPr/>
          </p:nvSpPr>
          <p:spPr>
            <a:xfrm>
              <a:off x="3533475" y="30948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6"/>
            <p:cNvSpPr/>
            <p:nvPr/>
          </p:nvSpPr>
          <p:spPr>
            <a:xfrm>
              <a:off x="2394625" y="30966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3"/>
                    <a:pt x="346" y="24"/>
                  </a:cubicBezTo>
                  <a:cubicBezTo>
                    <a:pt x="275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6"/>
            <p:cNvSpPr/>
            <p:nvPr/>
          </p:nvSpPr>
          <p:spPr>
            <a:xfrm>
              <a:off x="2174675" y="3094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4" y="60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6"/>
            <p:cNvSpPr/>
            <p:nvPr/>
          </p:nvSpPr>
          <p:spPr>
            <a:xfrm>
              <a:off x="1674600" y="30939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6"/>
            <p:cNvSpPr/>
            <p:nvPr/>
          </p:nvSpPr>
          <p:spPr>
            <a:xfrm>
              <a:off x="604225" y="30972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6"/>
            <p:cNvSpPr/>
            <p:nvPr/>
          </p:nvSpPr>
          <p:spPr>
            <a:xfrm>
              <a:off x="5462575" y="30883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44"/>
                  </a:moveTo>
                  <a:cubicBezTo>
                    <a:pt x="393" y="1"/>
                    <a:pt x="203" y="60"/>
                    <a:pt x="1" y="144"/>
                  </a:cubicBezTo>
                  <a:cubicBezTo>
                    <a:pt x="12" y="263"/>
                    <a:pt x="382" y="287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6"/>
            <p:cNvSpPr/>
            <p:nvPr/>
          </p:nvSpPr>
          <p:spPr>
            <a:xfrm>
              <a:off x="5025025" y="30909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80"/>
                    <a:pt x="453" y="84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6"/>
            <p:cNvSpPr/>
            <p:nvPr/>
          </p:nvSpPr>
          <p:spPr>
            <a:xfrm>
              <a:off x="4141875" y="30862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5" y="0"/>
                  </a:moveTo>
                  <a:lnTo>
                    <a:pt x="227" y="0"/>
                  </a:lnTo>
                  <a:cubicBezTo>
                    <a:pt x="227" y="119"/>
                    <a:pt x="48" y="131"/>
                    <a:pt x="0" y="227"/>
                  </a:cubicBezTo>
                  <a:cubicBezTo>
                    <a:pt x="262" y="239"/>
                    <a:pt x="298" y="370"/>
                    <a:pt x="65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6"/>
            <p:cNvSpPr/>
            <p:nvPr/>
          </p:nvSpPr>
          <p:spPr>
            <a:xfrm>
              <a:off x="2384225" y="308562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536" y="251"/>
                  </a:moveTo>
                  <a:cubicBezTo>
                    <a:pt x="536" y="132"/>
                    <a:pt x="714" y="108"/>
                    <a:pt x="762" y="24"/>
                  </a:cubicBezTo>
                  <a:cubicBezTo>
                    <a:pt x="417" y="36"/>
                    <a:pt x="0" y="1"/>
                    <a:pt x="107" y="2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6"/>
            <p:cNvSpPr/>
            <p:nvPr/>
          </p:nvSpPr>
          <p:spPr>
            <a:xfrm>
              <a:off x="5634025" y="30853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2" y="1"/>
                    <a:pt x="1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6"/>
            <p:cNvSpPr/>
            <p:nvPr/>
          </p:nvSpPr>
          <p:spPr>
            <a:xfrm>
              <a:off x="3721000" y="3074625"/>
              <a:ext cx="31850" cy="14300"/>
            </a:xfrm>
            <a:custGeom>
              <a:avLst/>
              <a:gdLst/>
              <a:ahLst/>
              <a:cxnLst/>
              <a:rect l="l" t="t" r="r" b="b"/>
              <a:pathLst>
                <a:path w="1274" h="572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8"/>
                    <a:pt x="774" y="333"/>
                    <a:pt x="953" y="0"/>
                  </a:cubicBezTo>
                  <a:cubicBezTo>
                    <a:pt x="0" y="60"/>
                    <a:pt x="643" y="250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6"/>
            <p:cNvSpPr/>
            <p:nvPr/>
          </p:nvSpPr>
          <p:spPr>
            <a:xfrm>
              <a:off x="2171700" y="30853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6"/>
            <p:cNvSpPr/>
            <p:nvPr/>
          </p:nvSpPr>
          <p:spPr>
            <a:xfrm>
              <a:off x="1671625" y="30853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44"/>
                  </a:moveTo>
                  <a:cubicBezTo>
                    <a:pt x="179" y="167"/>
                    <a:pt x="453" y="84"/>
                    <a:pt x="346" y="25"/>
                  </a:cubicBezTo>
                  <a:cubicBezTo>
                    <a:pt x="274" y="1"/>
                    <a:pt x="1" y="96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6"/>
            <p:cNvSpPr/>
            <p:nvPr/>
          </p:nvSpPr>
          <p:spPr>
            <a:xfrm>
              <a:off x="333650" y="3072525"/>
              <a:ext cx="36650" cy="19375"/>
            </a:xfrm>
            <a:custGeom>
              <a:avLst/>
              <a:gdLst/>
              <a:ahLst/>
              <a:cxnLst/>
              <a:rect l="l" t="t" r="r" b="b"/>
              <a:pathLst>
                <a:path w="1466" h="775" extrusionOk="0">
                  <a:moveTo>
                    <a:pt x="1465" y="429"/>
                  </a:moveTo>
                  <a:cubicBezTo>
                    <a:pt x="1049" y="382"/>
                    <a:pt x="1299" y="1"/>
                    <a:pt x="596" y="84"/>
                  </a:cubicBezTo>
                  <a:cubicBezTo>
                    <a:pt x="1" y="275"/>
                    <a:pt x="1132" y="775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6"/>
            <p:cNvSpPr/>
            <p:nvPr/>
          </p:nvSpPr>
          <p:spPr>
            <a:xfrm>
              <a:off x="6970800" y="30796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67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6"/>
            <p:cNvSpPr/>
            <p:nvPr/>
          </p:nvSpPr>
          <p:spPr>
            <a:xfrm>
              <a:off x="5794175" y="30805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6"/>
            <p:cNvSpPr/>
            <p:nvPr/>
          </p:nvSpPr>
          <p:spPr>
            <a:xfrm>
              <a:off x="3527225" y="3071925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15"/>
                    <a:pt x="238" y="275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6"/>
            <p:cNvSpPr/>
            <p:nvPr/>
          </p:nvSpPr>
          <p:spPr>
            <a:xfrm>
              <a:off x="2606575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6"/>
            <p:cNvSpPr/>
            <p:nvPr/>
          </p:nvSpPr>
          <p:spPr>
            <a:xfrm>
              <a:off x="1291525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6"/>
            <p:cNvSpPr/>
            <p:nvPr/>
          </p:nvSpPr>
          <p:spPr>
            <a:xfrm>
              <a:off x="400050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1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55"/>
                    <a:pt x="441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6"/>
            <p:cNvSpPr/>
            <p:nvPr/>
          </p:nvSpPr>
          <p:spPr>
            <a:xfrm>
              <a:off x="3774875" y="30713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91" y="179"/>
                    <a:pt x="453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6"/>
            <p:cNvSpPr/>
            <p:nvPr/>
          </p:nvSpPr>
          <p:spPr>
            <a:xfrm>
              <a:off x="1891900" y="3065400"/>
              <a:ext cx="22050" cy="10425"/>
            </a:xfrm>
            <a:custGeom>
              <a:avLst/>
              <a:gdLst/>
              <a:ahLst/>
              <a:cxnLst/>
              <a:rect l="l" t="t" r="r" b="b"/>
              <a:pathLst>
                <a:path w="882" h="417" extrusionOk="0">
                  <a:moveTo>
                    <a:pt x="0" y="262"/>
                  </a:moveTo>
                  <a:cubicBezTo>
                    <a:pt x="286" y="417"/>
                    <a:pt x="810" y="417"/>
                    <a:pt x="881" y="143"/>
                  </a:cubicBezTo>
                  <a:cubicBezTo>
                    <a:pt x="584" y="12"/>
                    <a:pt x="60" y="0"/>
                    <a:pt x="0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6"/>
            <p:cNvSpPr/>
            <p:nvPr/>
          </p:nvSpPr>
          <p:spPr>
            <a:xfrm>
              <a:off x="6865125" y="30656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70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6"/>
            <p:cNvSpPr/>
            <p:nvPr/>
          </p:nvSpPr>
          <p:spPr>
            <a:xfrm>
              <a:off x="6315950" y="30656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03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6"/>
            <p:cNvSpPr/>
            <p:nvPr/>
          </p:nvSpPr>
          <p:spPr>
            <a:xfrm>
              <a:off x="3821600" y="3066575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6"/>
            <p:cNvSpPr/>
            <p:nvPr/>
          </p:nvSpPr>
          <p:spPr>
            <a:xfrm>
              <a:off x="1291525" y="3068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7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6"/>
            <p:cNvSpPr/>
            <p:nvPr/>
          </p:nvSpPr>
          <p:spPr>
            <a:xfrm>
              <a:off x="1266825" y="3066575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1"/>
                  </a:moveTo>
                  <a:cubicBezTo>
                    <a:pt x="286" y="1"/>
                    <a:pt x="107" y="84"/>
                    <a:pt x="0" y="215"/>
                  </a:cubicBezTo>
                  <a:cubicBezTo>
                    <a:pt x="345" y="203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6"/>
            <p:cNvSpPr/>
            <p:nvPr/>
          </p:nvSpPr>
          <p:spPr>
            <a:xfrm>
              <a:off x="334850" y="30683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6"/>
            <p:cNvSpPr/>
            <p:nvPr/>
          </p:nvSpPr>
          <p:spPr>
            <a:xfrm>
              <a:off x="6984500" y="3059725"/>
              <a:ext cx="21750" cy="10750"/>
            </a:xfrm>
            <a:custGeom>
              <a:avLst/>
              <a:gdLst/>
              <a:ahLst/>
              <a:cxnLst/>
              <a:rect l="l" t="t" r="r" b="b"/>
              <a:pathLst>
                <a:path w="870" h="430" extrusionOk="0">
                  <a:moveTo>
                    <a:pt x="869" y="370"/>
                  </a:moveTo>
                  <a:lnTo>
                    <a:pt x="869" y="37"/>
                  </a:lnTo>
                  <a:cubicBezTo>
                    <a:pt x="369" y="1"/>
                    <a:pt x="48" y="60"/>
                    <a:pt x="0" y="251"/>
                  </a:cubicBezTo>
                  <a:cubicBezTo>
                    <a:pt x="286" y="298"/>
                    <a:pt x="417" y="429"/>
                    <a:pt x="86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6"/>
            <p:cNvSpPr/>
            <p:nvPr/>
          </p:nvSpPr>
          <p:spPr>
            <a:xfrm>
              <a:off x="6489775" y="306300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3" y="203"/>
                    <a:pt x="180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6"/>
            <p:cNvSpPr/>
            <p:nvPr/>
          </p:nvSpPr>
          <p:spPr>
            <a:xfrm>
              <a:off x="6250475" y="3054975"/>
              <a:ext cx="23525" cy="14000"/>
            </a:xfrm>
            <a:custGeom>
              <a:avLst/>
              <a:gdLst/>
              <a:ahLst/>
              <a:cxnLst/>
              <a:rect l="l" t="t" r="r" b="b"/>
              <a:pathLst>
                <a:path w="941" h="560" extrusionOk="0">
                  <a:moveTo>
                    <a:pt x="227" y="560"/>
                  </a:moveTo>
                  <a:lnTo>
                    <a:pt x="655" y="560"/>
                  </a:lnTo>
                  <a:cubicBezTo>
                    <a:pt x="774" y="286"/>
                    <a:pt x="941" y="179"/>
                    <a:pt x="429" y="0"/>
                  </a:cubicBezTo>
                  <a:cubicBezTo>
                    <a:pt x="596" y="310"/>
                    <a:pt x="0" y="227"/>
                    <a:pt x="0" y="441"/>
                  </a:cubicBezTo>
                  <a:cubicBezTo>
                    <a:pt x="143" y="465"/>
                    <a:pt x="262" y="477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6"/>
            <p:cNvSpPr/>
            <p:nvPr/>
          </p:nvSpPr>
          <p:spPr>
            <a:xfrm>
              <a:off x="6196000" y="30600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84"/>
                    <a:pt x="48" y="1"/>
                    <a:pt x="1" y="132"/>
                  </a:cubicBezTo>
                  <a:cubicBezTo>
                    <a:pt x="24" y="215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6"/>
            <p:cNvSpPr/>
            <p:nvPr/>
          </p:nvSpPr>
          <p:spPr>
            <a:xfrm>
              <a:off x="3574250" y="3053475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5"/>
                  </a:moveTo>
                  <a:cubicBezTo>
                    <a:pt x="1858" y="60"/>
                    <a:pt x="0" y="1"/>
                    <a:pt x="750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6"/>
            <p:cNvSpPr/>
            <p:nvPr/>
          </p:nvSpPr>
          <p:spPr>
            <a:xfrm>
              <a:off x="3843025" y="30609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4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6"/>
            <p:cNvSpPr/>
            <p:nvPr/>
          </p:nvSpPr>
          <p:spPr>
            <a:xfrm>
              <a:off x="3419475" y="30579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6"/>
            <p:cNvSpPr/>
            <p:nvPr/>
          </p:nvSpPr>
          <p:spPr>
            <a:xfrm>
              <a:off x="2614900" y="30576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6"/>
            <p:cNvSpPr/>
            <p:nvPr/>
          </p:nvSpPr>
          <p:spPr>
            <a:xfrm>
              <a:off x="1266825" y="30546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6"/>
            <p:cNvSpPr/>
            <p:nvPr/>
          </p:nvSpPr>
          <p:spPr>
            <a:xfrm>
              <a:off x="7136600" y="304605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0" y="369"/>
                  </a:moveTo>
                  <a:cubicBezTo>
                    <a:pt x="881" y="762"/>
                    <a:pt x="512" y="0"/>
                    <a:pt x="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6"/>
            <p:cNvSpPr/>
            <p:nvPr/>
          </p:nvSpPr>
          <p:spPr>
            <a:xfrm>
              <a:off x="5337850" y="3052000"/>
              <a:ext cx="5100" cy="6275"/>
            </a:xfrm>
            <a:custGeom>
              <a:avLst/>
              <a:gdLst/>
              <a:ahLst/>
              <a:cxnLst/>
              <a:rect l="l" t="t" r="r" b="b"/>
              <a:pathLst>
                <a:path w="204" h="251" extrusionOk="0">
                  <a:moveTo>
                    <a:pt x="203" y="131"/>
                  </a:moveTo>
                  <a:cubicBezTo>
                    <a:pt x="203" y="72"/>
                    <a:pt x="25" y="0"/>
                    <a:pt x="1" y="131"/>
                  </a:cubicBezTo>
                  <a:cubicBezTo>
                    <a:pt x="1" y="191"/>
                    <a:pt x="179" y="250"/>
                    <a:pt x="203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6"/>
            <p:cNvSpPr/>
            <p:nvPr/>
          </p:nvSpPr>
          <p:spPr>
            <a:xfrm>
              <a:off x="7112175" y="30517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8" y="179"/>
                    <a:pt x="430" y="84"/>
                    <a:pt x="322" y="24"/>
                  </a:cubicBezTo>
                  <a:cubicBezTo>
                    <a:pt x="263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6"/>
            <p:cNvSpPr/>
            <p:nvPr/>
          </p:nvSpPr>
          <p:spPr>
            <a:xfrm>
              <a:off x="1927300" y="30514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6"/>
            <p:cNvSpPr/>
            <p:nvPr/>
          </p:nvSpPr>
          <p:spPr>
            <a:xfrm>
              <a:off x="1076900" y="3052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79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6"/>
            <p:cNvSpPr/>
            <p:nvPr/>
          </p:nvSpPr>
          <p:spPr>
            <a:xfrm>
              <a:off x="829250" y="30517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34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6"/>
            <p:cNvSpPr/>
            <p:nvPr/>
          </p:nvSpPr>
          <p:spPr>
            <a:xfrm>
              <a:off x="7218150" y="3043650"/>
              <a:ext cx="18775" cy="6575"/>
            </a:xfrm>
            <a:custGeom>
              <a:avLst/>
              <a:gdLst/>
              <a:ahLst/>
              <a:cxnLst/>
              <a:rect l="l" t="t" r="r" b="b"/>
              <a:pathLst>
                <a:path w="751" h="263" extrusionOk="0">
                  <a:moveTo>
                    <a:pt x="655" y="1"/>
                  </a:moveTo>
                  <a:cubicBezTo>
                    <a:pt x="286" y="1"/>
                    <a:pt x="108" y="96"/>
                    <a:pt x="1" y="227"/>
                  </a:cubicBezTo>
                  <a:cubicBezTo>
                    <a:pt x="346" y="227"/>
                    <a:pt x="751" y="263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6"/>
            <p:cNvSpPr/>
            <p:nvPr/>
          </p:nvSpPr>
          <p:spPr>
            <a:xfrm>
              <a:off x="7123200" y="3043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25"/>
                  </a:cubicBezTo>
                  <a:cubicBezTo>
                    <a:pt x="417" y="37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6"/>
            <p:cNvSpPr/>
            <p:nvPr/>
          </p:nvSpPr>
          <p:spPr>
            <a:xfrm>
              <a:off x="2484825" y="3038300"/>
              <a:ext cx="10725" cy="11050"/>
            </a:xfrm>
            <a:custGeom>
              <a:avLst/>
              <a:gdLst/>
              <a:ahLst/>
              <a:cxnLst/>
              <a:rect l="l" t="t" r="r" b="b"/>
              <a:pathLst>
                <a:path w="429" h="442" extrusionOk="0">
                  <a:moveTo>
                    <a:pt x="429" y="1"/>
                  </a:moveTo>
                  <a:lnTo>
                    <a:pt x="0" y="1"/>
                  </a:lnTo>
                  <a:lnTo>
                    <a:pt x="0" y="441"/>
                  </a:lnTo>
                  <a:lnTo>
                    <a:pt x="429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6"/>
            <p:cNvSpPr/>
            <p:nvPr/>
          </p:nvSpPr>
          <p:spPr>
            <a:xfrm>
              <a:off x="5519725" y="3043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2" y="0"/>
                    <a:pt x="1" y="83"/>
                    <a:pt x="108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6"/>
            <p:cNvSpPr/>
            <p:nvPr/>
          </p:nvSpPr>
          <p:spPr>
            <a:xfrm>
              <a:off x="6691000" y="3040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7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6"/>
            <p:cNvSpPr/>
            <p:nvPr/>
          </p:nvSpPr>
          <p:spPr>
            <a:xfrm>
              <a:off x="5348575" y="3040675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13"/>
                  </a:moveTo>
                  <a:cubicBezTo>
                    <a:pt x="405" y="37"/>
                    <a:pt x="24" y="1"/>
                    <a:pt x="0" y="132"/>
                  </a:cubicBezTo>
                  <a:cubicBezTo>
                    <a:pt x="250" y="108"/>
                    <a:pt x="620" y="156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6"/>
            <p:cNvSpPr/>
            <p:nvPr/>
          </p:nvSpPr>
          <p:spPr>
            <a:xfrm>
              <a:off x="7179750" y="30347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24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6"/>
            <p:cNvSpPr/>
            <p:nvPr/>
          </p:nvSpPr>
          <p:spPr>
            <a:xfrm>
              <a:off x="7059800" y="3035625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1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191"/>
                    <a:pt x="250" y="250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6"/>
            <p:cNvSpPr/>
            <p:nvPr/>
          </p:nvSpPr>
          <p:spPr>
            <a:xfrm>
              <a:off x="1303425" y="302192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6"/>
                  </a:moveTo>
                  <a:cubicBezTo>
                    <a:pt x="1155" y="1"/>
                    <a:pt x="0" y="608"/>
                    <a:pt x="941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6"/>
            <p:cNvSpPr/>
            <p:nvPr/>
          </p:nvSpPr>
          <p:spPr>
            <a:xfrm>
              <a:off x="6641900" y="3024025"/>
              <a:ext cx="23825" cy="11325"/>
            </a:xfrm>
            <a:custGeom>
              <a:avLst/>
              <a:gdLst/>
              <a:ahLst/>
              <a:cxnLst/>
              <a:rect l="l" t="t" r="r" b="b"/>
              <a:pathLst>
                <a:path w="953" h="453" extrusionOk="0">
                  <a:moveTo>
                    <a:pt x="655" y="0"/>
                  </a:moveTo>
                  <a:cubicBezTo>
                    <a:pt x="845" y="357"/>
                    <a:pt x="83" y="238"/>
                    <a:pt x="0" y="452"/>
                  </a:cubicBezTo>
                  <a:lnTo>
                    <a:pt x="857" y="452"/>
                  </a:lnTo>
                  <a:cubicBezTo>
                    <a:pt x="834" y="286"/>
                    <a:pt x="953" y="4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6"/>
            <p:cNvSpPr/>
            <p:nvPr/>
          </p:nvSpPr>
          <p:spPr>
            <a:xfrm>
              <a:off x="5359300" y="3032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79" y="84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6"/>
            <p:cNvSpPr/>
            <p:nvPr/>
          </p:nvSpPr>
          <p:spPr>
            <a:xfrm>
              <a:off x="4204375" y="30317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6"/>
            <p:cNvSpPr/>
            <p:nvPr/>
          </p:nvSpPr>
          <p:spPr>
            <a:xfrm>
              <a:off x="1886825" y="30270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1" y="345"/>
                  </a:moveTo>
                  <a:lnTo>
                    <a:pt x="429" y="345"/>
                  </a:lnTo>
                  <a:cubicBezTo>
                    <a:pt x="441" y="191"/>
                    <a:pt x="715" y="191"/>
                    <a:pt x="656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6"/>
            <p:cNvSpPr/>
            <p:nvPr/>
          </p:nvSpPr>
          <p:spPr>
            <a:xfrm>
              <a:off x="7106525" y="30287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6"/>
            <p:cNvSpPr/>
            <p:nvPr/>
          </p:nvSpPr>
          <p:spPr>
            <a:xfrm>
              <a:off x="5631350" y="301985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2"/>
                  </a:moveTo>
                  <a:cubicBezTo>
                    <a:pt x="441" y="441"/>
                    <a:pt x="465" y="381"/>
                    <a:pt x="655" y="393"/>
                  </a:cubicBezTo>
                  <a:lnTo>
                    <a:pt x="655" y="167"/>
                  </a:lnTo>
                  <a:cubicBezTo>
                    <a:pt x="108" y="0"/>
                    <a:pt x="0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6"/>
            <p:cNvSpPr/>
            <p:nvPr/>
          </p:nvSpPr>
          <p:spPr>
            <a:xfrm>
              <a:off x="5000625" y="3027000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95" y="95"/>
                    <a:pt x="0" y="226"/>
                  </a:cubicBezTo>
                  <a:cubicBezTo>
                    <a:pt x="345" y="214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6"/>
            <p:cNvSpPr/>
            <p:nvPr/>
          </p:nvSpPr>
          <p:spPr>
            <a:xfrm>
              <a:off x="6365075" y="3018350"/>
              <a:ext cx="26500" cy="17900"/>
            </a:xfrm>
            <a:custGeom>
              <a:avLst/>
              <a:gdLst/>
              <a:ahLst/>
              <a:cxnLst/>
              <a:rect l="l" t="t" r="r" b="b"/>
              <a:pathLst>
                <a:path w="1060" h="716" extrusionOk="0">
                  <a:moveTo>
                    <a:pt x="0" y="120"/>
                  </a:moveTo>
                  <a:lnTo>
                    <a:pt x="0" y="346"/>
                  </a:lnTo>
                  <a:cubicBezTo>
                    <a:pt x="381" y="715"/>
                    <a:pt x="1060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6"/>
            <p:cNvSpPr/>
            <p:nvPr/>
          </p:nvSpPr>
          <p:spPr>
            <a:xfrm>
              <a:off x="5329525" y="3026100"/>
              <a:ext cx="10750" cy="4775"/>
            </a:xfrm>
            <a:custGeom>
              <a:avLst/>
              <a:gdLst/>
              <a:ahLst/>
              <a:cxnLst/>
              <a:rect l="l" t="t" r="r" b="b"/>
              <a:pathLst>
                <a:path w="430" h="191" extrusionOk="0">
                  <a:moveTo>
                    <a:pt x="334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6"/>
            <p:cNvSpPr/>
            <p:nvPr/>
          </p:nvSpPr>
          <p:spPr>
            <a:xfrm>
              <a:off x="3606975" y="3007350"/>
              <a:ext cx="29800" cy="27400"/>
            </a:xfrm>
            <a:custGeom>
              <a:avLst/>
              <a:gdLst/>
              <a:ahLst/>
              <a:cxnLst/>
              <a:rect l="l" t="t" r="r" b="b"/>
              <a:pathLst>
                <a:path w="1192" h="1096" extrusionOk="0">
                  <a:moveTo>
                    <a:pt x="1192" y="667"/>
                  </a:moveTo>
                  <a:lnTo>
                    <a:pt x="1192" y="441"/>
                  </a:lnTo>
                  <a:cubicBezTo>
                    <a:pt x="311" y="0"/>
                    <a:pt x="1" y="1096"/>
                    <a:pt x="119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6"/>
            <p:cNvSpPr/>
            <p:nvPr/>
          </p:nvSpPr>
          <p:spPr>
            <a:xfrm>
              <a:off x="7325300" y="3015975"/>
              <a:ext cx="17900" cy="8350"/>
            </a:xfrm>
            <a:custGeom>
              <a:avLst/>
              <a:gdLst/>
              <a:ahLst/>
              <a:cxnLst/>
              <a:rect l="l" t="t" r="r" b="b"/>
              <a:pathLst>
                <a:path w="716" h="334" extrusionOk="0">
                  <a:moveTo>
                    <a:pt x="715" y="1"/>
                  </a:moveTo>
                  <a:lnTo>
                    <a:pt x="287" y="1"/>
                  </a:lnTo>
                  <a:cubicBezTo>
                    <a:pt x="275" y="143"/>
                    <a:pt x="1" y="155"/>
                    <a:pt x="60" y="334"/>
                  </a:cubicBezTo>
                  <a:lnTo>
                    <a:pt x="71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6"/>
            <p:cNvSpPr/>
            <p:nvPr/>
          </p:nvSpPr>
          <p:spPr>
            <a:xfrm>
              <a:off x="212525" y="30180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4" y="132"/>
                  </a:moveTo>
                  <a:cubicBezTo>
                    <a:pt x="214" y="72"/>
                    <a:pt x="36" y="1"/>
                    <a:pt x="0" y="132"/>
                  </a:cubicBezTo>
                  <a:cubicBezTo>
                    <a:pt x="12" y="191"/>
                    <a:pt x="191" y="251"/>
                    <a:pt x="214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6"/>
            <p:cNvSpPr/>
            <p:nvPr/>
          </p:nvSpPr>
          <p:spPr>
            <a:xfrm>
              <a:off x="7044025" y="30150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6"/>
            <p:cNvSpPr/>
            <p:nvPr/>
          </p:nvSpPr>
          <p:spPr>
            <a:xfrm>
              <a:off x="6767200" y="3007350"/>
              <a:ext cx="31275" cy="16975"/>
            </a:xfrm>
            <a:custGeom>
              <a:avLst/>
              <a:gdLst/>
              <a:ahLst/>
              <a:cxnLst/>
              <a:rect l="l" t="t" r="r" b="b"/>
              <a:pathLst>
                <a:path w="1251" h="679" extrusionOk="0">
                  <a:moveTo>
                    <a:pt x="1072" y="560"/>
                  </a:moveTo>
                  <a:cubicBezTo>
                    <a:pt x="1251" y="179"/>
                    <a:pt x="870" y="72"/>
                    <a:pt x="417" y="0"/>
                  </a:cubicBezTo>
                  <a:cubicBezTo>
                    <a:pt x="1" y="227"/>
                    <a:pt x="191" y="679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6"/>
            <p:cNvSpPr/>
            <p:nvPr/>
          </p:nvSpPr>
          <p:spPr>
            <a:xfrm>
              <a:off x="4671700" y="3017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6"/>
            <p:cNvSpPr/>
            <p:nvPr/>
          </p:nvSpPr>
          <p:spPr>
            <a:xfrm>
              <a:off x="748000" y="3017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67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6"/>
            <p:cNvSpPr/>
            <p:nvPr/>
          </p:nvSpPr>
          <p:spPr>
            <a:xfrm>
              <a:off x="7103850" y="301597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1"/>
                  </a:moveTo>
                  <a:cubicBezTo>
                    <a:pt x="274" y="24"/>
                    <a:pt x="1" y="1"/>
                    <a:pt x="1" y="108"/>
                  </a:cubicBezTo>
                  <a:cubicBezTo>
                    <a:pt x="167" y="84"/>
                    <a:pt x="441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6"/>
            <p:cNvSpPr/>
            <p:nvPr/>
          </p:nvSpPr>
          <p:spPr>
            <a:xfrm>
              <a:off x="5256300" y="2993650"/>
              <a:ext cx="41700" cy="24725"/>
            </a:xfrm>
            <a:custGeom>
              <a:avLst/>
              <a:gdLst/>
              <a:ahLst/>
              <a:cxnLst/>
              <a:rect l="l" t="t" r="r" b="b"/>
              <a:pathLst>
                <a:path w="1668" h="989" extrusionOk="0">
                  <a:moveTo>
                    <a:pt x="0" y="989"/>
                  </a:moveTo>
                  <a:cubicBezTo>
                    <a:pt x="1667" y="834"/>
                    <a:pt x="24" y="1"/>
                    <a:pt x="0" y="9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6"/>
            <p:cNvSpPr/>
            <p:nvPr/>
          </p:nvSpPr>
          <p:spPr>
            <a:xfrm>
              <a:off x="731625" y="3015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7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6"/>
            <p:cNvSpPr/>
            <p:nvPr/>
          </p:nvSpPr>
          <p:spPr>
            <a:xfrm>
              <a:off x="2739625" y="300735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6" y="119"/>
                  </a:moveTo>
                  <a:cubicBezTo>
                    <a:pt x="226" y="60"/>
                    <a:pt x="36" y="0"/>
                    <a:pt x="0" y="119"/>
                  </a:cubicBezTo>
                  <a:cubicBezTo>
                    <a:pt x="12" y="179"/>
                    <a:pt x="191" y="238"/>
                    <a:pt x="22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6"/>
            <p:cNvSpPr/>
            <p:nvPr/>
          </p:nvSpPr>
          <p:spPr>
            <a:xfrm>
              <a:off x="5696525" y="3001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656" y="0"/>
                  </a:moveTo>
                  <a:lnTo>
                    <a:pt x="1" y="0"/>
                  </a:lnTo>
                  <a:lnTo>
                    <a:pt x="1" y="345"/>
                  </a:lnTo>
                  <a:lnTo>
                    <a:pt x="429" y="345"/>
                  </a:lnTo>
                  <a:cubicBezTo>
                    <a:pt x="441" y="191"/>
                    <a:pt x="71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6"/>
            <p:cNvSpPr/>
            <p:nvPr/>
          </p:nvSpPr>
          <p:spPr>
            <a:xfrm>
              <a:off x="5446500" y="30017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19"/>
                  </a:moveTo>
                  <a:cubicBezTo>
                    <a:pt x="429" y="119"/>
                    <a:pt x="393" y="36"/>
                    <a:pt x="215" y="0"/>
                  </a:cubicBezTo>
                  <a:cubicBezTo>
                    <a:pt x="215" y="119"/>
                    <a:pt x="36" y="131"/>
                    <a:pt x="1" y="226"/>
                  </a:cubicBezTo>
                  <a:cubicBezTo>
                    <a:pt x="215" y="226"/>
                    <a:pt x="251" y="310"/>
                    <a:pt x="429" y="333"/>
                  </a:cubicBezTo>
                  <a:cubicBezTo>
                    <a:pt x="429" y="226"/>
                    <a:pt x="608" y="214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6"/>
            <p:cNvSpPr/>
            <p:nvPr/>
          </p:nvSpPr>
          <p:spPr>
            <a:xfrm>
              <a:off x="3052150" y="3006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20" y="143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6"/>
            <p:cNvSpPr/>
            <p:nvPr/>
          </p:nvSpPr>
          <p:spPr>
            <a:xfrm>
              <a:off x="1946350" y="30040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3" y="131"/>
                  </a:cubicBezTo>
                  <a:cubicBezTo>
                    <a:pt x="1" y="191"/>
                    <a:pt x="180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6"/>
            <p:cNvSpPr/>
            <p:nvPr/>
          </p:nvSpPr>
          <p:spPr>
            <a:xfrm>
              <a:off x="6606775" y="30037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67"/>
                    <a:pt x="441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6"/>
            <p:cNvSpPr/>
            <p:nvPr/>
          </p:nvSpPr>
          <p:spPr>
            <a:xfrm>
              <a:off x="416400" y="30037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67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6"/>
            <p:cNvSpPr/>
            <p:nvPr/>
          </p:nvSpPr>
          <p:spPr>
            <a:xfrm>
              <a:off x="5568850" y="30011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6"/>
            <p:cNvSpPr/>
            <p:nvPr/>
          </p:nvSpPr>
          <p:spPr>
            <a:xfrm>
              <a:off x="5362275" y="299572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4" y="108"/>
                    <a:pt x="762" y="13"/>
                  </a:cubicBezTo>
                  <a:cubicBezTo>
                    <a:pt x="417" y="37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6"/>
            <p:cNvSpPr/>
            <p:nvPr/>
          </p:nvSpPr>
          <p:spPr>
            <a:xfrm>
              <a:off x="4957150" y="2992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36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6"/>
            <p:cNvSpPr/>
            <p:nvPr/>
          </p:nvSpPr>
          <p:spPr>
            <a:xfrm>
              <a:off x="4560375" y="299067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6"/>
            <p:cNvSpPr/>
            <p:nvPr/>
          </p:nvSpPr>
          <p:spPr>
            <a:xfrm>
              <a:off x="1883850" y="2992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80"/>
                    <a:pt x="441" y="84"/>
                    <a:pt x="346" y="25"/>
                  </a:cubicBezTo>
                  <a:cubicBezTo>
                    <a:pt x="263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6"/>
            <p:cNvSpPr/>
            <p:nvPr/>
          </p:nvSpPr>
          <p:spPr>
            <a:xfrm>
              <a:off x="641425" y="29877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8" y="215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203"/>
                    <a:pt x="239" y="262"/>
                    <a:pt x="668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6"/>
            <p:cNvSpPr/>
            <p:nvPr/>
          </p:nvSpPr>
          <p:spPr>
            <a:xfrm>
              <a:off x="4323750" y="29841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6"/>
            <p:cNvSpPr/>
            <p:nvPr/>
          </p:nvSpPr>
          <p:spPr>
            <a:xfrm>
              <a:off x="1759425" y="2979375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96" y="226"/>
                  </a:moveTo>
                  <a:cubicBezTo>
                    <a:pt x="382" y="226"/>
                    <a:pt x="394" y="369"/>
                    <a:pt x="751" y="345"/>
                  </a:cubicBezTo>
                  <a:cubicBezTo>
                    <a:pt x="1072" y="60"/>
                    <a:pt x="1" y="0"/>
                    <a:pt x="96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6"/>
            <p:cNvSpPr/>
            <p:nvPr/>
          </p:nvSpPr>
          <p:spPr>
            <a:xfrm>
              <a:off x="3889175" y="2981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5"/>
                  </a:moveTo>
                  <a:cubicBezTo>
                    <a:pt x="167" y="179"/>
                    <a:pt x="441" y="96"/>
                    <a:pt x="333" y="36"/>
                  </a:cubicBezTo>
                  <a:cubicBezTo>
                    <a:pt x="274" y="1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6"/>
            <p:cNvSpPr/>
            <p:nvPr/>
          </p:nvSpPr>
          <p:spPr>
            <a:xfrm>
              <a:off x="3397425" y="29787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82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6"/>
            <p:cNvSpPr/>
            <p:nvPr/>
          </p:nvSpPr>
          <p:spPr>
            <a:xfrm>
              <a:off x="1169475" y="2979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4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6"/>
            <p:cNvSpPr/>
            <p:nvPr/>
          </p:nvSpPr>
          <p:spPr>
            <a:xfrm>
              <a:off x="757525" y="2970425"/>
              <a:ext cx="21150" cy="11650"/>
            </a:xfrm>
            <a:custGeom>
              <a:avLst/>
              <a:gdLst/>
              <a:ahLst/>
              <a:cxnLst/>
              <a:rect l="l" t="t" r="r" b="b"/>
              <a:pathLst>
                <a:path w="846" h="466" extrusionOk="0">
                  <a:moveTo>
                    <a:pt x="596" y="465"/>
                  </a:moveTo>
                  <a:cubicBezTo>
                    <a:pt x="727" y="465"/>
                    <a:pt x="846" y="441"/>
                    <a:pt x="822" y="346"/>
                  </a:cubicBezTo>
                  <a:cubicBezTo>
                    <a:pt x="465" y="346"/>
                    <a:pt x="703" y="37"/>
                    <a:pt x="381" y="1"/>
                  </a:cubicBezTo>
                  <a:cubicBezTo>
                    <a:pt x="0" y="227"/>
                    <a:pt x="548" y="227"/>
                    <a:pt x="167" y="453"/>
                  </a:cubicBezTo>
                  <a:cubicBezTo>
                    <a:pt x="310" y="465"/>
                    <a:pt x="453" y="465"/>
                    <a:pt x="596" y="46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6"/>
            <p:cNvSpPr/>
            <p:nvPr/>
          </p:nvSpPr>
          <p:spPr>
            <a:xfrm>
              <a:off x="3718000" y="2972825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2" y="143"/>
                  </a:moveTo>
                  <a:cubicBezTo>
                    <a:pt x="442" y="24"/>
                    <a:pt x="49" y="0"/>
                    <a:pt x="1" y="143"/>
                  </a:cubicBezTo>
                  <a:cubicBezTo>
                    <a:pt x="263" y="131"/>
                    <a:pt x="346" y="310"/>
                    <a:pt x="442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6"/>
            <p:cNvSpPr/>
            <p:nvPr/>
          </p:nvSpPr>
          <p:spPr>
            <a:xfrm>
              <a:off x="846525" y="2967750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8" y="203"/>
                    <a:pt x="703" y="36"/>
                    <a:pt x="310" y="1"/>
                  </a:cubicBezTo>
                  <a:cubicBezTo>
                    <a:pt x="239" y="156"/>
                    <a:pt x="0" y="227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6"/>
            <p:cNvSpPr/>
            <p:nvPr/>
          </p:nvSpPr>
          <p:spPr>
            <a:xfrm>
              <a:off x="3803450" y="2962700"/>
              <a:ext cx="28875" cy="18475"/>
            </a:xfrm>
            <a:custGeom>
              <a:avLst/>
              <a:gdLst/>
              <a:ahLst/>
              <a:cxnLst/>
              <a:rect l="l" t="t" r="r" b="b"/>
              <a:pathLst>
                <a:path w="1155" h="739" extrusionOk="0">
                  <a:moveTo>
                    <a:pt x="1155" y="203"/>
                  </a:moveTo>
                  <a:cubicBezTo>
                    <a:pt x="453" y="286"/>
                    <a:pt x="488" y="0"/>
                    <a:pt x="72" y="203"/>
                  </a:cubicBezTo>
                  <a:cubicBezTo>
                    <a:pt x="0" y="739"/>
                    <a:pt x="1072" y="500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6"/>
            <p:cNvSpPr/>
            <p:nvPr/>
          </p:nvSpPr>
          <p:spPr>
            <a:xfrm>
              <a:off x="1114700" y="2970150"/>
              <a:ext cx="5700" cy="6550"/>
            </a:xfrm>
            <a:custGeom>
              <a:avLst/>
              <a:gdLst/>
              <a:ahLst/>
              <a:cxnLst/>
              <a:rect l="l" t="t" r="r" b="b"/>
              <a:pathLst>
                <a:path w="228" h="262" extrusionOk="0">
                  <a:moveTo>
                    <a:pt x="227" y="131"/>
                  </a:moveTo>
                  <a:cubicBezTo>
                    <a:pt x="227" y="71"/>
                    <a:pt x="49" y="0"/>
                    <a:pt x="1" y="131"/>
                  </a:cubicBezTo>
                  <a:cubicBezTo>
                    <a:pt x="1" y="191"/>
                    <a:pt x="180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6"/>
            <p:cNvSpPr/>
            <p:nvPr/>
          </p:nvSpPr>
          <p:spPr>
            <a:xfrm>
              <a:off x="4756225" y="29653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6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656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6"/>
            <p:cNvSpPr/>
            <p:nvPr/>
          </p:nvSpPr>
          <p:spPr>
            <a:xfrm>
              <a:off x="3880225" y="2965375"/>
              <a:ext cx="11650" cy="9550"/>
            </a:xfrm>
            <a:custGeom>
              <a:avLst/>
              <a:gdLst/>
              <a:ahLst/>
              <a:cxnLst/>
              <a:rect l="l" t="t" r="r" b="b"/>
              <a:pathLst>
                <a:path w="466" h="382" extrusionOk="0">
                  <a:moveTo>
                    <a:pt x="465" y="322"/>
                  </a:moveTo>
                  <a:lnTo>
                    <a:pt x="465" y="96"/>
                  </a:lnTo>
                  <a:cubicBezTo>
                    <a:pt x="239" y="96"/>
                    <a:pt x="215" y="12"/>
                    <a:pt x="37" y="1"/>
                  </a:cubicBezTo>
                  <a:cubicBezTo>
                    <a:pt x="60" y="179"/>
                    <a:pt x="1" y="382"/>
                    <a:pt x="465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6"/>
            <p:cNvSpPr/>
            <p:nvPr/>
          </p:nvSpPr>
          <p:spPr>
            <a:xfrm>
              <a:off x="834925" y="29671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80"/>
                    <a:pt x="429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6"/>
            <p:cNvSpPr/>
            <p:nvPr/>
          </p:nvSpPr>
          <p:spPr>
            <a:xfrm>
              <a:off x="7131225" y="29618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44"/>
                  </a:moveTo>
                  <a:cubicBezTo>
                    <a:pt x="382" y="1"/>
                    <a:pt x="180" y="60"/>
                    <a:pt x="1" y="144"/>
                  </a:cubicBezTo>
                  <a:cubicBezTo>
                    <a:pt x="1" y="239"/>
                    <a:pt x="382" y="274"/>
                    <a:pt x="43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6"/>
            <p:cNvSpPr/>
            <p:nvPr/>
          </p:nvSpPr>
          <p:spPr>
            <a:xfrm>
              <a:off x="7302400" y="2958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41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6"/>
            <p:cNvSpPr/>
            <p:nvPr/>
          </p:nvSpPr>
          <p:spPr>
            <a:xfrm>
              <a:off x="7237200" y="2958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79"/>
                    <a:pt x="429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6"/>
            <p:cNvSpPr/>
            <p:nvPr/>
          </p:nvSpPr>
          <p:spPr>
            <a:xfrm>
              <a:off x="6966625" y="2947225"/>
              <a:ext cx="17900" cy="11925"/>
            </a:xfrm>
            <a:custGeom>
              <a:avLst/>
              <a:gdLst/>
              <a:ahLst/>
              <a:cxnLst/>
              <a:rect l="l" t="t" r="r" b="b"/>
              <a:pathLst>
                <a:path w="716" h="477" extrusionOk="0">
                  <a:moveTo>
                    <a:pt x="715" y="476"/>
                  </a:moveTo>
                  <a:lnTo>
                    <a:pt x="715" y="36"/>
                  </a:lnTo>
                  <a:cubicBezTo>
                    <a:pt x="132" y="0"/>
                    <a:pt x="1" y="179"/>
                    <a:pt x="60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6"/>
            <p:cNvSpPr/>
            <p:nvPr/>
          </p:nvSpPr>
          <p:spPr>
            <a:xfrm>
              <a:off x="1552275" y="29558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6"/>
            <p:cNvSpPr/>
            <p:nvPr/>
          </p:nvSpPr>
          <p:spPr>
            <a:xfrm>
              <a:off x="1533225" y="2942450"/>
              <a:ext cx="18475" cy="14325"/>
            </a:xfrm>
            <a:custGeom>
              <a:avLst/>
              <a:gdLst/>
              <a:ahLst/>
              <a:cxnLst/>
              <a:rect l="l" t="t" r="r" b="b"/>
              <a:pathLst>
                <a:path w="739" h="573" extrusionOk="0">
                  <a:moveTo>
                    <a:pt x="0" y="120"/>
                  </a:moveTo>
                  <a:lnTo>
                    <a:pt x="0" y="572"/>
                  </a:lnTo>
                  <a:lnTo>
                    <a:pt x="655" y="572"/>
                  </a:lnTo>
                  <a:cubicBezTo>
                    <a:pt x="714" y="275"/>
                    <a:pt x="738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6"/>
            <p:cNvSpPr/>
            <p:nvPr/>
          </p:nvSpPr>
          <p:spPr>
            <a:xfrm>
              <a:off x="6565975" y="2942450"/>
              <a:ext cx="21175" cy="13425"/>
            </a:xfrm>
            <a:custGeom>
              <a:avLst/>
              <a:gdLst/>
              <a:ahLst/>
              <a:cxnLst/>
              <a:rect l="l" t="t" r="r" b="b"/>
              <a:pathLst>
                <a:path w="847" h="537" extrusionOk="0">
                  <a:moveTo>
                    <a:pt x="203" y="1"/>
                  </a:moveTo>
                  <a:cubicBezTo>
                    <a:pt x="215" y="191"/>
                    <a:pt x="168" y="346"/>
                    <a:pt x="1" y="453"/>
                  </a:cubicBezTo>
                  <a:cubicBezTo>
                    <a:pt x="739" y="537"/>
                    <a:pt x="846" y="25"/>
                    <a:pt x="20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6"/>
            <p:cNvSpPr/>
            <p:nvPr/>
          </p:nvSpPr>
          <p:spPr>
            <a:xfrm>
              <a:off x="3239975" y="294782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31"/>
                  </a:moveTo>
                  <a:cubicBezTo>
                    <a:pt x="429" y="12"/>
                    <a:pt x="48" y="0"/>
                    <a:pt x="1" y="131"/>
                  </a:cubicBezTo>
                  <a:cubicBezTo>
                    <a:pt x="239" y="119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6"/>
            <p:cNvSpPr/>
            <p:nvPr/>
          </p:nvSpPr>
          <p:spPr>
            <a:xfrm>
              <a:off x="1373075" y="29505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322" y="24"/>
                  </a:moveTo>
                  <a:cubicBezTo>
                    <a:pt x="262" y="0"/>
                    <a:pt x="1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6"/>
            <p:cNvSpPr/>
            <p:nvPr/>
          </p:nvSpPr>
          <p:spPr>
            <a:xfrm>
              <a:off x="598275" y="29478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1" y="131"/>
                  </a:cubicBezTo>
                  <a:cubicBezTo>
                    <a:pt x="12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6"/>
            <p:cNvSpPr/>
            <p:nvPr/>
          </p:nvSpPr>
          <p:spPr>
            <a:xfrm>
              <a:off x="370275" y="2944250"/>
              <a:ext cx="22050" cy="10725"/>
            </a:xfrm>
            <a:custGeom>
              <a:avLst/>
              <a:gdLst/>
              <a:ahLst/>
              <a:cxnLst/>
              <a:rect l="l" t="t" r="r" b="b"/>
              <a:pathLst>
                <a:path w="882" h="429" extrusionOk="0">
                  <a:moveTo>
                    <a:pt x="881" y="155"/>
                  </a:moveTo>
                  <a:cubicBezTo>
                    <a:pt x="584" y="0"/>
                    <a:pt x="72" y="0"/>
                    <a:pt x="0" y="274"/>
                  </a:cubicBezTo>
                  <a:cubicBezTo>
                    <a:pt x="298" y="429"/>
                    <a:pt x="822" y="429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6"/>
            <p:cNvSpPr/>
            <p:nvPr/>
          </p:nvSpPr>
          <p:spPr>
            <a:xfrm>
              <a:off x="3421550" y="293412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0" y="679"/>
                  </a:moveTo>
                  <a:cubicBezTo>
                    <a:pt x="1167" y="0"/>
                    <a:pt x="0" y="608"/>
                    <a:pt x="1000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6"/>
            <p:cNvSpPr/>
            <p:nvPr/>
          </p:nvSpPr>
          <p:spPr>
            <a:xfrm>
              <a:off x="835800" y="2943050"/>
              <a:ext cx="26825" cy="8650"/>
            </a:xfrm>
            <a:custGeom>
              <a:avLst/>
              <a:gdLst/>
              <a:ahLst/>
              <a:cxnLst/>
              <a:rect l="l" t="t" r="r" b="b"/>
              <a:pathLst>
                <a:path w="1073" h="346" extrusionOk="0">
                  <a:moveTo>
                    <a:pt x="72" y="203"/>
                  </a:moveTo>
                  <a:cubicBezTo>
                    <a:pt x="358" y="203"/>
                    <a:pt x="370" y="346"/>
                    <a:pt x="727" y="322"/>
                  </a:cubicBezTo>
                  <a:cubicBezTo>
                    <a:pt x="1072" y="36"/>
                    <a:pt x="1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6"/>
            <p:cNvSpPr/>
            <p:nvPr/>
          </p:nvSpPr>
          <p:spPr>
            <a:xfrm>
              <a:off x="5650400" y="29448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68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6"/>
            <p:cNvSpPr/>
            <p:nvPr/>
          </p:nvSpPr>
          <p:spPr>
            <a:xfrm>
              <a:off x="4878875" y="2936800"/>
              <a:ext cx="20250" cy="11325"/>
            </a:xfrm>
            <a:custGeom>
              <a:avLst/>
              <a:gdLst/>
              <a:ahLst/>
              <a:cxnLst/>
              <a:rect l="l" t="t" r="r" b="b"/>
              <a:pathLst>
                <a:path w="810" h="453" extrusionOk="0">
                  <a:moveTo>
                    <a:pt x="750" y="453"/>
                  </a:moveTo>
                  <a:cubicBezTo>
                    <a:pt x="810" y="203"/>
                    <a:pt x="691" y="24"/>
                    <a:pt x="310" y="1"/>
                  </a:cubicBezTo>
                  <a:cubicBezTo>
                    <a:pt x="238" y="155"/>
                    <a:pt x="0" y="215"/>
                    <a:pt x="108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6"/>
            <p:cNvSpPr/>
            <p:nvPr/>
          </p:nvSpPr>
          <p:spPr>
            <a:xfrm>
              <a:off x="2455350" y="293322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70"/>
                  </a:moveTo>
                  <a:cubicBezTo>
                    <a:pt x="1251" y="1"/>
                    <a:pt x="1" y="644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6"/>
            <p:cNvSpPr/>
            <p:nvPr/>
          </p:nvSpPr>
          <p:spPr>
            <a:xfrm>
              <a:off x="1874925" y="293412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34"/>
                  </a:moveTo>
                  <a:lnTo>
                    <a:pt x="477" y="108"/>
                  </a:lnTo>
                  <a:cubicBezTo>
                    <a:pt x="251" y="108"/>
                    <a:pt x="227" y="24"/>
                    <a:pt x="48" y="0"/>
                  </a:cubicBezTo>
                  <a:cubicBezTo>
                    <a:pt x="60" y="179"/>
                    <a:pt x="0" y="393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6"/>
            <p:cNvSpPr/>
            <p:nvPr/>
          </p:nvSpPr>
          <p:spPr>
            <a:xfrm>
              <a:off x="1663875" y="2940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68" y="72"/>
                    <a:pt x="430" y="96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6"/>
            <p:cNvSpPr/>
            <p:nvPr/>
          </p:nvSpPr>
          <p:spPr>
            <a:xfrm>
              <a:off x="3313200" y="2936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79"/>
                    <a:pt x="441" y="96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6"/>
            <p:cNvSpPr/>
            <p:nvPr/>
          </p:nvSpPr>
          <p:spPr>
            <a:xfrm>
              <a:off x="791450" y="2936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6"/>
            <p:cNvSpPr/>
            <p:nvPr/>
          </p:nvSpPr>
          <p:spPr>
            <a:xfrm>
              <a:off x="5669150" y="2931450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441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6"/>
            <p:cNvSpPr/>
            <p:nvPr/>
          </p:nvSpPr>
          <p:spPr>
            <a:xfrm>
              <a:off x="2647650" y="292847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6"/>
            <p:cNvSpPr/>
            <p:nvPr/>
          </p:nvSpPr>
          <p:spPr>
            <a:xfrm>
              <a:off x="1803200" y="2925775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72" y="227"/>
                  </a:moveTo>
                  <a:cubicBezTo>
                    <a:pt x="357" y="227"/>
                    <a:pt x="369" y="370"/>
                    <a:pt x="726" y="346"/>
                  </a:cubicBezTo>
                  <a:cubicBezTo>
                    <a:pt x="1072" y="61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6"/>
            <p:cNvSpPr/>
            <p:nvPr/>
          </p:nvSpPr>
          <p:spPr>
            <a:xfrm>
              <a:off x="2633950" y="2927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6"/>
            <p:cNvSpPr/>
            <p:nvPr/>
          </p:nvSpPr>
          <p:spPr>
            <a:xfrm>
              <a:off x="1913925" y="29284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3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6"/>
            <p:cNvSpPr/>
            <p:nvPr/>
          </p:nvSpPr>
          <p:spPr>
            <a:xfrm>
              <a:off x="1799325" y="3615150"/>
              <a:ext cx="40200" cy="17000"/>
            </a:xfrm>
            <a:custGeom>
              <a:avLst/>
              <a:gdLst/>
              <a:ahLst/>
              <a:cxnLst/>
              <a:rect l="l" t="t" r="r" b="b"/>
              <a:pathLst>
                <a:path w="1608" h="680" extrusionOk="0">
                  <a:moveTo>
                    <a:pt x="227" y="679"/>
                  </a:moveTo>
                  <a:cubicBezTo>
                    <a:pt x="1608" y="596"/>
                    <a:pt x="238" y="1"/>
                    <a:pt x="0" y="334"/>
                  </a:cubicBezTo>
                  <a:cubicBezTo>
                    <a:pt x="274" y="358"/>
                    <a:pt x="250" y="525"/>
                    <a:pt x="227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6"/>
            <p:cNvSpPr/>
            <p:nvPr/>
          </p:nvSpPr>
          <p:spPr>
            <a:xfrm>
              <a:off x="7082425" y="3316900"/>
              <a:ext cx="27100" cy="11050"/>
            </a:xfrm>
            <a:custGeom>
              <a:avLst/>
              <a:gdLst/>
              <a:ahLst/>
              <a:cxnLst/>
              <a:rect l="l" t="t" r="r" b="b"/>
              <a:pathLst>
                <a:path w="1084" h="442" extrusionOk="0">
                  <a:moveTo>
                    <a:pt x="1084" y="441"/>
                  </a:moveTo>
                  <a:cubicBezTo>
                    <a:pt x="1012" y="144"/>
                    <a:pt x="524" y="60"/>
                    <a:pt x="0" y="1"/>
                  </a:cubicBezTo>
                  <a:cubicBezTo>
                    <a:pt x="84" y="298"/>
                    <a:pt x="667" y="322"/>
                    <a:pt x="10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6"/>
            <p:cNvSpPr/>
            <p:nvPr/>
          </p:nvSpPr>
          <p:spPr>
            <a:xfrm>
              <a:off x="7337225" y="3083250"/>
              <a:ext cx="29475" cy="16700"/>
            </a:xfrm>
            <a:custGeom>
              <a:avLst/>
              <a:gdLst/>
              <a:ahLst/>
              <a:cxnLst/>
              <a:rect l="l" t="t" r="r" b="b"/>
              <a:pathLst>
                <a:path w="1179" h="668" extrusionOk="0">
                  <a:moveTo>
                    <a:pt x="238" y="560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203"/>
                    <a:pt x="0" y="143"/>
                    <a:pt x="23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6"/>
            <p:cNvSpPr/>
            <p:nvPr/>
          </p:nvSpPr>
          <p:spPr>
            <a:xfrm>
              <a:off x="815275" y="3008825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53" y="382"/>
                  </a:moveTo>
                  <a:cubicBezTo>
                    <a:pt x="548" y="191"/>
                    <a:pt x="738" y="418"/>
                    <a:pt x="1119" y="382"/>
                  </a:cubicBezTo>
                  <a:lnTo>
                    <a:pt x="1119" y="48"/>
                  </a:lnTo>
                  <a:cubicBezTo>
                    <a:pt x="703" y="1"/>
                    <a:pt x="0" y="358"/>
                    <a:pt x="453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6"/>
            <p:cNvSpPr/>
            <p:nvPr/>
          </p:nvSpPr>
          <p:spPr>
            <a:xfrm>
              <a:off x="794425" y="2943350"/>
              <a:ext cx="29800" cy="11625"/>
            </a:xfrm>
            <a:custGeom>
              <a:avLst/>
              <a:gdLst/>
              <a:ahLst/>
              <a:cxnLst/>
              <a:rect l="l" t="t" r="r" b="b"/>
              <a:pathLst>
                <a:path w="1192" h="465" extrusionOk="0">
                  <a:moveTo>
                    <a:pt x="1084" y="310"/>
                  </a:moveTo>
                  <a:cubicBezTo>
                    <a:pt x="656" y="310"/>
                    <a:pt x="799" y="0"/>
                    <a:pt x="203" y="84"/>
                  </a:cubicBezTo>
                  <a:cubicBezTo>
                    <a:pt x="1" y="358"/>
                    <a:pt x="1191" y="465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6"/>
            <p:cNvSpPr/>
            <p:nvPr/>
          </p:nvSpPr>
          <p:spPr>
            <a:xfrm>
              <a:off x="7087175" y="45786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3" y="238"/>
                    <a:pt x="394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6"/>
            <p:cNvSpPr/>
            <p:nvPr/>
          </p:nvSpPr>
          <p:spPr>
            <a:xfrm>
              <a:off x="6611825" y="45810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6"/>
            <p:cNvSpPr/>
            <p:nvPr/>
          </p:nvSpPr>
          <p:spPr>
            <a:xfrm>
              <a:off x="2803900" y="457897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7" y="0"/>
                  </a:lnTo>
                  <a:cubicBezTo>
                    <a:pt x="1" y="191"/>
                    <a:pt x="251" y="262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6"/>
            <p:cNvSpPr/>
            <p:nvPr/>
          </p:nvSpPr>
          <p:spPr>
            <a:xfrm>
              <a:off x="331875" y="457867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12"/>
                  </a:moveTo>
                  <a:cubicBezTo>
                    <a:pt x="286" y="0"/>
                    <a:pt x="96" y="96"/>
                    <a:pt x="0" y="238"/>
                  </a:cubicBezTo>
                  <a:cubicBezTo>
                    <a:pt x="346" y="238"/>
                    <a:pt x="762" y="250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6"/>
            <p:cNvSpPr/>
            <p:nvPr/>
          </p:nvSpPr>
          <p:spPr>
            <a:xfrm>
              <a:off x="2350575" y="45780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32" y="143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6"/>
            <p:cNvSpPr/>
            <p:nvPr/>
          </p:nvSpPr>
          <p:spPr>
            <a:xfrm>
              <a:off x="5682250" y="45751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6"/>
            <p:cNvSpPr/>
            <p:nvPr/>
          </p:nvSpPr>
          <p:spPr>
            <a:xfrm>
              <a:off x="4345475" y="45751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79" y="179"/>
                    <a:pt x="441" y="108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6"/>
            <p:cNvSpPr/>
            <p:nvPr/>
          </p:nvSpPr>
          <p:spPr>
            <a:xfrm>
              <a:off x="1685025" y="4562300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655" y="0"/>
                  </a:moveTo>
                  <a:cubicBezTo>
                    <a:pt x="465" y="191"/>
                    <a:pt x="143" y="322"/>
                    <a:pt x="0" y="560"/>
                  </a:cubicBezTo>
                  <a:cubicBezTo>
                    <a:pt x="453" y="548"/>
                    <a:pt x="1274" y="155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6"/>
            <p:cNvSpPr/>
            <p:nvPr/>
          </p:nvSpPr>
          <p:spPr>
            <a:xfrm>
              <a:off x="1557625" y="4572725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2"/>
                    <a:pt x="310" y="24"/>
                  </a:cubicBezTo>
                  <a:cubicBezTo>
                    <a:pt x="262" y="0"/>
                    <a:pt x="0" y="83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6"/>
            <p:cNvSpPr/>
            <p:nvPr/>
          </p:nvSpPr>
          <p:spPr>
            <a:xfrm>
              <a:off x="1101025" y="456975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7" y="143"/>
                  </a:moveTo>
                  <a:cubicBezTo>
                    <a:pt x="167" y="179"/>
                    <a:pt x="429" y="83"/>
                    <a:pt x="310" y="24"/>
                  </a:cubicBezTo>
                  <a:cubicBezTo>
                    <a:pt x="262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6"/>
            <p:cNvSpPr/>
            <p:nvPr/>
          </p:nvSpPr>
          <p:spPr>
            <a:xfrm>
              <a:off x="2400000" y="4567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55" y="168"/>
                    <a:pt x="429" y="72"/>
                    <a:pt x="322" y="13"/>
                  </a:cubicBezTo>
                  <a:cubicBezTo>
                    <a:pt x="262" y="1"/>
                    <a:pt x="0" y="84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6"/>
            <p:cNvSpPr/>
            <p:nvPr/>
          </p:nvSpPr>
          <p:spPr>
            <a:xfrm>
              <a:off x="2505950" y="45623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6"/>
            <p:cNvSpPr/>
            <p:nvPr/>
          </p:nvSpPr>
          <p:spPr>
            <a:xfrm>
              <a:off x="5418825" y="4558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6"/>
            <p:cNvSpPr/>
            <p:nvPr/>
          </p:nvSpPr>
          <p:spPr>
            <a:xfrm>
              <a:off x="3576325" y="4558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6"/>
            <p:cNvSpPr/>
            <p:nvPr/>
          </p:nvSpPr>
          <p:spPr>
            <a:xfrm>
              <a:off x="666150" y="45614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6"/>
            <p:cNvSpPr/>
            <p:nvPr/>
          </p:nvSpPr>
          <p:spPr>
            <a:xfrm>
              <a:off x="4565725" y="45536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19"/>
                  </a:moveTo>
                  <a:cubicBezTo>
                    <a:pt x="430" y="119"/>
                    <a:pt x="406" y="24"/>
                    <a:pt x="215" y="0"/>
                  </a:cubicBezTo>
                  <a:cubicBezTo>
                    <a:pt x="215" y="119"/>
                    <a:pt x="37" y="131"/>
                    <a:pt x="1" y="226"/>
                  </a:cubicBezTo>
                  <a:cubicBezTo>
                    <a:pt x="215" y="226"/>
                    <a:pt x="251" y="310"/>
                    <a:pt x="430" y="345"/>
                  </a:cubicBezTo>
                  <a:cubicBezTo>
                    <a:pt x="430" y="226"/>
                    <a:pt x="608" y="203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6"/>
            <p:cNvSpPr/>
            <p:nvPr/>
          </p:nvSpPr>
          <p:spPr>
            <a:xfrm>
              <a:off x="4067450" y="4553375"/>
              <a:ext cx="26525" cy="16400"/>
            </a:xfrm>
            <a:custGeom>
              <a:avLst/>
              <a:gdLst/>
              <a:ahLst/>
              <a:cxnLst/>
              <a:rect l="l" t="t" r="r" b="b"/>
              <a:pathLst>
                <a:path w="1061" h="656" extrusionOk="0">
                  <a:moveTo>
                    <a:pt x="1013" y="238"/>
                  </a:moveTo>
                  <a:cubicBezTo>
                    <a:pt x="1061" y="155"/>
                    <a:pt x="691" y="0"/>
                    <a:pt x="584" y="12"/>
                  </a:cubicBezTo>
                  <a:cubicBezTo>
                    <a:pt x="1" y="95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6"/>
            <p:cNvSpPr/>
            <p:nvPr/>
          </p:nvSpPr>
          <p:spPr>
            <a:xfrm>
              <a:off x="571200" y="4544725"/>
              <a:ext cx="31575" cy="14925"/>
            </a:xfrm>
            <a:custGeom>
              <a:avLst/>
              <a:gdLst/>
              <a:ahLst/>
              <a:cxnLst/>
              <a:rect l="l" t="t" r="r" b="b"/>
              <a:pathLst>
                <a:path w="1263" h="597" extrusionOk="0">
                  <a:moveTo>
                    <a:pt x="857" y="477"/>
                  </a:moveTo>
                  <a:cubicBezTo>
                    <a:pt x="1262" y="108"/>
                    <a:pt x="83" y="1"/>
                    <a:pt x="0" y="251"/>
                  </a:cubicBezTo>
                  <a:cubicBezTo>
                    <a:pt x="345" y="299"/>
                    <a:pt x="179" y="596"/>
                    <a:pt x="857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6"/>
            <p:cNvSpPr/>
            <p:nvPr/>
          </p:nvSpPr>
          <p:spPr>
            <a:xfrm>
              <a:off x="891775" y="4533425"/>
              <a:ext cx="39600" cy="18475"/>
            </a:xfrm>
            <a:custGeom>
              <a:avLst/>
              <a:gdLst/>
              <a:ahLst/>
              <a:cxnLst/>
              <a:rect l="l" t="t" r="r" b="b"/>
              <a:pathLst>
                <a:path w="1584" h="739" extrusionOk="0">
                  <a:moveTo>
                    <a:pt x="1298" y="691"/>
                  </a:moveTo>
                  <a:cubicBezTo>
                    <a:pt x="1477" y="560"/>
                    <a:pt x="1584" y="393"/>
                    <a:pt x="1524" y="120"/>
                  </a:cubicBezTo>
                  <a:cubicBezTo>
                    <a:pt x="810" y="179"/>
                    <a:pt x="512" y="48"/>
                    <a:pt x="0" y="1"/>
                  </a:cubicBezTo>
                  <a:cubicBezTo>
                    <a:pt x="262" y="334"/>
                    <a:pt x="345" y="739"/>
                    <a:pt x="12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6"/>
            <p:cNvSpPr/>
            <p:nvPr/>
          </p:nvSpPr>
          <p:spPr>
            <a:xfrm>
              <a:off x="1181375" y="4531050"/>
              <a:ext cx="56875" cy="14300"/>
            </a:xfrm>
            <a:custGeom>
              <a:avLst/>
              <a:gdLst/>
              <a:ahLst/>
              <a:cxnLst/>
              <a:rect l="l" t="t" r="r" b="b"/>
              <a:pathLst>
                <a:path w="2275" h="572" extrusionOk="0">
                  <a:moveTo>
                    <a:pt x="799" y="560"/>
                  </a:moveTo>
                  <a:cubicBezTo>
                    <a:pt x="739" y="155"/>
                    <a:pt x="2275" y="572"/>
                    <a:pt x="1894" y="0"/>
                  </a:cubicBezTo>
                  <a:cubicBezTo>
                    <a:pt x="1275" y="60"/>
                    <a:pt x="751" y="155"/>
                    <a:pt x="144" y="215"/>
                  </a:cubicBezTo>
                  <a:cubicBezTo>
                    <a:pt x="1" y="536"/>
                    <a:pt x="608" y="441"/>
                    <a:pt x="79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6"/>
            <p:cNvSpPr/>
            <p:nvPr/>
          </p:nvSpPr>
          <p:spPr>
            <a:xfrm>
              <a:off x="5524775" y="4538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4"/>
                  </a:moveTo>
                  <a:cubicBezTo>
                    <a:pt x="168" y="179"/>
                    <a:pt x="441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6"/>
            <p:cNvSpPr/>
            <p:nvPr/>
          </p:nvSpPr>
          <p:spPr>
            <a:xfrm>
              <a:off x="5462275" y="45340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6"/>
            <p:cNvSpPr/>
            <p:nvPr/>
          </p:nvSpPr>
          <p:spPr>
            <a:xfrm>
              <a:off x="4375525" y="45334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43"/>
                  </a:moveTo>
                  <a:cubicBezTo>
                    <a:pt x="394" y="1"/>
                    <a:pt x="191" y="60"/>
                    <a:pt x="1" y="143"/>
                  </a:cubicBezTo>
                  <a:cubicBezTo>
                    <a:pt x="1" y="239"/>
                    <a:pt x="370" y="274"/>
                    <a:pt x="43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6"/>
            <p:cNvSpPr/>
            <p:nvPr/>
          </p:nvSpPr>
          <p:spPr>
            <a:xfrm>
              <a:off x="6564200" y="4522700"/>
              <a:ext cx="34850" cy="16700"/>
            </a:xfrm>
            <a:custGeom>
              <a:avLst/>
              <a:gdLst/>
              <a:ahLst/>
              <a:cxnLst/>
              <a:rect l="l" t="t" r="r" b="b"/>
              <a:pathLst>
                <a:path w="1394" h="668" extrusionOk="0">
                  <a:moveTo>
                    <a:pt x="715" y="1"/>
                  </a:moveTo>
                  <a:cubicBezTo>
                    <a:pt x="679" y="215"/>
                    <a:pt x="1" y="72"/>
                    <a:pt x="60" y="346"/>
                  </a:cubicBezTo>
                  <a:cubicBezTo>
                    <a:pt x="441" y="668"/>
                    <a:pt x="1394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6"/>
            <p:cNvSpPr/>
            <p:nvPr/>
          </p:nvSpPr>
          <p:spPr>
            <a:xfrm>
              <a:off x="5519425" y="45304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67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6"/>
            <p:cNvSpPr/>
            <p:nvPr/>
          </p:nvSpPr>
          <p:spPr>
            <a:xfrm>
              <a:off x="7408050" y="4525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6"/>
            <p:cNvSpPr/>
            <p:nvPr/>
          </p:nvSpPr>
          <p:spPr>
            <a:xfrm>
              <a:off x="4854750" y="4515275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394" y="643"/>
                  </a:moveTo>
                  <a:cubicBezTo>
                    <a:pt x="453" y="488"/>
                    <a:pt x="703" y="429"/>
                    <a:pt x="608" y="191"/>
                  </a:cubicBezTo>
                  <a:cubicBezTo>
                    <a:pt x="1" y="0"/>
                    <a:pt x="1" y="667"/>
                    <a:pt x="394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6"/>
            <p:cNvSpPr/>
            <p:nvPr/>
          </p:nvSpPr>
          <p:spPr>
            <a:xfrm>
              <a:off x="4513950" y="45245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6"/>
            <p:cNvSpPr/>
            <p:nvPr/>
          </p:nvSpPr>
          <p:spPr>
            <a:xfrm>
              <a:off x="2245500" y="451527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405"/>
                  </a:moveTo>
                  <a:cubicBezTo>
                    <a:pt x="537" y="715"/>
                    <a:pt x="1477" y="405"/>
                    <a:pt x="1501" y="179"/>
                  </a:cubicBezTo>
                  <a:cubicBezTo>
                    <a:pt x="1060" y="250"/>
                    <a:pt x="1" y="0"/>
                    <a:pt x="191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6"/>
            <p:cNvSpPr/>
            <p:nvPr/>
          </p:nvSpPr>
          <p:spPr>
            <a:xfrm>
              <a:off x="1379325" y="451020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9" y="501"/>
                  </a:moveTo>
                  <a:cubicBezTo>
                    <a:pt x="834" y="334"/>
                    <a:pt x="727" y="1"/>
                    <a:pt x="60" y="60"/>
                  </a:cubicBezTo>
                  <a:cubicBezTo>
                    <a:pt x="1" y="310"/>
                    <a:pt x="120" y="477"/>
                    <a:pt x="48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6"/>
            <p:cNvSpPr/>
            <p:nvPr/>
          </p:nvSpPr>
          <p:spPr>
            <a:xfrm>
              <a:off x="7258325" y="45164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80" y="168"/>
                    <a:pt x="453" y="72"/>
                    <a:pt x="346" y="25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6"/>
            <p:cNvSpPr/>
            <p:nvPr/>
          </p:nvSpPr>
          <p:spPr>
            <a:xfrm>
              <a:off x="7301800" y="45134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6"/>
            <p:cNvSpPr/>
            <p:nvPr/>
          </p:nvSpPr>
          <p:spPr>
            <a:xfrm>
              <a:off x="5695950" y="450365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0" y="537"/>
                  </a:moveTo>
                  <a:cubicBezTo>
                    <a:pt x="833" y="632"/>
                    <a:pt x="833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6"/>
            <p:cNvSpPr/>
            <p:nvPr/>
          </p:nvSpPr>
          <p:spPr>
            <a:xfrm>
              <a:off x="2310100" y="451050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44"/>
                  </a:moveTo>
                  <a:cubicBezTo>
                    <a:pt x="429" y="25"/>
                    <a:pt x="60" y="1"/>
                    <a:pt x="0" y="144"/>
                  </a:cubicBezTo>
                  <a:cubicBezTo>
                    <a:pt x="239" y="132"/>
                    <a:pt x="346" y="310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6"/>
            <p:cNvSpPr/>
            <p:nvPr/>
          </p:nvSpPr>
          <p:spPr>
            <a:xfrm>
              <a:off x="925700" y="4494725"/>
              <a:ext cx="32775" cy="19075"/>
            </a:xfrm>
            <a:custGeom>
              <a:avLst/>
              <a:gdLst/>
              <a:ahLst/>
              <a:cxnLst/>
              <a:rect l="l" t="t" r="r" b="b"/>
              <a:pathLst>
                <a:path w="1311" h="763" extrusionOk="0">
                  <a:moveTo>
                    <a:pt x="822" y="679"/>
                  </a:moveTo>
                  <a:cubicBezTo>
                    <a:pt x="1310" y="417"/>
                    <a:pt x="667" y="179"/>
                    <a:pt x="393" y="1"/>
                  </a:cubicBezTo>
                  <a:cubicBezTo>
                    <a:pt x="48" y="167"/>
                    <a:pt x="0" y="763"/>
                    <a:pt x="822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6"/>
            <p:cNvSpPr/>
            <p:nvPr/>
          </p:nvSpPr>
          <p:spPr>
            <a:xfrm>
              <a:off x="5084550" y="45021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6"/>
                    <a:pt x="108" y="143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6"/>
            <p:cNvSpPr/>
            <p:nvPr/>
          </p:nvSpPr>
          <p:spPr>
            <a:xfrm>
              <a:off x="5021450" y="4500100"/>
              <a:ext cx="17275" cy="6550"/>
            </a:xfrm>
            <a:custGeom>
              <a:avLst/>
              <a:gdLst/>
              <a:ahLst/>
              <a:cxnLst/>
              <a:rect l="l" t="t" r="r" b="b"/>
              <a:pathLst>
                <a:path w="691" h="262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02"/>
                    <a:pt x="239" y="262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6"/>
            <p:cNvSpPr/>
            <p:nvPr/>
          </p:nvSpPr>
          <p:spPr>
            <a:xfrm>
              <a:off x="1337650" y="4489975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53" y="393"/>
                    <a:pt x="656" y="405"/>
                  </a:cubicBezTo>
                  <a:lnTo>
                    <a:pt x="656" y="179"/>
                  </a:lnTo>
                  <a:cubicBezTo>
                    <a:pt x="108" y="0"/>
                    <a:pt x="1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6"/>
            <p:cNvSpPr/>
            <p:nvPr/>
          </p:nvSpPr>
          <p:spPr>
            <a:xfrm>
              <a:off x="4383875" y="4496825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55" y="155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6"/>
            <p:cNvSpPr/>
            <p:nvPr/>
          </p:nvSpPr>
          <p:spPr>
            <a:xfrm>
              <a:off x="308950" y="449145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346"/>
                  </a:moveTo>
                  <a:lnTo>
                    <a:pt x="715" y="1"/>
                  </a:lnTo>
                  <a:lnTo>
                    <a:pt x="275" y="1"/>
                  </a:lnTo>
                  <a:cubicBezTo>
                    <a:pt x="263" y="156"/>
                    <a:pt x="1" y="167"/>
                    <a:pt x="7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6"/>
            <p:cNvSpPr/>
            <p:nvPr/>
          </p:nvSpPr>
          <p:spPr>
            <a:xfrm>
              <a:off x="6896975" y="44911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6"/>
            <p:cNvSpPr/>
            <p:nvPr/>
          </p:nvSpPr>
          <p:spPr>
            <a:xfrm>
              <a:off x="4413625" y="4486400"/>
              <a:ext cx="17900" cy="13700"/>
            </a:xfrm>
            <a:custGeom>
              <a:avLst/>
              <a:gdLst/>
              <a:ahLst/>
              <a:cxnLst/>
              <a:rect l="l" t="t" r="r" b="b"/>
              <a:pathLst>
                <a:path w="716" h="548" extrusionOk="0">
                  <a:moveTo>
                    <a:pt x="644" y="441"/>
                  </a:moveTo>
                  <a:cubicBezTo>
                    <a:pt x="715" y="191"/>
                    <a:pt x="608" y="24"/>
                    <a:pt x="215" y="0"/>
                  </a:cubicBezTo>
                  <a:cubicBezTo>
                    <a:pt x="263" y="191"/>
                    <a:pt x="1" y="548"/>
                    <a:pt x="64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6"/>
            <p:cNvSpPr/>
            <p:nvPr/>
          </p:nvSpPr>
          <p:spPr>
            <a:xfrm>
              <a:off x="3373325" y="4474775"/>
              <a:ext cx="45275" cy="22650"/>
            </a:xfrm>
            <a:custGeom>
              <a:avLst/>
              <a:gdLst/>
              <a:ahLst/>
              <a:cxnLst/>
              <a:rect l="l" t="t" r="r" b="b"/>
              <a:pathLst>
                <a:path w="1811" h="906" extrusionOk="0">
                  <a:moveTo>
                    <a:pt x="1167" y="906"/>
                  </a:moveTo>
                  <a:cubicBezTo>
                    <a:pt x="1810" y="465"/>
                    <a:pt x="715" y="144"/>
                    <a:pt x="84" y="1"/>
                  </a:cubicBezTo>
                  <a:cubicBezTo>
                    <a:pt x="1" y="537"/>
                    <a:pt x="477" y="775"/>
                    <a:pt x="1167" y="9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6"/>
            <p:cNvSpPr/>
            <p:nvPr/>
          </p:nvSpPr>
          <p:spPr>
            <a:xfrm>
              <a:off x="6916025" y="44881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79" y="179"/>
                    <a:pt x="453" y="84"/>
                    <a:pt x="346" y="48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6"/>
            <p:cNvSpPr/>
            <p:nvPr/>
          </p:nvSpPr>
          <p:spPr>
            <a:xfrm>
              <a:off x="698875" y="4488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79"/>
                    <a:pt x="430" y="84"/>
                    <a:pt x="322" y="48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6"/>
            <p:cNvSpPr/>
            <p:nvPr/>
          </p:nvSpPr>
          <p:spPr>
            <a:xfrm>
              <a:off x="4345475" y="44855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6"/>
            <p:cNvSpPr/>
            <p:nvPr/>
          </p:nvSpPr>
          <p:spPr>
            <a:xfrm>
              <a:off x="1549000" y="4476275"/>
              <a:ext cx="27400" cy="16100"/>
            </a:xfrm>
            <a:custGeom>
              <a:avLst/>
              <a:gdLst/>
              <a:ahLst/>
              <a:cxnLst/>
              <a:rect l="l" t="t" r="r" b="b"/>
              <a:pathLst>
                <a:path w="1096" h="644" extrusionOk="0">
                  <a:moveTo>
                    <a:pt x="881" y="501"/>
                  </a:moveTo>
                  <a:cubicBezTo>
                    <a:pt x="1096" y="227"/>
                    <a:pt x="143" y="1"/>
                    <a:pt x="0" y="286"/>
                  </a:cubicBezTo>
                  <a:cubicBezTo>
                    <a:pt x="357" y="322"/>
                    <a:pt x="203" y="643"/>
                    <a:pt x="881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6"/>
            <p:cNvSpPr/>
            <p:nvPr/>
          </p:nvSpPr>
          <p:spPr>
            <a:xfrm>
              <a:off x="497975" y="44828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0" y="24"/>
                  </a:cubicBezTo>
                  <a:cubicBezTo>
                    <a:pt x="417" y="36"/>
                    <a:pt x="0" y="0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6"/>
            <p:cNvSpPr/>
            <p:nvPr/>
          </p:nvSpPr>
          <p:spPr>
            <a:xfrm>
              <a:off x="2266650" y="4483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74" y="24"/>
                    <a:pt x="1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6"/>
            <p:cNvSpPr/>
            <p:nvPr/>
          </p:nvSpPr>
          <p:spPr>
            <a:xfrm>
              <a:off x="1769550" y="4482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6"/>
            <p:cNvSpPr/>
            <p:nvPr/>
          </p:nvSpPr>
          <p:spPr>
            <a:xfrm>
              <a:off x="5780175" y="44715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120" y="131"/>
                  </a:moveTo>
                  <a:cubicBezTo>
                    <a:pt x="179" y="155"/>
                    <a:pt x="441" y="71"/>
                    <a:pt x="346" y="12"/>
                  </a:cubicBezTo>
                  <a:cubicBezTo>
                    <a:pt x="262" y="0"/>
                    <a:pt x="0" y="71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6"/>
            <p:cNvSpPr/>
            <p:nvPr/>
          </p:nvSpPr>
          <p:spPr>
            <a:xfrm>
              <a:off x="4587175" y="4463475"/>
              <a:ext cx="26800" cy="17875"/>
            </a:xfrm>
            <a:custGeom>
              <a:avLst/>
              <a:gdLst/>
              <a:ahLst/>
              <a:cxnLst/>
              <a:rect l="l" t="t" r="r" b="b"/>
              <a:pathLst>
                <a:path w="1072" h="715" extrusionOk="0">
                  <a:moveTo>
                    <a:pt x="0" y="120"/>
                  </a:moveTo>
                  <a:lnTo>
                    <a:pt x="0" y="346"/>
                  </a:lnTo>
                  <a:cubicBezTo>
                    <a:pt x="405" y="715"/>
                    <a:pt x="107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6"/>
            <p:cNvSpPr/>
            <p:nvPr/>
          </p:nvSpPr>
          <p:spPr>
            <a:xfrm>
              <a:off x="3758800" y="4471525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2" y="24"/>
                  </a:moveTo>
                  <a:cubicBezTo>
                    <a:pt x="262" y="0"/>
                    <a:pt x="0" y="83"/>
                    <a:pt x="95" y="143"/>
                  </a:cubicBezTo>
                  <a:cubicBezTo>
                    <a:pt x="155" y="155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6"/>
            <p:cNvSpPr/>
            <p:nvPr/>
          </p:nvSpPr>
          <p:spPr>
            <a:xfrm>
              <a:off x="2211575" y="4466150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5" y="346"/>
                  </a:moveTo>
                  <a:cubicBezTo>
                    <a:pt x="465" y="191"/>
                    <a:pt x="572" y="96"/>
                    <a:pt x="691" y="1"/>
                  </a:cubicBezTo>
                  <a:lnTo>
                    <a:pt x="36" y="1"/>
                  </a:lnTo>
                  <a:cubicBezTo>
                    <a:pt x="48" y="191"/>
                    <a:pt x="0" y="40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6"/>
            <p:cNvSpPr/>
            <p:nvPr/>
          </p:nvSpPr>
          <p:spPr>
            <a:xfrm>
              <a:off x="4383875" y="4468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6"/>
            <p:cNvSpPr/>
            <p:nvPr/>
          </p:nvSpPr>
          <p:spPr>
            <a:xfrm>
              <a:off x="2668775" y="44655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39" y="132"/>
                    <a:pt x="346" y="310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6"/>
            <p:cNvSpPr/>
            <p:nvPr/>
          </p:nvSpPr>
          <p:spPr>
            <a:xfrm>
              <a:off x="2603575" y="44664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2" y="227"/>
                  </a:lnTo>
                  <a:lnTo>
                    <a:pt x="44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6"/>
            <p:cNvSpPr/>
            <p:nvPr/>
          </p:nvSpPr>
          <p:spPr>
            <a:xfrm>
              <a:off x="2233300" y="4463475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679" y="346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1" y="239"/>
                    <a:pt x="203" y="358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6"/>
            <p:cNvSpPr/>
            <p:nvPr/>
          </p:nvSpPr>
          <p:spPr>
            <a:xfrm>
              <a:off x="1745150" y="44631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6"/>
            <p:cNvSpPr/>
            <p:nvPr/>
          </p:nvSpPr>
          <p:spPr>
            <a:xfrm>
              <a:off x="7201475" y="44611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6"/>
            <p:cNvSpPr/>
            <p:nvPr/>
          </p:nvSpPr>
          <p:spPr>
            <a:xfrm>
              <a:off x="4671700" y="44572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6"/>
            <p:cNvSpPr/>
            <p:nvPr/>
          </p:nvSpPr>
          <p:spPr>
            <a:xfrm>
              <a:off x="2223475" y="44521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429" y="333"/>
                  </a:moveTo>
                  <a:cubicBezTo>
                    <a:pt x="429" y="214"/>
                    <a:pt x="608" y="203"/>
                    <a:pt x="656" y="119"/>
                  </a:cubicBezTo>
                  <a:cubicBezTo>
                    <a:pt x="429" y="119"/>
                    <a:pt x="406" y="24"/>
                    <a:pt x="227" y="0"/>
                  </a:cubicBezTo>
                  <a:cubicBezTo>
                    <a:pt x="227" y="119"/>
                    <a:pt x="48" y="131"/>
                    <a:pt x="1" y="214"/>
                  </a:cubicBezTo>
                  <a:cubicBezTo>
                    <a:pt x="215" y="238"/>
                    <a:pt x="251" y="322"/>
                    <a:pt x="429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6"/>
            <p:cNvSpPr/>
            <p:nvPr/>
          </p:nvSpPr>
          <p:spPr>
            <a:xfrm>
              <a:off x="1668650" y="4445325"/>
              <a:ext cx="23250" cy="17575"/>
            </a:xfrm>
            <a:custGeom>
              <a:avLst/>
              <a:gdLst/>
              <a:ahLst/>
              <a:cxnLst/>
              <a:rect l="l" t="t" r="r" b="b"/>
              <a:pathLst>
                <a:path w="930" h="703" extrusionOk="0">
                  <a:moveTo>
                    <a:pt x="882" y="607"/>
                  </a:moveTo>
                  <a:cubicBezTo>
                    <a:pt x="929" y="286"/>
                    <a:pt x="917" y="0"/>
                    <a:pt x="227" y="48"/>
                  </a:cubicBezTo>
                  <a:cubicBezTo>
                    <a:pt x="227" y="215"/>
                    <a:pt x="120" y="298"/>
                    <a:pt x="0" y="393"/>
                  </a:cubicBezTo>
                  <a:cubicBezTo>
                    <a:pt x="441" y="393"/>
                    <a:pt x="286" y="703"/>
                    <a:pt x="882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6"/>
            <p:cNvSpPr/>
            <p:nvPr/>
          </p:nvSpPr>
          <p:spPr>
            <a:xfrm>
              <a:off x="7198800" y="4454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6"/>
            <p:cNvSpPr/>
            <p:nvPr/>
          </p:nvSpPr>
          <p:spPr>
            <a:xfrm>
              <a:off x="7030325" y="4454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3" y="0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6"/>
            <p:cNvSpPr/>
            <p:nvPr/>
          </p:nvSpPr>
          <p:spPr>
            <a:xfrm>
              <a:off x="4484175" y="44521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19"/>
                  </a:moveTo>
                  <a:cubicBezTo>
                    <a:pt x="1" y="179"/>
                    <a:pt x="179" y="250"/>
                    <a:pt x="227" y="119"/>
                  </a:cubicBezTo>
                  <a:cubicBezTo>
                    <a:pt x="203" y="60"/>
                    <a:pt x="36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6"/>
            <p:cNvSpPr/>
            <p:nvPr/>
          </p:nvSpPr>
          <p:spPr>
            <a:xfrm>
              <a:off x="2772350" y="4442350"/>
              <a:ext cx="16400" cy="13700"/>
            </a:xfrm>
            <a:custGeom>
              <a:avLst/>
              <a:gdLst/>
              <a:ahLst/>
              <a:cxnLst/>
              <a:rect l="l" t="t" r="r" b="b"/>
              <a:pathLst>
                <a:path w="656" h="548" extrusionOk="0">
                  <a:moveTo>
                    <a:pt x="429" y="512"/>
                  </a:moveTo>
                  <a:cubicBezTo>
                    <a:pt x="441" y="429"/>
                    <a:pt x="465" y="369"/>
                    <a:pt x="656" y="393"/>
                  </a:cubicBezTo>
                  <a:lnTo>
                    <a:pt x="656" y="167"/>
                  </a:lnTo>
                  <a:cubicBezTo>
                    <a:pt x="108" y="0"/>
                    <a:pt x="1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6"/>
            <p:cNvSpPr/>
            <p:nvPr/>
          </p:nvSpPr>
          <p:spPr>
            <a:xfrm>
              <a:off x="6603800" y="44494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6"/>
            <p:cNvSpPr/>
            <p:nvPr/>
          </p:nvSpPr>
          <p:spPr>
            <a:xfrm>
              <a:off x="4576450" y="4443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6"/>
            <p:cNvSpPr/>
            <p:nvPr/>
          </p:nvSpPr>
          <p:spPr>
            <a:xfrm>
              <a:off x="1389150" y="4440850"/>
              <a:ext cx="18775" cy="10750"/>
            </a:xfrm>
            <a:custGeom>
              <a:avLst/>
              <a:gdLst/>
              <a:ahLst/>
              <a:cxnLst/>
              <a:rect l="l" t="t" r="r" b="b"/>
              <a:pathLst>
                <a:path w="751" h="430" extrusionOk="0">
                  <a:moveTo>
                    <a:pt x="751" y="120"/>
                  </a:moveTo>
                  <a:cubicBezTo>
                    <a:pt x="453" y="120"/>
                    <a:pt x="274" y="60"/>
                    <a:pt x="96" y="1"/>
                  </a:cubicBezTo>
                  <a:cubicBezTo>
                    <a:pt x="0" y="358"/>
                    <a:pt x="691" y="429"/>
                    <a:pt x="75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6"/>
            <p:cNvSpPr/>
            <p:nvPr/>
          </p:nvSpPr>
          <p:spPr>
            <a:xfrm>
              <a:off x="3562925" y="4442950"/>
              <a:ext cx="10750" cy="4775"/>
            </a:xfrm>
            <a:custGeom>
              <a:avLst/>
              <a:gdLst/>
              <a:ahLst/>
              <a:cxnLst/>
              <a:rect l="l" t="t" r="r" b="b"/>
              <a:pathLst>
                <a:path w="430" h="191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91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6"/>
            <p:cNvSpPr/>
            <p:nvPr/>
          </p:nvSpPr>
          <p:spPr>
            <a:xfrm>
              <a:off x="1444525" y="4424775"/>
              <a:ext cx="39600" cy="19075"/>
            </a:xfrm>
            <a:custGeom>
              <a:avLst/>
              <a:gdLst/>
              <a:ahLst/>
              <a:cxnLst/>
              <a:rect l="l" t="t" r="r" b="b"/>
              <a:pathLst>
                <a:path w="1584" h="763" extrusionOk="0">
                  <a:moveTo>
                    <a:pt x="71" y="644"/>
                  </a:moveTo>
                  <a:cubicBezTo>
                    <a:pt x="679" y="763"/>
                    <a:pt x="976" y="763"/>
                    <a:pt x="1584" y="644"/>
                  </a:cubicBezTo>
                  <a:cubicBezTo>
                    <a:pt x="1405" y="322"/>
                    <a:pt x="1250" y="1"/>
                    <a:pt x="274" y="84"/>
                  </a:cubicBezTo>
                  <a:cubicBezTo>
                    <a:pt x="95" y="215"/>
                    <a:pt x="0" y="394"/>
                    <a:pt x="71" y="6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6"/>
            <p:cNvSpPr/>
            <p:nvPr/>
          </p:nvSpPr>
          <p:spPr>
            <a:xfrm>
              <a:off x="1837425" y="44319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15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6"/>
            <p:cNvSpPr/>
            <p:nvPr/>
          </p:nvSpPr>
          <p:spPr>
            <a:xfrm>
              <a:off x="4082050" y="4432825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0"/>
                  </a:moveTo>
                  <a:cubicBezTo>
                    <a:pt x="262" y="24"/>
                    <a:pt x="0" y="0"/>
                    <a:pt x="0" y="107"/>
                  </a:cubicBezTo>
                  <a:cubicBezTo>
                    <a:pt x="167" y="84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6"/>
            <p:cNvSpPr/>
            <p:nvPr/>
          </p:nvSpPr>
          <p:spPr>
            <a:xfrm>
              <a:off x="1913325" y="4429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12" y="203"/>
                    <a:pt x="179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6"/>
            <p:cNvSpPr/>
            <p:nvPr/>
          </p:nvSpPr>
          <p:spPr>
            <a:xfrm>
              <a:off x="1590375" y="44319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1"/>
                  </a:moveTo>
                  <a:cubicBezTo>
                    <a:pt x="155" y="167"/>
                    <a:pt x="429" y="72"/>
                    <a:pt x="322" y="12"/>
                  </a:cubicBezTo>
                  <a:cubicBezTo>
                    <a:pt x="250" y="0"/>
                    <a:pt x="0" y="72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6"/>
            <p:cNvSpPr/>
            <p:nvPr/>
          </p:nvSpPr>
          <p:spPr>
            <a:xfrm>
              <a:off x="4211825" y="44241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6"/>
            <p:cNvSpPr/>
            <p:nvPr/>
          </p:nvSpPr>
          <p:spPr>
            <a:xfrm>
              <a:off x="3381075" y="4426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3"/>
                    <a:pt x="429" y="119"/>
                    <a:pt x="429" y="0"/>
                  </a:cubicBezTo>
                  <a:cubicBezTo>
                    <a:pt x="250" y="24"/>
                    <a:pt x="0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6"/>
            <p:cNvSpPr/>
            <p:nvPr/>
          </p:nvSpPr>
          <p:spPr>
            <a:xfrm>
              <a:off x="1992200" y="44262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6"/>
            <p:cNvSpPr/>
            <p:nvPr/>
          </p:nvSpPr>
          <p:spPr>
            <a:xfrm>
              <a:off x="6978825" y="44241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18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6"/>
            <p:cNvSpPr/>
            <p:nvPr/>
          </p:nvSpPr>
          <p:spPr>
            <a:xfrm>
              <a:off x="4614550" y="4415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6"/>
            <p:cNvSpPr/>
            <p:nvPr/>
          </p:nvSpPr>
          <p:spPr>
            <a:xfrm>
              <a:off x="1880875" y="4415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08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6"/>
            <p:cNvSpPr/>
            <p:nvPr/>
          </p:nvSpPr>
          <p:spPr>
            <a:xfrm>
              <a:off x="1424275" y="4412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6"/>
            <p:cNvSpPr/>
            <p:nvPr/>
          </p:nvSpPr>
          <p:spPr>
            <a:xfrm>
              <a:off x="3682300" y="44122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6"/>
            <p:cNvSpPr/>
            <p:nvPr/>
          </p:nvSpPr>
          <p:spPr>
            <a:xfrm>
              <a:off x="2207100" y="440335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4" y="167"/>
                  </a:moveTo>
                  <a:cubicBezTo>
                    <a:pt x="1" y="0"/>
                    <a:pt x="1" y="667"/>
                    <a:pt x="644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6"/>
            <p:cNvSpPr/>
            <p:nvPr/>
          </p:nvSpPr>
          <p:spPr>
            <a:xfrm>
              <a:off x="5454250" y="4409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1"/>
                    <a:pt x="0" y="84"/>
                    <a:pt x="107" y="132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6"/>
            <p:cNvSpPr/>
            <p:nvPr/>
          </p:nvSpPr>
          <p:spPr>
            <a:xfrm>
              <a:off x="5177125" y="4409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32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6"/>
            <p:cNvSpPr/>
            <p:nvPr/>
          </p:nvSpPr>
          <p:spPr>
            <a:xfrm>
              <a:off x="2035650" y="4401575"/>
              <a:ext cx="20575" cy="8350"/>
            </a:xfrm>
            <a:custGeom>
              <a:avLst/>
              <a:gdLst/>
              <a:ahLst/>
              <a:cxnLst/>
              <a:rect l="l" t="t" r="r" b="b"/>
              <a:pathLst>
                <a:path w="823" h="334" extrusionOk="0">
                  <a:moveTo>
                    <a:pt x="120" y="333"/>
                  </a:moveTo>
                  <a:lnTo>
                    <a:pt x="775" y="333"/>
                  </a:lnTo>
                  <a:cubicBezTo>
                    <a:pt x="739" y="202"/>
                    <a:pt x="822" y="12"/>
                    <a:pt x="549" y="0"/>
                  </a:cubicBezTo>
                  <a:cubicBezTo>
                    <a:pt x="537" y="179"/>
                    <a:pt x="1" y="83"/>
                    <a:pt x="120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6"/>
            <p:cNvSpPr/>
            <p:nvPr/>
          </p:nvSpPr>
          <p:spPr>
            <a:xfrm>
              <a:off x="2350575" y="44036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6"/>
                    <a:pt x="132" y="155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6"/>
            <p:cNvSpPr/>
            <p:nvPr/>
          </p:nvSpPr>
          <p:spPr>
            <a:xfrm>
              <a:off x="3650750" y="4392625"/>
              <a:ext cx="23525" cy="12525"/>
            </a:xfrm>
            <a:custGeom>
              <a:avLst/>
              <a:gdLst/>
              <a:ahLst/>
              <a:cxnLst/>
              <a:rect l="l" t="t" r="r" b="b"/>
              <a:pathLst>
                <a:path w="941" h="501" extrusionOk="0">
                  <a:moveTo>
                    <a:pt x="941" y="477"/>
                  </a:moveTo>
                  <a:lnTo>
                    <a:pt x="941" y="25"/>
                  </a:lnTo>
                  <a:cubicBezTo>
                    <a:pt x="524" y="1"/>
                    <a:pt x="465" y="144"/>
                    <a:pt x="72" y="144"/>
                  </a:cubicBezTo>
                  <a:cubicBezTo>
                    <a:pt x="0" y="429"/>
                    <a:pt x="369" y="501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6"/>
            <p:cNvSpPr/>
            <p:nvPr/>
          </p:nvSpPr>
          <p:spPr>
            <a:xfrm>
              <a:off x="1359075" y="4394725"/>
              <a:ext cx="21775" cy="11925"/>
            </a:xfrm>
            <a:custGeom>
              <a:avLst/>
              <a:gdLst/>
              <a:ahLst/>
              <a:cxnLst/>
              <a:rect l="l" t="t" r="r" b="b"/>
              <a:pathLst>
                <a:path w="871" h="477" extrusionOk="0">
                  <a:moveTo>
                    <a:pt x="870" y="393"/>
                  </a:moveTo>
                  <a:lnTo>
                    <a:pt x="870" y="48"/>
                  </a:lnTo>
                  <a:cubicBezTo>
                    <a:pt x="537" y="60"/>
                    <a:pt x="60" y="0"/>
                    <a:pt x="1" y="167"/>
                  </a:cubicBezTo>
                  <a:cubicBezTo>
                    <a:pt x="441" y="167"/>
                    <a:pt x="275" y="476"/>
                    <a:pt x="870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6"/>
            <p:cNvSpPr/>
            <p:nvPr/>
          </p:nvSpPr>
          <p:spPr>
            <a:xfrm>
              <a:off x="1707050" y="4384300"/>
              <a:ext cx="32775" cy="17300"/>
            </a:xfrm>
            <a:custGeom>
              <a:avLst/>
              <a:gdLst/>
              <a:ahLst/>
              <a:cxnLst/>
              <a:rect l="l" t="t" r="r" b="b"/>
              <a:pathLst>
                <a:path w="1311" h="692" extrusionOk="0">
                  <a:moveTo>
                    <a:pt x="0" y="239"/>
                  </a:moveTo>
                  <a:cubicBezTo>
                    <a:pt x="238" y="489"/>
                    <a:pt x="596" y="691"/>
                    <a:pt x="1310" y="691"/>
                  </a:cubicBezTo>
                  <a:lnTo>
                    <a:pt x="1310" y="120"/>
                  </a:lnTo>
                  <a:cubicBezTo>
                    <a:pt x="929" y="191"/>
                    <a:pt x="12" y="0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6"/>
            <p:cNvSpPr/>
            <p:nvPr/>
          </p:nvSpPr>
          <p:spPr>
            <a:xfrm>
              <a:off x="919150" y="4384600"/>
              <a:ext cx="36050" cy="17275"/>
            </a:xfrm>
            <a:custGeom>
              <a:avLst/>
              <a:gdLst/>
              <a:ahLst/>
              <a:cxnLst/>
              <a:rect l="l" t="t" r="r" b="b"/>
              <a:pathLst>
                <a:path w="1442" h="691" extrusionOk="0">
                  <a:moveTo>
                    <a:pt x="1084" y="0"/>
                  </a:moveTo>
                  <a:cubicBezTo>
                    <a:pt x="393" y="24"/>
                    <a:pt x="36" y="215"/>
                    <a:pt x="1" y="572"/>
                  </a:cubicBezTo>
                  <a:cubicBezTo>
                    <a:pt x="417" y="536"/>
                    <a:pt x="477" y="691"/>
                    <a:pt x="870" y="691"/>
                  </a:cubicBezTo>
                  <a:cubicBezTo>
                    <a:pt x="1013" y="453"/>
                    <a:pt x="1441" y="179"/>
                    <a:pt x="108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6"/>
            <p:cNvSpPr/>
            <p:nvPr/>
          </p:nvSpPr>
          <p:spPr>
            <a:xfrm>
              <a:off x="4674375" y="439025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29" y="346"/>
                  </a:moveTo>
                  <a:cubicBezTo>
                    <a:pt x="406" y="215"/>
                    <a:pt x="477" y="36"/>
                    <a:pt x="227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60" y="39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6"/>
            <p:cNvSpPr/>
            <p:nvPr/>
          </p:nvSpPr>
          <p:spPr>
            <a:xfrm>
              <a:off x="2199075" y="4395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6"/>
            <p:cNvSpPr/>
            <p:nvPr/>
          </p:nvSpPr>
          <p:spPr>
            <a:xfrm>
              <a:off x="3494775" y="43899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6"/>
            <p:cNvSpPr/>
            <p:nvPr/>
          </p:nvSpPr>
          <p:spPr>
            <a:xfrm>
              <a:off x="2030300" y="43896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6"/>
            <p:cNvSpPr/>
            <p:nvPr/>
          </p:nvSpPr>
          <p:spPr>
            <a:xfrm>
              <a:off x="3168825" y="43875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20"/>
                  </a:cubicBezTo>
                  <a:cubicBezTo>
                    <a:pt x="168" y="96"/>
                    <a:pt x="441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6"/>
            <p:cNvSpPr/>
            <p:nvPr/>
          </p:nvSpPr>
          <p:spPr>
            <a:xfrm>
              <a:off x="3796600" y="43840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1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6"/>
            <p:cNvSpPr/>
            <p:nvPr/>
          </p:nvSpPr>
          <p:spPr>
            <a:xfrm>
              <a:off x="2937850" y="43840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6"/>
            <p:cNvSpPr/>
            <p:nvPr/>
          </p:nvSpPr>
          <p:spPr>
            <a:xfrm>
              <a:off x="5834350" y="43783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6"/>
            <p:cNvSpPr/>
            <p:nvPr/>
          </p:nvSpPr>
          <p:spPr>
            <a:xfrm>
              <a:off x="2182400" y="43783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6"/>
            <p:cNvSpPr/>
            <p:nvPr/>
          </p:nvSpPr>
          <p:spPr>
            <a:xfrm>
              <a:off x="4695825" y="4373575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6"/>
            <p:cNvSpPr/>
            <p:nvPr/>
          </p:nvSpPr>
          <p:spPr>
            <a:xfrm>
              <a:off x="3785575" y="4362275"/>
              <a:ext cx="20875" cy="12825"/>
            </a:xfrm>
            <a:custGeom>
              <a:avLst/>
              <a:gdLst/>
              <a:ahLst/>
              <a:cxnLst/>
              <a:rect l="l" t="t" r="r" b="b"/>
              <a:pathLst>
                <a:path w="835" h="513" extrusionOk="0">
                  <a:moveTo>
                    <a:pt x="334" y="0"/>
                  </a:moveTo>
                  <a:cubicBezTo>
                    <a:pt x="1" y="167"/>
                    <a:pt x="96" y="512"/>
                    <a:pt x="775" y="453"/>
                  </a:cubicBezTo>
                  <a:cubicBezTo>
                    <a:pt x="834" y="203"/>
                    <a:pt x="715" y="36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6"/>
            <p:cNvSpPr/>
            <p:nvPr/>
          </p:nvSpPr>
          <p:spPr>
            <a:xfrm>
              <a:off x="2888750" y="43697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5" y="36"/>
                  </a:cubicBezTo>
                  <a:cubicBezTo>
                    <a:pt x="286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6"/>
            <p:cNvSpPr/>
            <p:nvPr/>
          </p:nvSpPr>
          <p:spPr>
            <a:xfrm>
              <a:off x="6435625" y="4351550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1" y="763"/>
                  </a:moveTo>
                  <a:cubicBezTo>
                    <a:pt x="572" y="429"/>
                    <a:pt x="1119" y="418"/>
                    <a:pt x="1060" y="96"/>
                  </a:cubicBezTo>
                  <a:cubicBezTo>
                    <a:pt x="0" y="1"/>
                    <a:pt x="95" y="787"/>
                    <a:pt x="631" y="7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6"/>
            <p:cNvSpPr/>
            <p:nvPr/>
          </p:nvSpPr>
          <p:spPr>
            <a:xfrm>
              <a:off x="2356225" y="43673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108" y="132"/>
                  </a:moveTo>
                  <a:cubicBezTo>
                    <a:pt x="168" y="156"/>
                    <a:pt x="441" y="72"/>
                    <a:pt x="334" y="13"/>
                  </a:cubicBezTo>
                  <a:cubicBezTo>
                    <a:pt x="275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6"/>
            <p:cNvSpPr/>
            <p:nvPr/>
          </p:nvSpPr>
          <p:spPr>
            <a:xfrm>
              <a:off x="1720450" y="43673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56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6"/>
            <p:cNvSpPr/>
            <p:nvPr/>
          </p:nvSpPr>
          <p:spPr>
            <a:xfrm>
              <a:off x="4127300" y="4350950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786" y="680"/>
                  </a:moveTo>
                  <a:cubicBezTo>
                    <a:pt x="976" y="549"/>
                    <a:pt x="1072" y="382"/>
                    <a:pt x="1012" y="120"/>
                  </a:cubicBezTo>
                  <a:cubicBezTo>
                    <a:pt x="714" y="120"/>
                    <a:pt x="536" y="61"/>
                    <a:pt x="357" y="1"/>
                  </a:cubicBezTo>
                  <a:cubicBezTo>
                    <a:pt x="0" y="191"/>
                    <a:pt x="95" y="715"/>
                    <a:pt x="786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6"/>
            <p:cNvSpPr/>
            <p:nvPr/>
          </p:nvSpPr>
          <p:spPr>
            <a:xfrm>
              <a:off x="2386900" y="4355425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19" y="501"/>
                  </a:moveTo>
                  <a:lnTo>
                    <a:pt x="619" y="155"/>
                  </a:lnTo>
                  <a:cubicBezTo>
                    <a:pt x="0" y="1"/>
                    <a:pt x="0" y="667"/>
                    <a:pt x="61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6"/>
            <p:cNvSpPr/>
            <p:nvPr/>
          </p:nvSpPr>
          <p:spPr>
            <a:xfrm>
              <a:off x="5389050" y="43616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24"/>
                  </a:moveTo>
                  <a:cubicBezTo>
                    <a:pt x="263" y="1"/>
                    <a:pt x="1" y="84"/>
                    <a:pt x="120" y="143"/>
                  </a:cubicBezTo>
                  <a:cubicBezTo>
                    <a:pt x="167" y="167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6"/>
            <p:cNvSpPr/>
            <p:nvPr/>
          </p:nvSpPr>
          <p:spPr>
            <a:xfrm>
              <a:off x="2320225" y="4356325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691" y="34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62"/>
                    <a:pt x="215" y="381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6"/>
            <p:cNvSpPr/>
            <p:nvPr/>
          </p:nvSpPr>
          <p:spPr>
            <a:xfrm>
              <a:off x="1690075" y="4353950"/>
              <a:ext cx="11350" cy="9550"/>
            </a:xfrm>
            <a:custGeom>
              <a:avLst/>
              <a:gdLst/>
              <a:ahLst/>
              <a:cxnLst/>
              <a:rect l="l" t="t" r="r" b="b"/>
              <a:pathLst>
                <a:path w="454" h="382" extrusionOk="0">
                  <a:moveTo>
                    <a:pt x="453" y="333"/>
                  </a:moveTo>
                  <a:lnTo>
                    <a:pt x="453" y="119"/>
                  </a:lnTo>
                  <a:cubicBezTo>
                    <a:pt x="251" y="119"/>
                    <a:pt x="203" y="24"/>
                    <a:pt x="25" y="0"/>
                  </a:cubicBezTo>
                  <a:cubicBezTo>
                    <a:pt x="36" y="179"/>
                    <a:pt x="1" y="381"/>
                    <a:pt x="45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6"/>
            <p:cNvSpPr/>
            <p:nvPr/>
          </p:nvSpPr>
          <p:spPr>
            <a:xfrm>
              <a:off x="1505825" y="4359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96"/>
                    <a:pt x="429" y="119"/>
                    <a:pt x="429" y="0"/>
                  </a:cubicBezTo>
                  <a:cubicBezTo>
                    <a:pt x="263" y="36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6"/>
            <p:cNvSpPr/>
            <p:nvPr/>
          </p:nvSpPr>
          <p:spPr>
            <a:xfrm>
              <a:off x="6858875" y="435335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3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6"/>
            <p:cNvSpPr/>
            <p:nvPr/>
          </p:nvSpPr>
          <p:spPr>
            <a:xfrm>
              <a:off x="6122775" y="43560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6"/>
            <p:cNvSpPr/>
            <p:nvPr/>
          </p:nvSpPr>
          <p:spPr>
            <a:xfrm>
              <a:off x="2049350" y="4353950"/>
              <a:ext cx="16400" cy="5975"/>
            </a:xfrm>
            <a:custGeom>
              <a:avLst/>
              <a:gdLst/>
              <a:ahLst/>
              <a:cxnLst/>
              <a:rect l="l" t="t" r="r" b="b"/>
              <a:pathLst>
                <a:path w="656" h="239" extrusionOk="0">
                  <a:moveTo>
                    <a:pt x="1" y="214"/>
                  </a:moveTo>
                  <a:cubicBezTo>
                    <a:pt x="370" y="238"/>
                    <a:pt x="572" y="131"/>
                    <a:pt x="655" y="0"/>
                  </a:cubicBezTo>
                  <a:cubicBezTo>
                    <a:pt x="286" y="0"/>
                    <a:pt x="96" y="83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6"/>
            <p:cNvSpPr/>
            <p:nvPr/>
          </p:nvSpPr>
          <p:spPr>
            <a:xfrm>
              <a:off x="2337475" y="43479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29" y="120"/>
                    <a:pt x="394" y="25"/>
                    <a:pt x="215" y="1"/>
                  </a:cubicBezTo>
                  <a:cubicBezTo>
                    <a:pt x="215" y="120"/>
                    <a:pt x="37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ubicBezTo>
                    <a:pt x="429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6"/>
            <p:cNvSpPr/>
            <p:nvPr/>
          </p:nvSpPr>
          <p:spPr>
            <a:xfrm>
              <a:off x="5082175" y="4340550"/>
              <a:ext cx="21150" cy="15500"/>
            </a:xfrm>
            <a:custGeom>
              <a:avLst/>
              <a:gdLst/>
              <a:ahLst/>
              <a:cxnLst/>
              <a:rect l="l" t="t" r="r" b="b"/>
              <a:pathLst>
                <a:path w="846" h="620" extrusionOk="0">
                  <a:moveTo>
                    <a:pt x="0" y="84"/>
                  </a:moveTo>
                  <a:lnTo>
                    <a:pt x="0" y="536"/>
                  </a:lnTo>
                  <a:cubicBezTo>
                    <a:pt x="846" y="619"/>
                    <a:pt x="846" y="0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6"/>
            <p:cNvSpPr/>
            <p:nvPr/>
          </p:nvSpPr>
          <p:spPr>
            <a:xfrm>
              <a:off x="4585375" y="4336975"/>
              <a:ext cx="27725" cy="17000"/>
            </a:xfrm>
            <a:custGeom>
              <a:avLst/>
              <a:gdLst/>
              <a:ahLst/>
              <a:cxnLst/>
              <a:rect l="l" t="t" r="r" b="b"/>
              <a:pathLst>
                <a:path w="1109" h="680" extrusionOk="0">
                  <a:moveTo>
                    <a:pt x="953" y="0"/>
                  </a:moveTo>
                  <a:lnTo>
                    <a:pt x="96" y="0"/>
                  </a:lnTo>
                  <a:cubicBezTo>
                    <a:pt x="1" y="393"/>
                    <a:pt x="465" y="477"/>
                    <a:pt x="751" y="679"/>
                  </a:cubicBezTo>
                  <a:cubicBezTo>
                    <a:pt x="727" y="405"/>
                    <a:pt x="1108" y="346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6"/>
            <p:cNvSpPr/>
            <p:nvPr/>
          </p:nvSpPr>
          <p:spPr>
            <a:xfrm>
              <a:off x="2535725" y="43444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6"/>
            <p:cNvSpPr/>
            <p:nvPr/>
          </p:nvSpPr>
          <p:spPr>
            <a:xfrm>
              <a:off x="6234100" y="43369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1" y="0"/>
                  </a:lnTo>
                  <a:lnTo>
                    <a:pt x="1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6"/>
            <p:cNvSpPr/>
            <p:nvPr/>
          </p:nvSpPr>
          <p:spPr>
            <a:xfrm>
              <a:off x="6771975" y="4336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6"/>
            <p:cNvSpPr/>
            <p:nvPr/>
          </p:nvSpPr>
          <p:spPr>
            <a:xfrm>
              <a:off x="4253200" y="43334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1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6"/>
            <p:cNvSpPr/>
            <p:nvPr/>
          </p:nvSpPr>
          <p:spPr>
            <a:xfrm>
              <a:off x="1297475" y="4310175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39"/>
                  </a:moveTo>
                  <a:cubicBezTo>
                    <a:pt x="655" y="870"/>
                    <a:pt x="369" y="1144"/>
                    <a:pt x="941" y="1072"/>
                  </a:cubicBezTo>
                  <a:cubicBezTo>
                    <a:pt x="1632" y="799"/>
                    <a:pt x="715" y="1"/>
                    <a:pt x="72" y="406"/>
                  </a:cubicBezTo>
                  <a:cubicBezTo>
                    <a:pt x="0" y="620"/>
                    <a:pt x="381" y="620"/>
                    <a:pt x="500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6"/>
            <p:cNvSpPr/>
            <p:nvPr/>
          </p:nvSpPr>
          <p:spPr>
            <a:xfrm>
              <a:off x="5771850" y="4328650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0" y="214"/>
                  </a:moveTo>
                  <a:lnTo>
                    <a:pt x="441" y="214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6"/>
            <p:cNvSpPr/>
            <p:nvPr/>
          </p:nvSpPr>
          <p:spPr>
            <a:xfrm>
              <a:off x="2546150" y="4325650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34"/>
                  </a:moveTo>
                  <a:cubicBezTo>
                    <a:pt x="941" y="37"/>
                    <a:pt x="345" y="120"/>
                    <a:pt x="131" y="1"/>
                  </a:cubicBezTo>
                  <a:cubicBezTo>
                    <a:pt x="0" y="299"/>
                    <a:pt x="202" y="418"/>
                    <a:pt x="78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6"/>
            <p:cNvSpPr/>
            <p:nvPr/>
          </p:nvSpPr>
          <p:spPr>
            <a:xfrm>
              <a:off x="1513875" y="4330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3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6"/>
            <p:cNvSpPr/>
            <p:nvPr/>
          </p:nvSpPr>
          <p:spPr>
            <a:xfrm>
              <a:off x="2467850" y="43250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3"/>
                  </a:moveTo>
                  <a:cubicBezTo>
                    <a:pt x="215" y="83"/>
                    <a:pt x="36" y="0"/>
                    <a:pt x="1" y="143"/>
                  </a:cubicBezTo>
                  <a:cubicBezTo>
                    <a:pt x="1" y="203"/>
                    <a:pt x="167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6"/>
            <p:cNvSpPr/>
            <p:nvPr/>
          </p:nvSpPr>
          <p:spPr>
            <a:xfrm>
              <a:off x="1035825" y="43277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6"/>
            <p:cNvSpPr/>
            <p:nvPr/>
          </p:nvSpPr>
          <p:spPr>
            <a:xfrm>
              <a:off x="763775" y="43277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96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6"/>
            <p:cNvSpPr/>
            <p:nvPr/>
          </p:nvSpPr>
          <p:spPr>
            <a:xfrm>
              <a:off x="631025" y="431912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69" y="36"/>
                  </a:moveTo>
                  <a:cubicBezTo>
                    <a:pt x="369" y="0"/>
                    <a:pt x="48" y="60"/>
                    <a:pt x="0" y="262"/>
                  </a:cubicBezTo>
                  <a:cubicBezTo>
                    <a:pt x="310" y="286"/>
                    <a:pt x="369" y="441"/>
                    <a:pt x="655" y="476"/>
                  </a:cubicBezTo>
                  <a:cubicBezTo>
                    <a:pt x="596" y="274"/>
                    <a:pt x="893" y="238"/>
                    <a:pt x="869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6"/>
            <p:cNvSpPr/>
            <p:nvPr/>
          </p:nvSpPr>
          <p:spPr>
            <a:xfrm>
              <a:off x="1891600" y="4318225"/>
              <a:ext cx="30675" cy="12525"/>
            </a:xfrm>
            <a:custGeom>
              <a:avLst/>
              <a:gdLst/>
              <a:ahLst/>
              <a:cxnLst/>
              <a:rect l="l" t="t" r="r" b="b"/>
              <a:pathLst>
                <a:path w="1227" h="501" extrusionOk="0">
                  <a:moveTo>
                    <a:pt x="1084" y="417"/>
                  </a:moveTo>
                  <a:cubicBezTo>
                    <a:pt x="1227" y="143"/>
                    <a:pt x="48" y="0"/>
                    <a:pt x="0" y="191"/>
                  </a:cubicBezTo>
                  <a:cubicBezTo>
                    <a:pt x="417" y="238"/>
                    <a:pt x="405" y="500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6"/>
            <p:cNvSpPr/>
            <p:nvPr/>
          </p:nvSpPr>
          <p:spPr>
            <a:xfrm>
              <a:off x="7082125" y="4322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55" y="84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6"/>
            <p:cNvSpPr/>
            <p:nvPr/>
          </p:nvSpPr>
          <p:spPr>
            <a:xfrm>
              <a:off x="412550" y="4320000"/>
              <a:ext cx="17275" cy="6575"/>
            </a:xfrm>
            <a:custGeom>
              <a:avLst/>
              <a:gdLst/>
              <a:ahLst/>
              <a:cxnLst/>
              <a:rect l="l" t="t" r="r" b="b"/>
              <a:pathLst>
                <a:path w="691" h="263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203"/>
                    <a:pt x="238" y="263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6"/>
            <p:cNvSpPr/>
            <p:nvPr/>
          </p:nvSpPr>
          <p:spPr>
            <a:xfrm>
              <a:off x="4652650" y="43140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67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6"/>
            <p:cNvSpPr/>
            <p:nvPr/>
          </p:nvSpPr>
          <p:spPr>
            <a:xfrm>
              <a:off x="3962675" y="43143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6"/>
            <p:cNvSpPr/>
            <p:nvPr/>
          </p:nvSpPr>
          <p:spPr>
            <a:xfrm>
              <a:off x="2165725" y="4300650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49"/>
                  </a:moveTo>
                  <a:cubicBezTo>
                    <a:pt x="1287" y="1"/>
                    <a:pt x="1" y="251"/>
                    <a:pt x="120" y="668"/>
                  </a:cubicBezTo>
                  <a:cubicBezTo>
                    <a:pt x="739" y="763"/>
                    <a:pt x="691" y="501"/>
                    <a:pt x="1215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6"/>
            <p:cNvSpPr/>
            <p:nvPr/>
          </p:nvSpPr>
          <p:spPr>
            <a:xfrm>
              <a:off x="318475" y="43137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6"/>
            <p:cNvSpPr/>
            <p:nvPr/>
          </p:nvSpPr>
          <p:spPr>
            <a:xfrm>
              <a:off x="6293925" y="4308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6"/>
            <p:cNvSpPr/>
            <p:nvPr/>
          </p:nvSpPr>
          <p:spPr>
            <a:xfrm>
              <a:off x="4366900" y="43110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4"/>
                  </a:moveTo>
                  <a:cubicBezTo>
                    <a:pt x="274" y="1"/>
                    <a:pt x="1" y="84"/>
                    <a:pt x="120" y="143"/>
                  </a:cubicBezTo>
                  <a:cubicBezTo>
                    <a:pt x="179" y="167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6"/>
            <p:cNvSpPr/>
            <p:nvPr/>
          </p:nvSpPr>
          <p:spPr>
            <a:xfrm>
              <a:off x="3910600" y="430035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8" y="561"/>
                  </a:moveTo>
                  <a:cubicBezTo>
                    <a:pt x="846" y="418"/>
                    <a:pt x="893" y="13"/>
                    <a:pt x="322" y="1"/>
                  </a:cubicBezTo>
                  <a:cubicBezTo>
                    <a:pt x="36" y="144"/>
                    <a:pt x="0" y="549"/>
                    <a:pt x="548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6"/>
            <p:cNvSpPr/>
            <p:nvPr/>
          </p:nvSpPr>
          <p:spPr>
            <a:xfrm>
              <a:off x="5937925" y="42994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22" y="36"/>
                  </a:cubicBezTo>
                  <a:cubicBezTo>
                    <a:pt x="263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6"/>
            <p:cNvSpPr/>
            <p:nvPr/>
          </p:nvSpPr>
          <p:spPr>
            <a:xfrm>
              <a:off x="2897375" y="429470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3" y="346"/>
                  </a:moveTo>
                  <a:cubicBezTo>
                    <a:pt x="703" y="370"/>
                    <a:pt x="1024" y="310"/>
                    <a:pt x="1072" y="120"/>
                  </a:cubicBezTo>
                  <a:cubicBezTo>
                    <a:pt x="703" y="132"/>
                    <a:pt x="0" y="1"/>
                    <a:pt x="20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6"/>
            <p:cNvSpPr/>
            <p:nvPr/>
          </p:nvSpPr>
          <p:spPr>
            <a:xfrm>
              <a:off x="2160675" y="42994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6"/>
            <p:cNvSpPr/>
            <p:nvPr/>
          </p:nvSpPr>
          <p:spPr>
            <a:xfrm>
              <a:off x="1674300" y="4297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20"/>
                  </a:moveTo>
                  <a:cubicBezTo>
                    <a:pt x="1" y="179"/>
                    <a:pt x="179" y="251"/>
                    <a:pt x="215" y="120"/>
                  </a:cubicBezTo>
                  <a:cubicBezTo>
                    <a:pt x="227" y="60"/>
                    <a:pt x="48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6"/>
            <p:cNvSpPr/>
            <p:nvPr/>
          </p:nvSpPr>
          <p:spPr>
            <a:xfrm>
              <a:off x="5334875" y="42968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67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6"/>
            <p:cNvSpPr/>
            <p:nvPr/>
          </p:nvSpPr>
          <p:spPr>
            <a:xfrm>
              <a:off x="4874400" y="42902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3" y="298"/>
                  </a:moveTo>
                  <a:cubicBezTo>
                    <a:pt x="287" y="179"/>
                    <a:pt x="96" y="0"/>
                    <a:pt x="36" y="179"/>
                  </a:cubicBezTo>
                  <a:cubicBezTo>
                    <a:pt x="1" y="298"/>
                    <a:pt x="215" y="476"/>
                    <a:pt x="263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6"/>
            <p:cNvSpPr/>
            <p:nvPr/>
          </p:nvSpPr>
          <p:spPr>
            <a:xfrm>
              <a:off x="242275" y="4293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6"/>
            <p:cNvSpPr/>
            <p:nvPr/>
          </p:nvSpPr>
          <p:spPr>
            <a:xfrm>
              <a:off x="3777550" y="42920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72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6"/>
            <p:cNvSpPr/>
            <p:nvPr/>
          </p:nvSpPr>
          <p:spPr>
            <a:xfrm>
              <a:off x="5489650" y="42828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6"/>
            <p:cNvSpPr/>
            <p:nvPr/>
          </p:nvSpPr>
          <p:spPr>
            <a:xfrm>
              <a:off x="3867425" y="4285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3"/>
                  </a:cubicBezTo>
                  <a:cubicBezTo>
                    <a:pt x="156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6"/>
            <p:cNvSpPr/>
            <p:nvPr/>
          </p:nvSpPr>
          <p:spPr>
            <a:xfrm>
              <a:off x="2315450" y="428042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5"/>
                  </a:moveTo>
                  <a:cubicBezTo>
                    <a:pt x="417" y="215"/>
                    <a:pt x="489" y="36"/>
                    <a:pt x="215" y="0"/>
                  </a:cubicBezTo>
                  <a:cubicBezTo>
                    <a:pt x="203" y="84"/>
                    <a:pt x="191" y="143"/>
                    <a:pt x="1" y="119"/>
                  </a:cubicBezTo>
                  <a:cubicBezTo>
                    <a:pt x="25" y="262"/>
                    <a:pt x="72" y="393"/>
                    <a:pt x="44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6"/>
            <p:cNvSpPr/>
            <p:nvPr/>
          </p:nvSpPr>
          <p:spPr>
            <a:xfrm>
              <a:off x="2261575" y="4286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55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6"/>
            <p:cNvSpPr/>
            <p:nvPr/>
          </p:nvSpPr>
          <p:spPr>
            <a:xfrm>
              <a:off x="2228850" y="427417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7" y="36"/>
                  </a:moveTo>
                  <a:cubicBezTo>
                    <a:pt x="369" y="0"/>
                    <a:pt x="36" y="60"/>
                    <a:pt x="0" y="250"/>
                  </a:cubicBezTo>
                  <a:cubicBezTo>
                    <a:pt x="310" y="286"/>
                    <a:pt x="369" y="429"/>
                    <a:pt x="655" y="476"/>
                  </a:cubicBezTo>
                  <a:cubicBezTo>
                    <a:pt x="702" y="334"/>
                    <a:pt x="964" y="274"/>
                    <a:pt x="857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6"/>
            <p:cNvSpPr/>
            <p:nvPr/>
          </p:nvSpPr>
          <p:spPr>
            <a:xfrm>
              <a:off x="3415900" y="4274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5" y="36"/>
                  </a:cubicBezTo>
                  <a:cubicBezTo>
                    <a:pt x="274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6"/>
            <p:cNvSpPr/>
            <p:nvPr/>
          </p:nvSpPr>
          <p:spPr>
            <a:xfrm>
              <a:off x="5935250" y="4269100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39"/>
                    <a:pt x="370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6"/>
            <p:cNvSpPr/>
            <p:nvPr/>
          </p:nvSpPr>
          <p:spPr>
            <a:xfrm>
              <a:off x="4927100" y="42685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6"/>
            <p:cNvSpPr/>
            <p:nvPr/>
          </p:nvSpPr>
          <p:spPr>
            <a:xfrm>
              <a:off x="2529775" y="4261075"/>
              <a:ext cx="21150" cy="12525"/>
            </a:xfrm>
            <a:custGeom>
              <a:avLst/>
              <a:gdLst/>
              <a:ahLst/>
              <a:cxnLst/>
              <a:rect l="l" t="t" r="r" b="b"/>
              <a:pathLst>
                <a:path w="846" h="501" extrusionOk="0">
                  <a:moveTo>
                    <a:pt x="786" y="453"/>
                  </a:moveTo>
                  <a:cubicBezTo>
                    <a:pt x="846" y="203"/>
                    <a:pt x="738" y="36"/>
                    <a:pt x="357" y="0"/>
                  </a:cubicBezTo>
                  <a:cubicBezTo>
                    <a:pt x="0" y="167"/>
                    <a:pt x="107" y="500"/>
                    <a:pt x="78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6"/>
            <p:cNvSpPr/>
            <p:nvPr/>
          </p:nvSpPr>
          <p:spPr>
            <a:xfrm>
              <a:off x="1913325" y="4255125"/>
              <a:ext cx="30375" cy="17275"/>
            </a:xfrm>
            <a:custGeom>
              <a:avLst/>
              <a:gdLst/>
              <a:ahLst/>
              <a:cxnLst/>
              <a:rect l="l" t="t" r="r" b="b"/>
              <a:pathLst>
                <a:path w="1215" h="691" extrusionOk="0">
                  <a:moveTo>
                    <a:pt x="667" y="691"/>
                  </a:moveTo>
                  <a:cubicBezTo>
                    <a:pt x="679" y="512"/>
                    <a:pt x="1215" y="595"/>
                    <a:pt x="1096" y="345"/>
                  </a:cubicBezTo>
                  <a:cubicBezTo>
                    <a:pt x="703" y="262"/>
                    <a:pt x="500" y="60"/>
                    <a:pt x="12" y="0"/>
                  </a:cubicBezTo>
                  <a:cubicBezTo>
                    <a:pt x="0" y="345"/>
                    <a:pt x="203" y="584"/>
                    <a:pt x="667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6"/>
            <p:cNvSpPr/>
            <p:nvPr/>
          </p:nvSpPr>
          <p:spPr>
            <a:xfrm>
              <a:off x="5617050" y="426612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79" y="155"/>
                    <a:pt x="453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6"/>
            <p:cNvSpPr/>
            <p:nvPr/>
          </p:nvSpPr>
          <p:spPr>
            <a:xfrm>
              <a:off x="6850850" y="4263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4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6"/>
            <p:cNvSpPr/>
            <p:nvPr/>
          </p:nvSpPr>
          <p:spPr>
            <a:xfrm>
              <a:off x="6038250" y="4252150"/>
              <a:ext cx="22925" cy="14600"/>
            </a:xfrm>
            <a:custGeom>
              <a:avLst/>
              <a:gdLst/>
              <a:ahLst/>
              <a:cxnLst/>
              <a:rect l="l" t="t" r="r" b="b"/>
              <a:pathLst>
                <a:path w="917" h="584" extrusionOk="0">
                  <a:moveTo>
                    <a:pt x="226" y="584"/>
                  </a:moveTo>
                  <a:lnTo>
                    <a:pt x="655" y="584"/>
                  </a:lnTo>
                  <a:cubicBezTo>
                    <a:pt x="536" y="417"/>
                    <a:pt x="917" y="0"/>
                    <a:pt x="441" y="24"/>
                  </a:cubicBezTo>
                  <a:cubicBezTo>
                    <a:pt x="596" y="333"/>
                    <a:pt x="0" y="238"/>
                    <a:pt x="0" y="464"/>
                  </a:cubicBezTo>
                  <a:cubicBezTo>
                    <a:pt x="143" y="464"/>
                    <a:pt x="274" y="476"/>
                    <a:pt x="226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6"/>
            <p:cNvSpPr/>
            <p:nvPr/>
          </p:nvSpPr>
          <p:spPr>
            <a:xfrm>
              <a:off x="4168075" y="4256600"/>
              <a:ext cx="6875" cy="11650"/>
            </a:xfrm>
            <a:custGeom>
              <a:avLst/>
              <a:gdLst/>
              <a:ahLst/>
              <a:cxnLst/>
              <a:rect l="l" t="t" r="r" b="b"/>
              <a:pathLst>
                <a:path w="275" h="466" extrusionOk="0">
                  <a:moveTo>
                    <a:pt x="250" y="286"/>
                  </a:moveTo>
                  <a:cubicBezTo>
                    <a:pt x="274" y="167"/>
                    <a:pt x="84" y="1"/>
                    <a:pt x="24" y="179"/>
                  </a:cubicBezTo>
                  <a:cubicBezTo>
                    <a:pt x="0" y="286"/>
                    <a:pt x="203" y="465"/>
                    <a:pt x="250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6"/>
            <p:cNvSpPr/>
            <p:nvPr/>
          </p:nvSpPr>
          <p:spPr>
            <a:xfrm>
              <a:off x="2084775" y="42575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67" y="167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6"/>
            <p:cNvSpPr/>
            <p:nvPr/>
          </p:nvSpPr>
          <p:spPr>
            <a:xfrm>
              <a:off x="1870150" y="42551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30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6"/>
            <p:cNvSpPr/>
            <p:nvPr/>
          </p:nvSpPr>
          <p:spPr>
            <a:xfrm>
              <a:off x="5146750" y="42461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25" y="203"/>
                    <a:pt x="180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6"/>
            <p:cNvSpPr/>
            <p:nvPr/>
          </p:nvSpPr>
          <p:spPr>
            <a:xfrm>
              <a:off x="2779800" y="4234875"/>
              <a:ext cx="41400" cy="22950"/>
            </a:xfrm>
            <a:custGeom>
              <a:avLst/>
              <a:gdLst/>
              <a:ahLst/>
              <a:cxnLst/>
              <a:rect l="l" t="t" r="r" b="b"/>
              <a:pathLst>
                <a:path w="1656" h="918" extrusionOk="0">
                  <a:moveTo>
                    <a:pt x="1655" y="489"/>
                  </a:moveTo>
                  <a:cubicBezTo>
                    <a:pt x="1513" y="334"/>
                    <a:pt x="822" y="477"/>
                    <a:pt x="786" y="262"/>
                  </a:cubicBezTo>
                  <a:cubicBezTo>
                    <a:pt x="762" y="132"/>
                    <a:pt x="727" y="1"/>
                    <a:pt x="358" y="36"/>
                  </a:cubicBezTo>
                  <a:cubicBezTo>
                    <a:pt x="0" y="572"/>
                    <a:pt x="1417" y="917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6"/>
            <p:cNvSpPr/>
            <p:nvPr/>
          </p:nvSpPr>
          <p:spPr>
            <a:xfrm>
              <a:off x="6378175" y="4243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95" y="156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6"/>
            <p:cNvSpPr/>
            <p:nvPr/>
          </p:nvSpPr>
          <p:spPr>
            <a:xfrm>
              <a:off x="2831900" y="42414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6"/>
            <p:cNvSpPr/>
            <p:nvPr/>
          </p:nvSpPr>
          <p:spPr>
            <a:xfrm>
              <a:off x="1696325" y="42441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4"/>
                    <a:pt x="1" y="1"/>
                    <a:pt x="1" y="120"/>
                  </a:cubicBezTo>
                  <a:cubicBezTo>
                    <a:pt x="167" y="84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6"/>
            <p:cNvSpPr/>
            <p:nvPr/>
          </p:nvSpPr>
          <p:spPr>
            <a:xfrm>
              <a:off x="5305425" y="4229825"/>
              <a:ext cx="22625" cy="11325"/>
            </a:xfrm>
            <a:custGeom>
              <a:avLst/>
              <a:gdLst/>
              <a:ahLst/>
              <a:cxnLst/>
              <a:rect l="l" t="t" r="r" b="b"/>
              <a:pathLst>
                <a:path w="905" h="453" extrusionOk="0">
                  <a:moveTo>
                    <a:pt x="619" y="453"/>
                  </a:moveTo>
                  <a:cubicBezTo>
                    <a:pt x="905" y="298"/>
                    <a:pt x="762" y="107"/>
                    <a:pt x="405" y="0"/>
                  </a:cubicBezTo>
                  <a:cubicBezTo>
                    <a:pt x="381" y="286"/>
                    <a:pt x="0" y="357"/>
                    <a:pt x="619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6"/>
            <p:cNvSpPr/>
            <p:nvPr/>
          </p:nvSpPr>
          <p:spPr>
            <a:xfrm>
              <a:off x="302100" y="42378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75" y="1"/>
                    <a:pt x="1" y="84"/>
                    <a:pt x="108" y="132"/>
                  </a:cubicBezTo>
                  <a:cubicBezTo>
                    <a:pt x="168" y="155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6"/>
            <p:cNvSpPr/>
            <p:nvPr/>
          </p:nvSpPr>
          <p:spPr>
            <a:xfrm>
              <a:off x="6823750" y="4234575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6"/>
            <p:cNvSpPr/>
            <p:nvPr/>
          </p:nvSpPr>
          <p:spPr>
            <a:xfrm>
              <a:off x="3793925" y="42354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6"/>
            <p:cNvSpPr/>
            <p:nvPr/>
          </p:nvSpPr>
          <p:spPr>
            <a:xfrm>
              <a:off x="7033300" y="422952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31"/>
                  </a:moveTo>
                  <a:cubicBezTo>
                    <a:pt x="429" y="12"/>
                    <a:pt x="48" y="0"/>
                    <a:pt x="1" y="131"/>
                  </a:cubicBezTo>
                  <a:cubicBezTo>
                    <a:pt x="239" y="119"/>
                    <a:pt x="322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6"/>
            <p:cNvSpPr/>
            <p:nvPr/>
          </p:nvSpPr>
          <p:spPr>
            <a:xfrm>
              <a:off x="7248800" y="4221775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501" y="441"/>
                  </a:moveTo>
                  <a:cubicBezTo>
                    <a:pt x="572" y="298"/>
                    <a:pt x="811" y="239"/>
                    <a:pt x="727" y="1"/>
                  </a:cubicBezTo>
                  <a:lnTo>
                    <a:pt x="72" y="1"/>
                  </a:lnTo>
                  <a:cubicBezTo>
                    <a:pt x="1" y="251"/>
                    <a:pt x="120" y="417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6"/>
            <p:cNvSpPr/>
            <p:nvPr/>
          </p:nvSpPr>
          <p:spPr>
            <a:xfrm>
              <a:off x="5174150" y="422357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69"/>
                  </a:moveTo>
                  <a:cubicBezTo>
                    <a:pt x="441" y="250"/>
                    <a:pt x="619" y="238"/>
                    <a:pt x="667" y="155"/>
                  </a:cubicBezTo>
                  <a:cubicBezTo>
                    <a:pt x="381" y="155"/>
                    <a:pt x="369" y="0"/>
                    <a:pt x="12" y="36"/>
                  </a:cubicBezTo>
                  <a:cubicBezTo>
                    <a:pt x="0" y="226"/>
                    <a:pt x="179" y="310"/>
                    <a:pt x="44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6"/>
            <p:cNvSpPr/>
            <p:nvPr/>
          </p:nvSpPr>
          <p:spPr>
            <a:xfrm>
              <a:off x="7008300" y="42262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6"/>
            <p:cNvSpPr/>
            <p:nvPr/>
          </p:nvSpPr>
          <p:spPr>
            <a:xfrm>
              <a:off x="4156150" y="4217625"/>
              <a:ext cx="31300" cy="16375"/>
            </a:xfrm>
            <a:custGeom>
              <a:avLst/>
              <a:gdLst/>
              <a:ahLst/>
              <a:cxnLst/>
              <a:rect l="l" t="t" r="r" b="b"/>
              <a:pathLst>
                <a:path w="1252" h="655" extrusionOk="0">
                  <a:moveTo>
                    <a:pt x="727" y="393"/>
                  </a:moveTo>
                  <a:cubicBezTo>
                    <a:pt x="1251" y="0"/>
                    <a:pt x="1" y="655"/>
                    <a:pt x="727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6"/>
            <p:cNvSpPr/>
            <p:nvPr/>
          </p:nvSpPr>
          <p:spPr>
            <a:xfrm>
              <a:off x="2408325" y="4214625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8"/>
                  </a:moveTo>
                  <a:cubicBezTo>
                    <a:pt x="1036" y="477"/>
                    <a:pt x="1132" y="311"/>
                    <a:pt x="1072" y="49"/>
                  </a:cubicBezTo>
                  <a:cubicBezTo>
                    <a:pt x="751" y="60"/>
                    <a:pt x="274" y="1"/>
                    <a:pt x="203" y="168"/>
                  </a:cubicBezTo>
                  <a:cubicBezTo>
                    <a:pt x="774" y="120"/>
                    <a:pt x="0" y="787"/>
                    <a:pt x="858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6"/>
            <p:cNvSpPr/>
            <p:nvPr/>
          </p:nvSpPr>
          <p:spPr>
            <a:xfrm>
              <a:off x="3316775" y="421047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834" y="679"/>
                  </a:moveTo>
                  <a:cubicBezTo>
                    <a:pt x="1203" y="477"/>
                    <a:pt x="691" y="167"/>
                    <a:pt x="393" y="0"/>
                  </a:cubicBezTo>
                  <a:cubicBezTo>
                    <a:pt x="60" y="167"/>
                    <a:pt x="0" y="762"/>
                    <a:pt x="834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6"/>
            <p:cNvSpPr/>
            <p:nvPr/>
          </p:nvSpPr>
          <p:spPr>
            <a:xfrm>
              <a:off x="2440775" y="42185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0" y="120"/>
                  </a:moveTo>
                  <a:cubicBezTo>
                    <a:pt x="0" y="179"/>
                    <a:pt x="179" y="239"/>
                    <a:pt x="226" y="120"/>
                  </a:cubicBezTo>
                  <a:cubicBezTo>
                    <a:pt x="215" y="60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6"/>
            <p:cNvSpPr/>
            <p:nvPr/>
          </p:nvSpPr>
          <p:spPr>
            <a:xfrm>
              <a:off x="504525" y="4207500"/>
              <a:ext cx="44675" cy="23225"/>
            </a:xfrm>
            <a:custGeom>
              <a:avLst/>
              <a:gdLst/>
              <a:ahLst/>
              <a:cxnLst/>
              <a:rect l="l" t="t" r="r" b="b"/>
              <a:pathLst>
                <a:path w="1787" h="929" extrusionOk="0">
                  <a:moveTo>
                    <a:pt x="1786" y="453"/>
                  </a:moveTo>
                  <a:cubicBezTo>
                    <a:pt x="1179" y="441"/>
                    <a:pt x="1191" y="84"/>
                    <a:pt x="703" y="0"/>
                  </a:cubicBezTo>
                  <a:cubicBezTo>
                    <a:pt x="965" y="381"/>
                    <a:pt x="0" y="95"/>
                    <a:pt x="262" y="453"/>
                  </a:cubicBezTo>
                  <a:cubicBezTo>
                    <a:pt x="1084" y="345"/>
                    <a:pt x="1524" y="929"/>
                    <a:pt x="178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6"/>
            <p:cNvSpPr/>
            <p:nvPr/>
          </p:nvSpPr>
          <p:spPr>
            <a:xfrm>
              <a:off x="2829200" y="42179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80"/>
                    <a:pt x="430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6"/>
            <p:cNvSpPr/>
            <p:nvPr/>
          </p:nvSpPr>
          <p:spPr>
            <a:xfrm>
              <a:off x="1897250" y="421552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39"/>
                    <a:pt x="381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6"/>
            <p:cNvSpPr/>
            <p:nvPr/>
          </p:nvSpPr>
          <p:spPr>
            <a:xfrm>
              <a:off x="2595550" y="42122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6"/>
            <p:cNvSpPr/>
            <p:nvPr/>
          </p:nvSpPr>
          <p:spPr>
            <a:xfrm>
              <a:off x="4685100" y="42098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48" y="0"/>
                    <a:pt x="0" y="131"/>
                  </a:cubicBezTo>
                  <a:cubicBezTo>
                    <a:pt x="250" y="120"/>
                    <a:pt x="631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6"/>
            <p:cNvSpPr/>
            <p:nvPr/>
          </p:nvSpPr>
          <p:spPr>
            <a:xfrm>
              <a:off x="2527375" y="4207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80" y="95"/>
                    <a:pt x="442" y="107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6"/>
            <p:cNvSpPr/>
            <p:nvPr/>
          </p:nvSpPr>
          <p:spPr>
            <a:xfrm>
              <a:off x="7255050" y="4196175"/>
              <a:ext cx="11650" cy="9850"/>
            </a:xfrm>
            <a:custGeom>
              <a:avLst/>
              <a:gdLst/>
              <a:ahLst/>
              <a:cxnLst/>
              <a:rect l="l" t="t" r="r" b="b"/>
              <a:pathLst>
                <a:path w="466" h="394" extrusionOk="0">
                  <a:moveTo>
                    <a:pt x="465" y="334"/>
                  </a:moveTo>
                  <a:lnTo>
                    <a:pt x="465" y="120"/>
                  </a:lnTo>
                  <a:cubicBezTo>
                    <a:pt x="239" y="120"/>
                    <a:pt x="203" y="25"/>
                    <a:pt x="25" y="1"/>
                  </a:cubicBezTo>
                  <a:cubicBezTo>
                    <a:pt x="60" y="179"/>
                    <a:pt x="1" y="394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6"/>
            <p:cNvSpPr/>
            <p:nvPr/>
          </p:nvSpPr>
          <p:spPr>
            <a:xfrm>
              <a:off x="4589850" y="42009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6"/>
            <p:cNvSpPr/>
            <p:nvPr/>
          </p:nvSpPr>
          <p:spPr>
            <a:xfrm>
              <a:off x="1904700" y="4196175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34"/>
                  </a:moveTo>
                  <a:cubicBezTo>
                    <a:pt x="941" y="36"/>
                    <a:pt x="345" y="120"/>
                    <a:pt x="131" y="1"/>
                  </a:cubicBezTo>
                  <a:cubicBezTo>
                    <a:pt x="0" y="298"/>
                    <a:pt x="226" y="417"/>
                    <a:pt x="78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6"/>
            <p:cNvSpPr/>
            <p:nvPr/>
          </p:nvSpPr>
          <p:spPr>
            <a:xfrm>
              <a:off x="7005625" y="4193500"/>
              <a:ext cx="27700" cy="8950"/>
            </a:xfrm>
            <a:custGeom>
              <a:avLst/>
              <a:gdLst/>
              <a:ahLst/>
              <a:cxnLst/>
              <a:rect l="l" t="t" r="r" b="b"/>
              <a:pathLst>
                <a:path w="1108" h="358" extrusionOk="0">
                  <a:moveTo>
                    <a:pt x="227" y="322"/>
                  </a:moveTo>
                  <a:cubicBezTo>
                    <a:pt x="715" y="358"/>
                    <a:pt x="1048" y="298"/>
                    <a:pt x="1108" y="108"/>
                  </a:cubicBezTo>
                  <a:cubicBezTo>
                    <a:pt x="715" y="132"/>
                    <a:pt x="1" y="1"/>
                    <a:pt x="227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6"/>
            <p:cNvSpPr/>
            <p:nvPr/>
          </p:nvSpPr>
          <p:spPr>
            <a:xfrm>
              <a:off x="2341350" y="4190525"/>
              <a:ext cx="14025" cy="11050"/>
            </a:xfrm>
            <a:custGeom>
              <a:avLst/>
              <a:gdLst/>
              <a:ahLst/>
              <a:cxnLst/>
              <a:rect l="l" t="t" r="r" b="b"/>
              <a:pathLst>
                <a:path w="561" h="442" extrusionOk="0">
                  <a:moveTo>
                    <a:pt x="501" y="441"/>
                  </a:moveTo>
                  <a:cubicBezTo>
                    <a:pt x="560" y="191"/>
                    <a:pt x="441" y="24"/>
                    <a:pt x="60" y="1"/>
                  </a:cubicBezTo>
                  <a:cubicBezTo>
                    <a:pt x="1" y="251"/>
                    <a:pt x="108" y="429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6"/>
            <p:cNvSpPr/>
            <p:nvPr/>
          </p:nvSpPr>
          <p:spPr>
            <a:xfrm>
              <a:off x="5769450" y="41953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55"/>
                  </a:moveTo>
                  <a:cubicBezTo>
                    <a:pt x="156" y="179"/>
                    <a:pt x="429" y="95"/>
                    <a:pt x="322" y="36"/>
                  </a:cubicBezTo>
                  <a:cubicBezTo>
                    <a:pt x="263" y="0"/>
                    <a:pt x="1" y="95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6"/>
            <p:cNvSpPr/>
            <p:nvPr/>
          </p:nvSpPr>
          <p:spPr>
            <a:xfrm>
              <a:off x="2046375" y="41953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08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6"/>
            <p:cNvSpPr/>
            <p:nvPr/>
          </p:nvSpPr>
          <p:spPr>
            <a:xfrm>
              <a:off x="6059675" y="418487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3" y="346"/>
                  </a:moveTo>
                  <a:cubicBezTo>
                    <a:pt x="477" y="191"/>
                    <a:pt x="739" y="179"/>
                    <a:pt x="679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6"/>
            <p:cNvSpPr/>
            <p:nvPr/>
          </p:nvSpPr>
          <p:spPr>
            <a:xfrm>
              <a:off x="1784725" y="4175650"/>
              <a:ext cx="36650" cy="9250"/>
            </a:xfrm>
            <a:custGeom>
              <a:avLst/>
              <a:gdLst/>
              <a:ahLst/>
              <a:cxnLst/>
              <a:rect l="l" t="t" r="r" b="b"/>
              <a:pathLst>
                <a:path w="1466" h="370" extrusionOk="0">
                  <a:moveTo>
                    <a:pt x="811" y="369"/>
                  </a:moveTo>
                  <a:cubicBezTo>
                    <a:pt x="1465" y="0"/>
                    <a:pt x="1" y="24"/>
                    <a:pt x="81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6"/>
            <p:cNvSpPr/>
            <p:nvPr/>
          </p:nvSpPr>
          <p:spPr>
            <a:xfrm>
              <a:off x="7264575" y="416700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70"/>
                  </a:moveTo>
                  <a:cubicBezTo>
                    <a:pt x="1275" y="1"/>
                    <a:pt x="1" y="656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6"/>
            <p:cNvSpPr/>
            <p:nvPr/>
          </p:nvSpPr>
          <p:spPr>
            <a:xfrm>
              <a:off x="6573725" y="41756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6"/>
            <p:cNvSpPr/>
            <p:nvPr/>
          </p:nvSpPr>
          <p:spPr>
            <a:xfrm>
              <a:off x="4201400" y="41738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6"/>
            <p:cNvSpPr/>
            <p:nvPr/>
          </p:nvSpPr>
          <p:spPr>
            <a:xfrm>
              <a:off x="2511025" y="4172975"/>
              <a:ext cx="10725" cy="6850"/>
            </a:xfrm>
            <a:custGeom>
              <a:avLst/>
              <a:gdLst/>
              <a:ahLst/>
              <a:cxnLst/>
              <a:rect l="l" t="t" r="r" b="b"/>
              <a:pathLst>
                <a:path w="429" h="274" extrusionOk="0">
                  <a:moveTo>
                    <a:pt x="0" y="131"/>
                  </a:moveTo>
                  <a:cubicBezTo>
                    <a:pt x="0" y="250"/>
                    <a:pt x="393" y="274"/>
                    <a:pt x="429" y="131"/>
                  </a:cubicBezTo>
                  <a:cubicBezTo>
                    <a:pt x="405" y="0"/>
                    <a:pt x="214" y="72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6"/>
            <p:cNvSpPr/>
            <p:nvPr/>
          </p:nvSpPr>
          <p:spPr>
            <a:xfrm>
              <a:off x="5582825" y="416285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834" y="536"/>
                  </a:moveTo>
                  <a:lnTo>
                    <a:pt x="834" y="96"/>
                  </a:lnTo>
                  <a:cubicBezTo>
                    <a:pt x="1" y="0"/>
                    <a:pt x="1" y="631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6"/>
            <p:cNvSpPr/>
            <p:nvPr/>
          </p:nvSpPr>
          <p:spPr>
            <a:xfrm>
              <a:off x="2397025" y="417027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44"/>
                  </a:moveTo>
                  <a:cubicBezTo>
                    <a:pt x="214" y="84"/>
                    <a:pt x="36" y="1"/>
                    <a:pt x="0" y="144"/>
                  </a:cubicBezTo>
                  <a:cubicBezTo>
                    <a:pt x="12" y="203"/>
                    <a:pt x="191" y="263"/>
                    <a:pt x="214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6"/>
            <p:cNvSpPr/>
            <p:nvPr/>
          </p:nvSpPr>
          <p:spPr>
            <a:xfrm>
              <a:off x="3500125" y="41673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3" y="203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6"/>
            <p:cNvSpPr/>
            <p:nvPr/>
          </p:nvSpPr>
          <p:spPr>
            <a:xfrm>
              <a:off x="2342550" y="416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226" y="0"/>
                  </a:moveTo>
                  <a:cubicBezTo>
                    <a:pt x="238" y="155"/>
                    <a:pt x="119" y="250"/>
                    <a:pt x="0" y="346"/>
                  </a:cubicBezTo>
                  <a:cubicBezTo>
                    <a:pt x="286" y="346"/>
                    <a:pt x="298" y="489"/>
                    <a:pt x="655" y="465"/>
                  </a:cubicBezTo>
                  <a:cubicBezTo>
                    <a:pt x="726" y="191"/>
                    <a:pt x="607" y="12"/>
                    <a:pt x="22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6"/>
            <p:cNvSpPr/>
            <p:nvPr/>
          </p:nvSpPr>
          <p:spPr>
            <a:xfrm>
              <a:off x="2252950" y="41673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6"/>
            <p:cNvSpPr/>
            <p:nvPr/>
          </p:nvSpPr>
          <p:spPr>
            <a:xfrm>
              <a:off x="1717750" y="41592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1" y="239"/>
                  </a:moveTo>
                  <a:cubicBezTo>
                    <a:pt x="227" y="239"/>
                    <a:pt x="263" y="322"/>
                    <a:pt x="442" y="346"/>
                  </a:cubicBezTo>
                  <a:cubicBezTo>
                    <a:pt x="442" y="227"/>
                    <a:pt x="608" y="203"/>
                    <a:pt x="656" y="119"/>
                  </a:cubicBezTo>
                  <a:cubicBezTo>
                    <a:pt x="442" y="119"/>
                    <a:pt x="394" y="24"/>
                    <a:pt x="227" y="0"/>
                  </a:cubicBezTo>
                  <a:cubicBezTo>
                    <a:pt x="227" y="131"/>
                    <a:pt x="49" y="143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6"/>
            <p:cNvSpPr/>
            <p:nvPr/>
          </p:nvSpPr>
          <p:spPr>
            <a:xfrm>
              <a:off x="3755225" y="41566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67"/>
                    <a:pt x="0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6"/>
            <p:cNvSpPr/>
            <p:nvPr/>
          </p:nvSpPr>
          <p:spPr>
            <a:xfrm>
              <a:off x="2380350" y="4159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24" y="191"/>
                    <a:pt x="203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6"/>
            <p:cNvSpPr/>
            <p:nvPr/>
          </p:nvSpPr>
          <p:spPr>
            <a:xfrm>
              <a:off x="2255625" y="41592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2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6"/>
            <p:cNvSpPr/>
            <p:nvPr/>
          </p:nvSpPr>
          <p:spPr>
            <a:xfrm>
              <a:off x="7082125" y="41569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6"/>
            <p:cNvSpPr/>
            <p:nvPr/>
          </p:nvSpPr>
          <p:spPr>
            <a:xfrm>
              <a:off x="2478875" y="4140525"/>
              <a:ext cx="20550" cy="15800"/>
            </a:xfrm>
            <a:custGeom>
              <a:avLst/>
              <a:gdLst/>
              <a:ahLst/>
              <a:cxnLst/>
              <a:rect l="l" t="t" r="r" b="b"/>
              <a:pathLst>
                <a:path w="822" h="632" extrusionOk="0">
                  <a:moveTo>
                    <a:pt x="0" y="96"/>
                  </a:moveTo>
                  <a:lnTo>
                    <a:pt x="0" y="536"/>
                  </a:lnTo>
                  <a:cubicBezTo>
                    <a:pt x="822" y="631"/>
                    <a:pt x="822" y="0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6"/>
            <p:cNvSpPr/>
            <p:nvPr/>
          </p:nvSpPr>
          <p:spPr>
            <a:xfrm>
              <a:off x="2541975" y="4132175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53" y="656"/>
                  </a:moveTo>
                  <a:cubicBezTo>
                    <a:pt x="1179" y="1"/>
                    <a:pt x="0" y="608"/>
                    <a:pt x="953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6"/>
            <p:cNvSpPr/>
            <p:nvPr/>
          </p:nvSpPr>
          <p:spPr>
            <a:xfrm>
              <a:off x="6457050" y="4129500"/>
              <a:ext cx="27100" cy="17000"/>
            </a:xfrm>
            <a:custGeom>
              <a:avLst/>
              <a:gdLst/>
              <a:ahLst/>
              <a:cxnLst/>
              <a:rect l="l" t="t" r="r" b="b"/>
              <a:pathLst>
                <a:path w="1084" h="680" extrusionOk="0">
                  <a:moveTo>
                    <a:pt x="0" y="537"/>
                  </a:moveTo>
                  <a:cubicBezTo>
                    <a:pt x="274" y="679"/>
                    <a:pt x="798" y="679"/>
                    <a:pt x="1084" y="537"/>
                  </a:cubicBezTo>
                  <a:cubicBezTo>
                    <a:pt x="1084" y="1"/>
                    <a:pt x="0" y="1"/>
                    <a:pt x="0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6"/>
            <p:cNvSpPr/>
            <p:nvPr/>
          </p:nvSpPr>
          <p:spPr>
            <a:xfrm>
              <a:off x="6348100" y="41429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24"/>
                    <a:pt x="1" y="1"/>
                    <a:pt x="1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6"/>
            <p:cNvSpPr/>
            <p:nvPr/>
          </p:nvSpPr>
          <p:spPr>
            <a:xfrm>
              <a:off x="6918400" y="413725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27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191"/>
                    <a:pt x="239" y="250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6"/>
            <p:cNvSpPr/>
            <p:nvPr/>
          </p:nvSpPr>
          <p:spPr>
            <a:xfrm>
              <a:off x="6984200" y="4130100"/>
              <a:ext cx="10725" cy="8075"/>
            </a:xfrm>
            <a:custGeom>
              <a:avLst/>
              <a:gdLst/>
              <a:ahLst/>
              <a:cxnLst/>
              <a:rect l="l" t="t" r="r" b="b"/>
              <a:pathLst>
                <a:path w="429" h="323" extrusionOk="0">
                  <a:moveTo>
                    <a:pt x="429" y="167"/>
                  </a:moveTo>
                  <a:cubicBezTo>
                    <a:pt x="191" y="179"/>
                    <a:pt x="84" y="1"/>
                    <a:pt x="0" y="167"/>
                  </a:cubicBezTo>
                  <a:cubicBezTo>
                    <a:pt x="0" y="286"/>
                    <a:pt x="381" y="322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6"/>
            <p:cNvSpPr/>
            <p:nvPr/>
          </p:nvSpPr>
          <p:spPr>
            <a:xfrm>
              <a:off x="3182225" y="4130400"/>
              <a:ext cx="11350" cy="4775"/>
            </a:xfrm>
            <a:custGeom>
              <a:avLst/>
              <a:gdLst/>
              <a:ahLst/>
              <a:cxnLst/>
              <a:rect l="l" t="t" r="r" b="b"/>
              <a:pathLst>
                <a:path w="454" h="191" extrusionOk="0">
                  <a:moveTo>
                    <a:pt x="334" y="36"/>
                  </a:moveTo>
                  <a:cubicBezTo>
                    <a:pt x="275" y="0"/>
                    <a:pt x="1" y="96"/>
                    <a:pt x="120" y="143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6"/>
            <p:cNvSpPr/>
            <p:nvPr/>
          </p:nvSpPr>
          <p:spPr>
            <a:xfrm>
              <a:off x="6446025" y="4123250"/>
              <a:ext cx="11050" cy="5400"/>
            </a:xfrm>
            <a:custGeom>
              <a:avLst/>
              <a:gdLst/>
              <a:ahLst/>
              <a:cxnLst/>
              <a:rect l="l" t="t" r="r" b="b"/>
              <a:pathLst>
                <a:path w="442" h="216" extrusionOk="0">
                  <a:moveTo>
                    <a:pt x="441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6"/>
            <p:cNvSpPr/>
            <p:nvPr/>
          </p:nvSpPr>
          <p:spPr>
            <a:xfrm>
              <a:off x="6564800" y="4120275"/>
              <a:ext cx="17275" cy="6575"/>
            </a:xfrm>
            <a:custGeom>
              <a:avLst/>
              <a:gdLst/>
              <a:ahLst/>
              <a:cxnLst/>
              <a:rect l="l" t="t" r="r" b="b"/>
              <a:pathLst>
                <a:path w="691" h="263" extrusionOk="0">
                  <a:moveTo>
                    <a:pt x="691" y="215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03"/>
                    <a:pt x="250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6"/>
            <p:cNvSpPr/>
            <p:nvPr/>
          </p:nvSpPr>
          <p:spPr>
            <a:xfrm>
              <a:off x="6326375" y="41146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20"/>
                  </a:moveTo>
                  <a:cubicBezTo>
                    <a:pt x="429" y="120"/>
                    <a:pt x="405" y="24"/>
                    <a:pt x="227" y="0"/>
                  </a:cubicBezTo>
                  <a:cubicBezTo>
                    <a:pt x="227" y="120"/>
                    <a:pt x="48" y="131"/>
                    <a:pt x="0" y="227"/>
                  </a:cubicBezTo>
                  <a:cubicBezTo>
                    <a:pt x="227" y="227"/>
                    <a:pt x="250" y="310"/>
                    <a:pt x="429" y="346"/>
                  </a:cubicBezTo>
                  <a:cubicBezTo>
                    <a:pt x="441" y="227"/>
                    <a:pt x="608" y="203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6"/>
            <p:cNvSpPr/>
            <p:nvPr/>
          </p:nvSpPr>
          <p:spPr>
            <a:xfrm>
              <a:off x="6220400" y="41193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6"/>
            <p:cNvSpPr/>
            <p:nvPr/>
          </p:nvSpPr>
          <p:spPr>
            <a:xfrm>
              <a:off x="5535200" y="410777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775" y="501"/>
                  </a:moveTo>
                  <a:cubicBezTo>
                    <a:pt x="798" y="501"/>
                    <a:pt x="763" y="394"/>
                    <a:pt x="775" y="382"/>
                  </a:cubicBezTo>
                  <a:cubicBezTo>
                    <a:pt x="798" y="358"/>
                    <a:pt x="989" y="143"/>
                    <a:pt x="1001" y="155"/>
                  </a:cubicBezTo>
                  <a:cubicBezTo>
                    <a:pt x="763" y="1"/>
                    <a:pt x="1" y="572"/>
                    <a:pt x="775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6"/>
            <p:cNvSpPr/>
            <p:nvPr/>
          </p:nvSpPr>
          <p:spPr>
            <a:xfrm>
              <a:off x="6177250" y="41057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51" y="12"/>
                  </a:cubicBezTo>
                  <a:cubicBezTo>
                    <a:pt x="417" y="24"/>
                    <a:pt x="0" y="0"/>
                    <a:pt x="96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6"/>
            <p:cNvSpPr/>
            <p:nvPr/>
          </p:nvSpPr>
          <p:spPr>
            <a:xfrm>
              <a:off x="2326475" y="41057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6"/>
            <p:cNvSpPr/>
            <p:nvPr/>
          </p:nvSpPr>
          <p:spPr>
            <a:xfrm>
              <a:off x="7131225" y="4083075"/>
              <a:ext cx="44100" cy="28600"/>
            </a:xfrm>
            <a:custGeom>
              <a:avLst/>
              <a:gdLst/>
              <a:ahLst/>
              <a:cxnLst/>
              <a:rect l="l" t="t" r="r" b="b"/>
              <a:pathLst>
                <a:path w="1764" h="1144" extrusionOk="0">
                  <a:moveTo>
                    <a:pt x="1513" y="24"/>
                  </a:moveTo>
                  <a:cubicBezTo>
                    <a:pt x="370" y="0"/>
                    <a:pt x="144" y="441"/>
                    <a:pt x="1" y="917"/>
                  </a:cubicBezTo>
                  <a:cubicBezTo>
                    <a:pt x="906" y="1143"/>
                    <a:pt x="1763" y="739"/>
                    <a:pt x="151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6"/>
            <p:cNvSpPr/>
            <p:nvPr/>
          </p:nvSpPr>
          <p:spPr>
            <a:xfrm>
              <a:off x="6451675" y="4106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18" y="119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6"/>
            <p:cNvSpPr/>
            <p:nvPr/>
          </p:nvSpPr>
          <p:spPr>
            <a:xfrm>
              <a:off x="2413675" y="4083675"/>
              <a:ext cx="40225" cy="19650"/>
            </a:xfrm>
            <a:custGeom>
              <a:avLst/>
              <a:gdLst/>
              <a:ahLst/>
              <a:cxnLst/>
              <a:rect l="l" t="t" r="r" b="b"/>
              <a:pathLst>
                <a:path w="1609" h="786" extrusionOk="0">
                  <a:moveTo>
                    <a:pt x="1084" y="786"/>
                  </a:moveTo>
                  <a:cubicBezTo>
                    <a:pt x="1608" y="512"/>
                    <a:pt x="1001" y="179"/>
                    <a:pt x="656" y="0"/>
                  </a:cubicBezTo>
                  <a:cubicBezTo>
                    <a:pt x="620" y="131"/>
                    <a:pt x="310" y="119"/>
                    <a:pt x="1" y="119"/>
                  </a:cubicBezTo>
                  <a:cubicBezTo>
                    <a:pt x="120" y="465"/>
                    <a:pt x="501" y="667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6"/>
            <p:cNvSpPr/>
            <p:nvPr/>
          </p:nvSpPr>
          <p:spPr>
            <a:xfrm>
              <a:off x="1820450" y="409497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1" y="191"/>
                    <a:pt x="691" y="1"/>
                  </a:cubicBezTo>
                  <a:lnTo>
                    <a:pt x="263" y="1"/>
                  </a:lnTo>
                  <a:cubicBezTo>
                    <a:pt x="1" y="155"/>
                    <a:pt x="1" y="274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6"/>
            <p:cNvSpPr/>
            <p:nvPr/>
          </p:nvSpPr>
          <p:spPr>
            <a:xfrm>
              <a:off x="4611875" y="40884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44"/>
                  </a:moveTo>
                  <a:cubicBezTo>
                    <a:pt x="167" y="167"/>
                    <a:pt x="429" y="84"/>
                    <a:pt x="322" y="25"/>
                  </a:cubicBezTo>
                  <a:cubicBezTo>
                    <a:pt x="262" y="1"/>
                    <a:pt x="0" y="96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6"/>
            <p:cNvSpPr/>
            <p:nvPr/>
          </p:nvSpPr>
          <p:spPr>
            <a:xfrm>
              <a:off x="1508500" y="40884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4"/>
                  </a:moveTo>
                  <a:cubicBezTo>
                    <a:pt x="179" y="167"/>
                    <a:pt x="441" y="84"/>
                    <a:pt x="334" y="25"/>
                  </a:cubicBezTo>
                  <a:cubicBezTo>
                    <a:pt x="263" y="1"/>
                    <a:pt x="1" y="96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6"/>
            <p:cNvSpPr/>
            <p:nvPr/>
          </p:nvSpPr>
          <p:spPr>
            <a:xfrm>
              <a:off x="6378175" y="40801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6"/>
            <p:cNvSpPr/>
            <p:nvPr/>
          </p:nvSpPr>
          <p:spPr>
            <a:xfrm>
              <a:off x="3585250" y="4071475"/>
              <a:ext cx="31575" cy="16375"/>
            </a:xfrm>
            <a:custGeom>
              <a:avLst/>
              <a:gdLst/>
              <a:ahLst/>
              <a:cxnLst/>
              <a:rect l="l" t="t" r="r" b="b"/>
              <a:pathLst>
                <a:path w="1263" h="655" extrusionOk="0">
                  <a:moveTo>
                    <a:pt x="751" y="369"/>
                  </a:moveTo>
                  <a:cubicBezTo>
                    <a:pt x="1263" y="0"/>
                    <a:pt x="1" y="655"/>
                    <a:pt x="75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6"/>
            <p:cNvSpPr/>
            <p:nvPr/>
          </p:nvSpPr>
          <p:spPr>
            <a:xfrm>
              <a:off x="987025" y="406847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6" y="608"/>
                  </a:moveTo>
                  <a:cubicBezTo>
                    <a:pt x="1012" y="287"/>
                    <a:pt x="1000" y="1"/>
                    <a:pt x="322" y="49"/>
                  </a:cubicBezTo>
                  <a:cubicBezTo>
                    <a:pt x="262" y="191"/>
                    <a:pt x="0" y="251"/>
                    <a:pt x="95" y="489"/>
                  </a:cubicBezTo>
                  <a:cubicBezTo>
                    <a:pt x="393" y="537"/>
                    <a:pt x="524" y="656"/>
                    <a:pt x="976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6"/>
            <p:cNvSpPr/>
            <p:nvPr/>
          </p:nvSpPr>
          <p:spPr>
            <a:xfrm>
              <a:off x="929875" y="40670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6"/>
            <p:cNvSpPr/>
            <p:nvPr/>
          </p:nvSpPr>
          <p:spPr>
            <a:xfrm>
              <a:off x="6848475" y="4058375"/>
              <a:ext cx="17275" cy="12225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202" y="0"/>
                  </a:moveTo>
                  <a:cubicBezTo>
                    <a:pt x="214" y="155"/>
                    <a:pt x="95" y="250"/>
                    <a:pt x="0" y="345"/>
                  </a:cubicBezTo>
                  <a:cubicBezTo>
                    <a:pt x="274" y="345"/>
                    <a:pt x="298" y="488"/>
                    <a:pt x="655" y="465"/>
                  </a:cubicBezTo>
                  <a:cubicBezTo>
                    <a:pt x="691" y="191"/>
                    <a:pt x="595" y="36"/>
                    <a:pt x="20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6"/>
            <p:cNvSpPr/>
            <p:nvPr/>
          </p:nvSpPr>
          <p:spPr>
            <a:xfrm>
              <a:off x="5915900" y="4058375"/>
              <a:ext cx="24725" cy="13700"/>
            </a:xfrm>
            <a:custGeom>
              <a:avLst/>
              <a:gdLst/>
              <a:ahLst/>
              <a:cxnLst/>
              <a:rect l="l" t="t" r="r" b="b"/>
              <a:pathLst>
                <a:path w="989" h="548" extrusionOk="0">
                  <a:moveTo>
                    <a:pt x="989" y="226"/>
                  </a:moveTo>
                  <a:cubicBezTo>
                    <a:pt x="703" y="226"/>
                    <a:pt x="787" y="36"/>
                    <a:pt x="548" y="0"/>
                  </a:cubicBezTo>
                  <a:cubicBezTo>
                    <a:pt x="537" y="179"/>
                    <a:pt x="1" y="95"/>
                    <a:pt x="120" y="345"/>
                  </a:cubicBezTo>
                  <a:cubicBezTo>
                    <a:pt x="667" y="345"/>
                    <a:pt x="810" y="548"/>
                    <a:pt x="98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6"/>
            <p:cNvSpPr/>
            <p:nvPr/>
          </p:nvSpPr>
          <p:spPr>
            <a:xfrm>
              <a:off x="3201275" y="40631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3" y="144"/>
                  </a:cubicBezTo>
                  <a:cubicBezTo>
                    <a:pt x="1" y="215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6"/>
            <p:cNvSpPr/>
            <p:nvPr/>
          </p:nvSpPr>
          <p:spPr>
            <a:xfrm>
              <a:off x="2872375" y="4051225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393"/>
                  </a:moveTo>
                  <a:cubicBezTo>
                    <a:pt x="786" y="381"/>
                    <a:pt x="989" y="155"/>
                    <a:pt x="1000" y="167"/>
                  </a:cubicBezTo>
                  <a:cubicBezTo>
                    <a:pt x="762" y="0"/>
                    <a:pt x="0" y="584"/>
                    <a:pt x="774" y="512"/>
                  </a:cubicBezTo>
                  <a:cubicBezTo>
                    <a:pt x="786" y="512"/>
                    <a:pt x="762" y="405"/>
                    <a:pt x="774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6"/>
            <p:cNvSpPr/>
            <p:nvPr/>
          </p:nvSpPr>
          <p:spPr>
            <a:xfrm>
              <a:off x="4054950" y="40527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6"/>
            <p:cNvSpPr/>
            <p:nvPr/>
          </p:nvSpPr>
          <p:spPr>
            <a:xfrm>
              <a:off x="3315575" y="4049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6"/>
            <p:cNvSpPr/>
            <p:nvPr/>
          </p:nvSpPr>
          <p:spPr>
            <a:xfrm>
              <a:off x="2125550" y="4052700"/>
              <a:ext cx="11050" cy="2725"/>
            </a:xfrm>
            <a:custGeom>
              <a:avLst/>
              <a:gdLst/>
              <a:ahLst/>
              <a:cxnLst/>
              <a:rect l="l" t="t" r="r" b="b"/>
              <a:pathLst>
                <a:path w="442" h="109" extrusionOk="0">
                  <a:moveTo>
                    <a:pt x="441" y="1"/>
                  </a:moveTo>
                  <a:cubicBezTo>
                    <a:pt x="274" y="37"/>
                    <a:pt x="1" y="1"/>
                    <a:pt x="1" y="108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6"/>
            <p:cNvSpPr/>
            <p:nvPr/>
          </p:nvSpPr>
          <p:spPr>
            <a:xfrm>
              <a:off x="4557400" y="40491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6"/>
            <p:cNvSpPr/>
            <p:nvPr/>
          </p:nvSpPr>
          <p:spPr>
            <a:xfrm>
              <a:off x="5522100" y="40467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96"/>
                    <a:pt x="429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6"/>
            <p:cNvSpPr/>
            <p:nvPr/>
          </p:nvSpPr>
          <p:spPr>
            <a:xfrm>
              <a:off x="2206800" y="40464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6" y="13"/>
                  </a:moveTo>
                  <a:cubicBezTo>
                    <a:pt x="394" y="37"/>
                    <a:pt x="49" y="1"/>
                    <a:pt x="1" y="132"/>
                  </a:cubicBezTo>
                  <a:cubicBezTo>
                    <a:pt x="263" y="120"/>
                    <a:pt x="620" y="156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6"/>
            <p:cNvSpPr/>
            <p:nvPr/>
          </p:nvSpPr>
          <p:spPr>
            <a:xfrm>
              <a:off x="2138950" y="40461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6"/>
            <p:cNvSpPr/>
            <p:nvPr/>
          </p:nvSpPr>
          <p:spPr>
            <a:xfrm>
              <a:off x="1348075" y="40434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6"/>
            <p:cNvSpPr/>
            <p:nvPr/>
          </p:nvSpPr>
          <p:spPr>
            <a:xfrm>
              <a:off x="4565450" y="403842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34"/>
                  </a:moveTo>
                  <a:cubicBezTo>
                    <a:pt x="417" y="203"/>
                    <a:pt x="488" y="24"/>
                    <a:pt x="214" y="0"/>
                  </a:cubicBezTo>
                  <a:cubicBezTo>
                    <a:pt x="202" y="72"/>
                    <a:pt x="191" y="131"/>
                    <a:pt x="0" y="120"/>
                  </a:cubicBezTo>
                  <a:cubicBezTo>
                    <a:pt x="36" y="262"/>
                    <a:pt x="72" y="381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6"/>
            <p:cNvSpPr/>
            <p:nvPr/>
          </p:nvSpPr>
          <p:spPr>
            <a:xfrm>
              <a:off x="4406200" y="4034850"/>
              <a:ext cx="30975" cy="16100"/>
            </a:xfrm>
            <a:custGeom>
              <a:avLst/>
              <a:gdLst/>
              <a:ahLst/>
              <a:cxnLst/>
              <a:rect l="l" t="t" r="r" b="b"/>
              <a:pathLst>
                <a:path w="1239" h="644" extrusionOk="0">
                  <a:moveTo>
                    <a:pt x="727" y="382"/>
                  </a:moveTo>
                  <a:cubicBezTo>
                    <a:pt x="1238" y="1"/>
                    <a:pt x="0" y="644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6"/>
            <p:cNvSpPr/>
            <p:nvPr/>
          </p:nvSpPr>
          <p:spPr>
            <a:xfrm>
              <a:off x="6356150" y="4030100"/>
              <a:ext cx="22050" cy="14300"/>
            </a:xfrm>
            <a:custGeom>
              <a:avLst/>
              <a:gdLst/>
              <a:ahLst/>
              <a:cxnLst/>
              <a:rect l="l" t="t" r="r" b="b"/>
              <a:pathLst>
                <a:path w="882" h="572" extrusionOk="0">
                  <a:moveTo>
                    <a:pt x="548" y="572"/>
                  </a:moveTo>
                  <a:cubicBezTo>
                    <a:pt x="845" y="417"/>
                    <a:pt x="881" y="12"/>
                    <a:pt x="322" y="0"/>
                  </a:cubicBezTo>
                  <a:cubicBezTo>
                    <a:pt x="48" y="155"/>
                    <a:pt x="0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6"/>
            <p:cNvSpPr/>
            <p:nvPr/>
          </p:nvSpPr>
          <p:spPr>
            <a:xfrm>
              <a:off x="5625400" y="4038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84"/>
                    <a:pt x="429" y="120"/>
                    <a:pt x="429" y="0"/>
                  </a:cubicBezTo>
                  <a:cubicBezTo>
                    <a:pt x="262" y="24"/>
                    <a:pt x="12" y="12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6"/>
            <p:cNvSpPr/>
            <p:nvPr/>
          </p:nvSpPr>
          <p:spPr>
            <a:xfrm>
              <a:off x="4823800" y="4035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9"/>
                  </a:moveTo>
                  <a:lnTo>
                    <a:pt x="536" y="239"/>
                  </a:lnTo>
                  <a:cubicBezTo>
                    <a:pt x="536" y="119"/>
                    <a:pt x="715" y="96"/>
                    <a:pt x="763" y="12"/>
                  </a:cubicBezTo>
                  <a:cubicBezTo>
                    <a:pt x="417" y="24"/>
                    <a:pt x="1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6"/>
            <p:cNvSpPr/>
            <p:nvPr/>
          </p:nvSpPr>
          <p:spPr>
            <a:xfrm>
              <a:off x="6720775" y="40327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62" y="12"/>
                  </a:cubicBezTo>
                  <a:cubicBezTo>
                    <a:pt x="417" y="24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6"/>
            <p:cNvSpPr/>
            <p:nvPr/>
          </p:nvSpPr>
          <p:spPr>
            <a:xfrm>
              <a:off x="6757075" y="4019975"/>
              <a:ext cx="17600" cy="16975"/>
            </a:xfrm>
            <a:custGeom>
              <a:avLst/>
              <a:gdLst/>
              <a:ahLst/>
              <a:cxnLst/>
              <a:rect l="l" t="t" r="r" b="b"/>
              <a:pathLst>
                <a:path w="704" h="679" extrusionOk="0">
                  <a:moveTo>
                    <a:pt x="394" y="631"/>
                  </a:moveTo>
                  <a:cubicBezTo>
                    <a:pt x="465" y="477"/>
                    <a:pt x="703" y="417"/>
                    <a:pt x="620" y="179"/>
                  </a:cubicBezTo>
                  <a:cubicBezTo>
                    <a:pt x="1" y="0"/>
                    <a:pt x="1" y="679"/>
                    <a:pt x="394" y="6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6"/>
            <p:cNvSpPr/>
            <p:nvPr/>
          </p:nvSpPr>
          <p:spPr>
            <a:xfrm>
              <a:off x="6685350" y="40301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6"/>
            <p:cNvSpPr/>
            <p:nvPr/>
          </p:nvSpPr>
          <p:spPr>
            <a:xfrm>
              <a:off x="7003250" y="40295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6"/>
            <p:cNvSpPr/>
            <p:nvPr/>
          </p:nvSpPr>
          <p:spPr>
            <a:xfrm>
              <a:off x="5239325" y="40244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1"/>
                  </a:moveTo>
                  <a:cubicBezTo>
                    <a:pt x="287" y="1"/>
                    <a:pt x="108" y="96"/>
                    <a:pt x="1" y="227"/>
                  </a:cubicBezTo>
                  <a:cubicBezTo>
                    <a:pt x="346" y="215"/>
                    <a:pt x="763" y="239"/>
                    <a:pt x="668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6"/>
            <p:cNvSpPr/>
            <p:nvPr/>
          </p:nvSpPr>
          <p:spPr>
            <a:xfrm>
              <a:off x="4742250" y="4026225"/>
              <a:ext cx="11025" cy="4775"/>
            </a:xfrm>
            <a:custGeom>
              <a:avLst/>
              <a:gdLst/>
              <a:ahLst/>
              <a:cxnLst/>
              <a:rect l="l" t="t" r="r" b="b"/>
              <a:pathLst>
                <a:path w="441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41" y="107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6"/>
            <p:cNvSpPr/>
            <p:nvPr/>
          </p:nvSpPr>
          <p:spPr>
            <a:xfrm>
              <a:off x="3214975" y="402622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53" y="107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6"/>
            <p:cNvSpPr/>
            <p:nvPr/>
          </p:nvSpPr>
          <p:spPr>
            <a:xfrm>
              <a:off x="6592775" y="40211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82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6"/>
            <p:cNvSpPr/>
            <p:nvPr/>
          </p:nvSpPr>
          <p:spPr>
            <a:xfrm>
              <a:off x="5626000" y="4014025"/>
              <a:ext cx="51800" cy="13125"/>
            </a:xfrm>
            <a:custGeom>
              <a:avLst/>
              <a:gdLst/>
              <a:ahLst/>
              <a:cxnLst/>
              <a:rect l="l" t="t" r="r" b="b"/>
              <a:pathLst>
                <a:path w="2072" h="525" extrusionOk="0">
                  <a:moveTo>
                    <a:pt x="1286" y="524"/>
                  </a:moveTo>
                  <a:cubicBezTo>
                    <a:pt x="2072" y="0"/>
                    <a:pt x="0" y="381"/>
                    <a:pt x="1286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6"/>
            <p:cNvSpPr/>
            <p:nvPr/>
          </p:nvSpPr>
          <p:spPr>
            <a:xfrm>
              <a:off x="6638925" y="40181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1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6"/>
            <p:cNvSpPr/>
            <p:nvPr/>
          </p:nvSpPr>
          <p:spPr>
            <a:xfrm>
              <a:off x="4293975" y="40134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6"/>
            <p:cNvSpPr/>
            <p:nvPr/>
          </p:nvSpPr>
          <p:spPr>
            <a:xfrm>
              <a:off x="280075" y="40152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32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6"/>
            <p:cNvSpPr/>
            <p:nvPr/>
          </p:nvSpPr>
          <p:spPr>
            <a:xfrm>
              <a:off x="1145675" y="4002100"/>
              <a:ext cx="19375" cy="11650"/>
            </a:xfrm>
            <a:custGeom>
              <a:avLst/>
              <a:gdLst/>
              <a:ahLst/>
              <a:cxnLst/>
              <a:rect l="l" t="t" r="r" b="b"/>
              <a:pathLst>
                <a:path w="775" h="466" extrusionOk="0">
                  <a:moveTo>
                    <a:pt x="715" y="453"/>
                  </a:moveTo>
                  <a:cubicBezTo>
                    <a:pt x="774" y="203"/>
                    <a:pt x="667" y="37"/>
                    <a:pt x="286" y="1"/>
                  </a:cubicBezTo>
                  <a:cubicBezTo>
                    <a:pt x="0" y="120"/>
                    <a:pt x="107" y="465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6"/>
            <p:cNvSpPr/>
            <p:nvPr/>
          </p:nvSpPr>
          <p:spPr>
            <a:xfrm>
              <a:off x="4489825" y="3992875"/>
              <a:ext cx="21475" cy="17600"/>
            </a:xfrm>
            <a:custGeom>
              <a:avLst/>
              <a:gdLst/>
              <a:ahLst/>
              <a:cxnLst/>
              <a:rect l="l" t="t" r="r" b="b"/>
              <a:pathLst>
                <a:path w="859" h="704" extrusionOk="0">
                  <a:moveTo>
                    <a:pt x="858" y="703"/>
                  </a:moveTo>
                  <a:lnTo>
                    <a:pt x="858" y="37"/>
                  </a:lnTo>
                  <a:cubicBezTo>
                    <a:pt x="60" y="1"/>
                    <a:pt x="203" y="441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6"/>
            <p:cNvSpPr/>
            <p:nvPr/>
          </p:nvSpPr>
          <p:spPr>
            <a:xfrm>
              <a:off x="3400700" y="3998250"/>
              <a:ext cx="31300" cy="16375"/>
            </a:xfrm>
            <a:custGeom>
              <a:avLst/>
              <a:gdLst/>
              <a:ahLst/>
              <a:cxnLst/>
              <a:rect l="l" t="t" r="r" b="b"/>
              <a:pathLst>
                <a:path w="1252" h="655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6"/>
            <p:cNvSpPr/>
            <p:nvPr/>
          </p:nvSpPr>
          <p:spPr>
            <a:xfrm>
              <a:off x="915575" y="399377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7"/>
                  </a:moveTo>
                  <a:cubicBezTo>
                    <a:pt x="632" y="251"/>
                    <a:pt x="1394" y="12"/>
                    <a:pt x="346" y="1"/>
                  </a:cubicBezTo>
                  <a:cubicBezTo>
                    <a:pt x="477" y="215"/>
                    <a:pt x="1" y="774"/>
                    <a:pt x="775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6"/>
            <p:cNvSpPr/>
            <p:nvPr/>
          </p:nvSpPr>
          <p:spPr>
            <a:xfrm>
              <a:off x="2693175" y="4004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6"/>
            <p:cNvSpPr/>
            <p:nvPr/>
          </p:nvSpPr>
          <p:spPr>
            <a:xfrm>
              <a:off x="802175" y="4003900"/>
              <a:ext cx="10725" cy="4775"/>
            </a:xfrm>
            <a:custGeom>
              <a:avLst/>
              <a:gdLst/>
              <a:ahLst/>
              <a:cxnLst/>
              <a:rect l="l" t="t" r="r" b="b"/>
              <a:pathLst>
                <a:path w="429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6"/>
            <p:cNvSpPr/>
            <p:nvPr/>
          </p:nvSpPr>
          <p:spPr>
            <a:xfrm>
              <a:off x="3378100" y="39985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7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6"/>
            <p:cNvSpPr/>
            <p:nvPr/>
          </p:nvSpPr>
          <p:spPr>
            <a:xfrm>
              <a:off x="486650" y="39985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6"/>
            <p:cNvSpPr/>
            <p:nvPr/>
          </p:nvSpPr>
          <p:spPr>
            <a:xfrm>
              <a:off x="5002700" y="39955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31" y="144"/>
                  </a:moveTo>
                  <a:cubicBezTo>
                    <a:pt x="191" y="180"/>
                    <a:pt x="453" y="84"/>
                    <a:pt x="346" y="25"/>
                  </a:cubicBezTo>
                  <a:cubicBezTo>
                    <a:pt x="286" y="1"/>
                    <a:pt x="0" y="84"/>
                    <a:pt x="13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6"/>
            <p:cNvSpPr/>
            <p:nvPr/>
          </p:nvSpPr>
          <p:spPr>
            <a:xfrm>
              <a:off x="2896175" y="398692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55"/>
                  </a:moveTo>
                  <a:cubicBezTo>
                    <a:pt x="72" y="286"/>
                    <a:pt x="1" y="465"/>
                    <a:pt x="275" y="489"/>
                  </a:cubicBezTo>
                  <a:cubicBezTo>
                    <a:pt x="287" y="215"/>
                    <a:pt x="1120" y="334"/>
                    <a:pt x="1132" y="48"/>
                  </a:cubicBezTo>
                  <a:cubicBezTo>
                    <a:pt x="453" y="167"/>
                    <a:pt x="549" y="1"/>
                    <a:pt x="4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6"/>
            <p:cNvSpPr/>
            <p:nvPr/>
          </p:nvSpPr>
          <p:spPr>
            <a:xfrm>
              <a:off x="744125" y="3988125"/>
              <a:ext cx="25025" cy="11025"/>
            </a:xfrm>
            <a:custGeom>
              <a:avLst/>
              <a:gdLst/>
              <a:ahLst/>
              <a:cxnLst/>
              <a:rect l="l" t="t" r="r" b="b"/>
              <a:pathLst>
                <a:path w="1001" h="441" extrusionOk="0">
                  <a:moveTo>
                    <a:pt x="691" y="441"/>
                  </a:moveTo>
                  <a:cubicBezTo>
                    <a:pt x="751" y="298"/>
                    <a:pt x="1001" y="238"/>
                    <a:pt x="894" y="0"/>
                  </a:cubicBezTo>
                  <a:lnTo>
                    <a:pt x="24" y="0"/>
                  </a:lnTo>
                  <a:cubicBezTo>
                    <a:pt x="1" y="286"/>
                    <a:pt x="370" y="346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6"/>
            <p:cNvSpPr/>
            <p:nvPr/>
          </p:nvSpPr>
          <p:spPr>
            <a:xfrm>
              <a:off x="1978800" y="398692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5" y="191"/>
                    <a:pt x="96" y="1"/>
                    <a:pt x="1" y="251"/>
                  </a:cubicBezTo>
                  <a:cubicBezTo>
                    <a:pt x="215" y="275"/>
                    <a:pt x="251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6"/>
            <p:cNvSpPr/>
            <p:nvPr/>
          </p:nvSpPr>
          <p:spPr>
            <a:xfrm>
              <a:off x="1418925" y="39931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0" y="120"/>
                  </a:moveTo>
                  <a:cubicBezTo>
                    <a:pt x="167" y="96"/>
                    <a:pt x="441" y="120"/>
                    <a:pt x="441" y="1"/>
                  </a:cubicBezTo>
                  <a:cubicBezTo>
                    <a:pt x="262" y="36"/>
                    <a:pt x="0" y="25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6"/>
            <p:cNvSpPr/>
            <p:nvPr/>
          </p:nvSpPr>
          <p:spPr>
            <a:xfrm>
              <a:off x="445275" y="3986325"/>
              <a:ext cx="7175" cy="11350"/>
            </a:xfrm>
            <a:custGeom>
              <a:avLst/>
              <a:gdLst/>
              <a:ahLst/>
              <a:cxnLst/>
              <a:rect l="l" t="t" r="r" b="b"/>
              <a:pathLst>
                <a:path w="287" h="454" extrusionOk="0">
                  <a:moveTo>
                    <a:pt x="36" y="179"/>
                  </a:moveTo>
                  <a:cubicBezTo>
                    <a:pt x="1" y="299"/>
                    <a:pt x="203" y="453"/>
                    <a:pt x="263" y="275"/>
                  </a:cubicBezTo>
                  <a:cubicBezTo>
                    <a:pt x="287" y="179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6"/>
            <p:cNvSpPr/>
            <p:nvPr/>
          </p:nvSpPr>
          <p:spPr>
            <a:xfrm>
              <a:off x="2807175" y="39899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32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6"/>
            <p:cNvSpPr/>
            <p:nvPr/>
          </p:nvSpPr>
          <p:spPr>
            <a:xfrm>
              <a:off x="6193025" y="39869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1"/>
                    <a:pt x="0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6"/>
            <p:cNvSpPr/>
            <p:nvPr/>
          </p:nvSpPr>
          <p:spPr>
            <a:xfrm>
              <a:off x="4473750" y="3981275"/>
              <a:ext cx="25050" cy="10150"/>
            </a:xfrm>
            <a:custGeom>
              <a:avLst/>
              <a:gdLst/>
              <a:ahLst/>
              <a:cxnLst/>
              <a:rect l="l" t="t" r="r" b="b"/>
              <a:pathLst>
                <a:path w="1002" h="406" extrusionOk="0">
                  <a:moveTo>
                    <a:pt x="846" y="274"/>
                  </a:moveTo>
                  <a:cubicBezTo>
                    <a:pt x="1001" y="0"/>
                    <a:pt x="1" y="36"/>
                    <a:pt x="191" y="274"/>
                  </a:cubicBezTo>
                  <a:cubicBezTo>
                    <a:pt x="275" y="358"/>
                    <a:pt x="775" y="405"/>
                    <a:pt x="846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6"/>
            <p:cNvSpPr/>
            <p:nvPr/>
          </p:nvSpPr>
          <p:spPr>
            <a:xfrm>
              <a:off x="4418100" y="3973525"/>
              <a:ext cx="19075" cy="17300"/>
            </a:xfrm>
            <a:custGeom>
              <a:avLst/>
              <a:gdLst/>
              <a:ahLst/>
              <a:cxnLst/>
              <a:rect l="l" t="t" r="r" b="b"/>
              <a:pathLst>
                <a:path w="763" h="692" extrusionOk="0">
                  <a:moveTo>
                    <a:pt x="465" y="691"/>
                  </a:moveTo>
                  <a:cubicBezTo>
                    <a:pt x="381" y="477"/>
                    <a:pt x="762" y="1"/>
                    <a:pt x="36" y="120"/>
                  </a:cubicBezTo>
                  <a:cubicBezTo>
                    <a:pt x="0" y="406"/>
                    <a:pt x="0" y="668"/>
                    <a:pt x="465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6"/>
            <p:cNvSpPr/>
            <p:nvPr/>
          </p:nvSpPr>
          <p:spPr>
            <a:xfrm>
              <a:off x="6301675" y="3981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6"/>
            <p:cNvSpPr/>
            <p:nvPr/>
          </p:nvSpPr>
          <p:spPr>
            <a:xfrm>
              <a:off x="7111900" y="3975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3"/>
                    <a:pt x="310" y="24"/>
                  </a:cubicBezTo>
                  <a:cubicBezTo>
                    <a:pt x="262" y="0"/>
                    <a:pt x="0" y="83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6"/>
            <p:cNvSpPr/>
            <p:nvPr/>
          </p:nvSpPr>
          <p:spPr>
            <a:xfrm>
              <a:off x="5856375" y="39732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68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6"/>
            <p:cNvSpPr/>
            <p:nvPr/>
          </p:nvSpPr>
          <p:spPr>
            <a:xfrm>
              <a:off x="1464750" y="39732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6"/>
            <p:cNvSpPr/>
            <p:nvPr/>
          </p:nvSpPr>
          <p:spPr>
            <a:xfrm>
              <a:off x="3739750" y="396460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7" y="36"/>
                  </a:moveTo>
                  <a:cubicBezTo>
                    <a:pt x="369" y="1"/>
                    <a:pt x="48" y="60"/>
                    <a:pt x="0" y="251"/>
                  </a:cubicBezTo>
                  <a:cubicBezTo>
                    <a:pt x="417" y="227"/>
                    <a:pt x="476" y="394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6"/>
            <p:cNvSpPr/>
            <p:nvPr/>
          </p:nvSpPr>
          <p:spPr>
            <a:xfrm>
              <a:off x="3386125" y="39675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24" y="132"/>
                  </a:cubicBezTo>
                  <a:cubicBezTo>
                    <a:pt x="1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6"/>
            <p:cNvSpPr/>
            <p:nvPr/>
          </p:nvSpPr>
          <p:spPr>
            <a:xfrm>
              <a:off x="1503150" y="3970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80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6"/>
            <p:cNvSpPr/>
            <p:nvPr/>
          </p:nvSpPr>
          <p:spPr>
            <a:xfrm>
              <a:off x="658100" y="3961625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1" y="489"/>
                  </a:moveTo>
                  <a:cubicBezTo>
                    <a:pt x="382" y="513"/>
                    <a:pt x="679" y="465"/>
                    <a:pt x="870" y="370"/>
                  </a:cubicBezTo>
                  <a:cubicBezTo>
                    <a:pt x="941" y="72"/>
                    <a:pt x="572" y="1"/>
                    <a:pt x="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6"/>
            <p:cNvSpPr/>
            <p:nvPr/>
          </p:nvSpPr>
          <p:spPr>
            <a:xfrm>
              <a:off x="7293750" y="39649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1" y="143"/>
                  </a:cubicBezTo>
                  <a:cubicBezTo>
                    <a:pt x="1" y="203"/>
                    <a:pt x="179" y="263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6"/>
            <p:cNvSpPr/>
            <p:nvPr/>
          </p:nvSpPr>
          <p:spPr>
            <a:xfrm>
              <a:off x="2880700" y="3959850"/>
              <a:ext cx="32775" cy="14000"/>
            </a:xfrm>
            <a:custGeom>
              <a:avLst/>
              <a:gdLst/>
              <a:ahLst/>
              <a:cxnLst/>
              <a:rect l="l" t="t" r="r" b="b"/>
              <a:pathLst>
                <a:path w="1311" h="560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9" y="191"/>
                    <a:pt x="179" y="345"/>
                    <a:pt x="1" y="441"/>
                  </a:cubicBezTo>
                  <a:cubicBezTo>
                    <a:pt x="953" y="560"/>
                    <a:pt x="977" y="203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6"/>
            <p:cNvSpPr/>
            <p:nvPr/>
          </p:nvSpPr>
          <p:spPr>
            <a:xfrm>
              <a:off x="1804075" y="3965500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79" y="215"/>
                  </a:moveTo>
                  <a:lnTo>
                    <a:pt x="679" y="0"/>
                  </a:lnTo>
                  <a:lnTo>
                    <a:pt x="25" y="0"/>
                  </a:lnTo>
                  <a:cubicBezTo>
                    <a:pt x="1" y="203"/>
                    <a:pt x="239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6"/>
            <p:cNvSpPr/>
            <p:nvPr/>
          </p:nvSpPr>
          <p:spPr>
            <a:xfrm>
              <a:off x="1745750" y="3954175"/>
              <a:ext cx="35725" cy="14925"/>
            </a:xfrm>
            <a:custGeom>
              <a:avLst/>
              <a:gdLst/>
              <a:ahLst/>
              <a:cxnLst/>
              <a:rect l="l" t="t" r="r" b="b"/>
              <a:pathLst>
                <a:path w="1429" h="597" extrusionOk="0">
                  <a:moveTo>
                    <a:pt x="405" y="572"/>
                  </a:moveTo>
                  <a:cubicBezTo>
                    <a:pt x="1429" y="596"/>
                    <a:pt x="976" y="49"/>
                    <a:pt x="405" y="1"/>
                  </a:cubicBezTo>
                  <a:cubicBezTo>
                    <a:pt x="0" y="215"/>
                    <a:pt x="536" y="215"/>
                    <a:pt x="405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6"/>
            <p:cNvSpPr/>
            <p:nvPr/>
          </p:nvSpPr>
          <p:spPr>
            <a:xfrm>
              <a:off x="3846900" y="39568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62" y="143"/>
                    <a:pt x="0" y="143"/>
                    <a:pt x="60" y="345"/>
                  </a:cubicBezTo>
                  <a:lnTo>
                    <a:pt x="71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6"/>
            <p:cNvSpPr/>
            <p:nvPr/>
          </p:nvSpPr>
          <p:spPr>
            <a:xfrm>
              <a:off x="1674300" y="3962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6"/>
            <p:cNvSpPr/>
            <p:nvPr/>
          </p:nvSpPr>
          <p:spPr>
            <a:xfrm>
              <a:off x="1076900" y="3949725"/>
              <a:ext cx="15800" cy="14300"/>
            </a:xfrm>
            <a:custGeom>
              <a:avLst/>
              <a:gdLst/>
              <a:ahLst/>
              <a:cxnLst/>
              <a:rect l="l" t="t" r="r" b="b"/>
              <a:pathLst>
                <a:path w="632" h="572" extrusionOk="0">
                  <a:moveTo>
                    <a:pt x="418" y="512"/>
                  </a:moveTo>
                  <a:cubicBezTo>
                    <a:pt x="429" y="429"/>
                    <a:pt x="441" y="369"/>
                    <a:pt x="632" y="405"/>
                  </a:cubicBezTo>
                  <a:lnTo>
                    <a:pt x="632" y="179"/>
                  </a:lnTo>
                  <a:cubicBezTo>
                    <a:pt x="96" y="0"/>
                    <a:pt x="1" y="572"/>
                    <a:pt x="41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6"/>
            <p:cNvSpPr/>
            <p:nvPr/>
          </p:nvSpPr>
          <p:spPr>
            <a:xfrm>
              <a:off x="5763800" y="39559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6"/>
            <p:cNvSpPr/>
            <p:nvPr/>
          </p:nvSpPr>
          <p:spPr>
            <a:xfrm>
              <a:off x="5686125" y="3946450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6"/>
                  </a:moveTo>
                  <a:cubicBezTo>
                    <a:pt x="2048" y="0"/>
                    <a:pt x="0" y="381"/>
                    <a:pt x="1262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6"/>
            <p:cNvSpPr/>
            <p:nvPr/>
          </p:nvSpPr>
          <p:spPr>
            <a:xfrm>
              <a:off x="4820525" y="3951200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80"/>
                    <a:pt x="667" y="1"/>
                  </a:cubicBezTo>
                  <a:lnTo>
                    <a:pt x="239" y="1"/>
                  </a:lnTo>
                  <a:cubicBezTo>
                    <a:pt x="1" y="168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6"/>
            <p:cNvSpPr/>
            <p:nvPr/>
          </p:nvSpPr>
          <p:spPr>
            <a:xfrm>
              <a:off x="337525" y="395062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1" y="250"/>
                  </a:moveTo>
                  <a:cubicBezTo>
                    <a:pt x="227" y="250"/>
                    <a:pt x="251" y="333"/>
                    <a:pt x="429" y="369"/>
                  </a:cubicBezTo>
                  <a:cubicBezTo>
                    <a:pt x="1025" y="191"/>
                    <a:pt x="120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6"/>
            <p:cNvSpPr/>
            <p:nvPr/>
          </p:nvSpPr>
          <p:spPr>
            <a:xfrm>
              <a:off x="5905200" y="39536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6"/>
            <p:cNvSpPr/>
            <p:nvPr/>
          </p:nvSpPr>
          <p:spPr>
            <a:xfrm>
              <a:off x="4910725" y="39536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6"/>
            <p:cNvSpPr/>
            <p:nvPr/>
          </p:nvSpPr>
          <p:spPr>
            <a:xfrm>
              <a:off x="2209800" y="395360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1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55"/>
                    <a:pt x="429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6"/>
            <p:cNvSpPr/>
            <p:nvPr/>
          </p:nvSpPr>
          <p:spPr>
            <a:xfrm>
              <a:off x="5781375" y="394197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70"/>
                  </a:moveTo>
                  <a:cubicBezTo>
                    <a:pt x="1250" y="1"/>
                    <a:pt x="0" y="656"/>
                    <a:pt x="714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6"/>
            <p:cNvSpPr/>
            <p:nvPr/>
          </p:nvSpPr>
          <p:spPr>
            <a:xfrm>
              <a:off x="4071025" y="3947650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1" y="143"/>
                  </a:moveTo>
                  <a:cubicBezTo>
                    <a:pt x="441" y="24"/>
                    <a:pt x="48" y="0"/>
                    <a:pt x="1" y="143"/>
                  </a:cubicBezTo>
                  <a:cubicBezTo>
                    <a:pt x="251" y="143"/>
                    <a:pt x="334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6"/>
            <p:cNvSpPr/>
            <p:nvPr/>
          </p:nvSpPr>
          <p:spPr>
            <a:xfrm>
              <a:off x="3867425" y="39506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6" y="179"/>
                    <a:pt x="430" y="83"/>
                    <a:pt x="322" y="24"/>
                  </a:cubicBezTo>
                  <a:cubicBezTo>
                    <a:pt x="263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6"/>
            <p:cNvSpPr/>
            <p:nvPr/>
          </p:nvSpPr>
          <p:spPr>
            <a:xfrm>
              <a:off x="397350" y="39512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51" y="37"/>
                    <a:pt x="1" y="1"/>
                    <a:pt x="1" y="120"/>
                  </a:cubicBezTo>
                  <a:cubicBezTo>
                    <a:pt x="168" y="96"/>
                    <a:pt x="418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6"/>
            <p:cNvSpPr/>
            <p:nvPr/>
          </p:nvSpPr>
          <p:spPr>
            <a:xfrm>
              <a:off x="6005200" y="394257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203"/>
                    <a:pt x="751" y="179"/>
                    <a:pt x="691" y="1"/>
                  </a:cubicBezTo>
                  <a:lnTo>
                    <a:pt x="251" y="1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6"/>
            <p:cNvSpPr/>
            <p:nvPr/>
          </p:nvSpPr>
          <p:spPr>
            <a:xfrm>
              <a:off x="1937725" y="39479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6"/>
            <p:cNvSpPr/>
            <p:nvPr/>
          </p:nvSpPr>
          <p:spPr>
            <a:xfrm>
              <a:off x="1671625" y="39449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6"/>
            <p:cNvSpPr/>
            <p:nvPr/>
          </p:nvSpPr>
          <p:spPr>
            <a:xfrm>
              <a:off x="1391825" y="3941675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56"/>
                  </a:moveTo>
                  <a:cubicBezTo>
                    <a:pt x="191" y="180"/>
                    <a:pt x="96" y="1"/>
                    <a:pt x="1" y="156"/>
                  </a:cubicBezTo>
                  <a:cubicBezTo>
                    <a:pt x="1" y="275"/>
                    <a:pt x="382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6"/>
            <p:cNvSpPr/>
            <p:nvPr/>
          </p:nvSpPr>
          <p:spPr>
            <a:xfrm>
              <a:off x="3625450" y="39402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6"/>
            <p:cNvSpPr/>
            <p:nvPr/>
          </p:nvSpPr>
          <p:spPr>
            <a:xfrm>
              <a:off x="1446300" y="39402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6"/>
            <p:cNvSpPr/>
            <p:nvPr/>
          </p:nvSpPr>
          <p:spPr>
            <a:xfrm>
              <a:off x="6505575" y="3939600"/>
              <a:ext cx="16375" cy="3900"/>
            </a:xfrm>
            <a:custGeom>
              <a:avLst/>
              <a:gdLst/>
              <a:ahLst/>
              <a:cxnLst/>
              <a:rect l="l" t="t" r="r" b="b"/>
              <a:pathLst>
                <a:path w="655" h="156" extrusionOk="0">
                  <a:moveTo>
                    <a:pt x="655" y="24"/>
                  </a:moveTo>
                  <a:cubicBezTo>
                    <a:pt x="405" y="36"/>
                    <a:pt x="48" y="1"/>
                    <a:pt x="0" y="143"/>
                  </a:cubicBezTo>
                  <a:cubicBezTo>
                    <a:pt x="274" y="108"/>
                    <a:pt x="631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6"/>
            <p:cNvSpPr/>
            <p:nvPr/>
          </p:nvSpPr>
          <p:spPr>
            <a:xfrm>
              <a:off x="3772175" y="3936625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1" y="143"/>
                  </a:moveTo>
                  <a:cubicBezTo>
                    <a:pt x="1" y="203"/>
                    <a:pt x="180" y="274"/>
                    <a:pt x="203" y="143"/>
                  </a:cubicBezTo>
                  <a:cubicBezTo>
                    <a:pt x="215" y="84"/>
                    <a:pt x="37" y="1"/>
                    <a:pt x="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6"/>
            <p:cNvSpPr/>
            <p:nvPr/>
          </p:nvSpPr>
          <p:spPr>
            <a:xfrm>
              <a:off x="739675" y="3933050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67"/>
                  </a:moveTo>
                  <a:cubicBezTo>
                    <a:pt x="179" y="179"/>
                    <a:pt x="83" y="1"/>
                    <a:pt x="0" y="167"/>
                  </a:cubicBezTo>
                  <a:cubicBezTo>
                    <a:pt x="0" y="286"/>
                    <a:pt x="369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6"/>
            <p:cNvSpPr/>
            <p:nvPr/>
          </p:nvSpPr>
          <p:spPr>
            <a:xfrm>
              <a:off x="1174250" y="3931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50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6"/>
            <p:cNvSpPr/>
            <p:nvPr/>
          </p:nvSpPr>
          <p:spPr>
            <a:xfrm>
              <a:off x="3032800" y="39283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3" y="203"/>
                    <a:pt x="191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6"/>
            <p:cNvSpPr/>
            <p:nvPr/>
          </p:nvSpPr>
          <p:spPr>
            <a:xfrm>
              <a:off x="6190650" y="3925600"/>
              <a:ext cx="11025" cy="6575"/>
            </a:xfrm>
            <a:custGeom>
              <a:avLst/>
              <a:gdLst/>
              <a:ahLst/>
              <a:cxnLst/>
              <a:rect l="l" t="t" r="r" b="b"/>
              <a:pathLst>
                <a:path w="441" h="263" extrusionOk="0">
                  <a:moveTo>
                    <a:pt x="441" y="132"/>
                  </a:moveTo>
                  <a:cubicBezTo>
                    <a:pt x="393" y="1"/>
                    <a:pt x="203" y="61"/>
                    <a:pt x="12" y="132"/>
                  </a:cubicBezTo>
                  <a:cubicBezTo>
                    <a:pt x="0" y="239"/>
                    <a:pt x="381" y="263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6"/>
            <p:cNvSpPr/>
            <p:nvPr/>
          </p:nvSpPr>
          <p:spPr>
            <a:xfrm>
              <a:off x="3576625" y="3925900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6"/>
            <p:cNvSpPr/>
            <p:nvPr/>
          </p:nvSpPr>
          <p:spPr>
            <a:xfrm>
              <a:off x="2437800" y="392830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119" y="131"/>
                  </a:moveTo>
                  <a:cubicBezTo>
                    <a:pt x="179" y="155"/>
                    <a:pt x="453" y="72"/>
                    <a:pt x="345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6"/>
            <p:cNvSpPr/>
            <p:nvPr/>
          </p:nvSpPr>
          <p:spPr>
            <a:xfrm>
              <a:off x="2217825" y="39256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132"/>
                  </a:moveTo>
                  <a:cubicBezTo>
                    <a:pt x="0" y="191"/>
                    <a:pt x="179" y="263"/>
                    <a:pt x="215" y="132"/>
                  </a:cubicBezTo>
                  <a:cubicBezTo>
                    <a:pt x="215" y="72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6"/>
            <p:cNvSpPr/>
            <p:nvPr/>
          </p:nvSpPr>
          <p:spPr>
            <a:xfrm>
              <a:off x="1717750" y="3925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80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6"/>
            <p:cNvSpPr/>
            <p:nvPr/>
          </p:nvSpPr>
          <p:spPr>
            <a:xfrm>
              <a:off x="647400" y="3928875"/>
              <a:ext cx="10725" cy="3025"/>
            </a:xfrm>
            <a:custGeom>
              <a:avLst/>
              <a:gdLst/>
              <a:ahLst/>
              <a:cxnLst/>
              <a:rect l="l" t="t" r="r" b="b"/>
              <a:pathLst>
                <a:path w="429" h="121" extrusionOk="0">
                  <a:moveTo>
                    <a:pt x="429" y="1"/>
                  </a:moveTo>
                  <a:cubicBezTo>
                    <a:pt x="274" y="37"/>
                    <a:pt x="0" y="1"/>
                    <a:pt x="0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6"/>
            <p:cNvSpPr/>
            <p:nvPr/>
          </p:nvSpPr>
          <p:spPr>
            <a:xfrm>
              <a:off x="5506025" y="39199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39"/>
                    <a:pt x="370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6"/>
            <p:cNvSpPr/>
            <p:nvPr/>
          </p:nvSpPr>
          <p:spPr>
            <a:xfrm>
              <a:off x="5068475" y="39226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5" y="168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6"/>
            <p:cNvSpPr/>
            <p:nvPr/>
          </p:nvSpPr>
          <p:spPr>
            <a:xfrm>
              <a:off x="4185025" y="391787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0"/>
                  </a:moveTo>
                  <a:lnTo>
                    <a:pt x="227" y="0"/>
                  </a:lnTo>
                  <a:cubicBezTo>
                    <a:pt x="227" y="119"/>
                    <a:pt x="49" y="131"/>
                    <a:pt x="1" y="215"/>
                  </a:cubicBezTo>
                  <a:cubicBezTo>
                    <a:pt x="287" y="215"/>
                    <a:pt x="299" y="370"/>
                    <a:pt x="65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6"/>
            <p:cNvSpPr/>
            <p:nvPr/>
          </p:nvSpPr>
          <p:spPr>
            <a:xfrm>
              <a:off x="2427375" y="39172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24"/>
                  </a:cubicBezTo>
                  <a:cubicBezTo>
                    <a:pt x="417" y="36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6"/>
            <p:cNvSpPr/>
            <p:nvPr/>
          </p:nvSpPr>
          <p:spPr>
            <a:xfrm>
              <a:off x="5677175" y="39169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67"/>
                    <a:pt x="430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6"/>
            <p:cNvSpPr/>
            <p:nvPr/>
          </p:nvSpPr>
          <p:spPr>
            <a:xfrm>
              <a:off x="3764150" y="3906275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0"/>
                  </a:cubicBezTo>
                  <a:cubicBezTo>
                    <a:pt x="0" y="60"/>
                    <a:pt x="643" y="238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6"/>
            <p:cNvSpPr/>
            <p:nvPr/>
          </p:nvSpPr>
          <p:spPr>
            <a:xfrm>
              <a:off x="2214850" y="39169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67"/>
                    <a:pt x="453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6"/>
            <p:cNvSpPr/>
            <p:nvPr/>
          </p:nvSpPr>
          <p:spPr>
            <a:xfrm>
              <a:off x="1714775" y="39166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80" y="179"/>
                    <a:pt x="453" y="84"/>
                    <a:pt x="346" y="25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6"/>
            <p:cNvSpPr/>
            <p:nvPr/>
          </p:nvSpPr>
          <p:spPr>
            <a:xfrm>
              <a:off x="376825" y="3903875"/>
              <a:ext cx="36625" cy="19075"/>
            </a:xfrm>
            <a:custGeom>
              <a:avLst/>
              <a:gdLst/>
              <a:ahLst/>
              <a:cxnLst/>
              <a:rect l="l" t="t" r="r" b="b"/>
              <a:pathLst>
                <a:path w="1465" h="763" extrusionOk="0">
                  <a:moveTo>
                    <a:pt x="1465" y="441"/>
                  </a:moveTo>
                  <a:cubicBezTo>
                    <a:pt x="1048" y="394"/>
                    <a:pt x="1298" y="1"/>
                    <a:pt x="596" y="96"/>
                  </a:cubicBezTo>
                  <a:cubicBezTo>
                    <a:pt x="0" y="275"/>
                    <a:pt x="1131" y="763"/>
                    <a:pt x="146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6"/>
            <p:cNvSpPr/>
            <p:nvPr/>
          </p:nvSpPr>
          <p:spPr>
            <a:xfrm>
              <a:off x="7013950" y="39110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43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6"/>
            <p:cNvSpPr/>
            <p:nvPr/>
          </p:nvSpPr>
          <p:spPr>
            <a:xfrm>
              <a:off x="5837325" y="39119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07"/>
                  </a:cubicBezTo>
                  <a:cubicBezTo>
                    <a:pt x="167" y="84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6"/>
            <p:cNvSpPr/>
            <p:nvPr/>
          </p:nvSpPr>
          <p:spPr>
            <a:xfrm>
              <a:off x="3570375" y="3903575"/>
              <a:ext cx="17300" cy="6275"/>
            </a:xfrm>
            <a:custGeom>
              <a:avLst/>
              <a:gdLst/>
              <a:ahLst/>
              <a:cxnLst/>
              <a:rect l="l" t="t" r="r" b="b"/>
              <a:pathLst>
                <a:path w="692" h="251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6"/>
            <p:cNvSpPr/>
            <p:nvPr/>
          </p:nvSpPr>
          <p:spPr>
            <a:xfrm>
              <a:off x="2649725" y="3905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6"/>
            <p:cNvSpPr/>
            <p:nvPr/>
          </p:nvSpPr>
          <p:spPr>
            <a:xfrm>
              <a:off x="1334675" y="39053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6"/>
            <p:cNvSpPr/>
            <p:nvPr/>
          </p:nvSpPr>
          <p:spPr>
            <a:xfrm>
              <a:off x="443200" y="3905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6"/>
            <p:cNvSpPr/>
            <p:nvPr/>
          </p:nvSpPr>
          <p:spPr>
            <a:xfrm>
              <a:off x="3818325" y="39030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79" y="155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6"/>
            <p:cNvSpPr/>
            <p:nvPr/>
          </p:nvSpPr>
          <p:spPr>
            <a:xfrm>
              <a:off x="1935050" y="3897025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1" y="263"/>
                  </a:moveTo>
                  <a:cubicBezTo>
                    <a:pt x="298" y="418"/>
                    <a:pt x="810" y="418"/>
                    <a:pt x="882" y="144"/>
                  </a:cubicBezTo>
                  <a:cubicBezTo>
                    <a:pt x="584" y="1"/>
                    <a:pt x="60" y="1"/>
                    <a:pt x="1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6"/>
            <p:cNvSpPr/>
            <p:nvPr/>
          </p:nvSpPr>
          <p:spPr>
            <a:xfrm>
              <a:off x="6908300" y="38973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69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6"/>
            <p:cNvSpPr/>
            <p:nvPr/>
          </p:nvSpPr>
          <p:spPr>
            <a:xfrm>
              <a:off x="6359125" y="38973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6"/>
            <p:cNvSpPr/>
            <p:nvPr/>
          </p:nvSpPr>
          <p:spPr>
            <a:xfrm>
              <a:off x="3864750" y="38979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6"/>
            <p:cNvSpPr/>
            <p:nvPr/>
          </p:nvSpPr>
          <p:spPr>
            <a:xfrm>
              <a:off x="1334675" y="3899725"/>
              <a:ext cx="11050" cy="4775"/>
            </a:xfrm>
            <a:custGeom>
              <a:avLst/>
              <a:gdLst/>
              <a:ahLst/>
              <a:cxnLst/>
              <a:rect l="l" t="t" r="r" b="b"/>
              <a:pathLst>
                <a:path w="442" h="191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79" y="191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6"/>
            <p:cNvSpPr/>
            <p:nvPr/>
          </p:nvSpPr>
          <p:spPr>
            <a:xfrm>
              <a:off x="1309975" y="38979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6"/>
            <p:cNvSpPr/>
            <p:nvPr/>
          </p:nvSpPr>
          <p:spPr>
            <a:xfrm>
              <a:off x="378000" y="3899725"/>
              <a:ext cx="11350" cy="4775"/>
            </a:xfrm>
            <a:custGeom>
              <a:avLst/>
              <a:gdLst/>
              <a:ahLst/>
              <a:cxnLst/>
              <a:rect l="l" t="t" r="r" b="b"/>
              <a:pathLst>
                <a:path w="454" h="191" extrusionOk="0">
                  <a:moveTo>
                    <a:pt x="322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80" y="191"/>
                    <a:pt x="453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6"/>
            <p:cNvSpPr/>
            <p:nvPr/>
          </p:nvSpPr>
          <p:spPr>
            <a:xfrm>
              <a:off x="7027650" y="389137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70" y="370"/>
                  </a:moveTo>
                  <a:lnTo>
                    <a:pt x="870" y="25"/>
                  </a:lnTo>
                  <a:cubicBezTo>
                    <a:pt x="370" y="1"/>
                    <a:pt x="48" y="60"/>
                    <a:pt x="1" y="251"/>
                  </a:cubicBezTo>
                  <a:cubicBezTo>
                    <a:pt x="286" y="298"/>
                    <a:pt x="405" y="417"/>
                    <a:pt x="87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6"/>
            <p:cNvSpPr/>
            <p:nvPr/>
          </p:nvSpPr>
          <p:spPr>
            <a:xfrm>
              <a:off x="6532950" y="3894950"/>
              <a:ext cx="5375" cy="5975"/>
            </a:xfrm>
            <a:custGeom>
              <a:avLst/>
              <a:gdLst/>
              <a:ahLst/>
              <a:cxnLst/>
              <a:rect l="l" t="t" r="r" b="b"/>
              <a:pathLst>
                <a:path w="215" h="239" extrusionOk="0">
                  <a:moveTo>
                    <a:pt x="215" y="120"/>
                  </a:moveTo>
                  <a:cubicBezTo>
                    <a:pt x="215" y="60"/>
                    <a:pt x="36" y="1"/>
                    <a:pt x="0" y="120"/>
                  </a:cubicBezTo>
                  <a:cubicBezTo>
                    <a:pt x="0" y="179"/>
                    <a:pt x="179" y="239"/>
                    <a:pt x="21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6"/>
            <p:cNvSpPr/>
            <p:nvPr/>
          </p:nvSpPr>
          <p:spPr>
            <a:xfrm>
              <a:off x="6293625" y="3886625"/>
              <a:ext cx="23550" cy="14000"/>
            </a:xfrm>
            <a:custGeom>
              <a:avLst/>
              <a:gdLst/>
              <a:ahLst/>
              <a:cxnLst/>
              <a:rect l="l" t="t" r="r" b="b"/>
              <a:pathLst>
                <a:path w="942" h="560" extrusionOk="0">
                  <a:moveTo>
                    <a:pt x="227" y="560"/>
                  </a:moveTo>
                  <a:lnTo>
                    <a:pt x="656" y="560"/>
                  </a:lnTo>
                  <a:cubicBezTo>
                    <a:pt x="775" y="274"/>
                    <a:pt x="941" y="179"/>
                    <a:pt x="429" y="0"/>
                  </a:cubicBezTo>
                  <a:cubicBezTo>
                    <a:pt x="596" y="310"/>
                    <a:pt x="1" y="215"/>
                    <a:pt x="1" y="441"/>
                  </a:cubicBezTo>
                  <a:cubicBezTo>
                    <a:pt x="144" y="453"/>
                    <a:pt x="263" y="477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6"/>
            <p:cNvSpPr/>
            <p:nvPr/>
          </p:nvSpPr>
          <p:spPr>
            <a:xfrm>
              <a:off x="6239150" y="38916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6"/>
            <p:cNvSpPr/>
            <p:nvPr/>
          </p:nvSpPr>
          <p:spPr>
            <a:xfrm>
              <a:off x="3617400" y="3884525"/>
              <a:ext cx="46475" cy="13425"/>
            </a:xfrm>
            <a:custGeom>
              <a:avLst/>
              <a:gdLst/>
              <a:ahLst/>
              <a:cxnLst/>
              <a:rect l="l" t="t" r="r" b="b"/>
              <a:pathLst>
                <a:path w="1859" h="537" extrusionOk="0">
                  <a:moveTo>
                    <a:pt x="751" y="537"/>
                  </a:moveTo>
                  <a:cubicBezTo>
                    <a:pt x="1858" y="84"/>
                    <a:pt x="1" y="1"/>
                    <a:pt x="751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6"/>
            <p:cNvSpPr/>
            <p:nvPr/>
          </p:nvSpPr>
          <p:spPr>
            <a:xfrm>
              <a:off x="3886200" y="38919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6"/>
            <p:cNvSpPr/>
            <p:nvPr/>
          </p:nvSpPr>
          <p:spPr>
            <a:xfrm>
              <a:off x="3462625" y="38896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6"/>
            <p:cNvSpPr/>
            <p:nvPr/>
          </p:nvSpPr>
          <p:spPr>
            <a:xfrm>
              <a:off x="2658050" y="38887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15"/>
                    <a:pt x="179" y="274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6"/>
            <p:cNvSpPr/>
            <p:nvPr/>
          </p:nvSpPr>
          <p:spPr>
            <a:xfrm>
              <a:off x="1309975" y="38860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6"/>
            <p:cNvSpPr/>
            <p:nvPr/>
          </p:nvSpPr>
          <p:spPr>
            <a:xfrm>
              <a:off x="7179750" y="3877700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1" y="357"/>
                  </a:moveTo>
                  <a:cubicBezTo>
                    <a:pt x="882" y="750"/>
                    <a:pt x="513" y="0"/>
                    <a:pt x="1" y="35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6"/>
            <p:cNvSpPr/>
            <p:nvPr/>
          </p:nvSpPr>
          <p:spPr>
            <a:xfrm>
              <a:off x="5380725" y="388305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12" y="215"/>
                    <a:pt x="191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6"/>
            <p:cNvSpPr/>
            <p:nvPr/>
          </p:nvSpPr>
          <p:spPr>
            <a:xfrm>
              <a:off x="7155350" y="3883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108" y="143"/>
                  </a:moveTo>
                  <a:cubicBezTo>
                    <a:pt x="167" y="167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6"/>
            <p:cNvSpPr/>
            <p:nvPr/>
          </p:nvSpPr>
          <p:spPr>
            <a:xfrm>
              <a:off x="1970475" y="38830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67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6"/>
            <p:cNvSpPr/>
            <p:nvPr/>
          </p:nvSpPr>
          <p:spPr>
            <a:xfrm>
              <a:off x="1120075" y="3883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79" y="83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6"/>
            <p:cNvSpPr/>
            <p:nvPr/>
          </p:nvSpPr>
          <p:spPr>
            <a:xfrm>
              <a:off x="872425" y="38830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43"/>
                  </a:moveTo>
                  <a:cubicBezTo>
                    <a:pt x="179" y="167"/>
                    <a:pt x="453" y="84"/>
                    <a:pt x="334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6"/>
            <p:cNvSpPr/>
            <p:nvPr/>
          </p:nvSpPr>
          <p:spPr>
            <a:xfrm>
              <a:off x="7261300" y="3875300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1"/>
                  </a:moveTo>
                  <a:cubicBezTo>
                    <a:pt x="287" y="1"/>
                    <a:pt x="108" y="96"/>
                    <a:pt x="1" y="227"/>
                  </a:cubicBezTo>
                  <a:cubicBezTo>
                    <a:pt x="346" y="227"/>
                    <a:pt x="751" y="239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6"/>
            <p:cNvSpPr/>
            <p:nvPr/>
          </p:nvSpPr>
          <p:spPr>
            <a:xfrm>
              <a:off x="7166350" y="3875000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7" y="239"/>
                  </a:moveTo>
                  <a:cubicBezTo>
                    <a:pt x="537" y="120"/>
                    <a:pt x="715" y="108"/>
                    <a:pt x="763" y="13"/>
                  </a:cubicBezTo>
                  <a:cubicBezTo>
                    <a:pt x="418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6"/>
            <p:cNvSpPr/>
            <p:nvPr/>
          </p:nvSpPr>
          <p:spPr>
            <a:xfrm>
              <a:off x="2527375" y="3869650"/>
              <a:ext cx="11050" cy="11350"/>
            </a:xfrm>
            <a:custGeom>
              <a:avLst/>
              <a:gdLst/>
              <a:ahLst/>
              <a:cxnLst/>
              <a:rect l="l" t="t" r="r" b="b"/>
              <a:pathLst>
                <a:path w="442" h="454" extrusionOk="0">
                  <a:moveTo>
                    <a:pt x="442" y="1"/>
                  </a:moveTo>
                  <a:lnTo>
                    <a:pt x="1" y="1"/>
                  </a:lnTo>
                  <a:lnTo>
                    <a:pt x="1" y="453"/>
                  </a:lnTo>
                  <a:lnTo>
                    <a:pt x="442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6"/>
            <p:cNvSpPr/>
            <p:nvPr/>
          </p:nvSpPr>
          <p:spPr>
            <a:xfrm>
              <a:off x="5562875" y="38747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80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6"/>
            <p:cNvSpPr/>
            <p:nvPr/>
          </p:nvSpPr>
          <p:spPr>
            <a:xfrm>
              <a:off x="6734175" y="38726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67" y="84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6"/>
            <p:cNvSpPr/>
            <p:nvPr/>
          </p:nvSpPr>
          <p:spPr>
            <a:xfrm>
              <a:off x="5391725" y="3872325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3"/>
                  </a:moveTo>
                  <a:cubicBezTo>
                    <a:pt x="406" y="36"/>
                    <a:pt x="48" y="1"/>
                    <a:pt x="1" y="132"/>
                  </a:cubicBezTo>
                  <a:cubicBezTo>
                    <a:pt x="251" y="108"/>
                    <a:pt x="620" y="132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6"/>
            <p:cNvSpPr/>
            <p:nvPr/>
          </p:nvSpPr>
          <p:spPr>
            <a:xfrm>
              <a:off x="7222925" y="38663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24" y="191"/>
                    <a:pt x="179" y="274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6"/>
            <p:cNvSpPr/>
            <p:nvPr/>
          </p:nvSpPr>
          <p:spPr>
            <a:xfrm>
              <a:off x="7102950" y="3867275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80" y="215"/>
                  </a:moveTo>
                  <a:lnTo>
                    <a:pt x="680" y="0"/>
                  </a:lnTo>
                  <a:lnTo>
                    <a:pt x="25" y="0"/>
                  </a:lnTo>
                  <a:cubicBezTo>
                    <a:pt x="1" y="191"/>
                    <a:pt x="251" y="250"/>
                    <a:pt x="680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6"/>
            <p:cNvSpPr/>
            <p:nvPr/>
          </p:nvSpPr>
          <p:spPr>
            <a:xfrm>
              <a:off x="1346575" y="385327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6"/>
                  </a:moveTo>
                  <a:cubicBezTo>
                    <a:pt x="1156" y="1"/>
                    <a:pt x="1" y="620"/>
                    <a:pt x="941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6"/>
            <p:cNvSpPr/>
            <p:nvPr/>
          </p:nvSpPr>
          <p:spPr>
            <a:xfrm>
              <a:off x="6685050" y="3855675"/>
              <a:ext cx="23825" cy="11025"/>
            </a:xfrm>
            <a:custGeom>
              <a:avLst/>
              <a:gdLst/>
              <a:ahLst/>
              <a:cxnLst/>
              <a:rect l="l" t="t" r="r" b="b"/>
              <a:pathLst>
                <a:path w="953" h="441" extrusionOk="0">
                  <a:moveTo>
                    <a:pt x="655" y="0"/>
                  </a:moveTo>
                  <a:cubicBezTo>
                    <a:pt x="846" y="357"/>
                    <a:pt x="84" y="238"/>
                    <a:pt x="0" y="441"/>
                  </a:cubicBezTo>
                  <a:lnTo>
                    <a:pt x="858" y="441"/>
                  </a:lnTo>
                  <a:cubicBezTo>
                    <a:pt x="834" y="286"/>
                    <a:pt x="953" y="4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6"/>
            <p:cNvSpPr/>
            <p:nvPr/>
          </p:nvSpPr>
          <p:spPr>
            <a:xfrm>
              <a:off x="5402450" y="3864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79" y="84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6"/>
            <p:cNvSpPr/>
            <p:nvPr/>
          </p:nvSpPr>
          <p:spPr>
            <a:xfrm>
              <a:off x="4247550" y="38634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6"/>
            <p:cNvSpPr/>
            <p:nvPr/>
          </p:nvSpPr>
          <p:spPr>
            <a:xfrm>
              <a:off x="1930000" y="3858350"/>
              <a:ext cx="17875" cy="8350"/>
            </a:xfrm>
            <a:custGeom>
              <a:avLst/>
              <a:gdLst/>
              <a:ahLst/>
              <a:cxnLst/>
              <a:rect l="l" t="t" r="r" b="b"/>
              <a:pathLst>
                <a:path w="715" h="334" extrusionOk="0">
                  <a:moveTo>
                    <a:pt x="0" y="334"/>
                  </a:moveTo>
                  <a:lnTo>
                    <a:pt x="429" y="334"/>
                  </a:lnTo>
                  <a:cubicBezTo>
                    <a:pt x="441" y="191"/>
                    <a:pt x="715" y="191"/>
                    <a:pt x="6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6"/>
            <p:cNvSpPr/>
            <p:nvPr/>
          </p:nvSpPr>
          <p:spPr>
            <a:xfrm>
              <a:off x="7149700" y="38604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5"/>
                  </a:moveTo>
                  <a:cubicBezTo>
                    <a:pt x="179" y="179"/>
                    <a:pt x="453" y="96"/>
                    <a:pt x="345" y="36"/>
                  </a:cubicBezTo>
                  <a:cubicBezTo>
                    <a:pt x="274" y="1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6"/>
            <p:cNvSpPr/>
            <p:nvPr/>
          </p:nvSpPr>
          <p:spPr>
            <a:xfrm>
              <a:off x="5674500" y="385120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24"/>
                  </a:moveTo>
                  <a:cubicBezTo>
                    <a:pt x="441" y="441"/>
                    <a:pt x="465" y="381"/>
                    <a:pt x="656" y="405"/>
                  </a:cubicBezTo>
                  <a:lnTo>
                    <a:pt x="656" y="179"/>
                  </a:lnTo>
                  <a:cubicBezTo>
                    <a:pt x="120" y="0"/>
                    <a:pt x="1" y="560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6"/>
            <p:cNvSpPr/>
            <p:nvPr/>
          </p:nvSpPr>
          <p:spPr>
            <a:xfrm>
              <a:off x="5043775" y="3858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3"/>
                    <a:pt x="0" y="226"/>
                  </a:cubicBezTo>
                  <a:cubicBezTo>
                    <a:pt x="346" y="202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6"/>
            <p:cNvSpPr/>
            <p:nvPr/>
          </p:nvSpPr>
          <p:spPr>
            <a:xfrm>
              <a:off x="6407925" y="3850000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1" y="120"/>
                  </a:moveTo>
                  <a:lnTo>
                    <a:pt x="1" y="346"/>
                  </a:lnTo>
                  <a:cubicBezTo>
                    <a:pt x="394" y="715"/>
                    <a:pt x="1072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6"/>
            <p:cNvSpPr/>
            <p:nvPr/>
          </p:nvSpPr>
          <p:spPr>
            <a:xfrm>
              <a:off x="5372675" y="38577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6"/>
            <p:cNvSpPr/>
            <p:nvPr/>
          </p:nvSpPr>
          <p:spPr>
            <a:xfrm>
              <a:off x="3650150" y="3838400"/>
              <a:ext cx="29775" cy="28000"/>
            </a:xfrm>
            <a:custGeom>
              <a:avLst/>
              <a:gdLst/>
              <a:ahLst/>
              <a:cxnLst/>
              <a:rect l="l" t="t" r="r" b="b"/>
              <a:pathLst>
                <a:path w="1191" h="1120" extrusionOk="0">
                  <a:moveTo>
                    <a:pt x="1191" y="691"/>
                  </a:moveTo>
                  <a:lnTo>
                    <a:pt x="1191" y="465"/>
                  </a:lnTo>
                  <a:cubicBezTo>
                    <a:pt x="310" y="0"/>
                    <a:pt x="0" y="1120"/>
                    <a:pt x="119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6"/>
            <p:cNvSpPr/>
            <p:nvPr/>
          </p:nvSpPr>
          <p:spPr>
            <a:xfrm>
              <a:off x="7368475" y="3847025"/>
              <a:ext cx="17875" cy="8675"/>
            </a:xfrm>
            <a:custGeom>
              <a:avLst/>
              <a:gdLst/>
              <a:ahLst/>
              <a:cxnLst/>
              <a:rect l="l" t="t" r="r" b="b"/>
              <a:pathLst>
                <a:path w="715" h="347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74" y="156"/>
                    <a:pt x="0" y="167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6"/>
            <p:cNvSpPr/>
            <p:nvPr/>
          </p:nvSpPr>
          <p:spPr>
            <a:xfrm>
              <a:off x="255675" y="38497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12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6"/>
            <p:cNvSpPr/>
            <p:nvPr/>
          </p:nvSpPr>
          <p:spPr>
            <a:xfrm>
              <a:off x="7087175" y="38467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6"/>
            <p:cNvSpPr/>
            <p:nvPr/>
          </p:nvSpPr>
          <p:spPr>
            <a:xfrm>
              <a:off x="6810375" y="3839000"/>
              <a:ext cx="31275" cy="16975"/>
            </a:xfrm>
            <a:custGeom>
              <a:avLst/>
              <a:gdLst/>
              <a:ahLst/>
              <a:cxnLst/>
              <a:rect l="l" t="t" r="r" b="b"/>
              <a:pathLst>
                <a:path w="1251" h="679" extrusionOk="0">
                  <a:moveTo>
                    <a:pt x="1072" y="560"/>
                  </a:moveTo>
                  <a:cubicBezTo>
                    <a:pt x="1250" y="179"/>
                    <a:pt x="857" y="72"/>
                    <a:pt x="417" y="0"/>
                  </a:cubicBezTo>
                  <a:cubicBezTo>
                    <a:pt x="0" y="203"/>
                    <a:pt x="191" y="679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6"/>
            <p:cNvSpPr/>
            <p:nvPr/>
          </p:nvSpPr>
          <p:spPr>
            <a:xfrm>
              <a:off x="4714875" y="38494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2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6"/>
            <p:cNvSpPr/>
            <p:nvPr/>
          </p:nvSpPr>
          <p:spPr>
            <a:xfrm>
              <a:off x="791150" y="38494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96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6"/>
            <p:cNvSpPr/>
            <p:nvPr/>
          </p:nvSpPr>
          <p:spPr>
            <a:xfrm>
              <a:off x="7147000" y="38470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8" y="96"/>
                    <a:pt x="442" y="120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6"/>
            <p:cNvSpPr/>
            <p:nvPr/>
          </p:nvSpPr>
          <p:spPr>
            <a:xfrm>
              <a:off x="5299450" y="3824700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3"/>
                  </a:moveTo>
                  <a:cubicBezTo>
                    <a:pt x="1668" y="846"/>
                    <a:pt x="25" y="1"/>
                    <a:pt x="1" y="10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6"/>
            <p:cNvSpPr/>
            <p:nvPr/>
          </p:nvSpPr>
          <p:spPr>
            <a:xfrm>
              <a:off x="774775" y="38464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80"/>
                    <a:pt x="442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6"/>
            <p:cNvSpPr/>
            <p:nvPr/>
          </p:nvSpPr>
          <p:spPr>
            <a:xfrm>
              <a:off x="2782775" y="38384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20"/>
                  </a:moveTo>
                  <a:cubicBezTo>
                    <a:pt x="227" y="60"/>
                    <a:pt x="48" y="0"/>
                    <a:pt x="1" y="120"/>
                  </a:cubicBezTo>
                  <a:cubicBezTo>
                    <a:pt x="12" y="203"/>
                    <a:pt x="191" y="262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6"/>
            <p:cNvSpPr/>
            <p:nvPr/>
          </p:nvSpPr>
          <p:spPr>
            <a:xfrm>
              <a:off x="5739700" y="3833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429" y="345"/>
                  </a:lnTo>
                  <a:cubicBezTo>
                    <a:pt x="441" y="191"/>
                    <a:pt x="715" y="17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6"/>
            <p:cNvSpPr/>
            <p:nvPr/>
          </p:nvSpPr>
          <p:spPr>
            <a:xfrm>
              <a:off x="5489650" y="3833050"/>
              <a:ext cx="16400" cy="8050"/>
            </a:xfrm>
            <a:custGeom>
              <a:avLst/>
              <a:gdLst/>
              <a:ahLst/>
              <a:cxnLst/>
              <a:rect l="l" t="t" r="r" b="b"/>
              <a:pathLst>
                <a:path w="656" h="322" extrusionOk="0">
                  <a:moveTo>
                    <a:pt x="656" y="119"/>
                  </a:moveTo>
                  <a:cubicBezTo>
                    <a:pt x="430" y="119"/>
                    <a:pt x="394" y="24"/>
                    <a:pt x="215" y="0"/>
                  </a:cubicBezTo>
                  <a:cubicBezTo>
                    <a:pt x="215" y="119"/>
                    <a:pt x="37" y="131"/>
                    <a:pt x="1" y="214"/>
                  </a:cubicBezTo>
                  <a:cubicBezTo>
                    <a:pt x="215" y="214"/>
                    <a:pt x="251" y="310"/>
                    <a:pt x="430" y="322"/>
                  </a:cubicBezTo>
                  <a:cubicBezTo>
                    <a:pt x="430" y="238"/>
                    <a:pt x="608" y="203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6"/>
            <p:cNvSpPr/>
            <p:nvPr/>
          </p:nvSpPr>
          <p:spPr>
            <a:xfrm>
              <a:off x="3095325" y="38381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19" y="132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6"/>
            <p:cNvSpPr/>
            <p:nvPr/>
          </p:nvSpPr>
          <p:spPr>
            <a:xfrm>
              <a:off x="1989525" y="3835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6"/>
            <p:cNvSpPr/>
            <p:nvPr/>
          </p:nvSpPr>
          <p:spPr>
            <a:xfrm>
              <a:off x="6649925" y="3835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6"/>
            <p:cNvSpPr/>
            <p:nvPr/>
          </p:nvSpPr>
          <p:spPr>
            <a:xfrm>
              <a:off x="459575" y="38351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6"/>
            <p:cNvSpPr/>
            <p:nvPr/>
          </p:nvSpPr>
          <p:spPr>
            <a:xfrm>
              <a:off x="5612000" y="38324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6"/>
            <p:cNvSpPr/>
            <p:nvPr/>
          </p:nvSpPr>
          <p:spPr>
            <a:xfrm>
              <a:off x="5405425" y="38273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5" y="108"/>
                    <a:pt x="763" y="13"/>
                  </a:cubicBezTo>
                  <a:cubicBezTo>
                    <a:pt x="417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6"/>
            <p:cNvSpPr/>
            <p:nvPr/>
          </p:nvSpPr>
          <p:spPr>
            <a:xfrm>
              <a:off x="5000325" y="38241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12" y="132"/>
                  </a:cubicBezTo>
                  <a:cubicBezTo>
                    <a:pt x="0" y="203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6"/>
            <p:cNvSpPr/>
            <p:nvPr/>
          </p:nvSpPr>
          <p:spPr>
            <a:xfrm>
              <a:off x="4603550" y="382172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6"/>
            <p:cNvSpPr/>
            <p:nvPr/>
          </p:nvSpPr>
          <p:spPr>
            <a:xfrm>
              <a:off x="1927025" y="382410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19" y="132"/>
                  </a:moveTo>
                  <a:cubicBezTo>
                    <a:pt x="179" y="156"/>
                    <a:pt x="441" y="72"/>
                    <a:pt x="345" y="13"/>
                  </a:cubicBezTo>
                  <a:cubicBezTo>
                    <a:pt x="262" y="1"/>
                    <a:pt x="0" y="84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6"/>
            <p:cNvSpPr/>
            <p:nvPr/>
          </p:nvSpPr>
          <p:spPr>
            <a:xfrm>
              <a:off x="684600" y="381905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6"/>
            <p:cNvSpPr/>
            <p:nvPr/>
          </p:nvSpPr>
          <p:spPr>
            <a:xfrm>
              <a:off x="4366900" y="38154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6"/>
            <p:cNvSpPr/>
            <p:nvPr/>
          </p:nvSpPr>
          <p:spPr>
            <a:xfrm>
              <a:off x="1802600" y="381102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96" y="203"/>
                  </a:moveTo>
                  <a:cubicBezTo>
                    <a:pt x="381" y="203"/>
                    <a:pt x="393" y="357"/>
                    <a:pt x="750" y="322"/>
                  </a:cubicBezTo>
                  <a:cubicBezTo>
                    <a:pt x="1072" y="48"/>
                    <a:pt x="0" y="0"/>
                    <a:pt x="96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6"/>
            <p:cNvSpPr/>
            <p:nvPr/>
          </p:nvSpPr>
          <p:spPr>
            <a:xfrm>
              <a:off x="3932325" y="3812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34" y="12"/>
                  </a:cubicBezTo>
                  <a:cubicBezTo>
                    <a:pt x="274" y="1"/>
                    <a:pt x="0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6"/>
            <p:cNvSpPr/>
            <p:nvPr/>
          </p:nvSpPr>
          <p:spPr>
            <a:xfrm>
              <a:off x="3440600" y="381012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9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6"/>
            <p:cNvSpPr/>
            <p:nvPr/>
          </p:nvSpPr>
          <p:spPr>
            <a:xfrm>
              <a:off x="1212650" y="3810725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5"/>
                  </a:cubicBezTo>
                  <a:cubicBezTo>
                    <a:pt x="167" y="84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6"/>
            <p:cNvSpPr/>
            <p:nvPr/>
          </p:nvSpPr>
          <p:spPr>
            <a:xfrm>
              <a:off x="800375" y="3802375"/>
              <a:ext cx="21475" cy="11350"/>
            </a:xfrm>
            <a:custGeom>
              <a:avLst/>
              <a:gdLst/>
              <a:ahLst/>
              <a:cxnLst/>
              <a:rect l="l" t="t" r="r" b="b"/>
              <a:pathLst>
                <a:path w="859" h="454" extrusionOk="0">
                  <a:moveTo>
                    <a:pt x="608" y="453"/>
                  </a:moveTo>
                  <a:cubicBezTo>
                    <a:pt x="739" y="453"/>
                    <a:pt x="858" y="429"/>
                    <a:pt x="822" y="346"/>
                  </a:cubicBezTo>
                  <a:cubicBezTo>
                    <a:pt x="453" y="346"/>
                    <a:pt x="691" y="25"/>
                    <a:pt x="382" y="1"/>
                  </a:cubicBezTo>
                  <a:cubicBezTo>
                    <a:pt x="1" y="227"/>
                    <a:pt x="549" y="227"/>
                    <a:pt x="15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6"/>
            <p:cNvSpPr/>
            <p:nvPr/>
          </p:nvSpPr>
          <p:spPr>
            <a:xfrm>
              <a:off x="3761175" y="3804775"/>
              <a:ext cx="11025" cy="7450"/>
            </a:xfrm>
            <a:custGeom>
              <a:avLst/>
              <a:gdLst/>
              <a:ahLst/>
              <a:cxnLst/>
              <a:rect l="l" t="t" r="r" b="b"/>
              <a:pathLst>
                <a:path w="441" h="298" extrusionOk="0">
                  <a:moveTo>
                    <a:pt x="441" y="131"/>
                  </a:moveTo>
                  <a:cubicBezTo>
                    <a:pt x="441" y="12"/>
                    <a:pt x="48" y="0"/>
                    <a:pt x="0" y="131"/>
                  </a:cubicBezTo>
                  <a:cubicBezTo>
                    <a:pt x="262" y="119"/>
                    <a:pt x="346" y="298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6"/>
            <p:cNvSpPr/>
            <p:nvPr/>
          </p:nvSpPr>
          <p:spPr>
            <a:xfrm>
              <a:off x="889675" y="3799400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9" y="191"/>
                    <a:pt x="703" y="36"/>
                    <a:pt x="310" y="1"/>
                  </a:cubicBezTo>
                  <a:cubicBezTo>
                    <a:pt x="239" y="156"/>
                    <a:pt x="1" y="215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6"/>
            <p:cNvSpPr/>
            <p:nvPr/>
          </p:nvSpPr>
          <p:spPr>
            <a:xfrm>
              <a:off x="3846600" y="3794350"/>
              <a:ext cx="28900" cy="18175"/>
            </a:xfrm>
            <a:custGeom>
              <a:avLst/>
              <a:gdLst/>
              <a:ahLst/>
              <a:cxnLst/>
              <a:rect l="l" t="t" r="r" b="b"/>
              <a:pathLst>
                <a:path w="1156" h="727" extrusionOk="0">
                  <a:moveTo>
                    <a:pt x="1155" y="203"/>
                  </a:moveTo>
                  <a:cubicBezTo>
                    <a:pt x="453" y="274"/>
                    <a:pt x="489" y="0"/>
                    <a:pt x="72" y="203"/>
                  </a:cubicBezTo>
                  <a:cubicBezTo>
                    <a:pt x="0" y="727"/>
                    <a:pt x="1072" y="500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6"/>
            <p:cNvSpPr/>
            <p:nvPr/>
          </p:nvSpPr>
          <p:spPr>
            <a:xfrm>
              <a:off x="1157875" y="380180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6"/>
            <p:cNvSpPr/>
            <p:nvPr/>
          </p:nvSpPr>
          <p:spPr>
            <a:xfrm>
              <a:off x="4799400" y="37964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6"/>
            <p:cNvSpPr/>
            <p:nvPr/>
          </p:nvSpPr>
          <p:spPr>
            <a:xfrm>
              <a:off x="3923400" y="3796425"/>
              <a:ext cx="11925" cy="10150"/>
            </a:xfrm>
            <a:custGeom>
              <a:avLst/>
              <a:gdLst/>
              <a:ahLst/>
              <a:cxnLst/>
              <a:rect l="l" t="t" r="r" b="b"/>
              <a:pathLst>
                <a:path w="477" h="406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62" y="120"/>
                    <a:pt x="215" y="36"/>
                    <a:pt x="48" y="1"/>
                  </a:cubicBezTo>
                  <a:cubicBezTo>
                    <a:pt x="60" y="179"/>
                    <a:pt x="0" y="406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6"/>
            <p:cNvSpPr/>
            <p:nvPr/>
          </p:nvSpPr>
          <p:spPr>
            <a:xfrm>
              <a:off x="878075" y="3798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6"/>
            <p:cNvSpPr/>
            <p:nvPr/>
          </p:nvSpPr>
          <p:spPr>
            <a:xfrm>
              <a:off x="7174100" y="3793150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32"/>
                  </a:moveTo>
                  <a:cubicBezTo>
                    <a:pt x="393" y="1"/>
                    <a:pt x="203" y="60"/>
                    <a:pt x="0" y="132"/>
                  </a:cubicBezTo>
                  <a:cubicBezTo>
                    <a:pt x="12" y="251"/>
                    <a:pt x="393" y="286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6"/>
            <p:cNvSpPr/>
            <p:nvPr/>
          </p:nvSpPr>
          <p:spPr>
            <a:xfrm>
              <a:off x="7345550" y="37901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6"/>
            <p:cNvSpPr/>
            <p:nvPr/>
          </p:nvSpPr>
          <p:spPr>
            <a:xfrm>
              <a:off x="7280350" y="3790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6"/>
            <p:cNvSpPr/>
            <p:nvPr/>
          </p:nvSpPr>
          <p:spPr>
            <a:xfrm>
              <a:off x="7009800" y="3778875"/>
              <a:ext cx="17875" cy="11925"/>
            </a:xfrm>
            <a:custGeom>
              <a:avLst/>
              <a:gdLst/>
              <a:ahLst/>
              <a:cxnLst/>
              <a:rect l="l" t="t" r="r" b="b"/>
              <a:pathLst>
                <a:path w="715" h="477" extrusionOk="0">
                  <a:moveTo>
                    <a:pt x="715" y="476"/>
                  </a:moveTo>
                  <a:lnTo>
                    <a:pt x="715" y="36"/>
                  </a:lnTo>
                  <a:cubicBezTo>
                    <a:pt x="131" y="0"/>
                    <a:pt x="0" y="179"/>
                    <a:pt x="60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6"/>
            <p:cNvSpPr/>
            <p:nvPr/>
          </p:nvSpPr>
          <p:spPr>
            <a:xfrm>
              <a:off x="1595425" y="37875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6"/>
            <p:cNvSpPr/>
            <p:nvPr/>
          </p:nvSpPr>
          <p:spPr>
            <a:xfrm>
              <a:off x="1576375" y="3774100"/>
              <a:ext cx="18475" cy="13725"/>
            </a:xfrm>
            <a:custGeom>
              <a:avLst/>
              <a:gdLst/>
              <a:ahLst/>
              <a:cxnLst/>
              <a:rect l="l" t="t" r="r" b="b"/>
              <a:pathLst>
                <a:path w="739" h="549" extrusionOk="0">
                  <a:moveTo>
                    <a:pt x="1" y="108"/>
                  </a:moveTo>
                  <a:lnTo>
                    <a:pt x="1" y="548"/>
                  </a:lnTo>
                  <a:lnTo>
                    <a:pt x="655" y="548"/>
                  </a:lnTo>
                  <a:cubicBezTo>
                    <a:pt x="715" y="275"/>
                    <a:pt x="739" y="1"/>
                    <a:pt x="1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6"/>
            <p:cNvSpPr/>
            <p:nvPr/>
          </p:nvSpPr>
          <p:spPr>
            <a:xfrm>
              <a:off x="6609450" y="3774100"/>
              <a:ext cx="20850" cy="13425"/>
            </a:xfrm>
            <a:custGeom>
              <a:avLst/>
              <a:gdLst/>
              <a:ahLst/>
              <a:cxnLst/>
              <a:rect l="l" t="t" r="r" b="b"/>
              <a:pathLst>
                <a:path w="834" h="537" extrusionOk="0">
                  <a:moveTo>
                    <a:pt x="215" y="1"/>
                  </a:moveTo>
                  <a:cubicBezTo>
                    <a:pt x="227" y="191"/>
                    <a:pt x="167" y="358"/>
                    <a:pt x="0" y="453"/>
                  </a:cubicBezTo>
                  <a:cubicBezTo>
                    <a:pt x="727" y="537"/>
                    <a:pt x="834" y="13"/>
                    <a:pt x="2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6"/>
            <p:cNvSpPr/>
            <p:nvPr/>
          </p:nvSpPr>
          <p:spPr>
            <a:xfrm>
              <a:off x="3283125" y="377887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30" y="143"/>
                  </a:moveTo>
                  <a:cubicBezTo>
                    <a:pt x="430" y="24"/>
                    <a:pt x="60" y="0"/>
                    <a:pt x="1" y="143"/>
                  </a:cubicBezTo>
                  <a:cubicBezTo>
                    <a:pt x="239" y="143"/>
                    <a:pt x="334" y="298"/>
                    <a:pt x="43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6"/>
            <p:cNvSpPr/>
            <p:nvPr/>
          </p:nvSpPr>
          <p:spPr>
            <a:xfrm>
              <a:off x="1416225" y="37815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6"/>
            <p:cNvSpPr/>
            <p:nvPr/>
          </p:nvSpPr>
          <p:spPr>
            <a:xfrm>
              <a:off x="641425" y="37788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3"/>
                  </a:moveTo>
                  <a:cubicBezTo>
                    <a:pt x="227" y="84"/>
                    <a:pt x="49" y="0"/>
                    <a:pt x="1" y="143"/>
                  </a:cubicBezTo>
                  <a:cubicBezTo>
                    <a:pt x="13" y="215"/>
                    <a:pt x="191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6"/>
            <p:cNvSpPr/>
            <p:nvPr/>
          </p:nvSpPr>
          <p:spPr>
            <a:xfrm>
              <a:off x="413725" y="3775900"/>
              <a:ext cx="21750" cy="10125"/>
            </a:xfrm>
            <a:custGeom>
              <a:avLst/>
              <a:gdLst/>
              <a:ahLst/>
              <a:cxnLst/>
              <a:rect l="l" t="t" r="r" b="b"/>
              <a:pathLst>
                <a:path w="870" h="405" extrusionOk="0">
                  <a:moveTo>
                    <a:pt x="870" y="155"/>
                  </a:moveTo>
                  <a:cubicBezTo>
                    <a:pt x="572" y="0"/>
                    <a:pt x="60" y="0"/>
                    <a:pt x="1" y="262"/>
                  </a:cubicBezTo>
                  <a:cubicBezTo>
                    <a:pt x="286" y="405"/>
                    <a:pt x="810" y="405"/>
                    <a:pt x="87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6"/>
            <p:cNvSpPr/>
            <p:nvPr/>
          </p:nvSpPr>
          <p:spPr>
            <a:xfrm>
              <a:off x="3464700" y="376547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1" y="679"/>
                  </a:moveTo>
                  <a:cubicBezTo>
                    <a:pt x="1168" y="0"/>
                    <a:pt x="1" y="596"/>
                    <a:pt x="100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6"/>
            <p:cNvSpPr/>
            <p:nvPr/>
          </p:nvSpPr>
          <p:spPr>
            <a:xfrm>
              <a:off x="878975" y="377410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72" y="227"/>
                  </a:moveTo>
                  <a:cubicBezTo>
                    <a:pt x="357" y="227"/>
                    <a:pt x="369" y="370"/>
                    <a:pt x="726" y="334"/>
                  </a:cubicBezTo>
                  <a:cubicBezTo>
                    <a:pt x="1072" y="60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6"/>
            <p:cNvSpPr/>
            <p:nvPr/>
          </p:nvSpPr>
          <p:spPr>
            <a:xfrm>
              <a:off x="5693550" y="37759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6"/>
            <p:cNvSpPr/>
            <p:nvPr/>
          </p:nvSpPr>
          <p:spPr>
            <a:xfrm>
              <a:off x="4922025" y="376845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751" y="453"/>
                  </a:moveTo>
                  <a:cubicBezTo>
                    <a:pt x="810" y="191"/>
                    <a:pt x="691" y="24"/>
                    <a:pt x="322" y="1"/>
                  </a:cubicBezTo>
                  <a:cubicBezTo>
                    <a:pt x="239" y="155"/>
                    <a:pt x="1" y="215"/>
                    <a:pt x="9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6"/>
            <p:cNvSpPr/>
            <p:nvPr/>
          </p:nvSpPr>
          <p:spPr>
            <a:xfrm>
              <a:off x="2498525" y="376457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6" y="382"/>
                  </a:moveTo>
                  <a:cubicBezTo>
                    <a:pt x="1250" y="1"/>
                    <a:pt x="0" y="656"/>
                    <a:pt x="726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6"/>
            <p:cNvSpPr/>
            <p:nvPr/>
          </p:nvSpPr>
          <p:spPr>
            <a:xfrm>
              <a:off x="1918075" y="37654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6"/>
                    <a:pt x="49" y="0"/>
                  </a:cubicBezTo>
                  <a:cubicBezTo>
                    <a:pt x="60" y="179"/>
                    <a:pt x="1" y="393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6"/>
            <p:cNvSpPr/>
            <p:nvPr/>
          </p:nvSpPr>
          <p:spPr>
            <a:xfrm>
              <a:off x="1707050" y="37711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6"/>
            <p:cNvSpPr/>
            <p:nvPr/>
          </p:nvSpPr>
          <p:spPr>
            <a:xfrm>
              <a:off x="3356350" y="3767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67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6"/>
            <p:cNvSpPr/>
            <p:nvPr/>
          </p:nvSpPr>
          <p:spPr>
            <a:xfrm>
              <a:off x="834625" y="37678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67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6"/>
            <p:cNvSpPr/>
            <p:nvPr/>
          </p:nvSpPr>
          <p:spPr>
            <a:xfrm>
              <a:off x="5712300" y="3763100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6"/>
            <p:cNvSpPr/>
            <p:nvPr/>
          </p:nvSpPr>
          <p:spPr>
            <a:xfrm>
              <a:off x="2690800" y="376012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6"/>
            <p:cNvSpPr/>
            <p:nvPr/>
          </p:nvSpPr>
          <p:spPr>
            <a:xfrm>
              <a:off x="1846350" y="3757425"/>
              <a:ext cx="26825" cy="9275"/>
            </a:xfrm>
            <a:custGeom>
              <a:avLst/>
              <a:gdLst/>
              <a:ahLst/>
              <a:cxnLst/>
              <a:rect l="l" t="t" r="r" b="b"/>
              <a:pathLst>
                <a:path w="1073" h="371" extrusionOk="0">
                  <a:moveTo>
                    <a:pt x="72" y="227"/>
                  </a:moveTo>
                  <a:cubicBezTo>
                    <a:pt x="358" y="227"/>
                    <a:pt x="370" y="370"/>
                    <a:pt x="727" y="334"/>
                  </a:cubicBezTo>
                  <a:cubicBezTo>
                    <a:pt x="1072" y="49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6"/>
            <p:cNvSpPr/>
            <p:nvPr/>
          </p:nvSpPr>
          <p:spPr>
            <a:xfrm>
              <a:off x="2677100" y="37592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68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6"/>
            <p:cNvSpPr/>
            <p:nvPr/>
          </p:nvSpPr>
          <p:spPr>
            <a:xfrm>
              <a:off x="1957075" y="3760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3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6"/>
            <p:cNvSpPr/>
            <p:nvPr/>
          </p:nvSpPr>
          <p:spPr>
            <a:xfrm>
              <a:off x="1842475" y="4446800"/>
              <a:ext cx="40225" cy="16700"/>
            </a:xfrm>
            <a:custGeom>
              <a:avLst/>
              <a:gdLst/>
              <a:ahLst/>
              <a:cxnLst/>
              <a:rect l="l" t="t" r="r" b="b"/>
              <a:pathLst>
                <a:path w="1609" h="668" extrusionOk="0">
                  <a:moveTo>
                    <a:pt x="227" y="668"/>
                  </a:moveTo>
                  <a:cubicBezTo>
                    <a:pt x="1608" y="596"/>
                    <a:pt x="239" y="1"/>
                    <a:pt x="1" y="334"/>
                  </a:cubicBezTo>
                  <a:cubicBezTo>
                    <a:pt x="275" y="358"/>
                    <a:pt x="251" y="513"/>
                    <a:pt x="227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6"/>
            <p:cNvSpPr/>
            <p:nvPr/>
          </p:nvSpPr>
          <p:spPr>
            <a:xfrm>
              <a:off x="7125575" y="4148550"/>
              <a:ext cx="27125" cy="11050"/>
            </a:xfrm>
            <a:custGeom>
              <a:avLst/>
              <a:gdLst/>
              <a:ahLst/>
              <a:cxnLst/>
              <a:rect l="l" t="t" r="r" b="b"/>
              <a:pathLst>
                <a:path w="1085" h="442" extrusionOk="0">
                  <a:moveTo>
                    <a:pt x="1084" y="441"/>
                  </a:moveTo>
                  <a:cubicBezTo>
                    <a:pt x="1013" y="144"/>
                    <a:pt x="525" y="72"/>
                    <a:pt x="1" y="1"/>
                  </a:cubicBezTo>
                  <a:cubicBezTo>
                    <a:pt x="84" y="275"/>
                    <a:pt x="667" y="322"/>
                    <a:pt x="10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6"/>
            <p:cNvSpPr/>
            <p:nvPr/>
          </p:nvSpPr>
          <p:spPr>
            <a:xfrm>
              <a:off x="7380375" y="3914900"/>
              <a:ext cx="29500" cy="16700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239" y="560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191"/>
                    <a:pt x="0" y="143"/>
                    <a:pt x="23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6"/>
            <p:cNvSpPr/>
            <p:nvPr/>
          </p:nvSpPr>
          <p:spPr>
            <a:xfrm>
              <a:off x="858425" y="3840475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65" y="382"/>
                  </a:moveTo>
                  <a:cubicBezTo>
                    <a:pt x="548" y="191"/>
                    <a:pt x="739" y="418"/>
                    <a:pt x="1120" y="382"/>
                  </a:cubicBezTo>
                  <a:lnTo>
                    <a:pt x="1120" y="37"/>
                  </a:lnTo>
                  <a:cubicBezTo>
                    <a:pt x="703" y="1"/>
                    <a:pt x="1" y="358"/>
                    <a:pt x="465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6"/>
            <p:cNvSpPr/>
            <p:nvPr/>
          </p:nvSpPr>
          <p:spPr>
            <a:xfrm>
              <a:off x="837600" y="3774400"/>
              <a:ext cx="29775" cy="11625"/>
            </a:xfrm>
            <a:custGeom>
              <a:avLst/>
              <a:gdLst/>
              <a:ahLst/>
              <a:cxnLst/>
              <a:rect l="l" t="t" r="r" b="b"/>
              <a:pathLst>
                <a:path w="1191" h="465" extrusionOk="0">
                  <a:moveTo>
                    <a:pt x="1084" y="322"/>
                  </a:moveTo>
                  <a:cubicBezTo>
                    <a:pt x="655" y="322"/>
                    <a:pt x="798" y="1"/>
                    <a:pt x="203" y="96"/>
                  </a:cubicBezTo>
                  <a:cubicBezTo>
                    <a:pt x="0" y="382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6"/>
            <p:cNvSpPr/>
            <p:nvPr/>
          </p:nvSpPr>
          <p:spPr>
            <a:xfrm>
              <a:off x="7044325" y="5512700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44"/>
                  </a:moveTo>
                  <a:cubicBezTo>
                    <a:pt x="393" y="1"/>
                    <a:pt x="203" y="61"/>
                    <a:pt x="0" y="144"/>
                  </a:cubicBezTo>
                  <a:cubicBezTo>
                    <a:pt x="0" y="263"/>
                    <a:pt x="381" y="287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6"/>
            <p:cNvSpPr/>
            <p:nvPr/>
          </p:nvSpPr>
          <p:spPr>
            <a:xfrm>
              <a:off x="6568675" y="55154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55"/>
                  </a:moveTo>
                  <a:cubicBezTo>
                    <a:pt x="155" y="179"/>
                    <a:pt x="429" y="83"/>
                    <a:pt x="322" y="36"/>
                  </a:cubicBezTo>
                  <a:cubicBezTo>
                    <a:pt x="262" y="0"/>
                    <a:pt x="0" y="95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6"/>
            <p:cNvSpPr/>
            <p:nvPr/>
          </p:nvSpPr>
          <p:spPr>
            <a:xfrm>
              <a:off x="2760750" y="551360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191"/>
                    <a:pt x="251" y="263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6"/>
            <p:cNvSpPr/>
            <p:nvPr/>
          </p:nvSpPr>
          <p:spPr>
            <a:xfrm>
              <a:off x="288725" y="55136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95" y="84"/>
                    <a:pt x="0" y="227"/>
                  </a:cubicBezTo>
                  <a:cubicBezTo>
                    <a:pt x="345" y="203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6"/>
            <p:cNvSpPr/>
            <p:nvPr/>
          </p:nvSpPr>
          <p:spPr>
            <a:xfrm>
              <a:off x="2307425" y="55127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31" y="156"/>
                  </a:cubicBezTo>
                  <a:cubicBezTo>
                    <a:pt x="191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6"/>
            <p:cNvSpPr/>
            <p:nvPr/>
          </p:nvSpPr>
          <p:spPr>
            <a:xfrm>
              <a:off x="5639075" y="55097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80" y="180"/>
                    <a:pt x="453" y="96"/>
                    <a:pt x="346" y="37"/>
                  </a:cubicBezTo>
                  <a:cubicBezTo>
                    <a:pt x="275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6"/>
            <p:cNvSpPr/>
            <p:nvPr/>
          </p:nvSpPr>
          <p:spPr>
            <a:xfrm>
              <a:off x="4302300" y="5509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80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6"/>
            <p:cNvSpPr/>
            <p:nvPr/>
          </p:nvSpPr>
          <p:spPr>
            <a:xfrm>
              <a:off x="1641850" y="5496350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656" y="0"/>
                  </a:moveTo>
                  <a:cubicBezTo>
                    <a:pt x="465" y="203"/>
                    <a:pt x="144" y="334"/>
                    <a:pt x="1" y="572"/>
                  </a:cubicBezTo>
                  <a:cubicBezTo>
                    <a:pt x="453" y="572"/>
                    <a:pt x="127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6"/>
            <p:cNvSpPr/>
            <p:nvPr/>
          </p:nvSpPr>
          <p:spPr>
            <a:xfrm>
              <a:off x="1514475" y="5507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44"/>
                  </a:moveTo>
                  <a:cubicBezTo>
                    <a:pt x="155" y="167"/>
                    <a:pt x="429" y="84"/>
                    <a:pt x="321" y="25"/>
                  </a:cubicBezTo>
                  <a:cubicBezTo>
                    <a:pt x="262" y="1"/>
                    <a:pt x="0" y="84"/>
                    <a:pt x="9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6"/>
            <p:cNvSpPr/>
            <p:nvPr/>
          </p:nvSpPr>
          <p:spPr>
            <a:xfrm>
              <a:off x="1057850" y="55043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8" y="179"/>
                    <a:pt x="429" y="84"/>
                    <a:pt x="310" y="24"/>
                  </a:cubicBezTo>
                  <a:cubicBezTo>
                    <a:pt x="263" y="1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6"/>
            <p:cNvSpPr/>
            <p:nvPr/>
          </p:nvSpPr>
          <p:spPr>
            <a:xfrm>
              <a:off x="2356825" y="55017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96" y="131"/>
                  </a:moveTo>
                  <a:cubicBezTo>
                    <a:pt x="155" y="167"/>
                    <a:pt x="429" y="72"/>
                    <a:pt x="322" y="12"/>
                  </a:cubicBezTo>
                  <a:cubicBezTo>
                    <a:pt x="263" y="0"/>
                    <a:pt x="1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6"/>
            <p:cNvSpPr/>
            <p:nvPr/>
          </p:nvSpPr>
          <p:spPr>
            <a:xfrm>
              <a:off x="2462800" y="54963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6"/>
            <p:cNvSpPr/>
            <p:nvPr/>
          </p:nvSpPr>
          <p:spPr>
            <a:xfrm>
              <a:off x="5375650" y="54930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214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6"/>
            <p:cNvSpPr/>
            <p:nvPr/>
          </p:nvSpPr>
          <p:spPr>
            <a:xfrm>
              <a:off x="3533175" y="54930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214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6"/>
            <p:cNvSpPr/>
            <p:nvPr/>
          </p:nvSpPr>
          <p:spPr>
            <a:xfrm>
              <a:off x="622975" y="54957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6"/>
            <p:cNvSpPr/>
            <p:nvPr/>
          </p:nvSpPr>
          <p:spPr>
            <a:xfrm>
              <a:off x="4522575" y="548800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20"/>
                  </a:moveTo>
                  <a:cubicBezTo>
                    <a:pt x="429" y="120"/>
                    <a:pt x="405" y="25"/>
                    <a:pt x="227" y="1"/>
                  </a:cubicBezTo>
                  <a:cubicBezTo>
                    <a:pt x="227" y="120"/>
                    <a:pt x="48" y="132"/>
                    <a:pt x="1" y="215"/>
                  </a:cubicBezTo>
                  <a:cubicBezTo>
                    <a:pt x="227" y="215"/>
                    <a:pt x="251" y="310"/>
                    <a:pt x="429" y="334"/>
                  </a:cubicBezTo>
                  <a:cubicBezTo>
                    <a:pt x="429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6"/>
            <p:cNvSpPr/>
            <p:nvPr/>
          </p:nvSpPr>
          <p:spPr>
            <a:xfrm>
              <a:off x="4024300" y="5488000"/>
              <a:ext cx="26525" cy="15800"/>
            </a:xfrm>
            <a:custGeom>
              <a:avLst/>
              <a:gdLst/>
              <a:ahLst/>
              <a:cxnLst/>
              <a:rect l="l" t="t" r="r" b="b"/>
              <a:pathLst>
                <a:path w="1061" h="632" extrusionOk="0">
                  <a:moveTo>
                    <a:pt x="1013" y="239"/>
                  </a:moveTo>
                  <a:cubicBezTo>
                    <a:pt x="1060" y="156"/>
                    <a:pt x="691" y="1"/>
                    <a:pt x="584" y="13"/>
                  </a:cubicBezTo>
                  <a:cubicBezTo>
                    <a:pt x="1" y="96"/>
                    <a:pt x="715" y="632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6"/>
            <p:cNvSpPr/>
            <p:nvPr/>
          </p:nvSpPr>
          <p:spPr>
            <a:xfrm>
              <a:off x="528025" y="5479075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8" y="477"/>
                  </a:moveTo>
                  <a:cubicBezTo>
                    <a:pt x="1263" y="96"/>
                    <a:pt x="84" y="1"/>
                    <a:pt x="1" y="251"/>
                  </a:cubicBezTo>
                  <a:cubicBezTo>
                    <a:pt x="346" y="310"/>
                    <a:pt x="179" y="608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6"/>
            <p:cNvSpPr/>
            <p:nvPr/>
          </p:nvSpPr>
          <p:spPr>
            <a:xfrm>
              <a:off x="848600" y="5468075"/>
              <a:ext cx="39625" cy="18475"/>
            </a:xfrm>
            <a:custGeom>
              <a:avLst/>
              <a:gdLst/>
              <a:ahLst/>
              <a:cxnLst/>
              <a:rect l="l" t="t" r="r" b="b"/>
              <a:pathLst>
                <a:path w="1585" h="739" extrusionOk="0">
                  <a:moveTo>
                    <a:pt x="1299" y="691"/>
                  </a:moveTo>
                  <a:cubicBezTo>
                    <a:pt x="1477" y="560"/>
                    <a:pt x="1584" y="393"/>
                    <a:pt x="1525" y="119"/>
                  </a:cubicBezTo>
                  <a:cubicBezTo>
                    <a:pt x="810" y="179"/>
                    <a:pt x="513" y="48"/>
                    <a:pt x="1" y="0"/>
                  </a:cubicBezTo>
                  <a:cubicBezTo>
                    <a:pt x="263" y="333"/>
                    <a:pt x="346" y="738"/>
                    <a:pt x="1299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6"/>
            <p:cNvSpPr/>
            <p:nvPr/>
          </p:nvSpPr>
          <p:spPr>
            <a:xfrm>
              <a:off x="1138225" y="5465675"/>
              <a:ext cx="56875" cy="14325"/>
            </a:xfrm>
            <a:custGeom>
              <a:avLst/>
              <a:gdLst/>
              <a:ahLst/>
              <a:cxnLst/>
              <a:rect l="l" t="t" r="r" b="b"/>
              <a:pathLst>
                <a:path w="2275" h="573" extrusionOk="0">
                  <a:moveTo>
                    <a:pt x="798" y="560"/>
                  </a:moveTo>
                  <a:cubicBezTo>
                    <a:pt x="739" y="156"/>
                    <a:pt x="2275" y="572"/>
                    <a:pt x="1894" y="1"/>
                  </a:cubicBezTo>
                  <a:cubicBezTo>
                    <a:pt x="1274" y="60"/>
                    <a:pt x="763" y="156"/>
                    <a:pt x="143" y="215"/>
                  </a:cubicBezTo>
                  <a:cubicBezTo>
                    <a:pt x="1" y="537"/>
                    <a:pt x="608" y="441"/>
                    <a:pt x="79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6"/>
            <p:cNvSpPr/>
            <p:nvPr/>
          </p:nvSpPr>
          <p:spPr>
            <a:xfrm>
              <a:off x="5481625" y="54734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6"/>
            <p:cNvSpPr/>
            <p:nvPr/>
          </p:nvSpPr>
          <p:spPr>
            <a:xfrm>
              <a:off x="5419125" y="54686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0" y="215"/>
                  </a:moveTo>
                  <a:lnTo>
                    <a:pt x="441" y="215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6"/>
            <p:cNvSpPr/>
            <p:nvPr/>
          </p:nvSpPr>
          <p:spPr>
            <a:xfrm>
              <a:off x="4332375" y="54677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70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6"/>
            <p:cNvSpPr/>
            <p:nvPr/>
          </p:nvSpPr>
          <p:spPr>
            <a:xfrm>
              <a:off x="6521050" y="5457350"/>
              <a:ext cx="35150" cy="16700"/>
            </a:xfrm>
            <a:custGeom>
              <a:avLst/>
              <a:gdLst/>
              <a:ahLst/>
              <a:cxnLst/>
              <a:rect l="l" t="t" r="r" b="b"/>
              <a:pathLst>
                <a:path w="1406" h="668" extrusionOk="0">
                  <a:moveTo>
                    <a:pt x="715" y="0"/>
                  </a:moveTo>
                  <a:cubicBezTo>
                    <a:pt x="679" y="215"/>
                    <a:pt x="0" y="72"/>
                    <a:pt x="60" y="346"/>
                  </a:cubicBezTo>
                  <a:cubicBezTo>
                    <a:pt x="441" y="667"/>
                    <a:pt x="1405" y="167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6"/>
            <p:cNvSpPr/>
            <p:nvPr/>
          </p:nvSpPr>
          <p:spPr>
            <a:xfrm>
              <a:off x="5476275" y="54648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31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6"/>
            <p:cNvSpPr/>
            <p:nvPr/>
          </p:nvSpPr>
          <p:spPr>
            <a:xfrm>
              <a:off x="7364900" y="54600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6"/>
            <p:cNvSpPr/>
            <p:nvPr/>
          </p:nvSpPr>
          <p:spPr>
            <a:xfrm>
              <a:off x="4811600" y="5449900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393" y="632"/>
                  </a:moveTo>
                  <a:cubicBezTo>
                    <a:pt x="465" y="477"/>
                    <a:pt x="703" y="406"/>
                    <a:pt x="608" y="179"/>
                  </a:cubicBezTo>
                  <a:cubicBezTo>
                    <a:pt x="1" y="1"/>
                    <a:pt x="1" y="668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6"/>
            <p:cNvSpPr/>
            <p:nvPr/>
          </p:nvSpPr>
          <p:spPr>
            <a:xfrm>
              <a:off x="4470775" y="5459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68" y="179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6"/>
            <p:cNvSpPr/>
            <p:nvPr/>
          </p:nvSpPr>
          <p:spPr>
            <a:xfrm>
              <a:off x="2202350" y="5449900"/>
              <a:ext cx="37525" cy="17900"/>
            </a:xfrm>
            <a:custGeom>
              <a:avLst/>
              <a:gdLst/>
              <a:ahLst/>
              <a:cxnLst/>
              <a:rect l="l" t="t" r="r" b="b"/>
              <a:pathLst>
                <a:path w="1501" h="716" extrusionOk="0">
                  <a:moveTo>
                    <a:pt x="191" y="406"/>
                  </a:moveTo>
                  <a:cubicBezTo>
                    <a:pt x="536" y="715"/>
                    <a:pt x="1477" y="406"/>
                    <a:pt x="1501" y="179"/>
                  </a:cubicBezTo>
                  <a:cubicBezTo>
                    <a:pt x="1060" y="251"/>
                    <a:pt x="0" y="1"/>
                    <a:pt x="191" y="4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6"/>
            <p:cNvSpPr/>
            <p:nvPr/>
          </p:nvSpPr>
          <p:spPr>
            <a:xfrm>
              <a:off x="1336175" y="544485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8" y="500"/>
                  </a:moveTo>
                  <a:cubicBezTo>
                    <a:pt x="834" y="334"/>
                    <a:pt x="726" y="0"/>
                    <a:pt x="60" y="60"/>
                  </a:cubicBezTo>
                  <a:cubicBezTo>
                    <a:pt x="0" y="310"/>
                    <a:pt x="119" y="477"/>
                    <a:pt x="488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6"/>
            <p:cNvSpPr/>
            <p:nvPr/>
          </p:nvSpPr>
          <p:spPr>
            <a:xfrm>
              <a:off x="7215175" y="5450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36"/>
                  </a:cubicBezTo>
                  <a:cubicBezTo>
                    <a:pt x="274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6"/>
            <p:cNvSpPr/>
            <p:nvPr/>
          </p:nvSpPr>
          <p:spPr>
            <a:xfrm>
              <a:off x="7258625" y="54481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6"/>
            <p:cNvSpPr/>
            <p:nvPr/>
          </p:nvSpPr>
          <p:spPr>
            <a:xfrm>
              <a:off x="5652775" y="543830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536"/>
                  </a:moveTo>
                  <a:cubicBezTo>
                    <a:pt x="834" y="631"/>
                    <a:pt x="834" y="0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6"/>
            <p:cNvSpPr/>
            <p:nvPr/>
          </p:nvSpPr>
          <p:spPr>
            <a:xfrm>
              <a:off x="2266950" y="544515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60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6"/>
            <p:cNvSpPr/>
            <p:nvPr/>
          </p:nvSpPr>
          <p:spPr>
            <a:xfrm>
              <a:off x="882550" y="5429075"/>
              <a:ext cx="32750" cy="19375"/>
            </a:xfrm>
            <a:custGeom>
              <a:avLst/>
              <a:gdLst/>
              <a:ahLst/>
              <a:cxnLst/>
              <a:rect l="l" t="t" r="r" b="b"/>
              <a:pathLst>
                <a:path w="1310" h="775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67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6"/>
            <p:cNvSpPr/>
            <p:nvPr/>
          </p:nvSpPr>
          <p:spPr>
            <a:xfrm>
              <a:off x="5041700" y="54368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7"/>
                  </a:moveTo>
                  <a:cubicBezTo>
                    <a:pt x="262" y="1"/>
                    <a:pt x="0" y="96"/>
                    <a:pt x="95" y="144"/>
                  </a:cubicBezTo>
                  <a:cubicBezTo>
                    <a:pt x="155" y="168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6"/>
            <p:cNvSpPr/>
            <p:nvPr/>
          </p:nvSpPr>
          <p:spPr>
            <a:xfrm>
              <a:off x="4978300" y="5434725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15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03"/>
                    <a:pt x="238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6"/>
            <p:cNvSpPr/>
            <p:nvPr/>
          </p:nvSpPr>
          <p:spPr>
            <a:xfrm>
              <a:off x="1294500" y="5424600"/>
              <a:ext cx="16100" cy="14325"/>
            </a:xfrm>
            <a:custGeom>
              <a:avLst/>
              <a:gdLst/>
              <a:ahLst/>
              <a:cxnLst/>
              <a:rect l="l" t="t" r="r" b="b"/>
              <a:pathLst>
                <a:path w="644" h="573" extrusionOk="0">
                  <a:moveTo>
                    <a:pt x="429" y="525"/>
                  </a:moveTo>
                  <a:cubicBezTo>
                    <a:pt x="441" y="453"/>
                    <a:pt x="465" y="394"/>
                    <a:pt x="643" y="406"/>
                  </a:cubicBezTo>
                  <a:lnTo>
                    <a:pt x="643" y="179"/>
                  </a:lnTo>
                  <a:cubicBezTo>
                    <a:pt x="107" y="1"/>
                    <a:pt x="0" y="572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6"/>
            <p:cNvSpPr/>
            <p:nvPr/>
          </p:nvSpPr>
          <p:spPr>
            <a:xfrm>
              <a:off x="4340400" y="54314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55"/>
                    <a:pt x="441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6"/>
            <p:cNvSpPr/>
            <p:nvPr/>
          </p:nvSpPr>
          <p:spPr>
            <a:xfrm>
              <a:off x="265500" y="542610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727" y="346"/>
                  </a:moveTo>
                  <a:lnTo>
                    <a:pt x="727" y="0"/>
                  </a:lnTo>
                  <a:lnTo>
                    <a:pt x="286" y="0"/>
                  </a:lnTo>
                  <a:cubicBezTo>
                    <a:pt x="274" y="155"/>
                    <a:pt x="0" y="167"/>
                    <a:pt x="8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6"/>
            <p:cNvSpPr/>
            <p:nvPr/>
          </p:nvSpPr>
          <p:spPr>
            <a:xfrm>
              <a:off x="6853825" y="5425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6"/>
            <p:cNvSpPr/>
            <p:nvPr/>
          </p:nvSpPr>
          <p:spPr>
            <a:xfrm>
              <a:off x="4370175" y="5421025"/>
              <a:ext cx="18175" cy="13725"/>
            </a:xfrm>
            <a:custGeom>
              <a:avLst/>
              <a:gdLst/>
              <a:ahLst/>
              <a:cxnLst/>
              <a:rect l="l" t="t" r="r" b="b"/>
              <a:pathLst>
                <a:path w="727" h="549" extrusionOk="0">
                  <a:moveTo>
                    <a:pt x="667" y="441"/>
                  </a:moveTo>
                  <a:cubicBezTo>
                    <a:pt x="727" y="191"/>
                    <a:pt x="620" y="25"/>
                    <a:pt x="227" y="1"/>
                  </a:cubicBezTo>
                  <a:cubicBezTo>
                    <a:pt x="274" y="191"/>
                    <a:pt x="1" y="549"/>
                    <a:pt x="6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6"/>
            <p:cNvSpPr/>
            <p:nvPr/>
          </p:nvSpPr>
          <p:spPr>
            <a:xfrm>
              <a:off x="3330175" y="5409425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5"/>
                  </a:moveTo>
                  <a:cubicBezTo>
                    <a:pt x="1810" y="465"/>
                    <a:pt x="715" y="143"/>
                    <a:pt x="83" y="1"/>
                  </a:cubicBezTo>
                  <a:cubicBezTo>
                    <a:pt x="0" y="536"/>
                    <a:pt x="476" y="774"/>
                    <a:pt x="1167" y="9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6"/>
            <p:cNvSpPr/>
            <p:nvPr/>
          </p:nvSpPr>
          <p:spPr>
            <a:xfrm>
              <a:off x="6872875" y="542282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46" y="24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6"/>
            <p:cNvSpPr/>
            <p:nvPr/>
          </p:nvSpPr>
          <p:spPr>
            <a:xfrm>
              <a:off x="655725" y="542282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31"/>
                  </a:moveTo>
                  <a:cubicBezTo>
                    <a:pt x="155" y="167"/>
                    <a:pt x="429" y="72"/>
                    <a:pt x="322" y="24"/>
                  </a:cubicBezTo>
                  <a:cubicBezTo>
                    <a:pt x="262" y="0"/>
                    <a:pt x="0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6"/>
            <p:cNvSpPr/>
            <p:nvPr/>
          </p:nvSpPr>
          <p:spPr>
            <a:xfrm>
              <a:off x="4302300" y="54198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6"/>
            <p:cNvSpPr/>
            <p:nvPr/>
          </p:nvSpPr>
          <p:spPr>
            <a:xfrm>
              <a:off x="1506125" y="5410925"/>
              <a:ext cx="27700" cy="15500"/>
            </a:xfrm>
            <a:custGeom>
              <a:avLst/>
              <a:gdLst/>
              <a:ahLst/>
              <a:cxnLst/>
              <a:rect l="l" t="t" r="r" b="b"/>
              <a:pathLst>
                <a:path w="1108" h="620" extrusionOk="0">
                  <a:moveTo>
                    <a:pt x="882" y="500"/>
                  </a:moveTo>
                  <a:cubicBezTo>
                    <a:pt x="1108" y="214"/>
                    <a:pt x="155" y="0"/>
                    <a:pt x="1" y="274"/>
                  </a:cubicBezTo>
                  <a:cubicBezTo>
                    <a:pt x="346" y="322"/>
                    <a:pt x="191" y="619"/>
                    <a:pt x="882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6"/>
            <p:cNvSpPr/>
            <p:nvPr/>
          </p:nvSpPr>
          <p:spPr>
            <a:xfrm>
              <a:off x="454800" y="5417450"/>
              <a:ext cx="18775" cy="6000"/>
            </a:xfrm>
            <a:custGeom>
              <a:avLst/>
              <a:gdLst/>
              <a:ahLst/>
              <a:cxnLst/>
              <a:rect l="l" t="t" r="r" b="b"/>
              <a:pathLst>
                <a:path w="751" h="240" extrusionOk="0">
                  <a:moveTo>
                    <a:pt x="537" y="239"/>
                  </a:moveTo>
                  <a:cubicBezTo>
                    <a:pt x="537" y="120"/>
                    <a:pt x="715" y="108"/>
                    <a:pt x="751" y="13"/>
                  </a:cubicBezTo>
                  <a:cubicBezTo>
                    <a:pt x="417" y="37"/>
                    <a:pt x="1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6"/>
            <p:cNvSpPr/>
            <p:nvPr/>
          </p:nvSpPr>
          <p:spPr>
            <a:xfrm>
              <a:off x="2223475" y="541745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75" y="37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6"/>
            <p:cNvSpPr/>
            <p:nvPr/>
          </p:nvSpPr>
          <p:spPr>
            <a:xfrm>
              <a:off x="1726400" y="54171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4" y="24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67"/>
                    <a:pt x="429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6"/>
            <p:cNvSpPr/>
            <p:nvPr/>
          </p:nvSpPr>
          <p:spPr>
            <a:xfrm>
              <a:off x="5737025" y="54055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45" y="36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6"/>
            <p:cNvSpPr/>
            <p:nvPr/>
          </p:nvSpPr>
          <p:spPr>
            <a:xfrm>
              <a:off x="4544000" y="53981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07"/>
                  </a:moveTo>
                  <a:lnTo>
                    <a:pt x="1" y="333"/>
                  </a:lnTo>
                  <a:cubicBezTo>
                    <a:pt x="406" y="714"/>
                    <a:pt x="1072" y="0"/>
                    <a:pt x="1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6"/>
            <p:cNvSpPr/>
            <p:nvPr/>
          </p:nvSpPr>
          <p:spPr>
            <a:xfrm>
              <a:off x="3715325" y="54055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6"/>
            <p:cNvSpPr/>
            <p:nvPr/>
          </p:nvSpPr>
          <p:spPr>
            <a:xfrm>
              <a:off x="2168425" y="5400800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4" y="346"/>
                  </a:moveTo>
                  <a:cubicBezTo>
                    <a:pt x="441" y="191"/>
                    <a:pt x="572" y="84"/>
                    <a:pt x="691" y="0"/>
                  </a:cubicBezTo>
                  <a:lnTo>
                    <a:pt x="36" y="0"/>
                  </a:lnTo>
                  <a:cubicBezTo>
                    <a:pt x="48" y="179"/>
                    <a:pt x="0" y="405"/>
                    <a:pt x="46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6"/>
            <p:cNvSpPr/>
            <p:nvPr/>
          </p:nvSpPr>
          <p:spPr>
            <a:xfrm>
              <a:off x="4340400" y="54028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6"/>
            <p:cNvSpPr/>
            <p:nvPr/>
          </p:nvSpPr>
          <p:spPr>
            <a:xfrm>
              <a:off x="2625625" y="54002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48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6"/>
            <p:cNvSpPr/>
            <p:nvPr/>
          </p:nvSpPr>
          <p:spPr>
            <a:xfrm>
              <a:off x="2560725" y="54008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6"/>
            <p:cNvSpPr/>
            <p:nvPr/>
          </p:nvSpPr>
          <p:spPr>
            <a:xfrm>
              <a:off x="2190150" y="5397825"/>
              <a:ext cx="16975" cy="9250"/>
            </a:xfrm>
            <a:custGeom>
              <a:avLst/>
              <a:gdLst/>
              <a:ahLst/>
              <a:cxnLst/>
              <a:rect l="l" t="t" r="r" b="b"/>
              <a:pathLst>
                <a:path w="679" h="370" extrusionOk="0">
                  <a:moveTo>
                    <a:pt x="679" y="34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50"/>
                    <a:pt x="203" y="369"/>
                    <a:pt x="67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6"/>
            <p:cNvSpPr/>
            <p:nvPr/>
          </p:nvSpPr>
          <p:spPr>
            <a:xfrm>
              <a:off x="1701975" y="53975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6"/>
            <p:cNvSpPr/>
            <p:nvPr/>
          </p:nvSpPr>
          <p:spPr>
            <a:xfrm>
              <a:off x="7158325" y="53951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6"/>
            <p:cNvSpPr/>
            <p:nvPr/>
          </p:nvSpPr>
          <p:spPr>
            <a:xfrm>
              <a:off x="4628550" y="53918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4" y="36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6"/>
            <p:cNvSpPr/>
            <p:nvPr/>
          </p:nvSpPr>
          <p:spPr>
            <a:xfrm>
              <a:off x="2180025" y="538680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429" y="334"/>
                  </a:moveTo>
                  <a:cubicBezTo>
                    <a:pt x="429" y="215"/>
                    <a:pt x="608" y="203"/>
                    <a:pt x="655" y="120"/>
                  </a:cubicBezTo>
                  <a:cubicBezTo>
                    <a:pt x="429" y="120"/>
                    <a:pt x="393" y="24"/>
                    <a:pt x="227" y="1"/>
                  </a:cubicBezTo>
                  <a:cubicBezTo>
                    <a:pt x="227" y="120"/>
                    <a:pt x="36" y="132"/>
                    <a:pt x="0" y="215"/>
                  </a:cubicBezTo>
                  <a:cubicBezTo>
                    <a:pt x="227" y="239"/>
                    <a:pt x="262" y="322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6"/>
            <p:cNvSpPr/>
            <p:nvPr/>
          </p:nvSpPr>
          <p:spPr>
            <a:xfrm>
              <a:off x="1625500" y="5379950"/>
              <a:ext cx="23225" cy="17600"/>
            </a:xfrm>
            <a:custGeom>
              <a:avLst/>
              <a:gdLst/>
              <a:ahLst/>
              <a:cxnLst/>
              <a:rect l="l" t="t" r="r" b="b"/>
              <a:pathLst>
                <a:path w="929" h="704" extrusionOk="0">
                  <a:moveTo>
                    <a:pt x="881" y="608"/>
                  </a:moveTo>
                  <a:cubicBezTo>
                    <a:pt x="929" y="287"/>
                    <a:pt x="917" y="1"/>
                    <a:pt x="226" y="48"/>
                  </a:cubicBezTo>
                  <a:cubicBezTo>
                    <a:pt x="226" y="215"/>
                    <a:pt x="119" y="298"/>
                    <a:pt x="0" y="394"/>
                  </a:cubicBezTo>
                  <a:cubicBezTo>
                    <a:pt x="441" y="394"/>
                    <a:pt x="286" y="703"/>
                    <a:pt x="881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6"/>
            <p:cNvSpPr/>
            <p:nvPr/>
          </p:nvSpPr>
          <p:spPr>
            <a:xfrm>
              <a:off x="7155650" y="5388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6"/>
            <p:cNvSpPr/>
            <p:nvPr/>
          </p:nvSpPr>
          <p:spPr>
            <a:xfrm>
              <a:off x="6987175" y="5388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6"/>
                  </a:moveTo>
                  <a:cubicBezTo>
                    <a:pt x="167" y="180"/>
                    <a:pt x="429" y="84"/>
                    <a:pt x="322" y="37"/>
                  </a:cubicBezTo>
                  <a:cubicBezTo>
                    <a:pt x="262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6"/>
            <p:cNvSpPr/>
            <p:nvPr/>
          </p:nvSpPr>
          <p:spPr>
            <a:xfrm>
              <a:off x="4441025" y="5386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5" y="48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6"/>
            <p:cNvSpPr/>
            <p:nvPr/>
          </p:nvSpPr>
          <p:spPr>
            <a:xfrm>
              <a:off x="2729200" y="53769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3"/>
                  </a:moveTo>
                  <a:cubicBezTo>
                    <a:pt x="441" y="429"/>
                    <a:pt x="465" y="370"/>
                    <a:pt x="655" y="394"/>
                  </a:cubicBezTo>
                  <a:lnTo>
                    <a:pt x="655" y="167"/>
                  </a:lnTo>
                  <a:cubicBezTo>
                    <a:pt x="119" y="1"/>
                    <a:pt x="0" y="548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6"/>
            <p:cNvSpPr/>
            <p:nvPr/>
          </p:nvSpPr>
          <p:spPr>
            <a:xfrm>
              <a:off x="6560325" y="5384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79" y="84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6"/>
            <p:cNvSpPr/>
            <p:nvPr/>
          </p:nvSpPr>
          <p:spPr>
            <a:xfrm>
              <a:off x="4533300" y="5377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203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6"/>
            <p:cNvSpPr/>
            <p:nvPr/>
          </p:nvSpPr>
          <p:spPr>
            <a:xfrm>
              <a:off x="1346275" y="5375500"/>
              <a:ext cx="18500" cy="10725"/>
            </a:xfrm>
            <a:custGeom>
              <a:avLst/>
              <a:gdLst/>
              <a:ahLst/>
              <a:cxnLst/>
              <a:rect l="l" t="t" r="r" b="b"/>
              <a:pathLst>
                <a:path w="740" h="429" extrusionOk="0">
                  <a:moveTo>
                    <a:pt x="739" y="119"/>
                  </a:moveTo>
                  <a:cubicBezTo>
                    <a:pt x="442" y="119"/>
                    <a:pt x="263" y="60"/>
                    <a:pt x="84" y="0"/>
                  </a:cubicBezTo>
                  <a:cubicBezTo>
                    <a:pt x="1" y="357"/>
                    <a:pt x="680" y="429"/>
                    <a:pt x="739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6"/>
            <p:cNvSpPr/>
            <p:nvPr/>
          </p:nvSpPr>
          <p:spPr>
            <a:xfrm>
              <a:off x="3519775" y="537787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6"/>
            <p:cNvSpPr/>
            <p:nvPr/>
          </p:nvSpPr>
          <p:spPr>
            <a:xfrm>
              <a:off x="1401350" y="5359425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2"/>
                    <a:pt x="977" y="762"/>
                    <a:pt x="1584" y="643"/>
                  </a:cubicBezTo>
                  <a:cubicBezTo>
                    <a:pt x="1406" y="322"/>
                    <a:pt x="1227" y="0"/>
                    <a:pt x="274" y="84"/>
                  </a:cubicBezTo>
                  <a:cubicBezTo>
                    <a:pt x="96" y="215"/>
                    <a:pt x="1" y="393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6"/>
            <p:cNvSpPr/>
            <p:nvPr/>
          </p:nvSpPr>
          <p:spPr>
            <a:xfrm>
              <a:off x="1794250" y="5366575"/>
              <a:ext cx="5400" cy="6550"/>
            </a:xfrm>
            <a:custGeom>
              <a:avLst/>
              <a:gdLst/>
              <a:ahLst/>
              <a:cxnLst/>
              <a:rect l="l" t="t" r="r" b="b"/>
              <a:pathLst>
                <a:path w="216" h="262" extrusionOk="0">
                  <a:moveTo>
                    <a:pt x="215" y="131"/>
                  </a:moveTo>
                  <a:cubicBezTo>
                    <a:pt x="215" y="71"/>
                    <a:pt x="37" y="0"/>
                    <a:pt x="1" y="131"/>
                  </a:cubicBezTo>
                  <a:cubicBezTo>
                    <a:pt x="1" y="191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6"/>
            <p:cNvSpPr/>
            <p:nvPr/>
          </p:nvSpPr>
          <p:spPr>
            <a:xfrm>
              <a:off x="4038875" y="53668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63" y="37"/>
                    <a:pt x="1" y="1"/>
                    <a:pt x="1" y="120"/>
                  </a:cubicBezTo>
                  <a:cubicBezTo>
                    <a:pt x="168" y="96"/>
                    <a:pt x="430" y="120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6"/>
            <p:cNvSpPr/>
            <p:nvPr/>
          </p:nvSpPr>
          <p:spPr>
            <a:xfrm>
              <a:off x="1870150" y="5363575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3" y="215"/>
                    <a:pt x="180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6"/>
            <p:cNvSpPr/>
            <p:nvPr/>
          </p:nvSpPr>
          <p:spPr>
            <a:xfrm>
              <a:off x="1546600" y="536657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79" y="167"/>
                    <a:pt x="453" y="71"/>
                    <a:pt x="346" y="12"/>
                  </a:cubicBezTo>
                  <a:cubicBezTo>
                    <a:pt x="287" y="0"/>
                    <a:pt x="1" y="71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6"/>
            <p:cNvSpPr/>
            <p:nvPr/>
          </p:nvSpPr>
          <p:spPr>
            <a:xfrm>
              <a:off x="4168675" y="5358825"/>
              <a:ext cx="16675" cy="6575"/>
            </a:xfrm>
            <a:custGeom>
              <a:avLst/>
              <a:gdLst/>
              <a:ahLst/>
              <a:cxnLst/>
              <a:rect l="l" t="t" r="r" b="b"/>
              <a:pathLst>
                <a:path w="667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191"/>
                    <a:pt x="238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6"/>
            <p:cNvSpPr/>
            <p:nvPr/>
          </p:nvSpPr>
          <p:spPr>
            <a:xfrm>
              <a:off x="3337900" y="53615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51" y="24"/>
                    <a:pt x="1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6"/>
            <p:cNvSpPr/>
            <p:nvPr/>
          </p:nvSpPr>
          <p:spPr>
            <a:xfrm>
              <a:off x="1949050" y="5360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34" y="37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6"/>
            <p:cNvSpPr/>
            <p:nvPr/>
          </p:nvSpPr>
          <p:spPr>
            <a:xfrm>
              <a:off x="6935675" y="53588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20"/>
                  </a:cubicBezTo>
                  <a:cubicBezTo>
                    <a:pt x="167" y="84"/>
                    <a:pt x="417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6"/>
            <p:cNvSpPr/>
            <p:nvPr/>
          </p:nvSpPr>
          <p:spPr>
            <a:xfrm>
              <a:off x="4571100" y="53502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19"/>
                  </a:moveTo>
                  <a:cubicBezTo>
                    <a:pt x="227" y="60"/>
                    <a:pt x="48" y="0"/>
                    <a:pt x="0" y="119"/>
                  </a:cubicBezTo>
                  <a:cubicBezTo>
                    <a:pt x="0" y="179"/>
                    <a:pt x="191" y="238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6"/>
            <p:cNvSpPr/>
            <p:nvPr/>
          </p:nvSpPr>
          <p:spPr>
            <a:xfrm>
              <a:off x="1837725" y="53502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07"/>
                  </a:cubicBezTo>
                  <a:cubicBezTo>
                    <a:pt x="167" y="95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6"/>
            <p:cNvSpPr/>
            <p:nvPr/>
          </p:nvSpPr>
          <p:spPr>
            <a:xfrm>
              <a:off x="1381125" y="5346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6"/>
            <p:cNvSpPr/>
            <p:nvPr/>
          </p:nvSpPr>
          <p:spPr>
            <a:xfrm>
              <a:off x="3639125" y="53469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6"/>
            <p:cNvSpPr/>
            <p:nvPr/>
          </p:nvSpPr>
          <p:spPr>
            <a:xfrm>
              <a:off x="2163950" y="5337700"/>
              <a:ext cx="16100" cy="16675"/>
            </a:xfrm>
            <a:custGeom>
              <a:avLst/>
              <a:gdLst/>
              <a:ahLst/>
              <a:cxnLst/>
              <a:rect l="l" t="t" r="r" b="b"/>
              <a:pathLst>
                <a:path w="644" h="667" extrusionOk="0">
                  <a:moveTo>
                    <a:pt x="643" y="155"/>
                  </a:moveTo>
                  <a:cubicBezTo>
                    <a:pt x="0" y="0"/>
                    <a:pt x="0" y="667"/>
                    <a:pt x="643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6"/>
            <p:cNvSpPr/>
            <p:nvPr/>
          </p:nvSpPr>
          <p:spPr>
            <a:xfrm>
              <a:off x="5411075" y="5343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31"/>
                  </a:cubicBezTo>
                  <a:cubicBezTo>
                    <a:pt x="167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6"/>
            <p:cNvSpPr/>
            <p:nvPr/>
          </p:nvSpPr>
          <p:spPr>
            <a:xfrm>
              <a:off x="5133975" y="53439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1" y="24"/>
                  </a:moveTo>
                  <a:cubicBezTo>
                    <a:pt x="262" y="0"/>
                    <a:pt x="0" y="83"/>
                    <a:pt x="95" y="131"/>
                  </a:cubicBezTo>
                  <a:cubicBezTo>
                    <a:pt x="179" y="179"/>
                    <a:pt x="441" y="83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6"/>
            <p:cNvSpPr/>
            <p:nvPr/>
          </p:nvSpPr>
          <p:spPr>
            <a:xfrm>
              <a:off x="1992500" y="5336200"/>
              <a:ext cx="20550" cy="8350"/>
            </a:xfrm>
            <a:custGeom>
              <a:avLst/>
              <a:gdLst/>
              <a:ahLst/>
              <a:cxnLst/>
              <a:rect l="l" t="t" r="r" b="b"/>
              <a:pathLst>
                <a:path w="822" h="334" extrusionOk="0">
                  <a:moveTo>
                    <a:pt x="120" y="334"/>
                  </a:moveTo>
                  <a:lnTo>
                    <a:pt x="774" y="334"/>
                  </a:lnTo>
                  <a:cubicBezTo>
                    <a:pt x="739" y="203"/>
                    <a:pt x="822" y="12"/>
                    <a:pt x="548" y="1"/>
                  </a:cubicBezTo>
                  <a:cubicBezTo>
                    <a:pt x="536" y="179"/>
                    <a:pt x="0" y="84"/>
                    <a:pt x="120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6"/>
            <p:cNvSpPr/>
            <p:nvPr/>
          </p:nvSpPr>
          <p:spPr>
            <a:xfrm>
              <a:off x="2307425" y="5338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31" y="156"/>
                  </a:cubicBezTo>
                  <a:cubicBezTo>
                    <a:pt x="191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6"/>
            <p:cNvSpPr/>
            <p:nvPr/>
          </p:nvSpPr>
          <p:spPr>
            <a:xfrm>
              <a:off x="3607575" y="5327275"/>
              <a:ext cx="23550" cy="12525"/>
            </a:xfrm>
            <a:custGeom>
              <a:avLst/>
              <a:gdLst/>
              <a:ahLst/>
              <a:cxnLst/>
              <a:rect l="l" t="t" r="r" b="b"/>
              <a:pathLst>
                <a:path w="942" h="501" extrusionOk="0">
                  <a:moveTo>
                    <a:pt x="941" y="477"/>
                  </a:moveTo>
                  <a:lnTo>
                    <a:pt x="941" y="24"/>
                  </a:lnTo>
                  <a:cubicBezTo>
                    <a:pt x="525" y="0"/>
                    <a:pt x="465" y="143"/>
                    <a:pt x="72" y="131"/>
                  </a:cubicBezTo>
                  <a:cubicBezTo>
                    <a:pt x="1" y="429"/>
                    <a:pt x="370" y="500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6"/>
            <p:cNvSpPr/>
            <p:nvPr/>
          </p:nvSpPr>
          <p:spPr>
            <a:xfrm>
              <a:off x="1315925" y="5329350"/>
              <a:ext cx="21750" cy="11650"/>
            </a:xfrm>
            <a:custGeom>
              <a:avLst/>
              <a:gdLst/>
              <a:ahLst/>
              <a:cxnLst/>
              <a:rect l="l" t="t" r="r" b="b"/>
              <a:pathLst>
                <a:path w="870" h="466" extrusionOk="0">
                  <a:moveTo>
                    <a:pt x="870" y="394"/>
                  </a:moveTo>
                  <a:lnTo>
                    <a:pt x="870" y="48"/>
                  </a:lnTo>
                  <a:cubicBezTo>
                    <a:pt x="536" y="60"/>
                    <a:pt x="60" y="1"/>
                    <a:pt x="1" y="167"/>
                  </a:cubicBezTo>
                  <a:cubicBezTo>
                    <a:pt x="441" y="167"/>
                    <a:pt x="274" y="465"/>
                    <a:pt x="870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6"/>
            <p:cNvSpPr/>
            <p:nvPr/>
          </p:nvSpPr>
          <p:spPr>
            <a:xfrm>
              <a:off x="1663875" y="5318650"/>
              <a:ext cx="32775" cy="17275"/>
            </a:xfrm>
            <a:custGeom>
              <a:avLst/>
              <a:gdLst/>
              <a:ahLst/>
              <a:cxnLst/>
              <a:rect l="l" t="t" r="r" b="b"/>
              <a:pathLst>
                <a:path w="1311" h="691" extrusionOk="0">
                  <a:moveTo>
                    <a:pt x="1" y="250"/>
                  </a:moveTo>
                  <a:cubicBezTo>
                    <a:pt x="239" y="500"/>
                    <a:pt x="596" y="691"/>
                    <a:pt x="1311" y="691"/>
                  </a:cubicBezTo>
                  <a:lnTo>
                    <a:pt x="1311" y="131"/>
                  </a:lnTo>
                  <a:cubicBezTo>
                    <a:pt x="930" y="203"/>
                    <a:pt x="13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6"/>
            <p:cNvSpPr/>
            <p:nvPr/>
          </p:nvSpPr>
          <p:spPr>
            <a:xfrm>
              <a:off x="875700" y="5319225"/>
              <a:ext cx="36325" cy="17300"/>
            </a:xfrm>
            <a:custGeom>
              <a:avLst/>
              <a:gdLst/>
              <a:ahLst/>
              <a:cxnLst/>
              <a:rect l="l" t="t" r="r" b="b"/>
              <a:pathLst>
                <a:path w="1453" h="692" extrusionOk="0">
                  <a:moveTo>
                    <a:pt x="1096" y="1"/>
                  </a:moveTo>
                  <a:cubicBezTo>
                    <a:pt x="405" y="37"/>
                    <a:pt x="48" y="215"/>
                    <a:pt x="0" y="572"/>
                  </a:cubicBezTo>
                  <a:cubicBezTo>
                    <a:pt x="429" y="537"/>
                    <a:pt x="476" y="691"/>
                    <a:pt x="881" y="691"/>
                  </a:cubicBezTo>
                  <a:cubicBezTo>
                    <a:pt x="1024" y="441"/>
                    <a:pt x="1453" y="180"/>
                    <a:pt x="109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6"/>
            <p:cNvSpPr/>
            <p:nvPr/>
          </p:nvSpPr>
          <p:spPr>
            <a:xfrm>
              <a:off x="4631225" y="5324900"/>
              <a:ext cx="11925" cy="9250"/>
            </a:xfrm>
            <a:custGeom>
              <a:avLst/>
              <a:gdLst/>
              <a:ahLst/>
              <a:cxnLst/>
              <a:rect l="l" t="t" r="r" b="b"/>
              <a:pathLst>
                <a:path w="477" h="370" extrusionOk="0">
                  <a:moveTo>
                    <a:pt x="429" y="345"/>
                  </a:moveTo>
                  <a:cubicBezTo>
                    <a:pt x="393" y="214"/>
                    <a:pt x="477" y="36"/>
                    <a:pt x="215" y="0"/>
                  </a:cubicBezTo>
                  <a:cubicBezTo>
                    <a:pt x="203" y="72"/>
                    <a:pt x="191" y="131"/>
                    <a:pt x="0" y="119"/>
                  </a:cubicBezTo>
                  <a:cubicBezTo>
                    <a:pt x="24" y="250"/>
                    <a:pt x="60" y="369"/>
                    <a:pt x="42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6"/>
            <p:cNvSpPr/>
            <p:nvPr/>
          </p:nvSpPr>
          <p:spPr>
            <a:xfrm>
              <a:off x="2155900" y="5329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6"/>
            <p:cNvSpPr/>
            <p:nvPr/>
          </p:nvSpPr>
          <p:spPr>
            <a:xfrm>
              <a:off x="3451600" y="532460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6"/>
            <p:cNvSpPr/>
            <p:nvPr/>
          </p:nvSpPr>
          <p:spPr>
            <a:xfrm>
              <a:off x="1987150" y="5324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6"/>
            <p:cNvSpPr/>
            <p:nvPr/>
          </p:nvSpPr>
          <p:spPr>
            <a:xfrm>
              <a:off x="3125675" y="53219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5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6"/>
            <p:cNvSpPr/>
            <p:nvPr/>
          </p:nvSpPr>
          <p:spPr>
            <a:xfrm>
              <a:off x="3753425" y="53186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108" y="131"/>
                  </a:moveTo>
                  <a:cubicBezTo>
                    <a:pt x="168" y="167"/>
                    <a:pt x="429" y="72"/>
                    <a:pt x="334" y="12"/>
                  </a:cubicBezTo>
                  <a:cubicBezTo>
                    <a:pt x="275" y="0"/>
                    <a:pt x="1" y="83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6"/>
            <p:cNvSpPr/>
            <p:nvPr/>
          </p:nvSpPr>
          <p:spPr>
            <a:xfrm>
              <a:off x="2894700" y="53186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6"/>
            <p:cNvSpPr/>
            <p:nvPr/>
          </p:nvSpPr>
          <p:spPr>
            <a:xfrm>
              <a:off x="5791200" y="53129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25"/>
                  </a:moveTo>
                  <a:cubicBezTo>
                    <a:pt x="274" y="1"/>
                    <a:pt x="0" y="96"/>
                    <a:pt x="119" y="144"/>
                  </a:cubicBezTo>
                  <a:cubicBezTo>
                    <a:pt x="179" y="168"/>
                    <a:pt x="452" y="96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6"/>
            <p:cNvSpPr/>
            <p:nvPr/>
          </p:nvSpPr>
          <p:spPr>
            <a:xfrm>
              <a:off x="2139550" y="53129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5"/>
                  </a:moveTo>
                  <a:cubicBezTo>
                    <a:pt x="262" y="1"/>
                    <a:pt x="0" y="96"/>
                    <a:pt x="95" y="144"/>
                  </a:cubicBezTo>
                  <a:cubicBezTo>
                    <a:pt x="155" y="168"/>
                    <a:pt x="429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6"/>
            <p:cNvSpPr/>
            <p:nvPr/>
          </p:nvSpPr>
          <p:spPr>
            <a:xfrm>
              <a:off x="4652650" y="53082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6"/>
            <p:cNvSpPr/>
            <p:nvPr/>
          </p:nvSpPr>
          <p:spPr>
            <a:xfrm>
              <a:off x="3742425" y="52966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334" y="0"/>
                  </a:moveTo>
                  <a:cubicBezTo>
                    <a:pt x="0" y="167"/>
                    <a:pt x="96" y="512"/>
                    <a:pt x="774" y="453"/>
                  </a:cubicBezTo>
                  <a:cubicBezTo>
                    <a:pt x="834" y="191"/>
                    <a:pt x="715" y="36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6"/>
            <p:cNvSpPr/>
            <p:nvPr/>
          </p:nvSpPr>
          <p:spPr>
            <a:xfrm>
              <a:off x="2845575" y="53043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6"/>
            <p:cNvSpPr/>
            <p:nvPr/>
          </p:nvSpPr>
          <p:spPr>
            <a:xfrm>
              <a:off x="6392450" y="5286200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2" y="762"/>
                  </a:moveTo>
                  <a:cubicBezTo>
                    <a:pt x="572" y="429"/>
                    <a:pt x="1120" y="417"/>
                    <a:pt x="1060" y="96"/>
                  </a:cubicBezTo>
                  <a:cubicBezTo>
                    <a:pt x="1" y="0"/>
                    <a:pt x="96" y="786"/>
                    <a:pt x="632" y="7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6"/>
            <p:cNvSpPr/>
            <p:nvPr/>
          </p:nvSpPr>
          <p:spPr>
            <a:xfrm>
              <a:off x="2313075" y="530197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08" y="131"/>
                  </a:moveTo>
                  <a:cubicBezTo>
                    <a:pt x="167" y="155"/>
                    <a:pt x="441" y="72"/>
                    <a:pt x="334" y="12"/>
                  </a:cubicBezTo>
                  <a:cubicBezTo>
                    <a:pt x="274" y="0"/>
                    <a:pt x="0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6"/>
            <p:cNvSpPr/>
            <p:nvPr/>
          </p:nvSpPr>
          <p:spPr>
            <a:xfrm>
              <a:off x="1677275" y="53016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0"/>
                    <a:pt x="1" y="96"/>
                    <a:pt x="120" y="155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6"/>
            <p:cNvSpPr/>
            <p:nvPr/>
          </p:nvSpPr>
          <p:spPr>
            <a:xfrm>
              <a:off x="4084125" y="5285600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798" y="679"/>
                  </a:moveTo>
                  <a:cubicBezTo>
                    <a:pt x="977" y="548"/>
                    <a:pt x="1072" y="382"/>
                    <a:pt x="1013" y="120"/>
                  </a:cubicBezTo>
                  <a:cubicBezTo>
                    <a:pt x="715" y="120"/>
                    <a:pt x="536" y="48"/>
                    <a:pt x="358" y="1"/>
                  </a:cubicBezTo>
                  <a:cubicBezTo>
                    <a:pt x="1" y="179"/>
                    <a:pt x="96" y="715"/>
                    <a:pt x="79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6"/>
            <p:cNvSpPr/>
            <p:nvPr/>
          </p:nvSpPr>
          <p:spPr>
            <a:xfrm>
              <a:off x="2343725" y="5290075"/>
              <a:ext cx="15500" cy="16675"/>
            </a:xfrm>
            <a:custGeom>
              <a:avLst/>
              <a:gdLst/>
              <a:ahLst/>
              <a:cxnLst/>
              <a:rect l="l" t="t" r="r" b="b"/>
              <a:pathLst>
                <a:path w="620" h="667" extrusionOk="0">
                  <a:moveTo>
                    <a:pt x="620" y="500"/>
                  </a:moveTo>
                  <a:lnTo>
                    <a:pt x="620" y="155"/>
                  </a:lnTo>
                  <a:cubicBezTo>
                    <a:pt x="1" y="0"/>
                    <a:pt x="1" y="667"/>
                    <a:pt x="620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6"/>
            <p:cNvSpPr/>
            <p:nvPr/>
          </p:nvSpPr>
          <p:spPr>
            <a:xfrm>
              <a:off x="5345900" y="5296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6"/>
            <p:cNvSpPr/>
            <p:nvPr/>
          </p:nvSpPr>
          <p:spPr>
            <a:xfrm>
              <a:off x="2277050" y="5290950"/>
              <a:ext cx="17300" cy="8975"/>
            </a:xfrm>
            <a:custGeom>
              <a:avLst/>
              <a:gdLst/>
              <a:ahLst/>
              <a:cxnLst/>
              <a:rect l="l" t="t" r="r" b="b"/>
              <a:pathLst>
                <a:path w="692" h="359" extrusionOk="0">
                  <a:moveTo>
                    <a:pt x="691" y="346"/>
                  </a:moveTo>
                  <a:lnTo>
                    <a:pt x="691" y="1"/>
                  </a:lnTo>
                  <a:lnTo>
                    <a:pt x="37" y="1"/>
                  </a:lnTo>
                  <a:cubicBezTo>
                    <a:pt x="1" y="263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6"/>
            <p:cNvSpPr/>
            <p:nvPr/>
          </p:nvSpPr>
          <p:spPr>
            <a:xfrm>
              <a:off x="1646925" y="5287975"/>
              <a:ext cx="11325" cy="10150"/>
            </a:xfrm>
            <a:custGeom>
              <a:avLst/>
              <a:gdLst/>
              <a:ahLst/>
              <a:cxnLst/>
              <a:rect l="l" t="t" r="r" b="b"/>
              <a:pathLst>
                <a:path w="453" h="406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0" y="120"/>
                    <a:pt x="203" y="37"/>
                    <a:pt x="24" y="1"/>
                  </a:cubicBezTo>
                  <a:cubicBezTo>
                    <a:pt x="36" y="203"/>
                    <a:pt x="0" y="40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6"/>
            <p:cNvSpPr/>
            <p:nvPr/>
          </p:nvSpPr>
          <p:spPr>
            <a:xfrm>
              <a:off x="1462675" y="5293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5"/>
                    <a:pt x="429" y="119"/>
                    <a:pt x="429" y="0"/>
                  </a:cubicBezTo>
                  <a:cubicBezTo>
                    <a:pt x="262" y="48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6"/>
            <p:cNvSpPr/>
            <p:nvPr/>
          </p:nvSpPr>
          <p:spPr>
            <a:xfrm>
              <a:off x="6815725" y="52876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15"/>
                    <a:pt x="191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6"/>
            <p:cNvSpPr/>
            <p:nvPr/>
          </p:nvSpPr>
          <p:spPr>
            <a:xfrm>
              <a:off x="6079625" y="52903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6"/>
            <p:cNvSpPr/>
            <p:nvPr/>
          </p:nvSpPr>
          <p:spPr>
            <a:xfrm>
              <a:off x="2006200" y="5287975"/>
              <a:ext cx="16375" cy="5975"/>
            </a:xfrm>
            <a:custGeom>
              <a:avLst/>
              <a:gdLst/>
              <a:ahLst/>
              <a:cxnLst/>
              <a:rect l="l" t="t" r="r" b="b"/>
              <a:pathLst>
                <a:path w="655" h="239" extrusionOk="0">
                  <a:moveTo>
                    <a:pt x="0" y="239"/>
                  </a:moveTo>
                  <a:cubicBezTo>
                    <a:pt x="369" y="239"/>
                    <a:pt x="572" y="156"/>
                    <a:pt x="655" y="25"/>
                  </a:cubicBezTo>
                  <a:cubicBezTo>
                    <a:pt x="286" y="1"/>
                    <a:pt x="95" y="108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6"/>
            <p:cNvSpPr/>
            <p:nvPr/>
          </p:nvSpPr>
          <p:spPr>
            <a:xfrm>
              <a:off x="2294325" y="52826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20"/>
                  </a:moveTo>
                  <a:cubicBezTo>
                    <a:pt x="429" y="120"/>
                    <a:pt x="393" y="24"/>
                    <a:pt x="215" y="0"/>
                  </a:cubicBezTo>
                  <a:cubicBezTo>
                    <a:pt x="215" y="120"/>
                    <a:pt x="36" y="131"/>
                    <a:pt x="0" y="215"/>
                  </a:cubicBezTo>
                  <a:cubicBezTo>
                    <a:pt x="215" y="215"/>
                    <a:pt x="250" y="310"/>
                    <a:pt x="429" y="334"/>
                  </a:cubicBezTo>
                  <a:cubicBezTo>
                    <a:pt x="429" y="239"/>
                    <a:pt x="608" y="203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6"/>
            <p:cNvSpPr/>
            <p:nvPr/>
          </p:nvSpPr>
          <p:spPr>
            <a:xfrm>
              <a:off x="5039000" y="5275175"/>
              <a:ext cx="21175" cy="15500"/>
            </a:xfrm>
            <a:custGeom>
              <a:avLst/>
              <a:gdLst/>
              <a:ahLst/>
              <a:cxnLst/>
              <a:rect l="l" t="t" r="r" b="b"/>
              <a:pathLst>
                <a:path w="847" h="620" extrusionOk="0">
                  <a:moveTo>
                    <a:pt x="1" y="84"/>
                  </a:moveTo>
                  <a:lnTo>
                    <a:pt x="1" y="537"/>
                  </a:lnTo>
                  <a:cubicBezTo>
                    <a:pt x="846" y="620"/>
                    <a:pt x="846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6"/>
            <p:cNvSpPr/>
            <p:nvPr/>
          </p:nvSpPr>
          <p:spPr>
            <a:xfrm>
              <a:off x="4542225" y="5271325"/>
              <a:ext cx="27700" cy="16675"/>
            </a:xfrm>
            <a:custGeom>
              <a:avLst/>
              <a:gdLst/>
              <a:ahLst/>
              <a:cxnLst/>
              <a:rect l="l" t="t" r="r" b="b"/>
              <a:pathLst>
                <a:path w="1108" h="667" extrusionOk="0">
                  <a:moveTo>
                    <a:pt x="953" y="0"/>
                  </a:moveTo>
                  <a:lnTo>
                    <a:pt x="96" y="0"/>
                  </a:lnTo>
                  <a:cubicBezTo>
                    <a:pt x="0" y="393"/>
                    <a:pt x="465" y="476"/>
                    <a:pt x="750" y="667"/>
                  </a:cubicBezTo>
                  <a:cubicBezTo>
                    <a:pt x="727" y="417"/>
                    <a:pt x="1108" y="357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6"/>
            <p:cNvSpPr/>
            <p:nvPr/>
          </p:nvSpPr>
          <p:spPr>
            <a:xfrm>
              <a:off x="2492550" y="52790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6"/>
            <p:cNvSpPr/>
            <p:nvPr/>
          </p:nvSpPr>
          <p:spPr>
            <a:xfrm>
              <a:off x="6190950" y="5271325"/>
              <a:ext cx="16375" cy="8650"/>
            </a:xfrm>
            <a:custGeom>
              <a:avLst/>
              <a:gdLst/>
              <a:ahLst/>
              <a:cxnLst/>
              <a:rect l="l" t="t" r="r" b="b"/>
              <a:pathLst>
                <a:path w="655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65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6"/>
            <p:cNvSpPr/>
            <p:nvPr/>
          </p:nvSpPr>
          <p:spPr>
            <a:xfrm>
              <a:off x="6728800" y="5271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6"/>
            <p:cNvSpPr/>
            <p:nvPr/>
          </p:nvSpPr>
          <p:spPr>
            <a:xfrm>
              <a:off x="4210050" y="526805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7" y="131"/>
                  </a:moveTo>
                  <a:cubicBezTo>
                    <a:pt x="167" y="167"/>
                    <a:pt x="429" y="72"/>
                    <a:pt x="321" y="12"/>
                  </a:cubicBezTo>
                  <a:cubicBezTo>
                    <a:pt x="262" y="0"/>
                    <a:pt x="0" y="72"/>
                    <a:pt x="10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6"/>
            <p:cNvSpPr/>
            <p:nvPr/>
          </p:nvSpPr>
          <p:spPr>
            <a:xfrm>
              <a:off x="1254300" y="5244825"/>
              <a:ext cx="40825" cy="28900"/>
            </a:xfrm>
            <a:custGeom>
              <a:avLst/>
              <a:gdLst/>
              <a:ahLst/>
              <a:cxnLst/>
              <a:rect l="l" t="t" r="r" b="b"/>
              <a:pathLst>
                <a:path w="1633" h="1156" extrusionOk="0">
                  <a:moveTo>
                    <a:pt x="501" y="739"/>
                  </a:moveTo>
                  <a:cubicBezTo>
                    <a:pt x="656" y="870"/>
                    <a:pt x="370" y="1155"/>
                    <a:pt x="930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1" y="620"/>
                    <a:pt x="382" y="620"/>
                    <a:pt x="501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6"/>
            <p:cNvSpPr/>
            <p:nvPr/>
          </p:nvSpPr>
          <p:spPr>
            <a:xfrm>
              <a:off x="5728675" y="526327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6"/>
            <p:cNvSpPr/>
            <p:nvPr/>
          </p:nvSpPr>
          <p:spPr>
            <a:xfrm>
              <a:off x="2502975" y="5260300"/>
              <a:ext cx="22950" cy="9850"/>
            </a:xfrm>
            <a:custGeom>
              <a:avLst/>
              <a:gdLst/>
              <a:ahLst/>
              <a:cxnLst/>
              <a:rect l="l" t="t" r="r" b="b"/>
              <a:pathLst>
                <a:path w="918" h="394" extrusionOk="0">
                  <a:moveTo>
                    <a:pt x="775" y="334"/>
                  </a:moveTo>
                  <a:cubicBezTo>
                    <a:pt x="917" y="36"/>
                    <a:pt x="322" y="120"/>
                    <a:pt x="120" y="1"/>
                  </a:cubicBezTo>
                  <a:cubicBezTo>
                    <a:pt x="1" y="298"/>
                    <a:pt x="227" y="393"/>
                    <a:pt x="77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6"/>
            <p:cNvSpPr/>
            <p:nvPr/>
          </p:nvSpPr>
          <p:spPr>
            <a:xfrm>
              <a:off x="1470700" y="5265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7" y="179"/>
                    <a:pt x="441" y="83"/>
                    <a:pt x="334" y="24"/>
                  </a:cubicBezTo>
                  <a:cubicBezTo>
                    <a:pt x="275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6"/>
            <p:cNvSpPr/>
            <p:nvPr/>
          </p:nvSpPr>
          <p:spPr>
            <a:xfrm>
              <a:off x="2424400" y="52597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72"/>
                    <a:pt x="48" y="1"/>
                    <a:pt x="0" y="144"/>
                  </a:cubicBezTo>
                  <a:cubicBezTo>
                    <a:pt x="12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6"/>
            <p:cNvSpPr/>
            <p:nvPr/>
          </p:nvSpPr>
          <p:spPr>
            <a:xfrm>
              <a:off x="992675" y="52623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6"/>
            <p:cNvSpPr/>
            <p:nvPr/>
          </p:nvSpPr>
          <p:spPr>
            <a:xfrm>
              <a:off x="720625" y="52623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8"/>
                    <a:pt x="452" y="72"/>
                    <a:pt x="345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6"/>
            <p:cNvSpPr/>
            <p:nvPr/>
          </p:nvSpPr>
          <p:spPr>
            <a:xfrm>
              <a:off x="587850" y="5253750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70" y="36"/>
                  </a:moveTo>
                  <a:cubicBezTo>
                    <a:pt x="370" y="1"/>
                    <a:pt x="48" y="60"/>
                    <a:pt x="1" y="263"/>
                  </a:cubicBezTo>
                  <a:cubicBezTo>
                    <a:pt x="310" y="286"/>
                    <a:pt x="370" y="441"/>
                    <a:pt x="656" y="477"/>
                  </a:cubicBezTo>
                  <a:cubicBezTo>
                    <a:pt x="596" y="274"/>
                    <a:pt x="894" y="239"/>
                    <a:pt x="87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6"/>
            <p:cNvSpPr/>
            <p:nvPr/>
          </p:nvSpPr>
          <p:spPr>
            <a:xfrm>
              <a:off x="1848425" y="5252850"/>
              <a:ext cx="30700" cy="12525"/>
            </a:xfrm>
            <a:custGeom>
              <a:avLst/>
              <a:gdLst/>
              <a:ahLst/>
              <a:cxnLst/>
              <a:rect l="l" t="t" r="r" b="b"/>
              <a:pathLst>
                <a:path w="1228" h="501" extrusionOk="0">
                  <a:moveTo>
                    <a:pt x="1084" y="418"/>
                  </a:moveTo>
                  <a:cubicBezTo>
                    <a:pt x="1227" y="144"/>
                    <a:pt x="48" y="1"/>
                    <a:pt x="1" y="191"/>
                  </a:cubicBezTo>
                  <a:cubicBezTo>
                    <a:pt x="418" y="239"/>
                    <a:pt x="406" y="501"/>
                    <a:pt x="1084" y="4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6"/>
            <p:cNvSpPr/>
            <p:nvPr/>
          </p:nvSpPr>
          <p:spPr>
            <a:xfrm>
              <a:off x="7038975" y="52576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72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6"/>
            <p:cNvSpPr/>
            <p:nvPr/>
          </p:nvSpPr>
          <p:spPr>
            <a:xfrm>
              <a:off x="369375" y="525465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6" y="0"/>
                  </a:lnTo>
                  <a:cubicBezTo>
                    <a:pt x="1" y="203"/>
                    <a:pt x="239" y="262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6"/>
            <p:cNvSpPr/>
            <p:nvPr/>
          </p:nvSpPr>
          <p:spPr>
            <a:xfrm>
              <a:off x="4609500" y="52484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03"/>
                    <a:pt x="167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6"/>
            <p:cNvSpPr/>
            <p:nvPr/>
          </p:nvSpPr>
          <p:spPr>
            <a:xfrm>
              <a:off x="3919525" y="52490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6"/>
            <p:cNvSpPr/>
            <p:nvPr/>
          </p:nvSpPr>
          <p:spPr>
            <a:xfrm>
              <a:off x="2122575" y="5235300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48"/>
                  </a:moveTo>
                  <a:cubicBezTo>
                    <a:pt x="1286" y="0"/>
                    <a:pt x="0" y="250"/>
                    <a:pt x="120" y="667"/>
                  </a:cubicBezTo>
                  <a:cubicBezTo>
                    <a:pt x="739" y="750"/>
                    <a:pt x="691" y="500"/>
                    <a:pt x="1215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6"/>
            <p:cNvSpPr/>
            <p:nvPr/>
          </p:nvSpPr>
          <p:spPr>
            <a:xfrm>
              <a:off x="275325" y="52484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6"/>
            <p:cNvSpPr/>
            <p:nvPr/>
          </p:nvSpPr>
          <p:spPr>
            <a:xfrm>
              <a:off x="6250775" y="52433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6"/>
            <p:cNvSpPr/>
            <p:nvPr/>
          </p:nvSpPr>
          <p:spPr>
            <a:xfrm>
              <a:off x="4323750" y="52454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6"/>
            <p:cNvSpPr/>
            <p:nvPr/>
          </p:nvSpPr>
          <p:spPr>
            <a:xfrm>
              <a:off x="3867425" y="523500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9" y="560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37" y="143"/>
                    <a:pt x="1" y="548"/>
                    <a:pt x="54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6"/>
            <p:cNvSpPr/>
            <p:nvPr/>
          </p:nvSpPr>
          <p:spPr>
            <a:xfrm>
              <a:off x="5894775" y="52341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56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2" y="1"/>
                    <a:pt x="0" y="96"/>
                    <a:pt x="108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6"/>
            <p:cNvSpPr/>
            <p:nvPr/>
          </p:nvSpPr>
          <p:spPr>
            <a:xfrm>
              <a:off x="2854225" y="522935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2" y="346"/>
                  </a:moveTo>
                  <a:cubicBezTo>
                    <a:pt x="703" y="369"/>
                    <a:pt x="1024" y="310"/>
                    <a:pt x="1072" y="119"/>
                  </a:cubicBezTo>
                  <a:cubicBezTo>
                    <a:pt x="703" y="131"/>
                    <a:pt x="0" y="0"/>
                    <a:pt x="20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6"/>
            <p:cNvSpPr/>
            <p:nvPr/>
          </p:nvSpPr>
          <p:spPr>
            <a:xfrm>
              <a:off x="2117525" y="52341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6"/>
            <p:cNvSpPr/>
            <p:nvPr/>
          </p:nvSpPr>
          <p:spPr>
            <a:xfrm>
              <a:off x="1631150" y="5231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43"/>
                  </a:moveTo>
                  <a:cubicBezTo>
                    <a:pt x="0" y="203"/>
                    <a:pt x="179" y="263"/>
                    <a:pt x="226" y="143"/>
                  </a:cubicBezTo>
                  <a:cubicBezTo>
                    <a:pt x="226" y="84"/>
                    <a:pt x="48" y="1"/>
                    <a:pt x="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6"/>
            <p:cNvSpPr/>
            <p:nvPr/>
          </p:nvSpPr>
          <p:spPr>
            <a:xfrm>
              <a:off x="5291725" y="52311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96"/>
                    <a:pt x="96" y="144"/>
                  </a:cubicBezTo>
                  <a:cubicBezTo>
                    <a:pt x="155" y="179"/>
                    <a:pt x="429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6"/>
            <p:cNvSpPr/>
            <p:nvPr/>
          </p:nvSpPr>
          <p:spPr>
            <a:xfrm>
              <a:off x="4831250" y="5224275"/>
              <a:ext cx="7175" cy="12225"/>
            </a:xfrm>
            <a:custGeom>
              <a:avLst/>
              <a:gdLst/>
              <a:ahLst/>
              <a:cxnLst/>
              <a:rect l="l" t="t" r="r" b="b"/>
              <a:pathLst>
                <a:path w="287" h="489" extrusionOk="0">
                  <a:moveTo>
                    <a:pt x="262" y="299"/>
                  </a:moveTo>
                  <a:cubicBezTo>
                    <a:pt x="286" y="191"/>
                    <a:pt x="84" y="1"/>
                    <a:pt x="36" y="191"/>
                  </a:cubicBezTo>
                  <a:cubicBezTo>
                    <a:pt x="0" y="322"/>
                    <a:pt x="215" y="489"/>
                    <a:pt x="262" y="29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6"/>
            <p:cNvSpPr/>
            <p:nvPr/>
          </p:nvSpPr>
          <p:spPr>
            <a:xfrm>
              <a:off x="199125" y="52284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6"/>
            <p:cNvSpPr/>
            <p:nvPr/>
          </p:nvSpPr>
          <p:spPr>
            <a:xfrm>
              <a:off x="3734375" y="5226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84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6"/>
            <p:cNvSpPr/>
            <p:nvPr/>
          </p:nvSpPr>
          <p:spPr>
            <a:xfrm>
              <a:off x="5446500" y="5217450"/>
              <a:ext cx="5375" cy="6550"/>
            </a:xfrm>
            <a:custGeom>
              <a:avLst/>
              <a:gdLst/>
              <a:ahLst/>
              <a:cxnLst/>
              <a:rect l="l" t="t" r="r" b="b"/>
              <a:pathLst>
                <a:path w="215" h="262" extrusionOk="0">
                  <a:moveTo>
                    <a:pt x="215" y="131"/>
                  </a:moveTo>
                  <a:cubicBezTo>
                    <a:pt x="215" y="71"/>
                    <a:pt x="36" y="0"/>
                    <a:pt x="1" y="131"/>
                  </a:cubicBezTo>
                  <a:cubicBezTo>
                    <a:pt x="1" y="191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6"/>
            <p:cNvSpPr/>
            <p:nvPr/>
          </p:nvSpPr>
          <p:spPr>
            <a:xfrm>
              <a:off x="3824275" y="52198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2" y="0"/>
                    <a:pt x="1" y="96"/>
                    <a:pt x="96" y="143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6"/>
            <p:cNvSpPr/>
            <p:nvPr/>
          </p:nvSpPr>
          <p:spPr>
            <a:xfrm>
              <a:off x="2272300" y="5215050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6"/>
                    <a:pt x="227" y="1"/>
                  </a:cubicBezTo>
                  <a:cubicBezTo>
                    <a:pt x="203" y="84"/>
                    <a:pt x="191" y="144"/>
                    <a:pt x="0" y="120"/>
                  </a:cubicBezTo>
                  <a:cubicBezTo>
                    <a:pt x="24" y="263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6"/>
            <p:cNvSpPr/>
            <p:nvPr/>
          </p:nvSpPr>
          <p:spPr>
            <a:xfrm>
              <a:off x="2218425" y="5220700"/>
              <a:ext cx="10725" cy="3025"/>
            </a:xfrm>
            <a:custGeom>
              <a:avLst/>
              <a:gdLst/>
              <a:ahLst/>
              <a:cxnLst/>
              <a:rect l="l" t="t" r="r" b="b"/>
              <a:pathLst>
                <a:path w="429" h="121" extrusionOk="0">
                  <a:moveTo>
                    <a:pt x="429" y="1"/>
                  </a:moveTo>
                  <a:cubicBezTo>
                    <a:pt x="262" y="37"/>
                    <a:pt x="0" y="1"/>
                    <a:pt x="0" y="108"/>
                  </a:cubicBezTo>
                  <a:cubicBezTo>
                    <a:pt x="155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6"/>
            <p:cNvSpPr/>
            <p:nvPr/>
          </p:nvSpPr>
          <p:spPr>
            <a:xfrm>
              <a:off x="2185675" y="5208800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25"/>
                  </a:moveTo>
                  <a:cubicBezTo>
                    <a:pt x="370" y="1"/>
                    <a:pt x="36" y="60"/>
                    <a:pt x="1" y="251"/>
                  </a:cubicBezTo>
                  <a:cubicBezTo>
                    <a:pt x="310" y="286"/>
                    <a:pt x="370" y="429"/>
                    <a:pt x="655" y="477"/>
                  </a:cubicBezTo>
                  <a:cubicBezTo>
                    <a:pt x="715" y="322"/>
                    <a:pt x="965" y="275"/>
                    <a:pt x="858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6"/>
            <p:cNvSpPr/>
            <p:nvPr/>
          </p:nvSpPr>
          <p:spPr>
            <a:xfrm>
              <a:off x="3372725" y="52088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46" y="13"/>
                  </a:cubicBezTo>
                  <a:cubicBezTo>
                    <a:pt x="275" y="1"/>
                    <a:pt x="1" y="96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6"/>
            <p:cNvSpPr/>
            <p:nvPr/>
          </p:nvSpPr>
          <p:spPr>
            <a:xfrm>
              <a:off x="5892100" y="520315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3"/>
                  </a:moveTo>
                  <a:cubicBezTo>
                    <a:pt x="393" y="1"/>
                    <a:pt x="191" y="60"/>
                    <a:pt x="0" y="143"/>
                  </a:cubicBezTo>
                  <a:cubicBezTo>
                    <a:pt x="0" y="251"/>
                    <a:pt x="369" y="286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6"/>
            <p:cNvSpPr/>
            <p:nvPr/>
          </p:nvSpPr>
          <p:spPr>
            <a:xfrm>
              <a:off x="4883625" y="52031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6"/>
            <p:cNvSpPr/>
            <p:nvPr/>
          </p:nvSpPr>
          <p:spPr>
            <a:xfrm>
              <a:off x="2486600" y="5195400"/>
              <a:ext cx="21175" cy="12825"/>
            </a:xfrm>
            <a:custGeom>
              <a:avLst/>
              <a:gdLst/>
              <a:ahLst/>
              <a:cxnLst/>
              <a:rect l="l" t="t" r="r" b="b"/>
              <a:pathLst>
                <a:path w="847" h="513" extrusionOk="0">
                  <a:moveTo>
                    <a:pt x="787" y="453"/>
                  </a:moveTo>
                  <a:cubicBezTo>
                    <a:pt x="846" y="191"/>
                    <a:pt x="739" y="37"/>
                    <a:pt x="358" y="1"/>
                  </a:cubicBezTo>
                  <a:cubicBezTo>
                    <a:pt x="1" y="168"/>
                    <a:pt x="108" y="513"/>
                    <a:pt x="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6"/>
            <p:cNvSpPr/>
            <p:nvPr/>
          </p:nvSpPr>
          <p:spPr>
            <a:xfrm>
              <a:off x="1870150" y="5189450"/>
              <a:ext cx="30400" cy="17300"/>
            </a:xfrm>
            <a:custGeom>
              <a:avLst/>
              <a:gdLst/>
              <a:ahLst/>
              <a:cxnLst/>
              <a:rect l="l" t="t" r="r" b="b"/>
              <a:pathLst>
                <a:path w="1216" h="692" extrusionOk="0">
                  <a:moveTo>
                    <a:pt x="668" y="691"/>
                  </a:moveTo>
                  <a:cubicBezTo>
                    <a:pt x="680" y="501"/>
                    <a:pt x="1215" y="596"/>
                    <a:pt x="1096" y="346"/>
                  </a:cubicBezTo>
                  <a:cubicBezTo>
                    <a:pt x="715" y="251"/>
                    <a:pt x="501" y="60"/>
                    <a:pt x="13" y="1"/>
                  </a:cubicBezTo>
                  <a:cubicBezTo>
                    <a:pt x="1" y="358"/>
                    <a:pt x="203" y="596"/>
                    <a:pt x="66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6"/>
            <p:cNvSpPr/>
            <p:nvPr/>
          </p:nvSpPr>
          <p:spPr>
            <a:xfrm>
              <a:off x="5573900" y="52001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0"/>
                    <a:pt x="0" y="96"/>
                    <a:pt x="120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6"/>
            <p:cNvSpPr/>
            <p:nvPr/>
          </p:nvSpPr>
          <p:spPr>
            <a:xfrm>
              <a:off x="6807675" y="51978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108" y="131"/>
                  </a:moveTo>
                  <a:cubicBezTo>
                    <a:pt x="168" y="155"/>
                    <a:pt x="441" y="72"/>
                    <a:pt x="334" y="12"/>
                  </a:cubicBezTo>
                  <a:cubicBezTo>
                    <a:pt x="275" y="0"/>
                    <a:pt x="1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6"/>
            <p:cNvSpPr/>
            <p:nvPr/>
          </p:nvSpPr>
          <p:spPr>
            <a:xfrm>
              <a:off x="5995075" y="5186475"/>
              <a:ext cx="22950" cy="14625"/>
            </a:xfrm>
            <a:custGeom>
              <a:avLst/>
              <a:gdLst/>
              <a:ahLst/>
              <a:cxnLst/>
              <a:rect l="l" t="t" r="r" b="b"/>
              <a:pathLst>
                <a:path w="918" h="585" extrusionOk="0">
                  <a:moveTo>
                    <a:pt x="227" y="584"/>
                  </a:moveTo>
                  <a:lnTo>
                    <a:pt x="656" y="584"/>
                  </a:lnTo>
                  <a:cubicBezTo>
                    <a:pt x="537" y="417"/>
                    <a:pt x="918" y="1"/>
                    <a:pt x="441" y="13"/>
                  </a:cubicBezTo>
                  <a:cubicBezTo>
                    <a:pt x="596" y="322"/>
                    <a:pt x="1" y="239"/>
                    <a:pt x="1" y="465"/>
                  </a:cubicBezTo>
                  <a:cubicBezTo>
                    <a:pt x="144" y="477"/>
                    <a:pt x="275" y="489"/>
                    <a:pt x="227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6"/>
            <p:cNvSpPr/>
            <p:nvPr/>
          </p:nvSpPr>
          <p:spPr>
            <a:xfrm>
              <a:off x="4124600" y="5191250"/>
              <a:ext cx="7175" cy="11625"/>
            </a:xfrm>
            <a:custGeom>
              <a:avLst/>
              <a:gdLst/>
              <a:ahLst/>
              <a:cxnLst/>
              <a:rect l="l" t="t" r="r" b="b"/>
              <a:pathLst>
                <a:path w="287" h="465" extrusionOk="0">
                  <a:moveTo>
                    <a:pt x="263" y="286"/>
                  </a:moveTo>
                  <a:cubicBezTo>
                    <a:pt x="287" y="167"/>
                    <a:pt x="96" y="0"/>
                    <a:pt x="37" y="167"/>
                  </a:cubicBezTo>
                  <a:cubicBezTo>
                    <a:pt x="1" y="286"/>
                    <a:pt x="215" y="465"/>
                    <a:pt x="263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6"/>
            <p:cNvSpPr/>
            <p:nvPr/>
          </p:nvSpPr>
          <p:spPr>
            <a:xfrm>
              <a:off x="2041600" y="51921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68" y="168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6"/>
            <p:cNvSpPr/>
            <p:nvPr/>
          </p:nvSpPr>
          <p:spPr>
            <a:xfrm>
              <a:off x="1827000" y="51897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6"/>
            <p:cNvSpPr/>
            <p:nvPr/>
          </p:nvSpPr>
          <p:spPr>
            <a:xfrm>
              <a:off x="5103600" y="51808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43"/>
                  </a:moveTo>
                  <a:cubicBezTo>
                    <a:pt x="227" y="72"/>
                    <a:pt x="48" y="1"/>
                    <a:pt x="1" y="143"/>
                  </a:cubicBezTo>
                  <a:cubicBezTo>
                    <a:pt x="24" y="203"/>
                    <a:pt x="203" y="251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6"/>
            <p:cNvSpPr/>
            <p:nvPr/>
          </p:nvSpPr>
          <p:spPr>
            <a:xfrm>
              <a:off x="2736650" y="5168925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500"/>
                  </a:moveTo>
                  <a:cubicBezTo>
                    <a:pt x="1512" y="346"/>
                    <a:pt x="822" y="477"/>
                    <a:pt x="786" y="274"/>
                  </a:cubicBezTo>
                  <a:cubicBezTo>
                    <a:pt x="762" y="131"/>
                    <a:pt x="726" y="0"/>
                    <a:pt x="357" y="48"/>
                  </a:cubicBezTo>
                  <a:cubicBezTo>
                    <a:pt x="0" y="596"/>
                    <a:pt x="1417" y="941"/>
                    <a:pt x="1655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6"/>
            <p:cNvSpPr/>
            <p:nvPr/>
          </p:nvSpPr>
          <p:spPr>
            <a:xfrm>
              <a:off x="6335000" y="5177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6"/>
            <p:cNvSpPr/>
            <p:nvPr/>
          </p:nvSpPr>
          <p:spPr>
            <a:xfrm>
              <a:off x="2788725" y="5175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6"/>
            <p:cNvSpPr/>
            <p:nvPr/>
          </p:nvSpPr>
          <p:spPr>
            <a:xfrm>
              <a:off x="1653175" y="5178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84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6"/>
            <p:cNvSpPr/>
            <p:nvPr/>
          </p:nvSpPr>
          <p:spPr>
            <a:xfrm>
              <a:off x="5262250" y="5164450"/>
              <a:ext cx="22650" cy="11350"/>
            </a:xfrm>
            <a:custGeom>
              <a:avLst/>
              <a:gdLst/>
              <a:ahLst/>
              <a:cxnLst/>
              <a:rect l="l" t="t" r="r" b="b"/>
              <a:pathLst>
                <a:path w="906" h="454" extrusionOk="0">
                  <a:moveTo>
                    <a:pt x="620" y="453"/>
                  </a:moveTo>
                  <a:cubicBezTo>
                    <a:pt x="905" y="298"/>
                    <a:pt x="763" y="108"/>
                    <a:pt x="405" y="1"/>
                  </a:cubicBezTo>
                  <a:cubicBezTo>
                    <a:pt x="382" y="286"/>
                    <a:pt x="1" y="358"/>
                    <a:pt x="620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6"/>
            <p:cNvSpPr/>
            <p:nvPr/>
          </p:nvSpPr>
          <p:spPr>
            <a:xfrm>
              <a:off x="258950" y="5172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0" y="96"/>
                    <a:pt x="108" y="143"/>
                  </a:cubicBezTo>
                  <a:cubicBezTo>
                    <a:pt x="167" y="167"/>
                    <a:pt x="429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6"/>
            <p:cNvSpPr/>
            <p:nvPr/>
          </p:nvSpPr>
          <p:spPr>
            <a:xfrm>
              <a:off x="6780600" y="51695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62" y="0"/>
                    <a:pt x="0" y="83"/>
                    <a:pt x="108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6"/>
            <p:cNvSpPr/>
            <p:nvPr/>
          </p:nvSpPr>
          <p:spPr>
            <a:xfrm>
              <a:off x="3750750" y="51701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6"/>
            <p:cNvSpPr/>
            <p:nvPr/>
          </p:nvSpPr>
          <p:spPr>
            <a:xfrm>
              <a:off x="6990150" y="5163550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44"/>
                  </a:moveTo>
                  <a:cubicBezTo>
                    <a:pt x="429" y="25"/>
                    <a:pt x="48" y="1"/>
                    <a:pt x="0" y="144"/>
                  </a:cubicBezTo>
                  <a:cubicBezTo>
                    <a:pt x="239" y="144"/>
                    <a:pt x="322" y="311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6"/>
            <p:cNvSpPr/>
            <p:nvPr/>
          </p:nvSpPr>
          <p:spPr>
            <a:xfrm>
              <a:off x="7205950" y="515612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489" y="441"/>
                  </a:moveTo>
                  <a:cubicBezTo>
                    <a:pt x="560" y="298"/>
                    <a:pt x="798" y="238"/>
                    <a:pt x="715" y="0"/>
                  </a:cubicBezTo>
                  <a:lnTo>
                    <a:pt x="60" y="0"/>
                  </a:lnTo>
                  <a:cubicBezTo>
                    <a:pt x="0" y="250"/>
                    <a:pt x="108" y="429"/>
                    <a:pt x="48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6"/>
            <p:cNvSpPr/>
            <p:nvPr/>
          </p:nvSpPr>
          <p:spPr>
            <a:xfrm>
              <a:off x="5130975" y="5157900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70"/>
                  </a:moveTo>
                  <a:cubicBezTo>
                    <a:pt x="441" y="251"/>
                    <a:pt x="620" y="239"/>
                    <a:pt x="668" y="144"/>
                  </a:cubicBezTo>
                  <a:cubicBezTo>
                    <a:pt x="382" y="144"/>
                    <a:pt x="370" y="1"/>
                    <a:pt x="13" y="25"/>
                  </a:cubicBezTo>
                  <a:cubicBezTo>
                    <a:pt x="1" y="239"/>
                    <a:pt x="180" y="322"/>
                    <a:pt x="441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6"/>
            <p:cNvSpPr/>
            <p:nvPr/>
          </p:nvSpPr>
          <p:spPr>
            <a:xfrm>
              <a:off x="6965150" y="5160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6"/>
            <p:cNvSpPr/>
            <p:nvPr/>
          </p:nvSpPr>
          <p:spPr>
            <a:xfrm>
              <a:off x="4113000" y="515225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27" y="370"/>
                  </a:moveTo>
                  <a:cubicBezTo>
                    <a:pt x="1263" y="1"/>
                    <a:pt x="1" y="655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6"/>
            <p:cNvSpPr/>
            <p:nvPr/>
          </p:nvSpPr>
          <p:spPr>
            <a:xfrm>
              <a:off x="2365175" y="5149275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8"/>
                  </a:moveTo>
                  <a:cubicBezTo>
                    <a:pt x="1036" y="477"/>
                    <a:pt x="1155" y="310"/>
                    <a:pt x="1072" y="48"/>
                  </a:cubicBezTo>
                  <a:cubicBezTo>
                    <a:pt x="750" y="60"/>
                    <a:pt x="274" y="0"/>
                    <a:pt x="202" y="167"/>
                  </a:cubicBezTo>
                  <a:cubicBezTo>
                    <a:pt x="774" y="120"/>
                    <a:pt x="0" y="786"/>
                    <a:pt x="85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6"/>
            <p:cNvSpPr/>
            <p:nvPr/>
          </p:nvSpPr>
          <p:spPr>
            <a:xfrm>
              <a:off x="3273600" y="5144800"/>
              <a:ext cx="30100" cy="19375"/>
            </a:xfrm>
            <a:custGeom>
              <a:avLst/>
              <a:gdLst/>
              <a:ahLst/>
              <a:cxnLst/>
              <a:rect l="l" t="t" r="r" b="b"/>
              <a:pathLst>
                <a:path w="1204" h="775" extrusionOk="0">
                  <a:moveTo>
                    <a:pt x="834" y="668"/>
                  </a:moveTo>
                  <a:cubicBezTo>
                    <a:pt x="1203" y="477"/>
                    <a:pt x="715" y="168"/>
                    <a:pt x="394" y="1"/>
                  </a:cubicBezTo>
                  <a:cubicBezTo>
                    <a:pt x="60" y="179"/>
                    <a:pt x="1" y="775"/>
                    <a:pt x="83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6"/>
            <p:cNvSpPr/>
            <p:nvPr/>
          </p:nvSpPr>
          <p:spPr>
            <a:xfrm>
              <a:off x="2397600" y="515315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1" y="119"/>
                  </a:moveTo>
                  <a:cubicBezTo>
                    <a:pt x="1" y="179"/>
                    <a:pt x="179" y="250"/>
                    <a:pt x="227" y="119"/>
                  </a:cubicBezTo>
                  <a:cubicBezTo>
                    <a:pt x="203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6"/>
            <p:cNvSpPr/>
            <p:nvPr/>
          </p:nvSpPr>
          <p:spPr>
            <a:xfrm>
              <a:off x="461650" y="5142125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7" y="453"/>
                  </a:moveTo>
                  <a:cubicBezTo>
                    <a:pt x="1179" y="441"/>
                    <a:pt x="1191" y="84"/>
                    <a:pt x="703" y="1"/>
                  </a:cubicBezTo>
                  <a:cubicBezTo>
                    <a:pt x="965" y="358"/>
                    <a:pt x="1" y="96"/>
                    <a:pt x="274" y="453"/>
                  </a:cubicBezTo>
                  <a:cubicBezTo>
                    <a:pt x="1072" y="346"/>
                    <a:pt x="1513" y="929"/>
                    <a:pt x="1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6"/>
            <p:cNvSpPr/>
            <p:nvPr/>
          </p:nvSpPr>
          <p:spPr>
            <a:xfrm>
              <a:off x="2786050" y="51525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6"/>
            <p:cNvSpPr/>
            <p:nvPr/>
          </p:nvSpPr>
          <p:spPr>
            <a:xfrm>
              <a:off x="1854100" y="514987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72"/>
                    <a:pt x="0" y="143"/>
                  </a:cubicBezTo>
                  <a:cubicBezTo>
                    <a:pt x="0" y="250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6"/>
            <p:cNvSpPr/>
            <p:nvPr/>
          </p:nvSpPr>
          <p:spPr>
            <a:xfrm>
              <a:off x="2552400" y="514720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55"/>
                    <a:pt x="429" y="72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6"/>
            <p:cNvSpPr/>
            <p:nvPr/>
          </p:nvSpPr>
          <p:spPr>
            <a:xfrm>
              <a:off x="4641925" y="51445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3"/>
                  </a:moveTo>
                  <a:cubicBezTo>
                    <a:pt x="406" y="25"/>
                    <a:pt x="49" y="1"/>
                    <a:pt x="1" y="132"/>
                  </a:cubicBezTo>
                  <a:cubicBezTo>
                    <a:pt x="251" y="108"/>
                    <a:pt x="632" y="144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6"/>
            <p:cNvSpPr/>
            <p:nvPr/>
          </p:nvSpPr>
          <p:spPr>
            <a:xfrm>
              <a:off x="2484825" y="51418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7"/>
                    <a:pt x="0" y="1"/>
                    <a:pt x="0" y="120"/>
                  </a:cubicBezTo>
                  <a:cubicBezTo>
                    <a:pt x="155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6"/>
            <p:cNvSpPr/>
            <p:nvPr/>
          </p:nvSpPr>
          <p:spPr>
            <a:xfrm>
              <a:off x="7211900" y="5130825"/>
              <a:ext cx="11625" cy="9550"/>
            </a:xfrm>
            <a:custGeom>
              <a:avLst/>
              <a:gdLst/>
              <a:ahLst/>
              <a:cxnLst/>
              <a:rect l="l" t="t" r="r" b="b"/>
              <a:pathLst>
                <a:path w="465" h="382" extrusionOk="0">
                  <a:moveTo>
                    <a:pt x="465" y="334"/>
                  </a:moveTo>
                  <a:lnTo>
                    <a:pt x="465" y="119"/>
                  </a:lnTo>
                  <a:cubicBezTo>
                    <a:pt x="239" y="119"/>
                    <a:pt x="203" y="24"/>
                    <a:pt x="24" y="0"/>
                  </a:cubicBezTo>
                  <a:cubicBezTo>
                    <a:pt x="60" y="167"/>
                    <a:pt x="1" y="381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6"/>
            <p:cNvSpPr/>
            <p:nvPr/>
          </p:nvSpPr>
          <p:spPr>
            <a:xfrm>
              <a:off x="4546975" y="51355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6"/>
            <p:cNvSpPr/>
            <p:nvPr/>
          </p:nvSpPr>
          <p:spPr>
            <a:xfrm>
              <a:off x="1861525" y="5130825"/>
              <a:ext cx="23550" cy="9850"/>
            </a:xfrm>
            <a:custGeom>
              <a:avLst/>
              <a:gdLst/>
              <a:ahLst/>
              <a:cxnLst/>
              <a:rect l="l" t="t" r="r" b="b"/>
              <a:pathLst>
                <a:path w="942" h="394" extrusionOk="0">
                  <a:moveTo>
                    <a:pt x="787" y="334"/>
                  </a:moveTo>
                  <a:cubicBezTo>
                    <a:pt x="941" y="36"/>
                    <a:pt x="346" y="119"/>
                    <a:pt x="132" y="0"/>
                  </a:cubicBezTo>
                  <a:cubicBezTo>
                    <a:pt x="1" y="298"/>
                    <a:pt x="227" y="393"/>
                    <a:pt x="78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6"/>
            <p:cNvSpPr/>
            <p:nvPr/>
          </p:nvSpPr>
          <p:spPr>
            <a:xfrm>
              <a:off x="6962475" y="5128150"/>
              <a:ext cx="27400" cy="8950"/>
            </a:xfrm>
            <a:custGeom>
              <a:avLst/>
              <a:gdLst/>
              <a:ahLst/>
              <a:cxnLst/>
              <a:rect l="l" t="t" r="r" b="b"/>
              <a:pathLst>
                <a:path w="1096" h="358" extrusionOk="0">
                  <a:moveTo>
                    <a:pt x="226" y="322"/>
                  </a:moveTo>
                  <a:cubicBezTo>
                    <a:pt x="714" y="357"/>
                    <a:pt x="1048" y="298"/>
                    <a:pt x="1095" y="107"/>
                  </a:cubicBezTo>
                  <a:cubicBezTo>
                    <a:pt x="714" y="131"/>
                    <a:pt x="0" y="0"/>
                    <a:pt x="226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6"/>
            <p:cNvSpPr/>
            <p:nvPr/>
          </p:nvSpPr>
          <p:spPr>
            <a:xfrm>
              <a:off x="2297900" y="5125175"/>
              <a:ext cx="14300" cy="11025"/>
            </a:xfrm>
            <a:custGeom>
              <a:avLst/>
              <a:gdLst/>
              <a:ahLst/>
              <a:cxnLst/>
              <a:rect l="l" t="t" r="r" b="b"/>
              <a:pathLst>
                <a:path w="572" h="441" extrusionOk="0">
                  <a:moveTo>
                    <a:pt x="512" y="441"/>
                  </a:moveTo>
                  <a:cubicBezTo>
                    <a:pt x="572" y="191"/>
                    <a:pt x="453" y="24"/>
                    <a:pt x="72" y="0"/>
                  </a:cubicBezTo>
                  <a:cubicBezTo>
                    <a:pt x="0" y="250"/>
                    <a:pt x="119" y="417"/>
                    <a:pt x="512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6"/>
            <p:cNvSpPr/>
            <p:nvPr/>
          </p:nvSpPr>
          <p:spPr>
            <a:xfrm>
              <a:off x="5726300" y="5129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1"/>
                    <a:pt x="0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6"/>
            <p:cNvSpPr/>
            <p:nvPr/>
          </p:nvSpPr>
          <p:spPr>
            <a:xfrm>
              <a:off x="2003225" y="51299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6"/>
            <p:cNvSpPr/>
            <p:nvPr/>
          </p:nvSpPr>
          <p:spPr>
            <a:xfrm>
              <a:off x="6016525" y="5119500"/>
              <a:ext cx="18475" cy="8675"/>
            </a:xfrm>
            <a:custGeom>
              <a:avLst/>
              <a:gdLst/>
              <a:ahLst/>
              <a:cxnLst/>
              <a:rect l="l" t="t" r="r" b="b"/>
              <a:pathLst>
                <a:path w="739" h="347" extrusionOk="0">
                  <a:moveTo>
                    <a:pt x="452" y="346"/>
                  </a:moveTo>
                  <a:cubicBezTo>
                    <a:pt x="464" y="191"/>
                    <a:pt x="738" y="179"/>
                    <a:pt x="679" y="1"/>
                  </a:cubicBezTo>
                  <a:lnTo>
                    <a:pt x="250" y="1"/>
                  </a:lnTo>
                  <a:cubicBezTo>
                    <a:pt x="0" y="168"/>
                    <a:pt x="0" y="275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6"/>
            <p:cNvSpPr/>
            <p:nvPr/>
          </p:nvSpPr>
          <p:spPr>
            <a:xfrm>
              <a:off x="1741575" y="5109975"/>
              <a:ext cx="36625" cy="9550"/>
            </a:xfrm>
            <a:custGeom>
              <a:avLst/>
              <a:gdLst/>
              <a:ahLst/>
              <a:cxnLst/>
              <a:rect l="l" t="t" r="r" b="b"/>
              <a:pathLst>
                <a:path w="1465" h="382" extrusionOk="0">
                  <a:moveTo>
                    <a:pt x="810" y="382"/>
                  </a:moveTo>
                  <a:cubicBezTo>
                    <a:pt x="1465" y="1"/>
                    <a:pt x="0" y="37"/>
                    <a:pt x="81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6"/>
            <p:cNvSpPr/>
            <p:nvPr/>
          </p:nvSpPr>
          <p:spPr>
            <a:xfrm>
              <a:off x="7221425" y="510165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70"/>
                  </a:moveTo>
                  <a:cubicBezTo>
                    <a:pt x="1275" y="0"/>
                    <a:pt x="1" y="655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6"/>
            <p:cNvSpPr/>
            <p:nvPr/>
          </p:nvSpPr>
          <p:spPr>
            <a:xfrm>
              <a:off x="6530575" y="51102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4"/>
                  </a:moveTo>
                  <a:cubicBezTo>
                    <a:pt x="167" y="179"/>
                    <a:pt x="429" y="84"/>
                    <a:pt x="334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6"/>
            <p:cNvSpPr/>
            <p:nvPr/>
          </p:nvSpPr>
          <p:spPr>
            <a:xfrm>
              <a:off x="4158250" y="51085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6"/>
            <p:cNvSpPr/>
            <p:nvPr/>
          </p:nvSpPr>
          <p:spPr>
            <a:xfrm>
              <a:off x="2467850" y="51076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1" y="132"/>
                  </a:moveTo>
                  <a:cubicBezTo>
                    <a:pt x="1" y="251"/>
                    <a:pt x="394" y="274"/>
                    <a:pt x="429" y="132"/>
                  </a:cubicBezTo>
                  <a:cubicBezTo>
                    <a:pt x="406" y="1"/>
                    <a:pt x="215" y="72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6"/>
            <p:cNvSpPr/>
            <p:nvPr/>
          </p:nvSpPr>
          <p:spPr>
            <a:xfrm>
              <a:off x="5539675" y="5097475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37"/>
                  </a:moveTo>
                  <a:lnTo>
                    <a:pt x="834" y="96"/>
                  </a:lnTo>
                  <a:cubicBezTo>
                    <a:pt x="0" y="1"/>
                    <a:pt x="0" y="632"/>
                    <a:pt x="834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6"/>
            <p:cNvSpPr/>
            <p:nvPr/>
          </p:nvSpPr>
          <p:spPr>
            <a:xfrm>
              <a:off x="2353850" y="51049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3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6"/>
            <p:cNvSpPr/>
            <p:nvPr/>
          </p:nvSpPr>
          <p:spPr>
            <a:xfrm>
              <a:off x="3456975" y="51019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12" y="203"/>
                    <a:pt x="191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6"/>
            <p:cNvSpPr/>
            <p:nvPr/>
          </p:nvSpPr>
          <p:spPr>
            <a:xfrm>
              <a:off x="2299375" y="5096875"/>
              <a:ext cx="18200" cy="12250"/>
            </a:xfrm>
            <a:custGeom>
              <a:avLst/>
              <a:gdLst/>
              <a:ahLst/>
              <a:cxnLst/>
              <a:rect l="l" t="t" r="r" b="b"/>
              <a:pathLst>
                <a:path w="728" h="490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27" y="191"/>
                    <a:pt x="608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6"/>
            <p:cNvSpPr/>
            <p:nvPr/>
          </p:nvSpPr>
          <p:spPr>
            <a:xfrm>
              <a:off x="2210075" y="5101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8" y="179"/>
                    <a:pt x="430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6"/>
            <p:cNvSpPr/>
            <p:nvPr/>
          </p:nvSpPr>
          <p:spPr>
            <a:xfrm>
              <a:off x="1674600" y="5093900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1" y="239"/>
                  </a:moveTo>
                  <a:cubicBezTo>
                    <a:pt x="227" y="239"/>
                    <a:pt x="263" y="322"/>
                    <a:pt x="441" y="346"/>
                  </a:cubicBezTo>
                  <a:cubicBezTo>
                    <a:pt x="441" y="227"/>
                    <a:pt x="620" y="203"/>
                    <a:pt x="655" y="120"/>
                  </a:cubicBezTo>
                  <a:cubicBezTo>
                    <a:pt x="441" y="120"/>
                    <a:pt x="393" y="25"/>
                    <a:pt x="227" y="1"/>
                  </a:cubicBezTo>
                  <a:cubicBezTo>
                    <a:pt x="227" y="120"/>
                    <a:pt x="48" y="14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6"/>
            <p:cNvSpPr/>
            <p:nvPr/>
          </p:nvSpPr>
          <p:spPr>
            <a:xfrm>
              <a:off x="3712050" y="509122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1"/>
                  </a:cubicBezTo>
                  <a:lnTo>
                    <a:pt x="263" y="1"/>
                  </a:lnTo>
                  <a:cubicBezTo>
                    <a:pt x="1" y="167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6"/>
            <p:cNvSpPr/>
            <p:nvPr/>
          </p:nvSpPr>
          <p:spPr>
            <a:xfrm>
              <a:off x="2337775" y="509332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1" y="143"/>
                  </a:cubicBezTo>
                  <a:cubicBezTo>
                    <a:pt x="1" y="214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6"/>
            <p:cNvSpPr/>
            <p:nvPr/>
          </p:nvSpPr>
          <p:spPr>
            <a:xfrm>
              <a:off x="2212775" y="509332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6" y="143"/>
                  </a:moveTo>
                  <a:cubicBezTo>
                    <a:pt x="226" y="83"/>
                    <a:pt x="48" y="0"/>
                    <a:pt x="0" y="143"/>
                  </a:cubicBezTo>
                  <a:cubicBezTo>
                    <a:pt x="0" y="214"/>
                    <a:pt x="179" y="274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6"/>
            <p:cNvSpPr/>
            <p:nvPr/>
          </p:nvSpPr>
          <p:spPr>
            <a:xfrm>
              <a:off x="7038975" y="50912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6"/>
            <p:cNvSpPr/>
            <p:nvPr/>
          </p:nvSpPr>
          <p:spPr>
            <a:xfrm>
              <a:off x="2435700" y="507515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84"/>
                  </a:moveTo>
                  <a:lnTo>
                    <a:pt x="1" y="525"/>
                  </a:lnTo>
                  <a:cubicBezTo>
                    <a:pt x="834" y="632"/>
                    <a:pt x="834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6"/>
            <p:cNvSpPr/>
            <p:nvPr/>
          </p:nvSpPr>
          <p:spPr>
            <a:xfrm>
              <a:off x="2498800" y="5066825"/>
              <a:ext cx="29500" cy="16100"/>
            </a:xfrm>
            <a:custGeom>
              <a:avLst/>
              <a:gdLst/>
              <a:ahLst/>
              <a:cxnLst/>
              <a:rect l="l" t="t" r="r" b="b"/>
              <a:pathLst>
                <a:path w="1180" h="644" extrusionOk="0">
                  <a:moveTo>
                    <a:pt x="942" y="643"/>
                  </a:moveTo>
                  <a:cubicBezTo>
                    <a:pt x="1180" y="0"/>
                    <a:pt x="1" y="596"/>
                    <a:pt x="94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6"/>
            <p:cNvSpPr/>
            <p:nvPr/>
          </p:nvSpPr>
          <p:spPr>
            <a:xfrm>
              <a:off x="6413875" y="5064150"/>
              <a:ext cx="27125" cy="16700"/>
            </a:xfrm>
            <a:custGeom>
              <a:avLst/>
              <a:gdLst/>
              <a:ahLst/>
              <a:cxnLst/>
              <a:rect l="l" t="t" r="r" b="b"/>
              <a:pathLst>
                <a:path w="1085" h="668" extrusionOk="0">
                  <a:moveTo>
                    <a:pt x="1" y="524"/>
                  </a:moveTo>
                  <a:cubicBezTo>
                    <a:pt x="275" y="667"/>
                    <a:pt x="799" y="667"/>
                    <a:pt x="1084" y="524"/>
                  </a:cubicBezTo>
                  <a:cubicBezTo>
                    <a:pt x="1084" y="0"/>
                    <a:pt x="1" y="0"/>
                    <a:pt x="1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6"/>
            <p:cNvSpPr/>
            <p:nvPr/>
          </p:nvSpPr>
          <p:spPr>
            <a:xfrm>
              <a:off x="6305250" y="50772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95"/>
                  </a:cubicBezTo>
                  <a:cubicBezTo>
                    <a:pt x="155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6"/>
            <p:cNvSpPr/>
            <p:nvPr/>
          </p:nvSpPr>
          <p:spPr>
            <a:xfrm>
              <a:off x="6875250" y="50715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1" y="203"/>
                    <a:pt x="239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6"/>
            <p:cNvSpPr/>
            <p:nvPr/>
          </p:nvSpPr>
          <p:spPr>
            <a:xfrm>
              <a:off x="6941025" y="5064750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67"/>
                  </a:moveTo>
                  <a:cubicBezTo>
                    <a:pt x="191" y="179"/>
                    <a:pt x="84" y="0"/>
                    <a:pt x="1" y="167"/>
                  </a:cubicBezTo>
                  <a:cubicBezTo>
                    <a:pt x="1" y="274"/>
                    <a:pt x="370" y="298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6"/>
            <p:cNvSpPr/>
            <p:nvPr/>
          </p:nvSpPr>
          <p:spPr>
            <a:xfrm>
              <a:off x="3139075" y="50653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6"/>
            <p:cNvSpPr/>
            <p:nvPr/>
          </p:nvSpPr>
          <p:spPr>
            <a:xfrm>
              <a:off x="6402875" y="50573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6"/>
            <p:cNvSpPr/>
            <p:nvPr/>
          </p:nvSpPr>
          <p:spPr>
            <a:xfrm>
              <a:off x="6521625" y="505492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2" y="215"/>
                  </a:moveTo>
                  <a:lnTo>
                    <a:pt x="692" y="0"/>
                  </a:lnTo>
                  <a:lnTo>
                    <a:pt x="37" y="0"/>
                  </a:lnTo>
                  <a:cubicBezTo>
                    <a:pt x="1" y="191"/>
                    <a:pt x="251" y="262"/>
                    <a:pt x="692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6"/>
            <p:cNvSpPr/>
            <p:nvPr/>
          </p:nvSpPr>
          <p:spPr>
            <a:xfrm>
              <a:off x="6283225" y="5048975"/>
              <a:ext cx="16375" cy="8350"/>
            </a:xfrm>
            <a:custGeom>
              <a:avLst/>
              <a:gdLst/>
              <a:ahLst/>
              <a:cxnLst/>
              <a:rect l="l" t="t" r="r" b="b"/>
              <a:pathLst>
                <a:path w="655" h="334" extrusionOk="0">
                  <a:moveTo>
                    <a:pt x="655" y="119"/>
                  </a:moveTo>
                  <a:cubicBezTo>
                    <a:pt x="429" y="119"/>
                    <a:pt x="405" y="24"/>
                    <a:pt x="214" y="0"/>
                  </a:cubicBezTo>
                  <a:cubicBezTo>
                    <a:pt x="214" y="119"/>
                    <a:pt x="36" y="131"/>
                    <a:pt x="0" y="214"/>
                  </a:cubicBezTo>
                  <a:cubicBezTo>
                    <a:pt x="214" y="214"/>
                    <a:pt x="250" y="310"/>
                    <a:pt x="429" y="333"/>
                  </a:cubicBezTo>
                  <a:cubicBezTo>
                    <a:pt x="429" y="238"/>
                    <a:pt x="607" y="202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6"/>
            <p:cNvSpPr/>
            <p:nvPr/>
          </p:nvSpPr>
          <p:spPr>
            <a:xfrm>
              <a:off x="6177550" y="50540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6"/>
            <p:cNvSpPr/>
            <p:nvPr/>
          </p:nvSpPr>
          <p:spPr>
            <a:xfrm>
              <a:off x="5492050" y="5042125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512"/>
                  </a:moveTo>
                  <a:cubicBezTo>
                    <a:pt x="798" y="512"/>
                    <a:pt x="762" y="405"/>
                    <a:pt x="774" y="393"/>
                  </a:cubicBezTo>
                  <a:cubicBezTo>
                    <a:pt x="798" y="369"/>
                    <a:pt x="988" y="155"/>
                    <a:pt x="1000" y="167"/>
                  </a:cubicBezTo>
                  <a:cubicBezTo>
                    <a:pt x="762" y="0"/>
                    <a:pt x="0" y="584"/>
                    <a:pt x="774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6"/>
            <p:cNvSpPr/>
            <p:nvPr/>
          </p:nvSpPr>
          <p:spPr>
            <a:xfrm>
              <a:off x="6134100" y="50403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4" y="108"/>
                    <a:pt x="750" y="13"/>
                  </a:cubicBezTo>
                  <a:cubicBezTo>
                    <a:pt x="417" y="25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6"/>
            <p:cNvSpPr/>
            <p:nvPr/>
          </p:nvSpPr>
          <p:spPr>
            <a:xfrm>
              <a:off x="2283300" y="504032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6"/>
            <p:cNvSpPr/>
            <p:nvPr/>
          </p:nvSpPr>
          <p:spPr>
            <a:xfrm>
              <a:off x="7088075" y="5017700"/>
              <a:ext cx="44075" cy="28600"/>
            </a:xfrm>
            <a:custGeom>
              <a:avLst/>
              <a:gdLst/>
              <a:ahLst/>
              <a:cxnLst/>
              <a:rect l="l" t="t" r="r" b="b"/>
              <a:pathLst>
                <a:path w="1763" h="1144" extrusionOk="0">
                  <a:moveTo>
                    <a:pt x="1513" y="25"/>
                  </a:moveTo>
                  <a:cubicBezTo>
                    <a:pt x="370" y="1"/>
                    <a:pt x="155" y="441"/>
                    <a:pt x="1" y="918"/>
                  </a:cubicBezTo>
                  <a:cubicBezTo>
                    <a:pt x="905" y="1144"/>
                    <a:pt x="1763" y="739"/>
                    <a:pt x="151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6"/>
            <p:cNvSpPr/>
            <p:nvPr/>
          </p:nvSpPr>
          <p:spPr>
            <a:xfrm>
              <a:off x="6408525" y="50406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4" y="36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6"/>
            <p:cNvSpPr/>
            <p:nvPr/>
          </p:nvSpPr>
          <p:spPr>
            <a:xfrm>
              <a:off x="2370525" y="5018300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7"/>
                  </a:moveTo>
                  <a:cubicBezTo>
                    <a:pt x="1620" y="501"/>
                    <a:pt x="989" y="179"/>
                    <a:pt x="655" y="1"/>
                  </a:cubicBezTo>
                  <a:cubicBezTo>
                    <a:pt x="620" y="132"/>
                    <a:pt x="310" y="120"/>
                    <a:pt x="0" y="108"/>
                  </a:cubicBezTo>
                  <a:cubicBezTo>
                    <a:pt x="119" y="465"/>
                    <a:pt x="500" y="667"/>
                    <a:pt x="1084" y="7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6"/>
            <p:cNvSpPr/>
            <p:nvPr/>
          </p:nvSpPr>
          <p:spPr>
            <a:xfrm>
              <a:off x="1777300" y="502962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55"/>
                    <a:pt x="0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6"/>
            <p:cNvSpPr/>
            <p:nvPr/>
          </p:nvSpPr>
          <p:spPr>
            <a:xfrm>
              <a:off x="4568725" y="50230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95" y="143"/>
                  </a:moveTo>
                  <a:cubicBezTo>
                    <a:pt x="167" y="167"/>
                    <a:pt x="429" y="84"/>
                    <a:pt x="322" y="24"/>
                  </a:cubicBezTo>
                  <a:cubicBezTo>
                    <a:pt x="262" y="0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6"/>
            <p:cNvSpPr/>
            <p:nvPr/>
          </p:nvSpPr>
          <p:spPr>
            <a:xfrm>
              <a:off x="1465350" y="502307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0"/>
                    <a:pt x="0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6"/>
            <p:cNvSpPr/>
            <p:nvPr/>
          </p:nvSpPr>
          <p:spPr>
            <a:xfrm>
              <a:off x="6335000" y="5014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6"/>
            <p:cNvSpPr/>
            <p:nvPr/>
          </p:nvSpPr>
          <p:spPr>
            <a:xfrm>
              <a:off x="3542100" y="5006100"/>
              <a:ext cx="31575" cy="16100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750" y="370"/>
                  </a:moveTo>
                  <a:cubicBezTo>
                    <a:pt x="1262" y="1"/>
                    <a:pt x="0" y="644"/>
                    <a:pt x="75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6"/>
            <p:cNvSpPr/>
            <p:nvPr/>
          </p:nvSpPr>
          <p:spPr>
            <a:xfrm>
              <a:off x="943850" y="500312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8"/>
                  </a:moveTo>
                  <a:cubicBezTo>
                    <a:pt x="1013" y="286"/>
                    <a:pt x="1001" y="1"/>
                    <a:pt x="322" y="48"/>
                  </a:cubicBezTo>
                  <a:cubicBezTo>
                    <a:pt x="251" y="191"/>
                    <a:pt x="1" y="251"/>
                    <a:pt x="96" y="489"/>
                  </a:cubicBezTo>
                  <a:cubicBezTo>
                    <a:pt x="394" y="512"/>
                    <a:pt x="525" y="655"/>
                    <a:pt x="97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6"/>
            <p:cNvSpPr/>
            <p:nvPr/>
          </p:nvSpPr>
          <p:spPr>
            <a:xfrm>
              <a:off x="886700" y="50010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6"/>
            <p:cNvSpPr/>
            <p:nvPr/>
          </p:nvSpPr>
          <p:spPr>
            <a:xfrm>
              <a:off x="6804700" y="4992700"/>
              <a:ext cx="18475" cy="12225"/>
            </a:xfrm>
            <a:custGeom>
              <a:avLst/>
              <a:gdLst/>
              <a:ahLst/>
              <a:cxnLst/>
              <a:rect l="l" t="t" r="r" b="b"/>
              <a:pathLst>
                <a:path w="739" h="489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39" y="203"/>
                    <a:pt x="620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6"/>
            <p:cNvSpPr/>
            <p:nvPr/>
          </p:nvSpPr>
          <p:spPr>
            <a:xfrm>
              <a:off x="5872750" y="4993000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27"/>
                  </a:moveTo>
                  <a:cubicBezTo>
                    <a:pt x="703" y="227"/>
                    <a:pt x="786" y="36"/>
                    <a:pt x="548" y="1"/>
                  </a:cubicBezTo>
                  <a:cubicBezTo>
                    <a:pt x="536" y="179"/>
                    <a:pt x="0" y="96"/>
                    <a:pt x="119" y="346"/>
                  </a:cubicBezTo>
                  <a:cubicBezTo>
                    <a:pt x="667" y="346"/>
                    <a:pt x="810" y="548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6"/>
            <p:cNvSpPr/>
            <p:nvPr/>
          </p:nvSpPr>
          <p:spPr>
            <a:xfrm>
              <a:off x="3158125" y="4997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2" y="131"/>
                  </a:cubicBezTo>
                  <a:cubicBezTo>
                    <a:pt x="0" y="203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6"/>
            <p:cNvSpPr/>
            <p:nvPr/>
          </p:nvSpPr>
          <p:spPr>
            <a:xfrm>
              <a:off x="2829200" y="4985850"/>
              <a:ext cx="25050" cy="14625"/>
            </a:xfrm>
            <a:custGeom>
              <a:avLst/>
              <a:gdLst/>
              <a:ahLst/>
              <a:cxnLst/>
              <a:rect l="l" t="t" r="r" b="b"/>
              <a:pathLst>
                <a:path w="1002" h="585" extrusionOk="0">
                  <a:moveTo>
                    <a:pt x="775" y="394"/>
                  </a:moveTo>
                  <a:cubicBezTo>
                    <a:pt x="787" y="382"/>
                    <a:pt x="989" y="156"/>
                    <a:pt x="1001" y="168"/>
                  </a:cubicBezTo>
                  <a:cubicBezTo>
                    <a:pt x="763" y="1"/>
                    <a:pt x="1" y="584"/>
                    <a:pt x="775" y="513"/>
                  </a:cubicBezTo>
                  <a:cubicBezTo>
                    <a:pt x="787" y="513"/>
                    <a:pt x="763" y="406"/>
                    <a:pt x="77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6"/>
            <p:cNvSpPr/>
            <p:nvPr/>
          </p:nvSpPr>
          <p:spPr>
            <a:xfrm>
              <a:off x="4011800" y="49870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6"/>
            <p:cNvSpPr/>
            <p:nvPr/>
          </p:nvSpPr>
          <p:spPr>
            <a:xfrm>
              <a:off x="3272425" y="49837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6"/>
            <p:cNvSpPr/>
            <p:nvPr/>
          </p:nvSpPr>
          <p:spPr>
            <a:xfrm>
              <a:off x="2082400" y="49870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6"/>
            <p:cNvSpPr/>
            <p:nvPr/>
          </p:nvSpPr>
          <p:spPr>
            <a:xfrm>
              <a:off x="4514250" y="49837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24"/>
                  </a:moveTo>
                  <a:cubicBezTo>
                    <a:pt x="274" y="1"/>
                    <a:pt x="0" y="84"/>
                    <a:pt x="119" y="143"/>
                  </a:cubicBezTo>
                  <a:cubicBezTo>
                    <a:pt x="167" y="167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6"/>
            <p:cNvSpPr/>
            <p:nvPr/>
          </p:nvSpPr>
          <p:spPr>
            <a:xfrm>
              <a:off x="5479250" y="49814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55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6"/>
            <p:cNvSpPr/>
            <p:nvPr/>
          </p:nvSpPr>
          <p:spPr>
            <a:xfrm>
              <a:off x="2163650" y="498110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12"/>
                  </a:moveTo>
                  <a:cubicBezTo>
                    <a:pt x="393" y="24"/>
                    <a:pt x="36" y="0"/>
                    <a:pt x="1" y="131"/>
                  </a:cubicBezTo>
                  <a:cubicBezTo>
                    <a:pt x="262" y="120"/>
                    <a:pt x="620" y="155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6"/>
            <p:cNvSpPr/>
            <p:nvPr/>
          </p:nvSpPr>
          <p:spPr>
            <a:xfrm>
              <a:off x="2095775" y="4980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6"/>
            <p:cNvSpPr/>
            <p:nvPr/>
          </p:nvSpPr>
          <p:spPr>
            <a:xfrm>
              <a:off x="1304925" y="49781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6"/>
            <p:cNvSpPr/>
            <p:nvPr/>
          </p:nvSpPr>
          <p:spPr>
            <a:xfrm>
              <a:off x="4522275" y="4973050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41" y="334"/>
                  </a:moveTo>
                  <a:cubicBezTo>
                    <a:pt x="417" y="203"/>
                    <a:pt x="477" y="13"/>
                    <a:pt x="215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36" y="251"/>
                    <a:pt x="72" y="382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6"/>
            <p:cNvSpPr/>
            <p:nvPr/>
          </p:nvSpPr>
          <p:spPr>
            <a:xfrm>
              <a:off x="4362725" y="496920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39" y="381"/>
                  </a:moveTo>
                  <a:cubicBezTo>
                    <a:pt x="1263" y="0"/>
                    <a:pt x="1" y="655"/>
                    <a:pt x="739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6"/>
            <p:cNvSpPr/>
            <p:nvPr/>
          </p:nvSpPr>
          <p:spPr>
            <a:xfrm>
              <a:off x="6312975" y="4964725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8" y="560"/>
                  </a:moveTo>
                  <a:cubicBezTo>
                    <a:pt x="846" y="417"/>
                    <a:pt x="894" y="13"/>
                    <a:pt x="322" y="1"/>
                  </a:cubicBezTo>
                  <a:cubicBezTo>
                    <a:pt x="48" y="155"/>
                    <a:pt x="1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6"/>
            <p:cNvSpPr/>
            <p:nvPr/>
          </p:nvSpPr>
          <p:spPr>
            <a:xfrm>
              <a:off x="5582225" y="497305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8" y="84"/>
                    <a:pt x="429" y="120"/>
                    <a:pt x="429" y="1"/>
                  </a:cubicBezTo>
                  <a:cubicBezTo>
                    <a:pt x="263" y="25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6"/>
            <p:cNvSpPr/>
            <p:nvPr/>
          </p:nvSpPr>
          <p:spPr>
            <a:xfrm>
              <a:off x="4780650" y="49700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107" y="239"/>
                  </a:moveTo>
                  <a:lnTo>
                    <a:pt x="536" y="239"/>
                  </a:lnTo>
                  <a:cubicBezTo>
                    <a:pt x="536" y="120"/>
                    <a:pt x="715" y="96"/>
                    <a:pt x="762" y="13"/>
                  </a:cubicBezTo>
                  <a:cubicBezTo>
                    <a:pt x="417" y="25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6"/>
            <p:cNvSpPr/>
            <p:nvPr/>
          </p:nvSpPr>
          <p:spPr>
            <a:xfrm>
              <a:off x="6677600" y="49674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96"/>
                    <a:pt x="763" y="13"/>
                  </a:cubicBezTo>
                  <a:cubicBezTo>
                    <a:pt x="418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6"/>
            <p:cNvSpPr/>
            <p:nvPr/>
          </p:nvSpPr>
          <p:spPr>
            <a:xfrm>
              <a:off x="6713925" y="4954600"/>
              <a:ext cx="17575" cy="16400"/>
            </a:xfrm>
            <a:custGeom>
              <a:avLst/>
              <a:gdLst/>
              <a:ahLst/>
              <a:cxnLst/>
              <a:rect l="l" t="t" r="r" b="b"/>
              <a:pathLst>
                <a:path w="703" h="656" extrusionOk="0">
                  <a:moveTo>
                    <a:pt x="393" y="632"/>
                  </a:moveTo>
                  <a:cubicBezTo>
                    <a:pt x="465" y="477"/>
                    <a:pt x="703" y="418"/>
                    <a:pt x="620" y="179"/>
                  </a:cubicBezTo>
                  <a:cubicBezTo>
                    <a:pt x="0" y="1"/>
                    <a:pt x="0" y="656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6"/>
            <p:cNvSpPr/>
            <p:nvPr/>
          </p:nvSpPr>
          <p:spPr>
            <a:xfrm>
              <a:off x="6642175" y="4964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6"/>
            <p:cNvSpPr/>
            <p:nvPr/>
          </p:nvSpPr>
          <p:spPr>
            <a:xfrm>
              <a:off x="6960075" y="4963825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6" y="191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6"/>
            <p:cNvSpPr/>
            <p:nvPr/>
          </p:nvSpPr>
          <p:spPr>
            <a:xfrm>
              <a:off x="5196475" y="49590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74" y="0"/>
                    <a:pt x="96" y="96"/>
                    <a:pt x="0" y="227"/>
                  </a:cubicBezTo>
                  <a:cubicBezTo>
                    <a:pt x="334" y="215"/>
                    <a:pt x="750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6"/>
            <p:cNvSpPr/>
            <p:nvPr/>
          </p:nvSpPr>
          <p:spPr>
            <a:xfrm>
              <a:off x="4698800" y="49611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6"/>
            <p:cNvSpPr/>
            <p:nvPr/>
          </p:nvSpPr>
          <p:spPr>
            <a:xfrm>
              <a:off x="3171825" y="49611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52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6"/>
            <p:cNvSpPr/>
            <p:nvPr/>
          </p:nvSpPr>
          <p:spPr>
            <a:xfrm>
              <a:off x="6549625" y="4955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9"/>
                    <a:pt x="381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6"/>
            <p:cNvSpPr/>
            <p:nvPr/>
          </p:nvSpPr>
          <p:spPr>
            <a:xfrm>
              <a:off x="5582825" y="4948650"/>
              <a:ext cx="51825" cy="13125"/>
            </a:xfrm>
            <a:custGeom>
              <a:avLst/>
              <a:gdLst/>
              <a:ahLst/>
              <a:cxnLst/>
              <a:rect l="l" t="t" r="r" b="b"/>
              <a:pathLst>
                <a:path w="2073" h="525" extrusionOk="0">
                  <a:moveTo>
                    <a:pt x="1287" y="525"/>
                  </a:moveTo>
                  <a:cubicBezTo>
                    <a:pt x="2072" y="1"/>
                    <a:pt x="1" y="382"/>
                    <a:pt x="1287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6"/>
            <p:cNvSpPr/>
            <p:nvPr/>
          </p:nvSpPr>
          <p:spPr>
            <a:xfrm>
              <a:off x="6595750" y="49528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43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6"/>
            <p:cNvSpPr/>
            <p:nvPr/>
          </p:nvSpPr>
          <p:spPr>
            <a:xfrm>
              <a:off x="4250825" y="49477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6"/>
            <p:cNvSpPr/>
            <p:nvPr/>
          </p:nvSpPr>
          <p:spPr>
            <a:xfrm>
              <a:off x="236925" y="49498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19" y="131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6"/>
            <p:cNvSpPr/>
            <p:nvPr/>
          </p:nvSpPr>
          <p:spPr>
            <a:xfrm>
              <a:off x="1102500" y="4936450"/>
              <a:ext cx="19375" cy="11925"/>
            </a:xfrm>
            <a:custGeom>
              <a:avLst/>
              <a:gdLst/>
              <a:ahLst/>
              <a:cxnLst/>
              <a:rect l="l" t="t" r="r" b="b"/>
              <a:pathLst>
                <a:path w="775" h="477" extrusionOk="0">
                  <a:moveTo>
                    <a:pt x="715" y="453"/>
                  </a:moveTo>
                  <a:cubicBezTo>
                    <a:pt x="775" y="191"/>
                    <a:pt x="668" y="36"/>
                    <a:pt x="287" y="1"/>
                  </a:cubicBezTo>
                  <a:cubicBezTo>
                    <a:pt x="1" y="132"/>
                    <a:pt x="108" y="477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6"/>
            <p:cNvSpPr/>
            <p:nvPr/>
          </p:nvSpPr>
          <p:spPr>
            <a:xfrm>
              <a:off x="4446375" y="4927525"/>
              <a:ext cx="21750" cy="17575"/>
            </a:xfrm>
            <a:custGeom>
              <a:avLst/>
              <a:gdLst/>
              <a:ahLst/>
              <a:cxnLst/>
              <a:rect l="l" t="t" r="r" b="b"/>
              <a:pathLst>
                <a:path w="870" h="703" extrusionOk="0">
                  <a:moveTo>
                    <a:pt x="870" y="703"/>
                  </a:moveTo>
                  <a:lnTo>
                    <a:pt x="870" y="36"/>
                  </a:lnTo>
                  <a:cubicBezTo>
                    <a:pt x="72" y="0"/>
                    <a:pt x="215" y="453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6"/>
            <p:cNvSpPr/>
            <p:nvPr/>
          </p:nvSpPr>
          <p:spPr>
            <a:xfrm>
              <a:off x="3357550" y="493287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70"/>
                  </a:moveTo>
                  <a:cubicBezTo>
                    <a:pt x="1251" y="1"/>
                    <a:pt x="1" y="644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6"/>
            <p:cNvSpPr/>
            <p:nvPr/>
          </p:nvSpPr>
          <p:spPr>
            <a:xfrm>
              <a:off x="872425" y="4928425"/>
              <a:ext cx="34850" cy="19350"/>
            </a:xfrm>
            <a:custGeom>
              <a:avLst/>
              <a:gdLst/>
              <a:ahLst/>
              <a:cxnLst/>
              <a:rect l="l" t="t" r="r" b="b"/>
              <a:pathLst>
                <a:path w="1394" h="774" extrusionOk="0">
                  <a:moveTo>
                    <a:pt x="774" y="667"/>
                  </a:moveTo>
                  <a:cubicBezTo>
                    <a:pt x="631" y="250"/>
                    <a:pt x="1393" y="12"/>
                    <a:pt x="346" y="0"/>
                  </a:cubicBezTo>
                  <a:cubicBezTo>
                    <a:pt x="476" y="214"/>
                    <a:pt x="0" y="774"/>
                    <a:pt x="77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6"/>
            <p:cNvSpPr/>
            <p:nvPr/>
          </p:nvSpPr>
          <p:spPr>
            <a:xfrm>
              <a:off x="2650025" y="493882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19" y="132"/>
                  </a:moveTo>
                  <a:cubicBezTo>
                    <a:pt x="179" y="156"/>
                    <a:pt x="441" y="72"/>
                    <a:pt x="334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6"/>
            <p:cNvSpPr/>
            <p:nvPr/>
          </p:nvSpPr>
          <p:spPr>
            <a:xfrm>
              <a:off x="759000" y="49388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56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6"/>
            <p:cNvSpPr/>
            <p:nvPr/>
          </p:nvSpPr>
          <p:spPr>
            <a:xfrm>
              <a:off x="3334925" y="49331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4"/>
                  </a:moveTo>
                  <a:cubicBezTo>
                    <a:pt x="263" y="1"/>
                    <a:pt x="1" y="84"/>
                    <a:pt x="108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6"/>
            <p:cNvSpPr/>
            <p:nvPr/>
          </p:nvSpPr>
          <p:spPr>
            <a:xfrm>
              <a:off x="443500" y="49331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6"/>
            <p:cNvSpPr/>
            <p:nvPr/>
          </p:nvSpPr>
          <p:spPr>
            <a:xfrm>
              <a:off x="4959825" y="4930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5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6"/>
            <p:cNvSpPr/>
            <p:nvPr/>
          </p:nvSpPr>
          <p:spPr>
            <a:xfrm>
              <a:off x="2853025" y="492157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55"/>
                  </a:moveTo>
                  <a:cubicBezTo>
                    <a:pt x="72" y="286"/>
                    <a:pt x="0" y="465"/>
                    <a:pt x="274" y="488"/>
                  </a:cubicBezTo>
                  <a:cubicBezTo>
                    <a:pt x="286" y="203"/>
                    <a:pt x="1120" y="334"/>
                    <a:pt x="1132" y="48"/>
                  </a:cubicBezTo>
                  <a:cubicBezTo>
                    <a:pt x="453" y="167"/>
                    <a:pt x="548" y="0"/>
                    <a:pt x="4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6"/>
            <p:cNvSpPr/>
            <p:nvPr/>
          </p:nvSpPr>
          <p:spPr>
            <a:xfrm>
              <a:off x="700975" y="4922750"/>
              <a:ext cx="25025" cy="11050"/>
            </a:xfrm>
            <a:custGeom>
              <a:avLst/>
              <a:gdLst/>
              <a:ahLst/>
              <a:cxnLst/>
              <a:rect l="l" t="t" r="r" b="b"/>
              <a:pathLst>
                <a:path w="1001" h="442" extrusionOk="0">
                  <a:moveTo>
                    <a:pt x="691" y="441"/>
                  </a:moveTo>
                  <a:cubicBezTo>
                    <a:pt x="750" y="299"/>
                    <a:pt x="1000" y="239"/>
                    <a:pt x="893" y="1"/>
                  </a:cubicBezTo>
                  <a:lnTo>
                    <a:pt x="36" y="1"/>
                  </a:lnTo>
                  <a:cubicBezTo>
                    <a:pt x="0" y="263"/>
                    <a:pt x="369" y="346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6"/>
            <p:cNvSpPr/>
            <p:nvPr/>
          </p:nvSpPr>
          <p:spPr>
            <a:xfrm>
              <a:off x="1935650" y="492157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69"/>
                  </a:moveTo>
                  <a:cubicBezTo>
                    <a:pt x="1024" y="191"/>
                    <a:pt x="96" y="0"/>
                    <a:pt x="0" y="250"/>
                  </a:cubicBezTo>
                  <a:cubicBezTo>
                    <a:pt x="215" y="274"/>
                    <a:pt x="250" y="357"/>
                    <a:pt x="42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6"/>
            <p:cNvSpPr/>
            <p:nvPr/>
          </p:nvSpPr>
          <p:spPr>
            <a:xfrm>
              <a:off x="1376050" y="49278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55" y="96"/>
                    <a:pt x="429" y="119"/>
                    <a:pt x="429" y="0"/>
                  </a:cubicBezTo>
                  <a:cubicBezTo>
                    <a:pt x="251" y="36"/>
                    <a:pt x="1" y="24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6"/>
            <p:cNvSpPr/>
            <p:nvPr/>
          </p:nvSpPr>
          <p:spPr>
            <a:xfrm>
              <a:off x="402125" y="4920975"/>
              <a:ext cx="7175" cy="11325"/>
            </a:xfrm>
            <a:custGeom>
              <a:avLst/>
              <a:gdLst/>
              <a:ahLst/>
              <a:cxnLst/>
              <a:rect l="l" t="t" r="r" b="b"/>
              <a:pathLst>
                <a:path w="287" h="453" extrusionOk="0">
                  <a:moveTo>
                    <a:pt x="36" y="179"/>
                  </a:moveTo>
                  <a:cubicBezTo>
                    <a:pt x="0" y="298"/>
                    <a:pt x="203" y="453"/>
                    <a:pt x="262" y="298"/>
                  </a:cubicBezTo>
                  <a:cubicBezTo>
                    <a:pt x="286" y="179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6"/>
            <p:cNvSpPr/>
            <p:nvPr/>
          </p:nvSpPr>
          <p:spPr>
            <a:xfrm>
              <a:off x="2764025" y="49245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20" y="155"/>
                  </a:cubicBezTo>
                  <a:cubicBezTo>
                    <a:pt x="179" y="179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6"/>
            <p:cNvSpPr/>
            <p:nvPr/>
          </p:nvSpPr>
          <p:spPr>
            <a:xfrm>
              <a:off x="6150450" y="49215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55"/>
                  </a:moveTo>
                  <a:cubicBezTo>
                    <a:pt x="156" y="179"/>
                    <a:pt x="429" y="95"/>
                    <a:pt x="322" y="36"/>
                  </a:cubicBezTo>
                  <a:cubicBezTo>
                    <a:pt x="251" y="0"/>
                    <a:pt x="1" y="95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6"/>
            <p:cNvSpPr/>
            <p:nvPr/>
          </p:nvSpPr>
          <p:spPr>
            <a:xfrm>
              <a:off x="4430600" y="4915625"/>
              <a:ext cx="25025" cy="10425"/>
            </a:xfrm>
            <a:custGeom>
              <a:avLst/>
              <a:gdLst/>
              <a:ahLst/>
              <a:cxnLst/>
              <a:rect l="l" t="t" r="r" b="b"/>
              <a:pathLst>
                <a:path w="1001" h="417" extrusionOk="0">
                  <a:moveTo>
                    <a:pt x="846" y="274"/>
                  </a:moveTo>
                  <a:cubicBezTo>
                    <a:pt x="1001" y="0"/>
                    <a:pt x="1" y="36"/>
                    <a:pt x="191" y="274"/>
                  </a:cubicBezTo>
                  <a:cubicBezTo>
                    <a:pt x="262" y="369"/>
                    <a:pt x="774" y="417"/>
                    <a:pt x="846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6"/>
            <p:cNvSpPr/>
            <p:nvPr/>
          </p:nvSpPr>
          <p:spPr>
            <a:xfrm>
              <a:off x="4374950" y="4908175"/>
              <a:ext cx="19350" cy="17275"/>
            </a:xfrm>
            <a:custGeom>
              <a:avLst/>
              <a:gdLst/>
              <a:ahLst/>
              <a:cxnLst/>
              <a:rect l="l" t="t" r="r" b="b"/>
              <a:pathLst>
                <a:path w="774" h="691" extrusionOk="0">
                  <a:moveTo>
                    <a:pt x="476" y="691"/>
                  </a:moveTo>
                  <a:cubicBezTo>
                    <a:pt x="381" y="477"/>
                    <a:pt x="774" y="0"/>
                    <a:pt x="36" y="120"/>
                  </a:cubicBezTo>
                  <a:cubicBezTo>
                    <a:pt x="0" y="405"/>
                    <a:pt x="0" y="667"/>
                    <a:pt x="476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6"/>
            <p:cNvSpPr/>
            <p:nvPr/>
          </p:nvSpPr>
          <p:spPr>
            <a:xfrm>
              <a:off x="6258500" y="49159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87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6"/>
            <p:cNvSpPr/>
            <p:nvPr/>
          </p:nvSpPr>
          <p:spPr>
            <a:xfrm>
              <a:off x="7068725" y="4910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5" y="179"/>
                    <a:pt x="429" y="84"/>
                    <a:pt x="322" y="25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6"/>
            <p:cNvSpPr/>
            <p:nvPr/>
          </p:nvSpPr>
          <p:spPr>
            <a:xfrm>
              <a:off x="5813225" y="49078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3" y="24"/>
                  </a:moveTo>
                  <a:cubicBezTo>
                    <a:pt x="262" y="1"/>
                    <a:pt x="0" y="84"/>
                    <a:pt x="107" y="132"/>
                  </a:cubicBezTo>
                  <a:cubicBezTo>
                    <a:pt x="167" y="155"/>
                    <a:pt x="429" y="72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6"/>
            <p:cNvSpPr/>
            <p:nvPr/>
          </p:nvSpPr>
          <p:spPr>
            <a:xfrm>
              <a:off x="1421600" y="490787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07" y="132"/>
                  </a:cubicBezTo>
                  <a:cubicBezTo>
                    <a:pt x="179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6"/>
            <p:cNvSpPr/>
            <p:nvPr/>
          </p:nvSpPr>
          <p:spPr>
            <a:xfrm>
              <a:off x="3696575" y="489925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8" y="36"/>
                  </a:moveTo>
                  <a:cubicBezTo>
                    <a:pt x="370" y="0"/>
                    <a:pt x="48" y="60"/>
                    <a:pt x="1" y="250"/>
                  </a:cubicBezTo>
                  <a:cubicBezTo>
                    <a:pt x="417" y="226"/>
                    <a:pt x="477" y="393"/>
                    <a:pt x="858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6"/>
            <p:cNvSpPr/>
            <p:nvPr/>
          </p:nvSpPr>
          <p:spPr>
            <a:xfrm>
              <a:off x="3342975" y="49022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6"/>
            <p:cNvSpPr/>
            <p:nvPr/>
          </p:nvSpPr>
          <p:spPr>
            <a:xfrm>
              <a:off x="1460000" y="4904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6"/>
            <p:cNvSpPr/>
            <p:nvPr/>
          </p:nvSpPr>
          <p:spPr>
            <a:xfrm>
              <a:off x="614950" y="4896275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0" y="488"/>
                  </a:moveTo>
                  <a:cubicBezTo>
                    <a:pt x="381" y="512"/>
                    <a:pt x="679" y="465"/>
                    <a:pt x="869" y="369"/>
                  </a:cubicBezTo>
                  <a:cubicBezTo>
                    <a:pt x="941" y="72"/>
                    <a:pt x="572" y="0"/>
                    <a:pt x="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6"/>
            <p:cNvSpPr/>
            <p:nvPr/>
          </p:nvSpPr>
          <p:spPr>
            <a:xfrm>
              <a:off x="7250600" y="48992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203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6"/>
            <p:cNvSpPr/>
            <p:nvPr/>
          </p:nvSpPr>
          <p:spPr>
            <a:xfrm>
              <a:off x="2837550" y="4894475"/>
              <a:ext cx="32750" cy="14025"/>
            </a:xfrm>
            <a:custGeom>
              <a:avLst/>
              <a:gdLst/>
              <a:ahLst/>
              <a:cxnLst/>
              <a:rect l="l" t="t" r="r" b="b"/>
              <a:pathLst>
                <a:path w="1310" h="561" extrusionOk="0">
                  <a:moveTo>
                    <a:pt x="1310" y="1"/>
                  </a:moveTo>
                  <a:lnTo>
                    <a:pt x="215" y="1"/>
                  </a:lnTo>
                  <a:cubicBezTo>
                    <a:pt x="238" y="191"/>
                    <a:pt x="179" y="346"/>
                    <a:pt x="0" y="441"/>
                  </a:cubicBezTo>
                  <a:cubicBezTo>
                    <a:pt x="953" y="560"/>
                    <a:pt x="977" y="191"/>
                    <a:pt x="131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6"/>
            <p:cNvSpPr/>
            <p:nvPr/>
          </p:nvSpPr>
          <p:spPr>
            <a:xfrm>
              <a:off x="1760925" y="4900125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79" y="215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191"/>
                    <a:pt x="239" y="263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6"/>
            <p:cNvSpPr/>
            <p:nvPr/>
          </p:nvSpPr>
          <p:spPr>
            <a:xfrm>
              <a:off x="1702575" y="4888525"/>
              <a:ext cx="35750" cy="14900"/>
            </a:xfrm>
            <a:custGeom>
              <a:avLst/>
              <a:gdLst/>
              <a:ahLst/>
              <a:cxnLst/>
              <a:rect l="l" t="t" r="r" b="b"/>
              <a:pathLst>
                <a:path w="1430" h="596" extrusionOk="0">
                  <a:moveTo>
                    <a:pt x="406" y="560"/>
                  </a:moveTo>
                  <a:cubicBezTo>
                    <a:pt x="1430" y="596"/>
                    <a:pt x="989" y="36"/>
                    <a:pt x="406" y="1"/>
                  </a:cubicBezTo>
                  <a:cubicBezTo>
                    <a:pt x="1" y="227"/>
                    <a:pt x="537" y="203"/>
                    <a:pt x="406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6"/>
            <p:cNvSpPr/>
            <p:nvPr/>
          </p:nvSpPr>
          <p:spPr>
            <a:xfrm>
              <a:off x="3803725" y="4891500"/>
              <a:ext cx="18200" cy="8375"/>
            </a:xfrm>
            <a:custGeom>
              <a:avLst/>
              <a:gdLst/>
              <a:ahLst/>
              <a:cxnLst/>
              <a:rect l="l" t="t" r="r" b="b"/>
              <a:pathLst>
                <a:path w="728" h="335" extrusionOk="0">
                  <a:moveTo>
                    <a:pt x="715" y="1"/>
                  </a:moveTo>
                  <a:lnTo>
                    <a:pt x="287" y="1"/>
                  </a:lnTo>
                  <a:cubicBezTo>
                    <a:pt x="263" y="144"/>
                    <a:pt x="1" y="144"/>
                    <a:pt x="72" y="334"/>
                  </a:cubicBezTo>
                  <a:lnTo>
                    <a:pt x="727" y="334"/>
                  </a:lnTo>
                  <a:cubicBezTo>
                    <a:pt x="715" y="215"/>
                    <a:pt x="715" y="120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6"/>
            <p:cNvSpPr/>
            <p:nvPr/>
          </p:nvSpPr>
          <p:spPr>
            <a:xfrm>
              <a:off x="1631150" y="4896875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29" y="131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6"/>
            <p:cNvSpPr/>
            <p:nvPr/>
          </p:nvSpPr>
          <p:spPr>
            <a:xfrm>
              <a:off x="1033750" y="4884350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7" y="501"/>
                  </a:moveTo>
                  <a:cubicBezTo>
                    <a:pt x="429" y="430"/>
                    <a:pt x="441" y="370"/>
                    <a:pt x="631" y="406"/>
                  </a:cubicBezTo>
                  <a:lnTo>
                    <a:pt x="631" y="180"/>
                  </a:lnTo>
                  <a:cubicBezTo>
                    <a:pt x="96" y="1"/>
                    <a:pt x="0" y="549"/>
                    <a:pt x="417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6"/>
            <p:cNvSpPr/>
            <p:nvPr/>
          </p:nvSpPr>
          <p:spPr>
            <a:xfrm>
              <a:off x="5720650" y="4890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6"/>
            <p:cNvSpPr/>
            <p:nvPr/>
          </p:nvSpPr>
          <p:spPr>
            <a:xfrm>
              <a:off x="5642950" y="4881075"/>
              <a:ext cx="51225" cy="13425"/>
            </a:xfrm>
            <a:custGeom>
              <a:avLst/>
              <a:gdLst/>
              <a:ahLst/>
              <a:cxnLst/>
              <a:rect l="l" t="t" r="r" b="b"/>
              <a:pathLst>
                <a:path w="2049" h="537" extrusionOk="0">
                  <a:moveTo>
                    <a:pt x="1263" y="537"/>
                  </a:moveTo>
                  <a:cubicBezTo>
                    <a:pt x="2049" y="1"/>
                    <a:pt x="1" y="382"/>
                    <a:pt x="1263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6"/>
            <p:cNvSpPr/>
            <p:nvPr/>
          </p:nvSpPr>
          <p:spPr>
            <a:xfrm>
              <a:off x="4777375" y="488585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53" y="346"/>
                  </a:moveTo>
                  <a:cubicBezTo>
                    <a:pt x="465" y="191"/>
                    <a:pt x="727" y="191"/>
                    <a:pt x="667" y="0"/>
                  </a:cubicBezTo>
                  <a:lnTo>
                    <a:pt x="238" y="0"/>
                  </a:lnTo>
                  <a:cubicBezTo>
                    <a:pt x="0" y="167"/>
                    <a:pt x="0" y="28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6"/>
            <p:cNvSpPr/>
            <p:nvPr/>
          </p:nvSpPr>
          <p:spPr>
            <a:xfrm>
              <a:off x="294375" y="4884650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0" y="275"/>
                  </a:moveTo>
                  <a:cubicBezTo>
                    <a:pt x="227" y="275"/>
                    <a:pt x="250" y="358"/>
                    <a:pt x="429" y="394"/>
                  </a:cubicBezTo>
                  <a:cubicBezTo>
                    <a:pt x="1024" y="215"/>
                    <a:pt x="119" y="1"/>
                    <a:pt x="0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6"/>
            <p:cNvSpPr/>
            <p:nvPr/>
          </p:nvSpPr>
          <p:spPr>
            <a:xfrm>
              <a:off x="5862025" y="48882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6"/>
            <p:cNvSpPr/>
            <p:nvPr/>
          </p:nvSpPr>
          <p:spPr>
            <a:xfrm>
              <a:off x="4867550" y="48882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6"/>
            <p:cNvSpPr/>
            <p:nvPr/>
          </p:nvSpPr>
          <p:spPr>
            <a:xfrm>
              <a:off x="2166625" y="48882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56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6"/>
            <p:cNvSpPr/>
            <p:nvPr/>
          </p:nvSpPr>
          <p:spPr>
            <a:xfrm>
              <a:off x="5738200" y="487662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69"/>
                  </a:moveTo>
                  <a:cubicBezTo>
                    <a:pt x="1251" y="0"/>
                    <a:pt x="1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6"/>
            <p:cNvSpPr/>
            <p:nvPr/>
          </p:nvSpPr>
          <p:spPr>
            <a:xfrm>
              <a:off x="4028175" y="4882575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31"/>
                  </a:moveTo>
                  <a:cubicBezTo>
                    <a:pt x="429" y="12"/>
                    <a:pt x="36" y="1"/>
                    <a:pt x="0" y="131"/>
                  </a:cubicBezTo>
                  <a:cubicBezTo>
                    <a:pt x="238" y="120"/>
                    <a:pt x="322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6"/>
            <p:cNvSpPr/>
            <p:nvPr/>
          </p:nvSpPr>
          <p:spPr>
            <a:xfrm>
              <a:off x="3824275" y="4885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6"/>
            <p:cNvSpPr/>
            <p:nvPr/>
          </p:nvSpPr>
          <p:spPr>
            <a:xfrm>
              <a:off x="354200" y="48858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20"/>
                  </a:cubicBezTo>
                  <a:cubicBezTo>
                    <a:pt x="167" y="96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6"/>
            <p:cNvSpPr/>
            <p:nvPr/>
          </p:nvSpPr>
          <p:spPr>
            <a:xfrm>
              <a:off x="5962050" y="487722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6"/>
            <p:cNvSpPr/>
            <p:nvPr/>
          </p:nvSpPr>
          <p:spPr>
            <a:xfrm>
              <a:off x="1894575" y="4881975"/>
              <a:ext cx="11325" cy="4800"/>
            </a:xfrm>
            <a:custGeom>
              <a:avLst/>
              <a:gdLst/>
              <a:ahLst/>
              <a:cxnLst/>
              <a:rect l="l" t="t" r="r" b="b"/>
              <a:pathLst>
                <a:path w="453" h="192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6"/>
            <p:cNvSpPr/>
            <p:nvPr/>
          </p:nvSpPr>
          <p:spPr>
            <a:xfrm>
              <a:off x="1628475" y="4879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6"/>
            <p:cNvSpPr/>
            <p:nvPr/>
          </p:nvSpPr>
          <p:spPr>
            <a:xfrm>
              <a:off x="1348675" y="4876325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55"/>
                  </a:moveTo>
                  <a:cubicBezTo>
                    <a:pt x="191" y="167"/>
                    <a:pt x="95" y="0"/>
                    <a:pt x="0" y="155"/>
                  </a:cubicBezTo>
                  <a:cubicBezTo>
                    <a:pt x="0" y="274"/>
                    <a:pt x="381" y="298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6"/>
            <p:cNvSpPr/>
            <p:nvPr/>
          </p:nvSpPr>
          <p:spPr>
            <a:xfrm>
              <a:off x="3582275" y="4874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6"/>
            <p:cNvSpPr/>
            <p:nvPr/>
          </p:nvSpPr>
          <p:spPr>
            <a:xfrm>
              <a:off x="1403150" y="4874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6"/>
            <p:cNvSpPr/>
            <p:nvPr/>
          </p:nvSpPr>
          <p:spPr>
            <a:xfrm>
              <a:off x="6462400" y="4874250"/>
              <a:ext cx="16400" cy="3875"/>
            </a:xfrm>
            <a:custGeom>
              <a:avLst/>
              <a:gdLst/>
              <a:ahLst/>
              <a:cxnLst/>
              <a:rect l="l" t="t" r="r" b="b"/>
              <a:pathLst>
                <a:path w="656" h="155" extrusionOk="0">
                  <a:moveTo>
                    <a:pt x="655" y="12"/>
                  </a:moveTo>
                  <a:cubicBezTo>
                    <a:pt x="405" y="36"/>
                    <a:pt x="48" y="0"/>
                    <a:pt x="1" y="131"/>
                  </a:cubicBezTo>
                  <a:cubicBezTo>
                    <a:pt x="274" y="107"/>
                    <a:pt x="632" y="155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6"/>
            <p:cNvSpPr/>
            <p:nvPr/>
          </p:nvSpPr>
          <p:spPr>
            <a:xfrm>
              <a:off x="3729025" y="48712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1" y="131"/>
                  </a:moveTo>
                  <a:cubicBezTo>
                    <a:pt x="1" y="202"/>
                    <a:pt x="179" y="274"/>
                    <a:pt x="203" y="131"/>
                  </a:cubicBezTo>
                  <a:cubicBezTo>
                    <a:pt x="215" y="83"/>
                    <a:pt x="36" y="0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6"/>
            <p:cNvSpPr/>
            <p:nvPr/>
          </p:nvSpPr>
          <p:spPr>
            <a:xfrm>
              <a:off x="696500" y="4867700"/>
              <a:ext cx="10750" cy="7750"/>
            </a:xfrm>
            <a:custGeom>
              <a:avLst/>
              <a:gdLst/>
              <a:ahLst/>
              <a:cxnLst/>
              <a:rect l="l" t="t" r="r" b="b"/>
              <a:pathLst>
                <a:path w="430" h="310" extrusionOk="0">
                  <a:moveTo>
                    <a:pt x="429" y="167"/>
                  </a:moveTo>
                  <a:cubicBezTo>
                    <a:pt x="191" y="179"/>
                    <a:pt x="96" y="0"/>
                    <a:pt x="1" y="167"/>
                  </a:cubicBezTo>
                  <a:cubicBezTo>
                    <a:pt x="1" y="274"/>
                    <a:pt x="370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6"/>
            <p:cNvSpPr/>
            <p:nvPr/>
          </p:nvSpPr>
          <p:spPr>
            <a:xfrm>
              <a:off x="1131075" y="48662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20"/>
                  </a:moveTo>
                  <a:cubicBezTo>
                    <a:pt x="227" y="60"/>
                    <a:pt x="48" y="1"/>
                    <a:pt x="1" y="120"/>
                  </a:cubicBezTo>
                  <a:cubicBezTo>
                    <a:pt x="1" y="179"/>
                    <a:pt x="179" y="239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6"/>
            <p:cNvSpPr/>
            <p:nvPr/>
          </p:nvSpPr>
          <p:spPr>
            <a:xfrm>
              <a:off x="2989650" y="48626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12" y="203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6"/>
            <p:cNvSpPr/>
            <p:nvPr/>
          </p:nvSpPr>
          <p:spPr>
            <a:xfrm>
              <a:off x="6147175" y="4860250"/>
              <a:ext cx="11050" cy="6575"/>
            </a:xfrm>
            <a:custGeom>
              <a:avLst/>
              <a:gdLst/>
              <a:ahLst/>
              <a:cxnLst/>
              <a:rect l="l" t="t" r="r" b="b"/>
              <a:pathLst>
                <a:path w="442" h="263" extrusionOk="0">
                  <a:moveTo>
                    <a:pt x="441" y="132"/>
                  </a:moveTo>
                  <a:cubicBezTo>
                    <a:pt x="394" y="1"/>
                    <a:pt x="203" y="60"/>
                    <a:pt x="1" y="132"/>
                  </a:cubicBezTo>
                  <a:cubicBezTo>
                    <a:pt x="13" y="239"/>
                    <a:pt x="394" y="262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6"/>
            <p:cNvSpPr/>
            <p:nvPr/>
          </p:nvSpPr>
          <p:spPr>
            <a:xfrm>
              <a:off x="3533475" y="48605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6"/>
            <p:cNvSpPr/>
            <p:nvPr/>
          </p:nvSpPr>
          <p:spPr>
            <a:xfrm>
              <a:off x="2394625" y="48623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7"/>
                  </a:cubicBezTo>
                  <a:cubicBezTo>
                    <a:pt x="275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6"/>
            <p:cNvSpPr/>
            <p:nvPr/>
          </p:nvSpPr>
          <p:spPr>
            <a:xfrm>
              <a:off x="2174675" y="48602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2"/>
                  </a:moveTo>
                  <a:cubicBezTo>
                    <a:pt x="0" y="191"/>
                    <a:pt x="179" y="262"/>
                    <a:pt x="226" y="132"/>
                  </a:cubicBezTo>
                  <a:cubicBezTo>
                    <a:pt x="214" y="60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6"/>
            <p:cNvSpPr/>
            <p:nvPr/>
          </p:nvSpPr>
          <p:spPr>
            <a:xfrm>
              <a:off x="1674600" y="4860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6"/>
            <p:cNvSpPr/>
            <p:nvPr/>
          </p:nvSpPr>
          <p:spPr>
            <a:xfrm>
              <a:off x="604225" y="4863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7" y="72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6"/>
            <p:cNvSpPr/>
            <p:nvPr/>
          </p:nvSpPr>
          <p:spPr>
            <a:xfrm>
              <a:off x="5462575" y="48543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31"/>
                  </a:moveTo>
                  <a:cubicBezTo>
                    <a:pt x="393" y="0"/>
                    <a:pt x="203" y="60"/>
                    <a:pt x="1" y="131"/>
                  </a:cubicBezTo>
                  <a:cubicBezTo>
                    <a:pt x="12" y="250"/>
                    <a:pt x="382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6"/>
            <p:cNvSpPr/>
            <p:nvPr/>
          </p:nvSpPr>
          <p:spPr>
            <a:xfrm>
              <a:off x="5025025" y="48569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6"/>
            <p:cNvSpPr/>
            <p:nvPr/>
          </p:nvSpPr>
          <p:spPr>
            <a:xfrm>
              <a:off x="4141875" y="4851925"/>
              <a:ext cx="16400" cy="9550"/>
            </a:xfrm>
            <a:custGeom>
              <a:avLst/>
              <a:gdLst/>
              <a:ahLst/>
              <a:cxnLst/>
              <a:rect l="l" t="t" r="r" b="b"/>
              <a:pathLst>
                <a:path w="656" h="382" extrusionOk="0">
                  <a:moveTo>
                    <a:pt x="655" y="0"/>
                  </a:moveTo>
                  <a:lnTo>
                    <a:pt x="227" y="0"/>
                  </a:lnTo>
                  <a:cubicBezTo>
                    <a:pt x="227" y="119"/>
                    <a:pt x="48" y="143"/>
                    <a:pt x="0" y="226"/>
                  </a:cubicBezTo>
                  <a:cubicBezTo>
                    <a:pt x="262" y="226"/>
                    <a:pt x="298" y="381"/>
                    <a:pt x="65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6"/>
            <p:cNvSpPr/>
            <p:nvPr/>
          </p:nvSpPr>
          <p:spPr>
            <a:xfrm>
              <a:off x="2384225" y="48516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4" y="107"/>
                    <a:pt x="762" y="12"/>
                  </a:cubicBezTo>
                  <a:cubicBezTo>
                    <a:pt x="417" y="24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6"/>
            <p:cNvSpPr/>
            <p:nvPr/>
          </p:nvSpPr>
          <p:spPr>
            <a:xfrm>
              <a:off x="5634025" y="48513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2" y="0"/>
                    <a:pt x="1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6"/>
            <p:cNvSpPr/>
            <p:nvPr/>
          </p:nvSpPr>
          <p:spPr>
            <a:xfrm>
              <a:off x="3721000" y="4840900"/>
              <a:ext cx="31850" cy="14025"/>
            </a:xfrm>
            <a:custGeom>
              <a:avLst/>
              <a:gdLst/>
              <a:ahLst/>
              <a:cxnLst/>
              <a:rect l="l" t="t" r="r" b="b"/>
              <a:pathLst>
                <a:path w="1274" h="561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1"/>
                  </a:cubicBezTo>
                  <a:cubicBezTo>
                    <a:pt x="0" y="48"/>
                    <a:pt x="643" y="239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6"/>
            <p:cNvSpPr/>
            <p:nvPr/>
          </p:nvSpPr>
          <p:spPr>
            <a:xfrm>
              <a:off x="2171700" y="48513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79"/>
                    <a:pt x="452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6"/>
            <p:cNvSpPr/>
            <p:nvPr/>
          </p:nvSpPr>
          <p:spPr>
            <a:xfrm>
              <a:off x="1671625" y="48513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4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6"/>
            <p:cNvSpPr/>
            <p:nvPr/>
          </p:nvSpPr>
          <p:spPr>
            <a:xfrm>
              <a:off x="333650" y="4838525"/>
              <a:ext cx="36650" cy="19075"/>
            </a:xfrm>
            <a:custGeom>
              <a:avLst/>
              <a:gdLst/>
              <a:ahLst/>
              <a:cxnLst/>
              <a:rect l="l" t="t" r="r" b="b"/>
              <a:pathLst>
                <a:path w="1466" h="763" extrusionOk="0">
                  <a:moveTo>
                    <a:pt x="1465" y="441"/>
                  </a:moveTo>
                  <a:cubicBezTo>
                    <a:pt x="1049" y="393"/>
                    <a:pt x="1299" y="0"/>
                    <a:pt x="596" y="96"/>
                  </a:cubicBezTo>
                  <a:cubicBezTo>
                    <a:pt x="1" y="274"/>
                    <a:pt x="1132" y="762"/>
                    <a:pt x="146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6"/>
            <p:cNvSpPr/>
            <p:nvPr/>
          </p:nvSpPr>
          <p:spPr>
            <a:xfrm>
              <a:off x="6970800" y="48456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67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6"/>
            <p:cNvSpPr/>
            <p:nvPr/>
          </p:nvSpPr>
          <p:spPr>
            <a:xfrm>
              <a:off x="5794175" y="48465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6"/>
            <p:cNvSpPr/>
            <p:nvPr/>
          </p:nvSpPr>
          <p:spPr>
            <a:xfrm>
              <a:off x="3527225" y="4838225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38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6"/>
            <p:cNvSpPr/>
            <p:nvPr/>
          </p:nvSpPr>
          <p:spPr>
            <a:xfrm>
              <a:off x="2606575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80"/>
                    <a:pt x="441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6"/>
            <p:cNvSpPr/>
            <p:nvPr/>
          </p:nvSpPr>
          <p:spPr>
            <a:xfrm>
              <a:off x="1291525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6"/>
            <p:cNvSpPr/>
            <p:nvPr/>
          </p:nvSpPr>
          <p:spPr>
            <a:xfrm>
              <a:off x="400050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80"/>
                    <a:pt x="441" y="96"/>
                    <a:pt x="321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6"/>
            <p:cNvSpPr/>
            <p:nvPr/>
          </p:nvSpPr>
          <p:spPr>
            <a:xfrm>
              <a:off x="3774875" y="48370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91" y="179"/>
                    <a:pt x="453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6"/>
            <p:cNvSpPr/>
            <p:nvPr/>
          </p:nvSpPr>
          <p:spPr>
            <a:xfrm>
              <a:off x="1891900" y="4831675"/>
              <a:ext cx="22050" cy="9850"/>
            </a:xfrm>
            <a:custGeom>
              <a:avLst/>
              <a:gdLst/>
              <a:ahLst/>
              <a:cxnLst/>
              <a:rect l="l" t="t" r="r" b="b"/>
              <a:pathLst>
                <a:path w="882" h="394" extrusionOk="0">
                  <a:moveTo>
                    <a:pt x="0" y="251"/>
                  </a:moveTo>
                  <a:cubicBezTo>
                    <a:pt x="286" y="393"/>
                    <a:pt x="810" y="393"/>
                    <a:pt x="881" y="132"/>
                  </a:cubicBezTo>
                  <a:cubicBezTo>
                    <a:pt x="584" y="1"/>
                    <a:pt x="60" y="1"/>
                    <a:pt x="0" y="2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6"/>
            <p:cNvSpPr/>
            <p:nvPr/>
          </p:nvSpPr>
          <p:spPr>
            <a:xfrm>
              <a:off x="6865125" y="48319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6"/>
            <p:cNvSpPr/>
            <p:nvPr/>
          </p:nvSpPr>
          <p:spPr>
            <a:xfrm>
              <a:off x="6315950" y="48319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6"/>
            <p:cNvSpPr/>
            <p:nvPr/>
          </p:nvSpPr>
          <p:spPr>
            <a:xfrm>
              <a:off x="3821600" y="483227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6"/>
            <p:cNvSpPr/>
            <p:nvPr/>
          </p:nvSpPr>
          <p:spPr>
            <a:xfrm>
              <a:off x="1291525" y="48346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6"/>
            <p:cNvSpPr/>
            <p:nvPr/>
          </p:nvSpPr>
          <p:spPr>
            <a:xfrm>
              <a:off x="1266825" y="4832275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107" y="96"/>
                    <a:pt x="0" y="227"/>
                  </a:cubicBezTo>
                  <a:cubicBezTo>
                    <a:pt x="345" y="227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6"/>
            <p:cNvSpPr/>
            <p:nvPr/>
          </p:nvSpPr>
          <p:spPr>
            <a:xfrm>
              <a:off x="334850" y="48346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6"/>
            <p:cNvSpPr/>
            <p:nvPr/>
          </p:nvSpPr>
          <p:spPr>
            <a:xfrm>
              <a:off x="6984500" y="48260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69" y="369"/>
                  </a:moveTo>
                  <a:lnTo>
                    <a:pt x="869" y="24"/>
                  </a:lnTo>
                  <a:cubicBezTo>
                    <a:pt x="369" y="0"/>
                    <a:pt x="48" y="60"/>
                    <a:pt x="0" y="250"/>
                  </a:cubicBezTo>
                  <a:cubicBezTo>
                    <a:pt x="286" y="298"/>
                    <a:pt x="417" y="417"/>
                    <a:pt x="86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6"/>
            <p:cNvSpPr/>
            <p:nvPr/>
          </p:nvSpPr>
          <p:spPr>
            <a:xfrm>
              <a:off x="6489775" y="48290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6"/>
            <p:cNvSpPr/>
            <p:nvPr/>
          </p:nvSpPr>
          <p:spPr>
            <a:xfrm>
              <a:off x="6250475" y="4821250"/>
              <a:ext cx="23525" cy="14025"/>
            </a:xfrm>
            <a:custGeom>
              <a:avLst/>
              <a:gdLst/>
              <a:ahLst/>
              <a:cxnLst/>
              <a:rect l="l" t="t" r="r" b="b"/>
              <a:pathLst>
                <a:path w="941" h="561" extrusionOk="0">
                  <a:moveTo>
                    <a:pt x="227" y="560"/>
                  </a:moveTo>
                  <a:lnTo>
                    <a:pt x="655" y="560"/>
                  </a:lnTo>
                  <a:cubicBezTo>
                    <a:pt x="774" y="275"/>
                    <a:pt x="941" y="156"/>
                    <a:pt x="429" y="1"/>
                  </a:cubicBezTo>
                  <a:cubicBezTo>
                    <a:pt x="596" y="310"/>
                    <a:pt x="0" y="215"/>
                    <a:pt x="0" y="441"/>
                  </a:cubicBezTo>
                  <a:cubicBezTo>
                    <a:pt x="143" y="453"/>
                    <a:pt x="262" y="453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6"/>
            <p:cNvSpPr/>
            <p:nvPr/>
          </p:nvSpPr>
          <p:spPr>
            <a:xfrm>
              <a:off x="6196000" y="48263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203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6"/>
            <p:cNvSpPr/>
            <p:nvPr/>
          </p:nvSpPr>
          <p:spPr>
            <a:xfrm>
              <a:off x="3574250" y="4819175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4"/>
                  </a:moveTo>
                  <a:cubicBezTo>
                    <a:pt x="1858" y="84"/>
                    <a:pt x="0" y="0"/>
                    <a:pt x="75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6"/>
            <p:cNvSpPr/>
            <p:nvPr/>
          </p:nvSpPr>
          <p:spPr>
            <a:xfrm>
              <a:off x="3843025" y="48266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5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6"/>
            <p:cNvSpPr/>
            <p:nvPr/>
          </p:nvSpPr>
          <p:spPr>
            <a:xfrm>
              <a:off x="3419475" y="4824225"/>
              <a:ext cx="10725" cy="5400"/>
            </a:xfrm>
            <a:custGeom>
              <a:avLst/>
              <a:gdLst/>
              <a:ahLst/>
              <a:cxnLst/>
              <a:rect l="l" t="t" r="r" b="b"/>
              <a:pathLst>
                <a:path w="429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6"/>
            <p:cNvSpPr/>
            <p:nvPr/>
          </p:nvSpPr>
          <p:spPr>
            <a:xfrm>
              <a:off x="2614900" y="4823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6"/>
            <p:cNvSpPr/>
            <p:nvPr/>
          </p:nvSpPr>
          <p:spPr>
            <a:xfrm>
              <a:off x="1266825" y="4820675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43"/>
                  </a:moveTo>
                  <a:cubicBezTo>
                    <a:pt x="226" y="71"/>
                    <a:pt x="48" y="0"/>
                    <a:pt x="0" y="143"/>
                  </a:cubicBezTo>
                  <a:cubicBezTo>
                    <a:pt x="0" y="202"/>
                    <a:pt x="179" y="262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6"/>
            <p:cNvSpPr/>
            <p:nvPr/>
          </p:nvSpPr>
          <p:spPr>
            <a:xfrm>
              <a:off x="7136600" y="4812325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0" y="358"/>
                  </a:moveTo>
                  <a:cubicBezTo>
                    <a:pt x="881" y="751"/>
                    <a:pt x="512" y="1"/>
                    <a:pt x="0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6"/>
            <p:cNvSpPr/>
            <p:nvPr/>
          </p:nvSpPr>
          <p:spPr>
            <a:xfrm>
              <a:off x="5337850" y="4817675"/>
              <a:ext cx="5100" cy="6875"/>
            </a:xfrm>
            <a:custGeom>
              <a:avLst/>
              <a:gdLst/>
              <a:ahLst/>
              <a:cxnLst/>
              <a:rect l="l" t="t" r="r" b="b"/>
              <a:pathLst>
                <a:path w="204" h="275" extrusionOk="0">
                  <a:moveTo>
                    <a:pt x="203" y="144"/>
                  </a:moveTo>
                  <a:cubicBezTo>
                    <a:pt x="203" y="84"/>
                    <a:pt x="25" y="1"/>
                    <a:pt x="1" y="144"/>
                  </a:cubicBezTo>
                  <a:cubicBezTo>
                    <a:pt x="1" y="191"/>
                    <a:pt x="179" y="275"/>
                    <a:pt x="203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6"/>
            <p:cNvSpPr/>
            <p:nvPr/>
          </p:nvSpPr>
          <p:spPr>
            <a:xfrm>
              <a:off x="7112175" y="48174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8" y="179"/>
                    <a:pt x="430" y="95"/>
                    <a:pt x="322" y="36"/>
                  </a:cubicBezTo>
                  <a:cubicBezTo>
                    <a:pt x="263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6"/>
            <p:cNvSpPr/>
            <p:nvPr/>
          </p:nvSpPr>
          <p:spPr>
            <a:xfrm>
              <a:off x="1927300" y="48176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68"/>
                    <a:pt x="453" y="84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6"/>
            <p:cNvSpPr/>
            <p:nvPr/>
          </p:nvSpPr>
          <p:spPr>
            <a:xfrm>
              <a:off x="1076900" y="48185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4"/>
                    <a:pt x="1" y="1"/>
                    <a:pt x="1" y="120"/>
                  </a:cubicBezTo>
                  <a:cubicBezTo>
                    <a:pt x="179" y="72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6"/>
            <p:cNvSpPr/>
            <p:nvPr/>
          </p:nvSpPr>
          <p:spPr>
            <a:xfrm>
              <a:off x="829250" y="48174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34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6"/>
            <p:cNvSpPr/>
            <p:nvPr/>
          </p:nvSpPr>
          <p:spPr>
            <a:xfrm>
              <a:off x="7218150" y="48099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86" y="0"/>
                    <a:pt x="108" y="96"/>
                    <a:pt x="1" y="227"/>
                  </a:cubicBezTo>
                  <a:cubicBezTo>
                    <a:pt x="346" y="203"/>
                    <a:pt x="751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6"/>
            <p:cNvSpPr/>
            <p:nvPr/>
          </p:nvSpPr>
          <p:spPr>
            <a:xfrm>
              <a:off x="7123200" y="4809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12"/>
                  </a:cubicBezTo>
                  <a:cubicBezTo>
                    <a:pt x="417" y="24"/>
                    <a:pt x="0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6"/>
            <p:cNvSpPr/>
            <p:nvPr/>
          </p:nvSpPr>
          <p:spPr>
            <a:xfrm>
              <a:off x="2484825" y="4804300"/>
              <a:ext cx="10725" cy="11325"/>
            </a:xfrm>
            <a:custGeom>
              <a:avLst/>
              <a:gdLst/>
              <a:ahLst/>
              <a:cxnLst/>
              <a:rect l="l" t="t" r="r" b="b"/>
              <a:pathLst>
                <a:path w="429" h="453" extrusionOk="0">
                  <a:moveTo>
                    <a:pt x="429" y="0"/>
                  </a:moveTo>
                  <a:lnTo>
                    <a:pt x="0" y="0"/>
                  </a:lnTo>
                  <a:lnTo>
                    <a:pt x="0" y="453"/>
                  </a:lnTo>
                  <a:lnTo>
                    <a:pt x="429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6"/>
            <p:cNvSpPr/>
            <p:nvPr/>
          </p:nvSpPr>
          <p:spPr>
            <a:xfrm>
              <a:off x="5519725" y="48093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2" y="1"/>
                    <a:pt x="1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6"/>
            <p:cNvSpPr/>
            <p:nvPr/>
          </p:nvSpPr>
          <p:spPr>
            <a:xfrm>
              <a:off x="6691000" y="4806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96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6"/>
            <p:cNvSpPr/>
            <p:nvPr/>
          </p:nvSpPr>
          <p:spPr>
            <a:xfrm>
              <a:off x="5348575" y="48066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24" y="0"/>
                    <a:pt x="0" y="131"/>
                  </a:cubicBezTo>
                  <a:cubicBezTo>
                    <a:pt x="250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6"/>
            <p:cNvSpPr/>
            <p:nvPr/>
          </p:nvSpPr>
          <p:spPr>
            <a:xfrm>
              <a:off x="7179750" y="48010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6"/>
            <p:cNvSpPr/>
            <p:nvPr/>
          </p:nvSpPr>
          <p:spPr>
            <a:xfrm>
              <a:off x="7059800" y="4801325"/>
              <a:ext cx="17000" cy="6850"/>
            </a:xfrm>
            <a:custGeom>
              <a:avLst/>
              <a:gdLst/>
              <a:ahLst/>
              <a:cxnLst/>
              <a:rect l="l" t="t" r="r" b="b"/>
              <a:pathLst>
                <a:path w="680" h="274" extrusionOk="0">
                  <a:moveTo>
                    <a:pt x="679" y="226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14"/>
                    <a:pt x="250" y="274"/>
                    <a:pt x="67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6"/>
            <p:cNvSpPr/>
            <p:nvPr/>
          </p:nvSpPr>
          <p:spPr>
            <a:xfrm>
              <a:off x="1303425" y="478792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5"/>
                  </a:moveTo>
                  <a:cubicBezTo>
                    <a:pt x="1155" y="0"/>
                    <a:pt x="0" y="619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6"/>
            <p:cNvSpPr/>
            <p:nvPr/>
          </p:nvSpPr>
          <p:spPr>
            <a:xfrm>
              <a:off x="6641900" y="4790300"/>
              <a:ext cx="23825" cy="11050"/>
            </a:xfrm>
            <a:custGeom>
              <a:avLst/>
              <a:gdLst/>
              <a:ahLst/>
              <a:cxnLst/>
              <a:rect l="l" t="t" r="r" b="b"/>
              <a:pathLst>
                <a:path w="953" h="442" extrusionOk="0">
                  <a:moveTo>
                    <a:pt x="655" y="1"/>
                  </a:moveTo>
                  <a:cubicBezTo>
                    <a:pt x="845" y="358"/>
                    <a:pt x="83" y="239"/>
                    <a:pt x="0" y="441"/>
                  </a:cubicBezTo>
                  <a:lnTo>
                    <a:pt x="857" y="441"/>
                  </a:lnTo>
                  <a:cubicBezTo>
                    <a:pt x="834" y="286"/>
                    <a:pt x="953" y="24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6"/>
            <p:cNvSpPr/>
            <p:nvPr/>
          </p:nvSpPr>
          <p:spPr>
            <a:xfrm>
              <a:off x="5359300" y="47989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79" y="72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6"/>
            <p:cNvSpPr/>
            <p:nvPr/>
          </p:nvSpPr>
          <p:spPr>
            <a:xfrm>
              <a:off x="4204375" y="479805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79" y="167"/>
                    <a:pt x="453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6"/>
            <p:cNvSpPr/>
            <p:nvPr/>
          </p:nvSpPr>
          <p:spPr>
            <a:xfrm>
              <a:off x="1886825" y="4792975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1" y="334"/>
                  </a:moveTo>
                  <a:lnTo>
                    <a:pt x="429" y="334"/>
                  </a:lnTo>
                  <a:cubicBezTo>
                    <a:pt x="441" y="191"/>
                    <a:pt x="715" y="179"/>
                    <a:pt x="65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6"/>
            <p:cNvSpPr/>
            <p:nvPr/>
          </p:nvSpPr>
          <p:spPr>
            <a:xfrm>
              <a:off x="7106525" y="47950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6"/>
            <p:cNvSpPr/>
            <p:nvPr/>
          </p:nvSpPr>
          <p:spPr>
            <a:xfrm>
              <a:off x="5631350" y="4785825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25"/>
                  </a:moveTo>
                  <a:cubicBezTo>
                    <a:pt x="441" y="442"/>
                    <a:pt x="465" y="382"/>
                    <a:pt x="655" y="406"/>
                  </a:cubicBezTo>
                  <a:lnTo>
                    <a:pt x="655" y="180"/>
                  </a:lnTo>
                  <a:cubicBezTo>
                    <a:pt x="108" y="1"/>
                    <a:pt x="0" y="561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6"/>
            <p:cNvSpPr/>
            <p:nvPr/>
          </p:nvSpPr>
          <p:spPr>
            <a:xfrm>
              <a:off x="5000625" y="4792675"/>
              <a:ext cx="19050" cy="6575"/>
            </a:xfrm>
            <a:custGeom>
              <a:avLst/>
              <a:gdLst/>
              <a:ahLst/>
              <a:cxnLst/>
              <a:rect l="l" t="t" r="r" b="b"/>
              <a:pathLst>
                <a:path w="762" h="263" extrusionOk="0">
                  <a:moveTo>
                    <a:pt x="655" y="1"/>
                  </a:moveTo>
                  <a:cubicBezTo>
                    <a:pt x="286" y="1"/>
                    <a:pt x="95" y="96"/>
                    <a:pt x="0" y="227"/>
                  </a:cubicBezTo>
                  <a:cubicBezTo>
                    <a:pt x="345" y="227"/>
                    <a:pt x="762" y="263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6"/>
            <p:cNvSpPr/>
            <p:nvPr/>
          </p:nvSpPr>
          <p:spPr>
            <a:xfrm>
              <a:off x="6365075" y="4784650"/>
              <a:ext cx="26500" cy="17875"/>
            </a:xfrm>
            <a:custGeom>
              <a:avLst/>
              <a:gdLst/>
              <a:ahLst/>
              <a:cxnLst/>
              <a:rect l="l" t="t" r="r" b="b"/>
              <a:pathLst>
                <a:path w="1060" h="715" extrusionOk="0">
                  <a:moveTo>
                    <a:pt x="0" y="108"/>
                  </a:moveTo>
                  <a:lnTo>
                    <a:pt x="0" y="322"/>
                  </a:lnTo>
                  <a:cubicBezTo>
                    <a:pt x="381" y="715"/>
                    <a:pt x="1060" y="0"/>
                    <a:pt x="0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6"/>
            <p:cNvSpPr/>
            <p:nvPr/>
          </p:nvSpPr>
          <p:spPr>
            <a:xfrm>
              <a:off x="5329525" y="47921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62" y="0"/>
                    <a:pt x="0" y="95"/>
                    <a:pt x="108" y="143"/>
                  </a:cubicBezTo>
                  <a:cubicBezTo>
                    <a:pt x="167" y="179"/>
                    <a:pt x="429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6"/>
            <p:cNvSpPr/>
            <p:nvPr/>
          </p:nvSpPr>
          <p:spPr>
            <a:xfrm>
              <a:off x="3606975" y="4773050"/>
              <a:ext cx="29800" cy="27700"/>
            </a:xfrm>
            <a:custGeom>
              <a:avLst/>
              <a:gdLst/>
              <a:ahLst/>
              <a:cxnLst/>
              <a:rect l="l" t="t" r="r" b="b"/>
              <a:pathLst>
                <a:path w="1192" h="1108" extrusionOk="0">
                  <a:moveTo>
                    <a:pt x="1192" y="691"/>
                  </a:moveTo>
                  <a:lnTo>
                    <a:pt x="1192" y="464"/>
                  </a:lnTo>
                  <a:cubicBezTo>
                    <a:pt x="311" y="0"/>
                    <a:pt x="1" y="1107"/>
                    <a:pt x="1192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6"/>
            <p:cNvSpPr/>
            <p:nvPr/>
          </p:nvSpPr>
          <p:spPr>
            <a:xfrm>
              <a:off x="7325300" y="4781675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75" y="143"/>
                    <a:pt x="1" y="143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6"/>
            <p:cNvSpPr/>
            <p:nvPr/>
          </p:nvSpPr>
          <p:spPr>
            <a:xfrm>
              <a:off x="212525" y="478375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4" y="144"/>
                  </a:moveTo>
                  <a:cubicBezTo>
                    <a:pt x="214" y="84"/>
                    <a:pt x="36" y="1"/>
                    <a:pt x="0" y="144"/>
                  </a:cubicBezTo>
                  <a:cubicBezTo>
                    <a:pt x="12" y="215"/>
                    <a:pt x="191" y="274"/>
                    <a:pt x="214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6"/>
            <p:cNvSpPr/>
            <p:nvPr/>
          </p:nvSpPr>
          <p:spPr>
            <a:xfrm>
              <a:off x="7044025" y="4781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6"/>
            <p:cNvSpPr/>
            <p:nvPr/>
          </p:nvSpPr>
          <p:spPr>
            <a:xfrm>
              <a:off x="6767200" y="4773050"/>
              <a:ext cx="31275" cy="17575"/>
            </a:xfrm>
            <a:custGeom>
              <a:avLst/>
              <a:gdLst/>
              <a:ahLst/>
              <a:cxnLst/>
              <a:rect l="l" t="t" r="r" b="b"/>
              <a:pathLst>
                <a:path w="1251" h="703" extrusionOk="0">
                  <a:moveTo>
                    <a:pt x="1072" y="572"/>
                  </a:moveTo>
                  <a:cubicBezTo>
                    <a:pt x="1251" y="179"/>
                    <a:pt x="870" y="83"/>
                    <a:pt x="417" y="0"/>
                  </a:cubicBezTo>
                  <a:cubicBezTo>
                    <a:pt x="1" y="226"/>
                    <a:pt x="191" y="702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6"/>
            <p:cNvSpPr/>
            <p:nvPr/>
          </p:nvSpPr>
          <p:spPr>
            <a:xfrm>
              <a:off x="4671700" y="47840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63" y="1"/>
                    <a:pt x="1" y="84"/>
                    <a:pt x="108" y="143"/>
                  </a:cubicBezTo>
                  <a:cubicBezTo>
                    <a:pt x="179" y="155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6"/>
            <p:cNvSpPr/>
            <p:nvPr/>
          </p:nvSpPr>
          <p:spPr>
            <a:xfrm>
              <a:off x="748000" y="478405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22" y="24"/>
                  </a:moveTo>
                  <a:cubicBezTo>
                    <a:pt x="262" y="1"/>
                    <a:pt x="0" y="84"/>
                    <a:pt x="96" y="143"/>
                  </a:cubicBezTo>
                  <a:cubicBezTo>
                    <a:pt x="167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6"/>
            <p:cNvSpPr/>
            <p:nvPr/>
          </p:nvSpPr>
          <p:spPr>
            <a:xfrm>
              <a:off x="7103850" y="47816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6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6"/>
            <p:cNvSpPr/>
            <p:nvPr/>
          </p:nvSpPr>
          <p:spPr>
            <a:xfrm>
              <a:off x="5256300" y="4759350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0" y="1012"/>
                  </a:moveTo>
                  <a:cubicBezTo>
                    <a:pt x="1667" y="846"/>
                    <a:pt x="24" y="0"/>
                    <a:pt x="0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6"/>
            <p:cNvSpPr/>
            <p:nvPr/>
          </p:nvSpPr>
          <p:spPr>
            <a:xfrm>
              <a:off x="731625" y="4780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6"/>
            <p:cNvSpPr/>
            <p:nvPr/>
          </p:nvSpPr>
          <p:spPr>
            <a:xfrm>
              <a:off x="2739625" y="477305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19"/>
                  </a:moveTo>
                  <a:cubicBezTo>
                    <a:pt x="226" y="60"/>
                    <a:pt x="36" y="0"/>
                    <a:pt x="0" y="119"/>
                  </a:cubicBezTo>
                  <a:cubicBezTo>
                    <a:pt x="12" y="179"/>
                    <a:pt x="191" y="262"/>
                    <a:pt x="22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6"/>
            <p:cNvSpPr/>
            <p:nvPr/>
          </p:nvSpPr>
          <p:spPr>
            <a:xfrm>
              <a:off x="5696525" y="4767675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656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429" y="334"/>
                  </a:lnTo>
                  <a:cubicBezTo>
                    <a:pt x="441" y="191"/>
                    <a:pt x="715" y="191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6"/>
            <p:cNvSpPr/>
            <p:nvPr/>
          </p:nvSpPr>
          <p:spPr>
            <a:xfrm>
              <a:off x="5446500" y="47676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08"/>
                  </a:moveTo>
                  <a:cubicBezTo>
                    <a:pt x="429" y="108"/>
                    <a:pt x="393" y="25"/>
                    <a:pt x="215" y="1"/>
                  </a:cubicBezTo>
                  <a:cubicBezTo>
                    <a:pt x="215" y="108"/>
                    <a:pt x="36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ubicBezTo>
                    <a:pt x="429" y="215"/>
                    <a:pt x="608" y="203"/>
                    <a:pt x="655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6"/>
            <p:cNvSpPr/>
            <p:nvPr/>
          </p:nvSpPr>
          <p:spPr>
            <a:xfrm>
              <a:off x="3052150" y="4772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20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6"/>
            <p:cNvSpPr/>
            <p:nvPr/>
          </p:nvSpPr>
          <p:spPr>
            <a:xfrm>
              <a:off x="1946350" y="4769775"/>
              <a:ext cx="5700" cy="6850"/>
            </a:xfrm>
            <a:custGeom>
              <a:avLst/>
              <a:gdLst/>
              <a:ahLst/>
              <a:cxnLst/>
              <a:rect l="l" t="t" r="r" b="b"/>
              <a:pathLst>
                <a:path w="228" h="274" extrusionOk="0">
                  <a:moveTo>
                    <a:pt x="227" y="131"/>
                  </a:moveTo>
                  <a:cubicBezTo>
                    <a:pt x="227" y="71"/>
                    <a:pt x="49" y="0"/>
                    <a:pt x="13" y="131"/>
                  </a:cubicBezTo>
                  <a:cubicBezTo>
                    <a:pt x="1" y="214"/>
                    <a:pt x="180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6"/>
            <p:cNvSpPr/>
            <p:nvPr/>
          </p:nvSpPr>
          <p:spPr>
            <a:xfrm>
              <a:off x="6606775" y="4769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79"/>
                    <a:pt x="441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6"/>
            <p:cNvSpPr/>
            <p:nvPr/>
          </p:nvSpPr>
          <p:spPr>
            <a:xfrm>
              <a:off x="416400" y="4769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95"/>
                    <a:pt x="108" y="143"/>
                  </a:cubicBezTo>
                  <a:cubicBezTo>
                    <a:pt x="179" y="179"/>
                    <a:pt x="441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6"/>
            <p:cNvSpPr/>
            <p:nvPr/>
          </p:nvSpPr>
          <p:spPr>
            <a:xfrm>
              <a:off x="5568850" y="47667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6"/>
            <p:cNvSpPr/>
            <p:nvPr/>
          </p:nvSpPr>
          <p:spPr>
            <a:xfrm>
              <a:off x="5362275" y="47617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4" y="96"/>
                    <a:pt x="762" y="12"/>
                  </a:cubicBezTo>
                  <a:cubicBezTo>
                    <a:pt x="417" y="24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6"/>
            <p:cNvSpPr/>
            <p:nvPr/>
          </p:nvSpPr>
          <p:spPr>
            <a:xfrm>
              <a:off x="4957150" y="47584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36" y="1"/>
                    <a:pt x="1" y="143"/>
                  </a:cubicBezTo>
                  <a:cubicBezTo>
                    <a:pt x="1" y="215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6"/>
            <p:cNvSpPr/>
            <p:nvPr/>
          </p:nvSpPr>
          <p:spPr>
            <a:xfrm>
              <a:off x="4560375" y="47563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6"/>
            <p:cNvSpPr/>
            <p:nvPr/>
          </p:nvSpPr>
          <p:spPr>
            <a:xfrm>
              <a:off x="1883850" y="47587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120" y="131"/>
                  </a:moveTo>
                  <a:cubicBezTo>
                    <a:pt x="179" y="155"/>
                    <a:pt x="441" y="72"/>
                    <a:pt x="346" y="12"/>
                  </a:cubicBezTo>
                  <a:cubicBezTo>
                    <a:pt x="263" y="1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6"/>
            <p:cNvSpPr/>
            <p:nvPr/>
          </p:nvSpPr>
          <p:spPr>
            <a:xfrm>
              <a:off x="641425" y="47537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8" y="226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203"/>
                    <a:pt x="239" y="262"/>
                    <a:pt x="668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6"/>
            <p:cNvSpPr/>
            <p:nvPr/>
          </p:nvSpPr>
          <p:spPr>
            <a:xfrm>
              <a:off x="4323750" y="47501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6"/>
            <p:cNvSpPr/>
            <p:nvPr/>
          </p:nvSpPr>
          <p:spPr>
            <a:xfrm>
              <a:off x="1759425" y="47453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96" y="215"/>
                  </a:moveTo>
                  <a:cubicBezTo>
                    <a:pt x="382" y="215"/>
                    <a:pt x="394" y="370"/>
                    <a:pt x="751" y="334"/>
                  </a:cubicBezTo>
                  <a:cubicBezTo>
                    <a:pt x="1072" y="60"/>
                    <a:pt x="1" y="1"/>
                    <a:pt x="96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6"/>
            <p:cNvSpPr/>
            <p:nvPr/>
          </p:nvSpPr>
          <p:spPr>
            <a:xfrm>
              <a:off x="3889175" y="4747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43"/>
                  </a:moveTo>
                  <a:cubicBezTo>
                    <a:pt x="167" y="179"/>
                    <a:pt x="441" y="84"/>
                    <a:pt x="333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6"/>
            <p:cNvSpPr/>
            <p:nvPr/>
          </p:nvSpPr>
          <p:spPr>
            <a:xfrm>
              <a:off x="3397425" y="47444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30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82" y="286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6"/>
            <p:cNvSpPr/>
            <p:nvPr/>
          </p:nvSpPr>
          <p:spPr>
            <a:xfrm>
              <a:off x="1169475" y="4745350"/>
              <a:ext cx="10750" cy="2400"/>
            </a:xfrm>
            <a:custGeom>
              <a:avLst/>
              <a:gdLst/>
              <a:ahLst/>
              <a:cxnLst/>
              <a:rect l="l" t="t" r="r" b="b"/>
              <a:pathLst>
                <a:path w="430" h="96" extrusionOk="0">
                  <a:moveTo>
                    <a:pt x="429" y="1"/>
                  </a:moveTo>
                  <a:cubicBezTo>
                    <a:pt x="263" y="25"/>
                    <a:pt x="1" y="1"/>
                    <a:pt x="1" y="96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6"/>
            <p:cNvSpPr/>
            <p:nvPr/>
          </p:nvSpPr>
          <p:spPr>
            <a:xfrm>
              <a:off x="757525" y="4736725"/>
              <a:ext cx="21150" cy="11025"/>
            </a:xfrm>
            <a:custGeom>
              <a:avLst/>
              <a:gdLst/>
              <a:ahLst/>
              <a:cxnLst/>
              <a:rect l="l" t="t" r="r" b="b"/>
              <a:pathLst>
                <a:path w="846" h="441" extrusionOk="0">
                  <a:moveTo>
                    <a:pt x="596" y="441"/>
                  </a:moveTo>
                  <a:cubicBezTo>
                    <a:pt x="727" y="441"/>
                    <a:pt x="846" y="429"/>
                    <a:pt x="822" y="346"/>
                  </a:cubicBezTo>
                  <a:cubicBezTo>
                    <a:pt x="465" y="346"/>
                    <a:pt x="703" y="24"/>
                    <a:pt x="381" y="0"/>
                  </a:cubicBezTo>
                  <a:cubicBezTo>
                    <a:pt x="0" y="227"/>
                    <a:pt x="548" y="227"/>
                    <a:pt x="1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6"/>
            <p:cNvSpPr/>
            <p:nvPr/>
          </p:nvSpPr>
          <p:spPr>
            <a:xfrm>
              <a:off x="3718000" y="473850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2" y="156"/>
                  </a:moveTo>
                  <a:cubicBezTo>
                    <a:pt x="442" y="37"/>
                    <a:pt x="49" y="1"/>
                    <a:pt x="1" y="156"/>
                  </a:cubicBezTo>
                  <a:cubicBezTo>
                    <a:pt x="263" y="156"/>
                    <a:pt x="346" y="310"/>
                    <a:pt x="442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6"/>
            <p:cNvSpPr/>
            <p:nvPr/>
          </p:nvSpPr>
          <p:spPr>
            <a:xfrm>
              <a:off x="846525" y="4734050"/>
              <a:ext cx="19975" cy="11325"/>
            </a:xfrm>
            <a:custGeom>
              <a:avLst/>
              <a:gdLst/>
              <a:ahLst/>
              <a:cxnLst/>
              <a:rect l="l" t="t" r="r" b="b"/>
              <a:pathLst>
                <a:path w="799" h="453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8" y="191"/>
                    <a:pt x="703" y="12"/>
                    <a:pt x="310" y="0"/>
                  </a:cubicBezTo>
                  <a:cubicBezTo>
                    <a:pt x="239" y="155"/>
                    <a:pt x="0" y="215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6"/>
            <p:cNvSpPr/>
            <p:nvPr/>
          </p:nvSpPr>
          <p:spPr>
            <a:xfrm>
              <a:off x="3803450" y="4728675"/>
              <a:ext cx="28875" cy="18500"/>
            </a:xfrm>
            <a:custGeom>
              <a:avLst/>
              <a:gdLst/>
              <a:ahLst/>
              <a:cxnLst/>
              <a:rect l="l" t="t" r="r" b="b"/>
              <a:pathLst>
                <a:path w="1155" h="740" extrusionOk="0">
                  <a:moveTo>
                    <a:pt x="1155" y="215"/>
                  </a:moveTo>
                  <a:cubicBezTo>
                    <a:pt x="453" y="287"/>
                    <a:pt x="488" y="1"/>
                    <a:pt x="72" y="215"/>
                  </a:cubicBezTo>
                  <a:cubicBezTo>
                    <a:pt x="0" y="739"/>
                    <a:pt x="1072" y="513"/>
                    <a:pt x="1155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6"/>
            <p:cNvSpPr/>
            <p:nvPr/>
          </p:nvSpPr>
          <p:spPr>
            <a:xfrm>
              <a:off x="1114700" y="47361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1" y="203"/>
                    <a:pt x="180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6"/>
            <p:cNvSpPr/>
            <p:nvPr/>
          </p:nvSpPr>
          <p:spPr>
            <a:xfrm>
              <a:off x="4756225" y="47310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0"/>
                  </a:moveTo>
                  <a:lnTo>
                    <a:pt x="1" y="0"/>
                  </a:lnTo>
                  <a:lnTo>
                    <a:pt x="1" y="346"/>
                  </a:lnTo>
                  <a:lnTo>
                    <a:pt x="656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6"/>
            <p:cNvSpPr/>
            <p:nvPr/>
          </p:nvSpPr>
          <p:spPr>
            <a:xfrm>
              <a:off x="3880225" y="4731075"/>
              <a:ext cx="11650" cy="9550"/>
            </a:xfrm>
            <a:custGeom>
              <a:avLst/>
              <a:gdLst/>
              <a:ahLst/>
              <a:cxnLst/>
              <a:rect l="l" t="t" r="r" b="b"/>
              <a:pathLst>
                <a:path w="466" h="382" extrusionOk="0">
                  <a:moveTo>
                    <a:pt x="465" y="346"/>
                  </a:moveTo>
                  <a:lnTo>
                    <a:pt x="465" y="119"/>
                  </a:lnTo>
                  <a:cubicBezTo>
                    <a:pt x="239" y="119"/>
                    <a:pt x="215" y="36"/>
                    <a:pt x="37" y="0"/>
                  </a:cubicBezTo>
                  <a:cubicBezTo>
                    <a:pt x="60" y="179"/>
                    <a:pt x="1" y="381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6"/>
            <p:cNvSpPr/>
            <p:nvPr/>
          </p:nvSpPr>
          <p:spPr>
            <a:xfrm>
              <a:off x="834925" y="47331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3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67"/>
                    <a:pt x="429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6"/>
            <p:cNvSpPr/>
            <p:nvPr/>
          </p:nvSpPr>
          <p:spPr>
            <a:xfrm>
              <a:off x="7131225" y="472780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30" y="131"/>
                  </a:moveTo>
                  <a:cubicBezTo>
                    <a:pt x="382" y="0"/>
                    <a:pt x="180" y="60"/>
                    <a:pt x="1" y="131"/>
                  </a:cubicBezTo>
                  <a:cubicBezTo>
                    <a:pt x="1" y="250"/>
                    <a:pt x="382" y="286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6"/>
            <p:cNvSpPr/>
            <p:nvPr/>
          </p:nvSpPr>
          <p:spPr>
            <a:xfrm>
              <a:off x="7302400" y="4724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6"/>
            <p:cNvSpPr/>
            <p:nvPr/>
          </p:nvSpPr>
          <p:spPr>
            <a:xfrm>
              <a:off x="7237200" y="47248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6"/>
            <p:cNvSpPr/>
            <p:nvPr/>
          </p:nvSpPr>
          <p:spPr>
            <a:xfrm>
              <a:off x="6966625" y="4713500"/>
              <a:ext cx="17900" cy="11950"/>
            </a:xfrm>
            <a:custGeom>
              <a:avLst/>
              <a:gdLst/>
              <a:ahLst/>
              <a:cxnLst/>
              <a:rect l="l" t="t" r="r" b="b"/>
              <a:pathLst>
                <a:path w="716" h="478" extrusionOk="0">
                  <a:moveTo>
                    <a:pt x="715" y="477"/>
                  </a:moveTo>
                  <a:lnTo>
                    <a:pt x="715" y="36"/>
                  </a:lnTo>
                  <a:cubicBezTo>
                    <a:pt x="132" y="1"/>
                    <a:pt x="1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6"/>
            <p:cNvSpPr/>
            <p:nvPr/>
          </p:nvSpPr>
          <p:spPr>
            <a:xfrm>
              <a:off x="1552275" y="47218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6"/>
            <p:cNvSpPr/>
            <p:nvPr/>
          </p:nvSpPr>
          <p:spPr>
            <a:xfrm>
              <a:off x="1533225" y="4708750"/>
              <a:ext cx="18475" cy="13700"/>
            </a:xfrm>
            <a:custGeom>
              <a:avLst/>
              <a:gdLst/>
              <a:ahLst/>
              <a:cxnLst/>
              <a:rect l="l" t="t" r="r" b="b"/>
              <a:pathLst>
                <a:path w="739" h="548" extrusionOk="0">
                  <a:moveTo>
                    <a:pt x="0" y="107"/>
                  </a:moveTo>
                  <a:lnTo>
                    <a:pt x="0" y="548"/>
                  </a:lnTo>
                  <a:lnTo>
                    <a:pt x="655" y="548"/>
                  </a:lnTo>
                  <a:cubicBezTo>
                    <a:pt x="714" y="274"/>
                    <a:pt x="738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6"/>
            <p:cNvSpPr/>
            <p:nvPr/>
          </p:nvSpPr>
          <p:spPr>
            <a:xfrm>
              <a:off x="6565975" y="4708750"/>
              <a:ext cx="21175" cy="13425"/>
            </a:xfrm>
            <a:custGeom>
              <a:avLst/>
              <a:gdLst/>
              <a:ahLst/>
              <a:cxnLst/>
              <a:rect l="l" t="t" r="r" b="b"/>
              <a:pathLst>
                <a:path w="847" h="537" extrusionOk="0">
                  <a:moveTo>
                    <a:pt x="203" y="0"/>
                  </a:moveTo>
                  <a:cubicBezTo>
                    <a:pt x="215" y="191"/>
                    <a:pt x="168" y="357"/>
                    <a:pt x="1" y="453"/>
                  </a:cubicBezTo>
                  <a:cubicBezTo>
                    <a:pt x="739" y="536"/>
                    <a:pt x="846" y="12"/>
                    <a:pt x="20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6"/>
            <p:cNvSpPr/>
            <p:nvPr/>
          </p:nvSpPr>
          <p:spPr>
            <a:xfrm>
              <a:off x="3239975" y="47135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44"/>
                  </a:moveTo>
                  <a:cubicBezTo>
                    <a:pt x="429" y="25"/>
                    <a:pt x="48" y="1"/>
                    <a:pt x="1" y="144"/>
                  </a:cubicBezTo>
                  <a:cubicBezTo>
                    <a:pt x="239" y="120"/>
                    <a:pt x="346" y="298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6"/>
            <p:cNvSpPr/>
            <p:nvPr/>
          </p:nvSpPr>
          <p:spPr>
            <a:xfrm>
              <a:off x="1373075" y="47161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2" y="1"/>
                    <a:pt x="1" y="96"/>
                    <a:pt x="96" y="156"/>
                  </a:cubicBezTo>
                  <a:cubicBezTo>
                    <a:pt x="179" y="180"/>
                    <a:pt x="441" y="84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6"/>
            <p:cNvSpPr/>
            <p:nvPr/>
          </p:nvSpPr>
          <p:spPr>
            <a:xfrm>
              <a:off x="598275" y="47135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2" y="191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6"/>
            <p:cNvSpPr/>
            <p:nvPr/>
          </p:nvSpPr>
          <p:spPr>
            <a:xfrm>
              <a:off x="370275" y="4710525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881" y="155"/>
                  </a:moveTo>
                  <a:cubicBezTo>
                    <a:pt x="584" y="1"/>
                    <a:pt x="72" y="1"/>
                    <a:pt x="0" y="275"/>
                  </a:cubicBezTo>
                  <a:cubicBezTo>
                    <a:pt x="298" y="406"/>
                    <a:pt x="822" y="406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6"/>
            <p:cNvSpPr/>
            <p:nvPr/>
          </p:nvSpPr>
          <p:spPr>
            <a:xfrm>
              <a:off x="3421550" y="4699825"/>
              <a:ext cx="29200" cy="17275"/>
            </a:xfrm>
            <a:custGeom>
              <a:avLst/>
              <a:gdLst/>
              <a:ahLst/>
              <a:cxnLst/>
              <a:rect l="l" t="t" r="r" b="b"/>
              <a:pathLst>
                <a:path w="1168" h="691" extrusionOk="0">
                  <a:moveTo>
                    <a:pt x="1000" y="691"/>
                  </a:moveTo>
                  <a:cubicBezTo>
                    <a:pt x="1167" y="0"/>
                    <a:pt x="0" y="607"/>
                    <a:pt x="1000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6"/>
            <p:cNvSpPr/>
            <p:nvPr/>
          </p:nvSpPr>
          <p:spPr>
            <a:xfrm>
              <a:off x="835800" y="47087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6"/>
                  </a:moveTo>
                  <a:cubicBezTo>
                    <a:pt x="358" y="226"/>
                    <a:pt x="370" y="369"/>
                    <a:pt x="727" y="346"/>
                  </a:cubicBezTo>
                  <a:cubicBezTo>
                    <a:pt x="1072" y="60"/>
                    <a:pt x="1" y="0"/>
                    <a:pt x="7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6"/>
            <p:cNvSpPr/>
            <p:nvPr/>
          </p:nvSpPr>
          <p:spPr>
            <a:xfrm>
              <a:off x="5650400" y="4710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6"/>
            <p:cNvSpPr/>
            <p:nvPr/>
          </p:nvSpPr>
          <p:spPr>
            <a:xfrm>
              <a:off x="4878875" y="4703100"/>
              <a:ext cx="20250" cy="11325"/>
            </a:xfrm>
            <a:custGeom>
              <a:avLst/>
              <a:gdLst/>
              <a:ahLst/>
              <a:cxnLst/>
              <a:rect l="l" t="t" r="r" b="b"/>
              <a:pathLst>
                <a:path w="810" h="453" extrusionOk="0">
                  <a:moveTo>
                    <a:pt x="750" y="452"/>
                  </a:moveTo>
                  <a:cubicBezTo>
                    <a:pt x="810" y="202"/>
                    <a:pt x="691" y="36"/>
                    <a:pt x="310" y="0"/>
                  </a:cubicBezTo>
                  <a:cubicBezTo>
                    <a:pt x="238" y="155"/>
                    <a:pt x="0" y="214"/>
                    <a:pt x="108" y="45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6"/>
            <p:cNvSpPr/>
            <p:nvPr/>
          </p:nvSpPr>
          <p:spPr>
            <a:xfrm>
              <a:off x="2455350" y="469922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6"/>
            <p:cNvSpPr/>
            <p:nvPr/>
          </p:nvSpPr>
          <p:spPr>
            <a:xfrm>
              <a:off x="1874925" y="47001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7"/>
                    <a:pt x="48" y="1"/>
                  </a:cubicBezTo>
                  <a:cubicBezTo>
                    <a:pt x="60" y="180"/>
                    <a:pt x="0" y="394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6"/>
            <p:cNvSpPr/>
            <p:nvPr/>
          </p:nvSpPr>
          <p:spPr>
            <a:xfrm>
              <a:off x="1663875" y="4705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30" y="107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6"/>
            <p:cNvSpPr/>
            <p:nvPr/>
          </p:nvSpPr>
          <p:spPr>
            <a:xfrm>
              <a:off x="3313200" y="47022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6"/>
            <p:cNvSpPr/>
            <p:nvPr/>
          </p:nvSpPr>
          <p:spPr>
            <a:xfrm>
              <a:off x="791450" y="4702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6"/>
            <p:cNvSpPr/>
            <p:nvPr/>
          </p:nvSpPr>
          <p:spPr>
            <a:xfrm>
              <a:off x="5669150" y="4697125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6"/>
            <p:cNvSpPr/>
            <p:nvPr/>
          </p:nvSpPr>
          <p:spPr>
            <a:xfrm>
              <a:off x="2647650" y="46947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6"/>
            <p:cNvSpPr/>
            <p:nvPr/>
          </p:nvSpPr>
          <p:spPr>
            <a:xfrm>
              <a:off x="1803200" y="46920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72" y="203"/>
                  </a:moveTo>
                  <a:cubicBezTo>
                    <a:pt x="357" y="203"/>
                    <a:pt x="369" y="358"/>
                    <a:pt x="726" y="322"/>
                  </a:cubicBezTo>
                  <a:cubicBezTo>
                    <a:pt x="1072" y="48"/>
                    <a:pt x="0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6"/>
            <p:cNvSpPr/>
            <p:nvPr/>
          </p:nvSpPr>
          <p:spPr>
            <a:xfrm>
              <a:off x="2633950" y="46938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67" y="168"/>
                    <a:pt x="429" y="84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6"/>
            <p:cNvSpPr/>
            <p:nvPr/>
          </p:nvSpPr>
          <p:spPr>
            <a:xfrm>
              <a:off x="1913925" y="4694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4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6"/>
            <p:cNvSpPr/>
            <p:nvPr/>
          </p:nvSpPr>
          <p:spPr>
            <a:xfrm>
              <a:off x="1799325" y="5381450"/>
              <a:ext cx="40200" cy="16700"/>
            </a:xfrm>
            <a:custGeom>
              <a:avLst/>
              <a:gdLst/>
              <a:ahLst/>
              <a:cxnLst/>
              <a:rect l="l" t="t" r="r" b="b"/>
              <a:pathLst>
                <a:path w="1608" h="668" extrusionOk="0">
                  <a:moveTo>
                    <a:pt x="227" y="667"/>
                  </a:moveTo>
                  <a:cubicBezTo>
                    <a:pt x="1608" y="596"/>
                    <a:pt x="238" y="0"/>
                    <a:pt x="0" y="334"/>
                  </a:cubicBezTo>
                  <a:cubicBezTo>
                    <a:pt x="274" y="346"/>
                    <a:pt x="250" y="512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6"/>
            <p:cNvSpPr/>
            <p:nvPr/>
          </p:nvSpPr>
          <p:spPr>
            <a:xfrm>
              <a:off x="7082425" y="5082900"/>
              <a:ext cx="27100" cy="11325"/>
            </a:xfrm>
            <a:custGeom>
              <a:avLst/>
              <a:gdLst/>
              <a:ahLst/>
              <a:cxnLst/>
              <a:rect l="l" t="t" r="r" b="b"/>
              <a:pathLst>
                <a:path w="1084" h="453" extrusionOk="0">
                  <a:moveTo>
                    <a:pt x="1084" y="453"/>
                  </a:moveTo>
                  <a:cubicBezTo>
                    <a:pt x="1012" y="155"/>
                    <a:pt x="524" y="84"/>
                    <a:pt x="0" y="0"/>
                  </a:cubicBezTo>
                  <a:cubicBezTo>
                    <a:pt x="84" y="286"/>
                    <a:pt x="667" y="322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6"/>
            <p:cNvSpPr/>
            <p:nvPr/>
          </p:nvSpPr>
          <p:spPr>
            <a:xfrm>
              <a:off x="7337225" y="4849525"/>
              <a:ext cx="29475" cy="16700"/>
            </a:xfrm>
            <a:custGeom>
              <a:avLst/>
              <a:gdLst/>
              <a:ahLst/>
              <a:cxnLst/>
              <a:rect l="l" t="t" r="r" b="b"/>
              <a:pathLst>
                <a:path w="1179" h="668" extrusionOk="0">
                  <a:moveTo>
                    <a:pt x="238" y="561"/>
                  </a:moveTo>
                  <a:cubicBezTo>
                    <a:pt x="905" y="668"/>
                    <a:pt x="1179" y="13"/>
                    <a:pt x="893" y="1"/>
                  </a:cubicBezTo>
                  <a:cubicBezTo>
                    <a:pt x="703" y="191"/>
                    <a:pt x="0" y="132"/>
                    <a:pt x="238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6"/>
            <p:cNvSpPr/>
            <p:nvPr/>
          </p:nvSpPr>
          <p:spPr>
            <a:xfrm>
              <a:off x="815275" y="4774525"/>
              <a:ext cx="28000" cy="11050"/>
            </a:xfrm>
            <a:custGeom>
              <a:avLst/>
              <a:gdLst/>
              <a:ahLst/>
              <a:cxnLst/>
              <a:rect l="l" t="t" r="r" b="b"/>
              <a:pathLst>
                <a:path w="1120" h="442" extrusionOk="0">
                  <a:moveTo>
                    <a:pt x="453" y="405"/>
                  </a:moveTo>
                  <a:cubicBezTo>
                    <a:pt x="548" y="215"/>
                    <a:pt x="738" y="441"/>
                    <a:pt x="1119" y="405"/>
                  </a:cubicBezTo>
                  <a:lnTo>
                    <a:pt x="1119" y="60"/>
                  </a:lnTo>
                  <a:cubicBezTo>
                    <a:pt x="703" y="1"/>
                    <a:pt x="0" y="358"/>
                    <a:pt x="453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6"/>
            <p:cNvSpPr/>
            <p:nvPr/>
          </p:nvSpPr>
          <p:spPr>
            <a:xfrm>
              <a:off x="794425" y="4709050"/>
              <a:ext cx="29800" cy="11625"/>
            </a:xfrm>
            <a:custGeom>
              <a:avLst/>
              <a:gdLst/>
              <a:ahLst/>
              <a:cxnLst/>
              <a:rect l="l" t="t" r="r" b="b"/>
              <a:pathLst>
                <a:path w="1192" h="465" extrusionOk="0">
                  <a:moveTo>
                    <a:pt x="1084" y="322"/>
                  </a:moveTo>
                  <a:cubicBezTo>
                    <a:pt x="656" y="322"/>
                    <a:pt x="799" y="0"/>
                    <a:pt x="203" y="95"/>
                  </a:cubicBezTo>
                  <a:cubicBezTo>
                    <a:pt x="1" y="369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3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3" name="Google Shape;13543;p7"/>
          <p:cNvSpPr txBox="1">
            <a:spLocks noGrp="1"/>
          </p:cNvSpPr>
          <p:nvPr>
            <p:ph type="body" idx="1"/>
          </p:nvPr>
        </p:nvSpPr>
        <p:spPr>
          <a:xfrm>
            <a:off x="3029400" y="1320580"/>
            <a:ext cx="3085200" cy="99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"/>
              <a:buChar char="●"/>
              <a:defRPr sz="1400">
                <a:solidFill>
                  <a:schemeClr val="dk1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"/>
              <a:buChar char="○"/>
              <a:defRPr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"/>
              <a:buChar char="■"/>
              <a:defRPr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"/>
              <a:buChar char="●"/>
              <a:defRPr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"/>
              <a:buChar char="○"/>
              <a:defRPr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"/>
              <a:buChar char="■"/>
              <a:defRPr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"/>
              <a:buChar char="●"/>
              <a:defRPr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"/>
              <a:buChar char="○"/>
              <a:defRPr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"/>
              <a:buChar char="■"/>
              <a:defRPr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grpSp>
        <p:nvGrpSpPr>
          <p:cNvPr id="13544" name="Google Shape;13544;p7"/>
          <p:cNvGrpSpPr/>
          <p:nvPr/>
        </p:nvGrpSpPr>
        <p:grpSpPr>
          <a:xfrm>
            <a:off x="-8" y="-1"/>
            <a:ext cx="9143718" cy="5143587"/>
            <a:chOff x="199125" y="225150"/>
            <a:chExt cx="7219675" cy="5295025"/>
          </a:xfrm>
        </p:grpSpPr>
        <p:sp>
          <p:nvSpPr>
            <p:cNvPr id="13545" name="Google Shape;13545;p7"/>
            <p:cNvSpPr/>
            <p:nvPr/>
          </p:nvSpPr>
          <p:spPr>
            <a:xfrm>
              <a:off x="7087175" y="1046400"/>
              <a:ext cx="10750" cy="6850"/>
            </a:xfrm>
            <a:custGeom>
              <a:avLst/>
              <a:gdLst/>
              <a:ahLst/>
              <a:cxnLst/>
              <a:rect l="l" t="t" r="r" b="b"/>
              <a:pathLst>
                <a:path w="430" h="274" extrusionOk="0">
                  <a:moveTo>
                    <a:pt x="429" y="143"/>
                  </a:moveTo>
                  <a:cubicBezTo>
                    <a:pt x="394" y="0"/>
                    <a:pt x="191" y="60"/>
                    <a:pt x="1" y="143"/>
                  </a:cubicBezTo>
                  <a:cubicBezTo>
                    <a:pt x="13" y="238"/>
                    <a:pt x="394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7"/>
            <p:cNvSpPr/>
            <p:nvPr/>
          </p:nvSpPr>
          <p:spPr>
            <a:xfrm>
              <a:off x="6611825" y="10490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20" y="131"/>
                  </a:moveTo>
                  <a:cubicBezTo>
                    <a:pt x="179" y="167"/>
                    <a:pt x="441" y="72"/>
                    <a:pt x="334" y="12"/>
                  </a:cubicBezTo>
                  <a:cubicBezTo>
                    <a:pt x="262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7"/>
            <p:cNvSpPr/>
            <p:nvPr/>
          </p:nvSpPr>
          <p:spPr>
            <a:xfrm>
              <a:off x="2803900" y="104697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1"/>
                  </a:moveTo>
                  <a:lnTo>
                    <a:pt x="37" y="1"/>
                  </a:lnTo>
                  <a:cubicBezTo>
                    <a:pt x="1" y="191"/>
                    <a:pt x="251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7"/>
            <p:cNvSpPr/>
            <p:nvPr/>
          </p:nvSpPr>
          <p:spPr>
            <a:xfrm>
              <a:off x="331875" y="10469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655" y="1"/>
                  </a:moveTo>
                  <a:cubicBezTo>
                    <a:pt x="286" y="1"/>
                    <a:pt x="96" y="84"/>
                    <a:pt x="0" y="215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7"/>
            <p:cNvSpPr/>
            <p:nvPr/>
          </p:nvSpPr>
          <p:spPr>
            <a:xfrm>
              <a:off x="2350575" y="10461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5"/>
                    <a:pt x="132" y="131"/>
                  </a:cubicBezTo>
                  <a:cubicBezTo>
                    <a:pt x="191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7"/>
            <p:cNvSpPr/>
            <p:nvPr/>
          </p:nvSpPr>
          <p:spPr>
            <a:xfrm>
              <a:off x="5682250" y="104342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43"/>
                  </a:moveTo>
                  <a:cubicBezTo>
                    <a:pt x="179" y="167"/>
                    <a:pt x="453" y="83"/>
                    <a:pt x="346" y="24"/>
                  </a:cubicBezTo>
                  <a:cubicBezTo>
                    <a:pt x="274" y="0"/>
                    <a:pt x="0" y="83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7"/>
            <p:cNvSpPr/>
            <p:nvPr/>
          </p:nvSpPr>
          <p:spPr>
            <a:xfrm>
              <a:off x="4345475" y="10434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7"/>
            <p:cNvSpPr/>
            <p:nvPr/>
          </p:nvSpPr>
          <p:spPr>
            <a:xfrm>
              <a:off x="1685025" y="1030025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655" y="0"/>
                  </a:moveTo>
                  <a:cubicBezTo>
                    <a:pt x="465" y="191"/>
                    <a:pt x="143" y="334"/>
                    <a:pt x="0" y="572"/>
                  </a:cubicBezTo>
                  <a:cubicBezTo>
                    <a:pt x="453" y="560"/>
                    <a:pt x="1274" y="17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7"/>
            <p:cNvSpPr/>
            <p:nvPr/>
          </p:nvSpPr>
          <p:spPr>
            <a:xfrm>
              <a:off x="1557625" y="10404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80"/>
                    <a:pt x="429" y="96"/>
                    <a:pt x="310" y="37"/>
                  </a:cubicBezTo>
                  <a:cubicBezTo>
                    <a:pt x="262" y="1"/>
                    <a:pt x="0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7"/>
            <p:cNvSpPr/>
            <p:nvPr/>
          </p:nvSpPr>
          <p:spPr>
            <a:xfrm>
              <a:off x="1101025" y="10374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6"/>
                  </a:moveTo>
                  <a:cubicBezTo>
                    <a:pt x="167" y="179"/>
                    <a:pt x="429" y="96"/>
                    <a:pt x="310" y="37"/>
                  </a:cubicBezTo>
                  <a:cubicBezTo>
                    <a:pt x="262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7"/>
            <p:cNvSpPr/>
            <p:nvPr/>
          </p:nvSpPr>
          <p:spPr>
            <a:xfrm>
              <a:off x="2400000" y="10350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44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1"/>
                    <a:pt x="0" y="84"/>
                    <a:pt x="9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7"/>
            <p:cNvSpPr/>
            <p:nvPr/>
          </p:nvSpPr>
          <p:spPr>
            <a:xfrm>
              <a:off x="2505950" y="10300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7"/>
            <p:cNvSpPr/>
            <p:nvPr/>
          </p:nvSpPr>
          <p:spPr>
            <a:xfrm>
              <a:off x="5418825" y="1026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7"/>
            <p:cNvSpPr/>
            <p:nvPr/>
          </p:nvSpPr>
          <p:spPr>
            <a:xfrm>
              <a:off x="3576325" y="1026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7"/>
            <p:cNvSpPr/>
            <p:nvPr/>
          </p:nvSpPr>
          <p:spPr>
            <a:xfrm>
              <a:off x="666150" y="10294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7"/>
            <p:cNvSpPr/>
            <p:nvPr/>
          </p:nvSpPr>
          <p:spPr>
            <a:xfrm>
              <a:off x="4565725" y="10216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30" y="120"/>
                    <a:pt x="406" y="25"/>
                    <a:pt x="215" y="1"/>
                  </a:cubicBezTo>
                  <a:cubicBezTo>
                    <a:pt x="215" y="120"/>
                    <a:pt x="37" y="132"/>
                    <a:pt x="1" y="215"/>
                  </a:cubicBezTo>
                  <a:cubicBezTo>
                    <a:pt x="215" y="215"/>
                    <a:pt x="251" y="310"/>
                    <a:pt x="430" y="334"/>
                  </a:cubicBezTo>
                  <a:cubicBezTo>
                    <a:pt x="430" y="215"/>
                    <a:pt x="608" y="203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7"/>
            <p:cNvSpPr/>
            <p:nvPr/>
          </p:nvSpPr>
          <p:spPr>
            <a:xfrm>
              <a:off x="4067450" y="1021100"/>
              <a:ext cx="26525" cy="16375"/>
            </a:xfrm>
            <a:custGeom>
              <a:avLst/>
              <a:gdLst/>
              <a:ahLst/>
              <a:cxnLst/>
              <a:rect l="l" t="t" r="r" b="b"/>
              <a:pathLst>
                <a:path w="1061" h="655" extrusionOk="0">
                  <a:moveTo>
                    <a:pt x="1013" y="238"/>
                  </a:moveTo>
                  <a:cubicBezTo>
                    <a:pt x="1061" y="167"/>
                    <a:pt x="691" y="0"/>
                    <a:pt x="584" y="24"/>
                  </a:cubicBezTo>
                  <a:cubicBezTo>
                    <a:pt x="1" y="107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7"/>
            <p:cNvSpPr/>
            <p:nvPr/>
          </p:nvSpPr>
          <p:spPr>
            <a:xfrm>
              <a:off x="571200" y="1012450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7" y="489"/>
                  </a:moveTo>
                  <a:cubicBezTo>
                    <a:pt x="1262" y="108"/>
                    <a:pt x="83" y="1"/>
                    <a:pt x="0" y="263"/>
                  </a:cubicBezTo>
                  <a:cubicBezTo>
                    <a:pt x="345" y="310"/>
                    <a:pt x="179" y="608"/>
                    <a:pt x="857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7"/>
            <p:cNvSpPr/>
            <p:nvPr/>
          </p:nvSpPr>
          <p:spPr>
            <a:xfrm>
              <a:off x="891775" y="1001750"/>
              <a:ext cx="39600" cy="17875"/>
            </a:xfrm>
            <a:custGeom>
              <a:avLst/>
              <a:gdLst/>
              <a:ahLst/>
              <a:cxnLst/>
              <a:rect l="l" t="t" r="r" b="b"/>
              <a:pathLst>
                <a:path w="1584" h="715" extrusionOk="0">
                  <a:moveTo>
                    <a:pt x="1298" y="691"/>
                  </a:moveTo>
                  <a:cubicBezTo>
                    <a:pt x="1477" y="560"/>
                    <a:pt x="1584" y="393"/>
                    <a:pt x="1524" y="119"/>
                  </a:cubicBezTo>
                  <a:cubicBezTo>
                    <a:pt x="810" y="179"/>
                    <a:pt x="512" y="48"/>
                    <a:pt x="0" y="0"/>
                  </a:cubicBezTo>
                  <a:cubicBezTo>
                    <a:pt x="262" y="322"/>
                    <a:pt x="345" y="715"/>
                    <a:pt x="12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7"/>
            <p:cNvSpPr/>
            <p:nvPr/>
          </p:nvSpPr>
          <p:spPr>
            <a:xfrm>
              <a:off x="1181375" y="999350"/>
              <a:ext cx="56875" cy="14325"/>
            </a:xfrm>
            <a:custGeom>
              <a:avLst/>
              <a:gdLst/>
              <a:ahLst/>
              <a:cxnLst/>
              <a:rect l="l" t="t" r="r" b="b"/>
              <a:pathLst>
                <a:path w="2275" h="573" extrusionOk="0">
                  <a:moveTo>
                    <a:pt x="799" y="560"/>
                  </a:moveTo>
                  <a:cubicBezTo>
                    <a:pt x="739" y="144"/>
                    <a:pt x="2275" y="572"/>
                    <a:pt x="1894" y="1"/>
                  </a:cubicBezTo>
                  <a:cubicBezTo>
                    <a:pt x="1275" y="60"/>
                    <a:pt x="751" y="156"/>
                    <a:pt x="144" y="215"/>
                  </a:cubicBezTo>
                  <a:cubicBezTo>
                    <a:pt x="1" y="513"/>
                    <a:pt x="608" y="430"/>
                    <a:pt x="79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7"/>
            <p:cNvSpPr/>
            <p:nvPr/>
          </p:nvSpPr>
          <p:spPr>
            <a:xfrm>
              <a:off x="5524775" y="1006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3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1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7"/>
            <p:cNvSpPr/>
            <p:nvPr/>
          </p:nvSpPr>
          <p:spPr>
            <a:xfrm>
              <a:off x="5462275" y="10017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7"/>
            <p:cNvSpPr/>
            <p:nvPr/>
          </p:nvSpPr>
          <p:spPr>
            <a:xfrm>
              <a:off x="4375525" y="10014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" y="238"/>
                    <a:pt x="370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7"/>
            <p:cNvSpPr/>
            <p:nvPr/>
          </p:nvSpPr>
          <p:spPr>
            <a:xfrm>
              <a:off x="6564200" y="990725"/>
              <a:ext cx="34850" cy="16700"/>
            </a:xfrm>
            <a:custGeom>
              <a:avLst/>
              <a:gdLst/>
              <a:ahLst/>
              <a:cxnLst/>
              <a:rect l="l" t="t" r="r" b="b"/>
              <a:pathLst>
                <a:path w="1394" h="668" extrusionOk="0">
                  <a:moveTo>
                    <a:pt x="715" y="1"/>
                  </a:moveTo>
                  <a:cubicBezTo>
                    <a:pt x="679" y="203"/>
                    <a:pt x="1" y="72"/>
                    <a:pt x="60" y="346"/>
                  </a:cubicBezTo>
                  <a:cubicBezTo>
                    <a:pt x="441" y="667"/>
                    <a:pt x="1394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7"/>
            <p:cNvSpPr/>
            <p:nvPr/>
          </p:nvSpPr>
          <p:spPr>
            <a:xfrm>
              <a:off x="5519425" y="9984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108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7"/>
            <p:cNvSpPr/>
            <p:nvPr/>
          </p:nvSpPr>
          <p:spPr>
            <a:xfrm>
              <a:off x="7408050" y="993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7"/>
            <p:cNvSpPr/>
            <p:nvPr/>
          </p:nvSpPr>
          <p:spPr>
            <a:xfrm>
              <a:off x="4854750" y="983275"/>
              <a:ext cx="17600" cy="16700"/>
            </a:xfrm>
            <a:custGeom>
              <a:avLst/>
              <a:gdLst/>
              <a:ahLst/>
              <a:cxnLst/>
              <a:rect l="l" t="t" r="r" b="b"/>
              <a:pathLst>
                <a:path w="704" h="668" extrusionOk="0">
                  <a:moveTo>
                    <a:pt x="394" y="644"/>
                  </a:moveTo>
                  <a:cubicBezTo>
                    <a:pt x="453" y="489"/>
                    <a:pt x="703" y="418"/>
                    <a:pt x="608" y="191"/>
                  </a:cubicBezTo>
                  <a:cubicBezTo>
                    <a:pt x="1" y="1"/>
                    <a:pt x="1" y="668"/>
                    <a:pt x="394" y="6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7"/>
            <p:cNvSpPr/>
            <p:nvPr/>
          </p:nvSpPr>
          <p:spPr>
            <a:xfrm>
              <a:off x="4513950" y="992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53" y="72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7"/>
            <p:cNvSpPr/>
            <p:nvPr/>
          </p:nvSpPr>
          <p:spPr>
            <a:xfrm>
              <a:off x="2245500" y="983275"/>
              <a:ext cx="37525" cy="18200"/>
            </a:xfrm>
            <a:custGeom>
              <a:avLst/>
              <a:gdLst/>
              <a:ahLst/>
              <a:cxnLst/>
              <a:rect l="l" t="t" r="r" b="b"/>
              <a:pathLst>
                <a:path w="1501" h="728" extrusionOk="0">
                  <a:moveTo>
                    <a:pt x="191" y="418"/>
                  </a:moveTo>
                  <a:cubicBezTo>
                    <a:pt x="537" y="727"/>
                    <a:pt x="1477" y="418"/>
                    <a:pt x="1501" y="191"/>
                  </a:cubicBezTo>
                  <a:cubicBezTo>
                    <a:pt x="1060" y="251"/>
                    <a:pt x="1" y="1"/>
                    <a:pt x="191" y="4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7"/>
            <p:cNvSpPr/>
            <p:nvPr/>
          </p:nvSpPr>
          <p:spPr>
            <a:xfrm>
              <a:off x="1379325" y="9779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489" y="513"/>
                  </a:moveTo>
                  <a:cubicBezTo>
                    <a:pt x="834" y="346"/>
                    <a:pt x="727" y="1"/>
                    <a:pt x="60" y="60"/>
                  </a:cubicBezTo>
                  <a:cubicBezTo>
                    <a:pt x="1" y="322"/>
                    <a:pt x="120" y="477"/>
                    <a:pt x="48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7"/>
            <p:cNvSpPr/>
            <p:nvPr/>
          </p:nvSpPr>
          <p:spPr>
            <a:xfrm>
              <a:off x="7258325" y="98447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2"/>
                  </a:moveTo>
                  <a:cubicBezTo>
                    <a:pt x="180" y="155"/>
                    <a:pt x="453" y="72"/>
                    <a:pt x="346" y="12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7"/>
            <p:cNvSpPr/>
            <p:nvPr/>
          </p:nvSpPr>
          <p:spPr>
            <a:xfrm>
              <a:off x="7301800" y="981200"/>
              <a:ext cx="11325" cy="4800"/>
            </a:xfrm>
            <a:custGeom>
              <a:avLst/>
              <a:gdLst/>
              <a:ahLst/>
              <a:cxnLst/>
              <a:rect l="l" t="t" r="r" b="b"/>
              <a:pathLst>
                <a:path w="453" h="192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7"/>
            <p:cNvSpPr/>
            <p:nvPr/>
          </p:nvSpPr>
          <p:spPr>
            <a:xfrm>
              <a:off x="5695950" y="971675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0" y="536"/>
                  </a:moveTo>
                  <a:cubicBezTo>
                    <a:pt x="833" y="632"/>
                    <a:pt x="833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7"/>
            <p:cNvSpPr/>
            <p:nvPr/>
          </p:nvSpPr>
          <p:spPr>
            <a:xfrm>
              <a:off x="2310100" y="97882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31"/>
                  </a:moveTo>
                  <a:cubicBezTo>
                    <a:pt x="429" y="12"/>
                    <a:pt x="60" y="0"/>
                    <a:pt x="0" y="131"/>
                  </a:cubicBezTo>
                  <a:cubicBezTo>
                    <a:pt x="239" y="119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7"/>
            <p:cNvSpPr/>
            <p:nvPr/>
          </p:nvSpPr>
          <p:spPr>
            <a:xfrm>
              <a:off x="925700" y="962750"/>
              <a:ext cx="32775" cy="19075"/>
            </a:xfrm>
            <a:custGeom>
              <a:avLst/>
              <a:gdLst/>
              <a:ahLst/>
              <a:cxnLst/>
              <a:rect l="l" t="t" r="r" b="b"/>
              <a:pathLst>
                <a:path w="1311" h="763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67"/>
                    <a:pt x="0" y="762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7"/>
            <p:cNvSpPr/>
            <p:nvPr/>
          </p:nvSpPr>
          <p:spPr>
            <a:xfrm>
              <a:off x="5084550" y="970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83"/>
                    <a:pt x="108" y="131"/>
                  </a:cubicBezTo>
                  <a:cubicBezTo>
                    <a:pt x="167" y="179"/>
                    <a:pt x="441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7"/>
            <p:cNvSpPr/>
            <p:nvPr/>
          </p:nvSpPr>
          <p:spPr>
            <a:xfrm>
              <a:off x="5021450" y="96840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7"/>
            <p:cNvSpPr/>
            <p:nvPr/>
          </p:nvSpPr>
          <p:spPr>
            <a:xfrm>
              <a:off x="1337650" y="9582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3"/>
                  </a:moveTo>
                  <a:cubicBezTo>
                    <a:pt x="441" y="429"/>
                    <a:pt x="453" y="370"/>
                    <a:pt x="656" y="394"/>
                  </a:cubicBezTo>
                  <a:lnTo>
                    <a:pt x="656" y="168"/>
                  </a:lnTo>
                  <a:cubicBezTo>
                    <a:pt x="108" y="1"/>
                    <a:pt x="1" y="549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7"/>
            <p:cNvSpPr/>
            <p:nvPr/>
          </p:nvSpPr>
          <p:spPr>
            <a:xfrm>
              <a:off x="4383875" y="964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79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7"/>
            <p:cNvSpPr/>
            <p:nvPr/>
          </p:nvSpPr>
          <p:spPr>
            <a:xfrm>
              <a:off x="308950" y="959475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346"/>
                  </a:moveTo>
                  <a:lnTo>
                    <a:pt x="715" y="0"/>
                  </a:lnTo>
                  <a:lnTo>
                    <a:pt x="275" y="0"/>
                  </a:lnTo>
                  <a:cubicBezTo>
                    <a:pt x="263" y="143"/>
                    <a:pt x="1" y="167"/>
                    <a:pt x="7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7"/>
            <p:cNvSpPr/>
            <p:nvPr/>
          </p:nvSpPr>
          <p:spPr>
            <a:xfrm>
              <a:off x="6896975" y="959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2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7"/>
            <p:cNvSpPr/>
            <p:nvPr/>
          </p:nvSpPr>
          <p:spPr>
            <a:xfrm>
              <a:off x="4413625" y="954125"/>
              <a:ext cx="17900" cy="14000"/>
            </a:xfrm>
            <a:custGeom>
              <a:avLst/>
              <a:gdLst/>
              <a:ahLst/>
              <a:cxnLst/>
              <a:rect l="l" t="t" r="r" b="b"/>
              <a:pathLst>
                <a:path w="716" h="560" extrusionOk="0">
                  <a:moveTo>
                    <a:pt x="644" y="453"/>
                  </a:moveTo>
                  <a:cubicBezTo>
                    <a:pt x="715" y="203"/>
                    <a:pt x="608" y="36"/>
                    <a:pt x="215" y="0"/>
                  </a:cubicBezTo>
                  <a:cubicBezTo>
                    <a:pt x="263" y="203"/>
                    <a:pt x="1" y="560"/>
                    <a:pt x="64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7"/>
            <p:cNvSpPr/>
            <p:nvPr/>
          </p:nvSpPr>
          <p:spPr>
            <a:xfrm>
              <a:off x="3373325" y="942500"/>
              <a:ext cx="45275" cy="22950"/>
            </a:xfrm>
            <a:custGeom>
              <a:avLst/>
              <a:gdLst/>
              <a:ahLst/>
              <a:cxnLst/>
              <a:rect l="l" t="t" r="r" b="b"/>
              <a:pathLst>
                <a:path w="1811" h="918" extrusionOk="0">
                  <a:moveTo>
                    <a:pt x="1167" y="918"/>
                  </a:moveTo>
                  <a:cubicBezTo>
                    <a:pt x="1810" y="465"/>
                    <a:pt x="715" y="156"/>
                    <a:pt x="84" y="1"/>
                  </a:cubicBezTo>
                  <a:cubicBezTo>
                    <a:pt x="1" y="548"/>
                    <a:pt x="477" y="787"/>
                    <a:pt x="1167" y="9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7"/>
            <p:cNvSpPr/>
            <p:nvPr/>
          </p:nvSpPr>
          <p:spPr>
            <a:xfrm>
              <a:off x="6916025" y="9562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7"/>
            <p:cNvSpPr/>
            <p:nvPr/>
          </p:nvSpPr>
          <p:spPr>
            <a:xfrm>
              <a:off x="698875" y="956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6" y="179"/>
                    <a:pt x="430" y="84"/>
                    <a:pt x="322" y="24"/>
                  </a:cubicBezTo>
                  <a:cubicBezTo>
                    <a:pt x="263" y="0"/>
                    <a:pt x="1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7"/>
            <p:cNvSpPr/>
            <p:nvPr/>
          </p:nvSpPr>
          <p:spPr>
            <a:xfrm>
              <a:off x="4345475" y="9535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7"/>
            <p:cNvSpPr/>
            <p:nvPr/>
          </p:nvSpPr>
          <p:spPr>
            <a:xfrm>
              <a:off x="1549000" y="944300"/>
              <a:ext cx="27400" cy="15800"/>
            </a:xfrm>
            <a:custGeom>
              <a:avLst/>
              <a:gdLst/>
              <a:ahLst/>
              <a:cxnLst/>
              <a:rect l="l" t="t" r="r" b="b"/>
              <a:pathLst>
                <a:path w="1096" h="632" extrusionOk="0">
                  <a:moveTo>
                    <a:pt x="881" y="500"/>
                  </a:moveTo>
                  <a:cubicBezTo>
                    <a:pt x="1096" y="215"/>
                    <a:pt x="143" y="0"/>
                    <a:pt x="0" y="274"/>
                  </a:cubicBezTo>
                  <a:cubicBezTo>
                    <a:pt x="357" y="322"/>
                    <a:pt x="203" y="631"/>
                    <a:pt x="881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7"/>
            <p:cNvSpPr/>
            <p:nvPr/>
          </p:nvSpPr>
          <p:spPr>
            <a:xfrm>
              <a:off x="497975" y="9508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50" y="12"/>
                  </a:cubicBezTo>
                  <a:cubicBezTo>
                    <a:pt x="417" y="36"/>
                    <a:pt x="0" y="0"/>
                    <a:pt x="95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7"/>
            <p:cNvSpPr/>
            <p:nvPr/>
          </p:nvSpPr>
          <p:spPr>
            <a:xfrm>
              <a:off x="2266650" y="951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5"/>
                    <a:pt x="429" y="119"/>
                    <a:pt x="429" y="0"/>
                  </a:cubicBezTo>
                  <a:cubicBezTo>
                    <a:pt x="274" y="36"/>
                    <a:pt x="1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7"/>
            <p:cNvSpPr/>
            <p:nvPr/>
          </p:nvSpPr>
          <p:spPr>
            <a:xfrm>
              <a:off x="1769550" y="9505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7"/>
            <p:cNvSpPr/>
            <p:nvPr/>
          </p:nvSpPr>
          <p:spPr>
            <a:xfrm>
              <a:off x="5780175" y="9392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20" y="144"/>
                  </a:moveTo>
                  <a:cubicBezTo>
                    <a:pt x="179" y="168"/>
                    <a:pt x="441" y="84"/>
                    <a:pt x="346" y="25"/>
                  </a:cubicBezTo>
                  <a:cubicBezTo>
                    <a:pt x="262" y="1"/>
                    <a:pt x="0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7"/>
            <p:cNvSpPr/>
            <p:nvPr/>
          </p:nvSpPr>
          <p:spPr>
            <a:xfrm>
              <a:off x="4587175" y="931500"/>
              <a:ext cx="26800" cy="17875"/>
            </a:xfrm>
            <a:custGeom>
              <a:avLst/>
              <a:gdLst/>
              <a:ahLst/>
              <a:cxnLst/>
              <a:rect l="l" t="t" r="r" b="b"/>
              <a:pathLst>
                <a:path w="1072" h="715" extrusionOk="0">
                  <a:moveTo>
                    <a:pt x="0" y="119"/>
                  </a:moveTo>
                  <a:lnTo>
                    <a:pt x="0" y="346"/>
                  </a:lnTo>
                  <a:cubicBezTo>
                    <a:pt x="405" y="715"/>
                    <a:pt x="107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7"/>
            <p:cNvSpPr/>
            <p:nvPr/>
          </p:nvSpPr>
          <p:spPr>
            <a:xfrm>
              <a:off x="3758800" y="9392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7"/>
                  </a:moveTo>
                  <a:cubicBezTo>
                    <a:pt x="262" y="1"/>
                    <a:pt x="0" y="96"/>
                    <a:pt x="95" y="156"/>
                  </a:cubicBezTo>
                  <a:cubicBezTo>
                    <a:pt x="155" y="168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7"/>
            <p:cNvSpPr/>
            <p:nvPr/>
          </p:nvSpPr>
          <p:spPr>
            <a:xfrm>
              <a:off x="2211575" y="934175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5" y="346"/>
                  </a:moveTo>
                  <a:cubicBezTo>
                    <a:pt x="465" y="191"/>
                    <a:pt x="572" y="84"/>
                    <a:pt x="691" y="0"/>
                  </a:cubicBezTo>
                  <a:lnTo>
                    <a:pt x="36" y="0"/>
                  </a:lnTo>
                  <a:cubicBezTo>
                    <a:pt x="48" y="191"/>
                    <a:pt x="0" y="405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7"/>
            <p:cNvSpPr/>
            <p:nvPr/>
          </p:nvSpPr>
          <p:spPr>
            <a:xfrm>
              <a:off x="4383875" y="9362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7"/>
            <p:cNvSpPr/>
            <p:nvPr/>
          </p:nvSpPr>
          <p:spPr>
            <a:xfrm>
              <a:off x="2668775" y="933275"/>
              <a:ext cx="11025" cy="8075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441" y="155"/>
                  </a:moveTo>
                  <a:cubicBezTo>
                    <a:pt x="441" y="36"/>
                    <a:pt x="48" y="1"/>
                    <a:pt x="0" y="155"/>
                  </a:cubicBezTo>
                  <a:cubicBezTo>
                    <a:pt x="239" y="144"/>
                    <a:pt x="346" y="322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7"/>
            <p:cNvSpPr/>
            <p:nvPr/>
          </p:nvSpPr>
          <p:spPr>
            <a:xfrm>
              <a:off x="2603575" y="9344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2" y="227"/>
                  </a:lnTo>
                  <a:lnTo>
                    <a:pt x="44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7"/>
            <p:cNvSpPr/>
            <p:nvPr/>
          </p:nvSpPr>
          <p:spPr>
            <a:xfrm>
              <a:off x="2233300" y="931500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679" y="346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1" y="250"/>
                    <a:pt x="203" y="357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7"/>
            <p:cNvSpPr/>
            <p:nvPr/>
          </p:nvSpPr>
          <p:spPr>
            <a:xfrm>
              <a:off x="1745150" y="9312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7"/>
            <p:cNvSpPr/>
            <p:nvPr/>
          </p:nvSpPr>
          <p:spPr>
            <a:xfrm>
              <a:off x="7201475" y="9288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7"/>
            <p:cNvSpPr/>
            <p:nvPr/>
          </p:nvSpPr>
          <p:spPr>
            <a:xfrm>
              <a:off x="4671700" y="925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7"/>
            <p:cNvSpPr/>
            <p:nvPr/>
          </p:nvSpPr>
          <p:spPr>
            <a:xfrm>
              <a:off x="2223475" y="9204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429" y="334"/>
                  </a:moveTo>
                  <a:cubicBezTo>
                    <a:pt x="429" y="215"/>
                    <a:pt x="608" y="203"/>
                    <a:pt x="656" y="120"/>
                  </a:cubicBezTo>
                  <a:cubicBezTo>
                    <a:pt x="429" y="120"/>
                    <a:pt x="406" y="25"/>
                    <a:pt x="227" y="1"/>
                  </a:cubicBezTo>
                  <a:cubicBezTo>
                    <a:pt x="227" y="120"/>
                    <a:pt x="48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7"/>
            <p:cNvSpPr/>
            <p:nvPr/>
          </p:nvSpPr>
          <p:spPr>
            <a:xfrm>
              <a:off x="1668650" y="913625"/>
              <a:ext cx="23250" cy="17300"/>
            </a:xfrm>
            <a:custGeom>
              <a:avLst/>
              <a:gdLst/>
              <a:ahLst/>
              <a:cxnLst/>
              <a:rect l="l" t="t" r="r" b="b"/>
              <a:pathLst>
                <a:path w="930" h="692" extrusionOk="0">
                  <a:moveTo>
                    <a:pt x="882" y="608"/>
                  </a:moveTo>
                  <a:cubicBezTo>
                    <a:pt x="929" y="287"/>
                    <a:pt x="917" y="1"/>
                    <a:pt x="227" y="49"/>
                  </a:cubicBezTo>
                  <a:cubicBezTo>
                    <a:pt x="227" y="215"/>
                    <a:pt x="120" y="299"/>
                    <a:pt x="0" y="394"/>
                  </a:cubicBezTo>
                  <a:cubicBezTo>
                    <a:pt x="441" y="370"/>
                    <a:pt x="286" y="691"/>
                    <a:pt x="882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7"/>
            <p:cNvSpPr/>
            <p:nvPr/>
          </p:nvSpPr>
          <p:spPr>
            <a:xfrm>
              <a:off x="7198800" y="922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7"/>
            <p:cNvSpPr/>
            <p:nvPr/>
          </p:nvSpPr>
          <p:spPr>
            <a:xfrm>
              <a:off x="7030325" y="922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3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7"/>
            <p:cNvSpPr/>
            <p:nvPr/>
          </p:nvSpPr>
          <p:spPr>
            <a:xfrm>
              <a:off x="4484175" y="919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1" y="120"/>
                  </a:moveTo>
                  <a:cubicBezTo>
                    <a:pt x="1" y="180"/>
                    <a:pt x="179" y="263"/>
                    <a:pt x="227" y="120"/>
                  </a:cubicBezTo>
                  <a:cubicBezTo>
                    <a:pt x="203" y="60"/>
                    <a:pt x="36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7"/>
            <p:cNvSpPr/>
            <p:nvPr/>
          </p:nvSpPr>
          <p:spPr>
            <a:xfrm>
              <a:off x="2772350" y="91035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01"/>
                  </a:moveTo>
                  <a:cubicBezTo>
                    <a:pt x="441" y="430"/>
                    <a:pt x="465" y="370"/>
                    <a:pt x="656" y="382"/>
                  </a:cubicBezTo>
                  <a:lnTo>
                    <a:pt x="656" y="168"/>
                  </a:lnTo>
                  <a:cubicBezTo>
                    <a:pt x="108" y="1"/>
                    <a:pt x="1" y="549"/>
                    <a:pt x="42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7"/>
            <p:cNvSpPr/>
            <p:nvPr/>
          </p:nvSpPr>
          <p:spPr>
            <a:xfrm>
              <a:off x="6603800" y="917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4"/>
                    <a:pt x="0" y="1"/>
                    <a:pt x="0" y="96"/>
                  </a:cubicBezTo>
                  <a:cubicBezTo>
                    <a:pt x="167" y="84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7"/>
            <p:cNvSpPr/>
            <p:nvPr/>
          </p:nvSpPr>
          <p:spPr>
            <a:xfrm>
              <a:off x="4576450" y="9115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7"/>
            <p:cNvSpPr/>
            <p:nvPr/>
          </p:nvSpPr>
          <p:spPr>
            <a:xfrm>
              <a:off x="1389150" y="908875"/>
              <a:ext cx="18775" cy="10750"/>
            </a:xfrm>
            <a:custGeom>
              <a:avLst/>
              <a:gdLst/>
              <a:ahLst/>
              <a:cxnLst/>
              <a:rect l="l" t="t" r="r" b="b"/>
              <a:pathLst>
                <a:path w="751" h="430" extrusionOk="0">
                  <a:moveTo>
                    <a:pt x="751" y="119"/>
                  </a:moveTo>
                  <a:cubicBezTo>
                    <a:pt x="453" y="119"/>
                    <a:pt x="274" y="60"/>
                    <a:pt x="96" y="0"/>
                  </a:cubicBezTo>
                  <a:cubicBezTo>
                    <a:pt x="0" y="358"/>
                    <a:pt x="691" y="429"/>
                    <a:pt x="75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7"/>
            <p:cNvSpPr/>
            <p:nvPr/>
          </p:nvSpPr>
          <p:spPr>
            <a:xfrm>
              <a:off x="3562925" y="910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7"/>
            <p:cNvSpPr/>
            <p:nvPr/>
          </p:nvSpPr>
          <p:spPr>
            <a:xfrm>
              <a:off x="1444525" y="893100"/>
              <a:ext cx="39600" cy="19075"/>
            </a:xfrm>
            <a:custGeom>
              <a:avLst/>
              <a:gdLst/>
              <a:ahLst/>
              <a:cxnLst/>
              <a:rect l="l" t="t" r="r" b="b"/>
              <a:pathLst>
                <a:path w="1584" h="763" extrusionOk="0">
                  <a:moveTo>
                    <a:pt x="71" y="643"/>
                  </a:moveTo>
                  <a:cubicBezTo>
                    <a:pt x="679" y="762"/>
                    <a:pt x="976" y="762"/>
                    <a:pt x="1584" y="643"/>
                  </a:cubicBezTo>
                  <a:cubicBezTo>
                    <a:pt x="1405" y="322"/>
                    <a:pt x="1250" y="0"/>
                    <a:pt x="274" y="84"/>
                  </a:cubicBezTo>
                  <a:cubicBezTo>
                    <a:pt x="95" y="215"/>
                    <a:pt x="0" y="381"/>
                    <a:pt x="71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7"/>
            <p:cNvSpPr/>
            <p:nvPr/>
          </p:nvSpPr>
          <p:spPr>
            <a:xfrm>
              <a:off x="1837425" y="8999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03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7"/>
            <p:cNvSpPr/>
            <p:nvPr/>
          </p:nvSpPr>
          <p:spPr>
            <a:xfrm>
              <a:off x="4082050" y="9005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67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7"/>
            <p:cNvSpPr/>
            <p:nvPr/>
          </p:nvSpPr>
          <p:spPr>
            <a:xfrm>
              <a:off x="1913325" y="8972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31"/>
                  </a:moveTo>
                  <a:cubicBezTo>
                    <a:pt x="215" y="71"/>
                    <a:pt x="36" y="0"/>
                    <a:pt x="0" y="131"/>
                  </a:cubicBezTo>
                  <a:cubicBezTo>
                    <a:pt x="12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7"/>
            <p:cNvSpPr/>
            <p:nvPr/>
          </p:nvSpPr>
          <p:spPr>
            <a:xfrm>
              <a:off x="1590375" y="89995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95" y="131"/>
                  </a:moveTo>
                  <a:cubicBezTo>
                    <a:pt x="155" y="155"/>
                    <a:pt x="429" y="72"/>
                    <a:pt x="322" y="12"/>
                  </a:cubicBezTo>
                  <a:cubicBezTo>
                    <a:pt x="250" y="0"/>
                    <a:pt x="0" y="84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7"/>
            <p:cNvSpPr/>
            <p:nvPr/>
          </p:nvSpPr>
          <p:spPr>
            <a:xfrm>
              <a:off x="4211825" y="8922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15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7"/>
            <p:cNvSpPr/>
            <p:nvPr/>
          </p:nvSpPr>
          <p:spPr>
            <a:xfrm>
              <a:off x="3381075" y="8945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50" y="37"/>
                    <a:pt x="0" y="25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7"/>
            <p:cNvSpPr/>
            <p:nvPr/>
          </p:nvSpPr>
          <p:spPr>
            <a:xfrm>
              <a:off x="1992200" y="8942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8"/>
                    <a:pt x="441" y="72"/>
                    <a:pt x="334" y="13"/>
                  </a:cubicBezTo>
                  <a:cubicBezTo>
                    <a:pt x="262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7"/>
            <p:cNvSpPr/>
            <p:nvPr/>
          </p:nvSpPr>
          <p:spPr>
            <a:xfrm>
              <a:off x="6978825" y="8922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68" y="84"/>
                    <a:pt x="418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7"/>
            <p:cNvSpPr/>
            <p:nvPr/>
          </p:nvSpPr>
          <p:spPr>
            <a:xfrm>
              <a:off x="4614550" y="882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1"/>
                    <a:pt x="1" y="143"/>
                  </a:cubicBezTo>
                  <a:cubicBezTo>
                    <a:pt x="1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7"/>
            <p:cNvSpPr/>
            <p:nvPr/>
          </p:nvSpPr>
          <p:spPr>
            <a:xfrm>
              <a:off x="1880875" y="8838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72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7"/>
            <p:cNvSpPr/>
            <p:nvPr/>
          </p:nvSpPr>
          <p:spPr>
            <a:xfrm>
              <a:off x="1424275" y="8806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7"/>
            <p:cNvSpPr/>
            <p:nvPr/>
          </p:nvSpPr>
          <p:spPr>
            <a:xfrm>
              <a:off x="3682300" y="8803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7"/>
            <p:cNvSpPr/>
            <p:nvPr/>
          </p:nvSpPr>
          <p:spPr>
            <a:xfrm>
              <a:off x="2207100" y="871375"/>
              <a:ext cx="16100" cy="16675"/>
            </a:xfrm>
            <a:custGeom>
              <a:avLst/>
              <a:gdLst/>
              <a:ahLst/>
              <a:cxnLst/>
              <a:rect l="l" t="t" r="r" b="b"/>
              <a:pathLst>
                <a:path w="644" h="667" extrusionOk="0">
                  <a:moveTo>
                    <a:pt x="644" y="155"/>
                  </a:moveTo>
                  <a:cubicBezTo>
                    <a:pt x="1" y="0"/>
                    <a:pt x="1" y="667"/>
                    <a:pt x="644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7"/>
            <p:cNvSpPr/>
            <p:nvPr/>
          </p:nvSpPr>
          <p:spPr>
            <a:xfrm>
              <a:off x="5454250" y="877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31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7"/>
            <p:cNvSpPr/>
            <p:nvPr/>
          </p:nvSpPr>
          <p:spPr>
            <a:xfrm>
              <a:off x="5177125" y="877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31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7"/>
            <p:cNvSpPr/>
            <p:nvPr/>
          </p:nvSpPr>
          <p:spPr>
            <a:xfrm>
              <a:off x="2035650" y="869275"/>
              <a:ext cx="20575" cy="8675"/>
            </a:xfrm>
            <a:custGeom>
              <a:avLst/>
              <a:gdLst/>
              <a:ahLst/>
              <a:cxnLst/>
              <a:rect l="l" t="t" r="r" b="b"/>
              <a:pathLst>
                <a:path w="823" h="347" extrusionOk="0">
                  <a:moveTo>
                    <a:pt x="120" y="346"/>
                  </a:moveTo>
                  <a:lnTo>
                    <a:pt x="775" y="346"/>
                  </a:lnTo>
                  <a:cubicBezTo>
                    <a:pt x="739" y="215"/>
                    <a:pt x="822" y="25"/>
                    <a:pt x="549" y="1"/>
                  </a:cubicBezTo>
                  <a:cubicBezTo>
                    <a:pt x="537" y="203"/>
                    <a:pt x="1" y="108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7"/>
            <p:cNvSpPr/>
            <p:nvPr/>
          </p:nvSpPr>
          <p:spPr>
            <a:xfrm>
              <a:off x="2350575" y="8716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3"/>
                    <a:pt x="132" y="143"/>
                  </a:cubicBezTo>
                  <a:cubicBezTo>
                    <a:pt x="191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7"/>
            <p:cNvSpPr/>
            <p:nvPr/>
          </p:nvSpPr>
          <p:spPr>
            <a:xfrm>
              <a:off x="3650750" y="860350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941" y="477"/>
                  </a:moveTo>
                  <a:lnTo>
                    <a:pt x="941" y="36"/>
                  </a:lnTo>
                  <a:cubicBezTo>
                    <a:pt x="524" y="1"/>
                    <a:pt x="465" y="155"/>
                    <a:pt x="72" y="155"/>
                  </a:cubicBezTo>
                  <a:cubicBezTo>
                    <a:pt x="0" y="441"/>
                    <a:pt x="369" y="513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7"/>
            <p:cNvSpPr/>
            <p:nvPr/>
          </p:nvSpPr>
          <p:spPr>
            <a:xfrm>
              <a:off x="1359075" y="862725"/>
              <a:ext cx="21775" cy="11950"/>
            </a:xfrm>
            <a:custGeom>
              <a:avLst/>
              <a:gdLst/>
              <a:ahLst/>
              <a:cxnLst/>
              <a:rect l="l" t="t" r="r" b="b"/>
              <a:pathLst>
                <a:path w="871" h="478" extrusionOk="0">
                  <a:moveTo>
                    <a:pt x="870" y="382"/>
                  </a:moveTo>
                  <a:lnTo>
                    <a:pt x="870" y="49"/>
                  </a:lnTo>
                  <a:cubicBezTo>
                    <a:pt x="537" y="60"/>
                    <a:pt x="60" y="1"/>
                    <a:pt x="1" y="168"/>
                  </a:cubicBezTo>
                  <a:cubicBezTo>
                    <a:pt x="441" y="168"/>
                    <a:pt x="275" y="477"/>
                    <a:pt x="87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7"/>
            <p:cNvSpPr/>
            <p:nvPr/>
          </p:nvSpPr>
          <p:spPr>
            <a:xfrm>
              <a:off x="1707050" y="852325"/>
              <a:ext cx="32775" cy="16975"/>
            </a:xfrm>
            <a:custGeom>
              <a:avLst/>
              <a:gdLst/>
              <a:ahLst/>
              <a:cxnLst/>
              <a:rect l="l" t="t" r="r" b="b"/>
              <a:pathLst>
                <a:path w="1311" h="679" extrusionOk="0">
                  <a:moveTo>
                    <a:pt x="0" y="238"/>
                  </a:moveTo>
                  <a:cubicBezTo>
                    <a:pt x="238" y="488"/>
                    <a:pt x="596" y="679"/>
                    <a:pt x="1310" y="679"/>
                  </a:cubicBezTo>
                  <a:lnTo>
                    <a:pt x="1310" y="119"/>
                  </a:lnTo>
                  <a:cubicBezTo>
                    <a:pt x="929" y="191"/>
                    <a:pt x="12" y="0"/>
                    <a:pt x="0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7"/>
            <p:cNvSpPr/>
            <p:nvPr/>
          </p:nvSpPr>
          <p:spPr>
            <a:xfrm>
              <a:off x="919150" y="852625"/>
              <a:ext cx="36050" cy="17575"/>
            </a:xfrm>
            <a:custGeom>
              <a:avLst/>
              <a:gdLst/>
              <a:ahLst/>
              <a:cxnLst/>
              <a:rect l="l" t="t" r="r" b="b"/>
              <a:pathLst>
                <a:path w="1442" h="703" extrusionOk="0">
                  <a:moveTo>
                    <a:pt x="1084" y="0"/>
                  </a:moveTo>
                  <a:cubicBezTo>
                    <a:pt x="393" y="12"/>
                    <a:pt x="36" y="214"/>
                    <a:pt x="1" y="572"/>
                  </a:cubicBezTo>
                  <a:cubicBezTo>
                    <a:pt x="417" y="536"/>
                    <a:pt x="477" y="703"/>
                    <a:pt x="870" y="691"/>
                  </a:cubicBezTo>
                  <a:cubicBezTo>
                    <a:pt x="1013" y="441"/>
                    <a:pt x="1441" y="179"/>
                    <a:pt x="108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7"/>
            <p:cNvSpPr/>
            <p:nvPr/>
          </p:nvSpPr>
          <p:spPr>
            <a:xfrm>
              <a:off x="4674375" y="858275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29" y="346"/>
                  </a:moveTo>
                  <a:cubicBezTo>
                    <a:pt x="406" y="203"/>
                    <a:pt x="477" y="24"/>
                    <a:pt x="227" y="0"/>
                  </a:cubicBezTo>
                  <a:cubicBezTo>
                    <a:pt x="203" y="72"/>
                    <a:pt x="191" y="131"/>
                    <a:pt x="1" y="119"/>
                  </a:cubicBezTo>
                  <a:cubicBezTo>
                    <a:pt x="25" y="250"/>
                    <a:pt x="60" y="381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7"/>
            <p:cNvSpPr/>
            <p:nvPr/>
          </p:nvSpPr>
          <p:spPr>
            <a:xfrm>
              <a:off x="2199075" y="8633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67"/>
                    <a:pt x="429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7"/>
            <p:cNvSpPr/>
            <p:nvPr/>
          </p:nvSpPr>
          <p:spPr>
            <a:xfrm>
              <a:off x="3494775" y="8579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7"/>
            <p:cNvSpPr/>
            <p:nvPr/>
          </p:nvSpPr>
          <p:spPr>
            <a:xfrm>
              <a:off x="2030300" y="8573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7"/>
            <p:cNvSpPr/>
            <p:nvPr/>
          </p:nvSpPr>
          <p:spPr>
            <a:xfrm>
              <a:off x="3168825" y="8556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7"/>
            <p:cNvSpPr/>
            <p:nvPr/>
          </p:nvSpPr>
          <p:spPr>
            <a:xfrm>
              <a:off x="3796600" y="852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7"/>
            <p:cNvSpPr/>
            <p:nvPr/>
          </p:nvSpPr>
          <p:spPr>
            <a:xfrm>
              <a:off x="2937850" y="8520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7"/>
            <p:cNvSpPr/>
            <p:nvPr/>
          </p:nvSpPr>
          <p:spPr>
            <a:xfrm>
              <a:off x="5834350" y="8463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7"/>
            <p:cNvSpPr/>
            <p:nvPr/>
          </p:nvSpPr>
          <p:spPr>
            <a:xfrm>
              <a:off x="2182400" y="8463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7"/>
            <p:cNvSpPr/>
            <p:nvPr/>
          </p:nvSpPr>
          <p:spPr>
            <a:xfrm>
              <a:off x="4695825" y="8413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7"/>
            <p:cNvSpPr/>
            <p:nvPr/>
          </p:nvSpPr>
          <p:spPr>
            <a:xfrm>
              <a:off x="3785575" y="830300"/>
              <a:ext cx="20875" cy="12525"/>
            </a:xfrm>
            <a:custGeom>
              <a:avLst/>
              <a:gdLst/>
              <a:ahLst/>
              <a:cxnLst/>
              <a:rect l="l" t="t" r="r" b="b"/>
              <a:pathLst>
                <a:path w="835" h="501" extrusionOk="0">
                  <a:moveTo>
                    <a:pt x="334" y="0"/>
                  </a:moveTo>
                  <a:cubicBezTo>
                    <a:pt x="1" y="167"/>
                    <a:pt x="96" y="500"/>
                    <a:pt x="775" y="441"/>
                  </a:cubicBezTo>
                  <a:cubicBezTo>
                    <a:pt x="834" y="191"/>
                    <a:pt x="715" y="24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7"/>
            <p:cNvSpPr/>
            <p:nvPr/>
          </p:nvSpPr>
          <p:spPr>
            <a:xfrm>
              <a:off x="2888750" y="8377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96"/>
                    <a:pt x="345" y="25"/>
                  </a:cubicBezTo>
                  <a:cubicBezTo>
                    <a:pt x="286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7"/>
            <p:cNvSpPr/>
            <p:nvPr/>
          </p:nvSpPr>
          <p:spPr>
            <a:xfrm>
              <a:off x="6435625" y="819575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1" y="751"/>
                  </a:moveTo>
                  <a:cubicBezTo>
                    <a:pt x="572" y="429"/>
                    <a:pt x="1119" y="417"/>
                    <a:pt x="1060" y="84"/>
                  </a:cubicBezTo>
                  <a:cubicBezTo>
                    <a:pt x="0" y="1"/>
                    <a:pt x="95" y="786"/>
                    <a:pt x="631" y="7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7"/>
            <p:cNvSpPr/>
            <p:nvPr/>
          </p:nvSpPr>
          <p:spPr>
            <a:xfrm>
              <a:off x="2356225" y="8350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32"/>
                  </a:moveTo>
                  <a:cubicBezTo>
                    <a:pt x="168" y="167"/>
                    <a:pt x="441" y="72"/>
                    <a:pt x="334" y="13"/>
                  </a:cubicBezTo>
                  <a:cubicBezTo>
                    <a:pt x="275" y="1"/>
                    <a:pt x="1" y="96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7"/>
            <p:cNvSpPr/>
            <p:nvPr/>
          </p:nvSpPr>
          <p:spPr>
            <a:xfrm>
              <a:off x="1720450" y="835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7"/>
            <p:cNvSpPr/>
            <p:nvPr/>
          </p:nvSpPr>
          <p:spPr>
            <a:xfrm>
              <a:off x="4127300" y="818675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786" y="691"/>
                  </a:moveTo>
                  <a:cubicBezTo>
                    <a:pt x="976" y="549"/>
                    <a:pt x="1072" y="394"/>
                    <a:pt x="1012" y="120"/>
                  </a:cubicBezTo>
                  <a:cubicBezTo>
                    <a:pt x="714" y="120"/>
                    <a:pt x="536" y="60"/>
                    <a:pt x="357" y="1"/>
                  </a:cubicBezTo>
                  <a:cubicBezTo>
                    <a:pt x="0" y="191"/>
                    <a:pt x="95" y="715"/>
                    <a:pt x="786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7"/>
            <p:cNvSpPr/>
            <p:nvPr/>
          </p:nvSpPr>
          <p:spPr>
            <a:xfrm>
              <a:off x="2386900" y="823150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19" y="512"/>
                  </a:moveTo>
                  <a:lnTo>
                    <a:pt x="619" y="167"/>
                  </a:lnTo>
                  <a:cubicBezTo>
                    <a:pt x="0" y="0"/>
                    <a:pt x="0" y="667"/>
                    <a:pt x="61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7"/>
            <p:cNvSpPr/>
            <p:nvPr/>
          </p:nvSpPr>
          <p:spPr>
            <a:xfrm>
              <a:off x="5389050" y="829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7"/>
            <p:cNvSpPr/>
            <p:nvPr/>
          </p:nvSpPr>
          <p:spPr>
            <a:xfrm>
              <a:off x="2320225" y="824350"/>
              <a:ext cx="17275" cy="9250"/>
            </a:xfrm>
            <a:custGeom>
              <a:avLst/>
              <a:gdLst/>
              <a:ahLst/>
              <a:cxnLst/>
              <a:rect l="l" t="t" r="r" b="b"/>
              <a:pathLst>
                <a:path w="691" h="370" extrusionOk="0">
                  <a:moveTo>
                    <a:pt x="691" y="345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50"/>
                    <a:pt x="215" y="369"/>
                    <a:pt x="69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7"/>
            <p:cNvSpPr/>
            <p:nvPr/>
          </p:nvSpPr>
          <p:spPr>
            <a:xfrm>
              <a:off x="1690075" y="821650"/>
              <a:ext cx="11350" cy="9850"/>
            </a:xfrm>
            <a:custGeom>
              <a:avLst/>
              <a:gdLst/>
              <a:ahLst/>
              <a:cxnLst/>
              <a:rect l="l" t="t" r="r" b="b"/>
              <a:pathLst>
                <a:path w="454" h="394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1" y="120"/>
                    <a:pt x="203" y="37"/>
                    <a:pt x="25" y="1"/>
                  </a:cubicBezTo>
                  <a:cubicBezTo>
                    <a:pt x="36" y="179"/>
                    <a:pt x="1" y="394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7"/>
            <p:cNvSpPr/>
            <p:nvPr/>
          </p:nvSpPr>
          <p:spPr>
            <a:xfrm>
              <a:off x="1505825" y="8273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83"/>
                    <a:pt x="429" y="119"/>
                    <a:pt x="429" y="0"/>
                  </a:cubicBezTo>
                  <a:cubicBezTo>
                    <a:pt x="263" y="24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7"/>
            <p:cNvSpPr/>
            <p:nvPr/>
          </p:nvSpPr>
          <p:spPr>
            <a:xfrm>
              <a:off x="6858875" y="8213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7"/>
            <p:cNvSpPr/>
            <p:nvPr/>
          </p:nvSpPr>
          <p:spPr>
            <a:xfrm>
              <a:off x="6122775" y="824050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55"/>
                    <a:pt x="429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7"/>
            <p:cNvSpPr/>
            <p:nvPr/>
          </p:nvSpPr>
          <p:spPr>
            <a:xfrm>
              <a:off x="2049350" y="821650"/>
              <a:ext cx="16400" cy="5700"/>
            </a:xfrm>
            <a:custGeom>
              <a:avLst/>
              <a:gdLst/>
              <a:ahLst/>
              <a:cxnLst/>
              <a:rect l="l" t="t" r="r" b="b"/>
              <a:pathLst>
                <a:path w="656" h="228" extrusionOk="0">
                  <a:moveTo>
                    <a:pt x="1" y="227"/>
                  </a:moveTo>
                  <a:cubicBezTo>
                    <a:pt x="370" y="227"/>
                    <a:pt x="572" y="132"/>
                    <a:pt x="655" y="1"/>
                  </a:cubicBezTo>
                  <a:cubicBezTo>
                    <a:pt x="286" y="1"/>
                    <a:pt x="96" y="96"/>
                    <a:pt x="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7"/>
            <p:cNvSpPr/>
            <p:nvPr/>
          </p:nvSpPr>
          <p:spPr>
            <a:xfrm>
              <a:off x="2337475" y="816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20"/>
                  </a:moveTo>
                  <a:cubicBezTo>
                    <a:pt x="429" y="120"/>
                    <a:pt x="394" y="36"/>
                    <a:pt x="215" y="1"/>
                  </a:cubicBezTo>
                  <a:cubicBezTo>
                    <a:pt x="215" y="120"/>
                    <a:pt x="37" y="144"/>
                    <a:pt x="1" y="227"/>
                  </a:cubicBezTo>
                  <a:cubicBezTo>
                    <a:pt x="215" y="227"/>
                    <a:pt x="251" y="322"/>
                    <a:pt x="429" y="346"/>
                  </a:cubicBezTo>
                  <a:cubicBezTo>
                    <a:pt x="429" y="227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7"/>
            <p:cNvSpPr/>
            <p:nvPr/>
          </p:nvSpPr>
          <p:spPr>
            <a:xfrm>
              <a:off x="5082175" y="808275"/>
              <a:ext cx="21150" cy="16100"/>
            </a:xfrm>
            <a:custGeom>
              <a:avLst/>
              <a:gdLst/>
              <a:ahLst/>
              <a:cxnLst/>
              <a:rect l="l" t="t" r="r" b="b"/>
              <a:pathLst>
                <a:path w="846" h="644" extrusionOk="0">
                  <a:moveTo>
                    <a:pt x="0" y="95"/>
                  </a:moveTo>
                  <a:lnTo>
                    <a:pt x="0" y="536"/>
                  </a:lnTo>
                  <a:cubicBezTo>
                    <a:pt x="846" y="643"/>
                    <a:pt x="846" y="0"/>
                    <a:pt x="0" y="9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7"/>
            <p:cNvSpPr/>
            <p:nvPr/>
          </p:nvSpPr>
          <p:spPr>
            <a:xfrm>
              <a:off x="4585375" y="805000"/>
              <a:ext cx="27725" cy="16675"/>
            </a:xfrm>
            <a:custGeom>
              <a:avLst/>
              <a:gdLst/>
              <a:ahLst/>
              <a:cxnLst/>
              <a:rect l="l" t="t" r="r" b="b"/>
              <a:pathLst>
                <a:path w="1109" h="667" extrusionOk="0">
                  <a:moveTo>
                    <a:pt x="953" y="0"/>
                  </a:moveTo>
                  <a:lnTo>
                    <a:pt x="96" y="0"/>
                  </a:lnTo>
                  <a:cubicBezTo>
                    <a:pt x="1" y="381"/>
                    <a:pt x="465" y="476"/>
                    <a:pt x="751" y="667"/>
                  </a:cubicBezTo>
                  <a:cubicBezTo>
                    <a:pt x="727" y="405"/>
                    <a:pt x="1108" y="345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7"/>
            <p:cNvSpPr/>
            <p:nvPr/>
          </p:nvSpPr>
          <p:spPr>
            <a:xfrm>
              <a:off x="2535725" y="812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56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7"/>
            <p:cNvSpPr/>
            <p:nvPr/>
          </p:nvSpPr>
          <p:spPr>
            <a:xfrm>
              <a:off x="6234100" y="805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1" y="0"/>
                  </a:lnTo>
                  <a:lnTo>
                    <a:pt x="1" y="345"/>
                  </a:lnTo>
                  <a:lnTo>
                    <a:pt x="65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7"/>
            <p:cNvSpPr/>
            <p:nvPr/>
          </p:nvSpPr>
          <p:spPr>
            <a:xfrm>
              <a:off x="6771975" y="8041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3"/>
                  </a:moveTo>
                  <a:cubicBezTo>
                    <a:pt x="226" y="84"/>
                    <a:pt x="48" y="0"/>
                    <a:pt x="0" y="143"/>
                  </a:cubicBezTo>
                  <a:cubicBezTo>
                    <a:pt x="0" y="215"/>
                    <a:pt x="179" y="274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7"/>
            <p:cNvSpPr/>
            <p:nvPr/>
          </p:nvSpPr>
          <p:spPr>
            <a:xfrm>
              <a:off x="4253200" y="8011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2" y="0"/>
                    <a:pt x="0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7"/>
            <p:cNvSpPr/>
            <p:nvPr/>
          </p:nvSpPr>
          <p:spPr>
            <a:xfrm>
              <a:off x="1297475" y="778200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27"/>
                  </a:moveTo>
                  <a:cubicBezTo>
                    <a:pt x="655" y="858"/>
                    <a:pt x="369" y="1144"/>
                    <a:pt x="941" y="1072"/>
                  </a:cubicBezTo>
                  <a:cubicBezTo>
                    <a:pt x="1632" y="786"/>
                    <a:pt x="715" y="1"/>
                    <a:pt x="72" y="405"/>
                  </a:cubicBezTo>
                  <a:cubicBezTo>
                    <a:pt x="0" y="608"/>
                    <a:pt x="381" y="608"/>
                    <a:pt x="500" y="7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7"/>
            <p:cNvSpPr/>
            <p:nvPr/>
          </p:nvSpPr>
          <p:spPr>
            <a:xfrm>
              <a:off x="5771850" y="796350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7"/>
            <p:cNvSpPr/>
            <p:nvPr/>
          </p:nvSpPr>
          <p:spPr>
            <a:xfrm>
              <a:off x="2546150" y="793375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46"/>
                  </a:moveTo>
                  <a:cubicBezTo>
                    <a:pt x="941" y="48"/>
                    <a:pt x="345" y="120"/>
                    <a:pt x="131" y="1"/>
                  </a:cubicBezTo>
                  <a:cubicBezTo>
                    <a:pt x="0" y="298"/>
                    <a:pt x="202" y="418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7"/>
            <p:cNvSpPr/>
            <p:nvPr/>
          </p:nvSpPr>
          <p:spPr>
            <a:xfrm>
              <a:off x="1513875" y="798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55"/>
                  </a:moveTo>
                  <a:cubicBezTo>
                    <a:pt x="167" y="179"/>
                    <a:pt x="441" y="96"/>
                    <a:pt x="334" y="36"/>
                  </a:cubicBezTo>
                  <a:cubicBezTo>
                    <a:pt x="274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7"/>
            <p:cNvSpPr/>
            <p:nvPr/>
          </p:nvSpPr>
          <p:spPr>
            <a:xfrm>
              <a:off x="2467850" y="7930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67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7"/>
            <p:cNvSpPr/>
            <p:nvPr/>
          </p:nvSpPr>
          <p:spPr>
            <a:xfrm>
              <a:off x="1035825" y="7957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7"/>
            <p:cNvSpPr/>
            <p:nvPr/>
          </p:nvSpPr>
          <p:spPr>
            <a:xfrm>
              <a:off x="763775" y="7957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43"/>
                  </a:moveTo>
                  <a:cubicBezTo>
                    <a:pt x="179" y="179"/>
                    <a:pt x="453" y="83"/>
                    <a:pt x="346" y="24"/>
                  </a:cubicBezTo>
                  <a:cubicBezTo>
                    <a:pt x="274" y="0"/>
                    <a:pt x="0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7"/>
            <p:cNvSpPr/>
            <p:nvPr/>
          </p:nvSpPr>
          <p:spPr>
            <a:xfrm>
              <a:off x="631025" y="787125"/>
              <a:ext cx="22350" cy="11950"/>
            </a:xfrm>
            <a:custGeom>
              <a:avLst/>
              <a:gdLst/>
              <a:ahLst/>
              <a:cxnLst/>
              <a:rect l="l" t="t" r="r" b="b"/>
              <a:pathLst>
                <a:path w="894" h="478" extrusionOk="0">
                  <a:moveTo>
                    <a:pt x="869" y="25"/>
                  </a:moveTo>
                  <a:cubicBezTo>
                    <a:pt x="369" y="1"/>
                    <a:pt x="48" y="60"/>
                    <a:pt x="0" y="251"/>
                  </a:cubicBezTo>
                  <a:cubicBezTo>
                    <a:pt x="310" y="287"/>
                    <a:pt x="369" y="429"/>
                    <a:pt x="655" y="477"/>
                  </a:cubicBezTo>
                  <a:cubicBezTo>
                    <a:pt x="596" y="263"/>
                    <a:pt x="893" y="239"/>
                    <a:pt x="869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7"/>
            <p:cNvSpPr/>
            <p:nvPr/>
          </p:nvSpPr>
          <p:spPr>
            <a:xfrm>
              <a:off x="1891600" y="785950"/>
              <a:ext cx="30675" cy="12825"/>
            </a:xfrm>
            <a:custGeom>
              <a:avLst/>
              <a:gdLst/>
              <a:ahLst/>
              <a:cxnLst/>
              <a:rect l="l" t="t" r="r" b="b"/>
              <a:pathLst>
                <a:path w="1227" h="513" extrusionOk="0">
                  <a:moveTo>
                    <a:pt x="1084" y="417"/>
                  </a:moveTo>
                  <a:cubicBezTo>
                    <a:pt x="1227" y="155"/>
                    <a:pt x="48" y="0"/>
                    <a:pt x="0" y="191"/>
                  </a:cubicBezTo>
                  <a:cubicBezTo>
                    <a:pt x="417" y="238"/>
                    <a:pt x="405" y="512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7"/>
            <p:cNvSpPr/>
            <p:nvPr/>
          </p:nvSpPr>
          <p:spPr>
            <a:xfrm>
              <a:off x="7082125" y="7907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55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7"/>
            <p:cNvSpPr/>
            <p:nvPr/>
          </p:nvSpPr>
          <p:spPr>
            <a:xfrm>
              <a:off x="412550" y="787725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215"/>
                    <a:pt x="238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7"/>
            <p:cNvSpPr/>
            <p:nvPr/>
          </p:nvSpPr>
          <p:spPr>
            <a:xfrm>
              <a:off x="4652650" y="7820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7"/>
            <p:cNvSpPr/>
            <p:nvPr/>
          </p:nvSpPr>
          <p:spPr>
            <a:xfrm>
              <a:off x="3962675" y="78237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30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30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7"/>
            <p:cNvSpPr/>
            <p:nvPr/>
          </p:nvSpPr>
          <p:spPr>
            <a:xfrm>
              <a:off x="2165725" y="768375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60"/>
                  </a:moveTo>
                  <a:cubicBezTo>
                    <a:pt x="1287" y="1"/>
                    <a:pt x="1" y="263"/>
                    <a:pt x="120" y="656"/>
                  </a:cubicBezTo>
                  <a:cubicBezTo>
                    <a:pt x="739" y="763"/>
                    <a:pt x="691" y="513"/>
                    <a:pt x="121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7"/>
            <p:cNvSpPr/>
            <p:nvPr/>
          </p:nvSpPr>
          <p:spPr>
            <a:xfrm>
              <a:off x="318475" y="781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32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7"/>
            <p:cNvSpPr/>
            <p:nvPr/>
          </p:nvSpPr>
          <p:spPr>
            <a:xfrm>
              <a:off x="6293925" y="776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7"/>
            <p:cNvSpPr/>
            <p:nvPr/>
          </p:nvSpPr>
          <p:spPr>
            <a:xfrm>
              <a:off x="4366900" y="7788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79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7"/>
            <p:cNvSpPr/>
            <p:nvPr/>
          </p:nvSpPr>
          <p:spPr>
            <a:xfrm>
              <a:off x="3910600" y="768075"/>
              <a:ext cx="22350" cy="14325"/>
            </a:xfrm>
            <a:custGeom>
              <a:avLst/>
              <a:gdLst/>
              <a:ahLst/>
              <a:cxnLst/>
              <a:rect l="l" t="t" r="r" b="b"/>
              <a:pathLst>
                <a:path w="894" h="573" extrusionOk="0">
                  <a:moveTo>
                    <a:pt x="548" y="572"/>
                  </a:moveTo>
                  <a:cubicBezTo>
                    <a:pt x="846" y="417"/>
                    <a:pt x="893" y="13"/>
                    <a:pt x="322" y="1"/>
                  </a:cubicBezTo>
                  <a:cubicBezTo>
                    <a:pt x="36" y="156"/>
                    <a:pt x="0" y="560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7"/>
            <p:cNvSpPr/>
            <p:nvPr/>
          </p:nvSpPr>
          <p:spPr>
            <a:xfrm>
              <a:off x="5937925" y="767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4"/>
                  </a:moveTo>
                  <a:cubicBezTo>
                    <a:pt x="167" y="180"/>
                    <a:pt x="429" y="84"/>
                    <a:pt x="322" y="25"/>
                  </a:cubicBezTo>
                  <a:cubicBezTo>
                    <a:pt x="263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7"/>
            <p:cNvSpPr/>
            <p:nvPr/>
          </p:nvSpPr>
          <p:spPr>
            <a:xfrm>
              <a:off x="2897375" y="762425"/>
              <a:ext cx="26800" cy="9550"/>
            </a:xfrm>
            <a:custGeom>
              <a:avLst/>
              <a:gdLst/>
              <a:ahLst/>
              <a:cxnLst/>
              <a:rect l="l" t="t" r="r" b="b"/>
              <a:pathLst>
                <a:path w="1072" h="382" extrusionOk="0">
                  <a:moveTo>
                    <a:pt x="203" y="346"/>
                  </a:moveTo>
                  <a:cubicBezTo>
                    <a:pt x="703" y="382"/>
                    <a:pt x="1024" y="322"/>
                    <a:pt x="1072" y="120"/>
                  </a:cubicBezTo>
                  <a:cubicBezTo>
                    <a:pt x="703" y="143"/>
                    <a:pt x="0" y="1"/>
                    <a:pt x="20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7"/>
            <p:cNvSpPr/>
            <p:nvPr/>
          </p:nvSpPr>
          <p:spPr>
            <a:xfrm>
              <a:off x="2160675" y="7674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7"/>
            <p:cNvSpPr/>
            <p:nvPr/>
          </p:nvSpPr>
          <p:spPr>
            <a:xfrm>
              <a:off x="1674300" y="7651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" y="120"/>
                  </a:moveTo>
                  <a:cubicBezTo>
                    <a:pt x="1" y="179"/>
                    <a:pt x="179" y="239"/>
                    <a:pt x="215" y="120"/>
                  </a:cubicBezTo>
                  <a:cubicBezTo>
                    <a:pt x="227" y="60"/>
                    <a:pt x="48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7"/>
            <p:cNvSpPr/>
            <p:nvPr/>
          </p:nvSpPr>
          <p:spPr>
            <a:xfrm>
              <a:off x="5334875" y="7648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67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7"/>
            <p:cNvSpPr/>
            <p:nvPr/>
          </p:nvSpPr>
          <p:spPr>
            <a:xfrm>
              <a:off x="4874400" y="757950"/>
              <a:ext cx="7175" cy="11950"/>
            </a:xfrm>
            <a:custGeom>
              <a:avLst/>
              <a:gdLst/>
              <a:ahLst/>
              <a:cxnLst/>
              <a:rect l="l" t="t" r="r" b="b"/>
              <a:pathLst>
                <a:path w="287" h="478" extrusionOk="0">
                  <a:moveTo>
                    <a:pt x="263" y="299"/>
                  </a:moveTo>
                  <a:cubicBezTo>
                    <a:pt x="287" y="180"/>
                    <a:pt x="96" y="1"/>
                    <a:pt x="36" y="180"/>
                  </a:cubicBezTo>
                  <a:cubicBezTo>
                    <a:pt x="1" y="299"/>
                    <a:pt x="215" y="477"/>
                    <a:pt x="263" y="29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7"/>
            <p:cNvSpPr/>
            <p:nvPr/>
          </p:nvSpPr>
          <p:spPr>
            <a:xfrm>
              <a:off x="242275" y="7618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7"/>
            <p:cNvSpPr/>
            <p:nvPr/>
          </p:nvSpPr>
          <p:spPr>
            <a:xfrm>
              <a:off x="3777550" y="7600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72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7"/>
            <p:cNvSpPr/>
            <p:nvPr/>
          </p:nvSpPr>
          <p:spPr>
            <a:xfrm>
              <a:off x="5489650" y="75112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80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7"/>
            <p:cNvSpPr/>
            <p:nvPr/>
          </p:nvSpPr>
          <p:spPr>
            <a:xfrm>
              <a:off x="3867425" y="7535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67"/>
                    <a:pt x="430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7"/>
            <p:cNvSpPr/>
            <p:nvPr/>
          </p:nvSpPr>
          <p:spPr>
            <a:xfrm>
              <a:off x="2315450" y="74842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46"/>
                  </a:moveTo>
                  <a:cubicBezTo>
                    <a:pt x="417" y="203"/>
                    <a:pt x="489" y="13"/>
                    <a:pt x="215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72" y="382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7"/>
            <p:cNvSpPr/>
            <p:nvPr/>
          </p:nvSpPr>
          <p:spPr>
            <a:xfrm>
              <a:off x="2261575" y="7544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55" y="72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7"/>
            <p:cNvSpPr/>
            <p:nvPr/>
          </p:nvSpPr>
          <p:spPr>
            <a:xfrm>
              <a:off x="2228850" y="742175"/>
              <a:ext cx="24125" cy="11950"/>
            </a:xfrm>
            <a:custGeom>
              <a:avLst/>
              <a:gdLst/>
              <a:ahLst/>
              <a:cxnLst/>
              <a:rect l="l" t="t" r="r" b="b"/>
              <a:pathLst>
                <a:path w="965" h="478" extrusionOk="0">
                  <a:moveTo>
                    <a:pt x="857" y="25"/>
                  </a:moveTo>
                  <a:cubicBezTo>
                    <a:pt x="369" y="1"/>
                    <a:pt x="36" y="60"/>
                    <a:pt x="0" y="251"/>
                  </a:cubicBezTo>
                  <a:cubicBezTo>
                    <a:pt x="310" y="275"/>
                    <a:pt x="369" y="430"/>
                    <a:pt x="655" y="477"/>
                  </a:cubicBezTo>
                  <a:cubicBezTo>
                    <a:pt x="702" y="322"/>
                    <a:pt x="964" y="263"/>
                    <a:pt x="857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7"/>
            <p:cNvSpPr/>
            <p:nvPr/>
          </p:nvSpPr>
          <p:spPr>
            <a:xfrm>
              <a:off x="3415900" y="7421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80"/>
                    <a:pt x="453" y="84"/>
                    <a:pt x="345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7"/>
            <p:cNvSpPr/>
            <p:nvPr/>
          </p:nvSpPr>
          <p:spPr>
            <a:xfrm>
              <a:off x="5935250" y="7368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39"/>
                    <a:pt x="370" y="274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7"/>
            <p:cNvSpPr/>
            <p:nvPr/>
          </p:nvSpPr>
          <p:spPr>
            <a:xfrm>
              <a:off x="4927100" y="736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19" y="144"/>
                  </a:cubicBezTo>
                  <a:cubicBezTo>
                    <a:pt x="155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7"/>
            <p:cNvSpPr/>
            <p:nvPr/>
          </p:nvSpPr>
          <p:spPr>
            <a:xfrm>
              <a:off x="2529775" y="729100"/>
              <a:ext cx="21150" cy="12225"/>
            </a:xfrm>
            <a:custGeom>
              <a:avLst/>
              <a:gdLst/>
              <a:ahLst/>
              <a:cxnLst/>
              <a:rect l="l" t="t" r="r" b="b"/>
              <a:pathLst>
                <a:path w="846" h="489" extrusionOk="0">
                  <a:moveTo>
                    <a:pt x="786" y="441"/>
                  </a:moveTo>
                  <a:cubicBezTo>
                    <a:pt x="846" y="191"/>
                    <a:pt x="738" y="24"/>
                    <a:pt x="357" y="0"/>
                  </a:cubicBezTo>
                  <a:cubicBezTo>
                    <a:pt x="0" y="167"/>
                    <a:pt x="107" y="488"/>
                    <a:pt x="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7"/>
            <p:cNvSpPr/>
            <p:nvPr/>
          </p:nvSpPr>
          <p:spPr>
            <a:xfrm>
              <a:off x="1913325" y="723125"/>
              <a:ext cx="30375" cy="17000"/>
            </a:xfrm>
            <a:custGeom>
              <a:avLst/>
              <a:gdLst/>
              <a:ahLst/>
              <a:cxnLst/>
              <a:rect l="l" t="t" r="r" b="b"/>
              <a:pathLst>
                <a:path w="1215" h="680" extrusionOk="0">
                  <a:moveTo>
                    <a:pt x="667" y="680"/>
                  </a:moveTo>
                  <a:cubicBezTo>
                    <a:pt x="679" y="501"/>
                    <a:pt x="1215" y="596"/>
                    <a:pt x="1096" y="346"/>
                  </a:cubicBezTo>
                  <a:cubicBezTo>
                    <a:pt x="703" y="251"/>
                    <a:pt x="500" y="60"/>
                    <a:pt x="12" y="1"/>
                  </a:cubicBezTo>
                  <a:cubicBezTo>
                    <a:pt x="0" y="346"/>
                    <a:pt x="203" y="584"/>
                    <a:pt x="667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7"/>
            <p:cNvSpPr/>
            <p:nvPr/>
          </p:nvSpPr>
          <p:spPr>
            <a:xfrm>
              <a:off x="5617050" y="7338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20" y="155"/>
                  </a:cubicBezTo>
                  <a:cubicBezTo>
                    <a:pt x="179" y="167"/>
                    <a:pt x="453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7"/>
            <p:cNvSpPr/>
            <p:nvPr/>
          </p:nvSpPr>
          <p:spPr>
            <a:xfrm>
              <a:off x="6850850" y="7308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5"/>
                  </a:moveTo>
                  <a:cubicBezTo>
                    <a:pt x="167" y="179"/>
                    <a:pt x="441" y="96"/>
                    <a:pt x="334" y="36"/>
                  </a:cubicBezTo>
                  <a:cubicBezTo>
                    <a:pt x="274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7"/>
            <p:cNvSpPr/>
            <p:nvPr/>
          </p:nvSpPr>
          <p:spPr>
            <a:xfrm>
              <a:off x="6038250" y="720150"/>
              <a:ext cx="22925" cy="14625"/>
            </a:xfrm>
            <a:custGeom>
              <a:avLst/>
              <a:gdLst/>
              <a:ahLst/>
              <a:cxnLst/>
              <a:rect l="l" t="t" r="r" b="b"/>
              <a:pathLst>
                <a:path w="917" h="585" extrusionOk="0">
                  <a:moveTo>
                    <a:pt x="226" y="584"/>
                  </a:moveTo>
                  <a:lnTo>
                    <a:pt x="655" y="584"/>
                  </a:lnTo>
                  <a:cubicBezTo>
                    <a:pt x="536" y="418"/>
                    <a:pt x="917" y="1"/>
                    <a:pt x="441" y="13"/>
                  </a:cubicBezTo>
                  <a:cubicBezTo>
                    <a:pt x="596" y="334"/>
                    <a:pt x="0" y="239"/>
                    <a:pt x="0" y="465"/>
                  </a:cubicBezTo>
                  <a:cubicBezTo>
                    <a:pt x="143" y="465"/>
                    <a:pt x="274" y="477"/>
                    <a:pt x="226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7"/>
            <p:cNvSpPr/>
            <p:nvPr/>
          </p:nvSpPr>
          <p:spPr>
            <a:xfrm>
              <a:off x="4168075" y="724625"/>
              <a:ext cx="6875" cy="11625"/>
            </a:xfrm>
            <a:custGeom>
              <a:avLst/>
              <a:gdLst/>
              <a:ahLst/>
              <a:cxnLst/>
              <a:rect l="l" t="t" r="r" b="b"/>
              <a:pathLst>
                <a:path w="275" h="465" extrusionOk="0">
                  <a:moveTo>
                    <a:pt x="250" y="286"/>
                  </a:moveTo>
                  <a:cubicBezTo>
                    <a:pt x="274" y="167"/>
                    <a:pt x="84" y="0"/>
                    <a:pt x="24" y="179"/>
                  </a:cubicBezTo>
                  <a:cubicBezTo>
                    <a:pt x="0" y="286"/>
                    <a:pt x="203" y="465"/>
                    <a:pt x="250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7"/>
            <p:cNvSpPr/>
            <p:nvPr/>
          </p:nvSpPr>
          <p:spPr>
            <a:xfrm>
              <a:off x="2084775" y="7252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6"/>
                    <a:pt x="119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7"/>
            <p:cNvSpPr/>
            <p:nvPr/>
          </p:nvSpPr>
          <p:spPr>
            <a:xfrm>
              <a:off x="1870150" y="723125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7"/>
            <p:cNvSpPr/>
            <p:nvPr/>
          </p:nvSpPr>
          <p:spPr>
            <a:xfrm>
              <a:off x="5146750" y="7142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180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7"/>
            <p:cNvSpPr/>
            <p:nvPr/>
          </p:nvSpPr>
          <p:spPr>
            <a:xfrm>
              <a:off x="2779800" y="702600"/>
              <a:ext cx="41400" cy="23250"/>
            </a:xfrm>
            <a:custGeom>
              <a:avLst/>
              <a:gdLst/>
              <a:ahLst/>
              <a:cxnLst/>
              <a:rect l="l" t="t" r="r" b="b"/>
              <a:pathLst>
                <a:path w="1656" h="930" extrusionOk="0">
                  <a:moveTo>
                    <a:pt x="1655" y="489"/>
                  </a:moveTo>
                  <a:cubicBezTo>
                    <a:pt x="1513" y="346"/>
                    <a:pt x="822" y="477"/>
                    <a:pt x="786" y="274"/>
                  </a:cubicBezTo>
                  <a:cubicBezTo>
                    <a:pt x="762" y="143"/>
                    <a:pt x="727" y="0"/>
                    <a:pt x="358" y="48"/>
                  </a:cubicBezTo>
                  <a:cubicBezTo>
                    <a:pt x="0" y="584"/>
                    <a:pt x="1417" y="929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7"/>
            <p:cNvSpPr/>
            <p:nvPr/>
          </p:nvSpPr>
          <p:spPr>
            <a:xfrm>
              <a:off x="6378175" y="7112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41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7"/>
            <p:cNvSpPr/>
            <p:nvPr/>
          </p:nvSpPr>
          <p:spPr>
            <a:xfrm>
              <a:off x="2831900" y="7094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7"/>
            <p:cNvSpPr/>
            <p:nvPr/>
          </p:nvSpPr>
          <p:spPr>
            <a:xfrm>
              <a:off x="1696325" y="7118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20"/>
                  </a:cubicBezTo>
                  <a:cubicBezTo>
                    <a:pt x="167" y="96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7"/>
            <p:cNvSpPr/>
            <p:nvPr/>
          </p:nvSpPr>
          <p:spPr>
            <a:xfrm>
              <a:off x="5305425" y="697825"/>
              <a:ext cx="22625" cy="11050"/>
            </a:xfrm>
            <a:custGeom>
              <a:avLst/>
              <a:gdLst/>
              <a:ahLst/>
              <a:cxnLst/>
              <a:rect l="l" t="t" r="r" b="b"/>
              <a:pathLst>
                <a:path w="905" h="442" extrusionOk="0">
                  <a:moveTo>
                    <a:pt x="619" y="441"/>
                  </a:moveTo>
                  <a:cubicBezTo>
                    <a:pt x="905" y="299"/>
                    <a:pt x="762" y="108"/>
                    <a:pt x="405" y="1"/>
                  </a:cubicBezTo>
                  <a:cubicBezTo>
                    <a:pt x="381" y="287"/>
                    <a:pt x="0" y="358"/>
                    <a:pt x="61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7"/>
            <p:cNvSpPr/>
            <p:nvPr/>
          </p:nvSpPr>
          <p:spPr>
            <a:xfrm>
              <a:off x="302100" y="705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7"/>
            <p:cNvSpPr/>
            <p:nvPr/>
          </p:nvSpPr>
          <p:spPr>
            <a:xfrm>
              <a:off x="6823750" y="7026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7"/>
            <p:cNvSpPr/>
            <p:nvPr/>
          </p:nvSpPr>
          <p:spPr>
            <a:xfrm>
              <a:off x="3793925" y="703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3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7"/>
            <p:cNvSpPr/>
            <p:nvPr/>
          </p:nvSpPr>
          <p:spPr>
            <a:xfrm>
              <a:off x="7033300" y="696950"/>
              <a:ext cx="10750" cy="8050"/>
            </a:xfrm>
            <a:custGeom>
              <a:avLst/>
              <a:gdLst/>
              <a:ahLst/>
              <a:cxnLst/>
              <a:rect l="l" t="t" r="r" b="b"/>
              <a:pathLst>
                <a:path w="430" h="322" extrusionOk="0">
                  <a:moveTo>
                    <a:pt x="429" y="155"/>
                  </a:moveTo>
                  <a:cubicBezTo>
                    <a:pt x="429" y="36"/>
                    <a:pt x="48" y="0"/>
                    <a:pt x="1" y="155"/>
                  </a:cubicBezTo>
                  <a:cubicBezTo>
                    <a:pt x="239" y="143"/>
                    <a:pt x="322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7"/>
            <p:cNvSpPr/>
            <p:nvPr/>
          </p:nvSpPr>
          <p:spPr>
            <a:xfrm>
              <a:off x="7248800" y="68950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501" y="453"/>
                  </a:moveTo>
                  <a:cubicBezTo>
                    <a:pt x="572" y="298"/>
                    <a:pt x="811" y="239"/>
                    <a:pt x="727" y="1"/>
                  </a:cubicBezTo>
                  <a:lnTo>
                    <a:pt x="72" y="1"/>
                  </a:lnTo>
                  <a:cubicBezTo>
                    <a:pt x="1" y="262"/>
                    <a:pt x="120" y="417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7"/>
            <p:cNvSpPr/>
            <p:nvPr/>
          </p:nvSpPr>
          <p:spPr>
            <a:xfrm>
              <a:off x="5174150" y="69157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70"/>
                  </a:moveTo>
                  <a:cubicBezTo>
                    <a:pt x="441" y="251"/>
                    <a:pt x="619" y="239"/>
                    <a:pt x="667" y="144"/>
                  </a:cubicBezTo>
                  <a:cubicBezTo>
                    <a:pt x="381" y="144"/>
                    <a:pt x="369" y="1"/>
                    <a:pt x="12" y="25"/>
                  </a:cubicBezTo>
                  <a:cubicBezTo>
                    <a:pt x="0" y="215"/>
                    <a:pt x="179" y="322"/>
                    <a:pt x="441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7"/>
            <p:cNvSpPr/>
            <p:nvPr/>
          </p:nvSpPr>
          <p:spPr>
            <a:xfrm>
              <a:off x="7008300" y="6945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7"/>
            <p:cNvSpPr/>
            <p:nvPr/>
          </p:nvSpPr>
          <p:spPr>
            <a:xfrm>
              <a:off x="4156150" y="685625"/>
              <a:ext cx="31300" cy="16400"/>
            </a:xfrm>
            <a:custGeom>
              <a:avLst/>
              <a:gdLst/>
              <a:ahLst/>
              <a:cxnLst/>
              <a:rect l="l" t="t" r="r" b="b"/>
              <a:pathLst>
                <a:path w="1252" h="656" extrusionOk="0">
                  <a:moveTo>
                    <a:pt x="727" y="382"/>
                  </a:moveTo>
                  <a:cubicBezTo>
                    <a:pt x="1251" y="1"/>
                    <a:pt x="1" y="656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7"/>
            <p:cNvSpPr/>
            <p:nvPr/>
          </p:nvSpPr>
          <p:spPr>
            <a:xfrm>
              <a:off x="2408325" y="682650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8"/>
                  </a:moveTo>
                  <a:cubicBezTo>
                    <a:pt x="1036" y="477"/>
                    <a:pt x="1132" y="310"/>
                    <a:pt x="1072" y="36"/>
                  </a:cubicBezTo>
                  <a:cubicBezTo>
                    <a:pt x="751" y="60"/>
                    <a:pt x="274" y="1"/>
                    <a:pt x="203" y="155"/>
                  </a:cubicBezTo>
                  <a:cubicBezTo>
                    <a:pt x="774" y="132"/>
                    <a:pt x="0" y="786"/>
                    <a:pt x="858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7"/>
            <p:cNvSpPr/>
            <p:nvPr/>
          </p:nvSpPr>
          <p:spPr>
            <a:xfrm>
              <a:off x="3316775" y="67847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834" y="668"/>
                  </a:moveTo>
                  <a:cubicBezTo>
                    <a:pt x="1203" y="477"/>
                    <a:pt x="691" y="168"/>
                    <a:pt x="393" y="1"/>
                  </a:cubicBezTo>
                  <a:cubicBezTo>
                    <a:pt x="60" y="168"/>
                    <a:pt x="0" y="763"/>
                    <a:pt x="83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7"/>
            <p:cNvSpPr/>
            <p:nvPr/>
          </p:nvSpPr>
          <p:spPr>
            <a:xfrm>
              <a:off x="2440775" y="6862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0" y="132"/>
                  </a:moveTo>
                  <a:cubicBezTo>
                    <a:pt x="0" y="191"/>
                    <a:pt x="179" y="274"/>
                    <a:pt x="226" y="132"/>
                  </a:cubicBezTo>
                  <a:cubicBezTo>
                    <a:pt x="215" y="60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7"/>
            <p:cNvSpPr/>
            <p:nvPr/>
          </p:nvSpPr>
          <p:spPr>
            <a:xfrm>
              <a:off x="504525" y="67550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6" y="441"/>
                  </a:moveTo>
                  <a:cubicBezTo>
                    <a:pt x="1179" y="430"/>
                    <a:pt x="1191" y="72"/>
                    <a:pt x="703" y="1"/>
                  </a:cubicBezTo>
                  <a:cubicBezTo>
                    <a:pt x="965" y="370"/>
                    <a:pt x="0" y="84"/>
                    <a:pt x="262" y="441"/>
                  </a:cubicBezTo>
                  <a:cubicBezTo>
                    <a:pt x="1084" y="346"/>
                    <a:pt x="1524" y="930"/>
                    <a:pt x="1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7"/>
            <p:cNvSpPr/>
            <p:nvPr/>
          </p:nvSpPr>
          <p:spPr>
            <a:xfrm>
              <a:off x="2829200" y="685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30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7"/>
            <p:cNvSpPr/>
            <p:nvPr/>
          </p:nvSpPr>
          <p:spPr>
            <a:xfrm>
              <a:off x="1897250" y="6832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51"/>
                    <a:pt x="381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7"/>
            <p:cNvSpPr/>
            <p:nvPr/>
          </p:nvSpPr>
          <p:spPr>
            <a:xfrm>
              <a:off x="2595550" y="6802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7"/>
            <p:cNvSpPr/>
            <p:nvPr/>
          </p:nvSpPr>
          <p:spPr>
            <a:xfrm>
              <a:off x="4685100" y="67760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4"/>
                  </a:moveTo>
                  <a:cubicBezTo>
                    <a:pt x="405" y="36"/>
                    <a:pt x="48" y="0"/>
                    <a:pt x="0" y="143"/>
                  </a:cubicBezTo>
                  <a:cubicBezTo>
                    <a:pt x="250" y="119"/>
                    <a:pt x="631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7"/>
            <p:cNvSpPr/>
            <p:nvPr/>
          </p:nvSpPr>
          <p:spPr>
            <a:xfrm>
              <a:off x="2527375" y="675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80" y="84"/>
                    <a:pt x="442" y="108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7"/>
            <p:cNvSpPr/>
            <p:nvPr/>
          </p:nvSpPr>
          <p:spPr>
            <a:xfrm>
              <a:off x="7255050" y="663900"/>
              <a:ext cx="11650" cy="10150"/>
            </a:xfrm>
            <a:custGeom>
              <a:avLst/>
              <a:gdLst/>
              <a:ahLst/>
              <a:cxnLst/>
              <a:rect l="l" t="t" r="r" b="b"/>
              <a:pathLst>
                <a:path w="466" h="406" extrusionOk="0">
                  <a:moveTo>
                    <a:pt x="465" y="346"/>
                  </a:moveTo>
                  <a:lnTo>
                    <a:pt x="465" y="120"/>
                  </a:lnTo>
                  <a:cubicBezTo>
                    <a:pt x="239" y="120"/>
                    <a:pt x="203" y="36"/>
                    <a:pt x="25" y="1"/>
                  </a:cubicBezTo>
                  <a:cubicBezTo>
                    <a:pt x="60" y="179"/>
                    <a:pt x="1" y="405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7"/>
            <p:cNvSpPr/>
            <p:nvPr/>
          </p:nvSpPr>
          <p:spPr>
            <a:xfrm>
              <a:off x="4589850" y="66925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34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56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7"/>
            <p:cNvSpPr/>
            <p:nvPr/>
          </p:nvSpPr>
          <p:spPr>
            <a:xfrm>
              <a:off x="1904700" y="663900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46"/>
                  </a:moveTo>
                  <a:cubicBezTo>
                    <a:pt x="941" y="48"/>
                    <a:pt x="345" y="120"/>
                    <a:pt x="131" y="1"/>
                  </a:cubicBezTo>
                  <a:cubicBezTo>
                    <a:pt x="0" y="298"/>
                    <a:pt x="226" y="417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7"/>
            <p:cNvSpPr/>
            <p:nvPr/>
          </p:nvSpPr>
          <p:spPr>
            <a:xfrm>
              <a:off x="7005625" y="661225"/>
              <a:ext cx="27700" cy="9550"/>
            </a:xfrm>
            <a:custGeom>
              <a:avLst/>
              <a:gdLst/>
              <a:ahLst/>
              <a:cxnLst/>
              <a:rect l="l" t="t" r="r" b="b"/>
              <a:pathLst>
                <a:path w="1108" h="382" extrusionOk="0">
                  <a:moveTo>
                    <a:pt x="227" y="346"/>
                  </a:moveTo>
                  <a:cubicBezTo>
                    <a:pt x="715" y="381"/>
                    <a:pt x="1048" y="322"/>
                    <a:pt x="1108" y="119"/>
                  </a:cubicBezTo>
                  <a:cubicBezTo>
                    <a:pt x="715" y="143"/>
                    <a:pt x="1" y="0"/>
                    <a:pt x="22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7"/>
            <p:cNvSpPr/>
            <p:nvPr/>
          </p:nvSpPr>
          <p:spPr>
            <a:xfrm>
              <a:off x="2341350" y="658850"/>
              <a:ext cx="14025" cy="11025"/>
            </a:xfrm>
            <a:custGeom>
              <a:avLst/>
              <a:gdLst/>
              <a:ahLst/>
              <a:cxnLst/>
              <a:rect l="l" t="t" r="r" b="b"/>
              <a:pathLst>
                <a:path w="561" h="441" extrusionOk="0">
                  <a:moveTo>
                    <a:pt x="501" y="441"/>
                  </a:moveTo>
                  <a:cubicBezTo>
                    <a:pt x="560" y="191"/>
                    <a:pt x="441" y="24"/>
                    <a:pt x="60" y="0"/>
                  </a:cubicBezTo>
                  <a:cubicBezTo>
                    <a:pt x="1" y="250"/>
                    <a:pt x="108" y="417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7"/>
            <p:cNvSpPr/>
            <p:nvPr/>
          </p:nvSpPr>
          <p:spPr>
            <a:xfrm>
              <a:off x="5769450" y="6633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79"/>
                    <a:pt x="429" y="84"/>
                    <a:pt x="322" y="25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7"/>
            <p:cNvSpPr/>
            <p:nvPr/>
          </p:nvSpPr>
          <p:spPr>
            <a:xfrm>
              <a:off x="2046375" y="6633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7"/>
            <p:cNvSpPr/>
            <p:nvPr/>
          </p:nvSpPr>
          <p:spPr>
            <a:xfrm>
              <a:off x="6059675" y="652900"/>
              <a:ext cx="18475" cy="8350"/>
            </a:xfrm>
            <a:custGeom>
              <a:avLst/>
              <a:gdLst/>
              <a:ahLst/>
              <a:cxnLst/>
              <a:rect l="l" t="t" r="r" b="b"/>
              <a:pathLst>
                <a:path w="739" h="334" extrusionOk="0">
                  <a:moveTo>
                    <a:pt x="453" y="333"/>
                  </a:moveTo>
                  <a:cubicBezTo>
                    <a:pt x="477" y="191"/>
                    <a:pt x="739" y="179"/>
                    <a:pt x="679" y="0"/>
                  </a:cubicBezTo>
                  <a:lnTo>
                    <a:pt x="250" y="0"/>
                  </a:lnTo>
                  <a:cubicBezTo>
                    <a:pt x="0" y="155"/>
                    <a:pt x="0" y="274"/>
                    <a:pt x="45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7"/>
            <p:cNvSpPr/>
            <p:nvPr/>
          </p:nvSpPr>
          <p:spPr>
            <a:xfrm>
              <a:off x="1784725" y="643375"/>
              <a:ext cx="36650" cy="9550"/>
            </a:xfrm>
            <a:custGeom>
              <a:avLst/>
              <a:gdLst/>
              <a:ahLst/>
              <a:cxnLst/>
              <a:rect l="l" t="t" r="r" b="b"/>
              <a:pathLst>
                <a:path w="1466" h="382" extrusionOk="0">
                  <a:moveTo>
                    <a:pt x="811" y="381"/>
                  </a:moveTo>
                  <a:cubicBezTo>
                    <a:pt x="1465" y="0"/>
                    <a:pt x="1" y="36"/>
                    <a:pt x="811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7"/>
            <p:cNvSpPr/>
            <p:nvPr/>
          </p:nvSpPr>
          <p:spPr>
            <a:xfrm>
              <a:off x="7264575" y="635025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82"/>
                  </a:moveTo>
                  <a:cubicBezTo>
                    <a:pt x="1275" y="1"/>
                    <a:pt x="1" y="656"/>
                    <a:pt x="739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7"/>
            <p:cNvSpPr/>
            <p:nvPr/>
          </p:nvSpPr>
          <p:spPr>
            <a:xfrm>
              <a:off x="6573725" y="6433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34" y="36"/>
                  </a:cubicBezTo>
                  <a:cubicBezTo>
                    <a:pt x="274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7"/>
            <p:cNvSpPr/>
            <p:nvPr/>
          </p:nvSpPr>
          <p:spPr>
            <a:xfrm>
              <a:off x="4201400" y="6415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7"/>
            <p:cNvSpPr/>
            <p:nvPr/>
          </p:nvSpPr>
          <p:spPr>
            <a:xfrm>
              <a:off x="2511025" y="64097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44"/>
                  </a:moveTo>
                  <a:cubicBezTo>
                    <a:pt x="0" y="263"/>
                    <a:pt x="393" y="275"/>
                    <a:pt x="429" y="144"/>
                  </a:cubicBezTo>
                  <a:cubicBezTo>
                    <a:pt x="405" y="1"/>
                    <a:pt x="214" y="72"/>
                    <a:pt x="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7"/>
            <p:cNvSpPr/>
            <p:nvPr/>
          </p:nvSpPr>
          <p:spPr>
            <a:xfrm>
              <a:off x="5582825" y="630850"/>
              <a:ext cx="20875" cy="15525"/>
            </a:xfrm>
            <a:custGeom>
              <a:avLst/>
              <a:gdLst/>
              <a:ahLst/>
              <a:cxnLst/>
              <a:rect l="l" t="t" r="r" b="b"/>
              <a:pathLst>
                <a:path w="835" h="621" extrusionOk="0">
                  <a:moveTo>
                    <a:pt x="834" y="549"/>
                  </a:moveTo>
                  <a:lnTo>
                    <a:pt x="834" y="108"/>
                  </a:lnTo>
                  <a:cubicBezTo>
                    <a:pt x="1" y="1"/>
                    <a:pt x="1" y="620"/>
                    <a:pt x="834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13748;p7"/>
            <p:cNvSpPr/>
            <p:nvPr/>
          </p:nvSpPr>
          <p:spPr>
            <a:xfrm>
              <a:off x="2397025" y="6383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32"/>
                  </a:moveTo>
                  <a:cubicBezTo>
                    <a:pt x="214" y="72"/>
                    <a:pt x="36" y="1"/>
                    <a:pt x="0" y="132"/>
                  </a:cubicBezTo>
                  <a:cubicBezTo>
                    <a:pt x="12" y="191"/>
                    <a:pt x="191" y="263"/>
                    <a:pt x="214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7"/>
            <p:cNvSpPr/>
            <p:nvPr/>
          </p:nvSpPr>
          <p:spPr>
            <a:xfrm>
              <a:off x="3500125" y="6353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3" y="203"/>
                    <a:pt x="191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7"/>
            <p:cNvSpPr/>
            <p:nvPr/>
          </p:nvSpPr>
          <p:spPr>
            <a:xfrm>
              <a:off x="2342550" y="630575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226" y="0"/>
                  </a:moveTo>
                  <a:cubicBezTo>
                    <a:pt x="238" y="143"/>
                    <a:pt x="119" y="250"/>
                    <a:pt x="0" y="333"/>
                  </a:cubicBezTo>
                  <a:cubicBezTo>
                    <a:pt x="286" y="333"/>
                    <a:pt x="298" y="488"/>
                    <a:pt x="655" y="453"/>
                  </a:cubicBezTo>
                  <a:cubicBezTo>
                    <a:pt x="726" y="191"/>
                    <a:pt x="607" y="24"/>
                    <a:pt x="22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7"/>
            <p:cNvSpPr/>
            <p:nvPr/>
          </p:nvSpPr>
          <p:spPr>
            <a:xfrm>
              <a:off x="2252950" y="6353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7"/>
            <p:cNvSpPr/>
            <p:nvPr/>
          </p:nvSpPr>
          <p:spPr>
            <a:xfrm>
              <a:off x="1717750" y="6276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4"/>
                  </a:moveTo>
                  <a:cubicBezTo>
                    <a:pt x="227" y="214"/>
                    <a:pt x="263" y="310"/>
                    <a:pt x="442" y="333"/>
                  </a:cubicBezTo>
                  <a:cubicBezTo>
                    <a:pt x="442" y="214"/>
                    <a:pt x="608" y="202"/>
                    <a:pt x="656" y="119"/>
                  </a:cubicBezTo>
                  <a:cubicBezTo>
                    <a:pt x="442" y="119"/>
                    <a:pt x="394" y="24"/>
                    <a:pt x="227" y="0"/>
                  </a:cubicBezTo>
                  <a:cubicBezTo>
                    <a:pt x="227" y="119"/>
                    <a:pt x="49" y="131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7"/>
            <p:cNvSpPr/>
            <p:nvPr/>
          </p:nvSpPr>
          <p:spPr>
            <a:xfrm>
              <a:off x="3755225" y="624600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7" y="191"/>
                    <a:pt x="750" y="191"/>
                    <a:pt x="691" y="1"/>
                  </a:cubicBezTo>
                  <a:lnTo>
                    <a:pt x="262" y="1"/>
                  </a:lnTo>
                  <a:cubicBezTo>
                    <a:pt x="0" y="180"/>
                    <a:pt x="0" y="275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7"/>
            <p:cNvSpPr/>
            <p:nvPr/>
          </p:nvSpPr>
          <p:spPr>
            <a:xfrm>
              <a:off x="2380350" y="6270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24" y="203"/>
                    <a:pt x="203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7"/>
            <p:cNvSpPr/>
            <p:nvPr/>
          </p:nvSpPr>
          <p:spPr>
            <a:xfrm>
              <a:off x="2255625" y="6270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2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7"/>
            <p:cNvSpPr/>
            <p:nvPr/>
          </p:nvSpPr>
          <p:spPr>
            <a:xfrm>
              <a:off x="7082125" y="6249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7"/>
            <p:cNvSpPr/>
            <p:nvPr/>
          </p:nvSpPr>
          <p:spPr>
            <a:xfrm>
              <a:off x="2478875" y="608550"/>
              <a:ext cx="20550" cy="15500"/>
            </a:xfrm>
            <a:custGeom>
              <a:avLst/>
              <a:gdLst/>
              <a:ahLst/>
              <a:cxnLst/>
              <a:rect l="l" t="t" r="r" b="b"/>
              <a:pathLst>
                <a:path w="822" h="620" extrusionOk="0">
                  <a:moveTo>
                    <a:pt x="0" y="83"/>
                  </a:moveTo>
                  <a:lnTo>
                    <a:pt x="0" y="536"/>
                  </a:lnTo>
                  <a:cubicBezTo>
                    <a:pt x="822" y="619"/>
                    <a:pt x="822" y="0"/>
                    <a:pt x="0" y="8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7"/>
            <p:cNvSpPr/>
            <p:nvPr/>
          </p:nvSpPr>
          <p:spPr>
            <a:xfrm>
              <a:off x="2541975" y="5999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53" y="656"/>
                  </a:moveTo>
                  <a:cubicBezTo>
                    <a:pt x="1179" y="1"/>
                    <a:pt x="0" y="608"/>
                    <a:pt x="953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7"/>
            <p:cNvSpPr/>
            <p:nvPr/>
          </p:nvSpPr>
          <p:spPr>
            <a:xfrm>
              <a:off x="6457050" y="597825"/>
              <a:ext cx="27100" cy="16700"/>
            </a:xfrm>
            <a:custGeom>
              <a:avLst/>
              <a:gdLst/>
              <a:ahLst/>
              <a:cxnLst/>
              <a:rect l="l" t="t" r="r" b="b"/>
              <a:pathLst>
                <a:path w="1084" h="668" extrusionOk="0">
                  <a:moveTo>
                    <a:pt x="0" y="512"/>
                  </a:moveTo>
                  <a:cubicBezTo>
                    <a:pt x="274" y="667"/>
                    <a:pt x="798" y="667"/>
                    <a:pt x="1084" y="512"/>
                  </a:cubicBezTo>
                  <a:cubicBezTo>
                    <a:pt x="1084" y="0"/>
                    <a:pt x="0" y="0"/>
                    <a:pt x="0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7"/>
            <p:cNvSpPr/>
            <p:nvPr/>
          </p:nvSpPr>
          <p:spPr>
            <a:xfrm>
              <a:off x="6348100" y="61062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0"/>
                  </a:moveTo>
                  <a:cubicBezTo>
                    <a:pt x="274" y="36"/>
                    <a:pt x="1" y="0"/>
                    <a:pt x="1" y="108"/>
                  </a:cubicBezTo>
                  <a:cubicBezTo>
                    <a:pt x="167" y="96"/>
                    <a:pt x="441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7"/>
            <p:cNvSpPr/>
            <p:nvPr/>
          </p:nvSpPr>
          <p:spPr>
            <a:xfrm>
              <a:off x="6918400" y="605275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14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191"/>
                    <a:pt x="239" y="250"/>
                    <a:pt x="668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7"/>
            <p:cNvSpPr/>
            <p:nvPr/>
          </p:nvSpPr>
          <p:spPr>
            <a:xfrm>
              <a:off x="6984200" y="598125"/>
              <a:ext cx="10725" cy="7750"/>
            </a:xfrm>
            <a:custGeom>
              <a:avLst/>
              <a:gdLst/>
              <a:ahLst/>
              <a:cxnLst/>
              <a:rect l="l" t="t" r="r" b="b"/>
              <a:pathLst>
                <a:path w="429" h="310" extrusionOk="0">
                  <a:moveTo>
                    <a:pt x="429" y="167"/>
                  </a:moveTo>
                  <a:cubicBezTo>
                    <a:pt x="191" y="179"/>
                    <a:pt x="84" y="0"/>
                    <a:pt x="0" y="167"/>
                  </a:cubicBezTo>
                  <a:cubicBezTo>
                    <a:pt x="0" y="286"/>
                    <a:pt x="381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7"/>
            <p:cNvSpPr/>
            <p:nvPr/>
          </p:nvSpPr>
          <p:spPr>
            <a:xfrm>
              <a:off x="3182225" y="59872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20" y="155"/>
                  </a:cubicBezTo>
                  <a:cubicBezTo>
                    <a:pt x="179" y="167"/>
                    <a:pt x="453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7"/>
            <p:cNvSpPr/>
            <p:nvPr/>
          </p:nvSpPr>
          <p:spPr>
            <a:xfrm>
              <a:off x="6446025" y="5909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7"/>
            <p:cNvSpPr/>
            <p:nvPr/>
          </p:nvSpPr>
          <p:spPr>
            <a:xfrm>
              <a:off x="6564800" y="588000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15"/>
                    <a:pt x="250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7"/>
            <p:cNvSpPr/>
            <p:nvPr/>
          </p:nvSpPr>
          <p:spPr>
            <a:xfrm>
              <a:off x="6326375" y="5823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405" y="36"/>
                    <a:pt x="227" y="0"/>
                  </a:cubicBezTo>
                  <a:cubicBezTo>
                    <a:pt x="227" y="119"/>
                    <a:pt x="48" y="143"/>
                    <a:pt x="0" y="226"/>
                  </a:cubicBezTo>
                  <a:cubicBezTo>
                    <a:pt x="227" y="226"/>
                    <a:pt x="250" y="322"/>
                    <a:pt x="429" y="346"/>
                  </a:cubicBezTo>
                  <a:cubicBezTo>
                    <a:pt x="441" y="226"/>
                    <a:pt x="608" y="215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7"/>
            <p:cNvSpPr/>
            <p:nvPr/>
          </p:nvSpPr>
          <p:spPr>
            <a:xfrm>
              <a:off x="6220400" y="5874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7"/>
            <p:cNvSpPr/>
            <p:nvPr/>
          </p:nvSpPr>
          <p:spPr>
            <a:xfrm>
              <a:off x="5535200" y="575800"/>
              <a:ext cx="25025" cy="14000"/>
            </a:xfrm>
            <a:custGeom>
              <a:avLst/>
              <a:gdLst/>
              <a:ahLst/>
              <a:cxnLst/>
              <a:rect l="l" t="t" r="r" b="b"/>
              <a:pathLst>
                <a:path w="1001" h="560" extrusionOk="0">
                  <a:moveTo>
                    <a:pt x="775" y="488"/>
                  </a:moveTo>
                  <a:cubicBezTo>
                    <a:pt x="798" y="488"/>
                    <a:pt x="763" y="381"/>
                    <a:pt x="775" y="369"/>
                  </a:cubicBezTo>
                  <a:cubicBezTo>
                    <a:pt x="798" y="358"/>
                    <a:pt x="989" y="131"/>
                    <a:pt x="1001" y="143"/>
                  </a:cubicBezTo>
                  <a:cubicBezTo>
                    <a:pt x="763" y="0"/>
                    <a:pt x="1" y="560"/>
                    <a:pt x="77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7"/>
            <p:cNvSpPr/>
            <p:nvPr/>
          </p:nvSpPr>
          <p:spPr>
            <a:xfrm>
              <a:off x="6177250" y="574000"/>
              <a:ext cx="18775" cy="6000"/>
            </a:xfrm>
            <a:custGeom>
              <a:avLst/>
              <a:gdLst/>
              <a:ahLst/>
              <a:cxnLst/>
              <a:rect l="l" t="t" r="r" b="b"/>
              <a:pathLst>
                <a:path w="751" h="240" extrusionOk="0">
                  <a:moveTo>
                    <a:pt x="536" y="239"/>
                  </a:moveTo>
                  <a:cubicBezTo>
                    <a:pt x="536" y="120"/>
                    <a:pt x="715" y="96"/>
                    <a:pt x="751" y="13"/>
                  </a:cubicBezTo>
                  <a:cubicBezTo>
                    <a:pt x="417" y="25"/>
                    <a:pt x="0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7"/>
            <p:cNvSpPr/>
            <p:nvPr/>
          </p:nvSpPr>
          <p:spPr>
            <a:xfrm>
              <a:off x="2326475" y="57342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0" y="143"/>
                  </a:cubicBezTo>
                  <a:cubicBezTo>
                    <a:pt x="0" y="202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7"/>
            <p:cNvSpPr/>
            <p:nvPr/>
          </p:nvSpPr>
          <p:spPr>
            <a:xfrm>
              <a:off x="7131225" y="550800"/>
              <a:ext cx="44100" cy="28600"/>
            </a:xfrm>
            <a:custGeom>
              <a:avLst/>
              <a:gdLst/>
              <a:ahLst/>
              <a:cxnLst/>
              <a:rect l="l" t="t" r="r" b="b"/>
              <a:pathLst>
                <a:path w="1764" h="1144" extrusionOk="0">
                  <a:moveTo>
                    <a:pt x="1513" y="36"/>
                  </a:moveTo>
                  <a:cubicBezTo>
                    <a:pt x="370" y="0"/>
                    <a:pt x="144" y="453"/>
                    <a:pt x="1" y="929"/>
                  </a:cubicBezTo>
                  <a:cubicBezTo>
                    <a:pt x="906" y="1143"/>
                    <a:pt x="1763" y="750"/>
                    <a:pt x="151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7"/>
            <p:cNvSpPr/>
            <p:nvPr/>
          </p:nvSpPr>
          <p:spPr>
            <a:xfrm>
              <a:off x="6451675" y="574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18" y="120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3" name="Google Shape;13773;p7"/>
            <p:cNvSpPr/>
            <p:nvPr/>
          </p:nvSpPr>
          <p:spPr>
            <a:xfrm>
              <a:off x="2413675" y="551675"/>
              <a:ext cx="40225" cy="19675"/>
            </a:xfrm>
            <a:custGeom>
              <a:avLst/>
              <a:gdLst/>
              <a:ahLst/>
              <a:cxnLst/>
              <a:rect l="l" t="t" r="r" b="b"/>
              <a:pathLst>
                <a:path w="1609" h="787" extrusionOk="0">
                  <a:moveTo>
                    <a:pt x="1084" y="787"/>
                  </a:moveTo>
                  <a:cubicBezTo>
                    <a:pt x="1608" y="501"/>
                    <a:pt x="1001" y="180"/>
                    <a:pt x="656" y="1"/>
                  </a:cubicBezTo>
                  <a:cubicBezTo>
                    <a:pt x="620" y="132"/>
                    <a:pt x="310" y="120"/>
                    <a:pt x="1" y="120"/>
                  </a:cubicBezTo>
                  <a:cubicBezTo>
                    <a:pt x="120" y="453"/>
                    <a:pt x="501" y="668"/>
                    <a:pt x="1084" y="7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7"/>
            <p:cNvSpPr/>
            <p:nvPr/>
          </p:nvSpPr>
          <p:spPr>
            <a:xfrm>
              <a:off x="1820450" y="5627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91"/>
                    <a:pt x="691" y="0"/>
                  </a:cubicBezTo>
                  <a:lnTo>
                    <a:pt x="263" y="0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7"/>
            <p:cNvSpPr/>
            <p:nvPr/>
          </p:nvSpPr>
          <p:spPr>
            <a:xfrm>
              <a:off x="4611875" y="5564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7"/>
            <p:cNvSpPr/>
            <p:nvPr/>
          </p:nvSpPr>
          <p:spPr>
            <a:xfrm>
              <a:off x="1508500" y="556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3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7"/>
            <p:cNvSpPr/>
            <p:nvPr/>
          </p:nvSpPr>
          <p:spPr>
            <a:xfrm>
              <a:off x="6378175" y="547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5" y="155"/>
                  </a:cubicBezTo>
                  <a:cubicBezTo>
                    <a:pt x="155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8" name="Google Shape;13778;p7"/>
            <p:cNvSpPr/>
            <p:nvPr/>
          </p:nvSpPr>
          <p:spPr>
            <a:xfrm>
              <a:off x="3585250" y="5391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51" y="382"/>
                  </a:moveTo>
                  <a:cubicBezTo>
                    <a:pt x="1263" y="1"/>
                    <a:pt x="1" y="656"/>
                    <a:pt x="751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7"/>
            <p:cNvSpPr/>
            <p:nvPr/>
          </p:nvSpPr>
          <p:spPr>
            <a:xfrm>
              <a:off x="987025" y="536200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6" y="620"/>
                  </a:moveTo>
                  <a:cubicBezTo>
                    <a:pt x="1012" y="287"/>
                    <a:pt x="1000" y="1"/>
                    <a:pt x="322" y="48"/>
                  </a:cubicBezTo>
                  <a:cubicBezTo>
                    <a:pt x="262" y="203"/>
                    <a:pt x="0" y="263"/>
                    <a:pt x="95" y="501"/>
                  </a:cubicBezTo>
                  <a:cubicBezTo>
                    <a:pt x="393" y="537"/>
                    <a:pt x="524" y="656"/>
                    <a:pt x="976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7"/>
            <p:cNvSpPr/>
            <p:nvPr/>
          </p:nvSpPr>
          <p:spPr>
            <a:xfrm>
              <a:off x="929875" y="5347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7"/>
            <p:cNvSpPr/>
            <p:nvPr/>
          </p:nvSpPr>
          <p:spPr>
            <a:xfrm>
              <a:off x="6848475" y="526375"/>
              <a:ext cx="17275" cy="12250"/>
            </a:xfrm>
            <a:custGeom>
              <a:avLst/>
              <a:gdLst/>
              <a:ahLst/>
              <a:cxnLst/>
              <a:rect l="l" t="t" r="r" b="b"/>
              <a:pathLst>
                <a:path w="691" h="490" extrusionOk="0">
                  <a:moveTo>
                    <a:pt x="202" y="1"/>
                  </a:moveTo>
                  <a:cubicBezTo>
                    <a:pt x="214" y="144"/>
                    <a:pt x="95" y="251"/>
                    <a:pt x="0" y="334"/>
                  </a:cubicBezTo>
                  <a:cubicBezTo>
                    <a:pt x="274" y="334"/>
                    <a:pt x="298" y="489"/>
                    <a:pt x="655" y="453"/>
                  </a:cubicBezTo>
                  <a:cubicBezTo>
                    <a:pt x="691" y="191"/>
                    <a:pt x="595" y="25"/>
                    <a:pt x="20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7"/>
            <p:cNvSpPr/>
            <p:nvPr/>
          </p:nvSpPr>
          <p:spPr>
            <a:xfrm>
              <a:off x="5915900" y="526375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15"/>
                  </a:moveTo>
                  <a:cubicBezTo>
                    <a:pt x="703" y="215"/>
                    <a:pt x="787" y="25"/>
                    <a:pt x="548" y="1"/>
                  </a:cubicBezTo>
                  <a:cubicBezTo>
                    <a:pt x="537" y="179"/>
                    <a:pt x="1" y="84"/>
                    <a:pt x="120" y="334"/>
                  </a:cubicBezTo>
                  <a:cubicBezTo>
                    <a:pt x="667" y="334"/>
                    <a:pt x="810" y="549"/>
                    <a:pt x="98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7"/>
            <p:cNvSpPr/>
            <p:nvPr/>
          </p:nvSpPr>
          <p:spPr>
            <a:xfrm>
              <a:off x="3201275" y="531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3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7"/>
            <p:cNvSpPr/>
            <p:nvPr/>
          </p:nvSpPr>
          <p:spPr>
            <a:xfrm>
              <a:off x="2872375" y="519250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381"/>
                  </a:moveTo>
                  <a:cubicBezTo>
                    <a:pt x="786" y="369"/>
                    <a:pt x="989" y="143"/>
                    <a:pt x="1000" y="167"/>
                  </a:cubicBezTo>
                  <a:cubicBezTo>
                    <a:pt x="762" y="0"/>
                    <a:pt x="0" y="584"/>
                    <a:pt x="774" y="500"/>
                  </a:cubicBezTo>
                  <a:cubicBezTo>
                    <a:pt x="786" y="500"/>
                    <a:pt x="762" y="405"/>
                    <a:pt x="774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7"/>
            <p:cNvSpPr/>
            <p:nvPr/>
          </p:nvSpPr>
          <p:spPr>
            <a:xfrm>
              <a:off x="4054950" y="520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7"/>
            <p:cNvSpPr/>
            <p:nvPr/>
          </p:nvSpPr>
          <p:spPr>
            <a:xfrm>
              <a:off x="3315575" y="517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7"/>
            <p:cNvSpPr/>
            <p:nvPr/>
          </p:nvSpPr>
          <p:spPr>
            <a:xfrm>
              <a:off x="2125550" y="52072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1"/>
                  </a:moveTo>
                  <a:cubicBezTo>
                    <a:pt x="274" y="24"/>
                    <a:pt x="1" y="1"/>
                    <a:pt x="1" y="108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7"/>
            <p:cNvSpPr/>
            <p:nvPr/>
          </p:nvSpPr>
          <p:spPr>
            <a:xfrm>
              <a:off x="4557400" y="516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79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7"/>
            <p:cNvSpPr/>
            <p:nvPr/>
          </p:nvSpPr>
          <p:spPr>
            <a:xfrm>
              <a:off x="5522100" y="5150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20"/>
                  </a:cubicBezTo>
                  <a:cubicBezTo>
                    <a:pt x="167" y="72"/>
                    <a:pt x="429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7"/>
            <p:cNvSpPr/>
            <p:nvPr/>
          </p:nvSpPr>
          <p:spPr>
            <a:xfrm>
              <a:off x="2206800" y="514775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2"/>
                  </a:moveTo>
                  <a:cubicBezTo>
                    <a:pt x="394" y="24"/>
                    <a:pt x="49" y="1"/>
                    <a:pt x="1" y="132"/>
                  </a:cubicBezTo>
                  <a:cubicBezTo>
                    <a:pt x="263" y="108"/>
                    <a:pt x="620" y="132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7"/>
            <p:cNvSpPr/>
            <p:nvPr/>
          </p:nvSpPr>
          <p:spPr>
            <a:xfrm>
              <a:off x="2138950" y="5144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4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7"/>
            <p:cNvSpPr/>
            <p:nvPr/>
          </p:nvSpPr>
          <p:spPr>
            <a:xfrm>
              <a:off x="1348075" y="511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1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7"/>
            <p:cNvSpPr/>
            <p:nvPr/>
          </p:nvSpPr>
          <p:spPr>
            <a:xfrm>
              <a:off x="4565450" y="506450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45"/>
                  </a:moveTo>
                  <a:cubicBezTo>
                    <a:pt x="417" y="214"/>
                    <a:pt x="488" y="36"/>
                    <a:pt x="214" y="0"/>
                  </a:cubicBezTo>
                  <a:cubicBezTo>
                    <a:pt x="202" y="84"/>
                    <a:pt x="191" y="143"/>
                    <a:pt x="0" y="119"/>
                  </a:cubicBezTo>
                  <a:cubicBezTo>
                    <a:pt x="36" y="262"/>
                    <a:pt x="72" y="381"/>
                    <a:pt x="44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7"/>
            <p:cNvSpPr/>
            <p:nvPr/>
          </p:nvSpPr>
          <p:spPr>
            <a:xfrm>
              <a:off x="4406200" y="502875"/>
              <a:ext cx="30975" cy="16100"/>
            </a:xfrm>
            <a:custGeom>
              <a:avLst/>
              <a:gdLst/>
              <a:ahLst/>
              <a:cxnLst/>
              <a:rect l="l" t="t" r="r" b="b"/>
              <a:pathLst>
                <a:path w="1239" h="644" extrusionOk="0">
                  <a:moveTo>
                    <a:pt x="727" y="369"/>
                  </a:moveTo>
                  <a:cubicBezTo>
                    <a:pt x="1238" y="0"/>
                    <a:pt x="0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7"/>
            <p:cNvSpPr/>
            <p:nvPr/>
          </p:nvSpPr>
          <p:spPr>
            <a:xfrm>
              <a:off x="6356150" y="498100"/>
              <a:ext cx="22050" cy="14025"/>
            </a:xfrm>
            <a:custGeom>
              <a:avLst/>
              <a:gdLst/>
              <a:ahLst/>
              <a:cxnLst/>
              <a:rect l="l" t="t" r="r" b="b"/>
              <a:pathLst>
                <a:path w="882" h="561" extrusionOk="0">
                  <a:moveTo>
                    <a:pt x="548" y="560"/>
                  </a:moveTo>
                  <a:cubicBezTo>
                    <a:pt x="845" y="418"/>
                    <a:pt x="881" y="13"/>
                    <a:pt x="322" y="1"/>
                  </a:cubicBezTo>
                  <a:cubicBezTo>
                    <a:pt x="48" y="144"/>
                    <a:pt x="0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6" name="Google Shape;13796;p7"/>
            <p:cNvSpPr/>
            <p:nvPr/>
          </p:nvSpPr>
          <p:spPr>
            <a:xfrm>
              <a:off x="5625400" y="506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6"/>
                    <a:pt x="429" y="119"/>
                    <a:pt x="429" y="0"/>
                  </a:cubicBezTo>
                  <a:cubicBezTo>
                    <a:pt x="262" y="48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7"/>
            <p:cNvSpPr/>
            <p:nvPr/>
          </p:nvSpPr>
          <p:spPr>
            <a:xfrm>
              <a:off x="4823800" y="5031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8"/>
                  </a:moveTo>
                  <a:lnTo>
                    <a:pt x="536" y="238"/>
                  </a:lnTo>
                  <a:cubicBezTo>
                    <a:pt x="536" y="119"/>
                    <a:pt x="715" y="107"/>
                    <a:pt x="763" y="12"/>
                  </a:cubicBezTo>
                  <a:cubicBezTo>
                    <a:pt x="417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7"/>
            <p:cNvSpPr/>
            <p:nvPr/>
          </p:nvSpPr>
          <p:spPr>
            <a:xfrm>
              <a:off x="6720775" y="5005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62" y="24"/>
                  </a:cubicBezTo>
                  <a:cubicBezTo>
                    <a:pt x="417" y="36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7"/>
            <p:cNvSpPr/>
            <p:nvPr/>
          </p:nvSpPr>
          <p:spPr>
            <a:xfrm>
              <a:off x="6757075" y="4880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394" y="619"/>
                  </a:moveTo>
                  <a:cubicBezTo>
                    <a:pt x="465" y="476"/>
                    <a:pt x="703" y="405"/>
                    <a:pt x="620" y="179"/>
                  </a:cubicBezTo>
                  <a:cubicBezTo>
                    <a:pt x="1" y="0"/>
                    <a:pt x="1" y="667"/>
                    <a:pt x="394" y="6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7"/>
            <p:cNvSpPr/>
            <p:nvPr/>
          </p:nvSpPr>
          <p:spPr>
            <a:xfrm>
              <a:off x="6685350" y="498100"/>
              <a:ext cx="10725" cy="5400"/>
            </a:xfrm>
            <a:custGeom>
              <a:avLst/>
              <a:gdLst/>
              <a:ahLst/>
              <a:cxnLst/>
              <a:rect l="l" t="t" r="r" b="b"/>
              <a:pathLst>
                <a:path w="429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1" name="Google Shape;13801;p7"/>
            <p:cNvSpPr/>
            <p:nvPr/>
          </p:nvSpPr>
          <p:spPr>
            <a:xfrm>
              <a:off x="7003250" y="4972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7"/>
            <p:cNvSpPr/>
            <p:nvPr/>
          </p:nvSpPr>
          <p:spPr>
            <a:xfrm>
              <a:off x="5239325" y="492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1"/>
                  </a:moveTo>
                  <a:cubicBezTo>
                    <a:pt x="287" y="1"/>
                    <a:pt x="108" y="84"/>
                    <a:pt x="1" y="227"/>
                  </a:cubicBezTo>
                  <a:cubicBezTo>
                    <a:pt x="346" y="227"/>
                    <a:pt x="763" y="239"/>
                    <a:pt x="668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7"/>
            <p:cNvSpPr/>
            <p:nvPr/>
          </p:nvSpPr>
          <p:spPr>
            <a:xfrm>
              <a:off x="4742250" y="4945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7"/>
            <p:cNvSpPr/>
            <p:nvPr/>
          </p:nvSpPr>
          <p:spPr>
            <a:xfrm>
              <a:off x="3214975" y="4945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7"/>
            <p:cNvSpPr/>
            <p:nvPr/>
          </p:nvSpPr>
          <p:spPr>
            <a:xfrm>
              <a:off x="6592775" y="4891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82" y="274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7"/>
            <p:cNvSpPr/>
            <p:nvPr/>
          </p:nvSpPr>
          <p:spPr>
            <a:xfrm>
              <a:off x="5626000" y="482025"/>
              <a:ext cx="51800" cy="13425"/>
            </a:xfrm>
            <a:custGeom>
              <a:avLst/>
              <a:gdLst/>
              <a:ahLst/>
              <a:cxnLst/>
              <a:rect l="l" t="t" r="r" b="b"/>
              <a:pathLst>
                <a:path w="2072" h="537" extrusionOk="0">
                  <a:moveTo>
                    <a:pt x="1286" y="537"/>
                  </a:moveTo>
                  <a:cubicBezTo>
                    <a:pt x="2072" y="1"/>
                    <a:pt x="0" y="382"/>
                    <a:pt x="1286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7"/>
            <p:cNvSpPr/>
            <p:nvPr/>
          </p:nvSpPr>
          <p:spPr>
            <a:xfrm>
              <a:off x="6638925" y="486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24"/>
                  </a:moveTo>
                  <a:cubicBezTo>
                    <a:pt x="262" y="1"/>
                    <a:pt x="0" y="84"/>
                    <a:pt x="107" y="143"/>
                  </a:cubicBezTo>
                  <a:cubicBezTo>
                    <a:pt x="179" y="179"/>
                    <a:pt x="441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7"/>
            <p:cNvSpPr/>
            <p:nvPr/>
          </p:nvSpPr>
          <p:spPr>
            <a:xfrm>
              <a:off x="4293975" y="4811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7"/>
            <p:cNvSpPr/>
            <p:nvPr/>
          </p:nvSpPr>
          <p:spPr>
            <a:xfrm>
              <a:off x="280075" y="4832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7"/>
            <p:cNvSpPr/>
            <p:nvPr/>
          </p:nvSpPr>
          <p:spPr>
            <a:xfrm>
              <a:off x="1145675" y="4701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715" y="441"/>
                  </a:moveTo>
                  <a:cubicBezTo>
                    <a:pt x="774" y="191"/>
                    <a:pt x="667" y="24"/>
                    <a:pt x="286" y="1"/>
                  </a:cubicBezTo>
                  <a:cubicBezTo>
                    <a:pt x="0" y="120"/>
                    <a:pt x="107" y="465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7"/>
            <p:cNvSpPr/>
            <p:nvPr/>
          </p:nvSpPr>
          <p:spPr>
            <a:xfrm>
              <a:off x="4489825" y="460300"/>
              <a:ext cx="21475" cy="17900"/>
            </a:xfrm>
            <a:custGeom>
              <a:avLst/>
              <a:gdLst/>
              <a:ahLst/>
              <a:cxnLst/>
              <a:rect l="l" t="t" r="r" b="b"/>
              <a:pathLst>
                <a:path w="859" h="716" extrusionOk="0">
                  <a:moveTo>
                    <a:pt x="858" y="715"/>
                  </a:moveTo>
                  <a:lnTo>
                    <a:pt x="858" y="48"/>
                  </a:lnTo>
                  <a:cubicBezTo>
                    <a:pt x="60" y="1"/>
                    <a:pt x="203" y="465"/>
                    <a:pt x="1" y="7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7"/>
            <p:cNvSpPr/>
            <p:nvPr/>
          </p:nvSpPr>
          <p:spPr>
            <a:xfrm>
              <a:off x="3400700" y="465950"/>
              <a:ext cx="31300" cy="16400"/>
            </a:xfrm>
            <a:custGeom>
              <a:avLst/>
              <a:gdLst/>
              <a:ahLst/>
              <a:cxnLst/>
              <a:rect l="l" t="t" r="r" b="b"/>
              <a:pathLst>
                <a:path w="1252" h="656" extrusionOk="0">
                  <a:moveTo>
                    <a:pt x="727" y="394"/>
                  </a:moveTo>
                  <a:cubicBezTo>
                    <a:pt x="1251" y="1"/>
                    <a:pt x="1" y="656"/>
                    <a:pt x="727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3" name="Google Shape;13813;p7"/>
            <p:cNvSpPr/>
            <p:nvPr/>
          </p:nvSpPr>
          <p:spPr>
            <a:xfrm>
              <a:off x="915575" y="461500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7"/>
                  </a:moveTo>
                  <a:cubicBezTo>
                    <a:pt x="632" y="250"/>
                    <a:pt x="1394" y="12"/>
                    <a:pt x="346" y="0"/>
                  </a:cubicBezTo>
                  <a:cubicBezTo>
                    <a:pt x="477" y="227"/>
                    <a:pt x="1" y="774"/>
                    <a:pt x="775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7"/>
            <p:cNvSpPr/>
            <p:nvPr/>
          </p:nvSpPr>
          <p:spPr>
            <a:xfrm>
              <a:off x="2693175" y="4719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55"/>
                  </a:moveTo>
                  <a:cubicBezTo>
                    <a:pt x="179" y="179"/>
                    <a:pt x="441" y="95"/>
                    <a:pt x="334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7"/>
            <p:cNvSpPr/>
            <p:nvPr/>
          </p:nvSpPr>
          <p:spPr>
            <a:xfrm>
              <a:off x="802175" y="471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5"/>
                    <a:pt x="108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6" name="Google Shape;13816;p7"/>
            <p:cNvSpPr/>
            <p:nvPr/>
          </p:nvSpPr>
          <p:spPr>
            <a:xfrm>
              <a:off x="3378100" y="4662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7" name="Google Shape;13817;p7"/>
            <p:cNvSpPr/>
            <p:nvPr/>
          </p:nvSpPr>
          <p:spPr>
            <a:xfrm>
              <a:off x="486650" y="466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7"/>
            <p:cNvSpPr/>
            <p:nvPr/>
          </p:nvSpPr>
          <p:spPr>
            <a:xfrm>
              <a:off x="5002700" y="463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31" y="156"/>
                  </a:moveTo>
                  <a:cubicBezTo>
                    <a:pt x="191" y="179"/>
                    <a:pt x="453" y="96"/>
                    <a:pt x="346" y="37"/>
                  </a:cubicBezTo>
                  <a:cubicBezTo>
                    <a:pt x="286" y="1"/>
                    <a:pt x="0" y="96"/>
                    <a:pt x="13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7"/>
            <p:cNvSpPr/>
            <p:nvPr/>
          </p:nvSpPr>
          <p:spPr>
            <a:xfrm>
              <a:off x="2896175" y="455250"/>
              <a:ext cx="28300" cy="11925"/>
            </a:xfrm>
            <a:custGeom>
              <a:avLst/>
              <a:gdLst/>
              <a:ahLst/>
              <a:cxnLst/>
              <a:rect l="l" t="t" r="r" b="b"/>
              <a:pathLst>
                <a:path w="1132" h="477" extrusionOk="0">
                  <a:moveTo>
                    <a:pt x="48" y="131"/>
                  </a:moveTo>
                  <a:cubicBezTo>
                    <a:pt x="72" y="262"/>
                    <a:pt x="1" y="465"/>
                    <a:pt x="275" y="477"/>
                  </a:cubicBezTo>
                  <a:cubicBezTo>
                    <a:pt x="287" y="191"/>
                    <a:pt x="1120" y="310"/>
                    <a:pt x="1132" y="24"/>
                  </a:cubicBezTo>
                  <a:cubicBezTo>
                    <a:pt x="453" y="143"/>
                    <a:pt x="549" y="0"/>
                    <a:pt x="4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7"/>
            <p:cNvSpPr/>
            <p:nvPr/>
          </p:nvSpPr>
          <p:spPr>
            <a:xfrm>
              <a:off x="744125" y="455850"/>
              <a:ext cx="25025" cy="11325"/>
            </a:xfrm>
            <a:custGeom>
              <a:avLst/>
              <a:gdLst/>
              <a:ahLst/>
              <a:cxnLst/>
              <a:rect l="l" t="t" r="r" b="b"/>
              <a:pathLst>
                <a:path w="1001" h="453" extrusionOk="0">
                  <a:moveTo>
                    <a:pt x="691" y="453"/>
                  </a:moveTo>
                  <a:cubicBezTo>
                    <a:pt x="751" y="298"/>
                    <a:pt x="1001" y="238"/>
                    <a:pt x="894" y="0"/>
                  </a:cubicBezTo>
                  <a:lnTo>
                    <a:pt x="24" y="0"/>
                  </a:lnTo>
                  <a:cubicBezTo>
                    <a:pt x="1" y="286"/>
                    <a:pt x="370" y="345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7"/>
            <p:cNvSpPr/>
            <p:nvPr/>
          </p:nvSpPr>
          <p:spPr>
            <a:xfrm>
              <a:off x="1978800" y="454950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5" y="191"/>
                    <a:pt x="96" y="0"/>
                    <a:pt x="1" y="250"/>
                  </a:cubicBezTo>
                  <a:cubicBezTo>
                    <a:pt x="215" y="262"/>
                    <a:pt x="251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13822;p7"/>
            <p:cNvSpPr/>
            <p:nvPr/>
          </p:nvSpPr>
          <p:spPr>
            <a:xfrm>
              <a:off x="1418925" y="4612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0" y="120"/>
                  </a:moveTo>
                  <a:cubicBezTo>
                    <a:pt x="167" y="84"/>
                    <a:pt x="441" y="120"/>
                    <a:pt x="441" y="0"/>
                  </a:cubicBezTo>
                  <a:cubicBezTo>
                    <a:pt x="262" y="48"/>
                    <a:pt x="0" y="12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7"/>
            <p:cNvSpPr/>
            <p:nvPr/>
          </p:nvSpPr>
          <p:spPr>
            <a:xfrm>
              <a:off x="445275" y="4540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36" y="179"/>
                  </a:moveTo>
                  <a:cubicBezTo>
                    <a:pt x="1" y="298"/>
                    <a:pt x="203" y="477"/>
                    <a:pt x="263" y="298"/>
                  </a:cubicBezTo>
                  <a:cubicBezTo>
                    <a:pt x="287" y="179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7"/>
            <p:cNvSpPr/>
            <p:nvPr/>
          </p:nvSpPr>
          <p:spPr>
            <a:xfrm>
              <a:off x="2807175" y="4579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7"/>
            <p:cNvSpPr/>
            <p:nvPr/>
          </p:nvSpPr>
          <p:spPr>
            <a:xfrm>
              <a:off x="6193025" y="4552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6" name="Google Shape;13826;p7"/>
            <p:cNvSpPr/>
            <p:nvPr/>
          </p:nvSpPr>
          <p:spPr>
            <a:xfrm>
              <a:off x="4473750" y="449300"/>
              <a:ext cx="25050" cy="10150"/>
            </a:xfrm>
            <a:custGeom>
              <a:avLst/>
              <a:gdLst/>
              <a:ahLst/>
              <a:cxnLst/>
              <a:rect l="l" t="t" r="r" b="b"/>
              <a:pathLst>
                <a:path w="1002" h="406" extrusionOk="0">
                  <a:moveTo>
                    <a:pt x="846" y="262"/>
                  </a:moveTo>
                  <a:cubicBezTo>
                    <a:pt x="1001" y="0"/>
                    <a:pt x="1" y="24"/>
                    <a:pt x="191" y="262"/>
                  </a:cubicBezTo>
                  <a:cubicBezTo>
                    <a:pt x="275" y="357"/>
                    <a:pt x="775" y="405"/>
                    <a:pt x="846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7" name="Google Shape;13827;p7"/>
            <p:cNvSpPr/>
            <p:nvPr/>
          </p:nvSpPr>
          <p:spPr>
            <a:xfrm>
              <a:off x="4418100" y="441550"/>
              <a:ext cx="19075" cy="17000"/>
            </a:xfrm>
            <a:custGeom>
              <a:avLst/>
              <a:gdLst/>
              <a:ahLst/>
              <a:cxnLst/>
              <a:rect l="l" t="t" r="r" b="b"/>
              <a:pathLst>
                <a:path w="763" h="680" extrusionOk="0">
                  <a:moveTo>
                    <a:pt x="465" y="679"/>
                  </a:moveTo>
                  <a:cubicBezTo>
                    <a:pt x="381" y="477"/>
                    <a:pt x="762" y="1"/>
                    <a:pt x="36" y="120"/>
                  </a:cubicBezTo>
                  <a:cubicBezTo>
                    <a:pt x="0" y="394"/>
                    <a:pt x="0" y="667"/>
                    <a:pt x="465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8" name="Google Shape;13828;p7"/>
            <p:cNvSpPr/>
            <p:nvPr/>
          </p:nvSpPr>
          <p:spPr>
            <a:xfrm>
              <a:off x="6301675" y="44960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7"/>
            <p:cNvSpPr/>
            <p:nvPr/>
          </p:nvSpPr>
          <p:spPr>
            <a:xfrm>
              <a:off x="7111900" y="4436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56"/>
                  </a:moveTo>
                  <a:cubicBezTo>
                    <a:pt x="155" y="180"/>
                    <a:pt x="429" y="96"/>
                    <a:pt x="310" y="37"/>
                  </a:cubicBezTo>
                  <a:cubicBezTo>
                    <a:pt x="262" y="1"/>
                    <a:pt x="0" y="96"/>
                    <a:pt x="95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7"/>
            <p:cNvSpPr/>
            <p:nvPr/>
          </p:nvSpPr>
          <p:spPr>
            <a:xfrm>
              <a:off x="5856375" y="440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79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7"/>
            <p:cNvSpPr/>
            <p:nvPr/>
          </p:nvSpPr>
          <p:spPr>
            <a:xfrm>
              <a:off x="1464750" y="4409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7"/>
            <p:cNvSpPr/>
            <p:nvPr/>
          </p:nvSpPr>
          <p:spPr>
            <a:xfrm>
              <a:off x="3739750" y="432625"/>
              <a:ext cx="21450" cy="9250"/>
            </a:xfrm>
            <a:custGeom>
              <a:avLst/>
              <a:gdLst/>
              <a:ahLst/>
              <a:cxnLst/>
              <a:rect l="l" t="t" r="r" b="b"/>
              <a:pathLst>
                <a:path w="858" h="370" extrusionOk="0">
                  <a:moveTo>
                    <a:pt x="857" y="24"/>
                  </a:moveTo>
                  <a:cubicBezTo>
                    <a:pt x="369" y="0"/>
                    <a:pt x="48" y="60"/>
                    <a:pt x="0" y="250"/>
                  </a:cubicBezTo>
                  <a:cubicBezTo>
                    <a:pt x="417" y="215"/>
                    <a:pt x="476" y="370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3" name="Google Shape;13833;p7"/>
            <p:cNvSpPr/>
            <p:nvPr/>
          </p:nvSpPr>
          <p:spPr>
            <a:xfrm>
              <a:off x="3386125" y="4356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1"/>
                    <a:pt x="24" y="131"/>
                  </a:cubicBezTo>
                  <a:cubicBezTo>
                    <a:pt x="1" y="203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7"/>
            <p:cNvSpPr/>
            <p:nvPr/>
          </p:nvSpPr>
          <p:spPr>
            <a:xfrm>
              <a:off x="1503150" y="4379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6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7"/>
            <p:cNvSpPr/>
            <p:nvPr/>
          </p:nvSpPr>
          <p:spPr>
            <a:xfrm>
              <a:off x="658100" y="429650"/>
              <a:ext cx="23550" cy="12525"/>
            </a:xfrm>
            <a:custGeom>
              <a:avLst/>
              <a:gdLst/>
              <a:ahLst/>
              <a:cxnLst/>
              <a:rect l="l" t="t" r="r" b="b"/>
              <a:pathLst>
                <a:path w="942" h="501" extrusionOk="0">
                  <a:moveTo>
                    <a:pt x="1" y="489"/>
                  </a:moveTo>
                  <a:cubicBezTo>
                    <a:pt x="382" y="500"/>
                    <a:pt x="679" y="453"/>
                    <a:pt x="870" y="369"/>
                  </a:cubicBezTo>
                  <a:cubicBezTo>
                    <a:pt x="941" y="72"/>
                    <a:pt x="572" y="0"/>
                    <a:pt x="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7"/>
            <p:cNvSpPr/>
            <p:nvPr/>
          </p:nvSpPr>
          <p:spPr>
            <a:xfrm>
              <a:off x="7293750" y="432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7"/>
            <p:cNvSpPr/>
            <p:nvPr/>
          </p:nvSpPr>
          <p:spPr>
            <a:xfrm>
              <a:off x="2880700" y="427575"/>
              <a:ext cx="32775" cy="14300"/>
            </a:xfrm>
            <a:custGeom>
              <a:avLst/>
              <a:gdLst/>
              <a:ahLst/>
              <a:cxnLst/>
              <a:rect l="l" t="t" r="r" b="b"/>
              <a:pathLst>
                <a:path w="1311" h="572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9" y="202"/>
                    <a:pt x="179" y="345"/>
                    <a:pt x="1" y="452"/>
                  </a:cubicBezTo>
                  <a:cubicBezTo>
                    <a:pt x="953" y="572"/>
                    <a:pt x="977" y="214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7"/>
            <p:cNvSpPr/>
            <p:nvPr/>
          </p:nvSpPr>
          <p:spPr>
            <a:xfrm>
              <a:off x="1804075" y="433225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6"/>
                  </a:moveTo>
                  <a:lnTo>
                    <a:pt x="679" y="0"/>
                  </a:lnTo>
                  <a:lnTo>
                    <a:pt x="25" y="0"/>
                  </a:lnTo>
                  <a:cubicBezTo>
                    <a:pt x="1" y="215"/>
                    <a:pt x="239" y="274"/>
                    <a:pt x="67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7"/>
            <p:cNvSpPr/>
            <p:nvPr/>
          </p:nvSpPr>
          <p:spPr>
            <a:xfrm>
              <a:off x="1745750" y="422200"/>
              <a:ext cx="35725" cy="14925"/>
            </a:xfrm>
            <a:custGeom>
              <a:avLst/>
              <a:gdLst/>
              <a:ahLst/>
              <a:cxnLst/>
              <a:rect l="l" t="t" r="r" b="b"/>
              <a:pathLst>
                <a:path w="1429" h="597" extrusionOk="0">
                  <a:moveTo>
                    <a:pt x="405" y="560"/>
                  </a:moveTo>
                  <a:cubicBezTo>
                    <a:pt x="1429" y="596"/>
                    <a:pt x="976" y="36"/>
                    <a:pt x="405" y="1"/>
                  </a:cubicBezTo>
                  <a:cubicBezTo>
                    <a:pt x="0" y="203"/>
                    <a:pt x="536" y="203"/>
                    <a:pt x="40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7"/>
            <p:cNvSpPr/>
            <p:nvPr/>
          </p:nvSpPr>
          <p:spPr>
            <a:xfrm>
              <a:off x="3846900" y="425175"/>
              <a:ext cx="17875" cy="8375"/>
            </a:xfrm>
            <a:custGeom>
              <a:avLst/>
              <a:gdLst/>
              <a:ahLst/>
              <a:cxnLst/>
              <a:rect l="l" t="t" r="r" b="b"/>
              <a:pathLst>
                <a:path w="715" h="335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62" y="144"/>
                    <a:pt x="0" y="156"/>
                    <a:pt x="60" y="334"/>
                  </a:cubicBezTo>
                  <a:lnTo>
                    <a:pt x="71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7"/>
            <p:cNvSpPr/>
            <p:nvPr/>
          </p:nvSpPr>
          <p:spPr>
            <a:xfrm>
              <a:off x="1674300" y="430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83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7"/>
            <p:cNvSpPr/>
            <p:nvPr/>
          </p:nvSpPr>
          <p:spPr>
            <a:xfrm>
              <a:off x="1076900" y="417750"/>
              <a:ext cx="15800" cy="14000"/>
            </a:xfrm>
            <a:custGeom>
              <a:avLst/>
              <a:gdLst/>
              <a:ahLst/>
              <a:cxnLst/>
              <a:rect l="l" t="t" r="r" b="b"/>
              <a:pathLst>
                <a:path w="632" h="560" extrusionOk="0">
                  <a:moveTo>
                    <a:pt x="418" y="512"/>
                  </a:moveTo>
                  <a:cubicBezTo>
                    <a:pt x="429" y="441"/>
                    <a:pt x="441" y="381"/>
                    <a:pt x="632" y="417"/>
                  </a:cubicBezTo>
                  <a:lnTo>
                    <a:pt x="632" y="191"/>
                  </a:lnTo>
                  <a:cubicBezTo>
                    <a:pt x="96" y="0"/>
                    <a:pt x="1" y="560"/>
                    <a:pt x="41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7"/>
            <p:cNvSpPr/>
            <p:nvPr/>
          </p:nvSpPr>
          <p:spPr>
            <a:xfrm>
              <a:off x="5763800" y="42430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120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7"/>
            <p:cNvSpPr/>
            <p:nvPr/>
          </p:nvSpPr>
          <p:spPr>
            <a:xfrm>
              <a:off x="5686125" y="414175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6"/>
                  </a:moveTo>
                  <a:cubicBezTo>
                    <a:pt x="2048" y="0"/>
                    <a:pt x="0" y="393"/>
                    <a:pt x="1262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7"/>
            <p:cNvSpPr/>
            <p:nvPr/>
          </p:nvSpPr>
          <p:spPr>
            <a:xfrm>
              <a:off x="4820525" y="419225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7" y="191"/>
                    <a:pt x="751" y="179"/>
                    <a:pt x="667" y="1"/>
                  </a:cubicBezTo>
                  <a:lnTo>
                    <a:pt x="239" y="1"/>
                  </a:lnTo>
                  <a:cubicBezTo>
                    <a:pt x="1" y="155"/>
                    <a:pt x="1" y="275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7"/>
            <p:cNvSpPr/>
            <p:nvPr/>
          </p:nvSpPr>
          <p:spPr>
            <a:xfrm>
              <a:off x="337525" y="418325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1" y="275"/>
                  </a:moveTo>
                  <a:cubicBezTo>
                    <a:pt x="227" y="275"/>
                    <a:pt x="251" y="358"/>
                    <a:pt x="429" y="394"/>
                  </a:cubicBezTo>
                  <a:cubicBezTo>
                    <a:pt x="1025" y="191"/>
                    <a:pt x="120" y="1"/>
                    <a:pt x="1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7"/>
            <p:cNvSpPr/>
            <p:nvPr/>
          </p:nvSpPr>
          <p:spPr>
            <a:xfrm>
              <a:off x="5905200" y="42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7"/>
            <p:cNvSpPr/>
            <p:nvPr/>
          </p:nvSpPr>
          <p:spPr>
            <a:xfrm>
              <a:off x="4910725" y="42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7"/>
            <p:cNvSpPr/>
            <p:nvPr/>
          </p:nvSpPr>
          <p:spPr>
            <a:xfrm>
              <a:off x="2209800" y="421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1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67" y="179"/>
                    <a:pt x="429" y="95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7"/>
            <p:cNvSpPr/>
            <p:nvPr/>
          </p:nvSpPr>
          <p:spPr>
            <a:xfrm>
              <a:off x="5781375" y="4097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82"/>
                  </a:moveTo>
                  <a:cubicBezTo>
                    <a:pt x="1250" y="1"/>
                    <a:pt x="0" y="656"/>
                    <a:pt x="714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7"/>
            <p:cNvSpPr/>
            <p:nvPr/>
          </p:nvSpPr>
          <p:spPr>
            <a:xfrm>
              <a:off x="4071025" y="41535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56"/>
                  </a:moveTo>
                  <a:cubicBezTo>
                    <a:pt x="441" y="37"/>
                    <a:pt x="48" y="1"/>
                    <a:pt x="1" y="156"/>
                  </a:cubicBezTo>
                  <a:cubicBezTo>
                    <a:pt x="251" y="156"/>
                    <a:pt x="334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7"/>
            <p:cNvSpPr/>
            <p:nvPr/>
          </p:nvSpPr>
          <p:spPr>
            <a:xfrm>
              <a:off x="3867425" y="4183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6" y="180"/>
                    <a:pt x="430" y="96"/>
                    <a:pt x="322" y="37"/>
                  </a:cubicBezTo>
                  <a:cubicBezTo>
                    <a:pt x="263" y="1"/>
                    <a:pt x="1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7"/>
            <p:cNvSpPr/>
            <p:nvPr/>
          </p:nvSpPr>
          <p:spPr>
            <a:xfrm>
              <a:off x="397350" y="4192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51" y="24"/>
                    <a:pt x="1" y="1"/>
                    <a:pt x="1" y="120"/>
                  </a:cubicBezTo>
                  <a:cubicBezTo>
                    <a:pt x="168" y="84"/>
                    <a:pt x="418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7"/>
            <p:cNvSpPr/>
            <p:nvPr/>
          </p:nvSpPr>
          <p:spPr>
            <a:xfrm>
              <a:off x="6005200" y="4106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51" y="0"/>
                  </a:lnTo>
                  <a:cubicBezTo>
                    <a:pt x="1" y="179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7"/>
            <p:cNvSpPr/>
            <p:nvPr/>
          </p:nvSpPr>
          <p:spPr>
            <a:xfrm>
              <a:off x="1937725" y="415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67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7"/>
            <p:cNvSpPr/>
            <p:nvPr/>
          </p:nvSpPr>
          <p:spPr>
            <a:xfrm>
              <a:off x="1671625" y="4126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6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7"/>
            <p:cNvSpPr/>
            <p:nvPr/>
          </p:nvSpPr>
          <p:spPr>
            <a:xfrm>
              <a:off x="1391825" y="40940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67"/>
                  </a:moveTo>
                  <a:cubicBezTo>
                    <a:pt x="191" y="179"/>
                    <a:pt x="96" y="1"/>
                    <a:pt x="1" y="167"/>
                  </a:cubicBezTo>
                  <a:cubicBezTo>
                    <a:pt x="1" y="287"/>
                    <a:pt x="382" y="310"/>
                    <a:pt x="441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7"/>
            <p:cNvSpPr/>
            <p:nvPr/>
          </p:nvSpPr>
          <p:spPr>
            <a:xfrm>
              <a:off x="3625450" y="4079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7"/>
            <p:cNvSpPr/>
            <p:nvPr/>
          </p:nvSpPr>
          <p:spPr>
            <a:xfrm>
              <a:off x="1446300" y="4079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7"/>
            <p:cNvSpPr/>
            <p:nvPr/>
          </p:nvSpPr>
          <p:spPr>
            <a:xfrm>
              <a:off x="6505575" y="407625"/>
              <a:ext cx="16375" cy="3600"/>
            </a:xfrm>
            <a:custGeom>
              <a:avLst/>
              <a:gdLst/>
              <a:ahLst/>
              <a:cxnLst/>
              <a:rect l="l" t="t" r="r" b="b"/>
              <a:pathLst>
                <a:path w="655" h="144" extrusionOk="0">
                  <a:moveTo>
                    <a:pt x="655" y="12"/>
                  </a:moveTo>
                  <a:cubicBezTo>
                    <a:pt x="405" y="24"/>
                    <a:pt x="48" y="0"/>
                    <a:pt x="0" y="131"/>
                  </a:cubicBezTo>
                  <a:cubicBezTo>
                    <a:pt x="274" y="119"/>
                    <a:pt x="631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7"/>
            <p:cNvSpPr/>
            <p:nvPr/>
          </p:nvSpPr>
          <p:spPr>
            <a:xfrm>
              <a:off x="3772175" y="4049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1" y="119"/>
                  </a:moveTo>
                  <a:cubicBezTo>
                    <a:pt x="1" y="179"/>
                    <a:pt x="180" y="250"/>
                    <a:pt x="203" y="119"/>
                  </a:cubicBezTo>
                  <a:cubicBezTo>
                    <a:pt x="215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7"/>
            <p:cNvSpPr/>
            <p:nvPr/>
          </p:nvSpPr>
          <p:spPr>
            <a:xfrm>
              <a:off x="739675" y="401375"/>
              <a:ext cx="10725" cy="7450"/>
            </a:xfrm>
            <a:custGeom>
              <a:avLst/>
              <a:gdLst/>
              <a:ahLst/>
              <a:cxnLst/>
              <a:rect l="l" t="t" r="r" b="b"/>
              <a:pathLst>
                <a:path w="429" h="298" extrusionOk="0">
                  <a:moveTo>
                    <a:pt x="429" y="155"/>
                  </a:moveTo>
                  <a:cubicBezTo>
                    <a:pt x="179" y="179"/>
                    <a:pt x="83" y="0"/>
                    <a:pt x="0" y="155"/>
                  </a:cubicBezTo>
                  <a:cubicBezTo>
                    <a:pt x="0" y="262"/>
                    <a:pt x="369" y="298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7"/>
            <p:cNvSpPr/>
            <p:nvPr/>
          </p:nvSpPr>
          <p:spPr>
            <a:xfrm>
              <a:off x="1174250" y="399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20"/>
                  </a:moveTo>
                  <a:cubicBezTo>
                    <a:pt x="226" y="60"/>
                    <a:pt x="48" y="1"/>
                    <a:pt x="0" y="120"/>
                  </a:cubicBezTo>
                  <a:cubicBezTo>
                    <a:pt x="0" y="180"/>
                    <a:pt x="179" y="263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7"/>
            <p:cNvSpPr/>
            <p:nvPr/>
          </p:nvSpPr>
          <p:spPr>
            <a:xfrm>
              <a:off x="3032800" y="3960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3" y="215"/>
                    <a:pt x="191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7"/>
            <p:cNvSpPr/>
            <p:nvPr/>
          </p:nvSpPr>
          <p:spPr>
            <a:xfrm>
              <a:off x="6190650" y="393325"/>
              <a:ext cx="11025" cy="6875"/>
            </a:xfrm>
            <a:custGeom>
              <a:avLst/>
              <a:gdLst/>
              <a:ahLst/>
              <a:cxnLst/>
              <a:rect l="l" t="t" r="r" b="b"/>
              <a:pathLst>
                <a:path w="441" h="275" extrusionOk="0">
                  <a:moveTo>
                    <a:pt x="441" y="144"/>
                  </a:moveTo>
                  <a:cubicBezTo>
                    <a:pt x="393" y="1"/>
                    <a:pt x="203" y="60"/>
                    <a:pt x="12" y="144"/>
                  </a:cubicBezTo>
                  <a:cubicBezTo>
                    <a:pt x="0" y="263"/>
                    <a:pt x="381" y="275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7"/>
            <p:cNvSpPr/>
            <p:nvPr/>
          </p:nvSpPr>
          <p:spPr>
            <a:xfrm>
              <a:off x="3576625" y="3939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7"/>
            <p:cNvSpPr/>
            <p:nvPr/>
          </p:nvSpPr>
          <p:spPr>
            <a:xfrm>
              <a:off x="2437800" y="3960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8"/>
                    <a:pt x="453" y="72"/>
                    <a:pt x="345" y="13"/>
                  </a:cubicBezTo>
                  <a:cubicBezTo>
                    <a:pt x="274" y="1"/>
                    <a:pt x="0" y="96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7"/>
            <p:cNvSpPr/>
            <p:nvPr/>
          </p:nvSpPr>
          <p:spPr>
            <a:xfrm>
              <a:off x="2217825" y="3933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0" y="144"/>
                  </a:moveTo>
                  <a:cubicBezTo>
                    <a:pt x="0" y="203"/>
                    <a:pt x="179" y="275"/>
                    <a:pt x="215" y="144"/>
                  </a:cubicBezTo>
                  <a:cubicBezTo>
                    <a:pt x="215" y="84"/>
                    <a:pt x="36" y="1"/>
                    <a:pt x="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7"/>
            <p:cNvSpPr/>
            <p:nvPr/>
          </p:nvSpPr>
          <p:spPr>
            <a:xfrm>
              <a:off x="1717750" y="3933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1" y="203"/>
                    <a:pt x="180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7"/>
            <p:cNvSpPr/>
            <p:nvPr/>
          </p:nvSpPr>
          <p:spPr>
            <a:xfrm>
              <a:off x="647400" y="3969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7"/>
            <p:cNvSpPr/>
            <p:nvPr/>
          </p:nvSpPr>
          <p:spPr>
            <a:xfrm>
              <a:off x="5506025" y="3879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1"/>
                    <a:pt x="191" y="60"/>
                    <a:pt x="1" y="131"/>
                  </a:cubicBezTo>
                  <a:cubicBezTo>
                    <a:pt x="1" y="239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7"/>
            <p:cNvSpPr/>
            <p:nvPr/>
          </p:nvSpPr>
          <p:spPr>
            <a:xfrm>
              <a:off x="5068475" y="3903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7"/>
            <p:cNvSpPr/>
            <p:nvPr/>
          </p:nvSpPr>
          <p:spPr>
            <a:xfrm>
              <a:off x="4185025" y="385600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0"/>
                  </a:moveTo>
                  <a:lnTo>
                    <a:pt x="227" y="0"/>
                  </a:lnTo>
                  <a:cubicBezTo>
                    <a:pt x="227" y="119"/>
                    <a:pt x="49" y="131"/>
                    <a:pt x="1" y="226"/>
                  </a:cubicBezTo>
                  <a:cubicBezTo>
                    <a:pt x="287" y="238"/>
                    <a:pt x="299" y="369"/>
                    <a:pt x="65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7"/>
            <p:cNvSpPr/>
            <p:nvPr/>
          </p:nvSpPr>
          <p:spPr>
            <a:xfrm>
              <a:off x="2427375" y="3853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8"/>
                    <a:pt x="762" y="12"/>
                  </a:cubicBezTo>
                  <a:cubicBezTo>
                    <a:pt x="417" y="24"/>
                    <a:pt x="0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7"/>
            <p:cNvSpPr/>
            <p:nvPr/>
          </p:nvSpPr>
          <p:spPr>
            <a:xfrm>
              <a:off x="5677175" y="38500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55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7"/>
            <p:cNvSpPr/>
            <p:nvPr/>
          </p:nvSpPr>
          <p:spPr>
            <a:xfrm>
              <a:off x="3764150" y="373975"/>
              <a:ext cx="31875" cy="14325"/>
            </a:xfrm>
            <a:custGeom>
              <a:avLst/>
              <a:gdLst/>
              <a:ahLst/>
              <a:cxnLst/>
              <a:rect l="l" t="t" r="r" b="b"/>
              <a:pathLst>
                <a:path w="1275" h="573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9"/>
                    <a:pt x="774" y="334"/>
                    <a:pt x="953" y="1"/>
                  </a:cubicBezTo>
                  <a:cubicBezTo>
                    <a:pt x="0" y="60"/>
                    <a:pt x="643" y="239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7"/>
            <p:cNvSpPr/>
            <p:nvPr/>
          </p:nvSpPr>
          <p:spPr>
            <a:xfrm>
              <a:off x="2214850" y="3850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7"/>
            <p:cNvSpPr/>
            <p:nvPr/>
          </p:nvSpPr>
          <p:spPr>
            <a:xfrm>
              <a:off x="1714775" y="385000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1"/>
                  </a:moveTo>
                  <a:cubicBezTo>
                    <a:pt x="180" y="155"/>
                    <a:pt x="453" y="72"/>
                    <a:pt x="346" y="12"/>
                  </a:cubicBezTo>
                  <a:cubicBezTo>
                    <a:pt x="275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7"/>
            <p:cNvSpPr/>
            <p:nvPr/>
          </p:nvSpPr>
          <p:spPr>
            <a:xfrm>
              <a:off x="376825" y="371900"/>
              <a:ext cx="36625" cy="19375"/>
            </a:xfrm>
            <a:custGeom>
              <a:avLst/>
              <a:gdLst/>
              <a:ahLst/>
              <a:cxnLst/>
              <a:rect l="l" t="t" r="r" b="b"/>
              <a:pathLst>
                <a:path w="1465" h="775" extrusionOk="0">
                  <a:moveTo>
                    <a:pt x="1465" y="429"/>
                  </a:moveTo>
                  <a:cubicBezTo>
                    <a:pt x="1048" y="382"/>
                    <a:pt x="1298" y="1"/>
                    <a:pt x="596" y="84"/>
                  </a:cubicBezTo>
                  <a:cubicBezTo>
                    <a:pt x="0" y="263"/>
                    <a:pt x="1131" y="774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7"/>
            <p:cNvSpPr/>
            <p:nvPr/>
          </p:nvSpPr>
          <p:spPr>
            <a:xfrm>
              <a:off x="7013950" y="3793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67"/>
                    <a:pt x="441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7"/>
            <p:cNvSpPr/>
            <p:nvPr/>
          </p:nvSpPr>
          <p:spPr>
            <a:xfrm>
              <a:off x="5837325" y="3799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83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7"/>
            <p:cNvSpPr/>
            <p:nvPr/>
          </p:nvSpPr>
          <p:spPr>
            <a:xfrm>
              <a:off x="3570375" y="37160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215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7"/>
            <p:cNvSpPr/>
            <p:nvPr/>
          </p:nvSpPr>
          <p:spPr>
            <a:xfrm>
              <a:off x="2649725" y="3734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7"/>
            <p:cNvSpPr/>
            <p:nvPr/>
          </p:nvSpPr>
          <p:spPr>
            <a:xfrm>
              <a:off x="1334675" y="3734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96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7"/>
            <p:cNvSpPr/>
            <p:nvPr/>
          </p:nvSpPr>
          <p:spPr>
            <a:xfrm>
              <a:off x="443200" y="3734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8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7"/>
            <p:cNvSpPr/>
            <p:nvPr/>
          </p:nvSpPr>
          <p:spPr>
            <a:xfrm>
              <a:off x="3818325" y="3707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7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7"/>
            <p:cNvSpPr/>
            <p:nvPr/>
          </p:nvSpPr>
          <p:spPr>
            <a:xfrm>
              <a:off x="1935050" y="364750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1" y="275"/>
                  </a:moveTo>
                  <a:cubicBezTo>
                    <a:pt x="298" y="418"/>
                    <a:pt x="810" y="418"/>
                    <a:pt x="882" y="156"/>
                  </a:cubicBezTo>
                  <a:cubicBezTo>
                    <a:pt x="584" y="1"/>
                    <a:pt x="60" y="1"/>
                    <a:pt x="1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7"/>
            <p:cNvSpPr/>
            <p:nvPr/>
          </p:nvSpPr>
          <p:spPr>
            <a:xfrm>
              <a:off x="6908300" y="36505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4"/>
                  </a:moveTo>
                  <a:cubicBezTo>
                    <a:pt x="381" y="1"/>
                    <a:pt x="191" y="60"/>
                    <a:pt x="0" y="144"/>
                  </a:cubicBezTo>
                  <a:cubicBezTo>
                    <a:pt x="0" y="263"/>
                    <a:pt x="369" y="286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7"/>
            <p:cNvSpPr/>
            <p:nvPr/>
          </p:nvSpPr>
          <p:spPr>
            <a:xfrm>
              <a:off x="6359125" y="3650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03"/>
                    <a:pt x="179" y="275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7"/>
            <p:cNvSpPr/>
            <p:nvPr/>
          </p:nvSpPr>
          <p:spPr>
            <a:xfrm>
              <a:off x="3864750" y="3659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7"/>
            <p:cNvSpPr/>
            <p:nvPr/>
          </p:nvSpPr>
          <p:spPr>
            <a:xfrm>
              <a:off x="1334675" y="367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7"/>
            <p:cNvSpPr/>
            <p:nvPr/>
          </p:nvSpPr>
          <p:spPr>
            <a:xfrm>
              <a:off x="1309975" y="3659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4"/>
                    <a:pt x="0" y="227"/>
                  </a:cubicBezTo>
                  <a:cubicBezTo>
                    <a:pt x="346" y="203"/>
                    <a:pt x="762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7"/>
            <p:cNvSpPr/>
            <p:nvPr/>
          </p:nvSpPr>
          <p:spPr>
            <a:xfrm>
              <a:off x="378000" y="3677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22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80" y="179"/>
                    <a:pt x="453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7"/>
            <p:cNvSpPr/>
            <p:nvPr/>
          </p:nvSpPr>
          <p:spPr>
            <a:xfrm>
              <a:off x="7027650" y="359100"/>
              <a:ext cx="21750" cy="10750"/>
            </a:xfrm>
            <a:custGeom>
              <a:avLst/>
              <a:gdLst/>
              <a:ahLst/>
              <a:cxnLst/>
              <a:rect l="l" t="t" r="r" b="b"/>
              <a:pathLst>
                <a:path w="870" h="430" extrusionOk="0">
                  <a:moveTo>
                    <a:pt x="870" y="382"/>
                  </a:moveTo>
                  <a:lnTo>
                    <a:pt x="870" y="36"/>
                  </a:lnTo>
                  <a:cubicBezTo>
                    <a:pt x="370" y="1"/>
                    <a:pt x="48" y="60"/>
                    <a:pt x="1" y="263"/>
                  </a:cubicBezTo>
                  <a:cubicBezTo>
                    <a:pt x="286" y="298"/>
                    <a:pt x="405" y="429"/>
                    <a:pt x="87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7"/>
            <p:cNvSpPr/>
            <p:nvPr/>
          </p:nvSpPr>
          <p:spPr>
            <a:xfrm>
              <a:off x="6532950" y="3626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1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7"/>
            <p:cNvSpPr/>
            <p:nvPr/>
          </p:nvSpPr>
          <p:spPr>
            <a:xfrm>
              <a:off x="6293625" y="354350"/>
              <a:ext cx="23550" cy="14300"/>
            </a:xfrm>
            <a:custGeom>
              <a:avLst/>
              <a:gdLst/>
              <a:ahLst/>
              <a:cxnLst/>
              <a:rect l="l" t="t" r="r" b="b"/>
              <a:pathLst>
                <a:path w="942" h="572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775" y="286"/>
                    <a:pt x="941" y="167"/>
                    <a:pt x="429" y="0"/>
                  </a:cubicBezTo>
                  <a:cubicBezTo>
                    <a:pt x="596" y="310"/>
                    <a:pt x="1" y="226"/>
                    <a:pt x="1" y="453"/>
                  </a:cubicBezTo>
                  <a:cubicBezTo>
                    <a:pt x="144" y="464"/>
                    <a:pt x="263" y="476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7"/>
            <p:cNvSpPr/>
            <p:nvPr/>
          </p:nvSpPr>
          <p:spPr>
            <a:xfrm>
              <a:off x="6239150" y="35970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25" y="191"/>
                    <a:pt x="203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7"/>
            <p:cNvSpPr/>
            <p:nvPr/>
          </p:nvSpPr>
          <p:spPr>
            <a:xfrm>
              <a:off x="3617400" y="352550"/>
              <a:ext cx="46475" cy="13425"/>
            </a:xfrm>
            <a:custGeom>
              <a:avLst/>
              <a:gdLst/>
              <a:ahLst/>
              <a:cxnLst/>
              <a:rect l="l" t="t" r="r" b="b"/>
              <a:pathLst>
                <a:path w="1859" h="537" extrusionOk="0">
                  <a:moveTo>
                    <a:pt x="751" y="536"/>
                  </a:moveTo>
                  <a:cubicBezTo>
                    <a:pt x="1858" y="72"/>
                    <a:pt x="1" y="1"/>
                    <a:pt x="751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7"/>
            <p:cNvSpPr/>
            <p:nvPr/>
          </p:nvSpPr>
          <p:spPr>
            <a:xfrm>
              <a:off x="3886200" y="3603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84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7"/>
            <p:cNvSpPr/>
            <p:nvPr/>
          </p:nvSpPr>
          <p:spPr>
            <a:xfrm>
              <a:off x="3462625" y="3573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7"/>
            <p:cNvSpPr/>
            <p:nvPr/>
          </p:nvSpPr>
          <p:spPr>
            <a:xfrm>
              <a:off x="2658050" y="35702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7"/>
            <p:cNvSpPr/>
            <p:nvPr/>
          </p:nvSpPr>
          <p:spPr>
            <a:xfrm>
              <a:off x="1309975" y="3540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7"/>
            <p:cNvSpPr/>
            <p:nvPr/>
          </p:nvSpPr>
          <p:spPr>
            <a:xfrm>
              <a:off x="7179750" y="34540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1" y="358"/>
                  </a:moveTo>
                  <a:cubicBezTo>
                    <a:pt x="882" y="763"/>
                    <a:pt x="513" y="1"/>
                    <a:pt x="1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7"/>
            <p:cNvSpPr/>
            <p:nvPr/>
          </p:nvSpPr>
          <p:spPr>
            <a:xfrm>
              <a:off x="5380725" y="35107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12" y="203"/>
                    <a:pt x="191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7"/>
            <p:cNvSpPr/>
            <p:nvPr/>
          </p:nvSpPr>
          <p:spPr>
            <a:xfrm>
              <a:off x="7155350" y="3510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8" y="131"/>
                  </a:moveTo>
                  <a:cubicBezTo>
                    <a:pt x="167" y="167"/>
                    <a:pt x="429" y="72"/>
                    <a:pt x="322" y="12"/>
                  </a:cubicBezTo>
                  <a:cubicBezTo>
                    <a:pt x="262" y="0"/>
                    <a:pt x="0" y="83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7"/>
            <p:cNvSpPr/>
            <p:nvPr/>
          </p:nvSpPr>
          <p:spPr>
            <a:xfrm>
              <a:off x="1970475" y="35107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24"/>
                  </a:moveTo>
                  <a:cubicBezTo>
                    <a:pt x="274" y="0"/>
                    <a:pt x="0" y="83"/>
                    <a:pt x="119" y="155"/>
                  </a:cubicBezTo>
                  <a:cubicBezTo>
                    <a:pt x="167" y="167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7"/>
            <p:cNvSpPr/>
            <p:nvPr/>
          </p:nvSpPr>
          <p:spPr>
            <a:xfrm>
              <a:off x="1120075" y="351650"/>
              <a:ext cx="10725" cy="3300"/>
            </a:xfrm>
            <a:custGeom>
              <a:avLst/>
              <a:gdLst/>
              <a:ahLst/>
              <a:cxnLst/>
              <a:rect l="l" t="t" r="r" b="b"/>
              <a:pathLst>
                <a:path w="429" h="132" extrusionOk="0">
                  <a:moveTo>
                    <a:pt x="429" y="1"/>
                  </a:moveTo>
                  <a:cubicBezTo>
                    <a:pt x="262" y="37"/>
                    <a:pt x="0" y="1"/>
                    <a:pt x="0" y="132"/>
                  </a:cubicBezTo>
                  <a:cubicBezTo>
                    <a:pt x="179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7"/>
            <p:cNvSpPr/>
            <p:nvPr/>
          </p:nvSpPr>
          <p:spPr>
            <a:xfrm>
              <a:off x="872425" y="35107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34" y="12"/>
                  </a:cubicBezTo>
                  <a:cubicBezTo>
                    <a:pt x="274" y="0"/>
                    <a:pt x="0" y="83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7"/>
            <p:cNvSpPr/>
            <p:nvPr/>
          </p:nvSpPr>
          <p:spPr>
            <a:xfrm>
              <a:off x="7261300" y="343325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1"/>
                  </a:moveTo>
                  <a:cubicBezTo>
                    <a:pt x="287" y="1"/>
                    <a:pt x="108" y="84"/>
                    <a:pt x="1" y="215"/>
                  </a:cubicBezTo>
                  <a:cubicBezTo>
                    <a:pt x="346" y="215"/>
                    <a:pt x="751" y="239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7"/>
            <p:cNvSpPr/>
            <p:nvPr/>
          </p:nvSpPr>
          <p:spPr>
            <a:xfrm>
              <a:off x="7166350" y="3427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108"/>
                    <a:pt x="763" y="25"/>
                  </a:cubicBezTo>
                  <a:cubicBezTo>
                    <a:pt x="418" y="36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7"/>
            <p:cNvSpPr/>
            <p:nvPr/>
          </p:nvSpPr>
          <p:spPr>
            <a:xfrm>
              <a:off x="2527375" y="337675"/>
              <a:ext cx="11050" cy="11025"/>
            </a:xfrm>
            <a:custGeom>
              <a:avLst/>
              <a:gdLst/>
              <a:ahLst/>
              <a:cxnLst/>
              <a:rect l="l" t="t" r="r" b="b"/>
              <a:pathLst>
                <a:path w="442" h="441" extrusionOk="0">
                  <a:moveTo>
                    <a:pt x="442" y="0"/>
                  </a:moveTo>
                  <a:lnTo>
                    <a:pt x="1" y="0"/>
                  </a:lnTo>
                  <a:lnTo>
                    <a:pt x="1" y="441"/>
                  </a:lnTo>
                  <a:lnTo>
                    <a:pt x="442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7"/>
            <p:cNvSpPr/>
            <p:nvPr/>
          </p:nvSpPr>
          <p:spPr>
            <a:xfrm>
              <a:off x="5562875" y="3424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80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7"/>
            <p:cNvSpPr/>
            <p:nvPr/>
          </p:nvSpPr>
          <p:spPr>
            <a:xfrm>
              <a:off x="6734175" y="340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72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7"/>
            <p:cNvSpPr/>
            <p:nvPr/>
          </p:nvSpPr>
          <p:spPr>
            <a:xfrm>
              <a:off x="5391725" y="340350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2"/>
                  </a:moveTo>
                  <a:cubicBezTo>
                    <a:pt x="406" y="24"/>
                    <a:pt x="48" y="1"/>
                    <a:pt x="1" y="131"/>
                  </a:cubicBezTo>
                  <a:cubicBezTo>
                    <a:pt x="251" y="96"/>
                    <a:pt x="620" y="131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7"/>
            <p:cNvSpPr/>
            <p:nvPr/>
          </p:nvSpPr>
          <p:spPr>
            <a:xfrm>
              <a:off x="7222925" y="3344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24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7"/>
            <p:cNvSpPr/>
            <p:nvPr/>
          </p:nvSpPr>
          <p:spPr>
            <a:xfrm>
              <a:off x="7102950" y="33500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80" y="226"/>
                  </a:moveTo>
                  <a:lnTo>
                    <a:pt x="680" y="0"/>
                  </a:lnTo>
                  <a:lnTo>
                    <a:pt x="25" y="0"/>
                  </a:lnTo>
                  <a:cubicBezTo>
                    <a:pt x="1" y="203"/>
                    <a:pt x="251" y="250"/>
                    <a:pt x="680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7"/>
            <p:cNvSpPr/>
            <p:nvPr/>
          </p:nvSpPr>
          <p:spPr>
            <a:xfrm>
              <a:off x="1346575" y="321300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5"/>
                  </a:moveTo>
                  <a:cubicBezTo>
                    <a:pt x="1156" y="1"/>
                    <a:pt x="1" y="608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7"/>
            <p:cNvSpPr/>
            <p:nvPr/>
          </p:nvSpPr>
          <p:spPr>
            <a:xfrm>
              <a:off x="6685050" y="323375"/>
              <a:ext cx="23825" cy="11350"/>
            </a:xfrm>
            <a:custGeom>
              <a:avLst/>
              <a:gdLst/>
              <a:ahLst/>
              <a:cxnLst/>
              <a:rect l="l" t="t" r="r" b="b"/>
              <a:pathLst>
                <a:path w="953" h="454" extrusionOk="0">
                  <a:moveTo>
                    <a:pt x="655" y="1"/>
                  </a:moveTo>
                  <a:cubicBezTo>
                    <a:pt x="846" y="370"/>
                    <a:pt x="84" y="239"/>
                    <a:pt x="0" y="453"/>
                  </a:cubicBezTo>
                  <a:lnTo>
                    <a:pt x="858" y="453"/>
                  </a:lnTo>
                  <a:cubicBezTo>
                    <a:pt x="834" y="287"/>
                    <a:pt x="953" y="48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7"/>
            <p:cNvSpPr/>
            <p:nvPr/>
          </p:nvSpPr>
          <p:spPr>
            <a:xfrm>
              <a:off x="5402450" y="3320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79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7"/>
            <p:cNvSpPr/>
            <p:nvPr/>
          </p:nvSpPr>
          <p:spPr>
            <a:xfrm>
              <a:off x="4247550" y="3314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7"/>
            <p:cNvSpPr/>
            <p:nvPr/>
          </p:nvSpPr>
          <p:spPr>
            <a:xfrm>
              <a:off x="1930000" y="3260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0" y="345"/>
                  </a:moveTo>
                  <a:lnTo>
                    <a:pt x="429" y="345"/>
                  </a:lnTo>
                  <a:cubicBezTo>
                    <a:pt x="441" y="191"/>
                    <a:pt x="715" y="191"/>
                    <a:pt x="6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7"/>
            <p:cNvSpPr/>
            <p:nvPr/>
          </p:nvSpPr>
          <p:spPr>
            <a:xfrm>
              <a:off x="7149700" y="3284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43"/>
                  </a:moveTo>
                  <a:cubicBezTo>
                    <a:pt x="179" y="179"/>
                    <a:pt x="453" y="84"/>
                    <a:pt x="345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7"/>
            <p:cNvSpPr/>
            <p:nvPr/>
          </p:nvSpPr>
          <p:spPr>
            <a:xfrm>
              <a:off x="5674500" y="318925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65" y="393"/>
                    <a:pt x="656" y="405"/>
                  </a:cubicBezTo>
                  <a:lnTo>
                    <a:pt x="656" y="179"/>
                  </a:lnTo>
                  <a:cubicBezTo>
                    <a:pt x="120" y="0"/>
                    <a:pt x="1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7"/>
            <p:cNvSpPr/>
            <p:nvPr/>
          </p:nvSpPr>
          <p:spPr>
            <a:xfrm>
              <a:off x="5043775" y="326350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15"/>
                    <a:pt x="762" y="251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7"/>
            <p:cNvSpPr/>
            <p:nvPr/>
          </p:nvSpPr>
          <p:spPr>
            <a:xfrm>
              <a:off x="6407925" y="3180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20"/>
                  </a:moveTo>
                  <a:lnTo>
                    <a:pt x="1" y="334"/>
                  </a:lnTo>
                  <a:cubicBezTo>
                    <a:pt x="394" y="715"/>
                    <a:pt x="1072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7"/>
            <p:cNvSpPr/>
            <p:nvPr/>
          </p:nvSpPr>
          <p:spPr>
            <a:xfrm>
              <a:off x="5372675" y="3257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67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7"/>
            <p:cNvSpPr/>
            <p:nvPr/>
          </p:nvSpPr>
          <p:spPr>
            <a:xfrm>
              <a:off x="3650150" y="306725"/>
              <a:ext cx="29775" cy="27700"/>
            </a:xfrm>
            <a:custGeom>
              <a:avLst/>
              <a:gdLst/>
              <a:ahLst/>
              <a:cxnLst/>
              <a:rect l="l" t="t" r="r" b="b"/>
              <a:pathLst>
                <a:path w="1191" h="1108" extrusionOk="0">
                  <a:moveTo>
                    <a:pt x="1191" y="667"/>
                  </a:moveTo>
                  <a:lnTo>
                    <a:pt x="1191" y="453"/>
                  </a:lnTo>
                  <a:cubicBezTo>
                    <a:pt x="310" y="0"/>
                    <a:pt x="0" y="1107"/>
                    <a:pt x="1191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7"/>
            <p:cNvSpPr/>
            <p:nvPr/>
          </p:nvSpPr>
          <p:spPr>
            <a:xfrm>
              <a:off x="7368475" y="315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74" y="143"/>
                    <a:pt x="0" y="143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7"/>
            <p:cNvSpPr/>
            <p:nvPr/>
          </p:nvSpPr>
          <p:spPr>
            <a:xfrm>
              <a:off x="255675" y="317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12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7"/>
            <p:cNvSpPr/>
            <p:nvPr/>
          </p:nvSpPr>
          <p:spPr>
            <a:xfrm>
              <a:off x="7087175" y="31445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7"/>
            <p:cNvSpPr/>
            <p:nvPr/>
          </p:nvSpPr>
          <p:spPr>
            <a:xfrm>
              <a:off x="6810375" y="306725"/>
              <a:ext cx="31275" cy="17275"/>
            </a:xfrm>
            <a:custGeom>
              <a:avLst/>
              <a:gdLst/>
              <a:ahLst/>
              <a:cxnLst/>
              <a:rect l="l" t="t" r="r" b="b"/>
              <a:pathLst>
                <a:path w="1251" h="691" extrusionOk="0">
                  <a:moveTo>
                    <a:pt x="1072" y="572"/>
                  </a:moveTo>
                  <a:cubicBezTo>
                    <a:pt x="1250" y="179"/>
                    <a:pt x="857" y="72"/>
                    <a:pt x="417" y="0"/>
                  </a:cubicBezTo>
                  <a:cubicBezTo>
                    <a:pt x="0" y="214"/>
                    <a:pt x="191" y="691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7"/>
            <p:cNvSpPr/>
            <p:nvPr/>
          </p:nvSpPr>
          <p:spPr>
            <a:xfrm>
              <a:off x="4714875" y="3171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79"/>
                    <a:pt x="452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7"/>
            <p:cNvSpPr/>
            <p:nvPr/>
          </p:nvSpPr>
          <p:spPr>
            <a:xfrm>
              <a:off x="791150" y="317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7"/>
            <p:cNvSpPr/>
            <p:nvPr/>
          </p:nvSpPr>
          <p:spPr>
            <a:xfrm>
              <a:off x="7147000" y="3153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72"/>
                    <a:pt x="442" y="108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7"/>
            <p:cNvSpPr/>
            <p:nvPr/>
          </p:nvSpPr>
          <p:spPr>
            <a:xfrm>
              <a:off x="5299450" y="29272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3"/>
                  </a:moveTo>
                  <a:cubicBezTo>
                    <a:pt x="1668" y="846"/>
                    <a:pt x="25" y="1"/>
                    <a:pt x="1" y="10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7"/>
            <p:cNvSpPr/>
            <p:nvPr/>
          </p:nvSpPr>
          <p:spPr>
            <a:xfrm>
              <a:off x="774775" y="3144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80" y="167"/>
                    <a:pt x="442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7"/>
            <p:cNvSpPr/>
            <p:nvPr/>
          </p:nvSpPr>
          <p:spPr>
            <a:xfrm>
              <a:off x="2782775" y="306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2" y="191"/>
                    <a:pt x="191" y="250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7"/>
            <p:cNvSpPr/>
            <p:nvPr/>
          </p:nvSpPr>
          <p:spPr>
            <a:xfrm>
              <a:off x="5739700" y="301050"/>
              <a:ext cx="17875" cy="8675"/>
            </a:xfrm>
            <a:custGeom>
              <a:avLst/>
              <a:gdLst/>
              <a:ahLst/>
              <a:cxnLst/>
              <a:rect l="l" t="t" r="r" b="b"/>
              <a:pathLst>
                <a:path w="715" h="347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429" y="346"/>
                  </a:lnTo>
                  <a:cubicBezTo>
                    <a:pt x="441" y="203"/>
                    <a:pt x="715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7"/>
            <p:cNvSpPr/>
            <p:nvPr/>
          </p:nvSpPr>
          <p:spPr>
            <a:xfrm>
              <a:off x="5489650" y="30075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30" y="120"/>
                    <a:pt x="394" y="37"/>
                    <a:pt x="215" y="1"/>
                  </a:cubicBezTo>
                  <a:cubicBezTo>
                    <a:pt x="215" y="120"/>
                    <a:pt x="37" y="132"/>
                    <a:pt x="1" y="227"/>
                  </a:cubicBezTo>
                  <a:cubicBezTo>
                    <a:pt x="215" y="227"/>
                    <a:pt x="251" y="311"/>
                    <a:pt x="430" y="334"/>
                  </a:cubicBezTo>
                  <a:cubicBezTo>
                    <a:pt x="430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7"/>
            <p:cNvSpPr/>
            <p:nvPr/>
          </p:nvSpPr>
          <p:spPr>
            <a:xfrm>
              <a:off x="3095325" y="3061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31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7"/>
            <p:cNvSpPr/>
            <p:nvPr/>
          </p:nvSpPr>
          <p:spPr>
            <a:xfrm>
              <a:off x="1989525" y="303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7"/>
            <p:cNvSpPr/>
            <p:nvPr/>
          </p:nvSpPr>
          <p:spPr>
            <a:xfrm>
              <a:off x="6649925" y="3031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4"/>
                    <a:pt x="108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7"/>
            <p:cNvSpPr/>
            <p:nvPr/>
          </p:nvSpPr>
          <p:spPr>
            <a:xfrm>
              <a:off x="459575" y="303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7"/>
            <p:cNvSpPr/>
            <p:nvPr/>
          </p:nvSpPr>
          <p:spPr>
            <a:xfrm>
              <a:off x="5612000" y="3004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24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67" y="167"/>
                    <a:pt x="429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7"/>
            <p:cNvSpPr/>
            <p:nvPr/>
          </p:nvSpPr>
          <p:spPr>
            <a:xfrm>
              <a:off x="5405425" y="295400"/>
              <a:ext cx="19075" cy="5675"/>
            </a:xfrm>
            <a:custGeom>
              <a:avLst/>
              <a:gdLst/>
              <a:ahLst/>
              <a:cxnLst/>
              <a:rect l="l" t="t" r="r" b="b"/>
              <a:pathLst>
                <a:path w="763" h="227" extrusionOk="0">
                  <a:moveTo>
                    <a:pt x="536" y="227"/>
                  </a:moveTo>
                  <a:cubicBezTo>
                    <a:pt x="536" y="108"/>
                    <a:pt x="715" y="96"/>
                    <a:pt x="763" y="13"/>
                  </a:cubicBezTo>
                  <a:cubicBezTo>
                    <a:pt x="417" y="24"/>
                    <a:pt x="1" y="1"/>
                    <a:pt x="10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7"/>
            <p:cNvSpPr/>
            <p:nvPr/>
          </p:nvSpPr>
          <p:spPr>
            <a:xfrm>
              <a:off x="5000325" y="2921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4"/>
                  </a:moveTo>
                  <a:cubicBezTo>
                    <a:pt x="226" y="84"/>
                    <a:pt x="48" y="1"/>
                    <a:pt x="12" y="144"/>
                  </a:cubicBezTo>
                  <a:cubicBezTo>
                    <a:pt x="0" y="203"/>
                    <a:pt x="179" y="263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7"/>
            <p:cNvSpPr/>
            <p:nvPr/>
          </p:nvSpPr>
          <p:spPr>
            <a:xfrm>
              <a:off x="4603550" y="2900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7"/>
            <p:cNvSpPr/>
            <p:nvPr/>
          </p:nvSpPr>
          <p:spPr>
            <a:xfrm>
              <a:off x="1927025" y="291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45" y="37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7"/>
            <p:cNvSpPr/>
            <p:nvPr/>
          </p:nvSpPr>
          <p:spPr>
            <a:xfrm>
              <a:off x="684600" y="2870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03"/>
                    <a:pt x="239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7"/>
            <p:cNvSpPr/>
            <p:nvPr/>
          </p:nvSpPr>
          <p:spPr>
            <a:xfrm>
              <a:off x="4366900" y="2835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4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7"/>
            <p:cNvSpPr/>
            <p:nvPr/>
          </p:nvSpPr>
          <p:spPr>
            <a:xfrm>
              <a:off x="1802600" y="278725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96" y="215"/>
                  </a:moveTo>
                  <a:cubicBezTo>
                    <a:pt x="381" y="215"/>
                    <a:pt x="393" y="370"/>
                    <a:pt x="750" y="334"/>
                  </a:cubicBezTo>
                  <a:cubicBezTo>
                    <a:pt x="1072" y="49"/>
                    <a:pt x="0" y="1"/>
                    <a:pt x="96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7"/>
            <p:cNvSpPr/>
            <p:nvPr/>
          </p:nvSpPr>
          <p:spPr>
            <a:xfrm>
              <a:off x="3932325" y="2808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20" y="131"/>
                  </a:moveTo>
                  <a:cubicBezTo>
                    <a:pt x="179" y="155"/>
                    <a:pt x="453" y="72"/>
                    <a:pt x="334" y="12"/>
                  </a:cubicBezTo>
                  <a:cubicBezTo>
                    <a:pt x="274" y="0"/>
                    <a:pt x="0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7"/>
            <p:cNvSpPr/>
            <p:nvPr/>
          </p:nvSpPr>
          <p:spPr>
            <a:xfrm>
              <a:off x="3440600" y="278150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8"/>
                    <a:pt x="381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7"/>
            <p:cNvSpPr/>
            <p:nvPr/>
          </p:nvSpPr>
          <p:spPr>
            <a:xfrm>
              <a:off x="1212650" y="2784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67" y="95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7"/>
            <p:cNvSpPr/>
            <p:nvPr/>
          </p:nvSpPr>
          <p:spPr>
            <a:xfrm>
              <a:off x="800375" y="269800"/>
              <a:ext cx="21475" cy="11650"/>
            </a:xfrm>
            <a:custGeom>
              <a:avLst/>
              <a:gdLst/>
              <a:ahLst/>
              <a:cxnLst/>
              <a:rect l="l" t="t" r="r" b="b"/>
              <a:pathLst>
                <a:path w="859" h="466" extrusionOk="0">
                  <a:moveTo>
                    <a:pt x="608" y="465"/>
                  </a:moveTo>
                  <a:cubicBezTo>
                    <a:pt x="739" y="465"/>
                    <a:pt x="858" y="453"/>
                    <a:pt x="822" y="346"/>
                  </a:cubicBezTo>
                  <a:cubicBezTo>
                    <a:pt x="453" y="346"/>
                    <a:pt x="691" y="36"/>
                    <a:pt x="382" y="1"/>
                  </a:cubicBezTo>
                  <a:cubicBezTo>
                    <a:pt x="1" y="227"/>
                    <a:pt x="549" y="227"/>
                    <a:pt x="156" y="453"/>
                  </a:cubicBezTo>
                  <a:cubicBezTo>
                    <a:pt x="322" y="465"/>
                    <a:pt x="453" y="465"/>
                    <a:pt x="608" y="46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7"/>
            <p:cNvSpPr/>
            <p:nvPr/>
          </p:nvSpPr>
          <p:spPr>
            <a:xfrm>
              <a:off x="3761175" y="272175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62" y="132"/>
                    <a:pt x="346" y="311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7"/>
            <p:cNvSpPr/>
            <p:nvPr/>
          </p:nvSpPr>
          <p:spPr>
            <a:xfrm>
              <a:off x="889675" y="267425"/>
              <a:ext cx="19975" cy="11050"/>
            </a:xfrm>
            <a:custGeom>
              <a:avLst/>
              <a:gdLst/>
              <a:ahLst/>
              <a:cxnLst/>
              <a:rect l="l" t="t" r="r" b="b"/>
              <a:pathLst>
                <a:path w="799" h="442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9" y="191"/>
                    <a:pt x="703" y="12"/>
                    <a:pt x="310" y="0"/>
                  </a:cubicBezTo>
                  <a:cubicBezTo>
                    <a:pt x="239" y="143"/>
                    <a:pt x="1" y="203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7"/>
            <p:cNvSpPr/>
            <p:nvPr/>
          </p:nvSpPr>
          <p:spPr>
            <a:xfrm>
              <a:off x="3846600" y="262075"/>
              <a:ext cx="28900" cy="18475"/>
            </a:xfrm>
            <a:custGeom>
              <a:avLst/>
              <a:gdLst/>
              <a:ahLst/>
              <a:cxnLst/>
              <a:rect l="l" t="t" r="r" b="b"/>
              <a:pathLst>
                <a:path w="1156" h="739" extrusionOk="0">
                  <a:moveTo>
                    <a:pt x="1155" y="214"/>
                  </a:moveTo>
                  <a:cubicBezTo>
                    <a:pt x="453" y="286"/>
                    <a:pt x="489" y="0"/>
                    <a:pt x="72" y="214"/>
                  </a:cubicBezTo>
                  <a:cubicBezTo>
                    <a:pt x="0" y="738"/>
                    <a:pt x="1072" y="512"/>
                    <a:pt x="1155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7"/>
            <p:cNvSpPr/>
            <p:nvPr/>
          </p:nvSpPr>
          <p:spPr>
            <a:xfrm>
              <a:off x="1157875" y="2695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72"/>
                    <a:pt x="48" y="1"/>
                    <a:pt x="0" y="144"/>
                  </a:cubicBezTo>
                  <a:cubicBezTo>
                    <a:pt x="0" y="191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7"/>
            <p:cNvSpPr/>
            <p:nvPr/>
          </p:nvSpPr>
          <p:spPr>
            <a:xfrm>
              <a:off x="4799400" y="2644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7"/>
            <p:cNvSpPr/>
            <p:nvPr/>
          </p:nvSpPr>
          <p:spPr>
            <a:xfrm>
              <a:off x="3923400" y="26445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19"/>
                  </a:lnTo>
                  <a:cubicBezTo>
                    <a:pt x="262" y="119"/>
                    <a:pt x="215" y="24"/>
                    <a:pt x="48" y="0"/>
                  </a:cubicBezTo>
                  <a:cubicBezTo>
                    <a:pt x="60" y="179"/>
                    <a:pt x="0" y="393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7"/>
            <p:cNvSpPr/>
            <p:nvPr/>
          </p:nvSpPr>
          <p:spPr>
            <a:xfrm>
              <a:off x="878075" y="266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7"/>
            <p:cNvSpPr/>
            <p:nvPr/>
          </p:nvSpPr>
          <p:spPr>
            <a:xfrm>
              <a:off x="7174100" y="260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43"/>
                  </a:moveTo>
                  <a:cubicBezTo>
                    <a:pt x="393" y="1"/>
                    <a:pt x="203" y="60"/>
                    <a:pt x="0" y="143"/>
                  </a:cubicBezTo>
                  <a:cubicBezTo>
                    <a:pt x="12" y="262"/>
                    <a:pt x="393" y="286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7"/>
            <p:cNvSpPr/>
            <p:nvPr/>
          </p:nvSpPr>
          <p:spPr>
            <a:xfrm>
              <a:off x="7345550" y="2582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7"/>
            <p:cNvSpPr/>
            <p:nvPr/>
          </p:nvSpPr>
          <p:spPr>
            <a:xfrm>
              <a:off x="7280350" y="2582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8" y="167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7"/>
            <p:cNvSpPr/>
            <p:nvPr/>
          </p:nvSpPr>
          <p:spPr>
            <a:xfrm>
              <a:off x="7009800" y="246875"/>
              <a:ext cx="17875" cy="11950"/>
            </a:xfrm>
            <a:custGeom>
              <a:avLst/>
              <a:gdLst/>
              <a:ahLst/>
              <a:cxnLst/>
              <a:rect l="l" t="t" r="r" b="b"/>
              <a:pathLst>
                <a:path w="715" h="478" extrusionOk="0">
                  <a:moveTo>
                    <a:pt x="715" y="477"/>
                  </a:moveTo>
                  <a:lnTo>
                    <a:pt x="715" y="25"/>
                  </a:lnTo>
                  <a:cubicBezTo>
                    <a:pt x="131" y="1"/>
                    <a:pt x="0" y="180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7"/>
            <p:cNvSpPr/>
            <p:nvPr/>
          </p:nvSpPr>
          <p:spPr>
            <a:xfrm>
              <a:off x="1595425" y="2555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1" y="84"/>
                    <a:pt x="108" y="143"/>
                  </a:cubicBezTo>
                  <a:cubicBezTo>
                    <a:pt x="167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7"/>
            <p:cNvSpPr/>
            <p:nvPr/>
          </p:nvSpPr>
          <p:spPr>
            <a:xfrm>
              <a:off x="1576375" y="242125"/>
              <a:ext cx="18475" cy="13725"/>
            </a:xfrm>
            <a:custGeom>
              <a:avLst/>
              <a:gdLst/>
              <a:ahLst/>
              <a:cxnLst/>
              <a:rect l="l" t="t" r="r" b="b"/>
              <a:pathLst>
                <a:path w="739" h="549" extrusionOk="0">
                  <a:moveTo>
                    <a:pt x="1" y="96"/>
                  </a:moveTo>
                  <a:lnTo>
                    <a:pt x="1" y="548"/>
                  </a:lnTo>
                  <a:lnTo>
                    <a:pt x="655" y="548"/>
                  </a:lnTo>
                  <a:cubicBezTo>
                    <a:pt x="715" y="262"/>
                    <a:pt x="739" y="0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7"/>
            <p:cNvSpPr/>
            <p:nvPr/>
          </p:nvSpPr>
          <p:spPr>
            <a:xfrm>
              <a:off x="6609450" y="242125"/>
              <a:ext cx="20850" cy="13425"/>
            </a:xfrm>
            <a:custGeom>
              <a:avLst/>
              <a:gdLst/>
              <a:ahLst/>
              <a:cxnLst/>
              <a:rect l="l" t="t" r="r" b="b"/>
              <a:pathLst>
                <a:path w="834" h="537" extrusionOk="0">
                  <a:moveTo>
                    <a:pt x="215" y="0"/>
                  </a:moveTo>
                  <a:cubicBezTo>
                    <a:pt x="227" y="191"/>
                    <a:pt x="167" y="358"/>
                    <a:pt x="0" y="441"/>
                  </a:cubicBezTo>
                  <a:cubicBezTo>
                    <a:pt x="727" y="536"/>
                    <a:pt x="834" y="12"/>
                    <a:pt x="2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7"/>
            <p:cNvSpPr/>
            <p:nvPr/>
          </p:nvSpPr>
          <p:spPr>
            <a:xfrm>
              <a:off x="3283125" y="24717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30" y="144"/>
                  </a:moveTo>
                  <a:cubicBezTo>
                    <a:pt x="430" y="13"/>
                    <a:pt x="60" y="1"/>
                    <a:pt x="1" y="144"/>
                  </a:cubicBezTo>
                  <a:cubicBezTo>
                    <a:pt x="239" y="120"/>
                    <a:pt x="334" y="299"/>
                    <a:pt x="43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7"/>
            <p:cNvSpPr/>
            <p:nvPr/>
          </p:nvSpPr>
          <p:spPr>
            <a:xfrm>
              <a:off x="1416225" y="2498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80" y="167"/>
                    <a:pt x="441" y="71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7"/>
            <p:cNvSpPr/>
            <p:nvPr/>
          </p:nvSpPr>
          <p:spPr>
            <a:xfrm>
              <a:off x="641425" y="2471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44"/>
                  </a:moveTo>
                  <a:cubicBezTo>
                    <a:pt x="227" y="72"/>
                    <a:pt x="49" y="1"/>
                    <a:pt x="1" y="144"/>
                  </a:cubicBezTo>
                  <a:cubicBezTo>
                    <a:pt x="13" y="191"/>
                    <a:pt x="191" y="251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7"/>
            <p:cNvSpPr/>
            <p:nvPr/>
          </p:nvSpPr>
          <p:spPr>
            <a:xfrm>
              <a:off x="413725" y="243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70" y="144"/>
                  </a:moveTo>
                  <a:cubicBezTo>
                    <a:pt x="572" y="1"/>
                    <a:pt x="60" y="1"/>
                    <a:pt x="1" y="275"/>
                  </a:cubicBezTo>
                  <a:cubicBezTo>
                    <a:pt x="286" y="406"/>
                    <a:pt x="810" y="418"/>
                    <a:pt x="87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7"/>
            <p:cNvSpPr/>
            <p:nvPr/>
          </p:nvSpPr>
          <p:spPr>
            <a:xfrm>
              <a:off x="3464700" y="233500"/>
              <a:ext cx="29200" cy="17275"/>
            </a:xfrm>
            <a:custGeom>
              <a:avLst/>
              <a:gdLst/>
              <a:ahLst/>
              <a:cxnLst/>
              <a:rect l="l" t="t" r="r" b="b"/>
              <a:pathLst>
                <a:path w="1168" h="691" extrusionOk="0">
                  <a:moveTo>
                    <a:pt x="1001" y="691"/>
                  </a:moveTo>
                  <a:cubicBezTo>
                    <a:pt x="1168" y="0"/>
                    <a:pt x="1" y="607"/>
                    <a:pt x="100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7"/>
            <p:cNvSpPr/>
            <p:nvPr/>
          </p:nvSpPr>
          <p:spPr>
            <a:xfrm>
              <a:off x="878975" y="242125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72" y="215"/>
                  </a:moveTo>
                  <a:cubicBezTo>
                    <a:pt x="357" y="215"/>
                    <a:pt x="369" y="370"/>
                    <a:pt x="726" y="346"/>
                  </a:cubicBezTo>
                  <a:cubicBezTo>
                    <a:pt x="1072" y="60"/>
                    <a:pt x="0" y="0"/>
                    <a:pt x="72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7"/>
            <p:cNvSpPr/>
            <p:nvPr/>
          </p:nvSpPr>
          <p:spPr>
            <a:xfrm>
              <a:off x="5693550" y="2439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7"/>
            <p:cNvSpPr/>
            <p:nvPr/>
          </p:nvSpPr>
          <p:spPr>
            <a:xfrm>
              <a:off x="4922025" y="236475"/>
              <a:ext cx="20275" cy="11025"/>
            </a:xfrm>
            <a:custGeom>
              <a:avLst/>
              <a:gdLst/>
              <a:ahLst/>
              <a:cxnLst/>
              <a:rect l="l" t="t" r="r" b="b"/>
              <a:pathLst>
                <a:path w="811" h="441" extrusionOk="0">
                  <a:moveTo>
                    <a:pt x="751" y="441"/>
                  </a:moveTo>
                  <a:cubicBezTo>
                    <a:pt x="810" y="191"/>
                    <a:pt x="691" y="12"/>
                    <a:pt x="322" y="0"/>
                  </a:cubicBezTo>
                  <a:cubicBezTo>
                    <a:pt x="239" y="143"/>
                    <a:pt x="1" y="226"/>
                    <a:pt x="9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7"/>
            <p:cNvSpPr/>
            <p:nvPr/>
          </p:nvSpPr>
          <p:spPr>
            <a:xfrm>
              <a:off x="2498525" y="2323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6" y="393"/>
                  </a:moveTo>
                  <a:cubicBezTo>
                    <a:pt x="1250" y="1"/>
                    <a:pt x="0" y="655"/>
                    <a:pt x="726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7"/>
            <p:cNvSpPr/>
            <p:nvPr/>
          </p:nvSpPr>
          <p:spPr>
            <a:xfrm>
              <a:off x="1918075" y="233500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45"/>
                  </a:moveTo>
                  <a:lnTo>
                    <a:pt x="477" y="119"/>
                  </a:lnTo>
                  <a:cubicBezTo>
                    <a:pt x="251" y="119"/>
                    <a:pt x="227" y="24"/>
                    <a:pt x="49" y="0"/>
                  </a:cubicBezTo>
                  <a:cubicBezTo>
                    <a:pt x="60" y="179"/>
                    <a:pt x="1" y="393"/>
                    <a:pt x="47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7"/>
            <p:cNvSpPr/>
            <p:nvPr/>
          </p:nvSpPr>
          <p:spPr>
            <a:xfrm>
              <a:off x="1707050" y="239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7"/>
            <p:cNvSpPr/>
            <p:nvPr/>
          </p:nvSpPr>
          <p:spPr>
            <a:xfrm>
              <a:off x="3356350" y="2355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7"/>
            <p:cNvSpPr/>
            <p:nvPr/>
          </p:nvSpPr>
          <p:spPr>
            <a:xfrm>
              <a:off x="834625" y="2355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7"/>
            <p:cNvSpPr/>
            <p:nvPr/>
          </p:nvSpPr>
          <p:spPr>
            <a:xfrm>
              <a:off x="5712300" y="2308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7"/>
            <p:cNvSpPr/>
            <p:nvPr/>
          </p:nvSpPr>
          <p:spPr>
            <a:xfrm>
              <a:off x="2690800" y="227825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7"/>
            <p:cNvSpPr/>
            <p:nvPr/>
          </p:nvSpPr>
          <p:spPr>
            <a:xfrm>
              <a:off x="1846350" y="225150"/>
              <a:ext cx="26825" cy="9550"/>
            </a:xfrm>
            <a:custGeom>
              <a:avLst/>
              <a:gdLst/>
              <a:ahLst/>
              <a:cxnLst/>
              <a:rect l="l" t="t" r="r" b="b"/>
              <a:pathLst>
                <a:path w="1073" h="382" extrusionOk="0">
                  <a:moveTo>
                    <a:pt x="72" y="227"/>
                  </a:moveTo>
                  <a:cubicBezTo>
                    <a:pt x="358" y="227"/>
                    <a:pt x="370" y="382"/>
                    <a:pt x="727" y="346"/>
                  </a:cubicBezTo>
                  <a:cubicBezTo>
                    <a:pt x="1072" y="60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7"/>
            <p:cNvSpPr/>
            <p:nvPr/>
          </p:nvSpPr>
          <p:spPr>
            <a:xfrm>
              <a:off x="2677100" y="227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68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7"/>
            <p:cNvSpPr/>
            <p:nvPr/>
          </p:nvSpPr>
          <p:spPr>
            <a:xfrm>
              <a:off x="1957075" y="227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63" y="37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7"/>
            <p:cNvSpPr/>
            <p:nvPr/>
          </p:nvSpPr>
          <p:spPr>
            <a:xfrm>
              <a:off x="1842475" y="914825"/>
              <a:ext cx="40225" cy="16700"/>
            </a:xfrm>
            <a:custGeom>
              <a:avLst/>
              <a:gdLst/>
              <a:ahLst/>
              <a:cxnLst/>
              <a:rect l="l" t="t" r="r" b="b"/>
              <a:pathLst>
                <a:path w="1609" h="668" extrusionOk="0">
                  <a:moveTo>
                    <a:pt x="227" y="667"/>
                  </a:moveTo>
                  <a:cubicBezTo>
                    <a:pt x="1608" y="584"/>
                    <a:pt x="239" y="1"/>
                    <a:pt x="1" y="322"/>
                  </a:cubicBezTo>
                  <a:cubicBezTo>
                    <a:pt x="275" y="358"/>
                    <a:pt x="251" y="501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7"/>
            <p:cNvSpPr/>
            <p:nvPr/>
          </p:nvSpPr>
          <p:spPr>
            <a:xfrm>
              <a:off x="7125575" y="616275"/>
              <a:ext cx="27125" cy="11350"/>
            </a:xfrm>
            <a:custGeom>
              <a:avLst/>
              <a:gdLst/>
              <a:ahLst/>
              <a:cxnLst/>
              <a:rect l="l" t="t" r="r" b="b"/>
              <a:pathLst>
                <a:path w="1085" h="454" extrusionOk="0">
                  <a:moveTo>
                    <a:pt x="1084" y="453"/>
                  </a:moveTo>
                  <a:cubicBezTo>
                    <a:pt x="1013" y="155"/>
                    <a:pt x="525" y="72"/>
                    <a:pt x="1" y="1"/>
                  </a:cubicBezTo>
                  <a:cubicBezTo>
                    <a:pt x="84" y="298"/>
                    <a:pt x="667" y="334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7"/>
            <p:cNvSpPr/>
            <p:nvPr/>
          </p:nvSpPr>
          <p:spPr>
            <a:xfrm>
              <a:off x="7380375" y="382625"/>
              <a:ext cx="29500" cy="16675"/>
            </a:xfrm>
            <a:custGeom>
              <a:avLst/>
              <a:gdLst/>
              <a:ahLst/>
              <a:cxnLst/>
              <a:rect l="l" t="t" r="r" b="b"/>
              <a:pathLst>
                <a:path w="1180" h="667" extrusionOk="0">
                  <a:moveTo>
                    <a:pt x="239" y="572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191"/>
                    <a:pt x="0" y="155"/>
                    <a:pt x="23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7"/>
            <p:cNvSpPr/>
            <p:nvPr/>
          </p:nvSpPr>
          <p:spPr>
            <a:xfrm>
              <a:off x="858425" y="308200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65" y="394"/>
                  </a:moveTo>
                  <a:cubicBezTo>
                    <a:pt x="548" y="191"/>
                    <a:pt x="739" y="417"/>
                    <a:pt x="1120" y="394"/>
                  </a:cubicBezTo>
                  <a:lnTo>
                    <a:pt x="1120" y="48"/>
                  </a:lnTo>
                  <a:cubicBezTo>
                    <a:pt x="703" y="1"/>
                    <a:pt x="1" y="358"/>
                    <a:pt x="46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7"/>
            <p:cNvSpPr/>
            <p:nvPr/>
          </p:nvSpPr>
          <p:spPr>
            <a:xfrm>
              <a:off x="837600" y="242725"/>
              <a:ext cx="29775" cy="11625"/>
            </a:xfrm>
            <a:custGeom>
              <a:avLst/>
              <a:gdLst/>
              <a:ahLst/>
              <a:cxnLst/>
              <a:rect l="l" t="t" r="r" b="b"/>
              <a:pathLst>
                <a:path w="1191" h="465" extrusionOk="0">
                  <a:moveTo>
                    <a:pt x="1084" y="322"/>
                  </a:moveTo>
                  <a:cubicBezTo>
                    <a:pt x="655" y="322"/>
                    <a:pt x="798" y="0"/>
                    <a:pt x="203" y="96"/>
                  </a:cubicBezTo>
                  <a:cubicBezTo>
                    <a:pt x="0" y="357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7"/>
            <p:cNvSpPr/>
            <p:nvPr/>
          </p:nvSpPr>
          <p:spPr>
            <a:xfrm>
              <a:off x="7044325" y="1981025"/>
              <a:ext cx="11025" cy="6875"/>
            </a:xfrm>
            <a:custGeom>
              <a:avLst/>
              <a:gdLst/>
              <a:ahLst/>
              <a:cxnLst/>
              <a:rect l="l" t="t" r="r" b="b"/>
              <a:pathLst>
                <a:path w="441" h="275" extrusionOk="0">
                  <a:moveTo>
                    <a:pt x="441" y="144"/>
                  </a:moveTo>
                  <a:cubicBezTo>
                    <a:pt x="393" y="1"/>
                    <a:pt x="203" y="60"/>
                    <a:pt x="0" y="144"/>
                  </a:cubicBezTo>
                  <a:cubicBezTo>
                    <a:pt x="0" y="239"/>
                    <a:pt x="381" y="274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7"/>
            <p:cNvSpPr/>
            <p:nvPr/>
          </p:nvSpPr>
          <p:spPr>
            <a:xfrm>
              <a:off x="6568675" y="19837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55" y="167"/>
                    <a:pt x="429" y="72"/>
                    <a:pt x="322" y="13"/>
                  </a:cubicBezTo>
                  <a:cubicBezTo>
                    <a:pt x="262" y="1"/>
                    <a:pt x="0" y="72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7"/>
            <p:cNvSpPr/>
            <p:nvPr/>
          </p:nvSpPr>
          <p:spPr>
            <a:xfrm>
              <a:off x="2760750" y="198162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191"/>
                    <a:pt x="251" y="262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7"/>
            <p:cNvSpPr/>
            <p:nvPr/>
          </p:nvSpPr>
          <p:spPr>
            <a:xfrm>
              <a:off x="288725" y="19816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95" y="84"/>
                    <a:pt x="0" y="215"/>
                  </a:cubicBezTo>
                  <a:cubicBezTo>
                    <a:pt x="345" y="203"/>
                    <a:pt x="762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7"/>
            <p:cNvSpPr/>
            <p:nvPr/>
          </p:nvSpPr>
          <p:spPr>
            <a:xfrm>
              <a:off x="2307425" y="19807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84"/>
                    <a:pt x="131" y="132"/>
                  </a:cubicBezTo>
                  <a:cubicBezTo>
                    <a:pt x="191" y="179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7"/>
            <p:cNvSpPr/>
            <p:nvPr/>
          </p:nvSpPr>
          <p:spPr>
            <a:xfrm>
              <a:off x="5639075" y="19777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80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7"/>
            <p:cNvSpPr/>
            <p:nvPr/>
          </p:nvSpPr>
          <p:spPr>
            <a:xfrm>
              <a:off x="4302300" y="19777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84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7"/>
            <p:cNvSpPr/>
            <p:nvPr/>
          </p:nvSpPr>
          <p:spPr>
            <a:xfrm>
              <a:off x="1641850" y="1964650"/>
              <a:ext cx="31875" cy="14325"/>
            </a:xfrm>
            <a:custGeom>
              <a:avLst/>
              <a:gdLst/>
              <a:ahLst/>
              <a:cxnLst/>
              <a:rect l="l" t="t" r="r" b="b"/>
              <a:pathLst>
                <a:path w="1275" h="573" extrusionOk="0">
                  <a:moveTo>
                    <a:pt x="656" y="1"/>
                  </a:moveTo>
                  <a:cubicBezTo>
                    <a:pt x="465" y="203"/>
                    <a:pt x="144" y="334"/>
                    <a:pt x="1" y="572"/>
                  </a:cubicBezTo>
                  <a:cubicBezTo>
                    <a:pt x="453" y="560"/>
                    <a:pt x="1275" y="167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7"/>
            <p:cNvSpPr/>
            <p:nvPr/>
          </p:nvSpPr>
          <p:spPr>
            <a:xfrm>
              <a:off x="1514475" y="19750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43"/>
                  </a:moveTo>
                  <a:cubicBezTo>
                    <a:pt x="155" y="167"/>
                    <a:pt x="429" y="84"/>
                    <a:pt x="321" y="12"/>
                  </a:cubicBezTo>
                  <a:cubicBezTo>
                    <a:pt x="262" y="1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7"/>
            <p:cNvSpPr/>
            <p:nvPr/>
          </p:nvSpPr>
          <p:spPr>
            <a:xfrm>
              <a:off x="1057850" y="19721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8" y="179"/>
                    <a:pt x="429" y="96"/>
                    <a:pt x="310" y="36"/>
                  </a:cubicBezTo>
                  <a:cubicBezTo>
                    <a:pt x="263" y="0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7"/>
            <p:cNvSpPr/>
            <p:nvPr/>
          </p:nvSpPr>
          <p:spPr>
            <a:xfrm>
              <a:off x="2356825" y="1969725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2"/>
                    <a:pt x="322" y="12"/>
                  </a:cubicBezTo>
                  <a:cubicBezTo>
                    <a:pt x="263" y="0"/>
                    <a:pt x="1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7"/>
            <p:cNvSpPr/>
            <p:nvPr/>
          </p:nvSpPr>
          <p:spPr>
            <a:xfrm>
              <a:off x="2462800" y="19646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7"/>
            <p:cNvSpPr/>
            <p:nvPr/>
          </p:nvSpPr>
          <p:spPr>
            <a:xfrm>
              <a:off x="5375650" y="19613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7"/>
            <p:cNvSpPr/>
            <p:nvPr/>
          </p:nvSpPr>
          <p:spPr>
            <a:xfrm>
              <a:off x="3533175" y="1961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7"/>
            <p:cNvSpPr/>
            <p:nvPr/>
          </p:nvSpPr>
          <p:spPr>
            <a:xfrm>
              <a:off x="622975" y="19640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7"/>
            <p:cNvSpPr/>
            <p:nvPr/>
          </p:nvSpPr>
          <p:spPr>
            <a:xfrm>
              <a:off x="4522575" y="19557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20"/>
                  </a:moveTo>
                  <a:cubicBezTo>
                    <a:pt x="429" y="120"/>
                    <a:pt x="405" y="36"/>
                    <a:pt x="227" y="1"/>
                  </a:cubicBezTo>
                  <a:cubicBezTo>
                    <a:pt x="227" y="120"/>
                    <a:pt x="48" y="132"/>
                    <a:pt x="1" y="227"/>
                  </a:cubicBezTo>
                  <a:cubicBezTo>
                    <a:pt x="227" y="227"/>
                    <a:pt x="251" y="322"/>
                    <a:pt x="429" y="346"/>
                  </a:cubicBezTo>
                  <a:cubicBezTo>
                    <a:pt x="429" y="239"/>
                    <a:pt x="608" y="227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7"/>
            <p:cNvSpPr/>
            <p:nvPr/>
          </p:nvSpPr>
          <p:spPr>
            <a:xfrm>
              <a:off x="4024300" y="1955725"/>
              <a:ext cx="26525" cy="16100"/>
            </a:xfrm>
            <a:custGeom>
              <a:avLst/>
              <a:gdLst/>
              <a:ahLst/>
              <a:cxnLst/>
              <a:rect l="l" t="t" r="r" b="b"/>
              <a:pathLst>
                <a:path w="1061" h="644" extrusionOk="0">
                  <a:moveTo>
                    <a:pt x="1013" y="239"/>
                  </a:moveTo>
                  <a:cubicBezTo>
                    <a:pt x="1060" y="167"/>
                    <a:pt x="691" y="1"/>
                    <a:pt x="584" y="24"/>
                  </a:cubicBezTo>
                  <a:cubicBezTo>
                    <a:pt x="1" y="108"/>
                    <a:pt x="715" y="644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7"/>
            <p:cNvSpPr/>
            <p:nvPr/>
          </p:nvSpPr>
          <p:spPr>
            <a:xfrm>
              <a:off x="528025" y="1946800"/>
              <a:ext cx="31575" cy="15500"/>
            </a:xfrm>
            <a:custGeom>
              <a:avLst/>
              <a:gdLst/>
              <a:ahLst/>
              <a:cxnLst/>
              <a:rect l="l" t="t" r="r" b="b"/>
              <a:pathLst>
                <a:path w="1263" h="620" extrusionOk="0">
                  <a:moveTo>
                    <a:pt x="858" y="477"/>
                  </a:moveTo>
                  <a:cubicBezTo>
                    <a:pt x="1263" y="108"/>
                    <a:pt x="84" y="0"/>
                    <a:pt x="1" y="250"/>
                  </a:cubicBezTo>
                  <a:cubicBezTo>
                    <a:pt x="346" y="322"/>
                    <a:pt x="179" y="620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7"/>
            <p:cNvSpPr/>
            <p:nvPr/>
          </p:nvSpPr>
          <p:spPr>
            <a:xfrm>
              <a:off x="848600" y="1936075"/>
              <a:ext cx="39625" cy="18200"/>
            </a:xfrm>
            <a:custGeom>
              <a:avLst/>
              <a:gdLst/>
              <a:ahLst/>
              <a:cxnLst/>
              <a:rect l="l" t="t" r="r" b="b"/>
              <a:pathLst>
                <a:path w="1585" h="728" extrusionOk="0">
                  <a:moveTo>
                    <a:pt x="1299" y="679"/>
                  </a:moveTo>
                  <a:cubicBezTo>
                    <a:pt x="1477" y="548"/>
                    <a:pt x="1584" y="382"/>
                    <a:pt x="1525" y="120"/>
                  </a:cubicBezTo>
                  <a:cubicBezTo>
                    <a:pt x="810" y="179"/>
                    <a:pt x="513" y="48"/>
                    <a:pt x="1" y="1"/>
                  </a:cubicBezTo>
                  <a:cubicBezTo>
                    <a:pt x="263" y="334"/>
                    <a:pt x="346" y="727"/>
                    <a:pt x="1299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7"/>
            <p:cNvSpPr/>
            <p:nvPr/>
          </p:nvSpPr>
          <p:spPr>
            <a:xfrm>
              <a:off x="1138225" y="1933400"/>
              <a:ext cx="56875" cy="14625"/>
            </a:xfrm>
            <a:custGeom>
              <a:avLst/>
              <a:gdLst/>
              <a:ahLst/>
              <a:cxnLst/>
              <a:rect l="l" t="t" r="r" b="b"/>
              <a:pathLst>
                <a:path w="2275" h="585" extrusionOk="0">
                  <a:moveTo>
                    <a:pt x="798" y="572"/>
                  </a:moveTo>
                  <a:cubicBezTo>
                    <a:pt x="739" y="167"/>
                    <a:pt x="2275" y="584"/>
                    <a:pt x="1894" y="1"/>
                  </a:cubicBezTo>
                  <a:cubicBezTo>
                    <a:pt x="1274" y="60"/>
                    <a:pt x="763" y="167"/>
                    <a:pt x="143" y="227"/>
                  </a:cubicBezTo>
                  <a:cubicBezTo>
                    <a:pt x="1" y="536"/>
                    <a:pt x="608" y="453"/>
                    <a:pt x="79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7"/>
            <p:cNvSpPr/>
            <p:nvPr/>
          </p:nvSpPr>
          <p:spPr>
            <a:xfrm>
              <a:off x="5481625" y="19414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7" y="167"/>
                    <a:pt x="441" y="83"/>
                    <a:pt x="334" y="24"/>
                  </a:cubicBezTo>
                  <a:cubicBezTo>
                    <a:pt x="274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7"/>
            <p:cNvSpPr/>
            <p:nvPr/>
          </p:nvSpPr>
          <p:spPr>
            <a:xfrm>
              <a:off x="5419125" y="19363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7"/>
            <p:cNvSpPr/>
            <p:nvPr/>
          </p:nvSpPr>
          <p:spPr>
            <a:xfrm>
              <a:off x="4332375" y="19357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93" y="1"/>
                    <a:pt x="191" y="60"/>
                    <a:pt x="0" y="132"/>
                  </a:cubicBezTo>
                  <a:cubicBezTo>
                    <a:pt x="0" y="251"/>
                    <a:pt x="370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7"/>
            <p:cNvSpPr/>
            <p:nvPr/>
          </p:nvSpPr>
          <p:spPr>
            <a:xfrm>
              <a:off x="6521050" y="1925375"/>
              <a:ext cx="35150" cy="16675"/>
            </a:xfrm>
            <a:custGeom>
              <a:avLst/>
              <a:gdLst/>
              <a:ahLst/>
              <a:cxnLst/>
              <a:rect l="l" t="t" r="r" b="b"/>
              <a:pathLst>
                <a:path w="1406" h="667" extrusionOk="0">
                  <a:moveTo>
                    <a:pt x="715" y="0"/>
                  </a:moveTo>
                  <a:cubicBezTo>
                    <a:pt x="679" y="203"/>
                    <a:pt x="0" y="72"/>
                    <a:pt x="60" y="345"/>
                  </a:cubicBezTo>
                  <a:cubicBezTo>
                    <a:pt x="441" y="667"/>
                    <a:pt x="1405" y="17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7"/>
            <p:cNvSpPr/>
            <p:nvPr/>
          </p:nvSpPr>
          <p:spPr>
            <a:xfrm>
              <a:off x="5476275" y="19328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19" y="132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7"/>
            <p:cNvSpPr/>
            <p:nvPr/>
          </p:nvSpPr>
          <p:spPr>
            <a:xfrm>
              <a:off x="7364900" y="19280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7"/>
            <p:cNvSpPr/>
            <p:nvPr/>
          </p:nvSpPr>
          <p:spPr>
            <a:xfrm>
              <a:off x="4811600" y="191792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393" y="620"/>
                  </a:moveTo>
                  <a:cubicBezTo>
                    <a:pt x="465" y="477"/>
                    <a:pt x="703" y="405"/>
                    <a:pt x="608" y="179"/>
                  </a:cubicBezTo>
                  <a:cubicBezTo>
                    <a:pt x="1" y="1"/>
                    <a:pt x="1" y="667"/>
                    <a:pt x="393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7"/>
            <p:cNvSpPr/>
            <p:nvPr/>
          </p:nvSpPr>
          <p:spPr>
            <a:xfrm>
              <a:off x="4470775" y="19271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7"/>
            <p:cNvSpPr/>
            <p:nvPr/>
          </p:nvSpPr>
          <p:spPr>
            <a:xfrm>
              <a:off x="2202350" y="191792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405"/>
                  </a:moveTo>
                  <a:cubicBezTo>
                    <a:pt x="536" y="715"/>
                    <a:pt x="1477" y="405"/>
                    <a:pt x="1501" y="179"/>
                  </a:cubicBezTo>
                  <a:cubicBezTo>
                    <a:pt x="1060" y="251"/>
                    <a:pt x="0" y="1"/>
                    <a:pt x="191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7"/>
            <p:cNvSpPr/>
            <p:nvPr/>
          </p:nvSpPr>
          <p:spPr>
            <a:xfrm>
              <a:off x="1336175" y="191257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488" y="512"/>
                  </a:moveTo>
                  <a:cubicBezTo>
                    <a:pt x="834" y="345"/>
                    <a:pt x="726" y="0"/>
                    <a:pt x="60" y="60"/>
                  </a:cubicBezTo>
                  <a:cubicBezTo>
                    <a:pt x="0" y="322"/>
                    <a:pt x="119" y="476"/>
                    <a:pt x="48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7"/>
            <p:cNvSpPr/>
            <p:nvPr/>
          </p:nvSpPr>
          <p:spPr>
            <a:xfrm>
              <a:off x="7215175" y="19185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7"/>
            <p:cNvSpPr/>
            <p:nvPr/>
          </p:nvSpPr>
          <p:spPr>
            <a:xfrm>
              <a:off x="7258625" y="19161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7"/>
            <p:cNvSpPr/>
            <p:nvPr/>
          </p:nvSpPr>
          <p:spPr>
            <a:xfrm>
              <a:off x="5652775" y="1906325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536"/>
                  </a:moveTo>
                  <a:cubicBezTo>
                    <a:pt x="834" y="631"/>
                    <a:pt x="834" y="0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7"/>
            <p:cNvSpPr/>
            <p:nvPr/>
          </p:nvSpPr>
          <p:spPr>
            <a:xfrm>
              <a:off x="2266950" y="1913175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60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7"/>
            <p:cNvSpPr/>
            <p:nvPr/>
          </p:nvSpPr>
          <p:spPr>
            <a:xfrm>
              <a:off x="882550" y="1897100"/>
              <a:ext cx="32750" cy="19350"/>
            </a:xfrm>
            <a:custGeom>
              <a:avLst/>
              <a:gdLst/>
              <a:ahLst/>
              <a:cxnLst/>
              <a:rect l="l" t="t" r="r" b="b"/>
              <a:pathLst>
                <a:path w="1310" h="774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55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7"/>
            <p:cNvSpPr/>
            <p:nvPr/>
          </p:nvSpPr>
          <p:spPr>
            <a:xfrm>
              <a:off x="5041700" y="19048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7"/>
            <p:cNvSpPr/>
            <p:nvPr/>
          </p:nvSpPr>
          <p:spPr>
            <a:xfrm>
              <a:off x="4978300" y="1902750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1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03"/>
                    <a:pt x="238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7"/>
            <p:cNvSpPr/>
            <p:nvPr/>
          </p:nvSpPr>
          <p:spPr>
            <a:xfrm>
              <a:off x="1294500" y="1892625"/>
              <a:ext cx="16100" cy="14025"/>
            </a:xfrm>
            <a:custGeom>
              <a:avLst/>
              <a:gdLst/>
              <a:ahLst/>
              <a:cxnLst/>
              <a:rect l="l" t="t" r="r" b="b"/>
              <a:pathLst>
                <a:path w="644" h="561" extrusionOk="0">
                  <a:moveTo>
                    <a:pt x="429" y="524"/>
                  </a:moveTo>
                  <a:cubicBezTo>
                    <a:pt x="441" y="441"/>
                    <a:pt x="465" y="381"/>
                    <a:pt x="643" y="405"/>
                  </a:cubicBezTo>
                  <a:lnTo>
                    <a:pt x="643" y="179"/>
                  </a:lnTo>
                  <a:cubicBezTo>
                    <a:pt x="107" y="0"/>
                    <a:pt x="0" y="560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7"/>
            <p:cNvSpPr/>
            <p:nvPr/>
          </p:nvSpPr>
          <p:spPr>
            <a:xfrm>
              <a:off x="4340400" y="18991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41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7"/>
            <p:cNvSpPr/>
            <p:nvPr/>
          </p:nvSpPr>
          <p:spPr>
            <a:xfrm>
              <a:off x="265500" y="1894125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727" y="345"/>
                  </a:moveTo>
                  <a:lnTo>
                    <a:pt x="727" y="0"/>
                  </a:lnTo>
                  <a:lnTo>
                    <a:pt x="286" y="0"/>
                  </a:lnTo>
                  <a:cubicBezTo>
                    <a:pt x="274" y="143"/>
                    <a:pt x="0" y="167"/>
                    <a:pt x="84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7"/>
            <p:cNvSpPr/>
            <p:nvPr/>
          </p:nvSpPr>
          <p:spPr>
            <a:xfrm>
              <a:off x="6853825" y="18938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7"/>
            <p:cNvSpPr/>
            <p:nvPr/>
          </p:nvSpPr>
          <p:spPr>
            <a:xfrm>
              <a:off x="4370175" y="1888750"/>
              <a:ext cx="18175" cy="14025"/>
            </a:xfrm>
            <a:custGeom>
              <a:avLst/>
              <a:gdLst/>
              <a:ahLst/>
              <a:cxnLst/>
              <a:rect l="l" t="t" r="r" b="b"/>
              <a:pathLst>
                <a:path w="727" h="561" extrusionOk="0">
                  <a:moveTo>
                    <a:pt x="667" y="453"/>
                  </a:moveTo>
                  <a:cubicBezTo>
                    <a:pt x="727" y="203"/>
                    <a:pt x="620" y="36"/>
                    <a:pt x="227" y="1"/>
                  </a:cubicBezTo>
                  <a:cubicBezTo>
                    <a:pt x="274" y="191"/>
                    <a:pt x="1" y="560"/>
                    <a:pt x="66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7"/>
            <p:cNvSpPr/>
            <p:nvPr/>
          </p:nvSpPr>
          <p:spPr>
            <a:xfrm>
              <a:off x="3330175" y="1877450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5"/>
                  </a:moveTo>
                  <a:cubicBezTo>
                    <a:pt x="1810" y="453"/>
                    <a:pt x="715" y="143"/>
                    <a:pt x="83" y="0"/>
                  </a:cubicBezTo>
                  <a:cubicBezTo>
                    <a:pt x="0" y="536"/>
                    <a:pt x="476" y="774"/>
                    <a:pt x="1167" y="9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7"/>
            <p:cNvSpPr/>
            <p:nvPr/>
          </p:nvSpPr>
          <p:spPr>
            <a:xfrm>
              <a:off x="6872875" y="189085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119" y="131"/>
                  </a:moveTo>
                  <a:cubicBezTo>
                    <a:pt x="179" y="155"/>
                    <a:pt x="453" y="71"/>
                    <a:pt x="346" y="24"/>
                  </a:cubicBezTo>
                  <a:cubicBezTo>
                    <a:pt x="274" y="0"/>
                    <a:pt x="0" y="83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7"/>
            <p:cNvSpPr/>
            <p:nvPr/>
          </p:nvSpPr>
          <p:spPr>
            <a:xfrm>
              <a:off x="655725" y="1890850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1"/>
                    <a:pt x="322" y="24"/>
                  </a:cubicBezTo>
                  <a:cubicBezTo>
                    <a:pt x="262" y="0"/>
                    <a:pt x="0" y="83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7"/>
            <p:cNvSpPr/>
            <p:nvPr/>
          </p:nvSpPr>
          <p:spPr>
            <a:xfrm>
              <a:off x="4302300" y="1887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80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7"/>
            <p:cNvSpPr/>
            <p:nvPr/>
          </p:nvSpPr>
          <p:spPr>
            <a:xfrm>
              <a:off x="1506125" y="1878925"/>
              <a:ext cx="27700" cy="15800"/>
            </a:xfrm>
            <a:custGeom>
              <a:avLst/>
              <a:gdLst/>
              <a:ahLst/>
              <a:cxnLst/>
              <a:rect l="l" t="t" r="r" b="b"/>
              <a:pathLst>
                <a:path w="1108" h="632" extrusionOk="0">
                  <a:moveTo>
                    <a:pt x="882" y="501"/>
                  </a:moveTo>
                  <a:cubicBezTo>
                    <a:pt x="1108" y="215"/>
                    <a:pt x="155" y="1"/>
                    <a:pt x="1" y="275"/>
                  </a:cubicBezTo>
                  <a:cubicBezTo>
                    <a:pt x="346" y="322"/>
                    <a:pt x="191" y="632"/>
                    <a:pt x="882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7"/>
            <p:cNvSpPr/>
            <p:nvPr/>
          </p:nvSpPr>
          <p:spPr>
            <a:xfrm>
              <a:off x="454800" y="18854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7" y="239"/>
                  </a:moveTo>
                  <a:cubicBezTo>
                    <a:pt x="537" y="120"/>
                    <a:pt x="715" y="108"/>
                    <a:pt x="751" y="13"/>
                  </a:cubicBezTo>
                  <a:cubicBezTo>
                    <a:pt x="417" y="36"/>
                    <a:pt x="1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7"/>
            <p:cNvSpPr/>
            <p:nvPr/>
          </p:nvSpPr>
          <p:spPr>
            <a:xfrm>
              <a:off x="2223475" y="18854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75" y="48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7"/>
            <p:cNvSpPr/>
            <p:nvPr/>
          </p:nvSpPr>
          <p:spPr>
            <a:xfrm>
              <a:off x="1726400" y="18851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68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7"/>
            <p:cNvSpPr/>
            <p:nvPr/>
          </p:nvSpPr>
          <p:spPr>
            <a:xfrm>
              <a:off x="5737025" y="18735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5"/>
                  </a:moveTo>
                  <a:cubicBezTo>
                    <a:pt x="179" y="179"/>
                    <a:pt x="441" y="96"/>
                    <a:pt x="345" y="36"/>
                  </a:cubicBezTo>
                  <a:cubicBezTo>
                    <a:pt x="262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7"/>
            <p:cNvSpPr/>
            <p:nvPr/>
          </p:nvSpPr>
          <p:spPr>
            <a:xfrm>
              <a:off x="4544000" y="1866125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1" y="108"/>
                  </a:moveTo>
                  <a:lnTo>
                    <a:pt x="1" y="334"/>
                  </a:lnTo>
                  <a:cubicBezTo>
                    <a:pt x="406" y="715"/>
                    <a:pt x="1072" y="1"/>
                    <a:pt x="1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7"/>
            <p:cNvSpPr/>
            <p:nvPr/>
          </p:nvSpPr>
          <p:spPr>
            <a:xfrm>
              <a:off x="3715325" y="18738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41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7"/>
            <p:cNvSpPr/>
            <p:nvPr/>
          </p:nvSpPr>
          <p:spPr>
            <a:xfrm>
              <a:off x="2168425" y="1868800"/>
              <a:ext cx="17275" cy="9850"/>
            </a:xfrm>
            <a:custGeom>
              <a:avLst/>
              <a:gdLst/>
              <a:ahLst/>
              <a:cxnLst/>
              <a:rect l="l" t="t" r="r" b="b"/>
              <a:pathLst>
                <a:path w="691" h="394" extrusionOk="0">
                  <a:moveTo>
                    <a:pt x="464" y="346"/>
                  </a:moveTo>
                  <a:cubicBezTo>
                    <a:pt x="441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80"/>
                    <a:pt x="0" y="394"/>
                    <a:pt x="46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7"/>
            <p:cNvSpPr/>
            <p:nvPr/>
          </p:nvSpPr>
          <p:spPr>
            <a:xfrm>
              <a:off x="4340400" y="18709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7"/>
            <p:cNvSpPr/>
            <p:nvPr/>
          </p:nvSpPr>
          <p:spPr>
            <a:xfrm>
              <a:off x="2625625" y="1867925"/>
              <a:ext cx="11025" cy="8050"/>
            </a:xfrm>
            <a:custGeom>
              <a:avLst/>
              <a:gdLst/>
              <a:ahLst/>
              <a:cxnLst/>
              <a:rect l="l" t="t" r="r" b="b"/>
              <a:pathLst>
                <a:path w="441" h="322" extrusionOk="0">
                  <a:moveTo>
                    <a:pt x="441" y="155"/>
                  </a:moveTo>
                  <a:cubicBezTo>
                    <a:pt x="441" y="36"/>
                    <a:pt x="48" y="0"/>
                    <a:pt x="0" y="155"/>
                  </a:cubicBezTo>
                  <a:cubicBezTo>
                    <a:pt x="238" y="131"/>
                    <a:pt x="345" y="322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7"/>
            <p:cNvSpPr/>
            <p:nvPr/>
          </p:nvSpPr>
          <p:spPr>
            <a:xfrm>
              <a:off x="2560725" y="18691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7"/>
            <p:cNvSpPr/>
            <p:nvPr/>
          </p:nvSpPr>
          <p:spPr>
            <a:xfrm>
              <a:off x="2190150" y="1866125"/>
              <a:ext cx="16975" cy="8975"/>
            </a:xfrm>
            <a:custGeom>
              <a:avLst/>
              <a:gdLst/>
              <a:ahLst/>
              <a:cxnLst/>
              <a:rect l="l" t="t" r="r" b="b"/>
              <a:pathLst>
                <a:path w="679" h="359" extrusionOk="0">
                  <a:moveTo>
                    <a:pt x="679" y="346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39"/>
                    <a:pt x="203" y="358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7"/>
            <p:cNvSpPr/>
            <p:nvPr/>
          </p:nvSpPr>
          <p:spPr>
            <a:xfrm>
              <a:off x="1701975" y="1865550"/>
              <a:ext cx="5400" cy="6550"/>
            </a:xfrm>
            <a:custGeom>
              <a:avLst/>
              <a:gdLst/>
              <a:ahLst/>
              <a:cxnLst/>
              <a:rect l="l" t="t" r="r" b="b"/>
              <a:pathLst>
                <a:path w="216" h="262" extrusionOk="0">
                  <a:moveTo>
                    <a:pt x="215" y="131"/>
                  </a:moveTo>
                  <a:cubicBezTo>
                    <a:pt x="215" y="71"/>
                    <a:pt x="37" y="0"/>
                    <a:pt x="1" y="131"/>
                  </a:cubicBezTo>
                  <a:cubicBezTo>
                    <a:pt x="1" y="202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7"/>
            <p:cNvSpPr/>
            <p:nvPr/>
          </p:nvSpPr>
          <p:spPr>
            <a:xfrm>
              <a:off x="7158325" y="18631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7"/>
            <p:cNvSpPr/>
            <p:nvPr/>
          </p:nvSpPr>
          <p:spPr>
            <a:xfrm>
              <a:off x="4628550" y="18598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6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7"/>
            <p:cNvSpPr/>
            <p:nvPr/>
          </p:nvSpPr>
          <p:spPr>
            <a:xfrm>
              <a:off x="2180025" y="18545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6"/>
                  </a:moveTo>
                  <a:cubicBezTo>
                    <a:pt x="429" y="227"/>
                    <a:pt x="608" y="215"/>
                    <a:pt x="655" y="120"/>
                  </a:cubicBezTo>
                  <a:cubicBezTo>
                    <a:pt x="429" y="120"/>
                    <a:pt x="393" y="36"/>
                    <a:pt x="227" y="0"/>
                  </a:cubicBezTo>
                  <a:cubicBezTo>
                    <a:pt x="227" y="120"/>
                    <a:pt x="36" y="131"/>
                    <a:pt x="0" y="227"/>
                  </a:cubicBezTo>
                  <a:cubicBezTo>
                    <a:pt x="227" y="239"/>
                    <a:pt x="262" y="33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7"/>
            <p:cNvSpPr/>
            <p:nvPr/>
          </p:nvSpPr>
          <p:spPr>
            <a:xfrm>
              <a:off x="1625500" y="1847975"/>
              <a:ext cx="23225" cy="17600"/>
            </a:xfrm>
            <a:custGeom>
              <a:avLst/>
              <a:gdLst/>
              <a:ahLst/>
              <a:cxnLst/>
              <a:rect l="l" t="t" r="r" b="b"/>
              <a:pathLst>
                <a:path w="929" h="704" extrusionOk="0">
                  <a:moveTo>
                    <a:pt x="881" y="608"/>
                  </a:moveTo>
                  <a:cubicBezTo>
                    <a:pt x="929" y="286"/>
                    <a:pt x="917" y="1"/>
                    <a:pt x="226" y="36"/>
                  </a:cubicBezTo>
                  <a:cubicBezTo>
                    <a:pt x="226" y="191"/>
                    <a:pt x="119" y="298"/>
                    <a:pt x="0" y="382"/>
                  </a:cubicBezTo>
                  <a:cubicBezTo>
                    <a:pt x="441" y="382"/>
                    <a:pt x="286" y="703"/>
                    <a:pt x="881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7"/>
            <p:cNvSpPr/>
            <p:nvPr/>
          </p:nvSpPr>
          <p:spPr>
            <a:xfrm>
              <a:off x="7155650" y="1856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7"/>
            <p:cNvSpPr/>
            <p:nvPr/>
          </p:nvSpPr>
          <p:spPr>
            <a:xfrm>
              <a:off x="6987175" y="1856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4"/>
                  </a:moveTo>
                  <a:cubicBezTo>
                    <a:pt x="167" y="179"/>
                    <a:pt x="429" y="84"/>
                    <a:pt x="322" y="25"/>
                  </a:cubicBezTo>
                  <a:cubicBezTo>
                    <a:pt x="262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7"/>
            <p:cNvSpPr/>
            <p:nvPr/>
          </p:nvSpPr>
          <p:spPr>
            <a:xfrm>
              <a:off x="4441025" y="1854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5" y="60"/>
                    <a:pt x="36" y="0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7"/>
            <p:cNvSpPr/>
            <p:nvPr/>
          </p:nvSpPr>
          <p:spPr>
            <a:xfrm>
              <a:off x="2729200" y="184500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01"/>
                  </a:moveTo>
                  <a:cubicBezTo>
                    <a:pt x="441" y="429"/>
                    <a:pt x="465" y="370"/>
                    <a:pt x="655" y="381"/>
                  </a:cubicBezTo>
                  <a:lnTo>
                    <a:pt x="655" y="155"/>
                  </a:lnTo>
                  <a:cubicBezTo>
                    <a:pt x="119" y="0"/>
                    <a:pt x="0" y="548"/>
                    <a:pt x="42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7"/>
            <p:cNvSpPr/>
            <p:nvPr/>
          </p:nvSpPr>
          <p:spPr>
            <a:xfrm>
              <a:off x="6560325" y="18521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79" y="84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7"/>
            <p:cNvSpPr/>
            <p:nvPr/>
          </p:nvSpPr>
          <p:spPr>
            <a:xfrm>
              <a:off x="4533300" y="18456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84"/>
                    <a:pt x="48" y="0"/>
                    <a:pt x="0" y="131"/>
                  </a:cubicBezTo>
                  <a:cubicBezTo>
                    <a:pt x="0" y="215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7"/>
            <p:cNvSpPr/>
            <p:nvPr/>
          </p:nvSpPr>
          <p:spPr>
            <a:xfrm>
              <a:off x="1346275" y="1843500"/>
              <a:ext cx="18500" cy="10750"/>
            </a:xfrm>
            <a:custGeom>
              <a:avLst/>
              <a:gdLst/>
              <a:ahLst/>
              <a:cxnLst/>
              <a:rect l="l" t="t" r="r" b="b"/>
              <a:pathLst>
                <a:path w="740" h="430" extrusionOk="0">
                  <a:moveTo>
                    <a:pt x="739" y="120"/>
                  </a:moveTo>
                  <a:cubicBezTo>
                    <a:pt x="442" y="120"/>
                    <a:pt x="263" y="60"/>
                    <a:pt x="84" y="1"/>
                  </a:cubicBezTo>
                  <a:cubicBezTo>
                    <a:pt x="1" y="358"/>
                    <a:pt x="680" y="430"/>
                    <a:pt x="739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7"/>
            <p:cNvSpPr/>
            <p:nvPr/>
          </p:nvSpPr>
          <p:spPr>
            <a:xfrm>
              <a:off x="3519775" y="18456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7"/>
            <p:cNvSpPr/>
            <p:nvPr/>
          </p:nvSpPr>
          <p:spPr>
            <a:xfrm>
              <a:off x="1401350" y="1827450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2"/>
                    <a:pt x="977" y="762"/>
                    <a:pt x="1584" y="643"/>
                  </a:cubicBezTo>
                  <a:cubicBezTo>
                    <a:pt x="1406" y="321"/>
                    <a:pt x="1227" y="0"/>
                    <a:pt x="274" y="71"/>
                  </a:cubicBezTo>
                  <a:cubicBezTo>
                    <a:pt x="96" y="214"/>
                    <a:pt x="1" y="393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7"/>
            <p:cNvSpPr/>
            <p:nvPr/>
          </p:nvSpPr>
          <p:spPr>
            <a:xfrm>
              <a:off x="1794250" y="18345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7"/>
            <p:cNvSpPr/>
            <p:nvPr/>
          </p:nvSpPr>
          <p:spPr>
            <a:xfrm>
              <a:off x="4038875" y="18351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8" y="84"/>
                    <a:pt x="430" y="108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7"/>
            <p:cNvSpPr/>
            <p:nvPr/>
          </p:nvSpPr>
          <p:spPr>
            <a:xfrm>
              <a:off x="1870150" y="183190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3" y="191"/>
                    <a:pt x="180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7"/>
            <p:cNvSpPr/>
            <p:nvPr/>
          </p:nvSpPr>
          <p:spPr>
            <a:xfrm>
              <a:off x="1546600" y="183457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2"/>
                  </a:moveTo>
                  <a:cubicBezTo>
                    <a:pt x="179" y="156"/>
                    <a:pt x="453" y="72"/>
                    <a:pt x="346" y="13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7"/>
            <p:cNvSpPr/>
            <p:nvPr/>
          </p:nvSpPr>
          <p:spPr>
            <a:xfrm>
              <a:off x="4168675" y="1826550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15"/>
                    <a:pt x="238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7"/>
            <p:cNvSpPr/>
            <p:nvPr/>
          </p:nvSpPr>
          <p:spPr>
            <a:xfrm>
              <a:off x="3337900" y="18292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96"/>
                    <a:pt x="429" y="120"/>
                    <a:pt x="429" y="0"/>
                  </a:cubicBezTo>
                  <a:cubicBezTo>
                    <a:pt x="251" y="36"/>
                    <a:pt x="1" y="24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7"/>
            <p:cNvSpPr/>
            <p:nvPr/>
          </p:nvSpPr>
          <p:spPr>
            <a:xfrm>
              <a:off x="1949050" y="18286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44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7"/>
            <p:cNvSpPr/>
            <p:nvPr/>
          </p:nvSpPr>
          <p:spPr>
            <a:xfrm>
              <a:off x="6935675" y="1826550"/>
              <a:ext cx="11050" cy="3300"/>
            </a:xfrm>
            <a:custGeom>
              <a:avLst/>
              <a:gdLst/>
              <a:ahLst/>
              <a:cxnLst/>
              <a:rect l="l" t="t" r="r" b="b"/>
              <a:pathLst>
                <a:path w="442" h="132" extrusionOk="0">
                  <a:moveTo>
                    <a:pt x="441" y="0"/>
                  </a:moveTo>
                  <a:cubicBezTo>
                    <a:pt x="274" y="36"/>
                    <a:pt x="1" y="0"/>
                    <a:pt x="1" y="131"/>
                  </a:cubicBezTo>
                  <a:cubicBezTo>
                    <a:pt x="167" y="96"/>
                    <a:pt x="417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7"/>
            <p:cNvSpPr/>
            <p:nvPr/>
          </p:nvSpPr>
          <p:spPr>
            <a:xfrm>
              <a:off x="4571100" y="1817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0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7"/>
            <p:cNvSpPr/>
            <p:nvPr/>
          </p:nvSpPr>
          <p:spPr>
            <a:xfrm>
              <a:off x="1837725" y="18182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08"/>
                  </a:cubicBezTo>
                  <a:cubicBezTo>
                    <a:pt x="167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7"/>
            <p:cNvSpPr/>
            <p:nvPr/>
          </p:nvSpPr>
          <p:spPr>
            <a:xfrm>
              <a:off x="1381125" y="1814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7"/>
            <p:cNvSpPr/>
            <p:nvPr/>
          </p:nvSpPr>
          <p:spPr>
            <a:xfrm>
              <a:off x="3639125" y="181492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56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7"/>
            <p:cNvSpPr/>
            <p:nvPr/>
          </p:nvSpPr>
          <p:spPr>
            <a:xfrm>
              <a:off x="2163950" y="1805700"/>
              <a:ext cx="16100" cy="17000"/>
            </a:xfrm>
            <a:custGeom>
              <a:avLst/>
              <a:gdLst/>
              <a:ahLst/>
              <a:cxnLst/>
              <a:rect l="l" t="t" r="r" b="b"/>
              <a:pathLst>
                <a:path w="644" h="680" extrusionOk="0">
                  <a:moveTo>
                    <a:pt x="643" y="168"/>
                  </a:moveTo>
                  <a:cubicBezTo>
                    <a:pt x="0" y="1"/>
                    <a:pt x="0" y="680"/>
                    <a:pt x="643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7"/>
            <p:cNvSpPr/>
            <p:nvPr/>
          </p:nvSpPr>
          <p:spPr>
            <a:xfrm>
              <a:off x="5411075" y="1811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32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7"/>
            <p:cNvSpPr/>
            <p:nvPr/>
          </p:nvSpPr>
          <p:spPr>
            <a:xfrm>
              <a:off x="5133975" y="18119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25"/>
                  </a:moveTo>
                  <a:cubicBezTo>
                    <a:pt x="262" y="1"/>
                    <a:pt x="0" y="84"/>
                    <a:pt x="95" y="132"/>
                  </a:cubicBezTo>
                  <a:cubicBezTo>
                    <a:pt x="179" y="179"/>
                    <a:pt x="441" y="84"/>
                    <a:pt x="321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7"/>
            <p:cNvSpPr/>
            <p:nvPr/>
          </p:nvSpPr>
          <p:spPr>
            <a:xfrm>
              <a:off x="1992500" y="1803925"/>
              <a:ext cx="20550" cy="8650"/>
            </a:xfrm>
            <a:custGeom>
              <a:avLst/>
              <a:gdLst/>
              <a:ahLst/>
              <a:cxnLst/>
              <a:rect l="l" t="t" r="r" b="b"/>
              <a:pathLst>
                <a:path w="822" h="346" extrusionOk="0">
                  <a:moveTo>
                    <a:pt x="120" y="346"/>
                  </a:moveTo>
                  <a:lnTo>
                    <a:pt x="774" y="346"/>
                  </a:lnTo>
                  <a:cubicBezTo>
                    <a:pt x="739" y="215"/>
                    <a:pt x="822" y="24"/>
                    <a:pt x="548" y="0"/>
                  </a:cubicBezTo>
                  <a:cubicBezTo>
                    <a:pt x="536" y="179"/>
                    <a:pt x="0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7"/>
            <p:cNvSpPr/>
            <p:nvPr/>
          </p:nvSpPr>
          <p:spPr>
            <a:xfrm>
              <a:off x="2307425" y="18063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31" y="144"/>
                  </a:cubicBezTo>
                  <a:cubicBezTo>
                    <a:pt x="191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7"/>
            <p:cNvSpPr/>
            <p:nvPr/>
          </p:nvSpPr>
          <p:spPr>
            <a:xfrm>
              <a:off x="3607575" y="1795000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941" y="476"/>
                  </a:moveTo>
                  <a:lnTo>
                    <a:pt x="941" y="36"/>
                  </a:lnTo>
                  <a:cubicBezTo>
                    <a:pt x="525" y="0"/>
                    <a:pt x="465" y="155"/>
                    <a:pt x="72" y="143"/>
                  </a:cubicBezTo>
                  <a:cubicBezTo>
                    <a:pt x="1" y="441"/>
                    <a:pt x="370" y="512"/>
                    <a:pt x="941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7"/>
            <p:cNvSpPr/>
            <p:nvPr/>
          </p:nvSpPr>
          <p:spPr>
            <a:xfrm>
              <a:off x="1315925" y="1797375"/>
              <a:ext cx="21750" cy="11925"/>
            </a:xfrm>
            <a:custGeom>
              <a:avLst/>
              <a:gdLst/>
              <a:ahLst/>
              <a:cxnLst/>
              <a:rect l="l" t="t" r="r" b="b"/>
              <a:pathLst>
                <a:path w="870" h="477" extrusionOk="0">
                  <a:moveTo>
                    <a:pt x="870" y="381"/>
                  </a:moveTo>
                  <a:lnTo>
                    <a:pt x="870" y="48"/>
                  </a:lnTo>
                  <a:cubicBezTo>
                    <a:pt x="536" y="60"/>
                    <a:pt x="60" y="0"/>
                    <a:pt x="1" y="167"/>
                  </a:cubicBezTo>
                  <a:cubicBezTo>
                    <a:pt x="441" y="167"/>
                    <a:pt x="274" y="477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7"/>
            <p:cNvSpPr/>
            <p:nvPr/>
          </p:nvSpPr>
          <p:spPr>
            <a:xfrm>
              <a:off x="1663875" y="1786950"/>
              <a:ext cx="32775" cy="17000"/>
            </a:xfrm>
            <a:custGeom>
              <a:avLst/>
              <a:gdLst/>
              <a:ahLst/>
              <a:cxnLst/>
              <a:rect l="l" t="t" r="r" b="b"/>
              <a:pathLst>
                <a:path w="1311" h="680" extrusionOk="0">
                  <a:moveTo>
                    <a:pt x="1" y="239"/>
                  </a:moveTo>
                  <a:cubicBezTo>
                    <a:pt x="239" y="489"/>
                    <a:pt x="596" y="679"/>
                    <a:pt x="1311" y="679"/>
                  </a:cubicBezTo>
                  <a:lnTo>
                    <a:pt x="1311" y="120"/>
                  </a:lnTo>
                  <a:cubicBezTo>
                    <a:pt x="930" y="191"/>
                    <a:pt x="13" y="1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7"/>
            <p:cNvSpPr/>
            <p:nvPr/>
          </p:nvSpPr>
          <p:spPr>
            <a:xfrm>
              <a:off x="875700" y="1787250"/>
              <a:ext cx="36325" cy="17300"/>
            </a:xfrm>
            <a:custGeom>
              <a:avLst/>
              <a:gdLst/>
              <a:ahLst/>
              <a:cxnLst/>
              <a:rect l="l" t="t" r="r" b="b"/>
              <a:pathLst>
                <a:path w="1453" h="692" extrusionOk="0">
                  <a:moveTo>
                    <a:pt x="1096" y="1"/>
                  </a:moveTo>
                  <a:cubicBezTo>
                    <a:pt x="405" y="13"/>
                    <a:pt x="48" y="215"/>
                    <a:pt x="0" y="572"/>
                  </a:cubicBezTo>
                  <a:cubicBezTo>
                    <a:pt x="429" y="536"/>
                    <a:pt x="476" y="691"/>
                    <a:pt x="881" y="691"/>
                  </a:cubicBezTo>
                  <a:cubicBezTo>
                    <a:pt x="1024" y="453"/>
                    <a:pt x="1453" y="179"/>
                    <a:pt x="109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7"/>
            <p:cNvSpPr/>
            <p:nvPr/>
          </p:nvSpPr>
          <p:spPr>
            <a:xfrm>
              <a:off x="4631225" y="1792900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29" y="346"/>
                  </a:moveTo>
                  <a:cubicBezTo>
                    <a:pt x="393" y="203"/>
                    <a:pt x="477" y="25"/>
                    <a:pt x="215" y="1"/>
                  </a:cubicBezTo>
                  <a:cubicBezTo>
                    <a:pt x="203" y="72"/>
                    <a:pt x="191" y="132"/>
                    <a:pt x="0" y="120"/>
                  </a:cubicBezTo>
                  <a:cubicBezTo>
                    <a:pt x="24" y="251"/>
                    <a:pt x="60" y="382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7"/>
            <p:cNvSpPr/>
            <p:nvPr/>
          </p:nvSpPr>
          <p:spPr>
            <a:xfrm>
              <a:off x="2155900" y="17976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7"/>
            <p:cNvSpPr/>
            <p:nvPr/>
          </p:nvSpPr>
          <p:spPr>
            <a:xfrm>
              <a:off x="3451600" y="1792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7"/>
            <p:cNvSpPr/>
            <p:nvPr/>
          </p:nvSpPr>
          <p:spPr>
            <a:xfrm>
              <a:off x="1987150" y="17920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67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7"/>
            <p:cNvSpPr/>
            <p:nvPr/>
          </p:nvSpPr>
          <p:spPr>
            <a:xfrm>
              <a:off x="3125675" y="17902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6"/>
                    <a:pt x="1" y="1"/>
                    <a:pt x="1" y="120"/>
                  </a:cubicBezTo>
                  <a:cubicBezTo>
                    <a:pt x="167" y="72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7"/>
            <p:cNvSpPr/>
            <p:nvPr/>
          </p:nvSpPr>
          <p:spPr>
            <a:xfrm>
              <a:off x="3753425" y="1786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4"/>
                  </a:moveTo>
                  <a:cubicBezTo>
                    <a:pt x="168" y="179"/>
                    <a:pt x="429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7"/>
            <p:cNvSpPr/>
            <p:nvPr/>
          </p:nvSpPr>
          <p:spPr>
            <a:xfrm>
              <a:off x="2894700" y="17866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7"/>
            <p:cNvSpPr/>
            <p:nvPr/>
          </p:nvSpPr>
          <p:spPr>
            <a:xfrm>
              <a:off x="5791200" y="17810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4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79"/>
                    <a:pt x="452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7"/>
            <p:cNvSpPr/>
            <p:nvPr/>
          </p:nvSpPr>
          <p:spPr>
            <a:xfrm>
              <a:off x="2139550" y="17810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7"/>
            <p:cNvSpPr/>
            <p:nvPr/>
          </p:nvSpPr>
          <p:spPr>
            <a:xfrm>
              <a:off x="4652650" y="1776250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4"/>
                  </a:moveTo>
                  <a:lnTo>
                    <a:pt x="441" y="214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7"/>
            <p:cNvSpPr/>
            <p:nvPr/>
          </p:nvSpPr>
          <p:spPr>
            <a:xfrm>
              <a:off x="3742425" y="17649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334" y="1"/>
                  </a:moveTo>
                  <a:cubicBezTo>
                    <a:pt x="0" y="167"/>
                    <a:pt x="96" y="513"/>
                    <a:pt x="774" y="453"/>
                  </a:cubicBezTo>
                  <a:cubicBezTo>
                    <a:pt x="834" y="191"/>
                    <a:pt x="715" y="13"/>
                    <a:pt x="33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7"/>
            <p:cNvSpPr/>
            <p:nvPr/>
          </p:nvSpPr>
          <p:spPr>
            <a:xfrm>
              <a:off x="2845575" y="17723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7"/>
            <p:cNvSpPr/>
            <p:nvPr/>
          </p:nvSpPr>
          <p:spPr>
            <a:xfrm>
              <a:off x="6392450" y="1754225"/>
              <a:ext cx="28000" cy="19650"/>
            </a:xfrm>
            <a:custGeom>
              <a:avLst/>
              <a:gdLst/>
              <a:ahLst/>
              <a:cxnLst/>
              <a:rect l="l" t="t" r="r" b="b"/>
              <a:pathLst>
                <a:path w="1120" h="786" extrusionOk="0">
                  <a:moveTo>
                    <a:pt x="632" y="762"/>
                  </a:moveTo>
                  <a:cubicBezTo>
                    <a:pt x="572" y="429"/>
                    <a:pt x="1120" y="417"/>
                    <a:pt x="1060" y="83"/>
                  </a:cubicBezTo>
                  <a:cubicBezTo>
                    <a:pt x="1" y="0"/>
                    <a:pt x="96" y="786"/>
                    <a:pt x="632" y="7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7"/>
            <p:cNvSpPr/>
            <p:nvPr/>
          </p:nvSpPr>
          <p:spPr>
            <a:xfrm>
              <a:off x="2313075" y="1769700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108" y="143"/>
                  </a:moveTo>
                  <a:cubicBezTo>
                    <a:pt x="167" y="167"/>
                    <a:pt x="441" y="84"/>
                    <a:pt x="334" y="24"/>
                  </a:cubicBezTo>
                  <a:cubicBezTo>
                    <a:pt x="274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7"/>
            <p:cNvSpPr/>
            <p:nvPr/>
          </p:nvSpPr>
          <p:spPr>
            <a:xfrm>
              <a:off x="1677275" y="17697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20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7"/>
            <p:cNvSpPr/>
            <p:nvPr/>
          </p:nvSpPr>
          <p:spPr>
            <a:xfrm>
              <a:off x="4084125" y="17533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798" y="691"/>
                  </a:moveTo>
                  <a:cubicBezTo>
                    <a:pt x="977" y="560"/>
                    <a:pt x="1072" y="393"/>
                    <a:pt x="1013" y="119"/>
                  </a:cubicBezTo>
                  <a:cubicBezTo>
                    <a:pt x="715" y="119"/>
                    <a:pt x="536" y="60"/>
                    <a:pt x="358" y="0"/>
                  </a:cubicBezTo>
                  <a:cubicBezTo>
                    <a:pt x="1" y="203"/>
                    <a:pt x="96" y="715"/>
                    <a:pt x="7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7"/>
            <p:cNvSpPr/>
            <p:nvPr/>
          </p:nvSpPr>
          <p:spPr>
            <a:xfrm>
              <a:off x="2343725" y="1757775"/>
              <a:ext cx="15500" cy="17000"/>
            </a:xfrm>
            <a:custGeom>
              <a:avLst/>
              <a:gdLst/>
              <a:ahLst/>
              <a:cxnLst/>
              <a:rect l="l" t="t" r="r" b="b"/>
              <a:pathLst>
                <a:path w="620" h="680" extrusionOk="0">
                  <a:moveTo>
                    <a:pt x="620" y="513"/>
                  </a:moveTo>
                  <a:lnTo>
                    <a:pt x="620" y="168"/>
                  </a:lnTo>
                  <a:cubicBezTo>
                    <a:pt x="1" y="1"/>
                    <a:pt x="1" y="680"/>
                    <a:pt x="620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7"/>
            <p:cNvSpPr/>
            <p:nvPr/>
          </p:nvSpPr>
          <p:spPr>
            <a:xfrm>
              <a:off x="5345900" y="176432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6"/>
                    <a:pt x="429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7"/>
            <p:cNvSpPr/>
            <p:nvPr/>
          </p:nvSpPr>
          <p:spPr>
            <a:xfrm>
              <a:off x="2277050" y="1758975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691" y="346"/>
                  </a:moveTo>
                  <a:lnTo>
                    <a:pt x="691" y="1"/>
                  </a:lnTo>
                  <a:lnTo>
                    <a:pt x="37" y="1"/>
                  </a:lnTo>
                  <a:cubicBezTo>
                    <a:pt x="1" y="251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7"/>
            <p:cNvSpPr/>
            <p:nvPr/>
          </p:nvSpPr>
          <p:spPr>
            <a:xfrm>
              <a:off x="1646925" y="1756300"/>
              <a:ext cx="11325" cy="9850"/>
            </a:xfrm>
            <a:custGeom>
              <a:avLst/>
              <a:gdLst/>
              <a:ahLst/>
              <a:cxnLst/>
              <a:rect l="l" t="t" r="r" b="b"/>
              <a:pathLst>
                <a:path w="453" h="394" extrusionOk="0">
                  <a:moveTo>
                    <a:pt x="453" y="346"/>
                  </a:moveTo>
                  <a:lnTo>
                    <a:pt x="453" y="119"/>
                  </a:lnTo>
                  <a:cubicBezTo>
                    <a:pt x="250" y="119"/>
                    <a:pt x="203" y="36"/>
                    <a:pt x="24" y="0"/>
                  </a:cubicBezTo>
                  <a:cubicBezTo>
                    <a:pt x="36" y="179"/>
                    <a:pt x="0" y="393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7"/>
            <p:cNvSpPr/>
            <p:nvPr/>
          </p:nvSpPr>
          <p:spPr>
            <a:xfrm>
              <a:off x="1462675" y="1761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62" y="36"/>
                    <a:pt x="1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7"/>
            <p:cNvSpPr/>
            <p:nvPr/>
          </p:nvSpPr>
          <p:spPr>
            <a:xfrm>
              <a:off x="6815725" y="17557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03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7"/>
            <p:cNvSpPr/>
            <p:nvPr/>
          </p:nvSpPr>
          <p:spPr>
            <a:xfrm>
              <a:off x="6079625" y="17583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7"/>
            <p:cNvSpPr/>
            <p:nvPr/>
          </p:nvSpPr>
          <p:spPr>
            <a:xfrm>
              <a:off x="2006200" y="1756000"/>
              <a:ext cx="16375" cy="5975"/>
            </a:xfrm>
            <a:custGeom>
              <a:avLst/>
              <a:gdLst/>
              <a:ahLst/>
              <a:cxnLst/>
              <a:rect l="l" t="t" r="r" b="b"/>
              <a:pathLst>
                <a:path w="655" h="239" extrusionOk="0">
                  <a:moveTo>
                    <a:pt x="0" y="239"/>
                  </a:moveTo>
                  <a:cubicBezTo>
                    <a:pt x="369" y="239"/>
                    <a:pt x="572" y="155"/>
                    <a:pt x="655" y="12"/>
                  </a:cubicBezTo>
                  <a:cubicBezTo>
                    <a:pt x="286" y="1"/>
                    <a:pt x="95" y="108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7"/>
            <p:cNvSpPr/>
            <p:nvPr/>
          </p:nvSpPr>
          <p:spPr>
            <a:xfrm>
              <a:off x="2294325" y="17503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393" y="36"/>
                    <a:pt x="215" y="0"/>
                  </a:cubicBezTo>
                  <a:cubicBezTo>
                    <a:pt x="215" y="119"/>
                    <a:pt x="36" y="143"/>
                    <a:pt x="0" y="227"/>
                  </a:cubicBezTo>
                  <a:cubicBezTo>
                    <a:pt x="215" y="227"/>
                    <a:pt x="250" y="310"/>
                    <a:pt x="429" y="346"/>
                  </a:cubicBezTo>
                  <a:cubicBezTo>
                    <a:pt x="429" y="238"/>
                    <a:pt x="608" y="215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7"/>
            <p:cNvSpPr/>
            <p:nvPr/>
          </p:nvSpPr>
          <p:spPr>
            <a:xfrm>
              <a:off x="5039000" y="1742900"/>
              <a:ext cx="21175" cy="15800"/>
            </a:xfrm>
            <a:custGeom>
              <a:avLst/>
              <a:gdLst/>
              <a:ahLst/>
              <a:cxnLst/>
              <a:rect l="l" t="t" r="r" b="b"/>
              <a:pathLst>
                <a:path w="847" h="632" extrusionOk="0">
                  <a:moveTo>
                    <a:pt x="1" y="96"/>
                  </a:moveTo>
                  <a:lnTo>
                    <a:pt x="1" y="536"/>
                  </a:lnTo>
                  <a:cubicBezTo>
                    <a:pt x="846" y="632"/>
                    <a:pt x="846" y="1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7"/>
            <p:cNvSpPr/>
            <p:nvPr/>
          </p:nvSpPr>
          <p:spPr>
            <a:xfrm>
              <a:off x="4542225" y="1739325"/>
              <a:ext cx="27700" cy="16700"/>
            </a:xfrm>
            <a:custGeom>
              <a:avLst/>
              <a:gdLst/>
              <a:ahLst/>
              <a:cxnLst/>
              <a:rect l="l" t="t" r="r" b="b"/>
              <a:pathLst>
                <a:path w="1108" h="668" extrusionOk="0">
                  <a:moveTo>
                    <a:pt x="953" y="1"/>
                  </a:moveTo>
                  <a:lnTo>
                    <a:pt x="96" y="1"/>
                  </a:lnTo>
                  <a:cubicBezTo>
                    <a:pt x="0" y="382"/>
                    <a:pt x="465" y="477"/>
                    <a:pt x="750" y="668"/>
                  </a:cubicBezTo>
                  <a:cubicBezTo>
                    <a:pt x="727" y="417"/>
                    <a:pt x="1108" y="358"/>
                    <a:pt x="95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7"/>
            <p:cNvSpPr/>
            <p:nvPr/>
          </p:nvSpPr>
          <p:spPr>
            <a:xfrm>
              <a:off x="2492550" y="1747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7"/>
            <p:cNvSpPr/>
            <p:nvPr/>
          </p:nvSpPr>
          <p:spPr>
            <a:xfrm>
              <a:off x="6190950" y="1739325"/>
              <a:ext cx="16375" cy="8675"/>
            </a:xfrm>
            <a:custGeom>
              <a:avLst/>
              <a:gdLst/>
              <a:ahLst/>
              <a:cxnLst/>
              <a:rect l="l" t="t" r="r" b="b"/>
              <a:pathLst>
                <a:path w="655" h="347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7"/>
            <p:cNvSpPr/>
            <p:nvPr/>
          </p:nvSpPr>
          <p:spPr>
            <a:xfrm>
              <a:off x="6728800" y="1739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7"/>
            <p:cNvSpPr/>
            <p:nvPr/>
          </p:nvSpPr>
          <p:spPr>
            <a:xfrm>
              <a:off x="4210050" y="173605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107" y="132"/>
                  </a:moveTo>
                  <a:cubicBezTo>
                    <a:pt x="167" y="156"/>
                    <a:pt x="429" y="72"/>
                    <a:pt x="321" y="13"/>
                  </a:cubicBezTo>
                  <a:cubicBezTo>
                    <a:pt x="262" y="1"/>
                    <a:pt x="0" y="84"/>
                    <a:pt x="10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7"/>
            <p:cNvSpPr/>
            <p:nvPr/>
          </p:nvSpPr>
          <p:spPr>
            <a:xfrm>
              <a:off x="1254300" y="1712850"/>
              <a:ext cx="40825" cy="28600"/>
            </a:xfrm>
            <a:custGeom>
              <a:avLst/>
              <a:gdLst/>
              <a:ahLst/>
              <a:cxnLst/>
              <a:rect l="l" t="t" r="r" b="b"/>
              <a:pathLst>
                <a:path w="1633" h="1144" extrusionOk="0">
                  <a:moveTo>
                    <a:pt x="501" y="726"/>
                  </a:moveTo>
                  <a:cubicBezTo>
                    <a:pt x="656" y="869"/>
                    <a:pt x="370" y="1143"/>
                    <a:pt x="930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1" y="607"/>
                    <a:pt x="382" y="607"/>
                    <a:pt x="501" y="7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7"/>
            <p:cNvSpPr/>
            <p:nvPr/>
          </p:nvSpPr>
          <p:spPr>
            <a:xfrm>
              <a:off x="5728675" y="17310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7"/>
            <p:cNvSpPr/>
            <p:nvPr/>
          </p:nvSpPr>
          <p:spPr>
            <a:xfrm>
              <a:off x="2502975" y="1728025"/>
              <a:ext cx="22950" cy="10150"/>
            </a:xfrm>
            <a:custGeom>
              <a:avLst/>
              <a:gdLst/>
              <a:ahLst/>
              <a:cxnLst/>
              <a:rect l="l" t="t" r="r" b="b"/>
              <a:pathLst>
                <a:path w="918" h="406" extrusionOk="0">
                  <a:moveTo>
                    <a:pt x="775" y="346"/>
                  </a:moveTo>
                  <a:cubicBezTo>
                    <a:pt x="917" y="48"/>
                    <a:pt x="322" y="119"/>
                    <a:pt x="120" y="0"/>
                  </a:cubicBezTo>
                  <a:cubicBezTo>
                    <a:pt x="1" y="298"/>
                    <a:pt x="227" y="405"/>
                    <a:pt x="77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7"/>
            <p:cNvSpPr/>
            <p:nvPr/>
          </p:nvSpPr>
          <p:spPr>
            <a:xfrm>
              <a:off x="1470700" y="1733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44"/>
                  </a:moveTo>
                  <a:cubicBezTo>
                    <a:pt x="167" y="167"/>
                    <a:pt x="441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7"/>
            <p:cNvSpPr/>
            <p:nvPr/>
          </p:nvSpPr>
          <p:spPr>
            <a:xfrm>
              <a:off x="2424400" y="17277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7"/>
            <p:cNvSpPr/>
            <p:nvPr/>
          </p:nvSpPr>
          <p:spPr>
            <a:xfrm>
              <a:off x="992675" y="17304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24"/>
                  </a:moveTo>
                  <a:cubicBezTo>
                    <a:pt x="274" y="1"/>
                    <a:pt x="0" y="84"/>
                    <a:pt x="108" y="143"/>
                  </a:cubicBezTo>
                  <a:cubicBezTo>
                    <a:pt x="167" y="167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7"/>
            <p:cNvSpPr/>
            <p:nvPr/>
          </p:nvSpPr>
          <p:spPr>
            <a:xfrm>
              <a:off x="720625" y="17304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7"/>
                    <a:pt x="452" y="72"/>
                    <a:pt x="345" y="12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7"/>
            <p:cNvSpPr/>
            <p:nvPr/>
          </p:nvSpPr>
          <p:spPr>
            <a:xfrm>
              <a:off x="587850" y="172177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70" y="36"/>
                  </a:moveTo>
                  <a:cubicBezTo>
                    <a:pt x="370" y="0"/>
                    <a:pt x="48" y="60"/>
                    <a:pt x="1" y="250"/>
                  </a:cubicBezTo>
                  <a:cubicBezTo>
                    <a:pt x="310" y="286"/>
                    <a:pt x="370" y="429"/>
                    <a:pt x="656" y="477"/>
                  </a:cubicBezTo>
                  <a:cubicBezTo>
                    <a:pt x="596" y="274"/>
                    <a:pt x="894" y="238"/>
                    <a:pt x="87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7"/>
            <p:cNvSpPr/>
            <p:nvPr/>
          </p:nvSpPr>
          <p:spPr>
            <a:xfrm>
              <a:off x="1848425" y="1720575"/>
              <a:ext cx="30700" cy="12825"/>
            </a:xfrm>
            <a:custGeom>
              <a:avLst/>
              <a:gdLst/>
              <a:ahLst/>
              <a:cxnLst/>
              <a:rect l="l" t="t" r="r" b="b"/>
              <a:pathLst>
                <a:path w="1228" h="513" extrusionOk="0">
                  <a:moveTo>
                    <a:pt x="1084" y="417"/>
                  </a:moveTo>
                  <a:cubicBezTo>
                    <a:pt x="1227" y="155"/>
                    <a:pt x="48" y="1"/>
                    <a:pt x="1" y="203"/>
                  </a:cubicBezTo>
                  <a:cubicBezTo>
                    <a:pt x="418" y="239"/>
                    <a:pt x="406" y="513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7"/>
            <p:cNvSpPr/>
            <p:nvPr/>
          </p:nvSpPr>
          <p:spPr>
            <a:xfrm>
              <a:off x="7038975" y="1725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83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7"/>
            <p:cNvSpPr/>
            <p:nvPr/>
          </p:nvSpPr>
          <p:spPr>
            <a:xfrm>
              <a:off x="369375" y="1722675"/>
              <a:ext cx="17300" cy="6550"/>
            </a:xfrm>
            <a:custGeom>
              <a:avLst/>
              <a:gdLst/>
              <a:ahLst/>
              <a:cxnLst/>
              <a:rect l="l" t="t" r="r" b="b"/>
              <a:pathLst>
                <a:path w="692" h="262" extrusionOk="0">
                  <a:moveTo>
                    <a:pt x="691" y="0"/>
                  </a:moveTo>
                  <a:lnTo>
                    <a:pt x="36" y="0"/>
                  </a:lnTo>
                  <a:cubicBezTo>
                    <a:pt x="1" y="202"/>
                    <a:pt x="239" y="262"/>
                    <a:pt x="69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7"/>
            <p:cNvSpPr/>
            <p:nvPr/>
          </p:nvSpPr>
          <p:spPr>
            <a:xfrm>
              <a:off x="4609500" y="17167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67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7"/>
            <p:cNvSpPr/>
            <p:nvPr/>
          </p:nvSpPr>
          <p:spPr>
            <a:xfrm>
              <a:off x="3919525" y="17170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7"/>
            <p:cNvSpPr/>
            <p:nvPr/>
          </p:nvSpPr>
          <p:spPr>
            <a:xfrm>
              <a:off x="2122575" y="1703325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48"/>
                  </a:moveTo>
                  <a:cubicBezTo>
                    <a:pt x="1286" y="0"/>
                    <a:pt x="0" y="250"/>
                    <a:pt x="120" y="667"/>
                  </a:cubicBezTo>
                  <a:cubicBezTo>
                    <a:pt x="739" y="750"/>
                    <a:pt x="691" y="500"/>
                    <a:pt x="1215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7"/>
            <p:cNvSpPr/>
            <p:nvPr/>
          </p:nvSpPr>
          <p:spPr>
            <a:xfrm>
              <a:off x="275325" y="17161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7"/>
            <p:cNvSpPr/>
            <p:nvPr/>
          </p:nvSpPr>
          <p:spPr>
            <a:xfrm>
              <a:off x="6250775" y="17113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7"/>
            <p:cNvSpPr/>
            <p:nvPr/>
          </p:nvSpPr>
          <p:spPr>
            <a:xfrm>
              <a:off x="4323750" y="17131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7"/>
            <p:cNvSpPr/>
            <p:nvPr/>
          </p:nvSpPr>
          <p:spPr>
            <a:xfrm>
              <a:off x="3867425" y="1702725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9" y="572"/>
                  </a:moveTo>
                  <a:cubicBezTo>
                    <a:pt x="846" y="417"/>
                    <a:pt x="894" y="24"/>
                    <a:pt x="322" y="0"/>
                  </a:cubicBezTo>
                  <a:cubicBezTo>
                    <a:pt x="37" y="155"/>
                    <a:pt x="1" y="560"/>
                    <a:pt x="54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7"/>
            <p:cNvSpPr/>
            <p:nvPr/>
          </p:nvSpPr>
          <p:spPr>
            <a:xfrm>
              <a:off x="5894775" y="17021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7"/>
            <p:cNvSpPr/>
            <p:nvPr/>
          </p:nvSpPr>
          <p:spPr>
            <a:xfrm>
              <a:off x="2854225" y="1697350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202" y="334"/>
                  </a:moveTo>
                  <a:cubicBezTo>
                    <a:pt x="703" y="370"/>
                    <a:pt x="1024" y="311"/>
                    <a:pt x="1072" y="120"/>
                  </a:cubicBezTo>
                  <a:cubicBezTo>
                    <a:pt x="703" y="132"/>
                    <a:pt x="0" y="1"/>
                    <a:pt x="202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7"/>
            <p:cNvSpPr/>
            <p:nvPr/>
          </p:nvSpPr>
          <p:spPr>
            <a:xfrm>
              <a:off x="2117525" y="17021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7"/>
            <p:cNvSpPr/>
            <p:nvPr/>
          </p:nvSpPr>
          <p:spPr>
            <a:xfrm>
              <a:off x="1631150" y="169975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0" y="119"/>
                  </a:moveTo>
                  <a:cubicBezTo>
                    <a:pt x="0" y="179"/>
                    <a:pt x="179" y="238"/>
                    <a:pt x="226" y="119"/>
                  </a:cubicBezTo>
                  <a:cubicBezTo>
                    <a:pt x="226" y="60"/>
                    <a:pt x="48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7"/>
            <p:cNvSpPr/>
            <p:nvPr/>
          </p:nvSpPr>
          <p:spPr>
            <a:xfrm>
              <a:off x="5291725" y="16994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67"/>
                    <a:pt x="429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7"/>
            <p:cNvSpPr/>
            <p:nvPr/>
          </p:nvSpPr>
          <p:spPr>
            <a:xfrm>
              <a:off x="4831250" y="16929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2" y="298"/>
                  </a:moveTo>
                  <a:cubicBezTo>
                    <a:pt x="286" y="179"/>
                    <a:pt x="84" y="0"/>
                    <a:pt x="36" y="179"/>
                  </a:cubicBezTo>
                  <a:cubicBezTo>
                    <a:pt x="0" y="298"/>
                    <a:pt x="215" y="477"/>
                    <a:pt x="262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7"/>
            <p:cNvSpPr/>
            <p:nvPr/>
          </p:nvSpPr>
          <p:spPr>
            <a:xfrm>
              <a:off x="199125" y="16964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7"/>
            <p:cNvSpPr/>
            <p:nvPr/>
          </p:nvSpPr>
          <p:spPr>
            <a:xfrm>
              <a:off x="3734375" y="1694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7"/>
            <p:cNvSpPr/>
            <p:nvPr/>
          </p:nvSpPr>
          <p:spPr>
            <a:xfrm>
              <a:off x="5446500" y="16854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7"/>
            <p:cNvSpPr/>
            <p:nvPr/>
          </p:nvSpPr>
          <p:spPr>
            <a:xfrm>
              <a:off x="3824275" y="16878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7"/>
                  </a:moveTo>
                  <a:cubicBezTo>
                    <a:pt x="262" y="1"/>
                    <a:pt x="1" y="96"/>
                    <a:pt x="96" y="156"/>
                  </a:cubicBezTo>
                  <a:cubicBezTo>
                    <a:pt x="155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7"/>
            <p:cNvSpPr/>
            <p:nvPr/>
          </p:nvSpPr>
          <p:spPr>
            <a:xfrm>
              <a:off x="2272300" y="168307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6"/>
                    <a:pt x="227" y="0"/>
                  </a:cubicBezTo>
                  <a:cubicBezTo>
                    <a:pt x="203" y="72"/>
                    <a:pt x="191" y="131"/>
                    <a:pt x="0" y="120"/>
                  </a:cubicBezTo>
                  <a:cubicBezTo>
                    <a:pt x="24" y="251"/>
                    <a:pt x="72" y="393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7"/>
            <p:cNvSpPr/>
            <p:nvPr/>
          </p:nvSpPr>
          <p:spPr>
            <a:xfrm>
              <a:off x="2218425" y="16887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55" y="84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7"/>
            <p:cNvSpPr/>
            <p:nvPr/>
          </p:nvSpPr>
          <p:spPr>
            <a:xfrm>
              <a:off x="2185675" y="167682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24"/>
                  </a:moveTo>
                  <a:cubicBezTo>
                    <a:pt x="370" y="0"/>
                    <a:pt x="36" y="60"/>
                    <a:pt x="1" y="250"/>
                  </a:cubicBezTo>
                  <a:cubicBezTo>
                    <a:pt x="310" y="286"/>
                    <a:pt x="370" y="429"/>
                    <a:pt x="655" y="477"/>
                  </a:cubicBezTo>
                  <a:cubicBezTo>
                    <a:pt x="715" y="322"/>
                    <a:pt x="965" y="262"/>
                    <a:pt x="858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7"/>
            <p:cNvSpPr/>
            <p:nvPr/>
          </p:nvSpPr>
          <p:spPr>
            <a:xfrm>
              <a:off x="3372725" y="16768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7"/>
            <p:cNvSpPr/>
            <p:nvPr/>
          </p:nvSpPr>
          <p:spPr>
            <a:xfrm>
              <a:off x="5892100" y="1671175"/>
              <a:ext cx="10725" cy="7150"/>
            </a:xfrm>
            <a:custGeom>
              <a:avLst/>
              <a:gdLst/>
              <a:ahLst/>
              <a:cxnLst/>
              <a:rect l="l" t="t" r="r" b="b"/>
              <a:pathLst>
                <a:path w="429" h="286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69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7"/>
            <p:cNvSpPr/>
            <p:nvPr/>
          </p:nvSpPr>
          <p:spPr>
            <a:xfrm>
              <a:off x="4883625" y="16711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7"/>
            <p:cNvSpPr/>
            <p:nvPr/>
          </p:nvSpPr>
          <p:spPr>
            <a:xfrm>
              <a:off x="2486600" y="1663425"/>
              <a:ext cx="21175" cy="12525"/>
            </a:xfrm>
            <a:custGeom>
              <a:avLst/>
              <a:gdLst/>
              <a:ahLst/>
              <a:cxnLst/>
              <a:rect l="l" t="t" r="r" b="b"/>
              <a:pathLst>
                <a:path w="847" h="501" extrusionOk="0">
                  <a:moveTo>
                    <a:pt x="787" y="441"/>
                  </a:moveTo>
                  <a:cubicBezTo>
                    <a:pt x="846" y="191"/>
                    <a:pt x="739" y="24"/>
                    <a:pt x="358" y="1"/>
                  </a:cubicBezTo>
                  <a:cubicBezTo>
                    <a:pt x="1" y="167"/>
                    <a:pt x="108" y="501"/>
                    <a:pt x="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7"/>
            <p:cNvSpPr/>
            <p:nvPr/>
          </p:nvSpPr>
          <p:spPr>
            <a:xfrm>
              <a:off x="1870150" y="1657475"/>
              <a:ext cx="30400" cy="17000"/>
            </a:xfrm>
            <a:custGeom>
              <a:avLst/>
              <a:gdLst/>
              <a:ahLst/>
              <a:cxnLst/>
              <a:rect l="l" t="t" r="r" b="b"/>
              <a:pathLst>
                <a:path w="1216" h="680" extrusionOk="0">
                  <a:moveTo>
                    <a:pt x="668" y="679"/>
                  </a:moveTo>
                  <a:cubicBezTo>
                    <a:pt x="680" y="501"/>
                    <a:pt x="1215" y="596"/>
                    <a:pt x="1096" y="346"/>
                  </a:cubicBezTo>
                  <a:cubicBezTo>
                    <a:pt x="715" y="251"/>
                    <a:pt x="501" y="60"/>
                    <a:pt x="13" y="1"/>
                  </a:cubicBezTo>
                  <a:cubicBezTo>
                    <a:pt x="1" y="358"/>
                    <a:pt x="203" y="596"/>
                    <a:pt x="66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7"/>
            <p:cNvSpPr/>
            <p:nvPr/>
          </p:nvSpPr>
          <p:spPr>
            <a:xfrm>
              <a:off x="5573900" y="16682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20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7"/>
            <p:cNvSpPr/>
            <p:nvPr/>
          </p:nvSpPr>
          <p:spPr>
            <a:xfrm>
              <a:off x="6807675" y="166552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8" y="167"/>
                    <a:pt x="441" y="83"/>
                    <a:pt x="334" y="24"/>
                  </a:cubicBezTo>
                  <a:cubicBezTo>
                    <a:pt x="275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7"/>
            <p:cNvSpPr/>
            <p:nvPr/>
          </p:nvSpPr>
          <p:spPr>
            <a:xfrm>
              <a:off x="5995075" y="1654500"/>
              <a:ext cx="22950" cy="14600"/>
            </a:xfrm>
            <a:custGeom>
              <a:avLst/>
              <a:gdLst/>
              <a:ahLst/>
              <a:cxnLst/>
              <a:rect l="l" t="t" r="r" b="b"/>
              <a:pathLst>
                <a:path w="918" h="584" extrusionOk="0">
                  <a:moveTo>
                    <a:pt x="227" y="584"/>
                  </a:moveTo>
                  <a:lnTo>
                    <a:pt x="656" y="584"/>
                  </a:lnTo>
                  <a:cubicBezTo>
                    <a:pt x="537" y="417"/>
                    <a:pt x="918" y="0"/>
                    <a:pt x="441" y="12"/>
                  </a:cubicBezTo>
                  <a:cubicBezTo>
                    <a:pt x="596" y="322"/>
                    <a:pt x="1" y="239"/>
                    <a:pt x="1" y="465"/>
                  </a:cubicBezTo>
                  <a:cubicBezTo>
                    <a:pt x="144" y="477"/>
                    <a:pt x="275" y="489"/>
                    <a:pt x="227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7"/>
            <p:cNvSpPr/>
            <p:nvPr/>
          </p:nvSpPr>
          <p:spPr>
            <a:xfrm>
              <a:off x="4124600" y="1659250"/>
              <a:ext cx="7175" cy="11650"/>
            </a:xfrm>
            <a:custGeom>
              <a:avLst/>
              <a:gdLst/>
              <a:ahLst/>
              <a:cxnLst/>
              <a:rect l="l" t="t" r="r" b="b"/>
              <a:pathLst>
                <a:path w="287" h="466" extrusionOk="0">
                  <a:moveTo>
                    <a:pt x="263" y="287"/>
                  </a:moveTo>
                  <a:cubicBezTo>
                    <a:pt x="287" y="168"/>
                    <a:pt x="96" y="1"/>
                    <a:pt x="37" y="168"/>
                  </a:cubicBezTo>
                  <a:cubicBezTo>
                    <a:pt x="1" y="287"/>
                    <a:pt x="215" y="465"/>
                    <a:pt x="263" y="2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7"/>
            <p:cNvSpPr/>
            <p:nvPr/>
          </p:nvSpPr>
          <p:spPr>
            <a:xfrm>
              <a:off x="2041600" y="16601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68" y="155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7"/>
            <p:cNvSpPr/>
            <p:nvPr/>
          </p:nvSpPr>
          <p:spPr>
            <a:xfrm>
              <a:off x="1827000" y="1657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7"/>
            <p:cNvSpPr/>
            <p:nvPr/>
          </p:nvSpPr>
          <p:spPr>
            <a:xfrm>
              <a:off x="5103600" y="16488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203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7"/>
            <p:cNvSpPr/>
            <p:nvPr/>
          </p:nvSpPr>
          <p:spPr>
            <a:xfrm>
              <a:off x="2736650" y="1636950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488"/>
                  </a:moveTo>
                  <a:cubicBezTo>
                    <a:pt x="1512" y="345"/>
                    <a:pt x="822" y="476"/>
                    <a:pt x="786" y="274"/>
                  </a:cubicBezTo>
                  <a:cubicBezTo>
                    <a:pt x="762" y="131"/>
                    <a:pt x="726" y="0"/>
                    <a:pt x="357" y="48"/>
                  </a:cubicBezTo>
                  <a:cubicBezTo>
                    <a:pt x="0" y="595"/>
                    <a:pt x="1417" y="941"/>
                    <a:pt x="165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7"/>
            <p:cNvSpPr/>
            <p:nvPr/>
          </p:nvSpPr>
          <p:spPr>
            <a:xfrm>
              <a:off x="6335000" y="16458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7"/>
            <p:cNvSpPr/>
            <p:nvPr/>
          </p:nvSpPr>
          <p:spPr>
            <a:xfrm>
              <a:off x="2788725" y="1643775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7"/>
            <p:cNvSpPr/>
            <p:nvPr/>
          </p:nvSpPr>
          <p:spPr>
            <a:xfrm>
              <a:off x="1653175" y="1646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7"/>
            <p:cNvSpPr/>
            <p:nvPr/>
          </p:nvSpPr>
          <p:spPr>
            <a:xfrm>
              <a:off x="5262250" y="1632475"/>
              <a:ext cx="22650" cy="11325"/>
            </a:xfrm>
            <a:custGeom>
              <a:avLst/>
              <a:gdLst/>
              <a:ahLst/>
              <a:cxnLst/>
              <a:rect l="l" t="t" r="r" b="b"/>
              <a:pathLst>
                <a:path w="906" h="453" extrusionOk="0">
                  <a:moveTo>
                    <a:pt x="620" y="453"/>
                  </a:moveTo>
                  <a:cubicBezTo>
                    <a:pt x="905" y="298"/>
                    <a:pt x="763" y="108"/>
                    <a:pt x="405" y="0"/>
                  </a:cubicBezTo>
                  <a:cubicBezTo>
                    <a:pt x="382" y="286"/>
                    <a:pt x="1" y="358"/>
                    <a:pt x="620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7"/>
            <p:cNvSpPr/>
            <p:nvPr/>
          </p:nvSpPr>
          <p:spPr>
            <a:xfrm>
              <a:off x="258950" y="16402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7"/>
            <p:cNvSpPr/>
            <p:nvPr/>
          </p:nvSpPr>
          <p:spPr>
            <a:xfrm>
              <a:off x="6780600" y="16372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7"/>
            <p:cNvSpPr/>
            <p:nvPr/>
          </p:nvSpPr>
          <p:spPr>
            <a:xfrm>
              <a:off x="3750750" y="16381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67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7"/>
            <p:cNvSpPr/>
            <p:nvPr/>
          </p:nvSpPr>
          <p:spPr>
            <a:xfrm>
              <a:off x="6990150" y="163187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43"/>
                  </a:moveTo>
                  <a:cubicBezTo>
                    <a:pt x="429" y="24"/>
                    <a:pt x="48" y="1"/>
                    <a:pt x="0" y="143"/>
                  </a:cubicBezTo>
                  <a:cubicBezTo>
                    <a:pt x="239" y="132"/>
                    <a:pt x="322" y="310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7"/>
            <p:cNvSpPr/>
            <p:nvPr/>
          </p:nvSpPr>
          <p:spPr>
            <a:xfrm>
              <a:off x="7205950" y="1624425"/>
              <a:ext cx="19975" cy="11050"/>
            </a:xfrm>
            <a:custGeom>
              <a:avLst/>
              <a:gdLst/>
              <a:ahLst/>
              <a:cxnLst/>
              <a:rect l="l" t="t" r="r" b="b"/>
              <a:pathLst>
                <a:path w="799" h="442" extrusionOk="0">
                  <a:moveTo>
                    <a:pt x="489" y="441"/>
                  </a:moveTo>
                  <a:cubicBezTo>
                    <a:pt x="560" y="299"/>
                    <a:pt x="798" y="239"/>
                    <a:pt x="715" y="1"/>
                  </a:cubicBezTo>
                  <a:lnTo>
                    <a:pt x="60" y="1"/>
                  </a:lnTo>
                  <a:cubicBezTo>
                    <a:pt x="0" y="251"/>
                    <a:pt x="108" y="418"/>
                    <a:pt x="48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7"/>
            <p:cNvSpPr/>
            <p:nvPr/>
          </p:nvSpPr>
          <p:spPr>
            <a:xfrm>
              <a:off x="5130975" y="162622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69"/>
                  </a:moveTo>
                  <a:cubicBezTo>
                    <a:pt x="441" y="250"/>
                    <a:pt x="620" y="239"/>
                    <a:pt x="668" y="143"/>
                  </a:cubicBezTo>
                  <a:cubicBezTo>
                    <a:pt x="382" y="143"/>
                    <a:pt x="370" y="0"/>
                    <a:pt x="13" y="24"/>
                  </a:cubicBezTo>
                  <a:cubicBezTo>
                    <a:pt x="1" y="227"/>
                    <a:pt x="180" y="310"/>
                    <a:pt x="44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7"/>
            <p:cNvSpPr/>
            <p:nvPr/>
          </p:nvSpPr>
          <p:spPr>
            <a:xfrm>
              <a:off x="6965150" y="16289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43"/>
                  </a:moveTo>
                  <a:cubicBezTo>
                    <a:pt x="179" y="167"/>
                    <a:pt x="453" y="84"/>
                    <a:pt x="346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7"/>
            <p:cNvSpPr/>
            <p:nvPr/>
          </p:nvSpPr>
          <p:spPr>
            <a:xfrm>
              <a:off x="4113000" y="16202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27" y="369"/>
                  </a:moveTo>
                  <a:cubicBezTo>
                    <a:pt x="1263" y="0"/>
                    <a:pt x="1" y="655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7"/>
            <p:cNvSpPr/>
            <p:nvPr/>
          </p:nvSpPr>
          <p:spPr>
            <a:xfrm>
              <a:off x="2365175" y="1617300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7"/>
                  </a:moveTo>
                  <a:cubicBezTo>
                    <a:pt x="1036" y="476"/>
                    <a:pt x="1155" y="310"/>
                    <a:pt x="1072" y="36"/>
                  </a:cubicBezTo>
                  <a:cubicBezTo>
                    <a:pt x="750" y="60"/>
                    <a:pt x="274" y="0"/>
                    <a:pt x="202" y="167"/>
                  </a:cubicBezTo>
                  <a:cubicBezTo>
                    <a:pt x="774" y="119"/>
                    <a:pt x="0" y="786"/>
                    <a:pt x="857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7"/>
            <p:cNvSpPr/>
            <p:nvPr/>
          </p:nvSpPr>
          <p:spPr>
            <a:xfrm>
              <a:off x="3273600" y="1612825"/>
              <a:ext cx="30100" cy="19375"/>
            </a:xfrm>
            <a:custGeom>
              <a:avLst/>
              <a:gdLst/>
              <a:ahLst/>
              <a:cxnLst/>
              <a:rect l="l" t="t" r="r" b="b"/>
              <a:pathLst>
                <a:path w="1204" h="775" extrusionOk="0">
                  <a:moveTo>
                    <a:pt x="834" y="667"/>
                  </a:moveTo>
                  <a:cubicBezTo>
                    <a:pt x="1203" y="477"/>
                    <a:pt x="715" y="167"/>
                    <a:pt x="394" y="1"/>
                  </a:cubicBezTo>
                  <a:cubicBezTo>
                    <a:pt x="60" y="179"/>
                    <a:pt x="1" y="775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7"/>
            <p:cNvSpPr/>
            <p:nvPr/>
          </p:nvSpPr>
          <p:spPr>
            <a:xfrm>
              <a:off x="2397600" y="16208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" y="119"/>
                  </a:moveTo>
                  <a:cubicBezTo>
                    <a:pt x="1" y="179"/>
                    <a:pt x="179" y="262"/>
                    <a:pt x="227" y="119"/>
                  </a:cubicBezTo>
                  <a:cubicBezTo>
                    <a:pt x="203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7"/>
            <p:cNvSpPr/>
            <p:nvPr/>
          </p:nvSpPr>
          <p:spPr>
            <a:xfrm>
              <a:off x="461650" y="161015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7" y="453"/>
                  </a:moveTo>
                  <a:cubicBezTo>
                    <a:pt x="1179" y="429"/>
                    <a:pt x="1191" y="72"/>
                    <a:pt x="703" y="0"/>
                  </a:cubicBezTo>
                  <a:cubicBezTo>
                    <a:pt x="965" y="370"/>
                    <a:pt x="1" y="96"/>
                    <a:pt x="274" y="453"/>
                  </a:cubicBezTo>
                  <a:cubicBezTo>
                    <a:pt x="1072" y="346"/>
                    <a:pt x="1513" y="929"/>
                    <a:pt x="1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7"/>
            <p:cNvSpPr/>
            <p:nvPr/>
          </p:nvSpPr>
          <p:spPr>
            <a:xfrm>
              <a:off x="2786050" y="16205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1" y="95"/>
                    <a:pt x="108" y="155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7"/>
            <p:cNvSpPr/>
            <p:nvPr/>
          </p:nvSpPr>
          <p:spPr>
            <a:xfrm>
              <a:off x="1854100" y="1617900"/>
              <a:ext cx="10725" cy="6850"/>
            </a:xfrm>
            <a:custGeom>
              <a:avLst/>
              <a:gdLst/>
              <a:ahLst/>
              <a:cxnLst/>
              <a:rect l="l" t="t" r="r" b="b"/>
              <a:pathLst>
                <a:path w="429" h="274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8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7"/>
            <p:cNvSpPr/>
            <p:nvPr/>
          </p:nvSpPr>
          <p:spPr>
            <a:xfrm>
              <a:off x="2552400" y="16149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29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7"/>
            <p:cNvSpPr/>
            <p:nvPr/>
          </p:nvSpPr>
          <p:spPr>
            <a:xfrm>
              <a:off x="4641925" y="16125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3"/>
                  </a:moveTo>
                  <a:cubicBezTo>
                    <a:pt x="406" y="25"/>
                    <a:pt x="49" y="1"/>
                    <a:pt x="1" y="132"/>
                  </a:cubicBezTo>
                  <a:cubicBezTo>
                    <a:pt x="251" y="96"/>
                    <a:pt x="632" y="144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7"/>
            <p:cNvSpPr/>
            <p:nvPr/>
          </p:nvSpPr>
          <p:spPr>
            <a:xfrm>
              <a:off x="2484825" y="16098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55" y="84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7"/>
            <p:cNvSpPr/>
            <p:nvPr/>
          </p:nvSpPr>
          <p:spPr>
            <a:xfrm>
              <a:off x="7211900" y="1598550"/>
              <a:ext cx="11625" cy="9850"/>
            </a:xfrm>
            <a:custGeom>
              <a:avLst/>
              <a:gdLst/>
              <a:ahLst/>
              <a:cxnLst/>
              <a:rect l="l" t="t" r="r" b="b"/>
              <a:pathLst>
                <a:path w="465" h="394" extrusionOk="0">
                  <a:moveTo>
                    <a:pt x="465" y="345"/>
                  </a:moveTo>
                  <a:lnTo>
                    <a:pt x="465" y="119"/>
                  </a:lnTo>
                  <a:cubicBezTo>
                    <a:pt x="239" y="119"/>
                    <a:pt x="203" y="36"/>
                    <a:pt x="24" y="0"/>
                  </a:cubicBezTo>
                  <a:cubicBezTo>
                    <a:pt x="60" y="179"/>
                    <a:pt x="1" y="393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7"/>
            <p:cNvSpPr/>
            <p:nvPr/>
          </p:nvSpPr>
          <p:spPr>
            <a:xfrm>
              <a:off x="4546975" y="16036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7"/>
            <p:cNvSpPr/>
            <p:nvPr/>
          </p:nvSpPr>
          <p:spPr>
            <a:xfrm>
              <a:off x="1861525" y="1598550"/>
              <a:ext cx="23550" cy="10125"/>
            </a:xfrm>
            <a:custGeom>
              <a:avLst/>
              <a:gdLst/>
              <a:ahLst/>
              <a:cxnLst/>
              <a:rect l="l" t="t" r="r" b="b"/>
              <a:pathLst>
                <a:path w="942" h="405" extrusionOk="0">
                  <a:moveTo>
                    <a:pt x="787" y="345"/>
                  </a:moveTo>
                  <a:cubicBezTo>
                    <a:pt x="941" y="48"/>
                    <a:pt x="346" y="119"/>
                    <a:pt x="132" y="0"/>
                  </a:cubicBezTo>
                  <a:cubicBezTo>
                    <a:pt x="1" y="298"/>
                    <a:pt x="227" y="405"/>
                    <a:pt x="78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7"/>
            <p:cNvSpPr/>
            <p:nvPr/>
          </p:nvSpPr>
          <p:spPr>
            <a:xfrm>
              <a:off x="6962475" y="1596150"/>
              <a:ext cx="27400" cy="8975"/>
            </a:xfrm>
            <a:custGeom>
              <a:avLst/>
              <a:gdLst/>
              <a:ahLst/>
              <a:cxnLst/>
              <a:rect l="l" t="t" r="r" b="b"/>
              <a:pathLst>
                <a:path w="1096" h="359" extrusionOk="0">
                  <a:moveTo>
                    <a:pt x="226" y="322"/>
                  </a:moveTo>
                  <a:cubicBezTo>
                    <a:pt x="714" y="358"/>
                    <a:pt x="1048" y="299"/>
                    <a:pt x="1095" y="96"/>
                  </a:cubicBezTo>
                  <a:cubicBezTo>
                    <a:pt x="714" y="132"/>
                    <a:pt x="0" y="1"/>
                    <a:pt x="226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7"/>
            <p:cNvSpPr/>
            <p:nvPr/>
          </p:nvSpPr>
          <p:spPr>
            <a:xfrm>
              <a:off x="2297900" y="1593175"/>
              <a:ext cx="14300" cy="11050"/>
            </a:xfrm>
            <a:custGeom>
              <a:avLst/>
              <a:gdLst/>
              <a:ahLst/>
              <a:cxnLst/>
              <a:rect l="l" t="t" r="r" b="b"/>
              <a:pathLst>
                <a:path w="572" h="442" extrusionOk="0">
                  <a:moveTo>
                    <a:pt x="512" y="441"/>
                  </a:moveTo>
                  <a:cubicBezTo>
                    <a:pt x="572" y="191"/>
                    <a:pt x="453" y="25"/>
                    <a:pt x="72" y="1"/>
                  </a:cubicBezTo>
                  <a:cubicBezTo>
                    <a:pt x="0" y="251"/>
                    <a:pt x="119" y="429"/>
                    <a:pt x="512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7"/>
            <p:cNvSpPr/>
            <p:nvPr/>
          </p:nvSpPr>
          <p:spPr>
            <a:xfrm>
              <a:off x="5726300" y="1597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0"/>
                    <a:pt x="0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7"/>
            <p:cNvSpPr/>
            <p:nvPr/>
          </p:nvSpPr>
          <p:spPr>
            <a:xfrm>
              <a:off x="2003225" y="15979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79"/>
                    <a:pt x="453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7"/>
            <p:cNvSpPr/>
            <p:nvPr/>
          </p:nvSpPr>
          <p:spPr>
            <a:xfrm>
              <a:off x="6016525" y="158752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2" y="346"/>
                  </a:moveTo>
                  <a:cubicBezTo>
                    <a:pt x="464" y="191"/>
                    <a:pt x="738" y="179"/>
                    <a:pt x="679" y="1"/>
                  </a:cubicBezTo>
                  <a:lnTo>
                    <a:pt x="250" y="1"/>
                  </a:lnTo>
                  <a:cubicBezTo>
                    <a:pt x="0" y="167"/>
                    <a:pt x="0" y="263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7"/>
            <p:cNvSpPr/>
            <p:nvPr/>
          </p:nvSpPr>
          <p:spPr>
            <a:xfrm>
              <a:off x="1741575" y="1578300"/>
              <a:ext cx="36625" cy="9250"/>
            </a:xfrm>
            <a:custGeom>
              <a:avLst/>
              <a:gdLst/>
              <a:ahLst/>
              <a:cxnLst/>
              <a:rect l="l" t="t" r="r" b="b"/>
              <a:pathLst>
                <a:path w="1465" h="370" extrusionOk="0">
                  <a:moveTo>
                    <a:pt x="810" y="370"/>
                  </a:moveTo>
                  <a:cubicBezTo>
                    <a:pt x="1465" y="1"/>
                    <a:pt x="0" y="24"/>
                    <a:pt x="81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7"/>
            <p:cNvSpPr/>
            <p:nvPr/>
          </p:nvSpPr>
          <p:spPr>
            <a:xfrm>
              <a:off x="7221425" y="1569675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69"/>
                  </a:moveTo>
                  <a:cubicBezTo>
                    <a:pt x="1275" y="0"/>
                    <a:pt x="1" y="655"/>
                    <a:pt x="73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7"/>
            <p:cNvSpPr/>
            <p:nvPr/>
          </p:nvSpPr>
          <p:spPr>
            <a:xfrm>
              <a:off x="6530575" y="1578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1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7"/>
            <p:cNvSpPr/>
            <p:nvPr/>
          </p:nvSpPr>
          <p:spPr>
            <a:xfrm>
              <a:off x="4158250" y="15762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7"/>
            <p:cNvSpPr/>
            <p:nvPr/>
          </p:nvSpPr>
          <p:spPr>
            <a:xfrm>
              <a:off x="2467850" y="157562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1" y="131"/>
                  </a:moveTo>
                  <a:cubicBezTo>
                    <a:pt x="1" y="250"/>
                    <a:pt x="394" y="262"/>
                    <a:pt x="429" y="131"/>
                  </a:cubicBezTo>
                  <a:cubicBezTo>
                    <a:pt x="406" y="0"/>
                    <a:pt x="215" y="72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7"/>
            <p:cNvSpPr/>
            <p:nvPr/>
          </p:nvSpPr>
          <p:spPr>
            <a:xfrm>
              <a:off x="5539675" y="156550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36"/>
                  </a:moveTo>
                  <a:lnTo>
                    <a:pt x="834" y="96"/>
                  </a:lnTo>
                  <a:cubicBezTo>
                    <a:pt x="0" y="1"/>
                    <a:pt x="0" y="632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7"/>
            <p:cNvSpPr/>
            <p:nvPr/>
          </p:nvSpPr>
          <p:spPr>
            <a:xfrm>
              <a:off x="2353850" y="15729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3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7"/>
            <p:cNvSpPr/>
            <p:nvPr/>
          </p:nvSpPr>
          <p:spPr>
            <a:xfrm>
              <a:off x="3456975" y="156997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12" y="191"/>
                    <a:pt x="191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7"/>
            <p:cNvSpPr/>
            <p:nvPr/>
          </p:nvSpPr>
          <p:spPr>
            <a:xfrm>
              <a:off x="2299375" y="1564900"/>
              <a:ext cx="18200" cy="12225"/>
            </a:xfrm>
            <a:custGeom>
              <a:avLst/>
              <a:gdLst/>
              <a:ahLst/>
              <a:cxnLst/>
              <a:rect l="l" t="t" r="r" b="b"/>
              <a:pathLst>
                <a:path w="728" h="489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27" y="191"/>
                    <a:pt x="608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7"/>
            <p:cNvSpPr/>
            <p:nvPr/>
          </p:nvSpPr>
          <p:spPr>
            <a:xfrm>
              <a:off x="2210075" y="15699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67"/>
                    <a:pt x="430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7"/>
            <p:cNvSpPr/>
            <p:nvPr/>
          </p:nvSpPr>
          <p:spPr>
            <a:xfrm>
              <a:off x="1674600" y="156192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1" y="239"/>
                  </a:moveTo>
                  <a:cubicBezTo>
                    <a:pt x="227" y="239"/>
                    <a:pt x="263" y="322"/>
                    <a:pt x="441" y="334"/>
                  </a:cubicBezTo>
                  <a:cubicBezTo>
                    <a:pt x="441" y="215"/>
                    <a:pt x="620" y="203"/>
                    <a:pt x="655" y="120"/>
                  </a:cubicBezTo>
                  <a:cubicBezTo>
                    <a:pt x="441" y="120"/>
                    <a:pt x="393" y="24"/>
                    <a:pt x="227" y="1"/>
                  </a:cubicBezTo>
                  <a:cubicBezTo>
                    <a:pt x="227" y="132"/>
                    <a:pt x="48" y="14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7"/>
            <p:cNvSpPr/>
            <p:nvPr/>
          </p:nvSpPr>
          <p:spPr>
            <a:xfrm>
              <a:off x="3712050" y="155925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1"/>
                  </a:cubicBezTo>
                  <a:lnTo>
                    <a:pt x="263" y="1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7"/>
            <p:cNvSpPr/>
            <p:nvPr/>
          </p:nvSpPr>
          <p:spPr>
            <a:xfrm>
              <a:off x="2337775" y="15613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4"/>
                  </a:moveTo>
                  <a:cubicBezTo>
                    <a:pt x="215" y="84"/>
                    <a:pt x="36" y="1"/>
                    <a:pt x="1" y="144"/>
                  </a:cubicBezTo>
                  <a:cubicBezTo>
                    <a:pt x="1" y="215"/>
                    <a:pt x="179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7"/>
            <p:cNvSpPr/>
            <p:nvPr/>
          </p:nvSpPr>
          <p:spPr>
            <a:xfrm>
              <a:off x="2212775" y="15613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15"/>
                    <a:pt x="179" y="275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7"/>
            <p:cNvSpPr/>
            <p:nvPr/>
          </p:nvSpPr>
          <p:spPr>
            <a:xfrm>
              <a:off x="7038975" y="15592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7"/>
            <p:cNvSpPr/>
            <p:nvPr/>
          </p:nvSpPr>
          <p:spPr>
            <a:xfrm>
              <a:off x="2435700" y="1543175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96"/>
                  </a:moveTo>
                  <a:lnTo>
                    <a:pt x="1" y="536"/>
                  </a:lnTo>
                  <a:cubicBezTo>
                    <a:pt x="834" y="632"/>
                    <a:pt x="834" y="1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7"/>
            <p:cNvSpPr/>
            <p:nvPr/>
          </p:nvSpPr>
          <p:spPr>
            <a:xfrm>
              <a:off x="2498800" y="153455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42" y="655"/>
                  </a:moveTo>
                  <a:cubicBezTo>
                    <a:pt x="1180" y="0"/>
                    <a:pt x="1" y="596"/>
                    <a:pt x="942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7"/>
            <p:cNvSpPr/>
            <p:nvPr/>
          </p:nvSpPr>
          <p:spPr>
            <a:xfrm>
              <a:off x="6413875" y="1532175"/>
              <a:ext cx="27125" cy="16975"/>
            </a:xfrm>
            <a:custGeom>
              <a:avLst/>
              <a:gdLst/>
              <a:ahLst/>
              <a:cxnLst/>
              <a:rect l="l" t="t" r="r" b="b"/>
              <a:pathLst>
                <a:path w="1085" h="679" extrusionOk="0">
                  <a:moveTo>
                    <a:pt x="1" y="536"/>
                  </a:moveTo>
                  <a:cubicBezTo>
                    <a:pt x="275" y="679"/>
                    <a:pt x="799" y="679"/>
                    <a:pt x="1084" y="536"/>
                  </a:cubicBezTo>
                  <a:cubicBezTo>
                    <a:pt x="1084" y="0"/>
                    <a:pt x="1" y="0"/>
                    <a:pt x="1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7"/>
            <p:cNvSpPr/>
            <p:nvPr/>
          </p:nvSpPr>
          <p:spPr>
            <a:xfrm>
              <a:off x="6305250" y="1545550"/>
              <a:ext cx="10725" cy="2425"/>
            </a:xfrm>
            <a:custGeom>
              <a:avLst/>
              <a:gdLst/>
              <a:ahLst/>
              <a:cxnLst/>
              <a:rect l="l" t="t" r="r" b="b"/>
              <a:pathLst>
                <a:path w="429" h="97" extrusionOk="0">
                  <a:moveTo>
                    <a:pt x="429" y="1"/>
                  </a:moveTo>
                  <a:cubicBezTo>
                    <a:pt x="262" y="25"/>
                    <a:pt x="0" y="1"/>
                    <a:pt x="0" y="96"/>
                  </a:cubicBezTo>
                  <a:cubicBezTo>
                    <a:pt x="155" y="72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7"/>
            <p:cNvSpPr/>
            <p:nvPr/>
          </p:nvSpPr>
          <p:spPr>
            <a:xfrm>
              <a:off x="6875250" y="153990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1" y="191"/>
                    <a:pt x="239" y="251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7"/>
            <p:cNvSpPr/>
            <p:nvPr/>
          </p:nvSpPr>
          <p:spPr>
            <a:xfrm>
              <a:off x="6941025" y="153275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68"/>
                  </a:moveTo>
                  <a:cubicBezTo>
                    <a:pt x="191" y="179"/>
                    <a:pt x="84" y="1"/>
                    <a:pt x="1" y="168"/>
                  </a:cubicBezTo>
                  <a:cubicBezTo>
                    <a:pt x="1" y="287"/>
                    <a:pt x="370" y="299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7"/>
            <p:cNvSpPr/>
            <p:nvPr/>
          </p:nvSpPr>
          <p:spPr>
            <a:xfrm>
              <a:off x="3139075" y="1533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7"/>
            <p:cNvSpPr/>
            <p:nvPr/>
          </p:nvSpPr>
          <p:spPr>
            <a:xfrm>
              <a:off x="6402875" y="152562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7"/>
            <p:cNvSpPr/>
            <p:nvPr/>
          </p:nvSpPr>
          <p:spPr>
            <a:xfrm>
              <a:off x="6521625" y="1522650"/>
              <a:ext cx="17300" cy="6850"/>
            </a:xfrm>
            <a:custGeom>
              <a:avLst/>
              <a:gdLst/>
              <a:ahLst/>
              <a:cxnLst/>
              <a:rect l="l" t="t" r="r" b="b"/>
              <a:pathLst>
                <a:path w="692" h="274" extrusionOk="0">
                  <a:moveTo>
                    <a:pt x="692" y="226"/>
                  </a:moveTo>
                  <a:lnTo>
                    <a:pt x="692" y="0"/>
                  </a:lnTo>
                  <a:lnTo>
                    <a:pt x="37" y="0"/>
                  </a:lnTo>
                  <a:cubicBezTo>
                    <a:pt x="1" y="214"/>
                    <a:pt x="251" y="274"/>
                    <a:pt x="69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7"/>
            <p:cNvSpPr/>
            <p:nvPr/>
          </p:nvSpPr>
          <p:spPr>
            <a:xfrm>
              <a:off x="6283225" y="1516675"/>
              <a:ext cx="16375" cy="8675"/>
            </a:xfrm>
            <a:custGeom>
              <a:avLst/>
              <a:gdLst/>
              <a:ahLst/>
              <a:cxnLst/>
              <a:rect l="l" t="t" r="r" b="b"/>
              <a:pathLst>
                <a:path w="655" h="347" extrusionOk="0">
                  <a:moveTo>
                    <a:pt x="655" y="120"/>
                  </a:moveTo>
                  <a:cubicBezTo>
                    <a:pt x="429" y="120"/>
                    <a:pt x="405" y="37"/>
                    <a:pt x="214" y="1"/>
                  </a:cubicBezTo>
                  <a:cubicBezTo>
                    <a:pt x="214" y="120"/>
                    <a:pt x="36" y="144"/>
                    <a:pt x="0" y="227"/>
                  </a:cubicBezTo>
                  <a:cubicBezTo>
                    <a:pt x="214" y="227"/>
                    <a:pt x="250" y="322"/>
                    <a:pt x="429" y="346"/>
                  </a:cubicBezTo>
                  <a:cubicBezTo>
                    <a:pt x="429" y="239"/>
                    <a:pt x="607" y="227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7"/>
            <p:cNvSpPr/>
            <p:nvPr/>
          </p:nvSpPr>
          <p:spPr>
            <a:xfrm>
              <a:off x="6177550" y="152205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7"/>
            <p:cNvSpPr/>
            <p:nvPr/>
          </p:nvSpPr>
          <p:spPr>
            <a:xfrm>
              <a:off x="5492050" y="1510125"/>
              <a:ext cx="25025" cy="14625"/>
            </a:xfrm>
            <a:custGeom>
              <a:avLst/>
              <a:gdLst/>
              <a:ahLst/>
              <a:cxnLst/>
              <a:rect l="l" t="t" r="r" b="b"/>
              <a:pathLst>
                <a:path w="1001" h="585" extrusionOk="0">
                  <a:moveTo>
                    <a:pt x="774" y="501"/>
                  </a:moveTo>
                  <a:cubicBezTo>
                    <a:pt x="798" y="501"/>
                    <a:pt x="762" y="406"/>
                    <a:pt x="774" y="382"/>
                  </a:cubicBezTo>
                  <a:cubicBezTo>
                    <a:pt x="798" y="370"/>
                    <a:pt x="988" y="144"/>
                    <a:pt x="1000" y="156"/>
                  </a:cubicBezTo>
                  <a:cubicBezTo>
                    <a:pt x="762" y="1"/>
                    <a:pt x="0" y="584"/>
                    <a:pt x="774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7"/>
            <p:cNvSpPr/>
            <p:nvPr/>
          </p:nvSpPr>
          <p:spPr>
            <a:xfrm>
              <a:off x="6134100" y="15083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4" y="96"/>
                    <a:pt x="750" y="12"/>
                  </a:cubicBezTo>
                  <a:cubicBezTo>
                    <a:pt x="417" y="24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7"/>
            <p:cNvSpPr/>
            <p:nvPr/>
          </p:nvSpPr>
          <p:spPr>
            <a:xfrm>
              <a:off x="2283300" y="15083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7"/>
            <p:cNvSpPr/>
            <p:nvPr/>
          </p:nvSpPr>
          <p:spPr>
            <a:xfrm>
              <a:off x="7088075" y="1485425"/>
              <a:ext cx="44075" cy="28900"/>
            </a:xfrm>
            <a:custGeom>
              <a:avLst/>
              <a:gdLst/>
              <a:ahLst/>
              <a:cxnLst/>
              <a:rect l="l" t="t" r="r" b="b"/>
              <a:pathLst>
                <a:path w="1763" h="1156" extrusionOk="0">
                  <a:moveTo>
                    <a:pt x="1513" y="36"/>
                  </a:moveTo>
                  <a:cubicBezTo>
                    <a:pt x="370" y="1"/>
                    <a:pt x="155" y="453"/>
                    <a:pt x="1" y="929"/>
                  </a:cubicBezTo>
                  <a:cubicBezTo>
                    <a:pt x="905" y="1156"/>
                    <a:pt x="1763" y="751"/>
                    <a:pt x="151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7"/>
            <p:cNvSpPr/>
            <p:nvPr/>
          </p:nvSpPr>
          <p:spPr>
            <a:xfrm>
              <a:off x="6408525" y="15086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1" y="0"/>
                    <a:pt x="1" y="120"/>
                  </a:cubicBezTo>
                  <a:cubicBezTo>
                    <a:pt x="167" y="84"/>
                    <a:pt x="417" y="120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7"/>
            <p:cNvSpPr/>
            <p:nvPr/>
          </p:nvSpPr>
          <p:spPr>
            <a:xfrm>
              <a:off x="2370525" y="1486325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6"/>
                  </a:moveTo>
                  <a:cubicBezTo>
                    <a:pt x="1620" y="501"/>
                    <a:pt x="989" y="179"/>
                    <a:pt x="655" y="0"/>
                  </a:cubicBezTo>
                  <a:cubicBezTo>
                    <a:pt x="620" y="131"/>
                    <a:pt x="310" y="120"/>
                    <a:pt x="0" y="120"/>
                  </a:cubicBezTo>
                  <a:cubicBezTo>
                    <a:pt x="119" y="465"/>
                    <a:pt x="500" y="667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7"/>
            <p:cNvSpPr/>
            <p:nvPr/>
          </p:nvSpPr>
          <p:spPr>
            <a:xfrm>
              <a:off x="1777300" y="149735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6" y="202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67"/>
                    <a:pt x="0" y="274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7"/>
            <p:cNvSpPr/>
            <p:nvPr/>
          </p:nvSpPr>
          <p:spPr>
            <a:xfrm>
              <a:off x="4568725" y="14910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67" y="168"/>
                    <a:pt x="429" y="72"/>
                    <a:pt x="322" y="13"/>
                  </a:cubicBezTo>
                  <a:cubicBezTo>
                    <a:pt x="262" y="1"/>
                    <a:pt x="0" y="72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7"/>
            <p:cNvSpPr/>
            <p:nvPr/>
          </p:nvSpPr>
          <p:spPr>
            <a:xfrm>
              <a:off x="1465350" y="14910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20" y="132"/>
                  </a:moveTo>
                  <a:cubicBezTo>
                    <a:pt x="179" y="168"/>
                    <a:pt x="441" y="72"/>
                    <a:pt x="334" y="13"/>
                  </a:cubicBezTo>
                  <a:cubicBezTo>
                    <a:pt x="262" y="1"/>
                    <a:pt x="0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7"/>
            <p:cNvSpPr/>
            <p:nvPr/>
          </p:nvSpPr>
          <p:spPr>
            <a:xfrm>
              <a:off x="6335000" y="1482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7"/>
            <p:cNvSpPr/>
            <p:nvPr/>
          </p:nvSpPr>
          <p:spPr>
            <a:xfrm>
              <a:off x="3542100" y="1474125"/>
              <a:ext cx="31575" cy="15800"/>
            </a:xfrm>
            <a:custGeom>
              <a:avLst/>
              <a:gdLst/>
              <a:ahLst/>
              <a:cxnLst/>
              <a:rect l="l" t="t" r="r" b="b"/>
              <a:pathLst>
                <a:path w="1263" h="632" extrusionOk="0">
                  <a:moveTo>
                    <a:pt x="750" y="369"/>
                  </a:moveTo>
                  <a:cubicBezTo>
                    <a:pt x="1262" y="0"/>
                    <a:pt x="0" y="631"/>
                    <a:pt x="75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7"/>
            <p:cNvSpPr/>
            <p:nvPr/>
          </p:nvSpPr>
          <p:spPr>
            <a:xfrm>
              <a:off x="943850" y="1471150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7"/>
                  </a:moveTo>
                  <a:cubicBezTo>
                    <a:pt x="1013" y="274"/>
                    <a:pt x="1001" y="0"/>
                    <a:pt x="322" y="36"/>
                  </a:cubicBezTo>
                  <a:cubicBezTo>
                    <a:pt x="251" y="191"/>
                    <a:pt x="1" y="250"/>
                    <a:pt x="96" y="488"/>
                  </a:cubicBezTo>
                  <a:cubicBezTo>
                    <a:pt x="394" y="536"/>
                    <a:pt x="525" y="655"/>
                    <a:pt x="977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7"/>
            <p:cNvSpPr/>
            <p:nvPr/>
          </p:nvSpPr>
          <p:spPr>
            <a:xfrm>
              <a:off x="886700" y="146905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7"/>
            <p:cNvSpPr/>
            <p:nvPr/>
          </p:nvSpPr>
          <p:spPr>
            <a:xfrm>
              <a:off x="6804700" y="1461025"/>
              <a:ext cx="18475" cy="12225"/>
            </a:xfrm>
            <a:custGeom>
              <a:avLst/>
              <a:gdLst/>
              <a:ahLst/>
              <a:cxnLst/>
              <a:rect l="l" t="t" r="r" b="b"/>
              <a:pathLst>
                <a:path w="739" h="489" extrusionOk="0">
                  <a:moveTo>
                    <a:pt x="227" y="0"/>
                  </a:moveTo>
                  <a:cubicBezTo>
                    <a:pt x="239" y="143"/>
                    <a:pt x="120" y="250"/>
                    <a:pt x="1" y="346"/>
                  </a:cubicBezTo>
                  <a:cubicBezTo>
                    <a:pt x="287" y="346"/>
                    <a:pt x="298" y="489"/>
                    <a:pt x="656" y="465"/>
                  </a:cubicBezTo>
                  <a:cubicBezTo>
                    <a:pt x="739" y="191"/>
                    <a:pt x="620" y="12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7"/>
            <p:cNvSpPr/>
            <p:nvPr/>
          </p:nvSpPr>
          <p:spPr>
            <a:xfrm>
              <a:off x="5872750" y="1461025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27"/>
                  </a:moveTo>
                  <a:cubicBezTo>
                    <a:pt x="703" y="227"/>
                    <a:pt x="786" y="24"/>
                    <a:pt x="548" y="0"/>
                  </a:cubicBezTo>
                  <a:cubicBezTo>
                    <a:pt x="536" y="179"/>
                    <a:pt x="0" y="84"/>
                    <a:pt x="119" y="346"/>
                  </a:cubicBezTo>
                  <a:cubicBezTo>
                    <a:pt x="667" y="346"/>
                    <a:pt x="810" y="548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7"/>
            <p:cNvSpPr/>
            <p:nvPr/>
          </p:nvSpPr>
          <p:spPr>
            <a:xfrm>
              <a:off x="3158125" y="1465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2" y="132"/>
                  </a:cubicBezTo>
                  <a:cubicBezTo>
                    <a:pt x="0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7"/>
            <p:cNvSpPr/>
            <p:nvPr/>
          </p:nvSpPr>
          <p:spPr>
            <a:xfrm>
              <a:off x="2829200" y="1453875"/>
              <a:ext cx="25050" cy="14625"/>
            </a:xfrm>
            <a:custGeom>
              <a:avLst/>
              <a:gdLst/>
              <a:ahLst/>
              <a:cxnLst/>
              <a:rect l="l" t="t" r="r" b="b"/>
              <a:pathLst>
                <a:path w="1002" h="585" extrusionOk="0">
                  <a:moveTo>
                    <a:pt x="775" y="394"/>
                  </a:moveTo>
                  <a:cubicBezTo>
                    <a:pt x="787" y="370"/>
                    <a:pt x="989" y="155"/>
                    <a:pt x="1001" y="167"/>
                  </a:cubicBezTo>
                  <a:cubicBezTo>
                    <a:pt x="763" y="1"/>
                    <a:pt x="1" y="584"/>
                    <a:pt x="775" y="513"/>
                  </a:cubicBezTo>
                  <a:cubicBezTo>
                    <a:pt x="787" y="513"/>
                    <a:pt x="763" y="406"/>
                    <a:pt x="77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7"/>
            <p:cNvSpPr/>
            <p:nvPr/>
          </p:nvSpPr>
          <p:spPr>
            <a:xfrm>
              <a:off x="4011800" y="14550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7"/>
            <p:cNvSpPr/>
            <p:nvPr/>
          </p:nvSpPr>
          <p:spPr>
            <a:xfrm>
              <a:off x="3272425" y="1451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203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7"/>
            <p:cNvSpPr/>
            <p:nvPr/>
          </p:nvSpPr>
          <p:spPr>
            <a:xfrm>
              <a:off x="2082400" y="14550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07"/>
                  </a:cubicBezTo>
                  <a:cubicBezTo>
                    <a:pt x="167" y="84"/>
                    <a:pt x="417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7"/>
            <p:cNvSpPr/>
            <p:nvPr/>
          </p:nvSpPr>
          <p:spPr>
            <a:xfrm>
              <a:off x="4514250" y="14518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7"/>
            <p:cNvSpPr/>
            <p:nvPr/>
          </p:nvSpPr>
          <p:spPr>
            <a:xfrm>
              <a:off x="5479250" y="1449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95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7"/>
            <p:cNvSpPr/>
            <p:nvPr/>
          </p:nvSpPr>
          <p:spPr>
            <a:xfrm>
              <a:off x="2163650" y="14491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393" y="24"/>
                    <a:pt x="36" y="0"/>
                    <a:pt x="1" y="131"/>
                  </a:cubicBezTo>
                  <a:cubicBezTo>
                    <a:pt x="262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9" name="Google Shape;14239;p7"/>
            <p:cNvSpPr/>
            <p:nvPr/>
          </p:nvSpPr>
          <p:spPr>
            <a:xfrm>
              <a:off x="2095775" y="14488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0" name="Google Shape;14240;p7"/>
            <p:cNvSpPr/>
            <p:nvPr/>
          </p:nvSpPr>
          <p:spPr>
            <a:xfrm>
              <a:off x="1304925" y="14461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203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7"/>
            <p:cNvSpPr/>
            <p:nvPr/>
          </p:nvSpPr>
          <p:spPr>
            <a:xfrm>
              <a:off x="4522275" y="144077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346"/>
                  </a:moveTo>
                  <a:cubicBezTo>
                    <a:pt x="417" y="215"/>
                    <a:pt x="477" y="37"/>
                    <a:pt x="215" y="1"/>
                  </a:cubicBezTo>
                  <a:cubicBezTo>
                    <a:pt x="203" y="72"/>
                    <a:pt x="191" y="144"/>
                    <a:pt x="1" y="120"/>
                  </a:cubicBezTo>
                  <a:cubicBezTo>
                    <a:pt x="36" y="263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7"/>
            <p:cNvSpPr/>
            <p:nvPr/>
          </p:nvSpPr>
          <p:spPr>
            <a:xfrm>
              <a:off x="4362725" y="143720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39" y="382"/>
                  </a:moveTo>
                  <a:cubicBezTo>
                    <a:pt x="1263" y="1"/>
                    <a:pt x="1" y="656"/>
                    <a:pt x="739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7"/>
            <p:cNvSpPr/>
            <p:nvPr/>
          </p:nvSpPr>
          <p:spPr>
            <a:xfrm>
              <a:off x="6312975" y="1432750"/>
              <a:ext cx="22350" cy="14000"/>
            </a:xfrm>
            <a:custGeom>
              <a:avLst/>
              <a:gdLst/>
              <a:ahLst/>
              <a:cxnLst/>
              <a:rect l="l" t="t" r="r" b="b"/>
              <a:pathLst>
                <a:path w="894" h="560" extrusionOk="0">
                  <a:moveTo>
                    <a:pt x="548" y="560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48" y="143"/>
                    <a:pt x="1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7"/>
            <p:cNvSpPr/>
            <p:nvPr/>
          </p:nvSpPr>
          <p:spPr>
            <a:xfrm>
              <a:off x="5582225" y="1440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8" y="96"/>
                    <a:pt x="429" y="120"/>
                    <a:pt x="429" y="1"/>
                  </a:cubicBezTo>
                  <a:cubicBezTo>
                    <a:pt x="263" y="37"/>
                    <a:pt x="13" y="25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7"/>
            <p:cNvSpPr/>
            <p:nvPr/>
          </p:nvSpPr>
          <p:spPr>
            <a:xfrm>
              <a:off x="4780650" y="14378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7" y="239"/>
                  </a:moveTo>
                  <a:lnTo>
                    <a:pt x="536" y="239"/>
                  </a:lnTo>
                  <a:cubicBezTo>
                    <a:pt x="536" y="120"/>
                    <a:pt x="715" y="108"/>
                    <a:pt x="762" y="25"/>
                  </a:cubicBezTo>
                  <a:cubicBezTo>
                    <a:pt x="417" y="36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7"/>
            <p:cNvSpPr/>
            <p:nvPr/>
          </p:nvSpPr>
          <p:spPr>
            <a:xfrm>
              <a:off x="6677600" y="14354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96"/>
                    <a:pt x="763" y="12"/>
                  </a:cubicBezTo>
                  <a:cubicBezTo>
                    <a:pt x="418" y="24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7"/>
            <p:cNvSpPr/>
            <p:nvPr/>
          </p:nvSpPr>
          <p:spPr>
            <a:xfrm>
              <a:off x="6713925" y="1422625"/>
              <a:ext cx="17575" cy="16400"/>
            </a:xfrm>
            <a:custGeom>
              <a:avLst/>
              <a:gdLst/>
              <a:ahLst/>
              <a:cxnLst/>
              <a:rect l="l" t="t" r="r" b="b"/>
              <a:pathLst>
                <a:path w="703" h="656" extrusionOk="0">
                  <a:moveTo>
                    <a:pt x="393" y="632"/>
                  </a:moveTo>
                  <a:cubicBezTo>
                    <a:pt x="465" y="477"/>
                    <a:pt x="703" y="417"/>
                    <a:pt x="620" y="179"/>
                  </a:cubicBezTo>
                  <a:cubicBezTo>
                    <a:pt x="0" y="1"/>
                    <a:pt x="0" y="655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7"/>
            <p:cNvSpPr/>
            <p:nvPr/>
          </p:nvSpPr>
          <p:spPr>
            <a:xfrm>
              <a:off x="6642175" y="14327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7"/>
            <p:cNvSpPr/>
            <p:nvPr/>
          </p:nvSpPr>
          <p:spPr>
            <a:xfrm>
              <a:off x="6960075" y="14318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7"/>
            <p:cNvSpPr/>
            <p:nvPr/>
          </p:nvSpPr>
          <p:spPr>
            <a:xfrm>
              <a:off x="5196475" y="14271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74" y="0"/>
                    <a:pt x="96" y="95"/>
                    <a:pt x="0" y="226"/>
                  </a:cubicBezTo>
                  <a:cubicBezTo>
                    <a:pt x="334" y="214"/>
                    <a:pt x="750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7"/>
            <p:cNvSpPr/>
            <p:nvPr/>
          </p:nvSpPr>
          <p:spPr>
            <a:xfrm>
              <a:off x="4698800" y="1428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7"/>
            <p:cNvSpPr/>
            <p:nvPr/>
          </p:nvSpPr>
          <p:spPr>
            <a:xfrm>
              <a:off x="3171825" y="1428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7"/>
            <p:cNvSpPr/>
            <p:nvPr/>
          </p:nvSpPr>
          <p:spPr>
            <a:xfrm>
              <a:off x="6549625" y="1423825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8"/>
                    <a:pt x="381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7"/>
            <p:cNvSpPr/>
            <p:nvPr/>
          </p:nvSpPr>
          <p:spPr>
            <a:xfrm>
              <a:off x="5582825" y="1416675"/>
              <a:ext cx="51825" cy="13125"/>
            </a:xfrm>
            <a:custGeom>
              <a:avLst/>
              <a:gdLst/>
              <a:ahLst/>
              <a:cxnLst/>
              <a:rect l="l" t="t" r="r" b="b"/>
              <a:pathLst>
                <a:path w="2073" h="525" extrusionOk="0">
                  <a:moveTo>
                    <a:pt x="1287" y="524"/>
                  </a:moveTo>
                  <a:cubicBezTo>
                    <a:pt x="2072" y="0"/>
                    <a:pt x="1" y="370"/>
                    <a:pt x="1287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5" name="Google Shape;14255;p7"/>
            <p:cNvSpPr/>
            <p:nvPr/>
          </p:nvSpPr>
          <p:spPr>
            <a:xfrm>
              <a:off x="6595750" y="14208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67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6" name="Google Shape;14256;p7"/>
            <p:cNvSpPr/>
            <p:nvPr/>
          </p:nvSpPr>
          <p:spPr>
            <a:xfrm>
              <a:off x="4250825" y="1416075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7"/>
            <p:cNvSpPr/>
            <p:nvPr/>
          </p:nvSpPr>
          <p:spPr>
            <a:xfrm>
              <a:off x="236925" y="14178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7"/>
            <p:cNvSpPr/>
            <p:nvPr/>
          </p:nvSpPr>
          <p:spPr>
            <a:xfrm>
              <a:off x="1102500" y="140477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715" y="453"/>
                  </a:moveTo>
                  <a:cubicBezTo>
                    <a:pt x="775" y="191"/>
                    <a:pt x="668" y="24"/>
                    <a:pt x="287" y="0"/>
                  </a:cubicBezTo>
                  <a:cubicBezTo>
                    <a:pt x="1" y="119"/>
                    <a:pt x="108" y="465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7"/>
            <p:cNvSpPr/>
            <p:nvPr/>
          </p:nvSpPr>
          <p:spPr>
            <a:xfrm>
              <a:off x="4446375" y="139555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870" y="691"/>
                  </a:moveTo>
                  <a:lnTo>
                    <a:pt x="870" y="24"/>
                  </a:lnTo>
                  <a:cubicBezTo>
                    <a:pt x="72" y="0"/>
                    <a:pt x="215" y="441"/>
                    <a:pt x="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7"/>
            <p:cNvSpPr/>
            <p:nvPr/>
          </p:nvSpPr>
          <p:spPr>
            <a:xfrm>
              <a:off x="3357550" y="14006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7"/>
            <p:cNvSpPr/>
            <p:nvPr/>
          </p:nvSpPr>
          <p:spPr>
            <a:xfrm>
              <a:off x="872425" y="139612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4" y="668"/>
                  </a:moveTo>
                  <a:cubicBezTo>
                    <a:pt x="631" y="251"/>
                    <a:pt x="1393" y="13"/>
                    <a:pt x="346" y="1"/>
                  </a:cubicBezTo>
                  <a:cubicBezTo>
                    <a:pt x="476" y="227"/>
                    <a:pt x="0" y="775"/>
                    <a:pt x="77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7"/>
            <p:cNvSpPr/>
            <p:nvPr/>
          </p:nvSpPr>
          <p:spPr>
            <a:xfrm>
              <a:off x="2650025" y="14065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19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7"/>
            <p:cNvSpPr/>
            <p:nvPr/>
          </p:nvSpPr>
          <p:spPr>
            <a:xfrm>
              <a:off x="759000" y="1406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8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14264;p7"/>
            <p:cNvSpPr/>
            <p:nvPr/>
          </p:nvSpPr>
          <p:spPr>
            <a:xfrm>
              <a:off x="3334925" y="140120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5" name="Google Shape;14265;p7"/>
            <p:cNvSpPr/>
            <p:nvPr/>
          </p:nvSpPr>
          <p:spPr>
            <a:xfrm>
              <a:off x="443500" y="14012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6" name="Google Shape;14266;p7"/>
            <p:cNvSpPr/>
            <p:nvPr/>
          </p:nvSpPr>
          <p:spPr>
            <a:xfrm>
              <a:off x="4959825" y="13979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55"/>
                  </a:moveTo>
                  <a:cubicBezTo>
                    <a:pt x="179" y="179"/>
                    <a:pt x="441" y="96"/>
                    <a:pt x="334" y="36"/>
                  </a:cubicBezTo>
                  <a:cubicBezTo>
                    <a:pt x="275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7"/>
            <p:cNvSpPr/>
            <p:nvPr/>
          </p:nvSpPr>
          <p:spPr>
            <a:xfrm>
              <a:off x="2853025" y="1389575"/>
              <a:ext cx="28300" cy="12250"/>
            </a:xfrm>
            <a:custGeom>
              <a:avLst/>
              <a:gdLst/>
              <a:ahLst/>
              <a:cxnLst/>
              <a:rect l="l" t="t" r="r" b="b"/>
              <a:pathLst>
                <a:path w="1132" h="490" extrusionOk="0">
                  <a:moveTo>
                    <a:pt x="48" y="144"/>
                  </a:moveTo>
                  <a:cubicBezTo>
                    <a:pt x="72" y="287"/>
                    <a:pt x="0" y="477"/>
                    <a:pt x="274" y="489"/>
                  </a:cubicBezTo>
                  <a:cubicBezTo>
                    <a:pt x="286" y="203"/>
                    <a:pt x="1120" y="322"/>
                    <a:pt x="1132" y="49"/>
                  </a:cubicBezTo>
                  <a:cubicBezTo>
                    <a:pt x="453" y="168"/>
                    <a:pt x="548" y="1"/>
                    <a:pt x="4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7"/>
            <p:cNvSpPr/>
            <p:nvPr/>
          </p:nvSpPr>
          <p:spPr>
            <a:xfrm>
              <a:off x="700975" y="1390475"/>
              <a:ext cx="25025" cy="11350"/>
            </a:xfrm>
            <a:custGeom>
              <a:avLst/>
              <a:gdLst/>
              <a:ahLst/>
              <a:cxnLst/>
              <a:rect l="l" t="t" r="r" b="b"/>
              <a:pathLst>
                <a:path w="1001" h="454" extrusionOk="0">
                  <a:moveTo>
                    <a:pt x="691" y="453"/>
                  </a:moveTo>
                  <a:cubicBezTo>
                    <a:pt x="750" y="298"/>
                    <a:pt x="1000" y="239"/>
                    <a:pt x="893" y="1"/>
                  </a:cubicBezTo>
                  <a:lnTo>
                    <a:pt x="36" y="1"/>
                  </a:lnTo>
                  <a:cubicBezTo>
                    <a:pt x="0" y="275"/>
                    <a:pt x="369" y="346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7"/>
            <p:cNvSpPr/>
            <p:nvPr/>
          </p:nvSpPr>
          <p:spPr>
            <a:xfrm>
              <a:off x="1935650" y="1389575"/>
              <a:ext cx="25625" cy="9275"/>
            </a:xfrm>
            <a:custGeom>
              <a:avLst/>
              <a:gdLst/>
              <a:ahLst/>
              <a:cxnLst/>
              <a:rect l="l" t="t" r="r" b="b"/>
              <a:pathLst>
                <a:path w="1025" h="371" extrusionOk="0">
                  <a:moveTo>
                    <a:pt x="429" y="370"/>
                  </a:moveTo>
                  <a:cubicBezTo>
                    <a:pt x="1024" y="191"/>
                    <a:pt x="96" y="1"/>
                    <a:pt x="0" y="251"/>
                  </a:cubicBezTo>
                  <a:cubicBezTo>
                    <a:pt x="215" y="263"/>
                    <a:pt x="250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7"/>
            <p:cNvSpPr/>
            <p:nvPr/>
          </p:nvSpPr>
          <p:spPr>
            <a:xfrm>
              <a:off x="1376050" y="1395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55" y="96"/>
                    <a:pt x="429" y="120"/>
                    <a:pt x="429" y="1"/>
                  </a:cubicBezTo>
                  <a:cubicBezTo>
                    <a:pt x="251" y="37"/>
                    <a:pt x="1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7"/>
            <p:cNvSpPr/>
            <p:nvPr/>
          </p:nvSpPr>
          <p:spPr>
            <a:xfrm>
              <a:off x="402125" y="13887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36" y="179"/>
                  </a:moveTo>
                  <a:cubicBezTo>
                    <a:pt x="0" y="298"/>
                    <a:pt x="203" y="476"/>
                    <a:pt x="262" y="298"/>
                  </a:cubicBezTo>
                  <a:cubicBezTo>
                    <a:pt x="286" y="179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7"/>
            <p:cNvSpPr/>
            <p:nvPr/>
          </p:nvSpPr>
          <p:spPr>
            <a:xfrm>
              <a:off x="2764025" y="13925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20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7"/>
            <p:cNvSpPr/>
            <p:nvPr/>
          </p:nvSpPr>
          <p:spPr>
            <a:xfrm>
              <a:off x="6150450" y="1389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80"/>
                    <a:pt x="429" y="84"/>
                    <a:pt x="322" y="25"/>
                  </a:cubicBezTo>
                  <a:cubicBezTo>
                    <a:pt x="251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7"/>
            <p:cNvSpPr/>
            <p:nvPr/>
          </p:nvSpPr>
          <p:spPr>
            <a:xfrm>
              <a:off x="4430600" y="1383925"/>
              <a:ext cx="25025" cy="10150"/>
            </a:xfrm>
            <a:custGeom>
              <a:avLst/>
              <a:gdLst/>
              <a:ahLst/>
              <a:cxnLst/>
              <a:rect l="l" t="t" r="r" b="b"/>
              <a:pathLst>
                <a:path w="1001" h="406" extrusionOk="0">
                  <a:moveTo>
                    <a:pt x="846" y="263"/>
                  </a:moveTo>
                  <a:cubicBezTo>
                    <a:pt x="1001" y="1"/>
                    <a:pt x="1" y="36"/>
                    <a:pt x="191" y="263"/>
                  </a:cubicBezTo>
                  <a:cubicBezTo>
                    <a:pt x="262" y="358"/>
                    <a:pt x="774" y="406"/>
                    <a:pt x="846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7"/>
            <p:cNvSpPr/>
            <p:nvPr/>
          </p:nvSpPr>
          <p:spPr>
            <a:xfrm>
              <a:off x="4374950" y="1376200"/>
              <a:ext cx="19350" cy="16975"/>
            </a:xfrm>
            <a:custGeom>
              <a:avLst/>
              <a:gdLst/>
              <a:ahLst/>
              <a:cxnLst/>
              <a:rect l="l" t="t" r="r" b="b"/>
              <a:pathLst>
                <a:path w="774" h="679" extrusionOk="0">
                  <a:moveTo>
                    <a:pt x="476" y="679"/>
                  </a:moveTo>
                  <a:cubicBezTo>
                    <a:pt x="381" y="476"/>
                    <a:pt x="774" y="0"/>
                    <a:pt x="36" y="119"/>
                  </a:cubicBezTo>
                  <a:cubicBezTo>
                    <a:pt x="0" y="405"/>
                    <a:pt x="0" y="667"/>
                    <a:pt x="47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7"/>
            <p:cNvSpPr/>
            <p:nvPr/>
          </p:nvSpPr>
          <p:spPr>
            <a:xfrm>
              <a:off x="6258500" y="13839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7"/>
            <p:cNvSpPr/>
            <p:nvPr/>
          </p:nvSpPr>
          <p:spPr>
            <a:xfrm>
              <a:off x="7068725" y="13782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3" y="1"/>
                    <a:pt x="1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7"/>
            <p:cNvSpPr/>
            <p:nvPr/>
          </p:nvSpPr>
          <p:spPr>
            <a:xfrm>
              <a:off x="5813225" y="13759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3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55"/>
                    <a:pt x="429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7"/>
            <p:cNvSpPr/>
            <p:nvPr/>
          </p:nvSpPr>
          <p:spPr>
            <a:xfrm>
              <a:off x="1421600" y="13759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7"/>
            <p:cNvSpPr/>
            <p:nvPr/>
          </p:nvSpPr>
          <p:spPr>
            <a:xfrm>
              <a:off x="3696575" y="1367250"/>
              <a:ext cx="21450" cy="9550"/>
            </a:xfrm>
            <a:custGeom>
              <a:avLst/>
              <a:gdLst/>
              <a:ahLst/>
              <a:cxnLst/>
              <a:rect l="l" t="t" r="r" b="b"/>
              <a:pathLst>
                <a:path w="858" h="382" extrusionOk="0">
                  <a:moveTo>
                    <a:pt x="858" y="25"/>
                  </a:moveTo>
                  <a:cubicBezTo>
                    <a:pt x="370" y="1"/>
                    <a:pt x="48" y="61"/>
                    <a:pt x="1" y="251"/>
                  </a:cubicBezTo>
                  <a:cubicBezTo>
                    <a:pt x="417" y="227"/>
                    <a:pt x="477" y="382"/>
                    <a:pt x="858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7"/>
            <p:cNvSpPr/>
            <p:nvPr/>
          </p:nvSpPr>
          <p:spPr>
            <a:xfrm>
              <a:off x="3342975" y="137025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31"/>
                  </a:moveTo>
                  <a:cubicBezTo>
                    <a:pt x="226" y="71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7"/>
            <p:cNvSpPr/>
            <p:nvPr/>
          </p:nvSpPr>
          <p:spPr>
            <a:xfrm>
              <a:off x="1460000" y="1372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3" name="Google Shape;14283;p7"/>
            <p:cNvSpPr/>
            <p:nvPr/>
          </p:nvSpPr>
          <p:spPr>
            <a:xfrm>
              <a:off x="614950" y="1364275"/>
              <a:ext cx="23525" cy="12525"/>
            </a:xfrm>
            <a:custGeom>
              <a:avLst/>
              <a:gdLst/>
              <a:ahLst/>
              <a:cxnLst/>
              <a:rect l="l" t="t" r="r" b="b"/>
              <a:pathLst>
                <a:path w="941" h="501" extrusionOk="0">
                  <a:moveTo>
                    <a:pt x="0" y="489"/>
                  </a:moveTo>
                  <a:cubicBezTo>
                    <a:pt x="381" y="501"/>
                    <a:pt x="679" y="465"/>
                    <a:pt x="869" y="370"/>
                  </a:cubicBezTo>
                  <a:cubicBezTo>
                    <a:pt x="941" y="72"/>
                    <a:pt x="572" y="1"/>
                    <a:pt x="0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7"/>
            <p:cNvSpPr/>
            <p:nvPr/>
          </p:nvSpPr>
          <p:spPr>
            <a:xfrm>
              <a:off x="7250600" y="13675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12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7"/>
            <p:cNvSpPr/>
            <p:nvPr/>
          </p:nvSpPr>
          <p:spPr>
            <a:xfrm>
              <a:off x="2837550" y="1362500"/>
              <a:ext cx="32750" cy="14025"/>
            </a:xfrm>
            <a:custGeom>
              <a:avLst/>
              <a:gdLst/>
              <a:ahLst/>
              <a:cxnLst/>
              <a:rect l="l" t="t" r="r" b="b"/>
              <a:pathLst>
                <a:path w="1310" h="561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8" y="191"/>
                    <a:pt x="179" y="334"/>
                    <a:pt x="0" y="441"/>
                  </a:cubicBezTo>
                  <a:cubicBezTo>
                    <a:pt x="953" y="560"/>
                    <a:pt x="977" y="191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6" name="Google Shape;14286;p7"/>
            <p:cNvSpPr/>
            <p:nvPr/>
          </p:nvSpPr>
          <p:spPr>
            <a:xfrm>
              <a:off x="1760925" y="1367850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15"/>
                    <a:pt x="239" y="275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7"/>
            <p:cNvSpPr/>
            <p:nvPr/>
          </p:nvSpPr>
          <p:spPr>
            <a:xfrm>
              <a:off x="1702575" y="1356850"/>
              <a:ext cx="35750" cy="14900"/>
            </a:xfrm>
            <a:custGeom>
              <a:avLst/>
              <a:gdLst/>
              <a:ahLst/>
              <a:cxnLst/>
              <a:rect l="l" t="t" r="r" b="b"/>
              <a:pathLst>
                <a:path w="1430" h="596" extrusionOk="0">
                  <a:moveTo>
                    <a:pt x="406" y="560"/>
                  </a:moveTo>
                  <a:cubicBezTo>
                    <a:pt x="1430" y="596"/>
                    <a:pt x="989" y="48"/>
                    <a:pt x="406" y="0"/>
                  </a:cubicBezTo>
                  <a:cubicBezTo>
                    <a:pt x="1" y="203"/>
                    <a:pt x="537" y="203"/>
                    <a:pt x="406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7"/>
            <p:cNvSpPr/>
            <p:nvPr/>
          </p:nvSpPr>
          <p:spPr>
            <a:xfrm>
              <a:off x="3803725" y="1359525"/>
              <a:ext cx="18200" cy="8350"/>
            </a:xfrm>
            <a:custGeom>
              <a:avLst/>
              <a:gdLst/>
              <a:ahLst/>
              <a:cxnLst/>
              <a:rect l="l" t="t" r="r" b="b"/>
              <a:pathLst>
                <a:path w="728" h="334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63" y="143"/>
                    <a:pt x="1" y="155"/>
                    <a:pt x="72" y="334"/>
                  </a:cubicBezTo>
                  <a:lnTo>
                    <a:pt x="727" y="334"/>
                  </a:lnTo>
                  <a:cubicBezTo>
                    <a:pt x="715" y="215"/>
                    <a:pt x="715" y="11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7"/>
            <p:cNvSpPr/>
            <p:nvPr/>
          </p:nvSpPr>
          <p:spPr>
            <a:xfrm>
              <a:off x="1631150" y="1364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0" name="Google Shape;14290;p7"/>
            <p:cNvSpPr/>
            <p:nvPr/>
          </p:nvSpPr>
          <p:spPr>
            <a:xfrm>
              <a:off x="1033750" y="1352375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7" y="501"/>
                  </a:moveTo>
                  <a:cubicBezTo>
                    <a:pt x="429" y="429"/>
                    <a:pt x="441" y="370"/>
                    <a:pt x="631" y="382"/>
                  </a:cubicBezTo>
                  <a:lnTo>
                    <a:pt x="631" y="167"/>
                  </a:lnTo>
                  <a:cubicBezTo>
                    <a:pt x="96" y="1"/>
                    <a:pt x="0" y="548"/>
                    <a:pt x="417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7"/>
            <p:cNvSpPr/>
            <p:nvPr/>
          </p:nvSpPr>
          <p:spPr>
            <a:xfrm>
              <a:off x="5720650" y="13586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19" y="155"/>
                  </a:cubicBezTo>
                  <a:cubicBezTo>
                    <a:pt x="179" y="179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7"/>
            <p:cNvSpPr/>
            <p:nvPr/>
          </p:nvSpPr>
          <p:spPr>
            <a:xfrm>
              <a:off x="5642950" y="1349100"/>
              <a:ext cx="51225" cy="13425"/>
            </a:xfrm>
            <a:custGeom>
              <a:avLst/>
              <a:gdLst/>
              <a:ahLst/>
              <a:cxnLst/>
              <a:rect l="l" t="t" r="r" b="b"/>
              <a:pathLst>
                <a:path w="2049" h="537" extrusionOk="0">
                  <a:moveTo>
                    <a:pt x="1263" y="536"/>
                  </a:moveTo>
                  <a:cubicBezTo>
                    <a:pt x="2049" y="1"/>
                    <a:pt x="1" y="382"/>
                    <a:pt x="1263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7"/>
            <p:cNvSpPr/>
            <p:nvPr/>
          </p:nvSpPr>
          <p:spPr>
            <a:xfrm>
              <a:off x="4777375" y="1353875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53" y="345"/>
                  </a:moveTo>
                  <a:cubicBezTo>
                    <a:pt x="465" y="191"/>
                    <a:pt x="727" y="179"/>
                    <a:pt x="667" y="0"/>
                  </a:cubicBezTo>
                  <a:lnTo>
                    <a:pt x="238" y="0"/>
                  </a:lnTo>
                  <a:cubicBezTo>
                    <a:pt x="0" y="167"/>
                    <a:pt x="0" y="274"/>
                    <a:pt x="453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4" name="Google Shape;14294;p7"/>
            <p:cNvSpPr/>
            <p:nvPr/>
          </p:nvSpPr>
          <p:spPr>
            <a:xfrm>
              <a:off x="294375" y="1352675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0" y="274"/>
                  </a:moveTo>
                  <a:cubicBezTo>
                    <a:pt x="227" y="274"/>
                    <a:pt x="250" y="358"/>
                    <a:pt x="429" y="393"/>
                  </a:cubicBezTo>
                  <a:cubicBezTo>
                    <a:pt x="1024" y="215"/>
                    <a:pt x="119" y="1"/>
                    <a:pt x="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7"/>
            <p:cNvSpPr/>
            <p:nvPr/>
          </p:nvSpPr>
          <p:spPr>
            <a:xfrm>
              <a:off x="5862025" y="13559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120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7"/>
            <p:cNvSpPr/>
            <p:nvPr/>
          </p:nvSpPr>
          <p:spPr>
            <a:xfrm>
              <a:off x="4867550" y="13559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7"/>
            <p:cNvSpPr/>
            <p:nvPr/>
          </p:nvSpPr>
          <p:spPr>
            <a:xfrm>
              <a:off x="2166625" y="1355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7"/>
            <p:cNvSpPr/>
            <p:nvPr/>
          </p:nvSpPr>
          <p:spPr>
            <a:xfrm>
              <a:off x="5738200" y="1344650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727" y="369"/>
                  </a:moveTo>
                  <a:cubicBezTo>
                    <a:pt x="1251" y="0"/>
                    <a:pt x="1" y="631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7"/>
            <p:cNvSpPr/>
            <p:nvPr/>
          </p:nvSpPr>
          <p:spPr>
            <a:xfrm>
              <a:off x="4028175" y="1350000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55"/>
                  </a:moveTo>
                  <a:cubicBezTo>
                    <a:pt x="429" y="36"/>
                    <a:pt x="36" y="0"/>
                    <a:pt x="0" y="155"/>
                  </a:cubicBezTo>
                  <a:cubicBezTo>
                    <a:pt x="238" y="131"/>
                    <a:pt x="322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7"/>
            <p:cNvSpPr/>
            <p:nvPr/>
          </p:nvSpPr>
          <p:spPr>
            <a:xfrm>
              <a:off x="3824275" y="13529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0"/>
                    <a:pt x="1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7"/>
            <p:cNvSpPr/>
            <p:nvPr/>
          </p:nvSpPr>
          <p:spPr>
            <a:xfrm>
              <a:off x="354200" y="13538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4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7"/>
            <p:cNvSpPr/>
            <p:nvPr/>
          </p:nvSpPr>
          <p:spPr>
            <a:xfrm>
              <a:off x="5962050" y="134522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6" y="191"/>
                    <a:pt x="750" y="180"/>
                    <a:pt x="691" y="1"/>
                  </a:cubicBezTo>
                  <a:lnTo>
                    <a:pt x="250" y="1"/>
                  </a:lnTo>
                  <a:cubicBezTo>
                    <a:pt x="0" y="168"/>
                    <a:pt x="0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7"/>
            <p:cNvSpPr/>
            <p:nvPr/>
          </p:nvSpPr>
          <p:spPr>
            <a:xfrm>
              <a:off x="1894575" y="13506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7"/>
            <p:cNvSpPr/>
            <p:nvPr/>
          </p:nvSpPr>
          <p:spPr>
            <a:xfrm>
              <a:off x="1628475" y="13476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7"/>
            <p:cNvSpPr/>
            <p:nvPr/>
          </p:nvSpPr>
          <p:spPr>
            <a:xfrm>
              <a:off x="1348675" y="1344050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67"/>
                  </a:moveTo>
                  <a:cubicBezTo>
                    <a:pt x="191" y="179"/>
                    <a:pt x="95" y="0"/>
                    <a:pt x="0" y="167"/>
                  </a:cubicBezTo>
                  <a:cubicBezTo>
                    <a:pt x="0" y="286"/>
                    <a:pt x="381" y="322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7"/>
            <p:cNvSpPr/>
            <p:nvPr/>
          </p:nvSpPr>
          <p:spPr>
            <a:xfrm>
              <a:off x="3582275" y="1342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7"/>
            <p:cNvSpPr/>
            <p:nvPr/>
          </p:nvSpPr>
          <p:spPr>
            <a:xfrm>
              <a:off x="1403150" y="1342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7"/>
            <p:cNvSpPr/>
            <p:nvPr/>
          </p:nvSpPr>
          <p:spPr>
            <a:xfrm>
              <a:off x="6462400" y="134225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3"/>
                  </a:moveTo>
                  <a:cubicBezTo>
                    <a:pt x="405" y="37"/>
                    <a:pt x="48" y="1"/>
                    <a:pt x="1" y="132"/>
                  </a:cubicBezTo>
                  <a:cubicBezTo>
                    <a:pt x="274" y="108"/>
                    <a:pt x="632" y="144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7"/>
            <p:cNvSpPr/>
            <p:nvPr/>
          </p:nvSpPr>
          <p:spPr>
            <a:xfrm>
              <a:off x="3729025" y="13392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1" y="132"/>
                  </a:moveTo>
                  <a:cubicBezTo>
                    <a:pt x="1" y="191"/>
                    <a:pt x="179" y="275"/>
                    <a:pt x="203" y="132"/>
                  </a:cubicBezTo>
                  <a:cubicBezTo>
                    <a:pt x="215" y="72"/>
                    <a:pt x="36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7"/>
            <p:cNvSpPr/>
            <p:nvPr/>
          </p:nvSpPr>
          <p:spPr>
            <a:xfrm>
              <a:off x="696500" y="133570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6"/>
                  </a:moveTo>
                  <a:cubicBezTo>
                    <a:pt x="191" y="180"/>
                    <a:pt x="96" y="1"/>
                    <a:pt x="1" y="156"/>
                  </a:cubicBezTo>
                  <a:cubicBezTo>
                    <a:pt x="1" y="275"/>
                    <a:pt x="370" y="310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7"/>
            <p:cNvSpPr/>
            <p:nvPr/>
          </p:nvSpPr>
          <p:spPr>
            <a:xfrm>
              <a:off x="1131075" y="133422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" y="167"/>
                    <a:pt x="179" y="239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7"/>
            <p:cNvSpPr/>
            <p:nvPr/>
          </p:nvSpPr>
          <p:spPr>
            <a:xfrm>
              <a:off x="2989650" y="13306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1"/>
                    <a:pt x="0" y="143"/>
                  </a:cubicBezTo>
                  <a:cubicBezTo>
                    <a:pt x="12" y="203"/>
                    <a:pt x="191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7"/>
            <p:cNvSpPr/>
            <p:nvPr/>
          </p:nvSpPr>
          <p:spPr>
            <a:xfrm>
              <a:off x="6147175" y="1328275"/>
              <a:ext cx="11050" cy="6575"/>
            </a:xfrm>
            <a:custGeom>
              <a:avLst/>
              <a:gdLst/>
              <a:ahLst/>
              <a:cxnLst/>
              <a:rect l="l" t="t" r="r" b="b"/>
              <a:pathLst>
                <a:path w="442" h="263" extrusionOk="0">
                  <a:moveTo>
                    <a:pt x="441" y="131"/>
                  </a:moveTo>
                  <a:cubicBezTo>
                    <a:pt x="394" y="0"/>
                    <a:pt x="203" y="60"/>
                    <a:pt x="1" y="131"/>
                  </a:cubicBezTo>
                  <a:cubicBezTo>
                    <a:pt x="13" y="238"/>
                    <a:pt x="394" y="262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7"/>
            <p:cNvSpPr/>
            <p:nvPr/>
          </p:nvSpPr>
          <p:spPr>
            <a:xfrm>
              <a:off x="3533475" y="13285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7"/>
            <p:cNvSpPr/>
            <p:nvPr/>
          </p:nvSpPr>
          <p:spPr>
            <a:xfrm>
              <a:off x="2394625" y="1330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43"/>
                  </a:moveTo>
                  <a:cubicBezTo>
                    <a:pt x="179" y="167"/>
                    <a:pt x="453" y="84"/>
                    <a:pt x="346" y="12"/>
                  </a:cubicBezTo>
                  <a:cubicBezTo>
                    <a:pt x="275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7"/>
            <p:cNvSpPr/>
            <p:nvPr/>
          </p:nvSpPr>
          <p:spPr>
            <a:xfrm>
              <a:off x="2174675" y="1328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4" y="72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7"/>
            <p:cNvSpPr/>
            <p:nvPr/>
          </p:nvSpPr>
          <p:spPr>
            <a:xfrm>
              <a:off x="1674600" y="1328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7"/>
            <p:cNvSpPr/>
            <p:nvPr/>
          </p:nvSpPr>
          <p:spPr>
            <a:xfrm>
              <a:off x="604225" y="1331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4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7"/>
            <p:cNvSpPr/>
            <p:nvPr/>
          </p:nvSpPr>
          <p:spPr>
            <a:xfrm>
              <a:off x="5462575" y="1322625"/>
              <a:ext cx="11050" cy="6550"/>
            </a:xfrm>
            <a:custGeom>
              <a:avLst/>
              <a:gdLst/>
              <a:ahLst/>
              <a:cxnLst/>
              <a:rect l="l" t="t" r="r" b="b"/>
              <a:pathLst>
                <a:path w="442" h="262" extrusionOk="0">
                  <a:moveTo>
                    <a:pt x="441" y="131"/>
                  </a:moveTo>
                  <a:cubicBezTo>
                    <a:pt x="393" y="0"/>
                    <a:pt x="203" y="60"/>
                    <a:pt x="1" y="131"/>
                  </a:cubicBezTo>
                  <a:cubicBezTo>
                    <a:pt x="12" y="238"/>
                    <a:pt x="382" y="262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7"/>
            <p:cNvSpPr/>
            <p:nvPr/>
          </p:nvSpPr>
          <p:spPr>
            <a:xfrm>
              <a:off x="5025025" y="132530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7"/>
            <p:cNvSpPr/>
            <p:nvPr/>
          </p:nvSpPr>
          <p:spPr>
            <a:xfrm>
              <a:off x="4141875" y="13199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5" y="1"/>
                  </a:moveTo>
                  <a:lnTo>
                    <a:pt x="227" y="1"/>
                  </a:lnTo>
                  <a:cubicBezTo>
                    <a:pt x="227" y="120"/>
                    <a:pt x="48" y="132"/>
                    <a:pt x="0" y="227"/>
                  </a:cubicBezTo>
                  <a:cubicBezTo>
                    <a:pt x="262" y="227"/>
                    <a:pt x="298" y="370"/>
                    <a:pt x="65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7"/>
            <p:cNvSpPr/>
            <p:nvPr/>
          </p:nvSpPr>
          <p:spPr>
            <a:xfrm>
              <a:off x="2384225" y="131992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4" y="108"/>
                    <a:pt x="762" y="13"/>
                  </a:cubicBezTo>
                  <a:cubicBezTo>
                    <a:pt x="417" y="37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7"/>
            <p:cNvSpPr/>
            <p:nvPr/>
          </p:nvSpPr>
          <p:spPr>
            <a:xfrm>
              <a:off x="5634025" y="13193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24"/>
                  </a:moveTo>
                  <a:cubicBezTo>
                    <a:pt x="262" y="0"/>
                    <a:pt x="1" y="83"/>
                    <a:pt x="96" y="143"/>
                  </a:cubicBezTo>
                  <a:cubicBezTo>
                    <a:pt x="155" y="167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7"/>
            <p:cNvSpPr/>
            <p:nvPr/>
          </p:nvSpPr>
          <p:spPr>
            <a:xfrm>
              <a:off x="3721000" y="1308925"/>
              <a:ext cx="31850" cy="14000"/>
            </a:xfrm>
            <a:custGeom>
              <a:avLst/>
              <a:gdLst/>
              <a:ahLst/>
              <a:cxnLst/>
              <a:rect l="l" t="t" r="r" b="b"/>
              <a:pathLst>
                <a:path w="1274" h="560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0"/>
                  </a:cubicBezTo>
                  <a:cubicBezTo>
                    <a:pt x="0" y="36"/>
                    <a:pt x="643" y="238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7"/>
            <p:cNvSpPr/>
            <p:nvPr/>
          </p:nvSpPr>
          <p:spPr>
            <a:xfrm>
              <a:off x="2171700" y="131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67"/>
                    <a:pt x="452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7"/>
            <p:cNvSpPr/>
            <p:nvPr/>
          </p:nvSpPr>
          <p:spPr>
            <a:xfrm>
              <a:off x="1671625" y="131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20" y="143"/>
                  </a:moveTo>
                  <a:cubicBezTo>
                    <a:pt x="179" y="167"/>
                    <a:pt x="453" y="83"/>
                    <a:pt x="346" y="24"/>
                  </a:cubicBezTo>
                  <a:cubicBezTo>
                    <a:pt x="274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7"/>
            <p:cNvSpPr/>
            <p:nvPr/>
          </p:nvSpPr>
          <p:spPr>
            <a:xfrm>
              <a:off x="333650" y="1306550"/>
              <a:ext cx="36650" cy="19075"/>
            </a:xfrm>
            <a:custGeom>
              <a:avLst/>
              <a:gdLst/>
              <a:ahLst/>
              <a:cxnLst/>
              <a:rect l="l" t="t" r="r" b="b"/>
              <a:pathLst>
                <a:path w="1466" h="763" extrusionOk="0">
                  <a:moveTo>
                    <a:pt x="1465" y="429"/>
                  </a:moveTo>
                  <a:cubicBezTo>
                    <a:pt x="1049" y="393"/>
                    <a:pt x="1299" y="0"/>
                    <a:pt x="596" y="95"/>
                  </a:cubicBezTo>
                  <a:cubicBezTo>
                    <a:pt x="1" y="274"/>
                    <a:pt x="1132" y="762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7"/>
            <p:cNvSpPr/>
            <p:nvPr/>
          </p:nvSpPr>
          <p:spPr>
            <a:xfrm>
              <a:off x="6970800" y="1313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7"/>
            <p:cNvSpPr/>
            <p:nvPr/>
          </p:nvSpPr>
          <p:spPr>
            <a:xfrm>
              <a:off x="5794175" y="13142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7"/>
            <p:cNvSpPr/>
            <p:nvPr/>
          </p:nvSpPr>
          <p:spPr>
            <a:xfrm>
              <a:off x="3527225" y="130625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38" y="250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7"/>
            <p:cNvSpPr/>
            <p:nvPr/>
          </p:nvSpPr>
          <p:spPr>
            <a:xfrm>
              <a:off x="2606575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41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7"/>
            <p:cNvSpPr/>
            <p:nvPr/>
          </p:nvSpPr>
          <p:spPr>
            <a:xfrm>
              <a:off x="1291525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7"/>
            <p:cNvSpPr/>
            <p:nvPr/>
          </p:nvSpPr>
          <p:spPr>
            <a:xfrm>
              <a:off x="400050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7"/>
            <p:cNvSpPr/>
            <p:nvPr/>
          </p:nvSpPr>
          <p:spPr>
            <a:xfrm>
              <a:off x="3774875" y="13053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91" y="167"/>
                    <a:pt x="453" y="84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7"/>
            <p:cNvSpPr/>
            <p:nvPr/>
          </p:nvSpPr>
          <p:spPr>
            <a:xfrm>
              <a:off x="1891900" y="1299400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0" y="274"/>
                  </a:moveTo>
                  <a:cubicBezTo>
                    <a:pt x="286" y="417"/>
                    <a:pt x="810" y="417"/>
                    <a:pt x="881" y="155"/>
                  </a:cubicBezTo>
                  <a:cubicBezTo>
                    <a:pt x="584" y="0"/>
                    <a:pt x="60" y="0"/>
                    <a:pt x="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7"/>
            <p:cNvSpPr/>
            <p:nvPr/>
          </p:nvSpPr>
          <p:spPr>
            <a:xfrm>
              <a:off x="6865125" y="13000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70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7"/>
            <p:cNvSpPr/>
            <p:nvPr/>
          </p:nvSpPr>
          <p:spPr>
            <a:xfrm>
              <a:off x="6315950" y="13000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7"/>
            <p:cNvSpPr/>
            <p:nvPr/>
          </p:nvSpPr>
          <p:spPr>
            <a:xfrm>
              <a:off x="3821600" y="13003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7"/>
            <p:cNvSpPr/>
            <p:nvPr/>
          </p:nvSpPr>
          <p:spPr>
            <a:xfrm>
              <a:off x="1291525" y="13023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7"/>
            <p:cNvSpPr/>
            <p:nvPr/>
          </p:nvSpPr>
          <p:spPr>
            <a:xfrm>
              <a:off x="1266825" y="1300300"/>
              <a:ext cx="19050" cy="6275"/>
            </a:xfrm>
            <a:custGeom>
              <a:avLst/>
              <a:gdLst/>
              <a:ahLst/>
              <a:cxnLst/>
              <a:rect l="l" t="t" r="r" b="b"/>
              <a:pathLst>
                <a:path w="762" h="251" extrusionOk="0">
                  <a:moveTo>
                    <a:pt x="655" y="0"/>
                  </a:moveTo>
                  <a:cubicBezTo>
                    <a:pt x="286" y="0"/>
                    <a:pt x="107" y="83"/>
                    <a:pt x="0" y="226"/>
                  </a:cubicBezTo>
                  <a:cubicBezTo>
                    <a:pt x="345" y="226"/>
                    <a:pt x="762" y="250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7"/>
            <p:cNvSpPr/>
            <p:nvPr/>
          </p:nvSpPr>
          <p:spPr>
            <a:xfrm>
              <a:off x="334850" y="13023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7"/>
            <p:cNvSpPr/>
            <p:nvPr/>
          </p:nvSpPr>
          <p:spPr>
            <a:xfrm>
              <a:off x="6984500" y="1294050"/>
              <a:ext cx="21750" cy="10425"/>
            </a:xfrm>
            <a:custGeom>
              <a:avLst/>
              <a:gdLst/>
              <a:ahLst/>
              <a:cxnLst/>
              <a:rect l="l" t="t" r="r" b="b"/>
              <a:pathLst>
                <a:path w="870" h="417" extrusionOk="0">
                  <a:moveTo>
                    <a:pt x="869" y="369"/>
                  </a:moveTo>
                  <a:lnTo>
                    <a:pt x="869" y="24"/>
                  </a:lnTo>
                  <a:cubicBezTo>
                    <a:pt x="369" y="0"/>
                    <a:pt x="48" y="60"/>
                    <a:pt x="0" y="250"/>
                  </a:cubicBezTo>
                  <a:cubicBezTo>
                    <a:pt x="286" y="298"/>
                    <a:pt x="417" y="417"/>
                    <a:pt x="86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7"/>
            <p:cNvSpPr/>
            <p:nvPr/>
          </p:nvSpPr>
          <p:spPr>
            <a:xfrm>
              <a:off x="6489775" y="12970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7"/>
            <p:cNvSpPr/>
            <p:nvPr/>
          </p:nvSpPr>
          <p:spPr>
            <a:xfrm>
              <a:off x="6250475" y="1288975"/>
              <a:ext cx="23525" cy="14325"/>
            </a:xfrm>
            <a:custGeom>
              <a:avLst/>
              <a:gdLst/>
              <a:ahLst/>
              <a:cxnLst/>
              <a:rect l="l" t="t" r="r" b="b"/>
              <a:pathLst>
                <a:path w="941" h="573" extrusionOk="0">
                  <a:moveTo>
                    <a:pt x="227" y="572"/>
                  </a:moveTo>
                  <a:lnTo>
                    <a:pt x="655" y="572"/>
                  </a:lnTo>
                  <a:cubicBezTo>
                    <a:pt x="774" y="286"/>
                    <a:pt x="941" y="167"/>
                    <a:pt x="429" y="1"/>
                  </a:cubicBezTo>
                  <a:cubicBezTo>
                    <a:pt x="596" y="322"/>
                    <a:pt x="0" y="227"/>
                    <a:pt x="0" y="453"/>
                  </a:cubicBezTo>
                  <a:cubicBezTo>
                    <a:pt x="143" y="465"/>
                    <a:pt x="262" y="477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7"/>
            <p:cNvSpPr/>
            <p:nvPr/>
          </p:nvSpPr>
          <p:spPr>
            <a:xfrm>
              <a:off x="6196000" y="12943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191"/>
                    <a:pt x="203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7"/>
            <p:cNvSpPr/>
            <p:nvPr/>
          </p:nvSpPr>
          <p:spPr>
            <a:xfrm>
              <a:off x="3574250" y="1287200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4"/>
                  </a:moveTo>
                  <a:cubicBezTo>
                    <a:pt x="1858" y="72"/>
                    <a:pt x="0" y="0"/>
                    <a:pt x="75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7"/>
            <p:cNvSpPr/>
            <p:nvPr/>
          </p:nvSpPr>
          <p:spPr>
            <a:xfrm>
              <a:off x="3843025" y="12946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7"/>
                    <a:pt x="1" y="1"/>
                    <a:pt x="1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7"/>
            <p:cNvSpPr/>
            <p:nvPr/>
          </p:nvSpPr>
          <p:spPr>
            <a:xfrm>
              <a:off x="3419475" y="12919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7"/>
            <p:cNvSpPr/>
            <p:nvPr/>
          </p:nvSpPr>
          <p:spPr>
            <a:xfrm>
              <a:off x="2614900" y="1291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7"/>
            <p:cNvSpPr/>
            <p:nvPr/>
          </p:nvSpPr>
          <p:spPr>
            <a:xfrm>
              <a:off x="1266825" y="12886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7"/>
            <p:cNvSpPr/>
            <p:nvPr/>
          </p:nvSpPr>
          <p:spPr>
            <a:xfrm>
              <a:off x="7136600" y="128005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0" y="358"/>
                  </a:moveTo>
                  <a:cubicBezTo>
                    <a:pt x="881" y="762"/>
                    <a:pt x="512" y="0"/>
                    <a:pt x="0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7"/>
            <p:cNvSpPr/>
            <p:nvPr/>
          </p:nvSpPr>
          <p:spPr>
            <a:xfrm>
              <a:off x="5337850" y="1285700"/>
              <a:ext cx="5100" cy="6875"/>
            </a:xfrm>
            <a:custGeom>
              <a:avLst/>
              <a:gdLst/>
              <a:ahLst/>
              <a:cxnLst/>
              <a:rect l="l" t="t" r="r" b="b"/>
              <a:pathLst>
                <a:path w="204" h="275" extrusionOk="0">
                  <a:moveTo>
                    <a:pt x="203" y="132"/>
                  </a:moveTo>
                  <a:cubicBezTo>
                    <a:pt x="203" y="72"/>
                    <a:pt x="25" y="1"/>
                    <a:pt x="1" y="132"/>
                  </a:cubicBezTo>
                  <a:cubicBezTo>
                    <a:pt x="1" y="191"/>
                    <a:pt x="179" y="275"/>
                    <a:pt x="203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7"/>
            <p:cNvSpPr/>
            <p:nvPr/>
          </p:nvSpPr>
          <p:spPr>
            <a:xfrm>
              <a:off x="7112175" y="12857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32"/>
                  </a:moveTo>
                  <a:cubicBezTo>
                    <a:pt x="168" y="167"/>
                    <a:pt x="430" y="72"/>
                    <a:pt x="322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7"/>
            <p:cNvSpPr/>
            <p:nvPr/>
          </p:nvSpPr>
          <p:spPr>
            <a:xfrm>
              <a:off x="1927300" y="12857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7"/>
            <p:cNvSpPr/>
            <p:nvPr/>
          </p:nvSpPr>
          <p:spPr>
            <a:xfrm>
              <a:off x="1076900" y="12866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79" y="72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7"/>
            <p:cNvSpPr/>
            <p:nvPr/>
          </p:nvSpPr>
          <p:spPr>
            <a:xfrm>
              <a:off x="829250" y="12857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34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7"/>
            <p:cNvSpPr/>
            <p:nvPr/>
          </p:nvSpPr>
          <p:spPr>
            <a:xfrm>
              <a:off x="7218150" y="12779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86" y="0"/>
                    <a:pt x="108" y="83"/>
                    <a:pt x="1" y="226"/>
                  </a:cubicBezTo>
                  <a:cubicBezTo>
                    <a:pt x="346" y="203"/>
                    <a:pt x="751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7"/>
            <p:cNvSpPr/>
            <p:nvPr/>
          </p:nvSpPr>
          <p:spPr>
            <a:xfrm>
              <a:off x="7123200" y="12776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95"/>
                    <a:pt x="762" y="12"/>
                  </a:cubicBezTo>
                  <a:cubicBezTo>
                    <a:pt x="417" y="24"/>
                    <a:pt x="0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7"/>
            <p:cNvSpPr/>
            <p:nvPr/>
          </p:nvSpPr>
          <p:spPr>
            <a:xfrm>
              <a:off x="2484825" y="1272300"/>
              <a:ext cx="10725" cy="11350"/>
            </a:xfrm>
            <a:custGeom>
              <a:avLst/>
              <a:gdLst/>
              <a:ahLst/>
              <a:cxnLst/>
              <a:rect l="l" t="t" r="r" b="b"/>
              <a:pathLst>
                <a:path w="429" h="454" extrusionOk="0">
                  <a:moveTo>
                    <a:pt x="429" y="1"/>
                  </a:moveTo>
                  <a:lnTo>
                    <a:pt x="0" y="1"/>
                  </a:lnTo>
                  <a:lnTo>
                    <a:pt x="0" y="453"/>
                  </a:lnTo>
                  <a:lnTo>
                    <a:pt x="429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7"/>
            <p:cNvSpPr/>
            <p:nvPr/>
          </p:nvSpPr>
          <p:spPr>
            <a:xfrm>
              <a:off x="5519725" y="1277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2" y="0"/>
                    <a:pt x="1" y="96"/>
                    <a:pt x="108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7"/>
            <p:cNvSpPr/>
            <p:nvPr/>
          </p:nvSpPr>
          <p:spPr>
            <a:xfrm>
              <a:off x="6691000" y="1275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3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7"/>
            <p:cNvSpPr/>
            <p:nvPr/>
          </p:nvSpPr>
          <p:spPr>
            <a:xfrm>
              <a:off x="5348575" y="12747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24" y="0"/>
                    <a:pt x="0" y="131"/>
                  </a:cubicBezTo>
                  <a:cubicBezTo>
                    <a:pt x="250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7"/>
            <p:cNvSpPr/>
            <p:nvPr/>
          </p:nvSpPr>
          <p:spPr>
            <a:xfrm>
              <a:off x="7179750" y="12690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7"/>
            <p:cNvSpPr/>
            <p:nvPr/>
          </p:nvSpPr>
          <p:spPr>
            <a:xfrm>
              <a:off x="7059800" y="1269325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15"/>
                    <a:pt x="250" y="275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7"/>
            <p:cNvSpPr/>
            <p:nvPr/>
          </p:nvSpPr>
          <p:spPr>
            <a:xfrm>
              <a:off x="1303425" y="1255950"/>
              <a:ext cx="28900" cy="16375"/>
            </a:xfrm>
            <a:custGeom>
              <a:avLst/>
              <a:gdLst/>
              <a:ahLst/>
              <a:cxnLst/>
              <a:rect l="l" t="t" r="r" b="b"/>
              <a:pathLst>
                <a:path w="1156" h="655" extrusionOk="0">
                  <a:moveTo>
                    <a:pt x="941" y="655"/>
                  </a:moveTo>
                  <a:cubicBezTo>
                    <a:pt x="1155" y="0"/>
                    <a:pt x="0" y="607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7"/>
            <p:cNvSpPr/>
            <p:nvPr/>
          </p:nvSpPr>
          <p:spPr>
            <a:xfrm>
              <a:off x="6641900" y="1258325"/>
              <a:ext cx="23825" cy="11025"/>
            </a:xfrm>
            <a:custGeom>
              <a:avLst/>
              <a:gdLst/>
              <a:ahLst/>
              <a:cxnLst/>
              <a:rect l="l" t="t" r="r" b="b"/>
              <a:pathLst>
                <a:path w="953" h="441" extrusionOk="0">
                  <a:moveTo>
                    <a:pt x="655" y="0"/>
                  </a:moveTo>
                  <a:cubicBezTo>
                    <a:pt x="845" y="357"/>
                    <a:pt x="83" y="227"/>
                    <a:pt x="0" y="441"/>
                  </a:cubicBezTo>
                  <a:lnTo>
                    <a:pt x="857" y="441"/>
                  </a:lnTo>
                  <a:cubicBezTo>
                    <a:pt x="834" y="274"/>
                    <a:pt x="953" y="24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7"/>
            <p:cNvSpPr/>
            <p:nvPr/>
          </p:nvSpPr>
          <p:spPr>
            <a:xfrm>
              <a:off x="5359300" y="1266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79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7"/>
            <p:cNvSpPr/>
            <p:nvPr/>
          </p:nvSpPr>
          <p:spPr>
            <a:xfrm>
              <a:off x="4204375" y="12660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7"/>
            <p:cNvSpPr/>
            <p:nvPr/>
          </p:nvSpPr>
          <p:spPr>
            <a:xfrm>
              <a:off x="1886825" y="1260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1" y="346"/>
                  </a:moveTo>
                  <a:lnTo>
                    <a:pt x="429" y="346"/>
                  </a:lnTo>
                  <a:cubicBezTo>
                    <a:pt x="441" y="203"/>
                    <a:pt x="715" y="203"/>
                    <a:pt x="65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7"/>
            <p:cNvSpPr/>
            <p:nvPr/>
          </p:nvSpPr>
          <p:spPr>
            <a:xfrm>
              <a:off x="7106525" y="12630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7"/>
            <p:cNvSpPr/>
            <p:nvPr/>
          </p:nvSpPr>
          <p:spPr>
            <a:xfrm>
              <a:off x="5631350" y="125385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13"/>
                  </a:moveTo>
                  <a:cubicBezTo>
                    <a:pt x="441" y="441"/>
                    <a:pt x="465" y="382"/>
                    <a:pt x="655" y="394"/>
                  </a:cubicBezTo>
                  <a:lnTo>
                    <a:pt x="655" y="179"/>
                  </a:lnTo>
                  <a:cubicBezTo>
                    <a:pt x="108" y="1"/>
                    <a:pt x="0" y="560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7"/>
            <p:cNvSpPr/>
            <p:nvPr/>
          </p:nvSpPr>
          <p:spPr>
            <a:xfrm>
              <a:off x="5000625" y="1261300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95" y="84"/>
                    <a:pt x="0" y="215"/>
                  </a:cubicBezTo>
                  <a:cubicBezTo>
                    <a:pt x="345" y="203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7"/>
            <p:cNvSpPr/>
            <p:nvPr/>
          </p:nvSpPr>
          <p:spPr>
            <a:xfrm>
              <a:off x="6365075" y="1252675"/>
              <a:ext cx="26500" cy="17875"/>
            </a:xfrm>
            <a:custGeom>
              <a:avLst/>
              <a:gdLst/>
              <a:ahLst/>
              <a:cxnLst/>
              <a:rect l="l" t="t" r="r" b="b"/>
              <a:pathLst>
                <a:path w="1060" h="715" extrusionOk="0">
                  <a:moveTo>
                    <a:pt x="0" y="107"/>
                  </a:moveTo>
                  <a:lnTo>
                    <a:pt x="0" y="322"/>
                  </a:lnTo>
                  <a:cubicBezTo>
                    <a:pt x="381" y="714"/>
                    <a:pt x="1060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7"/>
            <p:cNvSpPr/>
            <p:nvPr/>
          </p:nvSpPr>
          <p:spPr>
            <a:xfrm>
              <a:off x="5329525" y="1260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7"/>
            <p:cNvSpPr/>
            <p:nvPr/>
          </p:nvSpPr>
          <p:spPr>
            <a:xfrm>
              <a:off x="3606975" y="1241050"/>
              <a:ext cx="29800" cy="28000"/>
            </a:xfrm>
            <a:custGeom>
              <a:avLst/>
              <a:gdLst/>
              <a:ahLst/>
              <a:cxnLst/>
              <a:rect l="l" t="t" r="r" b="b"/>
              <a:pathLst>
                <a:path w="1192" h="1120" extrusionOk="0">
                  <a:moveTo>
                    <a:pt x="1192" y="691"/>
                  </a:moveTo>
                  <a:lnTo>
                    <a:pt x="1192" y="465"/>
                  </a:lnTo>
                  <a:cubicBezTo>
                    <a:pt x="311" y="1"/>
                    <a:pt x="1" y="1120"/>
                    <a:pt x="1192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7"/>
            <p:cNvSpPr/>
            <p:nvPr/>
          </p:nvSpPr>
          <p:spPr>
            <a:xfrm>
              <a:off x="7325300" y="1249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75" y="143"/>
                    <a:pt x="1" y="143"/>
                    <a:pt x="60" y="345"/>
                  </a:cubicBezTo>
                  <a:lnTo>
                    <a:pt x="71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7"/>
            <p:cNvSpPr/>
            <p:nvPr/>
          </p:nvSpPr>
          <p:spPr>
            <a:xfrm>
              <a:off x="212525" y="12517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4" y="143"/>
                  </a:moveTo>
                  <a:cubicBezTo>
                    <a:pt x="214" y="84"/>
                    <a:pt x="36" y="0"/>
                    <a:pt x="0" y="143"/>
                  </a:cubicBezTo>
                  <a:cubicBezTo>
                    <a:pt x="12" y="215"/>
                    <a:pt x="191" y="274"/>
                    <a:pt x="214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7"/>
            <p:cNvSpPr/>
            <p:nvPr/>
          </p:nvSpPr>
          <p:spPr>
            <a:xfrm>
              <a:off x="7044025" y="12491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7"/>
            <p:cNvSpPr/>
            <p:nvPr/>
          </p:nvSpPr>
          <p:spPr>
            <a:xfrm>
              <a:off x="6767200" y="1241050"/>
              <a:ext cx="31275" cy="17600"/>
            </a:xfrm>
            <a:custGeom>
              <a:avLst/>
              <a:gdLst/>
              <a:ahLst/>
              <a:cxnLst/>
              <a:rect l="l" t="t" r="r" b="b"/>
              <a:pathLst>
                <a:path w="1251" h="704" extrusionOk="0">
                  <a:moveTo>
                    <a:pt x="1072" y="572"/>
                  </a:moveTo>
                  <a:cubicBezTo>
                    <a:pt x="1251" y="179"/>
                    <a:pt x="870" y="72"/>
                    <a:pt x="417" y="1"/>
                  </a:cubicBezTo>
                  <a:cubicBezTo>
                    <a:pt x="1" y="227"/>
                    <a:pt x="191" y="703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7"/>
            <p:cNvSpPr/>
            <p:nvPr/>
          </p:nvSpPr>
          <p:spPr>
            <a:xfrm>
              <a:off x="4671700" y="1251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7"/>
            <p:cNvSpPr/>
            <p:nvPr/>
          </p:nvSpPr>
          <p:spPr>
            <a:xfrm>
              <a:off x="748000" y="1251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67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7"/>
            <p:cNvSpPr/>
            <p:nvPr/>
          </p:nvSpPr>
          <p:spPr>
            <a:xfrm>
              <a:off x="7103850" y="12497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3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7"/>
            <p:cNvSpPr/>
            <p:nvPr/>
          </p:nvSpPr>
          <p:spPr>
            <a:xfrm>
              <a:off x="5256300" y="122737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0" y="1012"/>
                  </a:moveTo>
                  <a:cubicBezTo>
                    <a:pt x="1667" y="845"/>
                    <a:pt x="24" y="0"/>
                    <a:pt x="0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7"/>
            <p:cNvSpPr/>
            <p:nvPr/>
          </p:nvSpPr>
          <p:spPr>
            <a:xfrm>
              <a:off x="731625" y="12488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7"/>
            <p:cNvSpPr/>
            <p:nvPr/>
          </p:nvSpPr>
          <p:spPr>
            <a:xfrm>
              <a:off x="2739625" y="12410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20"/>
                  </a:moveTo>
                  <a:cubicBezTo>
                    <a:pt x="226" y="60"/>
                    <a:pt x="36" y="1"/>
                    <a:pt x="0" y="120"/>
                  </a:cubicBezTo>
                  <a:cubicBezTo>
                    <a:pt x="12" y="179"/>
                    <a:pt x="191" y="251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7"/>
            <p:cNvSpPr/>
            <p:nvPr/>
          </p:nvSpPr>
          <p:spPr>
            <a:xfrm>
              <a:off x="5696525" y="12354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656" y="1"/>
                  </a:moveTo>
                  <a:lnTo>
                    <a:pt x="1" y="1"/>
                  </a:lnTo>
                  <a:lnTo>
                    <a:pt x="1" y="346"/>
                  </a:lnTo>
                  <a:lnTo>
                    <a:pt x="429" y="346"/>
                  </a:lnTo>
                  <a:cubicBezTo>
                    <a:pt x="441" y="215"/>
                    <a:pt x="715" y="203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7"/>
            <p:cNvSpPr/>
            <p:nvPr/>
          </p:nvSpPr>
          <p:spPr>
            <a:xfrm>
              <a:off x="5446500" y="12354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20"/>
                  </a:moveTo>
                  <a:cubicBezTo>
                    <a:pt x="429" y="120"/>
                    <a:pt x="393" y="36"/>
                    <a:pt x="215" y="1"/>
                  </a:cubicBezTo>
                  <a:cubicBezTo>
                    <a:pt x="215" y="120"/>
                    <a:pt x="36" y="143"/>
                    <a:pt x="1" y="227"/>
                  </a:cubicBezTo>
                  <a:cubicBezTo>
                    <a:pt x="215" y="227"/>
                    <a:pt x="251" y="322"/>
                    <a:pt x="429" y="334"/>
                  </a:cubicBezTo>
                  <a:cubicBezTo>
                    <a:pt x="429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7"/>
            <p:cNvSpPr/>
            <p:nvPr/>
          </p:nvSpPr>
          <p:spPr>
            <a:xfrm>
              <a:off x="3052150" y="12407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5"/>
                  </a:moveTo>
                  <a:cubicBezTo>
                    <a:pt x="263" y="1"/>
                    <a:pt x="1" y="84"/>
                    <a:pt x="120" y="132"/>
                  </a:cubicBezTo>
                  <a:cubicBezTo>
                    <a:pt x="179" y="168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7"/>
            <p:cNvSpPr/>
            <p:nvPr/>
          </p:nvSpPr>
          <p:spPr>
            <a:xfrm>
              <a:off x="1946350" y="12380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3" y="132"/>
                  </a:cubicBezTo>
                  <a:cubicBezTo>
                    <a:pt x="1" y="191"/>
                    <a:pt x="180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7"/>
            <p:cNvSpPr/>
            <p:nvPr/>
          </p:nvSpPr>
          <p:spPr>
            <a:xfrm>
              <a:off x="6606775" y="12377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7"/>
            <p:cNvSpPr/>
            <p:nvPr/>
          </p:nvSpPr>
          <p:spPr>
            <a:xfrm>
              <a:off x="416400" y="1237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7"/>
            <p:cNvSpPr/>
            <p:nvPr/>
          </p:nvSpPr>
          <p:spPr>
            <a:xfrm>
              <a:off x="5568850" y="12348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7"/>
            <p:cNvSpPr/>
            <p:nvPr/>
          </p:nvSpPr>
          <p:spPr>
            <a:xfrm>
              <a:off x="5362275" y="1229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19"/>
                    <a:pt x="714" y="108"/>
                    <a:pt x="762" y="24"/>
                  </a:cubicBezTo>
                  <a:cubicBezTo>
                    <a:pt x="417" y="36"/>
                    <a:pt x="0" y="0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7"/>
            <p:cNvSpPr/>
            <p:nvPr/>
          </p:nvSpPr>
          <p:spPr>
            <a:xfrm>
              <a:off x="4957150" y="12264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36" y="0"/>
                    <a:pt x="1" y="143"/>
                  </a:cubicBezTo>
                  <a:cubicBezTo>
                    <a:pt x="1" y="215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7"/>
            <p:cNvSpPr/>
            <p:nvPr/>
          </p:nvSpPr>
          <p:spPr>
            <a:xfrm>
              <a:off x="4560375" y="1224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7"/>
            <p:cNvSpPr/>
            <p:nvPr/>
          </p:nvSpPr>
          <p:spPr>
            <a:xfrm>
              <a:off x="1883850" y="12264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3"/>
                  </a:moveTo>
                  <a:cubicBezTo>
                    <a:pt x="179" y="167"/>
                    <a:pt x="441" y="84"/>
                    <a:pt x="346" y="24"/>
                  </a:cubicBezTo>
                  <a:cubicBezTo>
                    <a:pt x="263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7"/>
            <p:cNvSpPr/>
            <p:nvPr/>
          </p:nvSpPr>
          <p:spPr>
            <a:xfrm>
              <a:off x="641425" y="122170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27"/>
                  </a:moveTo>
                  <a:lnTo>
                    <a:pt x="668" y="1"/>
                  </a:lnTo>
                  <a:lnTo>
                    <a:pt x="13" y="1"/>
                  </a:lnTo>
                  <a:cubicBezTo>
                    <a:pt x="1" y="191"/>
                    <a:pt x="239" y="251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7"/>
            <p:cNvSpPr/>
            <p:nvPr/>
          </p:nvSpPr>
          <p:spPr>
            <a:xfrm>
              <a:off x="4323750" y="12181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7"/>
            <p:cNvSpPr/>
            <p:nvPr/>
          </p:nvSpPr>
          <p:spPr>
            <a:xfrm>
              <a:off x="1759425" y="1213075"/>
              <a:ext cx="26825" cy="9550"/>
            </a:xfrm>
            <a:custGeom>
              <a:avLst/>
              <a:gdLst/>
              <a:ahLst/>
              <a:cxnLst/>
              <a:rect l="l" t="t" r="r" b="b"/>
              <a:pathLst>
                <a:path w="1073" h="382" extrusionOk="0">
                  <a:moveTo>
                    <a:pt x="96" y="227"/>
                  </a:moveTo>
                  <a:cubicBezTo>
                    <a:pt x="382" y="227"/>
                    <a:pt x="394" y="382"/>
                    <a:pt x="751" y="346"/>
                  </a:cubicBezTo>
                  <a:cubicBezTo>
                    <a:pt x="1072" y="60"/>
                    <a:pt x="1" y="1"/>
                    <a:pt x="96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7"/>
            <p:cNvSpPr/>
            <p:nvPr/>
          </p:nvSpPr>
          <p:spPr>
            <a:xfrm>
              <a:off x="3889175" y="1215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4"/>
                  </a:moveTo>
                  <a:cubicBezTo>
                    <a:pt x="167" y="180"/>
                    <a:pt x="441" y="84"/>
                    <a:pt x="333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7"/>
            <p:cNvSpPr/>
            <p:nvPr/>
          </p:nvSpPr>
          <p:spPr>
            <a:xfrm>
              <a:off x="3397425" y="12127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39"/>
                    <a:pt x="382" y="275"/>
                    <a:pt x="43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7"/>
            <p:cNvSpPr/>
            <p:nvPr/>
          </p:nvSpPr>
          <p:spPr>
            <a:xfrm>
              <a:off x="1169475" y="1213075"/>
              <a:ext cx="10750" cy="2700"/>
            </a:xfrm>
            <a:custGeom>
              <a:avLst/>
              <a:gdLst/>
              <a:ahLst/>
              <a:cxnLst/>
              <a:rect l="l" t="t" r="r" b="b"/>
              <a:pathLst>
                <a:path w="430" h="108" extrusionOk="0">
                  <a:moveTo>
                    <a:pt x="429" y="1"/>
                  </a:moveTo>
                  <a:cubicBezTo>
                    <a:pt x="263" y="36"/>
                    <a:pt x="1" y="1"/>
                    <a:pt x="1" y="108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7"/>
            <p:cNvSpPr/>
            <p:nvPr/>
          </p:nvSpPr>
          <p:spPr>
            <a:xfrm>
              <a:off x="757525" y="1205050"/>
              <a:ext cx="21150" cy="11025"/>
            </a:xfrm>
            <a:custGeom>
              <a:avLst/>
              <a:gdLst/>
              <a:ahLst/>
              <a:cxnLst/>
              <a:rect l="l" t="t" r="r" b="b"/>
              <a:pathLst>
                <a:path w="846" h="441" extrusionOk="0">
                  <a:moveTo>
                    <a:pt x="596" y="441"/>
                  </a:moveTo>
                  <a:cubicBezTo>
                    <a:pt x="727" y="441"/>
                    <a:pt x="846" y="429"/>
                    <a:pt x="822" y="345"/>
                  </a:cubicBezTo>
                  <a:cubicBezTo>
                    <a:pt x="465" y="345"/>
                    <a:pt x="703" y="24"/>
                    <a:pt x="381" y="0"/>
                  </a:cubicBezTo>
                  <a:cubicBezTo>
                    <a:pt x="0" y="226"/>
                    <a:pt x="548" y="226"/>
                    <a:pt x="1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7"/>
            <p:cNvSpPr/>
            <p:nvPr/>
          </p:nvSpPr>
          <p:spPr>
            <a:xfrm>
              <a:off x="3718000" y="1206525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2" y="144"/>
                  </a:moveTo>
                  <a:cubicBezTo>
                    <a:pt x="442" y="24"/>
                    <a:pt x="49" y="1"/>
                    <a:pt x="1" y="144"/>
                  </a:cubicBezTo>
                  <a:cubicBezTo>
                    <a:pt x="263" y="144"/>
                    <a:pt x="346" y="310"/>
                    <a:pt x="442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7"/>
            <p:cNvSpPr/>
            <p:nvPr/>
          </p:nvSpPr>
          <p:spPr>
            <a:xfrm>
              <a:off x="846525" y="120207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8" y="191"/>
                    <a:pt x="703" y="12"/>
                    <a:pt x="310" y="0"/>
                  </a:cubicBezTo>
                  <a:cubicBezTo>
                    <a:pt x="239" y="143"/>
                    <a:pt x="0" y="202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7"/>
            <p:cNvSpPr/>
            <p:nvPr/>
          </p:nvSpPr>
          <p:spPr>
            <a:xfrm>
              <a:off x="3803450" y="1196700"/>
              <a:ext cx="28875" cy="18475"/>
            </a:xfrm>
            <a:custGeom>
              <a:avLst/>
              <a:gdLst/>
              <a:ahLst/>
              <a:cxnLst/>
              <a:rect l="l" t="t" r="r" b="b"/>
              <a:pathLst>
                <a:path w="1155" h="739" extrusionOk="0">
                  <a:moveTo>
                    <a:pt x="1155" y="215"/>
                  </a:moveTo>
                  <a:cubicBezTo>
                    <a:pt x="453" y="286"/>
                    <a:pt x="488" y="1"/>
                    <a:pt x="72" y="215"/>
                  </a:cubicBezTo>
                  <a:cubicBezTo>
                    <a:pt x="0" y="739"/>
                    <a:pt x="1072" y="513"/>
                    <a:pt x="1155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7"/>
            <p:cNvSpPr/>
            <p:nvPr/>
          </p:nvSpPr>
          <p:spPr>
            <a:xfrm>
              <a:off x="1114700" y="12041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3"/>
                  </a:moveTo>
                  <a:cubicBezTo>
                    <a:pt x="227" y="84"/>
                    <a:pt x="49" y="0"/>
                    <a:pt x="1" y="143"/>
                  </a:cubicBezTo>
                  <a:cubicBezTo>
                    <a:pt x="1" y="203"/>
                    <a:pt x="180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7"/>
            <p:cNvSpPr/>
            <p:nvPr/>
          </p:nvSpPr>
          <p:spPr>
            <a:xfrm>
              <a:off x="4756225" y="119907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6" y="1"/>
                  </a:moveTo>
                  <a:lnTo>
                    <a:pt x="1" y="1"/>
                  </a:lnTo>
                  <a:lnTo>
                    <a:pt x="1" y="346"/>
                  </a:lnTo>
                  <a:lnTo>
                    <a:pt x="656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7"/>
            <p:cNvSpPr/>
            <p:nvPr/>
          </p:nvSpPr>
          <p:spPr>
            <a:xfrm>
              <a:off x="3880225" y="11993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465" y="334"/>
                  </a:moveTo>
                  <a:lnTo>
                    <a:pt x="465" y="108"/>
                  </a:lnTo>
                  <a:cubicBezTo>
                    <a:pt x="239" y="108"/>
                    <a:pt x="215" y="13"/>
                    <a:pt x="37" y="1"/>
                  </a:cubicBezTo>
                  <a:cubicBezTo>
                    <a:pt x="60" y="168"/>
                    <a:pt x="1" y="370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7"/>
            <p:cNvSpPr/>
            <p:nvPr/>
          </p:nvSpPr>
          <p:spPr>
            <a:xfrm>
              <a:off x="834925" y="12011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3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67"/>
                    <a:pt x="429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7"/>
            <p:cNvSpPr/>
            <p:nvPr/>
          </p:nvSpPr>
          <p:spPr>
            <a:xfrm>
              <a:off x="7131225" y="1195825"/>
              <a:ext cx="10750" cy="6850"/>
            </a:xfrm>
            <a:custGeom>
              <a:avLst/>
              <a:gdLst/>
              <a:ahLst/>
              <a:cxnLst/>
              <a:rect l="l" t="t" r="r" b="b"/>
              <a:pathLst>
                <a:path w="430" h="274" extrusionOk="0">
                  <a:moveTo>
                    <a:pt x="430" y="131"/>
                  </a:moveTo>
                  <a:cubicBezTo>
                    <a:pt x="382" y="0"/>
                    <a:pt x="180" y="60"/>
                    <a:pt x="1" y="131"/>
                  </a:cubicBezTo>
                  <a:cubicBezTo>
                    <a:pt x="1" y="250"/>
                    <a:pt x="382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7"/>
            <p:cNvSpPr/>
            <p:nvPr/>
          </p:nvSpPr>
          <p:spPr>
            <a:xfrm>
              <a:off x="7302400" y="1192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7"/>
            <p:cNvSpPr/>
            <p:nvPr/>
          </p:nvSpPr>
          <p:spPr>
            <a:xfrm>
              <a:off x="7237200" y="11928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7"/>
            <p:cNvSpPr/>
            <p:nvPr/>
          </p:nvSpPr>
          <p:spPr>
            <a:xfrm>
              <a:off x="6966625" y="1181525"/>
              <a:ext cx="17900" cy="11925"/>
            </a:xfrm>
            <a:custGeom>
              <a:avLst/>
              <a:gdLst/>
              <a:ahLst/>
              <a:cxnLst/>
              <a:rect l="l" t="t" r="r" b="b"/>
              <a:pathLst>
                <a:path w="716" h="477" extrusionOk="0">
                  <a:moveTo>
                    <a:pt x="715" y="477"/>
                  </a:moveTo>
                  <a:lnTo>
                    <a:pt x="715" y="36"/>
                  </a:lnTo>
                  <a:cubicBezTo>
                    <a:pt x="132" y="1"/>
                    <a:pt x="1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7"/>
            <p:cNvSpPr/>
            <p:nvPr/>
          </p:nvSpPr>
          <p:spPr>
            <a:xfrm>
              <a:off x="1552275" y="11898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79"/>
                    <a:pt x="453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7"/>
            <p:cNvSpPr/>
            <p:nvPr/>
          </p:nvSpPr>
          <p:spPr>
            <a:xfrm>
              <a:off x="1533225" y="1176775"/>
              <a:ext cx="18475" cy="13700"/>
            </a:xfrm>
            <a:custGeom>
              <a:avLst/>
              <a:gdLst/>
              <a:ahLst/>
              <a:cxnLst/>
              <a:rect l="l" t="t" r="r" b="b"/>
              <a:pathLst>
                <a:path w="739" h="548" extrusionOk="0">
                  <a:moveTo>
                    <a:pt x="0" y="107"/>
                  </a:moveTo>
                  <a:lnTo>
                    <a:pt x="0" y="548"/>
                  </a:lnTo>
                  <a:lnTo>
                    <a:pt x="655" y="548"/>
                  </a:lnTo>
                  <a:cubicBezTo>
                    <a:pt x="714" y="262"/>
                    <a:pt x="738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7"/>
            <p:cNvSpPr/>
            <p:nvPr/>
          </p:nvSpPr>
          <p:spPr>
            <a:xfrm>
              <a:off x="6565975" y="1176775"/>
              <a:ext cx="21175" cy="13400"/>
            </a:xfrm>
            <a:custGeom>
              <a:avLst/>
              <a:gdLst/>
              <a:ahLst/>
              <a:cxnLst/>
              <a:rect l="l" t="t" r="r" b="b"/>
              <a:pathLst>
                <a:path w="847" h="536" extrusionOk="0">
                  <a:moveTo>
                    <a:pt x="203" y="0"/>
                  </a:moveTo>
                  <a:cubicBezTo>
                    <a:pt x="215" y="191"/>
                    <a:pt x="168" y="357"/>
                    <a:pt x="1" y="441"/>
                  </a:cubicBezTo>
                  <a:cubicBezTo>
                    <a:pt x="739" y="536"/>
                    <a:pt x="846" y="12"/>
                    <a:pt x="20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7"/>
            <p:cNvSpPr/>
            <p:nvPr/>
          </p:nvSpPr>
          <p:spPr>
            <a:xfrm>
              <a:off x="3239975" y="118152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31"/>
                  </a:moveTo>
                  <a:cubicBezTo>
                    <a:pt x="429" y="12"/>
                    <a:pt x="48" y="1"/>
                    <a:pt x="1" y="131"/>
                  </a:cubicBezTo>
                  <a:cubicBezTo>
                    <a:pt x="239" y="131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7"/>
            <p:cNvSpPr/>
            <p:nvPr/>
          </p:nvSpPr>
          <p:spPr>
            <a:xfrm>
              <a:off x="1373075" y="1184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2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7"/>
            <p:cNvSpPr/>
            <p:nvPr/>
          </p:nvSpPr>
          <p:spPr>
            <a:xfrm>
              <a:off x="598275" y="11815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1"/>
                    <a:pt x="1" y="131"/>
                  </a:cubicBezTo>
                  <a:cubicBezTo>
                    <a:pt x="12" y="215"/>
                    <a:pt x="191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7"/>
            <p:cNvSpPr/>
            <p:nvPr/>
          </p:nvSpPr>
          <p:spPr>
            <a:xfrm>
              <a:off x="370275" y="1178550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881" y="155"/>
                  </a:moveTo>
                  <a:cubicBezTo>
                    <a:pt x="584" y="0"/>
                    <a:pt x="72" y="0"/>
                    <a:pt x="0" y="274"/>
                  </a:cubicBezTo>
                  <a:cubicBezTo>
                    <a:pt x="298" y="405"/>
                    <a:pt x="822" y="405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7"/>
            <p:cNvSpPr/>
            <p:nvPr/>
          </p:nvSpPr>
          <p:spPr>
            <a:xfrm>
              <a:off x="3421550" y="116782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0" y="679"/>
                  </a:moveTo>
                  <a:cubicBezTo>
                    <a:pt x="1167" y="1"/>
                    <a:pt x="0" y="608"/>
                    <a:pt x="1000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7"/>
            <p:cNvSpPr/>
            <p:nvPr/>
          </p:nvSpPr>
          <p:spPr>
            <a:xfrm>
              <a:off x="835800" y="1176775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6"/>
                  </a:moveTo>
                  <a:cubicBezTo>
                    <a:pt x="358" y="226"/>
                    <a:pt x="370" y="369"/>
                    <a:pt x="727" y="345"/>
                  </a:cubicBezTo>
                  <a:cubicBezTo>
                    <a:pt x="1072" y="60"/>
                    <a:pt x="1" y="0"/>
                    <a:pt x="7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7"/>
            <p:cNvSpPr/>
            <p:nvPr/>
          </p:nvSpPr>
          <p:spPr>
            <a:xfrm>
              <a:off x="5650400" y="11785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7"/>
            <p:cNvSpPr/>
            <p:nvPr/>
          </p:nvSpPr>
          <p:spPr>
            <a:xfrm>
              <a:off x="4878875" y="1171100"/>
              <a:ext cx="20250" cy="11350"/>
            </a:xfrm>
            <a:custGeom>
              <a:avLst/>
              <a:gdLst/>
              <a:ahLst/>
              <a:cxnLst/>
              <a:rect l="l" t="t" r="r" b="b"/>
              <a:pathLst>
                <a:path w="810" h="454" extrusionOk="0">
                  <a:moveTo>
                    <a:pt x="750" y="453"/>
                  </a:moveTo>
                  <a:cubicBezTo>
                    <a:pt x="810" y="191"/>
                    <a:pt x="691" y="13"/>
                    <a:pt x="310" y="1"/>
                  </a:cubicBezTo>
                  <a:cubicBezTo>
                    <a:pt x="238" y="156"/>
                    <a:pt x="0" y="215"/>
                    <a:pt x="108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7"/>
            <p:cNvSpPr/>
            <p:nvPr/>
          </p:nvSpPr>
          <p:spPr>
            <a:xfrm>
              <a:off x="2455350" y="1166950"/>
              <a:ext cx="31275" cy="16375"/>
            </a:xfrm>
            <a:custGeom>
              <a:avLst/>
              <a:gdLst/>
              <a:ahLst/>
              <a:cxnLst/>
              <a:rect l="l" t="t" r="r" b="b"/>
              <a:pathLst>
                <a:path w="1251" h="655" extrusionOk="0">
                  <a:moveTo>
                    <a:pt x="727" y="393"/>
                  </a:moveTo>
                  <a:cubicBezTo>
                    <a:pt x="1251" y="0"/>
                    <a:pt x="1" y="655"/>
                    <a:pt x="727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7"/>
            <p:cNvSpPr/>
            <p:nvPr/>
          </p:nvSpPr>
          <p:spPr>
            <a:xfrm>
              <a:off x="1874925" y="116812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6"/>
                    <a:pt x="48" y="1"/>
                  </a:cubicBezTo>
                  <a:cubicBezTo>
                    <a:pt x="60" y="179"/>
                    <a:pt x="0" y="394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7"/>
            <p:cNvSpPr/>
            <p:nvPr/>
          </p:nvSpPr>
          <p:spPr>
            <a:xfrm>
              <a:off x="1663875" y="117377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30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30" y="108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7"/>
            <p:cNvSpPr/>
            <p:nvPr/>
          </p:nvSpPr>
          <p:spPr>
            <a:xfrm>
              <a:off x="3313200" y="117050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56"/>
                    <a:pt x="441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7"/>
            <p:cNvSpPr/>
            <p:nvPr/>
          </p:nvSpPr>
          <p:spPr>
            <a:xfrm>
              <a:off x="791450" y="117050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56"/>
                    <a:pt x="441" y="72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7"/>
            <p:cNvSpPr/>
            <p:nvPr/>
          </p:nvSpPr>
          <p:spPr>
            <a:xfrm>
              <a:off x="5669150" y="11651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7"/>
            <p:cNvSpPr/>
            <p:nvPr/>
          </p:nvSpPr>
          <p:spPr>
            <a:xfrm>
              <a:off x="2644950" y="1160975"/>
              <a:ext cx="15800" cy="8375"/>
            </a:xfrm>
            <a:custGeom>
              <a:avLst/>
              <a:gdLst/>
              <a:ahLst/>
              <a:cxnLst/>
              <a:rect l="l" t="t" r="r" b="b"/>
              <a:pathLst>
                <a:path w="632" h="335" extrusionOk="0">
                  <a:moveTo>
                    <a:pt x="632" y="168"/>
                  </a:moveTo>
                  <a:cubicBezTo>
                    <a:pt x="632" y="263"/>
                    <a:pt x="489" y="334"/>
                    <a:pt x="322" y="334"/>
                  </a:cubicBezTo>
                  <a:cubicBezTo>
                    <a:pt x="144" y="334"/>
                    <a:pt x="1" y="263"/>
                    <a:pt x="1" y="168"/>
                  </a:cubicBezTo>
                  <a:cubicBezTo>
                    <a:pt x="1" y="72"/>
                    <a:pt x="144" y="1"/>
                    <a:pt x="322" y="1"/>
                  </a:cubicBezTo>
                  <a:cubicBezTo>
                    <a:pt x="489" y="1"/>
                    <a:pt x="632" y="72"/>
                    <a:pt x="632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7"/>
            <p:cNvSpPr/>
            <p:nvPr/>
          </p:nvSpPr>
          <p:spPr>
            <a:xfrm>
              <a:off x="1803200" y="1160100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72" y="203"/>
                  </a:moveTo>
                  <a:cubicBezTo>
                    <a:pt x="357" y="203"/>
                    <a:pt x="369" y="357"/>
                    <a:pt x="726" y="322"/>
                  </a:cubicBezTo>
                  <a:cubicBezTo>
                    <a:pt x="1072" y="36"/>
                    <a:pt x="0" y="0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7"/>
            <p:cNvSpPr/>
            <p:nvPr/>
          </p:nvSpPr>
          <p:spPr>
            <a:xfrm>
              <a:off x="2633950" y="11618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67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7"/>
            <p:cNvSpPr/>
            <p:nvPr/>
          </p:nvSpPr>
          <p:spPr>
            <a:xfrm>
              <a:off x="1913925" y="11624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7"/>
            <p:cNvSpPr/>
            <p:nvPr/>
          </p:nvSpPr>
          <p:spPr>
            <a:xfrm>
              <a:off x="1799325" y="1849475"/>
              <a:ext cx="40200" cy="16675"/>
            </a:xfrm>
            <a:custGeom>
              <a:avLst/>
              <a:gdLst/>
              <a:ahLst/>
              <a:cxnLst/>
              <a:rect l="l" t="t" r="r" b="b"/>
              <a:pathLst>
                <a:path w="1608" h="667" extrusionOk="0">
                  <a:moveTo>
                    <a:pt x="227" y="667"/>
                  </a:moveTo>
                  <a:cubicBezTo>
                    <a:pt x="1608" y="595"/>
                    <a:pt x="238" y="0"/>
                    <a:pt x="0" y="322"/>
                  </a:cubicBezTo>
                  <a:cubicBezTo>
                    <a:pt x="274" y="345"/>
                    <a:pt x="250" y="500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7"/>
            <p:cNvSpPr/>
            <p:nvPr/>
          </p:nvSpPr>
          <p:spPr>
            <a:xfrm>
              <a:off x="7082425" y="1550925"/>
              <a:ext cx="27100" cy="11325"/>
            </a:xfrm>
            <a:custGeom>
              <a:avLst/>
              <a:gdLst/>
              <a:ahLst/>
              <a:cxnLst/>
              <a:rect l="l" t="t" r="r" b="b"/>
              <a:pathLst>
                <a:path w="1084" h="453" extrusionOk="0">
                  <a:moveTo>
                    <a:pt x="1084" y="453"/>
                  </a:moveTo>
                  <a:cubicBezTo>
                    <a:pt x="1012" y="155"/>
                    <a:pt x="524" y="60"/>
                    <a:pt x="0" y="0"/>
                  </a:cubicBezTo>
                  <a:cubicBezTo>
                    <a:pt x="84" y="286"/>
                    <a:pt x="667" y="322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7"/>
            <p:cNvSpPr/>
            <p:nvPr/>
          </p:nvSpPr>
          <p:spPr>
            <a:xfrm>
              <a:off x="7337225" y="1317250"/>
              <a:ext cx="29475" cy="17000"/>
            </a:xfrm>
            <a:custGeom>
              <a:avLst/>
              <a:gdLst/>
              <a:ahLst/>
              <a:cxnLst/>
              <a:rect l="l" t="t" r="r" b="b"/>
              <a:pathLst>
                <a:path w="1179" h="680" extrusionOk="0">
                  <a:moveTo>
                    <a:pt x="238" y="572"/>
                  </a:moveTo>
                  <a:cubicBezTo>
                    <a:pt x="905" y="679"/>
                    <a:pt x="1179" y="25"/>
                    <a:pt x="893" y="1"/>
                  </a:cubicBezTo>
                  <a:cubicBezTo>
                    <a:pt x="703" y="203"/>
                    <a:pt x="0" y="144"/>
                    <a:pt x="23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7"/>
            <p:cNvSpPr/>
            <p:nvPr/>
          </p:nvSpPr>
          <p:spPr>
            <a:xfrm>
              <a:off x="815275" y="1242850"/>
              <a:ext cx="28000" cy="10425"/>
            </a:xfrm>
            <a:custGeom>
              <a:avLst/>
              <a:gdLst/>
              <a:ahLst/>
              <a:cxnLst/>
              <a:rect l="l" t="t" r="r" b="b"/>
              <a:pathLst>
                <a:path w="1120" h="417" extrusionOk="0">
                  <a:moveTo>
                    <a:pt x="453" y="393"/>
                  </a:moveTo>
                  <a:cubicBezTo>
                    <a:pt x="548" y="203"/>
                    <a:pt x="738" y="417"/>
                    <a:pt x="1119" y="393"/>
                  </a:cubicBezTo>
                  <a:lnTo>
                    <a:pt x="1119" y="48"/>
                  </a:lnTo>
                  <a:cubicBezTo>
                    <a:pt x="703" y="0"/>
                    <a:pt x="0" y="357"/>
                    <a:pt x="453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7"/>
            <p:cNvSpPr/>
            <p:nvPr/>
          </p:nvSpPr>
          <p:spPr>
            <a:xfrm>
              <a:off x="794425" y="1177050"/>
              <a:ext cx="29800" cy="11650"/>
            </a:xfrm>
            <a:custGeom>
              <a:avLst/>
              <a:gdLst/>
              <a:ahLst/>
              <a:cxnLst/>
              <a:rect l="l" t="t" r="r" b="b"/>
              <a:pathLst>
                <a:path w="1192" h="466" extrusionOk="0">
                  <a:moveTo>
                    <a:pt x="1084" y="310"/>
                  </a:moveTo>
                  <a:cubicBezTo>
                    <a:pt x="656" y="310"/>
                    <a:pt x="799" y="1"/>
                    <a:pt x="203" y="96"/>
                  </a:cubicBezTo>
                  <a:cubicBezTo>
                    <a:pt x="1" y="370"/>
                    <a:pt x="1191" y="465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7"/>
            <p:cNvSpPr/>
            <p:nvPr/>
          </p:nvSpPr>
          <p:spPr>
            <a:xfrm>
              <a:off x="7087175" y="28123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3" y="251"/>
                    <a:pt x="394" y="286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7"/>
            <p:cNvSpPr/>
            <p:nvPr/>
          </p:nvSpPr>
          <p:spPr>
            <a:xfrm>
              <a:off x="6611825" y="28150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79"/>
                    <a:pt x="441" y="84"/>
                    <a:pt x="334" y="25"/>
                  </a:cubicBezTo>
                  <a:cubicBezTo>
                    <a:pt x="262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7"/>
            <p:cNvSpPr/>
            <p:nvPr/>
          </p:nvSpPr>
          <p:spPr>
            <a:xfrm>
              <a:off x="2803900" y="2812975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1"/>
                  </a:moveTo>
                  <a:lnTo>
                    <a:pt x="37" y="1"/>
                  </a:lnTo>
                  <a:cubicBezTo>
                    <a:pt x="1" y="191"/>
                    <a:pt x="251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7"/>
            <p:cNvSpPr/>
            <p:nvPr/>
          </p:nvSpPr>
          <p:spPr>
            <a:xfrm>
              <a:off x="331875" y="28129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96" y="96"/>
                    <a:pt x="0" y="227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7"/>
            <p:cNvSpPr/>
            <p:nvPr/>
          </p:nvSpPr>
          <p:spPr>
            <a:xfrm>
              <a:off x="2350575" y="28123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32" y="144"/>
                  </a:cubicBezTo>
                  <a:cubicBezTo>
                    <a:pt x="191" y="167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7"/>
            <p:cNvSpPr/>
            <p:nvPr/>
          </p:nvSpPr>
          <p:spPr>
            <a:xfrm>
              <a:off x="5682250" y="28094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7"/>
            <p:cNvSpPr/>
            <p:nvPr/>
          </p:nvSpPr>
          <p:spPr>
            <a:xfrm>
              <a:off x="4345475" y="28094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7"/>
            <p:cNvSpPr/>
            <p:nvPr/>
          </p:nvSpPr>
          <p:spPr>
            <a:xfrm>
              <a:off x="1685025" y="2796000"/>
              <a:ext cx="31875" cy="14025"/>
            </a:xfrm>
            <a:custGeom>
              <a:avLst/>
              <a:gdLst/>
              <a:ahLst/>
              <a:cxnLst/>
              <a:rect l="l" t="t" r="r" b="b"/>
              <a:pathLst>
                <a:path w="1275" h="561" extrusionOk="0">
                  <a:moveTo>
                    <a:pt x="655" y="1"/>
                  </a:moveTo>
                  <a:cubicBezTo>
                    <a:pt x="465" y="191"/>
                    <a:pt x="143" y="322"/>
                    <a:pt x="0" y="560"/>
                  </a:cubicBezTo>
                  <a:cubicBezTo>
                    <a:pt x="453" y="549"/>
                    <a:pt x="1274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7"/>
            <p:cNvSpPr/>
            <p:nvPr/>
          </p:nvSpPr>
          <p:spPr>
            <a:xfrm>
              <a:off x="1557625" y="28064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5" y="179"/>
                    <a:pt x="429" y="84"/>
                    <a:pt x="310" y="24"/>
                  </a:cubicBezTo>
                  <a:cubicBezTo>
                    <a:pt x="262" y="1"/>
                    <a:pt x="0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7"/>
            <p:cNvSpPr/>
            <p:nvPr/>
          </p:nvSpPr>
          <p:spPr>
            <a:xfrm>
              <a:off x="1101025" y="28037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5"/>
                  </a:moveTo>
                  <a:cubicBezTo>
                    <a:pt x="167" y="179"/>
                    <a:pt x="429" y="96"/>
                    <a:pt x="310" y="36"/>
                  </a:cubicBezTo>
                  <a:cubicBezTo>
                    <a:pt x="262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7"/>
            <p:cNvSpPr/>
            <p:nvPr/>
          </p:nvSpPr>
          <p:spPr>
            <a:xfrm>
              <a:off x="2400000" y="28007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0"/>
                    <a:pt x="0" y="84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7"/>
            <p:cNvSpPr/>
            <p:nvPr/>
          </p:nvSpPr>
          <p:spPr>
            <a:xfrm>
              <a:off x="2505950" y="27960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7"/>
            <p:cNvSpPr/>
            <p:nvPr/>
          </p:nvSpPr>
          <p:spPr>
            <a:xfrm>
              <a:off x="5418825" y="2792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7"/>
            <p:cNvSpPr/>
            <p:nvPr/>
          </p:nvSpPr>
          <p:spPr>
            <a:xfrm>
              <a:off x="3576325" y="2792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7"/>
            <p:cNvSpPr/>
            <p:nvPr/>
          </p:nvSpPr>
          <p:spPr>
            <a:xfrm>
              <a:off x="666150" y="27951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5" y="143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7"/>
            <p:cNvSpPr/>
            <p:nvPr/>
          </p:nvSpPr>
          <p:spPr>
            <a:xfrm>
              <a:off x="4565725" y="27873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20"/>
                  </a:moveTo>
                  <a:cubicBezTo>
                    <a:pt x="430" y="120"/>
                    <a:pt x="406" y="24"/>
                    <a:pt x="215" y="1"/>
                  </a:cubicBezTo>
                  <a:cubicBezTo>
                    <a:pt x="215" y="120"/>
                    <a:pt x="37" y="132"/>
                    <a:pt x="1" y="227"/>
                  </a:cubicBezTo>
                  <a:cubicBezTo>
                    <a:pt x="215" y="227"/>
                    <a:pt x="251" y="310"/>
                    <a:pt x="430" y="346"/>
                  </a:cubicBezTo>
                  <a:cubicBezTo>
                    <a:pt x="430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7"/>
            <p:cNvSpPr/>
            <p:nvPr/>
          </p:nvSpPr>
          <p:spPr>
            <a:xfrm>
              <a:off x="4067450" y="2787375"/>
              <a:ext cx="26525" cy="16100"/>
            </a:xfrm>
            <a:custGeom>
              <a:avLst/>
              <a:gdLst/>
              <a:ahLst/>
              <a:cxnLst/>
              <a:rect l="l" t="t" r="r" b="b"/>
              <a:pathLst>
                <a:path w="1061" h="644" extrusionOk="0">
                  <a:moveTo>
                    <a:pt x="1013" y="239"/>
                  </a:moveTo>
                  <a:cubicBezTo>
                    <a:pt x="1061" y="167"/>
                    <a:pt x="691" y="1"/>
                    <a:pt x="584" y="12"/>
                  </a:cubicBezTo>
                  <a:cubicBezTo>
                    <a:pt x="1" y="108"/>
                    <a:pt x="715" y="644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7"/>
            <p:cNvSpPr/>
            <p:nvPr/>
          </p:nvSpPr>
          <p:spPr>
            <a:xfrm>
              <a:off x="571200" y="2778450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7" y="477"/>
                  </a:moveTo>
                  <a:cubicBezTo>
                    <a:pt x="1262" y="108"/>
                    <a:pt x="83" y="0"/>
                    <a:pt x="0" y="250"/>
                  </a:cubicBezTo>
                  <a:cubicBezTo>
                    <a:pt x="345" y="298"/>
                    <a:pt x="179" y="608"/>
                    <a:pt x="857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7"/>
            <p:cNvSpPr/>
            <p:nvPr/>
          </p:nvSpPr>
          <p:spPr>
            <a:xfrm>
              <a:off x="891775" y="2767725"/>
              <a:ext cx="39600" cy="18200"/>
            </a:xfrm>
            <a:custGeom>
              <a:avLst/>
              <a:gdLst/>
              <a:ahLst/>
              <a:cxnLst/>
              <a:rect l="l" t="t" r="r" b="b"/>
              <a:pathLst>
                <a:path w="1584" h="728" extrusionOk="0">
                  <a:moveTo>
                    <a:pt x="1298" y="679"/>
                  </a:moveTo>
                  <a:cubicBezTo>
                    <a:pt x="1477" y="548"/>
                    <a:pt x="1584" y="382"/>
                    <a:pt x="1524" y="120"/>
                  </a:cubicBezTo>
                  <a:cubicBezTo>
                    <a:pt x="810" y="179"/>
                    <a:pt x="512" y="48"/>
                    <a:pt x="0" y="1"/>
                  </a:cubicBezTo>
                  <a:cubicBezTo>
                    <a:pt x="262" y="322"/>
                    <a:pt x="345" y="727"/>
                    <a:pt x="129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7"/>
            <p:cNvSpPr/>
            <p:nvPr/>
          </p:nvSpPr>
          <p:spPr>
            <a:xfrm>
              <a:off x="1181375" y="2765050"/>
              <a:ext cx="56875" cy="14625"/>
            </a:xfrm>
            <a:custGeom>
              <a:avLst/>
              <a:gdLst/>
              <a:ahLst/>
              <a:cxnLst/>
              <a:rect l="l" t="t" r="r" b="b"/>
              <a:pathLst>
                <a:path w="2275" h="585" extrusionOk="0">
                  <a:moveTo>
                    <a:pt x="799" y="572"/>
                  </a:moveTo>
                  <a:cubicBezTo>
                    <a:pt x="739" y="167"/>
                    <a:pt x="2275" y="584"/>
                    <a:pt x="1894" y="1"/>
                  </a:cubicBezTo>
                  <a:cubicBezTo>
                    <a:pt x="1275" y="60"/>
                    <a:pt x="751" y="167"/>
                    <a:pt x="144" y="227"/>
                  </a:cubicBezTo>
                  <a:cubicBezTo>
                    <a:pt x="1" y="536"/>
                    <a:pt x="608" y="453"/>
                    <a:pt x="79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7"/>
            <p:cNvSpPr/>
            <p:nvPr/>
          </p:nvSpPr>
          <p:spPr>
            <a:xfrm>
              <a:off x="5524775" y="277280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8" y="167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7"/>
            <p:cNvSpPr/>
            <p:nvPr/>
          </p:nvSpPr>
          <p:spPr>
            <a:xfrm>
              <a:off x="5462275" y="27680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7"/>
            <p:cNvSpPr/>
            <p:nvPr/>
          </p:nvSpPr>
          <p:spPr>
            <a:xfrm>
              <a:off x="4375525" y="27674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51"/>
                    <a:pt x="370" y="275"/>
                    <a:pt x="43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7"/>
            <p:cNvSpPr/>
            <p:nvPr/>
          </p:nvSpPr>
          <p:spPr>
            <a:xfrm>
              <a:off x="6564200" y="2756425"/>
              <a:ext cx="34850" cy="17275"/>
            </a:xfrm>
            <a:custGeom>
              <a:avLst/>
              <a:gdLst/>
              <a:ahLst/>
              <a:cxnLst/>
              <a:rect l="l" t="t" r="r" b="b"/>
              <a:pathLst>
                <a:path w="1394" h="691" extrusionOk="0">
                  <a:moveTo>
                    <a:pt x="715" y="0"/>
                  </a:moveTo>
                  <a:cubicBezTo>
                    <a:pt x="679" y="215"/>
                    <a:pt x="1" y="72"/>
                    <a:pt x="60" y="346"/>
                  </a:cubicBezTo>
                  <a:cubicBezTo>
                    <a:pt x="441" y="691"/>
                    <a:pt x="1394" y="17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7"/>
            <p:cNvSpPr/>
            <p:nvPr/>
          </p:nvSpPr>
          <p:spPr>
            <a:xfrm>
              <a:off x="5519425" y="2764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32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7"/>
            <p:cNvSpPr/>
            <p:nvPr/>
          </p:nvSpPr>
          <p:spPr>
            <a:xfrm>
              <a:off x="7408050" y="2759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7"/>
            <p:cNvSpPr/>
            <p:nvPr/>
          </p:nvSpPr>
          <p:spPr>
            <a:xfrm>
              <a:off x="4854750" y="2749575"/>
              <a:ext cx="17600" cy="16100"/>
            </a:xfrm>
            <a:custGeom>
              <a:avLst/>
              <a:gdLst/>
              <a:ahLst/>
              <a:cxnLst/>
              <a:rect l="l" t="t" r="r" b="b"/>
              <a:pathLst>
                <a:path w="704" h="644" extrusionOk="0">
                  <a:moveTo>
                    <a:pt x="394" y="620"/>
                  </a:moveTo>
                  <a:cubicBezTo>
                    <a:pt x="453" y="477"/>
                    <a:pt x="703" y="393"/>
                    <a:pt x="608" y="179"/>
                  </a:cubicBezTo>
                  <a:cubicBezTo>
                    <a:pt x="1" y="0"/>
                    <a:pt x="1" y="643"/>
                    <a:pt x="394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7"/>
            <p:cNvSpPr/>
            <p:nvPr/>
          </p:nvSpPr>
          <p:spPr>
            <a:xfrm>
              <a:off x="4513950" y="2758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7"/>
            <p:cNvSpPr/>
            <p:nvPr/>
          </p:nvSpPr>
          <p:spPr>
            <a:xfrm>
              <a:off x="2245500" y="274957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393"/>
                  </a:moveTo>
                  <a:cubicBezTo>
                    <a:pt x="537" y="715"/>
                    <a:pt x="1477" y="393"/>
                    <a:pt x="1501" y="179"/>
                  </a:cubicBezTo>
                  <a:cubicBezTo>
                    <a:pt x="1060" y="239"/>
                    <a:pt x="1" y="0"/>
                    <a:pt x="191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7"/>
            <p:cNvSpPr/>
            <p:nvPr/>
          </p:nvSpPr>
          <p:spPr>
            <a:xfrm>
              <a:off x="1379325" y="2743925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9" y="500"/>
                  </a:moveTo>
                  <a:cubicBezTo>
                    <a:pt x="834" y="334"/>
                    <a:pt x="727" y="0"/>
                    <a:pt x="60" y="60"/>
                  </a:cubicBezTo>
                  <a:cubicBezTo>
                    <a:pt x="1" y="310"/>
                    <a:pt x="120" y="488"/>
                    <a:pt x="489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7"/>
            <p:cNvSpPr/>
            <p:nvPr/>
          </p:nvSpPr>
          <p:spPr>
            <a:xfrm>
              <a:off x="7258325" y="27501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80" y="179"/>
                    <a:pt x="453" y="96"/>
                    <a:pt x="346" y="48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7"/>
            <p:cNvSpPr/>
            <p:nvPr/>
          </p:nvSpPr>
          <p:spPr>
            <a:xfrm>
              <a:off x="7301800" y="274750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7"/>
            <p:cNvSpPr/>
            <p:nvPr/>
          </p:nvSpPr>
          <p:spPr>
            <a:xfrm>
              <a:off x="5695950" y="2737675"/>
              <a:ext cx="20850" cy="15500"/>
            </a:xfrm>
            <a:custGeom>
              <a:avLst/>
              <a:gdLst/>
              <a:ahLst/>
              <a:cxnLst/>
              <a:rect l="l" t="t" r="r" b="b"/>
              <a:pathLst>
                <a:path w="834" h="620" extrusionOk="0">
                  <a:moveTo>
                    <a:pt x="0" y="536"/>
                  </a:moveTo>
                  <a:cubicBezTo>
                    <a:pt x="833" y="619"/>
                    <a:pt x="833" y="0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7"/>
            <p:cNvSpPr/>
            <p:nvPr/>
          </p:nvSpPr>
          <p:spPr>
            <a:xfrm>
              <a:off x="2310100" y="2744525"/>
              <a:ext cx="10750" cy="8050"/>
            </a:xfrm>
            <a:custGeom>
              <a:avLst/>
              <a:gdLst/>
              <a:ahLst/>
              <a:cxnLst/>
              <a:rect l="l" t="t" r="r" b="b"/>
              <a:pathLst>
                <a:path w="430" h="322" extrusionOk="0">
                  <a:moveTo>
                    <a:pt x="429" y="155"/>
                  </a:moveTo>
                  <a:cubicBezTo>
                    <a:pt x="429" y="36"/>
                    <a:pt x="60" y="0"/>
                    <a:pt x="0" y="155"/>
                  </a:cubicBezTo>
                  <a:cubicBezTo>
                    <a:pt x="239" y="143"/>
                    <a:pt x="346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7"/>
            <p:cNvSpPr/>
            <p:nvPr/>
          </p:nvSpPr>
          <p:spPr>
            <a:xfrm>
              <a:off x="925700" y="2728750"/>
              <a:ext cx="32775" cy="19350"/>
            </a:xfrm>
            <a:custGeom>
              <a:avLst/>
              <a:gdLst/>
              <a:ahLst/>
              <a:cxnLst/>
              <a:rect l="l" t="t" r="r" b="b"/>
              <a:pathLst>
                <a:path w="1311" h="774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55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7"/>
            <p:cNvSpPr/>
            <p:nvPr/>
          </p:nvSpPr>
          <p:spPr>
            <a:xfrm>
              <a:off x="5084550" y="27364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24"/>
                  </a:moveTo>
                  <a:cubicBezTo>
                    <a:pt x="274" y="1"/>
                    <a:pt x="1" y="84"/>
                    <a:pt x="108" y="132"/>
                  </a:cubicBezTo>
                  <a:cubicBezTo>
                    <a:pt x="167" y="167"/>
                    <a:pt x="441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7"/>
            <p:cNvSpPr/>
            <p:nvPr/>
          </p:nvSpPr>
          <p:spPr>
            <a:xfrm>
              <a:off x="5021450" y="2734100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03"/>
                    <a:pt x="239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7"/>
            <p:cNvSpPr/>
            <p:nvPr/>
          </p:nvSpPr>
          <p:spPr>
            <a:xfrm>
              <a:off x="1337650" y="27242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2"/>
                  </a:moveTo>
                  <a:cubicBezTo>
                    <a:pt x="441" y="441"/>
                    <a:pt x="453" y="381"/>
                    <a:pt x="656" y="393"/>
                  </a:cubicBezTo>
                  <a:lnTo>
                    <a:pt x="656" y="179"/>
                  </a:lnTo>
                  <a:cubicBezTo>
                    <a:pt x="108" y="0"/>
                    <a:pt x="1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7"/>
            <p:cNvSpPr/>
            <p:nvPr/>
          </p:nvSpPr>
          <p:spPr>
            <a:xfrm>
              <a:off x="4383875" y="2730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7"/>
            <p:cNvSpPr/>
            <p:nvPr/>
          </p:nvSpPr>
          <p:spPr>
            <a:xfrm>
              <a:off x="308950" y="2725750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715" y="334"/>
                  </a:moveTo>
                  <a:lnTo>
                    <a:pt x="715" y="1"/>
                  </a:lnTo>
                  <a:lnTo>
                    <a:pt x="275" y="1"/>
                  </a:lnTo>
                  <a:cubicBezTo>
                    <a:pt x="263" y="144"/>
                    <a:pt x="1" y="156"/>
                    <a:pt x="72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7"/>
            <p:cNvSpPr/>
            <p:nvPr/>
          </p:nvSpPr>
          <p:spPr>
            <a:xfrm>
              <a:off x="6896975" y="2725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7"/>
            <p:cNvSpPr/>
            <p:nvPr/>
          </p:nvSpPr>
          <p:spPr>
            <a:xfrm>
              <a:off x="4413625" y="2720100"/>
              <a:ext cx="17900" cy="14025"/>
            </a:xfrm>
            <a:custGeom>
              <a:avLst/>
              <a:gdLst/>
              <a:ahLst/>
              <a:cxnLst/>
              <a:rect l="l" t="t" r="r" b="b"/>
              <a:pathLst>
                <a:path w="716" h="561" extrusionOk="0">
                  <a:moveTo>
                    <a:pt x="644" y="441"/>
                  </a:moveTo>
                  <a:cubicBezTo>
                    <a:pt x="715" y="191"/>
                    <a:pt x="608" y="25"/>
                    <a:pt x="215" y="1"/>
                  </a:cubicBezTo>
                  <a:cubicBezTo>
                    <a:pt x="263" y="191"/>
                    <a:pt x="1" y="560"/>
                    <a:pt x="64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7"/>
            <p:cNvSpPr/>
            <p:nvPr/>
          </p:nvSpPr>
          <p:spPr>
            <a:xfrm>
              <a:off x="3373325" y="2708800"/>
              <a:ext cx="45275" cy="22350"/>
            </a:xfrm>
            <a:custGeom>
              <a:avLst/>
              <a:gdLst/>
              <a:ahLst/>
              <a:cxnLst/>
              <a:rect l="l" t="t" r="r" b="b"/>
              <a:pathLst>
                <a:path w="1811" h="894" extrusionOk="0">
                  <a:moveTo>
                    <a:pt x="1167" y="893"/>
                  </a:moveTo>
                  <a:cubicBezTo>
                    <a:pt x="1810" y="453"/>
                    <a:pt x="715" y="143"/>
                    <a:pt x="84" y="0"/>
                  </a:cubicBezTo>
                  <a:cubicBezTo>
                    <a:pt x="1" y="524"/>
                    <a:pt x="477" y="774"/>
                    <a:pt x="1167" y="8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7"/>
            <p:cNvSpPr/>
            <p:nvPr/>
          </p:nvSpPr>
          <p:spPr>
            <a:xfrm>
              <a:off x="6916025" y="27222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43"/>
                  </a:moveTo>
                  <a:cubicBezTo>
                    <a:pt x="179" y="167"/>
                    <a:pt x="453" y="83"/>
                    <a:pt x="346" y="36"/>
                  </a:cubicBezTo>
                  <a:cubicBezTo>
                    <a:pt x="275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7"/>
            <p:cNvSpPr/>
            <p:nvPr/>
          </p:nvSpPr>
          <p:spPr>
            <a:xfrm>
              <a:off x="698875" y="2722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43"/>
                  </a:moveTo>
                  <a:cubicBezTo>
                    <a:pt x="156" y="167"/>
                    <a:pt x="430" y="83"/>
                    <a:pt x="322" y="36"/>
                  </a:cubicBezTo>
                  <a:cubicBezTo>
                    <a:pt x="263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7"/>
            <p:cNvSpPr/>
            <p:nvPr/>
          </p:nvSpPr>
          <p:spPr>
            <a:xfrm>
              <a:off x="4345475" y="27192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7"/>
            <p:cNvSpPr/>
            <p:nvPr/>
          </p:nvSpPr>
          <p:spPr>
            <a:xfrm>
              <a:off x="1549000" y="2710275"/>
              <a:ext cx="27400" cy="15800"/>
            </a:xfrm>
            <a:custGeom>
              <a:avLst/>
              <a:gdLst/>
              <a:ahLst/>
              <a:cxnLst/>
              <a:rect l="l" t="t" r="r" b="b"/>
              <a:pathLst>
                <a:path w="1096" h="632" extrusionOk="0">
                  <a:moveTo>
                    <a:pt x="881" y="513"/>
                  </a:moveTo>
                  <a:cubicBezTo>
                    <a:pt x="1096" y="227"/>
                    <a:pt x="143" y="1"/>
                    <a:pt x="0" y="287"/>
                  </a:cubicBezTo>
                  <a:cubicBezTo>
                    <a:pt x="357" y="334"/>
                    <a:pt x="203" y="632"/>
                    <a:pt x="881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7"/>
            <p:cNvSpPr/>
            <p:nvPr/>
          </p:nvSpPr>
          <p:spPr>
            <a:xfrm>
              <a:off x="497975" y="27171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0" y="13"/>
                  </a:cubicBezTo>
                  <a:cubicBezTo>
                    <a:pt x="417" y="25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7"/>
            <p:cNvSpPr/>
            <p:nvPr/>
          </p:nvSpPr>
          <p:spPr>
            <a:xfrm>
              <a:off x="2266650" y="27171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74" y="25"/>
                    <a:pt x="12" y="13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7"/>
            <p:cNvSpPr/>
            <p:nvPr/>
          </p:nvSpPr>
          <p:spPr>
            <a:xfrm>
              <a:off x="1769550" y="2716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7"/>
            <p:cNvSpPr/>
            <p:nvPr/>
          </p:nvSpPr>
          <p:spPr>
            <a:xfrm>
              <a:off x="5780175" y="27052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46" y="24"/>
                  </a:cubicBezTo>
                  <a:cubicBezTo>
                    <a:pt x="262" y="0"/>
                    <a:pt x="0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7"/>
            <p:cNvSpPr/>
            <p:nvPr/>
          </p:nvSpPr>
          <p:spPr>
            <a:xfrm>
              <a:off x="4587175" y="2697475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0" y="120"/>
                  </a:moveTo>
                  <a:lnTo>
                    <a:pt x="0" y="334"/>
                  </a:lnTo>
                  <a:cubicBezTo>
                    <a:pt x="405" y="715"/>
                    <a:pt x="107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7"/>
            <p:cNvSpPr/>
            <p:nvPr/>
          </p:nvSpPr>
          <p:spPr>
            <a:xfrm>
              <a:off x="3758800" y="27052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7"/>
            <p:cNvSpPr/>
            <p:nvPr/>
          </p:nvSpPr>
          <p:spPr>
            <a:xfrm>
              <a:off x="2211575" y="2700450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465" y="334"/>
                  </a:moveTo>
                  <a:cubicBezTo>
                    <a:pt x="465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80"/>
                    <a:pt x="0" y="38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7"/>
            <p:cNvSpPr/>
            <p:nvPr/>
          </p:nvSpPr>
          <p:spPr>
            <a:xfrm>
              <a:off x="4383875" y="270255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7"/>
            <p:cNvSpPr/>
            <p:nvPr/>
          </p:nvSpPr>
          <p:spPr>
            <a:xfrm>
              <a:off x="2668775" y="2699575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55"/>
                  </a:moveTo>
                  <a:cubicBezTo>
                    <a:pt x="441" y="36"/>
                    <a:pt x="48" y="0"/>
                    <a:pt x="0" y="155"/>
                  </a:cubicBezTo>
                  <a:cubicBezTo>
                    <a:pt x="239" y="131"/>
                    <a:pt x="346" y="310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7"/>
            <p:cNvSpPr/>
            <p:nvPr/>
          </p:nvSpPr>
          <p:spPr>
            <a:xfrm>
              <a:off x="2603575" y="2700450"/>
              <a:ext cx="11050" cy="5400"/>
            </a:xfrm>
            <a:custGeom>
              <a:avLst/>
              <a:gdLst/>
              <a:ahLst/>
              <a:cxnLst/>
              <a:rect l="l" t="t" r="r" b="b"/>
              <a:pathLst>
                <a:path w="442" h="216" extrusionOk="0">
                  <a:moveTo>
                    <a:pt x="1" y="215"/>
                  </a:moveTo>
                  <a:lnTo>
                    <a:pt x="442" y="215"/>
                  </a:lnTo>
                  <a:lnTo>
                    <a:pt x="44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7"/>
            <p:cNvSpPr/>
            <p:nvPr/>
          </p:nvSpPr>
          <p:spPr>
            <a:xfrm>
              <a:off x="2233300" y="2697475"/>
              <a:ext cx="17000" cy="9250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679" y="334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1" y="251"/>
                    <a:pt x="203" y="370"/>
                    <a:pt x="67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7"/>
            <p:cNvSpPr/>
            <p:nvPr/>
          </p:nvSpPr>
          <p:spPr>
            <a:xfrm>
              <a:off x="1745150" y="2696900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0" y="143"/>
                  </a:cubicBezTo>
                  <a:cubicBezTo>
                    <a:pt x="0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7"/>
            <p:cNvSpPr/>
            <p:nvPr/>
          </p:nvSpPr>
          <p:spPr>
            <a:xfrm>
              <a:off x="7201475" y="26948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7"/>
            <p:cNvSpPr/>
            <p:nvPr/>
          </p:nvSpPr>
          <p:spPr>
            <a:xfrm>
              <a:off x="4671700" y="2690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7"/>
            <p:cNvSpPr/>
            <p:nvPr/>
          </p:nvSpPr>
          <p:spPr>
            <a:xfrm>
              <a:off x="2223475" y="26861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6"/>
                  </a:moveTo>
                  <a:cubicBezTo>
                    <a:pt x="429" y="227"/>
                    <a:pt x="608" y="215"/>
                    <a:pt x="656" y="120"/>
                  </a:cubicBezTo>
                  <a:cubicBezTo>
                    <a:pt x="429" y="120"/>
                    <a:pt x="406" y="36"/>
                    <a:pt x="227" y="0"/>
                  </a:cubicBezTo>
                  <a:cubicBezTo>
                    <a:pt x="227" y="120"/>
                    <a:pt x="48" y="131"/>
                    <a:pt x="1" y="227"/>
                  </a:cubicBezTo>
                  <a:cubicBezTo>
                    <a:pt x="215" y="227"/>
                    <a:pt x="251" y="33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7"/>
            <p:cNvSpPr/>
            <p:nvPr/>
          </p:nvSpPr>
          <p:spPr>
            <a:xfrm>
              <a:off x="1668650" y="2679625"/>
              <a:ext cx="23250" cy="17000"/>
            </a:xfrm>
            <a:custGeom>
              <a:avLst/>
              <a:gdLst/>
              <a:ahLst/>
              <a:cxnLst/>
              <a:rect l="l" t="t" r="r" b="b"/>
              <a:pathLst>
                <a:path w="930" h="680" extrusionOk="0">
                  <a:moveTo>
                    <a:pt x="882" y="608"/>
                  </a:moveTo>
                  <a:cubicBezTo>
                    <a:pt x="929" y="274"/>
                    <a:pt x="917" y="1"/>
                    <a:pt x="227" y="36"/>
                  </a:cubicBezTo>
                  <a:cubicBezTo>
                    <a:pt x="227" y="203"/>
                    <a:pt x="120" y="298"/>
                    <a:pt x="0" y="382"/>
                  </a:cubicBezTo>
                  <a:cubicBezTo>
                    <a:pt x="441" y="382"/>
                    <a:pt x="286" y="679"/>
                    <a:pt x="882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7"/>
            <p:cNvSpPr/>
            <p:nvPr/>
          </p:nvSpPr>
          <p:spPr>
            <a:xfrm>
              <a:off x="7198800" y="2688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7"/>
            <p:cNvSpPr/>
            <p:nvPr/>
          </p:nvSpPr>
          <p:spPr>
            <a:xfrm>
              <a:off x="7030325" y="26885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108" y="132"/>
                  </a:moveTo>
                  <a:cubicBezTo>
                    <a:pt x="167" y="156"/>
                    <a:pt x="429" y="72"/>
                    <a:pt x="322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7"/>
            <p:cNvSpPr/>
            <p:nvPr/>
          </p:nvSpPr>
          <p:spPr>
            <a:xfrm>
              <a:off x="4484175" y="2685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1" y="132"/>
                  </a:moveTo>
                  <a:cubicBezTo>
                    <a:pt x="1" y="191"/>
                    <a:pt x="179" y="263"/>
                    <a:pt x="227" y="132"/>
                  </a:cubicBezTo>
                  <a:cubicBezTo>
                    <a:pt x="203" y="72"/>
                    <a:pt x="36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7"/>
            <p:cNvSpPr/>
            <p:nvPr/>
          </p:nvSpPr>
          <p:spPr>
            <a:xfrm>
              <a:off x="2772350" y="2676050"/>
              <a:ext cx="16400" cy="14325"/>
            </a:xfrm>
            <a:custGeom>
              <a:avLst/>
              <a:gdLst/>
              <a:ahLst/>
              <a:cxnLst/>
              <a:rect l="l" t="t" r="r" b="b"/>
              <a:pathLst>
                <a:path w="656" h="573" extrusionOk="0">
                  <a:moveTo>
                    <a:pt x="429" y="525"/>
                  </a:moveTo>
                  <a:cubicBezTo>
                    <a:pt x="441" y="453"/>
                    <a:pt x="465" y="394"/>
                    <a:pt x="656" y="405"/>
                  </a:cubicBezTo>
                  <a:lnTo>
                    <a:pt x="656" y="179"/>
                  </a:lnTo>
                  <a:cubicBezTo>
                    <a:pt x="108" y="1"/>
                    <a:pt x="1" y="572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7"/>
            <p:cNvSpPr/>
            <p:nvPr/>
          </p:nvSpPr>
          <p:spPr>
            <a:xfrm>
              <a:off x="6603800" y="2683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17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7"/>
            <p:cNvSpPr/>
            <p:nvPr/>
          </p:nvSpPr>
          <p:spPr>
            <a:xfrm>
              <a:off x="4576450" y="26772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7"/>
            <p:cNvSpPr/>
            <p:nvPr/>
          </p:nvSpPr>
          <p:spPr>
            <a:xfrm>
              <a:off x="1389150" y="2675150"/>
              <a:ext cx="18775" cy="10450"/>
            </a:xfrm>
            <a:custGeom>
              <a:avLst/>
              <a:gdLst/>
              <a:ahLst/>
              <a:cxnLst/>
              <a:rect l="l" t="t" r="r" b="b"/>
              <a:pathLst>
                <a:path w="751" h="418" extrusionOk="0">
                  <a:moveTo>
                    <a:pt x="751" y="120"/>
                  </a:moveTo>
                  <a:cubicBezTo>
                    <a:pt x="453" y="120"/>
                    <a:pt x="274" y="60"/>
                    <a:pt x="96" y="1"/>
                  </a:cubicBezTo>
                  <a:cubicBezTo>
                    <a:pt x="0" y="334"/>
                    <a:pt x="691" y="418"/>
                    <a:pt x="75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7"/>
            <p:cNvSpPr/>
            <p:nvPr/>
          </p:nvSpPr>
          <p:spPr>
            <a:xfrm>
              <a:off x="3562925" y="26772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7"/>
            <p:cNvSpPr/>
            <p:nvPr/>
          </p:nvSpPr>
          <p:spPr>
            <a:xfrm>
              <a:off x="1444525" y="2659100"/>
              <a:ext cx="39600" cy="19050"/>
            </a:xfrm>
            <a:custGeom>
              <a:avLst/>
              <a:gdLst/>
              <a:ahLst/>
              <a:cxnLst/>
              <a:rect l="l" t="t" r="r" b="b"/>
              <a:pathLst>
                <a:path w="1584" h="762" extrusionOk="0">
                  <a:moveTo>
                    <a:pt x="71" y="643"/>
                  </a:moveTo>
                  <a:cubicBezTo>
                    <a:pt x="679" y="762"/>
                    <a:pt x="976" y="762"/>
                    <a:pt x="1584" y="643"/>
                  </a:cubicBezTo>
                  <a:cubicBezTo>
                    <a:pt x="1405" y="310"/>
                    <a:pt x="1250" y="0"/>
                    <a:pt x="274" y="71"/>
                  </a:cubicBezTo>
                  <a:cubicBezTo>
                    <a:pt x="95" y="202"/>
                    <a:pt x="0" y="369"/>
                    <a:pt x="71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7"/>
            <p:cNvSpPr/>
            <p:nvPr/>
          </p:nvSpPr>
          <p:spPr>
            <a:xfrm>
              <a:off x="1837425" y="266622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7"/>
            <p:cNvSpPr/>
            <p:nvPr/>
          </p:nvSpPr>
          <p:spPr>
            <a:xfrm>
              <a:off x="4082050" y="26665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67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7"/>
            <p:cNvSpPr/>
            <p:nvPr/>
          </p:nvSpPr>
          <p:spPr>
            <a:xfrm>
              <a:off x="1913325" y="2663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03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7"/>
            <p:cNvSpPr/>
            <p:nvPr/>
          </p:nvSpPr>
          <p:spPr>
            <a:xfrm>
              <a:off x="1590375" y="26656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56"/>
                  </a:moveTo>
                  <a:cubicBezTo>
                    <a:pt x="155" y="180"/>
                    <a:pt x="429" y="96"/>
                    <a:pt x="322" y="37"/>
                  </a:cubicBezTo>
                  <a:cubicBezTo>
                    <a:pt x="250" y="1"/>
                    <a:pt x="0" y="96"/>
                    <a:pt x="95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7"/>
            <p:cNvSpPr/>
            <p:nvPr/>
          </p:nvSpPr>
          <p:spPr>
            <a:xfrm>
              <a:off x="4211825" y="26582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03"/>
                    <a:pt x="239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7"/>
            <p:cNvSpPr/>
            <p:nvPr/>
          </p:nvSpPr>
          <p:spPr>
            <a:xfrm>
              <a:off x="3381075" y="2660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0"/>
                  </a:cubicBezTo>
                  <a:cubicBezTo>
                    <a:pt x="250" y="36"/>
                    <a:pt x="0" y="0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7"/>
            <p:cNvSpPr/>
            <p:nvPr/>
          </p:nvSpPr>
          <p:spPr>
            <a:xfrm>
              <a:off x="1992200" y="26602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7"/>
            <p:cNvSpPr/>
            <p:nvPr/>
          </p:nvSpPr>
          <p:spPr>
            <a:xfrm>
              <a:off x="6978825" y="26582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6"/>
                    <a:pt x="418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7"/>
            <p:cNvSpPr/>
            <p:nvPr/>
          </p:nvSpPr>
          <p:spPr>
            <a:xfrm>
              <a:off x="4614550" y="2648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215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7"/>
            <p:cNvSpPr/>
            <p:nvPr/>
          </p:nvSpPr>
          <p:spPr>
            <a:xfrm>
              <a:off x="1880875" y="2649850"/>
              <a:ext cx="10750" cy="2425"/>
            </a:xfrm>
            <a:custGeom>
              <a:avLst/>
              <a:gdLst/>
              <a:ahLst/>
              <a:cxnLst/>
              <a:rect l="l" t="t" r="r" b="b"/>
              <a:pathLst>
                <a:path w="430" h="97" extrusionOk="0">
                  <a:moveTo>
                    <a:pt x="429" y="1"/>
                  </a:moveTo>
                  <a:cubicBezTo>
                    <a:pt x="263" y="25"/>
                    <a:pt x="1" y="1"/>
                    <a:pt x="1" y="96"/>
                  </a:cubicBezTo>
                  <a:cubicBezTo>
                    <a:pt x="167" y="84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7"/>
            <p:cNvSpPr/>
            <p:nvPr/>
          </p:nvSpPr>
          <p:spPr>
            <a:xfrm>
              <a:off x="1424275" y="2646300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7" y="143"/>
                  </a:moveTo>
                  <a:cubicBezTo>
                    <a:pt x="227" y="83"/>
                    <a:pt x="48" y="0"/>
                    <a:pt x="0" y="143"/>
                  </a:cubicBezTo>
                  <a:cubicBezTo>
                    <a:pt x="0" y="202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7"/>
            <p:cNvSpPr/>
            <p:nvPr/>
          </p:nvSpPr>
          <p:spPr>
            <a:xfrm>
              <a:off x="3682300" y="26460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7"/>
            <p:cNvSpPr/>
            <p:nvPr/>
          </p:nvSpPr>
          <p:spPr>
            <a:xfrm>
              <a:off x="2207100" y="263705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4" y="168"/>
                  </a:moveTo>
                  <a:cubicBezTo>
                    <a:pt x="1" y="1"/>
                    <a:pt x="1" y="668"/>
                    <a:pt x="644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7"/>
            <p:cNvSpPr/>
            <p:nvPr/>
          </p:nvSpPr>
          <p:spPr>
            <a:xfrm>
              <a:off x="5454250" y="2643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7"/>
            <p:cNvSpPr/>
            <p:nvPr/>
          </p:nvSpPr>
          <p:spPr>
            <a:xfrm>
              <a:off x="5177125" y="2643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96" y="144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7"/>
            <p:cNvSpPr/>
            <p:nvPr/>
          </p:nvSpPr>
          <p:spPr>
            <a:xfrm>
              <a:off x="2035650" y="2635575"/>
              <a:ext cx="20575" cy="8650"/>
            </a:xfrm>
            <a:custGeom>
              <a:avLst/>
              <a:gdLst/>
              <a:ahLst/>
              <a:cxnLst/>
              <a:rect l="l" t="t" r="r" b="b"/>
              <a:pathLst>
                <a:path w="823" h="346" extrusionOk="0">
                  <a:moveTo>
                    <a:pt x="120" y="346"/>
                  </a:moveTo>
                  <a:lnTo>
                    <a:pt x="775" y="346"/>
                  </a:lnTo>
                  <a:cubicBezTo>
                    <a:pt x="739" y="215"/>
                    <a:pt x="822" y="12"/>
                    <a:pt x="549" y="0"/>
                  </a:cubicBezTo>
                  <a:cubicBezTo>
                    <a:pt x="537" y="179"/>
                    <a:pt x="1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7"/>
            <p:cNvSpPr/>
            <p:nvPr/>
          </p:nvSpPr>
          <p:spPr>
            <a:xfrm>
              <a:off x="2350575" y="2637950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4"/>
                  </a:moveTo>
                  <a:cubicBezTo>
                    <a:pt x="275" y="1"/>
                    <a:pt x="1" y="84"/>
                    <a:pt x="132" y="144"/>
                  </a:cubicBezTo>
                  <a:cubicBezTo>
                    <a:pt x="191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7"/>
            <p:cNvSpPr/>
            <p:nvPr/>
          </p:nvSpPr>
          <p:spPr>
            <a:xfrm>
              <a:off x="3650750" y="2626650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941" y="476"/>
                  </a:moveTo>
                  <a:lnTo>
                    <a:pt x="941" y="36"/>
                  </a:lnTo>
                  <a:cubicBezTo>
                    <a:pt x="524" y="0"/>
                    <a:pt x="465" y="155"/>
                    <a:pt x="72" y="155"/>
                  </a:cubicBezTo>
                  <a:cubicBezTo>
                    <a:pt x="0" y="429"/>
                    <a:pt x="369" y="512"/>
                    <a:pt x="941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7"/>
            <p:cNvSpPr/>
            <p:nvPr/>
          </p:nvSpPr>
          <p:spPr>
            <a:xfrm>
              <a:off x="1359075" y="2629025"/>
              <a:ext cx="21775" cy="11325"/>
            </a:xfrm>
            <a:custGeom>
              <a:avLst/>
              <a:gdLst/>
              <a:ahLst/>
              <a:cxnLst/>
              <a:rect l="l" t="t" r="r" b="b"/>
              <a:pathLst>
                <a:path w="871" h="453" extrusionOk="0">
                  <a:moveTo>
                    <a:pt x="870" y="381"/>
                  </a:moveTo>
                  <a:lnTo>
                    <a:pt x="870" y="36"/>
                  </a:lnTo>
                  <a:cubicBezTo>
                    <a:pt x="537" y="60"/>
                    <a:pt x="60" y="0"/>
                    <a:pt x="1" y="155"/>
                  </a:cubicBezTo>
                  <a:cubicBezTo>
                    <a:pt x="441" y="155"/>
                    <a:pt x="275" y="453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7"/>
            <p:cNvSpPr/>
            <p:nvPr/>
          </p:nvSpPr>
          <p:spPr>
            <a:xfrm>
              <a:off x="1707050" y="2618000"/>
              <a:ext cx="32775" cy="17600"/>
            </a:xfrm>
            <a:custGeom>
              <a:avLst/>
              <a:gdLst/>
              <a:ahLst/>
              <a:cxnLst/>
              <a:rect l="l" t="t" r="r" b="b"/>
              <a:pathLst>
                <a:path w="1311" h="704" extrusionOk="0">
                  <a:moveTo>
                    <a:pt x="0" y="263"/>
                  </a:moveTo>
                  <a:cubicBezTo>
                    <a:pt x="238" y="513"/>
                    <a:pt x="596" y="703"/>
                    <a:pt x="1310" y="703"/>
                  </a:cubicBezTo>
                  <a:lnTo>
                    <a:pt x="1310" y="144"/>
                  </a:lnTo>
                  <a:cubicBezTo>
                    <a:pt x="929" y="215"/>
                    <a:pt x="12" y="1"/>
                    <a:pt x="0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7"/>
            <p:cNvSpPr/>
            <p:nvPr/>
          </p:nvSpPr>
          <p:spPr>
            <a:xfrm>
              <a:off x="919150" y="2618900"/>
              <a:ext cx="36050" cy="17000"/>
            </a:xfrm>
            <a:custGeom>
              <a:avLst/>
              <a:gdLst/>
              <a:ahLst/>
              <a:cxnLst/>
              <a:rect l="l" t="t" r="r" b="b"/>
              <a:pathLst>
                <a:path w="1442" h="680" extrusionOk="0">
                  <a:moveTo>
                    <a:pt x="1084" y="1"/>
                  </a:moveTo>
                  <a:cubicBezTo>
                    <a:pt x="393" y="13"/>
                    <a:pt x="36" y="203"/>
                    <a:pt x="1" y="560"/>
                  </a:cubicBezTo>
                  <a:cubicBezTo>
                    <a:pt x="417" y="536"/>
                    <a:pt x="477" y="679"/>
                    <a:pt x="870" y="679"/>
                  </a:cubicBezTo>
                  <a:cubicBezTo>
                    <a:pt x="1013" y="429"/>
                    <a:pt x="1441" y="167"/>
                    <a:pt x="108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7"/>
            <p:cNvSpPr/>
            <p:nvPr/>
          </p:nvSpPr>
          <p:spPr>
            <a:xfrm>
              <a:off x="4674375" y="2624550"/>
              <a:ext cx="11925" cy="9250"/>
            </a:xfrm>
            <a:custGeom>
              <a:avLst/>
              <a:gdLst/>
              <a:ahLst/>
              <a:cxnLst/>
              <a:rect l="l" t="t" r="r" b="b"/>
              <a:pathLst>
                <a:path w="477" h="370" extrusionOk="0">
                  <a:moveTo>
                    <a:pt x="429" y="334"/>
                  </a:moveTo>
                  <a:cubicBezTo>
                    <a:pt x="406" y="203"/>
                    <a:pt x="477" y="25"/>
                    <a:pt x="227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60" y="370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7"/>
            <p:cNvSpPr/>
            <p:nvPr/>
          </p:nvSpPr>
          <p:spPr>
            <a:xfrm>
              <a:off x="2199075" y="2629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7"/>
            <p:cNvSpPr/>
            <p:nvPr/>
          </p:nvSpPr>
          <p:spPr>
            <a:xfrm>
              <a:off x="3494775" y="262367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214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7"/>
            <p:cNvSpPr/>
            <p:nvPr/>
          </p:nvSpPr>
          <p:spPr>
            <a:xfrm>
              <a:off x="2030300" y="26236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67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7"/>
            <p:cNvSpPr/>
            <p:nvPr/>
          </p:nvSpPr>
          <p:spPr>
            <a:xfrm>
              <a:off x="3168825" y="26215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7"/>
            <p:cNvSpPr/>
            <p:nvPr/>
          </p:nvSpPr>
          <p:spPr>
            <a:xfrm>
              <a:off x="3796600" y="26180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107" y="144"/>
                  </a:moveTo>
                  <a:cubicBezTo>
                    <a:pt x="167" y="168"/>
                    <a:pt x="429" y="84"/>
                    <a:pt x="334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7"/>
            <p:cNvSpPr/>
            <p:nvPr/>
          </p:nvSpPr>
          <p:spPr>
            <a:xfrm>
              <a:off x="2937850" y="26180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7" y="168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7"/>
            <p:cNvSpPr/>
            <p:nvPr/>
          </p:nvSpPr>
          <p:spPr>
            <a:xfrm>
              <a:off x="5834350" y="261265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7"/>
            <p:cNvSpPr/>
            <p:nvPr/>
          </p:nvSpPr>
          <p:spPr>
            <a:xfrm>
              <a:off x="2182400" y="26126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74" y="1"/>
                    <a:pt x="1" y="84"/>
                    <a:pt x="108" y="144"/>
                  </a:cubicBezTo>
                  <a:cubicBezTo>
                    <a:pt x="167" y="155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7"/>
            <p:cNvSpPr/>
            <p:nvPr/>
          </p:nvSpPr>
          <p:spPr>
            <a:xfrm>
              <a:off x="4695825" y="26076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7"/>
            <p:cNvSpPr/>
            <p:nvPr/>
          </p:nvSpPr>
          <p:spPr>
            <a:xfrm>
              <a:off x="3785575" y="2596275"/>
              <a:ext cx="20875" cy="12525"/>
            </a:xfrm>
            <a:custGeom>
              <a:avLst/>
              <a:gdLst/>
              <a:ahLst/>
              <a:cxnLst/>
              <a:rect l="l" t="t" r="r" b="b"/>
              <a:pathLst>
                <a:path w="835" h="501" extrusionOk="0">
                  <a:moveTo>
                    <a:pt x="334" y="1"/>
                  </a:moveTo>
                  <a:cubicBezTo>
                    <a:pt x="1" y="156"/>
                    <a:pt x="96" y="501"/>
                    <a:pt x="775" y="441"/>
                  </a:cubicBezTo>
                  <a:cubicBezTo>
                    <a:pt x="834" y="191"/>
                    <a:pt x="715" y="25"/>
                    <a:pt x="33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7"/>
            <p:cNvSpPr/>
            <p:nvPr/>
          </p:nvSpPr>
          <p:spPr>
            <a:xfrm>
              <a:off x="2888750" y="26040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1"/>
                  </a:moveTo>
                  <a:cubicBezTo>
                    <a:pt x="179" y="167"/>
                    <a:pt x="453" y="72"/>
                    <a:pt x="345" y="12"/>
                  </a:cubicBezTo>
                  <a:cubicBezTo>
                    <a:pt x="286" y="0"/>
                    <a:pt x="0" y="84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7"/>
            <p:cNvSpPr/>
            <p:nvPr/>
          </p:nvSpPr>
          <p:spPr>
            <a:xfrm>
              <a:off x="6435625" y="2585875"/>
              <a:ext cx="28000" cy="19350"/>
            </a:xfrm>
            <a:custGeom>
              <a:avLst/>
              <a:gdLst/>
              <a:ahLst/>
              <a:cxnLst/>
              <a:rect l="l" t="t" r="r" b="b"/>
              <a:pathLst>
                <a:path w="1120" h="774" extrusionOk="0">
                  <a:moveTo>
                    <a:pt x="631" y="750"/>
                  </a:moveTo>
                  <a:cubicBezTo>
                    <a:pt x="572" y="429"/>
                    <a:pt x="1119" y="417"/>
                    <a:pt x="1060" y="83"/>
                  </a:cubicBezTo>
                  <a:cubicBezTo>
                    <a:pt x="0" y="0"/>
                    <a:pt x="95" y="774"/>
                    <a:pt x="631" y="7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7"/>
            <p:cNvSpPr/>
            <p:nvPr/>
          </p:nvSpPr>
          <p:spPr>
            <a:xfrm>
              <a:off x="2356225" y="26010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7"/>
            <p:cNvSpPr/>
            <p:nvPr/>
          </p:nvSpPr>
          <p:spPr>
            <a:xfrm>
              <a:off x="1720450" y="26010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7"/>
            <p:cNvSpPr/>
            <p:nvPr/>
          </p:nvSpPr>
          <p:spPr>
            <a:xfrm>
              <a:off x="4127300" y="2584675"/>
              <a:ext cx="26800" cy="18175"/>
            </a:xfrm>
            <a:custGeom>
              <a:avLst/>
              <a:gdLst/>
              <a:ahLst/>
              <a:cxnLst/>
              <a:rect l="l" t="t" r="r" b="b"/>
              <a:pathLst>
                <a:path w="1072" h="727" extrusionOk="0">
                  <a:moveTo>
                    <a:pt x="786" y="679"/>
                  </a:moveTo>
                  <a:cubicBezTo>
                    <a:pt x="976" y="548"/>
                    <a:pt x="1072" y="381"/>
                    <a:pt x="1012" y="120"/>
                  </a:cubicBezTo>
                  <a:cubicBezTo>
                    <a:pt x="714" y="120"/>
                    <a:pt x="536" y="60"/>
                    <a:pt x="357" y="0"/>
                  </a:cubicBezTo>
                  <a:cubicBezTo>
                    <a:pt x="0" y="191"/>
                    <a:pt x="95" y="727"/>
                    <a:pt x="78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7"/>
            <p:cNvSpPr/>
            <p:nvPr/>
          </p:nvSpPr>
          <p:spPr>
            <a:xfrm>
              <a:off x="2386900" y="2589425"/>
              <a:ext cx="15500" cy="16400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19" y="489"/>
                  </a:moveTo>
                  <a:lnTo>
                    <a:pt x="619" y="156"/>
                  </a:lnTo>
                  <a:cubicBezTo>
                    <a:pt x="0" y="1"/>
                    <a:pt x="0" y="656"/>
                    <a:pt x="619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7"/>
            <p:cNvSpPr/>
            <p:nvPr/>
          </p:nvSpPr>
          <p:spPr>
            <a:xfrm>
              <a:off x="5389050" y="25954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63" y="0"/>
                    <a:pt x="1" y="95"/>
                    <a:pt x="120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7"/>
            <p:cNvSpPr/>
            <p:nvPr/>
          </p:nvSpPr>
          <p:spPr>
            <a:xfrm>
              <a:off x="2320225" y="2590625"/>
              <a:ext cx="17275" cy="8950"/>
            </a:xfrm>
            <a:custGeom>
              <a:avLst/>
              <a:gdLst/>
              <a:ahLst/>
              <a:cxnLst/>
              <a:rect l="l" t="t" r="r" b="b"/>
              <a:pathLst>
                <a:path w="691" h="358" extrusionOk="0">
                  <a:moveTo>
                    <a:pt x="691" y="346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51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7"/>
            <p:cNvSpPr/>
            <p:nvPr/>
          </p:nvSpPr>
          <p:spPr>
            <a:xfrm>
              <a:off x="1690075" y="258765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1" y="120"/>
                    <a:pt x="203" y="24"/>
                    <a:pt x="25" y="1"/>
                  </a:cubicBezTo>
                  <a:cubicBezTo>
                    <a:pt x="36" y="179"/>
                    <a:pt x="1" y="405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7"/>
            <p:cNvSpPr/>
            <p:nvPr/>
          </p:nvSpPr>
          <p:spPr>
            <a:xfrm>
              <a:off x="1505825" y="2593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63" y="25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7"/>
            <p:cNvSpPr/>
            <p:nvPr/>
          </p:nvSpPr>
          <p:spPr>
            <a:xfrm>
              <a:off x="6858875" y="258735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7"/>
            <p:cNvSpPr/>
            <p:nvPr/>
          </p:nvSpPr>
          <p:spPr>
            <a:xfrm>
              <a:off x="6122775" y="25897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79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7"/>
            <p:cNvSpPr/>
            <p:nvPr/>
          </p:nvSpPr>
          <p:spPr>
            <a:xfrm>
              <a:off x="2049350" y="2587650"/>
              <a:ext cx="16400" cy="5975"/>
            </a:xfrm>
            <a:custGeom>
              <a:avLst/>
              <a:gdLst/>
              <a:ahLst/>
              <a:cxnLst/>
              <a:rect l="l" t="t" r="r" b="b"/>
              <a:pathLst>
                <a:path w="656" h="239" extrusionOk="0">
                  <a:moveTo>
                    <a:pt x="1" y="239"/>
                  </a:moveTo>
                  <a:cubicBezTo>
                    <a:pt x="370" y="239"/>
                    <a:pt x="572" y="143"/>
                    <a:pt x="655" y="12"/>
                  </a:cubicBezTo>
                  <a:cubicBezTo>
                    <a:pt x="286" y="1"/>
                    <a:pt x="96" y="8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7"/>
            <p:cNvSpPr/>
            <p:nvPr/>
          </p:nvSpPr>
          <p:spPr>
            <a:xfrm>
              <a:off x="2337475" y="2582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19"/>
                  </a:moveTo>
                  <a:cubicBezTo>
                    <a:pt x="429" y="119"/>
                    <a:pt x="394" y="36"/>
                    <a:pt x="215" y="0"/>
                  </a:cubicBezTo>
                  <a:cubicBezTo>
                    <a:pt x="215" y="119"/>
                    <a:pt x="37" y="131"/>
                    <a:pt x="1" y="227"/>
                  </a:cubicBezTo>
                  <a:cubicBezTo>
                    <a:pt x="215" y="227"/>
                    <a:pt x="251" y="310"/>
                    <a:pt x="429" y="346"/>
                  </a:cubicBezTo>
                  <a:cubicBezTo>
                    <a:pt x="429" y="238"/>
                    <a:pt x="608" y="215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7"/>
            <p:cNvSpPr/>
            <p:nvPr/>
          </p:nvSpPr>
          <p:spPr>
            <a:xfrm>
              <a:off x="5082175" y="2574550"/>
              <a:ext cx="21150" cy="15800"/>
            </a:xfrm>
            <a:custGeom>
              <a:avLst/>
              <a:gdLst/>
              <a:ahLst/>
              <a:cxnLst/>
              <a:rect l="l" t="t" r="r" b="b"/>
              <a:pathLst>
                <a:path w="846" h="632" extrusionOk="0">
                  <a:moveTo>
                    <a:pt x="0" y="96"/>
                  </a:moveTo>
                  <a:lnTo>
                    <a:pt x="0" y="536"/>
                  </a:lnTo>
                  <a:cubicBezTo>
                    <a:pt x="846" y="632"/>
                    <a:pt x="846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7"/>
            <p:cNvSpPr/>
            <p:nvPr/>
          </p:nvSpPr>
          <p:spPr>
            <a:xfrm>
              <a:off x="4585375" y="2570975"/>
              <a:ext cx="27725" cy="16700"/>
            </a:xfrm>
            <a:custGeom>
              <a:avLst/>
              <a:gdLst/>
              <a:ahLst/>
              <a:cxnLst/>
              <a:rect l="l" t="t" r="r" b="b"/>
              <a:pathLst>
                <a:path w="1109" h="668" extrusionOk="0">
                  <a:moveTo>
                    <a:pt x="953" y="1"/>
                  </a:moveTo>
                  <a:lnTo>
                    <a:pt x="96" y="1"/>
                  </a:lnTo>
                  <a:cubicBezTo>
                    <a:pt x="1" y="382"/>
                    <a:pt x="465" y="477"/>
                    <a:pt x="751" y="668"/>
                  </a:cubicBezTo>
                  <a:cubicBezTo>
                    <a:pt x="727" y="417"/>
                    <a:pt x="1108" y="334"/>
                    <a:pt x="95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7"/>
            <p:cNvSpPr/>
            <p:nvPr/>
          </p:nvSpPr>
          <p:spPr>
            <a:xfrm>
              <a:off x="2535725" y="25787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7"/>
            <p:cNvSpPr/>
            <p:nvPr/>
          </p:nvSpPr>
          <p:spPr>
            <a:xfrm>
              <a:off x="6234100" y="25709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7"/>
            <p:cNvSpPr/>
            <p:nvPr/>
          </p:nvSpPr>
          <p:spPr>
            <a:xfrm>
              <a:off x="6771975" y="2570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03"/>
                    <a:pt x="179" y="263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7"/>
            <p:cNvSpPr/>
            <p:nvPr/>
          </p:nvSpPr>
          <p:spPr>
            <a:xfrm>
              <a:off x="4253200" y="2567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44"/>
                  </a:moveTo>
                  <a:cubicBezTo>
                    <a:pt x="167" y="168"/>
                    <a:pt x="429" y="84"/>
                    <a:pt x="322" y="25"/>
                  </a:cubicBezTo>
                  <a:cubicBezTo>
                    <a:pt x="262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7"/>
            <p:cNvSpPr/>
            <p:nvPr/>
          </p:nvSpPr>
          <p:spPr>
            <a:xfrm>
              <a:off x="1297475" y="2544500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26"/>
                  </a:moveTo>
                  <a:cubicBezTo>
                    <a:pt x="655" y="857"/>
                    <a:pt x="369" y="1143"/>
                    <a:pt x="941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0" y="607"/>
                    <a:pt x="381" y="607"/>
                    <a:pt x="500" y="7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7"/>
            <p:cNvSpPr/>
            <p:nvPr/>
          </p:nvSpPr>
          <p:spPr>
            <a:xfrm>
              <a:off x="5771850" y="25626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7"/>
            <p:cNvSpPr/>
            <p:nvPr/>
          </p:nvSpPr>
          <p:spPr>
            <a:xfrm>
              <a:off x="2546150" y="2559675"/>
              <a:ext cx="23525" cy="10150"/>
            </a:xfrm>
            <a:custGeom>
              <a:avLst/>
              <a:gdLst/>
              <a:ahLst/>
              <a:cxnLst/>
              <a:rect l="l" t="t" r="r" b="b"/>
              <a:pathLst>
                <a:path w="941" h="406" extrusionOk="0">
                  <a:moveTo>
                    <a:pt x="786" y="346"/>
                  </a:moveTo>
                  <a:cubicBezTo>
                    <a:pt x="941" y="48"/>
                    <a:pt x="345" y="119"/>
                    <a:pt x="131" y="0"/>
                  </a:cubicBezTo>
                  <a:cubicBezTo>
                    <a:pt x="0" y="298"/>
                    <a:pt x="202" y="405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7"/>
            <p:cNvSpPr/>
            <p:nvPr/>
          </p:nvSpPr>
          <p:spPr>
            <a:xfrm>
              <a:off x="1513875" y="2564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6"/>
                  </a:moveTo>
                  <a:cubicBezTo>
                    <a:pt x="167" y="179"/>
                    <a:pt x="441" y="96"/>
                    <a:pt x="334" y="37"/>
                  </a:cubicBezTo>
                  <a:cubicBezTo>
                    <a:pt x="274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7"/>
            <p:cNvSpPr/>
            <p:nvPr/>
          </p:nvSpPr>
          <p:spPr>
            <a:xfrm>
              <a:off x="2467850" y="255937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7"/>
            <p:cNvSpPr/>
            <p:nvPr/>
          </p:nvSpPr>
          <p:spPr>
            <a:xfrm>
              <a:off x="1035825" y="25620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7" y="155"/>
                    <a:pt x="429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7"/>
            <p:cNvSpPr/>
            <p:nvPr/>
          </p:nvSpPr>
          <p:spPr>
            <a:xfrm>
              <a:off x="763775" y="25614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1"/>
                    <a:pt x="0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7"/>
            <p:cNvSpPr/>
            <p:nvPr/>
          </p:nvSpPr>
          <p:spPr>
            <a:xfrm>
              <a:off x="631025" y="255342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69" y="24"/>
                  </a:moveTo>
                  <a:cubicBezTo>
                    <a:pt x="369" y="0"/>
                    <a:pt x="48" y="60"/>
                    <a:pt x="0" y="250"/>
                  </a:cubicBezTo>
                  <a:cubicBezTo>
                    <a:pt x="310" y="286"/>
                    <a:pt x="369" y="429"/>
                    <a:pt x="655" y="477"/>
                  </a:cubicBezTo>
                  <a:cubicBezTo>
                    <a:pt x="596" y="262"/>
                    <a:pt x="893" y="227"/>
                    <a:pt x="869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7"/>
            <p:cNvSpPr/>
            <p:nvPr/>
          </p:nvSpPr>
          <p:spPr>
            <a:xfrm>
              <a:off x="1891600" y="2552225"/>
              <a:ext cx="30675" cy="12825"/>
            </a:xfrm>
            <a:custGeom>
              <a:avLst/>
              <a:gdLst/>
              <a:ahLst/>
              <a:cxnLst/>
              <a:rect l="l" t="t" r="r" b="b"/>
              <a:pathLst>
                <a:path w="1227" h="513" extrusionOk="0">
                  <a:moveTo>
                    <a:pt x="1084" y="417"/>
                  </a:moveTo>
                  <a:cubicBezTo>
                    <a:pt x="1227" y="155"/>
                    <a:pt x="48" y="1"/>
                    <a:pt x="0" y="191"/>
                  </a:cubicBezTo>
                  <a:cubicBezTo>
                    <a:pt x="417" y="227"/>
                    <a:pt x="405" y="513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7"/>
            <p:cNvSpPr/>
            <p:nvPr/>
          </p:nvSpPr>
          <p:spPr>
            <a:xfrm>
              <a:off x="7082125" y="25567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55" y="96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7"/>
            <p:cNvSpPr/>
            <p:nvPr/>
          </p:nvSpPr>
          <p:spPr>
            <a:xfrm>
              <a:off x="412550" y="2554025"/>
              <a:ext cx="17275" cy="6850"/>
            </a:xfrm>
            <a:custGeom>
              <a:avLst/>
              <a:gdLst/>
              <a:ahLst/>
              <a:cxnLst/>
              <a:rect l="l" t="t" r="r" b="b"/>
              <a:pathLst>
                <a:path w="691" h="274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214"/>
                    <a:pt x="238" y="274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7"/>
            <p:cNvSpPr/>
            <p:nvPr/>
          </p:nvSpPr>
          <p:spPr>
            <a:xfrm>
              <a:off x="4652650" y="25477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7"/>
            <p:cNvSpPr/>
            <p:nvPr/>
          </p:nvSpPr>
          <p:spPr>
            <a:xfrm>
              <a:off x="3962675" y="25486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430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30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7"/>
            <p:cNvSpPr/>
            <p:nvPr/>
          </p:nvSpPr>
          <p:spPr>
            <a:xfrm>
              <a:off x="2165725" y="2534675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60"/>
                  </a:moveTo>
                  <a:cubicBezTo>
                    <a:pt x="1287" y="0"/>
                    <a:pt x="1" y="262"/>
                    <a:pt x="120" y="679"/>
                  </a:cubicBezTo>
                  <a:cubicBezTo>
                    <a:pt x="739" y="750"/>
                    <a:pt x="691" y="512"/>
                    <a:pt x="121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7"/>
            <p:cNvSpPr/>
            <p:nvPr/>
          </p:nvSpPr>
          <p:spPr>
            <a:xfrm>
              <a:off x="318475" y="25477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83"/>
                    <a:pt x="120" y="155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7"/>
            <p:cNvSpPr/>
            <p:nvPr/>
          </p:nvSpPr>
          <p:spPr>
            <a:xfrm>
              <a:off x="6293925" y="25430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7"/>
            <p:cNvSpPr/>
            <p:nvPr/>
          </p:nvSpPr>
          <p:spPr>
            <a:xfrm>
              <a:off x="4366900" y="25448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7"/>
            <p:cNvSpPr/>
            <p:nvPr/>
          </p:nvSpPr>
          <p:spPr>
            <a:xfrm>
              <a:off x="3910600" y="2534375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8" y="572"/>
                  </a:moveTo>
                  <a:cubicBezTo>
                    <a:pt x="846" y="417"/>
                    <a:pt x="893" y="12"/>
                    <a:pt x="322" y="0"/>
                  </a:cubicBezTo>
                  <a:cubicBezTo>
                    <a:pt x="36" y="131"/>
                    <a:pt x="0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7"/>
            <p:cNvSpPr/>
            <p:nvPr/>
          </p:nvSpPr>
          <p:spPr>
            <a:xfrm>
              <a:off x="5937925" y="253377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108" y="131"/>
                  </a:moveTo>
                  <a:cubicBezTo>
                    <a:pt x="167" y="155"/>
                    <a:pt x="429" y="72"/>
                    <a:pt x="322" y="12"/>
                  </a:cubicBezTo>
                  <a:cubicBezTo>
                    <a:pt x="263" y="0"/>
                    <a:pt x="1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7"/>
            <p:cNvSpPr/>
            <p:nvPr/>
          </p:nvSpPr>
          <p:spPr>
            <a:xfrm>
              <a:off x="2897375" y="252872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203" y="333"/>
                  </a:moveTo>
                  <a:cubicBezTo>
                    <a:pt x="703" y="357"/>
                    <a:pt x="1024" y="298"/>
                    <a:pt x="1072" y="107"/>
                  </a:cubicBezTo>
                  <a:cubicBezTo>
                    <a:pt x="703" y="143"/>
                    <a:pt x="0" y="0"/>
                    <a:pt x="20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7"/>
            <p:cNvSpPr/>
            <p:nvPr/>
          </p:nvSpPr>
          <p:spPr>
            <a:xfrm>
              <a:off x="2160675" y="25337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7"/>
            <p:cNvSpPr/>
            <p:nvPr/>
          </p:nvSpPr>
          <p:spPr>
            <a:xfrm>
              <a:off x="1674300" y="25311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31"/>
                  </a:moveTo>
                  <a:cubicBezTo>
                    <a:pt x="1" y="191"/>
                    <a:pt x="179" y="250"/>
                    <a:pt x="215" y="131"/>
                  </a:cubicBezTo>
                  <a:cubicBezTo>
                    <a:pt x="227" y="72"/>
                    <a:pt x="48" y="0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7"/>
            <p:cNvSpPr/>
            <p:nvPr/>
          </p:nvSpPr>
          <p:spPr>
            <a:xfrm>
              <a:off x="5334875" y="25308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7"/>
            <p:cNvSpPr/>
            <p:nvPr/>
          </p:nvSpPr>
          <p:spPr>
            <a:xfrm>
              <a:off x="4874400" y="25239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3" y="298"/>
                  </a:moveTo>
                  <a:cubicBezTo>
                    <a:pt x="287" y="179"/>
                    <a:pt x="96" y="1"/>
                    <a:pt x="36" y="179"/>
                  </a:cubicBezTo>
                  <a:cubicBezTo>
                    <a:pt x="1" y="310"/>
                    <a:pt x="215" y="477"/>
                    <a:pt x="263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7"/>
            <p:cNvSpPr/>
            <p:nvPr/>
          </p:nvSpPr>
          <p:spPr>
            <a:xfrm>
              <a:off x="242275" y="252812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7"/>
            <p:cNvSpPr/>
            <p:nvPr/>
          </p:nvSpPr>
          <p:spPr>
            <a:xfrm>
              <a:off x="3777550" y="25257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7"/>
            <p:cNvSpPr/>
            <p:nvPr/>
          </p:nvSpPr>
          <p:spPr>
            <a:xfrm>
              <a:off x="5489650" y="251680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" y="203"/>
                    <a:pt x="180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7"/>
            <p:cNvSpPr/>
            <p:nvPr/>
          </p:nvSpPr>
          <p:spPr>
            <a:xfrm>
              <a:off x="3867425" y="2519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6" y="180"/>
                    <a:pt x="430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7"/>
            <p:cNvSpPr/>
            <p:nvPr/>
          </p:nvSpPr>
          <p:spPr>
            <a:xfrm>
              <a:off x="2315450" y="2514725"/>
              <a:ext cx="12225" cy="9250"/>
            </a:xfrm>
            <a:custGeom>
              <a:avLst/>
              <a:gdLst/>
              <a:ahLst/>
              <a:cxnLst/>
              <a:rect l="l" t="t" r="r" b="b"/>
              <a:pathLst>
                <a:path w="489" h="370" extrusionOk="0">
                  <a:moveTo>
                    <a:pt x="441" y="346"/>
                  </a:moveTo>
                  <a:cubicBezTo>
                    <a:pt x="417" y="203"/>
                    <a:pt x="489" y="24"/>
                    <a:pt x="215" y="0"/>
                  </a:cubicBezTo>
                  <a:cubicBezTo>
                    <a:pt x="203" y="72"/>
                    <a:pt x="191" y="131"/>
                    <a:pt x="1" y="120"/>
                  </a:cubicBezTo>
                  <a:cubicBezTo>
                    <a:pt x="25" y="251"/>
                    <a:pt x="72" y="370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7"/>
            <p:cNvSpPr/>
            <p:nvPr/>
          </p:nvSpPr>
          <p:spPr>
            <a:xfrm>
              <a:off x="2261575" y="25203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5"/>
                    <a:pt x="1" y="1"/>
                    <a:pt x="1" y="120"/>
                  </a:cubicBezTo>
                  <a:cubicBezTo>
                    <a:pt x="155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7"/>
            <p:cNvSpPr/>
            <p:nvPr/>
          </p:nvSpPr>
          <p:spPr>
            <a:xfrm>
              <a:off x="2228850" y="250847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7" y="24"/>
                  </a:moveTo>
                  <a:cubicBezTo>
                    <a:pt x="369" y="0"/>
                    <a:pt x="36" y="60"/>
                    <a:pt x="0" y="250"/>
                  </a:cubicBezTo>
                  <a:cubicBezTo>
                    <a:pt x="310" y="274"/>
                    <a:pt x="369" y="441"/>
                    <a:pt x="655" y="477"/>
                  </a:cubicBezTo>
                  <a:cubicBezTo>
                    <a:pt x="702" y="322"/>
                    <a:pt x="964" y="262"/>
                    <a:pt x="857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7"/>
            <p:cNvSpPr/>
            <p:nvPr/>
          </p:nvSpPr>
          <p:spPr>
            <a:xfrm>
              <a:off x="3415900" y="250847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19" y="131"/>
                  </a:moveTo>
                  <a:cubicBezTo>
                    <a:pt x="179" y="155"/>
                    <a:pt x="453" y="72"/>
                    <a:pt x="345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7"/>
            <p:cNvSpPr/>
            <p:nvPr/>
          </p:nvSpPr>
          <p:spPr>
            <a:xfrm>
              <a:off x="5935250" y="250282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" y="250"/>
                    <a:pt x="370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7"/>
            <p:cNvSpPr/>
            <p:nvPr/>
          </p:nvSpPr>
          <p:spPr>
            <a:xfrm>
              <a:off x="4927100" y="25028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7"/>
            <p:cNvSpPr/>
            <p:nvPr/>
          </p:nvSpPr>
          <p:spPr>
            <a:xfrm>
              <a:off x="2529775" y="2495075"/>
              <a:ext cx="21150" cy="12525"/>
            </a:xfrm>
            <a:custGeom>
              <a:avLst/>
              <a:gdLst/>
              <a:ahLst/>
              <a:cxnLst/>
              <a:rect l="l" t="t" r="r" b="b"/>
              <a:pathLst>
                <a:path w="846" h="501" extrusionOk="0">
                  <a:moveTo>
                    <a:pt x="786" y="441"/>
                  </a:moveTo>
                  <a:cubicBezTo>
                    <a:pt x="846" y="191"/>
                    <a:pt x="738" y="24"/>
                    <a:pt x="357" y="1"/>
                  </a:cubicBezTo>
                  <a:cubicBezTo>
                    <a:pt x="0" y="155"/>
                    <a:pt x="107" y="501"/>
                    <a:pt x="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7"/>
            <p:cNvSpPr/>
            <p:nvPr/>
          </p:nvSpPr>
          <p:spPr>
            <a:xfrm>
              <a:off x="1913325" y="2489125"/>
              <a:ext cx="30375" cy="17000"/>
            </a:xfrm>
            <a:custGeom>
              <a:avLst/>
              <a:gdLst/>
              <a:ahLst/>
              <a:cxnLst/>
              <a:rect l="l" t="t" r="r" b="b"/>
              <a:pathLst>
                <a:path w="1215" h="680" extrusionOk="0">
                  <a:moveTo>
                    <a:pt x="667" y="679"/>
                  </a:moveTo>
                  <a:cubicBezTo>
                    <a:pt x="679" y="501"/>
                    <a:pt x="1215" y="596"/>
                    <a:pt x="1096" y="334"/>
                  </a:cubicBezTo>
                  <a:cubicBezTo>
                    <a:pt x="703" y="251"/>
                    <a:pt x="500" y="60"/>
                    <a:pt x="12" y="1"/>
                  </a:cubicBezTo>
                  <a:cubicBezTo>
                    <a:pt x="0" y="358"/>
                    <a:pt x="203" y="572"/>
                    <a:pt x="667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1" name="Google Shape;14601;p7"/>
            <p:cNvSpPr/>
            <p:nvPr/>
          </p:nvSpPr>
          <p:spPr>
            <a:xfrm>
              <a:off x="5617050" y="24998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7"/>
            <p:cNvSpPr/>
            <p:nvPr/>
          </p:nvSpPr>
          <p:spPr>
            <a:xfrm>
              <a:off x="6850850" y="24968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43"/>
                  </a:moveTo>
                  <a:cubicBezTo>
                    <a:pt x="167" y="179"/>
                    <a:pt x="441" y="83"/>
                    <a:pt x="334" y="24"/>
                  </a:cubicBezTo>
                  <a:cubicBezTo>
                    <a:pt x="274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7"/>
            <p:cNvSpPr/>
            <p:nvPr/>
          </p:nvSpPr>
          <p:spPr>
            <a:xfrm>
              <a:off x="6038250" y="2486150"/>
              <a:ext cx="22925" cy="14300"/>
            </a:xfrm>
            <a:custGeom>
              <a:avLst/>
              <a:gdLst/>
              <a:ahLst/>
              <a:cxnLst/>
              <a:rect l="l" t="t" r="r" b="b"/>
              <a:pathLst>
                <a:path w="917" h="572" extrusionOk="0">
                  <a:moveTo>
                    <a:pt x="226" y="572"/>
                  </a:moveTo>
                  <a:lnTo>
                    <a:pt x="655" y="572"/>
                  </a:lnTo>
                  <a:cubicBezTo>
                    <a:pt x="536" y="417"/>
                    <a:pt x="917" y="0"/>
                    <a:pt x="441" y="12"/>
                  </a:cubicBezTo>
                  <a:cubicBezTo>
                    <a:pt x="596" y="322"/>
                    <a:pt x="0" y="239"/>
                    <a:pt x="0" y="453"/>
                  </a:cubicBezTo>
                  <a:cubicBezTo>
                    <a:pt x="143" y="477"/>
                    <a:pt x="274" y="489"/>
                    <a:pt x="226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7"/>
            <p:cNvSpPr/>
            <p:nvPr/>
          </p:nvSpPr>
          <p:spPr>
            <a:xfrm>
              <a:off x="4168075" y="2490625"/>
              <a:ext cx="6875" cy="11925"/>
            </a:xfrm>
            <a:custGeom>
              <a:avLst/>
              <a:gdLst/>
              <a:ahLst/>
              <a:cxnLst/>
              <a:rect l="l" t="t" r="r" b="b"/>
              <a:pathLst>
                <a:path w="275" h="477" extrusionOk="0">
                  <a:moveTo>
                    <a:pt x="250" y="274"/>
                  </a:moveTo>
                  <a:cubicBezTo>
                    <a:pt x="274" y="155"/>
                    <a:pt x="84" y="0"/>
                    <a:pt x="24" y="179"/>
                  </a:cubicBezTo>
                  <a:cubicBezTo>
                    <a:pt x="0" y="298"/>
                    <a:pt x="203" y="476"/>
                    <a:pt x="25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7"/>
            <p:cNvSpPr/>
            <p:nvPr/>
          </p:nvSpPr>
          <p:spPr>
            <a:xfrm>
              <a:off x="2084775" y="24912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67" y="179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7"/>
            <p:cNvSpPr/>
            <p:nvPr/>
          </p:nvSpPr>
          <p:spPr>
            <a:xfrm>
              <a:off x="1870150" y="24894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7"/>
            <p:cNvSpPr/>
            <p:nvPr/>
          </p:nvSpPr>
          <p:spPr>
            <a:xfrm>
              <a:off x="5146750" y="248050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25" y="191"/>
                    <a:pt x="180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7"/>
            <p:cNvSpPr/>
            <p:nvPr/>
          </p:nvSpPr>
          <p:spPr>
            <a:xfrm>
              <a:off x="2779800" y="2468600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488"/>
                  </a:moveTo>
                  <a:cubicBezTo>
                    <a:pt x="1513" y="345"/>
                    <a:pt x="822" y="476"/>
                    <a:pt x="786" y="262"/>
                  </a:cubicBezTo>
                  <a:cubicBezTo>
                    <a:pt x="762" y="131"/>
                    <a:pt x="727" y="0"/>
                    <a:pt x="358" y="48"/>
                  </a:cubicBezTo>
                  <a:cubicBezTo>
                    <a:pt x="0" y="595"/>
                    <a:pt x="1417" y="941"/>
                    <a:pt x="165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7"/>
            <p:cNvSpPr/>
            <p:nvPr/>
          </p:nvSpPr>
          <p:spPr>
            <a:xfrm>
              <a:off x="6378175" y="24775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7"/>
            <p:cNvSpPr/>
            <p:nvPr/>
          </p:nvSpPr>
          <p:spPr>
            <a:xfrm>
              <a:off x="2831900" y="24751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7"/>
            <p:cNvSpPr/>
            <p:nvPr/>
          </p:nvSpPr>
          <p:spPr>
            <a:xfrm>
              <a:off x="1696325" y="2478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83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7"/>
            <p:cNvSpPr/>
            <p:nvPr/>
          </p:nvSpPr>
          <p:spPr>
            <a:xfrm>
              <a:off x="5305425" y="2464125"/>
              <a:ext cx="22625" cy="11025"/>
            </a:xfrm>
            <a:custGeom>
              <a:avLst/>
              <a:gdLst/>
              <a:ahLst/>
              <a:cxnLst/>
              <a:rect l="l" t="t" r="r" b="b"/>
              <a:pathLst>
                <a:path w="905" h="441" extrusionOk="0">
                  <a:moveTo>
                    <a:pt x="619" y="441"/>
                  </a:moveTo>
                  <a:cubicBezTo>
                    <a:pt x="905" y="298"/>
                    <a:pt x="762" y="108"/>
                    <a:pt x="405" y="0"/>
                  </a:cubicBezTo>
                  <a:cubicBezTo>
                    <a:pt x="381" y="286"/>
                    <a:pt x="0" y="346"/>
                    <a:pt x="61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7"/>
            <p:cNvSpPr/>
            <p:nvPr/>
          </p:nvSpPr>
          <p:spPr>
            <a:xfrm>
              <a:off x="302100" y="24715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7"/>
            <p:cNvSpPr/>
            <p:nvPr/>
          </p:nvSpPr>
          <p:spPr>
            <a:xfrm>
              <a:off x="6823750" y="24688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7"/>
            <p:cNvSpPr/>
            <p:nvPr/>
          </p:nvSpPr>
          <p:spPr>
            <a:xfrm>
              <a:off x="3793925" y="24697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4"/>
                    <a:pt x="0" y="1"/>
                    <a:pt x="0" y="120"/>
                  </a:cubicBezTo>
                  <a:cubicBezTo>
                    <a:pt x="167" y="84"/>
                    <a:pt x="441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7"/>
            <p:cNvSpPr/>
            <p:nvPr/>
          </p:nvSpPr>
          <p:spPr>
            <a:xfrm>
              <a:off x="7033300" y="246292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6"/>
                  </a:moveTo>
                  <a:cubicBezTo>
                    <a:pt x="429" y="37"/>
                    <a:pt x="48" y="1"/>
                    <a:pt x="1" y="156"/>
                  </a:cubicBezTo>
                  <a:cubicBezTo>
                    <a:pt x="239" y="132"/>
                    <a:pt x="322" y="310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7"/>
            <p:cNvSpPr/>
            <p:nvPr/>
          </p:nvSpPr>
          <p:spPr>
            <a:xfrm>
              <a:off x="7248800" y="245550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501" y="453"/>
                  </a:moveTo>
                  <a:cubicBezTo>
                    <a:pt x="572" y="298"/>
                    <a:pt x="811" y="238"/>
                    <a:pt x="727" y="0"/>
                  </a:cubicBezTo>
                  <a:lnTo>
                    <a:pt x="72" y="0"/>
                  </a:lnTo>
                  <a:cubicBezTo>
                    <a:pt x="1" y="250"/>
                    <a:pt x="120" y="417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7"/>
            <p:cNvSpPr/>
            <p:nvPr/>
          </p:nvSpPr>
          <p:spPr>
            <a:xfrm>
              <a:off x="5174150" y="2457275"/>
              <a:ext cx="16700" cy="9550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441" y="382"/>
                  </a:moveTo>
                  <a:cubicBezTo>
                    <a:pt x="441" y="263"/>
                    <a:pt x="619" y="239"/>
                    <a:pt x="667" y="155"/>
                  </a:cubicBezTo>
                  <a:cubicBezTo>
                    <a:pt x="381" y="155"/>
                    <a:pt x="369" y="1"/>
                    <a:pt x="12" y="48"/>
                  </a:cubicBezTo>
                  <a:cubicBezTo>
                    <a:pt x="0" y="239"/>
                    <a:pt x="179" y="334"/>
                    <a:pt x="441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7"/>
            <p:cNvSpPr/>
            <p:nvPr/>
          </p:nvSpPr>
          <p:spPr>
            <a:xfrm>
              <a:off x="7008300" y="2460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7"/>
            <p:cNvSpPr/>
            <p:nvPr/>
          </p:nvSpPr>
          <p:spPr>
            <a:xfrm>
              <a:off x="4156150" y="2451925"/>
              <a:ext cx="31300" cy="15800"/>
            </a:xfrm>
            <a:custGeom>
              <a:avLst/>
              <a:gdLst/>
              <a:ahLst/>
              <a:cxnLst/>
              <a:rect l="l" t="t" r="r" b="b"/>
              <a:pathLst>
                <a:path w="1252" h="632" extrusionOk="0">
                  <a:moveTo>
                    <a:pt x="727" y="369"/>
                  </a:moveTo>
                  <a:cubicBezTo>
                    <a:pt x="1251" y="0"/>
                    <a:pt x="1" y="631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7"/>
            <p:cNvSpPr/>
            <p:nvPr/>
          </p:nvSpPr>
          <p:spPr>
            <a:xfrm>
              <a:off x="2408325" y="2448950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7"/>
                  </a:moveTo>
                  <a:cubicBezTo>
                    <a:pt x="1036" y="476"/>
                    <a:pt x="1132" y="310"/>
                    <a:pt x="1072" y="36"/>
                  </a:cubicBezTo>
                  <a:cubicBezTo>
                    <a:pt x="751" y="60"/>
                    <a:pt x="274" y="0"/>
                    <a:pt x="203" y="155"/>
                  </a:cubicBezTo>
                  <a:cubicBezTo>
                    <a:pt x="774" y="119"/>
                    <a:pt x="0" y="786"/>
                    <a:pt x="858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7"/>
            <p:cNvSpPr/>
            <p:nvPr/>
          </p:nvSpPr>
          <p:spPr>
            <a:xfrm>
              <a:off x="3316775" y="2444475"/>
              <a:ext cx="30075" cy="19375"/>
            </a:xfrm>
            <a:custGeom>
              <a:avLst/>
              <a:gdLst/>
              <a:ahLst/>
              <a:cxnLst/>
              <a:rect l="l" t="t" r="r" b="b"/>
              <a:pathLst>
                <a:path w="1203" h="775" extrusionOk="0">
                  <a:moveTo>
                    <a:pt x="834" y="667"/>
                  </a:moveTo>
                  <a:cubicBezTo>
                    <a:pt x="1203" y="477"/>
                    <a:pt x="691" y="155"/>
                    <a:pt x="393" y="1"/>
                  </a:cubicBezTo>
                  <a:cubicBezTo>
                    <a:pt x="60" y="155"/>
                    <a:pt x="0" y="775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7"/>
            <p:cNvSpPr/>
            <p:nvPr/>
          </p:nvSpPr>
          <p:spPr>
            <a:xfrm>
              <a:off x="2440775" y="24522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5" y="72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7"/>
            <p:cNvSpPr/>
            <p:nvPr/>
          </p:nvSpPr>
          <p:spPr>
            <a:xfrm>
              <a:off x="504525" y="244150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6" y="441"/>
                  </a:moveTo>
                  <a:cubicBezTo>
                    <a:pt x="1179" y="429"/>
                    <a:pt x="1191" y="72"/>
                    <a:pt x="703" y="1"/>
                  </a:cubicBezTo>
                  <a:cubicBezTo>
                    <a:pt x="965" y="370"/>
                    <a:pt x="0" y="84"/>
                    <a:pt x="262" y="441"/>
                  </a:cubicBezTo>
                  <a:cubicBezTo>
                    <a:pt x="1084" y="334"/>
                    <a:pt x="1524" y="929"/>
                    <a:pt x="1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7"/>
            <p:cNvSpPr/>
            <p:nvPr/>
          </p:nvSpPr>
          <p:spPr>
            <a:xfrm>
              <a:off x="2829200" y="24519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8" y="179"/>
                    <a:pt x="430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7"/>
            <p:cNvSpPr/>
            <p:nvPr/>
          </p:nvSpPr>
          <p:spPr>
            <a:xfrm>
              <a:off x="1897250" y="2449250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50"/>
                    <a:pt x="381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7"/>
            <p:cNvSpPr/>
            <p:nvPr/>
          </p:nvSpPr>
          <p:spPr>
            <a:xfrm>
              <a:off x="2595550" y="2446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7"/>
            <p:cNvSpPr/>
            <p:nvPr/>
          </p:nvSpPr>
          <p:spPr>
            <a:xfrm>
              <a:off x="4685100" y="2443875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5"/>
                  </a:moveTo>
                  <a:cubicBezTo>
                    <a:pt x="405" y="37"/>
                    <a:pt x="48" y="1"/>
                    <a:pt x="0" y="144"/>
                  </a:cubicBezTo>
                  <a:cubicBezTo>
                    <a:pt x="250" y="108"/>
                    <a:pt x="631" y="156"/>
                    <a:pt x="655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7"/>
            <p:cNvSpPr/>
            <p:nvPr/>
          </p:nvSpPr>
          <p:spPr>
            <a:xfrm>
              <a:off x="2527375" y="2441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80" y="84"/>
                    <a:pt x="442" y="120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7"/>
            <p:cNvSpPr/>
            <p:nvPr/>
          </p:nvSpPr>
          <p:spPr>
            <a:xfrm>
              <a:off x="7255050" y="2430200"/>
              <a:ext cx="11650" cy="9850"/>
            </a:xfrm>
            <a:custGeom>
              <a:avLst/>
              <a:gdLst/>
              <a:ahLst/>
              <a:cxnLst/>
              <a:rect l="l" t="t" r="r" b="b"/>
              <a:pathLst>
                <a:path w="466" h="394" extrusionOk="0">
                  <a:moveTo>
                    <a:pt x="465" y="345"/>
                  </a:moveTo>
                  <a:lnTo>
                    <a:pt x="465" y="119"/>
                  </a:lnTo>
                  <a:cubicBezTo>
                    <a:pt x="239" y="119"/>
                    <a:pt x="203" y="24"/>
                    <a:pt x="25" y="0"/>
                  </a:cubicBezTo>
                  <a:cubicBezTo>
                    <a:pt x="60" y="179"/>
                    <a:pt x="1" y="393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7"/>
            <p:cNvSpPr/>
            <p:nvPr/>
          </p:nvSpPr>
          <p:spPr>
            <a:xfrm>
              <a:off x="4589850" y="24349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7"/>
            <p:cNvSpPr/>
            <p:nvPr/>
          </p:nvSpPr>
          <p:spPr>
            <a:xfrm>
              <a:off x="1904700" y="2430200"/>
              <a:ext cx="23525" cy="10125"/>
            </a:xfrm>
            <a:custGeom>
              <a:avLst/>
              <a:gdLst/>
              <a:ahLst/>
              <a:cxnLst/>
              <a:rect l="l" t="t" r="r" b="b"/>
              <a:pathLst>
                <a:path w="941" h="405" extrusionOk="0">
                  <a:moveTo>
                    <a:pt x="786" y="345"/>
                  </a:moveTo>
                  <a:cubicBezTo>
                    <a:pt x="941" y="48"/>
                    <a:pt x="345" y="119"/>
                    <a:pt x="131" y="0"/>
                  </a:cubicBezTo>
                  <a:cubicBezTo>
                    <a:pt x="0" y="298"/>
                    <a:pt x="226" y="405"/>
                    <a:pt x="786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7"/>
            <p:cNvSpPr/>
            <p:nvPr/>
          </p:nvSpPr>
          <p:spPr>
            <a:xfrm>
              <a:off x="7005625" y="2427225"/>
              <a:ext cx="27700" cy="9250"/>
            </a:xfrm>
            <a:custGeom>
              <a:avLst/>
              <a:gdLst/>
              <a:ahLst/>
              <a:cxnLst/>
              <a:rect l="l" t="t" r="r" b="b"/>
              <a:pathLst>
                <a:path w="1108" h="370" extrusionOk="0">
                  <a:moveTo>
                    <a:pt x="227" y="345"/>
                  </a:moveTo>
                  <a:cubicBezTo>
                    <a:pt x="715" y="369"/>
                    <a:pt x="1048" y="310"/>
                    <a:pt x="1108" y="119"/>
                  </a:cubicBezTo>
                  <a:cubicBezTo>
                    <a:pt x="715" y="155"/>
                    <a:pt x="1" y="0"/>
                    <a:pt x="22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7"/>
            <p:cNvSpPr/>
            <p:nvPr/>
          </p:nvSpPr>
          <p:spPr>
            <a:xfrm>
              <a:off x="2341350" y="2424525"/>
              <a:ext cx="14025" cy="11350"/>
            </a:xfrm>
            <a:custGeom>
              <a:avLst/>
              <a:gdLst/>
              <a:ahLst/>
              <a:cxnLst/>
              <a:rect l="l" t="t" r="r" b="b"/>
              <a:pathLst>
                <a:path w="561" h="454" extrusionOk="0">
                  <a:moveTo>
                    <a:pt x="501" y="453"/>
                  </a:moveTo>
                  <a:cubicBezTo>
                    <a:pt x="560" y="203"/>
                    <a:pt x="441" y="37"/>
                    <a:pt x="60" y="1"/>
                  </a:cubicBezTo>
                  <a:cubicBezTo>
                    <a:pt x="1" y="263"/>
                    <a:pt x="108" y="418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7"/>
            <p:cNvSpPr/>
            <p:nvPr/>
          </p:nvSpPr>
          <p:spPr>
            <a:xfrm>
              <a:off x="5769450" y="242960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96" y="131"/>
                  </a:moveTo>
                  <a:cubicBezTo>
                    <a:pt x="156" y="155"/>
                    <a:pt x="429" y="72"/>
                    <a:pt x="322" y="12"/>
                  </a:cubicBezTo>
                  <a:cubicBezTo>
                    <a:pt x="263" y="0"/>
                    <a:pt x="1" y="84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7"/>
            <p:cNvSpPr/>
            <p:nvPr/>
          </p:nvSpPr>
          <p:spPr>
            <a:xfrm>
              <a:off x="2046375" y="24296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7"/>
            <p:cNvSpPr/>
            <p:nvPr/>
          </p:nvSpPr>
          <p:spPr>
            <a:xfrm>
              <a:off x="6059675" y="2418575"/>
              <a:ext cx="18475" cy="8675"/>
            </a:xfrm>
            <a:custGeom>
              <a:avLst/>
              <a:gdLst/>
              <a:ahLst/>
              <a:cxnLst/>
              <a:rect l="l" t="t" r="r" b="b"/>
              <a:pathLst>
                <a:path w="739" h="347" extrusionOk="0">
                  <a:moveTo>
                    <a:pt x="453" y="346"/>
                  </a:moveTo>
                  <a:cubicBezTo>
                    <a:pt x="477" y="203"/>
                    <a:pt x="739" y="179"/>
                    <a:pt x="679" y="1"/>
                  </a:cubicBezTo>
                  <a:lnTo>
                    <a:pt x="250" y="1"/>
                  </a:lnTo>
                  <a:cubicBezTo>
                    <a:pt x="0" y="179"/>
                    <a:pt x="0" y="287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7"/>
            <p:cNvSpPr/>
            <p:nvPr/>
          </p:nvSpPr>
          <p:spPr>
            <a:xfrm>
              <a:off x="1784725" y="2409350"/>
              <a:ext cx="36650" cy="9850"/>
            </a:xfrm>
            <a:custGeom>
              <a:avLst/>
              <a:gdLst/>
              <a:ahLst/>
              <a:cxnLst/>
              <a:rect l="l" t="t" r="r" b="b"/>
              <a:pathLst>
                <a:path w="1466" h="394" extrusionOk="0">
                  <a:moveTo>
                    <a:pt x="811" y="394"/>
                  </a:moveTo>
                  <a:cubicBezTo>
                    <a:pt x="1465" y="1"/>
                    <a:pt x="1" y="48"/>
                    <a:pt x="811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7"/>
            <p:cNvSpPr/>
            <p:nvPr/>
          </p:nvSpPr>
          <p:spPr>
            <a:xfrm>
              <a:off x="7264575" y="2401325"/>
              <a:ext cx="31875" cy="15800"/>
            </a:xfrm>
            <a:custGeom>
              <a:avLst/>
              <a:gdLst/>
              <a:ahLst/>
              <a:cxnLst/>
              <a:rect l="l" t="t" r="r" b="b"/>
              <a:pathLst>
                <a:path w="1275" h="632" extrusionOk="0">
                  <a:moveTo>
                    <a:pt x="739" y="369"/>
                  </a:moveTo>
                  <a:cubicBezTo>
                    <a:pt x="1275" y="0"/>
                    <a:pt x="1" y="631"/>
                    <a:pt x="73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7"/>
            <p:cNvSpPr/>
            <p:nvPr/>
          </p:nvSpPr>
          <p:spPr>
            <a:xfrm>
              <a:off x="6573725" y="2409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7" y="179"/>
                    <a:pt x="429" y="96"/>
                    <a:pt x="334" y="36"/>
                  </a:cubicBezTo>
                  <a:cubicBezTo>
                    <a:pt x="274" y="1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7"/>
            <p:cNvSpPr/>
            <p:nvPr/>
          </p:nvSpPr>
          <p:spPr>
            <a:xfrm>
              <a:off x="4201400" y="24078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2" name="Google Shape;14642;p7"/>
            <p:cNvSpPr/>
            <p:nvPr/>
          </p:nvSpPr>
          <p:spPr>
            <a:xfrm>
              <a:off x="2511025" y="2407275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0" y="131"/>
                  </a:moveTo>
                  <a:cubicBezTo>
                    <a:pt x="0" y="250"/>
                    <a:pt x="393" y="262"/>
                    <a:pt x="429" y="131"/>
                  </a:cubicBezTo>
                  <a:cubicBezTo>
                    <a:pt x="405" y="0"/>
                    <a:pt x="214" y="6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7"/>
            <p:cNvSpPr/>
            <p:nvPr/>
          </p:nvSpPr>
          <p:spPr>
            <a:xfrm>
              <a:off x="5582825" y="2397150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834" y="536"/>
                  </a:moveTo>
                  <a:lnTo>
                    <a:pt x="834" y="84"/>
                  </a:lnTo>
                  <a:cubicBezTo>
                    <a:pt x="1" y="1"/>
                    <a:pt x="1" y="620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7"/>
            <p:cNvSpPr/>
            <p:nvPr/>
          </p:nvSpPr>
          <p:spPr>
            <a:xfrm>
              <a:off x="2397025" y="24043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31"/>
                  </a:moveTo>
                  <a:cubicBezTo>
                    <a:pt x="214" y="72"/>
                    <a:pt x="36" y="0"/>
                    <a:pt x="0" y="131"/>
                  </a:cubicBezTo>
                  <a:cubicBezTo>
                    <a:pt x="12" y="203"/>
                    <a:pt x="191" y="262"/>
                    <a:pt x="214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7"/>
            <p:cNvSpPr/>
            <p:nvPr/>
          </p:nvSpPr>
          <p:spPr>
            <a:xfrm>
              <a:off x="3500125" y="24016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3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7"/>
            <p:cNvSpPr/>
            <p:nvPr/>
          </p:nvSpPr>
          <p:spPr>
            <a:xfrm>
              <a:off x="2342550" y="2396250"/>
              <a:ext cx="18175" cy="12525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226" y="1"/>
                  </a:moveTo>
                  <a:cubicBezTo>
                    <a:pt x="238" y="156"/>
                    <a:pt x="119" y="263"/>
                    <a:pt x="0" y="346"/>
                  </a:cubicBezTo>
                  <a:cubicBezTo>
                    <a:pt x="286" y="346"/>
                    <a:pt x="298" y="501"/>
                    <a:pt x="655" y="465"/>
                  </a:cubicBezTo>
                  <a:cubicBezTo>
                    <a:pt x="726" y="203"/>
                    <a:pt x="607" y="37"/>
                    <a:pt x="22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7"/>
            <p:cNvSpPr/>
            <p:nvPr/>
          </p:nvSpPr>
          <p:spPr>
            <a:xfrm>
              <a:off x="2252950" y="240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7"/>
            <p:cNvSpPr/>
            <p:nvPr/>
          </p:nvSpPr>
          <p:spPr>
            <a:xfrm>
              <a:off x="1717750" y="23938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5"/>
                  </a:moveTo>
                  <a:cubicBezTo>
                    <a:pt x="227" y="215"/>
                    <a:pt x="263" y="310"/>
                    <a:pt x="442" y="334"/>
                  </a:cubicBezTo>
                  <a:cubicBezTo>
                    <a:pt x="442" y="215"/>
                    <a:pt x="608" y="203"/>
                    <a:pt x="656" y="120"/>
                  </a:cubicBezTo>
                  <a:cubicBezTo>
                    <a:pt x="442" y="120"/>
                    <a:pt x="394" y="24"/>
                    <a:pt x="227" y="1"/>
                  </a:cubicBezTo>
                  <a:cubicBezTo>
                    <a:pt x="227" y="96"/>
                    <a:pt x="49" y="132"/>
                    <a:pt x="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7"/>
            <p:cNvSpPr/>
            <p:nvPr/>
          </p:nvSpPr>
          <p:spPr>
            <a:xfrm>
              <a:off x="3755225" y="2390900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0" y="191"/>
                    <a:pt x="691" y="0"/>
                  </a:cubicBezTo>
                  <a:lnTo>
                    <a:pt x="262" y="0"/>
                  </a:lnTo>
                  <a:cubicBezTo>
                    <a:pt x="0" y="155"/>
                    <a:pt x="0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7"/>
            <p:cNvSpPr/>
            <p:nvPr/>
          </p:nvSpPr>
          <p:spPr>
            <a:xfrm>
              <a:off x="2380350" y="23929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24" y="191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7"/>
            <p:cNvSpPr/>
            <p:nvPr/>
          </p:nvSpPr>
          <p:spPr>
            <a:xfrm>
              <a:off x="2255625" y="2392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2" y="191"/>
                    <a:pt x="191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7"/>
            <p:cNvSpPr/>
            <p:nvPr/>
          </p:nvSpPr>
          <p:spPr>
            <a:xfrm>
              <a:off x="7082125" y="23909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7"/>
            <p:cNvSpPr/>
            <p:nvPr/>
          </p:nvSpPr>
          <p:spPr>
            <a:xfrm>
              <a:off x="2478875" y="2374525"/>
              <a:ext cx="20550" cy="15500"/>
            </a:xfrm>
            <a:custGeom>
              <a:avLst/>
              <a:gdLst/>
              <a:ahLst/>
              <a:cxnLst/>
              <a:rect l="l" t="t" r="r" b="b"/>
              <a:pathLst>
                <a:path w="822" h="620" extrusionOk="0">
                  <a:moveTo>
                    <a:pt x="0" y="84"/>
                  </a:moveTo>
                  <a:lnTo>
                    <a:pt x="0" y="536"/>
                  </a:lnTo>
                  <a:cubicBezTo>
                    <a:pt x="822" y="620"/>
                    <a:pt x="822" y="1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7"/>
            <p:cNvSpPr/>
            <p:nvPr/>
          </p:nvSpPr>
          <p:spPr>
            <a:xfrm>
              <a:off x="2541975" y="2366200"/>
              <a:ext cx="29500" cy="16100"/>
            </a:xfrm>
            <a:custGeom>
              <a:avLst/>
              <a:gdLst/>
              <a:ahLst/>
              <a:cxnLst/>
              <a:rect l="l" t="t" r="r" b="b"/>
              <a:pathLst>
                <a:path w="1180" h="644" extrusionOk="0">
                  <a:moveTo>
                    <a:pt x="953" y="643"/>
                  </a:moveTo>
                  <a:cubicBezTo>
                    <a:pt x="1179" y="0"/>
                    <a:pt x="0" y="596"/>
                    <a:pt x="953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7"/>
            <p:cNvSpPr/>
            <p:nvPr/>
          </p:nvSpPr>
          <p:spPr>
            <a:xfrm>
              <a:off x="6457050" y="2363525"/>
              <a:ext cx="27100" cy="16975"/>
            </a:xfrm>
            <a:custGeom>
              <a:avLst/>
              <a:gdLst/>
              <a:ahLst/>
              <a:cxnLst/>
              <a:rect l="l" t="t" r="r" b="b"/>
              <a:pathLst>
                <a:path w="1084" h="679" extrusionOk="0">
                  <a:moveTo>
                    <a:pt x="0" y="524"/>
                  </a:moveTo>
                  <a:cubicBezTo>
                    <a:pt x="274" y="679"/>
                    <a:pt x="798" y="679"/>
                    <a:pt x="1084" y="524"/>
                  </a:cubicBezTo>
                  <a:cubicBezTo>
                    <a:pt x="1084" y="0"/>
                    <a:pt x="0" y="0"/>
                    <a:pt x="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7"/>
            <p:cNvSpPr/>
            <p:nvPr/>
          </p:nvSpPr>
          <p:spPr>
            <a:xfrm>
              <a:off x="6348100" y="2376600"/>
              <a:ext cx="11050" cy="3025"/>
            </a:xfrm>
            <a:custGeom>
              <a:avLst/>
              <a:gdLst/>
              <a:ahLst/>
              <a:cxnLst/>
              <a:rect l="l" t="t" r="r" b="b"/>
              <a:pathLst>
                <a:path w="442" h="121" extrusionOk="0">
                  <a:moveTo>
                    <a:pt x="441" y="1"/>
                  </a:moveTo>
                  <a:cubicBezTo>
                    <a:pt x="274" y="37"/>
                    <a:pt x="1" y="1"/>
                    <a:pt x="1" y="108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7"/>
            <p:cNvSpPr/>
            <p:nvPr/>
          </p:nvSpPr>
          <p:spPr>
            <a:xfrm>
              <a:off x="6918400" y="237095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8" y="227"/>
                  </a:moveTo>
                  <a:lnTo>
                    <a:pt x="668" y="1"/>
                  </a:lnTo>
                  <a:lnTo>
                    <a:pt x="13" y="1"/>
                  </a:lnTo>
                  <a:cubicBezTo>
                    <a:pt x="1" y="215"/>
                    <a:pt x="239" y="275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7"/>
            <p:cNvSpPr/>
            <p:nvPr/>
          </p:nvSpPr>
          <p:spPr>
            <a:xfrm>
              <a:off x="6984200" y="2364400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68"/>
                  </a:moveTo>
                  <a:cubicBezTo>
                    <a:pt x="191" y="179"/>
                    <a:pt x="84" y="1"/>
                    <a:pt x="0" y="168"/>
                  </a:cubicBezTo>
                  <a:cubicBezTo>
                    <a:pt x="0" y="263"/>
                    <a:pt x="381" y="298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7"/>
            <p:cNvSpPr/>
            <p:nvPr/>
          </p:nvSpPr>
          <p:spPr>
            <a:xfrm>
              <a:off x="3182225" y="23647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7"/>
            <p:cNvSpPr/>
            <p:nvPr/>
          </p:nvSpPr>
          <p:spPr>
            <a:xfrm>
              <a:off x="6446025" y="23569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7"/>
            <p:cNvSpPr/>
            <p:nvPr/>
          </p:nvSpPr>
          <p:spPr>
            <a:xfrm>
              <a:off x="6564800" y="235430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50" y="250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7"/>
            <p:cNvSpPr/>
            <p:nvPr/>
          </p:nvSpPr>
          <p:spPr>
            <a:xfrm>
              <a:off x="6326375" y="234832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5" y="120"/>
                  </a:moveTo>
                  <a:cubicBezTo>
                    <a:pt x="429" y="120"/>
                    <a:pt x="405" y="25"/>
                    <a:pt x="227" y="1"/>
                  </a:cubicBezTo>
                  <a:cubicBezTo>
                    <a:pt x="227" y="120"/>
                    <a:pt x="48" y="132"/>
                    <a:pt x="0" y="227"/>
                  </a:cubicBezTo>
                  <a:cubicBezTo>
                    <a:pt x="227" y="227"/>
                    <a:pt x="250" y="310"/>
                    <a:pt x="429" y="346"/>
                  </a:cubicBezTo>
                  <a:cubicBezTo>
                    <a:pt x="441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7"/>
            <p:cNvSpPr/>
            <p:nvPr/>
          </p:nvSpPr>
          <p:spPr>
            <a:xfrm>
              <a:off x="6220400" y="23537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7"/>
            <p:cNvSpPr/>
            <p:nvPr/>
          </p:nvSpPr>
          <p:spPr>
            <a:xfrm>
              <a:off x="5535200" y="2341775"/>
              <a:ext cx="25025" cy="14025"/>
            </a:xfrm>
            <a:custGeom>
              <a:avLst/>
              <a:gdLst/>
              <a:ahLst/>
              <a:cxnLst/>
              <a:rect l="l" t="t" r="r" b="b"/>
              <a:pathLst>
                <a:path w="1001" h="561" extrusionOk="0">
                  <a:moveTo>
                    <a:pt x="775" y="501"/>
                  </a:moveTo>
                  <a:cubicBezTo>
                    <a:pt x="798" y="501"/>
                    <a:pt x="763" y="394"/>
                    <a:pt x="775" y="382"/>
                  </a:cubicBezTo>
                  <a:cubicBezTo>
                    <a:pt x="798" y="370"/>
                    <a:pt x="989" y="144"/>
                    <a:pt x="1001" y="156"/>
                  </a:cubicBezTo>
                  <a:cubicBezTo>
                    <a:pt x="763" y="1"/>
                    <a:pt x="1" y="561"/>
                    <a:pt x="775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7"/>
            <p:cNvSpPr/>
            <p:nvPr/>
          </p:nvSpPr>
          <p:spPr>
            <a:xfrm>
              <a:off x="6177250" y="23397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1" y="24"/>
                  </a:cubicBezTo>
                  <a:cubicBezTo>
                    <a:pt x="417" y="36"/>
                    <a:pt x="0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7"/>
            <p:cNvSpPr/>
            <p:nvPr/>
          </p:nvSpPr>
          <p:spPr>
            <a:xfrm>
              <a:off x="2326475" y="23394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215"/>
                    <a:pt x="179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7"/>
            <p:cNvSpPr/>
            <p:nvPr/>
          </p:nvSpPr>
          <p:spPr>
            <a:xfrm>
              <a:off x="7131225" y="2316775"/>
              <a:ext cx="44100" cy="28900"/>
            </a:xfrm>
            <a:custGeom>
              <a:avLst/>
              <a:gdLst/>
              <a:ahLst/>
              <a:cxnLst/>
              <a:rect l="l" t="t" r="r" b="b"/>
              <a:pathLst>
                <a:path w="1764" h="1156" extrusionOk="0">
                  <a:moveTo>
                    <a:pt x="1513" y="25"/>
                  </a:moveTo>
                  <a:cubicBezTo>
                    <a:pt x="370" y="1"/>
                    <a:pt x="144" y="441"/>
                    <a:pt x="1" y="918"/>
                  </a:cubicBezTo>
                  <a:cubicBezTo>
                    <a:pt x="906" y="1156"/>
                    <a:pt x="1763" y="763"/>
                    <a:pt x="151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7"/>
            <p:cNvSpPr/>
            <p:nvPr/>
          </p:nvSpPr>
          <p:spPr>
            <a:xfrm>
              <a:off x="6451675" y="2340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68" y="84"/>
                    <a:pt x="418" y="96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7"/>
            <p:cNvSpPr/>
            <p:nvPr/>
          </p:nvSpPr>
          <p:spPr>
            <a:xfrm>
              <a:off x="2413675" y="2317375"/>
              <a:ext cx="40225" cy="19975"/>
            </a:xfrm>
            <a:custGeom>
              <a:avLst/>
              <a:gdLst/>
              <a:ahLst/>
              <a:cxnLst/>
              <a:rect l="l" t="t" r="r" b="b"/>
              <a:pathLst>
                <a:path w="1609" h="799" extrusionOk="0">
                  <a:moveTo>
                    <a:pt x="1084" y="798"/>
                  </a:moveTo>
                  <a:cubicBezTo>
                    <a:pt x="1608" y="513"/>
                    <a:pt x="1001" y="179"/>
                    <a:pt x="656" y="1"/>
                  </a:cubicBezTo>
                  <a:cubicBezTo>
                    <a:pt x="620" y="144"/>
                    <a:pt x="310" y="120"/>
                    <a:pt x="1" y="120"/>
                  </a:cubicBezTo>
                  <a:cubicBezTo>
                    <a:pt x="120" y="477"/>
                    <a:pt x="501" y="679"/>
                    <a:pt x="1084" y="7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7"/>
            <p:cNvSpPr/>
            <p:nvPr/>
          </p:nvSpPr>
          <p:spPr>
            <a:xfrm>
              <a:off x="1820450" y="23287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63" y="0"/>
                  </a:lnTo>
                  <a:cubicBezTo>
                    <a:pt x="1" y="167"/>
                    <a:pt x="1" y="286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7"/>
            <p:cNvSpPr/>
            <p:nvPr/>
          </p:nvSpPr>
          <p:spPr>
            <a:xfrm>
              <a:off x="4611875" y="23224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3"/>
                    <a:pt x="322" y="24"/>
                  </a:cubicBezTo>
                  <a:cubicBezTo>
                    <a:pt x="262" y="0"/>
                    <a:pt x="0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7"/>
            <p:cNvSpPr/>
            <p:nvPr/>
          </p:nvSpPr>
          <p:spPr>
            <a:xfrm>
              <a:off x="1508500" y="2322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43"/>
                  </a:moveTo>
                  <a:cubicBezTo>
                    <a:pt x="179" y="179"/>
                    <a:pt x="441" y="83"/>
                    <a:pt x="334" y="24"/>
                  </a:cubicBezTo>
                  <a:cubicBezTo>
                    <a:pt x="263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7"/>
            <p:cNvSpPr/>
            <p:nvPr/>
          </p:nvSpPr>
          <p:spPr>
            <a:xfrm>
              <a:off x="6378175" y="23141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55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7"/>
            <p:cNvSpPr/>
            <p:nvPr/>
          </p:nvSpPr>
          <p:spPr>
            <a:xfrm>
              <a:off x="3585250" y="23051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51" y="393"/>
                  </a:moveTo>
                  <a:cubicBezTo>
                    <a:pt x="1263" y="1"/>
                    <a:pt x="1" y="655"/>
                    <a:pt x="751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7"/>
            <p:cNvSpPr/>
            <p:nvPr/>
          </p:nvSpPr>
          <p:spPr>
            <a:xfrm>
              <a:off x="987025" y="2302200"/>
              <a:ext cx="25325" cy="16700"/>
            </a:xfrm>
            <a:custGeom>
              <a:avLst/>
              <a:gdLst/>
              <a:ahLst/>
              <a:cxnLst/>
              <a:rect l="l" t="t" r="r" b="b"/>
              <a:pathLst>
                <a:path w="1013" h="668" extrusionOk="0">
                  <a:moveTo>
                    <a:pt x="976" y="608"/>
                  </a:moveTo>
                  <a:cubicBezTo>
                    <a:pt x="1012" y="286"/>
                    <a:pt x="1000" y="0"/>
                    <a:pt x="322" y="48"/>
                  </a:cubicBezTo>
                  <a:cubicBezTo>
                    <a:pt x="262" y="191"/>
                    <a:pt x="0" y="250"/>
                    <a:pt x="95" y="489"/>
                  </a:cubicBezTo>
                  <a:cubicBezTo>
                    <a:pt x="393" y="536"/>
                    <a:pt x="524" y="667"/>
                    <a:pt x="976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7"/>
            <p:cNvSpPr/>
            <p:nvPr/>
          </p:nvSpPr>
          <p:spPr>
            <a:xfrm>
              <a:off x="929875" y="2300700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7"/>
            <p:cNvSpPr/>
            <p:nvPr/>
          </p:nvSpPr>
          <p:spPr>
            <a:xfrm>
              <a:off x="6848475" y="2292075"/>
              <a:ext cx="17275" cy="12525"/>
            </a:xfrm>
            <a:custGeom>
              <a:avLst/>
              <a:gdLst/>
              <a:ahLst/>
              <a:cxnLst/>
              <a:rect l="l" t="t" r="r" b="b"/>
              <a:pathLst>
                <a:path w="691" h="501" extrusionOk="0">
                  <a:moveTo>
                    <a:pt x="202" y="1"/>
                  </a:moveTo>
                  <a:cubicBezTo>
                    <a:pt x="214" y="155"/>
                    <a:pt x="95" y="263"/>
                    <a:pt x="0" y="346"/>
                  </a:cubicBezTo>
                  <a:cubicBezTo>
                    <a:pt x="274" y="346"/>
                    <a:pt x="298" y="501"/>
                    <a:pt x="655" y="465"/>
                  </a:cubicBezTo>
                  <a:cubicBezTo>
                    <a:pt x="691" y="203"/>
                    <a:pt x="595" y="36"/>
                    <a:pt x="20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7"/>
            <p:cNvSpPr/>
            <p:nvPr/>
          </p:nvSpPr>
          <p:spPr>
            <a:xfrm>
              <a:off x="5915900" y="2292075"/>
              <a:ext cx="24725" cy="14025"/>
            </a:xfrm>
            <a:custGeom>
              <a:avLst/>
              <a:gdLst/>
              <a:ahLst/>
              <a:cxnLst/>
              <a:rect l="l" t="t" r="r" b="b"/>
              <a:pathLst>
                <a:path w="989" h="561" extrusionOk="0">
                  <a:moveTo>
                    <a:pt x="989" y="227"/>
                  </a:moveTo>
                  <a:cubicBezTo>
                    <a:pt x="703" y="227"/>
                    <a:pt x="787" y="36"/>
                    <a:pt x="548" y="1"/>
                  </a:cubicBezTo>
                  <a:cubicBezTo>
                    <a:pt x="537" y="179"/>
                    <a:pt x="1" y="96"/>
                    <a:pt x="120" y="346"/>
                  </a:cubicBezTo>
                  <a:cubicBezTo>
                    <a:pt x="667" y="358"/>
                    <a:pt x="810" y="560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7"/>
            <p:cNvSpPr/>
            <p:nvPr/>
          </p:nvSpPr>
          <p:spPr>
            <a:xfrm>
              <a:off x="3201275" y="2297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3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7"/>
            <p:cNvSpPr/>
            <p:nvPr/>
          </p:nvSpPr>
          <p:spPr>
            <a:xfrm>
              <a:off x="2872375" y="2285525"/>
              <a:ext cx="25025" cy="14625"/>
            </a:xfrm>
            <a:custGeom>
              <a:avLst/>
              <a:gdLst/>
              <a:ahLst/>
              <a:cxnLst/>
              <a:rect l="l" t="t" r="r" b="b"/>
              <a:pathLst>
                <a:path w="1001" h="585" extrusionOk="0">
                  <a:moveTo>
                    <a:pt x="774" y="382"/>
                  </a:moveTo>
                  <a:cubicBezTo>
                    <a:pt x="786" y="370"/>
                    <a:pt x="989" y="144"/>
                    <a:pt x="1000" y="167"/>
                  </a:cubicBezTo>
                  <a:cubicBezTo>
                    <a:pt x="762" y="1"/>
                    <a:pt x="0" y="584"/>
                    <a:pt x="774" y="501"/>
                  </a:cubicBezTo>
                  <a:cubicBezTo>
                    <a:pt x="786" y="489"/>
                    <a:pt x="762" y="382"/>
                    <a:pt x="774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7"/>
            <p:cNvSpPr/>
            <p:nvPr/>
          </p:nvSpPr>
          <p:spPr>
            <a:xfrm>
              <a:off x="4054950" y="228672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7"/>
            <p:cNvSpPr/>
            <p:nvPr/>
          </p:nvSpPr>
          <p:spPr>
            <a:xfrm>
              <a:off x="3315575" y="22831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7"/>
            <p:cNvSpPr/>
            <p:nvPr/>
          </p:nvSpPr>
          <p:spPr>
            <a:xfrm>
              <a:off x="2125550" y="22867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96"/>
                  </a:cubicBezTo>
                  <a:cubicBezTo>
                    <a:pt x="167" y="84"/>
                    <a:pt x="417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7"/>
            <p:cNvSpPr/>
            <p:nvPr/>
          </p:nvSpPr>
          <p:spPr>
            <a:xfrm>
              <a:off x="4557400" y="22831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7"/>
            <p:cNvSpPr/>
            <p:nvPr/>
          </p:nvSpPr>
          <p:spPr>
            <a:xfrm>
              <a:off x="5522100" y="22810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3"/>
                    <a:pt x="429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7"/>
            <p:cNvSpPr/>
            <p:nvPr/>
          </p:nvSpPr>
          <p:spPr>
            <a:xfrm>
              <a:off x="2206800" y="22807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2"/>
                  </a:moveTo>
                  <a:cubicBezTo>
                    <a:pt x="394" y="24"/>
                    <a:pt x="49" y="0"/>
                    <a:pt x="1" y="131"/>
                  </a:cubicBezTo>
                  <a:cubicBezTo>
                    <a:pt x="263" y="95"/>
                    <a:pt x="620" y="143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7"/>
            <p:cNvSpPr/>
            <p:nvPr/>
          </p:nvSpPr>
          <p:spPr>
            <a:xfrm>
              <a:off x="2138950" y="22801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7"/>
            <p:cNvSpPr/>
            <p:nvPr/>
          </p:nvSpPr>
          <p:spPr>
            <a:xfrm>
              <a:off x="1348075" y="2277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7"/>
            <p:cNvSpPr/>
            <p:nvPr/>
          </p:nvSpPr>
          <p:spPr>
            <a:xfrm>
              <a:off x="4565450" y="227242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7"/>
                    <a:pt x="214" y="1"/>
                  </a:cubicBezTo>
                  <a:cubicBezTo>
                    <a:pt x="202" y="72"/>
                    <a:pt x="191" y="132"/>
                    <a:pt x="0" y="120"/>
                  </a:cubicBezTo>
                  <a:cubicBezTo>
                    <a:pt x="36" y="251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7"/>
            <p:cNvSpPr/>
            <p:nvPr/>
          </p:nvSpPr>
          <p:spPr>
            <a:xfrm>
              <a:off x="4406200" y="2268850"/>
              <a:ext cx="30975" cy="16400"/>
            </a:xfrm>
            <a:custGeom>
              <a:avLst/>
              <a:gdLst/>
              <a:ahLst/>
              <a:cxnLst/>
              <a:rect l="l" t="t" r="r" b="b"/>
              <a:pathLst>
                <a:path w="1239" h="656" extrusionOk="0">
                  <a:moveTo>
                    <a:pt x="727" y="382"/>
                  </a:moveTo>
                  <a:cubicBezTo>
                    <a:pt x="1238" y="1"/>
                    <a:pt x="0" y="656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7"/>
            <p:cNvSpPr/>
            <p:nvPr/>
          </p:nvSpPr>
          <p:spPr>
            <a:xfrm>
              <a:off x="6356150" y="2264400"/>
              <a:ext cx="22050" cy="14000"/>
            </a:xfrm>
            <a:custGeom>
              <a:avLst/>
              <a:gdLst/>
              <a:ahLst/>
              <a:cxnLst/>
              <a:rect l="l" t="t" r="r" b="b"/>
              <a:pathLst>
                <a:path w="882" h="560" extrusionOk="0">
                  <a:moveTo>
                    <a:pt x="548" y="560"/>
                  </a:moveTo>
                  <a:cubicBezTo>
                    <a:pt x="845" y="417"/>
                    <a:pt x="881" y="12"/>
                    <a:pt x="322" y="0"/>
                  </a:cubicBezTo>
                  <a:cubicBezTo>
                    <a:pt x="48" y="131"/>
                    <a:pt x="0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7"/>
            <p:cNvSpPr/>
            <p:nvPr/>
          </p:nvSpPr>
          <p:spPr>
            <a:xfrm>
              <a:off x="5625400" y="2272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62" y="37"/>
                    <a:pt x="1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7"/>
            <p:cNvSpPr/>
            <p:nvPr/>
          </p:nvSpPr>
          <p:spPr>
            <a:xfrm>
              <a:off x="4823800" y="2269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9"/>
                  </a:moveTo>
                  <a:lnTo>
                    <a:pt x="536" y="239"/>
                  </a:lnTo>
                  <a:cubicBezTo>
                    <a:pt x="536" y="120"/>
                    <a:pt x="715" y="108"/>
                    <a:pt x="763" y="13"/>
                  </a:cubicBezTo>
                  <a:cubicBezTo>
                    <a:pt x="417" y="36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7"/>
            <p:cNvSpPr/>
            <p:nvPr/>
          </p:nvSpPr>
          <p:spPr>
            <a:xfrm>
              <a:off x="6720775" y="22664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13"/>
                  </a:cubicBezTo>
                  <a:cubicBezTo>
                    <a:pt x="417" y="36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7"/>
            <p:cNvSpPr/>
            <p:nvPr/>
          </p:nvSpPr>
          <p:spPr>
            <a:xfrm>
              <a:off x="6757075" y="2253975"/>
              <a:ext cx="17600" cy="16700"/>
            </a:xfrm>
            <a:custGeom>
              <a:avLst/>
              <a:gdLst/>
              <a:ahLst/>
              <a:cxnLst/>
              <a:rect l="l" t="t" r="r" b="b"/>
              <a:pathLst>
                <a:path w="704" h="668" extrusionOk="0">
                  <a:moveTo>
                    <a:pt x="394" y="632"/>
                  </a:moveTo>
                  <a:cubicBezTo>
                    <a:pt x="465" y="489"/>
                    <a:pt x="703" y="429"/>
                    <a:pt x="620" y="191"/>
                  </a:cubicBezTo>
                  <a:cubicBezTo>
                    <a:pt x="1" y="1"/>
                    <a:pt x="1" y="667"/>
                    <a:pt x="394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7"/>
            <p:cNvSpPr/>
            <p:nvPr/>
          </p:nvSpPr>
          <p:spPr>
            <a:xfrm>
              <a:off x="6685350" y="22644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7"/>
            <p:cNvSpPr/>
            <p:nvPr/>
          </p:nvSpPr>
          <p:spPr>
            <a:xfrm>
              <a:off x="7003250" y="22635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7"/>
            <p:cNvSpPr/>
            <p:nvPr/>
          </p:nvSpPr>
          <p:spPr>
            <a:xfrm>
              <a:off x="5239325" y="22587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0"/>
                  </a:moveTo>
                  <a:cubicBezTo>
                    <a:pt x="287" y="0"/>
                    <a:pt x="108" y="83"/>
                    <a:pt x="1" y="226"/>
                  </a:cubicBezTo>
                  <a:cubicBezTo>
                    <a:pt x="346" y="203"/>
                    <a:pt x="763" y="238"/>
                    <a:pt x="668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7"/>
            <p:cNvSpPr/>
            <p:nvPr/>
          </p:nvSpPr>
          <p:spPr>
            <a:xfrm>
              <a:off x="4742250" y="2260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7"/>
            <p:cNvSpPr/>
            <p:nvPr/>
          </p:nvSpPr>
          <p:spPr>
            <a:xfrm>
              <a:off x="3214975" y="2260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7"/>
            <p:cNvSpPr/>
            <p:nvPr/>
          </p:nvSpPr>
          <p:spPr>
            <a:xfrm>
              <a:off x="6592775" y="22554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38"/>
                    <a:pt x="382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7"/>
            <p:cNvSpPr/>
            <p:nvPr/>
          </p:nvSpPr>
          <p:spPr>
            <a:xfrm>
              <a:off x="5626000" y="2248025"/>
              <a:ext cx="51800" cy="13425"/>
            </a:xfrm>
            <a:custGeom>
              <a:avLst/>
              <a:gdLst/>
              <a:ahLst/>
              <a:cxnLst/>
              <a:rect l="l" t="t" r="r" b="b"/>
              <a:pathLst>
                <a:path w="2072" h="537" extrusionOk="0">
                  <a:moveTo>
                    <a:pt x="1286" y="536"/>
                  </a:moveTo>
                  <a:cubicBezTo>
                    <a:pt x="2072" y="1"/>
                    <a:pt x="0" y="382"/>
                    <a:pt x="1286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3" name="Google Shape;14703;p7"/>
            <p:cNvSpPr/>
            <p:nvPr/>
          </p:nvSpPr>
          <p:spPr>
            <a:xfrm>
              <a:off x="6638925" y="22519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1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7"/>
            <p:cNvSpPr/>
            <p:nvPr/>
          </p:nvSpPr>
          <p:spPr>
            <a:xfrm>
              <a:off x="4293975" y="2247125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7"/>
            <p:cNvSpPr/>
            <p:nvPr/>
          </p:nvSpPr>
          <p:spPr>
            <a:xfrm>
              <a:off x="280075" y="22495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79" y="155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7"/>
            <p:cNvSpPr/>
            <p:nvPr/>
          </p:nvSpPr>
          <p:spPr>
            <a:xfrm>
              <a:off x="1145675" y="2236125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715" y="441"/>
                  </a:moveTo>
                  <a:cubicBezTo>
                    <a:pt x="774" y="191"/>
                    <a:pt x="667" y="24"/>
                    <a:pt x="286" y="0"/>
                  </a:cubicBezTo>
                  <a:cubicBezTo>
                    <a:pt x="0" y="131"/>
                    <a:pt x="107" y="453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7"/>
            <p:cNvSpPr/>
            <p:nvPr/>
          </p:nvSpPr>
          <p:spPr>
            <a:xfrm>
              <a:off x="4489825" y="2226600"/>
              <a:ext cx="21475" cy="17875"/>
            </a:xfrm>
            <a:custGeom>
              <a:avLst/>
              <a:gdLst/>
              <a:ahLst/>
              <a:cxnLst/>
              <a:rect l="l" t="t" r="r" b="b"/>
              <a:pathLst>
                <a:path w="859" h="715" extrusionOk="0">
                  <a:moveTo>
                    <a:pt x="858" y="715"/>
                  </a:moveTo>
                  <a:lnTo>
                    <a:pt x="858" y="48"/>
                  </a:lnTo>
                  <a:cubicBezTo>
                    <a:pt x="60" y="0"/>
                    <a:pt x="203" y="465"/>
                    <a:pt x="1" y="7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7"/>
            <p:cNvSpPr/>
            <p:nvPr/>
          </p:nvSpPr>
          <p:spPr>
            <a:xfrm>
              <a:off x="3400700" y="2232250"/>
              <a:ext cx="31300" cy="16100"/>
            </a:xfrm>
            <a:custGeom>
              <a:avLst/>
              <a:gdLst/>
              <a:ahLst/>
              <a:cxnLst/>
              <a:rect l="l" t="t" r="r" b="b"/>
              <a:pathLst>
                <a:path w="1252" h="644" extrusionOk="0">
                  <a:moveTo>
                    <a:pt x="727" y="370"/>
                  </a:moveTo>
                  <a:cubicBezTo>
                    <a:pt x="1251" y="0"/>
                    <a:pt x="1" y="643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7"/>
            <p:cNvSpPr/>
            <p:nvPr/>
          </p:nvSpPr>
          <p:spPr>
            <a:xfrm>
              <a:off x="915575" y="222777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8"/>
                  </a:moveTo>
                  <a:cubicBezTo>
                    <a:pt x="632" y="251"/>
                    <a:pt x="1394" y="13"/>
                    <a:pt x="346" y="1"/>
                  </a:cubicBezTo>
                  <a:cubicBezTo>
                    <a:pt x="477" y="227"/>
                    <a:pt x="1" y="775"/>
                    <a:pt x="775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7"/>
            <p:cNvSpPr/>
            <p:nvPr/>
          </p:nvSpPr>
          <p:spPr>
            <a:xfrm>
              <a:off x="2693175" y="22382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7"/>
                    <a:pt x="441" y="72"/>
                    <a:pt x="334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7"/>
            <p:cNvSpPr/>
            <p:nvPr/>
          </p:nvSpPr>
          <p:spPr>
            <a:xfrm>
              <a:off x="802175" y="22382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7"/>
            <p:cNvSpPr/>
            <p:nvPr/>
          </p:nvSpPr>
          <p:spPr>
            <a:xfrm>
              <a:off x="3378100" y="22322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7"/>
            <p:cNvSpPr/>
            <p:nvPr/>
          </p:nvSpPr>
          <p:spPr>
            <a:xfrm>
              <a:off x="486650" y="2232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7"/>
            <p:cNvSpPr/>
            <p:nvPr/>
          </p:nvSpPr>
          <p:spPr>
            <a:xfrm>
              <a:off x="5002700" y="22295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31" y="143"/>
                  </a:moveTo>
                  <a:cubicBezTo>
                    <a:pt x="191" y="167"/>
                    <a:pt x="453" y="84"/>
                    <a:pt x="346" y="24"/>
                  </a:cubicBezTo>
                  <a:cubicBezTo>
                    <a:pt x="286" y="0"/>
                    <a:pt x="0" y="84"/>
                    <a:pt x="13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7"/>
            <p:cNvSpPr/>
            <p:nvPr/>
          </p:nvSpPr>
          <p:spPr>
            <a:xfrm>
              <a:off x="2896175" y="2221225"/>
              <a:ext cx="28300" cy="12250"/>
            </a:xfrm>
            <a:custGeom>
              <a:avLst/>
              <a:gdLst/>
              <a:ahLst/>
              <a:cxnLst/>
              <a:rect l="l" t="t" r="r" b="b"/>
              <a:pathLst>
                <a:path w="1132" h="490" extrusionOk="0">
                  <a:moveTo>
                    <a:pt x="48" y="144"/>
                  </a:moveTo>
                  <a:cubicBezTo>
                    <a:pt x="72" y="275"/>
                    <a:pt x="1" y="453"/>
                    <a:pt x="275" y="489"/>
                  </a:cubicBezTo>
                  <a:cubicBezTo>
                    <a:pt x="287" y="203"/>
                    <a:pt x="1120" y="322"/>
                    <a:pt x="1132" y="37"/>
                  </a:cubicBezTo>
                  <a:cubicBezTo>
                    <a:pt x="453" y="156"/>
                    <a:pt x="549" y="1"/>
                    <a:pt x="4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7"/>
            <p:cNvSpPr/>
            <p:nvPr/>
          </p:nvSpPr>
          <p:spPr>
            <a:xfrm>
              <a:off x="744125" y="2221825"/>
              <a:ext cx="25025" cy="11350"/>
            </a:xfrm>
            <a:custGeom>
              <a:avLst/>
              <a:gdLst/>
              <a:ahLst/>
              <a:cxnLst/>
              <a:rect l="l" t="t" r="r" b="b"/>
              <a:pathLst>
                <a:path w="1001" h="454" extrusionOk="0">
                  <a:moveTo>
                    <a:pt x="691" y="453"/>
                  </a:moveTo>
                  <a:cubicBezTo>
                    <a:pt x="751" y="298"/>
                    <a:pt x="1001" y="239"/>
                    <a:pt x="894" y="1"/>
                  </a:cubicBezTo>
                  <a:lnTo>
                    <a:pt x="24" y="1"/>
                  </a:lnTo>
                  <a:cubicBezTo>
                    <a:pt x="1" y="287"/>
                    <a:pt x="370" y="358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7"/>
            <p:cNvSpPr/>
            <p:nvPr/>
          </p:nvSpPr>
          <p:spPr>
            <a:xfrm>
              <a:off x="1978800" y="2221225"/>
              <a:ext cx="25625" cy="9275"/>
            </a:xfrm>
            <a:custGeom>
              <a:avLst/>
              <a:gdLst/>
              <a:ahLst/>
              <a:cxnLst/>
              <a:rect l="l" t="t" r="r" b="b"/>
              <a:pathLst>
                <a:path w="1025" h="371" extrusionOk="0">
                  <a:moveTo>
                    <a:pt x="429" y="370"/>
                  </a:moveTo>
                  <a:cubicBezTo>
                    <a:pt x="1025" y="191"/>
                    <a:pt x="96" y="1"/>
                    <a:pt x="1" y="251"/>
                  </a:cubicBezTo>
                  <a:cubicBezTo>
                    <a:pt x="215" y="251"/>
                    <a:pt x="251" y="334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7"/>
            <p:cNvSpPr/>
            <p:nvPr/>
          </p:nvSpPr>
          <p:spPr>
            <a:xfrm>
              <a:off x="1418925" y="2227475"/>
              <a:ext cx="11025" cy="3025"/>
            </a:xfrm>
            <a:custGeom>
              <a:avLst/>
              <a:gdLst/>
              <a:ahLst/>
              <a:cxnLst/>
              <a:rect l="l" t="t" r="r" b="b"/>
              <a:pathLst>
                <a:path w="441" h="121" extrusionOk="0">
                  <a:moveTo>
                    <a:pt x="0" y="120"/>
                  </a:moveTo>
                  <a:cubicBezTo>
                    <a:pt x="167" y="84"/>
                    <a:pt x="441" y="120"/>
                    <a:pt x="441" y="1"/>
                  </a:cubicBezTo>
                  <a:cubicBezTo>
                    <a:pt x="262" y="25"/>
                    <a:pt x="0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7"/>
            <p:cNvSpPr/>
            <p:nvPr/>
          </p:nvSpPr>
          <p:spPr>
            <a:xfrm>
              <a:off x="445275" y="2220350"/>
              <a:ext cx="7175" cy="11625"/>
            </a:xfrm>
            <a:custGeom>
              <a:avLst/>
              <a:gdLst/>
              <a:ahLst/>
              <a:cxnLst/>
              <a:rect l="l" t="t" r="r" b="b"/>
              <a:pathLst>
                <a:path w="287" h="465" extrusionOk="0">
                  <a:moveTo>
                    <a:pt x="36" y="179"/>
                  </a:moveTo>
                  <a:cubicBezTo>
                    <a:pt x="1" y="298"/>
                    <a:pt x="203" y="465"/>
                    <a:pt x="263" y="298"/>
                  </a:cubicBezTo>
                  <a:cubicBezTo>
                    <a:pt x="287" y="167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7"/>
            <p:cNvSpPr/>
            <p:nvPr/>
          </p:nvSpPr>
          <p:spPr>
            <a:xfrm>
              <a:off x="2807175" y="22242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3"/>
                    <a:pt x="120" y="143"/>
                  </a:cubicBezTo>
                  <a:cubicBezTo>
                    <a:pt x="179" y="155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7"/>
            <p:cNvSpPr/>
            <p:nvPr/>
          </p:nvSpPr>
          <p:spPr>
            <a:xfrm>
              <a:off x="6193025" y="22212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44"/>
                  </a:moveTo>
                  <a:cubicBezTo>
                    <a:pt x="179" y="180"/>
                    <a:pt x="453" y="84"/>
                    <a:pt x="346" y="25"/>
                  </a:cubicBezTo>
                  <a:cubicBezTo>
                    <a:pt x="274" y="1"/>
                    <a:pt x="0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7"/>
            <p:cNvSpPr/>
            <p:nvPr/>
          </p:nvSpPr>
          <p:spPr>
            <a:xfrm>
              <a:off x="4473750" y="2215275"/>
              <a:ext cx="25050" cy="9850"/>
            </a:xfrm>
            <a:custGeom>
              <a:avLst/>
              <a:gdLst/>
              <a:ahLst/>
              <a:cxnLst/>
              <a:rect l="l" t="t" r="r" b="b"/>
              <a:pathLst>
                <a:path w="1002" h="394" extrusionOk="0">
                  <a:moveTo>
                    <a:pt x="846" y="263"/>
                  </a:moveTo>
                  <a:cubicBezTo>
                    <a:pt x="1001" y="1"/>
                    <a:pt x="1" y="25"/>
                    <a:pt x="191" y="263"/>
                  </a:cubicBezTo>
                  <a:cubicBezTo>
                    <a:pt x="275" y="358"/>
                    <a:pt x="775" y="394"/>
                    <a:pt x="846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7"/>
            <p:cNvSpPr/>
            <p:nvPr/>
          </p:nvSpPr>
          <p:spPr>
            <a:xfrm>
              <a:off x="4418100" y="2207550"/>
              <a:ext cx="19075" cy="17275"/>
            </a:xfrm>
            <a:custGeom>
              <a:avLst/>
              <a:gdLst/>
              <a:ahLst/>
              <a:cxnLst/>
              <a:rect l="l" t="t" r="r" b="b"/>
              <a:pathLst>
                <a:path w="763" h="691" extrusionOk="0">
                  <a:moveTo>
                    <a:pt x="465" y="691"/>
                  </a:moveTo>
                  <a:cubicBezTo>
                    <a:pt x="381" y="488"/>
                    <a:pt x="762" y="0"/>
                    <a:pt x="36" y="131"/>
                  </a:cubicBezTo>
                  <a:cubicBezTo>
                    <a:pt x="0" y="405"/>
                    <a:pt x="0" y="679"/>
                    <a:pt x="465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7"/>
            <p:cNvSpPr/>
            <p:nvPr/>
          </p:nvSpPr>
          <p:spPr>
            <a:xfrm>
              <a:off x="6301675" y="22155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7"/>
            <p:cNvSpPr/>
            <p:nvPr/>
          </p:nvSpPr>
          <p:spPr>
            <a:xfrm>
              <a:off x="7111900" y="22099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1"/>
                  </a:moveTo>
                  <a:cubicBezTo>
                    <a:pt x="155" y="167"/>
                    <a:pt x="429" y="72"/>
                    <a:pt x="310" y="12"/>
                  </a:cubicBezTo>
                  <a:cubicBezTo>
                    <a:pt x="262" y="1"/>
                    <a:pt x="0" y="96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7"/>
            <p:cNvSpPr/>
            <p:nvPr/>
          </p:nvSpPr>
          <p:spPr>
            <a:xfrm>
              <a:off x="5856375" y="2206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7"/>
            <p:cNvSpPr/>
            <p:nvPr/>
          </p:nvSpPr>
          <p:spPr>
            <a:xfrm>
              <a:off x="1464750" y="22069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7"/>
            <p:cNvSpPr/>
            <p:nvPr/>
          </p:nvSpPr>
          <p:spPr>
            <a:xfrm>
              <a:off x="3739750" y="2198900"/>
              <a:ext cx="21450" cy="9275"/>
            </a:xfrm>
            <a:custGeom>
              <a:avLst/>
              <a:gdLst/>
              <a:ahLst/>
              <a:cxnLst/>
              <a:rect l="l" t="t" r="r" b="b"/>
              <a:pathLst>
                <a:path w="858" h="371" extrusionOk="0">
                  <a:moveTo>
                    <a:pt x="857" y="25"/>
                  </a:moveTo>
                  <a:cubicBezTo>
                    <a:pt x="369" y="1"/>
                    <a:pt x="48" y="61"/>
                    <a:pt x="0" y="251"/>
                  </a:cubicBezTo>
                  <a:cubicBezTo>
                    <a:pt x="417" y="215"/>
                    <a:pt x="476" y="370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7"/>
            <p:cNvSpPr/>
            <p:nvPr/>
          </p:nvSpPr>
          <p:spPr>
            <a:xfrm>
              <a:off x="3386125" y="22019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24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7"/>
            <p:cNvSpPr/>
            <p:nvPr/>
          </p:nvSpPr>
          <p:spPr>
            <a:xfrm>
              <a:off x="1503150" y="22042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7"/>
            <p:cNvSpPr/>
            <p:nvPr/>
          </p:nvSpPr>
          <p:spPr>
            <a:xfrm>
              <a:off x="658100" y="2195350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1" y="500"/>
                  </a:moveTo>
                  <a:cubicBezTo>
                    <a:pt x="382" y="512"/>
                    <a:pt x="679" y="464"/>
                    <a:pt x="870" y="381"/>
                  </a:cubicBezTo>
                  <a:cubicBezTo>
                    <a:pt x="941" y="83"/>
                    <a:pt x="572" y="0"/>
                    <a:pt x="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7"/>
            <p:cNvSpPr/>
            <p:nvPr/>
          </p:nvSpPr>
          <p:spPr>
            <a:xfrm>
              <a:off x="7293750" y="21989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7"/>
            <p:cNvSpPr/>
            <p:nvPr/>
          </p:nvSpPr>
          <p:spPr>
            <a:xfrm>
              <a:off x="2880700" y="2193850"/>
              <a:ext cx="32775" cy="14325"/>
            </a:xfrm>
            <a:custGeom>
              <a:avLst/>
              <a:gdLst/>
              <a:ahLst/>
              <a:cxnLst/>
              <a:rect l="l" t="t" r="r" b="b"/>
              <a:pathLst>
                <a:path w="1311" h="573" extrusionOk="0">
                  <a:moveTo>
                    <a:pt x="1310" y="1"/>
                  </a:moveTo>
                  <a:lnTo>
                    <a:pt x="215" y="1"/>
                  </a:lnTo>
                  <a:cubicBezTo>
                    <a:pt x="239" y="203"/>
                    <a:pt x="179" y="346"/>
                    <a:pt x="1" y="453"/>
                  </a:cubicBezTo>
                  <a:cubicBezTo>
                    <a:pt x="953" y="572"/>
                    <a:pt x="977" y="203"/>
                    <a:pt x="131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7"/>
            <p:cNvSpPr/>
            <p:nvPr/>
          </p:nvSpPr>
          <p:spPr>
            <a:xfrm>
              <a:off x="1804075" y="219950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27"/>
                  </a:moveTo>
                  <a:lnTo>
                    <a:pt x="679" y="1"/>
                  </a:lnTo>
                  <a:lnTo>
                    <a:pt x="25" y="1"/>
                  </a:lnTo>
                  <a:cubicBezTo>
                    <a:pt x="1" y="191"/>
                    <a:pt x="239" y="251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7"/>
            <p:cNvSpPr/>
            <p:nvPr/>
          </p:nvSpPr>
          <p:spPr>
            <a:xfrm>
              <a:off x="1745750" y="2187900"/>
              <a:ext cx="35725" cy="14900"/>
            </a:xfrm>
            <a:custGeom>
              <a:avLst/>
              <a:gdLst/>
              <a:ahLst/>
              <a:cxnLst/>
              <a:rect l="l" t="t" r="r" b="b"/>
              <a:pathLst>
                <a:path w="1429" h="596" extrusionOk="0">
                  <a:moveTo>
                    <a:pt x="405" y="572"/>
                  </a:moveTo>
                  <a:cubicBezTo>
                    <a:pt x="1429" y="596"/>
                    <a:pt x="976" y="48"/>
                    <a:pt x="405" y="0"/>
                  </a:cubicBezTo>
                  <a:cubicBezTo>
                    <a:pt x="0" y="227"/>
                    <a:pt x="536" y="215"/>
                    <a:pt x="405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7"/>
            <p:cNvSpPr/>
            <p:nvPr/>
          </p:nvSpPr>
          <p:spPr>
            <a:xfrm>
              <a:off x="3846900" y="21908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62" y="155"/>
                    <a:pt x="0" y="155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7"/>
            <p:cNvSpPr/>
            <p:nvPr/>
          </p:nvSpPr>
          <p:spPr>
            <a:xfrm>
              <a:off x="1674300" y="2196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7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7"/>
            <p:cNvSpPr/>
            <p:nvPr/>
          </p:nvSpPr>
          <p:spPr>
            <a:xfrm>
              <a:off x="1076900" y="2184025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8" y="501"/>
                  </a:moveTo>
                  <a:cubicBezTo>
                    <a:pt x="429" y="429"/>
                    <a:pt x="441" y="370"/>
                    <a:pt x="632" y="382"/>
                  </a:cubicBezTo>
                  <a:lnTo>
                    <a:pt x="632" y="155"/>
                  </a:lnTo>
                  <a:cubicBezTo>
                    <a:pt x="96" y="1"/>
                    <a:pt x="1" y="548"/>
                    <a:pt x="418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7"/>
            <p:cNvSpPr/>
            <p:nvPr/>
          </p:nvSpPr>
          <p:spPr>
            <a:xfrm>
              <a:off x="5763800" y="21902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7"/>
            <p:cNvSpPr/>
            <p:nvPr/>
          </p:nvSpPr>
          <p:spPr>
            <a:xfrm>
              <a:off x="5686125" y="2180450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7"/>
                  </a:moveTo>
                  <a:cubicBezTo>
                    <a:pt x="2048" y="1"/>
                    <a:pt x="0" y="382"/>
                    <a:pt x="1262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7"/>
            <p:cNvSpPr/>
            <p:nvPr/>
          </p:nvSpPr>
          <p:spPr>
            <a:xfrm>
              <a:off x="4820525" y="218552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1" y="179"/>
                    <a:pt x="667" y="0"/>
                  </a:cubicBezTo>
                  <a:lnTo>
                    <a:pt x="239" y="0"/>
                  </a:lnTo>
                  <a:cubicBezTo>
                    <a:pt x="1" y="155"/>
                    <a:pt x="1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7"/>
            <p:cNvSpPr/>
            <p:nvPr/>
          </p:nvSpPr>
          <p:spPr>
            <a:xfrm>
              <a:off x="337525" y="2184325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1" y="263"/>
                  </a:moveTo>
                  <a:cubicBezTo>
                    <a:pt x="227" y="263"/>
                    <a:pt x="251" y="358"/>
                    <a:pt x="429" y="382"/>
                  </a:cubicBezTo>
                  <a:cubicBezTo>
                    <a:pt x="1025" y="191"/>
                    <a:pt x="120" y="1"/>
                    <a:pt x="1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7"/>
            <p:cNvSpPr/>
            <p:nvPr/>
          </p:nvSpPr>
          <p:spPr>
            <a:xfrm>
              <a:off x="5905200" y="2187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19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7"/>
            <p:cNvSpPr/>
            <p:nvPr/>
          </p:nvSpPr>
          <p:spPr>
            <a:xfrm>
              <a:off x="4910725" y="2187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7"/>
            <p:cNvSpPr/>
            <p:nvPr/>
          </p:nvSpPr>
          <p:spPr>
            <a:xfrm>
              <a:off x="2209800" y="2187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1" y="24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67" y="179"/>
                    <a:pt x="429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7"/>
            <p:cNvSpPr/>
            <p:nvPr/>
          </p:nvSpPr>
          <p:spPr>
            <a:xfrm>
              <a:off x="5781375" y="21757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93"/>
                  </a:moveTo>
                  <a:cubicBezTo>
                    <a:pt x="1250" y="0"/>
                    <a:pt x="0" y="655"/>
                    <a:pt x="714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7"/>
            <p:cNvSpPr/>
            <p:nvPr/>
          </p:nvSpPr>
          <p:spPr>
            <a:xfrm>
              <a:off x="4071025" y="2181650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1" y="155"/>
                  </a:moveTo>
                  <a:cubicBezTo>
                    <a:pt x="441" y="36"/>
                    <a:pt x="48" y="0"/>
                    <a:pt x="1" y="155"/>
                  </a:cubicBezTo>
                  <a:cubicBezTo>
                    <a:pt x="251" y="131"/>
                    <a:pt x="334" y="310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7"/>
            <p:cNvSpPr/>
            <p:nvPr/>
          </p:nvSpPr>
          <p:spPr>
            <a:xfrm>
              <a:off x="3867425" y="21846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96" y="131"/>
                  </a:moveTo>
                  <a:cubicBezTo>
                    <a:pt x="156" y="167"/>
                    <a:pt x="430" y="72"/>
                    <a:pt x="322" y="12"/>
                  </a:cubicBezTo>
                  <a:cubicBezTo>
                    <a:pt x="263" y="0"/>
                    <a:pt x="1" y="96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7"/>
            <p:cNvSpPr/>
            <p:nvPr/>
          </p:nvSpPr>
          <p:spPr>
            <a:xfrm>
              <a:off x="397350" y="2185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51" y="24"/>
                    <a:pt x="1" y="0"/>
                    <a:pt x="1" y="119"/>
                  </a:cubicBezTo>
                  <a:cubicBezTo>
                    <a:pt x="168" y="84"/>
                    <a:pt x="418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7"/>
            <p:cNvSpPr/>
            <p:nvPr/>
          </p:nvSpPr>
          <p:spPr>
            <a:xfrm>
              <a:off x="6005200" y="217687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80"/>
                    <a:pt x="691" y="1"/>
                  </a:cubicBezTo>
                  <a:lnTo>
                    <a:pt x="251" y="1"/>
                  </a:lnTo>
                  <a:cubicBezTo>
                    <a:pt x="1" y="168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7"/>
            <p:cNvSpPr/>
            <p:nvPr/>
          </p:nvSpPr>
          <p:spPr>
            <a:xfrm>
              <a:off x="1937725" y="21816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7"/>
            <p:cNvSpPr/>
            <p:nvPr/>
          </p:nvSpPr>
          <p:spPr>
            <a:xfrm>
              <a:off x="1671625" y="21789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7"/>
            <p:cNvSpPr/>
            <p:nvPr/>
          </p:nvSpPr>
          <p:spPr>
            <a:xfrm>
              <a:off x="1391825" y="2175700"/>
              <a:ext cx="11050" cy="7450"/>
            </a:xfrm>
            <a:custGeom>
              <a:avLst/>
              <a:gdLst/>
              <a:ahLst/>
              <a:cxnLst/>
              <a:rect l="l" t="t" r="r" b="b"/>
              <a:pathLst>
                <a:path w="442" h="298" extrusionOk="0">
                  <a:moveTo>
                    <a:pt x="441" y="167"/>
                  </a:moveTo>
                  <a:cubicBezTo>
                    <a:pt x="191" y="179"/>
                    <a:pt x="96" y="0"/>
                    <a:pt x="1" y="167"/>
                  </a:cubicBezTo>
                  <a:cubicBezTo>
                    <a:pt x="1" y="274"/>
                    <a:pt x="382" y="298"/>
                    <a:pt x="441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7"/>
            <p:cNvSpPr/>
            <p:nvPr/>
          </p:nvSpPr>
          <p:spPr>
            <a:xfrm>
              <a:off x="3625450" y="21742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7"/>
            <p:cNvSpPr/>
            <p:nvPr/>
          </p:nvSpPr>
          <p:spPr>
            <a:xfrm>
              <a:off x="1446300" y="21742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7"/>
            <p:cNvSpPr/>
            <p:nvPr/>
          </p:nvSpPr>
          <p:spPr>
            <a:xfrm>
              <a:off x="6505575" y="2173900"/>
              <a:ext cx="16375" cy="3300"/>
            </a:xfrm>
            <a:custGeom>
              <a:avLst/>
              <a:gdLst/>
              <a:ahLst/>
              <a:cxnLst/>
              <a:rect l="l" t="t" r="r" b="b"/>
              <a:pathLst>
                <a:path w="655" h="132" extrusionOk="0">
                  <a:moveTo>
                    <a:pt x="655" y="13"/>
                  </a:moveTo>
                  <a:cubicBezTo>
                    <a:pt x="405" y="25"/>
                    <a:pt x="48" y="1"/>
                    <a:pt x="0" y="132"/>
                  </a:cubicBezTo>
                  <a:cubicBezTo>
                    <a:pt x="274" y="108"/>
                    <a:pt x="631" y="132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7"/>
            <p:cNvSpPr/>
            <p:nvPr/>
          </p:nvSpPr>
          <p:spPr>
            <a:xfrm>
              <a:off x="3772175" y="21709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1" y="132"/>
                  </a:moveTo>
                  <a:cubicBezTo>
                    <a:pt x="1" y="191"/>
                    <a:pt x="180" y="263"/>
                    <a:pt x="203" y="132"/>
                  </a:cubicBezTo>
                  <a:cubicBezTo>
                    <a:pt x="215" y="60"/>
                    <a:pt x="37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7"/>
            <p:cNvSpPr/>
            <p:nvPr/>
          </p:nvSpPr>
          <p:spPr>
            <a:xfrm>
              <a:off x="739675" y="2167075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67"/>
                  </a:moveTo>
                  <a:cubicBezTo>
                    <a:pt x="179" y="179"/>
                    <a:pt x="83" y="0"/>
                    <a:pt x="0" y="167"/>
                  </a:cubicBezTo>
                  <a:cubicBezTo>
                    <a:pt x="0" y="286"/>
                    <a:pt x="369" y="321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7"/>
            <p:cNvSpPr/>
            <p:nvPr/>
          </p:nvSpPr>
          <p:spPr>
            <a:xfrm>
              <a:off x="1174250" y="2165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20"/>
                  </a:moveTo>
                  <a:cubicBezTo>
                    <a:pt x="226" y="60"/>
                    <a:pt x="48" y="1"/>
                    <a:pt x="0" y="120"/>
                  </a:cubicBezTo>
                  <a:cubicBezTo>
                    <a:pt x="0" y="191"/>
                    <a:pt x="179" y="251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7"/>
            <p:cNvSpPr/>
            <p:nvPr/>
          </p:nvSpPr>
          <p:spPr>
            <a:xfrm>
              <a:off x="3032800" y="21623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1"/>
                    <a:pt x="1" y="131"/>
                  </a:cubicBezTo>
                  <a:cubicBezTo>
                    <a:pt x="13" y="191"/>
                    <a:pt x="191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7"/>
            <p:cNvSpPr/>
            <p:nvPr/>
          </p:nvSpPr>
          <p:spPr>
            <a:xfrm>
              <a:off x="6190650" y="215932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31"/>
                  </a:moveTo>
                  <a:cubicBezTo>
                    <a:pt x="393" y="0"/>
                    <a:pt x="203" y="60"/>
                    <a:pt x="12" y="131"/>
                  </a:cubicBezTo>
                  <a:cubicBezTo>
                    <a:pt x="0" y="250"/>
                    <a:pt x="381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7"/>
            <p:cNvSpPr/>
            <p:nvPr/>
          </p:nvSpPr>
          <p:spPr>
            <a:xfrm>
              <a:off x="3576625" y="21602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41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7"/>
            <p:cNvSpPr/>
            <p:nvPr/>
          </p:nvSpPr>
          <p:spPr>
            <a:xfrm>
              <a:off x="2437800" y="21620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3"/>
                  </a:moveTo>
                  <a:cubicBezTo>
                    <a:pt x="179" y="179"/>
                    <a:pt x="453" y="84"/>
                    <a:pt x="345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7"/>
            <p:cNvSpPr/>
            <p:nvPr/>
          </p:nvSpPr>
          <p:spPr>
            <a:xfrm>
              <a:off x="2217825" y="21596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119"/>
                  </a:moveTo>
                  <a:cubicBezTo>
                    <a:pt x="0" y="179"/>
                    <a:pt x="179" y="262"/>
                    <a:pt x="215" y="119"/>
                  </a:cubicBezTo>
                  <a:cubicBezTo>
                    <a:pt x="215" y="60"/>
                    <a:pt x="36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7"/>
            <p:cNvSpPr/>
            <p:nvPr/>
          </p:nvSpPr>
          <p:spPr>
            <a:xfrm>
              <a:off x="1717750" y="215932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215"/>
                    <a:pt x="180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7"/>
            <p:cNvSpPr/>
            <p:nvPr/>
          </p:nvSpPr>
          <p:spPr>
            <a:xfrm>
              <a:off x="647400" y="21626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7"/>
            <p:cNvSpPr/>
            <p:nvPr/>
          </p:nvSpPr>
          <p:spPr>
            <a:xfrm>
              <a:off x="5506025" y="21536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43"/>
                  </a:moveTo>
                  <a:cubicBezTo>
                    <a:pt x="382" y="0"/>
                    <a:pt x="191" y="60"/>
                    <a:pt x="1" y="143"/>
                  </a:cubicBezTo>
                  <a:cubicBezTo>
                    <a:pt x="1" y="262"/>
                    <a:pt x="370" y="286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7"/>
            <p:cNvSpPr/>
            <p:nvPr/>
          </p:nvSpPr>
          <p:spPr>
            <a:xfrm>
              <a:off x="5068475" y="21563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7"/>
            <p:cNvSpPr/>
            <p:nvPr/>
          </p:nvSpPr>
          <p:spPr>
            <a:xfrm>
              <a:off x="4185025" y="215157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1"/>
                  </a:moveTo>
                  <a:lnTo>
                    <a:pt x="227" y="1"/>
                  </a:lnTo>
                  <a:cubicBezTo>
                    <a:pt x="227" y="120"/>
                    <a:pt x="49" y="132"/>
                    <a:pt x="1" y="227"/>
                  </a:cubicBezTo>
                  <a:cubicBezTo>
                    <a:pt x="287" y="239"/>
                    <a:pt x="299" y="370"/>
                    <a:pt x="65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7"/>
            <p:cNvSpPr/>
            <p:nvPr/>
          </p:nvSpPr>
          <p:spPr>
            <a:xfrm>
              <a:off x="2427375" y="21512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5" y="96"/>
                    <a:pt x="762" y="13"/>
                  </a:cubicBezTo>
                  <a:cubicBezTo>
                    <a:pt x="417" y="25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7"/>
            <p:cNvSpPr/>
            <p:nvPr/>
          </p:nvSpPr>
          <p:spPr>
            <a:xfrm>
              <a:off x="5677175" y="21507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79"/>
                    <a:pt x="430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2" name="Google Shape;14772;p7"/>
            <p:cNvSpPr/>
            <p:nvPr/>
          </p:nvSpPr>
          <p:spPr>
            <a:xfrm>
              <a:off x="3764150" y="2140275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8"/>
                    <a:pt x="774" y="334"/>
                    <a:pt x="953" y="0"/>
                  </a:cubicBezTo>
                  <a:cubicBezTo>
                    <a:pt x="0" y="48"/>
                    <a:pt x="643" y="239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7"/>
            <p:cNvSpPr/>
            <p:nvPr/>
          </p:nvSpPr>
          <p:spPr>
            <a:xfrm>
              <a:off x="2214850" y="21507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7"/>
            <p:cNvSpPr/>
            <p:nvPr/>
          </p:nvSpPr>
          <p:spPr>
            <a:xfrm>
              <a:off x="1714775" y="21507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80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7"/>
            <p:cNvSpPr/>
            <p:nvPr/>
          </p:nvSpPr>
          <p:spPr>
            <a:xfrm>
              <a:off x="376825" y="2138200"/>
              <a:ext cx="36625" cy="19075"/>
            </a:xfrm>
            <a:custGeom>
              <a:avLst/>
              <a:gdLst/>
              <a:ahLst/>
              <a:cxnLst/>
              <a:rect l="l" t="t" r="r" b="b"/>
              <a:pathLst>
                <a:path w="1465" h="763" extrusionOk="0">
                  <a:moveTo>
                    <a:pt x="1465" y="429"/>
                  </a:moveTo>
                  <a:cubicBezTo>
                    <a:pt x="1048" y="381"/>
                    <a:pt x="1298" y="0"/>
                    <a:pt x="596" y="83"/>
                  </a:cubicBezTo>
                  <a:cubicBezTo>
                    <a:pt x="0" y="262"/>
                    <a:pt x="1131" y="762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7"/>
            <p:cNvSpPr/>
            <p:nvPr/>
          </p:nvSpPr>
          <p:spPr>
            <a:xfrm>
              <a:off x="7013950" y="21453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7"/>
            <p:cNvSpPr/>
            <p:nvPr/>
          </p:nvSpPr>
          <p:spPr>
            <a:xfrm>
              <a:off x="5837325" y="21459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7"/>
            <p:cNvSpPr/>
            <p:nvPr/>
          </p:nvSpPr>
          <p:spPr>
            <a:xfrm>
              <a:off x="3570375" y="2137300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15"/>
                    <a:pt x="239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7"/>
            <p:cNvSpPr/>
            <p:nvPr/>
          </p:nvSpPr>
          <p:spPr>
            <a:xfrm>
              <a:off x="2649725" y="2139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4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7"/>
            <p:cNvSpPr/>
            <p:nvPr/>
          </p:nvSpPr>
          <p:spPr>
            <a:xfrm>
              <a:off x="1334675" y="21396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7"/>
            <p:cNvSpPr/>
            <p:nvPr/>
          </p:nvSpPr>
          <p:spPr>
            <a:xfrm>
              <a:off x="443200" y="2139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7"/>
            <p:cNvSpPr/>
            <p:nvPr/>
          </p:nvSpPr>
          <p:spPr>
            <a:xfrm>
              <a:off x="3818325" y="21367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7"/>
            <p:cNvSpPr/>
            <p:nvPr/>
          </p:nvSpPr>
          <p:spPr>
            <a:xfrm>
              <a:off x="1935050" y="2131050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1" y="250"/>
                  </a:moveTo>
                  <a:cubicBezTo>
                    <a:pt x="298" y="405"/>
                    <a:pt x="810" y="405"/>
                    <a:pt x="882" y="131"/>
                  </a:cubicBezTo>
                  <a:cubicBezTo>
                    <a:pt x="584" y="0"/>
                    <a:pt x="60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7"/>
            <p:cNvSpPr/>
            <p:nvPr/>
          </p:nvSpPr>
          <p:spPr>
            <a:xfrm>
              <a:off x="6908300" y="213135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8"/>
                    <a:pt x="369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7"/>
            <p:cNvSpPr/>
            <p:nvPr/>
          </p:nvSpPr>
          <p:spPr>
            <a:xfrm>
              <a:off x="6359125" y="2131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3"/>
                  </a:moveTo>
                  <a:cubicBezTo>
                    <a:pt x="226" y="84"/>
                    <a:pt x="48" y="0"/>
                    <a:pt x="0" y="143"/>
                  </a:cubicBezTo>
                  <a:cubicBezTo>
                    <a:pt x="0" y="203"/>
                    <a:pt x="179" y="262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7"/>
            <p:cNvSpPr/>
            <p:nvPr/>
          </p:nvSpPr>
          <p:spPr>
            <a:xfrm>
              <a:off x="3864750" y="213195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7"/>
            <p:cNvSpPr/>
            <p:nvPr/>
          </p:nvSpPr>
          <p:spPr>
            <a:xfrm>
              <a:off x="1334675" y="21340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7"/>
            <p:cNvSpPr/>
            <p:nvPr/>
          </p:nvSpPr>
          <p:spPr>
            <a:xfrm>
              <a:off x="1309975" y="21319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3"/>
                    <a:pt x="0" y="214"/>
                  </a:cubicBezTo>
                  <a:cubicBezTo>
                    <a:pt x="346" y="214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7"/>
            <p:cNvSpPr/>
            <p:nvPr/>
          </p:nvSpPr>
          <p:spPr>
            <a:xfrm>
              <a:off x="378000" y="21340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22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80" y="167"/>
                    <a:pt x="453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7"/>
            <p:cNvSpPr/>
            <p:nvPr/>
          </p:nvSpPr>
          <p:spPr>
            <a:xfrm>
              <a:off x="7027650" y="2125400"/>
              <a:ext cx="21750" cy="10425"/>
            </a:xfrm>
            <a:custGeom>
              <a:avLst/>
              <a:gdLst/>
              <a:ahLst/>
              <a:cxnLst/>
              <a:rect l="l" t="t" r="r" b="b"/>
              <a:pathLst>
                <a:path w="870" h="417" extrusionOk="0">
                  <a:moveTo>
                    <a:pt x="870" y="381"/>
                  </a:moveTo>
                  <a:lnTo>
                    <a:pt x="870" y="36"/>
                  </a:lnTo>
                  <a:cubicBezTo>
                    <a:pt x="370" y="0"/>
                    <a:pt x="48" y="60"/>
                    <a:pt x="1" y="262"/>
                  </a:cubicBezTo>
                  <a:cubicBezTo>
                    <a:pt x="286" y="298"/>
                    <a:pt x="405" y="417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7"/>
            <p:cNvSpPr/>
            <p:nvPr/>
          </p:nvSpPr>
          <p:spPr>
            <a:xfrm>
              <a:off x="6532950" y="21283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0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7"/>
            <p:cNvSpPr/>
            <p:nvPr/>
          </p:nvSpPr>
          <p:spPr>
            <a:xfrm>
              <a:off x="6293625" y="2120625"/>
              <a:ext cx="23550" cy="14325"/>
            </a:xfrm>
            <a:custGeom>
              <a:avLst/>
              <a:gdLst/>
              <a:ahLst/>
              <a:cxnLst/>
              <a:rect l="l" t="t" r="r" b="b"/>
              <a:pathLst>
                <a:path w="942" h="573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775" y="286"/>
                    <a:pt x="941" y="179"/>
                    <a:pt x="429" y="1"/>
                  </a:cubicBezTo>
                  <a:cubicBezTo>
                    <a:pt x="596" y="310"/>
                    <a:pt x="1" y="227"/>
                    <a:pt x="1" y="453"/>
                  </a:cubicBezTo>
                  <a:cubicBezTo>
                    <a:pt x="144" y="465"/>
                    <a:pt x="263" y="465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7"/>
            <p:cNvSpPr/>
            <p:nvPr/>
          </p:nvSpPr>
          <p:spPr>
            <a:xfrm>
              <a:off x="6239150" y="21259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203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7"/>
            <p:cNvSpPr/>
            <p:nvPr/>
          </p:nvSpPr>
          <p:spPr>
            <a:xfrm>
              <a:off x="3617400" y="2118850"/>
              <a:ext cx="46475" cy="13125"/>
            </a:xfrm>
            <a:custGeom>
              <a:avLst/>
              <a:gdLst/>
              <a:ahLst/>
              <a:cxnLst/>
              <a:rect l="l" t="t" r="r" b="b"/>
              <a:pathLst>
                <a:path w="1859" h="525" extrusionOk="0">
                  <a:moveTo>
                    <a:pt x="751" y="524"/>
                  </a:moveTo>
                  <a:cubicBezTo>
                    <a:pt x="1858" y="72"/>
                    <a:pt x="1" y="0"/>
                    <a:pt x="751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7"/>
            <p:cNvSpPr/>
            <p:nvPr/>
          </p:nvSpPr>
          <p:spPr>
            <a:xfrm>
              <a:off x="3886200" y="21262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7"/>
            <p:cNvSpPr/>
            <p:nvPr/>
          </p:nvSpPr>
          <p:spPr>
            <a:xfrm>
              <a:off x="3462625" y="21233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7"/>
            <p:cNvSpPr/>
            <p:nvPr/>
          </p:nvSpPr>
          <p:spPr>
            <a:xfrm>
              <a:off x="2658050" y="212300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7"/>
            <p:cNvSpPr/>
            <p:nvPr/>
          </p:nvSpPr>
          <p:spPr>
            <a:xfrm>
              <a:off x="1309975" y="2120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4799;p7"/>
            <p:cNvSpPr/>
            <p:nvPr/>
          </p:nvSpPr>
          <p:spPr>
            <a:xfrm>
              <a:off x="7179750" y="2111700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1" y="358"/>
                  </a:moveTo>
                  <a:cubicBezTo>
                    <a:pt x="882" y="751"/>
                    <a:pt x="513" y="0"/>
                    <a:pt x="1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0" name="Google Shape;14800;p7"/>
            <p:cNvSpPr/>
            <p:nvPr/>
          </p:nvSpPr>
          <p:spPr>
            <a:xfrm>
              <a:off x="5380725" y="21173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191"/>
                    <a:pt x="191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7"/>
            <p:cNvSpPr/>
            <p:nvPr/>
          </p:nvSpPr>
          <p:spPr>
            <a:xfrm>
              <a:off x="7155350" y="21170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44"/>
                  </a:moveTo>
                  <a:cubicBezTo>
                    <a:pt x="167" y="179"/>
                    <a:pt x="429" y="84"/>
                    <a:pt x="322" y="25"/>
                  </a:cubicBezTo>
                  <a:cubicBezTo>
                    <a:pt x="262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7"/>
            <p:cNvSpPr/>
            <p:nvPr/>
          </p:nvSpPr>
          <p:spPr>
            <a:xfrm>
              <a:off x="1970475" y="2117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67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7"/>
            <p:cNvSpPr/>
            <p:nvPr/>
          </p:nvSpPr>
          <p:spPr>
            <a:xfrm>
              <a:off x="1120075" y="2117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79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7"/>
            <p:cNvSpPr/>
            <p:nvPr/>
          </p:nvSpPr>
          <p:spPr>
            <a:xfrm>
              <a:off x="872425" y="2117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34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7"/>
            <p:cNvSpPr/>
            <p:nvPr/>
          </p:nvSpPr>
          <p:spPr>
            <a:xfrm>
              <a:off x="7261300" y="2109625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0"/>
                  </a:moveTo>
                  <a:cubicBezTo>
                    <a:pt x="287" y="0"/>
                    <a:pt x="108" y="83"/>
                    <a:pt x="1" y="214"/>
                  </a:cubicBezTo>
                  <a:cubicBezTo>
                    <a:pt x="346" y="203"/>
                    <a:pt x="751" y="238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7"/>
            <p:cNvSpPr/>
            <p:nvPr/>
          </p:nvSpPr>
          <p:spPr>
            <a:xfrm>
              <a:off x="7166350" y="21090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8"/>
                  </a:moveTo>
                  <a:cubicBezTo>
                    <a:pt x="537" y="119"/>
                    <a:pt x="715" y="107"/>
                    <a:pt x="763" y="24"/>
                  </a:cubicBezTo>
                  <a:cubicBezTo>
                    <a:pt x="418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7"/>
            <p:cNvSpPr/>
            <p:nvPr/>
          </p:nvSpPr>
          <p:spPr>
            <a:xfrm>
              <a:off x="2527375" y="2103950"/>
              <a:ext cx="11050" cy="11050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442" y="1"/>
                  </a:moveTo>
                  <a:lnTo>
                    <a:pt x="1" y="1"/>
                  </a:lnTo>
                  <a:lnTo>
                    <a:pt x="1" y="441"/>
                  </a:lnTo>
                  <a:lnTo>
                    <a:pt x="442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7"/>
            <p:cNvSpPr/>
            <p:nvPr/>
          </p:nvSpPr>
          <p:spPr>
            <a:xfrm>
              <a:off x="5562875" y="21087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84"/>
                    <a:pt x="108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7"/>
            <p:cNvSpPr/>
            <p:nvPr/>
          </p:nvSpPr>
          <p:spPr>
            <a:xfrm>
              <a:off x="6734175" y="2106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83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7"/>
            <p:cNvSpPr/>
            <p:nvPr/>
          </p:nvSpPr>
          <p:spPr>
            <a:xfrm>
              <a:off x="5391725" y="21060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6" y="24"/>
                  </a:moveTo>
                  <a:cubicBezTo>
                    <a:pt x="406" y="36"/>
                    <a:pt x="48" y="0"/>
                    <a:pt x="1" y="143"/>
                  </a:cubicBezTo>
                  <a:cubicBezTo>
                    <a:pt x="251" y="107"/>
                    <a:pt x="620" y="155"/>
                    <a:pt x="656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7"/>
            <p:cNvSpPr/>
            <p:nvPr/>
          </p:nvSpPr>
          <p:spPr>
            <a:xfrm>
              <a:off x="7222925" y="21006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24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7"/>
            <p:cNvSpPr/>
            <p:nvPr/>
          </p:nvSpPr>
          <p:spPr>
            <a:xfrm>
              <a:off x="7102950" y="2100975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80" y="227"/>
                  </a:moveTo>
                  <a:lnTo>
                    <a:pt x="680" y="1"/>
                  </a:lnTo>
                  <a:lnTo>
                    <a:pt x="25" y="1"/>
                  </a:lnTo>
                  <a:cubicBezTo>
                    <a:pt x="1" y="191"/>
                    <a:pt x="251" y="263"/>
                    <a:pt x="680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7"/>
            <p:cNvSpPr/>
            <p:nvPr/>
          </p:nvSpPr>
          <p:spPr>
            <a:xfrm>
              <a:off x="1346575" y="2087600"/>
              <a:ext cx="28900" cy="16375"/>
            </a:xfrm>
            <a:custGeom>
              <a:avLst/>
              <a:gdLst/>
              <a:ahLst/>
              <a:cxnLst/>
              <a:rect l="l" t="t" r="r" b="b"/>
              <a:pathLst>
                <a:path w="1156" h="655" extrusionOk="0">
                  <a:moveTo>
                    <a:pt x="941" y="655"/>
                  </a:moveTo>
                  <a:cubicBezTo>
                    <a:pt x="1156" y="0"/>
                    <a:pt x="1" y="595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7"/>
            <p:cNvSpPr/>
            <p:nvPr/>
          </p:nvSpPr>
          <p:spPr>
            <a:xfrm>
              <a:off x="6685050" y="2089675"/>
              <a:ext cx="23825" cy="11325"/>
            </a:xfrm>
            <a:custGeom>
              <a:avLst/>
              <a:gdLst/>
              <a:ahLst/>
              <a:cxnLst/>
              <a:rect l="l" t="t" r="r" b="b"/>
              <a:pathLst>
                <a:path w="953" h="453" extrusionOk="0">
                  <a:moveTo>
                    <a:pt x="655" y="0"/>
                  </a:moveTo>
                  <a:cubicBezTo>
                    <a:pt x="846" y="358"/>
                    <a:pt x="84" y="239"/>
                    <a:pt x="0" y="453"/>
                  </a:cubicBezTo>
                  <a:lnTo>
                    <a:pt x="858" y="453"/>
                  </a:lnTo>
                  <a:cubicBezTo>
                    <a:pt x="834" y="286"/>
                    <a:pt x="953" y="36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7"/>
            <p:cNvSpPr/>
            <p:nvPr/>
          </p:nvSpPr>
          <p:spPr>
            <a:xfrm>
              <a:off x="5402450" y="2098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79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7"/>
            <p:cNvSpPr/>
            <p:nvPr/>
          </p:nvSpPr>
          <p:spPr>
            <a:xfrm>
              <a:off x="4247550" y="20971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7"/>
            <p:cNvSpPr/>
            <p:nvPr/>
          </p:nvSpPr>
          <p:spPr>
            <a:xfrm>
              <a:off x="1930000" y="2092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0" y="346"/>
                  </a:moveTo>
                  <a:lnTo>
                    <a:pt x="429" y="346"/>
                  </a:lnTo>
                  <a:cubicBezTo>
                    <a:pt x="441" y="191"/>
                    <a:pt x="715" y="191"/>
                    <a:pt x="655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7"/>
            <p:cNvSpPr/>
            <p:nvPr/>
          </p:nvSpPr>
          <p:spPr>
            <a:xfrm>
              <a:off x="7149700" y="20947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19" y="132"/>
                  </a:moveTo>
                  <a:cubicBezTo>
                    <a:pt x="179" y="156"/>
                    <a:pt x="453" y="72"/>
                    <a:pt x="345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7"/>
            <p:cNvSpPr/>
            <p:nvPr/>
          </p:nvSpPr>
          <p:spPr>
            <a:xfrm>
              <a:off x="5674500" y="208520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13"/>
                  </a:moveTo>
                  <a:cubicBezTo>
                    <a:pt x="441" y="441"/>
                    <a:pt x="465" y="382"/>
                    <a:pt x="656" y="394"/>
                  </a:cubicBezTo>
                  <a:lnTo>
                    <a:pt x="656" y="167"/>
                  </a:lnTo>
                  <a:cubicBezTo>
                    <a:pt x="120" y="1"/>
                    <a:pt x="1" y="560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7"/>
            <p:cNvSpPr/>
            <p:nvPr/>
          </p:nvSpPr>
          <p:spPr>
            <a:xfrm>
              <a:off x="5043775" y="20923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27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7"/>
            <p:cNvSpPr/>
            <p:nvPr/>
          </p:nvSpPr>
          <p:spPr>
            <a:xfrm>
              <a:off x="6407925" y="2084325"/>
              <a:ext cx="26825" cy="17275"/>
            </a:xfrm>
            <a:custGeom>
              <a:avLst/>
              <a:gdLst/>
              <a:ahLst/>
              <a:cxnLst/>
              <a:rect l="l" t="t" r="r" b="b"/>
              <a:pathLst>
                <a:path w="1073" h="691" extrusionOk="0">
                  <a:moveTo>
                    <a:pt x="1" y="95"/>
                  </a:moveTo>
                  <a:lnTo>
                    <a:pt x="1" y="322"/>
                  </a:lnTo>
                  <a:cubicBezTo>
                    <a:pt x="394" y="691"/>
                    <a:pt x="1072" y="0"/>
                    <a:pt x="1" y="9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7"/>
            <p:cNvSpPr/>
            <p:nvPr/>
          </p:nvSpPr>
          <p:spPr>
            <a:xfrm>
              <a:off x="5372675" y="20917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7"/>
            <p:cNvSpPr/>
            <p:nvPr/>
          </p:nvSpPr>
          <p:spPr>
            <a:xfrm>
              <a:off x="3650150" y="2072700"/>
              <a:ext cx="29775" cy="27425"/>
            </a:xfrm>
            <a:custGeom>
              <a:avLst/>
              <a:gdLst/>
              <a:ahLst/>
              <a:cxnLst/>
              <a:rect l="l" t="t" r="r" b="b"/>
              <a:pathLst>
                <a:path w="1191" h="1097" extrusionOk="0">
                  <a:moveTo>
                    <a:pt x="1191" y="679"/>
                  </a:moveTo>
                  <a:lnTo>
                    <a:pt x="1191" y="465"/>
                  </a:lnTo>
                  <a:cubicBezTo>
                    <a:pt x="310" y="1"/>
                    <a:pt x="0" y="1096"/>
                    <a:pt x="119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7"/>
            <p:cNvSpPr/>
            <p:nvPr/>
          </p:nvSpPr>
          <p:spPr>
            <a:xfrm>
              <a:off x="7368475" y="2081350"/>
              <a:ext cx="17875" cy="8350"/>
            </a:xfrm>
            <a:custGeom>
              <a:avLst/>
              <a:gdLst/>
              <a:ahLst/>
              <a:cxnLst/>
              <a:rect l="l" t="t" r="r" b="b"/>
              <a:pathLst>
                <a:path w="715" h="334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74" y="143"/>
                    <a:pt x="0" y="143"/>
                    <a:pt x="60" y="333"/>
                  </a:cubicBezTo>
                  <a:lnTo>
                    <a:pt x="715" y="33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7"/>
            <p:cNvSpPr/>
            <p:nvPr/>
          </p:nvSpPr>
          <p:spPr>
            <a:xfrm>
              <a:off x="255675" y="20834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7"/>
            <p:cNvSpPr/>
            <p:nvPr/>
          </p:nvSpPr>
          <p:spPr>
            <a:xfrm>
              <a:off x="7087175" y="20807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7"/>
            <p:cNvSpPr/>
            <p:nvPr/>
          </p:nvSpPr>
          <p:spPr>
            <a:xfrm>
              <a:off x="6810375" y="2072700"/>
              <a:ext cx="31275" cy="17600"/>
            </a:xfrm>
            <a:custGeom>
              <a:avLst/>
              <a:gdLst/>
              <a:ahLst/>
              <a:cxnLst/>
              <a:rect l="l" t="t" r="r" b="b"/>
              <a:pathLst>
                <a:path w="1251" h="704" extrusionOk="0">
                  <a:moveTo>
                    <a:pt x="1072" y="560"/>
                  </a:moveTo>
                  <a:cubicBezTo>
                    <a:pt x="1250" y="179"/>
                    <a:pt x="857" y="72"/>
                    <a:pt x="417" y="1"/>
                  </a:cubicBezTo>
                  <a:cubicBezTo>
                    <a:pt x="0" y="227"/>
                    <a:pt x="191" y="703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7"/>
            <p:cNvSpPr/>
            <p:nvPr/>
          </p:nvSpPr>
          <p:spPr>
            <a:xfrm>
              <a:off x="4714875" y="20834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79" y="167"/>
                    <a:pt x="452" y="72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7"/>
            <p:cNvSpPr/>
            <p:nvPr/>
          </p:nvSpPr>
          <p:spPr>
            <a:xfrm>
              <a:off x="791150" y="20834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7"/>
            <p:cNvSpPr/>
            <p:nvPr/>
          </p:nvSpPr>
          <p:spPr>
            <a:xfrm>
              <a:off x="7147000" y="20813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83"/>
                    <a:pt x="442" y="95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7"/>
            <p:cNvSpPr/>
            <p:nvPr/>
          </p:nvSpPr>
          <p:spPr>
            <a:xfrm>
              <a:off x="5299450" y="205902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2"/>
                  </a:moveTo>
                  <a:cubicBezTo>
                    <a:pt x="1668" y="833"/>
                    <a:pt x="25" y="0"/>
                    <a:pt x="1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7"/>
            <p:cNvSpPr/>
            <p:nvPr/>
          </p:nvSpPr>
          <p:spPr>
            <a:xfrm>
              <a:off x="774775" y="2080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80" y="179"/>
                    <a:pt x="442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7"/>
            <p:cNvSpPr/>
            <p:nvPr/>
          </p:nvSpPr>
          <p:spPr>
            <a:xfrm>
              <a:off x="2782775" y="20727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20"/>
                  </a:moveTo>
                  <a:cubicBezTo>
                    <a:pt x="227" y="60"/>
                    <a:pt x="48" y="1"/>
                    <a:pt x="1" y="120"/>
                  </a:cubicBezTo>
                  <a:cubicBezTo>
                    <a:pt x="12" y="179"/>
                    <a:pt x="191" y="239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7"/>
            <p:cNvSpPr/>
            <p:nvPr/>
          </p:nvSpPr>
          <p:spPr>
            <a:xfrm>
              <a:off x="5739700" y="20670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429" y="346"/>
                  </a:lnTo>
                  <a:cubicBezTo>
                    <a:pt x="441" y="191"/>
                    <a:pt x="715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7"/>
            <p:cNvSpPr/>
            <p:nvPr/>
          </p:nvSpPr>
          <p:spPr>
            <a:xfrm>
              <a:off x="5489650" y="206705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6" y="120"/>
                  </a:moveTo>
                  <a:cubicBezTo>
                    <a:pt x="430" y="120"/>
                    <a:pt x="394" y="36"/>
                    <a:pt x="215" y="1"/>
                  </a:cubicBezTo>
                  <a:cubicBezTo>
                    <a:pt x="215" y="120"/>
                    <a:pt x="37" y="131"/>
                    <a:pt x="1" y="227"/>
                  </a:cubicBezTo>
                  <a:cubicBezTo>
                    <a:pt x="215" y="227"/>
                    <a:pt x="251" y="310"/>
                    <a:pt x="430" y="334"/>
                  </a:cubicBezTo>
                  <a:cubicBezTo>
                    <a:pt x="430" y="227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7"/>
            <p:cNvSpPr/>
            <p:nvPr/>
          </p:nvSpPr>
          <p:spPr>
            <a:xfrm>
              <a:off x="3095325" y="2071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43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7"/>
            <p:cNvSpPr/>
            <p:nvPr/>
          </p:nvSpPr>
          <p:spPr>
            <a:xfrm>
              <a:off x="1989525" y="2069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7"/>
            <p:cNvSpPr/>
            <p:nvPr/>
          </p:nvSpPr>
          <p:spPr>
            <a:xfrm>
              <a:off x="6649925" y="20694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5"/>
                  </a:moveTo>
                  <a:cubicBezTo>
                    <a:pt x="274" y="1"/>
                    <a:pt x="1" y="84"/>
                    <a:pt x="108" y="144"/>
                  </a:cubicBezTo>
                  <a:cubicBezTo>
                    <a:pt x="167" y="156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7"/>
            <p:cNvSpPr/>
            <p:nvPr/>
          </p:nvSpPr>
          <p:spPr>
            <a:xfrm>
              <a:off x="459575" y="206942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7"/>
            <p:cNvSpPr/>
            <p:nvPr/>
          </p:nvSpPr>
          <p:spPr>
            <a:xfrm>
              <a:off x="5612000" y="20664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7"/>
            <p:cNvSpPr/>
            <p:nvPr/>
          </p:nvSpPr>
          <p:spPr>
            <a:xfrm>
              <a:off x="5405425" y="20611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19"/>
                    <a:pt x="715" y="108"/>
                    <a:pt x="763" y="12"/>
                  </a:cubicBezTo>
                  <a:cubicBezTo>
                    <a:pt x="417" y="36"/>
                    <a:pt x="1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7"/>
            <p:cNvSpPr/>
            <p:nvPr/>
          </p:nvSpPr>
          <p:spPr>
            <a:xfrm>
              <a:off x="5000325" y="20581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7"/>
            <p:cNvSpPr/>
            <p:nvPr/>
          </p:nvSpPr>
          <p:spPr>
            <a:xfrm>
              <a:off x="4603550" y="2056025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7"/>
            <p:cNvSpPr/>
            <p:nvPr/>
          </p:nvSpPr>
          <p:spPr>
            <a:xfrm>
              <a:off x="1927025" y="2057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43"/>
                  </a:moveTo>
                  <a:cubicBezTo>
                    <a:pt x="179" y="179"/>
                    <a:pt x="441" y="84"/>
                    <a:pt x="345" y="24"/>
                  </a:cubicBezTo>
                  <a:cubicBezTo>
                    <a:pt x="262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7"/>
            <p:cNvSpPr/>
            <p:nvPr/>
          </p:nvSpPr>
          <p:spPr>
            <a:xfrm>
              <a:off x="684600" y="205305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15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7"/>
            <p:cNvSpPr/>
            <p:nvPr/>
          </p:nvSpPr>
          <p:spPr>
            <a:xfrm>
              <a:off x="4366900" y="20495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7"/>
            <p:cNvSpPr/>
            <p:nvPr/>
          </p:nvSpPr>
          <p:spPr>
            <a:xfrm>
              <a:off x="1802600" y="2044725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96" y="227"/>
                  </a:moveTo>
                  <a:cubicBezTo>
                    <a:pt x="381" y="227"/>
                    <a:pt x="393" y="370"/>
                    <a:pt x="750" y="346"/>
                  </a:cubicBezTo>
                  <a:cubicBezTo>
                    <a:pt x="1072" y="60"/>
                    <a:pt x="0" y="1"/>
                    <a:pt x="96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7"/>
            <p:cNvSpPr/>
            <p:nvPr/>
          </p:nvSpPr>
          <p:spPr>
            <a:xfrm>
              <a:off x="3932325" y="20465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6"/>
                  </a:moveTo>
                  <a:cubicBezTo>
                    <a:pt x="179" y="180"/>
                    <a:pt x="453" y="96"/>
                    <a:pt x="334" y="37"/>
                  </a:cubicBezTo>
                  <a:cubicBezTo>
                    <a:pt x="274" y="1"/>
                    <a:pt x="0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7"/>
            <p:cNvSpPr/>
            <p:nvPr/>
          </p:nvSpPr>
          <p:spPr>
            <a:xfrm>
              <a:off x="3440600" y="204412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81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7"/>
            <p:cNvSpPr/>
            <p:nvPr/>
          </p:nvSpPr>
          <p:spPr>
            <a:xfrm>
              <a:off x="1212650" y="2044725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1"/>
                  </a:moveTo>
                  <a:cubicBezTo>
                    <a:pt x="262" y="36"/>
                    <a:pt x="0" y="1"/>
                    <a:pt x="0" y="108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7"/>
            <p:cNvSpPr/>
            <p:nvPr/>
          </p:nvSpPr>
          <p:spPr>
            <a:xfrm>
              <a:off x="800375" y="2036100"/>
              <a:ext cx="21475" cy="11325"/>
            </a:xfrm>
            <a:custGeom>
              <a:avLst/>
              <a:gdLst/>
              <a:ahLst/>
              <a:cxnLst/>
              <a:rect l="l" t="t" r="r" b="b"/>
              <a:pathLst>
                <a:path w="859" h="453" extrusionOk="0">
                  <a:moveTo>
                    <a:pt x="608" y="453"/>
                  </a:moveTo>
                  <a:cubicBezTo>
                    <a:pt x="739" y="453"/>
                    <a:pt x="858" y="429"/>
                    <a:pt x="822" y="346"/>
                  </a:cubicBezTo>
                  <a:cubicBezTo>
                    <a:pt x="453" y="346"/>
                    <a:pt x="691" y="36"/>
                    <a:pt x="382" y="0"/>
                  </a:cubicBezTo>
                  <a:cubicBezTo>
                    <a:pt x="1" y="226"/>
                    <a:pt x="549" y="226"/>
                    <a:pt x="15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7"/>
            <p:cNvSpPr/>
            <p:nvPr/>
          </p:nvSpPr>
          <p:spPr>
            <a:xfrm>
              <a:off x="3761175" y="2038175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3"/>
                  </a:moveTo>
                  <a:cubicBezTo>
                    <a:pt x="441" y="24"/>
                    <a:pt x="48" y="1"/>
                    <a:pt x="0" y="143"/>
                  </a:cubicBezTo>
                  <a:cubicBezTo>
                    <a:pt x="262" y="132"/>
                    <a:pt x="346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7"/>
            <p:cNvSpPr/>
            <p:nvPr/>
          </p:nvSpPr>
          <p:spPr>
            <a:xfrm>
              <a:off x="889675" y="203372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9" y="191"/>
                    <a:pt x="703" y="12"/>
                    <a:pt x="310" y="0"/>
                  </a:cubicBezTo>
                  <a:cubicBezTo>
                    <a:pt x="239" y="143"/>
                    <a:pt x="1" y="202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7"/>
            <p:cNvSpPr/>
            <p:nvPr/>
          </p:nvSpPr>
          <p:spPr>
            <a:xfrm>
              <a:off x="3846600" y="2028050"/>
              <a:ext cx="28900" cy="18475"/>
            </a:xfrm>
            <a:custGeom>
              <a:avLst/>
              <a:gdLst/>
              <a:ahLst/>
              <a:cxnLst/>
              <a:rect l="l" t="t" r="r" b="b"/>
              <a:pathLst>
                <a:path w="1156" h="739" extrusionOk="0">
                  <a:moveTo>
                    <a:pt x="1155" y="203"/>
                  </a:moveTo>
                  <a:cubicBezTo>
                    <a:pt x="453" y="275"/>
                    <a:pt x="489" y="1"/>
                    <a:pt x="72" y="203"/>
                  </a:cubicBezTo>
                  <a:cubicBezTo>
                    <a:pt x="0" y="739"/>
                    <a:pt x="1072" y="525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7"/>
            <p:cNvSpPr/>
            <p:nvPr/>
          </p:nvSpPr>
          <p:spPr>
            <a:xfrm>
              <a:off x="1157875" y="2035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7"/>
            <p:cNvSpPr/>
            <p:nvPr/>
          </p:nvSpPr>
          <p:spPr>
            <a:xfrm>
              <a:off x="4799400" y="203072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"/>
                  </a:moveTo>
                  <a:lnTo>
                    <a:pt x="0" y="1"/>
                  </a:lnTo>
                  <a:lnTo>
                    <a:pt x="0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7"/>
            <p:cNvSpPr/>
            <p:nvPr/>
          </p:nvSpPr>
          <p:spPr>
            <a:xfrm>
              <a:off x="3923400" y="2030725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77" y="334"/>
                  </a:moveTo>
                  <a:lnTo>
                    <a:pt x="477" y="120"/>
                  </a:lnTo>
                  <a:cubicBezTo>
                    <a:pt x="262" y="120"/>
                    <a:pt x="215" y="25"/>
                    <a:pt x="48" y="1"/>
                  </a:cubicBezTo>
                  <a:cubicBezTo>
                    <a:pt x="60" y="168"/>
                    <a:pt x="0" y="382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7"/>
            <p:cNvSpPr/>
            <p:nvPr/>
          </p:nvSpPr>
          <p:spPr>
            <a:xfrm>
              <a:off x="878075" y="20325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7"/>
            <p:cNvSpPr/>
            <p:nvPr/>
          </p:nvSpPr>
          <p:spPr>
            <a:xfrm>
              <a:off x="7174100" y="2027175"/>
              <a:ext cx="11025" cy="6850"/>
            </a:xfrm>
            <a:custGeom>
              <a:avLst/>
              <a:gdLst/>
              <a:ahLst/>
              <a:cxnLst/>
              <a:rect l="l" t="t" r="r" b="b"/>
              <a:pathLst>
                <a:path w="441" h="274" extrusionOk="0">
                  <a:moveTo>
                    <a:pt x="441" y="143"/>
                  </a:moveTo>
                  <a:cubicBezTo>
                    <a:pt x="393" y="0"/>
                    <a:pt x="203" y="60"/>
                    <a:pt x="0" y="143"/>
                  </a:cubicBezTo>
                  <a:cubicBezTo>
                    <a:pt x="12" y="238"/>
                    <a:pt x="393" y="274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7"/>
            <p:cNvSpPr/>
            <p:nvPr/>
          </p:nvSpPr>
          <p:spPr>
            <a:xfrm>
              <a:off x="7345550" y="2024200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7"/>
            <p:cNvSpPr/>
            <p:nvPr/>
          </p:nvSpPr>
          <p:spPr>
            <a:xfrm>
              <a:off x="7280350" y="2024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36"/>
                  </a:moveTo>
                  <a:cubicBezTo>
                    <a:pt x="263" y="0"/>
                    <a:pt x="1" y="95"/>
                    <a:pt x="108" y="155"/>
                  </a:cubicBezTo>
                  <a:cubicBezTo>
                    <a:pt x="168" y="167"/>
                    <a:pt x="430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7"/>
            <p:cNvSpPr/>
            <p:nvPr/>
          </p:nvSpPr>
          <p:spPr>
            <a:xfrm>
              <a:off x="7009800" y="2013175"/>
              <a:ext cx="17875" cy="11925"/>
            </a:xfrm>
            <a:custGeom>
              <a:avLst/>
              <a:gdLst/>
              <a:ahLst/>
              <a:cxnLst/>
              <a:rect l="l" t="t" r="r" b="b"/>
              <a:pathLst>
                <a:path w="715" h="477" extrusionOk="0">
                  <a:moveTo>
                    <a:pt x="715" y="477"/>
                  </a:moveTo>
                  <a:lnTo>
                    <a:pt x="715" y="24"/>
                  </a:lnTo>
                  <a:cubicBezTo>
                    <a:pt x="131" y="0"/>
                    <a:pt x="0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7"/>
            <p:cNvSpPr/>
            <p:nvPr/>
          </p:nvSpPr>
          <p:spPr>
            <a:xfrm>
              <a:off x="1595425" y="20212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7"/>
            <p:cNvSpPr/>
            <p:nvPr/>
          </p:nvSpPr>
          <p:spPr>
            <a:xfrm>
              <a:off x="1576375" y="2007825"/>
              <a:ext cx="18475" cy="14300"/>
            </a:xfrm>
            <a:custGeom>
              <a:avLst/>
              <a:gdLst/>
              <a:ahLst/>
              <a:cxnLst/>
              <a:rect l="l" t="t" r="r" b="b"/>
              <a:pathLst>
                <a:path w="739" h="572" extrusionOk="0">
                  <a:moveTo>
                    <a:pt x="1" y="119"/>
                  </a:moveTo>
                  <a:lnTo>
                    <a:pt x="1" y="572"/>
                  </a:lnTo>
                  <a:lnTo>
                    <a:pt x="655" y="572"/>
                  </a:lnTo>
                  <a:cubicBezTo>
                    <a:pt x="715" y="274"/>
                    <a:pt x="739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7"/>
            <p:cNvSpPr/>
            <p:nvPr/>
          </p:nvSpPr>
          <p:spPr>
            <a:xfrm>
              <a:off x="6609450" y="2007825"/>
              <a:ext cx="20850" cy="13400"/>
            </a:xfrm>
            <a:custGeom>
              <a:avLst/>
              <a:gdLst/>
              <a:ahLst/>
              <a:cxnLst/>
              <a:rect l="l" t="t" r="r" b="b"/>
              <a:pathLst>
                <a:path w="834" h="536" extrusionOk="0">
                  <a:moveTo>
                    <a:pt x="215" y="0"/>
                  </a:moveTo>
                  <a:cubicBezTo>
                    <a:pt x="227" y="203"/>
                    <a:pt x="167" y="357"/>
                    <a:pt x="0" y="453"/>
                  </a:cubicBezTo>
                  <a:cubicBezTo>
                    <a:pt x="727" y="536"/>
                    <a:pt x="834" y="36"/>
                    <a:pt x="2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7"/>
            <p:cNvSpPr/>
            <p:nvPr/>
          </p:nvSpPr>
          <p:spPr>
            <a:xfrm>
              <a:off x="3283125" y="201317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30" y="131"/>
                  </a:moveTo>
                  <a:cubicBezTo>
                    <a:pt x="430" y="12"/>
                    <a:pt x="60" y="0"/>
                    <a:pt x="1" y="131"/>
                  </a:cubicBezTo>
                  <a:cubicBezTo>
                    <a:pt x="239" y="120"/>
                    <a:pt x="334" y="298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7"/>
            <p:cNvSpPr/>
            <p:nvPr/>
          </p:nvSpPr>
          <p:spPr>
            <a:xfrm>
              <a:off x="1416225" y="2015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14868;p7"/>
            <p:cNvSpPr/>
            <p:nvPr/>
          </p:nvSpPr>
          <p:spPr>
            <a:xfrm>
              <a:off x="641425" y="20131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3" y="191"/>
                    <a:pt x="191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9" name="Google Shape;14869;p7"/>
            <p:cNvSpPr/>
            <p:nvPr/>
          </p:nvSpPr>
          <p:spPr>
            <a:xfrm>
              <a:off x="413725" y="2009900"/>
              <a:ext cx="21750" cy="10150"/>
            </a:xfrm>
            <a:custGeom>
              <a:avLst/>
              <a:gdLst/>
              <a:ahLst/>
              <a:cxnLst/>
              <a:rect l="l" t="t" r="r" b="b"/>
              <a:pathLst>
                <a:path w="870" h="406" extrusionOk="0">
                  <a:moveTo>
                    <a:pt x="870" y="143"/>
                  </a:moveTo>
                  <a:cubicBezTo>
                    <a:pt x="572" y="1"/>
                    <a:pt x="60" y="1"/>
                    <a:pt x="1" y="251"/>
                  </a:cubicBezTo>
                  <a:cubicBezTo>
                    <a:pt x="286" y="405"/>
                    <a:pt x="810" y="405"/>
                    <a:pt x="87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7"/>
            <p:cNvSpPr/>
            <p:nvPr/>
          </p:nvSpPr>
          <p:spPr>
            <a:xfrm>
              <a:off x="3464700" y="199947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1" y="679"/>
                  </a:moveTo>
                  <a:cubicBezTo>
                    <a:pt x="1168" y="1"/>
                    <a:pt x="1" y="608"/>
                    <a:pt x="100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7"/>
            <p:cNvSpPr/>
            <p:nvPr/>
          </p:nvSpPr>
          <p:spPr>
            <a:xfrm>
              <a:off x="878975" y="2008400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72" y="203"/>
                  </a:moveTo>
                  <a:cubicBezTo>
                    <a:pt x="357" y="203"/>
                    <a:pt x="369" y="358"/>
                    <a:pt x="726" y="311"/>
                  </a:cubicBezTo>
                  <a:cubicBezTo>
                    <a:pt x="1072" y="37"/>
                    <a:pt x="0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7"/>
            <p:cNvSpPr/>
            <p:nvPr/>
          </p:nvSpPr>
          <p:spPr>
            <a:xfrm>
              <a:off x="5693550" y="2010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7"/>
            <p:cNvSpPr/>
            <p:nvPr/>
          </p:nvSpPr>
          <p:spPr>
            <a:xfrm>
              <a:off x="4922025" y="200245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751" y="441"/>
                  </a:moveTo>
                  <a:cubicBezTo>
                    <a:pt x="810" y="191"/>
                    <a:pt x="691" y="13"/>
                    <a:pt x="322" y="1"/>
                  </a:cubicBezTo>
                  <a:cubicBezTo>
                    <a:pt x="239" y="144"/>
                    <a:pt x="1" y="203"/>
                    <a:pt x="9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7"/>
            <p:cNvSpPr/>
            <p:nvPr/>
          </p:nvSpPr>
          <p:spPr>
            <a:xfrm>
              <a:off x="2498525" y="1998600"/>
              <a:ext cx="31275" cy="16375"/>
            </a:xfrm>
            <a:custGeom>
              <a:avLst/>
              <a:gdLst/>
              <a:ahLst/>
              <a:cxnLst/>
              <a:rect l="l" t="t" r="r" b="b"/>
              <a:pathLst>
                <a:path w="1251" h="655" extrusionOk="0">
                  <a:moveTo>
                    <a:pt x="726" y="369"/>
                  </a:moveTo>
                  <a:cubicBezTo>
                    <a:pt x="1250" y="0"/>
                    <a:pt x="0" y="655"/>
                    <a:pt x="726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7"/>
            <p:cNvSpPr/>
            <p:nvPr/>
          </p:nvSpPr>
          <p:spPr>
            <a:xfrm>
              <a:off x="1918075" y="19994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34"/>
                  </a:moveTo>
                  <a:lnTo>
                    <a:pt x="477" y="120"/>
                  </a:lnTo>
                  <a:cubicBezTo>
                    <a:pt x="251" y="120"/>
                    <a:pt x="227" y="25"/>
                    <a:pt x="49" y="1"/>
                  </a:cubicBezTo>
                  <a:cubicBezTo>
                    <a:pt x="60" y="191"/>
                    <a:pt x="1" y="394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7"/>
            <p:cNvSpPr/>
            <p:nvPr/>
          </p:nvSpPr>
          <p:spPr>
            <a:xfrm>
              <a:off x="1707050" y="20051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429" y="0"/>
                  </a:moveTo>
                  <a:cubicBezTo>
                    <a:pt x="274" y="36"/>
                    <a:pt x="0" y="0"/>
                    <a:pt x="0" y="131"/>
                  </a:cubicBezTo>
                  <a:cubicBezTo>
                    <a:pt x="167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7"/>
            <p:cNvSpPr/>
            <p:nvPr/>
          </p:nvSpPr>
          <p:spPr>
            <a:xfrm>
              <a:off x="3356350" y="20015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7"/>
            <p:cNvSpPr/>
            <p:nvPr/>
          </p:nvSpPr>
          <p:spPr>
            <a:xfrm>
              <a:off x="834625" y="20015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7"/>
            <p:cNvSpPr/>
            <p:nvPr/>
          </p:nvSpPr>
          <p:spPr>
            <a:xfrm>
              <a:off x="5712300" y="19968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7"/>
            <p:cNvSpPr/>
            <p:nvPr/>
          </p:nvSpPr>
          <p:spPr>
            <a:xfrm>
              <a:off x="2690800" y="19941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7"/>
            <p:cNvSpPr/>
            <p:nvPr/>
          </p:nvSpPr>
          <p:spPr>
            <a:xfrm>
              <a:off x="1846350" y="19911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7"/>
                  </a:moveTo>
                  <a:cubicBezTo>
                    <a:pt x="358" y="227"/>
                    <a:pt x="370" y="370"/>
                    <a:pt x="727" y="346"/>
                  </a:cubicBezTo>
                  <a:cubicBezTo>
                    <a:pt x="1072" y="60"/>
                    <a:pt x="0" y="0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7"/>
            <p:cNvSpPr/>
            <p:nvPr/>
          </p:nvSpPr>
          <p:spPr>
            <a:xfrm>
              <a:off x="2677100" y="19935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55"/>
                    <a:pt x="429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7"/>
            <p:cNvSpPr/>
            <p:nvPr/>
          </p:nvSpPr>
          <p:spPr>
            <a:xfrm>
              <a:off x="1957075" y="1994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20"/>
                  </a:cubicBezTo>
                  <a:cubicBezTo>
                    <a:pt x="167" y="72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7"/>
            <p:cNvSpPr/>
            <p:nvPr/>
          </p:nvSpPr>
          <p:spPr>
            <a:xfrm>
              <a:off x="1842475" y="2681125"/>
              <a:ext cx="40225" cy="16675"/>
            </a:xfrm>
            <a:custGeom>
              <a:avLst/>
              <a:gdLst/>
              <a:ahLst/>
              <a:cxnLst/>
              <a:rect l="l" t="t" r="r" b="b"/>
              <a:pathLst>
                <a:path w="1609" h="667" extrusionOk="0">
                  <a:moveTo>
                    <a:pt x="227" y="667"/>
                  </a:moveTo>
                  <a:cubicBezTo>
                    <a:pt x="1608" y="595"/>
                    <a:pt x="239" y="0"/>
                    <a:pt x="1" y="322"/>
                  </a:cubicBezTo>
                  <a:cubicBezTo>
                    <a:pt x="275" y="333"/>
                    <a:pt x="251" y="500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7"/>
            <p:cNvSpPr/>
            <p:nvPr/>
          </p:nvSpPr>
          <p:spPr>
            <a:xfrm>
              <a:off x="7125575" y="2382575"/>
              <a:ext cx="27125" cy="11325"/>
            </a:xfrm>
            <a:custGeom>
              <a:avLst/>
              <a:gdLst/>
              <a:ahLst/>
              <a:cxnLst/>
              <a:rect l="l" t="t" r="r" b="b"/>
              <a:pathLst>
                <a:path w="1085" h="453" extrusionOk="0">
                  <a:moveTo>
                    <a:pt x="1084" y="453"/>
                  </a:moveTo>
                  <a:cubicBezTo>
                    <a:pt x="1013" y="155"/>
                    <a:pt x="525" y="60"/>
                    <a:pt x="1" y="0"/>
                  </a:cubicBezTo>
                  <a:cubicBezTo>
                    <a:pt x="84" y="286"/>
                    <a:pt x="667" y="310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7"/>
            <p:cNvSpPr/>
            <p:nvPr/>
          </p:nvSpPr>
          <p:spPr>
            <a:xfrm>
              <a:off x="7380375" y="2148600"/>
              <a:ext cx="29500" cy="16700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239" y="560"/>
                  </a:moveTo>
                  <a:cubicBezTo>
                    <a:pt x="905" y="668"/>
                    <a:pt x="1179" y="13"/>
                    <a:pt x="893" y="1"/>
                  </a:cubicBezTo>
                  <a:cubicBezTo>
                    <a:pt x="703" y="203"/>
                    <a:pt x="0" y="144"/>
                    <a:pt x="23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7"/>
            <p:cNvSpPr/>
            <p:nvPr/>
          </p:nvSpPr>
          <p:spPr>
            <a:xfrm>
              <a:off x="858425" y="2074200"/>
              <a:ext cx="28000" cy="10725"/>
            </a:xfrm>
            <a:custGeom>
              <a:avLst/>
              <a:gdLst/>
              <a:ahLst/>
              <a:cxnLst/>
              <a:rect l="l" t="t" r="r" b="b"/>
              <a:pathLst>
                <a:path w="1120" h="429" extrusionOk="0">
                  <a:moveTo>
                    <a:pt x="465" y="405"/>
                  </a:moveTo>
                  <a:cubicBezTo>
                    <a:pt x="548" y="203"/>
                    <a:pt x="739" y="429"/>
                    <a:pt x="1120" y="405"/>
                  </a:cubicBezTo>
                  <a:lnTo>
                    <a:pt x="1120" y="60"/>
                  </a:lnTo>
                  <a:cubicBezTo>
                    <a:pt x="703" y="0"/>
                    <a:pt x="1" y="357"/>
                    <a:pt x="465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7"/>
            <p:cNvSpPr/>
            <p:nvPr/>
          </p:nvSpPr>
          <p:spPr>
            <a:xfrm>
              <a:off x="837600" y="2008700"/>
              <a:ext cx="29775" cy="11350"/>
            </a:xfrm>
            <a:custGeom>
              <a:avLst/>
              <a:gdLst/>
              <a:ahLst/>
              <a:cxnLst/>
              <a:rect l="l" t="t" r="r" b="b"/>
              <a:pathLst>
                <a:path w="1191" h="454" extrusionOk="0">
                  <a:moveTo>
                    <a:pt x="1084" y="310"/>
                  </a:moveTo>
                  <a:cubicBezTo>
                    <a:pt x="655" y="310"/>
                    <a:pt x="798" y="1"/>
                    <a:pt x="203" y="84"/>
                  </a:cubicBezTo>
                  <a:cubicBezTo>
                    <a:pt x="0" y="358"/>
                    <a:pt x="1191" y="453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7"/>
            <p:cNvSpPr/>
            <p:nvPr/>
          </p:nvSpPr>
          <p:spPr>
            <a:xfrm>
              <a:off x="7044325" y="3747025"/>
              <a:ext cx="11025" cy="7150"/>
            </a:xfrm>
            <a:custGeom>
              <a:avLst/>
              <a:gdLst/>
              <a:ahLst/>
              <a:cxnLst/>
              <a:rect l="l" t="t" r="r" b="b"/>
              <a:pathLst>
                <a:path w="441" h="286" extrusionOk="0">
                  <a:moveTo>
                    <a:pt x="441" y="131"/>
                  </a:moveTo>
                  <a:cubicBezTo>
                    <a:pt x="393" y="0"/>
                    <a:pt x="203" y="60"/>
                    <a:pt x="0" y="131"/>
                  </a:cubicBezTo>
                  <a:cubicBezTo>
                    <a:pt x="0" y="250"/>
                    <a:pt x="381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7"/>
            <p:cNvSpPr/>
            <p:nvPr/>
          </p:nvSpPr>
          <p:spPr>
            <a:xfrm>
              <a:off x="6568675" y="37497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0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7"/>
            <p:cNvSpPr/>
            <p:nvPr/>
          </p:nvSpPr>
          <p:spPr>
            <a:xfrm>
              <a:off x="2760750" y="3747325"/>
              <a:ext cx="17300" cy="6850"/>
            </a:xfrm>
            <a:custGeom>
              <a:avLst/>
              <a:gdLst/>
              <a:ahLst/>
              <a:cxnLst/>
              <a:rect l="l" t="t" r="r" b="b"/>
              <a:pathLst>
                <a:path w="692" h="274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191"/>
                    <a:pt x="251" y="274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7"/>
            <p:cNvSpPr/>
            <p:nvPr/>
          </p:nvSpPr>
          <p:spPr>
            <a:xfrm>
              <a:off x="288725" y="374732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0"/>
                  </a:moveTo>
                  <a:cubicBezTo>
                    <a:pt x="286" y="0"/>
                    <a:pt x="95" y="95"/>
                    <a:pt x="0" y="226"/>
                  </a:cubicBezTo>
                  <a:cubicBezTo>
                    <a:pt x="345" y="226"/>
                    <a:pt x="762" y="250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7"/>
            <p:cNvSpPr/>
            <p:nvPr/>
          </p:nvSpPr>
          <p:spPr>
            <a:xfrm>
              <a:off x="2307425" y="37467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31" y="143"/>
                  </a:cubicBezTo>
                  <a:cubicBezTo>
                    <a:pt x="191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7"/>
            <p:cNvSpPr/>
            <p:nvPr/>
          </p:nvSpPr>
          <p:spPr>
            <a:xfrm>
              <a:off x="5639075" y="374405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80" y="167"/>
                    <a:pt x="453" y="72"/>
                    <a:pt x="346" y="12"/>
                  </a:cubicBezTo>
                  <a:cubicBezTo>
                    <a:pt x="275" y="0"/>
                    <a:pt x="1" y="84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7"/>
            <p:cNvSpPr/>
            <p:nvPr/>
          </p:nvSpPr>
          <p:spPr>
            <a:xfrm>
              <a:off x="4302300" y="37440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7"/>
            <p:cNvSpPr/>
            <p:nvPr/>
          </p:nvSpPr>
          <p:spPr>
            <a:xfrm>
              <a:off x="1641850" y="3730650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656" y="0"/>
                  </a:moveTo>
                  <a:cubicBezTo>
                    <a:pt x="465" y="191"/>
                    <a:pt x="144" y="322"/>
                    <a:pt x="1" y="560"/>
                  </a:cubicBezTo>
                  <a:cubicBezTo>
                    <a:pt x="453" y="548"/>
                    <a:pt x="127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7"/>
            <p:cNvSpPr/>
            <p:nvPr/>
          </p:nvSpPr>
          <p:spPr>
            <a:xfrm>
              <a:off x="1514475" y="37410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3"/>
                    <a:pt x="321" y="24"/>
                  </a:cubicBezTo>
                  <a:cubicBezTo>
                    <a:pt x="262" y="0"/>
                    <a:pt x="0" y="83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7"/>
            <p:cNvSpPr/>
            <p:nvPr/>
          </p:nvSpPr>
          <p:spPr>
            <a:xfrm>
              <a:off x="1057850" y="37383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32"/>
                  </a:moveTo>
                  <a:cubicBezTo>
                    <a:pt x="168" y="168"/>
                    <a:pt x="429" y="72"/>
                    <a:pt x="310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7"/>
            <p:cNvSpPr/>
            <p:nvPr/>
          </p:nvSpPr>
          <p:spPr>
            <a:xfrm>
              <a:off x="2356825" y="37354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80"/>
                    <a:pt x="429" y="96"/>
                    <a:pt x="322" y="37"/>
                  </a:cubicBezTo>
                  <a:cubicBezTo>
                    <a:pt x="263" y="1"/>
                    <a:pt x="1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7"/>
            <p:cNvSpPr/>
            <p:nvPr/>
          </p:nvSpPr>
          <p:spPr>
            <a:xfrm>
              <a:off x="2462800" y="37306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7"/>
            <p:cNvSpPr/>
            <p:nvPr/>
          </p:nvSpPr>
          <p:spPr>
            <a:xfrm>
              <a:off x="5375650" y="37273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7"/>
            <p:cNvSpPr/>
            <p:nvPr/>
          </p:nvSpPr>
          <p:spPr>
            <a:xfrm>
              <a:off x="3533175" y="3727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7"/>
            <p:cNvSpPr/>
            <p:nvPr/>
          </p:nvSpPr>
          <p:spPr>
            <a:xfrm>
              <a:off x="622975" y="37297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7"/>
            <p:cNvSpPr/>
            <p:nvPr/>
          </p:nvSpPr>
          <p:spPr>
            <a:xfrm>
              <a:off x="4522575" y="37220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405" y="36"/>
                    <a:pt x="227" y="0"/>
                  </a:cubicBezTo>
                  <a:cubicBezTo>
                    <a:pt x="227" y="119"/>
                    <a:pt x="48" y="131"/>
                    <a:pt x="1" y="226"/>
                  </a:cubicBezTo>
                  <a:cubicBezTo>
                    <a:pt x="227" y="226"/>
                    <a:pt x="251" y="310"/>
                    <a:pt x="429" y="345"/>
                  </a:cubicBezTo>
                  <a:cubicBezTo>
                    <a:pt x="429" y="226"/>
                    <a:pt x="608" y="214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7"/>
            <p:cNvSpPr/>
            <p:nvPr/>
          </p:nvSpPr>
          <p:spPr>
            <a:xfrm>
              <a:off x="4024300" y="3721725"/>
              <a:ext cx="26525" cy="16400"/>
            </a:xfrm>
            <a:custGeom>
              <a:avLst/>
              <a:gdLst/>
              <a:ahLst/>
              <a:cxnLst/>
              <a:rect l="l" t="t" r="r" b="b"/>
              <a:pathLst>
                <a:path w="1061" h="656" extrusionOk="0">
                  <a:moveTo>
                    <a:pt x="1013" y="238"/>
                  </a:moveTo>
                  <a:cubicBezTo>
                    <a:pt x="1060" y="167"/>
                    <a:pt x="691" y="0"/>
                    <a:pt x="584" y="12"/>
                  </a:cubicBezTo>
                  <a:cubicBezTo>
                    <a:pt x="1" y="107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7"/>
            <p:cNvSpPr/>
            <p:nvPr/>
          </p:nvSpPr>
          <p:spPr>
            <a:xfrm>
              <a:off x="528025" y="3713075"/>
              <a:ext cx="31575" cy="15225"/>
            </a:xfrm>
            <a:custGeom>
              <a:avLst/>
              <a:gdLst/>
              <a:ahLst/>
              <a:cxnLst/>
              <a:rect l="l" t="t" r="r" b="b"/>
              <a:pathLst>
                <a:path w="1263" h="609" extrusionOk="0">
                  <a:moveTo>
                    <a:pt x="858" y="477"/>
                  </a:moveTo>
                  <a:cubicBezTo>
                    <a:pt x="1263" y="108"/>
                    <a:pt x="84" y="1"/>
                    <a:pt x="1" y="251"/>
                  </a:cubicBezTo>
                  <a:cubicBezTo>
                    <a:pt x="346" y="299"/>
                    <a:pt x="179" y="608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7"/>
            <p:cNvSpPr/>
            <p:nvPr/>
          </p:nvSpPr>
          <p:spPr>
            <a:xfrm>
              <a:off x="848600" y="3702375"/>
              <a:ext cx="39625" cy="18175"/>
            </a:xfrm>
            <a:custGeom>
              <a:avLst/>
              <a:gdLst/>
              <a:ahLst/>
              <a:cxnLst/>
              <a:rect l="l" t="t" r="r" b="b"/>
              <a:pathLst>
                <a:path w="1585" h="727" extrusionOk="0">
                  <a:moveTo>
                    <a:pt x="1299" y="679"/>
                  </a:moveTo>
                  <a:cubicBezTo>
                    <a:pt x="1477" y="548"/>
                    <a:pt x="1584" y="381"/>
                    <a:pt x="1525" y="119"/>
                  </a:cubicBezTo>
                  <a:cubicBezTo>
                    <a:pt x="810" y="179"/>
                    <a:pt x="513" y="48"/>
                    <a:pt x="1" y="0"/>
                  </a:cubicBezTo>
                  <a:cubicBezTo>
                    <a:pt x="263" y="322"/>
                    <a:pt x="346" y="727"/>
                    <a:pt x="1299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7"/>
            <p:cNvSpPr/>
            <p:nvPr/>
          </p:nvSpPr>
          <p:spPr>
            <a:xfrm>
              <a:off x="1138225" y="3699700"/>
              <a:ext cx="56875" cy="14600"/>
            </a:xfrm>
            <a:custGeom>
              <a:avLst/>
              <a:gdLst/>
              <a:ahLst/>
              <a:cxnLst/>
              <a:rect l="l" t="t" r="r" b="b"/>
              <a:pathLst>
                <a:path w="2275" h="584" extrusionOk="0">
                  <a:moveTo>
                    <a:pt x="798" y="572"/>
                  </a:moveTo>
                  <a:cubicBezTo>
                    <a:pt x="739" y="167"/>
                    <a:pt x="2275" y="584"/>
                    <a:pt x="1894" y="0"/>
                  </a:cubicBezTo>
                  <a:cubicBezTo>
                    <a:pt x="1274" y="60"/>
                    <a:pt x="763" y="167"/>
                    <a:pt x="143" y="226"/>
                  </a:cubicBezTo>
                  <a:cubicBezTo>
                    <a:pt x="1" y="524"/>
                    <a:pt x="608" y="453"/>
                    <a:pt x="79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7"/>
            <p:cNvSpPr/>
            <p:nvPr/>
          </p:nvSpPr>
          <p:spPr>
            <a:xfrm>
              <a:off x="5481625" y="3707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56"/>
                  </a:moveTo>
                  <a:cubicBezTo>
                    <a:pt x="167" y="179"/>
                    <a:pt x="441" y="96"/>
                    <a:pt x="334" y="37"/>
                  </a:cubicBezTo>
                  <a:cubicBezTo>
                    <a:pt x="274" y="1"/>
                    <a:pt x="1" y="96"/>
                    <a:pt x="108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7"/>
            <p:cNvSpPr/>
            <p:nvPr/>
          </p:nvSpPr>
          <p:spPr>
            <a:xfrm>
              <a:off x="5419125" y="37026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7"/>
            <p:cNvSpPr/>
            <p:nvPr/>
          </p:nvSpPr>
          <p:spPr>
            <a:xfrm>
              <a:off x="4332375" y="37020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7"/>
            <p:cNvSpPr/>
            <p:nvPr/>
          </p:nvSpPr>
          <p:spPr>
            <a:xfrm>
              <a:off x="6521050" y="3691050"/>
              <a:ext cx="35150" cy="17300"/>
            </a:xfrm>
            <a:custGeom>
              <a:avLst/>
              <a:gdLst/>
              <a:ahLst/>
              <a:cxnLst/>
              <a:rect l="l" t="t" r="r" b="b"/>
              <a:pathLst>
                <a:path w="1406" h="692" extrusionOk="0">
                  <a:moveTo>
                    <a:pt x="715" y="1"/>
                  </a:moveTo>
                  <a:cubicBezTo>
                    <a:pt x="679" y="215"/>
                    <a:pt x="0" y="84"/>
                    <a:pt x="60" y="346"/>
                  </a:cubicBezTo>
                  <a:cubicBezTo>
                    <a:pt x="441" y="691"/>
                    <a:pt x="1405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7"/>
            <p:cNvSpPr/>
            <p:nvPr/>
          </p:nvSpPr>
          <p:spPr>
            <a:xfrm>
              <a:off x="5476275" y="36988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0"/>
                    <a:pt x="0" y="96"/>
                    <a:pt x="119" y="143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7"/>
            <p:cNvSpPr/>
            <p:nvPr/>
          </p:nvSpPr>
          <p:spPr>
            <a:xfrm>
              <a:off x="7364900" y="36940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7"/>
            <p:cNvSpPr/>
            <p:nvPr/>
          </p:nvSpPr>
          <p:spPr>
            <a:xfrm>
              <a:off x="4811600" y="3683625"/>
              <a:ext cx="17575" cy="16975"/>
            </a:xfrm>
            <a:custGeom>
              <a:avLst/>
              <a:gdLst/>
              <a:ahLst/>
              <a:cxnLst/>
              <a:rect l="l" t="t" r="r" b="b"/>
              <a:pathLst>
                <a:path w="703" h="679" extrusionOk="0">
                  <a:moveTo>
                    <a:pt x="393" y="643"/>
                  </a:moveTo>
                  <a:cubicBezTo>
                    <a:pt x="465" y="500"/>
                    <a:pt x="703" y="417"/>
                    <a:pt x="608" y="203"/>
                  </a:cubicBezTo>
                  <a:cubicBezTo>
                    <a:pt x="1" y="0"/>
                    <a:pt x="1" y="679"/>
                    <a:pt x="393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7"/>
            <p:cNvSpPr/>
            <p:nvPr/>
          </p:nvSpPr>
          <p:spPr>
            <a:xfrm>
              <a:off x="4470775" y="36934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68" y="167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7"/>
            <p:cNvSpPr/>
            <p:nvPr/>
          </p:nvSpPr>
          <p:spPr>
            <a:xfrm>
              <a:off x="2202350" y="3683625"/>
              <a:ext cx="37525" cy="18475"/>
            </a:xfrm>
            <a:custGeom>
              <a:avLst/>
              <a:gdLst/>
              <a:ahLst/>
              <a:cxnLst/>
              <a:rect l="l" t="t" r="r" b="b"/>
              <a:pathLst>
                <a:path w="1501" h="739" extrusionOk="0">
                  <a:moveTo>
                    <a:pt x="191" y="417"/>
                  </a:moveTo>
                  <a:cubicBezTo>
                    <a:pt x="536" y="738"/>
                    <a:pt x="1477" y="417"/>
                    <a:pt x="1501" y="203"/>
                  </a:cubicBezTo>
                  <a:cubicBezTo>
                    <a:pt x="1060" y="262"/>
                    <a:pt x="0" y="0"/>
                    <a:pt x="191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7"/>
            <p:cNvSpPr/>
            <p:nvPr/>
          </p:nvSpPr>
          <p:spPr>
            <a:xfrm>
              <a:off x="1336175" y="367855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8" y="501"/>
                  </a:moveTo>
                  <a:cubicBezTo>
                    <a:pt x="834" y="346"/>
                    <a:pt x="726" y="1"/>
                    <a:pt x="60" y="60"/>
                  </a:cubicBezTo>
                  <a:cubicBezTo>
                    <a:pt x="0" y="310"/>
                    <a:pt x="119" y="477"/>
                    <a:pt x="488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7"/>
            <p:cNvSpPr/>
            <p:nvPr/>
          </p:nvSpPr>
          <p:spPr>
            <a:xfrm>
              <a:off x="7215175" y="3684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37"/>
                  </a:cubicBezTo>
                  <a:cubicBezTo>
                    <a:pt x="274" y="1"/>
                    <a:pt x="1" y="96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7"/>
            <p:cNvSpPr/>
            <p:nvPr/>
          </p:nvSpPr>
          <p:spPr>
            <a:xfrm>
              <a:off x="7258625" y="36818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7"/>
            <p:cNvSpPr/>
            <p:nvPr/>
          </p:nvSpPr>
          <p:spPr>
            <a:xfrm>
              <a:off x="5652775" y="3672300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1" y="537"/>
                  </a:moveTo>
                  <a:cubicBezTo>
                    <a:pt x="834" y="620"/>
                    <a:pt x="834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7"/>
            <p:cNvSpPr/>
            <p:nvPr/>
          </p:nvSpPr>
          <p:spPr>
            <a:xfrm>
              <a:off x="2266950" y="36788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56"/>
                  </a:moveTo>
                  <a:cubicBezTo>
                    <a:pt x="441" y="36"/>
                    <a:pt x="60" y="1"/>
                    <a:pt x="0" y="156"/>
                  </a:cubicBezTo>
                  <a:cubicBezTo>
                    <a:pt x="238" y="156"/>
                    <a:pt x="345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7"/>
            <p:cNvSpPr/>
            <p:nvPr/>
          </p:nvSpPr>
          <p:spPr>
            <a:xfrm>
              <a:off x="882550" y="3663375"/>
              <a:ext cx="32750" cy="18775"/>
            </a:xfrm>
            <a:custGeom>
              <a:avLst/>
              <a:gdLst/>
              <a:ahLst/>
              <a:cxnLst/>
              <a:rect l="l" t="t" r="r" b="b"/>
              <a:pathLst>
                <a:path w="1310" h="751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1"/>
                  </a:cubicBezTo>
                  <a:cubicBezTo>
                    <a:pt x="48" y="155"/>
                    <a:pt x="0" y="751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7"/>
            <p:cNvSpPr/>
            <p:nvPr/>
          </p:nvSpPr>
          <p:spPr>
            <a:xfrm>
              <a:off x="5041700" y="36708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7"/>
            <p:cNvSpPr/>
            <p:nvPr/>
          </p:nvSpPr>
          <p:spPr>
            <a:xfrm>
              <a:off x="4978300" y="3668725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03"/>
                    <a:pt x="238" y="263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7"/>
            <p:cNvSpPr/>
            <p:nvPr/>
          </p:nvSpPr>
          <p:spPr>
            <a:xfrm>
              <a:off x="1294500" y="3658925"/>
              <a:ext cx="16100" cy="13700"/>
            </a:xfrm>
            <a:custGeom>
              <a:avLst/>
              <a:gdLst/>
              <a:ahLst/>
              <a:cxnLst/>
              <a:rect l="l" t="t" r="r" b="b"/>
              <a:pathLst>
                <a:path w="644" h="548" extrusionOk="0">
                  <a:moveTo>
                    <a:pt x="429" y="500"/>
                  </a:moveTo>
                  <a:cubicBezTo>
                    <a:pt x="441" y="429"/>
                    <a:pt x="465" y="369"/>
                    <a:pt x="643" y="381"/>
                  </a:cubicBezTo>
                  <a:lnTo>
                    <a:pt x="643" y="155"/>
                  </a:lnTo>
                  <a:cubicBezTo>
                    <a:pt x="107" y="0"/>
                    <a:pt x="0" y="548"/>
                    <a:pt x="429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7"/>
            <p:cNvSpPr/>
            <p:nvPr/>
          </p:nvSpPr>
          <p:spPr>
            <a:xfrm>
              <a:off x="4340400" y="36651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7"/>
            <p:cNvSpPr/>
            <p:nvPr/>
          </p:nvSpPr>
          <p:spPr>
            <a:xfrm>
              <a:off x="265500" y="3660400"/>
              <a:ext cx="18175" cy="8350"/>
            </a:xfrm>
            <a:custGeom>
              <a:avLst/>
              <a:gdLst/>
              <a:ahLst/>
              <a:cxnLst/>
              <a:rect l="l" t="t" r="r" b="b"/>
              <a:pathLst>
                <a:path w="727" h="334" extrusionOk="0">
                  <a:moveTo>
                    <a:pt x="727" y="334"/>
                  </a:moveTo>
                  <a:lnTo>
                    <a:pt x="727" y="1"/>
                  </a:lnTo>
                  <a:lnTo>
                    <a:pt x="286" y="1"/>
                  </a:lnTo>
                  <a:cubicBezTo>
                    <a:pt x="274" y="143"/>
                    <a:pt x="0" y="155"/>
                    <a:pt x="84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7"/>
            <p:cNvSpPr/>
            <p:nvPr/>
          </p:nvSpPr>
          <p:spPr>
            <a:xfrm>
              <a:off x="6853825" y="3659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0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7"/>
            <p:cNvSpPr/>
            <p:nvPr/>
          </p:nvSpPr>
          <p:spPr>
            <a:xfrm>
              <a:off x="4370175" y="3654750"/>
              <a:ext cx="18175" cy="14000"/>
            </a:xfrm>
            <a:custGeom>
              <a:avLst/>
              <a:gdLst/>
              <a:ahLst/>
              <a:cxnLst/>
              <a:rect l="l" t="t" r="r" b="b"/>
              <a:pathLst>
                <a:path w="727" h="560" extrusionOk="0">
                  <a:moveTo>
                    <a:pt x="667" y="441"/>
                  </a:moveTo>
                  <a:cubicBezTo>
                    <a:pt x="727" y="191"/>
                    <a:pt x="620" y="24"/>
                    <a:pt x="227" y="0"/>
                  </a:cubicBezTo>
                  <a:cubicBezTo>
                    <a:pt x="274" y="191"/>
                    <a:pt x="1" y="560"/>
                    <a:pt x="6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7"/>
            <p:cNvSpPr/>
            <p:nvPr/>
          </p:nvSpPr>
          <p:spPr>
            <a:xfrm>
              <a:off x="3330175" y="3643125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6"/>
                  </a:moveTo>
                  <a:cubicBezTo>
                    <a:pt x="1810" y="465"/>
                    <a:pt x="715" y="156"/>
                    <a:pt x="83" y="1"/>
                  </a:cubicBezTo>
                  <a:cubicBezTo>
                    <a:pt x="0" y="537"/>
                    <a:pt x="476" y="787"/>
                    <a:pt x="1167" y="9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7"/>
            <p:cNvSpPr/>
            <p:nvPr/>
          </p:nvSpPr>
          <p:spPr>
            <a:xfrm>
              <a:off x="6872875" y="3656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6"/>
                  </a:moveTo>
                  <a:cubicBezTo>
                    <a:pt x="179" y="179"/>
                    <a:pt x="453" y="96"/>
                    <a:pt x="346" y="48"/>
                  </a:cubicBezTo>
                  <a:cubicBezTo>
                    <a:pt x="274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7"/>
            <p:cNvSpPr/>
            <p:nvPr/>
          </p:nvSpPr>
          <p:spPr>
            <a:xfrm>
              <a:off x="655725" y="3656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79"/>
                    <a:pt x="429" y="96"/>
                    <a:pt x="322" y="48"/>
                  </a:cubicBezTo>
                  <a:cubicBezTo>
                    <a:pt x="262" y="1"/>
                    <a:pt x="0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7"/>
            <p:cNvSpPr/>
            <p:nvPr/>
          </p:nvSpPr>
          <p:spPr>
            <a:xfrm>
              <a:off x="4302300" y="3653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7"/>
            <p:cNvSpPr/>
            <p:nvPr/>
          </p:nvSpPr>
          <p:spPr>
            <a:xfrm>
              <a:off x="1506125" y="3644625"/>
              <a:ext cx="27700" cy="16100"/>
            </a:xfrm>
            <a:custGeom>
              <a:avLst/>
              <a:gdLst/>
              <a:ahLst/>
              <a:cxnLst/>
              <a:rect l="l" t="t" r="r" b="b"/>
              <a:pathLst>
                <a:path w="1108" h="644" extrusionOk="0">
                  <a:moveTo>
                    <a:pt x="882" y="512"/>
                  </a:moveTo>
                  <a:cubicBezTo>
                    <a:pt x="1108" y="227"/>
                    <a:pt x="155" y="1"/>
                    <a:pt x="1" y="286"/>
                  </a:cubicBezTo>
                  <a:cubicBezTo>
                    <a:pt x="346" y="334"/>
                    <a:pt x="191" y="643"/>
                    <a:pt x="882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7"/>
            <p:cNvSpPr/>
            <p:nvPr/>
          </p:nvSpPr>
          <p:spPr>
            <a:xfrm>
              <a:off x="454800" y="36514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7" y="238"/>
                  </a:moveTo>
                  <a:cubicBezTo>
                    <a:pt x="537" y="119"/>
                    <a:pt x="715" y="96"/>
                    <a:pt x="751" y="12"/>
                  </a:cubicBezTo>
                  <a:cubicBezTo>
                    <a:pt x="417" y="24"/>
                    <a:pt x="1" y="0"/>
                    <a:pt x="96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7"/>
            <p:cNvSpPr/>
            <p:nvPr/>
          </p:nvSpPr>
          <p:spPr>
            <a:xfrm>
              <a:off x="2223475" y="3651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75" y="24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7"/>
            <p:cNvSpPr/>
            <p:nvPr/>
          </p:nvSpPr>
          <p:spPr>
            <a:xfrm>
              <a:off x="1726400" y="3650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7"/>
            <p:cNvSpPr/>
            <p:nvPr/>
          </p:nvSpPr>
          <p:spPr>
            <a:xfrm>
              <a:off x="5737025" y="36398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3"/>
                    <a:pt x="345" y="24"/>
                  </a:cubicBezTo>
                  <a:cubicBezTo>
                    <a:pt x="262" y="0"/>
                    <a:pt x="0" y="83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7"/>
            <p:cNvSpPr/>
            <p:nvPr/>
          </p:nvSpPr>
          <p:spPr>
            <a:xfrm>
              <a:off x="4544000" y="36321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20"/>
                  </a:moveTo>
                  <a:lnTo>
                    <a:pt x="1" y="334"/>
                  </a:lnTo>
                  <a:cubicBezTo>
                    <a:pt x="406" y="715"/>
                    <a:pt x="1072" y="0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7"/>
            <p:cNvSpPr/>
            <p:nvPr/>
          </p:nvSpPr>
          <p:spPr>
            <a:xfrm>
              <a:off x="3715325" y="36398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7"/>
            <p:cNvSpPr/>
            <p:nvPr/>
          </p:nvSpPr>
          <p:spPr>
            <a:xfrm>
              <a:off x="2168425" y="3635100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464" y="334"/>
                  </a:moveTo>
                  <a:cubicBezTo>
                    <a:pt x="441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79"/>
                    <a:pt x="0" y="382"/>
                    <a:pt x="464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7"/>
            <p:cNvSpPr/>
            <p:nvPr/>
          </p:nvSpPr>
          <p:spPr>
            <a:xfrm>
              <a:off x="4340400" y="36368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80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7"/>
            <p:cNvSpPr/>
            <p:nvPr/>
          </p:nvSpPr>
          <p:spPr>
            <a:xfrm>
              <a:off x="2625625" y="363390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38" y="144"/>
                    <a:pt x="345" y="310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7"/>
            <p:cNvSpPr/>
            <p:nvPr/>
          </p:nvSpPr>
          <p:spPr>
            <a:xfrm>
              <a:off x="2560725" y="36351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7"/>
            <p:cNvSpPr/>
            <p:nvPr/>
          </p:nvSpPr>
          <p:spPr>
            <a:xfrm>
              <a:off x="2190150" y="3632125"/>
              <a:ext cx="16975" cy="8950"/>
            </a:xfrm>
            <a:custGeom>
              <a:avLst/>
              <a:gdLst/>
              <a:ahLst/>
              <a:cxnLst/>
              <a:rect l="l" t="t" r="r" b="b"/>
              <a:pathLst>
                <a:path w="679" h="358" extrusionOk="0">
                  <a:moveTo>
                    <a:pt x="679" y="334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50"/>
                    <a:pt x="203" y="358"/>
                    <a:pt x="67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7"/>
            <p:cNvSpPr/>
            <p:nvPr/>
          </p:nvSpPr>
          <p:spPr>
            <a:xfrm>
              <a:off x="1701975" y="36315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" y="203"/>
                    <a:pt x="180" y="263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7"/>
            <p:cNvSpPr/>
            <p:nvPr/>
          </p:nvSpPr>
          <p:spPr>
            <a:xfrm>
              <a:off x="7158325" y="36294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7"/>
            <p:cNvSpPr/>
            <p:nvPr/>
          </p:nvSpPr>
          <p:spPr>
            <a:xfrm>
              <a:off x="4628550" y="36255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7"/>
            <p:cNvSpPr/>
            <p:nvPr/>
          </p:nvSpPr>
          <p:spPr>
            <a:xfrm>
              <a:off x="2180025" y="36208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5"/>
                  </a:moveTo>
                  <a:cubicBezTo>
                    <a:pt x="429" y="226"/>
                    <a:pt x="608" y="214"/>
                    <a:pt x="655" y="119"/>
                  </a:cubicBezTo>
                  <a:cubicBezTo>
                    <a:pt x="429" y="119"/>
                    <a:pt x="393" y="36"/>
                    <a:pt x="227" y="0"/>
                  </a:cubicBezTo>
                  <a:cubicBezTo>
                    <a:pt x="227" y="119"/>
                    <a:pt x="36" y="131"/>
                    <a:pt x="0" y="226"/>
                  </a:cubicBezTo>
                  <a:cubicBezTo>
                    <a:pt x="227" y="226"/>
                    <a:pt x="262" y="310"/>
                    <a:pt x="42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7"/>
            <p:cNvSpPr/>
            <p:nvPr/>
          </p:nvSpPr>
          <p:spPr>
            <a:xfrm>
              <a:off x="1625500" y="3614275"/>
              <a:ext cx="23225" cy="16975"/>
            </a:xfrm>
            <a:custGeom>
              <a:avLst/>
              <a:gdLst/>
              <a:ahLst/>
              <a:cxnLst/>
              <a:rect l="l" t="t" r="r" b="b"/>
              <a:pathLst>
                <a:path w="929" h="679" extrusionOk="0">
                  <a:moveTo>
                    <a:pt x="881" y="607"/>
                  </a:moveTo>
                  <a:cubicBezTo>
                    <a:pt x="929" y="274"/>
                    <a:pt x="917" y="0"/>
                    <a:pt x="226" y="36"/>
                  </a:cubicBezTo>
                  <a:cubicBezTo>
                    <a:pt x="226" y="202"/>
                    <a:pt x="119" y="298"/>
                    <a:pt x="0" y="381"/>
                  </a:cubicBezTo>
                  <a:cubicBezTo>
                    <a:pt x="441" y="381"/>
                    <a:pt x="286" y="679"/>
                    <a:pt x="881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7"/>
            <p:cNvSpPr/>
            <p:nvPr/>
          </p:nvSpPr>
          <p:spPr>
            <a:xfrm>
              <a:off x="7155650" y="36232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7"/>
            <p:cNvSpPr/>
            <p:nvPr/>
          </p:nvSpPr>
          <p:spPr>
            <a:xfrm>
              <a:off x="6987175" y="36232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107" y="131"/>
                  </a:moveTo>
                  <a:cubicBezTo>
                    <a:pt x="167" y="155"/>
                    <a:pt x="429" y="72"/>
                    <a:pt x="322" y="12"/>
                  </a:cubicBezTo>
                  <a:cubicBezTo>
                    <a:pt x="262" y="0"/>
                    <a:pt x="0" y="72"/>
                    <a:pt x="10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7"/>
            <p:cNvSpPr/>
            <p:nvPr/>
          </p:nvSpPr>
          <p:spPr>
            <a:xfrm>
              <a:off x="4441025" y="36205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5" y="60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7"/>
            <p:cNvSpPr/>
            <p:nvPr/>
          </p:nvSpPr>
          <p:spPr>
            <a:xfrm>
              <a:off x="2729200" y="3610700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65" y="393"/>
                    <a:pt x="655" y="405"/>
                  </a:cubicBezTo>
                  <a:lnTo>
                    <a:pt x="655" y="179"/>
                  </a:lnTo>
                  <a:cubicBezTo>
                    <a:pt x="119" y="0"/>
                    <a:pt x="0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7"/>
            <p:cNvSpPr/>
            <p:nvPr/>
          </p:nvSpPr>
          <p:spPr>
            <a:xfrm>
              <a:off x="6560325" y="3617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79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7"/>
            <p:cNvSpPr/>
            <p:nvPr/>
          </p:nvSpPr>
          <p:spPr>
            <a:xfrm>
              <a:off x="4533300" y="36118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7"/>
            <p:cNvSpPr/>
            <p:nvPr/>
          </p:nvSpPr>
          <p:spPr>
            <a:xfrm>
              <a:off x="1346275" y="3609200"/>
              <a:ext cx="18500" cy="11050"/>
            </a:xfrm>
            <a:custGeom>
              <a:avLst/>
              <a:gdLst/>
              <a:ahLst/>
              <a:cxnLst/>
              <a:rect l="l" t="t" r="r" b="b"/>
              <a:pathLst>
                <a:path w="740" h="442" extrusionOk="0">
                  <a:moveTo>
                    <a:pt x="739" y="120"/>
                  </a:moveTo>
                  <a:cubicBezTo>
                    <a:pt x="442" y="120"/>
                    <a:pt x="263" y="60"/>
                    <a:pt x="84" y="1"/>
                  </a:cubicBezTo>
                  <a:cubicBezTo>
                    <a:pt x="1" y="358"/>
                    <a:pt x="680" y="441"/>
                    <a:pt x="739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7"/>
            <p:cNvSpPr/>
            <p:nvPr/>
          </p:nvSpPr>
          <p:spPr>
            <a:xfrm>
              <a:off x="3519775" y="3611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80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7"/>
            <p:cNvSpPr/>
            <p:nvPr/>
          </p:nvSpPr>
          <p:spPr>
            <a:xfrm>
              <a:off x="1401350" y="3593725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3"/>
                    <a:pt x="977" y="763"/>
                    <a:pt x="1584" y="643"/>
                  </a:cubicBezTo>
                  <a:cubicBezTo>
                    <a:pt x="1406" y="322"/>
                    <a:pt x="1227" y="1"/>
                    <a:pt x="274" y="72"/>
                  </a:cubicBezTo>
                  <a:cubicBezTo>
                    <a:pt x="96" y="203"/>
                    <a:pt x="1" y="370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7"/>
            <p:cNvSpPr/>
            <p:nvPr/>
          </p:nvSpPr>
          <p:spPr>
            <a:xfrm>
              <a:off x="1794250" y="360087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7"/>
            <p:cNvSpPr/>
            <p:nvPr/>
          </p:nvSpPr>
          <p:spPr>
            <a:xfrm>
              <a:off x="4038875" y="36011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8" y="84"/>
                    <a:pt x="430" y="107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7"/>
            <p:cNvSpPr/>
            <p:nvPr/>
          </p:nvSpPr>
          <p:spPr>
            <a:xfrm>
              <a:off x="1870150" y="35979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191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7"/>
            <p:cNvSpPr/>
            <p:nvPr/>
          </p:nvSpPr>
          <p:spPr>
            <a:xfrm>
              <a:off x="1546600" y="36002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7"/>
            <p:cNvSpPr/>
            <p:nvPr/>
          </p:nvSpPr>
          <p:spPr>
            <a:xfrm>
              <a:off x="4168675" y="3592825"/>
              <a:ext cx="16675" cy="6575"/>
            </a:xfrm>
            <a:custGeom>
              <a:avLst/>
              <a:gdLst/>
              <a:ahLst/>
              <a:cxnLst/>
              <a:rect l="l" t="t" r="r" b="b"/>
              <a:pathLst>
                <a:path w="667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8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7"/>
            <p:cNvSpPr/>
            <p:nvPr/>
          </p:nvSpPr>
          <p:spPr>
            <a:xfrm>
              <a:off x="3337900" y="359550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51" y="37"/>
                    <a:pt x="1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7"/>
            <p:cNvSpPr/>
            <p:nvPr/>
          </p:nvSpPr>
          <p:spPr>
            <a:xfrm>
              <a:off x="1949050" y="35949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7"/>
            <p:cNvSpPr/>
            <p:nvPr/>
          </p:nvSpPr>
          <p:spPr>
            <a:xfrm>
              <a:off x="6935675" y="35925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7"/>
                    <a:pt x="1" y="1"/>
                    <a:pt x="1" y="120"/>
                  </a:cubicBezTo>
                  <a:cubicBezTo>
                    <a:pt x="167" y="96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7"/>
            <p:cNvSpPr/>
            <p:nvPr/>
          </p:nvSpPr>
          <p:spPr>
            <a:xfrm>
              <a:off x="4571100" y="35836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91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7"/>
            <p:cNvSpPr/>
            <p:nvPr/>
          </p:nvSpPr>
          <p:spPr>
            <a:xfrm>
              <a:off x="1837725" y="3584500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6"/>
                  </a:cubicBezTo>
                  <a:cubicBezTo>
                    <a:pt x="167" y="84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7"/>
            <p:cNvSpPr/>
            <p:nvPr/>
          </p:nvSpPr>
          <p:spPr>
            <a:xfrm>
              <a:off x="1381125" y="3580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3"/>
                  </a:moveTo>
                  <a:cubicBezTo>
                    <a:pt x="226" y="84"/>
                    <a:pt x="48" y="1"/>
                    <a:pt x="0" y="143"/>
                  </a:cubicBezTo>
                  <a:cubicBezTo>
                    <a:pt x="0" y="203"/>
                    <a:pt x="179" y="263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7"/>
            <p:cNvSpPr/>
            <p:nvPr/>
          </p:nvSpPr>
          <p:spPr>
            <a:xfrm>
              <a:off x="3639125" y="35806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7"/>
            <p:cNvSpPr/>
            <p:nvPr/>
          </p:nvSpPr>
          <p:spPr>
            <a:xfrm>
              <a:off x="2163950" y="357170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3" y="167"/>
                  </a:moveTo>
                  <a:cubicBezTo>
                    <a:pt x="0" y="0"/>
                    <a:pt x="0" y="667"/>
                    <a:pt x="643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7"/>
            <p:cNvSpPr/>
            <p:nvPr/>
          </p:nvSpPr>
          <p:spPr>
            <a:xfrm>
              <a:off x="5411075" y="3577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43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7"/>
            <p:cNvSpPr/>
            <p:nvPr/>
          </p:nvSpPr>
          <p:spPr>
            <a:xfrm>
              <a:off x="5133975" y="35779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1" y="36"/>
                  </a:moveTo>
                  <a:cubicBezTo>
                    <a:pt x="262" y="1"/>
                    <a:pt x="0" y="96"/>
                    <a:pt x="95" y="143"/>
                  </a:cubicBezTo>
                  <a:cubicBezTo>
                    <a:pt x="179" y="167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7"/>
            <p:cNvSpPr/>
            <p:nvPr/>
          </p:nvSpPr>
          <p:spPr>
            <a:xfrm>
              <a:off x="1992500" y="3570200"/>
              <a:ext cx="20550" cy="8675"/>
            </a:xfrm>
            <a:custGeom>
              <a:avLst/>
              <a:gdLst/>
              <a:ahLst/>
              <a:cxnLst/>
              <a:rect l="l" t="t" r="r" b="b"/>
              <a:pathLst>
                <a:path w="822" h="347" extrusionOk="0">
                  <a:moveTo>
                    <a:pt x="120" y="346"/>
                  </a:moveTo>
                  <a:lnTo>
                    <a:pt x="774" y="346"/>
                  </a:lnTo>
                  <a:cubicBezTo>
                    <a:pt x="739" y="215"/>
                    <a:pt x="822" y="13"/>
                    <a:pt x="548" y="1"/>
                  </a:cubicBezTo>
                  <a:cubicBezTo>
                    <a:pt x="536" y="180"/>
                    <a:pt x="0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7"/>
            <p:cNvSpPr/>
            <p:nvPr/>
          </p:nvSpPr>
          <p:spPr>
            <a:xfrm>
              <a:off x="2307425" y="35720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31" y="155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7"/>
            <p:cNvSpPr/>
            <p:nvPr/>
          </p:nvSpPr>
          <p:spPr>
            <a:xfrm>
              <a:off x="3607575" y="3560975"/>
              <a:ext cx="23550" cy="13125"/>
            </a:xfrm>
            <a:custGeom>
              <a:avLst/>
              <a:gdLst/>
              <a:ahLst/>
              <a:cxnLst/>
              <a:rect l="l" t="t" r="r" b="b"/>
              <a:pathLst>
                <a:path w="942" h="525" extrusionOk="0">
                  <a:moveTo>
                    <a:pt x="941" y="477"/>
                  </a:moveTo>
                  <a:lnTo>
                    <a:pt x="941" y="25"/>
                  </a:lnTo>
                  <a:cubicBezTo>
                    <a:pt x="525" y="1"/>
                    <a:pt x="465" y="144"/>
                    <a:pt x="72" y="144"/>
                  </a:cubicBezTo>
                  <a:cubicBezTo>
                    <a:pt x="1" y="441"/>
                    <a:pt x="370" y="525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7"/>
            <p:cNvSpPr/>
            <p:nvPr/>
          </p:nvSpPr>
          <p:spPr>
            <a:xfrm>
              <a:off x="1315925" y="3563075"/>
              <a:ext cx="21750" cy="11925"/>
            </a:xfrm>
            <a:custGeom>
              <a:avLst/>
              <a:gdLst/>
              <a:ahLst/>
              <a:cxnLst/>
              <a:rect l="l" t="t" r="r" b="b"/>
              <a:pathLst>
                <a:path w="870" h="477" extrusionOk="0">
                  <a:moveTo>
                    <a:pt x="870" y="393"/>
                  </a:moveTo>
                  <a:lnTo>
                    <a:pt x="870" y="48"/>
                  </a:lnTo>
                  <a:cubicBezTo>
                    <a:pt x="536" y="60"/>
                    <a:pt x="60" y="0"/>
                    <a:pt x="1" y="167"/>
                  </a:cubicBezTo>
                  <a:cubicBezTo>
                    <a:pt x="441" y="167"/>
                    <a:pt x="274" y="476"/>
                    <a:pt x="870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7"/>
            <p:cNvSpPr/>
            <p:nvPr/>
          </p:nvSpPr>
          <p:spPr>
            <a:xfrm>
              <a:off x="1663875" y="3552650"/>
              <a:ext cx="32775" cy="17575"/>
            </a:xfrm>
            <a:custGeom>
              <a:avLst/>
              <a:gdLst/>
              <a:ahLst/>
              <a:cxnLst/>
              <a:rect l="l" t="t" r="r" b="b"/>
              <a:pathLst>
                <a:path w="1311" h="703" extrusionOk="0">
                  <a:moveTo>
                    <a:pt x="1" y="262"/>
                  </a:moveTo>
                  <a:cubicBezTo>
                    <a:pt x="239" y="512"/>
                    <a:pt x="596" y="703"/>
                    <a:pt x="1311" y="703"/>
                  </a:cubicBezTo>
                  <a:lnTo>
                    <a:pt x="1311" y="143"/>
                  </a:lnTo>
                  <a:cubicBezTo>
                    <a:pt x="930" y="203"/>
                    <a:pt x="13" y="0"/>
                    <a:pt x="1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7"/>
            <p:cNvSpPr/>
            <p:nvPr/>
          </p:nvSpPr>
          <p:spPr>
            <a:xfrm>
              <a:off x="875700" y="3553250"/>
              <a:ext cx="36325" cy="17275"/>
            </a:xfrm>
            <a:custGeom>
              <a:avLst/>
              <a:gdLst/>
              <a:ahLst/>
              <a:cxnLst/>
              <a:rect l="l" t="t" r="r" b="b"/>
              <a:pathLst>
                <a:path w="1453" h="691" extrusionOk="0">
                  <a:moveTo>
                    <a:pt x="1096" y="0"/>
                  </a:moveTo>
                  <a:cubicBezTo>
                    <a:pt x="405" y="24"/>
                    <a:pt x="48" y="203"/>
                    <a:pt x="0" y="560"/>
                  </a:cubicBezTo>
                  <a:cubicBezTo>
                    <a:pt x="429" y="524"/>
                    <a:pt x="476" y="691"/>
                    <a:pt x="881" y="679"/>
                  </a:cubicBezTo>
                  <a:cubicBezTo>
                    <a:pt x="1024" y="441"/>
                    <a:pt x="1453" y="179"/>
                    <a:pt x="109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7"/>
            <p:cNvSpPr/>
            <p:nvPr/>
          </p:nvSpPr>
          <p:spPr>
            <a:xfrm>
              <a:off x="4631225" y="35586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29" y="346"/>
                  </a:moveTo>
                  <a:cubicBezTo>
                    <a:pt x="393" y="215"/>
                    <a:pt x="477" y="36"/>
                    <a:pt x="215" y="1"/>
                  </a:cubicBezTo>
                  <a:cubicBezTo>
                    <a:pt x="203" y="84"/>
                    <a:pt x="191" y="143"/>
                    <a:pt x="0" y="120"/>
                  </a:cubicBezTo>
                  <a:cubicBezTo>
                    <a:pt x="24" y="263"/>
                    <a:pt x="60" y="39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7"/>
            <p:cNvSpPr/>
            <p:nvPr/>
          </p:nvSpPr>
          <p:spPr>
            <a:xfrm>
              <a:off x="2155900" y="3563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68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7"/>
            <p:cNvSpPr/>
            <p:nvPr/>
          </p:nvSpPr>
          <p:spPr>
            <a:xfrm>
              <a:off x="3451600" y="35583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7"/>
            <p:cNvSpPr/>
            <p:nvPr/>
          </p:nvSpPr>
          <p:spPr>
            <a:xfrm>
              <a:off x="1987150" y="35583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7"/>
            <p:cNvSpPr/>
            <p:nvPr/>
          </p:nvSpPr>
          <p:spPr>
            <a:xfrm>
              <a:off x="3125675" y="35562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4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7"/>
            <p:cNvSpPr/>
            <p:nvPr/>
          </p:nvSpPr>
          <p:spPr>
            <a:xfrm>
              <a:off x="3753425" y="35523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8" y="179"/>
                    <a:pt x="429" y="96"/>
                    <a:pt x="334" y="36"/>
                  </a:cubicBezTo>
                  <a:cubicBezTo>
                    <a:pt x="275" y="1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7"/>
            <p:cNvSpPr/>
            <p:nvPr/>
          </p:nvSpPr>
          <p:spPr>
            <a:xfrm>
              <a:off x="2894700" y="35523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7"/>
            <p:cNvSpPr/>
            <p:nvPr/>
          </p:nvSpPr>
          <p:spPr>
            <a:xfrm>
              <a:off x="5791200" y="35467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7"/>
            <p:cNvSpPr/>
            <p:nvPr/>
          </p:nvSpPr>
          <p:spPr>
            <a:xfrm>
              <a:off x="2139550" y="35467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6"/>
                    <a:pt x="95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7"/>
            <p:cNvSpPr/>
            <p:nvPr/>
          </p:nvSpPr>
          <p:spPr>
            <a:xfrm>
              <a:off x="4652650" y="3541925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7"/>
            <p:cNvSpPr/>
            <p:nvPr/>
          </p:nvSpPr>
          <p:spPr>
            <a:xfrm>
              <a:off x="3742425" y="3530925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334" y="0"/>
                  </a:moveTo>
                  <a:cubicBezTo>
                    <a:pt x="0" y="155"/>
                    <a:pt x="96" y="500"/>
                    <a:pt x="774" y="441"/>
                  </a:cubicBezTo>
                  <a:cubicBezTo>
                    <a:pt x="834" y="191"/>
                    <a:pt x="715" y="24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7"/>
            <p:cNvSpPr/>
            <p:nvPr/>
          </p:nvSpPr>
          <p:spPr>
            <a:xfrm>
              <a:off x="2845575" y="3538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25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7"/>
            <p:cNvSpPr/>
            <p:nvPr/>
          </p:nvSpPr>
          <p:spPr>
            <a:xfrm>
              <a:off x="6392450" y="3519900"/>
              <a:ext cx="28000" cy="19975"/>
            </a:xfrm>
            <a:custGeom>
              <a:avLst/>
              <a:gdLst/>
              <a:ahLst/>
              <a:cxnLst/>
              <a:rect l="l" t="t" r="r" b="b"/>
              <a:pathLst>
                <a:path w="1120" h="799" extrusionOk="0">
                  <a:moveTo>
                    <a:pt x="632" y="775"/>
                  </a:moveTo>
                  <a:cubicBezTo>
                    <a:pt x="572" y="453"/>
                    <a:pt x="1120" y="441"/>
                    <a:pt x="1060" y="108"/>
                  </a:cubicBezTo>
                  <a:cubicBezTo>
                    <a:pt x="1" y="1"/>
                    <a:pt x="96" y="799"/>
                    <a:pt x="632" y="7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7"/>
            <p:cNvSpPr/>
            <p:nvPr/>
          </p:nvSpPr>
          <p:spPr>
            <a:xfrm>
              <a:off x="2313075" y="3535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8" y="144"/>
                  </a:moveTo>
                  <a:cubicBezTo>
                    <a:pt x="167" y="179"/>
                    <a:pt x="441" y="84"/>
                    <a:pt x="334" y="25"/>
                  </a:cubicBezTo>
                  <a:cubicBezTo>
                    <a:pt x="274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7"/>
            <p:cNvSpPr/>
            <p:nvPr/>
          </p:nvSpPr>
          <p:spPr>
            <a:xfrm>
              <a:off x="1677275" y="35356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7"/>
            <p:cNvSpPr/>
            <p:nvPr/>
          </p:nvSpPr>
          <p:spPr>
            <a:xfrm>
              <a:off x="4084125" y="3519300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798" y="680"/>
                  </a:moveTo>
                  <a:cubicBezTo>
                    <a:pt x="977" y="549"/>
                    <a:pt x="1072" y="382"/>
                    <a:pt x="1013" y="120"/>
                  </a:cubicBezTo>
                  <a:cubicBezTo>
                    <a:pt x="715" y="120"/>
                    <a:pt x="536" y="61"/>
                    <a:pt x="358" y="1"/>
                  </a:cubicBezTo>
                  <a:cubicBezTo>
                    <a:pt x="1" y="191"/>
                    <a:pt x="96" y="715"/>
                    <a:pt x="798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7"/>
            <p:cNvSpPr/>
            <p:nvPr/>
          </p:nvSpPr>
          <p:spPr>
            <a:xfrm>
              <a:off x="2343725" y="3523775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20" y="501"/>
                  </a:moveTo>
                  <a:lnTo>
                    <a:pt x="620" y="167"/>
                  </a:lnTo>
                  <a:cubicBezTo>
                    <a:pt x="1" y="1"/>
                    <a:pt x="1" y="667"/>
                    <a:pt x="620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7"/>
            <p:cNvSpPr/>
            <p:nvPr/>
          </p:nvSpPr>
          <p:spPr>
            <a:xfrm>
              <a:off x="5345900" y="35300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7"/>
            <p:cNvSpPr/>
            <p:nvPr/>
          </p:nvSpPr>
          <p:spPr>
            <a:xfrm>
              <a:off x="2277050" y="3525275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691" y="345"/>
                  </a:moveTo>
                  <a:lnTo>
                    <a:pt x="691" y="0"/>
                  </a:lnTo>
                  <a:lnTo>
                    <a:pt x="37" y="0"/>
                  </a:lnTo>
                  <a:cubicBezTo>
                    <a:pt x="1" y="238"/>
                    <a:pt x="215" y="357"/>
                    <a:pt x="69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7"/>
            <p:cNvSpPr/>
            <p:nvPr/>
          </p:nvSpPr>
          <p:spPr>
            <a:xfrm>
              <a:off x="1646925" y="3522300"/>
              <a:ext cx="11325" cy="10125"/>
            </a:xfrm>
            <a:custGeom>
              <a:avLst/>
              <a:gdLst/>
              <a:ahLst/>
              <a:cxnLst/>
              <a:rect l="l" t="t" r="r" b="b"/>
              <a:pathLst>
                <a:path w="453" h="405" extrusionOk="0">
                  <a:moveTo>
                    <a:pt x="453" y="345"/>
                  </a:moveTo>
                  <a:lnTo>
                    <a:pt x="453" y="119"/>
                  </a:lnTo>
                  <a:cubicBezTo>
                    <a:pt x="250" y="119"/>
                    <a:pt x="203" y="24"/>
                    <a:pt x="24" y="0"/>
                  </a:cubicBezTo>
                  <a:cubicBezTo>
                    <a:pt x="36" y="179"/>
                    <a:pt x="0" y="405"/>
                    <a:pt x="453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7"/>
            <p:cNvSpPr/>
            <p:nvPr/>
          </p:nvSpPr>
          <p:spPr>
            <a:xfrm>
              <a:off x="1462675" y="3527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62" y="24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7"/>
            <p:cNvSpPr/>
            <p:nvPr/>
          </p:nvSpPr>
          <p:spPr>
            <a:xfrm>
              <a:off x="6815725" y="35220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12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7"/>
            <p:cNvSpPr/>
            <p:nvPr/>
          </p:nvSpPr>
          <p:spPr>
            <a:xfrm>
              <a:off x="6079625" y="35243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7"/>
            <p:cNvSpPr/>
            <p:nvPr/>
          </p:nvSpPr>
          <p:spPr>
            <a:xfrm>
              <a:off x="2006200" y="3522300"/>
              <a:ext cx="16375" cy="5675"/>
            </a:xfrm>
            <a:custGeom>
              <a:avLst/>
              <a:gdLst/>
              <a:ahLst/>
              <a:cxnLst/>
              <a:rect l="l" t="t" r="r" b="b"/>
              <a:pathLst>
                <a:path w="655" h="227" extrusionOk="0">
                  <a:moveTo>
                    <a:pt x="0" y="226"/>
                  </a:moveTo>
                  <a:cubicBezTo>
                    <a:pt x="369" y="226"/>
                    <a:pt x="572" y="131"/>
                    <a:pt x="655" y="0"/>
                  </a:cubicBezTo>
                  <a:cubicBezTo>
                    <a:pt x="286" y="0"/>
                    <a:pt x="95" y="83"/>
                    <a:pt x="0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7"/>
            <p:cNvSpPr/>
            <p:nvPr/>
          </p:nvSpPr>
          <p:spPr>
            <a:xfrm>
              <a:off x="2294325" y="351662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5" y="120"/>
                  </a:moveTo>
                  <a:cubicBezTo>
                    <a:pt x="429" y="120"/>
                    <a:pt x="393" y="37"/>
                    <a:pt x="215" y="1"/>
                  </a:cubicBezTo>
                  <a:cubicBezTo>
                    <a:pt x="215" y="120"/>
                    <a:pt x="36" y="132"/>
                    <a:pt x="0" y="227"/>
                  </a:cubicBezTo>
                  <a:cubicBezTo>
                    <a:pt x="215" y="227"/>
                    <a:pt x="250" y="310"/>
                    <a:pt x="429" y="346"/>
                  </a:cubicBezTo>
                  <a:cubicBezTo>
                    <a:pt x="429" y="227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7"/>
            <p:cNvSpPr/>
            <p:nvPr/>
          </p:nvSpPr>
          <p:spPr>
            <a:xfrm>
              <a:off x="5039000" y="3508900"/>
              <a:ext cx="21175" cy="16100"/>
            </a:xfrm>
            <a:custGeom>
              <a:avLst/>
              <a:gdLst/>
              <a:ahLst/>
              <a:cxnLst/>
              <a:rect l="l" t="t" r="r" b="b"/>
              <a:pathLst>
                <a:path w="847" h="644" extrusionOk="0">
                  <a:moveTo>
                    <a:pt x="1" y="107"/>
                  </a:moveTo>
                  <a:lnTo>
                    <a:pt x="1" y="548"/>
                  </a:lnTo>
                  <a:cubicBezTo>
                    <a:pt x="846" y="643"/>
                    <a:pt x="846" y="0"/>
                    <a:pt x="1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7"/>
            <p:cNvSpPr/>
            <p:nvPr/>
          </p:nvSpPr>
          <p:spPr>
            <a:xfrm>
              <a:off x="4542225" y="3505625"/>
              <a:ext cx="27700" cy="16700"/>
            </a:xfrm>
            <a:custGeom>
              <a:avLst/>
              <a:gdLst/>
              <a:ahLst/>
              <a:cxnLst/>
              <a:rect l="l" t="t" r="r" b="b"/>
              <a:pathLst>
                <a:path w="1108" h="668" extrusionOk="0">
                  <a:moveTo>
                    <a:pt x="953" y="0"/>
                  </a:moveTo>
                  <a:lnTo>
                    <a:pt x="96" y="0"/>
                  </a:lnTo>
                  <a:cubicBezTo>
                    <a:pt x="0" y="381"/>
                    <a:pt x="465" y="477"/>
                    <a:pt x="750" y="667"/>
                  </a:cubicBezTo>
                  <a:cubicBezTo>
                    <a:pt x="727" y="417"/>
                    <a:pt x="1108" y="334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7"/>
            <p:cNvSpPr/>
            <p:nvPr/>
          </p:nvSpPr>
          <p:spPr>
            <a:xfrm>
              <a:off x="2492550" y="35133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80" y="168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7"/>
            <p:cNvSpPr/>
            <p:nvPr/>
          </p:nvSpPr>
          <p:spPr>
            <a:xfrm>
              <a:off x="6190950" y="3505625"/>
              <a:ext cx="16375" cy="8350"/>
            </a:xfrm>
            <a:custGeom>
              <a:avLst/>
              <a:gdLst/>
              <a:ahLst/>
              <a:cxnLst/>
              <a:rect l="l" t="t" r="r" b="b"/>
              <a:pathLst>
                <a:path w="655" h="334" extrusionOk="0">
                  <a:moveTo>
                    <a:pt x="655" y="0"/>
                  </a:moveTo>
                  <a:lnTo>
                    <a:pt x="0" y="0"/>
                  </a:lnTo>
                  <a:lnTo>
                    <a:pt x="0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7"/>
            <p:cNvSpPr/>
            <p:nvPr/>
          </p:nvSpPr>
          <p:spPr>
            <a:xfrm>
              <a:off x="6728800" y="35047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15"/>
                    <a:pt x="179" y="274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7"/>
            <p:cNvSpPr/>
            <p:nvPr/>
          </p:nvSpPr>
          <p:spPr>
            <a:xfrm>
              <a:off x="4210050" y="35017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5"/>
                  </a:moveTo>
                  <a:cubicBezTo>
                    <a:pt x="167" y="179"/>
                    <a:pt x="429" y="96"/>
                    <a:pt x="321" y="36"/>
                  </a:cubicBezTo>
                  <a:cubicBezTo>
                    <a:pt x="262" y="1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7"/>
            <p:cNvSpPr/>
            <p:nvPr/>
          </p:nvSpPr>
          <p:spPr>
            <a:xfrm>
              <a:off x="1254300" y="3478525"/>
              <a:ext cx="40825" cy="28900"/>
            </a:xfrm>
            <a:custGeom>
              <a:avLst/>
              <a:gdLst/>
              <a:ahLst/>
              <a:cxnLst/>
              <a:rect l="l" t="t" r="r" b="b"/>
              <a:pathLst>
                <a:path w="1633" h="1156" extrusionOk="0">
                  <a:moveTo>
                    <a:pt x="501" y="739"/>
                  </a:moveTo>
                  <a:cubicBezTo>
                    <a:pt x="656" y="870"/>
                    <a:pt x="370" y="1156"/>
                    <a:pt x="930" y="1072"/>
                  </a:cubicBezTo>
                  <a:cubicBezTo>
                    <a:pt x="1632" y="799"/>
                    <a:pt x="715" y="1"/>
                    <a:pt x="72" y="406"/>
                  </a:cubicBezTo>
                  <a:cubicBezTo>
                    <a:pt x="1" y="632"/>
                    <a:pt x="382" y="620"/>
                    <a:pt x="501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7"/>
            <p:cNvSpPr/>
            <p:nvPr/>
          </p:nvSpPr>
          <p:spPr>
            <a:xfrm>
              <a:off x="5728675" y="34970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7"/>
            <p:cNvSpPr/>
            <p:nvPr/>
          </p:nvSpPr>
          <p:spPr>
            <a:xfrm>
              <a:off x="2502975" y="3494000"/>
              <a:ext cx="22950" cy="10450"/>
            </a:xfrm>
            <a:custGeom>
              <a:avLst/>
              <a:gdLst/>
              <a:ahLst/>
              <a:cxnLst/>
              <a:rect l="l" t="t" r="r" b="b"/>
              <a:pathLst>
                <a:path w="918" h="418" extrusionOk="0">
                  <a:moveTo>
                    <a:pt x="775" y="346"/>
                  </a:moveTo>
                  <a:cubicBezTo>
                    <a:pt x="917" y="49"/>
                    <a:pt x="322" y="120"/>
                    <a:pt x="120" y="1"/>
                  </a:cubicBezTo>
                  <a:cubicBezTo>
                    <a:pt x="1" y="299"/>
                    <a:pt x="227" y="418"/>
                    <a:pt x="77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7"/>
            <p:cNvSpPr/>
            <p:nvPr/>
          </p:nvSpPr>
          <p:spPr>
            <a:xfrm>
              <a:off x="1470700" y="3499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43"/>
                  </a:moveTo>
                  <a:cubicBezTo>
                    <a:pt x="167" y="167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7"/>
            <p:cNvSpPr/>
            <p:nvPr/>
          </p:nvSpPr>
          <p:spPr>
            <a:xfrm>
              <a:off x="2424400" y="3493725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7"/>
            <p:cNvSpPr/>
            <p:nvPr/>
          </p:nvSpPr>
          <p:spPr>
            <a:xfrm>
              <a:off x="992675" y="34961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7"/>
            <p:cNvSpPr/>
            <p:nvPr/>
          </p:nvSpPr>
          <p:spPr>
            <a:xfrm>
              <a:off x="720625" y="34961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2" y="96"/>
                    <a:pt x="345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7"/>
            <p:cNvSpPr/>
            <p:nvPr/>
          </p:nvSpPr>
          <p:spPr>
            <a:xfrm>
              <a:off x="587850" y="3487750"/>
              <a:ext cx="22350" cy="11950"/>
            </a:xfrm>
            <a:custGeom>
              <a:avLst/>
              <a:gdLst/>
              <a:ahLst/>
              <a:cxnLst/>
              <a:rect l="l" t="t" r="r" b="b"/>
              <a:pathLst>
                <a:path w="894" h="478" extrusionOk="0">
                  <a:moveTo>
                    <a:pt x="870" y="25"/>
                  </a:moveTo>
                  <a:cubicBezTo>
                    <a:pt x="370" y="1"/>
                    <a:pt x="48" y="60"/>
                    <a:pt x="1" y="251"/>
                  </a:cubicBezTo>
                  <a:cubicBezTo>
                    <a:pt x="310" y="275"/>
                    <a:pt x="370" y="430"/>
                    <a:pt x="656" y="477"/>
                  </a:cubicBezTo>
                  <a:cubicBezTo>
                    <a:pt x="596" y="275"/>
                    <a:pt x="894" y="239"/>
                    <a:pt x="870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7"/>
            <p:cNvSpPr/>
            <p:nvPr/>
          </p:nvSpPr>
          <p:spPr>
            <a:xfrm>
              <a:off x="1848425" y="3486575"/>
              <a:ext cx="30700" cy="13125"/>
            </a:xfrm>
            <a:custGeom>
              <a:avLst/>
              <a:gdLst/>
              <a:ahLst/>
              <a:cxnLst/>
              <a:rect l="l" t="t" r="r" b="b"/>
              <a:pathLst>
                <a:path w="1228" h="525" extrusionOk="0">
                  <a:moveTo>
                    <a:pt x="1084" y="417"/>
                  </a:moveTo>
                  <a:cubicBezTo>
                    <a:pt x="1227" y="143"/>
                    <a:pt x="48" y="0"/>
                    <a:pt x="1" y="191"/>
                  </a:cubicBezTo>
                  <a:cubicBezTo>
                    <a:pt x="418" y="238"/>
                    <a:pt x="406" y="524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7"/>
            <p:cNvSpPr/>
            <p:nvPr/>
          </p:nvSpPr>
          <p:spPr>
            <a:xfrm>
              <a:off x="7038975" y="34913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7"/>
                    <a:pt x="0" y="1"/>
                    <a:pt x="0" y="120"/>
                  </a:cubicBezTo>
                  <a:cubicBezTo>
                    <a:pt x="155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7"/>
            <p:cNvSpPr/>
            <p:nvPr/>
          </p:nvSpPr>
          <p:spPr>
            <a:xfrm>
              <a:off x="369375" y="3488350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1"/>
                  </a:moveTo>
                  <a:lnTo>
                    <a:pt x="36" y="1"/>
                  </a:lnTo>
                  <a:cubicBezTo>
                    <a:pt x="1" y="215"/>
                    <a:pt x="239" y="275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7"/>
            <p:cNvSpPr/>
            <p:nvPr/>
          </p:nvSpPr>
          <p:spPr>
            <a:xfrm>
              <a:off x="4609500" y="34824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67" y="274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7"/>
            <p:cNvSpPr/>
            <p:nvPr/>
          </p:nvSpPr>
          <p:spPr>
            <a:xfrm>
              <a:off x="3919525" y="3482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7"/>
            <p:cNvSpPr/>
            <p:nvPr/>
          </p:nvSpPr>
          <p:spPr>
            <a:xfrm>
              <a:off x="2122575" y="3469000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49"/>
                  </a:moveTo>
                  <a:cubicBezTo>
                    <a:pt x="1286" y="1"/>
                    <a:pt x="0" y="251"/>
                    <a:pt x="120" y="668"/>
                  </a:cubicBezTo>
                  <a:cubicBezTo>
                    <a:pt x="739" y="763"/>
                    <a:pt x="691" y="513"/>
                    <a:pt x="1215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7"/>
            <p:cNvSpPr/>
            <p:nvPr/>
          </p:nvSpPr>
          <p:spPr>
            <a:xfrm>
              <a:off x="275325" y="34821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7"/>
            <p:cNvSpPr/>
            <p:nvPr/>
          </p:nvSpPr>
          <p:spPr>
            <a:xfrm>
              <a:off x="6250775" y="34773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7"/>
            <p:cNvSpPr/>
            <p:nvPr/>
          </p:nvSpPr>
          <p:spPr>
            <a:xfrm>
              <a:off x="4323750" y="34794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43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7"/>
            <p:cNvSpPr/>
            <p:nvPr/>
          </p:nvSpPr>
          <p:spPr>
            <a:xfrm>
              <a:off x="3867425" y="346870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9" y="561"/>
                  </a:moveTo>
                  <a:cubicBezTo>
                    <a:pt x="846" y="418"/>
                    <a:pt x="894" y="13"/>
                    <a:pt x="322" y="1"/>
                  </a:cubicBezTo>
                  <a:cubicBezTo>
                    <a:pt x="37" y="144"/>
                    <a:pt x="1" y="561"/>
                    <a:pt x="549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7"/>
            <p:cNvSpPr/>
            <p:nvPr/>
          </p:nvSpPr>
          <p:spPr>
            <a:xfrm>
              <a:off x="5894775" y="34678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22" y="36"/>
                  </a:cubicBezTo>
                  <a:cubicBezTo>
                    <a:pt x="262" y="0"/>
                    <a:pt x="0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7"/>
            <p:cNvSpPr/>
            <p:nvPr/>
          </p:nvSpPr>
          <p:spPr>
            <a:xfrm>
              <a:off x="2854225" y="346305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2" y="346"/>
                  </a:moveTo>
                  <a:cubicBezTo>
                    <a:pt x="703" y="370"/>
                    <a:pt x="1024" y="310"/>
                    <a:pt x="1072" y="120"/>
                  </a:cubicBezTo>
                  <a:cubicBezTo>
                    <a:pt x="703" y="156"/>
                    <a:pt x="0" y="1"/>
                    <a:pt x="20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7"/>
            <p:cNvSpPr/>
            <p:nvPr/>
          </p:nvSpPr>
          <p:spPr>
            <a:xfrm>
              <a:off x="2117525" y="34681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7"/>
            <p:cNvSpPr/>
            <p:nvPr/>
          </p:nvSpPr>
          <p:spPr>
            <a:xfrm>
              <a:off x="1631150" y="3465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2"/>
                  </a:moveTo>
                  <a:cubicBezTo>
                    <a:pt x="0" y="191"/>
                    <a:pt x="179" y="263"/>
                    <a:pt x="226" y="132"/>
                  </a:cubicBezTo>
                  <a:cubicBezTo>
                    <a:pt x="226" y="60"/>
                    <a:pt x="48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7"/>
            <p:cNvSpPr/>
            <p:nvPr/>
          </p:nvSpPr>
          <p:spPr>
            <a:xfrm>
              <a:off x="5291725" y="34654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7"/>
            <p:cNvSpPr/>
            <p:nvPr/>
          </p:nvSpPr>
          <p:spPr>
            <a:xfrm>
              <a:off x="4831250" y="34586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2" y="298"/>
                  </a:moveTo>
                  <a:cubicBezTo>
                    <a:pt x="286" y="179"/>
                    <a:pt x="84" y="0"/>
                    <a:pt x="36" y="179"/>
                  </a:cubicBezTo>
                  <a:cubicBezTo>
                    <a:pt x="0" y="298"/>
                    <a:pt x="215" y="476"/>
                    <a:pt x="262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7"/>
            <p:cNvSpPr/>
            <p:nvPr/>
          </p:nvSpPr>
          <p:spPr>
            <a:xfrm>
              <a:off x="199125" y="34624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7"/>
            <p:cNvSpPr/>
            <p:nvPr/>
          </p:nvSpPr>
          <p:spPr>
            <a:xfrm>
              <a:off x="3734375" y="3460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8" y="96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7"/>
            <p:cNvSpPr/>
            <p:nvPr/>
          </p:nvSpPr>
          <p:spPr>
            <a:xfrm>
              <a:off x="5446500" y="34514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" y="203"/>
                    <a:pt x="179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7"/>
            <p:cNvSpPr/>
            <p:nvPr/>
          </p:nvSpPr>
          <p:spPr>
            <a:xfrm>
              <a:off x="3824275" y="34541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2" y="1"/>
                    <a:pt x="1" y="96"/>
                    <a:pt x="96" y="132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7"/>
            <p:cNvSpPr/>
            <p:nvPr/>
          </p:nvSpPr>
          <p:spPr>
            <a:xfrm>
              <a:off x="2272300" y="344907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34"/>
                  </a:moveTo>
                  <a:cubicBezTo>
                    <a:pt x="417" y="203"/>
                    <a:pt x="488" y="24"/>
                    <a:pt x="227" y="0"/>
                  </a:cubicBezTo>
                  <a:cubicBezTo>
                    <a:pt x="203" y="72"/>
                    <a:pt x="191" y="131"/>
                    <a:pt x="0" y="119"/>
                  </a:cubicBezTo>
                  <a:cubicBezTo>
                    <a:pt x="24" y="250"/>
                    <a:pt x="72" y="381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7"/>
            <p:cNvSpPr/>
            <p:nvPr/>
          </p:nvSpPr>
          <p:spPr>
            <a:xfrm>
              <a:off x="2218425" y="3455025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6"/>
                  </a:cubicBezTo>
                  <a:cubicBezTo>
                    <a:pt x="155" y="84"/>
                    <a:pt x="417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7"/>
            <p:cNvSpPr/>
            <p:nvPr/>
          </p:nvSpPr>
          <p:spPr>
            <a:xfrm>
              <a:off x="2185675" y="344252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36"/>
                  </a:moveTo>
                  <a:cubicBezTo>
                    <a:pt x="370" y="0"/>
                    <a:pt x="36" y="60"/>
                    <a:pt x="1" y="262"/>
                  </a:cubicBezTo>
                  <a:cubicBezTo>
                    <a:pt x="310" y="286"/>
                    <a:pt x="370" y="453"/>
                    <a:pt x="655" y="476"/>
                  </a:cubicBezTo>
                  <a:cubicBezTo>
                    <a:pt x="715" y="345"/>
                    <a:pt x="965" y="274"/>
                    <a:pt x="858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7"/>
            <p:cNvSpPr/>
            <p:nvPr/>
          </p:nvSpPr>
          <p:spPr>
            <a:xfrm>
              <a:off x="3372725" y="34425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7"/>
            <p:cNvSpPr/>
            <p:nvPr/>
          </p:nvSpPr>
          <p:spPr>
            <a:xfrm>
              <a:off x="5892100" y="3437450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2"/>
                  </a:moveTo>
                  <a:cubicBezTo>
                    <a:pt x="393" y="1"/>
                    <a:pt x="191" y="60"/>
                    <a:pt x="0" y="132"/>
                  </a:cubicBezTo>
                  <a:cubicBezTo>
                    <a:pt x="0" y="251"/>
                    <a:pt x="369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7"/>
            <p:cNvSpPr/>
            <p:nvPr/>
          </p:nvSpPr>
          <p:spPr>
            <a:xfrm>
              <a:off x="4883625" y="34371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15047;p7"/>
            <p:cNvSpPr/>
            <p:nvPr/>
          </p:nvSpPr>
          <p:spPr>
            <a:xfrm>
              <a:off x="2486600" y="3429725"/>
              <a:ext cx="21175" cy="12225"/>
            </a:xfrm>
            <a:custGeom>
              <a:avLst/>
              <a:gdLst/>
              <a:ahLst/>
              <a:cxnLst/>
              <a:rect l="l" t="t" r="r" b="b"/>
              <a:pathLst>
                <a:path w="847" h="489" extrusionOk="0">
                  <a:moveTo>
                    <a:pt x="787" y="441"/>
                  </a:moveTo>
                  <a:cubicBezTo>
                    <a:pt x="846" y="191"/>
                    <a:pt x="739" y="24"/>
                    <a:pt x="358" y="0"/>
                  </a:cubicBezTo>
                  <a:cubicBezTo>
                    <a:pt x="1" y="155"/>
                    <a:pt x="108" y="488"/>
                    <a:pt x="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15048;p7"/>
            <p:cNvSpPr/>
            <p:nvPr/>
          </p:nvSpPr>
          <p:spPr>
            <a:xfrm>
              <a:off x="1870150" y="3423775"/>
              <a:ext cx="30400" cy="16975"/>
            </a:xfrm>
            <a:custGeom>
              <a:avLst/>
              <a:gdLst/>
              <a:ahLst/>
              <a:cxnLst/>
              <a:rect l="l" t="t" r="r" b="b"/>
              <a:pathLst>
                <a:path w="1216" h="679" extrusionOk="0">
                  <a:moveTo>
                    <a:pt x="668" y="679"/>
                  </a:moveTo>
                  <a:cubicBezTo>
                    <a:pt x="680" y="500"/>
                    <a:pt x="1215" y="595"/>
                    <a:pt x="1096" y="333"/>
                  </a:cubicBezTo>
                  <a:cubicBezTo>
                    <a:pt x="715" y="250"/>
                    <a:pt x="501" y="60"/>
                    <a:pt x="13" y="0"/>
                  </a:cubicBezTo>
                  <a:cubicBezTo>
                    <a:pt x="1" y="357"/>
                    <a:pt x="203" y="572"/>
                    <a:pt x="66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7"/>
            <p:cNvSpPr/>
            <p:nvPr/>
          </p:nvSpPr>
          <p:spPr>
            <a:xfrm>
              <a:off x="5573900" y="34344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5"/>
                  </a:moveTo>
                  <a:cubicBezTo>
                    <a:pt x="274" y="1"/>
                    <a:pt x="0" y="84"/>
                    <a:pt x="120" y="144"/>
                  </a:cubicBezTo>
                  <a:cubicBezTo>
                    <a:pt x="179" y="167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7"/>
            <p:cNvSpPr/>
            <p:nvPr/>
          </p:nvSpPr>
          <p:spPr>
            <a:xfrm>
              <a:off x="6807675" y="34315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4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7"/>
            <p:cNvSpPr/>
            <p:nvPr/>
          </p:nvSpPr>
          <p:spPr>
            <a:xfrm>
              <a:off x="5995075" y="3420800"/>
              <a:ext cx="22950" cy="14300"/>
            </a:xfrm>
            <a:custGeom>
              <a:avLst/>
              <a:gdLst/>
              <a:ahLst/>
              <a:cxnLst/>
              <a:rect l="l" t="t" r="r" b="b"/>
              <a:pathLst>
                <a:path w="918" h="572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537" y="417"/>
                    <a:pt x="918" y="0"/>
                    <a:pt x="441" y="12"/>
                  </a:cubicBezTo>
                  <a:cubicBezTo>
                    <a:pt x="596" y="322"/>
                    <a:pt x="1" y="238"/>
                    <a:pt x="1" y="452"/>
                  </a:cubicBezTo>
                  <a:cubicBezTo>
                    <a:pt x="144" y="476"/>
                    <a:pt x="275" y="476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15052;p7"/>
            <p:cNvSpPr/>
            <p:nvPr/>
          </p:nvSpPr>
          <p:spPr>
            <a:xfrm>
              <a:off x="4124600" y="3425250"/>
              <a:ext cx="7175" cy="11350"/>
            </a:xfrm>
            <a:custGeom>
              <a:avLst/>
              <a:gdLst/>
              <a:ahLst/>
              <a:cxnLst/>
              <a:rect l="l" t="t" r="r" b="b"/>
              <a:pathLst>
                <a:path w="287" h="454" extrusionOk="0">
                  <a:moveTo>
                    <a:pt x="263" y="274"/>
                  </a:moveTo>
                  <a:cubicBezTo>
                    <a:pt x="287" y="155"/>
                    <a:pt x="96" y="1"/>
                    <a:pt x="37" y="155"/>
                  </a:cubicBezTo>
                  <a:cubicBezTo>
                    <a:pt x="1" y="298"/>
                    <a:pt x="215" y="453"/>
                    <a:pt x="263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3" name="Google Shape;15053;p7"/>
            <p:cNvSpPr/>
            <p:nvPr/>
          </p:nvSpPr>
          <p:spPr>
            <a:xfrm>
              <a:off x="2041600" y="34258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68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7"/>
            <p:cNvSpPr/>
            <p:nvPr/>
          </p:nvSpPr>
          <p:spPr>
            <a:xfrm>
              <a:off x="1827000" y="34240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15055;p7"/>
            <p:cNvSpPr/>
            <p:nvPr/>
          </p:nvSpPr>
          <p:spPr>
            <a:xfrm>
              <a:off x="5103600" y="34148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203"/>
                    <a:pt x="203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15056;p7"/>
            <p:cNvSpPr/>
            <p:nvPr/>
          </p:nvSpPr>
          <p:spPr>
            <a:xfrm>
              <a:off x="2736650" y="3403225"/>
              <a:ext cx="41400" cy="23550"/>
            </a:xfrm>
            <a:custGeom>
              <a:avLst/>
              <a:gdLst/>
              <a:ahLst/>
              <a:cxnLst/>
              <a:rect l="l" t="t" r="r" b="b"/>
              <a:pathLst>
                <a:path w="1656" h="942" extrusionOk="0">
                  <a:moveTo>
                    <a:pt x="1655" y="489"/>
                  </a:moveTo>
                  <a:cubicBezTo>
                    <a:pt x="1512" y="346"/>
                    <a:pt x="822" y="477"/>
                    <a:pt x="786" y="263"/>
                  </a:cubicBezTo>
                  <a:cubicBezTo>
                    <a:pt x="762" y="132"/>
                    <a:pt x="726" y="1"/>
                    <a:pt x="357" y="48"/>
                  </a:cubicBezTo>
                  <a:cubicBezTo>
                    <a:pt x="0" y="584"/>
                    <a:pt x="1417" y="941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7"/>
            <p:cNvSpPr/>
            <p:nvPr/>
          </p:nvSpPr>
          <p:spPr>
            <a:xfrm>
              <a:off x="6335000" y="3411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15058;p7"/>
            <p:cNvSpPr/>
            <p:nvPr/>
          </p:nvSpPr>
          <p:spPr>
            <a:xfrm>
              <a:off x="2788725" y="3409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15059;p7"/>
            <p:cNvSpPr/>
            <p:nvPr/>
          </p:nvSpPr>
          <p:spPr>
            <a:xfrm>
              <a:off x="1653175" y="34124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67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7"/>
            <p:cNvSpPr/>
            <p:nvPr/>
          </p:nvSpPr>
          <p:spPr>
            <a:xfrm>
              <a:off x="5262250" y="3398750"/>
              <a:ext cx="22650" cy="11050"/>
            </a:xfrm>
            <a:custGeom>
              <a:avLst/>
              <a:gdLst/>
              <a:ahLst/>
              <a:cxnLst/>
              <a:rect l="l" t="t" r="r" b="b"/>
              <a:pathLst>
                <a:path w="906" h="442" extrusionOk="0">
                  <a:moveTo>
                    <a:pt x="620" y="442"/>
                  </a:moveTo>
                  <a:cubicBezTo>
                    <a:pt x="905" y="299"/>
                    <a:pt x="763" y="108"/>
                    <a:pt x="405" y="1"/>
                  </a:cubicBezTo>
                  <a:cubicBezTo>
                    <a:pt x="382" y="263"/>
                    <a:pt x="1" y="346"/>
                    <a:pt x="620" y="44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7"/>
            <p:cNvSpPr/>
            <p:nvPr/>
          </p:nvSpPr>
          <p:spPr>
            <a:xfrm>
              <a:off x="258950" y="3406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4"/>
                  </a:moveTo>
                  <a:cubicBezTo>
                    <a:pt x="274" y="1"/>
                    <a:pt x="0" y="84"/>
                    <a:pt x="108" y="132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7"/>
            <p:cNvSpPr/>
            <p:nvPr/>
          </p:nvSpPr>
          <p:spPr>
            <a:xfrm>
              <a:off x="6780600" y="34035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7"/>
            <p:cNvSpPr/>
            <p:nvPr/>
          </p:nvSpPr>
          <p:spPr>
            <a:xfrm>
              <a:off x="3750750" y="34044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4"/>
                    <a:pt x="441" y="95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7"/>
            <p:cNvSpPr/>
            <p:nvPr/>
          </p:nvSpPr>
          <p:spPr>
            <a:xfrm>
              <a:off x="6990150" y="3397575"/>
              <a:ext cx="10725" cy="7750"/>
            </a:xfrm>
            <a:custGeom>
              <a:avLst/>
              <a:gdLst/>
              <a:ahLst/>
              <a:cxnLst/>
              <a:rect l="l" t="t" r="r" b="b"/>
              <a:pathLst>
                <a:path w="429" h="310" extrusionOk="0">
                  <a:moveTo>
                    <a:pt x="429" y="155"/>
                  </a:moveTo>
                  <a:cubicBezTo>
                    <a:pt x="429" y="36"/>
                    <a:pt x="48" y="0"/>
                    <a:pt x="0" y="155"/>
                  </a:cubicBezTo>
                  <a:cubicBezTo>
                    <a:pt x="239" y="131"/>
                    <a:pt x="322" y="310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7"/>
            <p:cNvSpPr/>
            <p:nvPr/>
          </p:nvSpPr>
          <p:spPr>
            <a:xfrm>
              <a:off x="7205950" y="339012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489" y="453"/>
                  </a:moveTo>
                  <a:cubicBezTo>
                    <a:pt x="560" y="298"/>
                    <a:pt x="798" y="239"/>
                    <a:pt x="715" y="1"/>
                  </a:cubicBezTo>
                  <a:lnTo>
                    <a:pt x="60" y="1"/>
                  </a:lnTo>
                  <a:cubicBezTo>
                    <a:pt x="0" y="251"/>
                    <a:pt x="108" y="417"/>
                    <a:pt x="489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15066;p7"/>
            <p:cNvSpPr/>
            <p:nvPr/>
          </p:nvSpPr>
          <p:spPr>
            <a:xfrm>
              <a:off x="5130975" y="3391925"/>
              <a:ext cx="16700" cy="9550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441" y="381"/>
                  </a:moveTo>
                  <a:cubicBezTo>
                    <a:pt x="441" y="262"/>
                    <a:pt x="620" y="238"/>
                    <a:pt x="668" y="155"/>
                  </a:cubicBezTo>
                  <a:cubicBezTo>
                    <a:pt x="382" y="155"/>
                    <a:pt x="370" y="0"/>
                    <a:pt x="13" y="36"/>
                  </a:cubicBezTo>
                  <a:cubicBezTo>
                    <a:pt x="1" y="226"/>
                    <a:pt x="180" y="334"/>
                    <a:pt x="441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7" name="Google Shape;15067;p7"/>
            <p:cNvSpPr/>
            <p:nvPr/>
          </p:nvSpPr>
          <p:spPr>
            <a:xfrm>
              <a:off x="6965150" y="33949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4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7"/>
            <p:cNvSpPr/>
            <p:nvPr/>
          </p:nvSpPr>
          <p:spPr>
            <a:xfrm>
              <a:off x="4113000" y="3386550"/>
              <a:ext cx="31575" cy="15800"/>
            </a:xfrm>
            <a:custGeom>
              <a:avLst/>
              <a:gdLst/>
              <a:ahLst/>
              <a:cxnLst/>
              <a:rect l="l" t="t" r="r" b="b"/>
              <a:pathLst>
                <a:path w="1263" h="632" extrusionOk="0">
                  <a:moveTo>
                    <a:pt x="727" y="370"/>
                  </a:moveTo>
                  <a:cubicBezTo>
                    <a:pt x="1263" y="1"/>
                    <a:pt x="1" y="632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7"/>
            <p:cNvSpPr/>
            <p:nvPr/>
          </p:nvSpPr>
          <p:spPr>
            <a:xfrm>
              <a:off x="2365175" y="3383575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8"/>
                  </a:moveTo>
                  <a:cubicBezTo>
                    <a:pt x="1036" y="477"/>
                    <a:pt x="1155" y="310"/>
                    <a:pt x="1072" y="36"/>
                  </a:cubicBezTo>
                  <a:cubicBezTo>
                    <a:pt x="750" y="60"/>
                    <a:pt x="274" y="1"/>
                    <a:pt x="202" y="156"/>
                  </a:cubicBezTo>
                  <a:cubicBezTo>
                    <a:pt x="774" y="120"/>
                    <a:pt x="0" y="787"/>
                    <a:pt x="85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7"/>
            <p:cNvSpPr/>
            <p:nvPr/>
          </p:nvSpPr>
          <p:spPr>
            <a:xfrm>
              <a:off x="3273600" y="3379125"/>
              <a:ext cx="30100" cy="18775"/>
            </a:xfrm>
            <a:custGeom>
              <a:avLst/>
              <a:gdLst/>
              <a:ahLst/>
              <a:cxnLst/>
              <a:rect l="l" t="t" r="r" b="b"/>
              <a:pathLst>
                <a:path w="1204" h="751" extrusionOk="0">
                  <a:moveTo>
                    <a:pt x="834" y="667"/>
                  </a:moveTo>
                  <a:cubicBezTo>
                    <a:pt x="1203" y="476"/>
                    <a:pt x="715" y="155"/>
                    <a:pt x="394" y="0"/>
                  </a:cubicBezTo>
                  <a:cubicBezTo>
                    <a:pt x="60" y="155"/>
                    <a:pt x="1" y="750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1" name="Google Shape;15071;p7"/>
            <p:cNvSpPr/>
            <p:nvPr/>
          </p:nvSpPr>
          <p:spPr>
            <a:xfrm>
              <a:off x="2397600" y="33868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" y="132"/>
                  </a:moveTo>
                  <a:cubicBezTo>
                    <a:pt x="1" y="191"/>
                    <a:pt x="179" y="263"/>
                    <a:pt x="227" y="132"/>
                  </a:cubicBezTo>
                  <a:cubicBezTo>
                    <a:pt x="203" y="72"/>
                    <a:pt x="37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2" name="Google Shape;15072;p7"/>
            <p:cNvSpPr/>
            <p:nvPr/>
          </p:nvSpPr>
          <p:spPr>
            <a:xfrm>
              <a:off x="461650" y="3376150"/>
              <a:ext cx="44675" cy="22925"/>
            </a:xfrm>
            <a:custGeom>
              <a:avLst/>
              <a:gdLst/>
              <a:ahLst/>
              <a:cxnLst/>
              <a:rect l="l" t="t" r="r" b="b"/>
              <a:pathLst>
                <a:path w="1787" h="917" extrusionOk="0">
                  <a:moveTo>
                    <a:pt x="1787" y="441"/>
                  </a:moveTo>
                  <a:cubicBezTo>
                    <a:pt x="1179" y="429"/>
                    <a:pt x="1191" y="72"/>
                    <a:pt x="703" y="0"/>
                  </a:cubicBezTo>
                  <a:cubicBezTo>
                    <a:pt x="965" y="369"/>
                    <a:pt x="1" y="83"/>
                    <a:pt x="274" y="441"/>
                  </a:cubicBezTo>
                  <a:cubicBezTo>
                    <a:pt x="1072" y="333"/>
                    <a:pt x="1513" y="917"/>
                    <a:pt x="1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7"/>
            <p:cNvSpPr/>
            <p:nvPr/>
          </p:nvSpPr>
          <p:spPr>
            <a:xfrm>
              <a:off x="2786050" y="3386250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91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7"/>
            <p:cNvSpPr/>
            <p:nvPr/>
          </p:nvSpPr>
          <p:spPr>
            <a:xfrm>
              <a:off x="1854100" y="338387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81" y="286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7"/>
            <p:cNvSpPr/>
            <p:nvPr/>
          </p:nvSpPr>
          <p:spPr>
            <a:xfrm>
              <a:off x="2552400" y="3380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29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7"/>
            <p:cNvSpPr/>
            <p:nvPr/>
          </p:nvSpPr>
          <p:spPr>
            <a:xfrm>
              <a:off x="4641925" y="33785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24"/>
                  </a:moveTo>
                  <a:cubicBezTo>
                    <a:pt x="406" y="36"/>
                    <a:pt x="49" y="0"/>
                    <a:pt x="1" y="143"/>
                  </a:cubicBezTo>
                  <a:cubicBezTo>
                    <a:pt x="251" y="108"/>
                    <a:pt x="632" y="143"/>
                    <a:pt x="656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7"/>
            <p:cNvSpPr/>
            <p:nvPr/>
          </p:nvSpPr>
          <p:spPr>
            <a:xfrm>
              <a:off x="2484825" y="3376150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0"/>
                  </a:moveTo>
                  <a:cubicBezTo>
                    <a:pt x="262" y="24"/>
                    <a:pt x="0" y="0"/>
                    <a:pt x="0" y="107"/>
                  </a:cubicBezTo>
                  <a:cubicBezTo>
                    <a:pt x="155" y="83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7"/>
            <p:cNvSpPr/>
            <p:nvPr/>
          </p:nvSpPr>
          <p:spPr>
            <a:xfrm>
              <a:off x="7211900" y="33645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5" y="346"/>
                  </a:moveTo>
                  <a:lnTo>
                    <a:pt x="465" y="120"/>
                  </a:lnTo>
                  <a:cubicBezTo>
                    <a:pt x="239" y="120"/>
                    <a:pt x="203" y="25"/>
                    <a:pt x="24" y="1"/>
                  </a:cubicBezTo>
                  <a:cubicBezTo>
                    <a:pt x="60" y="191"/>
                    <a:pt x="1" y="40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7"/>
            <p:cNvSpPr/>
            <p:nvPr/>
          </p:nvSpPr>
          <p:spPr>
            <a:xfrm>
              <a:off x="4546975" y="33696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7"/>
            <p:cNvSpPr/>
            <p:nvPr/>
          </p:nvSpPr>
          <p:spPr>
            <a:xfrm>
              <a:off x="1861525" y="3364525"/>
              <a:ext cx="23550" cy="10450"/>
            </a:xfrm>
            <a:custGeom>
              <a:avLst/>
              <a:gdLst/>
              <a:ahLst/>
              <a:cxnLst/>
              <a:rect l="l" t="t" r="r" b="b"/>
              <a:pathLst>
                <a:path w="942" h="418" extrusionOk="0">
                  <a:moveTo>
                    <a:pt x="787" y="346"/>
                  </a:moveTo>
                  <a:cubicBezTo>
                    <a:pt x="941" y="48"/>
                    <a:pt x="346" y="120"/>
                    <a:pt x="132" y="1"/>
                  </a:cubicBezTo>
                  <a:cubicBezTo>
                    <a:pt x="1" y="298"/>
                    <a:pt x="227" y="417"/>
                    <a:pt x="78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7"/>
            <p:cNvSpPr/>
            <p:nvPr/>
          </p:nvSpPr>
          <p:spPr>
            <a:xfrm>
              <a:off x="6962475" y="3361850"/>
              <a:ext cx="27400" cy="9250"/>
            </a:xfrm>
            <a:custGeom>
              <a:avLst/>
              <a:gdLst/>
              <a:ahLst/>
              <a:cxnLst/>
              <a:rect l="l" t="t" r="r" b="b"/>
              <a:pathLst>
                <a:path w="1096" h="370" extrusionOk="0">
                  <a:moveTo>
                    <a:pt x="226" y="346"/>
                  </a:moveTo>
                  <a:cubicBezTo>
                    <a:pt x="714" y="370"/>
                    <a:pt x="1048" y="310"/>
                    <a:pt x="1095" y="120"/>
                  </a:cubicBezTo>
                  <a:cubicBezTo>
                    <a:pt x="714" y="132"/>
                    <a:pt x="0" y="1"/>
                    <a:pt x="22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7"/>
            <p:cNvSpPr/>
            <p:nvPr/>
          </p:nvSpPr>
          <p:spPr>
            <a:xfrm>
              <a:off x="2297900" y="3359175"/>
              <a:ext cx="14300" cy="11325"/>
            </a:xfrm>
            <a:custGeom>
              <a:avLst/>
              <a:gdLst/>
              <a:ahLst/>
              <a:cxnLst/>
              <a:rect l="l" t="t" r="r" b="b"/>
              <a:pathLst>
                <a:path w="572" h="453" extrusionOk="0">
                  <a:moveTo>
                    <a:pt x="512" y="453"/>
                  </a:moveTo>
                  <a:cubicBezTo>
                    <a:pt x="572" y="191"/>
                    <a:pt x="453" y="36"/>
                    <a:pt x="72" y="0"/>
                  </a:cubicBezTo>
                  <a:cubicBezTo>
                    <a:pt x="0" y="262"/>
                    <a:pt x="119" y="417"/>
                    <a:pt x="512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7"/>
            <p:cNvSpPr/>
            <p:nvPr/>
          </p:nvSpPr>
          <p:spPr>
            <a:xfrm>
              <a:off x="5726300" y="33642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96" y="132"/>
                  </a:moveTo>
                  <a:cubicBezTo>
                    <a:pt x="155" y="156"/>
                    <a:pt x="429" y="72"/>
                    <a:pt x="322" y="13"/>
                  </a:cubicBezTo>
                  <a:cubicBezTo>
                    <a:pt x="262" y="1"/>
                    <a:pt x="0" y="72"/>
                    <a:pt x="9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7"/>
            <p:cNvSpPr/>
            <p:nvPr/>
          </p:nvSpPr>
          <p:spPr>
            <a:xfrm>
              <a:off x="2003225" y="33639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68"/>
                    <a:pt x="453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7"/>
            <p:cNvSpPr/>
            <p:nvPr/>
          </p:nvSpPr>
          <p:spPr>
            <a:xfrm>
              <a:off x="6016525" y="335322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2" y="346"/>
                  </a:moveTo>
                  <a:cubicBezTo>
                    <a:pt x="464" y="203"/>
                    <a:pt x="738" y="179"/>
                    <a:pt x="679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7"/>
            <p:cNvSpPr/>
            <p:nvPr/>
          </p:nvSpPr>
          <p:spPr>
            <a:xfrm>
              <a:off x="1741575" y="3344000"/>
              <a:ext cx="36625" cy="9250"/>
            </a:xfrm>
            <a:custGeom>
              <a:avLst/>
              <a:gdLst/>
              <a:ahLst/>
              <a:cxnLst/>
              <a:rect l="l" t="t" r="r" b="b"/>
              <a:pathLst>
                <a:path w="1465" h="370" extrusionOk="0">
                  <a:moveTo>
                    <a:pt x="810" y="369"/>
                  </a:moveTo>
                  <a:cubicBezTo>
                    <a:pt x="1465" y="0"/>
                    <a:pt x="0" y="48"/>
                    <a:pt x="81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7"/>
            <p:cNvSpPr/>
            <p:nvPr/>
          </p:nvSpPr>
          <p:spPr>
            <a:xfrm>
              <a:off x="7221425" y="333535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94"/>
                  </a:moveTo>
                  <a:cubicBezTo>
                    <a:pt x="1275" y="1"/>
                    <a:pt x="1" y="656"/>
                    <a:pt x="739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7"/>
            <p:cNvSpPr/>
            <p:nvPr/>
          </p:nvSpPr>
          <p:spPr>
            <a:xfrm>
              <a:off x="6530575" y="334430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7" y="143"/>
                  </a:moveTo>
                  <a:cubicBezTo>
                    <a:pt x="167" y="167"/>
                    <a:pt x="429" y="83"/>
                    <a:pt x="334" y="24"/>
                  </a:cubicBezTo>
                  <a:cubicBezTo>
                    <a:pt x="274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7"/>
            <p:cNvSpPr/>
            <p:nvPr/>
          </p:nvSpPr>
          <p:spPr>
            <a:xfrm>
              <a:off x="4158250" y="33422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7"/>
            <p:cNvSpPr/>
            <p:nvPr/>
          </p:nvSpPr>
          <p:spPr>
            <a:xfrm>
              <a:off x="2467850" y="3341900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1" y="132"/>
                  </a:moveTo>
                  <a:cubicBezTo>
                    <a:pt x="1" y="251"/>
                    <a:pt x="394" y="263"/>
                    <a:pt x="429" y="132"/>
                  </a:cubicBezTo>
                  <a:cubicBezTo>
                    <a:pt x="406" y="1"/>
                    <a:pt x="215" y="60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7"/>
            <p:cNvSpPr/>
            <p:nvPr/>
          </p:nvSpPr>
          <p:spPr>
            <a:xfrm>
              <a:off x="5539675" y="333150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48"/>
                  </a:moveTo>
                  <a:lnTo>
                    <a:pt x="834" y="95"/>
                  </a:lnTo>
                  <a:cubicBezTo>
                    <a:pt x="0" y="0"/>
                    <a:pt x="0" y="631"/>
                    <a:pt x="834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7"/>
            <p:cNvSpPr/>
            <p:nvPr/>
          </p:nvSpPr>
          <p:spPr>
            <a:xfrm>
              <a:off x="2353850" y="33389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7"/>
            <p:cNvSpPr/>
            <p:nvPr/>
          </p:nvSpPr>
          <p:spPr>
            <a:xfrm>
              <a:off x="3456975" y="3336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12" y="191"/>
                    <a:pt x="191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7"/>
            <p:cNvSpPr/>
            <p:nvPr/>
          </p:nvSpPr>
          <p:spPr>
            <a:xfrm>
              <a:off x="2299375" y="3330900"/>
              <a:ext cx="18200" cy="12525"/>
            </a:xfrm>
            <a:custGeom>
              <a:avLst/>
              <a:gdLst/>
              <a:ahLst/>
              <a:cxnLst/>
              <a:rect l="l" t="t" r="r" b="b"/>
              <a:pathLst>
                <a:path w="728" h="501" extrusionOk="0">
                  <a:moveTo>
                    <a:pt x="227" y="0"/>
                  </a:moveTo>
                  <a:cubicBezTo>
                    <a:pt x="239" y="155"/>
                    <a:pt x="120" y="262"/>
                    <a:pt x="1" y="346"/>
                  </a:cubicBezTo>
                  <a:cubicBezTo>
                    <a:pt x="287" y="346"/>
                    <a:pt x="298" y="500"/>
                    <a:pt x="656" y="465"/>
                  </a:cubicBezTo>
                  <a:cubicBezTo>
                    <a:pt x="727" y="203"/>
                    <a:pt x="608" y="36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7"/>
            <p:cNvSpPr/>
            <p:nvPr/>
          </p:nvSpPr>
          <p:spPr>
            <a:xfrm>
              <a:off x="2210075" y="3335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30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7"/>
            <p:cNvSpPr/>
            <p:nvPr/>
          </p:nvSpPr>
          <p:spPr>
            <a:xfrm>
              <a:off x="1674600" y="33285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4"/>
                  </a:moveTo>
                  <a:cubicBezTo>
                    <a:pt x="227" y="214"/>
                    <a:pt x="263" y="310"/>
                    <a:pt x="441" y="333"/>
                  </a:cubicBezTo>
                  <a:cubicBezTo>
                    <a:pt x="441" y="214"/>
                    <a:pt x="620" y="203"/>
                    <a:pt x="655" y="119"/>
                  </a:cubicBezTo>
                  <a:cubicBezTo>
                    <a:pt x="441" y="119"/>
                    <a:pt x="393" y="24"/>
                    <a:pt x="227" y="0"/>
                  </a:cubicBezTo>
                  <a:cubicBezTo>
                    <a:pt x="227" y="95"/>
                    <a:pt x="48" y="119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7"/>
            <p:cNvSpPr/>
            <p:nvPr/>
          </p:nvSpPr>
          <p:spPr>
            <a:xfrm>
              <a:off x="3712050" y="3325550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3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63" y="0"/>
                  </a:lnTo>
                  <a:cubicBezTo>
                    <a:pt x="1" y="155"/>
                    <a:pt x="1" y="262"/>
                    <a:pt x="465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7"/>
            <p:cNvSpPr/>
            <p:nvPr/>
          </p:nvSpPr>
          <p:spPr>
            <a:xfrm>
              <a:off x="2337775" y="33276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7"/>
            <p:cNvSpPr/>
            <p:nvPr/>
          </p:nvSpPr>
          <p:spPr>
            <a:xfrm>
              <a:off x="2212775" y="33276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7"/>
            <p:cNvSpPr/>
            <p:nvPr/>
          </p:nvSpPr>
          <p:spPr>
            <a:xfrm>
              <a:off x="7038975" y="33255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7"/>
            <p:cNvSpPr/>
            <p:nvPr/>
          </p:nvSpPr>
          <p:spPr>
            <a:xfrm>
              <a:off x="2435700" y="3309175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1" y="84"/>
                  </a:moveTo>
                  <a:lnTo>
                    <a:pt x="1" y="536"/>
                  </a:lnTo>
                  <a:cubicBezTo>
                    <a:pt x="834" y="619"/>
                    <a:pt x="834" y="0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7"/>
            <p:cNvSpPr/>
            <p:nvPr/>
          </p:nvSpPr>
          <p:spPr>
            <a:xfrm>
              <a:off x="2498800" y="3300525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42" y="656"/>
                  </a:moveTo>
                  <a:cubicBezTo>
                    <a:pt x="1180" y="1"/>
                    <a:pt x="1" y="608"/>
                    <a:pt x="942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7"/>
            <p:cNvSpPr/>
            <p:nvPr/>
          </p:nvSpPr>
          <p:spPr>
            <a:xfrm>
              <a:off x="6413875" y="3298150"/>
              <a:ext cx="27125" cy="17000"/>
            </a:xfrm>
            <a:custGeom>
              <a:avLst/>
              <a:gdLst/>
              <a:ahLst/>
              <a:cxnLst/>
              <a:rect l="l" t="t" r="r" b="b"/>
              <a:pathLst>
                <a:path w="1085" h="680" extrusionOk="0">
                  <a:moveTo>
                    <a:pt x="1" y="525"/>
                  </a:moveTo>
                  <a:cubicBezTo>
                    <a:pt x="275" y="679"/>
                    <a:pt x="799" y="679"/>
                    <a:pt x="1084" y="525"/>
                  </a:cubicBezTo>
                  <a:cubicBezTo>
                    <a:pt x="1084" y="1"/>
                    <a:pt x="1" y="1"/>
                    <a:pt x="1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7"/>
            <p:cNvSpPr/>
            <p:nvPr/>
          </p:nvSpPr>
          <p:spPr>
            <a:xfrm>
              <a:off x="6305250" y="3311250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1"/>
                  </a:moveTo>
                  <a:cubicBezTo>
                    <a:pt x="262" y="36"/>
                    <a:pt x="0" y="1"/>
                    <a:pt x="0" y="108"/>
                  </a:cubicBezTo>
                  <a:cubicBezTo>
                    <a:pt x="155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7"/>
            <p:cNvSpPr/>
            <p:nvPr/>
          </p:nvSpPr>
          <p:spPr>
            <a:xfrm>
              <a:off x="6875250" y="330560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1" y="203"/>
                    <a:pt x="239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7"/>
            <p:cNvSpPr/>
            <p:nvPr/>
          </p:nvSpPr>
          <p:spPr>
            <a:xfrm>
              <a:off x="6941025" y="329875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5"/>
                  </a:moveTo>
                  <a:cubicBezTo>
                    <a:pt x="191" y="179"/>
                    <a:pt x="84" y="0"/>
                    <a:pt x="1" y="155"/>
                  </a:cubicBezTo>
                  <a:cubicBezTo>
                    <a:pt x="1" y="274"/>
                    <a:pt x="370" y="310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7"/>
            <p:cNvSpPr/>
            <p:nvPr/>
          </p:nvSpPr>
          <p:spPr>
            <a:xfrm>
              <a:off x="3139075" y="329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7"/>
            <p:cNvSpPr/>
            <p:nvPr/>
          </p:nvSpPr>
          <p:spPr>
            <a:xfrm>
              <a:off x="6402875" y="32916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7"/>
            <p:cNvSpPr/>
            <p:nvPr/>
          </p:nvSpPr>
          <p:spPr>
            <a:xfrm>
              <a:off x="6521625" y="3288925"/>
              <a:ext cx="17300" cy="6275"/>
            </a:xfrm>
            <a:custGeom>
              <a:avLst/>
              <a:gdLst/>
              <a:ahLst/>
              <a:cxnLst/>
              <a:rect l="l" t="t" r="r" b="b"/>
              <a:pathLst>
                <a:path w="692" h="251" extrusionOk="0">
                  <a:moveTo>
                    <a:pt x="692" y="227"/>
                  </a:moveTo>
                  <a:lnTo>
                    <a:pt x="692" y="1"/>
                  </a:lnTo>
                  <a:lnTo>
                    <a:pt x="37" y="1"/>
                  </a:lnTo>
                  <a:cubicBezTo>
                    <a:pt x="1" y="191"/>
                    <a:pt x="251" y="251"/>
                    <a:pt x="69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7"/>
            <p:cNvSpPr/>
            <p:nvPr/>
          </p:nvSpPr>
          <p:spPr>
            <a:xfrm>
              <a:off x="6283225" y="3282975"/>
              <a:ext cx="16375" cy="8650"/>
            </a:xfrm>
            <a:custGeom>
              <a:avLst/>
              <a:gdLst/>
              <a:ahLst/>
              <a:cxnLst/>
              <a:rect l="l" t="t" r="r" b="b"/>
              <a:pathLst>
                <a:path w="655" h="346" extrusionOk="0">
                  <a:moveTo>
                    <a:pt x="655" y="120"/>
                  </a:moveTo>
                  <a:cubicBezTo>
                    <a:pt x="429" y="120"/>
                    <a:pt x="405" y="36"/>
                    <a:pt x="214" y="0"/>
                  </a:cubicBezTo>
                  <a:cubicBezTo>
                    <a:pt x="214" y="120"/>
                    <a:pt x="36" y="131"/>
                    <a:pt x="0" y="227"/>
                  </a:cubicBezTo>
                  <a:cubicBezTo>
                    <a:pt x="214" y="227"/>
                    <a:pt x="250" y="310"/>
                    <a:pt x="429" y="346"/>
                  </a:cubicBezTo>
                  <a:cubicBezTo>
                    <a:pt x="429" y="227"/>
                    <a:pt x="607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7"/>
            <p:cNvSpPr/>
            <p:nvPr/>
          </p:nvSpPr>
          <p:spPr>
            <a:xfrm>
              <a:off x="6177550" y="32877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7"/>
            <p:cNvSpPr/>
            <p:nvPr/>
          </p:nvSpPr>
          <p:spPr>
            <a:xfrm>
              <a:off x="5492050" y="3276425"/>
              <a:ext cx="25025" cy="14025"/>
            </a:xfrm>
            <a:custGeom>
              <a:avLst/>
              <a:gdLst/>
              <a:ahLst/>
              <a:cxnLst/>
              <a:rect l="l" t="t" r="r" b="b"/>
              <a:pathLst>
                <a:path w="1001" h="561" extrusionOk="0">
                  <a:moveTo>
                    <a:pt x="774" y="489"/>
                  </a:moveTo>
                  <a:cubicBezTo>
                    <a:pt x="798" y="489"/>
                    <a:pt x="762" y="382"/>
                    <a:pt x="774" y="370"/>
                  </a:cubicBezTo>
                  <a:cubicBezTo>
                    <a:pt x="798" y="358"/>
                    <a:pt x="988" y="131"/>
                    <a:pt x="1000" y="143"/>
                  </a:cubicBezTo>
                  <a:cubicBezTo>
                    <a:pt x="762" y="1"/>
                    <a:pt x="0" y="560"/>
                    <a:pt x="774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7"/>
            <p:cNvSpPr/>
            <p:nvPr/>
          </p:nvSpPr>
          <p:spPr>
            <a:xfrm>
              <a:off x="6134100" y="32743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4" y="107"/>
                    <a:pt x="750" y="24"/>
                  </a:cubicBezTo>
                  <a:cubicBezTo>
                    <a:pt x="417" y="36"/>
                    <a:pt x="0" y="0"/>
                    <a:pt x="95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7"/>
            <p:cNvSpPr/>
            <p:nvPr/>
          </p:nvSpPr>
          <p:spPr>
            <a:xfrm>
              <a:off x="2283300" y="327405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7"/>
            <p:cNvSpPr/>
            <p:nvPr/>
          </p:nvSpPr>
          <p:spPr>
            <a:xfrm>
              <a:off x="7088075" y="3251425"/>
              <a:ext cx="44075" cy="28600"/>
            </a:xfrm>
            <a:custGeom>
              <a:avLst/>
              <a:gdLst/>
              <a:ahLst/>
              <a:cxnLst/>
              <a:rect l="l" t="t" r="r" b="b"/>
              <a:pathLst>
                <a:path w="1763" h="1144" extrusionOk="0">
                  <a:moveTo>
                    <a:pt x="1513" y="24"/>
                  </a:moveTo>
                  <a:cubicBezTo>
                    <a:pt x="370" y="0"/>
                    <a:pt x="155" y="441"/>
                    <a:pt x="1" y="917"/>
                  </a:cubicBezTo>
                  <a:cubicBezTo>
                    <a:pt x="905" y="1143"/>
                    <a:pt x="1763" y="762"/>
                    <a:pt x="151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7"/>
            <p:cNvSpPr/>
            <p:nvPr/>
          </p:nvSpPr>
          <p:spPr>
            <a:xfrm>
              <a:off x="6408525" y="32749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4" y="25"/>
                    <a:pt x="1" y="1"/>
                    <a:pt x="1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7"/>
            <p:cNvSpPr/>
            <p:nvPr/>
          </p:nvSpPr>
          <p:spPr>
            <a:xfrm>
              <a:off x="2370525" y="3252025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6"/>
                  </a:moveTo>
                  <a:cubicBezTo>
                    <a:pt x="1620" y="512"/>
                    <a:pt x="989" y="179"/>
                    <a:pt x="655" y="0"/>
                  </a:cubicBezTo>
                  <a:cubicBezTo>
                    <a:pt x="620" y="143"/>
                    <a:pt x="310" y="119"/>
                    <a:pt x="0" y="119"/>
                  </a:cubicBezTo>
                  <a:cubicBezTo>
                    <a:pt x="119" y="465"/>
                    <a:pt x="500" y="679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7"/>
            <p:cNvSpPr/>
            <p:nvPr/>
          </p:nvSpPr>
          <p:spPr>
            <a:xfrm>
              <a:off x="1777300" y="3263325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6" y="191"/>
                    <a:pt x="750" y="179"/>
                    <a:pt x="691" y="1"/>
                  </a:cubicBezTo>
                  <a:lnTo>
                    <a:pt x="262" y="1"/>
                  </a:lnTo>
                  <a:cubicBezTo>
                    <a:pt x="0" y="167"/>
                    <a:pt x="0" y="286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7"/>
            <p:cNvSpPr/>
            <p:nvPr/>
          </p:nvSpPr>
          <p:spPr>
            <a:xfrm>
              <a:off x="4568725" y="3256775"/>
              <a:ext cx="10725" cy="4800"/>
            </a:xfrm>
            <a:custGeom>
              <a:avLst/>
              <a:gdLst/>
              <a:ahLst/>
              <a:cxnLst/>
              <a:rect l="l" t="t" r="r" b="b"/>
              <a:pathLst>
                <a:path w="429" h="192" extrusionOk="0">
                  <a:moveTo>
                    <a:pt x="95" y="155"/>
                  </a:moveTo>
                  <a:cubicBezTo>
                    <a:pt x="167" y="191"/>
                    <a:pt x="429" y="96"/>
                    <a:pt x="322" y="36"/>
                  </a:cubicBezTo>
                  <a:cubicBezTo>
                    <a:pt x="262" y="1"/>
                    <a:pt x="0" y="96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7"/>
            <p:cNvSpPr/>
            <p:nvPr/>
          </p:nvSpPr>
          <p:spPr>
            <a:xfrm>
              <a:off x="1465350" y="3256775"/>
              <a:ext cx="11025" cy="4800"/>
            </a:xfrm>
            <a:custGeom>
              <a:avLst/>
              <a:gdLst/>
              <a:ahLst/>
              <a:cxnLst/>
              <a:rect l="l" t="t" r="r" b="b"/>
              <a:pathLst>
                <a:path w="441" h="192" extrusionOk="0">
                  <a:moveTo>
                    <a:pt x="120" y="155"/>
                  </a:moveTo>
                  <a:cubicBezTo>
                    <a:pt x="179" y="191"/>
                    <a:pt x="441" y="96"/>
                    <a:pt x="334" y="36"/>
                  </a:cubicBezTo>
                  <a:cubicBezTo>
                    <a:pt x="262" y="1"/>
                    <a:pt x="0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7"/>
            <p:cNvSpPr/>
            <p:nvPr/>
          </p:nvSpPr>
          <p:spPr>
            <a:xfrm>
              <a:off x="6335000" y="32487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67"/>
                    <a:pt x="441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7"/>
            <p:cNvSpPr/>
            <p:nvPr/>
          </p:nvSpPr>
          <p:spPr>
            <a:xfrm>
              <a:off x="3542100" y="3239825"/>
              <a:ext cx="31575" cy="16375"/>
            </a:xfrm>
            <a:custGeom>
              <a:avLst/>
              <a:gdLst/>
              <a:ahLst/>
              <a:cxnLst/>
              <a:rect l="l" t="t" r="r" b="b"/>
              <a:pathLst>
                <a:path w="1263" h="655" extrusionOk="0">
                  <a:moveTo>
                    <a:pt x="750" y="381"/>
                  </a:moveTo>
                  <a:cubicBezTo>
                    <a:pt x="1262" y="0"/>
                    <a:pt x="0" y="655"/>
                    <a:pt x="75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7"/>
            <p:cNvSpPr/>
            <p:nvPr/>
          </p:nvSpPr>
          <p:spPr>
            <a:xfrm>
              <a:off x="943850" y="323682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8"/>
                  </a:moveTo>
                  <a:cubicBezTo>
                    <a:pt x="1013" y="287"/>
                    <a:pt x="1001" y="1"/>
                    <a:pt x="322" y="49"/>
                  </a:cubicBezTo>
                  <a:cubicBezTo>
                    <a:pt x="251" y="191"/>
                    <a:pt x="1" y="251"/>
                    <a:pt x="96" y="489"/>
                  </a:cubicBezTo>
                  <a:cubicBezTo>
                    <a:pt x="394" y="537"/>
                    <a:pt x="525" y="656"/>
                    <a:pt x="97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7"/>
            <p:cNvSpPr/>
            <p:nvPr/>
          </p:nvSpPr>
          <p:spPr>
            <a:xfrm>
              <a:off x="886700" y="32353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7"/>
            <p:cNvSpPr/>
            <p:nvPr/>
          </p:nvSpPr>
          <p:spPr>
            <a:xfrm>
              <a:off x="6804700" y="3226725"/>
              <a:ext cx="18475" cy="12525"/>
            </a:xfrm>
            <a:custGeom>
              <a:avLst/>
              <a:gdLst/>
              <a:ahLst/>
              <a:cxnLst/>
              <a:rect l="l" t="t" r="r" b="b"/>
              <a:pathLst>
                <a:path w="739" h="501" extrusionOk="0">
                  <a:moveTo>
                    <a:pt x="227" y="0"/>
                  </a:moveTo>
                  <a:cubicBezTo>
                    <a:pt x="239" y="155"/>
                    <a:pt x="120" y="262"/>
                    <a:pt x="1" y="345"/>
                  </a:cubicBezTo>
                  <a:cubicBezTo>
                    <a:pt x="287" y="345"/>
                    <a:pt x="298" y="500"/>
                    <a:pt x="656" y="465"/>
                  </a:cubicBezTo>
                  <a:cubicBezTo>
                    <a:pt x="739" y="203"/>
                    <a:pt x="620" y="36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7"/>
            <p:cNvSpPr/>
            <p:nvPr/>
          </p:nvSpPr>
          <p:spPr>
            <a:xfrm>
              <a:off x="5872750" y="3226725"/>
              <a:ext cx="24725" cy="14000"/>
            </a:xfrm>
            <a:custGeom>
              <a:avLst/>
              <a:gdLst/>
              <a:ahLst/>
              <a:cxnLst/>
              <a:rect l="l" t="t" r="r" b="b"/>
              <a:pathLst>
                <a:path w="989" h="560" extrusionOk="0">
                  <a:moveTo>
                    <a:pt x="989" y="226"/>
                  </a:moveTo>
                  <a:cubicBezTo>
                    <a:pt x="703" y="226"/>
                    <a:pt x="786" y="36"/>
                    <a:pt x="548" y="0"/>
                  </a:cubicBezTo>
                  <a:cubicBezTo>
                    <a:pt x="536" y="179"/>
                    <a:pt x="0" y="95"/>
                    <a:pt x="119" y="345"/>
                  </a:cubicBezTo>
                  <a:cubicBezTo>
                    <a:pt x="667" y="357"/>
                    <a:pt x="810" y="560"/>
                    <a:pt x="98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7"/>
            <p:cNvSpPr/>
            <p:nvPr/>
          </p:nvSpPr>
          <p:spPr>
            <a:xfrm>
              <a:off x="3158125" y="32320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2" y="131"/>
                  </a:cubicBezTo>
                  <a:cubicBezTo>
                    <a:pt x="0" y="191"/>
                    <a:pt x="179" y="251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7"/>
            <p:cNvSpPr/>
            <p:nvPr/>
          </p:nvSpPr>
          <p:spPr>
            <a:xfrm>
              <a:off x="2829200" y="3220175"/>
              <a:ext cx="25050" cy="14300"/>
            </a:xfrm>
            <a:custGeom>
              <a:avLst/>
              <a:gdLst/>
              <a:ahLst/>
              <a:cxnLst/>
              <a:rect l="l" t="t" r="r" b="b"/>
              <a:pathLst>
                <a:path w="1002" h="572" extrusionOk="0">
                  <a:moveTo>
                    <a:pt x="775" y="381"/>
                  </a:moveTo>
                  <a:cubicBezTo>
                    <a:pt x="787" y="369"/>
                    <a:pt x="989" y="143"/>
                    <a:pt x="1001" y="167"/>
                  </a:cubicBezTo>
                  <a:cubicBezTo>
                    <a:pt x="763" y="0"/>
                    <a:pt x="1" y="572"/>
                    <a:pt x="775" y="500"/>
                  </a:cubicBezTo>
                  <a:cubicBezTo>
                    <a:pt x="787" y="488"/>
                    <a:pt x="763" y="381"/>
                    <a:pt x="775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7"/>
            <p:cNvSpPr/>
            <p:nvPr/>
          </p:nvSpPr>
          <p:spPr>
            <a:xfrm>
              <a:off x="4011800" y="32213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7"/>
            <p:cNvSpPr/>
            <p:nvPr/>
          </p:nvSpPr>
          <p:spPr>
            <a:xfrm>
              <a:off x="3272425" y="3217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0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7"/>
            <p:cNvSpPr/>
            <p:nvPr/>
          </p:nvSpPr>
          <p:spPr>
            <a:xfrm>
              <a:off x="2082400" y="3221350"/>
              <a:ext cx="11025" cy="2425"/>
            </a:xfrm>
            <a:custGeom>
              <a:avLst/>
              <a:gdLst/>
              <a:ahLst/>
              <a:cxnLst/>
              <a:rect l="l" t="t" r="r" b="b"/>
              <a:pathLst>
                <a:path w="441" h="97" extrusionOk="0">
                  <a:moveTo>
                    <a:pt x="441" y="1"/>
                  </a:moveTo>
                  <a:cubicBezTo>
                    <a:pt x="274" y="25"/>
                    <a:pt x="0" y="1"/>
                    <a:pt x="0" y="96"/>
                  </a:cubicBezTo>
                  <a:cubicBezTo>
                    <a:pt x="167" y="84"/>
                    <a:pt x="417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7"/>
            <p:cNvSpPr/>
            <p:nvPr/>
          </p:nvSpPr>
          <p:spPr>
            <a:xfrm>
              <a:off x="4514250" y="32175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67" y="179"/>
                    <a:pt x="441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7"/>
            <p:cNvSpPr/>
            <p:nvPr/>
          </p:nvSpPr>
          <p:spPr>
            <a:xfrm>
              <a:off x="5479250" y="32157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55" y="84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7"/>
            <p:cNvSpPr/>
            <p:nvPr/>
          </p:nvSpPr>
          <p:spPr>
            <a:xfrm>
              <a:off x="2163650" y="32154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3"/>
                  </a:moveTo>
                  <a:cubicBezTo>
                    <a:pt x="393" y="25"/>
                    <a:pt x="36" y="1"/>
                    <a:pt x="1" y="132"/>
                  </a:cubicBezTo>
                  <a:cubicBezTo>
                    <a:pt x="262" y="96"/>
                    <a:pt x="620" y="144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7"/>
            <p:cNvSpPr/>
            <p:nvPr/>
          </p:nvSpPr>
          <p:spPr>
            <a:xfrm>
              <a:off x="2095775" y="32148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68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7"/>
            <p:cNvSpPr/>
            <p:nvPr/>
          </p:nvSpPr>
          <p:spPr>
            <a:xfrm>
              <a:off x="1304925" y="3212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12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7"/>
            <p:cNvSpPr/>
            <p:nvPr/>
          </p:nvSpPr>
          <p:spPr>
            <a:xfrm>
              <a:off x="4522275" y="320707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346"/>
                  </a:moveTo>
                  <a:cubicBezTo>
                    <a:pt x="417" y="215"/>
                    <a:pt x="477" y="36"/>
                    <a:pt x="215" y="0"/>
                  </a:cubicBezTo>
                  <a:cubicBezTo>
                    <a:pt x="203" y="72"/>
                    <a:pt x="191" y="131"/>
                    <a:pt x="1" y="119"/>
                  </a:cubicBezTo>
                  <a:cubicBezTo>
                    <a:pt x="36" y="250"/>
                    <a:pt x="72" y="393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7"/>
            <p:cNvSpPr/>
            <p:nvPr/>
          </p:nvSpPr>
          <p:spPr>
            <a:xfrm>
              <a:off x="4362725" y="3203500"/>
              <a:ext cx="31575" cy="16100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739" y="370"/>
                  </a:moveTo>
                  <a:cubicBezTo>
                    <a:pt x="1263" y="0"/>
                    <a:pt x="1" y="643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7"/>
            <p:cNvSpPr/>
            <p:nvPr/>
          </p:nvSpPr>
          <p:spPr>
            <a:xfrm>
              <a:off x="6312975" y="3198450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8" y="572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48" y="155"/>
                    <a:pt x="1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15140;p7"/>
            <p:cNvSpPr/>
            <p:nvPr/>
          </p:nvSpPr>
          <p:spPr>
            <a:xfrm>
              <a:off x="5582225" y="3207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8" y="96"/>
                    <a:pt x="429" y="119"/>
                    <a:pt x="429" y="0"/>
                  </a:cubicBezTo>
                  <a:cubicBezTo>
                    <a:pt x="263" y="36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7"/>
            <p:cNvSpPr/>
            <p:nvPr/>
          </p:nvSpPr>
          <p:spPr>
            <a:xfrm>
              <a:off x="4780650" y="32041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7" y="238"/>
                  </a:moveTo>
                  <a:lnTo>
                    <a:pt x="536" y="238"/>
                  </a:lnTo>
                  <a:cubicBezTo>
                    <a:pt x="536" y="119"/>
                    <a:pt x="715" y="107"/>
                    <a:pt x="762" y="12"/>
                  </a:cubicBezTo>
                  <a:cubicBezTo>
                    <a:pt x="417" y="12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7"/>
            <p:cNvSpPr/>
            <p:nvPr/>
          </p:nvSpPr>
          <p:spPr>
            <a:xfrm>
              <a:off x="6677600" y="32011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8"/>
                  </a:moveTo>
                  <a:cubicBezTo>
                    <a:pt x="537" y="119"/>
                    <a:pt x="715" y="107"/>
                    <a:pt x="763" y="12"/>
                  </a:cubicBezTo>
                  <a:cubicBezTo>
                    <a:pt x="418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7"/>
            <p:cNvSpPr/>
            <p:nvPr/>
          </p:nvSpPr>
          <p:spPr>
            <a:xfrm>
              <a:off x="6713925" y="3188625"/>
              <a:ext cx="17575" cy="16675"/>
            </a:xfrm>
            <a:custGeom>
              <a:avLst/>
              <a:gdLst/>
              <a:ahLst/>
              <a:cxnLst/>
              <a:rect l="l" t="t" r="r" b="b"/>
              <a:pathLst>
                <a:path w="703" h="667" extrusionOk="0">
                  <a:moveTo>
                    <a:pt x="393" y="631"/>
                  </a:moveTo>
                  <a:cubicBezTo>
                    <a:pt x="465" y="488"/>
                    <a:pt x="703" y="429"/>
                    <a:pt x="620" y="191"/>
                  </a:cubicBezTo>
                  <a:cubicBezTo>
                    <a:pt x="0" y="0"/>
                    <a:pt x="0" y="667"/>
                    <a:pt x="393" y="6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7"/>
            <p:cNvSpPr/>
            <p:nvPr/>
          </p:nvSpPr>
          <p:spPr>
            <a:xfrm>
              <a:off x="6642175" y="31984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30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5" name="Google Shape;15145;p7"/>
            <p:cNvSpPr/>
            <p:nvPr/>
          </p:nvSpPr>
          <p:spPr>
            <a:xfrm>
              <a:off x="6960075" y="31978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6" name="Google Shape;15146;p7"/>
            <p:cNvSpPr/>
            <p:nvPr/>
          </p:nvSpPr>
          <p:spPr>
            <a:xfrm>
              <a:off x="5196475" y="31930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1"/>
                  </a:moveTo>
                  <a:cubicBezTo>
                    <a:pt x="274" y="1"/>
                    <a:pt x="96" y="84"/>
                    <a:pt x="0" y="215"/>
                  </a:cubicBezTo>
                  <a:cubicBezTo>
                    <a:pt x="334" y="215"/>
                    <a:pt x="750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15147;p7"/>
            <p:cNvSpPr/>
            <p:nvPr/>
          </p:nvSpPr>
          <p:spPr>
            <a:xfrm>
              <a:off x="4698800" y="3195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83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8" name="Google Shape;15148;p7"/>
            <p:cNvSpPr/>
            <p:nvPr/>
          </p:nvSpPr>
          <p:spPr>
            <a:xfrm>
              <a:off x="3171825" y="3195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52" y="83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15149;p7"/>
            <p:cNvSpPr/>
            <p:nvPr/>
          </p:nvSpPr>
          <p:spPr>
            <a:xfrm>
              <a:off x="6549625" y="318950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4"/>
                  </a:moveTo>
                  <a:cubicBezTo>
                    <a:pt x="381" y="1"/>
                    <a:pt x="191" y="60"/>
                    <a:pt x="0" y="144"/>
                  </a:cubicBezTo>
                  <a:cubicBezTo>
                    <a:pt x="0" y="263"/>
                    <a:pt x="381" y="287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0" name="Google Shape;15150;p7"/>
            <p:cNvSpPr/>
            <p:nvPr/>
          </p:nvSpPr>
          <p:spPr>
            <a:xfrm>
              <a:off x="5582825" y="3182375"/>
              <a:ext cx="51825" cy="13700"/>
            </a:xfrm>
            <a:custGeom>
              <a:avLst/>
              <a:gdLst/>
              <a:ahLst/>
              <a:cxnLst/>
              <a:rect l="l" t="t" r="r" b="b"/>
              <a:pathLst>
                <a:path w="2073" h="548" extrusionOk="0">
                  <a:moveTo>
                    <a:pt x="1287" y="548"/>
                  </a:moveTo>
                  <a:cubicBezTo>
                    <a:pt x="2072" y="0"/>
                    <a:pt x="1" y="393"/>
                    <a:pt x="1287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1" name="Google Shape;15151;p7"/>
            <p:cNvSpPr/>
            <p:nvPr/>
          </p:nvSpPr>
          <p:spPr>
            <a:xfrm>
              <a:off x="6595750" y="31865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15152;p7"/>
            <p:cNvSpPr/>
            <p:nvPr/>
          </p:nvSpPr>
          <p:spPr>
            <a:xfrm>
              <a:off x="4250825" y="31817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15153;p7"/>
            <p:cNvSpPr/>
            <p:nvPr/>
          </p:nvSpPr>
          <p:spPr>
            <a:xfrm>
              <a:off x="236925" y="31838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44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4" name="Google Shape;15154;p7"/>
            <p:cNvSpPr/>
            <p:nvPr/>
          </p:nvSpPr>
          <p:spPr>
            <a:xfrm>
              <a:off x="1102500" y="3170750"/>
              <a:ext cx="19375" cy="11350"/>
            </a:xfrm>
            <a:custGeom>
              <a:avLst/>
              <a:gdLst/>
              <a:ahLst/>
              <a:cxnLst/>
              <a:rect l="l" t="t" r="r" b="b"/>
              <a:pathLst>
                <a:path w="775" h="454" extrusionOk="0">
                  <a:moveTo>
                    <a:pt x="715" y="441"/>
                  </a:moveTo>
                  <a:cubicBezTo>
                    <a:pt x="775" y="191"/>
                    <a:pt x="668" y="25"/>
                    <a:pt x="287" y="1"/>
                  </a:cubicBezTo>
                  <a:cubicBezTo>
                    <a:pt x="1" y="132"/>
                    <a:pt x="108" y="453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5" name="Google Shape;15155;p7"/>
            <p:cNvSpPr/>
            <p:nvPr/>
          </p:nvSpPr>
          <p:spPr>
            <a:xfrm>
              <a:off x="4446375" y="3161225"/>
              <a:ext cx="21750" cy="17600"/>
            </a:xfrm>
            <a:custGeom>
              <a:avLst/>
              <a:gdLst/>
              <a:ahLst/>
              <a:cxnLst/>
              <a:rect l="l" t="t" r="r" b="b"/>
              <a:pathLst>
                <a:path w="870" h="704" extrusionOk="0">
                  <a:moveTo>
                    <a:pt x="870" y="703"/>
                  </a:moveTo>
                  <a:lnTo>
                    <a:pt x="870" y="37"/>
                  </a:lnTo>
                  <a:cubicBezTo>
                    <a:pt x="72" y="1"/>
                    <a:pt x="215" y="453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6" name="Google Shape;15156;p7"/>
            <p:cNvSpPr/>
            <p:nvPr/>
          </p:nvSpPr>
          <p:spPr>
            <a:xfrm>
              <a:off x="3357550" y="3166900"/>
              <a:ext cx="31275" cy="16075"/>
            </a:xfrm>
            <a:custGeom>
              <a:avLst/>
              <a:gdLst/>
              <a:ahLst/>
              <a:cxnLst/>
              <a:rect l="l" t="t" r="r" b="b"/>
              <a:pathLst>
                <a:path w="1251" h="643" extrusionOk="0">
                  <a:moveTo>
                    <a:pt x="727" y="369"/>
                  </a:moveTo>
                  <a:cubicBezTo>
                    <a:pt x="1251" y="0"/>
                    <a:pt x="1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15157;p7"/>
            <p:cNvSpPr/>
            <p:nvPr/>
          </p:nvSpPr>
          <p:spPr>
            <a:xfrm>
              <a:off x="872425" y="3162125"/>
              <a:ext cx="34850" cy="19675"/>
            </a:xfrm>
            <a:custGeom>
              <a:avLst/>
              <a:gdLst/>
              <a:ahLst/>
              <a:cxnLst/>
              <a:rect l="l" t="t" r="r" b="b"/>
              <a:pathLst>
                <a:path w="1394" h="787" extrusionOk="0">
                  <a:moveTo>
                    <a:pt x="774" y="667"/>
                  </a:moveTo>
                  <a:cubicBezTo>
                    <a:pt x="631" y="251"/>
                    <a:pt x="1393" y="12"/>
                    <a:pt x="346" y="1"/>
                  </a:cubicBezTo>
                  <a:cubicBezTo>
                    <a:pt x="476" y="239"/>
                    <a:pt x="0" y="786"/>
                    <a:pt x="77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7"/>
            <p:cNvSpPr/>
            <p:nvPr/>
          </p:nvSpPr>
          <p:spPr>
            <a:xfrm>
              <a:off x="2650025" y="31725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9" name="Google Shape;15159;p7"/>
            <p:cNvSpPr/>
            <p:nvPr/>
          </p:nvSpPr>
          <p:spPr>
            <a:xfrm>
              <a:off x="759000" y="31725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8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0" name="Google Shape;15160;p7"/>
            <p:cNvSpPr/>
            <p:nvPr/>
          </p:nvSpPr>
          <p:spPr>
            <a:xfrm>
              <a:off x="3334925" y="31669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41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7"/>
            <p:cNvSpPr/>
            <p:nvPr/>
          </p:nvSpPr>
          <p:spPr>
            <a:xfrm>
              <a:off x="443500" y="31669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7"/>
            <p:cNvSpPr/>
            <p:nvPr/>
          </p:nvSpPr>
          <p:spPr>
            <a:xfrm>
              <a:off x="4959825" y="31642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8"/>
                    <a:pt x="441" y="84"/>
                    <a:pt x="334" y="25"/>
                  </a:cubicBezTo>
                  <a:cubicBezTo>
                    <a:pt x="275" y="1"/>
                    <a:pt x="1" y="84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7"/>
            <p:cNvSpPr/>
            <p:nvPr/>
          </p:nvSpPr>
          <p:spPr>
            <a:xfrm>
              <a:off x="2853025" y="315587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43"/>
                  </a:moveTo>
                  <a:cubicBezTo>
                    <a:pt x="72" y="274"/>
                    <a:pt x="0" y="453"/>
                    <a:pt x="274" y="489"/>
                  </a:cubicBezTo>
                  <a:cubicBezTo>
                    <a:pt x="286" y="203"/>
                    <a:pt x="1120" y="322"/>
                    <a:pt x="1132" y="36"/>
                  </a:cubicBezTo>
                  <a:cubicBezTo>
                    <a:pt x="453" y="143"/>
                    <a:pt x="548" y="0"/>
                    <a:pt x="4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7"/>
            <p:cNvSpPr/>
            <p:nvPr/>
          </p:nvSpPr>
          <p:spPr>
            <a:xfrm>
              <a:off x="700975" y="3156475"/>
              <a:ext cx="25025" cy="11025"/>
            </a:xfrm>
            <a:custGeom>
              <a:avLst/>
              <a:gdLst/>
              <a:ahLst/>
              <a:cxnLst/>
              <a:rect l="l" t="t" r="r" b="b"/>
              <a:pathLst>
                <a:path w="1001" h="441" extrusionOk="0">
                  <a:moveTo>
                    <a:pt x="691" y="441"/>
                  </a:moveTo>
                  <a:cubicBezTo>
                    <a:pt x="750" y="298"/>
                    <a:pt x="1000" y="238"/>
                    <a:pt x="893" y="0"/>
                  </a:cubicBezTo>
                  <a:lnTo>
                    <a:pt x="36" y="0"/>
                  </a:lnTo>
                  <a:cubicBezTo>
                    <a:pt x="0" y="286"/>
                    <a:pt x="369" y="357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7"/>
            <p:cNvSpPr/>
            <p:nvPr/>
          </p:nvSpPr>
          <p:spPr>
            <a:xfrm>
              <a:off x="1935650" y="315587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4" y="191"/>
                    <a:pt x="96" y="0"/>
                    <a:pt x="0" y="251"/>
                  </a:cubicBezTo>
                  <a:cubicBezTo>
                    <a:pt x="215" y="251"/>
                    <a:pt x="250" y="334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7"/>
            <p:cNvSpPr/>
            <p:nvPr/>
          </p:nvSpPr>
          <p:spPr>
            <a:xfrm>
              <a:off x="1376050" y="3162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55" y="84"/>
                    <a:pt x="429" y="120"/>
                    <a:pt x="429" y="1"/>
                  </a:cubicBezTo>
                  <a:cubicBezTo>
                    <a:pt x="251" y="24"/>
                    <a:pt x="1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7"/>
            <p:cNvSpPr/>
            <p:nvPr/>
          </p:nvSpPr>
          <p:spPr>
            <a:xfrm>
              <a:off x="402125" y="3154975"/>
              <a:ext cx="7175" cy="11650"/>
            </a:xfrm>
            <a:custGeom>
              <a:avLst/>
              <a:gdLst/>
              <a:ahLst/>
              <a:cxnLst/>
              <a:rect l="l" t="t" r="r" b="b"/>
              <a:pathLst>
                <a:path w="287" h="466" extrusionOk="0">
                  <a:moveTo>
                    <a:pt x="36" y="179"/>
                  </a:moveTo>
                  <a:cubicBezTo>
                    <a:pt x="0" y="298"/>
                    <a:pt x="203" y="465"/>
                    <a:pt x="262" y="298"/>
                  </a:cubicBezTo>
                  <a:cubicBezTo>
                    <a:pt x="286" y="167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7"/>
            <p:cNvSpPr/>
            <p:nvPr/>
          </p:nvSpPr>
          <p:spPr>
            <a:xfrm>
              <a:off x="2764025" y="315885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20" y="143"/>
                  </a:cubicBezTo>
                  <a:cubicBezTo>
                    <a:pt x="179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7"/>
            <p:cNvSpPr/>
            <p:nvPr/>
          </p:nvSpPr>
          <p:spPr>
            <a:xfrm>
              <a:off x="6150450" y="31558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6" y="179"/>
                    <a:pt x="429" y="84"/>
                    <a:pt x="322" y="24"/>
                  </a:cubicBezTo>
                  <a:cubicBezTo>
                    <a:pt x="251" y="0"/>
                    <a:pt x="1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7"/>
            <p:cNvSpPr/>
            <p:nvPr/>
          </p:nvSpPr>
          <p:spPr>
            <a:xfrm>
              <a:off x="4430600" y="3149925"/>
              <a:ext cx="25025" cy="9850"/>
            </a:xfrm>
            <a:custGeom>
              <a:avLst/>
              <a:gdLst/>
              <a:ahLst/>
              <a:cxnLst/>
              <a:rect l="l" t="t" r="r" b="b"/>
              <a:pathLst>
                <a:path w="1001" h="394" extrusionOk="0">
                  <a:moveTo>
                    <a:pt x="846" y="262"/>
                  </a:moveTo>
                  <a:cubicBezTo>
                    <a:pt x="1001" y="0"/>
                    <a:pt x="1" y="24"/>
                    <a:pt x="191" y="262"/>
                  </a:cubicBezTo>
                  <a:cubicBezTo>
                    <a:pt x="262" y="358"/>
                    <a:pt x="774" y="393"/>
                    <a:pt x="846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7"/>
            <p:cNvSpPr/>
            <p:nvPr/>
          </p:nvSpPr>
          <p:spPr>
            <a:xfrm>
              <a:off x="4374950" y="3142475"/>
              <a:ext cx="19350" cy="17000"/>
            </a:xfrm>
            <a:custGeom>
              <a:avLst/>
              <a:gdLst/>
              <a:ahLst/>
              <a:cxnLst/>
              <a:rect l="l" t="t" r="r" b="b"/>
              <a:pathLst>
                <a:path w="774" h="680" extrusionOk="0">
                  <a:moveTo>
                    <a:pt x="476" y="679"/>
                  </a:moveTo>
                  <a:cubicBezTo>
                    <a:pt x="381" y="477"/>
                    <a:pt x="774" y="1"/>
                    <a:pt x="36" y="120"/>
                  </a:cubicBezTo>
                  <a:cubicBezTo>
                    <a:pt x="0" y="382"/>
                    <a:pt x="0" y="656"/>
                    <a:pt x="47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7"/>
            <p:cNvSpPr/>
            <p:nvPr/>
          </p:nvSpPr>
          <p:spPr>
            <a:xfrm>
              <a:off x="6258500" y="315022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87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7"/>
            <p:cNvSpPr/>
            <p:nvPr/>
          </p:nvSpPr>
          <p:spPr>
            <a:xfrm>
              <a:off x="7068725" y="31445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31"/>
                  </a:moveTo>
                  <a:cubicBezTo>
                    <a:pt x="155" y="167"/>
                    <a:pt x="429" y="71"/>
                    <a:pt x="322" y="12"/>
                  </a:cubicBezTo>
                  <a:cubicBezTo>
                    <a:pt x="263" y="0"/>
                    <a:pt x="1" y="71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7"/>
            <p:cNvSpPr/>
            <p:nvPr/>
          </p:nvSpPr>
          <p:spPr>
            <a:xfrm>
              <a:off x="5813225" y="31415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7"/>
            <p:cNvSpPr/>
            <p:nvPr/>
          </p:nvSpPr>
          <p:spPr>
            <a:xfrm>
              <a:off x="1421600" y="31415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44"/>
                  </a:cubicBezTo>
                  <a:cubicBezTo>
                    <a:pt x="179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7"/>
            <p:cNvSpPr/>
            <p:nvPr/>
          </p:nvSpPr>
          <p:spPr>
            <a:xfrm>
              <a:off x="3696575" y="313295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8" y="36"/>
                  </a:moveTo>
                  <a:cubicBezTo>
                    <a:pt x="370" y="1"/>
                    <a:pt x="48" y="60"/>
                    <a:pt x="1" y="263"/>
                  </a:cubicBezTo>
                  <a:cubicBezTo>
                    <a:pt x="417" y="227"/>
                    <a:pt x="477" y="394"/>
                    <a:pt x="858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7"/>
            <p:cNvSpPr/>
            <p:nvPr/>
          </p:nvSpPr>
          <p:spPr>
            <a:xfrm>
              <a:off x="3342975" y="3136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7"/>
            <p:cNvSpPr/>
            <p:nvPr/>
          </p:nvSpPr>
          <p:spPr>
            <a:xfrm>
              <a:off x="1460000" y="31389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7"/>
            <p:cNvSpPr/>
            <p:nvPr/>
          </p:nvSpPr>
          <p:spPr>
            <a:xfrm>
              <a:off x="614950" y="3129975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0" y="501"/>
                  </a:moveTo>
                  <a:cubicBezTo>
                    <a:pt x="381" y="513"/>
                    <a:pt x="679" y="465"/>
                    <a:pt x="869" y="382"/>
                  </a:cubicBezTo>
                  <a:cubicBezTo>
                    <a:pt x="941" y="84"/>
                    <a:pt x="572" y="1"/>
                    <a:pt x="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7"/>
            <p:cNvSpPr/>
            <p:nvPr/>
          </p:nvSpPr>
          <p:spPr>
            <a:xfrm>
              <a:off x="7250600" y="3133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1"/>
                    <a:pt x="0" y="131"/>
                  </a:cubicBezTo>
                  <a:cubicBezTo>
                    <a:pt x="12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7"/>
            <p:cNvSpPr/>
            <p:nvPr/>
          </p:nvSpPr>
          <p:spPr>
            <a:xfrm>
              <a:off x="2837550" y="3128200"/>
              <a:ext cx="32750" cy="14300"/>
            </a:xfrm>
            <a:custGeom>
              <a:avLst/>
              <a:gdLst/>
              <a:ahLst/>
              <a:cxnLst/>
              <a:rect l="l" t="t" r="r" b="b"/>
              <a:pathLst>
                <a:path w="1310" h="572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8" y="191"/>
                    <a:pt x="179" y="345"/>
                    <a:pt x="0" y="453"/>
                  </a:cubicBezTo>
                  <a:cubicBezTo>
                    <a:pt x="953" y="572"/>
                    <a:pt x="977" y="215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7"/>
            <p:cNvSpPr/>
            <p:nvPr/>
          </p:nvSpPr>
          <p:spPr>
            <a:xfrm>
              <a:off x="1760925" y="313415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27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191"/>
                    <a:pt x="239" y="250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7"/>
            <p:cNvSpPr/>
            <p:nvPr/>
          </p:nvSpPr>
          <p:spPr>
            <a:xfrm>
              <a:off x="1702575" y="3122525"/>
              <a:ext cx="35750" cy="14925"/>
            </a:xfrm>
            <a:custGeom>
              <a:avLst/>
              <a:gdLst/>
              <a:ahLst/>
              <a:cxnLst/>
              <a:rect l="l" t="t" r="r" b="b"/>
              <a:pathLst>
                <a:path w="1430" h="597" extrusionOk="0">
                  <a:moveTo>
                    <a:pt x="406" y="572"/>
                  </a:moveTo>
                  <a:cubicBezTo>
                    <a:pt x="1430" y="596"/>
                    <a:pt x="989" y="49"/>
                    <a:pt x="406" y="1"/>
                  </a:cubicBezTo>
                  <a:cubicBezTo>
                    <a:pt x="1" y="227"/>
                    <a:pt x="537" y="215"/>
                    <a:pt x="406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7"/>
            <p:cNvSpPr/>
            <p:nvPr/>
          </p:nvSpPr>
          <p:spPr>
            <a:xfrm>
              <a:off x="3803725" y="3125525"/>
              <a:ext cx="18200" cy="8650"/>
            </a:xfrm>
            <a:custGeom>
              <a:avLst/>
              <a:gdLst/>
              <a:ahLst/>
              <a:cxnLst/>
              <a:rect l="l" t="t" r="r" b="b"/>
              <a:pathLst>
                <a:path w="728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63" y="155"/>
                    <a:pt x="1" y="167"/>
                    <a:pt x="72" y="345"/>
                  </a:cubicBezTo>
                  <a:lnTo>
                    <a:pt x="727" y="345"/>
                  </a:lnTo>
                  <a:cubicBezTo>
                    <a:pt x="715" y="226"/>
                    <a:pt x="715" y="107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7"/>
            <p:cNvSpPr/>
            <p:nvPr/>
          </p:nvSpPr>
          <p:spPr>
            <a:xfrm>
              <a:off x="1631150" y="31311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7"/>
            <p:cNvSpPr/>
            <p:nvPr/>
          </p:nvSpPr>
          <p:spPr>
            <a:xfrm>
              <a:off x="1033750" y="3118075"/>
              <a:ext cx="15800" cy="14300"/>
            </a:xfrm>
            <a:custGeom>
              <a:avLst/>
              <a:gdLst/>
              <a:ahLst/>
              <a:cxnLst/>
              <a:rect l="l" t="t" r="r" b="b"/>
              <a:pathLst>
                <a:path w="632" h="572" extrusionOk="0">
                  <a:moveTo>
                    <a:pt x="417" y="524"/>
                  </a:moveTo>
                  <a:cubicBezTo>
                    <a:pt x="429" y="453"/>
                    <a:pt x="441" y="393"/>
                    <a:pt x="631" y="417"/>
                  </a:cubicBezTo>
                  <a:lnTo>
                    <a:pt x="631" y="191"/>
                  </a:lnTo>
                  <a:cubicBezTo>
                    <a:pt x="96" y="0"/>
                    <a:pt x="0" y="572"/>
                    <a:pt x="417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7"/>
            <p:cNvSpPr/>
            <p:nvPr/>
          </p:nvSpPr>
          <p:spPr>
            <a:xfrm>
              <a:off x="5720650" y="31249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7"/>
            <p:cNvSpPr/>
            <p:nvPr/>
          </p:nvSpPr>
          <p:spPr>
            <a:xfrm>
              <a:off x="5642950" y="3115100"/>
              <a:ext cx="51225" cy="13125"/>
            </a:xfrm>
            <a:custGeom>
              <a:avLst/>
              <a:gdLst/>
              <a:ahLst/>
              <a:cxnLst/>
              <a:rect l="l" t="t" r="r" b="b"/>
              <a:pathLst>
                <a:path w="2049" h="525" extrusionOk="0">
                  <a:moveTo>
                    <a:pt x="1263" y="524"/>
                  </a:moveTo>
                  <a:cubicBezTo>
                    <a:pt x="2049" y="0"/>
                    <a:pt x="1" y="381"/>
                    <a:pt x="1263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7"/>
            <p:cNvSpPr/>
            <p:nvPr/>
          </p:nvSpPr>
          <p:spPr>
            <a:xfrm>
              <a:off x="4777375" y="311955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453" y="346"/>
                  </a:moveTo>
                  <a:cubicBezTo>
                    <a:pt x="465" y="203"/>
                    <a:pt x="727" y="180"/>
                    <a:pt x="667" y="1"/>
                  </a:cubicBezTo>
                  <a:lnTo>
                    <a:pt x="238" y="1"/>
                  </a:lnTo>
                  <a:cubicBezTo>
                    <a:pt x="0" y="168"/>
                    <a:pt x="0" y="287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7"/>
            <p:cNvSpPr/>
            <p:nvPr/>
          </p:nvSpPr>
          <p:spPr>
            <a:xfrm>
              <a:off x="294375" y="3118975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0" y="262"/>
                  </a:moveTo>
                  <a:cubicBezTo>
                    <a:pt x="227" y="262"/>
                    <a:pt x="250" y="357"/>
                    <a:pt x="429" y="381"/>
                  </a:cubicBezTo>
                  <a:cubicBezTo>
                    <a:pt x="1024" y="191"/>
                    <a:pt x="119" y="0"/>
                    <a:pt x="0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7"/>
            <p:cNvSpPr/>
            <p:nvPr/>
          </p:nvSpPr>
          <p:spPr>
            <a:xfrm>
              <a:off x="5862025" y="31219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20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7"/>
            <p:cNvSpPr/>
            <p:nvPr/>
          </p:nvSpPr>
          <p:spPr>
            <a:xfrm>
              <a:off x="4867550" y="31219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7"/>
            <p:cNvSpPr/>
            <p:nvPr/>
          </p:nvSpPr>
          <p:spPr>
            <a:xfrm>
              <a:off x="2166625" y="3121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7"/>
            <p:cNvSpPr/>
            <p:nvPr/>
          </p:nvSpPr>
          <p:spPr>
            <a:xfrm>
              <a:off x="5738200" y="311032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94"/>
                  </a:moveTo>
                  <a:cubicBezTo>
                    <a:pt x="1251" y="1"/>
                    <a:pt x="1" y="656"/>
                    <a:pt x="727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7"/>
            <p:cNvSpPr/>
            <p:nvPr/>
          </p:nvSpPr>
          <p:spPr>
            <a:xfrm>
              <a:off x="4028175" y="311627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56"/>
                  </a:moveTo>
                  <a:cubicBezTo>
                    <a:pt x="429" y="37"/>
                    <a:pt x="36" y="1"/>
                    <a:pt x="0" y="156"/>
                  </a:cubicBezTo>
                  <a:cubicBezTo>
                    <a:pt x="238" y="132"/>
                    <a:pt x="322" y="311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7"/>
            <p:cNvSpPr/>
            <p:nvPr/>
          </p:nvSpPr>
          <p:spPr>
            <a:xfrm>
              <a:off x="3824275" y="31189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5" y="179"/>
                    <a:pt x="429" y="83"/>
                    <a:pt x="322" y="24"/>
                  </a:cubicBezTo>
                  <a:cubicBezTo>
                    <a:pt x="262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7" name="Google Shape;15197;p7"/>
            <p:cNvSpPr/>
            <p:nvPr/>
          </p:nvSpPr>
          <p:spPr>
            <a:xfrm>
              <a:off x="354200" y="3120150"/>
              <a:ext cx="10750" cy="2700"/>
            </a:xfrm>
            <a:custGeom>
              <a:avLst/>
              <a:gdLst/>
              <a:ahLst/>
              <a:cxnLst/>
              <a:rect l="l" t="t" r="r" b="b"/>
              <a:pathLst>
                <a:path w="430" h="108" extrusionOk="0">
                  <a:moveTo>
                    <a:pt x="429" y="1"/>
                  </a:moveTo>
                  <a:cubicBezTo>
                    <a:pt x="274" y="25"/>
                    <a:pt x="0" y="1"/>
                    <a:pt x="0" y="108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15198;p7"/>
            <p:cNvSpPr/>
            <p:nvPr/>
          </p:nvSpPr>
          <p:spPr>
            <a:xfrm>
              <a:off x="5962050" y="311152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50" y="0"/>
                  </a:lnTo>
                  <a:cubicBezTo>
                    <a:pt x="0" y="155"/>
                    <a:pt x="0" y="262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7"/>
            <p:cNvSpPr/>
            <p:nvPr/>
          </p:nvSpPr>
          <p:spPr>
            <a:xfrm>
              <a:off x="1894575" y="3116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7"/>
            <p:cNvSpPr/>
            <p:nvPr/>
          </p:nvSpPr>
          <p:spPr>
            <a:xfrm>
              <a:off x="1628475" y="3113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7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41" y="84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7"/>
            <p:cNvSpPr/>
            <p:nvPr/>
          </p:nvSpPr>
          <p:spPr>
            <a:xfrm>
              <a:off x="1348675" y="311002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68"/>
                  </a:moveTo>
                  <a:cubicBezTo>
                    <a:pt x="191" y="180"/>
                    <a:pt x="95" y="1"/>
                    <a:pt x="0" y="168"/>
                  </a:cubicBezTo>
                  <a:cubicBezTo>
                    <a:pt x="0" y="287"/>
                    <a:pt x="381" y="310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7"/>
            <p:cNvSpPr/>
            <p:nvPr/>
          </p:nvSpPr>
          <p:spPr>
            <a:xfrm>
              <a:off x="3582275" y="3108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15203;p7"/>
            <p:cNvSpPr/>
            <p:nvPr/>
          </p:nvSpPr>
          <p:spPr>
            <a:xfrm>
              <a:off x="1403150" y="3108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15204;p7"/>
            <p:cNvSpPr/>
            <p:nvPr/>
          </p:nvSpPr>
          <p:spPr>
            <a:xfrm>
              <a:off x="6462400" y="31079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4"/>
                  </a:moveTo>
                  <a:cubicBezTo>
                    <a:pt x="405" y="36"/>
                    <a:pt x="48" y="1"/>
                    <a:pt x="1" y="143"/>
                  </a:cubicBezTo>
                  <a:cubicBezTo>
                    <a:pt x="274" y="132"/>
                    <a:pt x="632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15205;p7"/>
            <p:cNvSpPr/>
            <p:nvPr/>
          </p:nvSpPr>
          <p:spPr>
            <a:xfrm>
              <a:off x="3729025" y="31055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1" y="119"/>
                  </a:moveTo>
                  <a:cubicBezTo>
                    <a:pt x="1" y="179"/>
                    <a:pt x="179" y="250"/>
                    <a:pt x="203" y="119"/>
                  </a:cubicBezTo>
                  <a:cubicBezTo>
                    <a:pt x="215" y="60"/>
                    <a:pt x="36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15206;p7"/>
            <p:cNvSpPr/>
            <p:nvPr/>
          </p:nvSpPr>
          <p:spPr>
            <a:xfrm>
              <a:off x="696500" y="31017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67"/>
                  </a:moveTo>
                  <a:cubicBezTo>
                    <a:pt x="191" y="179"/>
                    <a:pt x="96" y="1"/>
                    <a:pt x="1" y="167"/>
                  </a:cubicBezTo>
                  <a:cubicBezTo>
                    <a:pt x="1" y="274"/>
                    <a:pt x="370" y="298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7"/>
            <p:cNvSpPr/>
            <p:nvPr/>
          </p:nvSpPr>
          <p:spPr>
            <a:xfrm>
              <a:off x="1131075" y="3099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" y="179"/>
                    <a:pt x="179" y="250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7"/>
            <p:cNvSpPr/>
            <p:nvPr/>
          </p:nvSpPr>
          <p:spPr>
            <a:xfrm>
              <a:off x="2989650" y="30969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12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15209;p7"/>
            <p:cNvSpPr/>
            <p:nvPr/>
          </p:nvSpPr>
          <p:spPr>
            <a:xfrm>
              <a:off x="6147175" y="309395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32"/>
                  </a:moveTo>
                  <a:cubicBezTo>
                    <a:pt x="394" y="1"/>
                    <a:pt x="203" y="61"/>
                    <a:pt x="1" y="132"/>
                  </a:cubicBezTo>
                  <a:cubicBezTo>
                    <a:pt x="13" y="251"/>
                    <a:pt x="394" y="287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0" name="Google Shape;15210;p7"/>
            <p:cNvSpPr/>
            <p:nvPr/>
          </p:nvSpPr>
          <p:spPr>
            <a:xfrm>
              <a:off x="3533475" y="30948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15211;p7"/>
            <p:cNvSpPr/>
            <p:nvPr/>
          </p:nvSpPr>
          <p:spPr>
            <a:xfrm>
              <a:off x="2394625" y="30966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3"/>
                    <a:pt x="346" y="24"/>
                  </a:cubicBezTo>
                  <a:cubicBezTo>
                    <a:pt x="275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7"/>
            <p:cNvSpPr/>
            <p:nvPr/>
          </p:nvSpPr>
          <p:spPr>
            <a:xfrm>
              <a:off x="2174675" y="3094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4" y="60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7"/>
            <p:cNvSpPr/>
            <p:nvPr/>
          </p:nvSpPr>
          <p:spPr>
            <a:xfrm>
              <a:off x="1674600" y="30939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7"/>
            <p:cNvSpPr/>
            <p:nvPr/>
          </p:nvSpPr>
          <p:spPr>
            <a:xfrm>
              <a:off x="604225" y="30972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5" name="Google Shape;15215;p7"/>
            <p:cNvSpPr/>
            <p:nvPr/>
          </p:nvSpPr>
          <p:spPr>
            <a:xfrm>
              <a:off x="5462575" y="30883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44"/>
                  </a:moveTo>
                  <a:cubicBezTo>
                    <a:pt x="393" y="1"/>
                    <a:pt x="203" y="60"/>
                    <a:pt x="1" y="144"/>
                  </a:cubicBezTo>
                  <a:cubicBezTo>
                    <a:pt x="12" y="263"/>
                    <a:pt x="382" y="287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6" name="Google Shape;15216;p7"/>
            <p:cNvSpPr/>
            <p:nvPr/>
          </p:nvSpPr>
          <p:spPr>
            <a:xfrm>
              <a:off x="5025025" y="30909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80"/>
                    <a:pt x="453" y="84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7" name="Google Shape;15217;p7"/>
            <p:cNvSpPr/>
            <p:nvPr/>
          </p:nvSpPr>
          <p:spPr>
            <a:xfrm>
              <a:off x="4141875" y="30862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5" y="0"/>
                  </a:moveTo>
                  <a:lnTo>
                    <a:pt x="227" y="0"/>
                  </a:lnTo>
                  <a:cubicBezTo>
                    <a:pt x="227" y="119"/>
                    <a:pt x="48" y="131"/>
                    <a:pt x="0" y="227"/>
                  </a:cubicBezTo>
                  <a:cubicBezTo>
                    <a:pt x="262" y="239"/>
                    <a:pt x="298" y="370"/>
                    <a:pt x="65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15218;p7"/>
            <p:cNvSpPr/>
            <p:nvPr/>
          </p:nvSpPr>
          <p:spPr>
            <a:xfrm>
              <a:off x="2384225" y="308562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536" y="251"/>
                  </a:moveTo>
                  <a:cubicBezTo>
                    <a:pt x="536" y="132"/>
                    <a:pt x="714" y="108"/>
                    <a:pt x="762" y="24"/>
                  </a:cubicBezTo>
                  <a:cubicBezTo>
                    <a:pt x="417" y="36"/>
                    <a:pt x="0" y="1"/>
                    <a:pt x="107" y="2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7"/>
            <p:cNvSpPr/>
            <p:nvPr/>
          </p:nvSpPr>
          <p:spPr>
            <a:xfrm>
              <a:off x="5634025" y="30853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2" y="1"/>
                    <a:pt x="1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7"/>
            <p:cNvSpPr/>
            <p:nvPr/>
          </p:nvSpPr>
          <p:spPr>
            <a:xfrm>
              <a:off x="3721000" y="3074625"/>
              <a:ext cx="31850" cy="14300"/>
            </a:xfrm>
            <a:custGeom>
              <a:avLst/>
              <a:gdLst/>
              <a:ahLst/>
              <a:cxnLst/>
              <a:rect l="l" t="t" r="r" b="b"/>
              <a:pathLst>
                <a:path w="1274" h="572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8"/>
                    <a:pt x="774" y="333"/>
                    <a:pt x="953" y="0"/>
                  </a:cubicBezTo>
                  <a:cubicBezTo>
                    <a:pt x="0" y="60"/>
                    <a:pt x="643" y="250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7"/>
            <p:cNvSpPr/>
            <p:nvPr/>
          </p:nvSpPr>
          <p:spPr>
            <a:xfrm>
              <a:off x="2171700" y="30853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7"/>
            <p:cNvSpPr/>
            <p:nvPr/>
          </p:nvSpPr>
          <p:spPr>
            <a:xfrm>
              <a:off x="1671625" y="30853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44"/>
                  </a:moveTo>
                  <a:cubicBezTo>
                    <a:pt x="179" y="167"/>
                    <a:pt x="453" y="84"/>
                    <a:pt x="346" y="25"/>
                  </a:cubicBezTo>
                  <a:cubicBezTo>
                    <a:pt x="274" y="1"/>
                    <a:pt x="1" y="96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3" name="Google Shape;15223;p7"/>
            <p:cNvSpPr/>
            <p:nvPr/>
          </p:nvSpPr>
          <p:spPr>
            <a:xfrm>
              <a:off x="333650" y="3072525"/>
              <a:ext cx="36650" cy="19375"/>
            </a:xfrm>
            <a:custGeom>
              <a:avLst/>
              <a:gdLst/>
              <a:ahLst/>
              <a:cxnLst/>
              <a:rect l="l" t="t" r="r" b="b"/>
              <a:pathLst>
                <a:path w="1466" h="775" extrusionOk="0">
                  <a:moveTo>
                    <a:pt x="1465" y="429"/>
                  </a:moveTo>
                  <a:cubicBezTo>
                    <a:pt x="1049" y="382"/>
                    <a:pt x="1299" y="1"/>
                    <a:pt x="596" y="84"/>
                  </a:cubicBezTo>
                  <a:cubicBezTo>
                    <a:pt x="1" y="275"/>
                    <a:pt x="1132" y="775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4" name="Google Shape;15224;p7"/>
            <p:cNvSpPr/>
            <p:nvPr/>
          </p:nvSpPr>
          <p:spPr>
            <a:xfrm>
              <a:off x="6970800" y="30796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67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5" name="Google Shape;15225;p7"/>
            <p:cNvSpPr/>
            <p:nvPr/>
          </p:nvSpPr>
          <p:spPr>
            <a:xfrm>
              <a:off x="5794175" y="30805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6" name="Google Shape;15226;p7"/>
            <p:cNvSpPr/>
            <p:nvPr/>
          </p:nvSpPr>
          <p:spPr>
            <a:xfrm>
              <a:off x="3527225" y="3071925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15"/>
                    <a:pt x="238" y="275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15227;p7"/>
            <p:cNvSpPr/>
            <p:nvPr/>
          </p:nvSpPr>
          <p:spPr>
            <a:xfrm>
              <a:off x="2606575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8" name="Google Shape;15228;p7"/>
            <p:cNvSpPr/>
            <p:nvPr/>
          </p:nvSpPr>
          <p:spPr>
            <a:xfrm>
              <a:off x="1291525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9" name="Google Shape;15229;p7"/>
            <p:cNvSpPr/>
            <p:nvPr/>
          </p:nvSpPr>
          <p:spPr>
            <a:xfrm>
              <a:off x="400050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1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55"/>
                    <a:pt x="441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7"/>
            <p:cNvSpPr/>
            <p:nvPr/>
          </p:nvSpPr>
          <p:spPr>
            <a:xfrm>
              <a:off x="3774875" y="30713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91" y="179"/>
                    <a:pt x="453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7"/>
            <p:cNvSpPr/>
            <p:nvPr/>
          </p:nvSpPr>
          <p:spPr>
            <a:xfrm>
              <a:off x="1891900" y="3065400"/>
              <a:ext cx="22050" cy="10425"/>
            </a:xfrm>
            <a:custGeom>
              <a:avLst/>
              <a:gdLst/>
              <a:ahLst/>
              <a:cxnLst/>
              <a:rect l="l" t="t" r="r" b="b"/>
              <a:pathLst>
                <a:path w="882" h="417" extrusionOk="0">
                  <a:moveTo>
                    <a:pt x="0" y="262"/>
                  </a:moveTo>
                  <a:cubicBezTo>
                    <a:pt x="286" y="417"/>
                    <a:pt x="810" y="417"/>
                    <a:pt x="881" y="143"/>
                  </a:cubicBezTo>
                  <a:cubicBezTo>
                    <a:pt x="584" y="12"/>
                    <a:pt x="60" y="0"/>
                    <a:pt x="0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7"/>
            <p:cNvSpPr/>
            <p:nvPr/>
          </p:nvSpPr>
          <p:spPr>
            <a:xfrm>
              <a:off x="6865125" y="30656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70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15233;p7"/>
            <p:cNvSpPr/>
            <p:nvPr/>
          </p:nvSpPr>
          <p:spPr>
            <a:xfrm>
              <a:off x="6315950" y="30656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03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7"/>
            <p:cNvSpPr/>
            <p:nvPr/>
          </p:nvSpPr>
          <p:spPr>
            <a:xfrm>
              <a:off x="3821600" y="3066575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7"/>
            <p:cNvSpPr/>
            <p:nvPr/>
          </p:nvSpPr>
          <p:spPr>
            <a:xfrm>
              <a:off x="1291525" y="3068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7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7"/>
            <p:cNvSpPr/>
            <p:nvPr/>
          </p:nvSpPr>
          <p:spPr>
            <a:xfrm>
              <a:off x="1266825" y="3066575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1"/>
                  </a:moveTo>
                  <a:cubicBezTo>
                    <a:pt x="286" y="1"/>
                    <a:pt x="107" y="84"/>
                    <a:pt x="0" y="215"/>
                  </a:cubicBezTo>
                  <a:cubicBezTo>
                    <a:pt x="345" y="203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7"/>
            <p:cNvSpPr/>
            <p:nvPr/>
          </p:nvSpPr>
          <p:spPr>
            <a:xfrm>
              <a:off x="334850" y="30683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7"/>
            <p:cNvSpPr/>
            <p:nvPr/>
          </p:nvSpPr>
          <p:spPr>
            <a:xfrm>
              <a:off x="6984500" y="3059725"/>
              <a:ext cx="21750" cy="10750"/>
            </a:xfrm>
            <a:custGeom>
              <a:avLst/>
              <a:gdLst/>
              <a:ahLst/>
              <a:cxnLst/>
              <a:rect l="l" t="t" r="r" b="b"/>
              <a:pathLst>
                <a:path w="870" h="430" extrusionOk="0">
                  <a:moveTo>
                    <a:pt x="869" y="370"/>
                  </a:moveTo>
                  <a:lnTo>
                    <a:pt x="869" y="37"/>
                  </a:lnTo>
                  <a:cubicBezTo>
                    <a:pt x="369" y="1"/>
                    <a:pt x="48" y="60"/>
                    <a:pt x="0" y="251"/>
                  </a:cubicBezTo>
                  <a:cubicBezTo>
                    <a:pt x="286" y="298"/>
                    <a:pt x="417" y="429"/>
                    <a:pt x="86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7"/>
            <p:cNvSpPr/>
            <p:nvPr/>
          </p:nvSpPr>
          <p:spPr>
            <a:xfrm>
              <a:off x="6489775" y="306300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3" y="203"/>
                    <a:pt x="180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7"/>
            <p:cNvSpPr/>
            <p:nvPr/>
          </p:nvSpPr>
          <p:spPr>
            <a:xfrm>
              <a:off x="6250475" y="3054975"/>
              <a:ext cx="23525" cy="14000"/>
            </a:xfrm>
            <a:custGeom>
              <a:avLst/>
              <a:gdLst/>
              <a:ahLst/>
              <a:cxnLst/>
              <a:rect l="l" t="t" r="r" b="b"/>
              <a:pathLst>
                <a:path w="941" h="560" extrusionOk="0">
                  <a:moveTo>
                    <a:pt x="227" y="560"/>
                  </a:moveTo>
                  <a:lnTo>
                    <a:pt x="655" y="560"/>
                  </a:lnTo>
                  <a:cubicBezTo>
                    <a:pt x="774" y="286"/>
                    <a:pt x="941" y="179"/>
                    <a:pt x="429" y="0"/>
                  </a:cubicBezTo>
                  <a:cubicBezTo>
                    <a:pt x="596" y="310"/>
                    <a:pt x="0" y="227"/>
                    <a:pt x="0" y="441"/>
                  </a:cubicBezTo>
                  <a:cubicBezTo>
                    <a:pt x="143" y="465"/>
                    <a:pt x="262" y="477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7"/>
            <p:cNvSpPr/>
            <p:nvPr/>
          </p:nvSpPr>
          <p:spPr>
            <a:xfrm>
              <a:off x="6196000" y="30600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84"/>
                    <a:pt x="48" y="1"/>
                    <a:pt x="1" y="132"/>
                  </a:cubicBezTo>
                  <a:cubicBezTo>
                    <a:pt x="24" y="215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7"/>
            <p:cNvSpPr/>
            <p:nvPr/>
          </p:nvSpPr>
          <p:spPr>
            <a:xfrm>
              <a:off x="3574250" y="3053475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5"/>
                  </a:moveTo>
                  <a:cubicBezTo>
                    <a:pt x="1858" y="60"/>
                    <a:pt x="0" y="1"/>
                    <a:pt x="750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7"/>
            <p:cNvSpPr/>
            <p:nvPr/>
          </p:nvSpPr>
          <p:spPr>
            <a:xfrm>
              <a:off x="3843025" y="30609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4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7"/>
            <p:cNvSpPr/>
            <p:nvPr/>
          </p:nvSpPr>
          <p:spPr>
            <a:xfrm>
              <a:off x="3419475" y="30579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7"/>
            <p:cNvSpPr/>
            <p:nvPr/>
          </p:nvSpPr>
          <p:spPr>
            <a:xfrm>
              <a:off x="2614900" y="30576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7"/>
            <p:cNvSpPr/>
            <p:nvPr/>
          </p:nvSpPr>
          <p:spPr>
            <a:xfrm>
              <a:off x="1266825" y="30546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7"/>
            <p:cNvSpPr/>
            <p:nvPr/>
          </p:nvSpPr>
          <p:spPr>
            <a:xfrm>
              <a:off x="7136600" y="304605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0" y="369"/>
                  </a:moveTo>
                  <a:cubicBezTo>
                    <a:pt x="881" y="762"/>
                    <a:pt x="512" y="0"/>
                    <a:pt x="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7"/>
            <p:cNvSpPr/>
            <p:nvPr/>
          </p:nvSpPr>
          <p:spPr>
            <a:xfrm>
              <a:off x="5337850" y="3052000"/>
              <a:ext cx="5100" cy="6275"/>
            </a:xfrm>
            <a:custGeom>
              <a:avLst/>
              <a:gdLst/>
              <a:ahLst/>
              <a:cxnLst/>
              <a:rect l="l" t="t" r="r" b="b"/>
              <a:pathLst>
                <a:path w="204" h="251" extrusionOk="0">
                  <a:moveTo>
                    <a:pt x="203" y="131"/>
                  </a:moveTo>
                  <a:cubicBezTo>
                    <a:pt x="203" y="72"/>
                    <a:pt x="25" y="0"/>
                    <a:pt x="1" y="131"/>
                  </a:cubicBezTo>
                  <a:cubicBezTo>
                    <a:pt x="1" y="191"/>
                    <a:pt x="179" y="250"/>
                    <a:pt x="203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7"/>
            <p:cNvSpPr/>
            <p:nvPr/>
          </p:nvSpPr>
          <p:spPr>
            <a:xfrm>
              <a:off x="7112175" y="30517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8" y="179"/>
                    <a:pt x="430" y="84"/>
                    <a:pt x="322" y="24"/>
                  </a:cubicBezTo>
                  <a:cubicBezTo>
                    <a:pt x="263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7"/>
            <p:cNvSpPr/>
            <p:nvPr/>
          </p:nvSpPr>
          <p:spPr>
            <a:xfrm>
              <a:off x="1927300" y="30514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7"/>
            <p:cNvSpPr/>
            <p:nvPr/>
          </p:nvSpPr>
          <p:spPr>
            <a:xfrm>
              <a:off x="1076900" y="3052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79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7"/>
            <p:cNvSpPr/>
            <p:nvPr/>
          </p:nvSpPr>
          <p:spPr>
            <a:xfrm>
              <a:off x="829250" y="30517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34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7"/>
            <p:cNvSpPr/>
            <p:nvPr/>
          </p:nvSpPr>
          <p:spPr>
            <a:xfrm>
              <a:off x="7218150" y="3043650"/>
              <a:ext cx="18775" cy="6575"/>
            </a:xfrm>
            <a:custGeom>
              <a:avLst/>
              <a:gdLst/>
              <a:ahLst/>
              <a:cxnLst/>
              <a:rect l="l" t="t" r="r" b="b"/>
              <a:pathLst>
                <a:path w="751" h="263" extrusionOk="0">
                  <a:moveTo>
                    <a:pt x="655" y="1"/>
                  </a:moveTo>
                  <a:cubicBezTo>
                    <a:pt x="286" y="1"/>
                    <a:pt x="108" y="96"/>
                    <a:pt x="1" y="227"/>
                  </a:cubicBezTo>
                  <a:cubicBezTo>
                    <a:pt x="346" y="227"/>
                    <a:pt x="751" y="263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7"/>
            <p:cNvSpPr/>
            <p:nvPr/>
          </p:nvSpPr>
          <p:spPr>
            <a:xfrm>
              <a:off x="7123200" y="3043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25"/>
                  </a:cubicBezTo>
                  <a:cubicBezTo>
                    <a:pt x="417" y="37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7"/>
            <p:cNvSpPr/>
            <p:nvPr/>
          </p:nvSpPr>
          <p:spPr>
            <a:xfrm>
              <a:off x="2484825" y="3038300"/>
              <a:ext cx="10725" cy="11050"/>
            </a:xfrm>
            <a:custGeom>
              <a:avLst/>
              <a:gdLst/>
              <a:ahLst/>
              <a:cxnLst/>
              <a:rect l="l" t="t" r="r" b="b"/>
              <a:pathLst>
                <a:path w="429" h="442" extrusionOk="0">
                  <a:moveTo>
                    <a:pt x="429" y="1"/>
                  </a:moveTo>
                  <a:lnTo>
                    <a:pt x="0" y="1"/>
                  </a:lnTo>
                  <a:lnTo>
                    <a:pt x="0" y="441"/>
                  </a:lnTo>
                  <a:lnTo>
                    <a:pt x="429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6" name="Google Shape;15256;p7"/>
            <p:cNvSpPr/>
            <p:nvPr/>
          </p:nvSpPr>
          <p:spPr>
            <a:xfrm>
              <a:off x="5519725" y="3043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2" y="0"/>
                    <a:pt x="1" y="83"/>
                    <a:pt x="108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7" name="Google Shape;15257;p7"/>
            <p:cNvSpPr/>
            <p:nvPr/>
          </p:nvSpPr>
          <p:spPr>
            <a:xfrm>
              <a:off x="6691000" y="3040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7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15258;p7"/>
            <p:cNvSpPr/>
            <p:nvPr/>
          </p:nvSpPr>
          <p:spPr>
            <a:xfrm>
              <a:off x="5348575" y="3040675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13"/>
                  </a:moveTo>
                  <a:cubicBezTo>
                    <a:pt x="405" y="37"/>
                    <a:pt x="24" y="1"/>
                    <a:pt x="0" y="132"/>
                  </a:cubicBezTo>
                  <a:cubicBezTo>
                    <a:pt x="250" y="108"/>
                    <a:pt x="620" y="156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7"/>
            <p:cNvSpPr/>
            <p:nvPr/>
          </p:nvSpPr>
          <p:spPr>
            <a:xfrm>
              <a:off x="7179750" y="30347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24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7"/>
            <p:cNvSpPr/>
            <p:nvPr/>
          </p:nvSpPr>
          <p:spPr>
            <a:xfrm>
              <a:off x="7059800" y="3035625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1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191"/>
                    <a:pt x="250" y="250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7"/>
            <p:cNvSpPr/>
            <p:nvPr/>
          </p:nvSpPr>
          <p:spPr>
            <a:xfrm>
              <a:off x="1303425" y="302192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6"/>
                  </a:moveTo>
                  <a:cubicBezTo>
                    <a:pt x="1155" y="1"/>
                    <a:pt x="0" y="608"/>
                    <a:pt x="941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7"/>
            <p:cNvSpPr/>
            <p:nvPr/>
          </p:nvSpPr>
          <p:spPr>
            <a:xfrm>
              <a:off x="6641900" y="3024025"/>
              <a:ext cx="23825" cy="11325"/>
            </a:xfrm>
            <a:custGeom>
              <a:avLst/>
              <a:gdLst/>
              <a:ahLst/>
              <a:cxnLst/>
              <a:rect l="l" t="t" r="r" b="b"/>
              <a:pathLst>
                <a:path w="953" h="453" extrusionOk="0">
                  <a:moveTo>
                    <a:pt x="655" y="0"/>
                  </a:moveTo>
                  <a:cubicBezTo>
                    <a:pt x="845" y="357"/>
                    <a:pt x="83" y="238"/>
                    <a:pt x="0" y="452"/>
                  </a:cubicBezTo>
                  <a:lnTo>
                    <a:pt x="857" y="452"/>
                  </a:lnTo>
                  <a:cubicBezTo>
                    <a:pt x="834" y="286"/>
                    <a:pt x="953" y="4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7"/>
            <p:cNvSpPr/>
            <p:nvPr/>
          </p:nvSpPr>
          <p:spPr>
            <a:xfrm>
              <a:off x="5359300" y="3032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79" y="84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7"/>
            <p:cNvSpPr/>
            <p:nvPr/>
          </p:nvSpPr>
          <p:spPr>
            <a:xfrm>
              <a:off x="4204375" y="30317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7"/>
            <p:cNvSpPr/>
            <p:nvPr/>
          </p:nvSpPr>
          <p:spPr>
            <a:xfrm>
              <a:off x="1886825" y="30270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1" y="345"/>
                  </a:moveTo>
                  <a:lnTo>
                    <a:pt x="429" y="345"/>
                  </a:lnTo>
                  <a:cubicBezTo>
                    <a:pt x="441" y="191"/>
                    <a:pt x="715" y="191"/>
                    <a:pt x="656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7"/>
            <p:cNvSpPr/>
            <p:nvPr/>
          </p:nvSpPr>
          <p:spPr>
            <a:xfrm>
              <a:off x="7106525" y="30287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7"/>
            <p:cNvSpPr/>
            <p:nvPr/>
          </p:nvSpPr>
          <p:spPr>
            <a:xfrm>
              <a:off x="5631350" y="301985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2"/>
                  </a:moveTo>
                  <a:cubicBezTo>
                    <a:pt x="441" y="441"/>
                    <a:pt x="465" y="381"/>
                    <a:pt x="655" y="393"/>
                  </a:cubicBezTo>
                  <a:lnTo>
                    <a:pt x="655" y="167"/>
                  </a:lnTo>
                  <a:cubicBezTo>
                    <a:pt x="108" y="0"/>
                    <a:pt x="0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7"/>
            <p:cNvSpPr/>
            <p:nvPr/>
          </p:nvSpPr>
          <p:spPr>
            <a:xfrm>
              <a:off x="5000625" y="3027000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95" y="95"/>
                    <a:pt x="0" y="226"/>
                  </a:cubicBezTo>
                  <a:cubicBezTo>
                    <a:pt x="345" y="214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7"/>
            <p:cNvSpPr/>
            <p:nvPr/>
          </p:nvSpPr>
          <p:spPr>
            <a:xfrm>
              <a:off x="6365075" y="3018350"/>
              <a:ext cx="26500" cy="17900"/>
            </a:xfrm>
            <a:custGeom>
              <a:avLst/>
              <a:gdLst/>
              <a:ahLst/>
              <a:cxnLst/>
              <a:rect l="l" t="t" r="r" b="b"/>
              <a:pathLst>
                <a:path w="1060" h="716" extrusionOk="0">
                  <a:moveTo>
                    <a:pt x="0" y="120"/>
                  </a:moveTo>
                  <a:lnTo>
                    <a:pt x="0" y="346"/>
                  </a:lnTo>
                  <a:cubicBezTo>
                    <a:pt x="381" y="715"/>
                    <a:pt x="1060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7"/>
            <p:cNvSpPr/>
            <p:nvPr/>
          </p:nvSpPr>
          <p:spPr>
            <a:xfrm>
              <a:off x="5329525" y="3026100"/>
              <a:ext cx="10750" cy="4775"/>
            </a:xfrm>
            <a:custGeom>
              <a:avLst/>
              <a:gdLst/>
              <a:ahLst/>
              <a:cxnLst/>
              <a:rect l="l" t="t" r="r" b="b"/>
              <a:pathLst>
                <a:path w="430" h="191" extrusionOk="0">
                  <a:moveTo>
                    <a:pt x="334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7"/>
            <p:cNvSpPr/>
            <p:nvPr/>
          </p:nvSpPr>
          <p:spPr>
            <a:xfrm>
              <a:off x="3606975" y="3007350"/>
              <a:ext cx="29800" cy="27400"/>
            </a:xfrm>
            <a:custGeom>
              <a:avLst/>
              <a:gdLst/>
              <a:ahLst/>
              <a:cxnLst/>
              <a:rect l="l" t="t" r="r" b="b"/>
              <a:pathLst>
                <a:path w="1192" h="1096" extrusionOk="0">
                  <a:moveTo>
                    <a:pt x="1192" y="667"/>
                  </a:moveTo>
                  <a:lnTo>
                    <a:pt x="1192" y="441"/>
                  </a:lnTo>
                  <a:cubicBezTo>
                    <a:pt x="311" y="0"/>
                    <a:pt x="1" y="1096"/>
                    <a:pt x="119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7"/>
            <p:cNvSpPr/>
            <p:nvPr/>
          </p:nvSpPr>
          <p:spPr>
            <a:xfrm>
              <a:off x="7325300" y="3015975"/>
              <a:ext cx="17900" cy="8350"/>
            </a:xfrm>
            <a:custGeom>
              <a:avLst/>
              <a:gdLst/>
              <a:ahLst/>
              <a:cxnLst/>
              <a:rect l="l" t="t" r="r" b="b"/>
              <a:pathLst>
                <a:path w="716" h="334" extrusionOk="0">
                  <a:moveTo>
                    <a:pt x="715" y="1"/>
                  </a:moveTo>
                  <a:lnTo>
                    <a:pt x="287" y="1"/>
                  </a:lnTo>
                  <a:cubicBezTo>
                    <a:pt x="275" y="143"/>
                    <a:pt x="1" y="155"/>
                    <a:pt x="60" y="334"/>
                  </a:cubicBezTo>
                  <a:lnTo>
                    <a:pt x="71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7"/>
            <p:cNvSpPr/>
            <p:nvPr/>
          </p:nvSpPr>
          <p:spPr>
            <a:xfrm>
              <a:off x="212525" y="30180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4" y="132"/>
                  </a:moveTo>
                  <a:cubicBezTo>
                    <a:pt x="214" y="72"/>
                    <a:pt x="36" y="1"/>
                    <a:pt x="0" y="132"/>
                  </a:cubicBezTo>
                  <a:cubicBezTo>
                    <a:pt x="12" y="191"/>
                    <a:pt x="191" y="251"/>
                    <a:pt x="214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7"/>
            <p:cNvSpPr/>
            <p:nvPr/>
          </p:nvSpPr>
          <p:spPr>
            <a:xfrm>
              <a:off x="7044025" y="30150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7"/>
            <p:cNvSpPr/>
            <p:nvPr/>
          </p:nvSpPr>
          <p:spPr>
            <a:xfrm>
              <a:off x="6767200" y="3007350"/>
              <a:ext cx="31275" cy="16975"/>
            </a:xfrm>
            <a:custGeom>
              <a:avLst/>
              <a:gdLst/>
              <a:ahLst/>
              <a:cxnLst/>
              <a:rect l="l" t="t" r="r" b="b"/>
              <a:pathLst>
                <a:path w="1251" h="679" extrusionOk="0">
                  <a:moveTo>
                    <a:pt x="1072" y="560"/>
                  </a:moveTo>
                  <a:cubicBezTo>
                    <a:pt x="1251" y="179"/>
                    <a:pt x="870" y="72"/>
                    <a:pt x="417" y="0"/>
                  </a:cubicBezTo>
                  <a:cubicBezTo>
                    <a:pt x="1" y="227"/>
                    <a:pt x="191" y="679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7"/>
            <p:cNvSpPr/>
            <p:nvPr/>
          </p:nvSpPr>
          <p:spPr>
            <a:xfrm>
              <a:off x="4671700" y="3017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7" name="Google Shape;15277;p7"/>
            <p:cNvSpPr/>
            <p:nvPr/>
          </p:nvSpPr>
          <p:spPr>
            <a:xfrm>
              <a:off x="748000" y="3017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67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7"/>
            <p:cNvSpPr/>
            <p:nvPr/>
          </p:nvSpPr>
          <p:spPr>
            <a:xfrm>
              <a:off x="7103850" y="301597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1"/>
                  </a:moveTo>
                  <a:cubicBezTo>
                    <a:pt x="274" y="24"/>
                    <a:pt x="1" y="1"/>
                    <a:pt x="1" y="108"/>
                  </a:cubicBezTo>
                  <a:cubicBezTo>
                    <a:pt x="167" y="84"/>
                    <a:pt x="441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7"/>
            <p:cNvSpPr/>
            <p:nvPr/>
          </p:nvSpPr>
          <p:spPr>
            <a:xfrm>
              <a:off x="5256300" y="2993650"/>
              <a:ext cx="41700" cy="24725"/>
            </a:xfrm>
            <a:custGeom>
              <a:avLst/>
              <a:gdLst/>
              <a:ahLst/>
              <a:cxnLst/>
              <a:rect l="l" t="t" r="r" b="b"/>
              <a:pathLst>
                <a:path w="1668" h="989" extrusionOk="0">
                  <a:moveTo>
                    <a:pt x="0" y="989"/>
                  </a:moveTo>
                  <a:cubicBezTo>
                    <a:pt x="1667" y="834"/>
                    <a:pt x="24" y="1"/>
                    <a:pt x="0" y="9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7"/>
            <p:cNvSpPr/>
            <p:nvPr/>
          </p:nvSpPr>
          <p:spPr>
            <a:xfrm>
              <a:off x="731625" y="3015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7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7"/>
            <p:cNvSpPr/>
            <p:nvPr/>
          </p:nvSpPr>
          <p:spPr>
            <a:xfrm>
              <a:off x="2739625" y="300735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6" y="119"/>
                  </a:moveTo>
                  <a:cubicBezTo>
                    <a:pt x="226" y="60"/>
                    <a:pt x="36" y="0"/>
                    <a:pt x="0" y="119"/>
                  </a:cubicBezTo>
                  <a:cubicBezTo>
                    <a:pt x="12" y="179"/>
                    <a:pt x="191" y="238"/>
                    <a:pt x="22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7"/>
            <p:cNvSpPr/>
            <p:nvPr/>
          </p:nvSpPr>
          <p:spPr>
            <a:xfrm>
              <a:off x="5696525" y="3001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656" y="0"/>
                  </a:moveTo>
                  <a:lnTo>
                    <a:pt x="1" y="0"/>
                  </a:lnTo>
                  <a:lnTo>
                    <a:pt x="1" y="345"/>
                  </a:lnTo>
                  <a:lnTo>
                    <a:pt x="429" y="345"/>
                  </a:lnTo>
                  <a:cubicBezTo>
                    <a:pt x="441" y="191"/>
                    <a:pt x="71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7"/>
            <p:cNvSpPr/>
            <p:nvPr/>
          </p:nvSpPr>
          <p:spPr>
            <a:xfrm>
              <a:off x="5446500" y="30017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19"/>
                  </a:moveTo>
                  <a:cubicBezTo>
                    <a:pt x="429" y="119"/>
                    <a:pt x="393" y="36"/>
                    <a:pt x="215" y="0"/>
                  </a:cubicBezTo>
                  <a:cubicBezTo>
                    <a:pt x="215" y="119"/>
                    <a:pt x="36" y="131"/>
                    <a:pt x="1" y="226"/>
                  </a:cubicBezTo>
                  <a:cubicBezTo>
                    <a:pt x="215" y="226"/>
                    <a:pt x="251" y="310"/>
                    <a:pt x="429" y="333"/>
                  </a:cubicBezTo>
                  <a:cubicBezTo>
                    <a:pt x="429" y="226"/>
                    <a:pt x="608" y="214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7"/>
            <p:cNvSpPr/>
            <p:nvPr/>
          </p:nvSpPr>
          <p:spPr>
            <a:xfrm>
              <a:off x="3052150" y="3006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20" y="143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7"/>
            <p:cNvSpPr/>
            <p:nvPr/>
          </p:nvSpPr>
          <p:spPr>
            <a:xfrm>
              <a:off x="1946350" y="30040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3" y="131"/>
                  </a:cubicBezTo>
                  <a:cubicBezTo>
                    <a:pt x="1" y="191"/>
                    <a:pt x="180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7"/>
            <p:cNvSpPr/>
            <p:nvPr/>
          </p:nvSpPr>
          <p:spPr>
            <a:xfrm>
              <a:off x="6606775" y="30037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67"/>
                    <a:pt x="441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7"/>
            <p:cNvSpPr/>
            <p:nvPr/>
          </p:nvSpPr>
          <p:spPr>
            <a:xfrm>
              <a:off x="416400" y="30037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67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7"/>
            <p:cNvSpPr/>
            <p:nvPr/>
          </p:nvSpPr>
          <p:spPr>
            <a:xfrm>
              <a:off x="5568850" y="30011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7"/>
            <p:cNvSpPr/>
            <p:nvPr/>
          </p:nvSpPr>
          <p:spPr>
            <a:xfrm>
              <a:off x="5362275" y="299572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4" y="108"/>
                    <a:pt x="762" y="13"/>
                  </a:cubicBezTo>
                  <a:cubicBezTo>
                    <a:pt x="417" y="37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7"/>
            <p:cNvSpPr/>
            <p:nvPr/>
          </p:nvSpPr>
          <p:spPr>
            <a:xfrm>
              <a:off x="4957150" y="2992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36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7"/>
            <p:cNvSpPr/>
            <p:nvPr/>
          </p:nvSpPr>
          <p:spPr>
            <a:xfrm>
              <a:off x="4560375" y="299067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7"/>
            <p:cNvSpPr/>
            <p:nvPr/>
          </p:nvSpPr>
          <p:spPr>
            <a:xfrm>
              <a:off x="1883850" y="2992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80"/>
                    <a:pt x="441" y="84"/>
                    <a:pt x="346" y="25"/>
                  </a:cubicBezTo>
                  <a:cubicBezTo>
                    <a:pt x="263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7"/>
            <p:cNvSpPr/>
            <p:nvPr/>
          </p:nvSpPr>
          <p:spPr>
            <a:xfrm>
              <a:off x="641425" y="29877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8" y="215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203"/>
                    <a:pt x="239" y="262"/>
                    <a:pt x="668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7"/>
            <p:cNvSpPr/>
            <p:nvPr/>
          </p:nvSpPr>
          <p:spPr>
            <a:xfrm>
              <a:off x="4323750" y="29841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7"/>
            <p:cNvSpPr/>
            <p:nvPr/>
          </p:nvSpPr>
          <p:spPr>
            <a:xfrm>
              <a:off x="1759425" y="2979375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96" y="226"/>
                  </a:moveTo>
                  <a:cubicBezTo>
                    <a:pt x="382" y="226"/>
                    <a:pt x="394" y="369"/>
                    <a:pt x="751" y="345"/>
                  </a:cubicBezTo>
                  <a:cubicBezTo>
                    <a:pt x="1072" y="60"/>
                    <a:pt x="1" y="0"/>
                    <a:pt x="96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7"/>
            <p:cNvSpPr/>
            <p:nvPr/>
          </p:nvSpPr>
          <p:spPr>
            <a:xfrm>
              <a:off x="3889175" y="2981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5"/>
                  </a:moveTo>
                  <a:cubicBezTo>
                    <a:pt x="167" y="179"/>
                    <a:pt x="441" y="96"/>
                    <a:pt x="333" y="36"/>
                  </a:cubicBezTo>
                  <a:cubicBezTo>
                    <a:pt x="274" y="1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7"/>
            <p:cNvSpPr/>
            <p:nvPr/>
          </p:nvSpPr>
          <p:spPr>
            <a:xfrm>
              <a:off x="3397425" y="29787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82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7"/>
            <p:cNvSpPr/>
            <p:nvPr/>
          </p:nvSpPr>
          <p:spPr>
            <a:xfrm>
              <a:off x="1169475" y="2979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4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7"/>
            <p:cNvSpPr/>
            <p:nvPr/>
          </p:nvSpPr>
          <p:spPr>
            <a:xfrm>
              <a:off x="757525" y="2970425"/>
              <a:ext cx="21150" cy="11650"/>
            </a:xfrm>
            <a:custGeom>
              <a:avLst/>
              <a:gdLst/>
              <a:ahLst/>
              <a:cxnLst/>
              <a:rect l="l" t="t" r="r" b="b"/>
              <a:pathLst>
                <a:path w="846" h="466" extrusionOk="0">
                  <a:moveTo>
                    <a:pt x="596" y="465"/>
                  </a:moveTo>
                  <a:cubicBezTo>
                    <a:pt x="727" y="465"/>
                    <a:pt x="846" y="441"/>
                    <a:pt x="822" y="346"/>
                  </a:cubicBezTo>
                  <a:cubicBezTo>
                    <a:pt x="465" y="346"/>
                    <a:pt x="703" y="37"/>
                    <a:pt x="381" y="1"/>
                  </a:cubicBezTo>
                  <a:cubicBezTo>
                    <a:pt x="0" y="227"/>
                    <a:pt x="548" y="227"/>
                    <a:pt x="167" y="453"/>
                  </a:cubicBezTo>
                  <a:cubicBezTo>
                    <a:pt x="310" y="465"/>
                    <a:pt x="453" y="465"/>
                    <a:pt x="596" y="46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7"/>
            <p:cNvSpPr/>
            <p:nvPr/>
          </p:nvSpPr>
          <p:spPr>
            <a:xfrm>
              <a:off x="3718000" y="2972825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2" y="143"/>
                  </a:moveTo>
                  <a:cubicBezTo>
                    <a:pt x="442" y="24"/>
                    <a:pt x="49" y="0"/>
                    <a:pt x="1" y="143"/>
                  </a:cubicBezTo>
                  <a:cubicBezTo>
                    <a:pt x="263" y="131"/>
                    <a:pt x="346" y="310"/>
                    <a:pt x="442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7"/>
            <p:cNvSpPr/>
            <p:nvPr/>
          </p:nvSpPr>
          <p:spPr>
            <a:xfrm>
              <a:off x="846525" y="2967750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8" y="203"/>
                    <a:pt x="703" y="36"/>
                    <a:pt x="310" y="1"/>
                  </a:cubicBezTo>
                  <a:cubicBezTo>
                    <a:pt x="239" y="156"/>
                    <a:pt x="0" y="227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7"/>
            <p:cNvSpPr/>
            <p:nvPr/>
          </p:nvSpPr>
          <p:spPr>
            <a:xfrm>
              <a:off x="3803450" y="2962700"/>
              <a:ext cx="28875" cy="18475"/>
            </a:xfrm>
            <a:custGeom>
              <a:avLst/>
              <a:gdLst/>
              <a:ahLst/>
              <a:cxnLst/>
              <a:rect l="l" t="t" r="r" b="b"/>
              <a:pathLst>
                <a:path w="1155" h="739" extrusionOk="0">
                  <a:moveTo>
                    <a:pt x="1155" y="203"/>
                  </a:moveTo>
                  <a:cubicBezTo>
                    <a:pt x="453" y="286"/>
                    <a:pt x="488" y="0"/>
                    <a:pt x="72" y="203"/>
                  </a:cubicBezTo>
                  <a:cubicBezTo>
                    <a:pt x="0" y="739"/>
                    <a:pt x="1072" y="500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7"/>
            <p:cNvSpPr/>
            <p:nvPr/>
          </p:nvSpPr>
          <p:spPr>
            <a:xfrm>
              <a:off x="1114700" y="2970150"/>
              <a:ext cx="5700" cy="6550"/>
            </a:xfrm>
            <a:custGeom>
              <a:avLst/>
              <a:gdLst/>
              <a:ahLst/>
              <a:cxnLst/>
              <a:rect l="l" t="t" r="r" b="b"/>
              <a:pathLst>
                <a:path w="228" h="262" extrusionOk="0">
                  <a:moveTo>
                    <a:pt x="227" y="131"/>
                  </a:moveTo>
                  <a:cubicBezTo>
                    <a:pt x="227" y="71"/>
                    <a:pt x="49" y="0"/>
                    <a:pt x="1" y="131"/>
                  </a:cubicBezTo>
                  <a:cubicBezTo>
                    <a:pt x="1" y="191"/>
                    <a:pt x="180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7"/>
            <p:cNvSpPr/>
            <p:nvPr/>
          </p:nvSpPr>
          <p:spPr>
            <a:xfrm>
              <a:off x="4756225" y="29653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6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656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7"/>
            <p:cNvSpPr/>
            <p:nvPr/>
          </p:nvSpPr>
          <p:spPr>
            <a:xfrm>
              <a:off x="3880225" y="2965375"/>
              <a:ext cx="11650" cy="9550"/>
            </a:xfrm>
            <a:custGeom>
              <a:avLst/>
              <a:gdLst/>
              <a:ahLst/>
              <a:cxnLst/>
              <a:rect l="l" t="t" r="r" b="b"/>
              <a:pathLst>
                <a:path w="466" h="382" extrusionOk="0">
                  <a:moveTo>
                    <a:pt x="465" y="322"/>
                  </a:moveTo>
                  <a:lnTo>
                    <a:pt x="465" y="96"/>
                  </a:lnTo>
                  <a:cubicBezTo>
                    <a:pt x="239" y="96"/>
                    <a:pt x="215" y="12"/>
                    <a:pt x="37" y="1"/>
                  </a:cubicBezTo>
                  <a:cubicBezTo>
                    <a:pt x="60" y="179"/>
                    <a:pt x="1" y="382"/>
                    <a:pt x="465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7"/>
            <p:cNvSpPr/>
            <p:nvPr/>
          </p:nvSpPr>
          <p:spPr>
            <a:xfrm>
              <a:off x="834925" y="29671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80"/>
                    <a:pt x="429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7"/>
            <p:cNvSpPr/>
            <p:nvPr/>
          </p:nvSpPr>
          <p:spPr>
            <a:xfrm>
              <a:off x="7131225" y="29618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44"/>
                  </a:moveTo>
                  <a:cubicBezTo>
                    <a:pt x="382" y="1"/>
                    <a:pt x="180" y="60"/>
                    <a:pt x="1" y="144"/>
                  </a:cubicBezTo>
                  <a:cubicBezTo>
                    <a:pt x="1" y="239"/>
                    <a:pt x="382" y="274"/>
                    <a:pt x="43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7"/>
            <p:cNvSpPr/>
            <p:nvPr/>
          </p:nvSpPr>
          <p:spPr>
            <a:xfrm>
              <a:off x="7302400" y="2958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41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7"/>
            <p:cNvSpPr/>
            <p:nvPr/>
          </p:nvSpPr>
          <p:spPr>
            <a:xfrm>
              <a:off x="7237200" y="2958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79"/>
                    <a:pt x="429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7"/>
            <p:cNvSpPr/>
            <p:nvPr/>
          </p:nvSpPr>
          <p:spPr>
            <a:xfrm>
              <a:off x="6966625" y="2947225"/>
              <a:ext cx="17900" cy="11925"/>
            </a:xfrm>
            <a:custGeom>
              <a:avLst/>
              <a:gdLst/>
              <a:ahLst/>
              <a:cxnLst/>
              <a:rect l="l" t="t" r="r" b="b"/>
              <a:pathLst>
                <a:path w="716" h="477" extrusionOk="0">
                  <a:moveTo>
                    <a:pt x="715" y="476"/>
                  </a:moveTo>
                  <a:lnTo>
                    <a:pt x="715" y="36"/>
                  </a:lnTo>
                  <a:cubicBezTo>
                    <a:pt x="132" y="0"/>
                    <a:pt x="1" y="179"/>
                    <a:pt x="60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7"/>
            <p:cNvSpPr/>
            <p:nvPr/>
          </p:nvSpPr>
          <p:spPr>
            <a:xfrm>
              <a:off x="1552275" y="29558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15312;p7"/>
            <p:cNvSpPr/>
            <p:nvPr/>
          </p:nvSpPr>
          <p:spPr>
            <a:xfrm>
              <a:off x="1533225" y="2942450"/>
              <a:ext cx="18475" cy="14325"/>
            </a:xfrm>
            <a:custGeom>
              <a:avLst/>
              <a:gdLst/>
              <a:ahLst/>
              <a:cxnLst/>
              <a:rect l="l" t="t" r="r" b="b"/>
              <a:pathLst>
                <a:path w="739" h="573" extrusionOk="0">
                  <a:moveTo>
                    <a:pt x="0" y="120"/>
                  </a:moveTo>
                  <a:lnTo>
                    <a:pt x="0" y="572"/>
                  </a:lnTo>
                  <a:lnTo>
                    <a:pt x="655" y="572"/>
                  </a:lnTo>
                  <a:cubicBezTo>
                    <a:pt x="714" y="275"/>
                    <a:pt x="738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7"/>
            <p:cNvSpPr/>
            <p:nvPr/>
          </p:nvSpPr>
          <p:spPr>
            <a:xfrm>
              <a:off x="6565975" y="2942450"/>
              <a:ext cx="21175" cy="13425"/>
            </a:xfrm>
            <a:custGeom>
              <a:avLst/>
              <a:gdLst/>
              <a:ahLst/>
              <a:cxnLst/>
              <a:rect l="l" t="t" r="r" b="b"/>
              <a:pathLst>
                <a:path w="847" h="537" extrusionOk="0">
                  <a:moveTo>
                    <a:pt x="203" y="1"/>
                  </a:moveTo>
                  <a:cubicBezTo>
                    <a:pt x="215" y="191"/>
                    <a:pt x="168" y="346"/>
                    <a:pt x="1" y="453"/>
                  </a:cubicBezTo>
                  <a:cubicBezTo>
                    <a:pt x="739" y="537"/>
                    <a:pt x="846" y="25"/>
                    <a:pt x="20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7"/>
            <p:cNvSpPr/>
            <p:nvPr/>
          </p:nvSpPr>
          <p:spPr>
            <a:xfrm>
              <a:off x="3239975" y="294782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31"/>
                  </a:moveTo>
                  <a:cubicBezTo>
                    <a:pt x="429" y="12"/>
                    <a:pt x="48" y="0"/>
                    <a:pt x="1" y="131"/>
                  </a:cubicBezTo>
                  <a:cubicBezTo>
                    <a:pt x="239" y="119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7"/>
            <p:cNvSpPr/>
            <p:nvPr/>
          </p:nvSpPr>
          <p:spPr>
            <a:xfrm>
              <a:off x="1373075" y="29505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322" y="24"/>
                  </a:moveTo>
                  <a:cubicBezTo>
                    <a:pt x="262" y="0"/>
                    <a:pt x="1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7"/>
            <p:cNvSpPr/>
            <p:nvPr/>
          </p:nvSpPr>
          <p:spPr>
            <a:xfrm>
              <a:off x="598275" y="29478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1" y="131"/>
                  </a:cubicBezTo>
                  <a:cubicBezTo>
                    <a:pt x="12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7" name="Google Shape;15317;p7"/>
            <p:cNvSpPr/>
            <p:nvPr/>
          </p:nvSpPr>
          <p:spPr>
            <a:xfrm>
              <a:off x="370275" y="2944250"/>
              <a:ext cx="22050" cy="10725"/>
            </a:xfrm>
            <a:custGeom>
              <a:avLst/>
              <a:gdLst/>
              <a:ahLst/>
              <a:cxnLst/>
              <a:rect l="l" t="t" r="r" b="b"/>
              <a:pathLst>
                <a:path w="882" h="429" extrusionOk="0">
                  <a:moveTo>
                    <a:pt x="881" y="155"/>
                  </a:moveTo>
                  <a:cubicBezTo>
                    <a:pt x="584" y="0"/>
                    <a:pt x="72" y="0"/>
                    <a:pt x="0" y="274"/>
                  </a:cubicBezTo>
                  <a:cubicBezTo>
                    <a:pt x="298" y="429"/>
                    <a:pt x="822" y="429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15318;p7"/>
            <p:cNvSpPr/>
            <p:nvPr/>
          </p:nvSpPr>
          <p:spPr>
            <a:xfrm>
              <a:off x="3421550" y="293412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0" y="679"/>
                  </a:moveTo>
                  <a:cubicBezTo>
                    <a:pt x="1167" y="0"/>
                    <a:pt x="0" y="608"/>
                    <a:pt x="1000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9" name="Google Shape;15319;p7"/>
            <p:cNvSpPr/>
            <p:nvPr/>
          </p:nvSpPr>
          <p:spPr>
            <a:xfrm>
              <a:off x="835800" y="2943050"/>
              <a:ext cx="26825" cy="8650"/>
            </a:xfrm>
            <a:custGeom>
              <a:avLst/>
              <a:gdLst/>
              <a:ahLst/>
              <a:cxnLst/>
              <a:rect l="l" t="t" r="r" b="b"/>
              <a:pathLst>
                <a:path w="1073" h="346" extrusionOk="0">
                  <a:moveTo>
                    <a:pt x="72" y="203"/>
                  </a:moveTo>
                  <a:cubicBezTo>
                    <a:pt x="358" y="203"/>
                    <a:pt x="370" y="346"/>
                    <a:pt x="727" y="322"/>
                  </a:cubicBezTo>
                  <a:cubicBezTo>
                    <a:pt x="1072" y="36"/>
                    <a:pt x="1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0" name="Google Shape;15320;p7"/>
            <p:cNvSpPr/>
            <p:nvPr/>
          </p:nvSpPr>
          <p:spPr>
            <a:xfrm>
              <a:off x="5650400" y="29448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68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1" name="Google Shape;15321;p7"/>
            <p:cNvSpPr/>
            <p:nvPr/>
          </p:nvSpPr>
          <p:spPr>
            <a:xfrm>
              <a:off x="4878875" y="2936800"/>
              <a:ext cx="20250" cy="11325"/>
            </a:xfrm>
            <a:custGeom>
              <a:avLst/>
              <a:gdLst/>
              <a:ahLst/>
              <a:cxnLst/>
              <a:rect l="l" t="t" r="r" b="b"/>
              <a:pathLst>
                <a:path w="810" h="453" extrusionOk="0">
                  <a:moveTo>
                    <a:pt x="750" y="453"/>
                  </a:moveTo>
                  <a:cubicBezTo>
                    <a:pt x="810" y="203"/>
                    <a:pt x="691" y="24"/>
                    <a:pt x="310" y="1"/>
                  </a:cubicBezTo>
                  <a:cubicBezTo>
                    <a:pt x="238" y="155"/>
                    <a:pt x="0" y="215"/>
                    <a:pt x="108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2" name="Google Shape;15322;p7"/>
            <p:cNvSpPr/>
            <p:nvPr/>
          </p:nvSpPr>
          <p:spPr>
            <a:xfrm>
              <a:off x="2455350" y="293322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70"/>
                  </a:moveTo>
                  <a:cubicBezTo>
                    <a:pt x="1251" y="1"/>
                    <a:pt x="1" y="644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7"/>
            <p:cNvSpPr/>
            <p:nvPr/>
          </p:nvSpPr>
          <p:spPr>
            <a:xfrm>
              <a:off x="1874925" y="293412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34"/>
                  </a:moveTo>
                  <a:lnTo>
                    <a:pt x="477" y="108"/>
                  </a:lnTo>
                  <a:cubicBezTo>
                    <a:pt x="251" y="108"/>
                    <a:pt x="227" y="24"/>
                    <a:pt x="48" y="0"/>
                  </a:cubicBezTo>
                  <a:cubicBezTo>
                    <a:pt x="60" y="179"/>
                    <a:pt x="0" y="393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4" name="Google Shape;15324;p7"/>
            <p:cNvSpPr/>
            <p:nvPr/>
          </p:nvSpPr>
          <p:spPr>
            <a:xfrm>
              <a:off x="1663875" y="2940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68" y="72"/>
                    <a:pt x="430" y="96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5" name="Google Shape;15325;p7"/>
            <p:cNvSpPr/>
            <p:nvPr/>
          </p:nvSpPr>
          <p:spPr>
            <a:xfrm>
              <a:off x="3313200" y="2936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79"/>
                    <a:pt x="441" y="96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7"/>
            <p:cNvSpPr/>
            <p:nvPr/>
          </p:nvSpPr>
          <p:spPr>
            <a:xfrm>
              <a:off x="791450" y="2936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7"/>
            <p:cNvSpPr/>
            <p:nvPr/>
          </p:nvSpPr>
          <p:spPr>
            <a:xfrm>
              <a:off x="5669150" y="2931450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441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15328;p7"/>
            <p:cNvSpPr/>
            <p:nvPr/>
          </p:nvSpPr>
          <p:spPr>
            <a:xfrm>
              <a:off x="2647650" y="292847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15329;p7"/>
            <p:cNvSpPr/>
            <p:nvPr/>
          </p:nvSpPr>
          <p:spPr>
            <a:xfrm>
              <a:off x="1803200" y="2925775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72" y="227"/>
                  </a:moveTo>
                  <a:cubicBezTo>
                    <a:pt x="357" y="227"/>
                    <a:pt x="369" y="370"/>
                    <a:pt x="726" y="346"/>
                  </a:cubicBezTo>
                  <a:cubicBezTo>
                    <a:pt x="1072" y="61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0" name="Google Shape;15330;p7"/>
            <p:cNvSpPr/>
            <p:nvPr/>
          </p:nvSpPr>
          <p:spPr>
            <a:xfrm>
              <a:off x="2633950" y="2927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1" name="Google Shape;15331;p7"/>
            <p:cNvSpPr/>
            <p:nvPr/>
          </p:nvSpPr>
          <p:spPr>
            <a:xfrm>
              <a:off x="1913925" y="29284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3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15332;p7"/>
            <p:cNvSpPr/>
            <p:nvPr/>
          </p:nvSpPr>
          <p:spPr>
            <a:xfrm>
              <a:off x="1799325" y="3615150"/>
              <a:ext cx="40200" cy="17000"/>
            </a:xfrm>
            <a:custGeom>
              <a:avLst/>
              <a:gdLst/>
              <a:ahLst/>
              <a:cxnLst/>
              <a:rect l="l" t="t" r="r" b="b"/>
              <a:pathLst>
                <a:path w="1608" h="680" extrusionOk="0">
                  <a:moveTo>
                    <a:pt x="227" y="679"/>
                  </a:moveTo>
                  <a:cubicBezTo>
                    <a:pt x="1608" y="596"/>
                    <a:pt x="238" y="1"/>
                    <a:pt x="0" y="334"/>
                  </a:cubicBezTo>
                  <a:cubicBezTo>
                    <a:pt x="274" y="358"/>
                    <a:pt x="250" y="525"/>
                    <a:pt x="227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3" name="Google Shape;15333;p7"/>
            <p:cNvSpPr/>
            <p:nvPr/>
          </p:nvSpPr>
          <p:spPr>
            <a:xfrm>
              <a:off x="7082425" y="3316900"/>
              <a:ext cx="27100" cy="11050"/>
            </a:xfrm>
            <a:custGeom>
              <a:avLst/>
              <a:gdLst/>
              <a:ahLst/>
              <a:cxnLst/>
              <a:rect l="l" t="t" r="r" b="b"/>
              <a:pathLst>
                <a:path w="1084" h="442" extrusionOk="0">
                  <a:moveTo>
                    <a:pt x="1084" y="441"/>
                  </a:moveTo>
                  <a:cubicBezTo>
                    <a:pt x="1012" y="144"/>
                    <a:pt x="524" y="60"/>
                    <a:pt x="0" y="1"/>
                  </a:cubicBezTo>
                  <a:cubicBezTo>
                    <a:pt x="84" y="298"/>
                    <a:pt x="667" y="322"/>
                    <a:pt x="10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4" name="Google Shape;15334;p7"/>
            <p:cNvSpPr/>
            <p:nvPr/>
          </p:nvSpPr>
          <p:spPr>
            <a:xfrm>
              <a:off x="7337225" y="3083250"/>
              <a:ext cx="29475" cy="16700"/>
            </a:xfrm>
            <a:custGeom>
              <a:avLst/>
              <a:gdLst/>
              <a:ahLst/>
              <a:cxnLst/>
              <a:rect l="l" t="t" r="r" b="b"/>
              <a:pathLst>
                <a:path w="1179" h="668" extrusionOk="0">
                  <a:moveTo>
                    <a:pt x="238" y="560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203"/>
                    <a:pt x="0" y="143"/>
                    <a:pt x="23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5" name="Google Shape;15335;p7"/>
            <p:cNvSpPr/>
            <p:nvPr/>
          </p:nvSpPr>
          <p:spPr>
            <a:xfrm>
              <a:off x="815275" y="3008825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53" y="382"/>
                  </a:moveTo>
                  <a:cubicBezTo>
                    <a:pt x="548" y="191"/>
                    <a:pt x="738" y="418"/>
                    <a:pt x="1119" y="382"/>
                  </a:cubicBezTo>
                  <a:lnTo>
                    <a:pt x="1119" y="48"/>
                  </a:lnTo>
                  <a:cubicBezTo>
                    <a:pt x="703" y="1"/>
                    <a:pt x="0" y="358"/>
                    <a:pt x="453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6" name="Google Shape;15336;p7"/>
            <p:cNvSpPr/>
            <p:nvPr/>
          </p:nvSpPr>
          <p:spPr>
            <a:xfrm>
              <a:off x="794425" y="2943350"/>
              <a:ext cx="29800" cy="11625"/>
            </a:xfrm>
            <a:custGeom>
              <a:avLst/>
              <a:gdLst/>
              <a:ahLst/>
              <a:cxnLst/>
              <a:rect l="l" t="t" r="r" b="b"/>
              <a:pathLst>
                <a:path w="1192" h="465" extrusionOk="0">
                  <a:moveTo>
                    <a:pt x="1084" y="310"/>
                  </a:moveTo>
                  <a:cubicBezTo>
                    <a:pt x="656" y="310"/>
                    <a:pt x="799" y="0"/>
                    <a:pt x="203" y="84"/>
                  </a:cubicBezTo>
                  <a:cubicBezTo>
                    <a:pt x="1" y="358"/>
                    <a:pt x="1191" y="465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15337;p7"/>
            <p:cNvSpPr/>
            <p:nvPr/>
          </p:nvSpPr>
          <p:spPr>
            <a:xfrm>
              <a:off x="7087175" y="45786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3" y="238"/>
                    <a:pt x="394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15338;p7"/>
            <p:cNvSpPr/>
            <p:nvPr/>
          </p:nvSpPr>
          <p:spPr>
            <a:xfrm>
              <a:off x="6611825" y="45810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15339;p7"/>
            <p:cNvSpPr/>
            <p:nvPr/>
          </p:nvSpPr>
          <p:spPr>
            <a:xfrm>
              <a:off x="2803900" y="457897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7" y="0"/>
                  </a:lnTo>
                  <a:cubicBezTo>
                    <a:pt x="1" y="191"/>
                    <a:pt x="251" y="262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0" name="Google Shape;15340;p7"/>
            <p:cNvSpPr/>
            <p:nvPr/>
          </p:nvSpPr>
          <p:spPr>
            <a:xfrm>
              <a:off x="331875" y="457867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12"/>
                  </a:moveTo>
                  <a:cubicBezTo>
                    <a:pt x="286" y="0"/>
                    <a:pt x="96" y="96"/>
                    <a:pt x="0" y="238"/>
                  </a:cubicBezTo>
                  <a:cubicBezTo>
                    <a:pt x="346" y="238"/>
                    <a:pt x="762" y="250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1" name="Google Shape;15341;p7"/>
            <p:cNvSpPr/>
            <p:nvPr/>
          </p:nvSpPr>
          <p:spPr>
            <a:xfrm>
              <a:off x="2350575" y="45780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32" y="143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2" name="Google Shape;15342;p7"/>
            <p:cNvSpPr/>
            <p:nvPr/>
          </p:nvSpPr>
          <p:spPr>
            <a:xfrm>
              <a:off x="5682250" y="45751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3" name="Google Shape;15343;p7"/>
            <p:cNvSpPr/>
            <p:nvPr/>
          </p:nvSpPr>
          <p:spPr>
            <a:xfrm>
              <a:off x="4345475" y="45751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79" y="179"/>
                    <a:pt x="441" y="108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15344;p7"/>
            <p:cNvSpPr/>
            <p:nvPr/>
          </p:nvSpPr>
          <p:spPr>
            <a:xfrm>
              <a:off x="1685025" y="4562300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655" y="0"/>
                  </a:moveTo>
                  <a:cubicBezTo>
                    <a:pt x="465" y="191"/>
                    <a:pt x="143" y="322"/>
                    <a:pt x="0" y="560"/>
                  </a:cubicBezTo>
                  <a:cubicBezTo>
                    <a:pt x="453" y="548"/>
                    <a:pt x="1274" y="155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7"/>
            <p:cNvSpPr/>
            <p:nvPr/>
          </p:nvSpPr>
          <p:spPr>
            <a:xfrm>
              <a:off x="1557625" y="4572725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2"/>
                    <a:pt x="310" y="24"/>
                  </a:cubicBezTo>
                  <a:cubicBezTo>
                    <a:pt x="262" y="0"/>
                    <a:pt x="0" y="83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15346;p7"/>
            <p:cNvSpPr/>
            <p:nvPr/>
          </p:nvSpPr>
          <p:spPr>
            <a:xfrm>
              <a:off x="1101025" y="456975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7" y="143"/>
                  </a:moveTo>
                  <a:cubicBezTo>
                    <a:pt x="167" y="179"/>
                    <a:pt x="429" y="83"/>
                    <a:pt x="310" y="24"/>
                  </a:cubicBezTo>
                  <a:cubicBezTo>
                    <a:pt x="262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7" name="Google Shape;15347;p7"/>
            <p:cNvSpPr/>
            <p:nvPr/>
          </p:nvSpPr>
          <p:spPr>
            <a:xfrm>
              <a:off x="2400000" y="4567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55" y="168"/>
                    <a:pt x="429" y="72"/>
                    <a:pt x="322" y="13"/>
                  </a:cubicBezTo>
                  <a:cubicBezTo>
                    <a:pt x="262" y="1"/>
                    <a:pt x="0" y="84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8" name="Google Shape;15348;p7"/>
            <p:cNvSpPr/>
            <p:nvPr/>
          </p:nvSpPr>
          <p:spPr>
            <a:xfrm>
              <a:off x="2505950" y="45623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9" name="Google Shape;15349;p7"/>
            <p:cNvSpPr/>
            <p:nvPr/>
          </p:nvSpPr>
          <p:spPr>
            <a:xfrm>
              <a:off x="5418825" y="4558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15350;p7"/>
            <p:cNvSpPr/>
            <p:nvPr/>
          </p:nvSpPr>
          <p:spPr>
            <a:xfrm>
              <a:off x="3576325" y="4558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1" name="Google Shape;15351;p7"/>
            <p:cNvSpPr/>
            <p:nvPr/>
          </p:nvSpPr>
          <p:spPr>
            <a:xfrm>
              <a:off x="666150" y="45614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2" name="Google Shape;15352;p7"/>
            <p:cNvSpPr/>
            <p:nvPr/>
          </p:nvSpPr>
          <p:spPr>
            <a:xfrm>
              <a:off x="4565725" y="45536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19"/>
                  </a:moveTo>
                  <a:cubicBezTo>
                    <a:pt x="430" y="119"/>
                    <a:pt x="406" y="24"/>
                    <a:pt x="215" y="0"/>
                  </a:cubicBezTo>
                  <a:cubicBezTo>
                    <a:pt x="215" y="119"/>
                    <a:pt x="37" y="131"/>
                    <a:pt x="1" y="226"/>
                  </a:cubicBezTo>
                  <a:cubicBezTo>
                    <a:pt x="215" y="226"/>
                    <a:pt x="251" y="310"/>
                    <a:pt x="430" y="345"/>
                  </a:cubicBezTo>
                  <a:cubicBezTo>
                    <a:pt x="430" y="226"/>
                    <a:pt x="608" y="203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3" name="Google Shape;15353;p7"/>
            <p:cNvSpPr/>
            <p:nvPr/>
          </p:nvSpPr>
          <p:spPr>
            <a:xfrm>
              <a:off x="4067450" y="4553375"/>
              <a:ext cx="26525" cy="16400"/>
            </a:xfrm>
            <a:custGeom>
              <a:avLst/>
              <a:gdLst/>
              <a:ahLst/>
              <a:cxnLst/>
              <a:rect l="l" t="t" r="r" b="b"/>
              <a:pathLst>
                <a:path w="1061" h="656" extrusionOk="0">
                  <a:moveTo>
                    <a:pt x="1013" y="238"/>
                  </a:moveTo>
                  <a:cubicBezTo>
                    <a:pt x="1061" y="155"/>
                    <a:pt x="691" y="0"/>
                    <a:pt x="584" y="12"/>
                  </a:cubicBezTo>
                  <a:cubicBezTo>
                    <a:pt x="1" y="95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4" name="Google Shape;15354;p7"/>
            <p:cNvSpPr/>
            <p:nvPr/>
          </p:nvSpPr>
          <p:spPr>
            <a:xfrm>
              <a:off x="571200" y="4544725"/>
              <a:ext cx="31575" cy="14925"/>
            </a:xfrm>
            <a:custGeom>
              <a:avLst/>
              <a:gdLst/>
              <a:ahLst/>
              <a:cxnLst/>
              <a:rect l="l" t="t" r="r" b="b"/>
              <a:pathLst>
                <a:path w="1263" h="597" extrusionOk="0">
                  <a:moveTo>
                    <a:pt x="857" y="477"/>
                  </a:moveTo>
                  <a:cubicBezTo>
                    <a:pt x="1262" y="108"/>
                    <a:pt x="83" y="1"/>
                    <a:pt x="0" y="251"/>
                  </a:cubicBezTo>
                  <a:cubicBezTo>
                    <a:pt x="345" y="299"/>
                    <a:pt x="179" y="596"/>
                    <a:pt x="857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5" name="Google Shape;15355;p7"/>
            <p:cNvSpPr/>
            <p:nvPr/>
          </p:nvSpPr>
          <p:spPr>
            <a:xfrm>
              <a:off x="891775" y="4533425"/>
              <a:ext cx="39600" cy="18475"/>
            </a:xfrm>
            <a:custGeom>
              <a:avLst/>
              <a:gdLst/>
              <a:ahLst/>
              <a:cxnLst/>
              <a:rect l="l" t="t" r="r" b="b"/>
              <a:pathLst>
                <a:path w="1584" h="739" extrusionOk="0">
                  <a:moveTo>
                    <a:pt x="1298" y="691"/>
                  </a:moveTo>
                  <a:cubicBezTo>
                    <a:pt x="1477" y="560"/>
                    <a:pt x="1584" y="393"/>
                    <a:pt x="1524" y="120"/>
                  </a:cubicBezTo>
                  <a:cubicBezTo>
                    <a:pt x="810" y="179"/>
                    <a:pt x="512" y="48"/>
                    <a:pt x="0" y="1"/>
                  </a:cubicBezTo>
                  <a:cubicBezTo>
                    <a:pt x="262" y="334"/>
                    <a:pt x="345" y="739"/>
                    <a:pt x="12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15356;p7"/>
            <p:cNvSpPr/>
            <p:nvPr/>
          </p:nvSpPr>
          <p:spPr>
            <a:xfrm>
              <a:off x="1181375" y="4531050"/>
              <a:ext cx="56875" cy="14300"/>
            </a:xfrm>
            <a:custGeom>
              <a:avLst/>
              <a:gdLst/>
              <a:ahLst/>
              <a:cxnLst/>
              <a:rect l="l" t="t" r="r" b="b"/>
              <a:pathLst>
                <a:path w="2275" h="572" extrusionOk="0">
                  <a:moveTo>
                    <a:pt x="799" y="560"/>
                  </a:moveTo>
                  <a:cubicBezTo>
                    <a:pt x="739" y="155"/>
                    <a:pt x="2275" y="572"/>
                    <a:pt x="1894" y="0"/>
                  </a:cubicBezTo>
                  <a:cubicBezTo>
                    <a:pt x="1275" y="60"/>
                    <a:pt x="751" y="155"/>
                    <a:pt x="144" y="215"/>
                  </a:cubicBezTo>
                  <a:cubicBezTo>
                    <a:pt x="1" y="536"/>
                    <a:pt x="608" y="441"/>
                    <a:pt x="79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15357;p7"/>
            <p:cNvSpPr/>
            <p:nvPr/>
          </p:nvSpPr>
          <p:spPr>
            <a:xfrm>
              <a:off x="5524775" y="4538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4"/>
                  </a:moveTo>
                  <a:cubicBezTo>
                    <a:pt x="168" y="179"/>
                    <a:pt x="441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15358;p7"/>
            <p:cNvSpPr/>
            <p:nvPr/>
          </p:nvSpPr>
          <p:spPr>
            <a:xfrm>
              <a:off x="5462275" y="45340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7"/>
            <p:cNvSpPr/>
            <p:nvPr/>
          </p:nvSpPr>
          <p:spPr>
            <a:xfrm>
              <a:off x="4375525" y="45334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43"/>
                  </a:moveTo>
                  <a:cubicBezTo>
                    <a:pt x="394" y="1"/>
                    <a:pt x="191" y="60"/>
                    <a:pt x="1" y="143"/>
                  </a:cubicBezTo>
                  <a:cubicBezTo>
                    <a:pt x="1" y="239"/>
                    <a:pt x="370" y="274"/>
                    <a:pt x="43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7"/>
            <p:cNvSpPr/>
            <p:nvPr/>
          </p:nvSpPr>
          <p:spPr>
            <a:xfrm>
              <a:off x="6564200" y="4522700"/>
              <a:ext cx="34850" cy="16700"/>
            </a:xfrm>
            <a:custGeom>
              <a:avLst/>
              <a:gdLst/>
              <a:ahLst/>
              <a:cxnLst/>
              <a:rect l="l" t="t" r="r" b="b"/>
              <a:pathLst>
                <a:path w="1394" h="668" extrusionOk="0">
                  <a:moveTo>
                    <a:pt x="715" y="1"/>
                  </a:moveTo>
                  <a:cubicBezTo>
                    <a:pt x="679" y="215"/>
                    <a:pt x="1" y="72"/>
                    <a:pt x="60" y="346"/>
                  </a:cubicBezTo>
                  <a:cubicBezTo>
                    <a:pt x="441" y="668"/>
                    <a:pt x="1394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15361;p7"/>
            <p:cNvSpPr/>
            <p:nvPr/>
          </p:nvSpPr>
          <p:spPr>
            <a:xfrm>
              <a:off x="5519425" y="45304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67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15362;p7"/>
            <p:cNvSpPr/>
            <p:nvPr/>
          </p:nvSpPr>
          <p:spPr>
            <a:xfrm>
              <a:off x="7408050" y="4525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3" name="Google Shape;15363;p7"/>
            <p:cNvSpPr/>
            <p:nvPr/>
          </p:nvSpPr>
          <p:spPr>
            <a:xfrm>
              <a:off x="4854750" y="4515275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394" y="643"/>
                  </a:moveTo>
                  <a:cubicBezTo>
                    <a:pt x="453" y="488"/>
                    <a:pt x="703" y="429"/>
                    <a:pt x="608" y="191"/>
                  </a:cubicBezTo>
                  <a:cubicBezTo>
                    <a:pt x="1" y="0"/>
                    <a:pt x="1" y="667"/>
                    <a:pt x="394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4" name="Google Shape;15364;p7"/>
            <p:cNvSpPr/>
            <p:nvPr/>
          </p:nvSpPr>
          <p:spPr>
            <a:xfrm>
              <a:off x="4513950" y="45245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15365;p7"/>
            <p:cNvSpPr/>
            <p:nvPr/>
          </p:nvSpPr>
          <p:spPr>
            <a:xfrm>
              <a:off x="2245500" y="451527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405"/>
                  </a:moveTo>
                  <a:cubicBezTo>
                    <a:pt x="537" y="715"/>
                    <a:pt x="1477" y="405"/>
                    <a:pt x="1501" y="179"/>
                  </a:cubicBezTo>
                  <a:cubicBezTo>
                    <a:pt x="1060" y="250"/>
                    <a:pt x="1" y="0"/>
                    <a:pt x="191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6" name="Google Shape;15366;p7"/>
            <p:cNvSpPr/>
            <p:nvPr/>
          </p:nvSpPr>
          <p:spPr>
            <a:xfrm>
              <a:off x="1379325" y="451020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9" y="501"/>
                  </a:moveTo>
                  <a:cubicBezTo>
                    <a:pt x="834" y="334"/>
                    <a:pt x="727" y="1"/>
                    <a:pt x="60" y="60"/>
                  </a:cubicBezTo>
                  <a:cubicBezTo>
                    <a:pt x="1" y="310"/>
                    <a:pt x="120" y="477"/>
                    <a:pt x="48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7" name="Google Shape;15367;p7"/>
            <p:cNvSpPr/>
            <p:nvPr/>
          </p:nvSpPr>
          <p:spPr>
            <a:xfrm>
              <a:off x="7258325" y="45164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80" y="168"/>
                    <a:pt x="453" y="72"/>
                    <a:pt x="346" y="25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8" name="Google Shape;15368;p7"/>
            <p:cNvSpPr/>
            <p:nvPr/>
          </p:nvSpPr>
          <p:spPr>
            <a:xfrm>
              <a:off x="7301800" y="45134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9" name="Google Shape;15369;p7"/>
            <p:cNvSpPr/>
            <p:nvPr/>
          </p:nvSpPr>
          <p:spPr>
            <a:xfrm>
              <a:off x="5695950" y="450365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0" y="537"/>
                  </a:moveTo>
                  <a:cubicBezTo>
                    <a:pt x="833" y="632"/>
                    <a:pt x="833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0" name="Google Shape;15370;p7"/>
            <p:cNvSpPr/>
            <p:nvPr/>
          </p:nvSpPr>
          <p:spPr>
            <a:xfrm>
              <a:off x="2310100" y="451050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44"/>
                  </a:moveTo>
                  <a:cubicBezTo>
                    <a:pt x="429" y="25"/>
                    <a:pt x="60" y="1"/>
                    <a:pt x="0" y="144"/>
                  </a:cubicBezTo>
                  <a:cubicBezTo>
                    <a:pt x="239" y="132"/>
                    <a:pt x="346" y="310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1" name="Google Shape;15371;p7"/>
            <p:cNvSpPr/>
            <p:nvPr/>
          </p:nvSpPr>
          <p:spPr>
            <a:xfrm>
              <a:off x="925700" y="4494725"/>
              <a:ext cx="32775" cy="19075"/>
            </a:xfrm>
            <a:custGeom>
              <a:avLst/>
              <a:gdLst/>
              <a:ahLst/>
              <a:cxnLst/>
              <a:rect l="l" t="t" r="r" b="b"/>
              <a:pathLst>
                <a:path w="1311" h="763" extrusionOk="0">
                  <a:moveTo>
                    <a:pt x="822" y="679"/>
                  </a:moveTo>
                  <a:cubicBezTo>
                    <a:pt x="1310" y="417"/>
                    <a:pt x="667" y="179"/>
                    <a:pt x="393" y="1"/>
                  </a:cubicBezTo>
                  <a:cubicBezTo>
                    <a:pt x="48" y="167"/>
                    <a:pt x="0" y="763"/>
                    <a:pt x="822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15372;p7"/>
            <p:cNvSpPr/>
            <p:nvPr/>
          </p:nvSpPr>
          <p:spPr>
            <a:xfrm>
              <a:off x="5084550" y="45021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6"/>
                    <a:pt x="108" y="143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15373;p7"/>
            <p:cNvSpPr/>
            <p:nvPr/>
          </p:nvSpPr>
          <p:spPr>
            <a:xfrm>
              <a:off x="5021450" y="4500100"/>
              <a:ext cx="17275" cy="6550"/>
            </a:xfrm>
            <a:custGeom>
              <a:avLst/>
              <a:gdLst/>
              <a:ahLst/>
              <a:cxnLst/>
              <a:rect l="l" t="t" r="r" b="b"/>
              <a:pathLst>
                <a:path w="691" h="262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02"/>
                    <a:pt x="239" y="262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4" name="Google Shape;15374;p7"/>
            <p:cNvSpPr/>
            <p:nvPr/>
          </p:nvSpPr>
          <p:spPr>
            <a:xfrm>
              <a:off x="1337650" y="4489975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53" y="393"/>
                    <a:pt x="656" y="405"/>
                  </a:cubicBezTo>
                  <a:lnTo>
                    <a:pt x="656" y="179"/>
                  </a:lnTo>
                  <a:cubicBezTo>
                    <a:pt x="108" y="0"/>
                    <a:pt x="1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5" name="Google Shape;15375;p7"/>
            <p:cNvSpPr/>
            <p:nvPr/>
          </p:nvSpPr>
          <p:spPr>
            <a:xfrm>
              <a:off x="4383875" y="4496825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55" y="155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6" name="Google Shape;15376;p7"/>
            <p:cNvSpPr/>
            <p:nvPr/>
          </p:nvSpPr>
          <p:spPr>
            <a:xfrm>
              <a:off x="308950" y="449145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346"/>
                  </a:moveTo>
                  <a:lnTo>
                    <a:pt x="715" y="1"/>
                  </a:lnTo>
                  <a:lnTo>
                    <a:pt x="275" y="1"/>
                  </a:lnTo>
                  <a:cubicBezTo>
                    <a:pt x="263" y="156"/>
                    <a:pt x="1" y="167"/>
                    <a:pt x="7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7" name="Google Shape;15377;p7"/>
            <p:cNvSpPr/>
            <p:nvPr/>
          </p:nvSpPr>
          <p:spPr>
            <a:xfrm>
              <a:off x="6896975" y="44911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8" name="Google Shape;15378;p7"/>
            <p:cNvSpPr/>
            <p:nvPr/>
          </p:nvSpPr>
          <p:spPr>
            <a:xfrm>
              <a:off x="4413625" y="4486400"/>
              <a:ext cx="17900" cy="13700"/>
            </a:xfrm>
            <a:custGeom>
              <a:avLst/>
              <a:gdLst/>
              <a:ahLst/>
              <a:cxnLst/>
              <a:rect l="l" t="t" r="r" b="b"/>
              <a:pathLst>
                <a:path w="716" h="548" extrusionOk="0">
                  <a:moveTo>
                    <a:pt x="644" y="441"/>
                  </a:moveTo>
                  <a:cubicBezTo>
                    <a:pt x="715" y="191"/>
                    <a:pt x="608" y="24"/>
                    <a:pt x="215" y="0"/>
                  </a:cubicBezTo>
                  <a:cubicBezTo>
                    <a:pt x="263" y="191"/>
                    <a:pt x="1" y="548"/>
                    <a:pt x="64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9" name="Google Shape;15379;p7"/>
            <p:cNvSpPr/>
            <p:nvPr/>
          </p:nvSpPr>
          <p:spPr>
            <a:xfrm>
              <a:off x="3373325" y="4474775"/>
              <a:ext cx="45275" cy="22650"/>
            </a:xfrm>
            <a:custGeom>
              <a:avLst/>
              <a:gdLst/>
              <a:ahLst/>
              <a:cxnLst/>
              <a:rect l="l" t="t" r="r" b="b"/>
              <a:pathLst>
                <a:path w="1811" h="906" extrusionOk="0">
                  <a:moveTo>
                    <a:pt x="1167" y="906"/>
                  </a:moveTo>
                  <a:cubicBezTo>
                    <a:pt x="1810" y="465"/>
                    <a:pt x="715" y="144"/>
                    <a:pt x="84" y="1"/>
                  </a:cubicBezTo>
                  <a:cubicBezTo>
                    <a:pt x="1" y="537"/>
                    <a:pt x="477" y="775"/>
                    <a:pt x="1167" y="9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0" name="Google Shape;15380;p7"/>
            <p:cNvSpPr/>
            <p:nvPr/>
          </p:nvSpPr>
          <p:spPr>
            <a:xfrm>
              <a:off x="6916025" y="44881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79" y="179"/>
                    <a:pt x="453" y="84"/>
                    <a:pt x="346" y="48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1" name="Google Shape;15381;p7"/>
            <p:cNvSpPr/>
            <p:nvPr/>
          </p:nvSpPr>
          <p:spPr>
            <a:xfrm>
              <a:off x="698875" y="4488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79"/>
                    <a:pt x="430" y="84"/>
                    <a:pt x="322" y="48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2" name="Google Shape;15382;p7"/>
            <p:cNvSpPr/>
            <p:nvPr/>
          </p:nvSpPr>
          <p:spPr>
            <a:xfrm>
              <a:off x="4345475" y="44855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3" name="Google Shape;15383;p7"/>
            <p:cNvSpPr/>
            <p:nvPr/>
          </p:nvSpPr>
          <p:spPr>
            <a:xfrm>
              <a:off x="1549000" y="4476275"/>
              <a:ext cx="27400" cy="16100"/>
            </a:xfrm>
            <a:custGeom>
              <a:avLst/>
              <a:gdLst/>
              <a:ahLst/>
              <a:cxnLst/>
              <a:rect l="l" t="t" r="r" b="b"/>
              <a:pathLst>
                <a:path w="1096" h="644" extrusionOk="0">
                  <a:moveTo>
                    <a:pt x="881" y="501"/>
                  </a:moveTo>
                  <a:cubicBezTo>
                    <a:pt x="1096" y="227"/>
                    <a:pt x="143" y="1"/>
                    <a:pt x="0" y="286"/>
                  </a:cubicBezTo>
                  <a:cubicBezTo>
                    <a:pt x="357" y="322"/>
                    <a:pt x="203" y="643"/>
                    <a:pt x="881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4" name="Google Shape;15384;p7"/>
            <p:cNvSpPr/>
            <p:nvPr/>
          </p:nvSpPr>
          <p:spPr>
            <a:xfrm>
              <a:off x="497975" y="44828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0" y="24"/>
                  </a:cubicBezTo>
                  <a:cubicBezTo>
                    <a:pt x="417" y="36"/>
                    <a:pt x="0" y="0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5" name="Google Shape;15385;p7"/>
            <p:cNvSpPr/>
            <p:nvPr/>
          </p:nvSpPr>
          <p:spPr>
            <a:xfrm>
              <a:off x="2266650" y="4483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74" y="24"/>
                    <a:pt x="1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7"/>
            <p:cNvSpPr/>
            <p:nvPr/>
          </p:nvSpPr>
          <p:spPr>
            <a:xfrm>
              <a:off x="1769550" y="4482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15387;p7"/>
            <p:cNvSpPr/>
            <p:nvPr/>
          </p:nvSpPr>
          <p:spPr>
            <a:xfrm>
              <a:off x="5780175" y="44715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120" y="131"/>
                  </a:moveTo>
                  <a:cubicBezTo>
                    <a:pt x="179" y="155"/>
                    <a:pt x="441" y="71"/>
                    <a:pt x="346" y="12"/>
                  </a:cubicBezTo>
                  <a:cubicBezTo>
                    <a:pt x="262" y="0"/>
                    <a:pt x="0" y="71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8" name="Google Shape;15388;p7"/>
            <p:cNvSpPr/>
            <p:nvPr/>
          </p:nvSpPr>
          <p:spPr>
            <a:xfrm>
              <a:off x="4587175" y="4463475"/>
              <a:ext cx="26800" cy="17875"/>
            </a:xfrm>
            <a:custGeom>
              <a:avLst/>
              <a:gdLst/>
              <a:ahLst/>
              <a:cxnLst/>
              <a:rect l="l" t="t" r="r" b="b"/>
              <a:pathLst>
                <a:path w="1072" h="715" extrusionOk="0">
                  <a:moveTo>
                    <a:pt x="0" y="120"/>
                  </a:moveTo>
                  <a:lnTo>
                    <a:pt x="0" y="346"/>
                  </a:lnTo>
                  <a:cubicBezTo>
                    <a:pt x="405" y="715"/>
                    <a:pt x="107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9" name="Google Shape;15389;p7"/>
            <p:cNvSpPr/>
            <p:nvPr/>
          </p:nvSpPr>
          <p:spPr>
            <a:xfrm>
              <a:off x="3758800" y="4471525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2" y="24"/>
                  </a:moveTo>
                  <a:cubicBezTo>
                    <a:pt x="262" y="0"/>
                    <a:pt x="0" y="83"/>
                    <a:pt x="95" y="143"/>
                  </a:cubicBezTo>
                  <a:cubicBezTo>
                    <a:pt x="155" y="155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0" name="Google Shape;15390;p7"/>
            <p:cNvSpPr/>
            <p:nvPr/>
          </p:nvSpPr>
          <p:spPr>
            <a:xfrm>
              <a:off x="2211575" y="4466150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5" y="346"/>
                  </a:moveTo>
                  <a:cubicBezTo>
                    <a:pt x="465" y="191"/>
                    <a:pt x="572" y="96"/>
                    <a:pt x="691" y="1"/>
                  </a:cubicBezTo>
                  <a:lnTo>
                    <a:pt x="36" y="1"/>
                  </a:lnTo>
                  <a:cubicBezTo>
                    <a:pt x="48" y="191"/>
                    <a:pt x="0" y="40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1" name="Google Shape;15391;p7"/>
            <p:cNvSpPr/>
            <p:nvPr/>
          </p:nvSpPr>
          <p:spPr>
            <a:xfrm>
              <a:off x="4383875" y="4468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2" name="Google Shape;15392;p7"/>
            <p:cNvSpPr/>
            <p:nvPr/>
          </p:nvSpPr>
          <p:spPr>
            <a:xfrm>
              <a:off x="2668775" y="44655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39" y="132"/>
                    <a:pt x="346" y="310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15393;p7"/>
            <p:cNvSpPr/>
            <p:nvPr/>
          </p:nvSpPr>
          <p:spPr>
            <a:xfrm>
              <a:off x="2603575" y="44664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2" y="227"/>
                  </a:lnTo>
                  <a:lnTo>
                    <a:pt x="44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7"/>
            <p:cNvSpPr/>
            <p:nvPr/>
          </p:nvSpPr>
          <p:spPr>
            <a:xfrm>
              <a:off x="2233300" y="4463475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679" y="346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1" y="239"/>
                    <a:pt x="203" y="358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5" name="Google Shape;15395;p7"/>
            <p:cNvSpPr/>
            <p:nvPr/>
          </p:nvSpPr>
          <p:spPr>
            <a:xfrm>
              <a:off x="1745150" y="44631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6" name="Google Shape;15396;p7"/>
            <p:cNvSpPr/>
            <p:nvPr/>
          </p:nvSpPr>
          <p:spPr>
            <a:xfrm>
              <a:off x="7201475" y="44611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7" name="Google Shape;15397;p7"/>
            <p:cNvSpPr/>
            <p:nvPr/>
          </p:nvSpPr>
          <p:spPr>
            <a:xfrm>
              <a:off x="4671700" y="44572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8" name="Google Shape;15398;p7"/>
            <p:cNvSpPr/>
            <p:nvPr/>
          </p:nvSpPr>
          <p:spPr>
            <a:xfrm>
              <a:off x="2223475" y="44521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429" y="333"/>
                  </a:moveTo>
                  <a:cubicBezTo>
                    <a:pt x="429" y="214"/>
                    <a:pt x="608" y="203"/>
                    <a:pt x="656" y="119"/>
                  </a:cubicBezTo>
                  <a:cubicBezTo>
                    <a:pt x="429" y="119"/>
                    <a:pt x="406" y="24"/>
                    <a:pt x="227" y="0"/>
                  </a:cubicBezTo>
                  <a:cubicBezTo>
                    <a:pt x="227" y="119"/>
                    <a:pt x="48" y="131"/>
                    <a:pt x="1" y="214"/>
                  </a:cubicBezTo>
                  <a:cubicBezTo>
                    <a:pt x="215" y="238"/>
                    <a:pt x="251" y="322"/>
                    <a:pt x="429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9" name="Google Shape;15399;p7"/>
            <p:cNvSpPr/>
            <p:nvPr/>
          </p:nvSpPr>
          <p:spPr>
            <a:xfrm>
              <a:off x="1668650" y="4445325"/>
              <a:ext cx="23250" cy="17575"/>
            </a:xfrm>
            <a:custGeom>
              <a:avLst/>
              <a:gdLst/>
              <a:ahLst/>
              <a:cxnLst/>
              <a:rect l="l" t="t" r="r" b="b"/>
              <a:pathLst>
                <a:path w="930" h="703" extrusionOk="0">
                  <a:moveTo>
                    <a:pt x="882" y="607"/>
                  </a:moveTo>
                  <a:cubicBezTo>
                    <a:pt x="929" y="286"/>
                    <a:pt x="917" y="0"/>
                    <a:pt x="227" y="48"/>
                  </a:cubicBezTo>
                  <a:cubicBezTo>
                    <a:pt x="227" y="215"/>
                    <a:pt x="120" y="298"/>
                    <a:pt x="0" y="393"/>
                  </a:cubicBezTo>
                  <a:cubicBezTo>
                    <a:pt x="441" y="393"/>
                    <a:pt x="286" y="703"/>
                    <a:pt x="882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0" name="Google Shape;15400;p7"/>
            <p:cNvSpPr/>
            <p:nvPr/>
          </p:nvSpPr>
          <p:spPr>
            <a:xfrm>
              <a:off x="7198800" y="4454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15401;p7"/>
            <p:cNvSpPr/>
            <p:nvPr/>
          </p:nvSpPr>
          <p:spPr>
            <a:xfrm>
              <a:off x="7030325" y="4454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3" y="0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2" name="Google Shape;15402;p7"/>
            <p:cNvSpPr/>
            <p:nvPr/>
          </p:nvSpPr>
          <p:spPr>
            <a:xfrm>
              <a:off x="4484175" y="44521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19"/>
                  </a:moveTo>
                  <a:cubicBezTo>
                    <a:pt x="1" y="179"/>
                    <a:pt x="179" y="250"/>
                    <a:pt x="227" y="119"/>
                  </a:cubicBezTo>
                  <a:cubicBezTo>
                    <a:pt x="203" y="60"/>
                    <a:pt x="36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3" name="Google Shape;15403;p7"/>
            <p:cNvSpPr/>
            <p:nvPr/>
          </p:nvSpPr>
          <p:spPr>
            <a:xfrm>
              <a:off x="2772350" y="4442350"/>
              <a:ext cx="16400" cy="13700"/>
            </a:xfrm>
            <a:custGeom>
              <a:avLst/>
              <a:gdLst/>
              <a:ahLst/>
              <a:cxnLst/>
              <a:rect l="l" t="t" r="r" b="b"/>
              <a:pathLst>
                <a:path w="656" h="548" extrusionOk="0">
                  <a:moveTo>
                    <a:pt x="429" y="512"/>
                  </a:moveTo>
                  <a:cubicBezTo>
                    <a:pt x="441" y="429"/>
                    <a:pt x="465" y="369"/>
                    <a:pt x="656" y="393"/>
                  </a:cubicBezTo>
                  <a:lnTo>
                    <a:pt x="656" y="167"/>
                  </a:lnTo>
                  <a:cubicBezTo>
                    <a:pt x="108" y="0"/>
                    <a:pt x="1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15404;p7"/>
            <p:cNvSpPr/>
            <p:nvPr/>
          </p:nvSpPr>
          <p:spPr>
            <a:xfrm>
              <a:off x="6603800" y="44494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15405;p7"/>
            <p:cNvSpPr/>
            <p:nvPr/>
          </p:nvSpPr>
          <p:spPr>
            <a:xfrm>
              <a:off x="4576450" y="4443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6" name="Google Shape;15406;p7"/>
            <p:cNvSpPr/>
            <p:nvPr/>
          </p:nvSpPr>
          <p:spPr>
            <a:xfrm>
              <a:off x="1389150" y="4440850"/>
              <a:ext cx="18775" cy="10750"/>
            </a:xfrm>
            <a:custGeom>
              <a:avLst/>
              <a:gdLst/>
              <a:ahLst/>
              <a:cxnLst/>
              <a:rect l="l" t="t" r="r" b="b"/>
              <a:pathLst>
                <a:path w="751" h="430" extrusionOk="0">
                  <a:moveTo>
                    <a:pt x="751" y="120"/>
                  </a:moveTo>
                  <a:cubicBezTo>
                    <a:pt x="453" y="120"/>
                    <a:pt x="274" y="60"/>
                    <a:pt x="96" y="1"/>
                  </a:cubicBezTo>
                  <a:cubicBezTo>
                    <a:pt x="0" y="358"/>
                    <a:pt x="691" y="429"/>
                    <a:pt x="75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7" name="Google Shape;15407;p7"/>
            <p:cNvSpPr/>
            <p:nvPr/>
          </p:nvSpPr>
          <p:spPr>
            <a:xfrm>
              <a:off x="3562925" y="4442950"/>
              <a:ext cx="10750" cy="4775"/>
            </a:xfrm>
            <a:custGeom>
              <a:avLst/>
              <a:gdLst/>
              <a:ahLst/>
              <a:cxnLst/>
              <a:rect l="l" t="t" r="r" b="b"/>
              <a:pathLst>
                <a:path w="430" h="191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91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15408;p7"/>
            <p:cNvSpPr/>
            <p:nvPr/>
          </p:nvSpPr>
          <p:spPr>
            <a:xfrm>
              <a:off x="1444525" y="4424775"/>
              <a:ext cx="39600" cy="19075"/>
            </a:xfrm>
            <a:custGeom>
              <a:avLst/>
              <a:gdLst/>
              <a:ahLst/>
              <a:cxnLst/>
              <a:rect l="l" t="t" r="r" b="b"/>
              <a:pathLst>
                <a:path w="1584" h="763" extrusionOk="0">
                  <a:moveTo>
                    <a:pt x="71" y="644"/>
                  </a:moveTo>
                  <a:cubicBezTo>
                    <a:pt x="679" y="763"/>
                    <a:pt x="976" y="763"/>
                    <a:pt x="1584" y="644"/>
                  </a:cubicBezTo>
                  <a:cubicBezTo>
                    <a:pt x="1405" y="322"/>
                    <a:pt x="1250" y="1"/>
                    <a:pt x="274" y="84"/>
                  </a:cubicBezTo>
                  <a:cubicBezTo>
                    <a:pt x="95" y="215"/>
                    <a:pt x="0" y="394"/>
                    <a:pt x="71" y="6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9" name="Google Shape;15409;p7"/>
            <p:cNvSpPr/>
            <p:nvPr/>
          </p:nvSpPr>
          <p:spPr>
            <a:xfrm>
              <a:off x="1837425" y="44319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15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0" name="Google Shape;15410;p7"/>
            <p:cNvSpPr/>
            <p:nvPr/>
          </p:nvSpPr>
          <p:spPr>
            <a:xfrm>
              <a:off x="4082050" y="4432825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0"/>
                  </a:moveTo>
                  <a:cubicBezTo>
                    <a:pt x="262" y="24"/>
                    <a:pt x="0" y="0"/>
                    <a:pt x="0" y="107"/>
                  </a:cubicBezTo>
                  <a:cubicBezTo>
                    <a:pt x="167" y="84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1" name="Google Shape;15411;p7"/>
            <p:cNvSpPr/>
            <p:nvPr/>
          </p:nvSpPr>
          <p:spPr>
            <a:xfrm>
              <a:off x="1913325" y="4429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12" y="203"/>
                    <a:pt x="179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2" name="Google Shape;15412;p7"/>
            <p:cNvSpPr/>
            <p:nvPr/>
          </p:nvSpPr>
          <p:spPr>
            <a:xfrm>
              <a:off x="1590375" y="44319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1"/>
                  </a:moveTo>
                  <a:cubicBezTo>
                    <a:pt x="155" y="167"/>
                    <a:pt x="429" y="72"/>
                    <a:pt x="322" y="12"/>
                  </a:cubicBezTo>
                  <a:cubicBezTo>
                    <a:pt x="250" y="0"/>
                    <a:pt x="0" y="72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15413;p7"/>
            <p:cNvSpPr/>
            <p:nvPr/>
          </p:nvSpPr>
          <p:spPr>
            <a:xfrm>
              <a:off x="4211825" y="44241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7"/>
            <p:cNvSpPr/>
            <p:nvPr/>
          </p:nvSpPr>
          <p:spPr>
            <a:xfrm>
              <a:off x="3381075" y="4426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3"/>
                    <a:pt x="429" y="119"/>
                    <a:pt x="429" y="0"/>
                  </a:cubicBezTo>
                  <a:cubicBezTo>
                    <a:pt x="250" y="24"/>
                    <a:pt x="0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5" name="Google Shape;15415;p7"/>
            <p:cNvSpPr/>
            <p:nvPr/>
          </p:nvSpPr>
          <p:spPr>
            <a:xfrm>
              <a:off x="1992200" y="44262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6" name="Google Shape;15416;p7"/>
            <p:cNvSpPr/>
            <p:nvPr/>
          </p:nvSpPr>
          <p:spPr>
            <a:xfrm>
              <a:off x="6978825" y="44241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18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7" name="Google Shape;15417;p7"/>
            <p:cNvSpPr/>
            <p:nvPr/>
          </p:nvSpPr>
          <p:spPr>
            <a:xfrm>
              <a:off x="4614550" y="4415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8" name="Google Shape;15418;p7"/>
            <p:cNvSpPr/>
            <p:nvPr/>
          </p:nvSpPr>
          <p:spPr>
            <a:xfrm>
              <a:off x="1880875" y="4415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08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9" name="Google Shape;15419;p7"/>
            <p:cNvSpPr/>
            <p:nvPr/>
          </p:nvSpPr>
          <p:spPr>
            <a:xfrm>
              <a:off x="1424275" y="4412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0" name="Google Shape;15420;p7"/>
            <p:cNvSpPr/>
            <p:nvPr/>
          </p:nvSpPr>
          <p:spPr>
            <a:xfrm>
              <a:off x="3682300" y="44122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1" name="Google Shape;15421;p7"/>
            <p:cNvSpPr/>
            <p:nvPr/>
          </p:nvSpPr>
          <p:spPr>
            <a:xfrm>
              <a:off x="2207100" y="440335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4" y="167"/>
                  </a:moveTo>
                  <a:cubicBezTo>
                    <a:pt x="1" y="0"/>
                    <a:pt x="1" y="667"/>
                    <a:pt x="644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2" name="Google Shape;15422;p7"/>
            <p:cNvSpPr/>
            <p:nvPr/>
          </p:nvSpPr>
          <p:spPr>
            <a:xfrm>
              <a:off x="5454250" y="4409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1"/>
                    <a:pt x="0" y="84"/>
                    <a:pt x="107" y="132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15423;p7"/>
            <p:cNvSpPr/>
            <p:nvPr/>
          </p:nvSpPr>
          <p:spPr>
            <a:xfrm>
              <a:off x="5177125" y="4409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32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4" name="Google Shape;15424;p7"/>
            <p:cNvSpPr/>
            <p:nvPr/>
          </p:nvSpPr>
          <p:spPr>
            <a:xfrm>
              <a:off x="2035650" y="4401575"/>
              <a:ext cx="20575" cy="8350"/>
            </a:xfrm>
            <a:custGeom>
              <a:avLst/>
              <a:gdLst/>
              <a:ahLst/>
              <a:cxnLst/>
              <a:rect l="l" t="t" r="r" b="b"/>
              <a:pathLst>
                <a:path w="823" h="334" extrusionOk="0">
                  <a:moveTo>
                    <a:pt x="120" y="333"/>
                  </a:moveTo>
                  <a:lnTo>
                    <a:pt x="775" y="333"/>
                  </a:lnTo>
                  <a:cubicBezTo>
                    <a:pt x="739" y="202"/>
                    <a:pt x="822" y="12"/>
                    <a:pt x="549" y="0"/>
                  </a:cubicBezTo>
                  <a:cubicBezTo>
                    <a:pt x="537" y="179"/>
                    <a:pt x="1" y="83"/>
                    <a:pt x="120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5" name="Google Shape;15425;p7"/>
            <p:cNvSpPr/>
            <p:nvPr/>
          </p:nvSpPr>
          <p:spPr>
            <a:xfrm>
              <a:off x="2350575" y="44036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6"/>
                    <a:pt x="132" y="155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6" name="Google Shape;15426;p7"/>
            <p:cNvSpPr/>
            <p:nvPr/>
          </p:nvSpPr>
          <p:spPr>
            <a:xfrm>
              <a:off x="3650750" y="4392625"/>
              <a:ext cx="23525" cy="12525"/>
            </a:xfrm>
            <a:custGeom>
              <a:avLst/>
              <a:gdLst/>
              <a:ahLst/>
              <a:cxnLst/>
              <a:rect l="l" t="t" r="r" b="b"/>
              <a:pathLst>
                <a:path w="941" h="501" extrusionOk="0">
                  <a:moveTo>
                    <a:pt x="941" y="477"/>
                  </a:moveTo>
                  <a:lnTo>
                    <a:pt x="941" y="25"/>
                  </a:lnTo>
                  <a:cubicBezTo>
                    <a:pt x="524" y="1"/>
                    <a:pt x="465" y="144"/>
                    <a:pt x="72" y="144"/>
                  </a:cubicBezTo>
                  <a:cubicBezTo>
                    <a:pt x="0" y="429"/>
                    <a:pt x="369" y="501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7"/>
            <p:cNvSpPr/>
            <p:nvPr/>
          </p:nvSpPr>
          <p:spPr>
            <a:xfrm>
              <a:off x="1359075" y="4394725"/>
              <a:ext cx="21775" cy="11925"/>
            </a:xfrm>
            <a:custGeom>
              <a:avLst/>
              <a:gdLst/>
              <a:ahLst/>
              <a:cxnLst/>
              <a:rect l="l" t="t" r="r" b="b"/>
              <a:pathLst>
                <a:path w="871" h="477" extrusionOk="0">
                  <a:moveTo>
                    <a:pt x="870" y="393"/>
                  </a:moveTo>
                  <a:lnTo>
                    <a:pt x="870" y="48"/>
                  </a:lnTo>
                  <a:cubicBezTo>
                    <a:pt x="537" y="60"/>
                    <a:pt x="60" y="0"/>
                    <a:pt x="1" y="167"/>
                  </a:cubicBezTo>
                  <a:cubicBezTo>
                    <a:pt x="441" y="167"/>
                    <a:pt x="275" y="476"/>
                    <a:pt x="870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15428;p7"/>
            <p:cNvSpPr/>
            <p:nvPr/>
          </p:nvSpPr>
          <p:spPr>
            <a:xfrm>
              <a:off x="1707050" y="4384300"/>
              <a:ext cx="32775" cy="17300"/>
            </a:xfrm>
            <a:custGeom>
              <a:avLst/>
              <a:gdLst/>
              <a:ahLst/>
              <a:cxnLst/>
              <a:rect l="l" t="t" r="r" b="b"/>
              <a:pathLst>
                <a:path w="1311" h="692" extrusionOk="0">
                  <a:moveTo>
                    <a:pt x="0" y="239"/>
                  </a:moveTo>
                  <a:cubicBezTo>
                    <a:pt x="238" y="489"/>
                    <a:pt x="596" y="691"/>
                    <a:pt x="1310" y="691"/>
                  </a:cubicBezTo>
                  <a:lnTo>
                    <a:pt x="1310" y="120"/>
                  </a:lnTo>
                  <a:cubicBezTo>
                    <a:pt x="929" y="191"/>
                    <a:pt x="12" y="0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9" name="Google Shape;15429;p7"/>
            <p:cNvSpPr/>
            <p:nvPr/>
          </p:nvSpPr>
          <p:spPr>
            <a:xfrm>
              <a:off x="919150" y="4384600"/>
              <a:ext cx="36050" cy="17275"/>
            </a:xfrm>
            <a:custGeom>
              <a:avLst/>
              <a:gdLst/>
              <a:ahLst/>
              <a:cxnLst/>
              <a:rect l="l" t="t" r="r" b="b"/>
              <a:pathLst>
                <a:path w="1442" h="691" extrusionOk="0">
                  <a:moveTo>
                    <a:pt x="1084" y="0"/>
                  </a:moveTo>
                  <a:cubicBezTo>
                    <a:pt x="393" y="24"/>
                    <a:pt x="36" y="215"/>
                    <a:pt x="1" y="572"/>
                  </a:cubicBezTo>
                  <a:cubicBezTo>
                    <a:pt x="417" y="536"/>
                    <a:pt x="477" y="691"/>
                    <a:pt x="870" y="691"/>
                  </a:cubicBezTo>
                  <a:cubicBezTo>
                    <a:pt x="1013" y="453"/>
                    <a:pt x="1441" y="179"/>
                    <a:pt x="108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0" name="Google Shape;15430;p7"/>
            <p:cNvSpPr/>
            <p:nvPr/>
          </p:nvSpPr>
          <p:spPr>
            <a:xfrm>
              <a:off x="4674375" y="439025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29" y="346"/>
                  </a:moveTo>
                  <a:cubicBezTo>
                    <a:pt x="406" y="215"/>
                    <a:pt x="477" y="36"/>
                    <a:pt x="227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60" y="39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1" name="Google Shape;15431;p7"/>
            <p:cNvSpPr/>
            <p:nvPr/>
          </p:nvSpPr>
          <p:spPr>
            <a:xfrm>
              <a:off x="2199075" y="4395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15432;p7"/>
            <p:cNvSpPr/>
            <p:nvPr/>
          </p:nvSpPr>
          <p:spPr>
            <a:xfrm>
              <a:off x="3494775" y="43899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3" name="Google Shape;15433;p7"/>
            <p:cNvSpPr/>
            <p:nvPr/>
          </p:nvSpPr>
          <p:spPr>
            <a:xfrm>
              <a:off x="2030300" y="43896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4" name="Google Shape;15434;p7"/>
            <p:cNvSpPr/>
            <p:nvPr/>
          </p:nvSpPr>
          <p:spPr>
            <a:xfrm>
              <a:off x="3168825" y="43875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20"/>
                  </a:cubicBezTo>
                  <a:cubicBezTo>
                    <a:pt x="168" y="96"/>
                    <a:pt x="441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15435;p7"/>
            <p:cNvSpPr/>
            <p:nvPr/>
          </p:nvSpPr>
          <p:spPr>
            <a:xfrm>
              <a:off x="3796600" y="43840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1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6" name="Google Shape;15436;p7"/>
            <p:cNvSpPr/>
            <p:nvPr/>
          </p:nvSpPr>
          <p:spPr>
            <a:xfrm>
              <a:off x="2937850" y="43840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7" name="Google Shape;15437;p7"/>
            <p:cNvSpPr/>
            <p:nvPr/>
          </p:nvSpPr>
          <p:spPr>
            <a:xfrm>
              <a:off x="5834350" y="43783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7"/>
            <p:cNvSpPr/>
            <p:nvPr/>
          </p:nvSpPr>
          <p:spPr>
            <a:xfrm>
              <a:off x="2182400" y="43783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15439;p7"/>
            <p:cNvSpPr/>
            <p:nvPr/>
          </p:nvSpPr>
          <p:spPr>
            <a:xfrm>
              <a:off x="4695825" y="4373575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0" name="Google Shape;15440;p7"/>
            <p:cNvSpPr/>
            <p:nvPr/>
          </p:nvSpPr>
          <p:spPr>
            <a:xfrm>
              <a:off x="3785575" y="4362275"/>
              <a:ext cx="20875" cy="12825"/>
            </a:xfrm>
            <a:custGeom>
              <a:avLst/>
              <a:gdLst/>
              <a:ahLst/>
              <a:cxnLst/>
              <a:rect l="l" t="t" r="r" b="b"/>
              <a:pathLst>
                <a:path w="835" h="513" extrusionOk="0">
                  <a:moveTo>
                    <a:pt x="334" y="0"/>
                  </a:moveTo>
                  <a:cubicBezTo>
                    <a:pt x="1" y="167"/>
                    <a:pt x="96" y="512"/>
                    <a:pt x="775" y="453"/>
                  </a:cubicBezTo>
                  <a:cubicBezTo>
                    <a:pt x="834" y="203"/>
                    <a:pt x="715" y="36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1" name="Google Shape;15441;p7"/>
            <p:cNvSpPr/>
            <p:nvPr/>
          </p:nvSpPr>
          <p:spPr>
            <a:xfrm>
              <a:off x="2888750" y="43697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5" y="36"/>
                  </a:cubicBezTo>
                  <a:cubicBezTo>
                    <a:pt x="286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15442;p7"/>
            <p:cNvSpPr/>
            <p:nvPr/>
          </p:nvSpPr>
          <p:spPr>
            <a:xfrm>
              <a:off x="6435625" y="4351550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1" y="763"/>
                  </a:moveTo>
                  <a:cubicBezTo>
                    <a:pt x="572" y="429"/>
                    <a:pt x="1119" y="418"/>
                    <a:pt x="1060" y="96"/>
                  </a:cubicBezTo>
                  <a:cubicBezTo>
                    <a:pt x="0" y="1"/>
                    <a:pt x="95" y="787"/>
                    <a:pt x="631" y="7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3" name="Google Shape;15443;p7"/>
            <p:cNvSpPr/>
            <p:nvPr/>
          </p:nvSpPr>
          <p:spPr>
            <a:xfrm>
              <a:off x="2356225" y="43673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108" y="132"/>
                  </a:moveTo>
                  <a:cubicBezTo>
                    <a:pt x="168" y="156"/>
                    <a:pt x="441" y="72"/>
                    <a:pt x="334" y="13"/>
                  </a:cubicBezTo>
                  <a:cubicBezTo>
                    <a:pt x="275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4" name="Google Shape;15444;p7"/>
            <p:cNvSpPr/>
            <p:nvPr/>
          </p:nvSpPr>
          <p:spPr>
            <a:xfrm>
              <a:off x="1720450" y="43673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56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5" name="Google Shape;15445;p7"/>
            <p:cNvSpPr/>
            <p:nvPr/>
          </p:nvSpPr>
          <p:spPr>
            <a:xfrm>
              <a:off x="4127300" y="4350950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786" y="680"/>
                  </a:moveTo>
                  <a:cubicBezTo>
                    <a:pt x="976" y="549"/>
                    <a:pt x="1072" y="382"/>
                    <a:pt x="1012" y="120"/>
                  </a:cubicBezTo>
                  <a:cubicBezTo>
                    <a:pt x="714" y="120"/>
                    <a:pt x="536" y="61"/>
                    <a:pt x="357" y="1"/>
                  </a:cubicBezTo>
                  <a:cubicBezTo>
                    <a:pt x="0" y="191"/>
                    <a:pt x="95" y="715"/>
                    <a:pt x="786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6" name="Google Shape;15446;p7"/>
            <p:cNvSpPr/>
            <p:nvPr/>
          </p:nvSpPr>
          <p:spPr>
            <a:xfrm>
              <a:off x="2386900" y="4355425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19" y="501"/>
                  </a:moveTo>
                  <a:lnTo>
                    <a:pt x="619" y="155"/>
                  </a:lnTo>
                  <a:cubicBezTo>
                    <a:pt x="0" y="1"/>
                    <a:pt x="0" y="667"/>
                    <a:pt x="61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7" name="Google Shape;15447;p7"/>
            <p:cNvSpPr/>
            <p:nvPr/>
          </p:nvSpPr>
          <p:spPr>
            <a:xfrm>
              <a:off x="5389050" y="43616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24"/>
                  </a:moveTo>
                  <a:cubicBezTo>
                    <a:pt x="263" y="1"/>
                    <a:pt x="1" y="84"/>
                    <a:pt x="120" y="143"/>
                  </a:cubicBezTo>
                  <a:cubicBezTo>
                    <a:pt x="167" y="167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8" name="Google Shape;15448;p7"/>
            <p:cNvSpPr/>
            <p:nvPr/>
          </p:nvSpPr>
          <p:spPr>
            <a:xfrm>
              <a:off x="2320225" y="4356325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691" y="34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62"/>
                    <a:pt x="215" y="381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9" name="Google Shape;15449;p7"/>
            <p:cNvSpPr/>
            <p:nvPr/>
          </p:nvSpPr>
          <p:spPr>
            <a:xfrm>
              <a:off x="1690075" y="4353950"/>
              <a:ext cx="11350" cy="9550"/>
            </a:xfrm>
            <a:custGeom>
              <a:avLst/>
              <a:gdLst/>
              <a:ahLst/>
              <a:cxnLst/>
              <a:rect l="l" t="t" r="r" b="b"/>
              <a:pathLst>
                <a:path w="454" h="382" extrusionOk="0">
                  <a:moveTo>
                    <a:pt x="453" y="333"/>
                  </a:moveTo>
                  <a:lnTo>
                    <a:pt x="453" y="119"/>
                  </a:lnTo>
                  <a:cubicBezTo>
                    <a:pt x="251" y="119"/>
                    <a:pt x="203" y="24"/>
                    <a:pt x="25" y="0"/>
                  </a:cubicBezTo>
                  <a:cubicBezTo>
                    <a:pt x="36" y="179"/>
                    <a:pt x="1" y="381"/>
                    <a:pt x="45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0" name="Google Shape;15450;p7"/>
            <p:cNvSpPr/>
            <p:nvPr/>
          </p:nvSpPr>
          <p:spPr>
            <a:xfrm>
              <a:off x="1505825" y="4359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96"/>
                    <a:pt x="429" y="119"/>
                    <a:pt x="429" y="0"/>
                  </a:cubicBezTo>
                  <a:cubicBezTo>
                    <a:pt x="263" y="36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1" name="Google Shape;15451;p7"/>
            <p:cNvSpPr/>
            <p:nvPr/>
          </p:nvSpPr>
          <p:spPr>
            <a:xfrm>
              <a:off x="6858875" y="435335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3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2" name="Google Shape;15452;p7"/>
            <p:cNvSpPr/>
            <p:nvPr/>
          </p:nvSpPr>
          <p:spPr>
            <a:xfrm>
              <a:off x="6122775" y="43560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3" name="Google Shape;15453;p7"/>
            <p:cNvSpPr/>
            <p:nvPr/>
          </p:nvSpPr>
          <p:spPr>
            <a:xfrm>
              <a:off x="2049350" y="4353950"/>
              <a:ext cx="16400" cy="5975"/>
            </a:xfrm>
            <a:custGeom>
              <a:avLst/>
              <a:gdLst/>
              <a:ahLst/>
              <a:cxnLst/>
              <a:rect l="l" t="t" r="r" b="b"/>
              <a:pathLst>
                <a:path w="656" h="239" extrusionOk="0">
                  <a:moveTo>
                    <a:pt x="1" y="214"/>
                  </a:moveTo>
                  <a:cubicBezTo>
                    <a:pt x="370" y="238"/>
                    <a:pt x="572" y="131"/>
                    <a:pt x="655" y="0"/>
                  </a:cubicBezTo>
                  <a:cubicBezTo>
                    <a:pt x="286" y="0"/>
                    <a:pt x="96" y="83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4" name="Google Shape;15454;p7"/>
            <p:cNvSpPr/>
            <p:nvPr/>
          </p:nvSpPr>
          <p:spPr>
            <a:xfrm>
              <a:off x="2337475" y="43479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29" y="120"/>
                    <a:pt x="394" y="25"/>
                    <a:pt x="215" y="1"/>
                  </a:cubicBezTo>
                  <a:cubicBezTo>
                    <a:pt x="215" y="120"/>
                    <a:pt x="37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ubicBezTo>
                    <a:pt x="429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5" name="Google Shape;15455;p7"/>
            <p:cNvSpPr/>
            <p:nvPr/>
          </p:nvSpPr>
          <p:spPr>
            <a:xfrm>
              <a:off x="5082175" y="4340550"/>
              <a:ext cx="21150" cy="15500"/>
            </a:xfrm>
            <a:custGeom>
              <a:avLst/>
              <a:gdLst/>
              <a:ahLst/>
              <a:cxnLst/>
              <a:rect l="l" t="t" r="r" b="b"/>
              <a:pathLst>
                <a:path w="846" h="620" extrusionOk="0">
                  <a:moveTo>
                    <a:pt x="0" y="84"/>
                  </a:moveTo>
                  <a:lnTo>
                    <a:pt x="0" y="536"/>
                  </a:lnTo>
                  <a:cubicBezTo>
                    <a:pt x="846" y="619"/>
                    <a:pt x="846" y="0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6" name="Google Shape;15456;p7"/>
            <p:cNvSpPr/>
            <p:nvPr/>
          </p:nvSpPr>
          <p:spPr>
            <a:xfrm>
              <a:off x="4585375" y="4336975"/>
              <a:ext cx="27725" cy="17000"/>
            </a:xfrm>
            <a:custGeom>
              <a:avLst/>
              <a:gdLst/>
              <a:ahLst/>
              <a:cxnLst/>
              <a:rect l="l" t="t" r="r" b="b"/>
              <a:pathLst>
                <a:path w="1109" h="680" extrusionOk="0">
                  <a:moveTo>
                    <a:pt x="953" y="0"/>
                  </a:moveTo>
                  <a:lnTo>
                    <a:pt x="96" y="0"/>
                  </a:lnTo>
                  <a:cubicBezTo>
                    <a:pt x="1" y="393"/>
                    <a:pt x="465" y="477"/>
                    <a:pt x="751" y="679"/>
                  </a:cubicBezTo>
                  <a:cubicBezTo>
                    <a:pt x="727" y="405"/>
                    <a:pt x="1108" y="346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7" name="Google Shape;15457;p7"/>
            <p:cNvSpPr/>
            <p:nvPr/>
          </p:nvSpPr>
          <p:spPr>
            <a:xfrm>
              <a:off x="2535725" y="43444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8" name="Google Shape;15458;p7"/>
            <p:cNvSpPr/>
            <p:nvPr/>
          </p:nvSpPr>
          <p:spPr>
            <a:xfrm>
              <a:off x="6234100" y="43369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1" y="0"/>
                  </a:lnTo>
                  <a:lnTo>
                    <a:pt x="1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9" name="Google Shape;15459;p7"/>
            <p:cNvSpPr/>
            <p:nvPr/>
          </p:nvSpPr>
          <p:spPr>
            <a:xfrm>
              <a:off x="6771975" y="4336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0" name="Google Shape;15460;p7"/>
            <p:cNvSpPr/>
            <p:nvPr/>
          </p:nvSpPr>
          <p:spPr>
            <a:xfrm>
              <a:off x="4253200" y="43334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1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15461;p7"/>
            <p:cNvSpPr/>
            <p:nvPr/>
          </p:nvSpPr>
          <p:spPr>
            <a:xfrm>
              <a:off x="1297475" y="4310175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39"/>
                  </a:moveTo>
                  <a:cubicBezTo>
                    <a:pt x="655" y="870"/>
                    <a:pt x="369" y="1144"/>
                    <a:pt x="941" y="1072"/>
                  </a:cubicBezTo>
                  <a:cubicBezTo>
                    <a:pt x="1632" y="799"/>
                    <a:pt x="715" y="1"/>
                    <a:pt x="72" y="406"/>
                  </a:cubicBezTo>
                  <a:cubicBezTo>
                    <a:pt x="0" y="620"/>
                    <a:pt x="381" y="620"/>
                    <a:pt x="500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15462;p7"/>
            <p:cNvSpPr/>
            <p:nvPr/>
          </p:nvSpPr>
          <p:spPr>
            <a:xfrm>
              <a:off x="5771850" y="4328650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0" y="214"/>
                  </a:moveTo>
                  <a:lnTo>
                    <a:pt x="441" y="214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15463;p7"/>
            <p:cNvSpPr/>
            <p:nvPr/>
          </p:nvSpPr>
          <p:spPr>
            <a:xfrm>
              <a:off x="2546150" y="4325650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34"/>
                  </a:moveTo>
                  <a:cubicBezTo>
                    <a:pt x="941" y="37"/>
                    <a:pt x="345" y="120"/>
                    <a:pt x="131" y="1"/>
                  </a:cubicBezTo>
                  <a:cubicBezTo>
                    <a:pt x="0" y="299"/>
                    <a:pt x="202" y="418"/>
                    <a:pt x="78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4" name="Google Shape;15464;p7"/>
            <p:cNvSpPr/>
            <p:nvPr/>
          </p:nvSpPr>
          <p:spPr>
            <a:xfrm>
              <a:off x="1513875" y="4330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3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5" name="Google Shape;15465;p7"/>
            <p:cNvSpPr/>
            <p:nvPr/>
          </p:nvSpPr>
          <p:spPr>
            <a:xfrm>
              <a:off x="2467850" y="43250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3"/>
                  </a:moveTo>
                  <a:cubicBezTo>
                    <a:pt x="215" y="83"/>
                    <a:pt x="36" y="0"/>
                    <a:pt x="1" y="143"/>
                  </a:cubicBezTo>
                  <a:cubicBezTo>
                    <a:pt x="1" y="203"/>
                    <a:pt x="167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6" name="Google Shape;15466;p7"/>
            <p:cNvSpPr/>
            <p:nvPr/>
          </p:nvSpPr>
          <p:spPr>
            <a:xfrm>
              <a:off x="1035825" y="43277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7" name="Google Shape;15467;p7"/>
            <p:cNvSpPr/>
            <p:nvPr/>
          </p:nvSpPr>
          <p:spPr>
            <a:xfrm>
              <a:off x="763775" y="43277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96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8" name="Google Shape;15468;p7"/>
            <p:cNvSpPr/>
            <p:nvPr/>
          </p:nvSpPr>
          <p:spPr>
            <a:xfrm>
              <a:off x="631025" y="431912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69" y="36"/>
                  </a:moveTo>
                  <a:cubicBezTo>
                    <a:pt x="369" y="0"/>
                    <a:pt x="48" y="60"/>
                    <a:pt x="0" y="262"/>
                  </a:cubicBezTo>
                  <a:cubicBezTo>
                    <a:pt x="310" y="286"/>
                    <a:pt x="369" y="441"/>
                    <a:pt x="655" y="476"/>
                  </a:cubicBezTo>
                  <a:cubicBezTo>
                    <a:pt x="596" y="274"/>
                    <a:pt x="893" y="238"/>
                    <a:pt x="869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7"/>
            <p:cNvSpPr/>
            <p:nvPr/>
          </p:nvSpPr>
          <p:spPr>
            <a:xfrm>
              <a:off x="1891600" y="4318225"/>
              <a:ext cx="30675" cy="12525"/>
            </a:xfrm>
            <a:custGeom>
              <a:avLst/>
              <a:gdLst/>
              <a:ahLst/>
              <a:cxnLst/>
              <a:rect l="l" t="t" r="r" b="b"/>
              <a:pathLst>
                <a:path w="1227" h="501" extrusionOk="0">
                  <a:moveTo>
                    <a:pt x="1084" y="417"/>
                  </a:moveTo>
                  <a:cubicBezTo>
                    <a:pt x="1227" y="143"/>
                    <a:pt x="48" y="0"/>
                    <a:pt x="0" y="191"/>
                  </a:cubicBezTo>
                  <a:cubicBezTo>
                    <a:pt x="417" y="238"/>
                    <a:pt x="405" y="500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7"/>
            <p:cNvSpPr/>
            <p:nvPr/>
          </p:nvSpPr>
          <p:spPr>
            <a:xfrm>
              <a:off x="7082125" y="4322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55" y="84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1" name="Google Shape;15471;p7"/>
            <p:cNvSpPr/>
            <p:nvPr/>
          </p:nvSpPr>
          <p:spPr>
            <a:xfrm>
              <a:off x="412550" y="4320000"/>
              <a:ext cx="17275" cy="6575"/>
            </a:xfrm>
            <a:custGeom>
              <a:avLst/>
              <a:gdLst/>
              <a:ahLst/>
              <a:cxnLst/>
              <a:rect l="l" t="t" r="r" b="b"/>
              <a:pathLst>
                <a:path w="691" h="263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203"/>
                    <a:pt x="238" y="263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2" name="Google Shape;15472;p7"/>
            <p:cNvSpPr/>
            <p:nvPr/>
          </p:nvSpPr>
          <p:spPr>
            <a:xfrm>
              <a:off x="4652650" y="43140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67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3" name="Google Shape;15473;p7"/>
            <p:cNvSpPr/>
            <p:nvPr/>
          </p:nvSpPr>
          <p:spPr>
            <a:xfrm>
              <a:off x="3962675" y="43143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4" name="Google Shape;15474;p7"/>
            <p:cNvSpPr/>
            <p:nvPr/>
          </p:nvSpPr>
          <p:spPr>
            <a:xfrm>
              <a:off x="2165725" y="4300650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49"/>
                  </a:moveTo>
                  <a:cubicBezTo>
                    <a:pt x="1287" y="1"/>
                    <a:pt x="1" y="251"/>
                    <a:pt x="120" y="668"/>
                  </a:cubicBezTo>
                  <a:cubicBezTo>
                    <a:pt x="739" y="763"/>
                    <a:pt x="691" y="501"/>
                    <a:pt x="1215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5" name="Google Shape;15475;p7"/>
            <p:cNvSpPr/>
            <p:nvPr/>
          </p:nvSpPr>
          <p:spPr>
            <a:xfrm>
              <a:off x="318475" y="43137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7"/>
            <p:cNvSpPr/>
            <p:nvPr/>
          </p:nvSpPr>
          <p:spPr>
            <a:xfrm>
              <a:off x="6293925" y="4308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7" name="Google Shape;15477;p7"/>
            <p:cNvSpPr/>
            <p:nvPr/>
          </p:nvSpPr>
          <p:spPr>
            <a:xfrm>
              <a:off x="4366900" y="43110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4"/>
                  </a:moveTo>
                  <a:cubicBezTo>
                    <a:pt x="274" y="1"/>
                    <a:pt x="1" y="84"/>
                    <a:pt x="120" y="143"/>
                  </a:cubicBezTo>
                  <a:cubicBezTo>
                    <a:pt x="179" y="167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8" name="Google Shape;15478;p7"/>
            <p:cNvSpPr/>
            <p:nvPr/>
          </p:nvSpPr>
          <p:spPr>
            <a:xfrm>
              <a:off x="3910600" y="430035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8" y="561"/>
                  </a:moveTo>
                  <a:cubicBezTo>
                    <a:pt x="846" y="418"/>
                    <a:pt x="893" y="13"/>
                    <a:pt x="322" y="1"/>
                  </a:cubicBezTo>
                  <a:cubicBezTo>
                    <a:pt x="36" y="144"/>
                    <a:pt x="0" y="549"/>
                    <a:pt x="548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9" name="Google Shape;15479;p7"/>
            <p:cNvSpPr/>
            <p:nvPr/>
          </p:nvSpPr>
          <p:spPr>
            <a:xfrm>
              <a:off x="5937925" y="42994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22" y="36"/>
                  </a:cubicBezTo>
                  <a:cubicBezTo>
                    <a:pt x="263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0" name="Google Shape;15480;p7"/>
            <p:cNvSpPr/>
            <p:nvPr/>
          </p:nvSpPr>
          <p:spPr>
            <a:xfrm>
              <a:off x="2897375" y="429470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3" y="346"/>
                  </a:moveTo>
                  <a:cubicBezTo>
                    <a:pt x="703" y="370"/>
                    <a:pt x="1024" y="310"/>
                    <a:pt x="1072" y="120"/>
                  </a:cubicBezTo>
                  <a:cubicBezTo>
                    <a:pt x="703" y="132"/>
                    <a:pt x="0" y="1"/>
                    <a:pt x="20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1" name="Google Shape;15481;p7"/>
            <p:cNvSpPr/>
            <p:nvPr/>
          </p:nvSpPr>
          <p:spPr>
            <a:xfrm>
              <a:off x="2160675" y="42994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2" name="Google Shape;15482;p7"/>
            <p:cNvSpPr/>
            <p:nvPr/>
          </p:nvSpPr>
          <p:spPr>
            <a:xfrm>
              <a:off x="1674300" y="4297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20"/>
                  </a:moveTo>
                  <a:cubicBezTo>
                    <a:pt x="1" y="179"/>
                    <a:pt x="179" y="251"/>
                    <a:pt x="215" y="120"/>
                  </a:cubicBezTo>
                  <a:cubicBezTo>
                    <a:pt x="227" y="60"/>
                    <a:pt x="48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3" name="Google Shape;15483;p7"/>
            <p:cNvSpPr/>
            <p:nvPr/>
          </p:nvSpPr>
          <p:spPr>
            <a:xfrm>
              <a:off x="5334875" y="42968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67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4" name="Google Shape;15484;p7"/>
            <p:cNvSpPr/>
            <p:nvPr/>
          </p:nvSpPr>
          <p:spPr>
            <a:xfrm>
              <a:off x="4874400" y="42902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3" y="298"/>
                  </a:moveTo>
                  <a:cubicBezTo>
                    <a:pt x="287" y="179"/>
                    <a:pt x="96" y="0"/>
                    <a:pt x="36" y="179"/>
                  </a:cubicBezTo>
                  <a:cubicBezTo>
                    <a:pt x="1" y="298"/>
                    <a:pt x="215" y="476"/>
                    <a:pt x="263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5" name="Google Shape;15485;p7"/>
            <p:cNvSpPr/>
            <p:nvPr/>
          </p:nvSpPr>
          <p:spPr>
            <a:xfrm>
              <a:off x="242275" y="4293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6" name="Google Shape;15486;p7"/>
            <p:cNvSpPr/>
            <p:nvPr/>
          </p:nvSpPr>
          <p:spPr>
            <a:xfrm>
              <a:off x="3777550" y="42920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72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7" name="Google Shape;15487;p7"/>
            <p:cNvSpPr/>
            <p:nvPr/>
          </p:nvSpPr>
          <p:spPr>
            <a:xfrm>
              <a:off x="5489650" y="42828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8" name="Google Shape;15488;p7"/>
            <p:cNvSpPr/>
            <p:nvPr/>
          </p:nvSpPr>
          <p:spPr>
            <a:xfrm>
              <a:off x="3867425" y="4285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3"/>
                  </a:cubicBezTo>
                  <a:cubicBezTo>
                    <a:pt x="156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9" name="Google Shape;15489;p7"/>
            <p:cNvSpPr/>
            <p:nvPr/>
          </p:nvSpPr>
          <p:spPr>
            <a:xfrm>
              <a:off x="2315450" y="428042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5"/>
                  </a:moveTo>
                  <a:cubicBezTo>
                    <a:pt x="417" y="215"/>
                    <a:pt x="489" y="36"/>
                    <a:pt x="215" y="0"/>
                  </a:cubicBezTo>
                  <a:cubicBezTo>
                    <a:pt x="203" y="84"/>
                    <a:pt x="191" y="143"/>
                    <a:pt x="1" y="119"/>
                  </a:cubicBezTo>
                  <a:cubicBezTo>
                    <a:pt x="25" y="262"/>
                    <a:pt x="72" y="393"/>
                    <a:pt x="44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0" name="Google Shape;15490;p7"/>
            <p:cNvSpPr/>
            <p:nvPr/>
          </p:nvSpPr>
          <p:spPr>
            <a:xfrm>
              <a:off x="2261575" y="4286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55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1" name="Google Shape;15491;p7"/>
            <p:cNvSpPr/>
            <p:nvPr/>
          </p:nvSpPr>
          <p:spPr>
            <a:xfrm>
              <a:off x="2228850" y="427417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7" y="36"/>
                  </a:moveTo>
                  <a:cubicBezTo>
                    <a:pt x="369" y="0"/>
                    <a:pt x="36" y="60"/>
                    <a:pt x="0" y="250"/>
                  </a:cubicBezTo>
                  <a:cubicBezTo>
                    <a:pt x="310" y="286"/>
                    <a:pt x="369" y="429"/>
                    <a:pt x="655" y="476"/>
                  </a:cubicBezTo>
                  <a:cubicBezTo>
                    <a:pt x="702" y="334"/>
                    <a:pt x="964" y="274"/>
                    <a:pt x="857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2" name="Google Shape;15492;p7"/>
            <p:cNvSpPr/>
            <p:nvPr/>
          </p:nvSpPr>
          <p:spPr>
            <a:xfrm>
              <a:off x="3415900" y="4274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5" y="36"/>
                  </a:cubicBezTo>
                  <a:cubicBezTo>
                    <a:pt x="274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3" name="Google Shape;15493;p7"/>
            <p:cNvSpPr/>
            <p:nvPr/>
          </p:nvSpPr>
          <p:spPr>
            <a:xfrm>
              <a:off x="5935250" y="4269100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39"/>
                    <a:pt x="370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4" name="Google Shape;15494;p7"/>
            <p:cNvSpPr/>
            <p:nvPr/>
          </p:nvSpPr>
          <p:spPr>
            <a:xfrm>
              <a:off x="4927100" y="42685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5" name="Google Shape;15495;p7"/>
            <p:cNvSpPr/>
            <p:nvPr/>
          </p:nvSpPr>
          <p:spPr>
            <a:xfrm>
              <a:off x="2529775" y="4261075"/>
              <a:ext cx="21150" cy="12525"/>
            </a:xfrm>
            <a:custGeom>
              <a:avLst/>
              <a:gdLst/>
              <a:ahLst/>
              <a:cxnLst/>
              <a:rect l="l" t="t" r="r" b="b"/>
              <a:pathLst>
                <a:path w="846" h="501" extrusionOk="0">
                  <a:moveTo>
                    <a:pt x="786" y="453"/>
                  </a:moveTo>
                  <a:cubicBezTo>
                    <a:pt x="846" y="203"/>
                    <a:pt x="738" y="36"/>
                    <a:pt x="357" y="0"/>
                  </a:cubicBezTo>
                  <a:cubicBezTo>
                    <a:pt x="0" y="167"/>
                    <a:pt x="107" y="500"/>
                    <a:pt x="78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6" name="Google Shape;15496;p7"/>
            <p:cNvSpPr/>
            <p:nvPr/>
          </p:nvSpPr>
          <p:spPr>
            <a:xfrm>
              <a:off x="1913325" y="4255125"/>
              <a:ext cx="30375" cy="17275"/>
            </a:xfrm>
            <a:custGeom>
              <a:avLst/>
              <a:gdLst/>
              <a:ahLst/>
              <a:cxnLst/>
              <a:rect l="l" t="t" r="r" b="b"/>
              <a:pathLst>
                <a:path w="1215" h="691" extrusionOk="0">
                  <a:moveTo>
                    <a:pt x="667" y="691"/>
                  </a:moveTo>
                  <a:cubicBezTo>
                    <a:pt x="679" y="512"/>
                    <a:pt x="1215" y="595"/>
                    <a:pt x="1096" y="345"/>
                  </a:cubicBezTo>
                  <a:cubicBezTo>
                    <a:pt x="703" y="262"/>
                    <a:pt x="500" y="60"/>
                    <a:pt x="12" y="0"/>
                  </a:cubicBezTo>
                  <a:cubicBezTo>
                    <a:pt x="0" y="345"/>
                    <a:pt x="203" y="584"/>
                    <a:pt x="667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7" name="Google Shape;15497;p7"/>
            <p:cNvSpPr/>
            <p:nvPr/>
          </p:nvSpPr>
          <p:spPr>
            <a:xfrm>
              <a:off x="5617050" y="426612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79" y="155"/>
                    <a:pt x="453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8" name="Google Shape;15498;p7"/>
            <p:cNvSpPr/>
            <p:nvPr/>
          </p:nvSpPr>
          <p:spPr>
            <a:xfrm>
              <a:off x="6850850" y="4263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4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9" name="Google Shape;15499;p7"/>
            <p:cNvSpPr/>
            <p:nvPr/>
          </p:nvSpPr>
          <p:spPr>
            <a:xfrm>
              <a:off x="6038250" y="4252150"/>
              <a:ext cx="22925" cy="14600"/>
            </a:xfrm>
            <a:custGeom>
              <a:avLst/>
              <a:gdLst/>
              <a:ahLst/>
              <a:cxnLst/>
              <a:rect l="l" t="t" r="r" b="b"/>
              <a:pathLst>
                <a:path w="917" h="584" extrusionOk="0">
                  <a:moveTo>
                    <a:pt x="226" y="584"/>
                  </a:moveTo>
                  <a:lnTo>
                    <a:pt x="655" y="584"/>
                  </a:lnTo>
                  <a:cubicBezTo>
                    <a:pt x="536" y="417"/>
                    <a:pt x="917" y="0"/>
                    <a:pt x="441" y="24"/>
                  </a:cubicBezTo>
                  <a:cubicBezTo>
                    <a:pt x="596" y="333"/>
                    <a:pt x="0" y="238"/>
                    <a:pt x="0" y="464"/>
                  </a:cubicBezTo>
                  <a:cubicBezTo>
                    <a:pt x="143" y="464"/>
                    <a:pt x="274" y="476"/>
                    <a:pt x="226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0" name="Google Shape;15500;p7"/>
            <p:cNvSpPr/>
            <p:nvPr/>
          </p:nvSpPr>
          <p:spPr>
            <a:xfrm>
              <a:off x="4168075" y="4256600"/>
              <a:ext cx="6875" cy="11650"/>
            </a:xfrm>
            <a:custGeom>
              <a:avLst/>
              <a:gdLst/>
              <a:ahLst/>
              <a:cxnLst/>
              <a:rect l="l" t="t" r="r" b="b"/>
              <a:pathLst>
                <a:path w="275" h="466" extrusionOk="0">
                  <a:moveTo>
                    <a:pt x="250" y="286"/>
                  </a:moveTo>
                  <a:cubicBezTo>
                    <a:pt x="274" y="167"/>
                    <a:pt x="84" y="1"/>
                    <a:pt x="24" y="179"/>
                  </a:cubicBezTo>
                  <a:cubicBezTo>
                    <a:pt x="0" y="286"/>
                    <a:pt x="203" y="465"/>
                    <a:pt x="250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7"/>
            <p:cNvSpPr/>
            <p:nvPr/>
          </p:nvSpPr>
          <p:spPr>
            <a:xfrm>
              <a:off x="2084775" y="42575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67" y="167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7"/>
            <p:cNvSpPr/>
            <p:nvPr/>
          </p:nvSpPr>
          <p:spPr>
            <a:xfrm>
              <a:off x="1870150" y="42551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30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7"/>
            <p:cNvSpPr/>
            <p:nvPr/>
          </p:nvSpPr>
          <p:spPr>
            <a:xfrm>
              <a:off x="5146750" y="42461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25" y="203"/>
                    <a:pt x="180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4" name="Google Shape;15504;p7"/>
            <p:cNvSpPr/>
            <p:nvPr/>
          </p:nvSpPr>
          <p:spPr>
            <a:xfrm>
              <a:off x="2779800" y="4234875"/>
              <a:ext cx="41400" cy="22950"/>
            </a:xfrm>
            <a:custGeom>
              <a:avLst/>
              <a:gdLst/>
              <a:ahLst/>
              <a:cxnLst/>
              <a:rect l="l" t="t" r="r" b="b"/>
              <a:pathLst>
                <a:path w="1656" h="918" extrusionOk="0">
                  <a:moveTo>
                    <a:pt x="1655" y="489"/>
                  </a:moveTo>
                  <a:cubicBezTo>
                    <a:pt x="1513" y="334"/>
                    <a:pt x="822" y="477"/>
                    <a:pt x="786" y="262"/>
                  </a:cubicBezTo>
                  <a:cubicBezTo>
                    <a:pt x="762" y="132"/>
                    <a:pt x="727" y="1"/>
                    <a:pt x="358" y="36"/>
                  </a:cubicBezTo>
                  <a:cubicBezTo>
                    <a:pt x="0" y="572"/>
                    <a:pt x="1417" y="917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5" name="Google Shape;15505;p7"/>
            <p:cNvSpPr/>
            <p:nvPr/>
          </p:nvSpPr>
          <p:spPr>
            <a:xfrm>
              <a:off x="6378175" y="4243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95" y="156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6" name="Google Shape;15506;p7"/>
            <p:cNvSpPr/>
            <p:nvPr/>
          </p:nvSpPr>
          <p:spPr>
            <a:xfrm>
              <a:off x="2831900" y="42414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7" name="Google Shape;15507;p7"/>
            <p:cNvSpPr/>
            <p:nvPr/>
          </p:nvSpPr>
          <p:spPr>
            <a:xfrm>
              <a:off x="1696325" y="42441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4"/>
                    <a:pt x="1" y="1"/>
                    <a:pt x="1" y="120"/>
                  </a:cubicBezTo>
                  <a:cubicBezTo>
                    <a:pt x="167" y="84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8" name="Google Shape;15508;p7"/>
            <p:cNvSpPr/>
            <p:nvPr/>
          </p:nvSpPr>
          <p:spPr>
            <a:xfrm>
              <a:off x="5305425" y="4229825"/>
              <a:ext cx="22625" cy="11325"/>
            </a:xfrm>
            <a:custGeom>
              <a:avLst/>
              <a:gdLst/>
              <a:ahLst/>
              <a:cxnLst/>
              <a:rect l="l" t="t" r="r" b="b"/>
              <a:pathLst>
                <a:path w="905" h="453" extrusionOk="0">
                  <a:moveTo>
                    <a:pt x="619" y="453"/>
                  </a:moveTo>
                  <a:cubicBezTo>
                    <a:pt x="905" y="298"/>
                    <a:pt x="762" y="107"/>
                    <a:pt x="405" y="0"/>
                  </a:cubicBezTo>
                  <a:cubicBezTo>
                    <a:pt x="381" y="286"/>
                    <a:pt x="0" y="357"/>
                    <a:pt x="619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9" name="Google Shape;15509;p7"/>
            <p:cNvSpPr/>
            <p:nvPr/>
          </p:nvSpPr>
          <p:spPr>
            <a:xfrm>
              <a:off x="302100" y="42378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75" y="1"/>
                    <a:pt x="1" y="84"/>
                    <a:pt x="108" y="132"/>
                  </a:cubicBezTo>
                  <a:cubicBezTo>
                    <a:pt x="168" y="155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0" name="Google Shape;15510;p7"/>
            <p:cNvSpPr/>
            <p:nvPr/>
          </p:nvSpPr>
          <p:spPr>
            <a:xfrm>
              <a:off x="6823750" y="4234575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1" name="Google Shape;15511;p7"/>
            <p:cNvSpPr/>
            <p:nvPr/>
          </p:nvSpPr>
          <p:spPr>
            <a:xfrm>
              <a:off x="3793925" y="42354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2" name="Google Shape;15512;p7"/>
            <p:cNvSpPr/>
            <p:nvPr/>
          </p:nvSpPr>
          <p:spPr>
            <a:xfrm>
              <a:off x="7033300" y="422952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31"/>
                  </a:moveTo>
                  <a:cubicBezTo>
                    <a:pt x="429" y="12"/>
                    <a:pt x="48" y="0"/>
                    <a:pt x="1" y="131"/>
                  </a:cubicBezTo>
                  <a:cubicBezTo>
                    <a:pt x="239" y="119"/>
                    <a:pt x="322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3" name="Google Shape;15513;p7"/>
            <p:cNvSpPr/>
            <p:nvPr/>
          </p:nvSpPr>
          <p:spPr>
            <a:xfrm>
              <a:off x="7248800" y="4221775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501" y="441"/>
                  </a:moveTo>
                  <a:cubicBezTo>
                    <a:pt x="572" y="298"/>
                    <a:pt x="811" y="239"/>
                    <a:pt x="727" y="1"/>
                  </a:cubicBezTo>
                  <a:lnTo>
                    <a:pt x="72" y="1"/>
                  </a:lnTo>
                  <a:cubicBezTo>
                    <a:pt x="1" y="251"/>
                    <a:pt x="120" y="417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7"/>
            <p:cNvSpPr/>
            <p:nvPr/>
          </p:nvSpPr>
          <p:spPr>
            <a:xfrm>
              <a:off x="5174150" y="422357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69"/>
                  </a:moveTo>
                  <a:cubicBezTo>
                    <a:pt x="441" y="250"/>
                    <a:pt x="619" y="238"/>
                    <a:pt x="667" y="155"/>
                  </a:cubicBezTo>
                  <a:cubicBezTo>
                    <a:pt x="381" y="155"/>
                    <a:pt x="369" y="0"/>
                    <a:pt x="12" y="36"/>
                  </a:cubicBezTo>
                  <a:cubicBezTo>
                    <a:pt x="0" y="226"/>
                    <a:pt x="179" y="310"/>
                    <a:pt x="44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7"/>
            <p:cNvSpPr/>
            <p:nvPr/>
          </p:nvSpPr>
          <p:spPr>
            <a:xfrm>
              <a:off x="7008300" y="42262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7"/>
            <p:cNvSpPr/>
            <p:nvPr/>
          </p:nvSpPr>
          <p:spPr>
            <a:xfrm>
              <a:off x="4156150" y="4217625"/>
              <a:ext cx="31300" cy="16375"/>
            </a:xfrm>
            <a:custGeom>
              <a:avLst/>
              <a:gdLst/>
              <a:ahLst/>
              <a:cxnLst/>
              <a:rect l="l" t="t" r="r" b="b"/>
              <a:pathLst>
                <a:path w="1252" h="655" extrusionOk="0">
                  <a:moveTo>
                    <a:pt x="727" y="393"/>
                  </a:moveTo>
                  <a:cubicBezTo>
                    <a:pt x="1251" y="0"/>
                    <a:pt x="1" y="655"/>
                    <a:pt x="727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7"/>
            <p:cNvSpPr/>
            <p:nvPr/>
          </p:nvSpPr>
          <p:spPr>
            <a:xfrm>
              <a:off x="2408325" y="4214625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8"/>
                  </a:moveTo>
                  <a:cubicBezTo>
                    <a:pt x="1036" y="477"/>
                    <a:pt x="1132" y="311"/>
                    <a:pt x="1072" y="49"/>
                  </a:cubicBezTo>
                  <a:cubicBezTo>
                    <a:pt x="751" y="60"/>
                    <a:pt x="274" y="1"/>
                    <a:pt x="203" y="168"/>
                  </a:cubicBezTo>
                  <a:cubicBezTo>
                    <a:pt x="774" y="120"/>
                    <a:pt x="0" y="787"/>
                    <a:pt x="858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7"/>
            <p:cNvSpPr/>
            <p:nvPr/>
          </p:nvSpPr>
          <p:spPr>
            <a:xfrm>
              <a:off x="3316775" y="421047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834" y="679"/>
                  </a:moveTo>
                  <a:cubicBezTo>
                    <a:pt x="1203" y="477"/>
                    <a:pt x="691" y="167"/>
                    <a:pt x="393" y="0"/>
                  </a:cubicBezTo>
                  <a:cubicBezTo>
                    <a:pt x="60" y="167"/>
                    <a:pt x="0" y="762"/>
                    <a:pt x="834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7"/>
            <p:cNvSpPr/>
            <p:nvPr/>
          </p:nvSpPr>
          <p:spPr>
            <a:xfrm>
              <a:off x="2440775" y="42185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0" y="120"/>
                  </a:moveTo>
                  <a:cubicBezTo>
                    <a:pt x="0" y="179"/>
                    <a:pt x="179" y="239"/>
                    <a:pt x="226" y="120"/>
                  </a:cubicBezTo>
                  <a:cubicBezTo>
                    <a:pt x="215" y="60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7"/>
            <p:cNvSpPr/>
            <p:nvPr/>
          </p:nvSpPr>
          <p:spPr>
            <a:xfrm>
              <a:off x="504525" y="4207500"/>
              <a:ext cx="44675" cy="23225"/>
            </a:xfrm>
            <a:custGeom>
              <a:avLst/>
              <a:gdLst/>
              <a:ahLst/>
              <a:cxnLst/>
              <a:rect l="l" t="t" r="r" b="b"/>
              <a:pathLst>
                <a:path w="1787" h="929" extrusionOk="0">
                  <a:moveTo>
                    <a:pt x="1786" y="453"/>
                  </a:moveTo>
                  <a:cubicBezTo>
                    <a:pt x="1179" y="441"/>
                    <a:pt x="1191" y="84"/>
                    <a:pt x="703" y="0"/>
                  </a:cubicBezTo>
                  <a:cubicBezTo>
                    <a:pt x="965" y="381"/>
                    <a:pt x="0" y="95"/>
                    <a:pt x="262" y="453"/>
                  </a:cubicBezTo>
                  <a:cubicBezTo>
                    <a:pt x="1084" y="345"/>
                    <a:pt x="1524" y="929"/>
                    <a:pt x="178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1" name="Google Shape;15521;p7"/>
            <p:cNvSpPr/>
            <p:nvPr/>
          </p:nvSpPr>
          <p:spPr>
            <a:xfrm>
              <a:off x="2829200" y="42179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80"/>
                    <a:pt x="430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2" name="Google Shape;15522;p7"/>
            <p:cNvSpPr/>
            <p:nvPr/>
          </p:nvSpPr>
          <p:spPr>
            <a:xfrm>
              <a:off x="1897250" y="421552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39"/>
                    <a:pt x="381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7"/>
            <p:cNvSpPr/>
            <p:nvPr/>
          </p:nvSpPr>
          <p:spPr>
            <a:xfrm>
              <a:off x="2595550" y="42122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7"/>
            <p:cNvSpPr/>
            <p:nvPr/>
          </p:nvSpPr>
          <p:spPr>
            <a:xfrm>
              <a:off x="4685100" y="42098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48" y="0"/>
                    <a:pt x="0" y="131"/>
                  </a:cubicBezTo>
                  <a:cubicBezTo>
                    <a:pt x="250" y="120"/>
                    <a:pt x="631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7"/>
            <p:cNvSpPr/>
            <p:nvPr/>
          </p:nvSpPr>
          <p:spPr>
            <a:xfrm>
              <a:off x="2527375" y="4207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80" y="95"/>
                    <a:pt x="442" y="107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7"/>
            <p:cNvSpPr/>
            <p:nvPr/>
          </p:nvSpPr>
          <p:spPr>
            <a:xfrm>
              <a:off x="7255050" y="4196175"/>
              <a:ext cx="11650" cy="9850"/>
            </a:xfrm>
            <a:custGeom>
              <a:avLst/>
              <a:gdLst/>
              <a:ahLst/>
              <a:cxnLst/>
              <a:rect l="l" t="t" r="r" b="b"/>
              <a:pathLst>
                <a:path w="466" h="394" extrusionOk="0">
                  <a:moveTo>
                    <a:pt x="465" y="334"/>
                  </a:moveTo>
                  <a:lnTo>
                    <a:pt x="465" y="120"/>
                  </a:lnTo>
                  <a:cubicBezTo>
                    <a:pt x="239" y="120"/>
                    <a:pt x="203" y="25"/>
                    <a:pt x="25" y="1"/>
                  </a:cubicBezTo>
                  <a:cubicBezTo>
                    <a:pt x="60" y="179"/>
                    <a:pt x="1" y="394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7" name="Google Shape;15527;p7"/>
            <p:cNvSpPr/>
            <p:nvPr/>
          </p:nvSpPr>
          <p:spPr>
            <a:xfrm>
              <a:off x="4589850" y="42009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7"/>
            <p:cNvSpPr/>
            <p:nvPr/>
          </p:nvSpPr>
          <p:spPr>
            <a:xfrm>
              <a:off x="1904700" y="4196175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34"/>
                  </a:moveTo>
                  <a:cubicBezTo>
                    <a:pt x="941" y="36"/>
                    <a:pt x="345" y="120"/>
                    <a:pt x="131" y="1"/>
                  </a:cubicBezTo>
                  <a:cubicBezTo>
                    <a:pt x="0" y="298"/>
                    <a:pt x="226" y="417"/>
                    <a:pt x="78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7"/>
            <p:cNvSpPr/>
            <p:nvPr/>
          </p:nvSpPr>
          <p:spPr>
            <a:xfrm>
              <a:off x="7005625" y="4193500"/>
              <a:ext cx="27700" cy="8950"/>
            </a:xfrm>
            <a:custGeom>
              <a:avLst/>
              <a:gdLst/>
              <a:ahLst/>
              <a:cxnLst/>
              <a:rect l="l" t="t" r="r" b="b"/>
              <a:pathLst>
                <a:path w="1108" h="358" extrusionOk="0">
                  <a:moveTo>
                    <a:pt x="227" y="322"/>
                  </a:moveTo>
                  <a:cubicBezTo>
                    <a:pt x="715" y="358"/>
                    <a:pt x="1048" y="298"/>
                    <a:pt x="1108" y="108"/>
                  </a:cubicBezTo>
                  <a:cubicBezTo>
                    <a:pt x="715" y="132"/>
                    <a:pt x="1" y="1"/>
                    <a:pt x="227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7"/>
            <p:cNvSpPr/>
            <p:nvPr/>
          </p:nvSpPr>
          <p:spPr>
            <a:xfrm>
              <a:off x="2341350" y="4190525"/>
              <a:ext cx="14025" cy="11050"/>
            </a:xfrm>
            <a:custGeom>
              <a:avLst/>
              <a:gdLst/>
              <a:ahLst/>
              <a:cxnLst/>
              <a:rect l="l" t="t" r="r" b="b"/>
              <a:pathLst>
                <a:path w="561" h="442" extrusionOk="0">
                  <a:moveTo>
                    <a:pt x="501" y="441"/>
                  </a:moveTo>
                  <a:cubicBezTo>
                    <a:pt x="560" y="191"/>
                    <a:pt x="441" y="24"/>
                    <a:pt x="60" y="1"/>
                  </a:cubicBezTo>
                  <a:cubicBezTo>
                    <a:pt x="1" y="251"/>
                    <a:pt x="108" y="429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7"/>
            <p:cNvSpPr/>
            <p:nvPr/>
          </p:nvSpPr>
          <p:spPr>
            <a:xfrm>
              <a:off x="5769450" y="41953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55"/>
                  </a:moveTo>
                  <a:cubicBezTo>
                    <a:pt x="156" y="179"/>
                    <a:pt x="429" y="95"/>
                    <a:pt x="322" y="36"/>
                  </a:cubicBezTo>
                  <a:cubicBezTo>
                    <a:pt x="263" y="0"/>
                    <a:pt x="1" y="95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7"/>
            <p:cNvSpPr/>
            <p:nvPr/>
          </p:nvSpPr>
          <p:spPr>
            <a:xfrm>
              <a:off x="2046375" y="41953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08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7"/>
            <p:cNvSpPr/>
            <p:nvPr/>
          </p:nvSpPr>
          <p:spPr>
            <a:xfrm>
              <a:off x="6059675" y="418487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3" y="346"/>
                  </a:moveTo>
                  <a:cubicBezTo>
                    <a:pt x="477" y="191"/>
                    <a:pt x="739" y="179"/>
                    <a:pt x="679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7"/>
            <p:cNvSpPr/>
            <p:nvPr/>
          </p:nvSpPr>
          <p:spPr>
            <a:xfrm>
              <a:off x="1784725" y="4175650"/>
              <a:ext cx="36650" cy="9250"/>
            </a:xfrm>
            <a:custGeom>
              <a:avLst/>
              <a:gdLst/>
              <a:ahLst/>
              <a:cxnLst/>
              <a:rect l="l" t="t" r="r" b="b"/>
              <a:pathLst>
                <a:path w="1466" h="370" extrusionOk="0">
                  <a:moveTo>
                    <a:pt x="811" y="369"/>
                  </a:moveTo>
                  <a:cubicBezTo>
                    <a:pt x="1465" y="0"/>
                    <a:pt x="1" y="24"/>
                    <a:pt x="81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7"/>
            <p:cNvSpPr/>
            <p:nvPr/>
          </p:nvSpPr>
          <p:spPr>
            <a:xfrm>
              <a:off x="7264575" y="416700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70"/>
                  </a:moveTo>
                  <a:cubicBezTo>
                    <a:pt x="1275" y="1"/>
                    <a:pt x="1" y="656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7"/>
            <p:cNvSpPr/>
            <p:nvPr/>
          </p:nvSpPr>
          <p:spPr>
            <a:xfrm>
              <a:off x="6573725" y="41756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7"/>
            <p:cNvSpPr/>
            <p:nvPr/>
          </p:nvSpPr>
          <p:spPr>
            <a:xfrm>
              <a:off x="4201400" y="41738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7"/>
            <p:cNvSpPr/>
            <p:nvPr/>
          </p:nvSpPr>
          <p:spPr>
            <a:xfrm>
              <a:off x="2511025" y="4172975"/>
              <a:ext cx="10725" cy="6850"/>
            </a:xfrm>
            <a:custGeom>
              <a:avLst/>
              <a:gdLst/>
              <a:ahLst/>
              <a:cxnLst/>
              <a:rect l="l" t="t" r="r" b="b"/>
              <a:pathLst>
                <a:path w="429" h="274" extrusionOk="0">
                  <a:moveTo>
                    <a:pt x="0" y="131"/>
                  </a:moveTo>
                  <a:cubicBezTo>
                    <a:pt x="0" y="250"/>
                    <a:pt x="393" y="274"/>
                    <a:pt x="429" y="131"/>
                  </a:cubicBezTo>
                  <a:cubicBezTo>
                    <a:pt x="405" y="0"/>
                    <a:pt x="214" y="72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7"/>
            <p:cNvSpPr/>
            <p:nvPr/>
          </p:nvSpPr>
          <p:spPr>
            <a:xfrm>
              <a:off x="5582825" y="416285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834" y="536"/>
                  </a:moveTo>
                  <a:lnTo>
                    <a:pt x="834" y="96"/>
                  </a:lnTo>
                  <a:cubicBezTo>
                    <a:pt x="1" y="0"/>
                    <a:pt x="1" y="631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0" name="Google Shape;15540;p7"/>
            <p:cNvSpPr/>
            <p:nvPr/>
          </p:nvSpPr>
          <p:spPr>
            <a:xfrm>
              <a:off x="2397025" y="417027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44"/>
                  </a:moveTo>
                  <a:cubicBezTo>
                    <a:pt x="214" y="84"/>
                    <a:pt x="36" y="1"/>
                    <a:pt x="0" y="144"/>
                  </a:cubicBezTo>
                  <a:cubicBezTo>
                    <a:pt x="12" y="203"/>
                    <a:pt x="191" y="263"/>
                    <a:pt x="214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7"/>
            <p:cNvSpPr/>
            <p:nvPr/>
          </p:nvSpPr>
          <p:spPr>
            <a:xfrm>
              <a:off x="3500125" y="41673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3" y="203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7"/>
            <p:cNvSpPr/>
            <p:nvPr/>
          </p:nvSpPr>
          <p:spPr>
            <a:xfrm>
              <a:off x="2342550" y="416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226" y="0"/>
                  </a:moveTo>
                  <a:cubicBezTo>
                    <a:pt x="238" y="155"/>
                    <a:pt x="119" y="250"/>
                    <a:pt x="0" y="346"/>
                  </a:cubicBezTo>
                  <a:cubicBezTo>
                    <a:pt x="286" y="346"/>
                    <a:pt x="298" y="489"/>
                    <a:pt x="655" y="465"/>
                  </a:cubicBezTo>
                  <a:cubicBezTo>
                    <a:pt x="726" y="191"/>
                    <a:pt x="607" y="12"/>
                    <a:pt x="22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7"/>
            <p:cNvSpPr/>
            <p:nvPr/>
          </p:nvSpPr>
          <p:spPr>
            <a:xfrm>
              <a:off x="2252950" y="41673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7"/>
            <p:cNvSpPr/>
            <p:nvPr/>
          </p:nvSpPr>
          <p:spPr>
            <a:xfrm>
              <a:off x="1717750" y="41592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1" y="239"/>
                  </a:moveTo>
                  <a:cubicBezTo>
                    <a:pt x="227" y="239"/>
                    <a:pt x="263" y="322"/>
                    <a:pt x="442" y="346"/>
                  </a:cubicBezTo>
                  <a:cubicBezTo>
                    <a:pt x="442" y="227"/>
                    <a:pt x="608" y="203"/>
                    <a:pt x="656" y="119"/>
                  </a:cubicBezTo>
                  <a:cubicBezTo>
                    <a:pt x="442" y="119"/>
                    <a:pt x="394" y="24"/>
                    <a:pt x="227" y="0"/>
                  </a:cubicBezTo>
                  <a:cubicBezTo>
                    <a:pt x="227" y="131"/>
                    <a:pt x="49" y="143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7"/>
            <p:cNvSpPr/>
            <p:nvPr/>
          </p:nvSpPr>
          <p:spPr>
            <a:xfrm>
              <a:off x="3755225" y="41566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67"/>
                    <a:pt x="0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7"/>
            <p:cNvSpPr/>
            <p:nvPr/>
          </p:nvSpPr>
          <p:spPr>
            <a:xfrm>
              <a:off x="2380350" y="4159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24" y="191"/>
                    <a:pt x="203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7"/>
            <p:cNvSpPr/>
            <p:nvPr/>
          </p:nvSpPr>
          <p:spPr>
            <a:xfrm>
              <a:off x="2255625" y="41592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2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7"/>
            <p:cNvSpPr/>
            <p:nvPr/>
          </p:nvSpPr>
          <p:spPr>
            <a:xfrm>
              <a:off x="7082125" y="41569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7"/>
            <p:cNvSpPr/>
            <p:nvPr/>
          </p:nvSpPr>
          <p:spPr>
            <a:xfrm>
              <a:off x="2478875" y="4140525"/>
              <a:ext cx="20550" cy="15800"/>
            </a:xfrm>
            <a:custGeom>
              <a:avLst/>
              <a:gdLst/>
              <a:ahLst/>
              <a:cxnLst/>
              <a:rect l="l" t="t" r="r" b="b"/>
              <a:pathLst>
                <a:path w="822" h="632" extrusionOk="0">
                  <a:moveTo>
                    <a:pt x="0" y="96"/>
                  </a:moveTo>
                  <a:lnTo>
                    <a:pt x="0" y="536"/>
                  </a:lnTo>
                  <a:cubicBezTo>
                    <a:pt x="822" y="631"/>
                    <a:pt x="822" y="0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7"/>
            <p:cNvSpPr/>
            <p:nvPr/>
          </p:nvSpPr>
          <p:spPr>
            <a:xfrm>
              <a:off x="2541975" y="4132175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53" y="656"/>
                  </a:moveTo>
                  <a:cubicBezTo>
                    <a:pt x="1179" y="1"/>
                    <a:pt x="0" y="608"/>
                    <a:pt x="953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7"/>
            <p:cNvSpPr/>
            <p:nvPr/>
          </p:nvSpPr>
          <p:spPr>
            <a:xfrm>
              <a:off x="6457050" y="4129500"/>
              <a:ext cx="27100" cy="17000"/>
            </a:xfrm>
            <a:custGeom>
              <a:avLst/>
              <a:gdLst/>
              <a:ahLst/>
              <a:cxnLst/>
              <a:rect l="l" t="t" r="r" b="b"/>
              <a:pathLst>
                <a:path w="1084" h="680" extrusionOk="0">
                  <a:moveTo>
                    <a:pt x="0" y="537"/>
                  </a:moveTo>
                  <a:cubicBezTo>
                    <a:pt x="274" y="679"/>
                    <a:pt x="798" y="679"/>
                    <a:pt x="1084" y="537"/>
                  </a:cubicBezTo>
                  <a:cubicBezTo>
                    <a:pt x="1084" y="1"/>
                    <a:pt x="0" y="1"/>
                    <a:pt x="0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7"/>
            <p:cNvSpPr/>
            <p:nvPr/>
          </p:nvSpPr>
          <p:spPr>
            <a:xfrm>
              <a:off x="6348100" y="41429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24"/>
                    <a:pt x="1" y="1"/>
                    <a:pt x="1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7"/>
            <p:cNvSpPr/>
            <p:nvPr/>
          </p:nvSpPr>
          <p:spPr>
            <a:xfrm>
              <a:off x="6918400" y="413725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27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191"/>
                    <a:pt x="239" y="250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7"/>
            <p:cNvSpPr/>
            <p:nvPr/>
          </p:nvSpPr>
          <p:spPr>
            <a:xfrm>
              <a:off x="6984200" y="4130100"/>
              <a:ext cx="10725" cy="8075"/>
            </a:xfrm>
            <a:custGeom>
              <a:avLst/>
              <a:gdLst/>
              <a:ahLst/>
              <a:cxnLst/>
              <a:rect l="l" t="t" r="r" b="b"/>
              <a:pathLst>
                <a:path w="429" h="323" extrusionOk="0">
                  <a:moveTo>
                    <a:pt x="429" y="167"/>
                  </a:moveTo>
                  <a:cubicBezTo>
                    <a:pt x="191" y="179"/>
                    <a:pt x="84" y="1"/>
                    <a:pt x="0" y="167"/>
                  </a:cubicBezTo>
                  <a:cubicBezTo>
                    <a:pt x="0" y="286"/>
                    <a:pt x="381" y="322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7"/>
            <p:cNvSpPr/>
            <p:nvPr/>
          </p:nvSpPr>
          <p:spPr>
            <a:xfrm>
              <a:off x="3182225" y="4130400"/>
              <a:ext cx="11350" cy="4775"/>
            </a:xfrm>
            <a:custGeom>
              <a:avLst/>
              <a:gdLst/>
              <a:ahLst/>
              <a:cxnLst/>
              <a:rect l="l" t="t" r="r" b="b"/>
              <a:pathLst>
                <a:path w="454" h="191" extrusionOk="0">
                  <a:moveTo>
                    <a:pt x="334" y="36"/>
                  </a:moveTo>
                  <a:cubicBezTo>
                    <a:pt x="275" y="0"/>
                    <a:pt x="1" y="96"/>
                    <a:pt x="120" y="143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7"/>
            <p:cNvSpPr/>
            <p:nvPr/>
          </p:nvSpPr>
          <p:spPr>
            <a:xfrm>
              <a:off x="6446025" y="4123250"/>
              <a:ext cx="11050" cy="5400"/>
            </a:xfrm>
            <a:custGeom>
              <a:avLst/>
              <a:gdLst/>
              <a:ahLst/>
              <a:cxnLst/>
              <a:rect l="l" t="t" r="r" b="b"/>
              <a:pathLst>
                <a:path w="442" h="216" extrusionOk="0">
                  <a:moveTo>
                    <a:pt x="441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7"/>
            <p:cNvSpPr/>
            <p:nvPr/>
          </p:nvSpPr>
          <p:spPr>
            <a:xfrm>
              <a:off x="6564800" y="4120275"/>
              <a:ext cx="17275" cy="6575"/>
            </a:xfrm>
            <a:custGeom>
              <a:avLst/>
              <a:gdLst/>
              <a:ahLst/>
              <a:cxnLst/>
              <a:rect l="l" t="t" r="r" b="b"/>
              <a:pathLst>
                <a:path w="691" h="263" extrusionOk="0">
                  <a:moveTo>
                    <a:pt x="691" y="215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03"/>
                    <a:pt x="250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7"/>
            <p:cNvSpPr/>
            <p:nvPr/>
          </p:nvSpPr>
          <p:spPr>
            <a:xfrm>
              <a:off x="6326375" y="41146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20"/>
                  </a:moveTo>
                  <a:cubicBezTo>
                    <a:pt x="429" y="120"/>
                    <a:pt x="405" y="24"/>
                    <a:pt x="227" y="0"/>
                  </a:cubicBezTo>
                  <a:cubicBezTo>
                    <a:pt x="227" y="120"/>
                    <a:pt x="48" y="131"/>
                    <a:pt x="0" y="227"/>
                  </a:cubicBezTo>
                  <a:cubicBezTo>
                    <a:pt x="227" y="227"/>
                    <a:pt x="250" y="310"/>
                    <a:pt x="429" y="346"/>
                  </a:cubicBezTo>
                  <a:cubicBezTo>
                    <a:pt x="441" y="227"/>
                    <a:pt x="608" y="203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7"/>
            <p:cNvSpPr/>
            <p:nvPr/>
          </p:nvSpPr>
          <p:spPr>
            <a:xfrm>
              <a:off x="6220400" y="41193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7"/>
            <p:cNvSpPr/>
            <p:nvPr/>
          </p:nvSpPr>
          <p:spPr>
            <a:xfrm>
              <a:off x="5535200" y="410777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775" y="501"/>
                  </a:moveTo>
                  <a:cubicBezTo>
                    <a:pt x="798" y="501"/>
                    <a:pt x="763" y="394"/>
                    <a:pt x="775" y="382"/>
                  </a:cubicBezTo>
                  <a:cubicBezTo>
                    <a:pt x="798" y="358"/>
                    <a:pt x="989" y="143"/>
                    <a:pt x="1001" y="155"/>
                  </a:cubicBezTo>
                  <a:cubicBezTo>
                    <a:pt x="763" y="1"/>
                    <a:pt x="1" y="572"/>
                    <a:pt x="775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7"/>
            <p:cNvSpPr/>
            <p:nvPr/>
          </p:nvSpPr>
          <p:spPr>
            <a:xfrm>
              <a:off x="6177250" y="41057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51" y="12"/>
                  </a:cubicBezTo>
                  <a:cubicBezTo>
                    <a:pt x="417" y="24"/>
                    <a:pt x="0" y="0"/>
                    <a:pt x="96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7"/>
            <p:cNvSpPr/>
            <p:nvPr/>
          </p:nvSpPr>
          <p:spPr>
            <a:xfrm>
              <a:off x="2326475" y="41057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7"/>
            <p:cNvSpPr/>
            <p:nvPr/>
          </p:nvSpPr>
          <p:spPr>
            <a:xfrm>
              <a:off x="7131225" y="4083075"/>
              <a:ext cx="44100" cy="28600"/>
            </a:xfrm>
            <a:custGeom>
              <a:avLst/>
              <a:gdLst/>
              <a:ahLst/>
              <a:cxnLst/>
              <a:rect l="l" t="t" r="r" b="b"/>
              <a:pathLst>
                <a:path w="1764" h="1144" extrusionOk="0">
                  <a:moveTo>
                    <a:pt x="1513" y="24"/>
                  </a:moveTo>
                  <a:cubicBezTo>
                    <a:pt x="370" y="0"/>
                    <a:pt x="144" y="441"/>
                    <a:pt x="1" y="917"/>
                  </a:cubicBezTo>
                  <a:cubicBezTo>
                    <a:pt x="906" y="1143"/>
                    <a:pt x="1763" y="739"/>
                    <a:pt x="151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4" name="Google Shape;15564;p7"/>
            <p:cNvSpPr/>
            <p:nvPr/>
          </p:nvSpPr>
          <p:spPr>
            <a:xfrm>
              <a:off x="6451675" y="4106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18" y="119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5" name="Google Shape;15565;p7"/>
            <p:cNvSpPr/>
            <p:nvPr/>
          </p:nvSpPr>
          <p:spPr>
            <a:xfrm>
              <a:off x="2413675" y="4083675"/>
              <a:ext cx="40225" cy="19650"/>
            </a:xfrm>
            <a:custGeom>
              <a:avLst/>
              <a:gdLst/>
              <a:ahLst/>
              <a:cxnLst/>
              <a:rect l="l" t="t" r="r" b="b"/>
              <a:pathLst>
                <a:path w="1609" h="786" extrusionOk="0">
                  <a:moveTo>
                    <a:pt x="1084" y="786"/>
                  </a:moveTo>
                  <a:cubicBezTo>
                    <a:pt x="1608" y="512"/>
                    <a:pt x="1001" y="179"/>
                    <a:pt x="656" y="0"/>
                  </a:cubicBezTo>
                  <a:cubicBezTo>
                    <a:pt x="620" y="131"/>
                    <a:pt x="310" y="119"/>
                    <a:pt x="1" y="119"/>
                  </a:cubicBezTo>
                  <a:cubicBezTo>
                    <a:pt x="120" y="465"/>
                    <a:pt x="501" y="667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7"/>
            <p:cNvSpPr/>
            <p:nvPr/>
          </p:nvSpPr>
          <p:spPr>
            <a:xfrm>
              <a:off x="1820450" y="409497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1" y="191"/>
                    <a:pt x="691" y="1"/>
                  </a:cubicBezTo>
                  <a:lnTo>
                    <a:pt x="263" y="1"/>
                  </a:lnTo>
                  <a:cubicBezTo>
                    <a:pt x="1" y="155"/>
                    <a:pt x="1" y="274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7" name="Google Shape;15567;p7"/>
            <p:cNvSpPr/>
            <p:nvPr/>
          </p:nvSpPr>
          <p:spPr>
            <a:xfrm>
              <a:off x="4611875" y="40884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44"/>
                  </a:moveTo>
                  <a:cubicBezTo>
                    <a:pt x="167" y="167"/>
                    <a:pt x="429" y="84"/>
                    <a:pt x="322" y="25"/>
                  </a:cubicBezTo>
                  <a:cubicBezTo>
                    <a:pt x="262" y="1"/>
                    <a:pt x="0" y="96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7"/>
            <p:cNvSpPr/>
            <p:nvPr/>
          </p:nvSpPr>
          <p:spPr>
            <a:xfrm>
              <a:off x="1508500" y="40884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4"/>
                  </a:moveTo>
                  <a:cubicBezTo>
                    <a:pt x="179" y="167"/>
                    <a:pt x="441" y="84"/>
                    <a:pt x="334" y="25"/>
                  </a:cubicBezTo>
                  <a:cubicBezTo>
                    <a:pt x="263" y="1"/>
                    <a:pt x="1" y="96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7"/>
            <p:cNvSpPr/>
            <p:nvPr/>
          </p:nvSpPr>
          <p:spPr>
            <a:xfrm>
              <a:off x="6378175" y="40801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7"/>
            <p:cNvSpPr/>
            <p:nvPr/>
          </p:nvSpPr>
          <p:spPr>
            <a:xfrm>
              <a:off x="3585250" y="4071475"/>
              <a:ext cx="31575" cy="16375"/>
            </a:xfrm>
            <a:custGeom>
              <a:avLst/>
              <a:gdLst/>
              <a:ahLst/>
              <a:cxnLst/>
              <a:rect l="l" t="t" r="r" b="b"/>
              <a:pathLst>
                <a:path w="1263" h="655" extrusionOk="0">
                  <a:moveTo>
                    <a:pt x="751" y="369"/>
                  </a:moveTo>
                  <a:cubicBezTo>
                    <a:pt x="1263" y="0"/>
                    <a:pt x="1" y="655"/>
                    <a:pt x="75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7"/>
            <p:cNvSpPr/>
            <p:nvPr/>
          </p:nvSpPr>
          <p:spPr>
            <a:xfrm>
              <a:off x="987025" y="406847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6" y="608"/>
                  </a:moveTo>
                  <a:cubicBezTo>
                    <a:pt x="1012" y="287"/>
                    <a:pt x="1000" y="1"/>
                    <a:pt x="322" y="49"/>
                  </a:cubicBezTo>
                  <a:cubicBezTo>
                    <a:pt x="262" y="191"/>
                    <a:pt x="0" y="251"/>
                    <a:pt x="95" y="489"/>
                  </a:cubicBezTo>
                  <a:cubicBezTo>
                    <a:pt x="393" y="537"/>
                    <a:pt x="524" y="656"/>
                    <a:pt x="976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7"/>
            <p:cNvSpPr/>
            <p:nvPr/>
          </p:nvSpPr>
          <p:spPr>
            <a:xfrm>
              <a:off x="929875" y="40670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7"/>
            <p:cNvSpPr/>
            <p:nvPr/>
          </p:nvSpPr>
          <p:spPr>
            <a:xfrm>
              <a:off x="6848475" y="4058375"/>
              <a:ext cx="17275" cy="12225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202" y="0"/>
                  </a:moveTo>
                  <a:cubicBezTo>
                    <a:pt x="214" y="155"/>
                    <a:pt x="95" y="250"/>
                    <a:pt x="0" y="345"/>
                  </a:cubicBezTo>
                  <a:cubicBezTo>
                    <a:pt x="274" y="345"/>
                    <a:pt x="298" y="488"/>
                    <a:pt x="655" y="465"/>
                  </a:cubicBezTo>
                  <a:cubicBezTo>
                    <a:pt x="691" y="191"/>
                    <a:pt x="595" y="36"/>
                    <a:pt x="20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4" name="Google Shape;15574;p7"/>
            <p:cNvSpPr/>
            <p:nvPr/>
          </p:nvSpPr>
          <p:spPr>
            <a:xfrm>
              <a:off x="5915900" y="4058375"/>
              <a:ext cx="24725" cy="13700"/>
            </a:xfrm>
            <a:custGeom>
              <a:avLst/>
              <a:gdLst/>
              <a:ahLst/>
              <a:cxnLst/>
              <a:rect l="l" t="t" r="r" b="b"/>
              <a:pathLst>
                <a:path w="989" h="548" extrusionOk="0">
                  <a:moveTo>
                    <a:pt x="989" y="226"/>
                  </a:moveTo>
                  <a:cubicBezTo>
                    <a:pt x="703" y="226"/>
                    <a:pt x="787" y="36"/>
                    <a:pt x="548" y="0"/>
                  </a:cubicBezTo>
                  <a:cubicBezTo>
                    <a:pt x="537" y="179"/>
                    <a:pt x="1" y="95"/>
                    <a:pt x="120" y="345"/>
                  </a:cubicBezTo>
                  <a:cubicBezTo>
                    <a:pt x="667" y="345"/>
                    <a:pt x="810" y="548"/>
                    <a:pt x="98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5" name="Google Shape;15575;p7"/>
            <p:cNvSpPr/>
            <p:nvPr/>
          </p:nvSpPr>
          <p:spPr>
            <a:xfrm>
              <a:off x="3201275" y="40631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3" y="144"/>
                  </a:cubicBezTo>
                  <a:cubicBezTo>
                    <a:pt x="1" y="215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7"/>
            <p:cNvSpPr/>
            <p:nvPr/>
          </p:nvSpPr>
          <p:spPr>
            <a:xfrm>
              <a:off x="2872375" y="4051225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393"/>
                  </a:moveTo>
                  <a:cubicBezTo>
                    <a:pt x="786" y="381"/>
                    <a:pt x="989" y="155"/>
                    <a:pt x="1000" y="167"/>
                  </a:cubicBezTo>
                  <a:cubicBezTo>
                    <a:pt x="762" y="0"/>
                    <a:pt x="0" y="584"/>
                    <a:pt x="774" y="512"/>
                  </a:cubicBezTo>
                  <a:cubicBezTo>
                    <a:pt x="786" y="512"/>
                    <a:pt x="762" y="405"/>
                    <a:pt x="774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7"/>
            <p:cNvSpPr/>
            <p:nvPr/>
          </p:nvSpPr>
          <p:spPr>
            <a:xfrm>
              <a:off x="4054950" y="40527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7"/>
            <p:cNvSpPr/>
            <p:nvPr/>
          </p:nvSpPr>
          <p:spPr>
            <a:xfrm>
              <a:off x="3315575" y="4049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7"/>
            <p:cNvSpPr/>
            <p:nvPr/>
          </p:nvSpPr>
          <p:spPr>
            <a:xfrm>
              <a:off x="2125550" y="4052700"/>
              <a:ext cx="11050" cy="2725"/>
            </a:xfrm>
            <a:custGeom>
              <a:avLst/>
              <a:gdLst/>
              <a:ahLst/>
              <a:cxnLst/>
              <a:rect l="l" t="t" r="r" b="b"/>
              <a:pathLst>
                <a:path w="442" h="109" extrusionOk="0">
                  <a:moveTo>
                    <a:pt x="441" y="1"/>
                  </a:moveTo>
                  <a:cubicBezTo>
                    <a:pt x="274" y="37"/>
                    <a:pt x="1" y="1"/>
                    <a:pt x="1" y="108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7"/>
            <p:cNvSpPr/>
            <p:nvPr/>
          </p:nvSpPr>
          <p:spPr>
            <a:xfrm>
              <a:off x="4557400" y="40491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7"/>
            <p:cNvSpPr/>
            <p:nvPr/>
          </p:nvSpPr>
          <p:spPr>
            <a:xfrm>
              <a:off x="5522100" y="40467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96"/>
                    <a:pt x="429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7"/>
            <p:cNvSpPr/>
            <p:nvPr/>
          </p:nvSpPr>
          <p:spPr>
            <a:xfrm>
              <a:off x="2206800" y="40464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6" y="13"/>
                  </a:moveTo>
                  <a:cubicBezTo>
                    <a:pt x="394" y="37"/>
                    <a:pt x="49" y="1"/>
                    <a:pt x="1" y="132"/>
                  </a:cubicBezTo>
                  <a:cubicBezTo>
                    <a:pt x="263" y="120"/>
                    <a:pt x="620" y="156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7"/>
            <p:cNvSpPr/>
            <p:nvPr/>
          </p:nvSpPr>
          <p:spPr>
            <a:xfrm>
              <a:off x="2138950" y="40461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7"/>
            <p:cNvSpPr/>
            <p:nvPr/>
          </p:nvSpPr>
          <p:spPr>
            <a:xfrm>
              <a:off x="1348075" y="40434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7"/>
            <p:cNvSpPr/>
            <p:nvPr/>
          </p:nvSpPr>
          <p:spPr>
            <a:xfrm>
              <a:off x="4565450" y="403842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34"/>
                  </a:moveTo>
                  <a:cubicBezTo>
                    <a:pt x="417" y="203"/>
                    <a:pt x="488" y="24"/>
                    <a:pt x="214" y="0"/>
                  </a:cubicBezTo>
                  <a:cubicBezTo>
                    <a:pt x="202" y="72"/>
                    <a:pt x="191" y="131"/>
                    <a:pt x="0" y="120"/>
                  </a:cubicBezTo>
                  <a:cubicBezTo>
                    <a:pt x="36" y="262"/>
                    <a:pt x="72" y="381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7"/>
            <p:cNvSpPr/>
            <p:nvPr/>
          </p:nvSpPr>
          <p:spPr>
            <a:xfrm>
              <a:off x="4406200" y="4034850"/>
              <a:ext cx="30975" cy="16100"/>
            </a:xfrm>
            <a:custGeom>
              <a:avLst/>
              <a:gdLst/>
              <a:ahLst/>
              <a:cxnLst/>
              <a:rect l="l" t="t" r="r" b="b"/>
              <a:pathLst>
                <a:path w="1239" h="644" extrusionOk="0">
                  <a:moveTo>
                    <a:pt x="727" y="382"/>
                  </a:moveTo>
                  <a:cubicBezTo>
                    <a:pt x="1238" y="1"/>
                    <a:pt x="0" y="644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7"/>
            <p:cNvSpPr/>
            <p:nvPr/>
          </p:nvSpPr>
          <p:spPr>
            <a:xfrm>
              <a:off x="6356150" y="4030100"/>
              <a:ext cx="22050" cy="14300"/>
            </a:xfrm>
            <a:custGeom>
              <a:avLst/>
              <a:gdLst/>
              <a:ahLst/>
              <a:cxnLst/>
              <a:rect l="l" t="t" r="r" b="b"/>
              <a:pathLst>
                <a:path w="882" h="572" extrusionOk="0">
                  <a:moveTo>
                    <a:pt x="548" y="572"/>
                  </a:moveTo>
                  <a:cubicBezTo>
                    <a:pt x="845" y="417"/>
                    <a:pt x="881" y="12"/>
                    <a:pt x="322" y="0"/>
                  </a:cubicBezTo>
                  <a:cubicBezTo>
                    <a:pt x="48" y="155"/>
                    <a:pt x="0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8" name="Google Shape;15588;p7"/>
            <p:cNvSpPr/>
            <p:nvPr/>
          </p:nvSpPr>
          <p:spPr>
            <a:xfrm>
              <a:off x="5625400" y="4038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84"/>
                    <a:pt x="429" y="120"/>
                    <a:pt x="429" y="0"/>
                  </a:cubicBezTo>
                  <a:cubicBezTo>
                    <a:pt x="262" y="24"/>
                    <a:pt x="12" y="12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9" name="Google Shape;15589;p7"/>
            <p:cNvSpPr/>
            <p:nvPr/>
          </p:nvSpPr>
          <p:spPr>
            <a:xfrm>
              <a:off x="4823800" y="4035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9"/>
                  </a:moveTo>
                  <a:lnTo>
                    <a:pt x="536" y="239"/>
                  </a:lnTo>
                  <a:cubicBezTo>
                    <a:pt x="536" y="119"/>
                    <a:pt x="715" y="96"/>
                    <a:pt x="763" y="12"/>
                  </a:cubicBezTo>
                  <a:cubicBezTo>
                    <a:pt x="417" y="24"/>
                    <a:pt x="1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7"/>
            <p:cNvSpPr/>
            <p:nvPr/>
          </p:nvSpPr>
          <p:spPr>
            <a:xfrm>
              <a:off x="6720775" y="40327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62" y="12"/>
                  </a:cubicBezTo>
                  <a:cubicBezTo>
                    <a:pt x="417" y="24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7"/>
            <p:cNvSpPr/>
            <p:nvPr/>
          </p:nvSpPr>
          <p:spPr>
            <a:xfrm>
              <a:off x="6757075" y="4019975"/>
              <a:ext cx="17600" cy="16975"/>
            </a:xfrm>
            <a:custGeom>
              <a:avLst/>
              <a:gdLst/>
              <a:ahLst/>
              <a:cxnLst/>
              <a:rect l="l" t="t" r="r" b="b"/>
              <a:pathLst>
                <a:path w="704" h="679" extrusionOk="0">
                  <a:moveTo>
                    <a:pt x="394" y="631"/>
                  </a:moveTo>
                  <a:cubicBezTo>
                    <a:pt x="465" y="477"/>
                    <a:pt x="703" y="417"/>
                    <a:pt x="620" y="179"/>
                  </a:cubicBezTo>
                  <a:cubicBezTo>
                    <a:pt x="1" y="0"/>
                    <a:pt x="1" y="679"/>
                    <a:pt x="394" y="6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2" name="Google Shape;15592;p7"/>
            <p:cNvSpPr/>
            <p:nvPr/>
          </p:nvSpPr>
          <p:spPr>
            <a:xfrm>
              <a:off x="6685350" y="40301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3" name="Google Shape;15593;p7"/>
            <p:cNvSpPr/>
            <p:nvPr/>
          </p:nvSpPr>
          <p:spPr>
            <a:xfrm>
              <a:off x="7003250" y="40295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7"/>
            <p:cNvSpPr/>
            <p:nvPr/>
          </p:nvSpPr>
          <p:spPr>
            <a:xfrm>
              <a:off x="5239325" y="40244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1"/>
                  </a:moveTo>
                  <a:cubicBezTo>
                    <a:pt x="287" y="1"/>
                    <a:pt x="108" y="96"/>
                    <a:pt x="1" y="227"/>
                  </a:cubicBezTo>
                  <a:cubicBezTo>
                    <a:pt x="346" y="215"/>
                    <a:pt x="763" y="239"/>
                    <a:pt x="668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7"/>
            <p:cNvSpPr/>
            <p:nvPr/>
          </p:nvSpPr>
          <p:spPr>
            <a:xfrm>
              <a:off x="4742250" y="4026225"/>
              <a:ext cx="11025" cy="4775"/>
            </a:xfrm>
            <a:custGeom>
              <a:avLst/>
              <a:gdLst/>
              <a:ahLst/>
              <a:cxnLst/>
              <a:rect l="l" t="t" r="r" b="b"/>
              <a:pathLst>
                <a:path w="441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41" y="107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6" name="Google Shape;15596;p7"/>
            <p:cNvSpPr/>
            <p:nvPr/>
          </p:nvSpPr>
          <p:spPr>
            <a:xfrm>
              <a:off x="3214975" y="402622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53" y="107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7" name="Google Shape;15597;p7"/>
            <p:cNvSpPr/>
            <p:nvPr/>
          </p:nvSpPr>
          <p:spPr>
            <a:xfrm>
              <a:off x="6592775" y="40211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82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7"/>
            <p:cNvSpPr/>
            <p:nvPr/>
          </p:nvSpPr>
          <p:spPr>
            <a:xfrm>
              <a:off x="5626000" y="4014025"/>
              <a:ext cx="51800" cy="13125"/>
            </a:xfrm>
            <a:custGeom>
              <a:avLst/>
              <a:gdLst/>
              <a:ahLst/>
              <a:cxnLst/>
              <a:rect l="l" t="t" r="r" b="b"/>
              <a:pathLst>
                <a:path w="2072" h="525" extrusionOk="0">
                  <a:moveTo>
                    <a:pt x="1286" y="524"/>
                  </a:moveTo>
                  <a:cubicBezTo>
                    <a:pt x="2072" y="0"/>
                    <a:pt x="0" y="381"/>
                    <a:pt x="1286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7"/>
            <p:cNvSpPr/>
            <p:nvPr/>
          </p:nvSpPr>
          <p:spPr>
            <a:xfrm>
              <a:off x="6638925" y="40181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1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0" name="Google Shape;15600;p7"/>
            <p:cNvSpPr/>
            <p:nvPr/>
          </p:nvSpPr>
          <p:spPr>
            <a:xfrm>
              <a:off x="4293975" y="40134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1" name="Google Shape;15601;p7"/>
            <p:cNvSpPr/>
            <p:nvPr/>
          </p:nvSpPr>
          <p:spPr>
            <a:xfrm>
              <a:off x="280075" y="40152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32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2" name="Google Shape;15602;p7"/>
            <p:cNvSpPr/>
            <p:nvPr/>
          </p:nvSpPr>
          <p:spPr>
            <a:xfrm>
              <a:off x="1145675" y="4002100"/>
              <a:ext cx="19375" cy="11650"/>
            </a:xfrm>
            <a:custGeom>
              <a:avLst/>
              <a:gdLst/>
              <a:ahLst/>
              <a:cxnLst/>
              <a:rect l="l" t="t" r="r" b="b"/>
              <a:pathLst>
                <a:path w="775" h="466" extrusionOk="0">
                  <a:moveTo>
                    <a:pt x="715" y="453"/>
                  </a:moveTo>
                  <a:cubicBezTo>
                    <a:pt x="774" y="203"/>
                    <a:pt x="667" y="37"/>
                    <a:pt x="286" y="1"/>
                  </a:cubicBezTo>
                  <a:cubicBezTo>
                    <a:pt x="0" y="120"/>
                    <a:pt x="107" y="465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7"/>
            <p:cNvSpPr/>
            <p:nvPr/>
          </p:nvSpPr>
          <p:spPr>
            <a:xfrm>
              <a:off x="4489825" y="3992875"/>
              <a:ext cx="21475" cy="17600"/>
            </a:xfrm>
            <a:custGeom>
              <a:avLst/>
              <a:gdLst/>
              <a:ahLst/>
              <a:cxnLst/>
              <a:rect l="l" t="t" r="r" b="b"/>
              <a:pathLst>
                <a:path w="859" h="704" extrusionOk="0">
                  <a:moveTo>
                    <a:pt x="858" y="703"/>
                  </a:moveTo>
                  <a:lnTo>
                    <a:pt x="858" y="37"/>
                  </a:lnTo>
                  <a:cubicBezTo>
                    <a:pt x="60" y="1"/>
                    <a:pt x="203" y="441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7"/>
            <p:cNvSpPr/>
            <p:nvPr/>
          </p:nvSpPr>
          <p:spPr>
            <a:xfrm>
              <a:off x="3400700" y="3998250"/>
              <a:ext cx="31300" cy="16375"/>
            </a:xfrm>
            <a:custGeom>
              <a:avLst/>
              <a:gdLst/>
              <a:ahLst/>
              <a:cxnLst/>
              <a:rect l="l" t="t" r="r" b="b"/>
              <a:pathLst>
                <a:path w="1252" h="655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7"/>
            <p:cNvSpPr/>
            <p:nvPr/>
          </p:nvSpPr>
          <p:spPr>
            <a:xfrm>
              <a:off x="915575" y="399377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7"/>
                  </a:moveTo>
                  <a:cubicBezTo>
                    <a:pt x="632" y="251"/>
                    <a:pt x="1394" y="12"/>
                    <a:pt x="346" y="1"/>
                  </a:cubicBezTo>
                  <a:cubicBezTo>
                    <a:pt x="477" y="215"/>
                    <a:pt x="1" y="774"/>
                    <a:pt x="775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7"/>
            <p:cNvSpPr/>
            <p:nvPr/>
          </p:nvSpPr>
          <p:spPr>
            <a:xfrm>
              <a:off x="2693175" y="4004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7"/>
            <p:cNvSpPr/>
            <p:nvPr/>
          </p:nvSpPr>
          <p:spPr>
            <a:xfrm>
              <a:off x="802175" y="4003900"/>
              <a:ext cx="10725" cy="4775"/>
            </a:xfrm>
            <a:custGeom>
              <a:avLst/>
              <a:gdLst/>
              <a:ahLst/>
              <a:cxnLst/>
              <a:rect l="l" t="t" r="r" b="b"/>
              <a:pathLst>
                <a:path w="429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7"/>
            <p:cNvSpPr/>
            <p:nvPr/>
          </p:nvSpPr>
          <p:spPr>
            <a:xfrm>
              <a:off x="3378100" y="39985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7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9" name="Google Shape;15609;p7"/>
            <p:cNvSpPr/>
            <p:nvPr/>
          </p:nvSpPr>
          <p:spPr>
            <a:xfrm>
              <a:off x="486650" y="39985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0" name="Google Shape;15610;p7"/>
            <p:cNvSpPr/>
            <p:nvPr/>
          </p:nvSpPr>
          <p:spPr>
            <a:xfrm>
              <a:off x="5002700" y="39955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31" y="144"/>
                  </a:moveTo>
                  <a:cubicBezTo>
                    <a:pt x="191" y="180"/>
                    <a:pt x="453" y="84"/>
                    <a:pt x="346" y="25"/>
                  </a:cubicBezTo>
                  <a:cubicBezTo>
                    <a:pt x="286" y="1"/>
                    <a:pt x="0" y="84"/>
                    <a:pt x="13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7"/>
            <p:cNvSpPr/>
            <p:nvPr/>
          </p:nvSpPr>
          <p:spPr>
            <a:xfrm>
              <a:off x="2896175" y="398692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55"/>
                  </a:moveTo>
                  <a:cubicBezTo>
                    <a:pt x="72" y="286"/>
                    <a:pt x="1" y="465"/>
                    <a:pt x="275" y="489"/>
                  </a:cubicBezTo>
                  <a:cubicBezTo>
                    <a:pt x="287" y="215"/>
                    <a:pt x="1120" y="334"/>
                    <a:pt x="1132" y="48"/>
                  </a:cubicBezTo>
                  <a:cubicBezTo>
                    <a:pt x="453" y="167"/>
                    <a:pt x="549" y="1"/>
                    <a:pt x="4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7"/>
            <p:cNvSpPr/>
            <p:nvPr/>
          </p:nvSpPr>
          <p:spPr>
            <a:xfrm>
              <a:off x="744125" y="3988125"/>
              <a:ext cx="25025" cy="11025"/>
            </a:xfrm>
            <a:custGeom>
              <a:avLst/>
              <a:gdLst/>
              <a:ahLst/>
              <a:cxnLst/>
              <a:rect l="l" t="t" r="r" b="b"/>
              <a:pathLst>
                <a:path w="1001" h="441" extrusionOk="0">
                  <a:moveTo>
                    <a:pt x="691" y="441"/>
                  </a:moveTo>
                  <a:cubicBezTo>
                    <a:pt x="751" y="298"/>
                    <a:pt x="1001" y="238"/>
                    <a:pt x="894" y="0"/>
                  </a:cubicBezTo>
                  <a:lnTo>
                    <a:pt x="24" y="0"/>
                  </a:lnTo>
                  <a:cubicBezTo>
                    <a:pt x="1" y="286"/>
                    <a:pt x="370" y="346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7"/>
            <p:cNvSpPr/>
            <p:nvPr/>
          </p:nvSpPr>
          <p:spPr>
            <a:xfrm>
              <a:off x="1978800" y="398692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5" y="191"/>
                    <a:pt x="96" y="1"/>
                    <a:pt x="1" y="251"/>
                  </a:cubicBezTo>
                  <a:cubicBezTo>
                    <a:pt x="215" y="275"/>
                    <a:pt x="251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4" name="Google Shape;15614;p7"/>
            <p:cNvSpPr/>
            <p:nvPr/>
          </p:nvSpPr>
          <p:spPr>
            <a:xfrm>
              <a:off x="1418925" y="39931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0" y="120"/>
                  </a:moveTo>
                  <a:cubicBezTo>
                    <a:pt x="167" y="96"/>
                    <a:pt x="441" y="120"/>
                    <a:pt x="441" y="1"/>
                  </a:cubicBezTo>
                  <a:cubicBezTo>
                    <a:pt x="262" y="36"/>
                    <a:pt x="0" y="25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5" name="Google Shape;15615;p7"/>
            <p:cNvSpPr/>
            <p:nvPr/>
          </p:nvSpPr>
          <p:spPr>
            <a:xfrm>
              <a:off x="445275" y="3986325"/>
              <a:ext cx="7175" cy="11350"/>
            </a:xfrm>
            <a:custGeom>
              <a:avLst/>
              <a:gdLst/>
              <a:ahLst/>
              <a:cxnLst/>
              <a:rect l="l" t="t" r="r" b="b"/>
              <a:pathLst>
                <a:path w="287" h="454" extrusionOk="0">
                  <a:moveTo>
                    <a:pt x="36" y="179"/>
                  </a:moveTo>
                  <a:cubicBezTo>
                    <a:pt x="1" y="299"/>
                    <a:pt x="203" y="453"/>
                    <a:pt x="263" y="275"/>
                  </a:cubicBezTo>
                  <a:cubicBezTo>
                    <a:pt x="287" y="179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7"/>
            <p:cNvSpPr/>
            <p:nvPr/>
          </p:nvSpPr>
          <p:spPr>
            <a:xfrm>
              <a:off x="2807175" y="39899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32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7"/>
            <p:cNvSpPr/>
            <p:nvPr/>
          </p:nvSpPr>
          <p:spPr>
            <a:xfrm>
              <a:off x="6193025" y="39869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1"/>
                    <a:pt x="0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7"/>
            <p:cNvSpPr/>
            <p:nvPr/>
          </p:nvSpPr>
          <p:spPr>
            <a:xfrm>
              <a:off x="4473750" y="3981275"/>
              <a:ext cx="25050" cy="10150"/>
            </a:xfrm>
            <a:custGeom>
              <a:avLst/>
              <a:gdLst/>
              <a:ahLst/>
              <a:cxnLst/>
              <a:rect l="l" t="t" r="r" b="b"/>
              <a:pathLst>
                <a:path w="1002" h="406" extrusionOk="0">
                  <a:moveTo>
                    <a:pt x="846" y="274"/>
                  </a:moveTo>
                  <a:cubicBezTo>
                    <a:pt x="1001" y="0"/>
                    <a:pt x="1" y="36"/>
                    <a:pt x="191" y="274"/>
                  </a:cubicBezTo>
                  <a:cubicBezTo>
                    <a:pt x="275" y="358"/>
                    <a:pt x="775" y="405"/>
                    <a:pt x="846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7"/>
            <p:cNvSpPr/>
            <p:nvPr/>
          </p:nvSpPr>
          <p:spPr>
            <a:xfrm>
              <a:off x="4418100" y="3973525"/>
              <a:ext cx="19075" cy="17300"/>
            </a:xfrm>
            <a:custGeom>
              <a:avLst/>
              <a:gdLst/>
              <a:ahLst/>
              <a:cxnLst/>
              <a:rect l="l" t="t" r="r" b="b"/>
              <a:pathLst>
                <a:path w="763" h="692" extrusionOk="0">
                  <a:moveTo>
                    <a:pt x="465" y="691"/>
                  </a:moveTo>
                  <a:cubicBezTo>
                    <a:pt x="381" y="477"/>
                    <a:pt x="762" y="1"/>
                    <a:pt x="36" y="120"/>
                  </a:cubicBezTo>
                  <a:cubicBezTo>
                    <a:pt x="0" y="406"/>
                    <a:pt x="0" y="668"/>
                    <a:pt x="465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7"/>
            <p:cNvSpPr/>
            <p:nvPr/>
          </p:nvSpPr>
          <p:spPr>
            <a:xfrm>
              <a:off x="6301675" y="3981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7"/>
            <p:cNvSpPr/>
            <p:nvPr/>
          </p:nvSpPr>
          <p:spPr>
            <a:xfrm>
              <a:off x="7111900" y="3975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3"/>
                    <a:pt x="310" y="24"/>
                  </a:cubicBezTo>
                  <a:cubicBezTo>
                    <a:pt x="262" y="0"/>
                    <a:pt x="0" y="83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7"/>
            <p:cNvSpPr/>
            <p:nvPr/>
          </p:nvSpPr>
          <p:spPr>
            <a:xfrm>
              <a:off x="5856375" y="39732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68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3" name="Google Shape;15623;p7"/>
            <p:cNvSpPr/>
            <p:nvPr/>
          </p:nvSpPr>
          <p:spPr>
            <a:xfrm>
              <a:off x="1464750" y="39732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4" name="Google Shape;15624;p7"/>
            <p:cNvSpPr/>
            <p:nvPr/>
          </p:nvSpPr>
          <p:spPr>
            <a:xfrm>
              <a:off x="3739750" y="396460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7" y="36"/>
                  </a:moveTo>
                  <a:cubicBezTo>
                    <a:pt x="369" y="1"/>
                    <a:pt x="48" y="60"/>
                    <a:pt x="0" y="251"/>
                  </a:cubicBezTo>
                  <a:cubicBezTo>
                    <a:pt x="417" y="227"/>
                    <a:pt x="476" y="394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7"/>
            <p:cNvSpPr/>
            <p:nvPr/>
          </p:nvSpPr>
          <p:spPr>
            <a:xfrm>
              <a:off x="3386125" y="39675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24" y="132"/>
                  </a:cubicBezTo>
                  <a:cubicBezTo>
                    <a:pt x="1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6" name="Google Shape;15626;p7"/>
            <p:cNvSpPr/>
            <p:nvPr/>
          </p:nvSpPr>
          <p:spPr>
            <a:xfrm>
              <a:off x="1503150" y="3970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80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7" name="Google Shape;15627;p7"/>
            <p:cNvSpPr/>
            <p:nvPr/>
          </p:nvSpPr>
          <p:spPr>
            <a:xfrm>
              <a:off x="658100" y="3961625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1" y="489"/>
                  </a:moveTo>
                  <a:cubicBezTo>
                    <a:pt x="382" y="513"/>
                    <a:pt x="679" y="465"/>
                    <a:pt x="870" y="370"/>
                  </a:cubicBezTo>
                  <a:cubicBezTo>
                    <a:pt x="941" y="72"/>
                    <a:pt x="572" y="1"/>
                    <a:pt x="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8" name="Google Shape;15628;p7"/>
            <p:cNvSpPr/>
            <p:nvPr/>
          </p:nvSpPr>
          <p:spPr>
            <a:xfrm>
              <a:off x="7293750" y="39649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1" y="143"/>
                  </a:cubicBezTo>
                  <a:cubicBezTo>
                    <a:pt x="1" y="203"/>
                    <a:pt x="179" y="263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9" name="Google Shape;15629;p7"/>
            <p:cNvSpPr/>
            <p:nvPr/>
          </p:nvSpPr>
          <p:spPr>
            <a:xfrm>
              <a:off x="2880700" y="3959850"/>
              <a:ext cx="32775" cy="14000"/>
            </a:xfrm>
            <a:custGeom>
              <a:avLst/>
              <a:gdLst/>
              <a:ahLst/>
              <a:cxnLst/>
              <a:rect l="l" t="t" r="r" b="b"/>
              <a:pathLst>
                <a:path w="1311" h="560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9" y="191"/>
                    <a:pt x="179" y="345"/>
                    <a:pt x="1" y="441"/>
                  </a:cubicBezTo>
                  <a:cubicBezTo>
                    <a:pt x="953" y="560"/>
                    <a:pt x="977" y="203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0" name="Google Shape;15630;p7"/>
            <p:cNvSpPr/>
            <p:nvPr/>
          </p:nvSpPr>
          <p:spPr>
            <a:xfrm>
              <a:off x="1804075" y="3965500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79" y="215"/>
                  </a:moveTo>
                  <a:lnTo>
                    <a:pt x="679" y="0"/>
                  </a:lnTo>
                  <a:lnTo>
                    <a:pt x="25" y="0"/>
                  </a:lnTo>
                  <a:cubicBezTo>
                    <a:pt x="1" y="203"/>
                    <a:pt x="239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1" name="Google Shape;15631;p7"/>
            <p:cNvSpPr/>
            <p:nvPr/>
          </p:nvSpPr>
          <p:spPr>
            <a:xfrm>
              <a:off x="1745750" y="3954175"/>
              <a:ext cx="35725" cy="14925"/>
            </a:xfrm>
            <a:custGeom>
              <a:avLst/>
              <a:gdLst/>
              <a:ahLst/>
              <a:cxnLst/>
              <a:rect l="l" t="t" r="r" b="b"/>
              <a:pathLst>
                <a:path w="1429" h="597" extrusionOk="0">
                  <a:moveTo>
                    <a:pt x="405" y="572"/>
                  </a:moveTo>
                  <a:cubicBezTo>
                    <a:pt x="1429" y="596"/>
                    <a:pt x="976" y="49"/>
                    <a:pt x="405" y="1"/>
                  </a:cubicBezTo>
                  <a:cubicBezTo>
                    <a:pt x="0" y="215"/>
                    <a:pt x="536" y="215"/>
                    <a:pt x="405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2" name="Google Shape;15632;p7"/>
            <p:cNvSpPr/>
            <p:nvPr/>
          </p:nvSpPr>
          <p:spPr>
            <a:xfrm>
              <a:off x="3846900" y="39568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62" y="143"/>
                    <a:pt x="0" y="143"/>
                    <a:pt x="60" y="345"/>
                  </a:cubicBezTo>
                  <a:lnTo>
                    <a:pt x="71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7"/>
            <p:cNvSpPr/>
            <p:nvPr/>
          </p:nvSpPr>
          <p:spPr>
            <a:xfrm>
              <a:off x="1674300" y="3962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7"/>
            <p:cNvSpPr/>
            <p:nvPr/>
          </p:nvSpPr>
          <p:spPr>
            <a:xfrm>
              <a:off x="1076900" y="3949725"/>
              <a:ext cx="15800" cy="14300"/>
            </a:xfrm>
            <a:custGeom>
              <a:avLst/>
              <a:gdLst/>
              <a:ahLst/>
              <a:cxnLst/>
              <a:rect l="l" t="t" r="r" b="b"/>
              <a:pathLst>
                <a:path w="632" h="572" extrusionOk="0">
                  <a:moveTo>
                    <a:pt x="418" y="512"/>
                  </a:moveTo>
                  <a:cubicBezTo>
                    <a:pt x="429" y="429"/>
                    <a:pt x="441" y="369"/>
                    <a:pt x="632" y="405"/>
                  </a:cubicBezTo>
                  <a:lnTo>
                    <a:pt x="632" y="179"/>
                  </a:lnTo>
                  <a:cubicBezTo>
                    <a:pt x="96" y="0"/>
                    <a:pt x="1" y="572"/>
                    <a:pt x="41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7"/>
            <p:cNvSpPr/>
            <p:nvPr/>
          </p:nvSpPr>
          <p:spPr>
            <a:xfrm>
              <a:off x="5763800" y="39559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6" name="Google Shape;15636;p7"/>
            <p:cNvSpPr/>
            <p:nvPr/>
          </p:nvSpPr>
          <p:spPr>
            <a:xfrm>
              <a:off x="5686125" y="3946450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6"/>
                  </a:moveTo>
                  <a:cubicBezTo>
                    <a:pt x="2048" y="0"/>
                    <a:pt x="0" y="381"/>
                    <a:pt x="1262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7" name="Google Shape;15637;p7"/>
            <p:cNvSpPr/>
            <p:nvPr/>
          </p:nvSpPr>
          <p:spPr>
            <a:xfrm>
              <a:off x="4820525" y="3951200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80"/>
                    <a:pt x="667" y="1"/>
                  </a:cubicBezTo>
                  <a:lnTo>
                    <a:pt x="239" y="1"/>
                  </a:lnTo>
                  <a:cubicBezTo>
                    <a:pt x="1" y="168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8" name="Google Shape;15638;p7"/>
            <p:cNvSpPr/>
            <p:nvPr/>
          </p:nvSpPr>
          <p:spPr>
            <a:xfrm>
              <a:off x="337525" y="395062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1" y="250"/>
                  </a:moveTo>
                  <a:cubicBezTo>
                    <a:pt x="227" y="250"/>
                    <a:pt x="251" y="333"/>
                    <a:pt x="429" y="369"/>
                  </a:cubicBezTo>
                  <a:cubicBezTo>
                    <a:pt x="1025" y="191"/>
                    <a:pt x="120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9" name="Google Shape;15639;p7"/>
            <p:cNvSpPr/>
            <p:nvPr/>
          </p:nvSpPr>
          <p:spPr>
            <a:xfrm>
              <a:off x="5905200" y="39536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7"/>
            <p:cNvSpPr/>
            <p:nvPr/>
          </p:nvSpPr>
          <p:spPr>
            <a:xfrm>
              <a:off x="4910725" y="39536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7"/>
            <p:cNvSpPr/>
            <p:nvPr/>
          </p:nvSpPr>
          <p:spPr>
            <a:xfrm>
              <a:off x="2209800" y="395360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1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55"/>
                    <a:pt x="429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7"/>
            <p:cNvSpPr/>
            <p:nvPr/>
          </p:nvSpPr>
          <p:spPr>
            <a:xfrm>
              <a:off x="5781375" y="394197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70"/>
                  </a:moveTo>
                  <a:cubicBezTo>
                    <a:pt x="1250" y="1"/>
                    <a:pt x="0" y="656"/>
                    <a:pt x="714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7"/>
            <p:cNvSpPr/>
            <p:nvPr/>
          </p:nvSpPr>
          <p:spPr>
            <a:xfrm>
              <a:off x="4071025" y="3947650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1" y="143"/>
                  </a:moveTo>
                  <a:cubicBezTo>
                    <a:pt x="441" y="24"/>
                    <a:pt x="48" y="0"/>
                    <a:pt x="1" y="143"/>
                  </a:cubicBezTo>
                  <a:cubicBezTo>
                    <a:pt x="251" y="143"/>
                    <a:pt x="334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4" name="Google Shape;15644;p7"/>
            <p:cNvSpPr/>
            <p:nvPr/>
          </p:nvSpPr>
          <p:spPr>
            <a:xfrm>
              <a:off x="3867425" y="39506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6" y="179"/>
                    <a:pt x="430" y="83"/>
                    <a:pt x="322" y="24"/>
                  </a:cubicBezTo>
                  <a:cubicBezTo>
                    <a:pt x="263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7"/>
            <p:cNvSpPr/>
            <p:nvPr/>
          </p:nvSpPr>
          <p:spPr>
            <a:xfrm>
              <a:off x="397350" y="39512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51" y="37"/>
                    <a:pt x="1" y="1"/>
                    <a:pt x="1" y="120"/>
                  </a:cubicBezTo>
                  <a:cubicBezTo>
                    <a:pt x="168" y="96"/>
                    <a:pt x="418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6" name="Google Shape;15646;p7"/>
            <p:cNvSpPr/>
            <p:nvPr/>
          </p:nvSpPr>
          <p:spPr>
            <a:xfrm>
              <a:off x="6005200" y="394257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203"/>
                    <a:pt x="751" y="179"/>
                    <a:pt x="691" y="1"/>
                  </a:cubicBezTo>
                  <a:lnTo>
                    <a:pt x="251" y="1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7" name="Google Shape;15647;p7"/>
            <p:cNvSpPr/>
            <p:nvPr/>
          </p:nvSpPr>
          <p:spPr>
            <a:xfrm>
              <a:off x="1937725" y="39479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7"/>
            <p:cNvSpPr/>
            <p:nvPr/>
          </p:nvSpPr>
          <p:spPr>
            <a:xfrm>
              <a:off x="1671625" y="39449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7"/>
            <p:cNvSpPr/>
            <p:nvPr/>
          </p:nvSpPr>
          <p:spPr>
            <a:xfrm>
              <a:off x="1391825" y="3941675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56"/>
                  </a:moveTo>
                  <a:cubicBezTo>
                    <a:pt x="191" y="180"/>
                    <a:pt x="96" y="1"/>
                    <a:pt x="1" y="156"/>
                  </a:cubicBezTo>
                  <a:cubicBezTo>
                    <a:pt x="1" y="275"/>
                    <a:pt x="382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0" name="Google Shape;15650;p7"/>
            <p:cNvSpPr/>
            <p:nvPr/>
          </p:nvSpPr>
          <p:spPr>
            <a:xfrm>
              <a:off x="3625450" y="39402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1" name="Google Shape;15651;p7"/>
            <p:cNvSpPr/>
            <p:nvPr/>
          </p:nvSpPr>
          <p:spPr>
            <a:xfrm>
              <a:off x="1446300" y="39402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2" name="Google Shape;15652;p7"/>
            <p:cNvSpPr/>
            <p:nvPr/>
          </p:nvSpPr>
          <p:spPr>
            <a:xfrm>
              <a:off x="6505575" y="3939600"/>
              <a:ext cx="16375" cy="3900"/>
            </a:xfrm>
            <a:custGeom>
              <a:avLst/>
              <a:gdLst/>
              <a:ahLst/>
              <a:cxnLst/>
              <a:rect l="l" t="t" r="r" b="b"/>
              <a:pathLst>
                <a:path w="655" h="156" extrusionOk="0">
                  <a:moveTo>
                    <a:pt x="655" y="24"/>
                  </a:moveTo>
                  <a:cubicBezTo>
                    <a:pt x="405" y="36"/>
                    <a:pt x="48" y="1"/>
                    <a:pt x="0" y="143"/>
                  </a:cubicBezTo>
                  <a:cubicBezTo>
                    <a:pt x="274" y="108"/>
                    <a:pt x="631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3" name="Google Shape;15653;p7"/>
            <p:cNvSpPr/>
            <p:nvPr/>
          </p:nvSpPr>
          <p:spPr>
            <a:xfrm>
              <a:off x="3772175" y="3936625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1" y="143"/>
                  </a:moveTo>
                  <a:cubicBezTo>
                    <a:pt x="1" y="203"/>
                    <a:pt x="180" y="274"/>
                    <a:pt x="203" y="143"/>
                  </a:cubicBezTo>
                  <a:cubicBezTo>
                    <a:pt x="215" y="84"/>
                    <a:pt x="37" y="1"/>
                    <a:pt x="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7"/>
            <p:cNvSpPr/>
            <p:nvPr/>
          </p:nvSpPr>
          <p:spPr>
            <a:xfrm>
              <a:off x="739675" y="3933050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67"/>
                  </a:moveTo>
                  <a:cubicBezTo>
                    <a:pt x="179" y="179"/>
                    <a:pt x="83" y="1"/>
                    <a:pt x="0" y="167"/>
                  </a:cubicBezTo>
                  <a:cubicBezTo>
                    <a:pt x="0" y="286"/>
                    <a:pt x="369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7"/>
            <p:cNvSpPr/>
            <p:nvPr/>
          </p:nvSpPr>
          <p:spPr>
            <a:xfrm>
              <a:off x="1174250" y="3931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50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7"/>
            <p:cNvSpPr/>
            <p:nvPr/>
          </p:nvSpPr>
          <p:spPr>
            <a:xfrm>
              <a:off x="3032800" y="39283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3" y="203"/>
                    <a:pt x="191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7"/>
            <p:cNvSpPr/>
            <p:nvPr/>
          </p:nvSpPr>
          <p:spPr>
            <a:xfrm>
              <a:off x="6190650" y="3925600"/>
              <a:ext cx="11025" cy="6575"/>
            </a:xfrm>
            <a:custGeom>
              <a:avLst/>
              <a:gdLst/>
              <a:ahLst/>
              <a:cxnLst/>
              <a:rect l="l" t="t" r="r" b="b"/>
              <a:pathLst>
                <a:path w="441" h="263" extrusionOk="0">
                  <a:moveTo>
                    <a:pt x="441" y="132"/>
                  </a:moveTo>
                  <a:cubicBezTo>
                    <a:pt x="393" y="1"/>
                    <a:pt x="203" y="61"/>
                    <a:pt x="12" y="132"/>
                  </a:cubicBezTo>
                  <a:cubicBezTo>
                    <a:pt x="0" y="239"/>
                    <a:pt x="381" y="263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8" name="Google Shape;15658;p7"/>
            <p:cNvSpPr/>
            <p:nvPr/>
          </p:nvSpPr>
          <p:spPr>
            <a:xfrm>
              <a:off x="3576625" y="3925900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7"/>
            <p:cNvSpPr/>
            <p:nvPr/>
          </p:nvSpPr>
          <p:spPr>
            <a:xfrm>
              <a:off x="2437800" y="392830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119" y="131"/>
                  </a:moveTo>
                  <a:cubicBezTo>
                    <a:pt x="179" y="155"/>
                    <a:pt x="453" y="72"/>
                    <a:pt x="345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0" name="Google Shape;15660;p7"/>
            <p:cNvSpPr/>
            <p:nvPr/>
          </p:nvSpPr>
          <p:spPr>
            <a:xfrm>
              <a:off x="2217825" y="39256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132"/>
                  </a:moveTo>
                  <a:cubicBezTo>
                    <a:pt x="0" y="191"/>
                    <a:pt x="179" y="263"/>
                    <a:pt x="215" y="132"/>
                  </a:cubicBezTo>
                  <a:cubicBezTo>
                    <a:pt x="215" y="72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1" name="Google Shape;15661;p7"/>
            <p:cNvSpPr/>
            <p:nvPr/>
          </p:nvSpPr>
          <p:spPr>
            <a:xfrm>
              <a:off x="1717750" y="3925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80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2" name="Google Shape;15662;p7"/>
            <p:cNvSpPr/>
            <p:nvPr/>
          </p:nvSpPr>
          <p:spPr>
            <a:xfrm>
              <a:off x="647400" y="3928875"/>
              <a:ext cx="10725" cy="3025"/>
            </a:xfrm>
            <a:custGeom>
              <a:avLst/>
              <a:gdLst/>
              <a:ahLst/>
              <a:cxnLst/>
              <a:rect l="l" t="t" r="r" b="b"/>
              <a:pathLst>
                <a:path w="429" h="121" extrusionOk="0">
                  <a:moveTo>
                    <a:pt x="429" y="1"/>
                  </a:moveTo>
                  <a:cubicBezTo>
                    <a:pt x="274" y="37"/>
                    <a:pt x="0" y="1"/>
                    <a:pt x="0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3" name="Google Shape;15663;p7"/>
            <p:cNvSpPr/>
            <p:nvPr/>
          </p:nvSpPr>
          <p:spPr>
            <a:xfrm>
              <a:off x="5506025" y="39199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39"/>
                    <a:pt x="370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7"/>
            <p:cNvSpPr/>
            <p:nvPr/>
          </p:nvSpPr>
          <p:spPr>
            <a:xfrm>
              <a:off x="5068475" y="39226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5" y="168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7"/>
            <p:cNvSpPr/>
            <p:nvPr/>
          </p:nvSpPr>
          <p:spPr>
            <a:xfrm>
              <a:off x="4185025" y="391787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0"/>
                  </a:moveTo>
                  <a:lnTo>
                    <a:pt x="227" y="0"/>
                  </a:lnTo>
                  <a:cubicBezTo>
                    <a:pt x="227" y="119"/>
                    <a:pt x="49" y="131"/>
                    <a:pt x="1" y="215"/>
                  </a:cubicBezTo>
                  <a:cubicBezTo>
                    <a:pt x="287" y="215"/>
                    <a:pt x="299" y="370"/>
                    <a:pt x="65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7"/>
            <p:cNvSpPr/>
            <p:nvPr/>
          </p:nvSpPr>
          <p:spPr>
            <a:xfrm>
              <a:off x="2427375" y="39172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24"/>
                  </a:cubicBezTo>
                  <a:cubicBezTo>
                    <a:pt x="417" y="36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7"/>
            <p:cNvSpPr/>
            <p:nvPr/>
          </p:nvSpPr>
          <p:spPr>
            <a:xfrm>
              <a:off x="5677175" y="39169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67"/>
                    <a:pt x="430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7"/>
            <p:cNvSpPr/>
            <p:nvPr/>
          </p:nvSpPr>
          <p:spPr>
            <a:xfrm>
              <a:off x="3764150" y="3906275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0"/>
                  </a:cubicBezTo>
                  <a:cubicBezTo>
                    <a:pt x="0" y="60"/>
                    <a:pt x="643" y="238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7"/>
            <p:cNvSpPr/>
            <p:nvPr/>
          </p:nvSpPr>
          <p:spPr>
            <a:xfrm>
              <a:off x="2214850" y="39169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67"/>
                    <a:pt x="453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7"/>
            <p:cNvSpPr/>
            <p:nvPr/>
          </p:nvSpPr>
          <p:spPr>
            <a:xfrm>
              <a:off x="1714775" y="39166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80" y="179"/>
                    <a:pt x="453" y="84"/>
                    <a:pt x="346" y="25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7"/>
            <p:cNvSpPr/>
            <p:nvPr/>
          </p:nvSpPr>
          <p:spPr>
            <a:xfrm>
              <a:off x="376825" y="3903875"/>
              <a:ext cx="36625" cy="19075"/>
            </a:xfrm>
            <a:custGeom>
              <a:avLst/>
              <a:gdLst/>
              <a:ahLst/>
              <a:cxnLst/>
              <a:rect l="l" t="t" r="r" b="b"/>
              <a:pathLst>
                <a:path w="1465" h="763" extrusionOk="0">
                  <a:moveTo>
                    <a:pt x="1465" y="441"/>
                  </a:moveTo>
                  <a:cubicBezTo>
                    <a:pt x="1048" y="394"/>
                    <a:pt x="1298" y="1"/>
                    <a:pt x="596" y="96"/>
                  </a:cubicBezTo>
                  <a:cubicBezTo>
                    <a:pt x="0" y="275"/>
                    <a:pt x="1131" y="763"/>
                    <a:pt x="146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7"/>
            <p:cNvSpPr/>
            <p:nvPr/>
          </p:nvSpPr>
          <p:spPr>
            <a:xfrm>
              <a:off x="7013950" y="39110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43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3" name="Google Shape;15673;p7"/>
            <p:cNvSpPr/>
            <p:nvPr/>
          </p:nvSpPr>
          <p:spPr>
            <a:xfrm>
              <a:off x="5837325" y="39119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07"/>
                  </a:cubicBezTo>
                  <a:cubicBezTo>
                    <a:pt x="167" y="84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4" name="Google Shape;15674;p7"/>
            <p:cNvSpPr/>
            <p:nvPr/>
          </p:nvSpPr>
          <p:spPr>
            <a:xfrm>
              <a:off x="3570375" y="3903575"/>
              <a:ext cx="17300" cy="6275"/>
            </a:xfrm>
            <a:custGeom>
              <a:avLst/>
              <a:gdLst/>
              <a:ahLst/>
              <a:cxnLst/>
              <a:rect l="l" t="t" r="r" b="b"/>
              <a:pathLst>
                <a:path w="692" h="251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7"/>
            <p:cNvSpPr/>
            <p:nvPr/>
          </p:nvSpPr>
          <p:spPr>
            <a:xfrm>
              <a:off x="2649725" y="3905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7"/>
            <p:cNvSpPr/>
            <p:nvPr/>
          </p:nvSpPr>
          <p:spPr>
            <a:xfrm>
              <a:off x="1334675" y="39053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7" name="Google Shape;15677;p7"/>
            <p:cNvSpPr/>
            <p:nvPr/>
          </p:nvSpPr>
          <p:spPr>
            <a:xfrm>
              <a:off x="443200" y="3905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8" name="Google Shape;15678;p7"/>
            <p:cNvSpPr/>
            <p:nvPr/>
          </p:nvSpPr>
          <p:spPr>
            <a:xfrm>
              <a:off x="3818325" y="39030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79" y="155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9" name="Google Shape;15679;p7"/>
            <p:cNvSpPr/>
            <p:nvPr/>
          </p:nvSpPr>
          <p:spPr>
            <a:xfrm>
              <a:off x="1935050" y="3897025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1" y="263"/>
                  </a:moveTo>
                  <a:cubicBezTo>
                    <a:pt x="298" y="418"/>
                    <a:pt x="810" y="418"/>
                    <a:pt x="882" y="144"/>
                  </a:cubicBezTo>
                  <a:cubicBezTo>
                    <a:pt x="584" y="1"/>
                    <a:pt x="60" y="1"/>
                    <a:pt x="1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7"/>
            <p:cNvSpPr/>
            <p:nvPr/>
          </p:nvSpPr>
          <p:spPr>
            <a:xfrm>
              <a:off x="6908300" y="38973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69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7"/>
            <p:cNvSpPr/>
            <p:nvPr/>
          </p:nvSpPr>
          <p:spPr>
            <a:xfrm>
              <a:off x="6359125" y="38973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7"/>
            <p:cNvSpPr/>
            <p:nvPr/>
          </p:nvSpPr>
          <p:spPr>
            <a:xfrm>
              <a:off x="3864750" y="38979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7"/>
            <p:cNvSpPr/>
            <p:nvPr/>
          </p:nvSpPr>
          <p:spPr>
            <a:xfrm>
              <a:off x="1334675" y="3899725"/>
              <a:ext cx="11050" cy="4775"/>
            </a:xfrm>
            <a:custGeom>
              <a:avLst/>
              <a:gdLst/>
              <a:ahLst/>
              <a:cxnLst/>
              <a:rect l="l" t="t" r="r" b="b"/>
              <a:pathLst>
                <a:path w="442" h="191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79" y="191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7"/>
            <p:cNvSpPr/>
            <p:nvPr/>
          </p:nvSpPr>
          <p:spPr>
            <a:xfrm>
              <a:off x="1309975" y="38979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5" name="Google Shape;15685;p7"/>
            <p:cNvSpPr/>
            <p:nvPr/>
          </p:nvSpPr>
          <p:spPr>
            <a:xfrm>
              <a:off x="378000" y="3899725"/>
              <a:ext cx="11350" cy="4775"/>
            </a:xfrm>
            <a:custGeom>
              <a:avLst/>
              <a:gdLst/>
              <a:ahLst/>
              <a:cxnLst/>
              <a:rect l="l" t="t" r="r" b="b"/>
              <a:pathLst>
                <a:path w="454" h="191" extrusionOk="0">
                  <a:moveTo>
                    <a:pt x="322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80" y="191"/>
                    <a:pt x="453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6" name="Google Shape;15686;p7"/>
            <p:cNvSpPr/>
            <p:nvPr/>
          </p:nvSpPr>
          <p:spPr>
            <a:xfrm>
              <a:off x="7027650" y="389137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70" y="370"/>
                  </a:moveTo>
                  <a:lnTo>
                    <a:pt x="870" y="25"/>
                  </a:lnTo>
                  <a:cubicBezTo>
                    <a:pt x="370" y="1"/>
                    <a:pt x="48" y="60"/>
                    <a:pt x="1" y="251"/>
                  </a:cubicBezTo>
                  <a:cubicBezTo>
                    <a:pt x="286" y="298"/>
                    <a:pt x="405" y="417"/>
                    <a:pt x="87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7"/>
            <p:cNvSpPr/>
            <p:nvPr/>
          </p:nvSpPr>
          <p:spPr>
            <a:xfrm>
              <a:off x="6532950" y="3894950"/>
              <a:ext cx="5375" cy="5975"/>
            </a:xfrm>
            <a:custGeom>
              <a:avLst/>
              <a:gdLst/>
              <a:ahLst/>
              <a:cxnLst/>
              <a:rect l="l" t="t" r="r" b="b"/>
              <a:pathLst>
                <a:path w="215" h="239" extrusionOk="0">
                  <a:moveTo>
                    <a:pt x="215" y="120"/>
                  </a:moveTo>
                  <a:cubicBezTo>
                    <a:pt x="215" y="60"/>
                    <a:pt x="36" y="1"/>
                    <a:pt x="0" y="120"/>
                  </a:cubicBezTo>
                  <a:cubicBezTo>
                    <a:pt x="0" y="179"/>
                    <a:pt x="179" y="239"/>
                    <a:pt x="21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7"/>
            <p:cNvSpPr/>
            <p:nvPr/>
          </p:nvSpPr>
          <p:spPr>
            <a:xfrm>
              <a:off x="6293625" y="3886625"/>
              <a:ext cx="23550" cy="14000"/>
            </a:xfrm>
            <a:custGeom>
              <a:avLst/>
              <a:gdLst/>
              <a:ahLst/>
              <a:cxnLst/>
              <a:rect l="l" t="t" r="r" b="b"/>
              <a:pathLst>
                <a:path w="942" h="560" extrusionOk="0">
                  <a:moveTo>
                    <a:pt x="227" y="560"/>
                  </a:moveTo>
                  <a:lnTo>
                    <a:pt x="656" y="560"/>
                  </a:lnTo>
                  <a:cubicBezTo>
                    <a:pt x="775" y="274"/>
                    <a:pt x="941" y="179"/>
                    <a:pt x="429" y="0"/>
                  </a:cubicBezTo>
                  <a:cubicBezTo>
                    <a:pt x="596" y="310"/>
                    <a:pt x="1" y="215"/>
                    <a:pt x="1" y="441"/>
                  </a:cubicBezTo>
                  <a:cubicBezTo>
                    <a:pt x="144" y="453"/>
                    <a:pt x="263" y="477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9" name="Google Shape;15689;p7"/>
            <p:cNvSpPr/>
            <p:nvPr/>
          </p:nvSpPr>
          <p:spPr>
            <a:xfrm>
              <a:off x="6239150" y="38916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0" name="Google Shape;15690;p7"/>
            <p:cNvSpPr/>
            <p:nvPr/>
          </p:nvSpPr>
          <p:spPr>
            <a:xfrm>
              <a:off x="3617400" y="3884525"/>
              <a:ext cx="46475" cy="13425"/>
            </a:xfrm>
            <a:custGeom>
              <a:avLst/>
              <a:gdLst/>
              <a:ahLst/>
              <a:cxnLst/>
              <a:rect l="l" t="t" r="r" b="b"/>
              <a:pathLst>
                <a:path w="1859" h="537" extrusionOk="0">
                  <a:moveTo>
                    <a:pt x="751" y="537"/>
                  </a:moveTo>
                  <a:cubicBezTo>
                    <a:pt x="1858" y="84"/>
                    <a:pt x="1" y="1"/>
                    <a:pt x="751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1" name="Google Shape;15691;p7"/>
            <p:cNvSpPr/>
            <p:nvPr/>
          </p:nvSpPr>
          <p:spPr>
            <a:xfrm>
              <a:off x="3886200" y="38919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2" name="Google Shape;15692;p7"/>
            <p:cNvSpPr/>
            <p:nvPr/>
          </p:nvSpPr>
          <p:spPr>
            <a:xfrm>
              <a:off x="3462625" y="38896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3" name="Google Shape;15693;p7"/>
            <p:cNvSpPr/>
            <p:nvPr/>
          </p:nvSpPr>
          <p:spPr>
            <a:xfrm>
              <a:off x="2658050" y="38887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15"/>
                    <a:pt x="179" y="274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4" name="Google Shape;15694;p7"/>
            <p:cNvSpPr/>
            <p:nvPr/>
          </p:nvSpPr>
          <p:spPr>
            <a:xfrm>
              <a:off x="1309975" y="38860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5" name="Google Shape;15695;p7"/>
            <p:cNvSpPr/>
            <p:nvPr/>
          </p:nvSpPr>
          <p:spPr>
            <a:xfrm>
              <a:off x="7179750" y="3877700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1" y="357"/>
                  </a:moveTo>
                  <a:cubicBezTo>
                    <a:pt x="882" y="750"/>
                    <a:pt x="513" y="0"/>
                    <a:pt x="1" y="35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6" name="Google Shape;15696;p7"/>
            <p:cNvSpPr/>
            <p:nvPr/>
          </p:nvSpPr>
          <p:spPr>
            <a:xfrm>
              <a:off x="5380725" y="388305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12" y="215"/>
                    <a:pt x="191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7" name="Google Shape;15697;p7"/>
            <p:cNvSpPr/>
            <p:nvPr/>
          </p:nvSpPr>
          <p:spPr>
            <a:xfrm>
              <a:off x="7155350" y="3883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108" y="143"/>
                  </a:moveTo>
                  <a:cubicBezTo>
                    <a:pt x="167" y="167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8" name="Google Shape;15698;p7"/>
            <p:cNvSpPr/>
            <p:nvPr/>
          </p:nvSpPr>
          <p:spPr>
            <a:xfrm>
              <a:off x="1970475" y="38830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67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9" name="Google Shape;15699;p7"/>
            <p:cNvSpPr/>
            <p:nvPr/>
          </p:nvSpPr>
          <p:spPr>
            <a:xfrm>
              <a:off x="1120075" y="3883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79" y="83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0" name="Google Shape;15700;p7"/>
            <p:cNvSpPr/>
            <p:nvPr/>
          </p:nvSpPr>
          <p:spPr>
            <a:xfrm>
              <a:off x="872425" y="38830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43"/>
                  </a:moveTo>
                  <a:cubicBezTo>
                    <a:pt x="179" y="167"/>
                    <a:pt x="453" y="84"/>
                    <a:pt x="334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1" name="Google Shape;15701;p7"/>
            <p:cNvSpPr/>
            <p:nvPr/>
          </p:nvSpPr>
          <p:spPr>
            <a:xfrm>
              <a:off x="7261300" y="3875300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1"/>
                  </a:moveTo>
                  <a:cubicBezTo>
                    <a:pt x="287" y="1"/>
                    <a:pt x="108" y="96"/>
                    <a:pt x="1" y="227"/>
                  </a:cubicBezTo>
                  <a:cubicBezTo>
                    <a:pt x="346" y="227"/>
                    <a:pt x="751" y="239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2" name="Google Shape;15702;p7"/>
            <p:cNvSpPr/>
            <p:nvPr/>
          </p:nvSpPr>
          <p:spPr>
            <a:xfrm>
              <a:off x="7166350" y="3875000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7" y="239"/>
                  </a:moveTo>
                  <a:cubicBezTo>
                    <a:pt x="537" y="120"/>
                    <a:pt x="715" y="108"/>
                    <a:pt x="763" y="13"/>
                  </a:cubicBezTo>
                  <a:cubicBezTo>
                    <a:pt x="418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3" name="Google Shape;15703;p7"/>
            <p:cNvSpPr/>
            <p:nvPr/>
          </p:nvSpPr>
          <p:spPr>
            <a:xfrm>
              <a:off x="2527375" y="3869650"/>
              <a:ext cx="11050" cy="11350"/>
            </a:xfrm>
            <a:custGeom>
              <a:avLst/>
              <a:gdLst/>
              <a:ahLst/>
              <a:cxnLst/>
              <a:rect l="l" t="t" r="r" b="b"/>
              <a:pathLst>
                <a:path w="442" h="454" extrusionOk="0">
                  <a:moveTo>
                    <a:pt x="442" y="1"/>
                  </a:moveTo>
                  <a:lnTo>
                    <a:pt x="1" y="1"/>
                  </a:lnTo>
                  <a:lnTo>
                    <a:pt x="1" y="453"/>
                  </a:lnTo>
                  <a:lnTo>
                    <a:pt x="442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4" name="Google Shape;15704;p7"/>
            <p:cNvSpPr/>
            <p:nvPr/>
          </p:nvSpPr>
          <p:spPr>
            <a:xfrm>
              <a:off x="5562875" y="38747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80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5" name="Google Shape;15705;p7"/>
            <p:cNvSpPr/>
            <p:nvPr/>
          </p:nvSpPr>
          <p:spPr>
            <a:xfrm>
              <a:off x="6734175" y="38726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67" y="84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6" name="Google Shape;15706;p7"/>
            <p:cNvSpPr/>
            <p:nvPr/>
          </p:nvSpPr>
          <p:spPr>
            <a:xfrm>
              <a:off x="5391725" y="3872325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3"/>
                  </a:moveTo>
                  <a:cubicBezTo>
                    <a:pt x="406" y="36"/>
                    <a:pt x="48" y="1"/>
                    <a:pt x="1" y="132"/>
                  </a:cubicBezTo>
                  <a:cubicBezTo>
                    <a:pt x="251" y="108"/>
                    <a:pt x="620" y="132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7" name="Google Shape;15707;p7"/>
            <p:cNvSpPr/>
            <p:nvPr/>
          </p:nvSpPr>
          <p:spPr>
            <a:xfrm>
              <a:off x="7222925" y="38663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24" y="191"/>
                    <a:pt x="179" y="274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7"/>
            <p:cNvSpPr/>
            <p:nvPr/>
          </p:nvSpPr>
          <p:spPr>
            <a:xfrm>
              <a:off x="7102950" y="3867275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80" y="215"/>
                  </a:moveTo>
                  <a:lnTo>
                    <a:pt x="680" y="0"/>
                  </a:lnTo>
                  <a:lnTo>
                    <a:pt x="25" y="0"/>
                  </a:lnTo>
                  <a:cubicBezTo>
                    <a:pt x="1" y="191"/>
                    <a:pt x="251" y="250"/>
                    <a:pt x="680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9" name="Google Shape;15709;p7"/>
            <p:cNvSpPr/>
            <p:nvPr/>
          </p:nvSpPr>
          <p:spPr>
            <a:xfrm>
              <a:off x="1346575" y="385327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6"/>
                  </a:moveTo>
                  <a:cubicBezTo>
                    <a:pt x="1156" y="1"/>
                    <a:pt x="1" y="620"/>
                    <a:pt x="941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0" name="Google Shape;15710;p7"/>
            <p:cNvSpPr/>
            <p:nvPr/>
          </p:nvSpPr>
          <p:spPr>
            <a:xfrm>
              <a:off x="6685050" y="3855675"/>
              <a:ext cx="23825" cy="11025"/>
            </a:xfrm>
            <a:custGeom>
              <a:avLst/>
              <a:gdLst/>
              <a:ahLst/>
              <a:cxnLst/>
              <a:rect l="l" t="t" r="r" b="b"/>
              <a:pathLst>
                <a:path w="953" h="441" extrusionOk="0">
                  <a:moveTo>
                    <a:pt x="655" y="0"/>
                  </a:moveTo>
                  <a:cubicBezTo>
                    <a:pt x="846" y="357"/>
                    <a:pt x="84" y="238"/>
                    <a:pt x="0" y="441"/>
                  </a:cubicBezTo>
                  <a:lnTo>
                    <a:pt x="858" y="441"/>
                  </a:lnTo>
                  <a:cubicBezTo>
                    <a:pt x="834" y="286"/>
                    <a:pt x="953" y="4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1" name="Google Shape;15711;p7"/>
            <p:cNvSpPr/>
            <p:nvPr/>
          </p:nvSpPr>
          <p:spPr>
            <a:xfrm>
              <a:off x="5402450" y="3864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79" y="84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2" name="Google Shape;15712;p7"/>
            <p:cNvSpPr/>
            <p:nvPr/>
          </p:nvSpPr>
          <p:spPr>
            <a:xfrm>
              <a:off x="4247550" y="38634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3" name="Google Shape;15713;p7"/>
            <p:cNvSpPr/>
            <p:nvPr/>
          </p:nvSpPr>
          <p:spPr>
            <a:xfrm>
              <a:off x="1930000" y="3858350"/>
              <a:ext cx="17875" cy="8350"/>
            </a:xfrm>
            <a:custGeom>
              <a:avLst/>
              <a:gdLst/>
              <a:ahLst/>
              <a:cxnLst/>
              <a:rect l="l" t="t" r="r" b="b"/>
              <a:pathLst>
                <a:path w="715" h="334" extrusionOk="0">
                  <a:moveTo>
                    <a:pt x="0" y="334"/>
                  </a:moveTo>
                  <a:lnTo>
                    <a:pt x="429" y="334"/>
                  </a:lnTo>
                  <a:cubicBezTo>
                    <a:pt x="441" y="191"/>
                    <a:pt x="715" y="191"/>
                    <a:pt x="6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4" name="Google Shape;15714;p7"/>
            <p:cNvSpPr/>
            <p:nvPr/>
          </p:nvSpPr>
          <p:spPr>
            <a:xfrm>
              <a:off x="7149700" y="38604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5"/>
                  </a:moveTo>
                  <a:cubicBezTo>
                    <a:pt x="179" y="179"/>
                    <a:pt x="453" y="96"/>
                    <a:pt x="345" y="36"/>
                  </a:cubicBezTo>
                  <a:cubicBezTo>
                    <a:pt x="274" y="1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5" name="Google Shape;15715;p7"/>
            <p:cNvSpPr/>
            <p:nvPr/>
          </p:nvSpPr>
          <p:spPr>
            <a:xfrm>
              <a:off x="5674500" y="385120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24"/>
                  </a:moveTo>
                  <a:cubicBezTo>
                    <a:pt x="441" y="441"/>
                    <a:pt x="465" y="381"/>
                    <a:pt x="656" y="405"/>
                  </a:cubicBezTo>
                  <a:lnTo>
                    <a:pt x="656" y="179"/>
                  </a:lnTo>
                  <a:cubicBezTo>
                    <a:pt x="120" y="0"/>
                    <a:pt x="1" y="560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6" name="Google Shape;15716;p7"/>
            <p:cNvSpPr/>
            <p:nvPr/>
          </p:nvSpPr>
          <p:spPr>
            <a:xfrm>
              <a:off x="5043775" y="3858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3"/>
                    <a:pt x="0" y="226"/>
                  </a:cubicBezTo>
                  <a:cubicBezTo>
                    <a:pt x="346" y="202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7" name="Google Shape;15717;p7"/>
            <p:cNvSpPr/>
            <p:nvPr/>
          </p:nvSpPr>
          <p:spPr>
            <a:xfrm>
              <a:off x="6407925" y="3850000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1" y="120"/>
                  </a:moveTo>
                  <a:lnTo>
                    <a:pt x="1" y="346"/>
                  </a:lnTo>
                  <a:cubicBezTo>
                    <a:pt x="394" y="715"/>
                    <a:pt x="1072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8" name="Google Shape;15718;p7"/>
            <p:cNvSpPr/>
            <p:nvPr/>
          </p:nvSpPr>
          <p:spPr>
            <a:xfrm>
              <a:off x="5372675" y="38577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9" name="Google Shape;15719;p7"/>
            <p:cNvSpPr/>
            <p:nvPr/>
          </p:nvSpPr>
          <p:spPr>
            <a:xfrm>
              <a:off x="3650150" y="3838400"/>
              <a:ext cx="29775" cy="28000"/>
            </a:xfrm>
            <a:custGeom>
              <a:avLst/>
              <a:gdLst/>
              <a:ahLst/>
              <a:cxnLst/>
              <a:rect l="l" t="t" r="r" b="b"/>
              <a:pathLst>
                <a:path w="1191" h="1120" extrusionOk="0">
                  <a:moveTo>
                    <a:pt x="1191" y="691"/>
                  </a:moveTo>
                  <a:lnTo>
                    <a:pt x="1191" y="465"/>
                  </a:lnTo>
                  <a:cubicBezTo>
                    <a:pt x="310" y="0"/>
                    <a:pt x="0" y="1120"/>
                    <a:pt x="119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0" name="Google Shape;15720;p7"/>
            <p:cNvSpPr/>
            <p:nvPr/>
          </p:nvSpPr>
          <p:spPr>
            <a:xfrm>
              <a:off x="7368475" y="3847025"/>
              <a:ext cx="17875" cy="8675"/>
            </a:xfrm>
            <a:custGeom>
              <a:avLst/>
              <a:gdLst/>
              <a:ahLst/>
              <a:cxnLst/>
              <a:rect l="l" t="t" r="r" b="b"/>
              <a:pathLst>
                <a:path w="715" h="347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74" y="156"/>
                    <a:pt x="0" y="167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1" name="Google Shape;15721;p7"/>
            <p:cNvSpPr/>
            <p:nvPr/>
          </p:nvSpPr>
          <p:spPr>
            <a:xfrm>
              <a:off x="255675" y="38497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12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2" name="Google Shape;15722;p7"/>
            <p:cNvSpPr/>
            <p:nvPr/>
          </p:nvSpPr>
          <p:spPr>
            <a:xfrm>
              <a:off x="7087175" y="38467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3" name="Google Shape;15723;p7"/>
            <p:cNvSpPr/>
            <p:nvPr/>
          </p:nvSpPr>
          <p:spPr>
            <a:xfrm>
              <a:off x="6810375" y="3839000"/>
              <a:ext cx="31275" cy="16975"/>
            </a:xfrm>
            <a:custGeom>
              <a:avLst/>
              <a:gdLst/>
              <a:ahLst/>
              <a:cxnLst/>
              <a:rect l="l" t="t" r="r" b="b"/>
              <a:pathLst>
                <a:path w="1251" h="679" extrusionOk="0">
                  <a:moveTo>
                    <a:pt x="1072" y="560"/>
                  </a:moveTo>
                  <a:cubicBezTo>
                    <a:pt x="1250" y="179"/>
                    <a:pt x="857" y="72"/>
                    <a:pt x="417" y="0"/>
                  </a:cubicBezTo>
                  <a:cubicBezTo>
                    <a:pt x="0" y="203"/>
                    <a:pt x="191" y="679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4" name="Google Shape;15724;p7"/>
            <p:cNvSpPr/>
            <p:nvPr/>
          </p:nvSpPr>
          <p:spPr>
            <a:xfrm>
              <a:off x="4714875" y="38494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2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5" name="Google Shape;15725;p7"/>
            <p:cNvSpPr/>
            <p:nvPr/>
          </p:nvSpPr>
          <p:spPr>
            <a:xfrm>
              <a:off x="791150" y="38494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96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6" name="Google Shape;15726;p7"/>
            <p:cNvSpPr/>
            <p:nvPr/>
          </p:nvSpPr>
          <p:spPr>
            <a:xfrm>
              <a:off x="7147000" y="38470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8" y="96"/>
                    <a:pt x="442" y="120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7" name="Google Shape;15727;p7"/>
            <p:cNvSpPr/>
            <p:nvPr/>
          </p:nvSpPr>
          <p:spPr>
            <a:xfrm>
              <a:off x="5299450" y="3824700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3"/>
                  </a:moveTo>
                  <a:cubicBezTo>
                    <a:pt x="1668" y="846"/>
                    <a:pt x="25" y="1"/>
                    <a:pt x="1" y="10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8" name="Google Shape;15728;p7"/>
            <p:cNvSpPr/>
            <p:nvPr/>
          </p:nvSpPr>
          <p:spPr>
            <a:xfrm>
              <a:off x="774775" y="38464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80"/>
                    <a:pt x="442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9" name="Google Shape;15729;p7"/>
            <p:cNvSpPr/>
            <p:nvPr/>
          </p:nvSpPr>
          <p:spPr>
            <a:xfrm>
              <a:off x="2782775" y="38384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20"/>
                  </a:moveTo>
                  <a:cubicBezTo>
                    <a:pt x="227" y="60"/>
                    <a:pt x="48" y="0"/>
                    <a:pt x="1" y="120"/>
                  </a:cubicBezTo>
                  <a:cubicBezTo>
                    <a:pt x="12" y="203"/>
                    <a:pt x="191" y="262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0" name="Google Shape;15730;p7"/>
            <p:cNvSpPr/>
            <p:nvPr/>
          </p:nvSpPr>
          <p:spPr>
            <a:xfrm>
              <a:off x="5739700" y="3833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429" y="345"/>
                  </a:lnTo>
                  <a:cubicBezTo>
                    <a:pt x="441" y="191"/>
                    <a:pt x="715" y="17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1" name="Google Shape;15731;p7"/>
            <p:cNvSpPr/>
            <p:nvPr/>
          </p:nvSpPr>
          <p:spPr>
            <a:xfrm>
              <a:off x="5489650" y="3833050"/>
              <a:ext cx="16400" cy="8050"/>
            </a:xfrm>
            <a:custGeom>
              <a:avLst/>
              <a:gdLst/>
              <a:ahLst/>
              <a:cxnLst/>
              <a:rect l="l" t="t" r="r" b="b"/>
              <a:pathLst>
                <a:path w="656" h="322" extrusionOk="0">
                  <a:moveTo>
                    <a:pt x="656" y="119"/>
                  </a:moveTo>
                  <a:cubicBezTo>
                    <a:pt x="430" y="119"/>
                    <a:pt x="394" y="24"/>
                    <a:pt x="215" y="0"/>
                  </a:cubicBezTo>
                  <a:cubicBezTo>
                    <a:pt x="215" y="119"/>
                    <a:pt x="37" y="131"/>
                    <a:pt x="1" y="214"/>
                  </a:cubicBezTo>
                  <a:cubicBezTo>
                    <a:pt x="215" y="214"/>
                    <a:pt x="251" y="310"/>
                    <a:pt x="430" y="322"/>
                  </a:cubicBezTo>
                  <a:cubicBezTo>
                    <a:pt x="430" y="238"/>
                    <a:pt x="608" y="203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2" name="Google Shape;15732;p7"/>
            <p:cNvSpPr/>
            <p:nvPr/>
          </p:nvSpPr>
          <p:spPr>
            <a:xfrm>
              <a:off x="3095325" y="38381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19" y="132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3" name="Google Shape;15733;p7"/>
            <p:cNvSpPr/>
            <p:nvPr/>
          </p:nvSpPr>
          <p:spPr>
            <a:xfrm>
              <a:off x="1989525" y="3835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4" name="Google Shape;15734;p7"/>
            <p:cNvSpPr/>
            <p:nvPr/>
          </p:nvSpPr>
          <p:spPr>
            <a:xfrm>
              <a:off x="6649925" y="3835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5" name="Google Shape;15735;p7"/>
            <p:cNvSpPr/>
            <p:nvPr/>
          </p:nvSpPr>
          <p:spPr>
            <a:xfrm>
              <a:off x="459575" y="38351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6" name="Google Shape;15736;p7"/>
            <p:cNvSpPr/>
            <p:nvPr/>
          </p:nvSpPr>
          <p:spPr>
            <a:xfrm>
              <a:off x="5612000" y="38324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7" name="Google Shape;15737;p7"/>
            <p:cNvSpPr/>
            <p:nvPr/>
          </p:nvSpPr>
          <p:spPr>
            <a:xfrm>
              <a:off x="5405425" y="38273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5" y="108"/>
                    <a:pt x="763" y="13"/>
                  </a:cubicBezTo>
                  <a:cubicBezTo>
                    <a:pt x="417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8" name="Google Shape;15738;p7"/>
            <p:cNvSpPr/>
            <p:nvPr/>
          </p:nvSpPr>
          <p:spPr>
            <a:xfrm>
              <a:off x="5000325" y="38241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12" y="132"/>
                  </a:cubicBezTo>
                  <a:cubicBezTo>
                    <a:pt x="0" y="203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9" name="Google Shape;15739;p7"/>
            <p:cNvSpPr/>
            <p:nvPr/>
          </p:nvSpPr>
          <p:spPr>
            <a:xfrm>
              <a:off x="4603550" y="382172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0" name="Google Shape;15740;p7"/>
            <p:cNvSpPr/>
            <p:nvPr/>
          </p:nvSpPr>
          <p:spPr>
            <a:xfrm>
              <a:off x="1927025" y="382410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19" y="132"/>
                  </a:moveTo>
                  <a:cubicBezTo>
                    <a:pt x="179" y="156"/>
                    <a:pt x="441" y="72"/>
                    <a:pt x="345" y="13"/>
                  </a:cubicBezTo>
                  <a:cubicBezTo>
                    <a:pt x="262" y="1"/>
                    <a:pt x="0" y="84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1" name="Google Shape;15741;p7"/>
            <p:cNvSpPr/>
            <p:nvPr/>
          </p:nvSpPr>
          <p:spPr>
            <a:xfrm>
              <a:off x="684600" y="381905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2" name="Google Shape;15742;p7"/>
            <p:cNvSpPr/>
            <p:nvPr/>
          </p:nvSpPr>
          <p:spPr>
            <a:xfrm>
              <a:off x="4366900" y="38154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3" name="Google Shape;15743;p7"/>
            <p:cNvSpPr/>
            <p:nvPr/>
          </p:nvSpPr>
          <p:spPr>
            <a:xfrm>
              <a:off x="1802600" y="381102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96" y="203"/>
                  </a:moveTo>
                  <a:cubicBezTo>
                    <a:pt x="381" y="203"/>
                    <a:pt x="393" y="357"/>
                    <a:pt x="750" y="322"/>
                  </a:cubicBezTo>
                  <a:cubicBezTo>
                    <a:pt x="1072" y="48"/>
                    <a:pt x="0" y="0"/>
                    <a:pt x="96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4" name="Google Shape;15744;p7"/>
            <p:cNvSpPr/>
            <p:nvPr/>
          </p:nvSpPr>
          <p:spPr>
            <a:xfrm>
              <a:off x="3932325" y="3812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34" y="12"/>
                  </a:cubicBezTo>
                  <a:cubicBezTo>
                    <a:pt x="274" y="1"/>
                    <a:pt x="0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5" name="Google Shape;15745;p7"/>
            <p:cNvSpPr/>
            <p:nvPr/>
          </p:nvSpPr>
          <p:spPr>
            <a:xfrm>
              <a:off x="3440600" y="381012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9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6" name="Google Shape;15746;p7"/>
            <p:cNvSpPr/>
            <p:nvPr/>
          </p:nvSpPr>
          <p:spPr>
            <a:xfrm>
              <a:off x="1212650" y="3810725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5"/>
                  </a:cubicBezTo>
                  <a:cubicBezTo>
                    <a:pt x="167" y="84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7" name="Google Shape;15747;p7"/>
            <p:cNvSpPr/>
            <p:nvPr/>
          </p:nvSpPr>
          <p:spPr>
            <a:xfrm>
              <a:off x="800375" y="3802375"/>
              <a:ext cx="21475" cy="11350"/>
            </a:xfrm>
            <a:custGeom>
              <a:avLst/>
              <a:gdLst/>
              <a:ahLst/>
              <a:cxnLst/>
              <a:rect l="l" t="t" r="r" b="b"/>
              <a:pathLst>
                <a:path w="859" h="454" extrusionOk="0">
                  <a:moveTo>
                    <a:pt x="608" y="453"/>
                  </a:moveTo>
                  <a:cubicBezTo>
                    <a:pt x="739" y="453"/>
                    <a:pt x="858" y="429"/>
                    <a:pt x="822" y="346"/>
                  </a:cubicBezTo>
                  <a:cubicBezTo>
                    <a:pt x="453" y="346"/>
                    <a:pt x="691" y="25"/>
                    <a:pt x="382" y="1"/>
                  </a:cubicBezTo>
                  <a:cubicBezTo>
                    <a:pt x="1" y="227"/>
                    <a:pt x="549" y="227"/>
                    <a:pt x="15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8" name="Google Shape;15748;p7"/>
            <p:cNvSpPr/>
            <p:nvPr/>
          </p:nvSpPr>
          <p:spPr>
            <a:xfrm>
              <a:off x="3761175" y="3804775"/>
              <a:ext cx="11025" cy="7450"/>
            </a:xfrm>
            <a:custGeom>
              <a:avLst/>
              <a:gdLst/>
              <a:ahLst/>
              <a:cxnLst/>
              <a:rect l="l" t="t" r="r" b="b"/>
              <a:pathLst>
                <a:path w="441" h="298" extrusionOk="0">
                  <a:moveTo>
                    <a:pt x="441" y="131"/>
                  </a:moveTo>
                  <a:cubicBezTo>
                    <a:pt x="441" y="12"/>
                    <a:pt x="48" y="0"/>
                    <a:pt x="0" y="131"/>
                  </a:cubicBezTo>
                  <a:cubicBezTo>
                    <a:pt x="262" y="119"/>
                    <a:pt x="346" y="298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9" name="Google Shape;15749;p7"/>
            <p:cNvSpPr/>
            <p:nvPr/>
          </p:nvSpPr>
          <p:spPr>
            <a:xfrm>
              <a:off x="889675" y="3799400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9" y="191"/>
                    <a:pt x="703" y="36"/>
                    <a:pt x="310" y="1"/>
                  </a:cubicBezTo>
                  <a:cubicBezTo>
                    <a:pt x="239" y="156"/>
                    <a:pt x="1" y="215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0" name="Google Shape;15750;p7"/>
            <p:cNvSpPr/>
            <p:nvPr/>
          </p:nvSpPr>
          <p:spPr>
            <a:xfrm>
              <a:off x="3846600" y="3794350"/>
              <a:ext cx="28900" cy="18175"/>
            </a:xfrm>
            <a:custGeom>
              <a:avLst/>
              <a:gdLst/>
              <a:ahLst/>
              <a:cxnLst/>
              <a:rect l="l" t="t" r="r" b="b"/>
              <a:pathLst>
                <a:path w="1156" h="727" extrusionOk="0">
                  <a:moveTo>
                    <a:pt x="1155" y="203"/>
                  </a:moveTo>
                  <a:cubicBezTo>
                    <a:pt x="453" y="274"/>
                    <a:pt x="489" y="0"/>
                    <a:pt x="72" y="203"/>
                  </a:cubicBezTo>
                  <a:cubicBezTo>
                    <a:pt x="0" y="727"/>
                    <a:pt x="1072" y="500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1" name="Google Shape;15751;p7"/>
            <p:cNvSpPr/>
            <p:nvPr/>
          </p:nvSpPr>
          <p:spPr>
            <a:xfrm>
              <a:off x="1157875" y="380180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2" name="Google Shape;15752;p7"/>
            <p:cNvSpPr/>
            <p:nvPr/>
          </p:nvSpPr>
          <p:spPr>
            <a:xfrm>
              <a:off x="4799400" y="37964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3" name="Google Shape;15753;p7"/>
            <p:cNvSpPr/>
            <p:nvPr/>
          </p:nvSpPr>
          <p:spPr>
            <a:xfrm>
              <a:off x="3923400" y="3796425"/>
              <a:ext cx="11925" cy="10150"/>
            </a:xfrm>
            <a:custGeom>
              <a:avLst/>
              <a:gdLst/>
              <a:ahLst/>
              <a:cxnLst/>
              <a:rect l="l" t="t" r="r" b="b"/>
              <a:pathLst>
                <a:path w="477" h="406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62" y="120"/>
                    <a:pt x="215" y="36"/>
                    <a:pt x="48" y="1"/>
                  </a:cubicBezTo>
                  <a:cubicBezTo>
                    <a:pt x="60" y="179"/>
                    <a:pt x="0" y="406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4" name="Google Shape;15754;p7"/>
            <p:cNvSpPr/>
            <p:nvPr/>
          </p:nvSpPr>
          <p:spPr>
            <a:xfrm>
              <a:off x="878075" y="3798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5" name="Google Shape;15755;p7"/>
            <p:cNvSpPr/>
            <p:nvPr/>
          </p:nvSpPr>
          <p:spPr>
            <a:xfrm>
              <a:off x="7174100" y="3793150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32"/>
                  </a:moveTo>
                  <a:cubicBezTo>
                    <a:pt x="393" y="1"/>
                    <a:pt x="203" y="60"/>
                    <a:pt x="0" y="132"/>
                  </a:cubicBezTo>
                  <a:cubicBezTo>
                    <a:pt x="12" y="251"/>
                    <a:pt x="393" y="286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6" name="Google Shape;15756;p7"/>
            <p:cNvSpPr/>
            <p:nvPr/>
          </p:nvSpPr>
          <p:spPr>
            <a:xfrm>
              <a:off x="7345550" y="37901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7" name="Google Shape;15757;p7"/>
            <p:cNvSpPr/>
            <p:nvPr/>
          </p:nvSpPr>
          <p:spPr>
            <a:xfrm>
              <a:off x="7280350" y="3790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8" name="Google Shape;15758;p7"/>
            <p:cNvSpPr/>
            <p:nvPr/>
          </p:nvSpPr>
          <p:spPr>
            <a:xfrm>
              <a:off x="7009800" y="3778875"/>
              <a:ext cx="17875" cy="11925"/>
            </a:xfrm>
            <a:custGeom>
              <a:avLst/>
              <a:gdLst/>
              <a:ahLst/>
              <a:cxnLst/>
              <a:rect l="l" t="t" r="r" b="b"/>
              <a:pathLst>
                <a:path w="715" h="477" extrusionOk="0">
                  <a:moveTo>
                    <a:pt x="715" y="476"/>
                  </a:moveTo>
                  <a:lnTo>
                    <a:pt x="715" y="36"/>
                  </a:lnTo>
                  <a:cubicBezTo>
                    <a:pt x="131" y="0"/>
                    <a:pt x="0" y="179"/>
                    <a:pt x="60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7"/>
            <p:cNvSpPr/>
            <p:nvPr/>
          </p:nvSpPr>
          <p:spPr>
            <a:xfrm>
              <a:off x="1595425" y="37875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7"/>
            <p:cNvSpPr/>
            <p:nvPr/>
          </p:nvSpPr>
          <p:spPr>
            <a:xfrm>
              <a:off x="1576375" y="3774100"/>
              <a:ext cx="18475" cy="13725"/>
            </a:xfrm>
            <a:custGeom>
              <a:avLst/>
              <a:gdLst/>
              <a:ahLst/>
              <a:cxnLst/>
              <a:rect l="l" t="t" r="r" b="b"/>
              <a:pathLst>
                <a:path w="739" h="549" extrusionOk="0">
                  <a:moveTo>
                    <a:pt x="1" y="108"/>
                  </a:moveTo>
                  <a:lnTo>
                    <a:pt x="1" y="548"/>
                  </a:lnTo>
                  <a:lnTo>
                    <a:pt x="655" y="548"/>
                  </a:lnTo>
                  <a:cubicBezTo>
                    <a:pt x="715" y="275"/>
                    <a:pt x="739" y="1"/>
                    <a:pt x="1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1" name="Google Shape;15761;p7"/>
            <p:cNvSpPr/>
            <p:nvPr/>
          </p:nvSpPr>
          <p:spPr>
            <a:xfrm>
              <a:off x="6609450" y="3774100"/>
              <a:ext cx="20850" cy="13425"/>
            </a:xfrm>
            <a:custGeom>
              <a:avLst/>
              <a:gdLst/>
              <a:ahLst/>
              <a:cxnLst/>
              <a:rect l="l" t="t" r="r" b="b"/>
              <a:pathLst>
                <a:path w="834" h="537" extrusionOk="0">
                  <a:moveTo>
                    <a:pt x="215" y="1"/>
                  </a:moveTo>
                  <a:cubicBezTo>
                    <a:pt x="227" y="191"/>
                    <a:pt x="167" y="358"/>
                    <a:pt x="0" y="453"/>
                  </a:cubicBezTo>
                  <a:cubicBezTo>
                    <a:pt x="727" y="537"/>
                    <a:pt x="834" y="13"/>
                    <a:pt x="2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7"/>
            <p:cNvSpPr/>
            <p:nvPr/>
          </p:nvSpPr>
          <p:spPr>
            <a:xfrm>
              <a:off x="3283125" y="377887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30" y="143"/>
                  </a:moveTo>
                  <a:cubicBezTo>
                    <a:pt x="430" y="24"/>
                    <a:pt x="60" y="0"/>
                    <a:pt x="1" y="143"/>
                  </a:cubicBezTo>
                  <a:cubicBezTo>
                    <a:pt x="239" y="143"/>
                    <a:pt x="334" y="298"/>
                    <a:pt x="43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7"/>
            <p:cNvSpPr/>
            <p:nvPr/>
          </p:nvSpPr>
          <p:spPr>
            <a:xfrm>
              <a:off x="1416225" y="37815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7"/>
            <p:cNvSpPr/>
            <p:nvPr/>
          </p:nvSpPr>
          <p:spPr>
            <a:xfrm>
              <a:off x="641425" y="37788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3"/>
                  </a:moveTo>
                  <a:cubicBezTo>
                    <a:pt x="227" y="84"/>
                    <a:pt x="49" y="0"/>
                    <a:pt x="1" y="143"/>
                  </a:cubicBezTo>
                  <a:cubicBezTo>
                    <a:pt x="13" y="215"/>
                    <a:pt x="191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7"/>
            <p:cNvSpPr/>
            <p:nvPr/>
          </p:nvSpPr>
          <p:spPr>
            <a:xfrm>
              <a:off x="413725" y="3775900"/>
              <a:ext cx="21750" cy="10125"/>
            </a:xfrm>
            <a:custGeom>
              <a:avLst/>
              <a:gdLst/>
              <a:ahLst/>
              <a:cxnLst/>
              <a:rect l="l" t="t" r="r" b="b"/>
              <a:pathLst>
                <a:path w="870" h="405" extrusionOk="0">
                  <a:moveTo>
                    <a:pt x="870" y="155"/>
                  </a:moveTo>
                  <a:cubicBezTo>
                    <a:pt x="572" y="0"/>
                    <a:pt x="60" y="0"/>
                    <a:pt x="1" y="262"/>
                  </a:cubicBezTo>
                  <a:cubicBezTo>
                    <a:pt x="286" y="405"/>
                    <a:pt x="810" y="405"/>
                    <a:pt x="87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6" name="Google Shape;15766;p7"/>
            <p:cNvSpPr/>
            <p:nvPr/>
          </p:nvSpPr>
          <p:spPr>
            <a:xfrm>
              <a:off x="3464700" y="376547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1" y="679"/>
                  </a:moveTo>
                  <a:cubicBezTo>
                    <a:pt x="1168" y="0"/>
                    <a:pt x="1" y="596"/>
                    <a:pt x="100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7" name="Google Shape;15767;p7"/>
            <p:cNvSpPr/>
            <p:nvPr/>
          </p:nvSpPr>
          <p:spPr>
            <a:xfrm>
              <a:off x="878975" y="377410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72" y="227"/>
                  </a:moveTo>
                  <a:cubicBezTo>
                    <a:pt x="357" y="227"/>
                    <a:pt x="369" y="370"/>
                    <a:pt x="726" y="334"/>
                  </a:cubicBezTo>
                  <a:cubicBezTo>
                    <a:pt x="1072" y="60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8" name="Google Shape;15768;p7"/>
            <p:cNvSpPr/>
            <p:nvPr/>
          </p:nvSpPr>
          <p:spPr>
            <a:xfrm>
              <a:off x="5693550" y="37759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9" name="Google Shape;15769;p7"/>
            <p:cNvSpPr/>
            <p:nvPr/>
          </p:nvSpPr>
          <p:spPr>
            <a:xfrm>
              <a:off x="4922025" y="376845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751" y="453"/>
                  </a:moveTo>
                  <a:cubicBezTo>
                    <a:pt x="810" y="191"/>
                    <a:pt x="691" y="24"/>
                    <a:pt x="322" y="1"/>
                  </a:cubicBezTo>
                  <a:cubicBezTo>
                    <a:pt x="239" y="155"/>
                    <a:pt x="1" y="215"/>
                    <a:pt x="9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0" name="Google Shape;15770;p7"/>
            <p:cNvSpPr/>
            <p:nvPr/>
          </p:nvSpPr>
          <p:spPr>
            <a:xfrm>
              <a:off x="2498525" y="376457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6" y="382"/>
                  </a:moveTo>
                  <a:cubicBezTo>
                    <a:pt x="1250" y="1"/>
                    <a:pt x="0" y="656"/>
                    <a:pt x="726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1" name="Google Shape;15771;p7"/>
            <p:cNvSpPr/>
            <p:nvPr/>
          </p:nvSpPr>
          <p:spPr>
            <a:xfrm>
              <a:off x="1918075" y="37654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6"/>
                    <a:pt x="49" y="0"/>
                  </a:cubicBezTo>
                  <a:cubicBezTo>
                    <a:pt x="60" y="179"/>
                    <a:pt x="1" y="393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7"/>
            <p:cNvSpPr/>
            <p:nvPr/>
          </p:nvSpPr>
          <p:spPr>
            <a:xfrm>
              <a:off x="1707050" y="37711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7"/>
            <p:cNvSpPr/>
            <p:nvPr/>
          </p:nvSpPr>
          <p:spPr>
            <a:xfrm>
              <a:off x="3356350" y="3767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67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4" name="Google Shape;15774;p7"/>
            <p:cNvSpPr/>
            <p:nvPr/>
          </p:nvSpPr>
          <p:spPr>
            <a:xfrm>
              <a:off x="834625" y="37678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67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7"/>
            <p:cNvSpPr/>
            <p:nvPr/>
          </p:nvSpPr>
          <p:spPr>
            <a:xfrm>
              <a:off x="5712300" y="3763100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6" name="Google Shape;15776;p7"/>
            <p:cNvSpPr/>
            <p:nvPr/>
          </p:nvSpPr>
          <p:spPr>
            <a:xfrm>
              <a:off x="2690800" y="376012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7" name="Google Shape;15777;p7"/>
            <p:cNvSpPr/>
            <p:nvPr/>
          </p:nvSpPr>
          <p:spPr>
            <a:xfrm>
              <a:off x="1846350" y="3757425"/>
              <a:ext cx="26825" cy="9275"/>
            </a:xfrm>
            <a:custGeom>
              <a:avLst/>
              <a:gdLst/>
              <a:ahLst/>
              <a:cxnLst/>
              <a:rect l="l" t="t" r="r" b="b"/>
              <a:pathLst>
                <a:path w="1073" h="371" extrusionOk="0">
                  <a:moveTo>
                    <a:pt x="72" y="227"/>
                  </a:moveTo>
                  <a:cubicBezTo>
                    <a:pt x="358" y="227"/>
                    <a:pt x="370" y="370"/>
                    <a:pt x="727" y="334"/>
                  </a:cubicBezTo>
                  <a:cubicBezTo>
                    <a:pt x="1072" y="49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7"/>
            <p:cNvSpPr/>
            <p:nvPr/>
          </p:nvSpPr>
          <p:spPr>
            <a:xfrm>
              <a:off x="2677100" y="37592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68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9" name="Google Shape;15779;p7"/>
            <p:cNvSpPr/>
            <p:nvPr/>
          </p:nvSpPr>
          <p:spPr>
            <a:xfrm>
              <a:off x="1957075" y="3760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3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7"/>
            <p:cNvSpPr/>
            <p:nvPr/>
          </p:nvSpPr>
          <p:spPr>
            <a:xfrm>
              <a:off x="1842475" y="4446800"/>
              <a:ext cx="40225" cy="16700"/>
            </a:xfrm>
            <a:custGeom>
              <a:avLst/>
              <a:gdLst/>
              <a:ahLst/>
              <a:cxnLst/>
              <a:rect l="l" t="t" r="r" b="b"/>
              <a:pathLst>
                <a:path w="1609" h="668" extrusionOk="0">
                  <a:moveTo>
                    <a:pt x="227" y="668"/>
                  </a:moveTo>
                  <a:cubicBezTo>
                    <a:pt x="1608" y="596"/>
                    <a:pt x="239" y="1"/>
                    <a:pt x="1" y="334"/>
                  </a:cubicBezTo>
                  <a:cubicBezTo>
                    <a:pt x="275" y="358"/>
                    <a:pt x="251" y="513"/>
                    <a:pt x="227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7"/>
            <p:cNvSpPr/>
            <p:nvPr/>
          </p:nvSpPr>
          <p:spPr>
            <a:xfrm>
              <a:off x="7125575" y="4148550"/>
              <a:ext cx="27125" cy="11050"/>
            </a:xfrm>
            <a:custGeom>
              <a:avLst/>
              <a:gdLst/>
              <a:ahLst/>
              <a:cxnLst/>
              <a:rect l="l" t="t" r="r" b="b"/>
              <a:pathLst>
                <a:path w="1085" h="442" extrusionOk="0">
                  <a:moveTo>
                    <a:pt x="1084" y="441"/>
                  </a:moveTo>
                  <a:cubicBezTo>
                    <a:pt x="1013" y="144"/>
                    <a:pt x="525" y="72"/>
                    <a:pt x="1" y="1"/>
                  </a:cubicBezTo>
                  <a:cubicBezTo>
                    <a:pt x="84" y="275"/>
                    <a:pt x="667" y="322"/>
                    <a:pt x="10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7"/>
            <p:cNvSpPr/>
            <p:nvPr/>
          </p:nvSpPr>
          <p:spPr>
            <a:xfrm>
              <a:off x="7380375" y="3914900"/>
              <a:ext cx="29500" cy="16700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239" y="560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191"/>
                    <a:pt x="0" y="143"/>
                    <a:pt x="23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7"/>
            <p:cNvSpPr/>
            <p:nvPr/>
          </p:nvSpPr>
          <p:spPr>
            <a:xfrm>
              <a:off x="858425" y="3840475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65" y="382"/>
                  </a:moveTo>
                  <a:cubicBezTo>
                    <a:pt x="548" y="191"/>
                    <a:pt x="739" y="418"/>
                    <a:pt x="1120" y="382"/>
                  </a:cubicBezTo>
                  <a:lnTo>
                    <a:pt x="1120" y="37"/>
                  </a:lnTo>
                  <a:cubicBezTo>
                    <a:pt x="703" y="1"/>
                    <a:pt x="1" y="358"/>
                    <a:pt x="465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7"/>
            <p:cNvSpPr/>
            <p:nvPr/>
          </p:nvSpPr>
          <p:spPr>
            <a:xfrm>
              <a:off x="837600" y="3774400"/>
              <a:ext cx="29775" cy="11625"/>
            </a:xfrm>
            <a:custGeom>
              <a:avLst/>
              <a:gdLst/>
              <a:ahLst/>
              <a:cxnLst/>
              <a:rect l="l" t="t" r="r" b="b"/>
              <a:pathLst>
                <a:path w="1191" h="465" extrusionOk="0">
                  <a:moveTo>
                    <a:pt x="1084" y="322"/>
                  </a:moveTo>
                  <a:cubicBezTo>
                    <a:pt x="655" y="322"/>
                    <a:pt x="798" y="1"/>
                    <a:pt x="203" y="96"/>
                  </a:cubicBezTo>
                  <a:cubicBezTo>
                    <a:pt x="0" y="382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5" name="Google Shape;15785;p7"/>
            <p:cNvSpPr/>
            <p:nvPr/>
          </p:nvSpPr>
          <p:spPr>
            <a:xfrm>
              <a:off x="7044325" y="5512700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44"/>
                  </a:moveTo>
                  <a:cubicBezTo>
                    <a:pt x="393" y="1"/>
                    <a:pt x="203" y="61"/>
                    <a:pt x="0" y="144"/>
                  </a:cubicBezTo>
                  <a:cubicBezTo>
                    <a:pt x="0" y="263"/>
                    <a:pt x="381" y="287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6" name="Google Shape;15786;p7"/>
            <p:cNvSpPr/>
            <p:nvPr/>
          </p:nvSpPr>
          <p:spPr>
            <a:xfrm>
              <a:off x="6568675" y="55154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55"/>
                  </a:moveTo>
                  <a:cubicBezTo>
                    <a:pt x="155" y="179"/>
                    <a:pt x="429" y="83"/>
                    <a:pt x="322" y="36"/>
                  </a:cubicBezTo>
                  <a:cubicBezTo>
                    <a:pt x="262" y="0"/>
                    <a:pt x="0" y="95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7"/>
            <p:cNvSpPr/>
            <p:nvPr/>
          </p:nvSpPr>
          <p:spPr>
            <a:xfrm>
              <a:off x="2760750" y="551360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191"/>
                    <a:pt x="251" y="263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7"/>
            <p:cNvSpPr/>
            <p:nvPr/>
          </p:nvSpPr>
          <p:spPr>
            <a:xfrm>
              <a:off x="288725" y="55136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95" y="84"/>
                    <a:pt x="0" y="227"/>
                  </a:cubicBezTo>
                  <a:cubicBezTo>
                    <a:pt x="345" y="203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9" name="Google Shape;15789;p7"/>
            <p:cNvSpPr/>
            <p:nvPr/>
          </p:nvSpPr>
          <p:spPr>
            <a:xfrm>
              <a:off x="2307425" y="55127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31" y="156"/>
                  </a:cubicBezTo>
                  <a:cubicBezTo>
                    <a:pt x="191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0" name="Google Shape;15790;p7"/>
            <p:cNvSpPr/>
            <p:nvPr/>
          </p:nvSpPr>
          <p:spPr>
            <a:xfrm>
              <a:off x="5639075" y="55097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80" y="180"/>
                    <a:pt x="453" y="96"/>
                    <a:pt x="346" y="37"/>
                  </a:cubicBezTo>
                  <a:cubicBezTo>
                    <a:pt x="275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7"/>
            <p:cNvSpPr/>
            <p:nvPr/>
          </p:nvSpPr>
          <p:spPr>
            <a:xfrm>
              <a:off x="4302300" y="5509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80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7"/>
            <p:cNvSpPr/>
            <p:nvPr/>
          </p:nvSpPr>
          <p:spPr>
            <a:xfrm>
              <a:off x="1641850" y="5496350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656" y="0"/>
                  </a:moveTo>
                  <a:cubicBezTo>
                    <a:pt x="465" y="203"/>
                    <a:pt x="144" y="334"/>
                    <a:pt x="1" y="572"/>
                  </a:cubicBezTo>
                  <a:cubicBezTo>
                    <a:pt x="453" y="572"/>
                    <a:pt x="127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3" name="Google Shape;15793;p7"/>
            <p:cNvSpPr/>
            <p:nvPr/>
          </p:nvSpPr>
          <p:spPr>
            <a:xfrm>
              <a:off x="1514475" y="5507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44"/>
                  </a:moveTo>
                  <a:cubicBezTo>
                    <a:pt x="155" y="167"/>
                    <a:pt x="429" y="84"/>
                    <a:pt x="321" y="25"/>
                  </a:cubicBezTo>
                  <a:cubicBezTo>
                    <a:pt x="262" y="1"/>
                    <a:pt x="0" y="84"/>
                    <a:pt x="9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4" name="Google Shape;15794;p7"/>
            <p:cNvSpPr/>
            <p:nvPr/>
          </p:nvSpPr>
          <p:spPr>
            <a:xfrm>
              <a:off x="1057850" y="55043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8" y="179"/>
                    <a:pt x="429" y="84"/>
                    <a:pt x="310" y="24"/>
                  </a:cubicBezTo>
                  <a:cubicBezTo>
                    <a:pt x="263" y="1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5" name="Google Shape;15795;p7"/>
            <p:cNvSpPr/>
            <p:nvPr/>
          </p:nvSpPr>
          <p:spPr>
            <a:xfrm>
              <a:off x="2356825" y="55017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96" y="131"/>
                  </a:moveTo>
                  <a:cubicBezTo>
                    <a:pt x="155" y="167"/>
                    <a:pt x="429" y="72"/>
                    <a:pt x="322" y="12"/>
                  </a:cubicBezTo>
                  <a:cubicBezTo>
                    <a:pt x="263" y="0"/>
                    <a:pt x="1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6" name="Google Shape;15796;p7"/>
            <p:cNvSpPr/>
            <p:nvPr/>
          </p:nvSpPr>
          <p:spPr>
            <a:xfrm>
              <a:off x="2462800" y="54963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7" name="Google Shape;15797;p7"/>
            <p:cNvSpPr/>
            <p:nvPr/>
          </p:nvSpPr>
          <p:spPr>
            <a:xfrm>
              <a:off x="5375650" y="54930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214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7"/>
            <p:cNvSpPr/>
            <p:nvPr/>
          </p:nvSpPr>
          <p:spPr>
            <a:xfrm>
              <a:off x="3533175" y="54930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214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9" name="Google Shape;15799;p7"/>
            <p:cNvSpPr/>
            <p:nvPr/>
          </p:nvSpPr>
          <p:spPr>
            <a:xfrm>
              <a:off x="622975" y="54957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0" name="Google Shape;15800;p7"/>
            <p:cNvSpPr/>
            <p:nvPr/>
          </p:nvSpPr>
          <p:spPr>
            <a:xfrm>
              <a:off x="4522575" y="548800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20"/>
                  </a:moveTo>
                  <a:cubicBezTo>
                    <a:pt x="429" y="120"/>
                    <a:pt x="405" y="25"/>
                    <a:pt x="227" y="1"/>
                  </a:cubicBezTo>
                  <a:cubicBezTo>
                    <a:pt x="227" y="120"/>
                    <a:pt x="48" y="132"/>
                    <a:pt x="1" y="215"/>
                  </a:cubicBezTo>
                  <a:cubicBezTo>
                    <a:pt x="227" y="215"/>
                    <a:pt x="251" y="310"/>
                    <a:pt x="429" y="334"/>
                  </a:cubicBezTo>
                  <a:cubicBezTo>
                    <a:pt x="429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1" name="Google Shape;15801;p7"/>
            <p:cNvSpPr/>
            <p:nvPr/>
          </p:nvSpPr>
          <p:spPr>
            <a:xfrm>
              <a:off x="4024300" y="5488000"/>
              <a:ext cx="26525" cy="15800"/>
            </a:xfrm>
            <a:custGeom>
              <a:avLst/>
              <a:gdLst/>
              <a:ahLst/>
              <a:cxnLst/>
              <a:rect l="l" t="t" r="r" b="b"/>
              <a:pathLst>
                <a:path w="1061" h="632" extrusionOk="0">
                  <a:moveTo>
                    <a:pt x="1013" y="239"/>
                  </a:moveTo>
                  <a:cubicBezTo>
                    <a:pt x="1060" y="156"/>
                    <a:pt x="691" y="1"/>
                    <a:pt x="584" y="13"/>
                  </a:cubicBezTo>
                  <a:cubicBezTo>
                    <a:pt x="1" y="96"/>
                    <a:pt x="715" y="632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7"/>
            <p:cNvSpPr/>
            <p:nvPr/>
          </p:nvSpPr>
          <p:spPr>
            <a:xfrm>
              <a:off x="528025" y="5479075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8" y="477"/>
                  </a:moveTo>
                  <a:cubicBezTo>
                    <a:pt x="1263" y="96"/>
                    <a:pt x="84" y="1"/>
                    <a:pt x="1" y="251"/>
                  </a:cubicBezTo>
                  <a:cubicBezTo>
                    <a:pt x="346" y="310"/>
                    <a:pt x="179" y="608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7"/>
            <p:cNvSpPr/>
            <p:nvPr/>
          </p:nvSpPr>
          <p:spPr>
            <a:xfrm>
              <a:off x="848600" y="5468075"/>
              <a:ext cx="39625" cy="18475"/>
            </a:xfrm>
            <a:custGeom>
              <a:avLst/>
              <a:gdLst/>
              <a:ahLst/>
              <a:cxnLst/>
              <a:rect l="l" t="t" r="r" b="b"/>
              <a:pathLst>
                <a:path w="1585" h="739" extrusionOk="0">
                  <a:moveTo>
                    <a:pt x="1299" y="691"/>
                  </a:moveTo>
                  <a:cubicBezTo>
                    <a:pt x="1477" y="560"/>
                    <a:pt x="1584" y="393"/>
                    <a:pt x="1525" y="119"/>
                  </a:cubicBezTo>
                  <a:cubicBezTo>
                    <a:pt x="810" y="179"/>
                    <a:pt x="513" y="48"/>
                    <a:pt x="1" y="0"/>
                  </a:cubicBezTo>
                  <a:cubicBezTo>
                    <a:pt x="263" y="333"/>
                    <a:pt x="346" y="738"/>
                    <a:pt x="1299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7"/>
            <p:cNvSpPr/>
            <p:nvPr/>
          </p:nvSpPr>
          <p:spPr>
            <a:xfrm>
              <a:off x="1138225" y="5465675"/>
              <a:ext cx="56875" cy="14325"/>
            </a:xfrm>
            <a:custGeom>
              <a:avLst/>
              <a:gdLst/>
              <a:ahLst/>
              <a:cxnLst/>
              <a:rect l="l" t="t" r="r" b="b"/>
              <a:pathLst>
                <a:path w="2275" h="573" extrusionOk="0">
                  <a:moveTo>
                    <a:pt x="798" y="560"/>
                  </a:moveTo>
                  <a:cubicBezTo>
                    <a:pt x="739" y="156"/>
                    <a:pt x="2275" y="572"/>
                    <a:pt x="1894" y="1"/>
                  </a:cubicBezTo>
                  <a:cubicBezTo>
                    <a:pt x="1274" y="60"/>
                    <a:pt x="763" y="156"/>
                    <a:pt x="143" y="215"/>
                  </a:cubicBezTo>
                  <a:cubicBezTo>
                    <a:pt x="1" y="537"/>
                    <a:pt x="608" y="441"/>
                    <a:pt x="79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7"/>
            <p:cNvSpPr/>
            <p:nvPr/>
          </p:nvSpPr>
          <p:spPr>
            <a:xfrm>
              <a:off x="5481625" y="54734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7"/>
            <p:cNvSpPr/>
            <p:nvPr/>
          </p:nvSpPr>
          <p:spPr>
            <a:xfrm>
              <a:off x="5419125" y="54686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0" y="215"/>
                  </a:moveTo>
                  <a:lnTo>
                    <a:pt x="441" y="215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7" name="Google Shape;15807;p7"/>
            <p:cNvSpPr/>
            <p:nvPr/>
          </p:nvSpPr>
          <p:spPr>
            <a:xfrm>
              <a:off x="4332375" y="54677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70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8" name="Google Shape;15808;p7"/>
            <p:cNvSpPr/>
            <p:nvPr/>
          </p:nvSpPr>
          <p:spPr>
            <a:xfrm>
              <a:off x="6521050" y="5457350"/>
              <a:ext cx="35150" cy="16700"/>
            </a:xfrm>
            <a:custGeom>
              <a:avLst/>
              <a:gdLst/>
              <a:ahLst/>
              <a:cxnLst/>
              <a:rect l="l" t="t" r="r" b="b"/>
              <a:pathLst>
                <a:path w="1406" h="668" extrusionOk="0">
                  <a:moveTo>
                    <a:pt x="715" y="0"/>
                  </a:moveTo>
                  <a:cubicBezTo>
                    <a:pt x="679" y="215"/>
                    <a:pt x="0" y="72"/>
                    <a:pt x="60" y="346"/>
                  </a:cubicBezTo>
                  <a:cubicBezTo>
                    <a:pt x="441" y="667"/>
                    <a:pt x="1405" y="167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7"/>
            <p:cNvSpPr/>
            <p:nvPr/>
          </p:nvSpPr>
          <p:spPr>
            <a:xfrm>
              <a:off x="5476275" y="54648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31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0" name="Google Shape;15810;p7"/>
            <p:cNvSpPr/>
            <p:nvPr/>
          </p:nvSpPr>
          <p:spPr>
            <a:xfrm>
              <a:off x="7364900" y="54600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1" name="Google Shape;15811;p7"/>
            <p:cNvSpPr/>
            <p:nvPr/>
          </p:nvSpPr>
          <p:spPr>
            <a:xfrm>
              <a:off x="4811600" y="5449900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393" y="632"/>
                  </a:moveTo>
                  <a:cubicBezTo>
                    <a:pt x="465" y="477"/>
                    <a:pt x="703" y="406"/>
                    <a:pt x="608" y="179"/>
                  </a:cubicBezTo>
                  <a:cubicBezTo>
                    <a:pt x="1" y="1"/>
                    <a:pt x="1" y="668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2" name="Google Shape;15812;p7"/>
            <p:cNvSpPr/>
            <p:nvPr/>
          </p:nvSpPr>
          <p:spPr>
            <a:xfrm>
              <a:off x="4470775" y="5459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68" y="179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3" name="Google Shape;15813;p7"/>
            <p:cNvSpPr/>
            <p:nvPr/>
          </p:nvSpPr>
          <p:spPr>
            <a:xfrm>
              <a:off x="2202350" y="5449900"/>
              <a:ext cx="37525" cy="17900"/>
            </a:xfrm>
            <a:custGeom>
              <a:avLst/>
              <a:gdLst/>
              <a:ahLst/>
              <a:cxnLst/>
              <a:rect l="l" t="t" r="r" b="b"/>
              <a:pathLst>
                <a:path w="1501" h="716" extrusionOk="0">
                  <a:moveTo>
                    <a:pt x="191" y="406"/>
                  </a:moveTo>
                  <a:cubicBezTo>
                    <a:pt x="536" y="715"/>
                    <a:pt x="1477" y="406"/>
                    <a:pt x="1501" y="179"/>
                  </a:cubicBezTo>
                  <a:cubicBezTo>
                    <a:pt x="1060" y="251"/>
                    <a:pt x="0" y="1"/>
                    <a:pt x="191" y="4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4" name="Google Shape;15814;p7"/>
            <p:cNvSpPr/>
            <p:nvPr/>
          </p:nvSpPr>
          <p:spPr>
            <a:xfrm>
              <a:off x="1336175" y="544485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8" y="500"/>
                  </a:moveTo>
                  <a:cubicBezTo>
                    <a:pt x="834" y="334"/>
                    <a:pt x="726" y="0"/>
                    <a:pt x="60" y="60"/>
                  </a:cubicBezTo>
                  <a:cubicBezTo>
                    <a:pt x="0" y="310"/>
                    <a:pt x="119" y="477"/>
                    <a:pt x="488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5" name="Google Shape;15815;p7"/>
            <p:cNvSpPr/>
            <p:nvPr/>
          </p:nvSpPr>
          <p:spPr>
            <a:xfrm>
              <a:off x="7215175" y="5450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36"/>
                  </a:cubicBezTo>
                  <a:cubicBezTo>
                    <a:pt x="274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6" name="Google Shape;15816;p7"/>
            <p:cNvSpPr/>
            <p:nvPr/>
          </p:nvSpPr>
          <p:spPr>
            <a:xfrm>
              <a:off x="7258625" y="54481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7" name="Google Shape;15817;p7"/>
            <p:cNvSpPr/>
            <p:nvPr/>
          </p:nvSpPr>
          <p:spPr>
            <a:xfrm>
              <a:off x="5652775" y="543830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536"/>
                  </a:moveTo>
                  <a:cubicBezTo>
                    <a:pt x="834" y="631"/>
                    <a:pt x="834" y="0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8" name="Google Shape;15818;p7"/>
            <p:cNvSpPr/>
            <p:nvPr/>
          </p:nvSpPr>
          <p:spPr>
            <a:xfrm>
              <a:off x="2266950" y="544515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60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9" name="Google Shape;15819;p7"/>
            <p:cNvSpPr/>
            <p:nvPr/>
          </p:nvSpPr>
          <p:spPr>
            <a:xfrm>
              <a:off x="882550" y="5429075"/>
              <a:ext cx="32750" cy="19375"/>
            </a:xfrm>
            <a:custGeom>
              <a:avLst/>
              <a:gdLst/>
              <a:ahLst/>
              <a:cxnLst/>
              <a:rect l="l" t="t" r="r" b="b"/>
              <a:pathLst>
                <a:path w="1310" h="775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67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7"/>
            <p:cNvSpPr/>
            <p:nvPr/>
          </p:nvSpPr>
          <p:spPr>
            <a:xfrm>
              <a:off x="5041700" y="54368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7"/>
                  </a:moveTo>
                  <a:cubicBezTo>
                    <a:pt x="262" y="1"/>
                    <a:pt x="0" y="96"/>
                    <a:pt x="95" y="144"/>
                  </a:cubicBezTo>
                  <a:cubicBezTo>
                    <a:pt x="155" y="168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7"/>
            <p:cNvSpPr/>
            <p:nvPr/>
          </p:nvSpPr>
          <p:spPr>
            <a:xfrm>
              <a:off x="4978300" y="5434725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15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03"/>
                    <a:pt x="238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7"/>
            <p:cNvSpPr/>
            <p:nvPr/>
          </p:nvSpPr>
          <p:spPr>
            <a:xfrm>
              <a:off x="1294500" y="5424600"/>
              <a:ext cx="16100" cy="14325"/>
            </a:xfrm>
            <a:custGeom>
              <a:avLst/>
              <a:gdLst/>
              <a:ahLst/>
              <a:cxnLst/>
              <a:rect l="l" t="t" r="r" b="b"/>
              <a:pathLst>
                <a:path w="644" h="573" extrusionOk="0">
                  <a:moveTo>
                    <a:pt x="429" y="525"/>
                  </a:moveTo>
                  <a:cubicBezTo>
                    <a:pt x="441" y="453"/>
                    <a:pt x="465" y="394"/>
                    <a:pt x="643" y="406"/>
                  </a:cubicBezTo>
                  <a:lnTo>
                    <a:pt x="643" y="179"/>
                  </a:lnTo>
                  <a:cubicBezTo>
                    <a:pt x="107" y="1"/>
                    <a:pt x="0" y="572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7"/>
            <p:cNvSpPr/>
            <p:nvPr/>
          </p:nvSpPr>
          <p:spPr>
            <a:xfrm>
              <a:off x="4340400" y="54314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55"/>
                    <a:pt x="441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7"/>
            <p:cNvSpPr/>
            <p:nvPr/>
          </p:nvSpPr>
          <p:spPr>
            <a:xfrm>
              <a:off x="265500" y="542610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727" y="346"/>
                  </a:moveTo>
                  <a:lnTo>
                    <a:pt x="727" y="0"/>
                  </a:lnTo>
                  <a:lnTo>
                    <a:pt x="286" y="0"/>
                  </a:lnTo>
                  <a:cubicBezTo>
                    <a:pt x="274" y="155"/>
                    <a:pt x="0" y="167"/>
                    <a:pt x="8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5" name="Google Shape;15825;p7"/>
            <p:cNvSpPr/>
            <p:nvPr/>
          </p:nvSpPr>
          <p:spPr>
            <a:xfrm>
              <a:off x="6853825" y="5425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6" name="Google Shape;15826;p7"/>
            <p:cNvSpPr/>
            <p:nvPr/>
          </p:nvSpPr>
          <p:spPr>
            <a:xfrm>
              <a:off x="4370175" y="5421025"/>
              <a:ext cx="18175" cy="13725"/>
            </a:xfrm>
            <a:custGeom>
              <a:avLst/>
              <a:gdLst/>
              <a:ahLst/>
              <a:cxnLst/>
              <a:rect l="l" t="t" r="r" b="b"/>
              <a:pathLst>
                <a:path w="727" h="549" extrusionOk="0">
                  <a:moveTo>
                    <a:pt x="667" y="441"/>
                  </a:moveTo>
                  <a:cubicBezTo>
                    <a:pt x="727" y="191"/>
                    <a:pt x="620" y="25"/>
                    <a:pt x="227" y="1"/>
                  </a:cubicBezTo>
                  <a:cubicBezTo>
                    <a:pt x="274" y="191"/>
                    <a:pt x="1" y="549"/>
                    <a:pt x="6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7"/>
            <p:cNvSpPr/>
            <p:nvPr/>
          </p:nvSpPr>
          <p:spPr>
            <a:xfrm>
              <a:off x="3330175" y="5409425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5"/>
                  </a:moveTo>
                  <a:cubicBezTo>
                    <a:pt x="1810" y="465"/>
                    <a:pt x="715" y="143"/>
                    <a:pt x="83" y="1"/>
                  </a:cubicBezTo>
                  <a:cubicBezTo>
                    <a:pt x="0" y="536"/>
                    <a:pt x="476" y="774"/>
                    <a:pt x="1167" y="9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8" name="Google Shape;15828;p7"/>
            <p:cNvSpPr/>
            <p:nvPr/>
          </p:nvSpPr>
          <p:spPr>
            <a:xfrm>
              <a:off x="6872875" y="542282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46" y="24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9" name="Google Shape;15829;p7"/>
            <p:cNvSpPr/>
            <p:nvPr/>
          </p:nvSpPr>
          <p:spPr>
            <a:xfrm>
              <a:off x="655725" y="542282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31"/>
                  </a:moveTo>
                  <a:cubicBezTo>
                    <a:pt x="155" y="167"/>
                    <a:pt x="429" y="72"/>
                    <a:pt x="322" y="24"/>
                  </a:cubicBezTo>
                  <a:cubicBezTo>
                    <a:pt x="262" y="0"/>
                    <a:pt x="0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0" name="Google Shape;15830;p7"/>
            <p:cNvSpPr/>
            <p:nvPr/>
          </p:nvSpPr>
          <p:spPr>
            <a:xfrm>
              <a:off x="4302300" y="54198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1" name="Google Shape;15831;p7"/>
            <p:cNvSpPr/>
            <p:nvPr/>
          </p:nvSpPr>
          <p:spPr>
            <a:xfrm>
              <a:off x="1506125" y="5410925"/>
              <a:ext cx="27700" cy="15500"/>
            </a:xfrm>
            <a:custGeom>
              <a:avLst/>
              <a:gdLst/>
              <a:ahLst/>
              <a:cxnLst/>
              <a:rect l="l" t="t" r="r" b="b"/>
              <a:pathLst>
                <a:path w="1108" h="620" extrusionOk="0">
                  <a:moveTo>
                    <a:pt x="882" y="500"/>
                  </a:moveTo>
                  <a:cubicBezTo>
                    <a:pt x="1108" y="214"/>
                    <a:pt x="155" y="0"/>
                    <a:pt x="1" y="274"/>
                  </a:cubicBezTo>
                  <a:cubicBezTo>
                    <a:pt x="346" y="322"/>
                    <a:pt x="191" y="619"/>
                    <a:pt x="882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2" name="Google Shape;15832;p7"/>
            <p:cNvSpPr/>
            <p:nvPr/>
          </p:nvSpPr>
          <p:spPr>
            <a:xfrm>
              <a:off x="454800" y="5417450"/>
              <a:ext cx="18775" cy="6000"/>
            </a:xfrm>
            <a:custGeom>
              <a:avLst/>
              <a:gdLst/>
              <a:ahLst/>
              <a:cxnLst/>
              <a:rect l="l" t="t" r="r" b="b"/>
              <a:pathLst>
                <a:path w="751" h="240" extrusionOk="0">
                  <a:moveTo>
                    <a:pt x="537" y="239"/>
                  </a:moveTo>
                  <a:cubicBezTo>
                    <a:pt x="537" y="120"/>
                    <a:pt x="715" y="108"/>
                    <a:pt x="751" y="13"/>
                  </a:cubicBezTo>
                  <a:cubicBezTo>
                    <a:pt x="417" y="37"/>
                    <a:pt x="1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3" name="Google Shape;15833;p7"/>
            <p:cNvSpPr/>
            <p:nvPr/>
          </p:nvSpPr>
          <p:spPr>
            <a:xfrm>
              <a:off x="2223475" y="541745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75" y="37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4" name="Google Shape;15834;p7"/>
            <p:cNvSpPr/>
            <p:nvPr/>
          </p:nvSpPr>
          <p:spPr>
            <a:xfrm>
              <a:off x="1726400" y="54171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4" y="24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67"/>
                    <a:pt x="429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5" name="Google Shape;15835;p7"/>
            <p:cNvSpPr/>
            <p:nvPr/>
          </p:nvSpPr>
          <p:spPr>
            <a:xfrm>
              <a:off x="5737025" y="54055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45" y="36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7"/>
            <p:cNvSpPr/>
            <p:nvPr/>
          </p:nvSpPr>
          <p:spPr>
            <a:xfrm>
              <a:off x="4544000" y="53981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07"/>
                  </a:moveTo>
                  <a:lnTo>
                    <a:pt x="1" y="333"/>
                  </a:lnTo>
                  <a:cubicBezTo>
                    <a:pt x="406" y="714"/>
                    <a:pt x="1072" y="0"/>
                    <a:pt x="1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7" name="Google Shape;15837;p7"/>
            <p:cNvSpPr/>
            <p:nvPr/>
          </p:nvSpPr>
          <p:spPr>
            <a:xfrm>
              <a:off x="3715325" y="54055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8" name="Google Shape;15838;p7"/>
            <p:cNvSpPr/>
            <p:nvPr/>
          </p:nvSpPr>
          <p:spPr>
            <a:xfrm>
              <a:off x="2168425" y="5400800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4" y="346"/>
                  </a:moveTo>
                  <a:cubicBezTo>
                    <a:pt x="441" y="191"/>
                    <a:pt x="572" y="84"/>
                    <a:pt x="691" y="0"/>
                  </a:cubicBezTo>
                  <a:lnTo>
                    <a:pt x="36" y="0"/>
                  </a:lnTo>
                  <a:cubicBezTo>
                    <a:pt x="48" y="179"/>
                    <a:pt x="0" y="405"/>
                    <a:pt x="46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9" name="Google Shape;15839;p7"/>
            <p:cNvSpPr/>
            <p:nvPr/>
          </p:nvSpPr>
          <p:spPr>
            <a:xfrm>
              <a:off x="4340400" y="54028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0" name="Google Shape;15840;p7"/>
            <p:cNvSpPr/>
            <p:nvPr/>
          </p:nvSpPr>
          <p:spPr>
            <a:xfrm>
              <a:off x="2625625" y="54002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48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1" name="Google Shape;15841;p7"/>
            <p:cNvSpPr/>
            <p:nvPr/>
          </p:nvSpPr>
          <p:spPr>
            <a:xfrm>
              <a:off x="2560725" y="54008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7"/>
            <p:cNvSpPr/>
            <p:nvPr/>
          </p:nvSpPr>
          <p:spPr>
            <a:xfrm>
              <a:off x="2190150" y="5397825"/>
              <a:ext cx="16975" cy="9250"/>
            </a:xfrm>
            <a:custGeom>
              <a:avLst/>
              <a:gdLst/>
              <a:ahLst/>
              <a:cxnLst/>
              <a:rect l="l" t="t" r="r" b="b"/>
              <a:pathLst>
                <a:path w="679" h="370" extrusionOk="0">
                  <a:moveTo>
                    <a:pt x="679" y="34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50"/>
                    <a:pt x="203" y="369"/>
                    <a:pt x="67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3" name="Google Shape;15843;p7"/>
            <p:cNvSpPr/>
            <p:nvPr/>
          </p:nvSpPr>
          <p:spPr>
            <a:xfrm>
              <a:off x="1701975" y="53975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4" name="Google Shape;15844;p7"/>
            <p:cNvSpPr/>
            <p:nvPr/>
          </p:nvSpPr>
          <p:spPr>
            <a:xfrm>
              <a:off x="7158325" y="53951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7"/>
            <p:cNvSpPr/>
            <p:nvPr/>
          </p:nvSpPr>
          <p:spPr>
            <a:xfrm>
              <a:off x="4628550" y="53918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4" y="36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7"/>
            <p:cNvSpPr/>
            <p:nvPr/>
          </p:nvSpPr>
          <p:spPr>
            <a:xfrm>
              <a:off x="2180025" y="538680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429" y="334"/>
                  </a:moveTo>
                  <a:cubicBezTo>
                    <a:pt x="429" y="215"/>
                    <a:pt x="608" y="203"/>
                    <a:pt x="655" y="120"/>
                  </a:cubicBezTo>
                  <a:cubicBezTo>
                    <a:pt x="429" y="120"/>
                    <a:pt x="393" y="24"/>
                    <a:pt x="227" y="1"/>
                  </a:cubicBezTo>
                  <a:cubicBezTo>
                    <a:pt x="227" y="120"/>
                    <a:pt x="36" y="132"/>
                    <a:pt x="0" y="215"/>
                  </a:cubicBezTo>
                  <a:cubicBezTo>
                    <a:pt x="227" y="239"/>
                    <a:pt x="262" y="322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7"/>
            <p:cNvSpPr/>
            <p:nvPr/>
          </p:nvSpPr>
          <p:spPr>
            <a:xfrm>
              <a:off x="1625500" y="5379950"/>
              <a:ext cx="23225" cy="17600"/>
            </a:xfrm>
            <a:custGeom>
              <a:avLst/>
              <a:gdLst/>
              <a:ahLst/>
              <a:cxnLst/>
              <a:rect l="l" t="t" r="r" b="b"/>
              <a:pathLst>
                <a:path w="929" h="704" extrusionOk="0">
                  <a:moveTo>
                    <a:pt x="881" y="608"/>
                  </a:moveTo>
                  <a:cubicBezTo>
                    <a:pt x="929" y="287"/>
                    <a:pt x="917" y="1"/>
                    <a:pt x="226" y="48"/>
                  </a:cubicBezTo>
                  <a:cubicBezTo>
                    <a:pt x="226" y="215"/>
                    <a:pt x="119" y="298"/>
                    <a:pt x="0" y="394"/>
                  </a:cubicBezTo>
                  <a:cubicBezTo>
                    <a:pt x="441" y="394"/>
                    <a:pt x="286" y="703"/>
                    <a:pt x="881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7"/>
            <p:cNvSpPr/>
            <p:nvPr/>
          </p:nvSpPr>
          <p:spPr>
            <a:xfrm>
              <a:off x="7155650" y="5388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9" name="Google Shape;15849;p7"/>
            <p:cNvSpPr/>
            <p:nvPr/>
          </p:nvSpPr>
          <p:spPr>
            <a:xfrm>
              <a:off x="6987175" y="5388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6"/>
                  </a:moveTo>
                  <a:cubicBezTo>
                    <a:pt x="167" y="180"/>
                    <a:pt x="429" y="84"/>
                    <a:pt x="322" y="37"/>
                  </a:cubicBezTo>
                  <a:cubicBezTo>
                    <a:pt x="262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0" name="Google Shape;15850;p7"/>
            <p:cNvSpPr/>
            <p:nvPr/>
          </p:nvSpPr>
          <p:spPr>
            <a:xfrm>
              <a:off x="4441025" y="5386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5" y="48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1" name="Google Shape;15851;p7"/>
            <p:cNvSpPr/>
            <p:nvPr/>
          </p:nvSpPr>
          <p:spPr>
            <a:xfrm>
              <a:off x="2729200" y="53769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3"/>
                  </a:moveTo>
                  <a:cubicBezTo>
                    <a:pt x="441" y="429"/>
                    <a:pt x="465" y="370"/>
                    <a:pt x="655" y="394"/>
                  </a:cubicBezTo>
                  <a:lnTo>
                    <a:pt x="655" y="167"/>
                  </a:lnTo>
                  <a:cubicBezTo>
                    <a:pt x="119" y="1"/>
                    <a:pt x="0" y="548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2" name="Google Shape;15852;p7"/>
            <p:cNvSpPr/>
            <p:nvPr/>
          </p:nvSpPr>
          <p:spPr>
            <a:xfrm>
              <a:off x="6560325" y="5384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79" y="84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3" name="Google Shape;15853;p7"/>
            <p:cNvSpPr/>
            <p:nvPr/>
          </p:nvSpPr>
          <p:spPr>
            <a:xfrm>
              <a:off x="4533300" y="5377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203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7"/>
            <p:cNvSpPr/>
            <p:nvPr/>
          </p:nvSpPr>
          <p:spPr>
            <a:xfrm>
              <a:off x="1346275" y="5375500"/>
              <a:ext cx="18500" cy="10725"/>
            </a:xfrm>
            <a:custGeom>
              <a:avLst/>
              <a:gdLst/>
              <a:ahLst/>
              <a:cxnLst/>
              <a:rect l="l" t="t" r="r" b="b"/>
              <a:pathLst>
                <a:path w="740" h="429" extrusionOk="0">
                  <a:moveTo>
                    <a:pt x="739" y="119"/>
                  </a:moveTo>
                  <a:cubicBezTo>
                    <a:pt x="442" y="119"/>
                    <a:pt x="263" y="60"/>
                    <a:pt x="84" y="0"/>
                  </a:cubicBezTo>
                  <a:cubicBezTo>
                    <a:pt x="1" y="357"/>
                    <a:pt x="680" y="429"/>
                    <a:pt x="739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7"/>
            <p:cNvSpPr/>
            <p:nvPr/>
          </p:nvSpPr>
          <p:spPr>
            <a:xfrm>
              <a:off x="3519775" y="537787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6" name="Google Shape;15856;p7"/>
            <p:cNvSpPr/>
            <p:nvPr/>
          </p:nvSpPr>
          <p:spPr>
            <a:xfrm>
              <a:off x="1401350" y="5359425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2"/>
                    <a:pt x="977" y="762"/>
                    <a:pt x="1584" y="643"/>
                  </a:cubicBezTo>
                  <a:cubicBezTo>
                    <a:pt x="1406" y="322"/>
                    <a:pt x="1227" y="0"/>
                    <a:pt x="274" y="84"/>
                  </a:cubicBezTo>
                  <a:cubicBezTo>
                    <a:pt x="96" y="215"/>
                    <a:pt x="1" y="393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7" name="Google Shape;15857;p7"/>
            <p:cNvSpPr/>
            <p:nvPr/>
          </p:nvSpPr>
          <p:spPr>
            <a:xfrm>
              <a:off x="1794250" y="5366575"/>
              <a:ext cx="5400" cy="6550"/>
            </a:xfrm>
            <a:custGeom>
              <a:avLst/>
              <a:gdLst/>
              <a:ahLst/>
              <a:cxnLst/>
              <a:rect l="l" t="t" r="r" b="b"/>
              <a:pathLst>
                <a:path w="216" h="262" extrusionOk="0">
                  <a:moveTo>
                    <a:pt x="215" y="131"/>
                  </a:moveTo>
                  <a:cubicBezTo>
                    <a:pt x="215" y="71"/>
                    <a:pt x="37" y="0"/>
                    <a:pt x="1" y="131"/>
                  </a:cubicBezTo>
                  <a:cubicBezTo>
                    <a:pt x="1" y="191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8" name="Google Shape;15858;p7"/>
            <p:cNvSpPr/>
            <p:nvPr/>
          </p:nvSpPr>
          <p:spPr>
            <a:xfrm>
              <a:off x="4038875" y="53668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63" y="37"/>
                    <a:pt x="1" y="1"/>
                    <a:pt x="1" y="120"/>
                  </a:cubicBezTo>
                  <a:cubicBezTo>
                    <a:pt x="168" y="96"/>
                    <a:pt x="430" y="120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9" name="Google Shape;15859;p7"/>
            <p:cNvSpPr/>
            <p:nvPr/>
          </p:nvSpPr>
          <p:spPr>
            <a:xfrm>
              <a:off x="1870150" y="5363575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3" y="215"/>
                    <a:pt x="180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0" name="Google Shape;15860;p7"/>
            <p:cNvSpPr/>
            <p:nvPr/>
          </p:nvSpPr>
          <p:spPr>
            <a:xfrm>
              <a:off x="1546600" y="536657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79" y="167"/>
                    <a:pt x="453" y="71"/>
                    <a:pt x="346" y="12"/>
                  </a:cubicBezTo>
                  <a:cubicBezTo>
                    <a:pt x="287" y="0"/>
                    <a:pt x="1" y="71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7"/>
            <p:cNvSpPr/>
            <p:nvPr/>
          </p:nvSpPr>
          <p:spPr>
            <a:xfrm>
              <a:off x="4168675" y="5358825"/>
              <a:ext cx="16675" cy="6575"/>
            </a:xfrm>
            <a:custGeom>
              <a:avLst/>
              <a:gdLst/>
              <a:ahLst/>
              <a:cxnLst/>
              <a:rect l="l" t="t" r="r" b="b"/>
              <a:pathLst>
                <a:path w="667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191"/>
                    <a:pt x="238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7"/>
            <p:cNvSpPr/>
            <p:nvPr/>
          </p:nvSpPr>
          <p:spPr>
            <a:xfrm>
              <a:off x="3337900" y="53615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51" y="24"/>
                    <a:pt x="1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7"/>
            <p:cNvSpPr/>
            <p:nvPr/>
          </p:nvSpPr>
          <p:spPr>
            <a:xfrm>
              <a:off x="1949050" y="5360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34" y="37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4" name="Google Shape;15864;p7"/>
            <p:cNvSpPr/>
            <p:nvPr/>
          </p:nvSpPr>
          <p:spPr>
            <a:xfrm>
              <a:off x="6935675" y="53588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20"/>
                  </a:cubicBezTo>
                  <a:cubicBezTo>
                    <a:pt x="167" y="84"/>
                    <a:pt x="417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5" name="Google Shape;15865;p7"/>
            <p:cNvSpPr/>
            <p:nvPr/>
          </p:nvSpPr>
          <p:spPr>
            <a:xfrm>
              <a:off x="4571100" y="53502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19"/>
                  </a:moveTo>
                  <a:cubicBezTo>
                    <a:pt x="227" y="60"/>
                    <a:pt x="48" y="0"/>
                    <a:pt x="0" y="119"/>
                  </a:cubicBezTo>
                  <a:cubicBezTo>
                    <a:pt x="0" y="179"/>
                    <a:pt x="191" y="238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7"/>
            <p:cNvSpPr/>
            <p:nvPr/>
          </p:nvSpPr>
          <p:spPr>
            <a:xfrm>
              <a:off x="1837725" y="53502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07"/>
                  </a:cubicBezTo>
                  <a:cubicBezTo>
                    <a:pt x="167" y="95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7"/>
            <p:cNvSpPr/>
            <p:nvPr/>
          </p:nvSpPr>
          <p:spPr>
            <a:xfrm>
              <a:off x="1381125" y="5346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7"/>
            <p:cNvSpPr/>
            <p:nvPr/>
          </p:nvSpPr>
          <p:spPr>
            <a:xfrm>
              <a:off x="3639125" y="53469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7"/>
            <p:cNvSpPr/>
            <p:nvPr/>
          </p:nvSpPr>
          <p:spPr>
            <a:xfrm>
              <a:off x="2163950" y="5337700"/>
              <a:ext cx="16100" cy="16675"/>
            </a:xfrm>
            <a:custGeom>
              <a:avLst/>
              <a:gdLst/>
              <a:ahLst/>
              <a:cxnLst/>
              <a:rect l="l" t="t" r="r" b="b"/>
              <a:pathLst>
                <a:path w="644" h="667" extrusionOk="0">
                  <a:moveTo>
                    <a:pt x="643" y="155"/>
                  </a:moveTo>
                  <a:cubicBezTo>
                    <a:pt x="0" y="0"/>
                    <a:pt x="0" y="667"/>
                    <a:pt x="643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7"/>
            <p:cNvSpPr/>
            <p:nvPr/>
          </p:nvSpPr>
          <p:spPr>
            <a:xfrm>
              <a:off x="5411075" y="5343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31"/>
                  </a:cubicBezTo>
                  <a:cubicBezTo>
                    <a:pt x="167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1" name="Google Shape;15871;p7"/>
            <p:cNvSpPr/>
            <p:nvPr/>
          </p:nvSpPr>
          <p:spPr>
            <a:xfrm>
              <a:off x="5133975" y="53439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1" y="24"/>
                  </a:moveTo>
                  <a:cubicBezTo>
                    <a:pt x="262" y="0"/>
                    <a:pt x="0" y="83"/>
                    <a:pt x="95" y="131"/>
                  </a:cubicBezTo>
                  <a:cubicBezTo>
                    <a:pt x="179" y="179"/>
                    <a:pt x="441" y="83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7"/>
            <p:cNvSpPr/>
            <p:nvPr/>
          </p:nvSpPr>
          <p:spPr>
            <a:xfrm>
              <a:off x="1992500" y="5336200"/>
              <a:ext cx="20550" cy="8350"/>
            </a:xfrm>
            <a:custGeom>
              <a:avLst/>
              <a:gdLst/>
              <a:ahLst/>
              <a:cxnLst/>
              <a:rect l="l" t="t" r="r" b="b"/>
              <a:pathLst>
                <a:path w="822" h="334" extrusionOk="0">
                  <a:moveTo>
                    <a:pt x="120" y="334"/>
                  </a:moveTo>
                  <a:lnTo>
                    <a:pt x="774" y="334"/>
                  </a:lnTo>
                  <a:cubicBezTo>
                    <a:pt x="739" y="203"/>
                    <a:pt x="822" y="12"/>
                    <a:pt x="548" y="1"/>
                  </a:cubicBezTo>
                  <a:cubicBezTo>
                    <a:pt x="536" y="179"/>
                    <a:pt x="0" y="84"/>
                    <a:pt x="120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7"/>
            <p:cNvSpPr/>
            <p:nvPr/>
          </p:nvSpPr>
          <p:spPr>
            <a:xfrm>
              <a:off x="2307425" y="5338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31" y="156"/>
                  </a:cubicBezTo>
                  <a:cubicBezTo>
                    <a:pt x="191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7"/>
            <p:cNvSpPr/>
            <p:nvPr/>
          </p:nvSpPr>
          <p:spPr>
            <a:xfrm>
              <a:off x="3607575" y="5327275"/>
              <a:ext cx="23550" cy="12525"/>
            </a:xfrm>
            <a:custGeom>
              <a:avLst/>
              <a:gdLst/>
              <a:ahLst/>
              <a:cxnLst/>
              <a:rect l="l" t="t" r="r" b="b"/>
              <a:pathLst>
                <a:path w="942" h="501" extrusionOk="0">
                  <a:moveTo>
                    <a:pt x="941" y="477"/>
                  </a:moveTo>
                  <a:lnTo>
                    <a:pt x="941" y="24"/>
                  </a:lnTo>
                  <a:cubicBezTo>
                    <a:pt x="525" y="0"/>
                    <a:pt x="465" y="143"/>
                    <a:pt x="72" y="131"/>
                  </a:cubicBezTo>
                  <a:cubicBezTo>
                    <a:pt x="1" y="429"/>
                    <a:pt x="370" y="500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5" name="Google Shape;15875;p7"/>
            <p:cNvSpPr/>
            <p:nvPr/>
          </p:nvSpPr>
          <p:spPr>
            <a:xfrm>
              <a:off x="1315925" y="5329350"/>
              <a:ext cx="21750" cy="11650"/>
            </a:xfrm>
            <a:custGeom>
              <a:avLst/>
              <a:gdLst/>
              <a:ahLst/>
              <a:cxnLst/>
              <a:rect l="l" t="t" r="r" b="b"/>
              <a:pathLst>
                <a:path w="870" h="466" extrusionOk="0">
                  <a:moveTo>
                    <a:pt x="870" y="394"/>
                  </a:moveTo>
                  <a:lnTo>
                    <a:pt x="870" y="48"/>
                  </a:lnTo>
                  <a:cubicBezTo>
                    <a:pt x="536" y="60"/>
                    <a:pt x="60" y="1"/>
                    <a:pt x="1" y="167"/>
                  </a:cubicBezTo>
                  <a:cubicBezTo>
                    <a:pt x="441" y="167"/>
                    <a:pt x="274" y="465"/>
                    <a:pt x="870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6" name="Google Shape;15876;p7"/>
            <p:cNvSpPr/>
            <p:nvPr/>
          </p:nvSpPr>
          <p:spPr>
            <a:xfrm>
              <a:off x="1663875" y="5318650"/>
              <a:ext cx="32775" cy="17275"/>
            </a:xfrm>
            <a:custGeom>
              <a:avLst/>
              <a:gdLst/>
              <a:ahLst/>
              <a:cxnLst/>
              <a:rect l="l" t="t" r="r" b="b"/>
              <a:pathLst>
                <a:path w="1311" h="691" extrusionOk="0">
                  <a:moveTo>
                    <a:pt x="1" y="250"/>
                  </a:moveTo>
                  <a:cubicBezTo>
                    <a:pt x="239" y="500"/>
                    <a:pt x="596" y="691"/>
                    <a:pt x="1311" y="691"/>
                  </a:cubicBezTo>
                  <a:lnTo>
                    <a:pt x="1311" y="131"/>
                  </a:lnTo>
                  <a:cubicBezTo>
                    <a:pt x="930" y="203"/>
                    <a:pt x="13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7" name="Google Shape;15877;p7"/>
            <p:cNvSpPr/>
            <p:nvPr/>
          </p:nvSpPr>
          <p:spPr>
            <a:xfrm>
              <a:off x="875700" y="5319225"/>
              <a:ext cx="36325" cy="17300"/>
            </a:xfrm>
            <a:custGeom>
              <a:avLst/>
              <a:gdLst/>
              <a:ahLst/>
              <a:cxnLst/>
              <a:rect l="l" t="t" r="r" b="b"/>
              <a:pathLst>
                <a:path w="1453" h="692" extrusionOk="0">
                  <a:moveTo>
                    <a:pt x="1096" y="1"/>
                  </a:moveTo>
                  <a:cubicBezTo>
                    <a:pt x="405" y="37"/>
                    <a:pt x="48" y="215"/>
                    <a:pt x="0" y="572"/>
                  </a:cubicBezTo>
                  <a:cubicBezTo>
                    <a:pt x="429" y="537"/>
                    <a:pt x="476" y="691"/>
                    <a:pt x="881" y="691"/>
                  </a:cubicBezTo>
                  <a:cubicBezTo>
                    <a:pt x="1024" y="441"/>
                    <a:pt x="1453" y="180"/>
                    <a:pt x="109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7"/>
            <p:cNvSpPr/>
            <p:nvPr/>
          </p:nvSpPr>
          <p:spPr>
            <a:xfrm>
              <a:off x="4631225" y="5324900"/>
              <a:ext cx="11925" cy="9250"/>
            </a:xfrm>
            <a:custGeom>
              <a:avLst/>
              <a:gdLst/>
              <a:ahLst/>
              <a:cxnLst/>
              <a:rect l="l" t="t" r="r" b="b"/>
              <a:pathLst>
                <a:path w="477" h="370" extrusionOk="0">
                  <a:moveTo>
                    <a:pt x="429" y="345"/>
                  </a:moveTo>
                  <a:cubicBezTo>
                    <a:pt x="393" y="214"/>
                    <a:pt x="477" y="36"/>
                    <a:pt x="215" y="0"/>
                  </a:cubicBezTo>
                  <a:cubicBezTo>
                    <a:pt x="203" y="72"/>
                    <a:pt x="191" y="131"/>
                    <a:pt x="0" y="119"/>
                  </a:cubicBezTo>
                  <a:cubicBezTo>
                    <a:pt x="24" y="250"/>
                    <a:pt x="60" y="369"/>
                    <a:pt x="42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7"/>
            <p:cNvSpPr/>
            <p:nvPr/>
          </p:nvSpPr>
          <p:spPr>
            <a:xfrm>
              <a:off x="2155900" y="5329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7"/>
            <p:cNvSpPr/>
            <p:nvPr/>
          </p:nvSpPr>
          <p:spPr>
            <a:xfrm>
              <a:off x="3451600" y="532460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7"/>
            <p:cNvSpPr/>
            <p:nvPr/>
          </p:nvSpPr>
          <p:spPr>
            <a:xfrm>
              <a:off x="1987150" y="5324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7"/>
            <p:cNvSpPr/>
            <p:nvPr/>
          </p:nvSpPr>
          <p:spPr>
            <a:xfrm>
              <a:off x="3125675" y="53219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5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7"/>
            <p:cNvSpPr/>
            <p:nvPr/>
          </p:nvSpPr>
          <p:spPr>
            <a:xfrm>
              <a:off x="3753425" y="53186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108" y="131"/>
                  </a:moveTo>
                  <a:cubicBezTo>
                    <a:pt x="168" y="167"/>
                    <a:pt x="429" y="72"/>
                    <a:pt x="334" y="12"/>
                  </a:cubicBezTo>
                  <a:cubicBezTo>
                    <a:pt x="275" y="0"/>
                    <a:pt x="1" y="83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7"/>
            <p:cNvSpPr/>
            <p:nvPr/>
          </p:nvSpPr>
          <p:spPr>
            <a:xfrm>
              <a:off x="2894700" y="53186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7"/>
            <p:cNvSpPr/>
            <p:nvPr/>
          </p:nvSpPr>
          <p:spPr>
            <a:xfrm>
              <a:off x="5791200" y="53129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25"/>
                  </a:moveTo>
                  <a:cubicBezTo>
                    <a:pt x="274" y="1"/>
                    <a:pt x="0" y="96"/>
                    <a:pt x="119" y="144"/>
                  </a:cubicBezTo>
                  <a:cubicBezTo>
                    <a:pt x="179" y="168"/>
                    <a:pt x="452" y="96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7"/>
            <p:cNvSpPr/>
            <p:nvPr/>
          </p:nvSpPr>
          <p:spPr>
            <a:xfrm>
              <a:off x="2139550" y="53129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5"/>
                  </a:moveTo>
                  <a:cubicBezTo>
                    <a:pt x="262" y="1"/>
                    <a:pt x="0" y="96"/>
                    <a:pt x="95" y="144"/>
                  </a:cubicBezTo>
                  <a:cubicBezTo>
                    <a:pt x="155" y="168"/>
                    <a:pt x="429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7"/>
            <p:cNvSpPr/>
            <p:nvPr/>
          </p:nvSpPr>
          <p:spPr>
            <a:xfrm>
              <a:off x="4652650" y="53082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8" name="Google Shape;15888;p7"/>
            <p:cNvSpPr/>
            <p:nvPr/>
          </p:nvSpPr>
          <p:spPr>
            <a:xfrm>
              <a:off x="3742425" y="52966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334" y="0"/>
                  </a:moveTo>
                  <a:cubicBezTo>
                    <a:pt x="0" y="167"/>
                    <a:pt x="96" y="512"/>
                    <a:pt x="774" y="453"/>
                  </a:cubicBezTo>
                  <a:cubicBezTo>
                    <a:pt x="834" y="191"/>
                    <a:pt x="715" y="36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9" name="Google Shape;15889;p7"/>
            <p:cNvSpPr/>
            <p:nvPr/>
          </p:nvSpPr>
          <p:spPr>
            <a:xfrm>
              <a:off x="2845575" y="53043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7"/>
            <p:cNvSpPr/>
            <p:nvPr/>
          </p:nvSpPr>
          <p:spPr>
            <a:xfrm>
              <a:off x="6392450" y="5286200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2" y="762"/>
                  </a:moveTo>
                  <a:cubicBezTo>
                    <a:pt x="572" y="429"/>
                    <a:pt x="1120" y="417"/>
                    <a:pt x="1060" y="96"/>
                  </a:cubicBezTo>
                  <a:cubicBezTo>
                    <a:pt x="1" y="0"/>
                    <a:pt x="96" y="786"/>
                    <a:pt x="632" y="7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7"/>
            <p:cNvSpPr/>
            <p:nvPr/>
          </p:nvSpPr>
          <p:spPr>
            <a:xfrm>
              <a:off x="2313075" y="530197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08" y="131"/>
                  </a:moveTo>
                  <a:cubicBezTo>
                    <a:pt x="167" y="155"/>
                    <a:pt x="441" y="72"/>
                    <a:pt x="334" y="12"/>
                  </a:cubicBezTo>
                  <a:cubicBezTo>
                    <a:pt x="274" y="0"/>
                    <a:pt x="0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7"/>
            <p:cNvSpPr/>
            <p:nvPr/>
          </p:nvSpPr>
          <p:spPr>
            <a:xfrm>
              <a:off x="1677275" y="53016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0"/>
                    <a:pt x="1" y="96"/>
                    <a:pt x="120" y="155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3" name="Google Shape;15893;p7"/>
            <p:cNvSpPr/>
            <p:nvPr/>
          </p:nvSpPr>
          <p:spPr>
            <a:xfrm>
              <a:off x="4084125" y="5285600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798" y="679"/>
                  </a:moveTo>
                  <a:cubicBezTo>
                    <a:pt x="977" y="548"/>
                    <a:pt x="1072" y="382"/>
                    <a:pt x="1013" y="120"/>
                  </a:cubicBezTo>
                  <a:cubicBezTo>
                    <a:pt x="715" y="120"/>
                    <a:pt x="536" y="48"/>
                    <a:pt x="358" y="1"/>
                  </a:cubicBezTo>
                  <a:cubicBezTo>
                    <a:pt x="1" y="179"/>
                    <a:pt x="96" y="715"/>
                    <a:pt x="79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4" name="Google Shape;15894;p7"/>
            <p:cNvSpPr/>
            <p:nvPr/>
          </p:nvSpPr>
          <p:spPr>
            <a:xfrm>
              <a:off x="2343725" y="5290075"/>
              <a:ext cx="15500" cy="16675"/>
            </a:xfrm>
            <a:custGeom>
              <a:avLst/>
              <a:gdLst/>
              <a:ahLst/>
              <a:cxnLst/>
              <a:rect l="l" t="t" r="r" b="b"/>
              <a:pathLst>
                <a:path w="620" h="667" extrusionOk="0">
                  <a:moveTo>
                    <a:pt x="620" y="500"/>
                  </a:moveTo>
                  <a:lnTo>
                    <a:pt x="620" y="155"/>
                  </a:lnTo>
                  <a:cubicBezTo>
                    <a:pt x="1" y="0"/>
                    <a:pt x="1" y="667"/>
                    <a:pt x="620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5" name="Google Shape;15895;p7"/>
            <p:cNvSpPr/>
            <p:nvPr/>
          </p:nvSpPr>
          <p:spPr>
            <a:xfrm>
              <a:off x="5345900" y="5296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7"/>
            <p:cNvSpPr/>
            <p:nvPr/>
          </p:nvSpPr>
          <p:spPr>
            <a:xfrm>
              <a:off x="2277050" y="5290950"/>
              <a:ext cx="17300" cy="8975"/>
            </a:xfrm>
            <a:custGeom>
              <a:avLst/>
              <a:gdLst/>
              <a:ahLst/>
              <a:cxnLst/>
              <a:rect l="l" t="t" r="r" b="b"/>
              <a:pathLst>
                <a:path w="692" h="359" extrusionOk="0">
                  <a:moveTo>
                    <a:pt x="691" y="346"/>
                  </a:moveTo>
                  <a:lnTo>
                    <a:pt x="691" y="1"/>
                  </a:lnTo>
                  <a:lnTo>
                    <a:pt x="37" y="1"/>
                  </a:lnTo>
                  <a:cubicBezTo>
                    <a:pt x="1" y="263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7" name="Google Shape;15897;p7"/>
            <p:cNvSpPr/>
            <p:nvPr/>
          </p:nvSpPr>
          <p:spPr>
            <a:xfrm>
              <a:off x="1646925" y="5287975"/>
              <a:ext cx="11325" cy="10150"/>
            </a:xfrm>
            <a:custGeom>
              <a:avLst/>
              <a:gdLst/>
              <a:ahLst/>
              <a:cxnLst/>
              <a:rect l="l" t="t" r="r" b="b"/>
              <a:pathLst>
                <a:path w="453" h="406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0" y="120"/>
                    <a:pt x="203" y="37"/>
                    <a:pt x="24" y="1"/>
                  </a:cubicBezTo>
                  <a:cubicBezTo>
                    <a:pt x="36" y="203"/>
                    <a:pt x="0" y="40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8" name="Google Shape;15898;p7"/>
            <p:cNvSpPr/>
            <p:nvPr/>
          </p:nvSpPr>
          <p:spPr>
            <a:xfrm>
              <a:off x="1462675" y="5293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5"/>
                    <a:pt x="429" y="119"/>
                    <a:pt x="429" y="0"/>
                  </a:cubicBezTo>
                  <a:cubicBezTo>
                    <a:pt x="262" y="48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9" name="Google Shape;15899;p7"/>
            <p:cNvSpPr/>
            <p:nvPr/>
          </p:nvSpPr>
          <p:spPr>
            <a:xfrm>
              <a:off x="6815725" y="52876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15"/>
                    <a:pt x="191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0" name="Google Shape;15900;p7"/>
            <p:cNvSpPr/>
            <p:nvPr/>
          </p:nvSpPr>
          <p:spPr>
            <a:xfrm>
              <a:off x="6079625" y="52903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1" name="Google Shape;15901;p7"/>
            <p:cNvSpPr/>
            <p:nvPr/>
          </p:nvSpPr>
          <p:spPr>
            <a:xfrm>
              <a:off x="2006200" y="5287975"/>
              <a:ext cx="16375" cy="5975"/>
            </a:xfrm>
            <a:custGeom>
              <a:avLst/>
              <a:gdLst/>
              <a:ahLst/>
              <a:cxnLst/>
              <a:rect l="l" t="t" r="r" b="b"/>
              <a:pathLst>
                <a:path w="655" h="239" extrusionOk="0">
                  <a:moveTo>
                    <a:pt x="0" y="239"/>
                  </a:moveTo>
                  <a:cubicBezTo>
                    <a:pt x="369" y="239"/>
                    <a:pt x="572" y="156"/>
                    <a:pt x="655" y="25"/>
                  </a:cubicBezTo>
                  <a:cubicBezTo>
                    <a:pt x="286" y="1"/>
                    <a:pt x="95" y="108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2" name="Google Shape;15902;p7"/>
            <p:cNvSpPr/>
            <p:nvPr/>
          </p:nvSpPr>
          <p:spPr>
            <a:xfrm>
              <a:off x="2294325" y="52826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20"/>
                  </a:moveTo>
                  <a:cubicBezTo>
                    <a:pt x="429" y="120"/>
                    <a:pt x="393" y="24"/>
                    <a:pt x="215" y="0"/>
                  </a:cubicBezTo>
                  <a:cubicBezTo>
                    <a:pt x="215" y="120"/>
                    <a:pt x="36" y="131"/>
                    <a:pt x="0" y="215"/>
                  </a:cubicBezTo>
                  <a:cubicBezTo>
                    <a:pt x="215" y="215"/>
                    <a:pt x="250" y="310"/>
                    <a:pt x="429" y="334"/>
                  </a:cubicBezTo>
                  <a:cubicBezTo>
                    <a:pt x="429" y="239"/>
                    <a:pt x="608" y="203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7"/>
            <p:cNvSpPr/>
            <p:nvPr/>
          </p:nvSpPr>
          <p:spPr>
            <a:xfrm>
              <a:off x="5039000" y="5275175"/>
              <a:ext cx="21175" cy="15500"/>
            </a:xfrm>
            <a:custGeom>
              <a:avLst/>
              <a:gdLst/>
              <a:ahLst/>
              <a:cxnLst/>
              <a:rect l="l" t="t" r="r" b="b"/>
              <a:pathLst>
                <a:path w="847" h="620" extrusionOk="0">
                  <a:moveTo>
                    <a:pt x="1" y="84"/>
                  </a:moveTo>
                  <a:lnTo>
                    <a:pt x="1" y="537"/>
                  </a:lnTo>
                  <a:cubicBezTo>
                    <a:pt x="846" y="620"/>
                    <a:pt x="846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7"/>
            <p:cNvSpPr/>
            <p:nvPr/>
          </p:nvSpPr>
          <p:spPr>
            <a:xfrm>
              <a:off x="4542225" y="5271325"/>
              <a:ext cx="27700" cy="16675"/>
            </a:xfrm>
            <a:custGeom>
              <a:avLst/>
              <a:gdLst/>
              <a:ahLst/>
              <a:cxnLst/>
              <a:rect l="l" t="t" r="r" b="b"/>
              <a:pathLst>
                <a:path w="1108" h="667" extrusionOk="0">
                  <a:moveTo>
                    <a:pt x="953" y="0"/>
                  </a:moveTo>
                  <a:lnTo>
                    <a:pt x="96" y="0"/>
                  </a:lnTo>
                  <a:cubicBezTo>
                    <a:pt x="0" y="393"/>
                    <a:pt x="465" y="476"/>
                    <a:pt x="750" y="667"/>
                  </a:cubicBezTo>
                  <a:cubicBezTo>
                    <a:pt x="727" y="417"/>
                    <a:pt x="1108" y="357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5" name="Google Shape;15905;p7"/>
            <p:cNvSpPr/>
            <p:nvPr/>
          </p:nvSpPr>
          <p:spPr>
            <a:xfrm>
              <a:off x="2492550" y="52790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6" name="Google Shape;15906;p7"/>
            <p:cNvSpPr/>
            <p:nvPr/>
          </p:nvSpPr>
          <p:spPr>
            <a:xfrm>
              <a:off x="6190950" y="5271325"/>
              <a:ext cx="16375" cy="8650"/>
            </a:xfrm>
            <a:custGeom>
              <a:avLst/>
              <a:gdLst/>
              <a:ahLst/>
              <a:cxnLst/>
              <a:rect l="l" t="t" r="r" b="b"/>
              <a:pathLst>
                <a:path w="655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65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7" name="Google Shape;15907;p7"/>
            <p:cNvSpPr/>
            <p:nvPr/>
          </p:nvSpPr>
          <p:spPr>
            <a:xfrm>
              <a:off x="6728800" y="5271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8" name="Google Shape;15908;p7"/>
            <p:cNvSpPr/>
            <p:nvPr/>
          </p:nvSpPr>
          <p:spPr>
            <a:xfrm>
              <a:off x="4210050" y="526805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7" y="131"/>
                  </a:moveTo>
                  <a:cubicBezTo>
                    <a:pt x="167" y="167"/>
                    <a:pt x="429" y="72"/>
                    <a:pt x="321" y="12"/>
                  </a:cubicBezTo>
                  <a:cubicBezTo>
                    <a:pt x="262" y="0"/>
                    <a:pt x="0" y="72"/>
                    <a:pt x="10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7"/>
            <p:cNvSpPr/>
            <p:nvPr/>
          </p:nvSpPr>
          <p:spPr>
            <a:xfrm>
              <a:off x="1254300" y="5244825"/>
              <a:ext cx="40825" cy="28900"/>
            </a:xfrm>
            <a:custGeom>
              <a:avLst/>
              <a:gdLst/>
              <a:ahLst/>
              <a:cxnLst/>
              <a:rect l="l" t="t" r="r" b="b"/>
              <a:pathLst>
                <a:path w="1633" h="1156" extrusionOk="0">
                  <a:moveTo>
                    <a:pt x="501" y="739"/>
                  </a:moveTo>
                  <a:cubicBezTo>
                    <a:pt x="656" y="870"/>
                    <a:pt x="370" y="1155"/>
                    <a:pt x="930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1" y="620"/>
                    <a:pt x="382" y="620"/>
                    <a:pt x="501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0" name="Google Shape;15910;p7"/>
            <p:cNvSpPr/>
            <p:nvPr/>
          </p:nvSpPr>
          <p:spPr>
            <a:xfrm>
              <a:off x="5728675" y="526327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1" name="Google Shape;15911;p7"/>
            <p:cNvSpPr/>
            <p:nvPr/>
          </p:nvSpPr>
          <p:spPr>
            <a:xfrm>
              <a:off x="2502975" y="5260300"/>
              <a:ext cx="22950" cy="9850"/>
            </a:xfrm>
            <a:custGeom>
              <a:avLst/>
              <a:gdLst/>
              <a:ahLst/>
              <a:cxnLst/>
              <a:rect l="l" t="t" r="r" b="b"/>
              <a:pathLst>
                <a:path w="918" h="394" extrusionOk="0">
                  <a:moveTo>
                    <a:pt x="775" y="334"/>
                  </a:moveTo>
                  <a:cubicBezTo>
                    <a:pt x="917" y="36"/>
                    <a:pt x="322" y="120"/>
                    <a:pt x="120" y="1"/>
                  </a:cubicBezTo>
                  <a:cubicBezTo>
                    <a:pt x="1" y="298"/>
                    <a:pt x="227" y="393"/>
                    <a:pt x="77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2" name="Google Shape;15912;p7"/>
            <p:cNvSpPr/>
            <p:nvPr/>
          </p:nvSpPr>
          <p:spPr>
            <a:xfrm>
              <a:off x="1470700" y="5265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7" y="179"/>
                    <a:pt x="441" y="83"/>
                    <a:pt x="334" y="24"/>
                  </a:cubicBezTo>
                  <a:cubicBezTo>
                    <a:pt x="275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3" name="Google Shape;15913;p7"/>
            <p:cNvSpPr/>
            <p:nvPr/>
          </p:nvSpPr>
          <p:spPr>
            <a:xfrm>
              <a:off x="2424400" y="52597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72"/>
                    <a:pt x="48" y="1"/>
                    <a:pt x="0" y="144"/>
                  </a:cubicBezTo>
                  <a:cubicBezTo>
                    <a:pt x="12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4" name="Google Shape;15914;p7"/>
            <p:cNvSpPr/>
            <p:nvPr/>
          </p:nvSpPr>
          <p:spPr>
            <a:xfrm>
              <a:off x="992675" y="52623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5" name="Google Shape;15915;p7"/>
            <p:cNvSpPr/>
            <p:nvPr/>
          </p:nvSpPr>
          <p:spPr>
            <a:xfrm>
              <a:off x="720625" y="52623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8"/>
                    <a:pt x="452" y="72"/>
                    <a:pt x="345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6" name="Google Shape;15916;p7"/>
            <p:cNvSpPr/>
            <p:nvPr/>
          </p:nvSpPr>
          <p:spPr>
            <a:xfrm>
              <a:off x="587850" y="5253750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70" y="36"/>
                  </a:moveTo>
                  <a:cubicBezTo>
                    <a:pt x="370" y="1"/>
                    <a:pt x="48" y="60"/>
                    <a:pt x="1" y="263"/>
                  </a:cubicBezTo>
                  <a:cubicBezTo>
                    <a:pt x="310" y="286"/>
                    <a:pt x="370" y="441"/>
                    <a:pt x="656" y="477"/>
                  </a:cubicBezTo>
                  <a:cubicBezTo>
                    <a:pt x="596" y="274"/>
                    <a:pt x="894" y="239"/>
                    <a:pt x="87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7" name="Google Shape;15917;p7"/>
            <p:cNvSpPr/>
            <p:nvPr/>
          </p:nvSpPr>
          <p:spPr>
            <a:xfrm>
              <a:off x="1848425" y="5252850"/>
              <a:ext cx="30700" cy="12525"/>
            </a:xfrm>
            <a:custGeom>
              <a:avLst/>
              <a:gdLst/>
              <a:ahLst/>
              <a:cxnLst/>
              <a:rect l="l" t="t" r="r" b="b"/>
              <a:pathLst>
                <a:path w="1228" h="501" extrusionOk="0">
                  <a:moveTo>
                    <a:pt x="1084" y="418"/>
                  </a:moveTo>
                  <a:cubicBezTo>
                    <a:pt x="1227" y="144"/>
                    <a:pt x="48" y="1"/>
                    <a:pt x="1" y="191"/>
                  </a:cubicBezTo>
                  <a:cubicBezTo>
                    <a:pt x="418" y="239"/>
                    <a:pt x="406" y="501"/>
                    <a:pt x="1084" y="4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8" name="Google Shape;15918;p7"/>
            <p:cNvSpPr/>
            <p:nvPr/>
          </p:nvSpPr>
          <p:spPr>
            <a:xfrm>
              <a:off x="7038975" y="52576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72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9" name="Google Shape;15919;p7"/>
            <p:cNvSpPr/>
            <p:nvPr/>
          </p:nvSpPr>
          <p:spPr>
            <a:xfrm>
              <a:off x="369375" y="525465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6" y="0"/>
                  </a:lnTo>
                  <a:cubicBezTo>
                    <a:pt x="1" y="203"/>
                    <a:pt x="239" y="262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0" name="Google Shape;15920;p7"/>
            <p:cNvSpPr/>
            <p:nvPr/>
          </p:nvSpPr>
          <p:spPr>
            <a:xfrm>
              <a:off x="4609500" y="52484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03"/>
                    <a:pt x="167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1" name="Google Shape;15921;p7"/>
            <p:cNvSpPr/>
            <p:nvPr/>
          </p:nvSpPr>
          <p:spPr>
            <a:xfrm>
              <a:off x="3919525" y="52490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2" name="Google Shape;15922;p7"/>
            <p:cNvSpPr/>
            <p:nvPr/>
          </p:nvSpPr>
          <p:spPr>
            <a:xfrm>
              <a:off x="2122575" y="5235300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48"/>
                  </a:moveTo>
                  <a:cubicBezTo>
                    <a:pt x="1286" y="0"/>
                    <a:pt x="0" y="250"/>
                    <a:pt x="120" y="667"/>
                  </a:cubicBezTo>
                  <a:cubicBezTo>
                    <a:pt x="739" y="750"/>
                    <a:pt x="691" y="500"/>
                    <a:pt x="1215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3" name="Google Shape;15923;p7"/>
            <p:cNvSpPr/>
            <p:nvPr/>
          </p:nvSpPr>
          <p:spPr>
            <a:xfrm>
              <a:off x="275325" y="52484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4" name="Google Shape;15924;p7"/>
            <p:cNvSpPr/>
            <p:nvPr/>
          </p:nvSpPr>
          <p:spPr>
            <a:xfrm>
              <a:off x="6250775" y="52433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5" name="Google Shape;15925;p7"/>
            <p:cNvSpPr/>
            <p:nvPr/>
          </p:nvSpPr>
          <p:spPr>
            <a:xfrm>
              <a:off x="4323750" y="52454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6" name="Google Shape;15926;p7"/>
            <p:cNvSpPr/>
            <p:nvPr/>
          </p:nvSpPr>
          <p:spPr>
            <a:xfrm>
              <a:off x="3867425" y="523500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9" y="560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37" y="143"/>
                    <a:pt x="1" y="548"/>
                    <a:pt x="54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7" name="Google Shape;15927;p7"/>
            <p:cNvSpPr/>
            <p:nvPr/>
          </p:nvSpPr>
          <p:spPr>
            <a:xfrm>
              <a:off x="5894775" y="52341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56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2" y="1"/>
                    <a:pt x="0" y="96"/>
                    <a:pt x="108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8" name="Google Shape;15928;p7"/>
            <p:cNvSpPr/>
            <p:nvPr/>
          </p:nvSpPr>
          <p:spPr>
            <a:xfrm>
              <a:off x="2854225" y="522935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2" y="346"/>
                  </a:moveTo>
                  <a:cubicBezTo>
                    <a:pt x="703" y="369"/>
                    <a:pt x="1024" y="310"/>
                    <a:pt x="1072" y="119"/>
                  </a:cubicBezTo>
                  <a:cubicBezTo>
                    <a:pt x="703" y="131"/>
                    <a:pt x="0" y="0"/>
                    <a:pt x="20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9" name="Google Shape;15929;p7"/>
            <p:cNvSpPr/>
            <p:nvPr/>
          </p:nvSpPr>
          <p:spPr>
            <a:xfrm>
              <a:off x="2117525" y="52341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0" name="Google Shape;15930;p7"/>
            <p:cNvSpPr/>
            <p:nvPr/>
          </p:nvSpPr>
          <p:spPr>
            <a:xfrm>
              <a:off x="1631150" y="5231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43"/>
                  </a:moveTo>
                  <a:cubicBezTo>
                    <a:pt x="0" y="203"/>
                    <a:pt x="179" y="263"/>
                    <a:pt x="226" y="143"/>
                  </a:cubicBezTo>
                  <a:cubicBezTo>
                    <a:pt x="226" y="84"/>
                    <a:pt x="48" y="1"/>
                    <a:pt x="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1" name="Google Shape;15931;p7"/>
            <p:cNvSpPr/>
            <p:nvPr/>
          </p:nvSpPr>
          <p:spPr>
            <a:xfrm>
              <a:off x="5291725" y="52311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96"/>
                    <a:pt x="96" y="144"/>
                  </a:cubicBezTo>
                  <a:cubicBezTo>
                    <a:pt x="155" y="179"/>
                    <a:pt x="429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2" name="Google Shape;15932;p7"/>
            <p:cNvSpPr/>
            <p:nvPr/>
          </p:nvSpPr>
          <p:spPr>
            <a:xfrm>
              <a:off x="4831250" y="5224275"/>
              <a:ext cx="7175" cy="12225"/>
            </a:xfrm>
            <a:custGeom>
              <a:avLst/>
              <a:gdLst/>
              <a:ahLst/>
              <a:cxnLst/>
              <a:rect l="l" t="t" r="r" b="b"/>
              <a:pathLst>
                <a:path w="287" h="489" extrusionOk="0">
                  <a:moveTo>
                    <a:pt x="262" y="299"/>
                  </a:moveTo>
                  <a:cubicBezTo>
                    <a:pt x="286" y="191"/>
                    <a:pt x="84" y="1"/>
                    <a:pt x="36" y="191"/>
                  </a:cubicBezTo>
                  <a:cubicBezTo>
                    <a:pt x="0" y="322"/>
                    <a:pt x="215" y="489"/>
                    <a:pt x="262" y="29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3" name="Google Shape;15933;p7"/>
            <p:cNvSpPr/>
            <p:nvPr/>
          </p:nvSpPr>
          <p:spPr>
            <a:xfrm>
              <a:off x="199125" y="52284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4" name="Google Shape;15934;p7"/>
            <p:cNvSpPr/>
            <p:nvPr/>
          </p:nvSpPr>
          <p:spPr>
            <a:xfrm>
              <a:off x="3734375" y="5226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84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5" name="Google Shape;15935;p7"/>
            <p:cNvSpPr/>
            <p:nvPr/>
          </p:nvSpPr>
          <p:spPr>
            <a:xfrm>
              <a:off x="5446500" y="5217450"/>
              <a:ext cx="5375" cy="6550"/>
            </a:xfrm>
            <a:custGeom>
              <a:avLst/>
              <a:gdLst/>
              <a:ahLst/>
              <a:cxnLst/>
              <a:rect l="l" t="t" r="r" b="b"/>
              <a:pathLst>
                <a:path w="215" h="262" extrusionOk="0">
                  <a:moveTo>
                    <a:pt x="215" y="131"/>
                  </a:moveTo>
                  <a:cubicBezTo>
                    <a:pt x="215" y="71"/>
                    <a:pt x="36" y="0"/>
                    <a:pt x="1" y="131"/>
                  </a:cubicBezTo>
                  <a:cubicBezTo>
                    <a:pt x="1" y="191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6" name="Google Shape;15936;p7"/>
            <p:cNvSpPr/>
            <p:nvPr/>
          </p:nvSpPr>
          <p:spPr>
            <a:xfrm>
              <a:off x="3824275" y="52198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2" y="0"/>
                    <a:pt x="1" y="96"/>
                    <a:pt x="96" y="143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7" name="Google Shape;15937;p7"/>
            <p:cNvSpPr/>
            <p:nvPr/>
          </p:nvSpPr>
          <p:spPr>
            <a:xfrm>
              <a:off x="2272300" y="5215050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6"/>
                    <a:pt x="227" y="1"/>
                  </a:cubicBezTo>
                  <a:cubicBezTo>
                    <a:pt x="203" y="84"/>
                    <a:pt x="191" y="144"/>
                    <a:pt x="0" y="120"/>
                  </a:cubicBezTo>
                  <a:cubicBezTo>
                    <a:pt x="24" y="263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8" name="Google Shape;15938;p7"/>
            <p:cNvSpPr/>
            <p:nvPr/>
          </p:nvSpPr>
          <p:spPr>
            <a:xfrm>
              <a:off x="2218425" y="5220700"/>
              <a:ext cx="10725" cy="3025"/>
            </a:xfrm>
            <a:custGeom>
              <a:avLst/>
              <a:gdLst/>
              <a:ahLst/>
              <a:cxnLst/>
              <a:rect l="l" t="t" r="r" b="b"/>
              <a:pathLst>
                <a:path w="429" h="121" extrusionOk="0">
                  <a:moveTo>
                    <a:pt x="429" y="1"/>
                  </a:moveTo>
                  <a:cubicBezTo>
                    <a:pt x="262" y="37"/>
                    <a:pt x="0" y="1"/>
                    <a:pt x="0" y="108"/>
                  </a:cubicBezTo>
                  <a:cubicBezTo>
                    <a:pt x="155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9" name="Google Shape;15939;p7"/>
            <p:cNvSpPr/>
            <p:nvPr/>
          </p:nvSpPr>
          <p:spPr>
            <a:xfrm>
              <a:off x="2185675" y="5208800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25"/>
                  </a:moveTo>
                  <a:cubicBezTo>
                    <a:pt x="370" y="1"/>
                    <a:pt x="36" y="60"/>
                    <a:pt x="1" y="251"/>
                  </a:cubicBezTo>
                  <a:cubicBezTo>
                    <a:pt x="310" y="286"/>
                    <a:pt x="370" y="429"/>
                    <a:pt x="655" y="477"/>
                  </a:cubicBezTo>
                  <a:cubicBezTo>
                    <a:pt x="715" y="322"/>
                    <a:pt x="965" y="275"/>
                    <a:pt x="858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0" name="Google Shape;15940;p7"/>
            <p:cNvSpPr/>
            <p:nvPr/>
          </p:nvSpPr>
          <p:spPr>
            <a:xfrm>
              <a:off x="3372725" y="52088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46" y="13"/>
                  </a:cubicBezTo>
                  <a:cubicBezTo>
                    <a:pt x="275" y="1"/>
                    <a:pt x="1" y="96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1" name="Google Shape;15941;p7"/>
            <p:cNvSpPr/>
            <p:nvPr/>
          </p:nvSpPr>
          <p:spPr>
            <a:xfrm>
              <a:off x="5892100" y="520315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3"/>
                  </a:moveTo>
                  <a:cubicBezTo>
                    <a:pt x="393" y="1"/>
                    <a:pt x="191" y="60"/>
                    <a:pt x="0" y="143"/>
                  </a:cubicBezTo>
                  <a:cubicBezTo>
                    <a:pt x="0" y="251"/>
                    <a:pt x="369" y="286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2" name="Google Shape;15942;p7"/>
            <p:cNvSpPr/>
            <p:nvPr/>
          </p:nvSpPr>
          <p:spPr>
            <a:xfrm>
              <a:off x="4883625" y="52031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3" name="Google Shape;15943;p7"/>
            <p:cNvSpPr/>
            <p:nvPr/>
          </p:nvSpPr>
          <p:spPr>
            <a:xfrm>
              <a:off x="2486600" y="5195400"/>
              <a:ext cx="21175" cy="12825"/>
            </a:xfrm>
            <a:custGeom>
              <a:avLst/>
              <a:gdLst/>
              <a:ahLst/>
              <a:cxnLst/>
              <a:rect l="l" t="t" r="r" b="b"/>
              <a:pathLst>
                <a:path w="847" h="513" extrusionOk="0">
                  <a:moveTo>
                    <a:pt x="787" y="453"/>
                  </a:moveTo>
                  <a:cubicBezTo>
                    <a:pt x="846" y="191"/>
                    <a:pt x="739" y="37"/>
                    <a:pt x="358" y="1"/>
                  </a:cubicBezTo>
                  <a:cubicBezTo>
                    <a:pt x="1" y="168"/>
                    <a:pt x="108" y="513"/>
                    <a:pt x="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4" name="Google Shape;15944;p7"/>
            <p:cNvSpPr/>
            <p:nvPr/>
          </p:nvSpPr>
          <p:spPr>
            <a:xfrm>
              <a:off x="1870150" y="5189450"/>
              <a:ext cx="30400" cy="17300"/>
            </a:xfrm>
            <a:custGeom>
              <a:avLst/>
              <a:gdLst/>
              <a:ahLst/>
              <a:cxnLst/>
              <a:rect l="l" t="t" r="r" b="b"/>
              <a:pathLst>
                <a:path w="1216" h="692" extrusionOk="0">
                  <a:moveTo>
                    <a:pt x="668" y="691"/>
                  </a:moveTo>
                  <a:cubicBezTo>
                    <a:pt x="680" y="501"/>
                    <a:pt x="1215" y="596"/>
                    <a:pt x="1096" y="346"/>
                  </a:cubicBezTo>
                  <a:cubicBezTo>
                    <a:pt x="715" y="251"/>
                    <a:pt x="501" y="60"/>
                    <a:pt x="13" y="1"/>
                  </a:cubicBezTo>
                  <a:cubicBezTo>
                    <a:pt x="1" y="358"/>
                    <a:pt x="203" y="596"/>
                    <a:pt x="66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5" name="Google Shape;15945;p7"/>
            <p:cNvSpPr/>
            <p:nvPr/>
          </p:nvSpPr>
          <p:spPr>
            <a:xfrm>
              <a:off x="5573900" y="52001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0"/>
                    <a:pt x="0" y="96"/>
                    <a:pt x="120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6" name="Google Shape;15946;p7"/>
            <p:cNvSpPr/>
            <p:nvPr/>
          </p:nvSpPr>
          <p:spPr>
            <a:xfrm>
              <a:off x="6807675" y="51978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108" y="131"/>
                  </a:moveTo>
                  <a:cubicBezTo>
                    <a:pt x="168" y="155"/>
                    <a:pt x="441" y="72"/>
                    <a:pt x="334" y="12"/>
                  </a:cubicBezTo>
                  <a:cubicBezTo>
                    <a:pt x="275" y="0"/>
                    <a:pt x="1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7" name="Google Shape;15947;p7"/>
            <p:cNvSpPr/>
            <p:nvPr/>
          </p:nvSpPr>
          <p:spPr>
            <a:xfrm>
              <a:off x="5995075" y="5186475"/>
              <a:ext cx="22950" cy="14625"/>
            </a:xfrm>
            <a:custGeom>
              <a:avLst/>
              <a:gdLst/>
              <a:ahLst/>
              <a:cxnLst/>
              <a:rect l="l" t="t" r="r" b="b"/>
              <a:pathLst>
                <a:path w="918" h="585" extrusionOk="0">
                  <a:moveTo>
                    <a:pt x="227" y="584"/>
                  </a:moveTo>
                  <a:lnTo>
                    <a:pt x="656" y="584"/>
                  </a:lnTo>
                  <a:cubicBezTo>
                    <a:pt x="537" y="417"/>
                    <a:pt x="918" y="1"/>
                    <a:pt x="441" y="13"/>
                  </a:cubicBezTo>
                  <a:cubicBezTo>
                    <a:pt x="596" y="322"/>
                    <a:pt x="1" y="239"/>
                    <a:pt x="1" y="465"/>
                  </a:cubicBezTo>
                  <a:cubicBezTo>
                    <a:pt x="144" y="477"/>
                    <a:pt x="275" y="489"/>
                    <a:pt x="227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8" name="Google Shape;15948;p7"/>
            <p:cNvSpPr/>
            <p:nvPr/>
          </p:nvSpPr>
          <p:spPr>
            <a:xfrm>
              <a:off x="4124600" y="5191250"/>
              <a:ext cx="7175" cy="11625"/>
            </a:xfrm>
            <a:custGeom>
              <a:avLst/>
              <a:gdLst/>
              <a:ahLst/>
              <a:cxnLst/>
              <a:rect l="l" t="t" r="r" b="b"/>
              <a:pathLst>
                <a:path w="287" h="465" extrusionOk="0">
                  <a:moveTo>
                    <a:pt x="263" y="286"/>
                  </a:moveTo>
                  <a:cubicBezTo>
                    <a:pt x="287" y="167"/>
                    <a:pt x="96" y="0"/>
                    <a:pt x="37" y="167"/>
                  </a:cubicBezTo>
                  <a:cubicBezTo>
                    <a:pt x="1" y="286"/>
                    <a:pt x="215" y="465"/>
                    <a:pt x="263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9" name="Google Shape;15949;p7"/>
            <p:cNvSpPr/>
            <p:nvPr/>
          </p:nvSpPr>
          <p:spPr>
            <a:xfrm>
              <a:off x="2041600" y="51921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68" y="168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0" name="Google Shape;15950;p7"/>
            <p:cNvSpPr/>
            <p:nvPr/>
          </p:nvSpPr>
          <p:spPr>
            <a:xfrm>
              <a:off x="1827000" y="51897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1" name="Google Shape;15951;p7"/>
            <p:cNvSpPr/>
            <p:nvPr/>
          </p:nvSpPr>
          <p:spPr>
            <a:xfrm>
              <a:off x="5103600" y="51808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43"/>
                  </a:moveTo>
                  <a:cubicBezTo>
                    <a:pt x="227" y="72"/>
                    <a:pt x="48" y="1"/>
                    <a:pt x="1" y="143"/>
                  </a:cubicBezTo>
                  <a:cubicBezTo>
                    <a:pt x="24" y="203"/>
                    <a:pt x="203" y="251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2" name="Google Shape;15952;p7"/>
            <p:cNvSpPr/>
            <p:nvPr/>
          </p:nvSpPr>
          <p:spPr>
            <a:xfrm>
              <a:off x="2736650" y="5168925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500"/>
                  </a:moveTo>
                  <a:cubicBezTo>
                    <a:pt x="1512" y="346"/>
                    <a:pt x="822" y="477"/>
                    <a:pt x="786" y="274"/>
                  </a:cubicBezTo>
                  <a:cubicBezTo>
                    <a:pt x="762" y="131"/>
                    <a:pt x="726" y="0"/>
                    <a:pt x="357" y="48"/>
                  </a:cubicBezTo>
                  <a:cubicBezTo>
                    <a:pt x="0" y="596"/>
                    <a:pt x="1417" y="941"/>
                    <a:pt x="1655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3" name="Google Shape;15953;p7"/>
            <p:cNvSpPr/>
            <p:nvPr/>
          </p:nvSpPr>
          <p:spPr>
            <a:xfrm>
              <a:off x="6335000" y="5177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4" name="Google Shape;15954;p7"/>
            <p:cNvSpPr/>
            <p:nvPr/>
          </p:nvSpPr>
          <p:spPr>
            <a:xfrm>
              <a:off x="2788725" y="5175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5" name="Google Shape;15955;p7"/>
            <p:cNvSpPr/>
            <p:nvPr/>
          </p:nvSpPr>
          <p:spPr>
            <a:xfrm>
              <a:off x="1653175" y="5178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84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6" name="Google Shape;15956;p7"/>
            <p:cNvSpPr/>
            <p:nvPr/>
          </p:nvSpPr>
          <p:spPr>
            <a:xfrm>
              <a:off x="5262250" y="5164450"/>
              <a:ext cx="22650" cy="11350"/>
            </a:xfrm>
            <a:custGeom>
              <a:avLst/>
              <a:gdLst/>
              <a:ahLst/>
              <a:cxnLst/>
              <a:rect l="l" t="t" r="r" b="b"/>
              <a:pathLst>
                <a:path w="906" h="454" extrusionOk="0">
                  <a:moveTo>
                    <a:pt x="620" y="453"/>
                  </a:moveTo>
                  <a:cubicBezTo>
                    <a:pt x="905" y="298"/>
                    <a:pt x="763" y="108"/>
                    <a:pt x="405" y="1"/>
                  </a:cubicBezTo>
                  <a:cubicBezTo>
                    <a:pt x="382" y="286"/>
                    <a:pt x="1" y="358"/>
                    <a:pt x="620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7" name="Google Shape;15957;p7"/>
            <p:cNvSpPr/>
            <p:nvPr/>
          </p:nvSpPr>
          <p:spPr>
            <a:xfrm>
              <a:off x="258950" y="5172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0" y="96"/>
                    <a:pt x="108" y="143"/>
                  </a:cubicBezTo>
                  <a:cubicBezTo>
                    <a:pt x="167" y="167"/>
                    <a:pt x="429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8" name="Google Shape;15958;p7"/>
            <p:cNvSpPr/>
            <p:nvPr/>
          </p:nvSpPr>
          <p:spPr>
            <a:xfrm>
              <a:off x="6780600" y="51695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62" y="0"/>
                    <a:pt x="0" y="83"/>
                    <a:pt x="108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9" name="Google Shape;15959;p7"/>
            <p:cNvSpPr/>
            <p:nvPr/>
          </p:nvSpPr>
          <p:spPr>
            <a:xfrm>
              <a:off x="3750750" y="51701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0" name="Google Shape;15960;p7"/>
            <p:cNvSpPr/>
            <p:nvPr/>
          </p:nvSpPr>
          <p:spPr>
            <a:xfrm>
              <a:off x="6990150" y="5163550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44"/>
                  </a:moveTo>
                  <a:cubicBezTo>
                    <a:pt x="429" y="25"/>
                    <a:pt x="48" y="1"/>
                    <a:pt x="0" y="144"/>
                  </a:cubicBezTo>
                  <a:cubicBezTo>
                    <a:pt x="239" y="144"/>
                    <a:pt x="322" y="311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1" name="Google Shape;15961;p7"/>
            <p:cNvSpPr/>
            <p:nvPr/>
          </p:nvSpPr>
          <p:spPr>
            <a:xfrm>
              <a:off x="7205950" y="515612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489" y="441"/>
                  </a:moveTo>
                  <a:cubicBezTo>
                    <a:pt x="560" y="298"/>
                    <a:pt x="798" y="238"/>
                    <a:pt x="715" y="0"/>
                  </a:cubicBezTo>
                  <a:lnTo>
                    <a:pt x="60" y="0"/>
                  </a:lnTo>
                  <a:cubicBezTo>
                    <a:pt x="0" y="250"/>
                    <a:pt x="108" y="429"/>
                    <a:pt x="48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2" name="Google Shape;15962;p7"/>
            <p:cNvSpPr/>
            <p:nvPr/>
          </p:nvSpPr>
          <p:spPr>
            <a:xfrm>
              <a:off x="5130975" y="5157900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70"/>
                  </a:moveTo>
                  <a:cubicBezTo>
                    <a:pt x="441" y="251"/>
                    <a:pt x="620" y="239"/>
                    <a:pt x="668" y="144"/>
                  </a:cubicBezTo>
                  <a:cubicBezTo>
                    <a:pt x="382" y="144"/>
                    <a:pt x="370" y="1"/>
                    <a:pt x="13" y="25"/>
                  </a:cubicBezTo>
                  <a:cubicBezTo>
                    <a:pt x="1" y="239"/>
                    <a:pt x="180" y="322"/>
                    <a:pt x="441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3" name="Google Shape;15963;p7"/>
            <p:cNvSpPr/>
            <p:nvPr/>
          </p:nvSpPr>
          <p:spPr>
            <a:xfrm>
              <a:off x="6965150" y="5160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4" name="Google Shape;15964;p7"/>
            <p:cNvSpPr/>
            <p:nvPr/>
          </p:nvSpPr>
          <p:spPr>
            <a:xfrm>
              <a:off x="4113000" y="515225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27" y="370"/>
                  </a:moveTo>
                  <a:cubicBezTo>
                    <a:pt x="1263" y="1"/>
                    <a:pt x="1" y="655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5" name="Google Shape;15965;p7"/>
            <p:cNvSpPr/>
            <p:nvPr/>
          </p:nvSpPr>
          <p:spPr>
            <a:xfrm>
              <a:off x="2365175" y="5149275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8"/>
                  </a:moveTo>
                  <a:cubicBezTo>
                    <a:pt x="1036" y="477"/>
                    <a:pt x="1155" y="310"/>
                    <a:pt x="1072" y="48"/>
                  </a:cubicBezTo>
                  <a:cubicBezTo>
                    <a:pt x="750" y="60"/>
                    <a:pt x="274" y="0"/>
                    <a:pt x="202" y="167"/>
                  </a:cubicBezTo>
                  <a:cubicBezTo>
                    <a:pt x="774" y="120"/>
                    <a:pt x="0" y="786"/>
                    <a:pt x="85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6" name="Google Shape;15966;p7"/>
            <p:cNvSpPr/>
            <p:nvPr/>
          </p:nvSpPr>
          <p:spPr>
            <a:xfrm>
              <a:off x="3273600" y="5144800"/>
              <a:ext cx="30100" cy="19375"/>
            </a:xfrm>
            <a:custGeom>
              <a:avLst/>
              <a:gdLst/>
              <a:ahLst/>
              <a:cxnLst/>
              <a:rect l="l" t="t" r="r" b="b"/>
              <a:pathLst>
                <a:path w="1204" h="775" extrusionOk="0">
                  <a:moveTo>
                    <a:pt x="834" y="668"/>
                  </a:moveTo>
                  <a:cubicBezTo>
                    <a:pt x="1203" y="477"/>
                    <a:pt x="715" y="168"/>
                    <a:pt x="394" y="1"/>
                  </a:cubicBezTo>
                  <a:cubicBezTo>
                    <a:pt x="60" y="179"/>
                    <a:pt x="1" y="775"/>
                    <a:pt x="83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7" name="Google Shape;15967;p7"/>
            <p:cNvSpPr/>
            <p:nvPr/>
          </p:nvSpPr>
          <p:spPr>
            <a:xfrm>
              <a:off x="2397600" y="515315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1" y="119"/>
                  </a:moveTo>
                  <a:cubicBezTo>
                    <a:pt x="1" y="179"/>
                    <a:pt x="179" y="250"/>
                    <a:pt x="227" y="119"/>
                  </a:cubicBezTo>
                  <a:cubicBezTo>
                    <a:pt x="203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8" name="Google Shape;15968;p7"/>
            <p:cNvSpPr/>
            <p:nvPr/>
          </p:nvSpPr>
          <p:spPr>
            <a:xfrm>
              <a:off x="461650" y="5142125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7" y="453"/>
                  </a:moveTo>
                  <a:cubicBezTo>
                    <a:pt x="1179" y="441"/>
                    <a:pt x="1191" y="84"/>
                    <a:pt x="703" y="1"/>
                  </a:cubicBezTo>
                  <a:cubicBezTo>
                    <a:pt x="965" y="358"/>
                    <a:pt x="1" y="96"/>
                    <a:pt x="274" y="453"/>
                  </a:cubicBezTo>
                  <a:cubicBezTo>
                    <a:pt x="1072" y="346"/>
                    <a:pt x="1513" y="929"/>
                    <a:pt x="1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9" name="Google Shape;15969;p7"/>
            <p:cNvSpPr/>
            <p:nvPr/>
          </p:nvSpPr>
          <p:spPr>
            <a:xfrm>
              <a:off x="2786050" y="51525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0" name="Google Shape;15970;p7"/>
            <p:cNvSpPr/>
            <p:nvPr/>
          </p:nvSpPr>
          <p:spPr>
            <a:xfrm>
              <a:off x="1854100" y="514987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72"/>
                    <a:pt x="0" y="143"/>
                  </a:cubicBezTo>
                  <a:cubicBezTo>
                    <a:pt x="0" y="250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1" name="Google Shape;15971;p7"/>
            <p:cNvSpPr/>
            <p:nvPr/>
          </p:nvSpPr>
          <p:spPr>
            <a:xfrm>
              <a:off x="2552400" y="514720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55"/>
                    <a:pt x="429" y="72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2" name="Google Shape;15972;p7"/>
            <p:cNvSpPr/>
            <p:nvPr/>
          </p:nvSpPr>
          <p:spPr>
            <a:xfrm>
              <a:off x="4641925" y="51445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3"/>
                  </a:moveTo>
                  <a:cubicBezTo>
                    <a:pt x="406" y="25"/>
                    <a:pt x="49" y="1"/>
                    <a:pt x="1" y="132"/>
                  </a:cubicBezTo>
                  <a:cubicBezTo>
                    <a:pt x="251" y="108"/>
                    <a:pt x="632" y="144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3" name="Google Shape;15973;p7"/>
            <p:cNvSpPr/>
            <p:nvPr/>
          </p:nvSpPr>
          <p:spPr>
            <a:xfrm>
              <a:off x="2484825" y="51418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7"/>
                    <a:pt x="0" y="1"/>
                    <a:pt x="0" y="120"/>
                  </a:cubicBezTo>
                  <a:cubicBezTo>
                    <a:pt x="155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4" name="Google Shape;15974;p7"/>
            <p:cNvSpPr/>
            <p:nvPr/>
          </p:nvSpPr>
          <p:spPr>
            <a:xfrm>
              <a:off x="7211900" y="5130825"/>
              <a:ext cx="11625" cy="9550"/>
            </a:xfrm>
            <a:custGeom>
              <a:avLst/>
              <a:gdLst/>
              <a:ahLst/>
              <a:cxnLst/>
              <a:rect l="l" t="t" r="r" b="b"/>
              <a:pathLst>
                <a:path w="465" h="382" extrusionOk="0">
                  <a:moveTo>
                    <a:pt x="465" y="334"/>
                  </a:moveTo>
                  <a:lnTo>
                    <a:pt x="465" y="119"/>
                  </a:lnTo>
                  <a:cubicBezTo>
                    <a:pt x="239" y="119"/>
                    <a:pt x="203" y="24"/>
                    <a:pt x="24" y="0"/>
                  </a:cubicBezTo>
                  <a:cubicBezTo>
                    <a:pt x="60" y="167"/>
                    <a:pt x="1" y="381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5" name="Google Shape;15975;p7"/>
            <p:cNvSpPr/>
            <p:nvPr/>
          </p:nvSpPr>
          <p:spPr>
            <a:xfrm>
              <a:off x="4546975" y="51355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6" name="Google Shape;15976;p7"/>
            <p:cNvSpPr/>
            <p:nvPr/>
          </p:nvSpPr>
          <p:spPr>
            <a:xfrm>
              <a:off x="1861525" y="5130825"/>
              <a:ext cx="23550" cy="9850"/>
            </a:xfrm>
            <a:custGeom>
              <a:avLst/>
              <a:gdLst/>
              <a:ahLst/>
              <a:cxnLst/>
              <a:rect l="l" t="t" r="r" b="b"/>
              <a:pathLst>
                <a:path w="942" h="394" extrusionOk="0">
                  <a:moveTo>
                    <a:pt x="787" y="334"/>
                  </a:moveTo>
                  <a:cubicBezTo>
                    <a:pt x="941" y="36"/>
                    <a:pt x="346" y="119"/>
                    <a:pt x="132" y="0"/>
                  </a:cubicBezTo>
                  <a:cubicBezTo>
                    <a:pt x="1" y="298"/>
                    <a:pt x="227" y="393"/>
                    <a:pt x="78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7" name="Google Shape;15977;p7"/>
            <p:cNvSpPr/>
            <p:nvPr/>
          </p:nvSpPr>
          <p:spPr>
            <a:xfrm>
              <a:off x="6962475" y="5128150"/>
              <a:ext cx="27400" cy="8950"/>
            </a:xfrm>
            <a:custGeom>
              <a:avLst/>
              <a:gdLst/>
              <a:ahLst/>
              <a:cxnLst/>
              <a:rect l="l" t="t" r="r" b="b"/>
              <a:pathLst>
                <a:path w="1096" h="358" extrusionOk="0">
                  <a:moveTo>
                    <a:pt x="226" y="322"/>
                  </a:moveTo>
                  <a:cubicBezTo>
                    <a:pt x="714" y="357"/>
                    <a:pt x="1048" y="298"/>
                    <a:pt x="1095" y="107"/>
                  </a:cubicBezTo>
                  <a:cubicBezTo>
                    <a:pt x="714" y="131"/>
                    <a:pt x="0" y="0"/>
                    <a:pt x="226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8" name="Google Shape;15978;p7"/>
            <p:cNvSpPr/>
            <p:nvPr/>
          </p:nvSpPr>
          <p:spPr>
            <a:xfrm>
              <a:off x="2297900" y="5125175"/>
              <a:ext cx="14300" cy="11025"/>
            </a:xfrm>
            <a:custGeom>
              <a:avLst/>
              <a:gdLst/>
              <a:ahLst/>
              <a:cxnLst/>
              <a:rect l="l" t="t" r="r" b="b"/>
              <a:pathLst>
                <a:path w="572" h="441" extrusionOk="0">
                  <a:moveTo>
                    <a:pt x="512" y="441"/>
                  </a:moveTo>
                  <a:cubicBezTo>
                    <a:pt x="572" y="191"/>
                    <a:pt x="453" y="24"/>
                    <a:pt x="72" y="0"/>
                  </a:cubicBezTo>
                  <a:cubicBezTo>
                    <a:pt x="0" y="250"/>
                    <a:pt x="119" y="417"/>
                    <a:pt x="512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9" name="Google Shape;15979;p7"/>
            <p:cNvSpPr/>
            <p:nvPr/>
          </p:nvSpPr>
          <p:spPr>
            <a:xfrm>
              <a:off x="5726300" y="5129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1"/>
                    <a:pt x="0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0" name="Google Shape;15980;p7"/>
            <p:cNvSpPr/>
            <p:nvPr/>
          </p:nvSpPr>
          <p:spPr>
            <a:xfrm>
              <a:off x="2003225" y="51299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1" name="Google Shape;15981;p7"/>
            <p:cNvSpPr/>
            <p:nvPr/>
          </p:nvSpPr>
          <p:spPr>
            <a:xfrm>
              <a:off x="6016525" y="5119500"/>
              <a:ext cx="18475" cy="8675"/>
            </a:xfrm>
            <a:custGeom>
              <a:avLst/>
              <a:gdLst/>
              <a:ahLst/>
              <a:cxnLst/>
              <a:rect l="l" t="t" r="r" b="b"/>
              <a:pathLst>
                <a:path w="739" h="347" extrusionOk="0">
                  <a:moveTo>
                    <a:pt x="452" y="346"/>
                  </a:moveTo>
                  <a:cubicBezTo>
                    <a:pt x="464" y="191"/>
                    <a:pt x="738" y="179"/>
                    <a:pt x="679" y="1"/>
                  </a:cubicBezTo>
                  <a:lnTo>
                    <a:pt x="250" y="1"/>
                  </a:lnTo>
                  <a:cubicBezTo>
                    <a:pt x="0" y="168"/>
                    <a:pt x="0" y="275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2" name="Google Shape;15982;p7"/>
            <p:cNvSpPr/>
            <p:nvPr/>
          </p:nvSpPr>
          <p:spPr>
            <a:xfrm>
              <a:off x="1741575" y="5109975"/>
              <a:ext cx="36625" cy="9550"/>
            </a:xfrm>
            <a:custGeom>
              <a:avLst/>
              <a:gdLst/>
              <a:ahLst/>
              <a:cxnLst/>
              <a:rect l="l" t="t" r="r" b="b"/>
              <a:pathLst>
                <a:path w="1465" h="382" extrusionOk="0">
                  <a:moveTo>
                    <a:pt x="810" y="382"/>
                  </a:moveTo>
                  <a:cubicBezTo>
                    <a:pt x="1465" y="1"/>
                    <a:pt x="0" y="37"/>
                    <a:pt x="81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3" name="Google Shape;15983;p7"/>
            <p:cNvSpPr/>
            <p:nvPr/>
          </p:nvSpPr>
          <p:spPr>
            <a:xfrm>
              <a:off x="7221425" y="510165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70"/>
                  </a:moveTo>
                  <a:cubicBezTo>
                    <a:pt x="1275" y="0"/>
                    <a:pt x="1" y="655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4" name="Google Shape;15984;p7"/>
            <p:cNvSpPr/>
            <p:nvPr/>
          </p:nvSpPr>
          <p:spPr>
            <a:xfrm>
              <a:off x="6530575" y="51102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4"/>
                  </a:moveTo>
                  <a:cubicBezTo>
                    <a:pt x="167" y="179"/>
                    <a:pt x="429" y="84"/>
                    <a:pt x="334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5" name="Google Shape;15985;p7"/>
            <p:cNvSpPr/>
            <p:nvPr/>
          </p:nvSpPr>
          <p:spPr>
            <a:xfrm>
              <a:off x="4158250" y="51085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6" name="Google Shape;15986;p7"/>
            <p:cNvSpPr/>
            <p:nvPr/>
          </p:nvSpPr>
          <p:spPr>
            <a:xfrm>
              <a:off x="2467850" y="51076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1" y="132"/>
                  </a:moveTo>
                  <a:cubicBezTo>
                    <a:pt x="1" y="251"/>
                    <a:pt x="394" y="274"/>
                    <a:pt x="429" y="132"/>
                  </a:cubicBezTo>
                  <a:cubicBezTo>
                    <a:pt x="406" y="1"/>
                    <a:pt x="215" y="72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7" name="Google Shape;15987;p7"/>
            <p:cNvSpPr/>
            <p:nvPr/>
          </p:nvSpPr>
          <p:spPr>
            <a:xfrm>
              <a:off x="5539675" y="5097475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37"/>
                  </a:moveTo>
                  <a:lnTo>
                    <a:pt x="834" y="96"/>
                  </a:lnTo>
                  <a:cubicBezTo>
                    <a:pt x="0" y="1"/>
                    <a:pt x="0" y="632"/>
                    <a:pt x="834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8" name="Google Shape;15988;p7"/>
            <p:cNvSpPr/>
            <p:nvPr/>
          </p:nvSpPr>
          <p:spPr>
            <a:xfrm>
              <a:off x="2353850" y="51049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3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9" name="Google Shape;15989;p7"/>
            <p:cNvSpPr/>
            <p:nvPr/>
          </p:nvSpPr>
          <p:spPr>
            <a:xfrm>
              <a:off x="3456975" y="51019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12" y="203"/>
                    <a:pt x="191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0" name="Google Shape;15990;p7"/>
            <p:cNvSpPr/>
            <p:nvPr/>
          </p:nvSpPr>
          <p:spPr>
            <a:xfrm>
              <a:off x="2299375" y="5096875"/>
              <a:ext cx="18200" cy="12250"/>
            </a:xfrm>
            <a:custGeom>
              <a:avLst/>
              <a:gdLst/>
              <a:ahLst/>
              <a:cxnLst/>
              <a:rect l="l" t="t" r="r" b="b"/>
              <a:pathLst>
                <a:path w="728" h="490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27" y="191"/>
                    <a:pt x="608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1" name="Google Shape;15991;p7"/>
            <p:cNvSpPr/>
            <p:nvPr/>
          </p:nvSpPr>
          <p:spPr>
            <a:xfrm>
              <a:off x="2210075" y="5101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8" y="179"/>
                    <a:pt x="430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2" name="Google Shape;15992;p7"/>
            <p:cNvSpPr/>
            <p:nvPr/>
          </p:nvSpPr>
          <p:spPr>
            <a:xfrm>
              <a:off x="1674600" y="5093900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1" y="239"/>
                  </a:moveTo>
                  <a:cubicBezTo>
                    <a:pt x="227" y="239"/>
                    <a:pt x="263" y="322"/>
                    <a:pt x="441" y="346"/>
                  </a:cubicBezTo>
                  <a:cubicBezTo>
                    <a:pt x="441" y="227"/>
                    <a:pt x="620" y="203"/>
                    <a:pt x="655" y="120"/>
                  </a:cubicBezTo>
                  <a:cubicBezTo>
                    <a:pt x="441" y="120"/>
                    <a:pt x="393" y="25"/>
                    <a:pt x="227" y="1"/>
                  </a:cubicBezTo>
                  <a:cubicBezTo>
                    <a:pt x="227" y="120"/>
                    <a:pt x="48" y="14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3" name="Google Shape;15993;p7"/>
            <p:cNvSpPr/>
            <p:nvPr/>
          </p:nvSpPr>
          <p:spPr>
            <a:xfrm>
              <a:off x="3712050" y="509122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1"/>
                  </a:cubicBezTo>
                  <a:lnTo>
                    <a:pt x="263" y="1"/>
                  </a:lnTo>
                  <a:cubicBezTo>
                    <a:pt x="1" y="167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4" name="Google Shape;15994;p7"/>
            <p:cNvSpPr/>
            <p:nvPr/>
          </p:nvSpPr>
          <p:spPr>
            <a:xfrm>
              <a:off x="2337775" y="509332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1" y="143"/>
                  </a:cubicBezTo>
                  <a:cubicBezTo>
                    <a:pt x="1" y="214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5" name="Google Shape;15995;p7"/>
            <p:cNvSpPr/>
            <p:nvPr/>
          </p:nvSpPr>
          <p:spPr>
            <a:xfrm>
              <a:off x="2212775" y="509332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6" y="143"/>
                  </a:moveTo>
                  <a:cubicBezTo>
                    <a:pt x="226" y="83"/>
                    <a:pt x="48" y="0"/>
                    <a:pt x="0" y="143"/>
                  </a:cubicBezTo>
                  <a:cubicBezTo>
                    <a:pt x="0" y="214"/>
                    <a:pt x="179" y="274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6" name="Google Shape;15996;p7"/>
            <p:cNvSpPr/>
            <p:nvPr/>
          </p:nvSpPr>
          <p:spPr>
            <a:xfrm>
              <a:off x="7038975" y="50912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7" name="Google Shape;15997;p7"/>
            <p:cNvSpPr/>
            <p:nvPr/>
          </p:nvSpPr>
          <p:spPr>
            <a:xfrm>
              <a:off x="2435700" y="507515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84"/>
                  </a:moveTo>
                  <a:lnTo>
                    <a:pt x="1" y="525"/>
                  </a:lnTo>
                  <a:cubicBezTo>
                    <a:pt x="834" y="632"/>
                    <a:pt x="834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8" name="Google Shape;15998;p7"/>
            <p:cNvSpPr/>
            <p:nvPr/>
          </p:nvSpPr>
          <p:spPr>
            <a:xfrm>
              <a:off x="2498800" y="5066825"/>
              <a:ext cx="29500" cy="16100"/>
            </a:xfrm>
            <a:custGeom>
              <a:avLst/>
              <a:gdLst/>
              <a:ahLst/>
              <a:cxnLst/>
              <a:rect l="l" t="t" r="r" b="b"/>
              <a:pathLst>
                <a:path w="1180" h="644" extrusionOk="0">
                  <a:moveTo>
                    <a:pt x="942" y="643"/>
                  </a:moveTo>
                  <a:cubicBezTo>
                    <a:pt x="1180" y="0"/>
                    <a:pt x="1" y="596"/>
                    <a:pt x="94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9" name="Google Shape;15999;p7"/>
            <p:cNvSpPr/>
            <p:nvPr/>
          </p:nvSpPr>
          <p:spPr>
            <a:xfrm>
              <a:off x="6413875" y="5064150"/>
              <a:ext cx="27125" cy="16700"/>
            </a:xfrm>
            <a:custGeom>
              <a:avLst/>
              <a:gdLst/>
              <a:ahLst/>
              <a:cxnLst/>
              <a:rect l="l" t="t" r="r" b="b"/>
              <a:pathLst>
                <a:path w="1085" h="668" extrusionOk="0">
                  <a:moveTo>
                    <a:pt x="1" y="524"/>
                  </a:moveTo>
                  <a:cubicBezTo>
                    <a:pt x="275" y="667"/>
                    <a:pt x="799" y="667"/>
                    <a:pt x="1084" y="524"/>
                  </a:cubicBezTo>
                  <a:cubicBezTo>
                    <a:pt x="1084" y="0"/>
                    <a:pt x="1" y="0"/>
                    <a:pt x="1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0" name="Google Shape;16000;p7"/>
            <p:cNvSpPr/>
            <p:nvPr/>
          </p:nvSpPr>
          <p:spPr>
            <a:xfrm>
              <a:off x="6305250" y="50772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95"/>
                  </a:cubicBezTo>
                  <a:cubicBezTo>
                    <a:pt x="155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1" name="Google Shape;16001;p7"/>
            <p:cNvSpPr/>
            <p:nvPr/>
          </p:nvSpPr>
          <p:spPr>
            <a:xfrm>
              <a:off x="6875250" y="50715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1" y="203"/>
                    <a:pt x="239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2" name="Google Shape;16002;p7"/>
            <p:cNvSpPr/>
            <p:nvPr/>
          </p:nvSpPr>
          <p:spPr>
            <a:xfrm>
              <a:off x="6941025" y="5064750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67"/>
                  </a:moveTo>
                  <a:cubicBezTo>
                    <a:pt x="191" y="179"/>
                    <a:pt x="84" y="0"/>
                    <a:pt x="1" y="167"/>
                  </a:cubicBezTo>
                  <a:cubicBezTo>
                    <a:pt x="1" y="274"/>
                    <a:pt x="370" y="298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3" name="Google Shape;16003;p7"/>
            <p:cNvSpPr/>
            <p:nvPr/>
          </p:nvSpPr>
          <p:spPr>
            <a:xfrm>
              <a:off x="3139075" y="50653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4" name="Google Shape;16004;p7"/>
            <p:cNvSpPr/>
            <p:nvPr/>
          </p:nvSpPr>
          <p:spPr>
            <a:xfrm>
              <a:off x="6402875" y="50573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5" name="Google Shape;16005;p7"/>
            <p:cNvSpPr/>
            <p:nvPr/>
          </p:nvSpPr>
          <p:spPr>
            <a:xfrm>
              <a:off x="6521625" y="505492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2" y="215"/>
                  </a:moveTo>
                  <a:lnTo>
                    <a:pt x="692" y="0"/>
                  </a:lnTo>
                  <a:lnTo>
                    <a:pt x="37" y="0"/>
                  </a:lnTo>
                  <a:cubicBezTo>
                    <a:pt x="1" y="191"/>
                    <a:pt x="251" y="262"/>
                    <a:pt x="692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6" name="Google Shape;16006;p7"/>
            <p:cNvSpPr/>
            <p:nvPr/>
          </p:nvSpPr>
          <p:spPr>
            <a:xfrm>
              <a:off x="6283225" y="5048975"/>
              <a:ext cx="16375" cy="8350"/>
            </a:xfrm>
            <a:custGeom>
              <a:avLst/>
              <a:gdLst/>
              <a:ahLst/>
              <a:cxnLst/>
              <a:rect l="l" t="t" r="r" b="b"/>
              <a:pathLst>
                <a:path w="655" h="334" extrusionOk="0">
                  <a:moveTo>
                    <a:pt x="655" y="119"/>
                  </a:moveTo>
                  <a:cubicBezTo>
                    <a:pt x="429" y="119"/>
                    <a:pt x="405" y="24"/>
                    <a:pt x="214" y="0"/>
                  </a:cubicBezTo>
                  <a:cubicBezTo>
                    <a:pt x="214" y="119"/>
                    <a:pt x="36" y="131"/>
                    <a:pt x="0" y="214"/>
                  </a:cubicBezTo>
                  <a:cubicBezTo>
                    <a:pt x="214" y="214"/>
                    <a:pt x="250" y="310"/>
                    <a:pt x="429" y="333"/>
                  </a:cubicBezTo>
                  <a:cubicBezTo>
                    <a:pt x="429" y="238"/>
                    <a:pt x="607" y="202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7" name="Google Shape;16007;p7"/>
            <p:cNvSpPr/>
            <p:nvPr/>
          </p:nvSpPr>
          <p:spPr>
            <a:xfrm>
              <a:off x="6177550" y="50540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8" name="Google Shape;16008;p7"/>
            <p:cNvSpPr/>
            <p:nvPr/>
          </p:nvSpPr>
          <p:spPr>
            <a:xfrm>
              <a:off x="5492050" y="5042125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512"/>
                  </a:moveTo>
                  <a:cubicBezTo>
                    <a:pt x="798" y="512"/>
                    <a:pt x="762" y="405"/>
                    <a:pt x="774" y="393"/>
                  </a:cubicBezTo>
                  <a:cubicBezTo>
                    <a:pt x="798" y="369"/>
                    <a:pt x="988" y="155"/>
                    <a:pt x="1000" y="167"/>
                  </a:cubicBezTo>
                  <a:cubicBezTo>
                    <a:pt x="762" y="0"/>
                    <a:pt x="0" y="584"/>
                    <a:pt x="774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9" name="Google Shape;16009;p7"/>
            <p:cNvSpPr/>
            <p:nvPr/>
          </p:nvSpPr>
          <p:spPr>
            <a:xfrm>
              <a:off x="6134100" y="50403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4" y="108"/>
                    <a:pt x="750" y="13"/>
                  </a:cubicBezTo>
                  <a:cubicBezTo>
                    <a:pt x="417" y="25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0" name="Google Shape;16010;p7"/>
            <p:cNvSpPr/>
            <p:nvPr/>
          </p:nvSpPr>
          <p:spPr>
            <a:xfrm>
              <a:off x="2283300" y="504032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1" name="Google Shape;16011;p7"/>
            <p:cNvSpPr/>
            <p:nvPr/>
          </p:nvSpPr>
          <p:spPr>
            <a:xfrm>
              <a:off x="7088075" y="5017700"/>
              <a:ext cx="44075" cy="28600"/>
            </a:xfrm>
            <a:custGeom>
              <a:avLst/>
              <a:gdLst/>
              <a:ahLst/>
              <a:cxnLst/>
              <a:rect l="l" t="t" r="r" b="b"/>
              <a:pathLst>
                <a:path w="1763" h="1144" extrusionOk="0">
                  <a:moveTo>
                    <a:pt x="1513" y="25"/>
                  </a:moveTo>
                  <a:cubicBezTo>
                    <a:pt x="370" y="1"/>
                    <a:pt x="155" y="441"/>
                    <a:pt x="1" y="918"/>
                  </a:cubicBezTo>
                  <a:cubicBezTo>
                    <a:pt x="905" y="1144"/>
                    <a:pt x="1763" y="739"/>
                    <a:pt x="151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2" name="Google Shape;16012;p7"/>
            <p:cNvSpPr/>
            <p:nvPr/>
          </p:nvSpPr>
          <p:spPr>
            <a:xfrm>
              <a:off x="6408525" y="50406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4" y="36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3" name="Google Shape;16013;p7"/>
            <p:cNvSpPr/>
            <p:nvPr/>
          </p:nvSpPr>
          <p:spPr>
            <a:xfrm>
              <a:off x="2370525" y="5018300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7"/>
                  </a:moveTo>
                  <a:cubicBezTo>
                    <a:pt x="1620" y="501"/>
                    <a:pt x="989" y="179"/>
                    <a:pt x="655" y="1"/>
                  </a:cubicBezTo>
                  <a:cubicBezTo>
                    <a:pt x="620" y="132"/>
                    <a:pt x="310" y="120"/>
                    <a:pt x="0" y="108"/>
                  </a:cubicBezTo>
                  <a:cubicBezTo>
                    <a:pt x="119" y="465"/>
                    <a:pt x="500" y="667"/>
                    <a:pt x="1084" y="7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7"/>
            <p:cNvSpPr/>
            <p:nvPr/>
          </p:nvSpPr>
          <p:spPr>
            <a:xfrm>
              <a:off x="1777300" y="502962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55"/>
                    <a:pt x="0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5" name="Google Shape;16015;p7"/>
            <p:cNvSpPr/>
            <p:nvPr/>
          </p:nvSpPr>
          <p:spPr>
            <a:xfrm>
              <a:off x="4568725" y="50230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95" y="143"/>
                  </a:moveTo>
                  <a:cubicBezTo>
                    <a:pt x="167" y="167"/>
                    <a:pt x="429" y="84"/>
                    <a:pt x="322" y="24"/>
                  </a:cubicBezTo>
                  <a:cubicBezTo>
                    <a:pt x="262" y="0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6" name="Google Shape;16016;p7"/>
            <p:cNvSpPr/>
            <p:nvPr/>
          </p:nvSpPr>
          <p:spPr>
            <a:xfrm>
              <a:off x="1465350" y="502307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0"/>
                    <a:pt x="0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7" name="Google Shape;16017;p7"/>
            <p:cNvSpPr/>
            <p:nvPr/>
          </p:nvSpPr>
          <p:spPr>
            <a:xfrm>
              <a:off x="6335000" y="5014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8" name="Google Shape;16018;p7"/>
            <p:cNvSpPr/>
            <p:nvPr/>
          </p:nvSpPr>
          <p:spPr>
            <a:xfrm>
              <a:off x="3542100" y="5006100"/>
              <a:ext cx="31575" cy="16100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750" y="370"/>
                  </a:moveTo>
                  <a:cubicBezTo>
                    <a:pt x="1262" y="1"/>
                    <a:pt x="0" y="644"/>
                    <a:pt x="75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9" name="Google Shape;16019;p7"/>
            <p:cNvSpPr/>
            <p:nvPr/>
          </p:nvSpPr>
          <p:spPr>
            <a:xfrm>
              <a:off x="943850" y="500312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8"/>
                  </a:moveTo>
                  <a:cubicBezTo>
                    <a:pt x="1013" y="286"/>
                    <a:pt x="1001" y="1"/>
                    <a:pt x="322" y="48"/>
                  </a:cubicBezTo>
                  <a:cubicBezTo>
                    <a:pt x="251" y="191"/>
                    <a:pt x="1" y="251"/>
                    <a:pt x="96" y="489"/>
                  </a:cubicBezTo>
                  <a:cubicBezTo>
                    <a:pt x="394" y="512"/>
                    <a:pt x="525" y="655"/>
                    <a:pt x="97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0" name="Google Shape;16020;p7"/>
            <p:cNvSpPr/>
            <p:nvPr/>
          </p:nvSpPr>
          <p:spPr>
            <a:xfrm>
              <a:off x="886700" y="50010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1" name="Google Shape;16021;p7"/>
            <p:cNvSpPr/>
            <p:nvPr/>
          </p:nvSpPr>
          <p:spPr>
            <a:xfrm>
              <a:off x="6804700" y="4992700"/>
              <a:ext cx="18475" cy="12225"/>
            </a:xfrm>
            <a:custGeom>
              <a:avLst/>
              <a:gdLst/>
              <a:ahLst/>
              <a:cxnLst/>
              <a:rect l="l" t="t" r="r" b="b"/>
              <a:pathLst>
                <a:path w="739" h="489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39" y="203"/>
                    <a:pt x="620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2" name="Google Shape;16022;p7"/>
            <p:cNvSpPr/>
            <p:nvPr/>
          </p:nvSpPr>
          <p:spPr>
            <a:xfrm>
              <a:off x="5872750" y="4993000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27"/>
                  </a:moveTo>
                  <a:cubicBezTo>
                    <a:pt x="703" y="227"/>
                    <a:pt x="786" y="36"/>
                    <a:pt x="548" y="1"/>
                  </a:cubicBezTo>
                  <a:cubicBezTo>
                    <a:pt x="536" y="179"/>
                    <a:pt x="0" y="96"/>
                    <a:pt x="119" y="346"/>
                  </a:cubicBezTo>
                  <a:cubicBezTo>
                    <a:pt x="667" y="346"/>
                    <a:pt x="810" y="548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7"/>
            <p:cNvSpPr/>
            <p:nvPr/>
          </p:nvSpPr>
          <p:spPr>
            <a:xfrm>
              <a:off x="3158125" y="4997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2" y="131"/>
                  </a:cubicBezTo>
                  <a:cubicBezTo>
                    <a:pt x="0" y="203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7"/>
            <p:cNvSpPr/>
            <p:nvPr/>
          </p:nvSpPr>
          <p:spPr>
            <a:xfrm>
              <a:off x="2829200" y="4985850"/>
              <a:ext cx="25050" cy="14625"/>
            </a:xfrm>
            <a:custGeom>
              <a:avLst/>
              <a:gdLst/>
              <a:ahLst/>
              <a:cxnLst/>
              <a:rect l="l" t="t" r="r" b="b"/>
              <a:pathLst>
                <a:path w="1002" h="585" extrusionOk="0">
                  <a:moveTo>
                    <a:pt x="775" y="394"/>
                  </a:moveTo>
                  <a:cubicBezTo>
                    <a:pt x="787" y="382"/>
                    <a:pt x="989" y="156"/>
                    <a:pt x="1001" y="168"/>
                  </a:cubicBezTo>
                  <a:cubicBezTo>
                    <a:pt x="763" y="1"/>
                    <a:pt x="1" y="584"/>
                    <a:pt x="775" y="513"/>
                  </a:cubicBezTo>
                  <a:cubicBezTo>
                    <a:pt x="787" y="513"/>
                    <a:pt x="763" y="406"/>
                    <a:pt x="77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5" name="Google Shape;16025;p7"/>
            <p:cNvSpPr/>
            <p:nvPr/>
          </p:nvSpPr>
          <p:spPr>
            <a:xfrm>
              <a:off x="4011800" y="49870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6" name="Google Shape;16026;p7"/>
            <p:cNvSpPr/>
            <p:nvPr/>
          </p:nvSpPr>
          <p:spPr>
            <a:xfrm>
              <a:off x="3272425" y="49837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7" name="Google Shape;16027;p7"/>
            <p:cNvSpPr/>
            <p:nvPr/>
          </p:nvSpPr>
          <p:spPr>
            <a:xfrm>
              <a:off x="2082400" y="49870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8" name="Google Shape;16028;p7"/>
            <p:cNvSpPr/>
            <p:nvPr/>
          </p:nvSpPr>
          <p:spPr>
            <a:xfrm>
              <a:off x="4514250" y="49837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24"/>
                  </a:moveTo>
                  <a:cubicBezTo>
                    <a:pt x="274" y="1"/>
                    <a:pt x="0" y="84"/>
                    <a:pt x="119" y="143"/>
                  </a:cubicBezTo>
                  <a:cubicBezTo>
                    <a:pt x="167" y="167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9" name="Google Shape;16029;p7"/>
            <p:cNvSpPr/>
            <p:nvPr/>
          </p:nvSpPr>
          <p:spPr>
            <a:xfrm>
              <a:off x="5479250" y="49814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55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7"/>
            <p:cNvSpPr/>
            <p:nvPr/>
          </p:nvSpPr>
          <p:spPr>
            <a:xfrm>
              <a:off x="2163650" y="498110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12"/>
                  </a:moveTo>
                  <a:cubicBezTo>
                    <a:pt x="393" y="24"/>
                    <a:pt x="36" y="0"/>
                    <a:pt x="1" y="131"/>
                  </a:cubicBezTo>
                  <a:cubicBezTo>
                    <a:pt x="262" y="120"/>
                    <a:pt x="620" y="155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7"/>
            <p:cNvSpPr/>
            <p:nvPr/>
          </p:nvSpPr>
          <p:spPr>
            <a:xfrm>
              <a:off x="2095775" y="4980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7"/>
            <p:cNvSpPr/>
            <p:nvPr/>
          </p:nvSpPr>
          <p:spPr>
            <a:xfrm>
              <a:off x="1304925" y="49781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7"/>
            <p:cNvSpPr/>
            <p:nvPr/>
          </p:nvSpPr>
          <p:spPr>
            <a:xfrm>
              <a:off x="4522275" y="4973050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41" y="334"/>
                  </a:moveTo>
                  <a:cubicBezTo>
                    <a:pt x="417" y="203"/>
                    <a:pt x="477" y="13"/>
                    <a:pt x="215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36" y="251"/>
                    <a:pt x="72" y="382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7"/>
            <p:cNvSpPr/>
            <p:nvPr/>
          </p:nvSpPr>
          <p:spPr>
            <a:xfrm>
              <a:off x="4362725" y="496920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39" y="381"/>
                  </a:moveTo>
                  <a:cubicBezTo>
                    <a:pt x="1263" y="0"/>
                    <a:pt x="1" y="655"/>
                    <a:pt x="739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7"/>
            <p:cNvSpPr/>
            <p:nvPr/>
          </p:nvSpPr>
          <p:spPr>
            <a:xfrm>
              <a:off x="6312975" y="4964725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8" y="560"/>
                  </a:moveTo>
                  <a:cubicBezTo>
                    <a:pt x="846" y="417"/>
                    <a:pt x="894" y="13"/>
                    <a:pt x="322" y="1"/>
                  </a:cubicBezTo>
                  <a:cubicBezTo>
                    <a:pt x="48" y="155"/>
                    <a:pt x="1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6" name="Google Shape;16036;p7"/>
            <p:cNvSpPr/>
            <p:nvPr/>
          </p:nvSpPr>
          <p:spPr>
            <a:xfrm>
              <a:off x="5582225" y="497305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8" y="84"/>
                    <a:pt x="429" y="120"/>
                    <a:pt x="429" y="1"/>
                  </a:cubicBezTo>
                  <a:cubicBezTo>
                    <a:pt x="263" y="25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7" name="Google Shape;16037;p7"/>
            <p:cNvSpPr/>
            <p:nvPr/>
          </p:nvSpPr>
          <p:spPr>
            <a:xfrm>
              <a:off x="4780650" y="49700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107" y="239"/>
                  </a:moveTo>
                  <a:lnTo>
                    <a:pt x="536" y="239"/>
                  </a:lnTo>
                  <a:cubicBezTo>
                    <a:pt x="536" y="120"/>
                    <a:pt x="715" y="96"/>
                    <a:pt x="762" y="13"/>
                  </a:cubicBezTo>
                  <a:cubicBezTo>
                    <a:pt x="417" y="25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8" name="Google Shape;16038;p7"/>
            <p:cNvSpPr/>
            <p:nvPr/>
          </p:nvSpPr>
          <p:spPr>
            <a:xfrm>
              <a:off x="6677600" y="49674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96"/>
                    <a:pt x="763" y="13"/>
                  </a:cubicBezTo>
                  <a:cubicBezTo>
                    <a:pt x="418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7"/>
            <p:cNvSpPr/>
            <p:nvPr/>
          </p:nvSpPr>
          <p:spPr>
            <a:xfrm>
              <a:off x="6713925" y="4954600"/>
              <a:ext cx="17575" cy="16400"/>
            </a:xfrm>
            <a:custGeom>
              <a:avLst/>
              <a:gdLst/>
              <a:ahLst/>
              <a:cxnLst/>
              <a:rect l="l" t="t" r="r" b="b"/>
              <a:pathLst>
                <a:path w="703" h="656" extrusionOk="0">
                  <a:moveTo>
                    <a:pt x="393" y="632"/>
                  </a:moveTo>
                  <a:cubicBezTo>
                    <a:pt x="465" y="477"/>
                    <a:pt x="703" y="418"/>
                    <a:pt x="620" y="179"/>
                  </a:cubicBezTo>
                  <a:cubicBezTo>
                    <a:pt x="0" y="1"/>
                    <a:pt x="0" y="656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7"/>
            <p:cNvSpPr/>
            <p:nvPr/>
          </p:nvSpPr>
          <p:spPr>
            <a:xfrm>
              <a:off x="6642175" y="4964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1" name="Google Shape;16041;p7"/>
            <p:cNvSpPr/>
            <p:nvPr/>
          </p:nvSpPr>
          <p:spPr>
            <a:xfrm>
              <a:off x="6960075" y="4963825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6" y="191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2" name="Google Shape;16042;p7"/>
            <p:cNvSpPr/>
            <p:nvPr/>
          </p:nvSpPr>
          <p:spPr>
            <a:xfrm>
              <a:off x="5196475" y="49590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74" y="0"/>
                    <a:pt x="96" y="96"/>
                    <a:pt x="0" y="227"/>
                  </a:cubicBezTo>
                  <a:cubicBezTo>
                    <a:pt x="334" y="215"/>
                    <a:pt x="750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3" name="Google Shape;16043;p7"/>
            <p:cNvSpPr/>
            <p:nvPr/>
          </p:nvSpPr>
          <p:spPr>
            <a:xfrm>
              <a:off x="4698800" y="49611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7"/>
            <p:cNvSpPr/>
            <p:nvPr/>
          </p:nvSpPr>
          <p:spPr>
            <a:xfrm>
              <a:off x="3171825" y="49611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52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5" name="Google Shape;16045;p7"/>
            <p:cNvSpPr/>
            <p:nvPr/>
          </p:nvSpPr>
          <p:spPr>
            <a:xfrm>
              <a:off x="6549625" y="4955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9"/>
                    <a:pt x="381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6" name="Google Shape;16046;p7"/>
            <p:cNvSpPr/>
            <p:nvPr/>
          </p:nvSpPr>
          <p:spPr>
            <a:xfrm>
              <a:off x="5582825" y="4948650"/>
              <a:ext cx="51825" cy="13125"/>
            </a:xfrm>
            <a:custGeom>
              <a:avLst/>
              <a:gdLst/>
              <a:ahLst/>
              <a:cxnLst/>
              <a:rect l="l" t="t" r="r" b="b"/>
              <a:pathLst>
                <a:path w="2073" h="525" extrusionOk="0">
                  <a:moveTo>
                    <a:pt x="1287" y="525"/>
                  </a:moveTo>
                  <a:cubicBezTo>
                    <a:pt x="2072" y="1"/>
                    <a:pt x="1" y="382"/>
                    <a:pt x="1287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7" name="Google Shape;16047;p7"/>
            <p:cNvSpPr/>
            <p:nvPr/>
          </p:nvSpPr>
          <p:spPr>
            <a:xfrm>
              <a:off x="6595750" y="49528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43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8" name="Google Shape;16048;p7"/>
            <p:cNvSpPr/>
            <p:nvPr/>
          </p:nvSpPr>
          <p:spPr>
            <a:xfrm>
              <a:off x="4250825" y="49477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9" name="Google Shape;16049;p7"/>
            <p:cNvSpPr/>
            <p:nvPr/>
          </p:nvSpPr>
          <p:spPr>
            <a:xfrm>
              <a:off x="236925" y="49498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19" y="131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0" name="Google Shape;16050;p7"/>
            <p:cNvSpPr/>
            <p:nvPr/>
          </p:nvSpPr>
          <p:spPr>
            <a:xfrm>
              <a:off x="1102500" y="4936450"/>
              <a:ext cx="19375" cy="11925"/>
            </a:xfrm>
            <a:custGeom>
              <a:avLst/>
              <a:gdLst/>
              <a:ahLst/>
              <a:cxnLst/>
              <a:rect l="l" t="t" r="r" b="b"/>
              <a:pathLst>
                <a:path w="775" h="477" extrusionOk="0">
                  <a:moveTo>
                    <a:pt x="715" y="453"/>
                  </a:moveTo>
                  <a:cubicBezTo>
                    <a:pt x="775" y="191"/>
                    <a:pt x="668" y="36"/>
                    <a:pt x="287" y="1"/>
                  </a:cubicBezTo>
                  <a:cubicBezTo>
                    <a:pt x="1" y="132"/>
                    <a:pt x="108" y="477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1" name="Google Shape;16051;p7"/>
            <p:cNvSpPr/>
            <p:nvPr/>
          </p:nvSpPr>
          <p:spPr>
            <a:xfrm>
              <a:off x="4446375" y="4927525"/>
              <a:ext cx="21750" cy="17575"/>
            </a:xfrm>
            <a:custGeom>
              <a:avLst/>
              <a:gdLst/>
              <a:ahLst/>
              <a:cxnLst/>
              <a:rect l="l" t="t" r="r" b="b"/>
              <a:pathLst>
                <a:path w="870" h="703" extrusionOk="0">
                  <a:moveTo>
                    <a:pt x="870" y="703"/>
                  </a:moveTo>
                  <a:lnTo>
                    <a:pt x="870" y="36"/>
                  </a:lnTo>
                  <a:cubicBezTo>
                    <a:pt x="72" y="0"/>
                    <a:pt x="215" y="453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2" name="Google Shape;16052;p7"/>
            <p:cNvSpPr/>
            <p:nvPr/>
          </p:nvSpPr>
          <p:spPr>
            <a:xfrm>
              <a:off x="3357550" y="493287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70"/>
                  </a:moveTo>
                  <a:cubicBezTo>
                    <a:pt x="1251" y="1"/>
                    <a:pt x="1" y="644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7"/>
            <p:cNvSpPr/>
            <p:nvPr/>
          </p:nvSpPr>
          <p:spPr>
            <a:xfrm>
              <a:off x="872425" y="4928425"/>
              <a:ext cx="34850" cy="19350"/>
            </a:xfrm>
            <a:custGeom>
              <a:avLst/>
              <a:gdLst/>
              <a:ahLst/>
              <a:cxnLst/>
              <a:rect l="l" t="t" r="r" b="b"/>
              <a:pathLst>
                <a:path w="1394" h="774" extrusionOk="0">
                  <a:moveTo>
                    <a:pt x="774" y="667"/>
                  </a:moveTo>
                  <a:cubicBezTo>
                    <a:pt x="631" y="250"/>
                    <a:pt x="1393" y="12"/>
                    <a:pt x="346" y="0"/>
                  </a:cubicBezTo>
                  <a:cubicBezTo>
                    <a:pt x="476" y="214"/>
                    <a:pt x="0" y="774"/>
                    <a:pt x="77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4" name="Google Shape;16054;p7"/>
            <p:cNvSpPr/>
            <p:nvPr/>
          </p:nvSpPr>
          <p:spPr>
            <a:xfrm>
              <a:off x="2650025" y="493882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19" y="132"/>
                  </a:moveTo>
                  <a:cubicBezTo>
                    <a:pt x="179" y="156"/>
                    <a:pt x="441" y="72"/>
                    <a:pt x="334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5" name="Google Shape;16055;p7"/>
            <p:cNvSpPr/>
            <p:nvPr/>
          </p:nvSpPr>
          <p:spPr>
            <a:xfrm>
              <a:off x="759000" y="49388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56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7"/>
            <p:cNvSpPr/>
            <p:nvPr/>
          </p:nvSpPr>
          <p:spPr>
            <a:xfrm>
              <a:off x="3334925" y="49331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4"/>
                  </a:moveTo>
                  <a:cubicBezTo>
                    <a:pt x="263" y="1"/>
                    <a:pt x="1" y="84"/>
                    <a:pt x="108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7" name="Google Shape;16057;p7"/>
            <p:cNvSpPr/>
            <p:nvPr/>
          </p:nvSpPr>
          <p:spPr>
            <a:xfrm>
              <a:off x="443500" y="49331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8" name="Google Shape;16058;p7"/>
            <p:cNvSpPr/>
            <p:nvPr/>
          </p:nvSpPr>
          <p:spPr>
            <a:xfrm>
              <a:off x="4959825" y="4930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5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7"/>
            <p:cNvSpPr/>
            <p:nvPr/>
          </p:nvSpPr>
          <p:spPr>
            <a:xfrm>
              <a:off x="2853025" y="492157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55"/>
                  </a:moveTo>
                  <a:cubicBezTo>
                    <a:pt x="72" y="286"/>
                    <a:pt x="0" y="465"/>
                    <a:pt x="274" y="488"/>
                  </a:cubicBezTo>
                  <a:cubicBezTo>
                    <a:pt x="286" y="203"/>
                    <a:pt x="1120" y="334"/>
                    <a:pt x="1132" y="48"/>
                  </a:cubicBezTo>
                  <a:cubicBezTo>
                    <a:pt x="453" y="167"/>
                    <a:pt x="548" y="0"/>
                    <a:pt x="4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0" name="Google Shape;16060;p7"/>
            <p:cNvSpPr/>
            <p:nvPr/>
          </p:nvSpPr>
          <p:spPr>
            <a:xfrm>
              <a:off x="700975" y="4922750"/>
              <a:ext cx="25025" cy="11050"/>
            </a:xfrm>
            <a:custGeom>
              <a:avLst/>
              <a:gdLst/>
              <a:ahLst/>
              <a:cxnLst/>
              <a:rect l="l" t="t" r="r" b="b"/>
              <a:pathLst>
                <a:path w="1001" h="442" extrusionOk="0">
                  <a:moveTo>
                    <a:pt x="691" y="441"/>
                  </a:moveTo>
                  <a:cubicBezTo>
                    <a:pt x="750" y="299"/>
                    <a:pt x="1000" y="239"/>
                    <a:pt x="893" y="1"/>
                  </a:cubicBezTo>
                  <a:lnTo>
                    <a:pt x="36" y="1"/>
                  </a:lnTo>
                  <a:cubicBezTo>
                    <a:pt x="0" y="263"/>
                    <a:pt x="369" y="346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1" name="Google Shape;16061;p7"/>
            <p:cNvSpPr/>
            <p:nvPr/>
          </p:nvSpPr>
          <p:spPr>
            <a:xfrm>
              <a:off x="1935650" y="492157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69"/>
                  </a:moveTo>
                  <a:cubicBezTo>
                    <a:pt x="1024" y="191"/>
                    <a:pt x="96" y="0"/>
                    <a:pt x="0" y="250"/>
                  </a:cubicBezTo>
                  <a:cubicBezTo>
                    <a:pt x="215" y="274"/>
                    <a:pt x="250" y="357"/>
                    <a:pt x="42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2" name="Google Shape;16062;p7"/>
            <p:cNvSpPr/>
            <p:nvPr/>
          </p:nvSpPr>
          <p:spPr>
            <a:xfrm>
              <a:off x="1376050" y="49278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55" y="96"/>
                    <a:pt x="429" y="119"/>
                    <a:pt x="429" y="0"/>
                  </a:cubicBezTo>
                  <a:cubicBezTo>
                    <a:pt x="251" y="36"/>
                    <a:pt x="1" y="24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3" name="Google Shape;16063;p7"/>
            <p:cNvSpPr/>
            <p:nvPr/>
          </p:nvSpPr>
          <p:spPr>
            <a:xfrm>
              <a:off x="402125" y="4920975"/>
              <a:ext cx="7175" cy="11325"/>
            </a:xfrm>
            <a:custGeom>
              <a:avLst/>
              <a:gdLst/>
              <a:ahLst/>
              <a:cxnLst/>
              <a:rect l="l" t="t" r="r" b="b"/>
              <a:pathLst>
                <a:path w="287" h="453" extrusionOk="0">
                  <a:moveTo>
                    <a:pt x="36" y="179"/>
                  </a:moveTo>
                  <a:cubicBezTo>
                    <a:pt x="0" y="298"/>
                    <a:pt x="203" y="453"/>
                    <a:pt x="262" y="298"/>
                  </a:cubicBezTo>
                  <a:cubicBezTo>
                    <a:pt x="286" y="179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4" name="Google Shape;16064;p7"/>
            <p:cNvSpPr/>
            <p:nvPr/>
          </p:nvSpPr>
          <p:spPr>
            <a:xfrm>
              <a:off x="2764025" y="49245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20" y="155"/>
                  </a:cubicBezTo>
                  <a:cubicBezTo>
                    <a:pt x="179" y="179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5" name="Google Shape;16065;p7"/>
            <p:cNvSpPr/>
            <p:nvPr/>
          </p:nvSpPr>
          <p:spPr>
            <a:xfrm>
              <a:off x="6150450" y="49215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55"/>
                  </a:moveTo>
                  <a:cubicBezTo>
                    <a:pt x="156" y="179"/>
                    <a:pt x="429" y="95"/>
                    <a:pt x="322" y="36"/>
                  </a:cubicBezTo>
                  <a:cubicBezTo>
                    <a:pt x="251" y="0"/>
                    <a:pt x="1" y="95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6" name="Google Shape;16066;p7"/>
            <p:cNvSpPr/>
            <p:nvPr/>
          </p:nvSpPr>
          <p:spPr>
            <a:xfrm>
              <a:off x="4430600" y="4915625"/>
              <a:ext cx="25025" cy="10425"/>
            </a:xfrm>
            <a:custGeom>
              <a:avLst/>
              <a:gdLst/>
              <a:ahLst/>
              <a:cxnLst/>
              <a:rect l="l" t="t" r="r" b="b"/>
              <a:pathLst>
                <a:path w="1001" h="417" extrusionOk="0">
                  <a:moveTo>
                    <a:pt x="846" y="274"/>
                  </a:moveTo>
                  <a:cubicBezTo>
                    <a:pt x="1001" y="0"/>
                    <a:pt x="1" y="36"/>
                    <a:pt x="191" y="274"/>
                  </a:cubicBezTo>
                  <a:cubicBezTo>
                    <a:pt x="262" y="369"/>
                    <a:pt x="774" y="417"/>
                    <a:pt x="846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7"/>
            <p:cNvSpPr/>
            <p:nvPr/>
          </p:nvSpPr>
          <p:spPr>
            <a:xfrm>
              <a:off x="4374950" y="4908175"/>
              <a:ext cx="19350" cy="17275"/>
            </a:xfrm>
            <a:custGeom>
              <a:avLst/>
              <a:gdLst/>
              <a:ahLst/>
              <a:cxnLst/>
              <a:rect l="l" t="t" r="r" b="b"/>
              <a:pathLst>
                <a:path w="774" h="691" extrusionOk="0">
                  <a:moveTo>
                    <a:pt x="476" y="691"/>
                  </a:moveTo>
                  <a:cubicBezTo>
                    <a:pt x="381" y="477"/>
                    <a:pt x="774" y="0"/>
                    <a:pt x="36" y="120"/>
                  </a:cubicBezTo>
                  <a:cubicBezTo>
                    <a:pt x="0" y="405"/>
                    <a:pt x="0" y="667"/>
                    <a:pt x="476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7"/>
            <p:cNvSpPr/>
            <p:nvPr/>
          </p:nvSpPr>
          <p:spPr>
            <a:xfrm>
              <a:off x="6258500" y="49159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87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9" name="Google Shape;16069;p7"/>
            <p:cNvSpPr/>
            <p:nvPr/>
          </p:nvSpPr>
          <p:spPr>
            <a:xfrm>
              <a:off x="7068725" y="4910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5" y="179"/>
                    <a:pt x="429" y="84"/>
                    <a:pt x="322" y="25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0" name="Google Shape;16070;p7"/>
            <p:cNvSpPr/>
            <p:nvPr/>
          </p:nvSpPr>
          <p:spPr>
            <a:xfrm>
              <a:off x="5813225" y="49078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3" y="24"/>
                  </a:moveTo>
                  <a:cubicBezTo>
                    <a:pt x="262" y="1"/>
                    <a:pt x="0" y="84"/>
                    <a:pt x="107" y="132"/>
                  </a:cubicBezTo>
                  <a:cubicBezTo>
                    <a:pt x="167" y="155"/>
                    <a:pt x="429" y="72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1" name="Google Shape;16071;p7"/>
            <p:cNvSpPr/>
            <p:nvPr/>
          </p:nvSpPr>
          <p:spPr>
            <a:xfrm>
              <a:off x="1421600" y="490787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07" y="132"/>
                  </a:cubicBezTo>
                  <a:cubicBezTo>
                    <a:pt x="179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7"/>
            <p:cNvSpPr/>
            <p:nvPr/>
          </p:nvSpPr>
          <p:spPr>
            <a:xfrm>
              <a:off x="3696575" y="489925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8" y="36"/>
                  </a:moveTo>
                  <a:cubicBezTo>
                    <a:pt x="370" y="0"/>
                    <a:pt x="48" y="60"/>
                    <a:pt x="1" y="250"/>
                  </a:cubicBezTo>
                  <a:cubicBezTo>
                    <a:pt x="417" y="226"/>
                    <a:pt x="477" y="393"/>
                    <a:pt x="858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7"/>
            <p:cNvSpPr/>
            <p:nvPr/>
          </p:nvSpPr>
          <p:spPr>
            <a:xfrm>
              <a:off x="3342975" y="49022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4" name="Google Shape;16074;p7"/>
            <p:cNvSpPr/>
            <p:nvPr/>
          </p:nvSpPr>
          <p:spPr>
            <a:xfrm>
              <a:off x="1460000" y="4904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5" name="Google Shape;16075;p7"/>
            <p:cNvSpPr/>
            <p:nvPr/>
          </p:nvSpPr>
          <p:spPr>
            <a:xfrm>
              <a:off x="614950" y="4896275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0" y="488"/>
                  </a:moveTo>
                  <a:cubicBezTo>
                    <a:pt x="381" y="512"/>
                    <a:pt x="679" y="465"/>
                    <a:pt x="869" y="369"/>
                  </a:cubicBezTo>
                  <a:cubicBezTo>
                    <a:pt x="941" y="72"/>
                    <a:pt x="572" y="0"/>
                    <a:pt x="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6" name="Google Shape;16076;p7"/>
            <p:cNvSpPr/>
            <p:nvPr/>
          </p:nvSpPr>
          <p:spPr>
            <a:xfrm>
              <a:off x="7250600" y="48992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203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7" name="Google Shape;16077;p7"/>
            <p:cNvSpPr/>
            <p:nvPr/>
          </p:nvSpPr>
          <p:spPr>
            <a:xfrm>
              <a:off x="2837550" y="4894475"/>
              <a:ext cx="32750" cy="14025"/>
            </a:xfrm>
            <a:custGeom>
              <a:avLst/>
              <a:gdLst/>
              <a:ahLst/>
              <a:cxnLst/>
              <a:rect l="l" t="t" r="r" b="b"/>
              <a:pathLst>
                <a:path w="1310" h="561" extrusionOk="0">
                  <a:moveTo>
                    <a:pt x="1310" y="1"/>
                  </a:moveTo>
                  <a:lnTo>
                    <a:pt x="215" y="1"/>
                  </a:lnTo>
                  <a:cubicBezTo>
                    <a:pt x="238" y="191"/>
                    <a:pt x="179" y="346"/>
                    <a:pt x="0" y="441"/>
                  </a:cubicBezTo>
                  <a:cubicBezTo>
                    <a:pt x="953" y="560"/>
                    <a:pt x="977" y="191"/>
                    <a:pt x="131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8" name="Google Shape;16078;p7"/>
            <p:cNvSpPr/>
            <p:nvPr/>
          </p:nvSpPr>
          <p:spPr>
            <a:xfrm>
              <a:off x="1760925" y="4900125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79" y="215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191"/>
                    <a:pt x="239" y="263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9" name="Google Shape;16079;p7"/>
            <p:cNvSpPr/>
            <p:nvPr/>
          </p:nvSpPr>
          <p:spPr>
            <a:xfrm>
              <a:off x="1702575" y="4888525"/>
              <a:ext cx="35750" cy="14900"/>
            </a:xfrm>
            <a:custGeom>
              <a:avLst/>
              <a:gdLst/>
              <a:ahLst/>
              <a:cxnLst/>
              <a:rect l="l" t="t" r="r" b="b"/>
              <a:pathLst>
                <a:path w="1430" h="596" extrusionOk="0">
                  <a:moveTo>
                    <a:pt x="406" y="560"/>
                  </a:moveTo>
                  <a:cubicBezTo>
                    <a:pt x="1430" y="596"/>
                    <a:pt x="989" y="36"/>
                    <a:pt x="406" y="1"/>
                  </a:cubicBezTo>
                  <a:cubicBezTo>
                    <a:pt x="1" y="227"/>
                    <a:pt x="537" y="203"/>
                    <a:pt x="406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0" name="Google Shape;16080;p7"/>
            <p:cNvSpPr/>
            <p:nvPr/>
          </p:nvSpPr>
          <p:spPr>
            <a:xfrm>
              <a:off x="3803725" y="4891500"/>
              <a:ext cx="18200" cy="8375"/>
            </a:xfrm>
            <a:custGeom>
              <a:avLst/>
              <a:gdLst/>
              <a:ahLst/>
              <a:cxnLst/>
              <a:rect l="l" t="t" r="r" b="b"/>
              <a:pathLst>
                <a:path w="728" h="335" extrusionOk="0">
                  <a:moveTo>
                    <a:pt x="715" y="1"/>
                  </a:moveTo>
                  <a:lnTo>
                    <a:pt x="287" y="1"/>
                  </a:lnTo>
                  <a:cubicBezTo>
                    <a:pt x="263" y="144"/>
                    <a:pt x="1" y="144"/>
                    <a:pt x="72" y="334"/>
                  </a:cubicBezTo>
                  <a:lnTo>
                    <a:pt x="727" y="334"/>
                  </a:lnTo>
                  <a:cubicBezTo>
                    <a:pt x="715" y="215"/>
                    <a:pt x="715" y="120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1" name="Google Shape;16081;p7"/>
            <p:cNvSpPr/>
            <p:nvPr/>
          </p:nvSpPr>
          <p:spPr>
            <a:xfrm>
              <a:off x="1631150" y="4896875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29" y="131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2" name="Google Shape;16082;p7"/>
            <p:cNvSpPr/>
            <p:nvPr/>
          </p:nvSpPr>
          <p:spPr>
            <a:xfrm>
              <a:off x="1033750" y="4884350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7" y="501"/>
                  </a:moveTo>
                  <a:cubicBezTo>
                    <a:pt x="429" y="430"/>
                    <a:pt x="441" y="370"/>
                    <a:pt x="631" y="406"/>
                  </a:cubicBezTo>
                  <a:lnTo>
                    <a:pt x="631" y="180"/>
                  </a:lnTo>
                  <a:cubicBezTo>
                    <a:pt x="96" y="1"/>
                    <a:pt x="0" y="549"/>
                    <a:pt x="417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3" name="Google Shape;16083;p7"/>
            <p:cNvSpPr/>
            <p:nvPr/>
          </p:nvSpPr>
          <p:spPr>
            <a:xfrm>
              <a:off x="5720650" y="4890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4" name="Google Shape;16084;p7"/>
            <p:cNvSpPr/>
            <p:nvPr/>
          </p:nvSpPr>
          <p:spPr>
            <a:xfrm>
              <a:off x="5642950" y="4881075"/>
              <a:ext cx="51225" cy="13425"/>
            </a:xfrm>
            <a:custGeom>
              <a:avLst/>
              <a:gdLst/>
              <a:ahLst/>
              <a:cxnLst/>
              <a:rect l="l" t="t" r="r" b="b"/>
              <a:pathLst>
                <a:path w="2049" h="537" extrusionOk="0">
                  <a:moveTo>
                    <a:pt x="1263" y="537"/>
                  </a:moveTo>
                  <a:cubicBezTo>
                    <a:pt x="2049" y="1"/>
                    <a:pt x="1" y="382"/>
                    <a:pt x="1263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5" name="Google Shape;16085;p7"/>
            <p:cNvSpPr/>
            <p:nvPr/>
          </p:nvSpPr>
          <p:spPr>
            <a:xfrm>
              <a:off x="4777375" y="488585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53" y="346"/>
                  </a:moveTo>
                  <a:cubicBezTo>
                    <a:pt x="465" y="191"/>
                    <a:pt x="727" y="191"/>
                    <a:pt x="667" y="0"/>
                  </a:cubicBezTo>
                  <a:lnTo>
                    <a:pt x="238" y="0"/>
                  </a:lnTo>
                  <a:cubicBezTo>
                    <a:pt x="0" y="167"/>
                    <a:pt x="0" y="28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7"/>
            <p:cNvSpPr/>
            <p:nvPr/>
          </p:nvSpPr>
          <p:spPr>
            <a:xfrm>
              <a:off x="294375" y="4884650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0" y="275"/>
                  </a:moveTo>
                  <a:cubicBezTo>
                    <a:pt x="227" y="275"/>
                    <a:pt x="250" y="358"/>
                    <a:pt x="429" y="394"/>
                  </a:cubicBezTo>
                  <a:cubicBezTo>
                    <a:pt x="1024" y="215"/>
                    <a:pt x="119" y="1"/>
                    <a:pt x="0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7"/>
            <p:cNvSpPr/>
            <p:nvPr/>
          </p:nvSpPr>
          <p:spPr>
            <a:xfrm>
              <a:off x="5862025" y="48882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7"/>
            <p:cNvSpPr/>
            <p:nvPr/>
          </p:nvSpPr>
          <p:spPr>
            <a:xfrm>
              <a:off x="4867550" y="48882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9" name="Google Shape;16089;p7"/>
            <p:cNvSpPr/>
            <p:nvPr/>
          </p:nvSpPr>
          <p:spPr>
            <a:xfrm>
              <a:off x="2166625" y="48882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56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0" name="Google Shape;16090;p7"/>
            <p:cNvSpPr/>
            <p:nvPr/>
          </p:nvSpPr>
          <p:spPr>
            <a:xfrm>
              <a:off x="5738200" y="487662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69"/>
                  </a:moveTo>
                  <a:cubicBezTo>
                    <a:pt x="1251" y="0"/>
                    <a:pt x="1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7"/>
            <p:cNvSpPr/>
            <p:nvPr/>
          </p:nvSpPr>
          <p:spPr>
            <a:xfrm>
              <a:off x="4028175" y="4882575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31"/>
                  </a:moveTo>
                  <a:cubicBezTo>
                    <a:pt x="429" y="12"/>
                    <a:pt x="36" y="1"/>
                    <a:pt x="0" y="131"/>
                  </a:cubicBezTo>
                  <a:cubicBezTo>
                    <a:pt x="238" y="120"/>
                    <a:pt x="322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2" name="Google Shape;16092;p7"/>
            <p:cNvSpPr/>
            <p:nvPr/>
          </p:nvSpPr>
          <p:spPr>
            <a:xfrm>
              <a:off x="3824275" y="4885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3" name="Google Shape;16093;p7"/>
            <p:cNvSpPr/>
            <p:nvPr/>
          </p:nvSpPr>
          <p:spPr>
            <a:xfrm>
              <a:off x="354200" y="48858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20"/>
                  </a:cubicBezTo>
                  <a:cubicBezTo>
                    <a:pt x="167" y="96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4" name="Google Shape;16094;p7"/>
            <p:cNvSpPr/>
            <p:nvPr/>
          </p:nvSpPr>
          <p:spPr>
            <a:xfrm>
              <a:off x="5962050" y="487722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5" name="Google Shape;16095;p7"/>
            <p:cNvSpPr/>
            <p:nvPr/>
          </p:nvSpPr>
          <p:spPr>
            <a:xfrm>
              <a:off x="1894575" y="4881975"/>
              <a:ext cx="11325" cy="4800"/>
            </a:xfrm>
            <a:custGeom>
              <a:avLst/>
              <a:gdLst/>
              <a:ahLst/>
              <a:cxnLst/>
              <a:rect l="l" t="t" r="r" b="b"/>
              <a:pathLst>
                <a:path w="453" h="192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6" name="Google Shape;16096;p7"/>
            <p:cNvSpPr/>
            <p:nvPr/>
          </p:nvSpPr>
          <p:spPr>
            <a:xfrm>
              <a:off x="1628475" y="4879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7" name="Google Shape;16097;p7"/>
            <p:cNvSpPr/>
            <p:nvPr/>
          </p:nvSpPr>
          <p:spPr>
            <a:xfrm>
              <a:off x="1348675" y="4876325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55"/>
                  </a:moveTo>
                  <a:cubicBezTo>
                    <a:pt x="191" y="167"/>
                    <a:pt x="95" y="0"/>
                    <a:pt x="0" y="155"/>
                  </a:cubicBezTo>
                  <a:cubicBezTo>
                    <a:pt x="0" y="274"/>
                    <a:pt x="381" y="298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7"/>
            <p:cNvSpPr/>
            <p:nvPr/>
          </p:nvSpPr>
          <p:spPr>
            <a:xfrm>
              <a:off x="3582275" y="4874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9" name="Google Shape;16099;p7"/>
            <p:cNvSpPr/>
            <p:nvPr/>
          </p:nvSpPr>
          <p:spPr>
            <a:xfrm>
              <a:off x="1403150" y="4874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0" name="Google Shape;16100;p7"/>
            <p:cNvSpPr/>
            <p:nvPr/>
          </p:nvSpPr>
          <p:spPr>
            <a:xfrm>
              <a:off x="6462400" y="4874250"/>
              <a:ext cx="16400" cy="3875"/>
            </a:xfrm>
            <a:custGeom>
              <a:avLst/>
              <a:gdLst/>
              <a:ahLst/>
              <a:cxnLst/>
              <a:rect l="l" t="t" r="r" b="b"/>
              <a:pathLst>
                <a:path w="656" h="155" extrusionOk="0">
                  <a:moveTo>
                    <a:pt x="655" y="12"/>
                  </a:moveTo>
                  <a:cubicBezTo>
                    <a:pt x="405" y="36"/>
                    <a:pt x="48" y="0"/>
                    <a:pt x="1" y="131"/>
                  </a:cubicBezTo>
                  <a:cubicBezTo>
                    <a:pt x="274" y="107"/>
                    <a:pt x="632" y="155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1" name="Google Shape;16101;p7"/>
            <p:cNvSpPr/>
            <p:nvPr/>
          </p:nvSpPr>
          <p:spPr>
            <a:xfrm>
              <a:off x="3729025" y="48712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1" y="131"/>
                  </a:moveTo>
                  <a:cubicBezTo>
                    <a:pt x="1" y="202"/>
                    <a:pt x="179" y="274"/>
                    <a:pt x="203" y="131"/>
                  </a:cubicBezTo>
                  <a:cubicBezTo>
                    <a:pt x="215" y="83"/>
                    <a:pt x="36" y="0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7"/>
            <p:cNvSpPr/>
            <p:nvPr/>
          </p:nvSpPr>
          <p:spPr>
            <a:xfrm>
              <a:off x="696500" y="4867700"/>
              <a:ext cx="10750" cy="7750"/>
            </a:xfrm>
            <a:custGeom>
              <a:avLst/>
              <a:gdLst/>
              <a:ahLst/>
              <a:cxnLst/>
              <a:rect l="l" t="t" r="r" b="b"/>
              <a:pathLst>
                <a:path w="430" h="310" extrusionOk="0">
                  <a:moveTo>
                    <a:pt x="429" y="167"/>
                  </a:moveTo>
                  <a:cubicBezTo>
                    <a:pt x="191" y="179"/>
                    <a:pt x="96" y="0"/>
                    <a:pt x="1" y="167"/>
                  </a:cubicBezTo>
                  <a:cubicBezTo>
                    <a:pt x="1" y="274"/>
                    <a:pt x="370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3" name="Google Shape;16103;p7"/>
            <p:cNvSpPr/>
            <p:nvPr/>
          </p:nvSpPr>
          <p:spPr>
            <a:xfrm>
              <a:off x="1131075" y="48662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20"/>
                  </a:moveTo>
                  <a:cubicBezTo>
                    <a:pt x="227" y="60"/>
                    <a:pt x="48" y="1"/>
                    <a:pt x="1" y="120"/>
                  </a:cubicBezTo>
                  <a:cubicBezTo>
                    <a:pt x="1" y="179"/>
                    <a:pt x="179" y="239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4" name="Google Shape;16104;p7"/>
            <p:cNvSpPr/>
            <p:nvPr/>
          </p:nvSpPr>
          <p:spPr>
            <a:xfrm>
              <a:off x="2989650" y="48626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12" y="203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5" name="Google Shape;16105;p7"/>
            <p:cNvSpPr/>
            <p:nvPr/>
          </p:nvSpPr>
          <p:spPr>
            <a:xfrm>
              <a:off x="6147175" y="4860250"/>
              <a:ext cx="11050" cy="6575"/>
            </a:xfrm>
            <a:custGeom>
              <a:avLst/>
              <a:gdLst/>
              <a:ahLst/>
              <a:cxnLst/>
              <a:rect l="l" t="t" r="r" b="b"/>
              <a:pathLst>
                <a:path w="442" h="263" extrusionOk="0">
                  <a:moveTo>
                    <a:pt x="441" y="132"/>
                  </a:moveTo>
                  <a:cubicBezTo>
                    <a:pt x="394" y="1"/>
                    <a:pt x="203" y="60"/>
                    <a:pt x="1" y="132"/>
                  </a:cubicBezTo>
                  <a:cubicBezTo>
                    <a:pt x="13" y="239"/>
                    <a:pt x="394" y="262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7"/>
            <p:cNvSpPr/>
            <p:nvPr/>
          </p:nvSpPr>
          <p:spPr>
            <a:xfrm>
              <a:off x="3533475" y="48605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7"/>
            <p:cNvSpPr/>
            <p:nvPr/>
          </p:nvSpPr>
          <p:spPr>
            <a:xfrm>
              <a:off x="2394625" y="48623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7"/>
                  </a:cubicBezTo>
                  <a:cubicBezTo>
                    <a:pt x="275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7"/>
            <p:cNvSpPr/>
            <p:nvPr/>
          </p:nvSpPr>
          <p:spPr>
            <a:xfrm>
              <a:off x="2174675" y="48602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2"/>
                  </a:moveTo>
                  <a:cubicBezTo>
                    <a:pt x="0" y="191"/>
                    <a:pt x="179" y="262"/>
                    <a:pt x="226" y="132"/>
                  </a:cubicBezTo>
                  <a:cubicBezTo>
                    <a:pt x="214" y="60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7"/>
            <p:cNvSpPr/>
            <p:nvPr/>
          </p:nvSpPr>
          <p:spPr>
            <a:xfrm>
              <a:off x="1674600" y="4860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0" name="Google Shape;16110;p7"/>
            <p:cNvSpPr/>
            <p:nvPr/>
          </p:nvSpPr>
          <p:spPr>
            <a:xfrm>
              <a:off x="604225" y="4863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7" y="72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1" name="Google Shape;16111;p7"/>
            <p:cNvSpPr/>
            <p:nvPr/>
          </p:nvSpPr>
          <p:spPr>
            <a:xfrm>
              <a:off x="5462575" y="48543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31"/>
                  </a:moveTo>
                  <a:cubicBezTo>
                    <a:pt x="393" y="0"/>
                    <a:pt x="203" y="60"/>
                    <a:pt x="1" y="131"/>
                  </a:cubicBezTo>
                  <a:cubicBezTo>
                    <a:pt x="12" y="250"/>
                    <a:pt x="382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2" name="Google Shape;16112;p7"/>
            <p:cNvSpPr/>
            <p:nvPr/>
          </p:nvSpPr>
          <p:spPr>
            <a:xfrm>
              <a:off x="5025025" y="48569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3" name="Google Shape;16113;p7"/>
            <p:cNvSpPr/>
            <p:nvPr/>
          </p:nvSpPr>
          <p:spPr>
            <a:xfrm>
              <a:off x="4141875" y="4851925"/>
              <a:ext cx="16400" cy="9550"/>
            </a:xfrm>
            <a:custGeom>
              <a:avLst/>
              <a:gdLst/>
              <a:ahLst/>
              <a:cxnLst/>
              <a:rect l="l" t="t" r="r" b="b"/>
              <a:pathLst>
                <a:path w="656" h="382" extrusionOk="0">
                  <a:moveTo>
                    <a:pt x="655" y="0"/>
                  </a:moveTo>
                  <a:lnTo>
                    <a:pt x="227" y="0"/>
                  </a:lnTo>
                  <a:cubicBezTo>
                    <a:pt x="227" y="119"/>
                    <a:pt x="48" y="143"/>
                    <a:pt x="0" y="226"/>
                  </a:cubicBezTo>
                  <a:cubicBezTo>
                    <a:pt x="262" y="226"/>
                    <a:pt x="298" y="381"/>
                    <a:pt x="65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4" name="Google Shape;16114;p7"/>
            <p:cNvSpPr/>
            <p:nvPr/>
          </p:nvSpPr>
          <p:spPr>
            <a:xfrm>
              <a:off x="2384225" y="48516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4" y="107"/>
                    <a:pt x="762" y="12"/>
                  </a:cubicBezTo>
                  <a:cubicBezTo>
                    <a:pt x="417" y="24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5" name="Google Shape;16115;p7"/>
            <p:cNvSpPr/>
            <p:nvPr/>
          </p:nvSpPr>
          <p:spPr>
            <a:xfrm>
              <a:off x="5634025" y="48513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2" y="0"/>
                    <a:pt x="1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6" name="Google Shape;16116;p7"/>
            <p:cNvSpPr/>
            <p:nvPr/>
          </p:nvSpPr>
          <p:spPr>
            <a:xfrm>
              <a:off x="3721000" y="4840900"/>
              <a:ext cx="31850" cy="14025"/>
            </a:xfrm>
            <a:custGeom>
              <a:avLst/>
              <a:gdLst/>
              <a:ahLst/>
              <a:cxnLst/>
              <a:rect l="l" t="t" r="r" b="b"/>
              <a:pathLst>
                <a:path w="1274" h="561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1"/>
                  </a:cubicBezTo>
                  <a:cubicBezTo>
                    <a:pt x="0" y="48"/>
                    <a:pt x="643" y="239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7"/>
            <p:cNvSpPr/>
            <p:nvPr/>
          </p:nvSpPr>
          <p:spPr>
            <a:xfrm>
              <a:off x="2171700" y="48513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79"/>
                    <a:pt x="452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7"/>
            <p:cNvSpPr/>
            <p:nvPr/>
          </p:nvSpPr>
          <p:spPr>
            <a:xfrm>
              <a:off x="1671625" y="48513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4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9" name="Google Shape;16119;p7"/>
            <p:cNvSpPr/>
            <p:nvPr/>
          </p:nvSpPr>
          <p:spPr>
            <a:xfrm>
              <a:off x="333650" y="4838525"/>
              <a:ext cx="36650" cy="19075"/>
            </a:xfrm>
            <a:custGeom>
              <a:avLst/>
              <a:gdLst/>
              <a:ahLst/>
              <a:cxnLst/>
              <a:rect l="l" t="t" r="r" b="b"/>
              <a:pathLst>
                <a:path w="1466" h="763" extrusionOk="0">
                  <a:moveTo>
                    <a:pt x="1465" y="441"/>
                  </a:moveTo>
                  <a:cubicBezTo>
                    <a:pt x="1049" y="393"/>
                    <a:pt x="1299" y="0"/>
                    <a:pt x="596" y="96"/>
                  </a:cubicBezTo>
                  <a:cubicBezTo>
                    <a:pt x="1" y="274"/>
                    <a:pt x="1132" y="762"/>
                    <a:pt x="146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0" name="Google Shape;16120;p7"/>
            <p:cNvSpPr/>
            <p:nvPr/>
          </p:nvSpPr>
          <p:spPr>
            <a:xfrm>
              <a:off x="6970800" y="48456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67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1" name="Google Shape;16121;p7"/>
            <p:cNvSpPr/>
            <p:nvPr/>
          </p:nvSpPr>
          <p:spPr>
            <a:xfrm>
              <a:off x="5794175" y="48465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2" name="Google Shape;16122;p7"/>
            <p:cNvSpPr/>
            <p:nvPr/>
          </p:nvSpPr>
          <p:spPr>
            <a:xfrm>
              <a:off x="3527225" y="4838225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38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3" name="Google Shape;16123;p7"/>
            <p:cNvSpPr/>
            <p:nvPr/>
          </p:nvSpPr>
          <p:spPr>
            <a:xfrm>
              <a:off x="2606575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80"/>
                    <a:pt x="441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4" name="Google Shape;16124;p7"/>
            <p:cNvSpPr/>
            <p:nvPr/>
          </p:nvSpPr>
          <p:spPr>
            <a:xfrm>
              <a:off x="1291525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5" name="Google Shape;16125;p7"/>
            <p:cNvSpPr/>
            <p:nvPr/>
          </p:nvSpPr>
          <p:spPr>
            <a:xfrm>
              <a:off x="400050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80"/>
                    <a:pt x="441" y="96"/>
                    <a:pt x="321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6" name="Google Shape;16126;p7"/>
            <p:cNvSpPr/>
            <p:nvPr/>
          </p:nvSpPr>
          <p:spPr>
            <a:xfrm>
              <a:off x="3774875" y="48370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91" y="179"/>
                    <a:pt x="453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7" name="Google Shape;16127;p7"/>
            <p:cNvSpPr/>
            <p:nvPr/>
          </p:nvSpPr>
          <p:spPr>
            <a:xfrm>
              <a:off x="1891900" y="4831675"/>
              <a:ext cx="22050" cy="9850"/>
            </a:xfrm>
            <a:custGeom>
              <a:avLst/>
              <a:gdLst/>
              <a:ahLst/>
              <a:cxnLst/>
              <a:rect l="l" t="t" r="r" b="b"/>
              <a:pathLst>
                <a:path w="882" h="394" extrusionOk="0">
                  <a:moveTo>
                    <a:pt x="0" y="251"/>
                  </a:moveTo>
                  <a:cubicBezTo>
                    <a:pt x="286" y="393"/>
                    <a:pt x="810" y="393"/>
                    <a:pt x="881" y="132"/>
                  </a:cubicBezTo>
                  <a:cubicBezTo>
                    <a:pt x="584" y="1"/>
                    <a:pt x="60" y="1"/>
                    <a:pt x="0" y="2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8" name="Google Shape;16128;p7"/>
            <p:cNvSpPr/>
            <p:nvPr/>
          </p:nvSpPr>
          <p:spPr>
            <a:xfrm>
              <a:off x="6865125" y="48319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9" name="Google Shape;16129;p7"/>
            <p:cNvSpPr/>
            <p:nvPr/>
          </p:nvSpPr>
          <p:spPr>
            <a:xfrm>
              <a:off x="6315950" y="48319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0" name="Google Shape;16130;p7"/>
            <p:cNvSpPr/>
            <p:nvPr/>
          </p:nvSpPr>
          <p:spPr>
            <a:xfrm>
              <a:off x="3821600" y="483227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1" name="Google Shape;16131;p7"/>
            <p:cNvSpPr/>
            <p:nvPr/>
          </p:nvSpPr>
          <p:spPr>
            <a:xfrm>
              <a:off x="1291525" y="48346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2" name="Google Shape;16132;p7"/>
            <p:cNvSpPr/>
            <p:nvPr/>
          </p:nvSpPr>
          <p:spPr>
            <a:xfrm>
              <a:off x="1266825" y="4832275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107" y="96"/>
                    <a:pt x="0" y="227"/>
                  </a:cubicBezTo>
                  <a:cubicBezTo>
                    <a:pt x="345" y="227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3" name="Google Shape;16133;p7"/>
            <p:cNvSpPr/>
            <p:nvPr/>
          </p:nvSpPr>
          <p:spPr>
            <a:xfrm>
              <a:off x="334850" y="48346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4" name="Google Shape;16134;p7"/>
            <p:cNvSpPr/>
            <p:nvPr/>
          </p:nvSpPr>
          <p:spPr>
            <a:xfrm>
              <a:off x="6984500" y="48260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69" y="369"/>
                  </a:moveTo>
                  <a:lnTo>
                    <a:pt x="869" y="24"/>
                  </a:lnTo>
                  <a:cubicBezTo>
                    <a:pt x="369" y="0"/>
                    <a:pt x="48" y="60"/>
                    <a:pt x="0" y="250"/>
                  </a:cubicBezTo>
                  <a:cubicBezTo>
                    <a:pt x="286" y="298"/>
                    <a:pt x="417" y="417"/>
                    <a:pt x="86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5" name="Google Shape;16135;p7"/>
            <p:cNvSpPr/>
            <p:nvPr/>
          </p:nvSpPr>
          <p:spPr>
            <a:xfrm>
              <a:off x="6489775" y="48290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6" name="Google Shape;16136;p7"/>
            <p:cNvSpPr/>
            <p:nvPr/>
          </p:nvSpPr>
          <p:spPr>
            <a:xfrm>
              <a:off x="6250475" y="4821250"/>
              <a:ext cx="23525" cy="14025"/>
            </a:xfrm>
            <a:custGeom>
              <a:avLst/>
              <a:gdLst/>
              <a:ahLst/>
              <a:cxnLst/>
              <a:rect l="l" t="t" r="r" b="b"/>
              <a:pathLst>
                <a:path w="941" h="561" extrusionOk="0">
                  <a:moveTo>
                    <a:pt x="227" y="560"/>
                  </a:moveTo>
                  <a:lnTo>
                    <a:pt x="655" y="560"/>
                  </a:lnTo>
                  <a:cubicBezTo>
                    <a:pt x="774" y="275"/>
                    <a:pt x="941" y="156"/>
                    <a:pt x="429" y="1"/>
                  </a:cubicBezTo>
                  <a:cubicBezTo>
                    <a:pt x="596" y="310"/>
                    <a:pt x="0" y="215"/>
                    <a:pt x="0" y="441"/>
                  </a:cubicBezTo>
                  <a:cubicBezTo>
                    <a:pt x="143" y="453"/>
                    <a:pt x="262" y="453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7" name="Google Shape;16137;p7"/>
            <p:cNvSpPr/>
            <p:nvPr/>
          </p:nvSpPr>
          <p:spPr>
            <a:xfrm>
              <a:off x="6196000" y="48263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203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8" name="Google Shape;16138;p7"/>
            <p:cNvSpPr/>
            <p:nvPr/>
          </p:nvSpPr>
          <p:spPr>
            <a:xfrm>
              <a:off x="3574250" y="4819175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4"/>
                  </a:moveTo>
                  <a:cubicBezTo>
                    <a:pt x="1858" y="84"/>
                    <a:pt x="0" y="0"/>
                    <a:pt x="75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9" name="Google Shape;16139;p7"/>
            <p:cNvSpPr/>
            <p:nvPr/>
          </p:nvSpPr>
          <p:spPr>
            <a:xfrm>
              <a:off x="3843025" y="48266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5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0" name="Google Shape;16140;p7"/>
            <p:cNvSpPr/>
            <p:nvPr/>
          </p:nvSpPr>
          <p:spPr>
            <a:xfrm>
              <a:off x="3419475" y="4824225"/>
              <a:ext cx="10725" cy="5400"/>
            </a:xfrm>
            <a:custGeom>
              <a:avLst/>
              <a:gdLst/>
              <a:ahLst/>
              <a:cxnLst/>
              <a:rect l="l" t="t" r="r" b="b"/>
              <a:pathLst>
                <a:path w="429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1" name="Google Shape;16141;p7"/>
            <p:cNvSpPr/>
            <p:nvPr/>
          </p:nvSpPr>
          <p:spPr>
            <a:xfrm>
              <a:off x="2614900" y="4823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2" name="Google Shape;16142;p7"/>
            <p:cNvSpPr/>
            <p:nvPr/>
          </p:nvSpPr>
          <p:spPr>
            <a:xfrm>
              <a:off x="1266825" y="4820675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43"/>
                  </a:moveTo>
                  <a:cubicBezTo>
                    <a:pt x="226" y="71"/>
                    <a:pt x="48" y="0"/>
                    <a:pt x="0" y="143"/>
                  </a:cubicBezTo>
                  <a:cubicBezTo>
                    <a:pt x="0" y="202"/>
                    <a:pt x="179" y="262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3" name="Google Shape;16143;p7"/>
            <p:cNvSpPr/>
            <p:nvPr/>
          </p:nvSpPr>
          <p:spPr>
            <a:xfrm>
              <a:off x="7136600" y="4812325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0" y="358"/>
                  </a:moveTo>
                  <a:cubicBezTo>
                    <a:pt x="881" y="751"/>
                    <a:pt x="512" y="1"/>
                    <a:pt x="0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4" name="Google Shape;16144;p7"/>
            <p:cNvSpPr/>
            <p:nvPr/>
          </p:nvSpPr>
          <p:spPr>
            <a:xfrm>
              <a:off x="5337850" y="4817675"/>
              <a:ext cx="5100" cy="6875"/>
            </a:xfrm>
            <a:custGeom>
              <a:avLst/>
              <a:gdLst/>
              <a:ahLst/>
              <a:cxnLst/>
              <a:rect l="l" t="t" r="r" b="b"/>
              <a:pathLst>
                <a:path w="204" h="275" extrusionOk="0">
                  <a:moveTo>
                    <a:pt x="203" y="144"/>
                  </a:moveTo>
                  <a:cubicBezTo>
                    <a:pt x="203" y="84"/>
                    <a:pt x="25" y="1"/>
                    <a:pt x="1" y="144"/>
                  </a:cubicBezTo>
                  <a:cubicBezTo>
                    <a:pt x="1" y="191"/>
                    <a:pt x="179" y="275"/>
                    <a:pt x="203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5" name="Google Shape;16145;p7"/>
            <p:cNvSpPr/>
            <p:nvPr/>
          </p:nvSpPr>
          <p:spPr>
            <a:xfrm>
              <a:off x="7112175" y="48174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8" y="179"/>
                    <a:pt x="430" y="95"/>
                    <a:pt x="322" y="36"/>
                  </a:cubicBezTo>
                  <a:cubicBezTo>
                    <a:pt x="263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6" name="Google Shape;16146;p7"/>
            <p:cNvSpPr/>
            <p:nvPr/>
          </p:nvSpPr>
          <p:spPr>
            <a:xfrm>
              <a:off x="1927300" y="48176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68"/>
                    <a:pt x="453" y="84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7" name="Google Shape;16147;p7"/>
            <p:cNvSpPr/>
            <p:nvPr/>
          </p:nvSpPr>
          <p:spPr>
            <a:xfrm>
              <a:off x="1076900" y="48185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4"/>
                    <a:pt x="1" y="1"/>
                    <a:pt x="1" y="120"/>
                  </a:cubicBezTo>
                  <a:cubicBezTo>
                    <a:pt x="179" y="72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8" name="Google Shape;16148;p7"/>
            <p:cNvSpPr/>
            <p:nvPr/>
          </p:nvSpPr>
          <p:spPr>
            <a:xfrm>
              <a:off x="829250" y="48174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34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9" name="Google Shape;16149;p7"/>
            <p:cNvSpPr/>
            <p:nvPr/>
          </p:nvSpPr>
          <p:spPr>
            <a:xfrm>
              <a:off x="7218150" y="48099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86" y="0"/>
                    <a:pt x="108" y="96"/>
                    <a:pt x="1" y="227"/>
                  </a:cubicBezTo>
                  <a:cubicBezTo>
                    <a:pt x="346" y="203"/>
                    <a:pt x="751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0" name="Google Shape;16150;p7"/>
            <p:cNvSpPr/>
            <p:nvPr/>
          </p:nvSpPr>
          <p:spPr>
            <a:xfrm>
              <a:off x="7123200" y="4809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12"/>
                  </a:cubicBezTo>
                  <a:cubicBezTo>
                    <a:pt x="417" y="24"/>
                    <a:pt x="0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1" name="Google Shape;16151;p7"/>
            <p:cNvSpPr/>
            <p:nvPr/>
          </p:nvSpPr>
          <p:spPr>
            <a:xfrm>
              <a:off x="2484825" y="4804300"/>
              <a:ext cx="10725" cy="11325"/>
            </a:xfrm>
            <a:custGeom>
              <a:avLst/>
              <a:gdLst/>
              <a:ahLst/>
              <a:cxnLst/>
              <a:rect l="l" t="t" r="r" b="b"/>
              <a:pathLst>
                <a:path w="429" h="453" extrusionOk="0">
                  <a:moveTo>
                    <a:pt x="429" y="0"/>
                  </a:moveTo>
                  <a:lnTo>
                    <a:pt x="0" y="0"/>
                  </a:lnTo>
                  <a:lnTo>
                    <a:pt x="0" y="453"/>
                  </a:lnTo>
                  <a:lnTo>
                    <a:pt x="429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2" name="Google Shape;16152;p7"/>
            <p:cNvSpPr/>
            <p:nvPr/>
          </p:nvSpPr>
          <p:spPr>
            <a:xfrm>
              <a:off x="5519725" y="48093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2" y="1"/>
                    <a:pt x="1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3" name="Google Shape;16153;p7"/>
            <p:cNvSpPr/>
            <p:nvPr/>
          </p:nvSpPr>
          <p:spPr>
            <a:xfrm>
              <a:off x="6691000" y="4806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96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4" name="Google Shape;16154;p7"/>
            <p:cNvSpPr/>
            <p:nvPr/>
          </p:nvSpPr>
          <p:spPr>
            <a:xfrm>
              <a:off x="5348575" y="48066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24" y="0"/>
                    <a:pt x="0" y="131"/>
                  </a:cubicBezTo>
                  <a:cubicBezTo>
                    <a:pt x="250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5" name="Google Shape;16155;p7"/>
            <p:cNvSpPr/>
            <p:nvPr/>
          </p:nvSpPr>
          <p:spPr>
            <a:xfrm>
              <a:off x="7179750" y="48010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6" name="Google Shape;16156;p7"/>
            <p:cNvSpPr/>
            <p:nvPr/>
          </p:nvSpPr>
          <p:spPr>
            <a:xfrm>
              <a:off x="7059800" y="4801325"/>
              <a:ext cx="17000" cy="6850"/>
            </a:xfrm>
            <a:custGeom>
              <a:avLst/>
              <a:gdLst/>
              <a:ahLst/>
              <a:cxnLst/>
              <a:rect l="l" t="t" r="r" b="b"/>
              <a:pathLst>
                <a:path w="680" h="274" extrusionOk="0">
                  <a:moveTo>
                    <a:pt x="679" y="226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14"/>
                    <a:pt x="250" y="274"/>
                    <a:pt x="67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7" name="Google Shape;16157;p7"/>
            <p:cNvSpPr/>
            <p:nvPr/>
          </p:nvSpPr>
          <p:spPr>
            <a:xfrm>
              <a:off x="1303425" y="478792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5"/>
                  </a:moveTo>
                  <a:cubicBezTo>
                    <a:pt x="1155" y="0"/>
                    <a:pt x="0" y="619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8" name="Google Shape;16158;p7"/>
            <p:cNvSpPr/>
            <p:nvPr/>
          </p:nvSpPr>
          <p:spPr>
            <a:xfrm>
              <a:off x="6641900" y="4790300"/>
              <a:ext cx="23825" cy="11050"/>
            </a:xfrm>
            <a:custGeom>
              <a:avLst/>
              <a:gdLst/>
              <a:ahLst/>
              <a:cxnLst/>
              <a:rect l="l" t="t" r="r" b="b"/>
              <a:pathLst>
                <a:path w="953" h="442" extrusionOk="0">
                  <a:moveTo>
                    <a:pt x="655" y="1"/>
                  </a:moveTo>
                  <a:cubicBezTo>
                    <a:pt x="845" y="358"/>
                    <a:pt x="83" y="239"/>
                    <a:pt x="0" y="441"/>
                  </a:cubicBezTo>
                  <a:lnTo>
                    <a:pt x="857" y="441"/>
                  </a:lnTo>
                  <a:cubicBezTo>
                    <a:pt x="834" y="286"/>
                    <a:pt x="953" y="24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9" name="Google Shape;16159;p7"/>
            <p:cNvSpPr/>
            <p:nvPr/>
          </p:nvSpPr>
          <p:spPr>
            <a:xfrm>
              <a:off x="5359300" y="47989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79" y="72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0" name="Google Shape;16160;p7"/>
            <p:cNvSpPr/>
            <p:nvPr/>
          </p:nvSpPr>
          <p:spPr>
            <a:xfrm>
              <a:off x="4204375" y="479805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79" y="167"/>
                    <a:pt x="453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1" name="Google Shape;16161;p7"/>
            <p:cNvSpPr/>
            <p:nvPr/>
          </p:nvSpPr>
          <p:spPr>
            <a:xfrm>
              <a:off x="1886825" y="4792975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1" y="334"/>
                  </a:moveTo>
                  <a:lnTo>
                    <a:pt x="429" y="334"/>
                  </a:lnTo>
                  <a:cubicBezTo>
                    <a:pt x="441" y="191"/>
                    <a:pt x="715" y="179"/>
                    <a:pt x="65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2" name="Google Shape;16162;p7"/>
            <p:cNvSpPr/>
            <p:nvPr/>
          </p:nvSpPr>
          <p:spPr>
            <a:xfrm>
              <a:off x="7106525" y="47950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3" name="Google Shape;16163;p7"/>
            <p:cNvSpPr/>
            <p:nvPr/>
          </p:nvSpPr>
          <p:spPr>
            <a:xfrm>
              <a:off x="5631350" y="4785825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25"/>
                  </a:moveTo>
                  <a:cubicBezTo>
                    <a:pt x="441" y="442"/>
                    <a:pt x="465" y="382"/>
                    <a:pt x="655" y="406"/>
                  </a:cubicBezTo>
                  <a:lnTo>
                    <a:pt x="655" y="180"/>
                  </a:lnTo>
                  <a:cubicBezTo>
                    <a:pt x="108" y="1"/>
                    <a:pt x="0" y="561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4" name="Google Shape;16164;p7"/>
            <p:cNvSpPr/>
            <p:nvPr/>
          </p:nvSpPr>
          <p:spPr>
            <a:xfrm>
              <a:off x="5000625" y="4792675"/>
              <a:ext cx="19050" cy="6575"/>
            </a:xfrm>
            <a:custGeom>
              <a:avLst/>
              <a:gdLst/>
              <a:ahLst/>
              <a:cxnLst/>
              <a:rect l="l" t="t" r="r" b="b"/>
              <a:pathLst>
                <a:path w="762" h="263" extrusionOk="0">
                  <a:moveTo>
                    <a:pt x="655" y="1"/>
                  </a:moveTo>
                  <a:cubicBezTo>
                    <a:pt x="286" y="1"/>
                    <a:pt x="95" y="96"/>
                    <a:pt x="0" y="227"/>
                  </a:cubicBezTo>
                  <a:cubicBezTo>
                    <a:pt x="345" y="227"/>
                    <a:pt x="762" y="263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5" name="Google Shape;16165;p7"/>
            <p:cNvSpPr/>
            <p:nvPr/>
          </p:nvSpPr>
          <p:spPr>
            <a:xfrm>
              <a:off x="6365075" y="4784650"/>
              <a:ext cx="26500" cy="17875"/>
            </a:xfrm>
            <a:custGeom>
              <a:avLst/>
              <a:gdLst/>
              <a:ahLst/>
              <a:cxnLst/>
              <a:rect l="l" t="t" r="r" b="b"/>
              <a:pathLst>
                <a:path w="1060" h="715" extrusionOk="0">
                  <a:moveTo>
                    <a:pt x="0" y="108"/>
                  </a:moveTo>
                  <a:lnTo>
                    <a:pt x="0" y="322"/>
                  </a:lnTo>
                  <a:cubicBezTo>
                    <a:pt x="381" y="715"/>
                    <a:pt x="1060" y="0"/>
                    <a:pt x="0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6" name="Google Shape;16166;p7"/>
            <p:cNvSpPr/>
            <p:nvPr/>
          </p:nvSpPr>
          <p:spPr>
            <a:xfrm>
              <a:off x="5329525" y="47921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62" y="0"/>
                    <a:pt x="0" y="95"/>
                    <a:pt x="108" y="143"/>
                  </a:cubicBezTo>
                  <a:cubicBezTo>
                    <a:pt x="167" y="179"/>
                    <a:pt x="429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7" name="Google Shape;16167;p7"/>
            <p:cNvSpPr/>
            <p:nvPr/>
          </p:nvSpPr>
          <p:spPr>
            <a:xfrm>
              <a:off x="3606975" y="4773050"/>
              <a:ext cx="29800" cy="27700"/>
            </a:xfrm>
            <a:custGeom>
              <a:avLst/>
              <a:gdLst/>
              <a:ahLst/>
              <a:cxnLst/>
              <a:rect l="l" t="t" r="r" b="b"/>
              <a:pathLst>
                <a:path w="1192" h="1108" extrusionOk="0">
                  <a:moveTo>
                    <a:pt x="1192" y="691"/>
                  </a:moveTo>
                  <a:lnTo>
                    <a:pt x="1192" y="464"/>
                  </a:lnTo>
                  <a:cubicBezTo>
                    <a:pt x="311" y="0"/>
                    <a:pt x="1" y="1107"/>
                    <a:pt x="1192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8" name="Google Shape;16168;p7"/>
            <p:cNvSpPr/>
            <p:nvPr/>
          </p:nvSpPr>
          <p:spPr>
            <a:xfrm>
              <a:off x="7325300" y="4781675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75" y="143"/>
                    <a:pt x="1" y="143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9" name="Google Shape;16169;p7"/>
            <p:cNvSpPr/>
            <p:nvPr/>
          </p:nvSpPr>
          <p:spPr>
            <a:xfrm>
              <a:off x="212525" y="478375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4" y="144"/>
                  </a:moveTo>
                  <a:cubicBezTo>
                    <a:pt x="214" y="84"/>
                    <a:pt x="36" y="1"/>
                    <a:pt x="0" y="144"/>
                  </a:cubicBezTo>
                  <a:cubicBezTo>
                    <a:pt x="12" y="215"/>
                    <a:pt x="191" y="274"/>
                    <a:pt x="214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0" name="Google Shape;16170;p7"/>
            <p:cNvSpPr/>
            <p:nvPr/>
          </p:nvSpPr>
          <p:spPr>
            <a:xfrm>
              <a:off x="7044025" y="4781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7"/>
            <p:cNvSpPr/>
            <p:nvPr/>
          </p:nvSpPr>
          <p:spPr>
            <a:xfrm>
              <a:off x="6767200" y="4773050"/>
              <a:ext cx="31275" cy="17575"/>
            </a:xfrm>
            <a:custGeom>
              <a:avLst/>
              <a:gdLst/>
              <a:ahLst/>
              <a:cxnLst/>
              <a:rect l="l" t="t" r="r" b="b"/>
              <a:pathLst>
                <a:path w="1251" h="703" extrusionOk="0">
                  <a:moveTo>
                    <a:pt x="1072" y="572"/>
                  </a:moveTo>
                  <a:cubicBezTo>
                    <a:pt x="1251" y="179"/>
                    <a:pt x="870" y="83"/>
                    <a:pt x="417" y="0"/>
                  </a:cubicBezTo>
                  <a:cubicBezTo>
                    <a:pt x="1" y="226"/>
                    <a:pt x="191" y="702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7"/>
            <p:cNvSpPr/>
            <p:nvPr/>
          </p:nvSpPr>
          <p:spPr>
            <a:xfrm>
              <a:off x="4671700" y="47840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63" y="1"/>
                    <a:pt x="1" y="84"/>
                    <a:pt x="108" y="143"/>
                  </a:cubicBezTo>
                  <a:cubicBezTo>
                    <a:pt x="179" y="155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7"/>
            <p:cNvSpPr/>
            <p:nvPr/>
          </p:nvSpPr>
          <p:spPr>
            <a:xfrm>
              <a:off x="748000" y="478405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22" y="24"/>
                  </a:moveTo>
                  <a:cubicBezTo>
                    <a:pt x="262" y="1"/>
                    <a:pt x="0" y="84"/>
                    <a:pt x="96" y="143"/>
                  </a:cubicBezTo>
                  <a:cubicBezTo>
                    <a:pt x="167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7"/>
            <p:cNvSpPr/>
            <p:nvPr/>
          </p:nvSpPr>
          <p:spPr>
            <a:xfrm>
              <a:off x="7103850" y="47816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6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7"/>
            <p:cNvSpPr/>
            <p:nvPr/>
          </p:nvSpPr>
          <p:spPr>
            <a:xfrm>
              <a:off x="5256300" y="4759350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0" y="1012"/>
                  </a:moveTo>
                  <a:cubicBezTo>
                    <a:pt x="1667" y="846"/>
                    <a:pt x="24" y="0"/>
                    <a:pt x="0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7"/>
            <p:cNvSpPr/>
            <p:nvPr/>
          </p:nvSpPr>
          <p:spPr>
            <a:xfrm>
              <a:off x="731625" y="4780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7"/>
            <p:cNvSpPr/>
            <p:nvPr/>
          </p:nvSpPr>
          <p:spPr>
            <a:xfrm>
              <a:off x="2739625" y="477305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19"/>
                  </a:moveTo>
                  <a:cubicBezTo>
                    <a:pt x="226" y="60"/>
                    <a:pt x="36" y="0"/>
                    <a:pt x="0" y="119"/>
                  </a:cubicBezTo>
                  <a:cubicBezTo>
                    <a:pt x="12" y="179"/>
                    <a:pt x="191" y="262"/>
                    <a:pt x="22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7"/>
            <p:cNvSpPr/>
            <p:nvPr/>
          </p:nvSpPr>
          <p:spPr>
            <a:xfrm>
              <a:off x="5696525" y="4767675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656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429" y="334"/>
                  </a:lnTo>
                  <a:cubicBezTo>
                    <a:pt x="441" y="191"/>
                    <a:pt x="715" y="191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7"/>
            <p:cNvSpPr/>
            <p:nvPr/>
          </p:nvSpPr>
          <p:spPr>
            <a:xfrm>
              <a:off x="5446500" y="47676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08"/>
                  </a:moveTo>
                  <a:cubicBezTo>
                    <a:pt x="429" y="108"/>
                    <a:pt x="393" y="25"/>
                    <a:pt x="215" y="1"/>
                  </a:cubicBezTo>
                  <a:cubicBezTo>
                    <a:pt x="215" y="108"/>
                    <a:pt x="36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ubicBezTo>
                    <a:pt x="429" y="215"/>
                    <a:pt x="608" y="203"/>
                    <a:pt x="655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7"/>
            <p:cNvSpPr/>
            <p:nvPr/>
          </p:nvSpPr>
          <p:spPr>
            <a:xfrm>
              <a:off x="3052150" y="4772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20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7"/>
            <p:cNvSpPr/>
            <p:nvPr/>
          </p:nvSpPr>
          <p:spPr>
            <a:xfrm>
              <a:off x="1946350" y="4769775"/>
              <a:ext cx="5700" cy="6850"/>
            </a:xfrm>
            <a:custGeom>
              <a:avLst/>
              <a:gdLst/>
              <a:ahLst/>
              <a:cxnLst/>
              <a:rect l="l" t="t" r="r" b="b"/>
              <a:pathLst>
                <a:path w="228" h="274" extrusionOk="0">
                  <a:moveTo>
                    <a:pt x="227" y="131"/>
                  </a:moveTo>
                  <a:cubicBezTo>
                    <a:pt x="227" y="71"/>
                    <a:pt x="49" y="0"/>
                    <a:pt x="13" y="131"/>
                  </a:cubicBezTo>
                  <a:cubicBezTo>
                    <a:pt x="1" y="214"/>
                    <a:pt x="180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2" name="Google Shape;16182;p7"/>
            <p:cNvSpPr/>
            <p:nvPr/>
          </p:nvSpPr>
          <p:spPr>
            <a:xfrm>
              <a:off x="6606775" y="4769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79"/>
                    <a:pt x="441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7"/>
            <p:cNvSpPr/>
            <p:nvPr/>
          </p:nvSpPr>
          <p:spPr>
            <a:xfrm>
              <a:off x="416400" y="4769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95"/>
                    <a:pt x="108" y="143"/>
                  </a:cubicBezTo>
                  <a:cubicBezTo>
                    <a:pt x="179" y="179"/>
                    <a:pt x="441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7"/>
            <p:cNvSpPr/>
            <p:nvPr/>
          </p:nvSpPr>
          <p:spPr>
            <a:xfrm>
              <a:off x="5568850" y="47667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7"/>
            <p:cNvSpPr/>
            <p:nvPr/>
          </p:nvSpPr>
          <p:spPr>
            <a:xfrm>
              <a:off x="5362275" y="47617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4" y="96"/>
                    <a:pt x="762" y="12"/>
                  </a:cubicBezTo>
                  <a:cubicBezTo>
                    <a:pt x="417" y="24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7"/>
            <p:cNvSpPr/>
            <p:nvPr/>
          </p:nvSpPr>
          <p:spPr>
            <a:xfrm>
              <a:off x="4957150" y="47584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36" y="1"/>
                    <a:pt x="1" y="143"/>
                  </a:cubicBezTo>
                  <a:cubicBezTo>
                    <a:pt x="1" y="215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7"/>
            <p:cNvSpPr/>
            <p:nvPr/>
          </p:nvSpPr>
          <p:spPr>
            <a:xfrm>
              <a:off x="4560375" y="47563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8" name="Google Shape;16188;p7"/>
            <p:cNvSpPr/>
            <p:nvPr/>
          </p:nvSpPr>
          <p:spPr>
            <a:xfrm>
              <a:off x="1883850" y="47587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120" y="131"/>
                  </a:moveTo>
                  <a:cubicBezTo>
                    <a:pt x="179" y="155"/>
                    <a:pt x="441" y="72"/>
                    <a:pt x="346" y="12"/>
                  </a:cubicBezTo>
                  <a:cubicBezTo>
                    <a:pt x="263" y="1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7"/>
            <p:cNvSpPr/>
            <p:nvPr/>
          </p:nvSpPr>
          <p:spPr>
            <a:xfrm>
              <a:off x="641425" y="47537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8" y="226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203"/>
                    <a:pt x="239" y="262"/>
                    <a:pt x="668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7"/>
            <p:cNvSpPr/>
            <p:nvPr/>
          </p:nvSpPr>
          <p:spPr>
            <a:xfrm>
              <a:off x="4323750" y="47501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7"/>
            <p:cNvSpPr/>
            <p:nvPr/>
          </p:nvSpPr>
          <p:spPr>
            <a:xfrm>
              <a:off x="1759425" y="47453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96" y="215"/>
                  </a:moveTo>
                  <a:cubicBezTo>
                    <a:pt x="382" y="215"/>
                    <a:pt x="394" y="370"/>
                    <a:pt x="751" y="334"/>
                  </a:cubicBezTo>
                  <a:cubicBezTo>
                    <a:pt x="1072" y="60"/>
                    <a:pt x="1" y="1"/>
                    <a:pt x="96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7"/>
            <p:cNvSpPr/>
            <p:nvPr/>
          </p:nvSpPr>
          <p:spPr>
            <a:xfrm>
              <a:off x="3889175" y="4747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43"/>
                  </a:moveTo>
                  <a:cubicBezTo>
                    <a:pt x="167" y="179"/>
                    <a:pt x="441" y="84"/>
                    <a:pt x="333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7"/>
            <p:cNvSpPr/>
            <p:nvPr/>
          </p:nvSpPr>
          <p:spPr>
            <a:xfrm>
              <a:off x="3397425" y="47444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30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82" y="286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7"/>
            <p:cNvSpPr/>
            <p:nvPr/>
          </p:nvSpPr>
          <p:spPr>
            <a:xfrm>
              <a:off x="1169475" y="4745350"/>
              <a:ext cx="10750" cy="2400"/>
            </a:xfrm>
            <a:custGeom>
              <a:avLst/>
              <a:gdLst/>
              <a:ahLst/>
              <a:cxnLst/>
              <a:rect l="l" t="t" r="r" b="b"/>
              <a:pathLst>
                <a:path w="430" h="96" extrusionOk="0">
                  <a:moveTo>
                    <a:pt x="429" y="1"/>
                  </a:moveTo>
                  <a:cubicBezTo>
                    <a:pt x="263" y="25"/>
                    <a:pt x="1" y="1"/>
                    <a:pt x="1" y="96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7"/>
            <p:cNvSpPr/>
            <p:nvPr/>
          </p:nvSpPr>
          <p:spPr>
            <a:xfrm>
              <a:off x="757525" y="4736725"/>
              <a:ext cx="21150" cy="11025"/>
            </a:xfrm>
            <a:custGeom>
              <a:avLst/>
              <a:gdLst/>
              <a:ahLst/>
              <a:cxnLst/>
              <a:rect l="l" t="t" r="r" b="b"/>
              <a:pathLst>
                <a:path w="846" h="441" extrusionOk="0">
                  <a:moveTo>
                    <a:pt x="596" y="441"/>
                  </a:moveTo>
                  <a:cubicBezTo>
                    <a:pt x="727" y="441"/>
                    <a:pt x="846" y="429"/>
                    <a:pt x="822" y="346"/>
                  </a:cubicBezTo>
                  <a:cubicBezTo>
                    <a:pt x="465" y="346"/>
                    <a:pt x="703" y="24"/>
                    <a:pt x="381" y="0"/>
                  </a:cubicBezTo>
                  <a:cubicBezTo>
                    <a:pt x="0" y="227"/>
                    <a:pt x="548" y="227"/>
                    <a:pt x="1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7"/>
            <p:cNvSpPr/>
            <p:nvPr/>
          </p:nvSpPr>
          <p:spPr>
            <a:xfrm>
              <a:off x="3718000" y="473850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2" y="156"/>
                  </a:moveTo>
                  <a:cubicBezTo>
                    <a:pt x="442" y="37"/>
                    <a:pt x="49" y="1"/>
                    <a:pt x="1" y="156"/>
                  </a:cubicBezTo>
                  <a:cubicBezTo>
                    <a:pt x="263" y="156"/>
                    <a:pt x="346" y="310"/>
                    <a:pt x="442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7"/>
            <p:cNvSpPr/>
            <p:nvPr/>
          </p:nvSpPr>
          <p:spPr>
            <a:xfrm>
              <a:off x="846525" y="4734050"/>
              <a:ext cx="19975" cy="11325"/>
            </a:xfrm>
            <a:custGeom>
              <a:avLst/>
              <a:gdLst/>
              <a:ahLst/>
              <a:cxnLst/>
              <a:rect l="l" t="t" r="r" b="b"/>
              <a:pathLst>
                <a:path w="799" h="453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8" y="191"/>
                    <a:pt x="703" y="12"/>
                    <a:pt x="310" y="0"/>
                  </a:cubicBezTo>
                  <a:cubicBezTo>
                    <a:pt x="239" y="155"/>
                    <a:pt x="0" y="215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7"/>
            <p:cNvSpPr/>
            <p:nvPr/>
          </p:nvSpPr>
          <p:spPr>
            <a:xfrm>
              <a:off x="3803450" y="4728675"/>
              <a:ext cx="28875" cy="18500"/>
            </a:xfrm>
            <a:custGeom>
              <a:avLst/>
              <a:gdLst/>
              <a:ahLst/>
              <a:cxnLst/>
              <a:rect l="l" t="t" r="r" b="b"/>
              <a:pathLst>
                <a:path w="1155" h="740" extrusionOk="0">
                  <a:moveTo>
                    <a:pt x="1155" y="215"/>
                  </a:moveTo>
                  <a:cubicBezTo>
                    <a:pt x="453" y="287"/>
                    <a:pt x="488" y="1"/>
                    <a:pt x="72" y="215"/>
                  </a:cubicBezTo>
                  <a:cubicBezTo>
                    <a:pt x="0" y="739"/>
                    <a:pt x="1072" y="513"/>
                    <a:pt x="1155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7"/>
            <p:cNvSpPr/>
            <p:nvPr/>
          </p:nvSpPr>
          <p:spPr>
            <a:xfrm>
              <a:off x="1114700" y="47361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1" y="203"/>
                    <a:pt x="180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7"/>
            <p:cNvSpPr/>
            <p:nvPr/>
          </p:nvSpPr>
          <p:spPr>
            <a:xfrm>
              <a:off x="4756225" y="47310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0"/>
                  </a:moveTo>
                  <a:lnTo>
                    <a:pt x="1" y="0"/>
                  </a:lnTo>
                  <a:lnTo>
                    <a:pt x="1" y="346"/>
                  </a:lnTo>
                  <a:lnTo>
                    <a:pt x="656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7"/>
            <p:cNvSpPr/>
            <p:nvPr/>
          </p:nvSpPr>
          <p:spPr>
            <a:xfrm>
              <a:off x="3880225" y="4731075"/>
              <a:ext cx="11650" cy="9550"/>
            </a:xfrm>
            <a:custGeom>
              <a:avLst/>
              <a:gdLst/>
              <a:ahLst/>
              <a:cxnLst/>
              <a:rect l="l" t="t" r="r" b="b"/>
              <a:pathLst>
                <a:path w="466" h="382" extrusionOk="0">
                  <a:moveTo>
                    <a:pt x="465" y="346"/>
                  </a:moveTo>
                  <a:lnTo>
                    <a:pt x="465" y="119"/>
                  </a:lnTo>
                  <a:cubicBezTo>
                    <a:pt x="239" y="119"/>
                    <a:pt x="215" y="36"/>
                    <a:pt x="37" y="0"/>
                  </a:cubicBezTo>
                  <a:cubicBezTo>
                    <a:pt x="60" y="179"/>
                    <a:pt x="1" y="381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7"/>
            <p:cNvSpPr/>
            <p:nvPr/>
          </p:nvSpPr>
          <p:spPr>
            <a:xfrm>
              <a:off x="834925" y="47331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3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67"/>
                    <a:pt x="429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7"/>
            <p:cNvSpPr/>
            <p:nvPr/>
          </p:nvSpPr>
          <p:spPr>
            <a:xfrm>
              <a:off x="7131225" y="472780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30" y="131"/>
                  </a:moveTo>
                  <a:cubicBezTo>
                    <a:pt x="382" y="0"/>
                    <a:pt x="180" y="60"/>
                    <a:pt x="1" y="131"/>
                  </a:cubicBezTo>
                  <a:cubicBezTo>
                    <a:pt x="1" y="250"/>
                    <a:pt x="382" y="286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7"/>
            <p:cNvSpPr/>
            <p:nvPr/>
          </p:nvSpPr>
          <p:spPr>
            <a:xfrm>
              <a:off x="7302400" y="4724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5" name="Google Shape;16205;p7"/>
            <p:cNvSpPr/>
            <p:nvPr/>
          </p:nvSpPr>
          <p:spPr>
            <a:xfrm>
              <a:off x="7237200" y="47248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7"/>
            <p:cNvSpPr/>
            <p:nvPr/>
          </p:nvSpPr>
          <p:spPr>
            <a:xfrm>
              <a:off x="6966625" y="4713500"/>
              <a:ext cx="17900" cy="11950"/>
            </a:xfrm>
            <a:custGeom>
              <a:avLst/>
              <a:gdLst/>
              <a:ahLst/>
              <a:cxnLst/>
              <a:rect l="l" t="t" r="r" b="b"/>
              <a:pathLst>
                <a:path w="716" h="478" extrusionOk="0">
                  <a:moveTo>
                    <a:pt x="715" y="477"/>
                  </a:moveTo>
                  <a:lnTo>
                    <a:pt x="715" y="36"/>
                  </a:lnTo>
                  <a:cubicBezTo>
                    <a:pt x="132" y="1"/>
                    <a:pt x="1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7"/>
            <p:cNvSpPr/>
            <p:nvPr/>
          </p:nvSpPr>
          <p:spPr>
            <a:xfrm>
              <a:off x="1552275" y="47218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8" name="Google Shape;16208;p7"/>
            <p:cNvSpPr/>
            <p:nvPr/>
          </p:nvSpPr>
          <p:spPr>
            <a:xfrm>
              <a:off x="1533225" y="4708750"/>
              <a:ext cx="18475" cy="13700"/>
            </a:xfrm>
            <a:custGeom>
              <a:avLst/>
              <a:gdLst/>
              <a:ahLst/>
              <a:cxnLst/>
              <a:rect l="l" t="t" r="r" b="b"/>
              <a:pathLst>
                <a:path w="739" h="548" extrusionOk="0">
                  <a:moveTo>
                    <a:pt x="0" y="107"/>
                  </a:moveTo>
                  <a:lnTo>
                    <a:pt x="0" y="548"/>
                  </a:lnTo>
                  <a:lnTo>
                    <a:pt x="655" y="548"/>
                  </a:lnTo>
                  <a:cubicBezTo>
                    <a:pt x="714" y="274"/>
                    <a:pt x="738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7"/>
            <p:cNvSpPr/>
            <p:nvPr/>
          </p:nvSpPr>
          <p:spPr>
            <a:xfrm>
              <a:off x="6565975" y="4708750"/>
              <a:ext cx="21175" cy="13425"/>
            </a:xfrm>
            <a:custGeom>
              <a:avLst/>
              <a:gdLst/>
              <a:ahLst/>
              <a:cxnLst/>
              <a:rect l="l" t="t" r="r" b="b"/>
              <a:pathLst>
                <a:path w="847" h="537" extrusionOk="0">
                  <a:moveTo>
                    <a:pt x="203" y="0"/>
                  </a:moveTo>
                  <a:cubicBezTo>
                    <a:pt x="215" y="191"/>
                    <a:pt x="168" y="357"/>
                    <a:pt x="1" y="453"/>
                  </a:cubicBezTo>
                  <a:cubicBezTo>
                    <a:pt x="739" y="536"/>
                    <a:pt x="846" y="12"/>
                    <a:pt x="20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7"/>
            <p:cNvSpPr/>
            <p:nvPr/>
          </p:nvSpPr>
          <p:spPr>
            <a:xfrm>
              <a:off x="3239975" y="47135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44"/>
                  </a:moveTo>
                  <a:cubicBezTo>
                    <a:pt x="429" y="25"/>
                    <a:pt x="48" y="1"/>
                    <a:pt x="1" y="144"/>
                  </a:cubicBezTo>
                  <a:cubicBezTo>
                    <a:pt x="239" y="120"/>
                    <a:pt x="346" y="298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7"/>
            <p:cNvSpPr/>
            <p:nvPr/>
          </p:nvSpPr>
          <p:spPr>
            <a:xfrm>
              <a:off x="1373075" y="47161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2" y="1"/>
                    <a:pt x="1" y="96"/>
                    <a:pt x="96" y="156"/>
                  </a:cubicBezTo>
                  <a:cubicBezTo>
                    <a:pt x="179" y="180"/>
                    <a:pt x="441" y="84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2" name="Google Shape;16212;p7"/>
            <p:cNvSpPr/>
            <p:nvPr/>
          </p:nvSpPr>
          <p:spPr>
            <a:xfrm>
              <a:off x="598275" y="47135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2" y="191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3" name="Google Shape;16213;p7"/>
            <p:cNvSpPr/>
            <p:nvPr/>
          </p:nvSpPr>
          <p:spPr>
            <a:xfrm>
              <a:off x="370275" y="4710525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881" y="155"/>
                  </a:moveTo>
                  <a:cubicBezTo>
                    <a:pt x="584" y="1"/>
                    <a:pt x="72" y="1"/>
                    <a:pt x="0" y="275"/>
                  </a:cubicBezTo>
                  <a:cubicBezTo>
                    <a:pt x="298" y="406"/>
                    <a:pt x="822" y="406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4" name="Google Shape;16214;p7"/>
            <p:cNvSpPr/>
            <p:nvPr/>
          </p:nvSpPr>
          <p:spPr>
            <a:xfrm>
              <a:off x="3421550" y="4699825"/>
              <a:ext cx="29200" cy="17275"/>
            </a:xfrm>
            <a:custGeom>
              <a:avLst/>
              <a:gdLst/>
              <a:ahLst/>
              <a:cxnLst/>
              <a:rect l="l" t="t" r="r" b="b"/>
              <a:pathLst>
                <a:path w="1168" h="691" extrusionOk="0">
                  <a:moveTo>
                    <a:pt x="1000" y="691"/>
                  </a:moveTo>
                  <a:cubicBezTo>
                    <a:pt x="1167" y="0"/>
                    <a:pt x="0" y="607"/>
                    <a:pt x="1000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7"/>
            <p:cNvSpPr/>
            <p:nvPr/>
          </p:nvSpPr>
          <p:spPr>
            <a:xfrm>
              <a:off x="835800" y="47087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6"/>
                  </a:moveTo>
                  <a:cubicBezTo>
                    <a:pt x="358" y="226"/>
                    <a:pt x="370" y="369"/>
                    <a:pt x="727" y="346"/>
                  </a:cubicBezTo>
                  <a:cubicBezTo>
                    <a:pt x="1072" y="60"/>
                    <a:pt x="1" y="0"/>
                    <a:pt x="7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7"/>
            <p:cNvSpPr/>
            <p:nvPr/>
          </p:nvSpPr>
          <p:spPr>
            <a:xfrm>
              <a:off x="5650400" y="4710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7" name="Google Shape;16217;p7"/>
            <p:cNvSpPr/>
            <p:nvPr/>
          </p:nvSpPr>
          <p:spPr>
            <a:xfrm>
              <a:off x="4878875" y="4703100"/>
              <a:ext cx="20250" cy="11325"/>
            </a:xfrm>
            <a:custGeom>
              <a:avLst/>
              <a:gdLst/>
              <a:ahLst/>
              <a:cxnLst/>
              <a:rect l="l" t="t" r="r" b="b"/>
              <a:pathLst>
                <a:path w="810" h="453" extrusionOk="0">
                  <a:moveTo>
                    <a:pt x="750" y="452"/>
                  </a:moveTo>
                  <a:cubicBezTo>
                    <a:pt x="810" y="202"/>
                    <a:pt x="691" y="36"/>
                    <a:pt x="310" y="0"/>
                  </a:cubicBezTo>
                  <a:cubicBezTo>
                    <a:pt x="238" y="155"/>
                    <a:pt x="0" y="214"/>
                    <a:pt x="108" y="45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8" name="Google Shape;16218;p7"/>
            <p:cNvSpPr/>
            <p:nvPr/>
          </p:nvSpPr>
          <p:spPr>
            <a:xfrm>
              <a:off x="2455350" y="469922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9" name="Google Shape;16219;p7"/>
            <p:cNvSpPr/>
            <p:nvPr/>
          </p:nvSpPr>
          <p:spPr>
            <a:xfrm>
              <a:off x="1874925" y="47001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7"/>
                    <a:pt x="48" y="1"/>
                  </a:cubicBezTo>
                  <a:cubicBezTo>
                    <a:pt x="60" y="180"/>
                    <a:pt x="0" y="394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0" name="Google Shape;16220;p7"/>
            <p:cNvSpPr/>
            <p:nvPr/>
          </p:nvSpPr>
          <p:spPr>
            <a:xfrm>
              <a:off x="1663875" y="4705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30" y="107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1" name="Google Shape;16221;p7"/>
            <p:cNvSpPr/>
            <p:nvPr/>
          </p:nvSpPr>
          <p:spPr>
            <a:xfrm>
              <a:off x="3313200" y="47022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2" name="Google Shape;16222;p7"/>
            <p:cNvSpPr/>
            <p:nvPr/>
          </p:nvSpPr>
          <p:spPr>
            <a:xfrm>
              <a:off x="791450" y="4702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3" name="Google Shape;16223;p7"/>
            <p:cNvSpPr/>
            <p:nvPr/>
          </p:nvSpPr>
          <p:spPr>
            <a:xfrm>
              <a:off x="5669150" y="4697125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7"/>
            <p:cNvSpPr/>
            <p:nvPr/>
          </p:nvSpPr>
          <p:spPr>
            <a:xfrm>
              <a:off x="2647650" y="46947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7"/>
            <p:cNvSpPr/>
            <p:nvPr/>
          </p:nvSpPr>
          <p:spPr>
            <a:xfrm>
              <a:off x="1803200" y="46920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72" y="203"/>
                  </a:moveTo>
                  <a:cubicBezTo>
                    <a:pt x="357" y="203"/>
                    <a:pt x="369" y="358"/>
                    <a:pt x="726" y="322"/>
                  </a:cubicBezTo>
                  <a:cubicBezTo>
                    <a:pt x="1072" y="48"/>
                    <a:pt x="0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7"/>
            <p:cNvSpPr/>
            <p:nvPr/>
          </p:nvSpPr>
          <p:spPr>
            <a:xfrm>
              <a:off x="2633950" y="46938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67" y="168"/>
                    <a:pt x="429" y="84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7" name="Google Shape;16227;p7"/>
            <p:cNvSpPr/>
            <p:nvPr/>
          </p:nvSpPr>
          <p:spPr>
            <a:xfrm>
              <a:off x="1913925" y="4694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4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7"/>
            <p:cNvSpPr/>
            <p:nvPr/>
          </p:nvSpPr>
          <p:spPr>
            <a:xfrm>
              <a:off x="1799325" y="5381450"/>
              <a:ext cx="40200" cy="16700"/>
            </a:xfrm>
            <a:custGeom>
              <a:avLst/>
              <a:gdLst/>
              <a:ahLst/>
              <a:cxnLst/>
              <a:rect l="l" t="t" r="r" b="b"/>
              <a:pathLst>
                <a:path w="1608" h="668" extrusionOk="0">
                  <a:moveTo>
                    <a:pt x="227" y="667"/>
                  </a:moveTo>
                  <a:cubicBezTo>
                    <a:pt x="1608" y="596"/>
                    <a:pt x="238" y="0"/>
                    <a:pt x="0" y="334"/>
                  </a:cubicBezTo>
                  <a:cubicBezTo>
                    <a:pt x="274" y="346"/>
                    <a:pt x="250" y="512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7"/>
            <p:cNvSpPr/>
            <p:nvPr/>
          </p:nvSpPr>
          <p:spPr>
            <a:xfrm>
              <a:off x="7082425" y="5082900"/>
              <a:ext cx="27100" cy="11325"/>
            </a:xfrm>
            <a:custGeom>
              <a:avLst/>
              <a:gdLst/>
              <a:ahLst/>
              <a:cxnLst/>
              <a:rect l="l" t="t" r="r" b="b"/>
              <a:pathLst>
                <a:path w="1084" h="453" extrusionOk="0">
                  <a:moveTo>
                    <a:pt x="1084" y="453"/>
                  </a:moveTo>
                  <a:cubicBezTo>
                    <a:pt x="1012" y="155"/>
                    <a:pt x="524" y="84"/>
                    <a:pt x="0" y="0"/>
                  </a:cubicBezTo>
                  <a:cubicBezTo>
                    <a:pt x="84" y="286"/>
                    <a:pt x="667" y="322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7"/>
            <p:cNvSpPr/>
            <p:nvPr/>
          </p:nvSpPr>
          <p:spPr>
            <a:xfrm>
              <a:off x="7337225" y="4849525"/>
              <a:ext cx="29475" cy="16700"/>
            </a:xfrm>
            <a:custGeom>
              <a:avLst/>
              <a:gdLst/>
              <a:ahLst/>
              <a:cxnLst/>
              <a:rect l="l" t="t" r="r" b="b"/>
              <a:pathLst>
                <a:path w="1179" h="668" extrusionOk="0">
                  <a:moveTo>
                    <a:pt x="238" y="561"/>
                  </a:moveTo>
                  <a:cubicBezTo>
                    <a:pt x="905" y="668"/>
                    <a:pt x="1179" y="13"/>
                    <a:pt x="893" y="1"/>
                  </a:cubicBezTo>
                  <a:cubicBezTo>
                    <a:pt x="703" y="191"/>
                    <a:pt x="0" y="132"/>
                    <a:pt x="238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7"/>
            <p:cNvSpPr/>
            <p:nvPr/>
          </p:nvSpPr>
          <p:spPr>
            <a:xfrm>
              <a:off x="815275" y="4774525"/>
              <a:ext cx="28000" cy="11050"/>
            </a:xfrm>
            <a:custGeom>
              <a:avLst/>
              <a:gdLst/>
              <a:ahLst/>
              <a:cxnLst/>
              <a:rect l="l" t="t" r="r" b="b"/>
              <a:pathLst>
                <a:path w="1120" h="442" extrusionOk="0">
                  <a:moveTo>
                    <a:pt x="453" y="405"/>
                  </a:moveTo>
                  <a:cubicBezTo>
                    <a:pt x="548" y="215"/>
                    <a:pt x="738" y="441"/>
                    <a:pt x="1119" y="405"/>
                  </a:cubicBezTo>
                  <a:lnTo>
                    <a:pt x="1119" y="60"/>
                  </a:lnTo>
                  <a:cubicBezTo>
                    <a:pt x="703" y="1"/>
                    <a:pt x="0" y="358"/>
                    <a:pt x="453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7"/>
            <p:cNvSpPr/>
            <p:nvPr/>
          </p:nvSpPr>
          <p:spPr>
            <a:xfrm>
              <a:off x="794425" y="4709050"/>
              <a:ext cx="29800" cy="11625"/>
            </a:xfrm>
            <a:custGeom>
              <a:avLst/>
              <a:gdLst/>
              <a:ahLst/>
              <a:cxnLst/>
              <a:rect l="l" t="t" r="r" b="b"/>
              <a:pathLst>
                <a:path w="1192" h="465" extrusionOk="0">
                  <a:moveTo>
                    <a:pt x="1084" y="322"/>
                  </a:moveTo>
                  <a:cubicBezTo>
                    <a:pt x="656" y="322"/>
                    <a:pt x="799" y="0"/>
                    <a:pt x="203" y="95"/>
                  </a:cubicBezTo>
                  <a:cubicBezTo>
                    <a:pt x="1" y="369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33" name="Google Shape;16233;p7"/>
          <p:cNvSpPr txBox="1">
            <a:spLocks noGrp="1"/>
          </p:cNvSpPr>
          <p:nvPr>
            <p:ph type="subTitle" idx="2"/>
          </p:nvPr>
        </p:nvSpPr>
        <p:spPr>
          <a:xfrm>
            <a:off x="723901" y="1640955"/>
            <a:ext cx="4207200" cy="244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6234" name="Google Shape;16234;p7"/>
          <p:cNvSpPr txBox="1">
            <a:spLocks noGrp="1"/>
          </p:cNvSpPr>
          <p:nvPr>
            <p:ph type="title"/>
          </p:nvPr>
        </p:nvSpPr>
        <p:spPr>
          <a:xfrm>
            <a:off x="723901" y="1054238"/>
            <a:ext cx="4207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6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36" name="Google Shape;16236;p8"/>
          <p:cNvSpPr txBox="1">
            <a:spLocks noGrp="1"/>
          </p:cNvSpPr>
          <p:nvPr>
            <p:ph type="title"/>
          </p:nvPr>
        </p:nvSpPr>
        <p:spPr>
          <a:xfrm>
            <a:off x="1598250" y="1964800"/>
            <a:ext cx="5947800" cy="101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0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16237" name="Google Shape;16237;p8"/>
          <p:cNvGrpSpPr/>
          <p:nvPr/>
        </p:nvGrpSpPr>
        <p:grpSpPr>
          <a:xfrm>
            <a:off x="-8" y="-1"/>
            <a:ext cx="9143718" cy="5143587"/>
            <a:chOff x="199125" y="225150"/>
            <a:chExt cx="7219675" cy="5295025"/>
          </a:xfrm>
        </p:grpSpPr>
        <p:sp>
          <p:nvSpPr>
            <p:cNvPr id="16238" name="Google Shape;16238;p8"/>
            <p:cNvSpPr/>
            <p:nvPr/>
          </p:nvSpPr>
          <p:spPr>
            <a:xfrm>
              <a:off x="7087175" y="1046400"/>
              <a:ext cx="10750" cy="6850"/>
            </a:xfrm>
            <a:custGeom>
              <a:avLst/>
              <a:gdLst/>
              <a:ahLst/>
              <a:cxnLst/>
              <a:rect l="l" t="t" r="r" b="b"/>
              <a:pathLst>
                <a:path w="430" h="274" extrusionOk="0">
                  <a:moveTo>
                    <a:pt x="429" y="143"/>
                  </a:moveTo>
                  <a:cubicBezTo>
                    <a:pt x="394" y="0"/>
                    <a:pt x="191" y="60"/>
                    <a:pt x="1" y="143"/>
                  </a:cubicBezTo>
                  <a:cubicBezTo>
                    <a:pt x="13" y="238"/>
                    <a:pt x="394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8"/>
            <p:cNvSpPr/>
            <p:nvPr/>
          </p:nvSpPr>
          <p:spPr>
            <a:xfrm>
              <a:off x="6611825" y="10490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20" y="131"/>
                  </a:moveTo>
                  <a:cubicBezTo>
                    <a:pt x="179" y="167"/>
                    <a:pt x="441" y="72"/>
                    <a:pt x="334" y="12"/>
                  </a:cubicBezTo>
                  <a:cubicBezTo>
                    <a:pt x="262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8"/>
            <p:cNvSpPr/>
            <p:nvPr/>
          </p:nvSpPr>
          <p:spPr>
            <a:xfrm>
              <a:off x="2803900" y="104697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1"/>
                  </a:moveTo>
                  <a:lnTo>
                    <a:pt x="37" y="1"/>
                  </a:lnTo>
                  <a:cubicBezTo>
                    <a:pt x="1" y="191"/>
                    <a:pt x="251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8"/>
            <p:cNvSpPr/>
            <p:nvPr/>
          </p:nvSpPr>
          <p:spPr>
            <a:xfrm>
              <a:off x="331875" y="10469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655" y="1"/>
                  </a:moveTo>
                  <a:cubicBezTo>
                    <a:pt x="286" y="1"/>
                    <a:pt x="96" y="84"/>
                    <a:pt x="0" y="215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8"/>
            <p:cNvSpPr/>
            <p:nvPr/>
          </p:nvSpPr>
          <p:spPr>
            <a:xfrm>
              <a:off x="2350575" y="10461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5"/>
                    <a:pt x="132" y="131"/>
                  </a:cubicBezTo>
                  <a:cubicBezTo>
                    <a:pt x="191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8"/>
            <p:cNvSpPr/>
            <p:nvPr/>
          </p:nvSpPr>
          <p:spPr>
            <a:xfrm>
              <a:off x="5682250" y="104342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43"/>
                  </a:moveTo>
                  <a:cubicBezTo>
                    <a:pt x="179" y="167"/>
                    <a:pt x="453" y="83"/>
                    <a:pt x="346" y="24"/>
                  </a:cubicBezTo>
                  <a:cubicBezTo>
                    <a:pt x="274" y="0"/>
                    <a:pt x="0" y="83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8"/>
            <p:cNvSpPr/>
            <p:nvPr/>
          </p:nvSpPr>
          <p:spPr>
            <a:xfrm>
              <a:off x="4345475" y="10434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8"/>
            <p:cNvSpPr/>
            <p:nvPr/>
          </p:nvSpPr>
          <p:spPr>
            <a:xfrm>
              <a:off x="1685025" y="1030025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655" y="0"/>
                  </a:moveTo>
                  <a:cubicBezTo>
                    <a:pt x="465" y="191"/>
                    <a:pt x="143" y="334"/>
                    <a:pt x="0" y="572"/>
                  </a:cubicBezTo>
                  <a:cubicBezTo>
                    <a:pt x="453" y="560"/>
                    <a:pt x="1274" y="17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8"/>
            <p:cNvSpPr/>
            <p:nvPr/>
          </p:nvSpPr>
          <p:spPr>
            <a:xfrm>
              <a:off x="1557625" y="10404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80"/>
                    <a:pt x="429" y="96"/>
                    <a:pt x="310" y="37"/>
                  </a:cubicBezTo>
                  <a:cubicBezTo>
                    <a:pt x="262" y="1"/>
                    <a:pt x="0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8"/>
            <p:cNvSpPr/>
            <p:nvPr/>
          </p:nvSpPr>
          <p:spPr>
            <a:xfrm>
              <a:off x="1101025" y="10374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6"/>
                  </a:moveTo>
                  <a:cubicBezTo>
                    <a:pt x="167" y="179"/>
                    <a:pt x="429" y="96"/>
                    <a:pt x="310" y="37"/>
                  </a:cubicBezTo>
                  <a:cubicBezTo>
                    <a:pt x="262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8"/>
            <p:cNvSpPr/>
            <p:nvPr/>
          </p:nvSpPr>
          <p:spPr>
            <a:xfrm>
              <a:off x="2400000" y="10350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44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1"/>
                    <a:pt x="0" y="84"/>
                    <a:pt x="9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8"/>
            <p:cNvSpPr/>
            <p:nvPr/>
          </p:nvSpPr>
          <p:spPr>
            <a:xfrm>
              <a:off x="2505950" y="10300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8"/>
            <p:cNvSpPr/>
            <p:nvPr/>
          </p:nvSpPr>
          <p:spPr>
            <a:xfrm>
              <a:off x="5418825" y="1026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8"/>
            <p:cNvSpPr/>
            <p:nvPr/>
          </p:nvSpPr>
          <p:spPr>
            <a:xfrm>
              <a:off x="3576325" y="1026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8"/>
            <p:cNvSpPr/>
            <p:nvPr/>
          </p:nvSpPr>
          <p:spPr>
            <a:xfrm>
              <a:off x="666150" y="10294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8"/>
            <p:cNvSpPr/>
            <p:nvPr/>
          </p:nvSpPr>
          <p:spPr>
            <a:xfrm>
              <a:off x="4565725" y="10216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30" y="120"/>
                    <a:pt x="406" y="25"/>
                    <a:pt x="215" y="1"/>
                  </a:cubicBezTo>
                  <a:cubicBezTo>
                    <a:pt x="215" y="120"/>
                    <a:pt x="37" y="132"/>
                    <a:pt x="1" y="215"/>
                  </a:cubicBezTo>
                  <a:cubicBezTo>
                    <a:pt x="215" y="215"/>
                    <a:pt x="251" y="310"/>
                    <a:pt x="430" y="334"/>
                  </a:cubicBezTo>
                  <a:cubicBezTo>
                    <a:pt x="430" y="215"/>
                    <a:pt x="608" y="203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8"/>
            <p:cNvSpPr/>
            <p:nvPr/>
          </p:nvSpPr>
          <p:spPr>
            <a:xfrm>
              <a:off x="4067450" y="1021100"/>
              <a:ext cx="26525" cy="16375"/>
            </a:xfrm>
            <a:custGeom>
              <a:avLst/>
              <a:gdLst/>
              <a:ahLst/>
              <a:cxnLst/>
              <a:rect l="l" t="t" r="r" b="b"/>
              <a:pathLst>
                <a:path w="1061" h="655" extrusionOk="0">
                  <a:moveTo>
                    <a:pt x="1013" y="238"/>
                  </a:moveTo>
                  <a:cubicBezTo>
                    <a:pt x="1061" y="167"/>
                    <a:pt x="691" y="0"/>
                    <a:pt x="584" y="24"/>
                  </a:cubicBezTo>
                  <a:cubicBezTo>
                    <a:pt x="1" y="107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8"/>
            <p:cNvSpPr/>
            <p:nvPr/>
          </p:nvSpPr>
          <p:spPr>
            <a:xfrm>
              <a:off x="571200" y="1012450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7" y="489"/>
                  </a:moveTo>
                  <a:cubicBezTo>
                    <a:pt x="1262" y="108"/>
                    <a:pt x="83" y="1"/>
                    <a:pt x="0" y="263"/>
                  </a:cubicBezTo>
                  <a:cubicBezTo>
                    <a:pt x="345" y="310"/>
                    <a:pt x="179" y="608"/>
                    <a:pt x="857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8"/>
            <p:cNvSpPr/>
            <p:nvPr/>
          </p:nvSpPr>
          <p:spPr>
            <a:xfrm>
              <a:off x="891775" y="1001750"/>
              <a:ext cx="39600" cy="17875"/>
            </a:xfrm>
            <a:custGeom>
              <a:avLst/>
              <a:gdLst/>
              <a:ahLst/>
              <a:cxnLst/>
              <a:rect l="l" t="t" r="r" b="b"/>
              <a:pathLst>
                <a:path w="1584" h="715" extrusionOk="0">
                  <a:moveTo>
                    <a:pt x="1298" y="691"/>
                  </a:moveTo>
                  <a:cubicBezTo>
                    <a:pt x="1477" y="560"/>
                    <a:pt x="1584" y="393"/>
                    <a:pt x="1524" y="119"/>
                  </a:cubicBezTo>
                  <a:cubicBezTo>
                    <a:pt x="810" y="179"/>
                    <a:pt x="512" y="48"/>
                    <a:pt x="0" y="0"/>
                  </a:cubicBezTo>
                  <a:cubicBezTo>
                    <a:pt x="262" y="322"/>
                    <a:pt x="345" y="715"/>
                    <a:pt x="12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8"/>
            <p:cNvSpPr/>
            <p:nvPr/>
          </p:nvSpPr>
          <p:spPr>
            <a:xfrm>
              <a:off x="1181375" y="999350"/>
              <a:ext cx="56875" cy="14325"/>
            </a:xfrm>
            <a:custGeom>
              <a:avLst/>
              <a:gdLst/>
              <a:ahLst/>
              <a:cxnLst/>
              <a:rect l="l" t="t" r="r" b="b"/>
              <a:pathLst>
                <a:path w="2275" h="573" extrusionOk="0">
                  <a:moveTo>
                    <a:pt x="799" y="560"/>
                  </a:moveTo>
                  <a:cubicBezTo>
                    <a:pt x="739" y="144"/>
                    <a:pt x="2275" y="572"/>
                    <a:pt x="1894" y="1"/>
                  </a:cubicBezTo>
                  <a:cubicBezTo>
                    <a:pt x="1275" y="60"/>
                    <a:pt x="751" y="156"/>
                    <a:pt x="144" y="215"/>
                  </a:cubicBezTo>
                  <a:cubicBezTo>
                    <a:pt x="1" y="513"/>
                    <a:pt x="608" y="430"/>
                    <a:pt x="79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8"/>
            <p:cNvSpPr/>
            <p:nvPr/>
          </p:nvSpPr>
          <p:spPr>
            <a:xfrm>
              <a:off x="5524775" y="1006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3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1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8"/>
            <p:cNvSpPr/>
            <p:nvPr/>
          </p:nvSpPr>
          <p:spPr>
            <a:xfrm>
              <a:off x="5462275" y="10017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8"/>
            <p:cNvSpPr/>
            <p:nvPr/>
          </p:nvSpPr>
          <p:spPr>
            <a:xfrm>
              <a:off x="4375525" y="10014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" y="238"/>
                    <a:pt x="370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8"/>
            <p:cNvSpPr/>
            <p:nvPr/>
          </p:nvSpPr>
          <p:spPr>
            <a:xfrm>
              <a:off x="6564200" y="990725"/>
              <a:ext cx="34850" cy="16700"/>
            </a:xfrm>
            <a:custGeom>
              <a:avLst/>
              <a:gdLst/>
              <a:ahLst/>
              <a:cxnLst/>
              <a:rect l="l" t="t" r="r" b="b"/>
              <a:pathLst>
                <a:path w="1394" h="668" extrusionOk="0">
                  <a:moveTo>
                    <a:pt x="715" y="1"/>
                  </a:moveTo>
                  <a:cubicBezTo>
                    <a:pt x="679" y="203"/>
                    <a:pt x="1" y="72"/>
                    <a:pt x="60" y="346"/>
                  </a:cubicBezTo>
                  <a:cubicBezTo>
                    <a:pt x="441" y="667"/>
                    <a:pt x="1394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8"/>
            <p:cNvSpPr/>
            <p:nvPr/>
          </p:nvSpPr>
          <p:spPr>
            <a:xfrm>
              <a:off x="5519425" y="9984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108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3" name="Google Shape;16263;p8"/>
            <p:cNvSpPr/>
            <p:nvPr/>
          </p:nvSpPr>
          <p:spPr>
            <a:xfrm>
              <a:off x="7408050" y="993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4" name="Google Shape;16264;p8"/>
            <p:cNvSpPr/>
            <p:nvPr/>
          </p:nvSpPr>
          <p:spPr>
            <a:xfrm>
              <a:off x="4854750" y="983275"/>
              <a:ext cx="17600" cy="16700"/>
            </a:xfrm>
            <a:custGeom>
              <a:avLst/>
              <a:gdLst/>
              <a:ahLst/>
              <a:cxnLst/>
              <a:rect l="l" t="t" r="r" b="b"/>
              <a:pathLst>
                <a:path w="704" h="668" extrusionOk="0">
                  <a:moveTo>
                    <a:pt x="394" y="644"/>
                  </a:moveTo>
                  <a:cubicBezTo>
                    <a:pt x="453" y="489"/>
                    <a:pt x="703" y="418"/>
                    <a:pt x="608" y="191"/>
                  </a:cubicBezTo>
                  <a:cubicBezTo>
                    <a:pt x="1" y="1"/>
                    <a:pt x="1" y="668"/>
                    <a:pt x="394" y="6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8"/>
            <p:cNvSpPr/>
            <p:nvPr/>
          </p:nvSpPr>
          <p:spPr>
            <a:xfrm>
              <a:off x="4513950" y="992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53" y="72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8"/>
            <p:cNvSpPr/>
            <p:nvPr/>
          </p:nvSpPr>
          <p:spPr>
            <a:xfrm>
              <a:off x="2245500" y="983275"/>
              <a:ext cx="37525" cy="18200"/>
            </a:xfrm>
            <a:custGeom>
              <a:avLst/>
              <a:gdLst/>
              <a:ahLst/>
              <a:cxnLst/>
              <a:rect l="l" t="t" r="r" b="b"/>
              <a:pathLst>
                <a:path w="1501" h="728" extrusionOk="0">
                  <a:moveTo>
                    <a:pt x="191" y="418"/>
                  </a:moveTo>
                  <a:cubicBezTo>
                    <a:pt x="537" y="727"/>
                    <a:pt x="1477" y="418"/>
                    <a:pt x="1501" y="191"/>
                  </a:cubicBezTo>
                  <a:cubicBezTo>
                    <a:pt x="1060" y="251"/>
                    <a:pt x="1" y="1"/>
                    <a:pt x="191" y="4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8"/>
            <p:cNvSpPr/>
            <p:nvPr/>
          </p:nvSpPr>
          <p:spPr>
            <a:xfrm>
              <a:off x="1379325" y="9779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489" y="513"/>
                  </a:moveTo>
                  <a:cubicBezTo>
                    <a:pt x="834" y="346"/>
                    <a:pt x="727" y="1"/>
                    <a:pt x="60" y="60"/>
                  </a:cubicBezTo>
                  <a:cubicBezTo>
                    <a:pt x="1" y="322"/>
                    <a:pt x="120" y="477"/>
                    <a:pt x="48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8" name="Google Shape;16268;p8"/>
            <p:cNvSpPr/>
            <p:nvPr/>
          </p:nvSpPr>
          <p:spPr>
            <a:xfrm>
              <a:off x="7258325" y="98447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2"/>
                  </a:moveTo>
                  <a:cubicBezTo>
                    <a:pt x="180" y="155"/>
                    <a:pt x="453" y="72"/>
                    <a:pt x="346" y="12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9" name="Google Shape;16269;p8"/>
            <p:cNvSpPr/>
            <p:nvPr/>
          </p:nvSpPr>
          <p:spPr>
            <a:xfrm>
              <a:off x="7301800" y="981200"/>
              <a:ext cx="11325" cy="4800"/>
            </a:xfrm>
            <a:custGeom>
              <a:avLst/>
              <a:gdLst/>
              <a:ahLst/>
              <a:cxnLst/>
              <a:rect l="l" t="t" r="r" b="b"/>
              <a:pathLst>
                <a:path w="453" h="192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0" name="Google Shape;16270;p8"/>
            <p:cNvSpPr/>
            <p:nvPr/>
          </p:nvSpPr>
          <p:spPr>
            <a:xfrm>
              <a:off x="5695950" y="971675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0" y="536"/>
                  </a:moveTo>
                  <a:cubicBezTo>
                    <a:pt x="833" y="632"/>
                    <a:pt x="833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1" name="Google Shape;16271;p8"/>
            <p:cNvSpPr/>
            <p:nvPr/>
          </p:nvSpPr>
          <p:spPr>
            <a:xfrm>
              <a:off x="2310100" y="97882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31"/>
                  </a:moveTo>
                  <a:cubicBezTo>
                    <a:pt x="429" y="12"/>
                    <a:pt x="60" y="0"/>
                    <a:pt x="0" y="131"/>
                  </a:cubicBezTo>
                  <a:cubicBezTo>
                    <a:pt x="239" y="119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2" name="Google Shape;16272;p8"/>
            <p:cNvSpPr/>
            <p:nvPr/>
          </p:nvSpPr>
          <p:spPr>
            <a:xfrm>
              <a:off x="925700" y="962750"/>
              <a:ext cx="32775" cy="19075"/>
            </a:xfrm>
            <a:custGeom>
              <a:avLst/>
              <a:gdLst/>
              <a:ahLst/>
              <a:cxnLst/>
              <a:rect l="l" t="t" r="r" b="b"/>
              <a:pathLst>
                <a:path w="1311" h="763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67"/>
                    <a:pt x="0" y="762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3" name="Google Shape;16273;p8"/>
            <p:cNvSpPr/>
            <p:nvPr/>
          </p:nvSpPr>
          <p:spPr>
            <a:xfrm>
              <a:off x="5084550" y="970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83"/>
                    <a:pt x="108" y="131"/>
                  </a:cubicBezTo>
                  <a:cubicBezTo>
                    <a:pt x="167" y="179"/>
                    <a:pt x="441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4" name="Google Shape;16274;p8"/>
            <p:cNvSpPr/>
            <p:nvPr/>
          </p:nvSpPr>
          <p:spPr>
            <a:xfrm>
              <a:off x="5021450" y="96840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5" name="Google Shape;16275;p8"/>
            <p:cNvSpPr/>
            <p:nvPr/>
          </p:nvSpPr>
          <p:spPr>
            <a:xfrm>
              <a:off x="1337650" y="9582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3"/>
                  </a:moveTo>
                  <a:cubicBezTo>
                    <a:pt x="441" y="429"/>
                    <a:pt x="453" y="370"/>
                    <a:pt x="656" y="394"/>
                  </a:cubicBezTo>
                  <a:lnTo>
                    <a:pt x="656" y="168"/>
                  </a:lnTo>
                  <a:cubicBezTo>
                    <a:pt x="108" y="1"/>
                    <a:pt x="1" y="549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6" name="Google Shape;16276;p8"/>
            <p:cNvSpPr/>
            <p:nvPr/>
          </p:nvSpPr>
          <p:spPr>
            <a:xfrm>
              <a:off x="4383875" y="964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79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7" name="Google Shape;16277;p8"/>
            <p:cNvSpPr/>
            <p:nvPr/>
          </p:nvSpPr>
          <p:spPr>
            <a:xfrm>
              <a:off x="308950" y="959475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346"/>
                  </a:moveTo>
                  <a:lnTo>
                    <a:pt x="715" y="0"/>
                  </a:lnTo>
                  <a:lnTo>
                    <a:pt x="275" y="0"/>
                  </a:lnTo>
                  <a:cubicBezTo>
                    <a:pt x="263" y="143"/>
                    <a:pt x="1" y="167"/>
                    <a:pt x="7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8" name="Google Shape;16278;p8"/>
            <p:cNvSpPr/>
            <p:nvPr/>
          </p:nvSpPr>
          <p:spPr>
            <a:xfrm>
              <a:off x="6896975" y="959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2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9" name="Google Shape;16279;p8"/>
            <p:cNvSpPr/>
            <p:nvPr/>
          </p:nvSpPr>
          <p:spPr>
            <a:xfrm>
              <a:off x="4413625" y="954125"/>
              <a:ext cx="17900" cy="14000"/>
            </a:xfrm>
            <a:custGeom>
              <a:avLst/>
              <a:gdLst/>
              <a:ahLst/>
              <a:cxnLst/>
              <a:rect l="l" t="t" r="r" b="b"/>
              <a:pathLst>
                <a:path w="716" h="560" extrusionOk="0">
                  <a:moveTo>
                    <a:pt x="644" y="453"/>
                  </a:moveTo>
                  <a:cubicBezTo>
                    <a:pt x="715" y="203"/>
                    <a:pt x="608" y="36"/>
                    <a:pt x="215" y="0"/>
                  </a:cubicBezTo>
                  <a:cubicBezTo>
                    <a:pt x="263" y="203"/>
                    <a:pt x="1" y="560"/>
                    <a:pt x="64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0" name="Google Shape;16280;p8"/>
            <p:cNvSpPr/>
            <p:nvPr/>
          </p:nvSpPr>
          <p:spPr>
            <a:xfrm>
              <a:off x="3373325" y="942500"/>
              <a:ext cx="45275" cy="22950"/>
            </a:xfrm>
            <a:custGeom>
              <a:avLst/>
              <a:gdLst/>
              <a:ahLst/>
              <a:cxnLst/>
              <a:rect l="l" t="t" r="r" b="b"/>
              <a:pathLst>
                <a:path w="1811" h="918" extrusionOk="0">
                  <a:moveTo>
                    <a:pt x="1167" y="918"/>
                  </a:moveTo>
                  <a:cubicBezTo>
                    <a:pt x="1810" y="465"/>
                    <a:pt x="715" y="156"/>
                    <a:pt x="84" y="1"/>
                  </a:cubicBezTo>
                  <a:cubicBezTo>
                    <a:pt x="1" y="548"/>
                    <a:pt x="477" y="787"/>
                    <a:pt x="1167" y="9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1" name="Google Shape;16281;p8"/>
            <p:cNvSpPr/>
            <p:nvPr/>
          </p:nvSpPr>
          <p:spPr>
            <a:xfrm>
              <a:off x="6916025" y="9562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2" name="Google Shape;16282;p8"/>
            <p:cNvSpPr/>
            <p:nvPr/>
          </p:nvSpPr>
          <p:spPr>
            <a:xfrm>
              <a:off x="698875" y="956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6" y="179"/>
                    <a:pt x="430" y="84"/>
                    <a:pt x="322" y="24"/>
                  </a:cubicBezTo>
                  <a:cubicBezTo>
                    <a:pt x="263" y="0"/>
                    <a:pt x="1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3" name="Google Shape;16283;p8"/>
            <p:cNvSpPr/>
            <p:nvPr/>
          </p:nvSpPr>
          <p:spPr>
            <a:xfrm>
              <a:off x="4345475" y="9535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4" name="Google Shape;16284;p8"/>
            <p:cNvSpPr/>
            <p:nvPr/>
          </p:nvSpPr>
          <p:spPr>
            <a:xfrm>
              <a:off x="1549000" y="944300"/>
              <a:ext cx="27400" cy="15800"/>
            </a:xfrm>
            <a:custGeom>
              <a:avLst/>
              <a:gdLst/>
              <a:ahLst/>
              <a:cxnLst/>
              <a:rect l="l" t="t" r="r" b="b"/>
              <a:pathLst>
                <a:path w="1096" h="632" extrusionOk="0">
                  <a:moveTo>
                    <a:pt x="881" y="500"/>
                  </a:moveTo>
                  <a:cubicBezTo>
                    <a:pt x="1096" y="215"/>
                    <a:pt x="143" y="0"/>
                    <a:pt x="0" y="274"/>
                  </a:cubicBezTo>
                  <a:cubicBezTo>
                    <a:pt x="357" y="322"/>
                    <a:pt x="203" y="631"/>
                    <a:pt x="881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5" name="Google Shape;16285;p8"/>
            <p:cNvSpPr/>
            <p:nvPr/>
          </p:nvSpPr>
          <p:spPr>
            <a:xfrm>
              <a:off x="497975" y="9508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50" y="12"/>
                  </a:cubicBezTo>
                  <a:cubicBezTo>
                    <a:pt x="417" y="36"/>
                    <a:pt x="0" y="0"/>
                    <a:pt x="95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6" name="Google Shape;16286;p8"/>
            <p:cNvSpPr/>
            <p:nvPr/>
          </p:nvSpPr>
          <p:spPr>
            <a:xfrm>
              <a:off x="2266650" y="951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5"/>
                    <a:pt x="429" y="119"/>
                    <a:pt x="429" y="0"/>
                  </a:cubicBezTo>
                  <a:cubicBezTo>
                    <a:pt x="274" y="36"/>
                    <a:pt x="1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7" name="Google Shape;16287;p8"/>
            <p:cNvSpPr/>
            <p:nvPr/>
          </p:nvSpPr>
          <p:spPr>
            <a:xfrm>
              <a:off x="1769550" y="9505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8" name="Google Shape;16288;p8"/>
            <p:cNvSpPr/>
            <p:nvPr/>
          </p:nvSpPr>
          <p:spPr>
            <a:xfrm>
              <a:off x="5780175" y="9392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20" y="144"/>
                  </a:moveTo>
                  <a:cubicBezTo>
                    <a:pt x="179" y="168"/>
                    <a:pt x="441" y="84"/>
                    <a:pt x="346" y="25"/>
                  </a:cubicBezTo>
                  <a:cubicBezTo>
                    <a:pt x="262" y="1"/>
                    <a:pt x="0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9" name="Google Shape;16289;p8"/>
            <p:cNvSpPr/>
            <p:nvPr/>
          </p:nvSpPr>
          <p:spPr>
            <a:xfrm>
              <a:off x="4587175" y="931500"/>
              <a:ext cx="26800" cy="17875"/>
            </a:xfrm>
            <a:custGeom>
              <a:avLst/>
              <a:gdLst/>
              <a:ahLst/>
              <a:cxnLst/>
              <a:rect l="l" t="t" r="r" b="b"/>
              <a:pathLst>
                <a:path w="1072" h="715" extrusionOk="0">
                  <a:moveTo>
                    <a:pt x="0" y="119"/>
                  </a:moveTo>
                  <a:lnTo>
                    <a:pt x="0" y="346"/>
                  </a:lnTo>
                  <a:cubicBezTo>
                    <a:pt x="405" y="715"/>
                    <a:pt x="107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0" name="Google Shape;16290;p8"/>
            <p:cNvSpPr/>
            <p:nvPr/>
          </p:nvSpPr>
          <p:spPr>
            <a:xfrm>
              <a:off x="3758800" y="9392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7"/>
                  </a:moveTo>
                  <a:cubicBezTo>
                    <a:pt x="262" y="1"/>
                    <a:pt x="0" y="96"/>
                    <a:pt x="95" y="156"/>
                  </a:cubicBezTo>
                  <a:cubicBezTo>
                    <a:pt x="155" y="168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1" name="Google Shape;16291;p8"/>
            <p:cNvSpPr/>
            <p:nvPr/>
          </p:nvSpPr>
          <p:spPr>
            <a:xfrm>
              <a:off x="2211575" y="934175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5" y="346"/>
                  </a:moveTo>
                  <a:cubicBezTo>
                    <a:pt x="465" y="191"/>
                    <a:pt x="572" y="84"/>
                    <a:pt x="691" y="0"/>
                  </a:cubicBezTo>
                  <a:lnTo>
                    <a:pt x="36" y="0"/>
                  </a:lnTo>
                  <a:cubicBezTo>
                    <a:pt x="48" y="191"/>
                    <a:pt x="0" y="405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2" name="Google Shape;16292;p8"/>
            <p:cNvSpPr/>
            <p:nvPr/>
          </p:nvSpPr>
          <p:spPr>
            <a:xfrm>
              <a:off x="4383875" y="9362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3" name="Google Shape;16293;p8"/>
            <p:cNvSpPr/>
            <p:nvPr/>
          </p:nvSpPr>
          <p:spPr>
            <a:xfrm>
              <a:off x="2668775" y="933275"/>
              <a:ext cx="11025" cy="8075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441" y="155"/>
                  </a:moveTo>
                  <a:cubicBezTo>
                    <a:pt x="441" y="36"/>
                    <a:pt x="48" y="1"/>
                    <a:pt x="0" y="155"/>
                  </a:cubicBezTo>
                  <a:cubicBezTo>
                    <a:pt x="239" y="144"/>
                    <a:pt x="346" y="322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4" name="Google Shape;16294;p8"/>
            <p:cNvSpPr/>
            <p:nvPr/>
          </p:nvSpPr>
          <p:spPr>
            <a:xfrm>
              <a:off x="2603575" y="9344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2" y="227"/>
                  </a:lnTo>
                  <a:lnTo>
                    <a:pt x="44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5" name="Google Shape;16295;p8"/>
            <p:cNvSpPr/>
            <p:nvPr/>
          </p:nvSpPr>
          <p:spPr>
            <a:xfrm>
              <a:off x="2233300" y="931500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679" y="346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1" y="250"/>
                    <a:pt x="203" y="357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6" name="Google Shape;16296;p8"/>
            <p:cNvSpPr/>
            <p:nvPr/>
          </p:nvSpPr>
          <p:spPr>
            <a:xfrm>
              <a:off x="1745150" y="9312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7" name="Google Shape;16297;p8"/>
            <p:cNvSpPr/>
            <p:nvPr/>
          </p:nvSpPr>
          <p:spPr>
            <a:xfrm>
              <a:off x="7201475" y="9288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8" name="Google Shape;16298;p8"/>
            <p:cNvSpPr/>
            <p:nvPr/>
          </p:nvSpPr>
          <p:spPr>
            <a:xfrm>
              <a:off x="4671700" y="925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9" name="Google Shape;16299;p8"/>
            <p:cNvSpPr/>
            <p:nvPr/>
          </p:nvSpPr>
          <p:spPr>
            <a:xfrm>
              <a:off x="2223475" y="9204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429" y="334"/>
                  </a:moveTo>
                  <a:cubicBezTo>
                    <a:pt x="429" y="215"/>
                    <a:pt x="608" y="203"/>
                    <a:pt x="656" y="120"/>
                  </a:cubicBezTo>
                  <a:cubicBezTo>
                    <a:pt x="429" y="120"/>
                    <a:pt x="406" y="25"/>
                    <a:pt x="227" y="1"/>
                  </a:cubicBezTo>
                  <a:cubicBezTo>
                    <a:pt x="227" y="120"/>
                    <a:pt x="48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0" name="Google Shape;16300;p8"/>
            <p:cNvSpPr/>
            <p:nvPr/>
          </p:nvSpPr>
          <p:spPr>
            <a:xfrm>
              <a:off x="1668650" y="913625"/>
              <a:ext cx="23250" cy="17300"/>
            </a:xfrm>
            <a:custGeom>
              <a:avLst/>
              <a:gdLst/>
              <a:ahLst/>
              <a:cxnLst/>
              <a:rect l="l" t="t" r="r" b="b"/>
              <a:pathLst>
                <a:path w="930" h="692" extrusionOk="0">
                  <a:moveTo>
                    <a:pt x="882" y="608"/>
                  </a:moveTo>
                  <a:cubicBezTo>
                    <a:pt x="929" y="287"/>
                    <a:pt x="917" y="1"/>
                    <a:pt x="227" y="49"/>
                  </a:cubicBezTo>
                  <a:cubicBezTo>
                    <a:pt x="227" y="215"/>
                    <a:pt x="120" y="299"/>
                    <a:pt x="0" y="394"/>
                  </a:cubicBezTo>
                  <a:cubicBezTo>
                    <a:pt x="441" y="370"/>
                    <a:pt x="286" y="691"/>
                    <a:pt x="882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1" name="Google Shape;16301;p8"/>
            <p:cNvSpPr/>
            <p:nvPr/>
          </p:nvSpPr>
          <p:spPr>
            <a:xfrm>
              <a:off x="7198800" y="922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2" name="Google Shape;16302;p8"/>
            <p:cNvSpPr/>
            <p:nvPr/>
          </p:nvSpPr>
          <p:spPr>
            <a:xfrm>
              <a:off x="7030325" y="922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3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3" name="Google Shape;16303;p8"/>
            <p:cNvSpPr/>
            <p:nvPr/>
          </p:nvSpPr>
          <p:spPr>
            <a:xfrm>
              <a:off x="4484175" y="919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1" y="120"/>
                  </a:moveTo>
                  <a:cubicBezTo>
                    <a:pt x="1" y="180"/>
                    <a:pt x="179" y="263"/>
                    <a:pt x="227" y="120"/>
                  </a:cubicBezTo>
                  <a:cubicBezTo>
                    <a:pt x="203" y="60"/>
                    <a:pt x="36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4" name="Google Shape;16304;p8"/>
            <p:cNvSpPr/>
            <p:nvPr/>
          </p:nvSpPr>
          <p:spPr>
            <a:xfrm>
              <a:off x="2772350" y="91035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01"/>
                  </a:moveTo>
                  <a:cubicBezTo>
                    <a:pt x="441" y="430"/>
                    <a:pt x="465" y="370"/>
                    <a:pt x="656" y="382"/>
                  </a:cubicBezTo>
                  <a:lnTo>
                    <a:pt x="656" y="168"/>
                  </a:lnTo>
                  <a:cubicBezTo>
                    <a:pt x="108" y="1"/>
                    <a:pt x="1" y="549"/>
                    <a:pt x="42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5" name="Google Shape;16305;p8"/>
            <p:cNvSpPr/>
            <p:nvPr/>
          </p:nvSpPr>
          <p:spPr>
            <a:xfrm>
              <a:off x="6603800" y="917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4"/>
                    <a:pt x="0" y="1"/>
                    <a:pt x="0" y="96"/>
                  </a:cubicBezTo>
                  <a:cubicBezTo>
                    <a:pt x="167" y="84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6" name="Google Shape;16306;p8"/>
            <p:cNvSpPr/>
            <p:nvPr/>
          </p:nvSpPr>
          <p:spPr>
            <a:xfrm>
              <a:off x="4576450" y="9115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7" name="Google Shape;16307;p8"/>
            <p:cNvSpPr/>
            <p:nvPr/>
          </p:nvSpPr>
          <p:spPr>
            <a:xfrm>
              <a:off x="1389150" y="908875"/>
              <a:ext cx="18775" cy="10750"/>
            </a:xfrm>
            <a:custGeom>
              <a:avLst/>
              <a:gdLst/>
              <a:ahLst/>
              <a:cxnLst/>
              <a:rect l="l" t="t" r="r" b="b"/>
              <a:pathLst>
                <a:path w="751" h="430" extrusionOk="0">
                  <a:moveTo>
                    <a:pt x="751" y="119"/>
                  </a:moveTo>
                  <a:cubicBezTo>
                    <a:pt x="453" y="119"/>
                    <a:pt x="274" y="60"/>
                    <a:pt x="96" y="0"/>
                  </a:cubicBezTo>
                  <a:cubicBezTo>
                    <a:pt x="0" y="358"/>
                    <a:pt x="691" y="429"/>
                    <a:pt x="75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8" name="Google Shape;16308;p8"/>
            <p:cNvSpPr/>
            <p:nvPr/>
          </p:nvSpPr>
          <p:spPr>
            <a:xfrm>
              <a:off x="3562925" y="910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9" name="Google Shape;16309;p8"/>
            <p:cNvSpPr/>
            <p:nvPr/>
          </p:nvSpPr>
          <p:spPr>
            <a:xfrm>
              <a:off x="1444525" y="893100"/>
              <a:ext cx="39600" cy="19075"/>
            </a:xfrm>
            <a:custGeom>
              <a:avLst/>
              <a:gdLst/>
              <a:ahLst/>
              <a:cxnLst/>
              <a:rect l="l" t="t" r="r" b="b"/>
              <a:pathLst>
                <a:path w="1584" h="763" extrusionOk="0">
                  <a:moveTo>
                    <a:pt x="71" y="643"/>
                  </a:moveTo>
                  <a:cubicBezTo>
                    <a:pt x="679" y="762"/>
                    <a:pt x="976" y="762"/>
                    <a:pt x="1584" y="643"/>
                  </a:cubicBezTo>
                  <a:cubicBezTo>
                    <a:pt x="1405" y="322"/>
                    <a:pt x="1250" y="0"/>
                    <a:pt x="274" y="84"/>
                  </a:cubicBezTo>
                  <a:cubicBezTo>
                    <a:pt x="95" y="215"/>
                    <a:pt x="0" y="381"/>
                    <a:pt x="71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0" name="Google Shape;16310;p8"/>
            <p:cNvSpPr/>
            <p:nvPr/>
          </p:nvSpPr>
          <p:spPr>
            <a:xfrm>
              <a:off x="1837425" y="8999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03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1" name="Google Shape;16311;p8"/>
            <p:cNvSpPr/>
            <p:nvPr/>
          </p:nvSpPr>
          <p:spPr>
            <a:xfrm>
              <a:off x="4082050" y="9005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67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2" name="Google Shape;16312;p8"/>
            <p:cNvSpPr/>
            <p:nvPr/>
          </p:nvSpPr>
          <p:spPr>
            <a:xfrm>
              <a:off x="1913325" y="8972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31"/>
                  </a:moveTo>
                  <a:cubicBezTo>
                    <a:pt x="215" y="71"/>
                    <a:pt x="36" y="0"/>
                    <a:pt x="0" y="131"/>
                  </a:cubicBezTo>
                  <a:cubicBezTo>
                    <a:pt x="12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3" name="Google Shape;16313;p8"/>
            <p:cNvSpPr/>
            <p:nvPr/>
          </p:nvSpPr>
          <p:spPr>
            <a:xfrm>
              <a:off x="1590375" y="89995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95" y="131"/>
                  </a:moveTo>
                  <a:cubicBezTo>
                    <a:pt x="155" y="155"/>
                    <a:pt x="429" y="72"/>
                    <a:pt x="322" y="12"/>
                  </a:cubicBezTo>
                  <a:cubicBezTo>
                    <a:pt x="250" y="0"/>
                    <a:pt x="0" y="84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4" name="Google Shape;16314;p8"/>
            <p:cNvSpPr/>
            <p:nvPr/>
          </p:nvSpPr>
          <p:spPr>
            <a:xfrm>
              <a:off x="4211825" y="8922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15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5" name="Google Shape;16315;p8"/>
            <p:cNvSpPr/>
            <p:nvPr/>
          </p:nvSpPr>
          <p:spPr>
            <a:xfrm>
              <a:off x="3381075" y="8945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50" y="37"/>
                    <a:pt x="0" y="25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6" name="Google Shape;16316;p8"/>
            <p:cNvSpPr/>
            <p:nvPr/>
          </p:nvSpPr>
          <p:spPr>
            <a:xfrm>
              <a:off x="1992200" y="8942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8"/>
                    <a:pt x="441" y="72"/>
                    <a:pt x="334" y="13"/>
                  </a:cubicBezTo>
                  <a:cubicBezTo>
                    <a:pt x="262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7" name="Google Shape;16317;p8"/>
            <p:cNvSpPr/>
            <p:nvPr/>
          </p:nvSpPr>
          <p:spPr>
            <a:xfrm>
              <a:off x="6978825" y="8922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68" y="84"/>
                    <a:pt x="418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8" name="Google Shape;16318;p8"/>
            <p:cNvSpPr/>
            <p:nvPr/>
          </p:nvSpPr>
          <p:spPr>
            <a:xfrm>
              <a:off x="4614550" y="882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1"/>
                    <a:pt x="1" y="143"/>
                  </a:cubicBezTo>
                  <a:cubicBezTo>
                    <a:pt x="1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9" name="Google Shape;16319;p8"/>
            <p:cNvSpPr/>
            <p:nvPr/>
          </p:nvSpPr>
          <p:spPr>
            <a:xfrm>
              <a:off x="1880875" y="8838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72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0" name="Google Shape;16320;p8"/>
            <p:cNvSpPr/>
            <p:nvPr/>
          </p:nvSpPr>
          <p:spPr>
            <a:xfrm>
              <a:off x="1424275" y="8806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1" name="Google Shape;16321;p8"/>
            <p:cNvSpPr/>
            <p:nvPr/>
          </p:nvSpPr>
          <p:spPr>
            <a:xfrm>
              <a:off x="3682300" y="8803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2" name="Google Shape;16322;p8"/>
            <p:cNvSpPr/>
            <p:nvPr/>
          </p:nvSpPr>
          <p:spPr>
            <a:xfrm>
              <a:off x="2207100" y="871375"/>
              <a:ext cx="16100" cy="16675"/>
            </a:xfrm>
            <a:custGeom>
              <a:avLst/>
              <a:gdLst/>
              <a:ahLst/>
              <a:cxnLst/>
              <a:rect l="l" t="t" r="r" b="b"/>
              <a:pathLst>
                <a:path w="644" h="667" extrusionOk="0">
                  <a:moveTo>
                    <a:pt x="644" y="155"/>
                  </a:moveTo>
                  <a:cubicBezTo>
                    <a:pt x="1" y="0"/>
                    <a:pt x="1" y="667"/>
                    <a:pt x="644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3" name="Google Shape;16323;p8"/>
            <p:cNvSpPr/>
            <p:nvPr/>
          </p:nvSpPr>
          <p:spPr>
            <a:xfrm>
              <a:off x="5454250" y="877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31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4" name="Google Shape;16324;p8"/>
            <p:cNvSpPr/>
            <p:nvPr/>
          </p:nvSpPr>
          <p:spPr>
            <a:xfrm>
              <a:off x="5177125" y="877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31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5" name="Google Shape;16325;p8"/>
            <p:cNvSpPr/>
            <p:nvPr/>
          </p:nvSpPr>
          <p:spPr>
            <a:xfrm>
              <a:off x="2035650" y="869275"/>
              <a:ext cx="20575" cy="8675"/>
            </a:xfrm>
            <a:custGeom>
              <a:avLst/>
              <a:gdLst/>
              <a:ahLst/>
              <a:cxnLst/>
              <a:rect l="l" t="t" r="r" b="b"/>
              <a:pathLst>
                <a:path w="823" h="347" extrusionOk="0">
                  <a:moveTo>
                    <a:pt x="120" y="346"/>
                  </a:moveTo>
                  <a:lnTo>
                    <a:pt x="775" y="346"/>
                  </a:lnTo>
                  <a:cubicBezTo>
                    <a:pt x="739" y="215"/>
                    <a:pt x="822" y="25"/>
                    <a:pt x="549" y="1"/>
                  </a:cubicBezTo>
                  <a:cubicBezTo>
                    <a:pt x="537" y="203"/>
                    <a:pt x="1" y="108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6" name="Google Shape;16326;p8"/>
            <p:cNvSpPr/>
            <p:nvPr/>
          </p:nvSpPr>
          <p:spPr>
            <a:xfrm>
              <a:off x="2350575" y="8716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3"/>
                    <a:pt x="132" y="143"/>
                  </a:cubicBezTo>
                  <a:cubicBezTo>
                    <a:pt x="191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7" name="Google Shape;16327;p8"/>
            <p:cNvSpPr/>
            <p:nvPr/>
          </p:nvSpPr>
          <p:spPr>
            <a:xfrm>
              <a:off x="3650750" y="860350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941" y="477"/>
                  </a:moveTo>
                  <a:lnTo>
                    <a:pt x="941" y="36"/>
                  </a:lnTo>
                  <a:cubicBezTo>
                    <a:pt x="524" y="1"/>
                    <a:pt x="465" y="155"/>
                    <a:pt x="72" y="155"/>
                  </a:cubicBezTo>
                  <a:cubicBezTo>
                    <a:pt x="0" y="441"/>
                    <a:pt x="369" y="513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8" name="Google Shape;16328;p8"/>
            <p:cNvSpPr/>
            <p:nvPr/>
          </p:nvSpPr>
          <p:spPr>
            <a:xfrm>
              <a:off x="1359075" y="862725"/>
              <a:ext cx="21775" cy="11950"/>
            </a:xfrm>
            <a:custGeom>
              <a:avLst/>
              <a:gdLst/>
              <a:ahLst/>
              <a:cxnLst/>
              <a:rect l="l" t="t" r="r" b="b"/>
              <a:pathLst>
                <a:path w="871" h="478" extrusionOk="0">
                  <a:moveTo>
                    <a:pt x="870" y="382"/>
                  </a:moveTo>
                  <a:lnTo>
                    <a:pt x="870" y="49"/>
                  </a:lnTo>
                  <a:cubicBezTo>
                    <a:pt x="537" y="60"/>
                    <a:pt x="60" y="1"/>
                    <a:pt x="1" y="168"/>
                  </a:cubicBezTo>
                  <a:cubicBezTo>
                    <a:pt x="441" y="168"/>
                    <a:pt x="275" y="477"/>
                    <a:pt x="87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9" name="Google Shape;16329;p8"/>
            <p:cNvSpPr/>
            <p:nvPr/>
          </p:nvSpPr>
          <p:spPr>
            <a:xfrm>
              <a:off x="1707050" y="852325"/>
              <a:ext cx="32775" cy="16975"/>
            </a:xfrm>
            <a:custGeom>
              <a:avLst/>
              <a:gdLst/>
              <a:ahLst/>
              <a:cxnLst/>
              <a:rect l="l" t="t" r="r" b="b"/>
              <a:pathLst>
                <a:path w="1311" h="679" extrusionOk="0">
                  <a:moveTo>
                    <a:pt x="0" y="238"/>
                  </a:moveTo>
                  <a:cubicBezTo>
                    <a:pt x="238" y="488"/>
                    <a:pt x="596" y="679"/>
                    <a:pt x="1310" y="679"/>
                  </a:cubicBezTo>
                  <a:lnTo>
                    <a:pt x="1310" y="119"/>
                  </a:lnTo>
                  <a:cubicBezTo>
                    <a:pt x="929" y="191"/>
                    <a:pt x="12" y="0"/>
                    <a:pt x="0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0" name="Google Shape;16330;p8"/>
            <p:cNvSpPr/>
            <p:nvPr/>
          </p:nvSpPr>
          <p:spPr>
            <a:xfrm>
              <a:off x="919150" y="852625"/>
              <a:ext cx="36050" cy="17575"/>
            </a:xfrm>
            <a:custGeom>
              <a:avLst/>
              <a:gdLst/>
              <a:ahLst/>
              <a:cxnLst/>
              <a:rect l="l" t="t" r="r" b="b"/>
              <a:pathLst>
                <a:path w="1442" h="703" extrusionOk="0">
                  <a:moveTo>
                    <a:pt x="1084" y="0"/>
                  </a:moveTo>
                  <a:cubicBezTo>
                    <a:pt x="393" y="12"/>
                    <a:pt x="36" y="214"/>
                    <a:pt x="1" y="572"/>
                  </a:cubicBezTo>
                  <a:cubicBezTo>
                    <a:pt x="417" y="536"/>
                    <a:pt x="477" y="703"/>
                    <a:pt x="870" y="691"/>
                  </a:cubicBezTo>
                  <a:cubicBezTo>
                    <a:pt x="1013" y="441"/>
                    <a:pt x="1441" y="179"/>
                    <a:pt x="108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1" name="Google Shape;16331;p8"/>
            <p:cNvSpPr/>
            <p:nvPr/>
          </p:nvSpPr>
          <p:spPr>
            <a:xfrm>
              <a:off x="4674375" y="858275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29" y="346"/>
                  </a:moveTo>
                  <a:cubicBezTo>
                    <a:pt x="406" y="203"/>
                    <a:pt x="477" y="24"/>
                    <a:pt x="227" y="0"/>
                  </a:cubicBezTo>
                  <a:cubicBezTo>
                    <a:pt x="203" y="72"/>
                    <a:pt x="191" y="131"/>
                    <a:pt x="1" y="119"/>
                  </a:cubicBezTo>
                  <a:cubicBezTo>
                    <a:pt x="25" y="250"/>
                    <a:pt x="60" y="381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2" name="Google Shape;16332;p8"/>
            <p:cNvSpPr/>
            <p:nvPr/>
          </p:nvSpPr>
          <p:spPr>
            <a:xfrm>
              <a:off x="2199075" y="8633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67"/>
                    <a:pt x="429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3" name="Google Shape;16333;p8"/>
            <p:cNvSpPr/>
            <p:nvPr/>
          </p:nvSpPr>
          <p:spPr>
            <a:xfrm>
              <a:off x="3494775" y="8579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4" name="Google Shape;16334;p8"/>
            <p:cNvSpPr/>
            <p:nvPr/>
          </p:nvSpPr>
          <p:spPr>
            <a:xfrm>
              <a:off x="2030300" y="8573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5" name="Google Shape;16335;p8"/>
            <p:cNvSpPr/>
            <p:nvPr/>
          </p:nvSpPr>
          <p:spPr>
            <a:xfrm>
              <a:off x="3168825" y="8556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6" name="Google Shape;16336;p8"/>
            <p:cNvSpPr/>
            <p:nvPr/>
          </p:nvSpPr>
          <p:spPr>
            <a:xfrm>
              <a:off x="3796600" y="852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7" name="Google Shape;16337;p8"/>
            <p:cNvSpPr/>
            <p:nvPr/>
          </p:nvSpPr>
          <p:spPr>
            <a:xfrm>
              <a:off x="2937850" y="8520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8" name="Google Shape;16338;p8"/>
            <p:cNvSpPr/>
            <p:nvPr/>
          </p:nvSpPr>
          <p:spPr>
            <a:xfrm>
              <a:off x="5834350" y="8463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9" name="Google Shape;16339;p8"/>
            <p:cNvSpPr/>
            <p:nvPr/>
          </p:nvSpPr>
          <p:spPr>
            <a:xfrm>
              <a:off x="2182400" y="8463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0" name="Google Shape;16340;p8"/>
            <p:cNvSpPr/>
            <p:nvPr/>
          </p:nvSpPr>
          <p:spPr>
            <a:xfrm>
              <a:off x="4695825" y="8413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1" name="Google Shape;16341;p8"/>
            <p:cNvSpPr/>
            <p:nvPr/>
          </p:nvSpPr>
          <p:spPr>
            <a:xfrm>
              <a:off x="3785575" y="830300"/>
              <a:ext cx="20875" cy="12525"/>
            </a:xfrm>
            <a:custGeom>
              <a:avLst/>
              <a:gdLst/>
              <a:ahLst/>
              <a:cxnLst/>
              <a:rect l="l" t="t" r="r" b="b"/>
              <a:pathLst>
                <a:path w="835" h="501" extrusionOk="0">
                  <a:moveTo>
                    <a:pt x="334" y="0"/>
                  </a:moveTo>
                  <a:cubicBezTo>
                    <a:pt x="1" y="167"/>
                    <a:pt x="96" y="500"/>
                    <a:pt x="775" y="441"/>
                  </a:cubicBezTo>
                  <a:cubicBezTo>
                    <a:pt x="834" y="191"/>
                    <a:pt x="715" y="24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2" name="Google Shape;16342;p8"/>
            <p:cNvSpPr/>
            <p:nvPr/>
          </p:nvSpPr>
          <p:spPr>
            <a:xfrm>
              <a:off x="2888750" y="8377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96"/>
                    <a:pt x="345" y="25"/>
                  </a:cubicBezTo>
                  <a:cubicBezTo>
                    <a:pt x="286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3" name="Google Shape;16343;p8"/>
            <p:cNvSpPr/>
            <p:nvPr/>
          </p:nvSpPr>
          <p:spPr>
            <a:xfrm>
              <a:off x="6435625" y="819575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1" y="751"/>
                  </a:moveTo>
                  <a:cubicBezTo>
                    <a:pt x="572" y="429"/>
                    <a:pt x="1119" y="417"/>
                    <a:pt x="1060" y="84"/>
                  </a:cubicBezTo>
                  <a:cubicBezTo>
                    <a:pt x="0" y="1"/>
                    <a:pt x="95" y="786"/>
                    <a:pt x="631" y="7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4" name="Google Shape;16344;p8"/>
            <p:cNvSpPr/>
            <p:nvPr/>
          </p:nvSpPr>
          <p:spPr>
            <a:xfrm>
              <a:off x="2356225" y="8350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32"/>
                  </a:moveTo>
                  <a:cubicBezTo>
                    <a:pt x="168" y="167"/>
                    <a:pt x="441" y="72"/>
                    <a:pt x="334" y="13"/>
                  </a:cubicBezTo>
                  <a:cubicBezTo>
                    <a:pt x="275" y="1"/>
                    <a:pt x="1" y="96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5" name="Google Shape;16345;p8"/>
            <p:cNvSpPr/>
            <p:nvPr/>
          </p:nvSpPr>
          <p:spPr>
            <a:xfrm>
              <a:off x="1720450" y="835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6" name="Google Shape;16346;p8"/>
            <p:cNvSpPr/>
            <p:nvPr/>
          </p:nvSpPr>
          <p:spPr>
            <a:xfrm>
              <a:off x="4127300" y="818675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786" y="691"/>
                  </a:moveTo>
                  <a:cubicBezTo>
                    <a:pt x="976" y="549"/>
                    <a:pt x="1072" y="394"/>
                    <a:pt x="1012" y="120"/>
                  </a:cubicBezTo>
                  <a:cubicBezTo>
                    <a:pt x="714" y="120"/>
                    <a:pt x="536" y="60"/>
                    <a:pt x="357" y="1"/>
                  </a:cubicBezTo>
                  <a:cubicBezTo>
                    <a:pt x="0" y="191"/>
                    <a:pt x="95" y="715"/>
                    <a:pt x="786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7" name="Google Shape;16347;p8"/>
            <p:cNvSpPr/>
            <p:nvPr/>
          </p:nvSpPr>
          <p:spPr>
            <a:xfrm>
              <a:off x="2386900" y="823150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19" y="512"/>
                  </a:moveTo>
                  <a:lnTo>
                    <a:pt x="619" y="167"/>
                  </a:lnTo>
                  <a:cubicBezTo>
                    <a:pt x="0" y="0"/>
                    <a:pt x="0" y="667"/>
                    <a:pt x="61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8" name="Google Shape;16348;p8"/>
            <p:cNvSpPr/>
            <p:nvPr/>
          </p:nvSpPr>
          <p:spPr>
            <a:xfrm>
              <a:off x="5389050" y="829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9" name="Google Shape;16349;p8"/>
            <p:cNvSpPr/>
            <p:nvPr/>
          </p:nvSpPr>
          <p:spPr>
            <a:xfrm>
              <a:off x="2320225" y="824350"/>
              <a:ext cx="17275" cy="9250"/>
            </a:xfrm>
            <a:custGeom>
              <a:avLst/>
              <a:gdLst/>
              <a:ahLst/>
              <a:cxnLst/>
              <a:rect l="l" t="t" r="r" b="b"/>
              <a:pathLst>
                <a:path w="691" h="370" extrusionOk="0">
                  <a:moveTo>
                    <a:pt x="691" y="345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50"/>
                    <a:pt x="215" y="369"/>
                    <a:pt x="69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0" name="Google Shape;16350;p8"/>
            <p:cNvSpPr/>
            <p:nvPr/>
          </p:nvSpPr>
          <p:spPr>
            <a:xfrm>
              <a:off x="1690075" y="821650"/>
              <a:ext cx="11350" cy="9850"/>
            </a:xfrm>
            <a:custGeom>
              <a:avLst/>
              <a:gdLst/>
              <a:ahLst/>
              <a:cxnLst/>
              <a:rect l="l" t="t" r="r" b="b"/>
              <a:pathLst>
                <a:path w="454" h="394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1" y="120"/>
                    <a:pt x="203" y="37"/>
                    <a:pt x="25" y="1"/>
                  </a:cubicBezTo>
                  <a:cubicBezTo>
                    <a:pt x="36" y="179"/>
                    <a:pt x="1" y="394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1" name="Google Shape;16351;p8"/>
            <p:cNvSpPr/>
            <p:nvPr/>
          </p:nvSpPr>
          <p:spPr>
            <a:xfrm>
              <a:off x="1505825" y="8273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83"/>
                    <a:pt x="429" y="119"/>
                    <a:pt x="429" y="0"/>
                  </a:cubicBezTo>
                  <a:cubicBezTo>
                    <a:pt x="263" y="24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2" name="Google Shape;16352;p8"/>
            <p:cNvSpPr/>
            <p:nvPr/>
          </p:nvSpPr>
          <p:spPr>
            <a:xfrm>
              <a:off x="6858875" y="8213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3" name="Google Shape;16353;p8"/>
            <p:cNvSpPr/>
            <p:nvPr/>
          </p:nvSpPr>
          <p:spPr>
            <a:xfrm>
              <a:off x="6122775" y="824050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55"/>
                    <a:pt x="429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4" name="Google Shape;16354;p8"/>
            <p:cNvSpPr/>
            <p:nvPr/>
          </p:nvSpPr>
          <p:spPr>
            <a:xfrm>
              <a:off x="2049350" y="821650"/>
              <a:ext cx="16400" cy="5700"/>
            </a:xfrm>
            <a:custGeom>
              <a:avLst/>
              <a:gdLst/>
              <a:ahLst/>
              <a:cxnLst/>
              <a:rect l="l" t="t" r="r" b="b"/>
              <a:pathLst>
                <a:path w="656" h="228" extrusionOk="0">
                  <a:moveTo>
                    <a:pt x="1" y="227"/>
                  </a:moveTo>
                  <a:cubicBezTo>
                    <a:pt x="370" y="227"/>
                    <a:pt x="572" y="132"/>
                    <a:pt x="655" y="1"/>
                  </a:cubicBezTo>
                  <a:cubicBezTo>
                    <a:pt x="286" y="1"/>
                    <a:pt x="96" y="96"/>
                    <a:pt x="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5" name="Google Shape;16355;p8"/>
            <p:cNvSpPr/>
            <p:nvPr/>
          </p:nvSpPr>
          <p:spPr>
            <a:xfrm>
              <a:off x="2337475" y="816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20"/>
                  </a:moveTo>
                  <a:cubicBezTo>
                    <a:pt x="429" y="120"/>
                    <a:pt x="394" y="36"/>
                    <a:pt x="215" y="1"/>
                  </a:cubicBezTo>
                  <a:cubicBezTo>
                    <a:pt x="215" y="120"/>
                    <a:pt x="37" y="144"/>
                    <a:pt x="1" y="227"/>
                  </a:cubicBezTo>
                  <a:cubicBezTo>
                    <a:pt x="215" y="227"/>
                    <a:pt x="251" y="322"/>
                    <a:pt x="429" y="346"/>
                  </a:cubicBezTo>
                  <a:cubicBezTo>
                    <a:pt x="429" y="227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6" name="Google Shape;16356;p8"/>
            <p:cNvSpPr/>
            <p:nvPr/>
          </p:nvSpPr>
          <p:spPr>
            <a:xfrm>
              <a:off x="5082175" y="808275"/>
              <a:ext cx="21150" cy="16100"/>
            </a:xfrm>
            <a:custGeom>
              <a:avLst/>
              <a:gdLst/>
              <a:ahLst/>
              <a:cxnLst/>
              <a:rect l="l" t="t" r="r" b="b"/>
              <a:pathLst>
                <a:path w="846" h="644" extrusionOk="0">
                  <a:moveTo>
                    <a:pt x="0" y="95"/>
                  </a:moveTo>
                  <a:lnTo>
                    <a:pt x="0" y="536"/>
                  </a:lnTo>
                  <a:cubicBezTo>
                    <a:pt x="846" y="643"/>
                    <a:pt x="846" y="0"/>
                    <a:pt x="0" y="9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7" name="Google Shape;16357;p8"/>
            <p:cNvSpPr/>
            <p:nvPr/>
          </p:nvSpPr>
          <p:spPr>
            <a:xfrm>
              <a:off x="4585375" y="805000"/>
              <a:ext cx="27725" cy="16675"/>
            </a:xfrm>
            <a:custGeom>
              <a:avLst/>
              <a:gdLst/>
              <a:ahLst/>
              <a:cxnLst/>
              <a:rect l="l" t="t" r="r" b="b"/>
              <a:pathLst>
                <a:path w="1109" h="667" extrusionOk="0">
                  <a:moveTo>
                    <a:pt x="953" y="0"/>
                  </a:moveTo>
                  <a:lnTo>
                    <a:pt x="96" y="0"/>
                  </a:lnTo>
                  <a:cubicBezTo>
                    <a:pt x="1" y="381"/>
                    <a:pt x="465" y="476"/>
                    <a:pt x="751" y="667"/>
                  </a:cubicBezTo>
                  <a:cubicBezTo>
                    <a:pt x="727" y="405"/>
                    <a:pt x="1108" y="345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8" name="Google Shape;16358;p8"/>
            <p:cNvSpPr/>
            <p:nvPr/>
          </p:nvSpPr>
          <p:spPr>
            <a:xfrm>
              <a:off x="2535725" y="812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56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9" name="Google Shape;16359;p8"/>
            <p:cNvSpPr/>
            <p:nvPr/>
          </p:nvSpPr>
          <p:spPr>
            <a:xfrm>
              <a:off x="6234100" y="805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1" y="0"/>
                  </a:lnTo>
                  <a:lnTo>
                    <a:pt x="1" y="345"/>
                  </a:lnTo>
                  <a:lnTo>
                    <a:pt x="65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0" name="Google Shape;16360;p8"/>
            <p:cNvSpPr/>
            <p:nvPr/>
          </p:nvSpPr>
          <p:spPr>
            <a:xfrm>
              <a:off x="6771975" y="8041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3"/>
                  </a:moveTo>
                  <a:cubicBezTo>
                    <a:pt x="226" y="84"/>
                    <a:pt x="48" y="0"/>
                    <a:pt x="0" y="143"/>
                  </a:cubicBezTo>
                  <a:cubicBezTo>
                    <a:pt x="0" y="215"/>
                    <a:pt x="179" y="274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1" name="Google Shape;16361;p8"/>
            <p:cNvSpPr/>
            <p:nvPr/>
          </p:nvSpPr>
          <p:spPr>
            <a:xfrm>
              <a:off x="4253200" y="8011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2" y="0"/>
                    <a:pt x="0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2" name="Google Shape;16362;p8"/>
            <p:cNvSpPr/>
            <p:nvPr/>
          </p:nvSpPr>
          <p:spPr>
            <a:xfrm>
              <a:off x="1297475" y="778200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27"/>
                  </a:moveTo>
                  <a:cubicBezTo>
                    <a:pt x="655" y="858"/>
                    <a:pt x="369" y="1144"/>
                    <a:pt x="941" y="1072"/>
                  </a:cubicBezTo>
                  <a:cubicBezTo>
                    <a:pt x="1632" y="786"/>
                    <a:pt x="715" y="1"/>
                    <a:pt x="72" y="405"/>
                  </a:cubicBezTo>
                  <a:cubicBezTo>
                    <a:pt x="0" y="608"/>
                    <a:pt x="381" y="608"/>
                    <a:pt x="500" y="7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3" name="Google Shape;16363;p8"/>
            <p:cNvSpPr/>
            <p:nvPr/>
          </p:nvSpPr>
          <p:spPr>
            <a:xfrm>
              <a:off x="5771850" y="796350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4" name="Google Shape;16364;p8"/>
            <p:cNvSpPr/>
            <p:nvPr/>
          </p:nvSpPr>
          <p:spPr>
            <a:xfrm>
              <a:off x="2546150" y="793375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46"/>
                  </a:moveTo>
                  <a:cubicBezTo>
                    <a:pt x="941" y="48"/>
                    <a:pt x="345" y="120"/>
                    <a:pt x="131" y="1"/>
                  </a:cubicBezTo>
                  <a:cubicBezTo>
                    <a:pt x="0" y="298"/>
                    <a:pt x="202" y="418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5" name="Google Shape;16365;p8"/>
            <p:cNvSpPr/>
            <p:nvPr/>
          </p:nvSpPr>
          <p:spPr>
            <a:xfrm>
              <a:off x="1513875" y="798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55"/>
                  </a:moveTo>
                  <a:cubicBezTo>
                    <a:pt x="167" y="179"/>
                    <a:pt x="441" y="96"/>
                    <a:pt x="334" y="36"/>
                  </a:cubicBezTo>
                  <a:cubicBezTo>
                    <a:pt x="274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6" name="Google Shape;16366;p8"/>
            <p:cNvSpPr/>
            <p:nvPr/>
          </p:nvSpPr>
          <p:spPr>
            <a:xfrm>
              <a:off x="2467850" y="7930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67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7" name="Google Shape;16367;p8"/>
            <p:cNvSpPr/>
            <p:nvPr/>
          </p:nvSpPr>
          <p:spPr>
            <a:xfrm>
              <a:off x="1035825" y="7957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8" name="Google Shape;16368;p8"/>
            <p:cNvSpPr/>
            <p:nvPr/>
          </p:nvSpPr>
          <p:spPr>
            <a:xfrm>
              <a:off x="763775" y="7957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43"/>
                  </a:moveTo>
                  <a:cubicBezTo>
                    <a:pt x="179" y="179"/>
                    <a:pt x="453" y="83"/>
                    <a:pt x="346" y="24"/>
                  </a:cubicBezTo>
                  <a:cubicBezTo>
                    <a:pt x="274" y="0"/>
                    <a:pt x="0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9" name="Google Shape;16369;p8"/>
            <p:cNvSpPr/>
            <p:nvPr/>
          </p:nvSpPr>
          <p:spPr>
            <a:xfrm>
              <a:off x="631025" y="787125"/>
              <a:ext cx="22350" cy="11950"/>
            </a:xfrm>
            <a:custGeom>
              <a:avLst/>
              <a:gdLst/>
              <a:ahLst/>
              <a:cxnLst/>
              <a:rect l="l" t="t" r="r" b="b"/>
              <a:pathLst>
                <a:path w="894" h="478" extrusionOk="0">
                  <a:moveTo>
                    <a:pt x="869" y="25"/>
                  </a:moveTo>
                  <a:cubicBezTo>
                    <a:pt x="369" y="1"/>
                    <a:pt x="48" y="60"/>
                    <a:pt x="0" y="251"/>
                  </a:cubicBezTo>
                  <a:cubicBezTo>
                    <a:pt x="310" y="287"/>
                    <a:pt x="369" y="429"/>
                    <a:pt x="655" y="477"/>
                  </a:cubicBezTo>
                  <a:cubicBezTo>
                    <a:pt x="596" y="263"/>
                    <a:pt x="893" y="239"/>
                    <a:pt x="869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0" name="Google Shape;16370;p8"/>
            <p:cNvSpPr/>
            <p:nvPr/>
          </p:nvSpPr>
          <p:spPr>
            <a:xfrm>
              <a:off x="1891600" y="785950"/>
              <a:ext cx="30675" cy="12825"/>
            </a:xfrm>
            <a:custGeom>
              <a:avLst/>
              <a:gdLst/>
              <a:ahLst/>
              <a:cxnLst/>
              <a:rect l="l" t="t" r="r" b="b"/>
              <a:pathLst>
                <a:path w="1227" h="513" extrusionOk="0">
                  <a:moveTo>
                    <a:pt x="1084" y="417"/>
                  </a:moveTo>
                  <a:cubicBezTo>
                    <a:pt x="1227" y="155"/>
                    <a:pt x="48" y="0"/>
                    <a:pt x="0" y="191"/>
                  </a:cubicBezTo>
                  <a:cubicBezTo>
                    <a:pt x="417" y="238"/>
                    <a:pt x="405" y="512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1" name="Google Shape;16371;p8"/>
            <p:cNvSpPr/>
            <p:nvPr/>
          </p:nvSpPr>
          <p:spPr>
            <a:xfrm>
              <a:off x="7082125" y="7907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55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2" name="Google Shape;16372;p8"/>
            <p:cNvSpPr/>
            <p:nvPr/>
          </p:nvSpPr>
          <p:spPr>
            <a:xfrm>
              <a:off x="412550" y="787725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215"/>
                    <a:pt x="238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3" name="Google Shape;16373;p8"/>
            <p:cNvSpPr/>
            <p:nvPr/>
          </p:nvSpPr>
          <p:spPr>
            <a:xfrm>
              <a:off x="4652650" y="7820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4" name="Google Shape;16374;p8"/>
            <p:cNvSpPr/>
            <p:nvPr/>
          </p:nvSpPr>
          <p:spPr>
            <a:xfrm>
              <a:off x="3962675" y="78237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30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30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5" name="Google Shape;16375;p8"/>
            <p:cNvSpPr/>
            <p:nvPr/>
          </p:nvSpPr>
          <p:spPr>
            <a:xfrm>
              <a:off x="2165725" y="768375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60"/>
                  </a:moveTo>
                  <a:cubicBezTo>
                    <a:pt x="1287" y="1"/>
                    <a:pt x="1" y="263"/>
                    <a:pt x="120" y="656"/>
                  </a:cubicBezTo>
                  <a:cubicBezTo>
                    <a:pt x="739" y="763"/>
                    <a:pt x="691" y="513"/>
                    <a:pt x="121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6" name="Google Shape;16376;p8"/>
            <p:cNvSpPr/>
            <p:nvPr/>
          </p:nvSpPr>
          <p:spPr>
            <a:xfrm>
              <a:off x="318475" y="781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32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7" name="Google Shape;16377;p8"/>
            <p:cNvSpPr/>
            <p:nvPr/>
          </p:nvSpPr>
          <p:spPr>
            <a:xfrm>
              <a:off x="6293925" y="776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8" name="Google Shape;16378;p8"/>
            <p:cNvSpPr/>
            <p:nvPr/>
          </p:nvSpPr>
          <p:spPr>
            <a:xfrm>
              <a:off x="4366900" y="7788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79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9" name="Google Shape;16379;p8"/>
            <p:cNvSpPr/>
            <p:nvPr/>
          </p:nvSpPr>
          <p:spPr>
            <a:xfrm>
              <a:off x="3910600" y="768075"/>
              <a:ext cx="22350" cy="14325"/>
            </a:xfrm>
            <a:custGeom>
              <a:avLst/>
              <a:gdLst/>
              <a:ahLst/>
              <a:cxnLst/>
              <a:rect l="l" t="t" r="r" b="b"/>
              <a:pathLst>
                <a:path w="894" h="573" extrusionOk="0">
                  <a:moveTo>
                    <a:pt x="548" y="572"/>
                  </a:moveTo>
                  <a:cubicBezTo>
                    <a:pt x="846" y="417"/>
                    <a:pt x="893" y="13"/>
                    <a:pt x="322" y="1"/>
                  </a:cubicBezTo>
                  <a:cubicBezTo>
                    <a:pt x="36" y="156"/>
                    <a:pt x="0" y="560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0" name="Google Shape;16380;p8"/>
            <p:cNvSpPr/>
            <p:nvPr/>
          </p:nvSpPr>
          <p:spPr>
            <a:xfrm>
              <a:off x="5937925" y="767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4"/>
                  </a:moveTo>
                  <a:cubicBezTo>
                    <a:pt x="167" y="180"/>
                    <a:pt x="429" y="84"/>
                    <a:pt x="322" y="25"/>
                  </a:cubicBezTo>
                  <a:cubicBezTo>
                    <a:pt x="263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1" name="Google Shape;16381;p8"/>
            <p:cNvSpPr/>
            <p:nvPr/>
          </p:nvSpPr>
          <p:spPr>
            <a:xfrm>
              <a:off x="2897375" y="762425"/>
              <a:ext cx="26800" cy="9550"/>
            </a:xfrm>
            <a:custGeom>
              <a:avLst/>
              <a:gdLst/>
              <a:ahLst/>
              <a:cxnLst/>
              <a:rect l="l" t="t" r="r" b="b"/>
              <a:pathLst>
                <a:path w="1072" h="382" extrusionOk="0">
                  <a:moveTo>
                    <a:pt x="203" y="346"/>
                  </a:moveTo>
                  <a:cubicBezTo>
                    <a:pt x="703" y="382"/>
                    <a:pt x="1024" y="322"/>
                    <a:pt x="1072" y="120"/>
                  </a:cubicBezTo>
                  <a:cubicBezTo>
                    <a:pt x="703" y="143"/>
                    <a:pt x="0" y="1"/>
                    <a:pt x="20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2" name="Google Shape;16382;p8"/>
            <p:cNvSpPr/>
            <p:nvPr/>
          </p:nvSpPr>
          <p:spPr>
            <a:xfrm>
              <a:off x="2160675" y="7674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8"/>
            <p:cNvSpPr/>
            <p:nvPr/>
          </p:nvSpPr>
          <p:spPr>
            <a:xfrm>
              <a:off x="1674300" y="7651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" y="120"/>
                  </a:moveTo>
                  <a:cubicBezTo>
                    <a:pt x="1" y="179"/>
                    <a:pt x="179" y="239"/>
                    <a:pt x="215" y="120"/>
                  </a:cubicBezTo>
                  <a:cubicBezTo>
                    <a:pt x="227" y="60"/>
                    <a:pt x="48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4" name="Google Shape;16384;p8"/>
            <p:cNvSpPr/>
            <p:nvPr/>
          </p:nvSpPr>
          <p:spPr>
            <a:xfrm>
              <a:off x="5334875" y="7648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67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5" name="Google Shape;16385;p8"/>
            <p:cNvSpPr/>
            <p:nvPr/>
          </p:nvSpPr>
          <p:spPr>
            <a:xfrm>
              <a:off x="4874400" y="757950"/>
              <a:ext cx="7175" cy="11950"/>
            </a:xfrm>
            <a:custGeom>
              <a:avLst/>
              <a:gdLst/>
              <a:ahLst/>
              <a:cxnLst/>
              <a:rect l="l" t="t" r="r" b="b"/>
              <a:pathLst>
                <a:path w="287" h="478" extrusionOk="0">
                  <a:moveTo>
                    <a:pt x="263" y="299"/>
                  </a:moveTo>
                  <a:cubicBezTo>
                    <a:pt x="287" y="180"/>
                    <a:pt x="96" y="1"/>
                    <a:pt x="36" y="180"/>
                  </a:cubicBezTo>
                  <a:cubicBezTo>
                    <a:pt x="1" y="299"/>
                    <a:pt x="215" y="477"/>
                    <a:pt x="263" y="29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6" name="Google Shape;16386;p8"/>
            <p:cNvSpPr/>
            <p:nvPr/>
          </p:nvSpPr>
          <p:spPr>
            <a:xfrm>
              <a:off x="242275" y="7618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7" name="Google Shape;16387;p8"/>
            <p:cNvSpPr/>
            <p:nvPr/>
          </p:nvSpPr>
          <p:spPr>
            <a:xfrm>
              <a:off x="3777550" y="7600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72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8" name="Google Shape;16388;p8"/>
            <p:cNvSpPr/>
            <p:nvPr/>
          </p:nvSpPr>
          <p:spPr>
            <a:xfrm>
              <a:off x="5489650" y="75112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80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9" name="Google Shape;16389;p8"/>
            <p:cNvSpPr/>
            <p:nvPr/>
          </p:nvSpPr>
          <p:spPr>
            <a:xfrm>
              <a:off x="3867425" y="7535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67"/>
                    <a:pt x="430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8"/>
            <p:cNvSpPr/>
            <p:nvPr/>
          </p:nvSpPr>
          <p:spPr>
            <a:xfrm>
              <a:off x="2315450" y="74842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46"/>
                  </a:moveTo>
                  <a:cubicBezTo>
                    <a:pt x="417" y="203"/>
                    <a:pt x="489" y="13"/>
                    <a:pt x="215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72" y="382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1" name="Google Shape;16391;p8"/>
            <p:cNvSpPr/>
            <p:nvPr/>
          </p:nvSpPr>
          <p:spPr>
            <a:xfrm>
              <a:off x="2261575" y="7544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55" y="72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2" name="Google Shape;16392;p8"/>
            <p:cNvSpPr/>
            <p:nvPr/>
          </p:nvSpPr>
          <p:spPr>
            <a:xfrm>
              <a:off x="2228850" y="742175"/>
              <a:ext cx="24125" cy="11950"/>
            </a:xfrm>
            <a:custGeom>
              <a:avLst/>
              <a:gdLst/>
              <a:ahLst/>
              <a:cxnLst/>
              <a:rect l="l" t="t" r="r" b="b"/>
              <a:pathLst>
                <a:path w="965" h="478" extrusionOk="0">
                  <a:moveTo>
                    <a:pt x="857" y="25"/>
                  </a:moveTo>
                  <a:cubicBezTo>
                    <a:pt x="369" y="1"/>
                    <a:pt x="36" y="60"/>
                    <a:pt x="0" y="251"/>
                  </a:cubicBezTo>
                  <a:cubicBezTo>
                    <a:pt x="310" y="275"/>
                    <a:pt x="369" y="430"/>
                    <a:pt x="655" y="477"/>
                  </a:cubicBezTo>
                  <a:cubicBezTo>
                    <a:pt x="702" y="322"/>
                    <a:pt x="964" y="263"/>
                    <a:pt x="857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3" name="Google Shape;16393;p8"/>
            <p:cNvSpPr/>
            <p:nvPr/>
          </p:nvSpPr>
          <p:spPr>
            <a:xfrm>
              <a:off x="3415900" y="7421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80"/>
                    <a:pt x="453" y="84"/>
                    <a:pt x="345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4" name="Google Shape;16394;p8"/>
            <p:cNvSpPr/>
            <p:nvPr/>
          </p:nvSpPr>
          <p:spPr>
            <a:xfrm>
              <a:off x="5935250" y="7368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39"/>
                    <a:pt x="370" y="274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5" name="Google Shape;16395;p8"/>
            <p:cNvSpPr/>
            <p:nvPr/>
          </p:nvSpPr>
          <p:spPr>
            <a:xfrm>
              <a:off x="4927100" y="736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19" y="144"/>
                  </a:cubicBezTo>
                  <a:cubicBezTo>
                    <a:pt x="155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6" name="Google Shape;16396;p8"/>
            <p:cNvSpPr/>
            <p:nvPr/>
          </p:nvSpPr>
          <p:spPr>
            <a:xfrm>
              <a:off x="2529775" y="729100"/>
              <a:ext cx="21150" cy="12225"/>
            </a:xfrm>
            <a:custGeom>
              <a:avLst/>
              <a:gdLst/>
              <a:ahLst/>
              <a:cxnLst/>
              <a:rect l="l" t="t" r="r" b="b"/>
              <a:pathLst>
                <a:path w="846" h="489" extrusionOk="0">
                  <a:moveTo>
                    <a:pt x="786" y="441"/>
                  </a:moveTo>
                  <a:cubicBezTo>
                    <a:pt x="846" y="191"/>
                    <a:pt x="738" y="24"/>
                    <a:pt x="357" y="0"/>
                  </a:cubicBezTo>
                  <a:cubicBezTo>
                    <a:pt x="0" y="167"/>
                    <a:pt x="107" y="488"/>
                    <a:pt x="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7" name="Google Shape;16397;p8"/>
            <p:cNvSpPr/>
            <p:nvPr/>
          </p:nvSpPr>
          <p:spPr>
            <a:xfrm>
              <a:off x="1913325" y="723125"/>
              <a:ext cx="30375" cy="17000"/>
            </a:xfrm>
            <a:custGeom>
              <a:avLst/>
              <a:gdLst/>
              <a:ahLst/>
              <a:cxnLst/>
              <a:rect l="l" t="t" r="r" b="b"/>
              <a:pathLst>
                <a:path w="1215" h="680" extrusionOk="0">
                  <a:moveTo>
                    <a:pt x="667" y="680"/>
                  </a:moveTo>
                  <a:cubicBezTo>
                    <a:pt x="679" y="501"/>
                    <a:pt x="1215" y="596"/>
                    <a:pt x="1096" y="346"/>
                  </a:cubicBezTo>
                  <a:cubicBezTo>
                    <a:pt x="703" y="251"/>
                    <a:pt x="500" y="60"/>
                    <a:pt x="12" y="1"/>
                  </a:cubicBezTo>
                  <a:cubicBezTo>
                    <a:pt x="0" y="346"/>
                    <a:pt x="203" y="584"/>
                    <a:pt x="667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8"/>
            <p:cNvSpPr/>
            <p:nvPr/>
          </p:nvSpPr>
          <p:spPr>
            <a:xfrm>
              <a:off x="5617050" y="7338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20" y="155"/>
                  </a:cubicBezTo>
                  <a:cubicBezTo>
                    <a:pt x="179" y="167"/>
                    <a:pt x="453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9" name="Google Shape;16399;p8"/>
            <p:cNvSpPr/>
            <p:nvPr/>
          </p:nvSpPr>
          <p:spPr>
            <a:xfrm>
              <a:off x="6850850" y="7308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5"/>
                  </a:moveTo>
                  <a:cubicBezTo>
                    <a:pt x="167" y="179"/>
                    <a:pt x="441" y="96"/>
                    <a:pt x="334" y="36"/>
                  </a:cubicBezTo>
                  <a:cubicBezTo>
                    <a:pt x="274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0" name="Google Shape;16400;p8"/>
            <p:cNvSpPr/>
            <p:nvPr/>
          </p:nvSpPr>
          <p:spPr>
            <a:xfrm>
              <a:off x="6038250" y="720150"/>
              <a:ext cx="22925" cy="14625"/>
            </a:xfrm>
            <a:custGeom>
              <a:avLst/>
              <a:gdLst/>
              <a:ahLst/>
              <a:cxnLst/>
              <a:rect l="l" t="t" r="r" b="b"/>
              <a:pathLst>
                <a:path w="917" h="585" extrusionOk="0">
                  <a:moveTo>
                    <a:pt x="226" y="584"/>
                  </a:moveTo>
                  <a:lnTo>
                    <a:pt x="655" y="584"/>
                  </a:lnTo>
                  <a:cubicBezTo>
                    <a:pt x="536" y="418"/>
                    <a:pt x="917" y="1"/>
                    <a:pt x="441" y="13"/>
                  </a:cubicBezTo>
                  <a:cubicBezTo>
                    <a:pt x="596" y="334"/>
                    <a:pt x="0" y="239"/>
                    <a:pt x="0" y="465"/>
                  </a:cubicBezTo>
                  <a:cubicBezTo>
                    <a:pt x="143" y="465"/>
                    <a:pt x="274" y="477"/>
                    <a:pt x="226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8"/>
            <p:cNvSpPr/>
            <p:nvPr/>
          </p:nvSpPr>
          <p:spPr>
            <a:xfrm>
              <a:off x="4168075" y="724625"/>
              <a:ext cx="6875" cy="11625"/>
            </a:xfrm>
            <a:custGeom>
              <a:avLst/>
              <a:gdLst/>
              <a:ahLst/>
              <a:cxnLst/>
              <a:rect l="l" t="t" r="r" b="b"/>
              <a:pathLst>
                <a:path w="275" h="465" extrusionOk="0">
                  <a:moveTo>
                    <a:pt x="250" y="286"/>
                  </a:moveTo>
                  <a:cubicBezTo>
                    <a:pt x="274" y="167"/>
                    <a:pt x="84" y="0"/>
                    <a:pt x="24" y="179"/>
                  </a:cubicBezTo>
                  <a:cubicBezTo>
                    <a:pt x="0" y="286"/>
                    <a:pt x="203" y="465"/>
                    <a:pt x="250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2" name="Google Shape;16402;p8"/>
            <p:cNvSpPr/>
            <p:nvPr/>
          </p:nvSpPr>
          <p:spPr>
            <a:xfrm>
              <a:off x="2084775" y="7252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6"/>
                    <a:pt x="119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3" name="Google Shape;16403;p8"/>
            <p:cNvSpPr/>
            <p:nvPr/>
          </p:nvSpPr>
          <p:spPr>
            <a:xfrm>
              <a:off x="1870150" y="723125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4" name="Google Shape;16404;p8"/>
            <p:cNvSpPr/>
            <p:nvPr/>
          </p:nvSpPr>
          <p:spPr>
            <a:xfrm>
              <a:off x="5146750" y="7142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180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5" name="Google Shape;16405;p8"/>
            <p:cNvSpPr/>
            <p:nvPr/>
          </p:nvSpPr>
          <p:spPr>
            <a:xfrm>
              <a:off x="2779800" y="702600"/>
              <a:ext cx="41400" cy="23250"/>
            </a:xfrm>
            <a:custGeom>
              <a:avLst/>
              <a:gdLst/>
              <a:ahLst/>
              <a:cxnLst/>
              <a:rect l="l" t="t" r="r" b="b"/>
              <a:pathLst>
                <a:path w="1656" h="930" extrusionOk="0">
                  <a:moveTo>
                    <a:pt x="1655" y="489"/>
                  </a:moveTo>
                  <a:cubicBezTo>
                    <a:pt x="1513" y="346"/>
                    <a:pt x="822" y="477"/>
                    <a:pt x="786" y="274"/>
                  </a:cubicBezTo>
                  <a:cubicBezTo>
                    <a:pt x="762" y="143"/>
                    <a:pt x="727" y="0"/>
                    <a:pt x="358" y="48"/>
                  </a:cubicBezTo>
                  <a:cubicBezTo>
                    <a:pt x="0" y="584"/>
                    <a:pt x="1417" y="929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6" name="Google Shape;16406;p8"/>
            <p:cNvSpPr/>
            <p:nvPr/>
          </p:nvSpPr>
          <p:spPr>
            <a:xfrm>
              <a:off x="6378175" y="7112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41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7" name="Google Shape;16407;p8"/>
            <p:cNvSpPr/>
            <p:nvPr/>
          </p:nvSpPr>
          <p:spPr>
            <a:xfrm>
              <a:off x="2831900" y="7094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8" name="Google Shape;16408;p8"/>
            <p:cNvSpPr/>
            <p:nvPr/>
          </p:nvSpPr>
          <p:spPr>
            <a:xfrm>
              <a:off x="1696325" y="7118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20"/>
                  </a:cubicBezTo>
                  <a:cubicBezTo>
                    <a:pt x="167" y="96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9" name="Google Shape;16409;p8"/>
            <p:cNvSpPr/>
            <p:nvPr/>
          </p:nvSpPr>
          <p:spPr>
            <a:xfrm>
              <a:off x="5305425" y="697825"/>
              <a:ext cx="22625" cy="11050"/>
            </a:xfrm>
            <a:custGeom>
              <a:avLst/>
              <a:gdLst/>
              <a:ahLst/>
              <a:cxnLst/>
              <a:rect l="l" t="t" r="r" b="b"/>
              <a:pathLst>
                <a:path w="905" h="442" extrusionOk="0">
                  <a:moveTo>
                    <a:pt x="619" y="441"/>
                  </a:moveTo>
                  <a:cubicBezTo>
                    <a:pt x="905" y="299"/>
                    <a:pt x="762" y="108"/>
                    <a:pt x="405" y="1"/>
                  </a:cubicBezTo>
                  <a:cubicBezTo>
                    <a:pt x="381" y="287"/>
                    <a:pt x="0" y="358"/>
                    <a:pt x="61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8"/>
            <p:cNvSpPr/>
            <p:nvPr/>
          </p:nvSpPr>
          <p:spPr>
            <a:xfrm>
              <a:off x="302100" y="705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8"/>
            <p:cNvSpPr/>
            <p:nvPr/>
          </p:nvSpPr>
          <p:spPr>
            <a:xfrm>
              <a:off x="6823750" y="7026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2" name="Google Shape;16412;p8"/>
            <p:cNvSpPr/>
            <p:nvPr/>
          </p:nvSpPr>
          <p:spPr>
            <a:xfrm>
              <a:off x="3793925" y="703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3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3" name="Google Shape;16413;p8"/>
            <p:cNvSpPr/>
            <p:nvPr/>
          </p:nvSpPr>
          <p:spPr>
            <a:xfrm>
              <a:off x="7033300" y="696950"/>
              <a:ext cx="10750" cy="8050"/>
            </a:xfrm>
            <a:custGeom>
              <a:avLst/>
              <a:gdLst/>
              <a:ahLst/>
              <a:cxnLst/>
              <a:rect l="l" t="t" r="r" b="b"/>
              <a:pathLst>
                <a:path w="430" h="322" extrusionOk="0">
                  <a:moveTo>
                    <a:pt x="429" y="155"/>
                  </a:moveTo>
                  <a:cubicBezTo>
                    <a:pt x="429" y="36"/>
                    <a:pt x="48" y="0"/>
                    <a:pt x="1" y="155"/>
                  </a:cubicBezTo>
                  <a:cubicBezTo>
                    <a:pt x="239" y="143"/>
                    <a:pt x="322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8"/>
            <p:cNvSpPr/>
            <p:nvPr/>
          </p:nvSpPr>
          <p:spPr>
            <a:xfrm>
              <a:off x="7248800" y="68950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501" y="453"/>
                  </a:moveTo>
                  <a:cubicBezTo>
                    <a:pt x="572" y="298"/>
                    <a:pt x="811" y="239"/>
                    <a:pt x="727" y="1"/>
                  </a:cubicBezTo>
                  <a:lnTo>
                    <a:pt x="72" y="1"/>
                  </a:lnTo>
                  <a:cubicBezTo>
                    <a:pt x="1" y="262"/>
                    <a:pt x="120" y="417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8"/>
            <p:cNvSpPr/>
            <p:nvPr/>
          </p:nvSpPr>
          <p:spPr>
            <a:xfrm>
              <a:off x="5174150" y="69157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70"/>
                  </a:moveTo>
                  <a:cubicBezTo>
                    <a:pt x="441" y="251"/>
                    <a:pt x="619" y="239"/>
                    <a:pt x="667" y="144"/>
                  </a:cubicBezTo>
                  <a:cubicBezTo>
                    <a:pt x="381" y="144"/>
                    <a:pt x="369" y="1"/>
                    <a:pt x="12" y="25"/>
                  </a:cubicBezTo>
                  <a:cubicBezTo>
                    <a:pt x="0" y="215"/>
                    <a:pt x="179" y="322"/>
                    <a:pt x="441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6" name="Google Shape;16416;p8"/>
            <p:cNvSpPr/>
            <p:nvPr/>
          </p:nvSpPr>
          <p:spPr>
            <a:xfrm>
              <a:off x="7008300" y="6945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7" name="Google Shape;16417;p8"/>
            <p:cNvSpPr/>
            <p:nvPr/>
          </p:nvSpPr>
          <p:spPr>
            <a:xfrm>
              <a:off x="4156150" y="685625"/>
              <a:ext cx="31300" cy="16400"/>
            </a:xfrm>
            <a:custGeom>
              <a:avLst/>
              <a:gdLst/>
              <a:ahLst/>
              <a:cxnLst/>
              <a:rect l="l" t="t" r="r" b="b"/>
              <a:pathLst>
                <a:path w="1252" h="656" extrusionOk="0">
                  <a:moveTo>
                    <a:pt x="727" y="382"/>
                  </a:moveTo>
                  <a:cubicBezTo>
                    <a:pt x="1251" y="1"/>
                    <a:pt x="1" y="656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8"/>
            <p:cNvSpPr/>
            <p:nvPr/>
          </p:nvSpPr>
          <p:spPr>
            <a:xfrm>
              <a:off x="2408325" y="682650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8"/>
                  </a:moveTo>
                  <a:cubicBezTo>
                    <a:pt x="1036" y="477"/>
                    <a:pt x="1132" y="310"/>
                    <a:pt x="1072" y="36"/>
                  </a:cubicBezTo>
                  <a:cubicBezTo>
                    <a:pt x="751" y="60"/>
                    <a:pt x="274" y="1"/>
                    <a:pt x="203" y="155"/>
                  </a:cubicBezTo>
                  <a:cubicBezTo>
                    <a:pt x="774" y="132"/>
                    <a:pt x="0" y="786"/>
                    <a:pt x="858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9" name="Google Shape;16419;p8"/>
            <p:cNvSpPr/>
            <p:nvPr/>
          </p:nvSpPr>
          <p:spPr>
            <a:xfrm>
              <a:off x="3316775" y="67847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834" y="668"/>
                  </a:moveTo>
                  <a:cubicBezTo>
                    <a:pt x="1203" y="477"/>
                    <a:pt x="691" y="168"/>
                    <a:pt x="393" y="1"/>
                  </a:cubicBezTo>
                  <a:cubicBezTo>
                    <a:pt x="60" y="168"/>
                    <a:pt x="0" y="763"/>
                    <a:pt x="83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0" name="Google Shape;16420;p8"/>
            <p:cNvSpPr/>
            <p:nvPr/>
          </p:nvSpPr>
          <p:spPr>
            <a:xfrm>
              <a:off x="2440775" y="6862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0" y="132"/>
                  </a:moveTo>
                  <a:cubicBezTo>
                    <a:pt x="0" y="191"/>
                    <a:pt x="179" y="274"/>
                    <a:pt x="226" y="132"/>
                  </a:cubicBezTo>
                  <a:cubicBezTo>
                    <a:pt x="215" y="60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1" name="Google Shape;16421;p8"/>
            <p:cNvSpPr/>
            <p:nvPr/>
          </p:nvSpPr>
          <p:spPr>
            <a:xfrm>
              <a:off x="504525" y="67550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6" y="441"/>
                  </a:moveTo>
                  <a:cubicBezTo>
                    <a:pt x="1179" y="430"/>
                    <a:pt x="1191" y="72"/>
                    <a:pt x="703" y="1"/>
                  </a:cubicBezTo>
                  <a:cubicBezTo>
                    <a:pt x="965" y="370"/>
                    <a:pt x="0" y="84"/>
                    <a:pt x="262" y="441"/>
                  </a:cubicBezTo>
                  <a:cubicBezTo>
                    <a:pt x="1084" y="346"/>
                    <a:pt x="1524" y="930"/>
                    <a:pt x="1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2" name="Google Shape;16422;p8"/>
            <p:cNvSpPr/>
            <p:nvPr/>
          </p:nvSpPr>
          <p:spPr>
            <a:xfrm>
              <a:off x="2829200" y="685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30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8"/>
            <p:cNvSpPr/>
            <p:nvPr/>
          </p:nvSpPr>
          <p:spPr>
            <a:xfrm>
              <a:off x="1897250" y="6832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51"/>
                    <a:pt x="381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8"/>
            <p:cNvSpPr/>
            <p:nvPr/>
          </p:nvSpPr>
          <p:spPr>
            <a:xfrm>
              <a:off x="2595550" y="6802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8"/>
            <p:cNvSpPr/>
            <p:nvPr/>
          </p:nvSpPr>
          <p:spPr>
            <a:xfrm>
              <a:off x="4685100" y="67760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4"/>
                  </a:moveTo>
                  <a:cubicBezTo>
                    <a:pt x="405" y="36"/>
                    <a:pt x="48" y="0"/>
                    <a:pt x="0" y="143"/>
                  </a:cubicBezTo>
                  <a:cubicBezTo>
                    <a:pt x="250" y="119"/>
                    <a:pt x="631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6" name="Google Shape;16426;p8"/>
            <p:cNvSpPr/>
            <p:nvPr/>
          </p:nvSpPr>
          <p:spPr>
            <a:xfrm>
              <a:off x="2527375" y="675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80" y="84"/>
                    <a:pt x="442" y="108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7" name="Google Shape;16427;p8"/>
            <p:cNvSpPr/>
            <p:nvPr/>
          </p:nvSpPr>
          <p:spPr>
            <a:xfrm>
              <a:off x="7255050" y="663900"/>
              <a:ext cx="11650" cy="10150"/>
            </a:xfrm>
            <a:custGeom>
              <a:avLst/>
              <a:gdLst/>
              <a:ahLst/>
              <a:cxnLst/>
              <a:rect l="l" t="t" r="r" b="b"/>
              <a:pathLst>
                <a:path w="466" h="406" extrusionOk="0">
                  <a:moveTo>
                    <a:pt x="465" y="346"/>
                  </a:moveTo>
                  <a:lnTo>
                    <a:pt x="465" y="120"/>
                  </a:lnTo>
                  <a:cubicBezTo>
                    <a:pt x="239" y="120"/>
                    <a:pt x="203" y="36"/>
                    <a:pt x="25" y="1"/>
                  </a:cubicBezTo>
                  <a:cubicBezTo>
                    <a:pt x="60" y="179"/>
                    <a:pt x="1" y="405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8" name="Google Shape;16428;p8"/>
            <p:cNvSpPr/>
            <p:nvPr/>
          </p:nvSpPr>
          <p:spPr>
            <a:xfrm>
              <a:off x="4589850" y="66925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34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56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9" name="Google Shape;16429;p8"/>
            <p:cNvSpPr/>
            <p:nvPr/>
          </p:nvSpPr>
          <p:spPr>
            <a:xfrm>
              <a:off x="1904700" y="663900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46"/>
                  </a:moveTo>
                  <a:cubicBezTo>
                    <a:pt x="941" y="48"/>
                    <a:pt x="345" y="120"/>
                    <a:pt x="131" y="1"/>
                  </a:cubicBezTo>
                  <a:cubicBezTo>
                    <a:pt x="0" y="298"/>
                    <a:pt x="226" y="417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0" name="Google Shape;16430;p8"/>
            <p:cNvSpPr/>
            <p:nvPr/>
          </p:nvSpPr>
          <p:spPr>
            <a:xfrm>
              <a:off x="7005625" y="661225"/>
              <a:ext cx="27700" cy="9550"/>
            </a:xfrm>
            <a:custGeom>
              <a:avLst/>
              <a:gdLst/>
              <a:ahLst/>
              <a:cxnLst/>
              <a:rect l="l" t="t" r="r" b="b"/>
              <a:pathLst>
                <a:path w="1108" h="382" extrusionOk="0">
                  <a:moveTo>
                    <a:pt x="227" y="346"/>
                  </a:moveTo>
                  <a:cubicBezTo>
                    <a:pt x="715" y="381"/>
                    <a:pt x="1048" y="322"/>
                    <a:pt x="1108" y="119"/>
                  </a:cubicBezTo>
                  <a:cubicBezTo>
                    <a:pt x="715" y="143"/>
                    <a:pt x="1" y="0"/>
                    <a:pt x="22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1" name="Google Shape;16431;p8"/>
            <p:cNvSpPr/>
            <p:nvPr/>
          </p:nvSpPr>
          <p:spPr>
            <a:xfrm>
              <a:off x="2341350" y="658850"/>
              <a:ext cx="14025" cy="11025"/>
            </a:xfrm>
            <a:custGeom>
              <a:avLst/>
              <a:gdLst/>
              <a:ahLst/>
              <a:cxnLst/>
              <a:rect l="l" t="t" r="r" b="b"/>
              <a:pathLst>
                <a:path w="561" h="441" extrusionOk="0">
                  <a:moveTo>
                    <a:pt x="501" y="441"/>
                  </a:moveTo>
                  <a:cubicBezTo>
                    <a:pt x="560" y="191"/>
                    <a:pt x="441" y="24"/>
                    <a:pt x="60" y="0"/>
                  </a:cubicBezTo>
                  <a:cubicBezTo>
                    <a:pt x="1" y="250"/>
                    <a:pt x="108" y="417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8"/>
            <p:cNvSpPr/>
            <p:nvPr/>
          </p:nvSpPr>
          <p:spPr>
            <a:xfrm>
              <a:off x="5769450" y="6633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79"/>
                    <a:pt x="429" y="84"/>
                    <a:pt x="322" y="25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8"/>
            <p:cNvSpPr/>
            <p:nvPr/>
          </p:nvSpPr>
          <p:spPr>
            <a:xfrm>
              <a:off x="2046375" y="6633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4" name="Google Shape;16434;p8"/>
            <p:cNvSpPr/>
            <p:nvPr/>
          </p:nvSpPr>
          <p:spPr>
            <a:xfrm>
              <a:off x="6059675" y="652900"/>
              <a:ext cx="18475" cy="8350"/>
            </a:xfrm>
            <a:custGeom>
              <a:avLst/>
              <a:gdLst/>
              <a:ahLst/>
              <a:cxnLst/>
              <a:rect l="l" t="t" r="r" b="b"/>
              <a:pathLst>
                <a:path w="739" h="334" extrusionOk="0">
                  <a:moveTo>
                    <a:pt x="453" y="333"/>
                  </a:moveTo>
                  <a:cubicBezTo>
                    <a:pt x="477" y="191"/>
                    <a:pt x="739" y="179"/>
                    <a:pt x="679" y="0"/>
                  </a:cubicBezTo>
                  <a:lnTo>
                    <a:pt x="250" y="0"/>
                  </a:lnTo>
                  <a:cubicBezTo>
                    <a:pt x="0" y="155"/>
                    <a:pt x="0" y="274"/>
                    <a:pt x="45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5" name="Google Shape;16435;p8"/>
            <p:cNvSpPr/>
            <p:nvPr/>
          </p:nvSpPr>
          <p:spPr>
            <a:xfrm>
              <a:off x="1784725" y="643375"/>
              <a:ext cx="36650" cy="9550"/>
            </a:xfrm>
            <a:custGeom>
              <a:avLst/>
              <a:gdLst/>
              <a:ahLst/>
              <a:cxnLst/>
              <a:rect l="l" t="t" r="r" b="b"/>
              <a:pathLst>
                <a:path w="1466" h="382" extrusionOk="0">
                  <a:moveTo>
                    <a:pt x="811" y="381"/>
                  </a:moveTo>
                  <a:cubicBezTo>
                    <a:pt x="1465" y="0"/>
                    <a:pt x="1" y="36"/>
                    <a:pt x="811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6" name="Google Shape;16436;p8"/>
            <p:cNvSpPr/>
            <p:nvPr/>
          </p:nvSpPr>
          <p:spPr>
            <a:xfrm>
              <a:off x="7264575" y="635025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82"/>
                  </a:moveTo>
                  <a:cubicBezTo>
                    <a:pt x="1275" y="1"/>
                    <a:pt x="1" y="656"/>
                    <a:pt x="739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7" name="Google Shape;16437;p8"/>
            <p:cNvSpPr/>
            <p:nvPr/>
          </p:nvSpPr>
          <p:spPr>
            <a:xfrm>
              <a:off x="6573725" y="6433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34" y="36"/>
                  </a:cubicBezTo>
                  <a:cubicBezTo>
                    <a:pt x="274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8" name="Google Shape;16438;p8"/>
            <p:cNvSpPr/>
            <p:nvPr/>
          </p:nvSpPr>
          <p:spPr>
            <a:xfrm>
              <a:off x="4201400" y="6415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9" name="Google Shape;16439;p8"/>
            <p:cNvSpPr/>
            <p:nvPr/>
          </p:nvSpPr>
          <p:spPr>
            <a:xfrm>
              <a:off x="2511025" y="64097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44"/>
                  </a:moveTo>
                  <a:cubicBezTo>
                    <a:pt x="0" y="263"/>
                    <a:pt x="393" y="275"/>
                    <a:pt x="429" y="144"/>
                  </a:cubicBezTo>
                  <a:cubicBezTo>
                    <a:pt x="405" y="1"/>
                    <a:pt x="214" y="72"/>
                    <a:pt x="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0" name="Google Shape;16440;p8"/>
            <p:cNvSpPr/>
            <p:nvPr/>
          </p:nvSpPr>
          <p:spPr>
            <a:xfrm>
              <a:off x="5582825" y="630850"/>
              <a:ext cx="20875" cy="15525"/>
            </a:xfrm>
            <a:custGeom>
              <a:avLst/>
              <a:gdLst/>
              <a:ahLst/>
              <a:cxnLst/>
              <a:rect l="l" t="t" r="r" b="b"/>
              <a:pathLst>
                <a:path w="835" h="621" extrusionOk="0">
                  <a:moveTo>
                    <a:pt x="834" y="549"/>
                  </a:moveTo>
                  <a:lnTo>
                    <a:pt x="834" y="108"/>
                  </a:lnTo>
                  <a:cubicBezTo>
                    <a:pt x="1" y="1"/>
                    <a:pt x="1" y="620"/>
                    <a:pt x="834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1" name="Google Shape;16441;p8"/>
            <p:cNvSpPr/>
            <p:nvPr/>
          </p:nvSpPr>
          <p:spPr>
            <a:xfrm>
              <a:off x="2397025" y="6383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32"/>
                  </a:moveTo>
                  <a:cubicBezTo>
                    <a:pt x="214" y="72"/>
                    <a:pt x="36" y="1"/>
                    <a:pt x="0" y="132"/>
                  </a:cubicBezTo>
                  <a:cubicBezTo>
                    <a:pt x="12" y="191"/>
                    <a:pt x="191" y="263"/>
                    <a:pt x="214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2" name="Google Shape;16442;p8"/>
            <p:cNvSpPr/>
            <p:nvPr/>
          </p:nvSpPr>
          <p:spPr>
            <a:xfrm>
              <a:off x="3500125" y="6353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3" y="203"/>
                    <a:pt x="191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3" name="Google Shape;16443;p8"/>
            <p:cNvSpPr/>
            <p:nvPr/>
          </p:nvSpPr>
          <p:spPr>
            <a:xfrm>
              <a:off x="2342550" y="630575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226" y="0"/>
                  </a:moveTo>
                  <a:cubicBezTo>
                    <a:pt x="238" y="143"/>
                    <a:pt x="119" y="250"/>
                    <a:pt x="0" y="333"/>
                  </a:cubicBezTo>
                  <a:cubicBezTo>
                    <a:pt x="286" y="333"/>
                    <a:pt x="298" y="488"/>
                    <a:pt x="655" y="453"/>
                  </a:cubicBezTo>
                  <a:cubicBezTo>
                    <a:pt x="726" y="191"/>
                    <a:pt x="607" y="24"/>
                    <a:pt x="22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4" name="Google Shape;16444;p8"/>
            <p:cNvSpPr/>
            <p:nvPr/>
          </p:nvSpPr>
          <p:spPr>
            <a:xfrm>
              <a:off x="2252950" y="6353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5" name="Google Shape;16445;p8"/>
            <p:cNvSpPr/>
            <p:nvPr/>
          </p:nvSpPr>
          <p:spPr>
            <a:xfrm>
              <a:off x="1717750" y="6276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4"/>
                  </a:moveTo>
                  <a:cubicBezTo>
                    <a:pt x="227" y="214"/>
                    <a:pt x="263" y="310"/>
                    <a:pt x="442" y="333"/>
                  </a:cubicBezTo>
                  <a:cubicBezTo>
                    <a:pt x="442" y="214"/>
                    <a:pt x="608" y="202"/>
                    <a:pt x="656" y="119"/>
                  </a:cubicBezTo>
                  <a:cubicBezTo>
                    <a:pt x="442" y="119"/>
                    <a:pt x="394" y="24"/>
                    <a:pt x="227" y="0"/>
                  </a:cubicBezTo>
                  <a:cubicBezTo>
                    <a:pt x="227" y="119"/>
                    <a:pt x="49" y="131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8"/>
            <p:cNvSpPr/>
            <p:nvPr/>
          </p:nvSpPr>
          <p:spPr>
            <a:xfrm>
              <a:off x="3755225" y="624600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7" y="191"/>
                    <a:pt x="750" y="191"/>
                    <a:pt x="691" y="1"/>
                  </a:cubicBezTo>
                  <a:lnTo>
                    <a:pt x="262" y="1"/>
                  </a:lnTo>
                  <a:cubicBezTo>
                    <a:pt x="0" y="180"/>
                    <a:pt x="0" y="275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7" name="Google Shape;16447;p8"/>
            <p:cNvSpPr/>
            <p:nvPr/>
          </p:nvSpPr>
          <p:spPr>
            <a:xfrm>
              <a:off x="2380350" y="6270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24" y="203"/>
                    <a:pt x="203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8" name="Google Shape;16448;p8"/>
            <p:cNvSpPr/>
            <p:nvPr/>
          </p:nvSpPr>
          <p:spPr>
            <a:xfrm>
              <a:off x="2255625" y="6270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2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8"/>
            <p:cNvSpPr/>
            <p:nvPr/>
          </p:nvSpPr>
          <p:spPr>
            <a:xfrm>
              <a:off x="7082125" y="6249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8"/>
            <p:cNvSpPr/>
            <p:nvPr/>
          </p:nvSpPr>
          <p:spPr>
            <a:xfrm>
              <a:off x="2478875" y="608550"/>
              <a:ext cx="20550" cy="15500"/>
            </a:xfrm>
            <a:custGeom>
              <a:avLst/>
              <a:gdLst/>
              <a:ahLst/>
              <a:cxnLst/>
              <a:rect l="l" t="t" r="r" b="b"/>
              <a:pathLst>
                <a:path w="822" h="620" extrusionOk="0">
                  <a:moveTo>
                    <a:pt x="0" y="83"/>
                  </a:moveTo>
                  <a:lnTo>
                    <a:pt x="0" y="536"/>
                  </a:lnTo>
                  <a:cubicBezTo>
                    <a:pt x="822" y="619"/>
                    <a:pt x="822" y="0"/>
                    <a:pt x="0" y="8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8"/>
            <p:cNvSpPr/>
            <p:nvPr/>
          </p:nvSpPr>
          <p:spPr>
            <a:xfrm>
              <a:off x="2541975" y="5999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53" y="656"/>
                  </a:moveTo>
                  <a:cubicBezTo>
                    <a:pt x="1179" y="1"/>
                    <a:pt x="0" y="608"/>
                    <a:pt x="953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2" name="Google Shape;16452;p8"/>
            <p:cNvSpPr/>
            <p:nvPr/>
          </p:nvSpPr>
          <p:spPr>
            <a:xfrm>
              <a:off x="6457050" y="597825"/>
              <a:ext cx="27100" cy="16700"/>
            </a:xfrm>
            <a:custGeom>
              <a:avLst/>
              <a:gdLst/>
              <a:ahLst/>
              <a:cxnLst/>
              <a:rect l="l" t="t" r="r" b="b"/>
              <a:pathLst>
                <a:path w="1084" h="668" extrusionOk="0">
                  <a:moveTo>
                    <a:pt x="0" y="512"/>
                  </a:moveTo>
                  <a:cubicBezTo>
                    <a:pt x="274" y="667"/>
                    <a:pt x="798" y="667"/>
                    <a:pt x="1084" y="512"/>
                  </a:cubicBezTo>
                  <a:cubicBezTo>
                    <a:pt x="1084" y="0"/>
                    <a:pt x="0" y="0"/>
                    <a:pt x="0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3" name="Google Shape;16453;p8"/>
            <p:cNvSpPr/>
            <p:nvPr/>
          </p:nvSpPr>
          <p:spPr>
            <a:xfrm>
              <a:off x="6348100" y="61062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0"/>
                  </a:moveTo>
                  <a:cubicBezTo>
                    <a:pt x="274" y="36"/>
                    <a:pt x="1" y="0"/>
                    <a:pt x="1" y="108"/>
                  </a:cubicBezTo>
                  <a:cubicBezTo>
                    <a:pt x="167" y="96"/>
                    <a:pt x="441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4" name="Google Shape;16454;p8"/>
            <p:cNvSpPr/>
            <p:nvPr/>
          </p:nvSpPr>
          <p:spPr>
            <a:xfrm>
              <a:off x="6918400" y="605275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14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191"/>
                    <a:pt x="239" y="250"/>
                    <a:pt x="668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5" name="Google Shape;16455;p8"/>
            <p:cNvSpPr/>
            <p:nvPr/>
          </p:nvSpPr>
          <p:spPr>
            <a:xfrm>
              <a:off x="6984200" y="598125"/>
              <a:ext cx="10725" cy="7750"/>
            </a:xfrm>
            <a:custGeom>
              <a:avLst/>
              <a:gdLst/>
              <a:ahLst/>
              <a:cxnLst/>
              <a:rect l="l" t="t" r="r" b="b"/>
              <a:pathLst>
                <a:path w="429" h="310" extrusionOk="0">
                  <a:moveTo>
                    <a:pt x="429" y="167"/>
                  </a:moveTo>
                  <a:cubicBezTo>
                    <a:pt x="191" y="179"/>
                    <a:pt x="84" y="0"/>
                    <a:pt x="0" y="167"/>
                  </a:cubicBezTo>
                  <a:cubicBezTo>
                    <a:pt x="0" y="286"/>
                    <a:pt x="381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6" name="Google Shape;16456;p8"/>
            <p:cNvSpPr/>
            <p:nvPr/>
          </p:nvSpPr>
          <p:spPr>
            <a:xfrm>
              <a:off x="3182225" y="59872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20" y="155"/>
                  </a:cubicBezTo>
                  <a:cubicBezTo>
                    <a:pt x="179" y="167"/>
                    <a:pt x="453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7" name="Google Shape;16457;p8"/>
            <p:cNvSpPr/>
            <p:nvPr/>
          </p:nvSpPr>
          <p:spPr>
            <a:xfrm>
              <a:off x="6446025" y="5909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8" name="Google Shape;16458;p8"/>
            <p:cNvSpPr/>
            <p:nvPr/>
          </p:nvSpPr>
          <p:spPr>
            <a:xfrm>
              <a:off x="6564800" y="588000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15"/>
                    <a:pt x="250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9" name="Google Shape;16459;p8"/>
            <p:cNvSpPr/>
            <p:nvPr/>
          </p:nvSpPr>
          <p:spPr>
            <a:xfrm>
              <a:off x="6326375" y="5823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405" y="36"/>
                    <a:pt x="227" y="0"/>
                  </a:cubicBezTo>
                  <a:cubicBezTo>
                    <a:pt x="227" y="119"/>
                    <a:pt x="48" y="143"/>
                    <a:pt x="0" y="226"/>
                  </a:cubicBezTo>
                  <a:cubicBezTo>
                    <a:pt x="227" y="226"/>
                    <a:pt x="250" y="322"/>
                    <a:pt x="429" y="346"/>
                  </a:cubicBezTo>
                  <a:cubicBezTo>
                    <a:pt x="441" y="226"/>
                    <a:pt x="608" y="215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0" name="Google Shape;16460;p8"/>
            <p:cNvSpPr/>
            <p:nvPr/>
          </p:nvSpPr>
          <p:spPr>
            <a:xfrm>
              <a:off x="6220400" y="5874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1" name="Google Shape;16461;p8"/>
            <p:cNvSpPr/>
            <p:nvPr/>
          </p:nvSpPr>
          <p:spPr>
            <a:xfrm>
              <a:off x="5535200" y="575800"/>
              <a:ext cx="25025" cy="14000"/>
            </a:xfrm>
            <a:custGeom>
              <a:avLst/>
              <a:gdLst/>
              <a:ahLst/>
              <a:cxnLst/>
              <a:rect l="l" t="t" r="r" b="b"/>
              <a:pathLst>
                <a:path w="1001" h="560" extrusionOk="0">
                  <a:moveTo>
                    <a:pt x="775" y="488"/>
                  </a:moveTo>
                  <a:cubicBezTo>
                    <a:pt x="798" y="488"/>
                    <a:pt x="763" y="381"/>
                    <a:pt x="775" y="369"/>
                  </a:cubicBezTo>
                  <a:cubicBezTo>
                    <a:pt x="798" y="358"/>
                    <a:pt x="989" y="131"/>
                    <a:pt x="1001" y="143"/>
                  </a:cubicBezTo>
                  <a:cubicBezTo>
                    <a:pt x="763" y="0"/>
                    <a:pt x="1" y="560"/>
                    <a:pt x="77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2" name="Google Shape;16462;p8"/>
            <p:cNvSpPr/>
            <p:nvPr/>
          </p:nvSpPr>
          <p:spPr>
            <a:xfrm>
              <a:off x="6177250" y="574000"/>
              <a:ext cx="18775" cy="6000"/>
            </a:xfrm>
            <a:custGeom>
              <a:avLst/>
              <a:gdLst/>
              <a:ahLst/>
              <a:cxnLst/>
              <a:rect l="l" t="t" r="r" b="b"/>
              <a:pathLst>
                <a:path w="751" h="240" extrusionOk="0">
                  <a:moveTo>
                    <a:pt x="536" y="239"/>
                  </a:moveTo>
                  <a:cubicBezTo>
                    <a:pt x="536" y="120"/>
                    <a:pt x="715" y="96"/>
                    <a:pt x="751" y="13"/>
                  </a:cubicBezTo>
                  <a:cubicBezTo>
                    <a:pt x="417" y="25"/>
                    <a:pt x="0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3" name="Google Shape;16463;p8"/>
            <p:cNvSpPr/>
            <p:nvPr/>
          </p:nvSpPr>
          <p:spPr>
            <a:xfrm>
              <a:off x="2326475" y="57342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0" y="143"/>
                  </a:cubicBezTo>
                  <a:cubicBezTo>
                    <a:pt x="0" y="202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4" name="Google Shape;16464;p8"/>
            <p:cNvSpPr/>
            <p:nvPr/>
          </p:nvSpPr>
          <p:spPr>
            <a:xfrm>
              <a:off x="7131225" y="550800"/>
              <a:ext cx="44100" cy="28600"/>
            </a:xfrm>
            <a:custGeom>
              <a:avLst/>
              <a:gdLst/>
              <a:ahLst/>
              <a:cxnLst/>
              <a:rect l="l" t="t" r="r" b="b"/>
              <a:pathLst>
                <a:path w="1764" h="1144" extrusionOk="0">
                  <a:moveTo>
                    <a:pt x="1513" y="36"/>
                  </a:moveTo>
                  <a:cubicBezTo>
                    <a:pt x="370" y="0"/>
                    <a:pt x="144" y="453"/>
                    <a:pt x="1" y="929"/>
                  </a:cubicBezTo>
                  <a:cubicBezTo>
                    <a:pt x="906" y="1143"/>
                    <a:pt x="1763" y="750"/>
                    <a:pt x="151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5" name="Google Shape;16465;p8"/>
            <p:cNvSpPr/>
            <p:nvPr/>
          </p:nvSpPr>
          <p:spPr>
            <a:xfrm>
              <a:off x="6451675" y="574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18" y="120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6" name="Google Shape;16466;p8"/>
            <p:cNvSpPr/>
            <p:nvPr/>
          </p:nvSpPr>
          <p:spPr>
            <a:xfrm>
              <a:off x="2413675" y="551675"/>
              <a:ext cx="40225" cy="19675"/>
            </a:xfrm>
            <a:custGeom>
              <a:avLst/>
              <a:gdLst/>
              <a:ahLst/>
              <a:cxnLst/>
              <a:rect l="l" t="t" r="r" b="b"/>
              <a:pathLst>
                <a:path w="1609" h="787" extrusionOk="0">
                  <a:moveTo>
                    <a:pt x="1084" y="787"/>
                  </a:moveTo>
                  <a:cubicBezTo>
                    <a:pt x="1608" y="501"/>
                    <a:pt x="1001" y="180"/>
                    <a:pt x="656" y="1"/>
                  </a:cubicBezTo>
                  <a:cubicBezTo>
                    <a:pt x="620" y="132"/>
                    <a:pt x="310" y="120"/>
                    <a:pt x="1" y="120"/>
                  </a:cubicBezTo>
                  <a:cubicBezTo>
                    <a:pt x="120" y="453"/>
                    <a:pt x="501" y="668"/>
                    <a:pt x="1084" y="7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7" name="Google Shape;16467;p8"/>
            <p:cNvSpPr/>
            <p:nvPr/>
          </p:nvSpPr>
          <p:spPr>
            <a:xfrm>
              <a:off x="1820450" y="5627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91"/>
                    <a:pt x="691" y="0"/>
                  </a:cubicBezTo>
                  <a:lnTo>
                    <a:pt x="263" y="0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8" name="Google Shape;16468;p8"/>
            <p:cNvSpPr/>
            <p:nvPr/>
          </p:nvSpPr>
          <p:spPr>
            <a:xfrm>
              <a:off x="4611875" y="5564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9" name="Google Shape;16469;p8"/>
            <p:cNvSpPr/>
            <p:nvPr/>
          </p:nvSpPr>
          <p:spPr>
            <a:xfrm>
              <a:off x="1508500" y="556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3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0" name="Google Shape;16470;p8"/>
            <p:cNvSpPr/>
            <p:nvPr/>
          </p:nvSpPr>
          <p:spPr>
            <a:xfrm>
              <a:off x="6378175" y="547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5" y="155"/>
                  </a:cubicBezTo>
                  <a:cubicBezTo>
                    <a:pt x="155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1" name="Google Shape;16471;p8"/>
            <p:cNvSpPr/>
            <p:nvPr/>
          </p:nvSpPr>
          <p:spPr>
            <a:xfrm>
              <a:off x="3585250" y="5391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51" y="382"/>
                  </a:moveTo>
                  <a:cubicBezTo>
                    <a:pt x="1263" y="1"/>
                    <a:pt x="1" y="656"/>
                    <a:pt x="751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2" name="Google Shape;16472;p8"/>
            <p:cNvSpPr/>
            <p:nvPr/>
          </p:nvSpPr>
          <p:spPr>
            <a:xfrm>
              <a:off x="987025" y="536200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6" y="620"/>
                  </a:moveTo>
                  <a:cubicBezTo>
                    <a:pt x="1012" y="287"/>
                    <a:pt x="1000" y="1"/>
                    <a:pt x="322" y="48"/>
                  </a:cubicBezTo>
                  <a:cubicBezTo>
                    <a:pt x="262" y="203"/>
                    <a:pt x="0" y="263"/>
                    <a:pt x="95" y="501"/>
                  </a:cubicBezTo>
                  <a:cubicBezTo>
                    <a:pt x="393" y="537"/>
                    <a:pt x="524" y="656"/>
                    <a:pt x="976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3" name="Google Shape;16473;p8"/>
            <p:cNvSpPr/>
            <p:nvPr/>
          </p:nvSpPr>
          <p:spPr>
            <a:xfrm>
              <a:off x="929875" y="5347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4" name="Google Shape;16474;p8"/>
            <p:cNvSpPr/>
            <p:nvPr/>
          </p:nvSpPr>
          <p:spPr>
            <a:xfrm>
              <a:off x="6848475" y="526375"/>
              <a:ext cx="17275" cy="12250"/>
            </a:xfrm>
            <a:custGeom>
              <a:avLst/>
              <a:gdLst/>
              <a:ahLst/>
              <a:cxnLst/>
              <a:rect l="l" t="t" r="r" b="b"/>
              <a:pathLst>
                <a:path w="691" h="490" extrusionOk="0">
                  <a:moveTo>
                    <a:pt x="202" y="1"/>
                  </a:moveTo>
                  <a:cubicBezTo>
                    <a:pt x="214" y="144"/>
                    <a:pt x="95" y="251"/>
                    <a:pt x="0" y="334"/>
                  </a:cubicBezTo>
                  <a:cubicBezTo>
                    <a:pt x="274" y="334"/>
                    <a:pt x="298" y="489"/>
                    <a:pt x="655" y="453"/>
                  </a:cubicBezTo>
                  <a:cubicBezTo>
                    <a:pt x="691" y="191"/>
                    <a:pt x="595" y="25"/>
                    <a:pt x="20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5" name="Google Shape;16475;p8"/>
            <p:cNvSpPr/>
            <p:nvPr/>
          </p:nvSpPr>
          <p:spPr>
            <a:xfrm>
              <a:off x="5915900" y="526375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15"/>
                  </a:moveTo>
                  <a:cubicBezTo>
                    <a:pt x="703" y="215"/>
                    <a:pt x="787" y="25"/>
                    <a:pt x="548" y="1"/>
                  </a:cubicBezTo>
                  <a:cubicBezTo>
                    <a:pt x="537" y="179"/>
                    <a:pt x="1" y="84"/>
                    <a:pt x="120" y="334"/>
                  </a:cubicBezTo>
                  <a:cubicBezTo>
                    <a:pt x="667" y="334"/>
                    <a:pt x="810" y="549"/>
                    <a:pt x="98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6" name="Google Shape;16476;p8"/>
            <p:cNvSpPr/>
            <p:nvPr/>
          </p:nvSpPr>
          <p:spPr>
            <a:xfrm>
              <a:off x="3201275" y="531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3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7" name="Google Shape;16477;p8"/>
            <p:cNvSpPr/>
            <p:nvPr/>
          </p:nvSpPr>
          <p:spPr>
            <a:xfrm>
              <a:off x="2872375" y="519250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381"/>
                  </a:moveTo>
                  <a:cubicBezTo>
                    <a:pt x="786" y="369"/>
                    <a:pt x="989" y="143"/>
                    <a:pt x="1000" y="167"/>
                  </a:cubicBezTo>
                  <a:cubicBezTo>
                    <a:pt x="762" y="0"/>
                    <a:pt x="0" y="584"/>
                    <a:pt x="774" y="500"/>
                  </a:cubicBezTo>
                  <a:cubicBezTo>
                    <a:pt x="786" y="500"/>
                    <a:pt x="762" y="405"/>
                    <a:pt x="774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8" name="Google Shape;16478;p8"/>
            <p:cNvSpPr/>
            <p:nvPr/>
          </p:nvSpPr>
          <p:spPr>
            <a:xfrm>
              <a:off x="4054950" y="520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9" name="Google Shape;16479;p8"/>
            <p:cNvSpPr/>
            <p:nvPr/>
          </p:nvSpPr>
          <p:spPr>
            <a:xfrm>
              <a:off x="3315575" y="517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0" name="Google Shape;16480;p8"/>
            <p:cNvSpPr/>
            <p:nvPr/>
          </p:nvSpPr>
          <p:spPr>
            <a:xfrm>
              <a:off x="2125550" y="52072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1"/>
                  </a:moveTo>
                  <a:cubicBezTo>
                    <a:pt x="274" y="24"/>
                    <a:pt x="1" y="1"/>
                    <a:pt x="1" y="108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1" name="Google Shape;16481;p8"/>
            <p:cNvSpPr/>
            <p:nvPr/>
          </p:nvSpPr>
          <p:spPr>
            <a:xfrm>
              <a:off x="4557400" y="516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79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2" name="Google Shape;16482;p8"/>
            <p:cNvSpPr/>
            <p:nvPr/>
          </p:nvSpPr>
          <p:spPr>
            <a:xfrm>
              <a:off x="5522100" y="5150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20"/>
                  </a:cubicBezTo>
                  <a:cubicBezTo>
                    <a:pt x="167" y="72"/>
                    <a:pt x="429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3" name="Google Shape;16483;p8"/>
            <p:cNvSpPr/>
            <p:nvPr/>
          </p:nvSpPr>
          <p:spPr>
            <a:xfrm>
              <a:off x="2206800" y="514775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2"/>
                  </a:moveTo>
                  <a:cubicBezTo>
                    <a:pt x="394" y="24"/>
                    <a:pt x="49" y="1"/>
                    <a:pt x="1" y="132"/>
                  </a:cubicBezTo>
                  <a:cubicBezTo>
                    <a:pt x="263" y="108"/>
                    <a:pt x="620" y="132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4" name="Google Shape;16484;p8"/>
            <p:cNvSpPr/>
            <p:nvPr/>
          </p:nvSpPr>
          <p:spPr>
            <a:xfrm>
              <a:off x="2138950" y="5144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4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5" name="Google Shape;16485;p8"/>
            <p:cNvSpPr/>
            <p:nvPr/>
          </p:nvSpPr>
          <p:spPr>
            <a:xfrm>
              <a:off x="1348075" y="511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1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6" name="Google Shape;16486;p8"/>
            <p:cNvSpPr/>
            <p:nvPr/>
          </p:nvSpPr>
          <p:spPr>
            <a:xfrm>
              <a:off x="4565450" y="506450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45"/>
                  </a:moveTo>
                  <a:cubicBezTo>
                    <a:pt x="417" y="214"/>
                    <a:pt x="488" y="36"/>
                    <a:pt x="214" y="0"/>
                  </a:cubicBezTo>
                  <a:cubicBezTo>
                    <a:pt x="202" y="84"/>
                    <a:pt x="191" y="143"/>
                    <a:pt x="0" y="119"/>
                  </a:cubicBezTo>
                  <a:cubicBezTo>
                    <a:pt x="36" y="262"/>
                    <a:pt x="72" y="381"/>
                    <a:pt x="44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7" name="Google Shape;16487;p8"/>
            <p:cNvSpPr/>
            <p:nvPr/>
          </p:nvSpPr>
          <p:spPr>
            <a:xfrm>
              <a:off x="4406200" y="502875"/>
              <a:ext cx="30975" cy="16100"/>
            </a:xfrm>
            <a:custGeom>
              <a:avLst/>
              <a:gdLst/>
              <a:ahLst/>
              <a:cxnLst/>
              <a:rect l="l" t="t" r="r" b="b"/>
              <a:pathLst>
                <a:path w="1239" h="644" extrusionOk="0">
                  <a:moveTo>
                    <a:pt x="727" y="369"/>
                  </a:moveTo>
                  <a:cubicBezTo>
                    <a:pt x="1238" y="0"/>
                    <a:pt x="0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8" name="Google Shape;16488;p8"/>
            <p:cNvSpPr/>
            <p:nvPr/>
          </p:nvSpPr>
          <p:spPr>
            <a:xfrm>
              <a:off x="6356150" y="498100"/>
              <a:ext cx="22050" cy="14025"/>
            </a:xfrm>
            <a:custGeom>
              <a:avLst/>
              <a:gdLst/>
              <a:ahLst/>
              <a:cxnLst/>
              <a:rect l="l" t="t" r="r" b="b"/>
              <a:pathLst>
                <a:path w="882" h="561" extrusionOk="0">
                  <a:moveTo>
                    <a:pt x="548" y="560"/>
                  </a:moveTo>
                  <a:cubicBezTo>
                    <a:pt x="845" y="418"/>
                    <a:pt x="881" y="13"/>
                    <a:pt x="322" y="1"/>
                  </a:cubicBezTo>
                  <a:cubicBezTo>
                    <a:pt x="48" y="144"/>
                    <a:pt x="0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9" name="Google Shape;16489;p8"/>
            <p:cNvSpPr/>
            <p:nvPr/>
          </p:nvSpPr>
          <p:spPr>
            <a:xfrm>
              <a:off x="5625400" y="506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6"/>
                    <a:pt x="429" y="119"/>
                    <a:pt x="429" y="0"/>
                  </a:cubicBezTo>
                  <a:cubicBezTo>
                    <a:pt x="262" y="48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0" name="Google Shape;16490;p8"/>
            <p:cNvSpPr/>
            <p:nvPr/>
          </p:nvSpPr>
          <p:spPr>
            <a:xfrm>
              <a:off x="4823800" y="5031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8"/>
                  </a:moveTo>
                  <a:lnTo>
                    <a:pt x="536" y="238"/>
                  </a:lnTo>
                  <a:cubicBezTo>
                    <a:pt x="536" y="119"/>
                    <a:pt x="715" y="107"/>
                    <a:pt x="763" y="12"/>
                  </a:cubicBezTo>
                  <a:cubicBezTo>
                    <a:pt x="417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8"/>
            <p:cNvSpPr/>
            <p:nvPr/>
          </p:nvSpPr>
          <p:spPr>
            <a:xfrm>
              <a:off x="6720775" y="5005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62" y="24"/>
                  </a:cubicBezTo>
                  <a:cubicBezTo>
                    <a:pt x="417" y="36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2" name="Google Shape;16492;p8"/>
            <p:cNvSpPr/>
            <p:nvPr/>
          </p:nvSpPr>
          <p:spPr>
            <a:xfrm>
              <a:off x="6757075" y="4880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394" y="619"/>
                  </a:moveTo>
                  <a:cubicBezTo>
                    <a:pt x="465" y="476"/>
                    <a:pt x="703" y="405"/>
                    <a:pt x="620" y="179"/>
                  </a:cubicBezTo>
                  <a:cubicBezTo>
                    <a:pt x="1" y="0"/>
                    <a:pt x="1" y="667"/>
                    <a:pt x="394" y="6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3" name="Google Shape;16493;p8"/>
            <p:cNvSpPr/>
            <p:nvPr/>
          </p:nvSpPr>
          <p:spPr>
            <a:xfrm>
              <a:off x="6685350" y="498100"/>
              <a:ext cx="10725" cy="5400"/>
            </a:xfrm>
            <a:custGeom>
              <a:avLst/>
              <a:gdLst/>
              <a:ahLst/>
              <a:cxnLst/>
              <a:rect l="l" t="t" r="r" b="b"/>
              <a:pathLst>
                <a:path w="429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4" name="Google Shape;16494;p8"/>
            <p:cNvSpPr/>
            <p:nvPr/>
          </p:nvSpPr>
          <p:spPr>
            <a:xfrm>
              <a:off x="7003250" y="4972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5" name="Google Shape;16495;p8"/>
            <p:cNvSpPr/>
            <p:nvPr/>
          </p:nvSpPr>
          <p:spPr>
            <a:xfrm>
              <a:off x="5239325" y="492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1"/>
                  </a:moveTo>
                  <a:cubicBezTo>
                    <a:pt x="287" y="1"/>
                    <a:pt x="108" y="84"/>
                    <a:pt x="1" y="227"/>
                  </a:cubicBezTo>
                  <a:cubicBezTo>
                    <a:pt x="346" y="227"/>
                    <a:pt x="763" y="239"/>
                    <a:pt x="668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6" name="Google Shape;16496;p8"/>
            <p:cNvSpPr/>
            <p:nvPr/>
          </p:nvSpPr>
          <p:spPr>
            <a:xfrm>
              <a:off x="4742250" y="4945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7" name="Google Shape;16497;p8"/>
            <p:cNvSpPr/>
            <p:nvPr/>
          </p:nvSpPr>
          <p:spPr>
            <a:xfrm>
              <a:off x="3214975" y="4945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8"/>
            <p:cNvSpPr/>
            <p:nvPr/>
          </p:nvSpPr>
          <p:spPr>
            <a:xfrm>
              <a:off x="6592775" y="4891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82" y="274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8"/>
            <p:cNvSpPr/>
            <p:nvPr/>
          </p:nvSpPr>
          <p:spPr>
            <a:xfrm>
              <a:off x="5626000" y="482025"/>
              <a:ext cx="51800" cy="13425"/>
            </a:xfrm>
            <a:custGeom>
              <a:avLst/>
              <a:gdLst/>
              <a:ahLst/>
              <a:cxnLst/>
              <a:rect l="l" t="t" r="r" b="b"/>
              <a:pathLst>
                <a:path w="2072" h="537" extrusionOk="0">
                  <a:moveTo>
                    <a:pt x="1286" y="537"/>
                  </a:moveTo>
                  <a:cubicBezTo>
                    <a:pt x="2072" y="1"/>
                    <a:pt x="0" y="382"/>
                    <a:pt x="1286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8"/>
            <p:cNvSpPr/>
            <p:nvPr/>
          </p:nvSpPr>
          <p:spPr>
            <a:xfrm>
              <a:off x="6638925" y="486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24"/>
                  </a:moveTo>
                  <a:cubicBezTo>
                    <a:pt x="262" y="1"/>
                    <a:pt x="0" y="84"/>
                    <a:pt x="107" y="143"/>
                  </a:cubicBezTo>
                  <a:cubicBezTo>
                    <a:pt x="179" y="179"/>
                    <a:pt x="441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1" name="Google Shape;16501;p8"/>
            <p:cNvSpPr/>
            <p:nvPr/>
          </p:nvSpPr>
          <p:spPr>
            <a:xfrm>
              <a:off x="4293975" y="4811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2" name="Google Shape;16502;p8"/>
            <p:cNvSpPr/>
            <p:nvPr/>
          </p:nvSpPr>
          <p:spPr>
            <a:xfrm>
              <a:off x="280075" y="4832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3" name="Google Shape;16503;p8"/>
            <p:cNvSpPr/>
            <p:nvPr/>
          </p:nvSpPr>
          <p:spPr>
            <a:xfrm>
              <a:off x="1145675" y="4701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715" y="441"/>
                  </a:moveTo>
                  <a:cubicBezTo>
                    <a:pt x="774" y="191"/>
                    <a:pt x="667" y="24"/>
                    <a:pt x="286" y="1"/>
                  </a:cubicBezTo>
                  <a:cubicBezTo>
                    <a:pt x="0" y="120"/>
                    <a:pt x="107" y="465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4" name="Google Shape;16504;p8"/>
            <p:cNvSpPr/>
            <p:nvPr/>
          </p:nvSpPr>
          <p:spPr>
            <a:xfrm>
              <a:off x="4489825" y="460300"/>
              <a:ext cx="21475" cy="17900"/>
            </a:xfrm>
            <a:custGeom>
              <a:avLst/>
              <a:gdLst/>
              <a:ahLst/>
              <a:cxnLst/>
              <a:rect l="l" t="t" r="r" b="b"/>
              <a:pathLst>
                <a:path w="859" h="716" extrusionOk="0">
                  <a:moveTo>
                    <a:pt x="858" y="715"/>
                  </a:moveTo>
                  <a:lnTo>
                    <a:pt x="858" y="48"/>
                  </a:lnTo>
                  <a:cubicBezTo>
                    <a:pt x="60" y="1"/>
                    <a:pt x="203" y="465"/>
                    <a:pt x="1" y="7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5" name="Google Shape;16505;p8"/>
            <p:cNvSpPr/>
            <p:nvPr/>
          </p:nvSpPr>
          <p:spPr>
            <a:xfrm>
              <a:off x="3400700" y="465950"/>
              <a:ext cx="31300" cy="16400"/>
            </a:xfrm>
            <a:custGeom>
              <a:avLst/>
              <a:gdLst/>
              <a:ahLst/>
              <a:cxnLst/>
              <a:rect l="l" t="t" r="r" b="b"/>
              <a:pathLst>
                <a:path w="1252" h="656" extrusionOk="0">
                  <a:moveTo>
                    <a:pt x="727" y="394"/>
                  </a:moveTo>
                  <a:cubicBezTo>
                    <a:pt x="1251" y="1"/>
                    <a:pt x="1" y="656"/>
                    <a:pt x="727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6" name="Google Shape;16506;p8"/>
            <p:cNvSpPr/>
            <p:nvPr/>
          </p:nvSpPr>
          <p:spPr>
            <a:xfrm>
              <a:off x="915575" y="461500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7"/>
                  </a:moveTo>
                  <a:cubicBezTo>
                    <a:pt x="632" y="250"/>
                    <a:pt x="1394" y="12"/>
                    <a:pt x="346" y="0"/>
                  </a:cubicBezTo>
                  <a:cubicBezTo>
                    <a:pt x="477" y="227"/>
                    <a:pt x="1" y="774"/>
                    <a:pt x="775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7" name="Google Shape;16507;p8"/>
            <p:cNvSpPr/>
            <p:nvPr/>
          </p:nvSpPr>
          <p:spPr>
            <a:xfrm>
              <a:off x="2693175" y="4719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55"/>
                  </a:moveTo>
                  <a:cubicBezTo>
                    <a:pt x="179" y="179"/>
                    <a:pt x="441" y="95"/>
                    <a:pt x="334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8" name="Google Shape;16508;p8"/>
            <p:cNvSpPr/>
            <p:nvPr/>
          </p:nvSpPr>
          <p:spPr>
            <a:xfrm>
              <a:off x="802175" y="471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5"/>
                    <a:pt x="108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9" name="Google Shape;16509;p8"/>
            <p:cNvSpPr/>
            <p:nvPr/>
          </p:nvSpPr>
          <p:spPr>
            <a:xfrm>
              <a:off x="3378100" y="4662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0" name="Google Shape;16510;p8"/>
            <p:cNvSpPr/>
            <p:nvPr/>
          </p:nvSpPr>
          <p:spPr>
            <a:xfrm>
              <a:off x="486650" y="466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1" name="Google Shape;16511;p8"/>
            <p:cNvSpPr/>
            <p:nvPr/>
          </p:nvSpPr>
          <p:spPr>
            <a:xfrm>
              <a:off x="5002700" y="463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31" y="156"/>
                  </a:moveTo>
                  <a:cubicBezTo>
                    <a:pt x="191" y="179"/>
                    <a:pt x="453" y="96"/>
                    <a:pt x="346" y="37"/>
                  </a:cubicBezTo>
                  <a:cubicBezTo>
                    <a:pt x="286" y="1"/>
                    <a:pt x="0" y="96"/>
                    <a:pt x="13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2" name="Google Shape;16512;p8"/>
            <p:cNvSpPr/>
            <p:nvPr/>
          </p:nvSpPr>
          <p:spPr>
            <a:xfrm>
              <a:off x="2896175" y="455250"/>
              <a:ext cx="28300" cy="11925"/>
            </a:xfrm>
            <a:custGeom>
              <a:avLst/>
              <a:gdLst/>
              <a:ahLst/>
              <a:cxnLst/>
              <a:rect l="l" t="t" r="r" b="b"/>
              <a:pathLst>
                <a:path w="1132" h="477" extrusionOk="0">
                  <a:moveTo>
                    <a:pt x="48" y="131"/>
                  </a:moveTo>
                  <a:cubicBezTo>
                    <a:pt x="72" y="262"/>
                    <a:pt x="1" y="465"/>
                    <a:pt x="275" y="477"/>
                  </a:cubicBezTo>
                  <a:cubicBezTo>
                    <a:pt x="287" y="191"/>
                    <a:pt x="1120" y="310"/>
                    <a:pt x="1132" y="24"/>
                  </a:cubicBezTo>
                  <a:cubicBezTo>
                    <a:pt x="453" y="143"/>
                    <a:pt x="549" y="0"/>
                    <a:pt x="4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3" name="Google Shape;16513;p8"/>
            <p:cNvSpPr/>
            <p:nvPr/>
          </p:nvSpPr>
          <p:spPr>
            <a:xfrm>
              <a:off x="744125" y="455850"/>
              <a:ext cx="25025" cy="11325"/>
            </a:xfrm>
            <a:custGeom>
              <a:avLst/>
              <a:gdLst/>
              <a:ahLst/>
              <a:cxnLst/>
              <a:rect l="l" t="t" r="r" b="b"/>
              <a:pathLst>
                <a:path w="1001" h="453" extrusionOk="0">
                  <a:moveTo>
                    <a:pt x="691" y="453"/>
                  </a:moveTo>
                  <a:cubicBezTo>
                    <a:pt x="751" y="298"/>
                    <a:pt x="1001" y="238"/>
                    <a:pt x="894" y="0"/>
                  </a:cubicBezTo>
                  <a:lnTo>
                    <a:pt x="24" y="0"/>
                  </a:lnTo>
                  <a:cubicBezTo>
                    <a:pt x="1" y="286"/>
                    <a:pt x="370" y="345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8"/>
            <p:cNvSpPr/>
            <p:nvPr/>
          </p:nvSpPr>
          <p:spPr>
            <a:xfrm>
              <a:off x="1978800" y="454950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5" y="191"/>
                    <a:pt x="96" y="0"/>
                    <a:pt x="1" y="250"/>
                  </a:cubicBezTo>
                  <a:cubicBezTo>
                    <a:pt x="215" y="262"/>
                    <a:pt x="251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5" name="Google Shape;16515;p8"/>
            <p:cNvSpPr/>
            <p:nvPr/>
          </p:nvSpPr>
          <p:spPr>
            <a:xfrm>
              <a:off x="1418925" y="4612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0" y="120"/>
                  </a:moveTo>
                  <a:cubicBezTo>
                    <a:pt x="167" y="84"/>
                    <a:pt x="441" y="120"/>
                    <a:pt x="441" y="0"/>
                  </a:cubicBezTo>
                  <a:cubicBezTo>
                    <a:pt x="262" y="48"/>
                    <a:pt x="0" y="12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6" name="Google Shape;16516;p8"/>
            <p:cNvSpPr/>
            <p:nvPr/>
          </p:nvSpPr>
          <p:spPr>
            <a:xfrm>
              <a:off x="445275" y="4540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36" y="179"/>
                  </a:moveTo>
                  <a:cubicBezTo>
                    <a:pt x="1" y="298"/>
                    <a:pt x="203" y="477"/>
                    <a:pt x="263" y="298"/>
                  </a:cubicBezTo>
                  <a:cubicBezTo>
                    <a:pt x="287" y="179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7" name="Google Shape;16517;p8"/>
            <p:cNvSpPr/>
            <p:nvPr/>
          </p:nvSpPr>
          <p:spPr>
            <a:xfrm>
              <a:off x="2807175" y="4579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8" name="Google Shape;16518;p8"/>
            <p:cNvSpPr/>
            <p:nvPr/>
          </p:nvSpPr>
          <p:spPr>
            <a:xfrm>
              <a:off x="6193025" y="4552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9" name="Google Shape;16519;p8"/>
            <p:cNvSpPr/>
            <p:nvPr/>
          </p:nvSpPr>
          <p:spPr>
            <a:xfrm>
              <a:off x="4473750" y="449300"/>
              <a:ext cx="25050" cy="10150"/>
            </a:xfrm>
            <a:custGeom>
              <a:avLst/>
              <a:gdLst/>
              <a:ahLst/>
              <a:cxnLst/>
              <a:rect l="l" t="t" r="r" b="b"/>
              <a:pathLst>
                <a:path w="1002" h="406" extrusionOk="0">
                  <a:moveTo>
                    <a:pt x="846" y="262"/>
                  </a:moveTo>
                  <a:cubicBezTo>
                    <a:pt x="1001" y="0"/>
                    <a:pt x="1" y="24"/>
                    <a:pt x="191" y="262"/>
                  </a:cubicBezTo>
                  <a:cubicBezTo>
                    <a:pt x="275" y="357"/>
                    <a:pt x="775" y="405"/>
                    <a:pt x="846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0" name="Google Shape;16520;p8"/>
            <p:cNvSpPr/>
            <p:nvPr/>
          </p:nvSpPr>
          <p:spPr>
            <a:xfrm>
              <a:off x="4418100" y="441550"/>
              <a:ext cx="19075" cy="17000"/>
            </a:xfrm>
            <a:custGeom>
              <a:avLst/>
              <a:gdLst/>
              <a:ahLst/>
              <a:cxnLst/>
              <a:rect l="l" t="t" r="r" b="b"/>
              <a:pathLst>
                <a:path w="763" h="680" extrusionOk="0">
                  <a:moveTo>
                    <a:pt x="465" y="679"/>
                  </a:moveTo>
                  <a:cubicBezTo>
                    <a:pt x="381" y="477"/>
                    <a:pt x="762" y="1"/>
                    <a:pt x="36" y="120"/>
                  </a:cubicBezTo>
                  <a:cubicBezTo>
                    <a:pt x="0" y="394"/>
                    <a:pt x="0" y="667"/>
                    <a:pt x="465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1" name="Google Shape;16521;p8"/>
            <p:cNvSpPr/>
            <p:nvPr/>
          </p:nvSpPr>
          <p:spPr>
            <a:xfrm>
              <a:off x="6301675" y="44960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8"/>
            <p:cNvSpPr/>
            <p:nvPr/>
          </p:nvSpPr>
          <p:spPr>
            <a:xfrm>
              <a:off x="7111900" y="4436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56"/>
                  </a:moveTo>
                  <a:cubicBezTo>
                    <a:pt x="155" y="180"/>
                    <a:pt x="429" y="96"/>
                    <a:pt x="310" y="37"/>
                  </a:cubicBezTo>
                  <a:cubicBezTo>
                    <a:pt x="262" y="1"/>
                    <a:pt x="0" y="96"/>
                    <a:pt x="95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3" name="Google Shape;16523;p8"/>
            <p:cNvSpPr/>
            <p:nvPr/>
          </p:nvSpPr>
          <p:spPr>
            <a:xfrm>
              <a:off x="5856375" y="440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79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4" name="Google Shape;16524;p8"/>
            <p:cNvSpPr/>
            <p:nvPr/>
          </p:nvSpPr>
          <p:spPr>
            <a:xfrm>
              <a:off x="1464750" y="4409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8"/>
            <p:cNvSpPr/>
            <p:nvPr/>
          </p:nvSpPr>
          <p:spPr>
            <a:xfrm>
              <a:off x="3739750" y="432625"/>
              <a:ext cx="21450" cy="9250"/>
            </a:xfrm>
            <a:custGeom>
              <a:avLst/>
              <a:gdLst/>
              <a:ahLst/>
              <a:cxnLst/>
              <a:rect l="l" t="t" r="r" b="b"/>
              <a:pathLst>
                <a:path w="858" h="370" extrusionOk="0">
                  <a:moveTo>
                    <a:pt x="857" y="24"/>
                  </a:moveTo>
                  <a:cubicBezTo>
                    <a:pt x="369" y="0"/>
                    <a:pt x="48" y="60"/>
                    <a:pt x="0" y="250"/>
                  </a:cubicBezTo>
                  <a:cubicBezTo>
                    <a:pt x="417" y="215"/>
                    <a:pt x="476" y="370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6" name="Google Shape;16526;p8"/>
            <p:cNvSpPr/>
            <p:nvPr/>
          </p:nvSpPr>
          <p:spPr>
            <a:xfrm>
              <a:off x="3386125" y="4356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1"/>
                    <a:pt x="24" y="131"/>
                  </a:cubicBezTo>
                  <a:cubicBezTo>
                    <a:pt x="1" y="203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7" name="Google Shape;16527;p8"/>
            <p:cNvSpPr/>
            <p:nvPr/>
          </p:nvSpPr>
          <p:spPr>
            <a:xfrm>
              <a:off x="1503150" y="4379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6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8" name="Google Shape;16528;p8"/>
            <p:cNvSpPr/>
            <p:nvPr/>
          </p:nvSpPr>
          <p:spPr>
            <a:xfrm>
              <a:off x="658100" y="429650"/>
              <a:ext cx="23550" cy="12525"/>
            </a:xfrm>
            <a:custGeom>
              <a:avLst/>
              <a:gdLst/>
              <a:ahLst/>
              <a:cxnLst/>
              <a:rect l="l" t="t" r="r" b="b"/>
              <a:pathLst>
                <a:path w="942" h="501" extrusionOk="0">
                  <a:moveTo>
                    <a:pt x="1" y="489"/>
                  </a:moveTo>
                  <a:cubicBezTo>
                    <a:pt x="382" y="500"/>
                    <a:pt x="679" y="453"/>
                    <a:pt x="870" y="369"/>
                  </a:cubicBezTo>
                  <a:cubicBezTo>
                    <a:pt x="941" y="72"/>
                    <a:pt x="572" y="0"/>
                    <a:pt x="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9" name="Google Shape;16529;p8"/>
            <p:cNvSpPr/>
            <p:nvPr/>
          </p:nvSpPr>
          <p:spPr>
            <a:xfrm>
              <a:off x="7293750" y="432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0" name="Google Shape;16530;p8"/>
            <p:cNvSpPr/>
            <p:nvPr/>
          </p:nvSpPr>
          <p:spPr>
            <a:xfrm>
              <a:off x="2880700" y="427575"/>
              <a:ext cx="32775" cy="14300"/>
            </a:xfrm>
            <a:custGeom>
              <a:avLst/>
              <a:gdLst/>
              <a:ahLst/>
              <a:cxnLst/>
              <a:rect l="l" t="t" r="r" b="b"/>
              <a:pathLst>
                <a:path w="1311" h="572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9" y="202"/>
                    <a:pt x="179" y="345"/>
                    <a:pt x="1" y="452"/>
                  </a:cubicBezTo>
                  <a:cubicBezTo>
                    <a:pt x="953" y="572"/>
                    <a:pt x="977" y="214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1" name="Google Shape;16531;p8"/>
            <p:cNvSpPr/>
            <p:nvPr/>
          </p:nvSpPr>
          <p:spPr>
            <a:xfrm>
              <a:off x="1804075" y="433225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6"/>
                  </a:moveTo>
                  <a:lnTo>
                    <a:pt x="679" y="0"/>
                  </a:lnTo>
                  <a:lnTo>
                    <a:pt x="25" y="0"/>
                  </a:lnTo>
                  <a:cubicBezTo>
                    <a:pt x="1" y="215"/>
                    <a:pt x="239" y="274"/>
                    <a:pt x="67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2" name="Google Shape;16532;p8"/>
            <p:cNvSpPr/>
            <p:nvPr/>
          </p:nvSpPr>
          <p:spPr>
            <a:xfrm>
              <a:off x="1745750" y="422200"/>
              <a:ext cx="35725" cy="14925"/>
            </a:xfrm>
            <a:custGeom>
              <a:avLst/>
              <a:gdLst/>
              <a:ahLst/>
              <a:cxnLst/>
              <a:rect l="l" t="t" r="r" b="b"/>
              <a:pathLst>
                <a:path w="1429" h="597" extrusionOk="0">
                  <a:moveTo>
                    <a:pt x="405" y="560"/>
                  </a:moveTo>
                  <a:cubicBezTo>
                    <a:pt x="1429" y="596"/>
                    <a:pt x="976" y="36"/>
                    <a:pt x="405" y="1"/>
                  </a:cubicBezTo>
                  <a:cubicBezTo>
                    <a:pt x="0" y="203"/>
                    <a:pt x="536" y="203"/>
                    <a:pt x="40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8"/>
            <p:cNvSpPr/>
            <p:nvPr/>
          </p:nvSpPr>
          <p:spPr>
            <a:xfrm>
              <a:off x="3846900" y="425175"/>
              <a:ext cx="17875" cy="8375"/>
            </a:xfrm>
            <a:custGeom>
              <a:avLst/>
              <a:gdLst/>
              <a:ahLst/>
              <a:cxnLst/>
              <a:rect l="l" t="t" r="r" b="b"/>
              <a:pathLst>
                <a:path w="715" h="335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62" y="144"/>
                    <a:pt x="0" y="156"/>
                    <a:pt x="60" y="334"/>
                  </a:cubicBezTo>
                  <a:lnTo>
                    <a:pt x="71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4" name="Google Shape;16534;p8"/>
            <p:cNvSpPr/>
            <p:nvPr/>
          </p:nvSpPr>
          <p:spPr>
            <a:xfrm>
              <a:off x="1674300" y="430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83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5" name="Google Shape;16535;p8"/>
            <p:cNvSpPr/>
            <p:nvPr/>
          </p:nvSpPr>
          <p:spPr>
            <a:xfrm>
              <a:off x="1076900" y="417750"/>
              <a:ext cx="15800" cy="14000"/>
            </a:xfrm>
            <a:custGeom>
              <a:avLst/>
              <a:gdLst/>
              <a:ahLst/>
              <a:cxnLst/>
              <a:rect l="l" t="t" r="r" b="b"/>
              <a:pathLst>
                <a:path w="632" h="560" extrusionOk="0">
                  <a:moveTo>
                    <a:pt x="418" y="512"/>
                  </a:moveTo>
                  <a:cubicBezTo>
                    <a:pt x="429" y="441"/>
                    <a:pt x="441" y="381"/>
                    <a:pt x="632" y="417"/>
                  </a:cubicBezTo>
                  <a:lnTo>
                    <a:pt x="632" y="191"/>
                  </a:lnTo>
                  <a:cubicBezTo>
                    <a:pt x="96" y="0"/>
                    <a:pt x="1" y="560"/>
                    <a:pt x="41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6" name="Google Shape;16536;p8"/>
            <p:cNvSpPr/>
            <p:nvPr/>
          </p:nvSpPr>
          <p:spPr>
            <a:xfrm>
              <a:off x="5763800" y="42430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120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8"/>
            <p:cNvSpPr/>
            <p:nvPr/>
          </p:nvSpPr>
          <p:spPr>
            <a:xfrm>
              <a:off x="5686125" y="414175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6"/>
                  </a:moveTo>
                  <a:cubicBezTo>
                    <a:pt x="2048" y="0"/>
                    <a:pt x="0" y="393"/>
                    <a:pt x="1262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8" name="Google Shape;16538;p8"/>
            <p:cNvSpPr/>
            <p:nvPr/>
          </p:nvSpPr>
          <p:spPr>
            <a:xfrm>
              <a:off x="4820525" y="419225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7" y="191"/>
                    <a:pt x="751" y="179"/>
                    <a:pt x="667" y="1"/>
                  </a:cubicBezTo>
                  <a:lnTo>
                    <a:pt x="239" y="1"/>
                  </a:lnTo>
                  <a:cubicBezTo>
                    <a:pt x="1" y="155"/>
                    <a:pt x="1" y="275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9" name="Google Shape;16539;p8"/>
            <p:cNvSpPr/>
            <p:nvPr/>
          </p:nvSpPr>
          <p:spPr>
            <a:xfrm>
              <a:off x="337525" y="418325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1" y="275"/>
                  </a:moveTo>
                  <a:cubicBezTo>
                    <a:pt x="227" y="275"/>
                    <a:pt x="251" y="358"/>
                    <a:pt x="429" y="394"/>
                  </a:cubicBezTo>
                  <a:cubicBezTo>
                    <a:pt x="1025" y="191"/>
                    <a:pt x="120" y="1"/>
                    <a:pt x="1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8"/>
            <p:cNvSpPr/>
            <p:nvPr/>
          </p:nvSpPr>
          <p:spPr>
            <a:xfrm>
              <a:off x="5905200" y="42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8"/>
            <p:cNvSpPr/>
            <p:nvPr/>
          </p:nvSpPr>
          <p:spPr>
            <a:xfrm>
              <a:off x="4910725" y="42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2" name="Google Shape;16542;p8"/>
            <p:cNvSpPr/>
            <p:nvPr/>
          </p:nvSpPr>
          <p:spPr>
            <a:xfrm>
              <a:off x="2209800" y="421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1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67" y="179"/>
                    <a:pt x="429" y="95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3" name="Google Shape;16543;p8"/>
            <p:cNvSpPr/>
            <p:nvPr/>
          </p:nvSpPr>
          <p:spPr>
            <a:xfrm>
              <a:off x="5781375" y="4097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82"/>
                  </a:moveTo>
                  <a:cubicBezTo>
                    <a:pt x="1250" y="1"/>
                    <a:pt x="0" y="656"/>
                    <a:pt x="714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4" name="Google Shape;16544;p8"/>
            <p:cNvSpPr/>
            <p:nvPr/>
          </p:nvSpPr>
          <p:spPr>
            <a:xfrm>
              <a:off x="4071025" y="41535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56"/>
                  </a:moveTo>
                  <a:cubicBezTo>
                    <a:pt x="441" y="37"/>
                    <a:pt x="48" y="1"/>
                    <a:pt x="1" y="156"/>
                  </a:cubicBezTo>
                  <a:cubicBezTo>
                    <a:pt x="251" y="156"/>
                    <a:pt x="334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5" name="Google Shape;16545;p8"/>
            <p:cNvSpPr/>
            <p:nvPr/>
          </p:nvSpPr>
          <p:spPr>
            <a:xfrm>
              <a:off x="3867425" y="4183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6" y="180"/>
                    <a:pt x="430" y="96"/>
                    <a:pt x="322" y="37"/>
                  </a:cubicBezTo>
                  <a:cubicBezTo>
                    <a:pt x="263" y="1"/>
                    <a:pt x="1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6" name="Google Shape;16546;p8"/>
            <p:cNvSpPr/>
            <p:nvPr/>
          </p:nvSpPr>
          <p:spPr>
            <a:xfrm>
              <a:off x="397350" y="4192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51" y="24"/>
                    <a:pt x="1" y="1"/>
                    <a:pt x="1" y="120"/>
                  </a:cubicBezTo>
                  <a:cubicBezTo>
                    <a:pt x="168" y="84"/>
                    <a:pt x="418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8"/>
            <p:cNvSpPr/>
            <p:nvPr/>
          </p:nvSpPr>
          <p:spPr>
            <a:xfrm>
              <a:off x="6005200" y="4106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51" y="0"/>
                  </a:lnTo>
                  <a:cubicBezTo>
                    <a:pt x="1" y="179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8" name="Google Shape;16548;p8"/>
            <p:cNvSpPr/>
            <p:nvPr/>
          </p:nvSpPr>
          <p:spPr>
            <a:xfrm>
              <a:off x="1937725" y="415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67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9" name="Google Shape;16549;p8"/>
            <p:cNvSpPr/>
            <p:nvPr/>
          </p:nvSpPr>
          <p:spPr>
            <a:xfrm>
              <a:off x="1671625" y="4126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6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0" name="Google Shape;16550;p8"/>
            <p:cNvSpPr/>
            <p:nvPr/>
          </p:nvSpPr>
          <p:spPr>
            <a:xfrm>
              <a:off x="1391825" y="40940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67"/>
                  </a:moveTo>
                  <a:cubicBezTo>
                    <a:pt x="191" y="179"/>
                    <a:pt x="96" y="1"/>
                    <a:pt x="1" y="167"/>
                  </a:cubicBezTo>
                  <a:cubicBezTo>
                    <a:pt x="1" y="287"/>
                    <a:pt x="382" y="310"/>
                    <a:pt x="441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1" name="Google Shape;16551;p8"/>
            <p:cNvSpPr/>
            <p:nvPr/>
          </p:nvSpPr>
          <p:spPr>
            <a:xfrm>
              <a:off x="3625450" y="4079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2" name="Google Shape;16552;p8"/>
            <p:cNvSpPr/>
            <p:nvPr/>
          </p:nvSpPr>
          <p:spPr>
            <a:xfrm>
              <a:off x="1446300" y="4079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3" name="Google Shape;16553;p8"/>
            <p:cNvSpPr/>
            <p:nvPr/>
          </p:nvSpPr>
          <p:spPr>
            <a:xfrm>
              <a:off x="6505575" y="407625"/>
              <a:ext cx="16375" cy="3600"/>
            </a:xfrm>
            <a:custGeom>
              <a:avLst/>
              <a:gdLst/>
              <a:ahLst/>
              <a:cxnLst/>
              <a:rect l="l" t="t" r="r" b="b"/>
              <a:pathLst>
                <a:path w="655" h="144" extrusionOk="0">
                  <a:moveTo>
                    <a:pt x="655" y="12"/>
                  </a:moveTo>
                  <a:cubicBezTo>
                    <a:pt x="405" y="24"/>
                    <a:pt x="48" y="0"/>
                    <a:pt x="0" y="131"/>
                  </a:cubicBezTo>
                  <a:cubicBezTo>
                    <a:pt x="274" y="119"/>
                    <a:pt x="631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4" name="Google Shape;16554;p8"/>
            <p:cNvSpPr/>
            <p:nvPr/>
          </p:nvSpPr>
          <p:spPr>
            <a:xfrm>
              <a:off x="3772175" y="4049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1" y="119"/>
                  </a:moveTo>
                  <a:cubicBezTo>
                    <a:pt x="1" y="179"/>
                    <a:pt x="180" y="250"/>
                    <a:pt x="203" y="119"/>
                  </a:cubicBezTo>
                  <a:cubicBezTo>
                    <a:pt x="215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5" name="Google Shape;16555;p8"/>
            <p:cNvSpPr/>
            <p:nvPr/>
          </p:nvSpPr>
          <p:spPr>
            <a:xfrm>
              <a:off x="739675" y="401375"/>
              <a:ext cx="10725" cy="7450"/>
            </a:xfrm>
            <a:custGeom>
              <a:avLst/>
              <a:gdLst/>
              <a:ahLst/>
              <a:cxnLst/>
              <a:rect l="l" t="t" r="r" b="b"/>
              <a:pathLst>
                <a:path w="429" h="298" extrusionOk="0">
                  <a:moveTo>
                    <a:pt x="429" y="155"/>
                  </a:moveTo>
                  <a:cubicBezTo>
                    <a:pt x="179" y="179"/>
                    <a:pt x="83" y="0"/>
                    <a:pt x="0" y="155"/>
                  </a:cubicBezTo>
                  <a:cubicBezTo>
                    <a:pt x="0" y="262"/>
                    <a:pt x="369" y="298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8"/>
            <p:cNvSpPr/>
            <p:nvPr/>
          </p:nvSpPr>
          <p:spPr>
            <a:xfrm>
              <a:off x="1174250" y="399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20"/>
                  </a:moveTo>
                  <a:cubicBezTo>
                    <a:pt x="226" y="60"/>
                    <a:pt x="48" y="1"/>
                    <a:pt x="0" y="120"/>
                  </a:cubicBezTo>
                  <a:cubicBezTo>
                    <a:pt x="0" y="180"/>
                    <a:pt x="179" y="263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7" name="Google Shape;16557;p8"/>
            <p:cNvSpPr/>
            <p:nvPr/>
          </p:nvSpPr>
          <p:spPr>
            <a:xfrm>
              <a:off x="3032800" y="3960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3" y="215"/>
                    <a:pt x="191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8" name="Google Shape;16558;p8"/>
            <p:cNvSpPr/>
            <p:nvPr/>
          </p:nvSpPr>
          <p:spPr>
            <a:xfrm>
              <a:off x="6190650" y="393325"/>
              <a:ext cx="11025" cy="6875"/>
            </a:xfrm>
            <a:custGeom>
              <a:avLst/>
              <a:gdLst/>
              <a:ahLst/>
              <a:cxnLst/>
              <a:rect l="l" t="t" r="r" b="b"/>
              <a:pathLst>
                <a:path w="441" h="275" extrusionOk="0">
                  <a:moveTo>
                    <a:pt x="441" y="144"/>
                  </a:moveTo>
                  <a:cubicBezTo>
                    <a:pt x="393" y="1"/>
                    <a:pt x="203" y="60"/>
                    <a:pt x="12" y="144"/>
                  </a:cubicBezTo>
                  <a:cubicBezTo>
                    <a:pt x="0" y="263"/>
                    <a:pt x="381" y="275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9" name="Google Shape;16559;p8"/>
            <p:cNvSpPr/>
            <p:nvPr/>
          </p:nvSpPr>
          <p:spPr>
            <a:xfrm>
              <a:off x="3576625" y="3939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0" name="Google Shape;16560;p8"/>
            <p:cNvSpPr/>
            <p:nvPr/>
          </p:nvSpPr>
          <p:spPr>
            <a:xfrm>
              <a:off x="2437800" y="3960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8"/>
                    <a:pt x="453" y="72"/>
                    <a:pt x="345" y="13"/>
                  </a:cubicBezTo>
                  <a:cubicBezTo>
                    <a:pt x="274" y="1"/>
                    <a:pt x="0" y="96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1" name="Google Shape;16561;p8"/>
            <p:cNvSpPr/>
            <p:nvPr/>
          </p:nvSpPr>
          <p:spPr>
            <a:xfrm>
              <a:off x="2217825" y="3933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0" y="144"/>
                  </a:moveTo>
                  <a:cubicBezTo>
                    <a:pt x="0" y="203"/>
                    <a:pt x="179" y="275"/>
                    <a:pt x="215" y="144"/>
                  </a:cubicBezTo>
                  <a:cubicBezTo>
                    <a:pt x="215" y="84"/>
                    <a:pt x="36" y="1"/>
                    <a:pt x="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2" name="Google Shape;16562;p8"/>
            <p:cNvSpPr/>
            <p:nvPr/>
          </p:nvSpPr>
          <p:spPr>
            <a:xfrm>
              <a:off x="1717750" y="3933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1" y="203"/>
                    <a:pt x="180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3" name="Google Shape;16563;p8"/>
            <p:cNvSpPr/>
            <p:nvPr/>
          </p:nvSpPr>
          <p:spPr>
            <a:xfrm>
              <a:off x="647400" y="3969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8"/>
            <p:cNvSpPr/>
            <p:nvPr/>
          </p:nvSpPr>
          <p:spPr>
            <a:xfrm>
              <a:off x="5506025" y="3879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1"/>
                    <a:pt x="191" y="60"/>
                    <a:pt x="1" y="131"/>
                  </a:cubicBezTo>
                  <a:cubicBezTo>
                    <a:pt x="1" y="239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5" name="Google Shape;16565;p8"/>
            <p:cNvSpPr/>
            <p:nvPr/>
          </p:nvSpPr>
          <p:spPr>
            <a:xfrm>
              <a:off x="5068475" y="3903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6" name="Google Shape;16566;p8"/>
            <p:cNvSpPr/>
            <p:nvPr/>
          </p:nvSpPr>
          <p:spPr>
            <a:xfrm>
              <a:off x="4185025" y="385600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0"/>
                  </a:moveTo>
                  <a:lnTo>
                    <a:pt x="227" y="0"/>
                  </a:lnTo>
                  <a:cubicBezTo>
                    <a:pt x="227" y="119"/>
                    <a:pt x="49" y="131"/>
                    <a:pt x="1" y="226"/>
                  </a:cubicBezTo>
                  <a:cubicBezTo>
                    <a:pt x="287" y="238"/>
                    <a:pt x="299" y="369"/>
                    <a:pt x="65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7" name="Google Shape;16567;p8"/>
            <p:cNvSpPr/>
            <p:nvPr/>
          </p:nvSpPr>
          <p:spPr>
            <a:xfrm>
              <a:off x="2427375" y="3853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8"/>
                    <a:pt x="762" y="12"/>
                  </a:cubicBezTo>
                  <a:cubicBezTo>
                    <a:pt x="417" y="24"/>
                    <a:pt x="0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8" name="Google Shape;16568;p8"/>
            <p:cNvSpPr/>
            <p:nvPr/>
          </p:nvSpPr>
          <p:spPr>
            <a:xfrm>
              <a:off x="5677175" y="38500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55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9" name="Google Shape;16569;p8"/>
            <p:cNvSpPr/>
            <p:nvPr/>
          </p:nvSpPr>
          <p:spPr>
            <a:xfrm>
              <a:off x="3764150" y="373975"/>
              <a:ext cx="31875" cy="14325"/>
            </a:xfrm>
            <a:custGeom>
              <a:avLst/>
              <a:gdLst/>
              <a:ahLst/>
              <a:cxnLst/>
              <a:rect l="l" t="t" r="r" b="b"/>
              <a:pathLst>
                <a:path w="1275" h="573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9"/>
                    <a:pt x="774" y="334"/>
                    <a:pt x="953" y="1"/>
                  </a:cubicBezTo>
                  <a:cubicBezTo>
                    <a:pt x="0" y="60"/>
                    <a:pt x="643" y="239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0" name="Google Shape;16570;p8"/>
            <p:cNvSpPr/>
            <p:nvPr/>
          </p:nvSpPr>
          <p:spPr>
            <a:xfrm>
              <a:off x="2214850" y="3850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1" name="Google Shape;16571;p8"/>
            <p:cNvSpPr/>
            <p:nvPr/>
          </p:nvSpPr>
          <p:spPr>
            <a:xfrm>
              <a:off x="1714775" y="385000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1"/>
                  </a:moveTo>
                  <a:cubicBezTo>
                    <a:pt x="180" y="155"/>
                    <a:pt x="453" y="72"/>
                    <a:pt x="346" y="12"/>
                  </a:cubicBezTo>
                  <a:cubicBezTo>
                    <a:pt x="275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2" name="Google Shape;16572;p8"/>
            <p:cNvSpPr/>
            <p:nvPr/>
          </p:nvSpPr>
          <p:spPr>
            <a:xfrm>
              <a:off x="376825" y="371900"/>
              <a:ext cx="36625" cy="19375"/>
            </a:xfrm>
            <a:custGeom>
              <a:avLst/>
              <a:gdLst/>
              <a:ahLst/>
              <a:cxnLst/>
              <a:rect l="l" t="t" r="r" b="b"/>
              <a:pathLst>
                <a:path w="1465" h="775" extrusionOk="0">
                  <a:moveTo>
                    <a:pt x="1465" y="429"/>
                  </a:moveTo>
                  <a:cubicBezTo>
                    <a:pt x="1048" y="382"/>
                    <a:pt x="1298" y="1"/>
                    <a:pt x="596" y="84"/>
                  </a:cubicBezTo>
                  <a:cubicBezTo>
                    <a:pt x="0" y="263"/>
                    <a:pt x="1131" y="774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3" name="Google Shape;16573;p8"/>
            <p:cNvSpPr/>
            <p:nvPr/>
          </p:nvSpPr>
          <p:spPr>
            <a:xfrm>
              <a:off x="7013950" y="3793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67"/>
                    <a:pt x="441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4" name="Google Shape;16574;p8"/>
            <p:cNvSpPr/>
            <p:nvPr/>
          </p:nvSpPr>
          <p:spPr>
            <a:xfrm>
              <a:off x="5837325" y="3799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83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5" name="Google Shape;16575;p8"/>
            <p:cNvSpPr/>
            <p:nvPr/>
          </p:nvSpPr>
          <p:spPr>
            <a:xfrm>
              <a:off x="3570375" y="37160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215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6" name="Google Shape;16576;p8"/>
            <p:cNvSpPr/>
            <p:nvPr/>
          </p:nvSpPr>
          <p:spPr>
            <a:xfrm>
              <a:off x="2649725" y="3734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7" name="Google Shape;16577;p8"/>
            <p:cNvSpPr/>
            <p:nvPr/>
          </p:nvSpPr>
          <p:spPr>
            <a:xfrm>
              <a:off x="1334675" y="3734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96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8" name="Google Shape;16578;p8"/>
            <p:cNvSpPr/>
            <p:nvPr/>
          </p:nvSpPr>
          <p:spPr>
            <a:xfrm>
              <a:off x="443200" y="3734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8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9" name="Google Shape;16579;p8"/>
            <p:cNvSpPr/>
            <p:nvPr/>
          </p:nvSpPr>
          <p:spPr>
            <a:xfrm>
              <a:off x="3818325" y="3707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7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0" name="Google Shape;16580;p8"/>
            <p:cNvSpPr/>
            <p:nvPr/>
          </p:nvSpPr>
          <p:spPr>
            <a:xfrm>
              <a:off x="1935050" y="364750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1" y="275"/>
                  </a:moveTo>
                  <a:cubicBezTo>
                    <a:pt x="298" y="418"/>
                    <a:pt x="810" y="418"/>
                    <a:pt x="882" y="156"/>
                  </a:cubicBezTo>
                  <a:cubicBezTo>
                    <a:pt x="584" y="1"/>
                    <a:pt x="60" y="1"/>
                    <a:pt x="1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1" name="Google Shape;16581;p8"/>
            <p:cNvSpPr/>
            <p:nvPr/>
          </p:nvSpPr>
          <p:spPr>
            <a:xfrm>
              <a:off x="6908300" y="36505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4"/>
                  </a:moveTo>
                  <a:cubicBezTo>
                    <a:pt x="381" y="1"/>
                    <a:pt x="191" y="60"/>
                    <a:pt x="0" y="144"/>
                  </a:cubicBezTo>
                  <a:cubicBezTo>
                    <a:pt x="0" y="263"/>
                    <a:pt x="369" y="286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2" name="Google Shape;16582;p8"/>
            <p:cNvSpPr/>
            <p:nvPr/>
          </p:nvSpPr>
          <p:spPr>
            <a:xfrm>
              <a:off x="6359125" y="3650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03"/>
                    <a:pt x="179" y="275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3" name="Google Shape;16583;p8"/>
            <p:cNvSpPr/>
            <p:nvPr/>
          </p:nvSpPr>
          <p:spPr>
            <a:xfrm>
              <a:off x="3864750" y="3659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4" name="Google Shape;16584;p8"/>
            <p:cNvSpPr/>
            <p:nvPr/>
          </p:nvSpPr>
          <p:spPr>
            <a:xfrm>
              <a:off x="1334675" y="367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5" name="Google Shape;16585;p8"/>
            <p:cNvSpPr/>
            <p:nvPr/>
          </p:nvSpPr>
          <p:spPr>
            <a:xfrm>
              <a:off x="1309975" y="3659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4"/>
                    <a:pt x="0" y="227"/>
                  </a:cubicBezTo>
                  <a:cubicBezTo>
                    <a:pt x="346" y="203"/>
                    <a:pt x="762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6" name="Google Shape;16586;p8"/>
            <p:cNvSpPr/>
            <p:nvPr/>
          </p:nvSpPr>
          <p:spPr>
            <a:xfrm>
              <a:off x="378000" y="3677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22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80" y="179"/>
                    <a:pt x="453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7" name="Google Shape;16587;p8"/>
            <p:cNvSpPr/>
            <p:nvPr/>
          </p:nvSpPr>
          <p:spPr>
            <a:xfrm>
              <a:off x="7027650" y="359100"/>
              <a:ext cx="21750" cy="10750"/>
            </a:xfrm>
            <a:custGeom>
              <a:avLst/>
              <a:gdLst/>
              <a:ahLst/>
              <a:cxnLst/>
              <a:rect l="l" t="t" r="r" b="b"/>
              <a:pathLst>
                <a:path w="870" h="430" extrusionOk="0">
                  <a:moveTo>
                    <a:pt x="870" y="382"/>
                  </a:moveTo>
                  <a:lnTo>
                    <a:pt x="870" y="36"/>
                  </a:lnTo>
                  <a:cubicBezTo>
                    <a:pt x="370" y="1"/>
                    <a:pt x="48" y="60"/>
                    <a:pt x="1" y="263"/>
                  </a:cubicBezTo>
                  <a:cubicBezTo>
                    <a:pt x="286" y="298"/>
                    <a:pt x="405" y="429"/>
                    <a:pt x="87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8" name="Google Shape;16588;p8"/>
            <p:cNvSpPr/>
            <p:nvPr/>
          </p:nvSpPr>
          <p:spPr>
            <a:xfrm>
              <a:off x="6532950" y="3626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1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8"/>
            <p:cNvSpPr/>
            <p:nvPr/>
          </p:nvSpPr>
          <p:spPr>
            <a:xfrm>
              <a:off x="6293625" y="354350"/>
              <a:ext cx="23550" cy="14300"/>
            </a:xfrm>
            <a:custGeom>
              <a:avLst/>
              <a:gdLst/>
              <a:ahLst/>
              <a:cxnLst/>
              <a:rect l="l" t="t" r="r" b="b"/>
              <a:pathLst>
                <a:path w="942" h="572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775" y="286"/>
                    <a:pt x="941" y="167"/>
                    <a:pt x="429" y="0"/>
                  </a:cubicBezTo>
                  <a:cubicBezTo>
                    <a:pt x="596" y="310"/>
                    <a:pt x="1" y="226"/>
                    <a:pt x="1" y="453"/>
                  </a:cubicBezTo>
                  <a:cubicBezTo>
                    <a:pt x="144" y="464"/>
                    <a:pt x="263" y="476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0" name="Google Shape;16590;p8"/>
            <p:cNvSpPr/>
            <p:nvPr/>
          </p:nvSpPr>
          <p:spPr>
            <a:xfrm>
              <a:off x="6239150" y="35970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25" y="191"/>
                    <a:pt x="203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1" name="Google Shape;16591;p8"/>
            <p:cNvSpPr/>
            <p:nvPr/>
          </p:nvSpPr>
          <p:spPr>
            <a:xfrm>
              <a:off x="3617400" y="352550"/>
              <a:ext cx="46475" cy="13425"/>
            </a:xfrm>
            <a:custGeom>
              <a:avLst/>
              <a:gdLst/>
              <a:ahLst/>
              <a:cxnLst/>
              <a:rect l="l" t="t" r="r" b="b"/>
              <a:pathLst>
                <a:path w="1859" h="537" extrusionOk="0">
                  <a:moveTo>
                    <a:pt x="751" y="536"/>
                  </a:moveTo>
                  <a:cubicBezTo>
                    <a:pt x="1858" y="72"/>
                    <a:pt x="1" y="1"/>
                    <a:pt x="751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2" name="Google Shape;16592;p8"/>
            <p:cNvSpPr/>
            <p:nvPr/>
          </p:nvSpPr>
          <p:spPr>
            <a:xfrm>
              <a:off x="3886200" y="3603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84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3" name="Google Shape;16593;p8"/>
            <p:cNvSpPr/>
            <p:nvPr/>
          </p:nvSpPr>
          <p:spPr>
            <a:xfrm>
              <a:off x="3462625" y="3573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4" name="Google Shape;16594;p8"/>
            <p:cNvSpPr/>
            <p:nvPr/>
          </p:nvSpPr>
          <p:spPr>
            <a:xfrm>
              <a:off x="2658050" y="35702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5" name="Google Shape;16595;p8"/>
            <p:cNvSpPr/>
            <p:nvPr/>
          </p:nvSpPr>
          <p:spPr>
            <a:xfrm>
              <a:off x="1309975" y="3540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6" name="Google Shape;16596;p8"/>
            <p:cNvSpPr/>
            <p:nvPr/>
          </p:nvSpPr>
          <p:spPr>
            <a:xfrm>
              <a:off x="7179750" y="34540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1" y="358"/>
                  </a:moveTo>
                  <a:cubicBezTo>
                    <a:pt x="882" y="763"/>
                    <a:pt x="513" y="1"/>
                    <a:pt x="1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7" name="Google Shape;16597;p8"/>
            <p:cNvSpPr/>
            <p:nvPr/>
          </p:nvSpPr>
          <p:spPr>
            <a:xfrm>
              <a:off x="5380725" y="35107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12" y="203"/>
                    <a:pt x="191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8" name="Google Shape;16598;p8"/>
            <p:cNvSpPr/>
            <p:nvPr/>
          </p:nvSpPr>
          <p:spPr>
            <a:xfrm>
              <a:off x="7155350" y="3510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8" y="131"/>
                  </a:moveTo>
                  <a:cubicBezTo>
                    <a:pt x="167" y="167"/>
                    <a:pt x="429" y="72"/>
                    <a:pt x="322" y="12"/>
                  </a:cubicBezTo>
                  <a:cubicBezTo>
                    <a:pt x="262" y="0"/>
                    <a:pt x="0" y="83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9" name="Google Shape;16599;p8"/>
            <p:cNvSpPr/>
            <p:nvPr/>
          </p:nvSpPr>
          <p:spPr>
            <a:xfrm>
              <a:off x="1970475" y="35107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24"/>
                  </a:moveTo>
                  <a:cubicBezTo>
                    <a:pt x="274" y="0"/>
                    <a:pt x="0" y="83"/>
                    <a:pt x="119" y="155"/>
                  </a:cubicBezTo>
                  <a:cubicBezTo>
                    <a:pt x="167" y="167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0" name="Google Shape;16600;p8"/>
            <p:cNvSpPr/>
            <p:nvPr/>
          </p:nvSpPr>
          <p:spPr>
            <a:xfrm>
              <a:off x="1120075" y="351650"/>
              <a:ext cx="10725" cy="3300"/>
            </a:xfrm>
            <a:custGeom>
              <a:avLst/>
              <a:gdLst/>
              <a:ahLst/>
              <a:cxnLst/>
              <a:rect l="l" t="t" r="r" b="b"/>
              <a:pathLst>
                <a:path w="429" h="132" extrusionOk="0">
                  <a:moveTo>
                    <a:pt x="429" y="1"/>
                  </a:moveTo>
                  <a:cubicBezTo>
                    <a:pt x="262" y="37"/>
                    <a:pt x="0" y="1"/>
                    <a:pt x="0" y="132"/>
                  </a:cubicBezTo>
                  <a:cubicBezTo>
                    <a:pt x="179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1" name="Google Shape;16601;p8"/>
            <p:cNvSpPr/>
            <p:nvPr/>
          </p:nvSpPr>
          <p:spPr>
            <a:xfrm>
              <a:off x="872425" y="35107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34" y="12"/>
                  </a:cubicBezTo>
                  <a:cubicBezTo>
                    <a:pt x="274" y="0"/>
                    <a:pt x="0" y="83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2" name="Google Shape;16602;p8"/>
            <p:cNvSpPr/>
            <p:nvPr/>
          </p:nvSpPr>
          <p:spPr>
            <a:xfrm>
              <a:off x="7261300" y="343325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1"/>
                  </a:moveTo>
                  <a:cubicBezTo>
                    <a:pt x="287" y="1"/>
                    <a:pt x="108" y="84"/>
                    <a:pt x="1" y="215"/>
                  </a:cubicBezTo>
                  <a:cubicBezTo>
                    <a:pt x="346" y="215"/>
                    <a:pt x="751" y="239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3" name="Google Shape;16603;p8"/>
            <p:cNvSpPr/>
            <p:nvPr/>
          </p:nvSpPr>
          <p:spPr>
            <a:xfrm>
              <a:off x="7166350" y="3427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108"/>
                    <a:pt x="763" y="25"/>
                  </a:cubicBezTo>
                  <a:cubicBezTo>
                    <a:pt x="418" y="36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4" name="Google Shape;16604;p8"/>
            <p:cNvSpPr/>
            <p:nvPr/>
          </p:nvSpPr>
          <p:spPr>
            <a:xfrm>
              <a:off x="2527375" y="337675"/>
              <a:ext cx="11050" cy="11025"/>
            </a:xfrm>
            <a:custGeom>
              <a:avLst/>
              <a:gdLst/>
              <a:ahLst/>
              <a:cxnLst/>
              <a:rect l="l" t="t" r="r" b="b"/>
              <a:pathLst>
                <a:path w="442" h="441" extrusionOk="0">
                  <a:moveTo>
                    <a:pt x="442" y="0"/>
                  </a:moveTo>
                  <a:lnTo>
                    <a:pt x="1" y="0"/>
                  </a:lnTo>
                  <a:lnTo>
                    <a:pt x="1" y="441"/>
                  </a:lnTo>
                  <a:lnTo>
                    <a:pt x="442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5" name="Google Shape;16605;p8"/>
            <p:cNvSpPr/>
            <p:nvPr/>
          </p:nvSpPr>
          <p:spPr>
            <a:xfrm>
              <a:off x="5562875" y="3424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80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6" name="Google Shape;16606;p8"/>
            <p:cNvSpPr/>
            <p:nvPr/>
          </p:nvSpPr>
          <p:spPr>
            <a:xfrm>
              <a:off x="6734175" y="340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72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7" name="Google Shape;16607;p8"/>
            <p:cNvSpPr/>
            <p:nvPr/>
          </p:nvSpPr>
          <p:spPr>
            <a:xfrm>
              <a:off x="5391725" y="340350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2"/>
                  </a:moveTo>
                  <a:cubicBezTo>
                    <a:pt x="406" y="24"/>
                    <a:pt x="48" y="1"/>
                    <a:pt x="1" y="131"/>
                  </a:cubicBezTo>
                  <a:cubicBezTo>
                    <a:pt x="251" y="96"/>
                    <a:pt x="620" y="131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8" name="Google Shape;16608;p8"/>
            <p:cNvSpPr/>
            <p:nvPr/>
          </p:nvSpPr>
          <p:spPr>
            <a:xfrm>
              <a:off x="7222925" y="3344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24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9" name="Google Shape;16609;p8"/>
            <p:cNvSpPr/>
            <p:nvPr/>
          </p:nvSpPr>
          <p:spPr>
            <a:xfrm>
              <a:off x="7102950" y="33500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80" y="226"/>
                  </a:moveTo>
                  <a:lnTo>
                    <a:pt x="680" y="0"/>
                  </a:lnTo>
                  <a:lnTo>
                    <a:pt x="25" y="0"/>
                  </a:lnTo>
                  <a:cubicBezTo>
                    <a:pt x="1" y="203"/>
                    <a:pt x="251" y="250"/>
                    <a:pt x="680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0" name="Google Shape;16610;p8"/>
            <p:cNvSpPr/>
            <p:nvPr/>
          </p:nvSpPr>
          <p:spPr>
            <a:xfrm>
              <a:off x="1346575" y="321300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5"/>
                  </a:moveTo>
                  <a:cubicBezTo>
                    <a:pt x="1156" y="1"/>
                    <a:pt x="1" y="608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1" name="Google Shape;16611;p8"/>
            <p:cNvSpPr/>
            <p:nvPr/>
          </p:nvSpPr>
          <p:spPr>
            <a:xfrm>
              <a:off x="6685050" y="323375"/>
              <a:ext cx="23825" cy="11350"/>
            </a:xfrm>
            <a:custGeom>
              <a:avLst/>
              <a:gdLst/>
              <a:ahLst/>
              <a:cxnLst/>
              <a:rect l="l" t="t" r="r" b="b"/>
              <a:pathLst>
                <a:path w="953" h="454" extrusionOk="0">
                  <a:moveTo>
                    <a:pt x="655" y="1"/>
                  </a:moveTo>
                  <a:cubicBezTo>
                    <a:pt x="846" y="370"/>
                    <a:pt x="84" y="239"/>
                    <a:pt x="0" y="453"/>
                  </a:cubicBezTo>
                  <a:lnTo>
                    <a:pt x="858" y="453"/>
                  </a:lnTo>
                  <a:cubicBezTo>
                    <a:pt x="834" y="287"/>
                    <a:pt x="953" y="48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2" name="Google Shape;16612;p8"/>
            <p:cNvSpPr/>
            <p:nvPr/>
          </p:nvSpPr>
          <p:spPr>
            <a:xfrm>
              <a:off x="5402450" y="3320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79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3" name="Google Shape;16613;p8"/>
            <p:cNvSpPr/>
            <p:nvPr/>
          </p:nvSpPr>
          <p:spPr>
            <a:xfrm>
              <a:off x="4247550" y="3314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4" name="Google Shape;16614;p8"/>
            <p:cNvSpPr/>
            <p:nvPr/>
          </p:nvSpPr>
          <p:spPr>
            <a:xfrm>
              <a:off x="1930000" y="3260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0" y="345"/>
                  </a:moveTo>
                  <a:lnTo>
                    <a:pt x="429" y="345"/>
                  </a:lnTo>
                  <a:cubicBezTo>
                    <a:pt x="441" y="191"/>
                    <a:pt x="715" y="191"/>
                    <a:pt x="6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5" name="Google Shape;16615;p8"/>
            <p:cNvSpPr/>
            <p:nvPr/>
          </p:nvSpPr>
          <p:spPr>
            <a:xfrm>
              <a:off x="7149700" y="3284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43"/>
                  </a:moveTo>
                  <a:cubicBezTo>
                    <a:pt x="179" y="179"/>
                    <a:pt x="453" y="84"/>
                    <a:pt x="345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6" name="Google Shape;16616;p8"/>
            <p:cNvSpPr/>
            <p:nvPr/>
          </p:nvSpPr>
          <p:spPr>
            <a:xfrm>
              <a:off x="5674500" y="318925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65" y="393"/>
                    <a:pt x="656" y="405"/>
                  </a:cubicBezTo>
                  <a:lnTo>
                    <a:pt x="656" y="179"/>
                  </a:lnTo>
                  <a:cubicBezTo>
                    <a:pt x="120" y="0"/>
                    <a:pt x="1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7" name="Google Shape;16617;p8"/>
            <p:cNvSpPr/>
            <p:nvPr/>
          </p:nvSpPr>
          <p:spPr>
            <a:xfrm>
              <a:off x="5043775" y="326350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15"/>
                    <a:pt x="762" y="251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8"/>
            <p:cNvSpPr/>
            <p:nvPr/>
          </p:nvSpPr>
          <p:spPr>
            <a:xfrm>
              <a:off x="6407925" y="3180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20"/>
                  </a:moveTo>
                  <a:lnTo>
                    <a:pt x="1" y="334"/>
                  </a:lnTo>
                  <a:cubicBezTo>
                    <a:pt x="394" y="715"/>
                    <a:pt x="1072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8"/>
            <p:cNvSpPr/>
            <p:nvPr/>
          </p:nvSpPr>
          <p:spPr>
            <a:xfrm>
              <a:off x="5372675" y="3257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67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0" name="Google Shape;16620;p8"/>
            <p:cNvSpPr/>
            <p:nvPr/>
          </p:nvSpPr>
          <p:spPr>
            <a:xfrm>
              <a:off x="3650150" y="306725"/>
              <a:ext cx="29775" cy="27700"/>
            </a:xfrm>
            <a:custGeom>
              <a:avLst/>
              <a:gdLst/>
              <a:ahLst/>
              <a:cxnLst/>
              <a:rect l="l" t="t" r="r" b="b"/>
              <a:pathLst>
                <a:path w="1191" h="1108" extrusionOk="0">
                  <a:moveTo>
                    <a:pt x="1191" y="667"/>
                  </a:moveTo>
                  <a:lnTo>
                    <a:pt x="1191" y="453"/>
                  </a:lnTo>
                  <a:cubicBezTo>
                    <a:pt x="310" y="0"/>
                    <a:pt x="0" y="1107"/>
                    <a:pt x="1191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1" name="Google Shape;16621;p8"/>
            <p:cNvSpPr/>
            <p:nvPr/>
          </p:nvSpPr>
          <p:spPr>
            <a:xfrm>
              <a:off x="7368475" y="315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74" y="143"/>
                    <a:pt x="0" y="143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2" name="Google Shape;16622;p8"/>
            <p:cNvSpPr/>
            <p:nvPr/>
          </p:nvSpPr>
          <p:spPr>
            <a:xfrm>
              <a:off x="255675" y="317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12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3" name="Google Shape;16623;p8"/>
            <p:cNvSpPr/>
            <p:nvPr/>
          </p:nvSpPr>
          <p:spPr>
            <a:xfrm>
              <a:off x="7087175" y="31445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4" name="Google Shape;16624;p8"/>
            <p:cNvSpPr/>
            <p:nvPr/>
          </p:nvSpPr>
          <p:spPr>
            <a:xfrm>
              <a:off x="6810375" y="306725"/>
              <a:ext cx="31275" cy="17275"/>
            </a:xfrm>
            <a:custGeom>
              <a:avLst/>
              <a:gdLst/>
              <a:ahLst/>
              <a:cxnLst/>
              <a:rect l="l" t="t" r="r" b="b"/>
              <a:pathLst>
                <a:path w="1251" h="691" extrusionOk="0">
                  <a:moveTo>
                    <a:pt x="1072" y="572"/>
                  </a:moveTo>
                  <a:cubicBezTo>
                    <a:pt x="1250" y="179"/>
                    <a:pt x="857" y="72"/>
                    <a:pt x="417" y="0"/>
                  </a:cubicBezTo>
                  <a:cubicBezTo>
                    <a:pt x="0" y="214"/>
                    <a:pt x="191" y="691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5" name="Google Shape;16625;p8"/>
            <p:cNvSpPr/>
            <p:nvPr/>
          </p:nvSpPr>
          <p:spPr>
            <a:xfrm>
              <a:off x="4714875" y="3171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79"/>
                    <a:pt x="452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6" name="Google Shape;16626;p8"/>
            <p:cNvSpPr/>
            <p:nvPr/>
          </p:nvSpPr>
          <p:spPr>
            <a:xfrm>
              <a:off x="791150" y="317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7" name="Google Shape;16627;p8"/>
            <p:cNvSpPr/>
            <p:nvPr/>
          </p:nvSpPr>
          <p:spPr>
            <a:xfrm>
              <a:off x="7147000" y="3153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72"/>
                    <a:pt x="442" y="108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8"/>
            <p:cNvSpPr/>
            <p:nvPr/>
          </p:nvSpPr>
          <p:spPr>
            <a:xfrm>
              <a:off x="5299450" y="29272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3"/>
                  </a:moveTo>
                  <a:cubicBezTo>
                    <a:pt x="1668" y="846"/>
                    <a:pt x="25" y="1"/>
                    <a:pt x="1" y="10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8"/>
            <p:cNvSpPr/>
            <p:nvPr/>
          </p:nvSpPr>
          <p:spPr>
            <a:xfrm>
              <a:off x="774775" y="3144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80" y="167"/>
                    <a:pt x="442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0" name="Google Shape;16630;p8"/>
            <p:cNvSpPr/>
            <p:nvPr/>
          </p:nvSpPr>
          <p:spPr>
            <a:xfrm>
              <a:off x="2782775" y="306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2" y="191"/>
                    <a:pt x="191" y="250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1" name="Google Shape;16631;p8"/>
            <p:cNvSpPr/>
            <p:nvPr/>
          </p:nvSpPr>
          <p:spPr>
            <a:xfrm>
              <a:off x="5739700" y="301050"/>
              <a:ext cx="17875" cy="8675"/>
            </a:xfrm>
            <a:custGeom>
              <a:avLst/>
              <a:gdLst/>
              <a:ahLst/>
              <a:cxnLst/>
              <a:rect l="l" t="t" r="r" b="b"/>
              <a:pathLst>
                <a:path w="715" h="347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429" y="346"/>
                  </a:lnTo>
                  <a:cubicBezTo>
                    <a:pt x="441" y="203"/>
                    <a:pt x="715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8"/>
            <p:cNvSpPr/>
            <p:nvPr/>
          </p:nvSpPr>
          <p:spPr>
            <a:xfrm>
              <a:off x="5489650" y="30075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30" y="120"/>
                    <a:pt x="394" y="37"/>
                    <a:pt x="215" y="1"/>
                  </a:cubicBezTo>
                  <a:cubicBezTo>
                    <a:pt x="215" y="120"/>
                    <a:pt x="37" y="132"/>
                    <a:pt x="1" y="227"/>
                  </a:cubicBezTo>
                  <a:cubicBezTo>
                    <a:pt x="215" y="227"/>
                    <a:pt x="251" y="311"/>
                    <a:pt x="430" y="334"/>
                  </a:cubicBezTo>
                  <a:cubicBezTo>
                    <a:pt x="430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3" name="Google Shape;16633;p8"/>
            <p:cNvSpPr/>
            <p:nvPr/>
          </p:nvSpPr>
          <p:spPr>
            <a:xfrm>
              <a:off x="3095325" y="3061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31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4" name="Google Shape;16634;p8"/>
            <p:cNvSpPr/>
            <p:nvPr/>
          </p:nvSpPr>
          <p:spPr>
            <a:xfrm>
              <a:off x="1989525" y="303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5" name="Google Shape;16635;p8"/>
            <p:cNvSpPr/>
            <p:nvPr/>
          </p:nvSpPr>
          <p:spPr>
            <a:xfrm>
              <a:off x="6649925" y="3031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4"/>
                    <a:pt x="108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8"/>
            <p:cNvSpPr/>
            <p:nvPr/>
          </p:nvSpPr>
          <p:spPr>
            <a:xfrm>
              <a:off x="459575" y="303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7" name="Google Shape;16637;p8"/>
            <p:cNvSpPr/>
            <p:nvPr/>
          </p:nvSpPr>
          <p:spPr>
            <a:xfrm>
              <a:off x="5612000" y="3004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24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67" y="167"/>
                    <a:pt x="429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8" name="Google Shape;16638;p8"/>
            <p:cNvSpPr/>
            <p:nvPr/>
          </p:nvSpPr>
          <p:spPr>
            <a:xfrm>
              <a:off x="5405425" y="295400"/>
              <a:ext cx="19075" cy="5675"/>
            </a:xfrm>
            <a:custGeom>
              <a:avLst/>
              <a:gdLst/>
              <a:ahLst/>
              <a:cxnLst/>
              <a:rect l="l" t="t" r="r" b="b"/>
              <a:pathLst>
                <a:path w="763" h="227" extrusionOk="0">
                  <a:moveTo>
                    <a:pt x="536" y="227"/>
                  </a:moveTo>
                  <a:cubicBezTo>
                    <a:pt x="536" y="108"/>
                    <a:pt x="715" y="96"/>
                    <a:pt x="763" y="13"/>
                  </a:cubicBezTo>
                  <a:cubicBezTo>
                    <a:pt x="417" y="24"/>
                    <a:pt x="1" y="1"/>
                    <a:pt x="10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9" name="Google Shape;16639;p8"/>
            <p:cNvSpPr/>
            <p:nvPr/>
          </p:nvSpPr>
          <p:spPr>
            <a:xfrm>
              <a:off x="5000325" y="2921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4"/>
                  </a:moveTo>
                  <a:cubicBezTo>
                    <a:pt x="226" y="84"/>
                    <a:pt x="48" y="1"/>
                    <a:pt x="12" y="144"/>
                  </a:cubicBezTo>
                  <a:cubicBezTo>
                    <a:pt x="0" y="203"/>
                    <a:pt x="179" y="263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0" name="Google Shape;16640;p8"/>
            <p:cNvSpPr/>
            <p:nvPr/>
          </p:nvSpPr>
          <p:spPr>
            <a:xfrm>
              <a:off x="4603550" y="2900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1" name="Google Shape;16641;p8"/>
            <p:cNvSpPr/>
            <p:nvPr/>
          </p:nvSpPr>
          <p:spPr>
            <a:xfrm>
              <a:off x="1927025" y="291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45" y="37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2" name="Google Shape;16642;p8"/>
            <p:cNvSpPr/>
            <p:nvPr/>
          </p:nvSpPr>
          <p:spPr>
            <a:xfrm>
              <a:off x="684600" y="2870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03"/>
                    <a:pt x="239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3" name="Google Shape;16643;p8"/>
            <p:cNvSpPr/>
            <p:nvPr/>
          </p:nvSpPr>
          <p:spPr>
            <a:xfrm>
              <a:off x="4366900" y="2835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4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4" name="Google Shape;16644;p8"/>
            <p:cNvSpPr/>
            <p:nvPr/>
          </p:nvSpPr>
          <p:spPr>
            <a:xfrm>
              <a:off x="1802600" y="278725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96" y="215"/>
                  </a:moveTo>
                  <a:cubicBezTo>
                    <a:pt x="381" y="215"/>
                    <a:pt x="393" y="370"/>
                    <a:pt x="750" y="334"/>
                  </a:cubicBezTo>
                  <a:cubicBezTo>
                    <a:pt x="1072" y="49"/>
                    <a:pt x="0" y="1"/>
                    <a:pt x="96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5" name="Google Shape;16645;p8"/>
            <p:cNvSpPr/>
            <p:nvPr/>
          </p:nvSpPr>
          <p:spPr>
            <a:xfrm>
              <a:off x="3932325" y="2808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20" y="131"/>
                  </a:moveTo>
                  <a:cubicBezTo>
                    <a:pt x="179" y="155"/>
                    <a:pt x="453" y="72"/>
                    <a:pt x="334" y="12"/>
                  </a:cubicBezTo>
                  <a:cubicBezTo>
                    <a:pt x="274" y="0"/>
                    <a:pt x="0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6" name="Google Shape;16646;p8"/>
            <p:cNvSpPr/>
            <p:nvPr/>
          </p:nvSpPr>
          <p:spPr>
            <a:xfrm>
              <a:off x="3440600" y="278150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8"/>
                    <a:pt x="381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7" name="Google Shape;16647;p8"/>
            <p:cNvSpPr/>
            <p:nvPr/>
          </p:nvSpPr>
          <p:spPr>
            <a:xfrm>
              <a:off x="1212650" y="2784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67" y="95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8" name="Google Shape;16648;p8"/>
            <p:cNvSpPr/>
            <p:nvPr/>
          </p:nvSpPr>
          <p:spPr>
            <a:xfrm>
              <a:off x="800375" y="269800"/>
              <a:ext cx="21475" cy="11650"/>
            </a:xfrm>
            <a:custGeom>
              <a:avLst/>
              <a:gdLst/>
              <a:ahLst/>
              <a:cxnLst/>
              <a:rect l="l" t="t" r="r" b="b"/>
              <a:pathLst>
                <a:path w="859" h="466" extrusionOk="0">
                  <a:moveTo>
                    <a:pt x="608" y="465"/>
                  </a:moveTo>
                  <a:cubicBezTo>
                    <a:pt x="739" y="465"/>
                    <a:pt x="858" y="453"/>
                    <a:pt x="822" y="346"/>
                  </a:cubicBezTo>
                  <a:cubicBezTo>
                    <a:pt x="453" y="346"/>
                    <a:pt x="691" y="36"/>
                    <a:pt x="382" y="1"/>
                  </a:cubicBezTo>
                  <a:cubicBezTo>
                    <a:pt x="1" y="227"/>
                    <a:pt x="549" y="227"/>
                    <a:pt x="156" y="453"/>
                  </a:cubicBezTo>
                  <a:cubicBezTo>
                    <a:pt x="322" y="465"/>
                    <a:pt x="453" y="465"/>
                    <a:pt x="608" y="46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9" name="Google Shape;16649;p8"/>
            <p:cNvSpPr/>
            <p:nvPr/>
          </p:nvSpPr>
          <p:spPr>
            <a:xfrm>
              <a:off x="3761175" y="272175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62" y="132"/>
                    <a:pt x="346" y="311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0" name="Google Shape;16650;p8"/>
            <p:cNvSpPr/>
            <p:nvPr/>
          </p:nvSpPr>
          <p:spPr>
            <a:xfrm>
              <a:off x="889675" y="267425"/>
              <a:ext cx="19975" cy="11050"/>
            </a:xfrm>
            <a:custGeom>
              <a:avLst/>
              <a:gdLst/>
              <a:ahLst/>
              <a:cxnLst/>
              <a:rect l="l" t="t" r="r" b="b"/>
              <a:pathLst>
                <a:path w="799" h="442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9" y="191"/>
                    <a:pt x="703" y="12"/>
                    <a:pt x="310" y="0"/>
                  </a:cubicBezTo>
                  <a:cubicBezTo>
                    <a:pt x="239" y="143"/>
                    <a:pt x="1" y="203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1" name="Google Shape;16651;p8"/>
            <p:cNvSpPr/>
            <p:nvPr/>
          </p:nvSpPr>
          <p:spPr>
            <a:xfrm>
              <a:off x="3846600" y="262075"/>
              <a:ext cx="28900" cy="18475"/>
            </a:xfrm>
            <a:custGeom>
              <a:avLst/>
              <a:gdLst/>
              <a:ahLst/>
              <a:cxnLst/>
              <a:rect l="l" t="t" r="r" b="b"/>
              <a:pathLst>
                <a:path w="1156" h="739" extrusionOk="0">
                  <a:moveTo>
                    <a:pt x="1155" y="214"/>
                  </a:moveTo>
                  <a:cubicBezTo>
                    <a:pt x="453" y="286"/>
                    <a:pt x="489" y="0"/>
                    <a:pt x="72" y="214"/>
                  </a:cubicBezTo>
                  <a:cubicBezTo>
                    <a:pt x="0" y="738"/>
                    <a:pt x="1072" y="512"/>
                    <a:pt x="1155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2" name="Google Shape;16652;p8"/>
            <p:cNvSpPr/>
            <p:nvPr/>
          </p:nvSpPr>
          <p:spPr>
            <a:xfrm>
              <a:off x="1157875" y="2695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72"/>
                    <a:pt x="48" y="1"/>
                    <a:pt x="0" y="144"/>
                  </a:cubicBezTo>
                  <a:cubicBezTo>
                    <a:pt x="0" y="191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8"/>
            <p:cNvSpPr/>
            <p:nvPr/>
          </p:nvSpPr>
          <p:spPr>
            <a:xfrm>
              <a:off x="4799400" y="2644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4" name="Google Shape;16654;p8"/>
            <p:cNvSpPr/>
            <p:nvPr/>
          </p:nvSpPr>
          <p:spPr>
            <a:xfrm>
              <a:off x="3923400" y="26445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19"/>
                  </a:lnTo>
                  <a:cubicBezTo>
                    <a:pt x="262" y="119"/>
                    <a:pt x="215" y="24"/>
                    <a:pt x="48" y="0"/>
                  </a:cubicBezTo>
                  <a:cubicBezTo>
                    <a:pt x="60" y="179"/>
                    <a:pt x="0" y="393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5" name="Google Shape;16655;p8"/>
            <p:cNvSpPr/>
            <p:nvPr/>
          </p:nvSpPr>
          <p:spPr>
            <a:xfrm>
              <a:off x="878075" y="266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6" name="Google Shape;16656;p8"/>
            <p:cNvSpPr/>
            <p:nvPr/>
          </p:nvSpPr>
          <p:spPr>
            <a:xfrm>
              <a:off x="7174100" y="260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43"/>
                  </a:moveTo>
                  <a:cubicBezTo>
                    <a:pt x="393" y="1"/>
                    <a:pt x="203" y="60"/>
                    <a:pt x="0" y="143"/>
                  </a:cubicBezTo>
                  <a:cubicBezTo>
                    <a:pt x="12" y="262"/>
                    <a:pt x="393" y="286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7" name="Google Shape;16657;p8"/>
            <p:cNvSpPr/>
            <p:nvPr/>
          </p:nvSpPr>
          <p:spPr>
            <a:xfrm>
              <a:off x="7345550" y="2582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8" name="Google Shape;16658;p8"/>
            <p:cNvSpPr/>
            <p:nvPr/>
          </p:nvSpPr>
          <p:spPr>
            <a:xfrm>
              <a:off x="7280350" y="2582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8" y="167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9" name="Google Shape;16659;p8"/>
            <p:cNvSpPr/>
            <p:nvPr/>
          </p:nvSpPr>
          <p:spPr>
            <a:xfrm>
              <a:off x="7009800" y="246875"/>
              <a:ext cx="17875" cy="11950"/>
            </a:xfrm>
            <a:custGeom>
              <a:avLst/>
              <a:gdLst/>
              <a:ahLst/>
              <a:cxnLst/>
              <a:rect l="l" t="t" r="r" b="b"/>
              <a:pathLst>
                <a:path w="715" h="478" extrusionOk="0">
                  <a:moveTo>
                    <a:pt x="715" y="477"/>
                  </a:moveTo>
                  <a:lnTo>
                    <a:pt x="715" y="25"/>
                  </a:lnTo>
                  <a:cubicBezTo>
                    <a:pt x="131" y="1"/>
                    <a:pt x="0" y="180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0" name="Google Shape;16660;p8"/>
            <p:cNvSpPr/>
            <p:nvPr/>
          </p:nvSpPr>
          <p:spPr>
            <a:xfrm>
              <a:off x="1595425" y="2555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1" y="84"/>
                    <a:pt x="108" y="143"/>
                  </a:cubicBezTo>
                  <a:cubicBezTo>
                    <a:pt x="167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1" name="Google Shape;16661;p8"/>
            <p:cNvSpPr/>
            <p:nvPr/>
          </p:nvSpPr>
          <p:spPr>
            <a:xfrm>
              <a:off x="1576375" y="242125"/>
              <a:ext cx="18475" cy="13725"/>
            </a:xfrm>
            <a:custGeom>
              <a:avLst/>
              <a:gdLst/>
              <a:ahLst/>
              <a:cxnLst/>
              <a:rect l="l" t="t" r="r" b="b"/>
              <a:pathLst>
                <a:path w="739" h="549" extrusionOk="0">
                  <a:moveTo>
                    <a:pt x="1" y="96"/>
                  </a:moveTo>
                  <a:lnTo>
                    <a:pt x="1" y="548"/>
                  </a:lnTo>
                  <a:lnTo>
                    <a:pt x="655" y="548"/>
                  </a:lnTo>
                  <a:cubicBezTo>
                    <a:pt x="715" y="262"/>
                    <a:pt x="739" y="0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2" name="Google Shape;16662;p8"/>
            <p:cNvSpPr/>
            <p:nvPr/>
          </p:nvSpPr>
          <p:spPr>
            <a:xfrm>
              <a:off x="6609450" y="242125"/>
              <a:ext cx="20850" cy="13425"/>
            </a:xfrm>
            <a:custGeom>
              <a:avLst/>
              <a:gdLst/>
              <a:ahLst/>
              <a:cxnLst/>
              <a:rect l="l" t="t" r="r" b="b"/>
              <a:pathLst>
                <a:path w="834" h="537" extrusionOk="0">
                  <a:moveTo>
                    <a:pt x="215" y="0"/>
                  </a:moveTo>
                  <a:cubicBezTo>
                    <a:pt x="227" y="191"/>
                    <a:pt x="167" y="358"/>
                    <a:pt x="0" y="441"/>
                  </a:cubicBezTo>
                  <a:cubicBezTo>
                    <a:pt x="727" y="536"/>
                    <a:pt x="834" y="12"/>
                    <a:pt x="2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8"/>
            <p:cNvSpPr/>
            <p:nvPr/>
          </p:nvSpPr>
          <p:spPr>
            <a:xfrm>
              <a:off x="3283125" y="24717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30" y="144"/>
                  </a:moveTo>
                  <a:cubicBezTo>
                    <a:pt x="430" y="13"/>
                    <a:pt x="60" y="1"/>
                    <a:pt x="1" y="144"/>
                  </a:cubicBezTo>
                  <a:cubicBezTo>
                    <a:pt x="239" y="120"/>
                    <a:pt x="334" y="299"/>
                    <a:pt x="43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8"/>
            <p:cNvSpPr/>
            <p:nvPr/>
          </p:nvSpPr>
          <p:spPr>
            <a:xfrm>
              <a:off x="1416225" y="2498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80" y="167"/>
                    <a:pt x="441" y="71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8"/>
            <p:cNvSpPr/>
            <p:nvPr/>
          </p:nvSpPr>
          <p:spPr>
            <a:xfrm>
              <a:off x="641425" y="2471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44"/>
                  </a:moveTo>
                  <a:cubicBezTo>
                    <a:pt x="227" y="72"/>
                    <a:pt x="49" y="1"/>
                    <a:pt x="1" y="144"/>
                  </a:cubicBezTo>
                  <a:cubicBezTo>
                    <a:pt x="13" y="191"/>
                    <a:pt x="191" y="251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6" name="Google Shape;16666;p8"/>
            <p:cNvSpPr/>
            <p:nvPr/>
          </p:nvSpPr>
          <p:spPr>
            <a:xfrm>
              <a:off x="413725" y="243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70" y="144"/>
                  </a:moveTo>
                  <a:cubicBezTo>
                    <a:pt x="572" y="1"/>
                    <a:pt x="60" y="1"/>
                    <a:pt x="1" y="275"/>
                  </a:cubicBezTo>
                  <a:cubicBezTo>
                    <a:pt x="286" y="406"/>
                    <a:pt x="810" y="418"/>
                    <a:pt x="87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7" name="Google Shape;16667;p8"/>
            <p:cNvSpPr/>
            <p:nvPr/>
          </p:nvSpPr>
          <p:spPr>
            <a:xfrm>
              <a:off x="3464700" y="233500"/>
              <a:ext cx="29200" cy="17275"/>
            </a:xfrm>
            <a:custGeom>
              <a:avLst/>
              <a:gdLst/>
              <a:ahLst/>
              <a:cxnLst/>
              <a:rect l="l" t="t" r="r" b="b"/>
              <a:pathLst>
                <a:path w="1168" h="691" extrusionOk="0">
                  <a:moveTo>
                    <a:pt x="1001" y="691"/>
                  </a:moveTo>
                  <a:cubicBezTo>
                    <a:pt x="1168" y="0"/>
                    <a:pt x="1" y="607"/>
                    <a:pt x="100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8" name="Google Shape;16668;p8"/>
            <p:cNvSpPr/>
            <p:nvPr/>
          </p:nvSpPr>
          <p:spPr>
            <a:xfrm>
              <a:off x="878975" y="242125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72" y="215"/>
                  </a:moveTo>
                  <a:cubicBezTo>
                    <a:pt x="357" y="215"/>
                    <a:pt x="369" y="370"/>
                    <a:pt x="726" y="346"/>
                  </a:cubicBezTo>
                  <a:cubicBezTo>
                    <a:pt x="1072" y="60"/>
                    <a:pt x="0" y="0"/>
                    <a:pt x="72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9" name="Google Shape;16669;p8"/>
            <p:cNvSpPr/>
            <p:nvPr/>
          </p:nvSpPr>
          <p:spPr>
            <a:xfrm>
              <a:off x="5693550" y="2439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0" name="Google Shape;16670;p8"/>
            <p:cNvSpPr/>
            <p:nvPr/>
          </p:nvSpPr>
          <p:spPr>
            <a:xfrm>
              <a:off x="4922025" y="236475"/>
              <a:ext cx="20275" cy="11025"/>
            </a:xfrm>
            <a:custGeom>
              <a:avLst/>
              <a:gdLst/>
              <a:ahLst/>
              <a:cxnLst/>
              <a:rect l="l" t="t" r="r" b="b"/>
              <a:pathLst>
                <a:path w="811" h="441" extrusionOk="0">
                  <a:moveTo>
                    <a:pt x="751" y="441"/>
                  </a:moveTo>
                  <a:cubicBezTo>
                    <a:pt x="810" y="191"/>
                    <a:pt x="691" y="12"/>
                    <a:pt x="322" y="0"/>
                  </a:cubicBezTo>
                  <a:cubicBezTo>
                    <a:pt x="239" y="143"/>
                    <a:pt x="1" y="226"/>
                    <a:pt x="9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1" name="Google Shape;16671;p8"/>
            <p:cNvSpPr/>
            <p:nvPr/>
          </p:nvSpPr>
          <p:spPr>
            <a:xfrm>
              <a:off x="2498525" y="2323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6" y="393"/>
                  </a:moveTo>
                  <a:cubicBezTo>
                    <a:pt x="1250" y="1"/>
                    <a:pt x="0" y="655"/>
                    <a:pt x="726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2" name="Google Shape;16672;p8"/>
            <p:cNvSpPr/>
            <p:nvPr/>
          </p:nvSpPr>
          <p:spPr>
            <a:xfrm>
              <a:off x="1918075" y="233500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45"/>
                  </a:moveTo>
                  <a:lnTo>
                    <a:pt x="477" y="119"/>
                  </a:lnTo>
                  <a:cubicBezTo>
                    <a:pt x="251" y="119"/>
                    <a:pt x="227" y="24"/>
                    <a:pt x="49" y="0"/>
                  </a:cubicBezTo>
                  <a:cubicBezTo>
                    <a:pt x="60" y="179"/>
                    <a:pt x="1" y="393"/>
                    <a:pt x="47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8"/>
            <p:cNvSpPr/>
            <p:nvPr/>
          </p:nvSpPr>
          <p:spPr>
            <a:xfrm>
              <a:off x="1707050" y="239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4" name="Google Shape;16674;p8"/>
            <p:cNvSpPr/>
            <p:nvPr/>
          </p:nvSpPr>
          <p:spPr>
            <a:xfrm>
              <a:off x="3356350" y="2355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5" name="Google Shape;16675;p8"/>
            <p:cNvSpPr/>
            <p:nvPr/>
          </p:nvSpPr>
          <p:spPr>
            <a:xfrm>
              <a:off x="834625" y="2355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6" name="Google Shape;16676;p8"/>
            <p:cNvSpPr/>
            <p:nvPr/>
          </p:nvSpPr>
          <p:spPr>
            <a:xfrm>
              <a:off x="5712300" y="2308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7" name="Google Shape;16677;p8"/>
            <p:cNvSpPr/>
            <p:nvPr/>
          </p:nvSpPr>
          <p:spPr>
            <a:xfrm>
              <a:off x="2690800" y="227825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8" name="Google Shape;16678;p8"/>
            <p:cNvSpPr/>
            <p:nvPr/>
          </p:nvSpPr>
          <p:spPr>
            <a:xfrm>
              <a:off x="1846350" y="225150"/>
              <a:ext cx="26825" cy="9550"/>
            </a:xfrm>
            <a:custGeom>
              <a:avLst/>
              <a:gdLst/>
              <a:ahLst/>
              <a:cxnLst/>
              <a:rect l="l" t="t" r="r" b="b"/>
              <a:pathLst>
                <a:path w="1073" h="382" extrusionOk="0">
                  <a:moveTo>
                    <a:pt x="72" y="227"/>
                  </a:moveTo>
                  <a:cubicBezTo>
                    <a:pt x="358" y="227"/>
                    <a:pt x="370" y="382"/>
                    <a:pt x="727" y="346"/>
                  </a:cubicBezTo>
                  <a:cubicBezTo>
                    <a:pt x="1072" y="60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9" name="Google Shape;16679;p8"/>
            <p:cNvSpPr/>
            <p:nvPr/>
          </p:nvSpPr>
          <p:spPr>
            <a:xfrm>
              <a:off x="2677100" y="227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68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8"/>
            <p:cNvSpPr/>
            <p:nvPr/>
          </p:nvSpPr>
          <p:spPr>
            <a:xfrm>
              <a:off x="1957075" y="227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63" y="37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8"/>
            <p:cNvSpPr/>
            <p:nvPr/>
          </p:nvSpPr>
          <p:spPr>
            <a:xfrm>
              <a:off x="1842475" y="914825"/>
              <a:ext cx="40225" cy="16700"/>
            </a:xfrm>
            <a:custGeom>
              <a:avLst/>
              <a:gdLst/>
              <a:ahLst/>
              <a:cxnLst/>
              <a:rect l="l" t="t" r="r" b="b"/>
              <a:pathLst>
                <a:path w="1609" h="668" extrusionOk="0">
                  <a:moveTo>
                    <a:pt x="227" y="667"/>
                  </a:moveTo>
                  <a:cubicBezTo>
                    <a:pt x="1608" y="584"/>
                    <a:pt x="239" y="1"/>
                    <a:pt x="1" y="322"/>
                  </a:cubicBezTo>
                  <a:cubicBezTo>
                    <a:pt x="275" y="358"/>
                    <a:pt x="251" y="501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2" name="Google Shape;16682;p8"/>
            <p:cNvSpPr/>
            <p:nvPr/>
          </p:nvSpPr>
          <p:spPr>
            <a:xfrm>
              <a:off x="7125575" y="616275"/>
              <a:ext cx="27125" cy="11350"/>
            </a:xfrm>
            <a:custGeom>
              <a:avLst/>
              <a:gdLst/>
              <a:ahLst/>
              <a:cxnLst/>
              <a:rect l="l" t="t" r="r" b="b"/>
              <a:pathLst>
                <a:path w="1085" h="454" extrusionOk="0">
                  <a:moveTo>
                    <a:pt x="1084" y="453"/>
                  </a:moveTo>
                  <a:cubicBezTo>
                    <a:pt x="1013" y="155"/>
                    <a:pt x="525" y="72"/>
                    <a:pt x="1" y="1"/>
                  </a:cubicBezTo>
                  <a:cubicBezTo>
                    <a:pt x="84" y="298"/>
                    <a:pt x="667" y="334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3" name="Google Shape;16683;p8"/>
            <p:cNvSpPr/>
            <p:nvPr/>
          </p:nvSpPr>
          <p:spPr>
            <a:xfrm>
              <a:off x="7380375" y="382625"/>
              <a:ext cx="29500" cy="16675"/>
            </a:xfrm>
            <a:custGeom>
              <a:avLst/>
              <a:gdLst/>
              <a:ahLst/>
              <a:cxnLst/>
              <a:rect l="l" t="t" r="r" b="b"/>
              <a:pathLst>
                <a:path w="1180" h="667" extrusionOk="0">
                  <a:moveTo>
                    <a:pt x="239" y="572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191"/>
                    <a:pt x="0" y="155"/>
                    <a:pt x="23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4" name="Google Shape;16684;p8"/>
            <p:cNvSpPr/>
            <p:nvPr/>
          </p:nvSpPr>
          <p:spPr>
            <a:xfrm>
              <a:off x="858425" y="308200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65" y="394"/>
                  </a:moveTo>
                  <a:cubicBezTo>
                    <a:pt x="548" y="191"/>
                    <a:pt x="739" y="417"/>
                    <a:pt x="1120" y="394"/>
                  </a:cubicBezTo>
                  <a:lnTo>
                    <a:pt x="1120" y="48"/>
                  </a:lnTo>
                  <a:cubicBezTo>
                    <a:pt x="703" y="1"/>
                    <a:pt x="1" y="358"/>
                    <a:pt x="46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5" name="Google Shape;16685;p8"/>
            <p:cNvSpPr/>
            <p:nvPr/>
          </p:nvSpPr>
          <p:spPr>
            <a:xfrm>
              <a:off x="837600" y="242725"/>
              <a:ext cx="29775" cy="11625"/>
            </a:xfrm>
            <a:custGeom>
              <a:avLst/>
              <a:gdLst/>
              <a:ahLst/>
              <a:cxnLst/>
              <a:rect l="l" t="t" r="r" b="b"/>
              <a:pathLst>
                <a:path w="1191" h="465" extrusionOk="0">
                  <a:moveTo>
                    <a:pt x="1084" y="322"/>
                  </a:moveTo>
                  <a:cubicBezTo>
                    <a:pt x="655" y="322"/>
                    <a:pt x="798" y="0"/>
                    <a:pt x="203" y="96"/>
                  </a:cubicBezTo>
                  <a:cubicBezTo>
                    <a:pt x="0" y="357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8"/>
            <p:cNvSpPr/>
            <p:nvPr/>
          </p:nvSpPr>
          <p:spPr>
            <a:xfrm>
              <a:off x="7044325" y="1981025"/>
              <a:ext cx="11025" cy="6875"/>
            </a:xfrm>
            <a:custGeom>
              <a:avLst/>
              <a:gdLst/>
              <a:ahLst/>
              <a:cxnLst/>
              <a:rect l="l" t="t" r="r" b="b"/>
              <a:pathLst>
                <a:path w="441" h="275" extrusionOk="0">
                  <a:moveTo>
                    <a:pt x="441" y="144"/>
                  </a:moveTo>
                  <a:cubicBezTo>
                    <a:pt x="393" y="1"/>
                    <a:pt x="203" y="60"/>
                    <a:pt x="0" y="144"/>
                  </a:cubicBezTo>
                  <a:cubicBezTo>
                    <a:pt x="0" y="239"/>
                    <a:pt x="381" y="274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8"/>
            <p:cNvSpPr/>
            <p:nvPr/>
          </p:nvSpPr>
          <p:spPr>
            <a:xfrm>
              <a:off x="6568675" y="19837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55" y="167"/>
                    <a:pt x="429" y="72"/>
                    <a:pt x="322" y="13"/>
                  </a:cubicBezTo>
                  <a:cubicBezTo>
                    <a:pt x="262" y="1"/>
                    <a:pt x="0" y="72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8" name="Google Shape;16688;p8"/>
            <p:cNvSpPr/>
            <p:nvPr/>
          </p:nvSpPr>
          <p:spPr>
            <a:xfrm>
              <a:off x="2760750" y="198162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191"/>
                    <a:pt x="251" y="262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9" name="Google Shape;16689;p8"/>
            <p:cNvSpPr/>
            <p:nvPr/>
          </p:nvSpPr>
          <p:spPr>
            <a:xfrm>
              <a:off x="288725" y="19816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95" y="84"/>
                    <a:pt x="0" y="215"/>
                  </a:cubicBezTo>
                  <a:cubicBezTo>
                    <a:pt x="345" y="203"/>
                    <a:pt x="762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0" name="Google Shape;16690;p8"/>
            <p:cNvSpPr/>
            <p:nvPr/>
          </p:nvSpPr>
          <p:spPr>
            <a:xfrm>
              <a:off x="2307425" y="19807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84"/>
                    <a:pt x="131" y="132"/>
                  </a:cubicBezTo>
                  <a:cubicBezTo>
                    <a:pt x="191" y="179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1" name="Google Shape;16691;p8"/>
            <p:cNvSpPr/>
            <p:nvPr/>
          </p:nvSpPr>
          <p:spPr>
            <a:xfrm>
              <a:off x="5639075" y="19777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80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2" name="Google Shape;16692;p8"/>
            <p:cNvSpPr/>
            <p:nvPr/>
          </p:nvSpPr>
          <p:spPr>
            <a:xfrm>
              <a:off x="4302300" y="19777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84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3" name="Google Shape;16693;p8"/>
            <p:cNvSpPr/>
            <p:nvPr/>
          </p:nvSpPr>
          <p:spPr>
            <a:xfrm>
              <a:off x="1641850" y="1964650"/>
              <a:ext cx="31875" cy="14325"/>
            </a:xfrm>
            <a:custGeom>
              <a:avLst/>
              <a:gdLst/>
              <a:ahLst/>
              <a:cxnLst/>
              <a:rect l="l" t="t" r="r" b="b"/>
              <a:pathLst>
                <a:path w="1275" h="573" extrusionOk="0">
                  <a:moveTo>
                    <a:pt x="656" y="1"/>
                  </a:moveTo>
                  <a:cubicBezTo>
                    <a:pt x="465" y="203"/>
                    <a:pt x="144" y="334"/>
                    <a:pt x="1" y="572"/>
                  </a:cubicBezTo>
                  <a:cubicBezTo>
                    <a:pt x="453" y="560"/>
                    <a:pt x="1275" y="167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8"/>
            <p:cNvSpPr/>
            <p:nvPr/>
          </p:nvSpPr>
          <p:spPr>
            <a:xfrm>
              <a:off x="1514475" y="19750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43"/>
                  </a:moveTo>
                  <a:cubicBezTo>
                    <a:pt x="155" y="167"/>
                    <a:pt x="429" y="84"/>
                    <a:pt x="321" y="12"/>
                  </a:cubicBezTo>
                  <a:cubicBezTo>
                    <a:pt x="262" y="1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8"/>
            <p:cNvSpPr/>
            <p:nvPr/>
          </p:nvSpPr>
          <p:spPr>
            <a:xfrm>
              <a:off x="1057850" y="19721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8" y="179"/>
                    <a:pt x="429" y="96"/>
                    <a:pt x="310" y="36"/>
                  </a:cubicBezTo>
                  <a:cubicBezTo>
                    <a:pt x="263" y="0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8"/>
            <p:cNvSpPr/>
            <p:nvPr/>
          </p:nvSpPr>
          <p:spPr>
            <a:xfrm>
              <a:off x="2356825" y="1969725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2"/>
                    <a:pt x="322" y="12"/>
                  </a:cubicBezTo>
                  <a:cubicBezTo>
                    <a:pt x="263" y="0"/>
                    <a:pt x="1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7" name="Google Shape;16697;p8"/>
            <p:cNvSpPr/>
            <p:nvPr/>
          </p:nvSpPr>
          <p:spPr>
            <a:xfrm>
              <a:off x="2462800" y="19646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8" name="Google Shape;16698;p8"/>
            <p:cNvSpPr/>
            <p:nvPr/>
          </p:nvSpPr>
          <p:spPr>
            <a:xfrm>
              <a:off x="5375650" y="19613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9" name="Google Shape;16699;p8"/>
            <p:cNvSpPr/>
            <p:nvPr/>
          </p:nvSpPr>
          <p:spPr>
            <a:xfrm>
              <a:off x="3533175" y="1961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0" name="Google Shape;16700;p8"/>
            <p:cNvSpPr/>
            <p:nvPr/>
          </p:nvSpPr>
          <p:spPr>
            <a:xfrm>
              <a:off x="622975" y="19640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8"/>
            <p:cNvSpPr/>
            <p:nvPr/>
          </p:nvSpPr>
          <p:spPr>
            <a:xfrm>
              <a:off x="4522575" y="19557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20"/>
                  </a:moveTo>
                  <a:cubicBezTo>
                    <a:pt x="429" y="120"/>
                    <a:pt x="405" y="36"/>
                    <a:pt x="227" y="1"/>
                  </a:cubicBezTo>
                  <a:cubicBezTo>
                    <a:pt x="227" y="120"/>
                    <a:pt x="48" y="132"/>
                    <a:pt x="1" y="227"/>
                  </a:cubicBezTo>
                  <a:cubicBezTo>
                    <a:pt x="227" y="227"/>
                    <a:pt x="251" y="322"/>
                    <a:pt x="429" y="346"/>
                  </a:cubicBezTo>
                  <a:cubicBezTo>
                    <a:pt x="429" y="239"/>
                    <a:pt x="608" y="227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8"/>
            <p:cNvSpPr/>
            <p:nvPr/>
          </p:nvSpPr>
          <p:spPr>
            <a:xfrm>
              <a:off x="4024300" y="1955725"/>
              <a:ext cx="26525" cy="16100"/>
            </a:xfrm>
            <a:custGeom>
              <a:avLst/>
              <a:gdLst/>
              <a:ahLst/>
              <a:cxnLst/>
              <a:rect l="l" t="t" r="r" b="b"/>
              <a:pathLst>
                <a:path w="1061" h="644" extrusionOk="0">
                  <a:moveTo>
                    <a:pt x="1013" y="239"/>
                  </a:moveTo>
                  <a:cubicBezTo>
                    <a:pt x="1060" y="167"/>
                    <a:pt x="691" y="1"/>
                    <a:pt x="584" y="24"/>
                  </a:cubicBezTo>
                  <a:cubicBezTo>
                    <a:pt x="1" y="108"/>
                    <a:pt x="715" y="644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8"/>
            <p:cNvSpPr/>
            <p:nvPr/>
          </p:nvSpPr>
          <p:spPr>
            <a:xfrm>
              <a:off x="528025" y="1946800"/>
              <a:ext cx="31575" cy="15500"/>
            </a:xfrm>
            <a:custGeom>
              <a:avLst/>
              <a:gdLst/>
              <a:ahLst/>
              <a:cxnLst/>
              <a:rect l="l" t="t" r="r" b="b"/>
              <a:pathLst>
                <a:path w="1263" h="620" extrusionOk="0">
                  <a:moveTo>
                    <a:pt x="858" y="477"/>
                  </a:moveTo>
                  <a:cubicBezTo>
                    <a:pt x="1263" y="108"/>
                    <a:pt x="84" y="0"/>
                    <a:pt x="1" y="250"/>
                  </a:cubicBezTo>
                  <a:cubicBezTo>
                    <a:pt x="346" y="322"/>
                    <a:pt x="179" y="620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8"/>
            <p:cNvSpPr/>
            <p:nvPr/>
          </p:nvSpPr>
          <p:spPr>
            <a:xfrm>
              <a:off x="848600" y="1936075"/>
              <a:ext cx="39625" cy="18200"/>
            </a:xfrm>
            <a:custGeom>
              <a:avLst/>
              <a:gdLst/>
              <a:ahLst/>
              <a:cxnLst/>
              <a:rect l="l" t="t" r="r" b="b"/>
              <a:pathLst>
                <a:path w="1585" h="728" extrusionOk="0">
                  <a:moveTo>
                    <a:pt x="1299" y="679"/>
                  </a:moveTo>
                  <a:cubicBezTo>
                    <a:pt x="1477" y="548"/>
                    <a:pt x="1584" y="382"/>
                    <a:pt x="1525" y="120"/>
                  </a:cubicBezTo>
                  <a:cubicBezTo>
                    <a:pt x="810" y="179"/>
                    <a:pt x="513" y="48"/>
                    <a:pt x="1" y="1"/>
                  </a:cubicBezTo>
                  <a:cubicBezTo>
                    <a:pt x="263" y="334"/>
                    <a:pt x="346" y="727"/>
                    <a:pt x="1299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8"/>
            <p:cNvSpPr/>
            <p:nvPr/>
          </p:nvSpPr>
          <p:spPr>
            <a:xfrm>
              <a:off x="1138225" y="1933400"/>
              <a:ext cx="56875" cy="14625"/>
            </a:xfrm>
            <a:custGeom>
              <a:avLst/>
              <a:gdLst/>
              <a:ahLst/>
              <a:cxnLst/>
              <a:rect l="l" t="t" r="r" b="b"/>
              <a:pathLst>
                <a:path w="2275" h="585" extrusionOk="0">
                  <a:moveTo>
                    <a:pt x="798" y="572"/>
                  </a:moveTo>
                  <a:cubicBezTo>
                    <a:pt x="739" y="167"/>
                    <a:pt x="2275" y="584"/>
                    <a:pt x="1894" y="1"/>
                  </a:cubicBezTo>
                  <a:cubicBezTo>
                    <a:pt x="1274" y="60"/>
                    <a:pt x="763" y="167"/>
                    <a:pt x="143" y="227"/>
                  </a:cubicBezTo>
                  <a:cubicBezTo>
                    <a:pt x="1" y="536"/>
                    <a:pt x="608" y="453"/>
                    <a:pt x="79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6" name="Google Shape;16706;p8"/>
            <p:cNvSpPr/>
            <p:nvPr/>
          </p:nvSpPr>
          <p:spPr>
            <a:xfrm>
              <a:off x="5481625" y="19414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7" y="167"/>
                    <a:pt x="441" y="83"/>
                    <a:pt x="334" y="24"/>
                  </a:cubicBezTo>
                  <a:cubicBezTo>
                    <a:pt x="274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7" name="Google Shape;16707;p8"/>
            <p:cNvSpPr/>
            <p:nvPr/>
          </p:nvSpPr>
          <p:spPr>
            <a:xfrm>
              <a:off x="5419125" y="19363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8" name="Google Shape;16708;p8"/>
            <p:cNvSpPr/>
            <p:nvPr/>
          </p:nvSpPr>
          <p:spPr>
            <a:xfrm>
              <a:off x="4332375" y="19357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93" y="1"/>
                    <a:pt x="191" y="60"/>
                    <a:pt x="0" y="132"/>
                  </a:cubicBezTo>
                  <a:cubicBezTo>
                    <a:pt x="0" y="251"/>
                    <a:pt x="370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9" name="Google Shape;16709;p8"/>
            <p:cNvSpPr/>
            <p:nvPr/>
          </p:nvSpPr>
          <p:spPr>
            <a:xfrm>
              <a:off x="6521050" y="1925375"/>
              <a:ext cx="35150" cy="16675"/>
            </a:xfrm>
            <a:custGeom>
              <a:avLst/>
              <a:gdLst/>
              <a:ahLst/>
              <a:cxnLst/>
              <a:rect l="l" t="t" r="r" b="b"/>
              <a:pathLst>
                <a:path w="1406" h="667" extrusionOk="0">
                  <a:moveTo>
                    <a:pt x="715" y="0"/>
                  </a:moveTo>
                  <a:cubicBezTo>
                    <a:pt x="679" y="203"/>
                    <a:pt x="0" y="72"/>
                    <a:pt x="60" y="345"/>
                  </a:cubicBezTo>
                  <a:cubicBezTo>
                    <a:pt x="441" y="667"/>
                    <a:pt x="1405" y="17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0" name="Google Shape;16710;p8"/>
            <p:cNvSpPr/>
            <p:nvPr/>
          </p:nvSpPr>
          <p:spPr>
            <a:xfrm>
              <a:off x="5476275" y="19328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19" y="132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1" name="Google Shape;16711;p8"/>
            <p:cNvSpPr/>
            <p:nvPr/>
          </p:nvSpPr>
          <p:spPr>
            <a:xfrm>
              <a:off x="7364900" y="19280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2" name="Google Shape;16712;p8"/>
            <p:cNvSpPr/>
            <p:nvPr/>
          </p:nvSpPr>
          <p:spPr>
            <a:xfrm>
              <a:off x="4811600" y="191792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393" y="620"/>
                  </a:moveTo>
                  <a:cubicBezTo>
                    <a:pt x="465" y="477"/>
                    <a:pt x="703" y="405"/>
                    <a:pt x="608" y="179"/>
                  </a:cubicBezTo>
                  <a:cubicBezTo>
                    <a:pt x="1" y="1"/>
                    <a:pt x="1" y="667"/>
                    <a:pt x="393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8"/>
            <p:cNvSpPr/>
            <p:nvPr/>
          </p:nvSpPr>
          <p:spPr>
            <a:xfrm>
              <a:off x="4470775" y="19271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4" name="Google Shape;16714;p8"/>
            <p:cNvSpPr/>
            <p:nvPr/>
          </p:nvSpPr>
          <p:spPr>
            <a:xfrm>
              <a:off x="2202350" y="191792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405"/>
                  </a:moveTo>
                  <a:cubicBezTo>
                    <a:pt x="536" y="715"/>
                    <a:pt x="1477" y="405"/>
                    <a:pt x="1501" y="179"/>
                  </a:cubicBezTo>
                  <a:cubicBezTo>
                    <a:pt x="1060" y="251"/>
                    <a:pt x="0" y="1"/>
                    <a:pt x="191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5" name="Google Shape;16715;p8"/>
            <p:cNvSpPr/>
            <p:nvPr/>
          </p:nvSpPr>
          <p:spPr>
            <a:xfrm>
              <a:off x="1336175" y="191257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488" y="512"/>
                  </a:moveTo>
                  <a:cubicBezTo>
                    <a:pt x="834" y="345"/>
                    <a:pt x="726" y="0"/>
                    <a:pt x="60" y="60"/>
                  </a:cubicBezTo>
                  <a:cubicBezTo>
                    <a:pt x="0" y="322"/>
                    <a:pt x="119" y="476"/>
                    <a:pt x="48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6" name="Google Shape;16716;p8"/>
            <p:cNvSpPr/>
            <p:nvPr/>
          </p:nvSpPr>
          <p:spPr>
            <a:xfrm>
              <a:off x="7215175" y="19185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7" name="Google Shape;16717;p8"/>
            <p:cNvSpPr/>
            <p:nvPr/>
          </p:nvSpPr>
          <p:spPr>
            <a:xfrm>
              <a:off x="7258625" y="19161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8" name="Google Shape;16718;p8"/>
            <p:cNvSpPr/>
            <p:nvPr/>
          </p:nvSpPr>
          <p:spPr>
            <a:xfrm>
              <a:off x="5652775" y="1906325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536"/>
                  </a:moveTo>
                  <a:cubicBezTo>
                    <a:pt x="834" y="631"/>
                    <a:pt x="834" y="0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9" name="Google Shape;16719;p8"/>
            <p:cNvSpPr/>
            <p:nvPr/>
          </p:nvSpPr>
          <p:spPr>
            <a:xfrm>
              <a:off x="2266950" y="1913175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60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0" name="Google Shape;16720;p8"/>
            <p:cNvSpPr/>
            <p:nvPr/>
          </p:nvSpPr>
          <p:spPr>
            <a:xfrm>
              <a:off x="882550" y="1897100"/>
              <a:ext cx="32750" cy="19350"/>
            </a:xfrm>
            <a:custGeom>
              <a:avLst/>
              <a:gdLst/>
              <a:ahLst/>
              <a:cxnLst/>
              <a:rect l="l" t="t" r="r" b="b"/>
              <a:pathLst>
                <a:path w="1310" h="774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55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8"/>
            <p:cNvSpPr/>
            <p:nvPr/>
          </p:nvSpPr>
          <p:spPr>
            <a:xfrm>
              <a:off x="5041700" y="19048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8"/>
            <p:cNvSpPr/>
            <p:nvPr/>
          </p:nvSpPr>
          <p:spPr>
            <a:xfrm>
              <a:off x="4978300" y="1902750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1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03"/>
                    <a:pt x="238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8"/>
            <p:cNvSpPr/>
            <p:nvPr/>
          </p:nvSpPr>
          <p:spPr>
            <a:xfrm>
              <a:off x="1294500" y="1892625"/>
              <a:ext cx="16100" cy="14025"/>
            </a:xfrm>
            <a:custGeom>
              <a:avLst/>
              <a:gdLst/>
              <a:ahLst/>
              <a:cxnLst/>
              <a:rect l="l" t="t" r="r" b="b"/>
              <a:pathLst>
                <a:path w="644" h="561" extrusionOk="0">
                  <a:moveTo>
                    <a:pt x="429" y="524"/>
                  </a:moveTo>
                  <a:cubicBezTo>
                    <a:pt x="441" y="441"/>
                    <a:pt x="465" y="381"/>
                    <a:pt x="643" y="405"/>
                  </a:cubicBezTo>
                  <a:lnTo>
                    <a:pt x="643" y="179"/>
                  </a:lnTo>
                  <a:cubicBezTo>
                    <a:pt x="107" y="0"/>
                    <a:pt x="0" y="560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4" name="Google Shape;16724;p8"/>
            <p:cNvSpPr/>
            <p:nvPr/>
          </p:nvSpPr>
          <p:spPr>
            <a:xfrm>
              <a:off x="4340400" y="18991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41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5" name="Google Shape;16725;p8"/>
            <p:cNvSpPr/>
            <p:nvPr/>
          </p:nvSpPr>
          <p:spPr>
            <a:xfrm>
              <a:off x="265500" y="1894125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727" y="345"/>
                  </a:moveTo>
                  <a:lnTo>
                    <a:pt x="727" y="0"/>
                  </a:lnTo>
                  <a:lnTo>
                    <a:pt x="286" y="0"/>
                  </a:lnTo>
                  <a:cubicBezTo>
                    <a:pt x="274" y="143"/>
                    <a:pt x="0" y="167"/>
                    <a:pt x="84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6" name="Google Shape;16726;p8"/>
            <p:cNvSpPr/>
            <p:nvPr/>
          </p:nvSpPr>
          <p:spPr>
            <a:xfrm>
              <a:off x="6853825" y="18938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8"/>
            <p:cNvSpPr/>
            <p:nvPr/>
          </p:nvSpPr>
          <p:spPr>
            <a:xfrm>
              <a:off x="4370175" y="1888750"/>
              <a:ext cx="18175" cy="14025"/>
            </a:xfrm>
            <a:custGeom>
              <a:avLst/>
              <a:gdLst/>
              <a:ahLst/>
              <a:cxnLst/>
              <a:rect l="l" t="t" r="r" b="b"/>
              <a:pathLst>
                <a:path w="727" h="561" extrusionOk="0">
                  <a:moveTo>
                    <a:pt x="667" y="453"/>
                  </a:moveTo>
                  <a:cubicBezTo>
                    <a:pt x="727" y="203"/>
                    <a:pt x="620" y="36"/>
                    <a:pt x="227" y="1"/>
                  </a:cubicBezTo>
                  <a:cubicBezTo>
                    <a:pt x="274" y="191"/>
                    <a:pt x="1" y="560"/>
                    <a:pt x="66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8"/>
            <p:cNvSpPr/>
            <p:nvPr/>
          </p:nvSpPr>
          <p:spPr>
            <a:xfrm>
              <a:off x="3330175" y="1877450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5"/>
                  </a:moveTo>
                  <a:cubicBezTo>
                    <a:pt x="1810" y="453"/>
                    <a:pt x="715" y="143"/>
                    <a:pt x="83" y="0"/>
                  </a:cubicBezTo>
                  <a:cubicBezTo>
                    <a:pt x="0" y="536"/>
                    <a:pt x="476" y="774"/>
                    <a:pt x="1167" y="9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8"/>
            <p:cNvSpPr/>
            <p:nvPr/>
          </p:nvSpPr>
          <p:spPr>
            <a:xfrm>
              <a:off x="6872875" y="189085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119" y="131"/>
                  </a:moveTo>
                  <a:cubicBezTo>
                    <a:pt x="179" y="155"/>
                    <a:pt x="453" y="71"/>
                    <a:pt x="346" y="24"/>
                  </a:cubicBezTo>
                  <a:cubicBezTo>
                    <a:pt x="274" y="0"/>
                    <a:pt x="0" y="83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0" name="Google Shape;16730;p8"/>
            <p:cNvSpPr/>
            <p:nvPr/>
          </p:nvSpPr>
          <p:spPr>
            <a:xfrm>
              <a:off x="655725" y="1890850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1"/>
                    <a:pt x="322" y="24"/>
                  </a:cubicBezTo>
                  <a:cubicBezTo>
                    <a:pt x="262" y="0"/>
                    <a:pt x="0" y="83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1" name="Google Shape;16731;p8"/>
            <p:cNvSpPr/>
            <p:nvPr/>
          </p:nvSpPr>
          <p:spPr>
            <a:xfrm>
              <a:off x="4302300" y="1887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80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2" name="Google Shape;16732;p8"/>
            <p:cNvSpPr/>
            <p:nvPr/>
          </p:nvSpPr>
          <p:spPr>
            <a:xfrm>
              <a:off x="1506125" y="1878925"/>
              <a:ext cx="27700" cy="15800"/>
            </a:xfrm>
            <a:custGeom>
              <a:avLst/>
              <a:gdLst/>
              <a:ahLst/>
              <a:cxnLst/>
              <a:rect l="l" t="t" r="r" b="b"/>
              <a:pathLst>
                <a:path w="1108" h="632" extrusionOk="0">
                  <a:moveTo>
                    <a:pt x="882" y="501"/>
                  </a:moveTo>
                  <a:cubicBezTo>
                    <a:pt x="1108" y="215"/>
                    <a:pt x="155" y="1"/>
                    <a:pt x="1" y="275"/>
                  </a:cubicBezTo>
                  <a:cubicBezTo>
                    <a:pt x="346" y="322"/>
                    <a:pt x="191" y="632"/>
                    <a:pt x="882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3" name="Google Shape;16733;p8"/>
            <p:cNvSpPr/>
            <p:nvPr/>
          </p:nvSpPr>
          <p:spPr>
            <a:xfrm>
              <a:off x="454800" y="18854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7" y="239"/>
                  </a:moveTo>
                  <a:cubicBezTo>
                    <a:pt x="537" y="120"/>
                    <a:pt x="715" y="108"/>
                    <a:pt x="751" y="13"/>
                  </a:cubicBezTo>
                  <a:cubicBezTo>
                    <a:pt x="417" y="36"/>
                    <a:pt x="1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8"/>
            <p:cNvSpPr/>
            <p:nvPr/>
          </p:nvSpPr>
          <p:spPr>
            <a:xfrm>
              <a:off x="2223475" y="18854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75" y="48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8"/>
            <p:cNvSpPr/>
            <p:nvPr/>
          </p:nvSpPr>
          <p:spPr>
            <a:xfrm>
              <a:off x="1726400" y="18851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68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6" name="Google Shape;16736;p8"/>
            <p:cNvSpPr/>
            <p:nvPr/>
          </p:nvSpPr>
          <p:spPr>
            <a:xfrm>
              <a:off x="5737025" y="18735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5"/>
                  </a:moveTo>
                  <a:cubicBezTo>
                    <a:pt x="179" y="179"/>
                    <a:pt x="441" y="96"/>
                    <a:pt x="345" y="36"/>
                  </a:cubicBezTo>
                  <a:cubicBezTo>
                    <a:pt x="262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7" name="Google Shape;16737;p8"/>
            <p:cNvSpPr/>
            <p:nvPr/>
          </p:nvSpPr>
          <p:spPr>
            <a:xfrm>
              <a:off x="4544000" y="1866125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1" y="108"/>
                  </a:moveTo>
                  <a:lnTo>
                    <a:pt x="1" y="334"/>
                  </a:lnTo>
                  <a:cubicBezTo>
                    <a:pt x="406" y="715"/>
                    <a:pt x="1072" y="1"/>
                    <a:pt x="1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8" name="Google Shape;16738;p8"/>
            <p:cNvSpPr/>
            <p:nvPr/>
          </p:nvSpPr>
          <p:spPr>
            <a:xfrm>
              <a:off x="3715325" y="18738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41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9" name="Google Shape;16739;p8"/>
            <p:cNvSpPr/>
            <p:nvPr/>
          </p:nvSpPr>
          <p:spPr>
            <a:xfrm>
              <a:off x="2168425" y="1868800"/>
              <a:ext cx="17275" cy="9850"/>
            </a:xfrm>
            <a:custGeom>
              <a:avLst/>
              <a:gdLst/>
              <a:ahLst/>
              <a:cxnLst/>
              <a:rect l="l" t="t" r="r" b="b"/>
              <a:pathLst>
                <a:path w="691" h="394" extrusionOk="0">
                  <a:moveTo>
                    <a:pt x="464" y="346"/>
                  </a:moveTo>
                  <a:cubicBezTo>
                    <a:pt x="441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80"/>
                    <a:pt x="0" y="394"/>
                    <a:pt x="46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8"/>
            <p:cNvSpPr/>
            <p:nvPr/>
          </p:nvSpPr>
          <p:spPr>
            <a:xfrm>
              <a:off x="4340400" y="18709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1" name="Google Shape;16741;p8"/>
            <p:cNvSpPr/>
            <p:nvPr/>
          </p:nvSpPr>
          <p:spPr>
            <a:xfrm>
              <a:off x="2625625" y="1867925"/>
              <a:ext cx="11025" cy="8050"/>
            </a:xfrm>
            <a:custGeom>
              <a:avLst/>
              <a:gdLst/>
              <a:ahLst/>
              <a:cxnLst/>
              <a:rect l="l" t="t" r="r" b="b"/>
              <a:pathLst>
                <a:path w="441" h="322" extrusionOk="0">
                  <a:moveTo>
                    <a:pt x="441" y="155"/>
                  </a:moveTo>
                  <a:cubicBezTo>
                    <a:pt x="441" y="36"/>
                    <a:pt x="48" y="0"/>
                    <a:pt x="0" y="155"/>
                  </a:cubicBezTo>
                  <a:cubicBezTo>
                    <a:pt x="238" y="131"/>
                    <a:pt x="345" y="322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2" name="Google Shape;16742;p8"/>
            <p:cNvSpPr/>
            <p:nvPr/>
          </p:nvSpPr>
          <p:spPr>
            <a:xfrm>
              <a:off x="2560725" y="18691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3" name="Google Shape;16743;p8"/>
            <p:cNvSpPr/>
            <p:nvPr/>
          </p:nvSpPr>
          <p:spPr>
            <a:xfrm>
              <a:off x="2190150" y="1866125"/>
              <a:ext cx="16975" cy="8975"/>
            </a:xfrm>
            <a:custGeom>
              <a:avLst/>
              <a:gdLst/>
              <a:ahLst/>
              <a:cxnLst/>
              <a:rect l="l" t="t" r="r" b="b"/>
              <a:pathLst>
                <a:path w="679" h="359" extrusionOk="0">
                  <a:moveTo>
                    <a:pt x="679" y="346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39"/>
                    <a:pt x="203" y="358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4" name="Google Shape;16744;p8"/>
            <p:cNvSpPr/>
            <p:nvPr/>
          </p:nvSpPr>
          <p:spPr>
            <a:xfrm>
              <a:off x="1701975" y="1865550"/>
              <a:ext cx="5400" cy="6550"/>
            </a:xfrm>
            <a:custGeom>
              <a:avLst/>
              <a:gdLst/>
              <a:ahLst/>
              <a:cxnLst/>
              <a:rect l="l" t="t" r="r" b="b"/>
              <a:pathLst>
                <a:path w="216" h="262" extrusionOk="0">
                  <a:moveTo>
                    <a:pt x="215" y="131"/>
                  </a:moveTo>
                  <a:cubicBezTo>
                    <a:pt x="215" y="71"/>
                    <a:pt x="37" y="0"/>
                    <a:pt x="1" y="131"/>
                  </a:cubicBezTo>
                  <a:cubicBezTo>
                    <a:pt x="1" y="202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5" name="Google Shape;16745;p8"/>
            <p:cNvSpPr/>
            <p:nvPr/>
          </p:nvSpPr>
          <p:spPr>
            <a:xfrm>
              <a:off x="7158325" y="18631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6" name="Google Shape;16746;p8"/>
            <p:cNvSpPr/>
            <p:nvPr/>
          </p:nvSpPr>
          <p:spPr>
            <a:xfrm>
              <a:off x="4628550" y="18598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6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7" name="Google Shape;16747;p8"/>
            <p:cNvSpPr/>
            <p:nvPr/>
          </p:nvSpPr>
          <p:spPr>
            <a:xfrm>
              <a:off x="2180025" y="18545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6"/>
                  </a:moveTo>
                  <a:cubicBezTo>
                    <a:pt x="429" y="227"/>
                    <a:pt x="608" y="215"/>
                    <a:pt x="655" y="120"/>
                  </a:cubicBezTo>
                  <a:cubicBezTo>
                    <a:pt x="429" y="120"/>
                    <a:pt x="393" y="36"/>
                    <a:pt x="227" y="0"/>
                  </a:cubicBezTo>
                  <a:cubicBezTo>
                    <a:pt x="227" y="120"/>
                    <a:pt x="36" y="131"/>
                    <a:pt x="0" y="227"/>
                  </a:cubicBezTo>
                  <a:cubicBezTo>
                    <a:pt x="227" y="239"/>
                    <a:pt x="262" y="33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8" name="Google Shape;16748;p8"/>
            <p:cNvSpPr/>
            <p:nvPr/>
          </p:nvSpPr>
          <p:spPr>
            <a:xfrm>
              <a:off x="1625500" y="1847975"/>
              <a:ext cx="23225" cy="17600"/>
            </a:xfrm>
            <a:custGeom>
              <a:avLst/>
              <a:gdLst/>
              <a:ahLst/>
              <a:cxnLst/>
              <a:rect l="l" t="t" r="r" b="b"/>
              <a:pathLst>
                <a:path w="929" h="704" extrusionOk="0">
                  <a:moveTo>
                    <a:pt x="881" y="608"/>
                  </a:moveTo>
                  <a:cubicBezTo>
                    <a:pt x="929" y="286"/>
                    <a:pt x="917" y="1"/>
                    <a:pt x="226" y="36"/>
                  </a:cubicBezTo>
                  <a:cubicBezTo>
                    <a:pt x="226" y="191"/>
                    <a:pt x="119" y="298"/>
                    <a:pt x="0" y="382"/>
                  </a:cubicBezTo>
                  <a:cubicBezTo>
                    <a:pt x="441" y="382"/>
                    <a:pt x="286" y="703"/>
                    <a:pt x="881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9" name="Google Shape;16749;p8"/>
            <p:cNvSpPr/>
            <p:nvPr/>
          </p:nvSpPr>
          <p:spPr>
            <a:xfrm>
              <a:off x="7155650" y="1856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0" name="Google Shape;16750;p8"/>
            <p:cNvSpPr/>
            <p:nvPr/>
          </p:nvSpPr>
          <p:spPr>
            <a:xfrm>
              <a:off x="6987175" y="1856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4"/>
                  </a:moveTo>
                  <a:cubicBezTo>
                    <a:pt x="167" y="179"/>
                    <a:pt x="429" y="84"/>
                    <a:pt x="322" y="25"/>
                  </a:cubicBezTo>
                  <a:cubicBezTo>
                    <a:pt x="262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1" name="Google Shape;16751;p8"/>
            <p:cNvSpPr/>
            <p:nvPr/>
          </p:nvSpPr>
          <p:spPr>
            <a:xfrm>
              <a:off x="4441025" y="1854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5" y="60"/>
                    <a:pt x="36" y="0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2" name="Google Shape;16752;p8"/>
            <p:cNvSpPr/>
            <p:nvPr/>
          </p:nvSpPr>
          <p:spPr>
            <a:xfrm>
              <a:off x="2729200" y="184500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01"/>
                  </a:moveTo>
                  <a:cubicBezTo>
                    <a:pt x="441" y="429"/>
                    <a:pt x="465" y="370"/>
                    <a:pt x="655" y="381"/>
                  </a:cubicBezTo>
                  <a:lnTo>
                    <a:pt x="655" y="155"/>
                  </a:lnTo>
                  <a:cubicBezTo>
                    <a:pt x="119" y="0"/>
                    <a:pt x="0" y="548"/>
                    <a:pt x="42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3" name="Google Shape;16753;p8"/>
            <p:cNvSpPr/>
            <p:nvPr/>
          </p:nvSpPr>
          <p:spPr>
            <a:xfrm>
              <a:off x="6560325" y="18521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79" y="84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4" name="Google Shape;16754;p8"/>
            <p:cNvSpPr/>
            <p:nvPr/>
          </p:nvSpPr>
          <p:spPr>
            <a:xfrm>
              <a:off x="4533300" y="18456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84"/>
                    <a:pt x="48" y="0"/>
                    <a:pt x="0" y="131"/>
                  </a:cubicBezTo>
                  <a:cubicBezTo>
                    <a:pt x="0" y="215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5" name="Google Shape;16755;p8"/>
            <p:cNvSpPr/>
            <p:nvPr/>
          </p:nvSpPr>
          <p:spPr>
            <a:xfrm>
              <a:off x="1346275" y="1843500"/>
              <a:ext cx="18500" cy="10750"/>
            </a:xfrm>
            <a:custGeom>
              <a:avLst/>
              <a:gdLst/>
              <a:ahLst/>
              <a:cxnLst/>
              <a:rect l="l" t="t" r="r" b="b"/>
              <a:pathLst>
                <a:path w="740" h="430" extrusionOk="0">
                  <a:moveTo>
                    <a:pt x="739" y="120"/>
                  </a:moveTo>
                  <a:cubicBezTo>
                    <a:pt x="442" y="120"/>
                    <a:pt x="263" y="60"/>
                    <a:pt x="84" y="1"/>
                  </a:cubicBezTo>
                  <a:cubicBezTo>
                    <a:pt x="1" y="358"/>
                    <a:pt x="680" y="430"/>
                    <a:pt x="739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6" name="Google Shape;16756;p8"/>
            <p:cNvSpPr/>
            <p:nvPr/>
          </p:nvSpPr>
          <p:spPr>
            <a:xfrm>
              <a:off x="3519775" y="18456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7" name="Google Shape;16757;p8"/>
            <p:cNvSpPr/>
            <p:nvPr/>
          </p:nvSpPr>
          <p:spPr>
            <a:xfrm>
              <a:off x="1401350" y="1827450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2"/>
                    <a:pt x="977" y="762"/>
                    <a:pt x="1584" y="643"/>
                  </a:cubicBezTo>
                  <a:cubicBezTo>
                    <a:pt x="1406" y="321"/>
                    <a:pt x="1227" y="0"/>
                    <a:pt x="274" y="71"/>
                  </a:cubicBezTo>
                  <a:cubicBezTo>
                    <a:pt x="96" y="214"/>
                    <a:pt x="1" y="393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8" name="Google Shape;16758;p8"/>
            <p:cNvSpPr/>
            <p:nvPr/>
          </p:nvSpPr>
          <p:spPr>
            <a:xfrm>
              <a:off x="1794250" y="18345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9" name="Google Shape;16759;p8"/>
            <p:cNvSpPr/>
            <p:nvPr/>
          </p:nvSpPr>
          <p:spPr>
            <a:xfrm>
              <a:off x="4038875" y="18351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8" y="84"/>
                    <a:pt x="430" y="108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0" name="Google Shape;16760;p8"/>
            <p:cNvSpPr/>
            <p:nvPr/>
          </p:nvSpPr>
          <p:spPr>
            <a:xfrm>
              <a:off x="1870150" y="183190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3" y="191"/>
                    <a:pt x="180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1" name="Google Shape;16761;p8"/>
            <p:cNvSpPr/>
            <p:nvPr/>
          </p:nvSpPr>
          <p:spPr>
            <a:xfrm>
              <a:off x="1546600" y="183457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2"/>
                  </a:moveTo>
                  <a:cubicBezTo>
                    <a:pt x="179" y="156"/>
                    <a:pt x="453" y="72"/>
                    <a:pt x="346" y="13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2" name="Google Shape;16762;p8"/>
            <p:cNvSpPr/>
            <p:nvPr/>
          </p:nvSpPr>
          <p:spPr>
            <a:xfrm>
              <a:off x="4168675" y="1826550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15"/>
                    <a:pt x="238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3" name="Google Shape;16763;p8"/>
            <p:cNvSpPr/>
            <p:nvPr/>
          </p:nvSpPr>
          <p:spPr>
            <a:xfrm>
              <a:off x="3337900" y="18292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96"/>
                    <a:pt x="429" y="120"/>
                    <a:pt x="429" y="0"/>
                  </a:cubicBezTo>
                  <a:cubicBezTo>
                    <a:pt x="251" y="36"/>
                    <a:pt x="1" y="24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4" name="Google Shape;16764;p8"/>
            <p:cNvSpPr/>
            <p:nvPr/>
          </p:nvSpPr>
          <p:spPr>
            <a:xfrm>
              <a:off x="1949050" y="18286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44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5" name="Google Shape;16765;p8"/>
            <p:cNvSpPr/>
            <p:nvPr/>
          </p:nvSpPr>
          <p:spPr>
            <a:xfrm>
              <a:off x="6935675" y="1826550"/>
              <a:ext cx="11050" cy="3300"/>
            </a:xfrm>
            <a:custGeom>
              <a:avLst/>
              <a:gdLst/>
              <a:ahLst/>
              <a:cxnLst/>
              <a:rect l="l" t="t" r="r" b="b"/>
              <a:pathLst>
                <a:path w="442" h="132" extrusionOk="0">
                  <a:moveTo>
                    <a:pt x="441" y="0"/>
                  </a:moveTo>
                  <a:cubicBezTo>
                    <a:pt x="274" y="36"/>
                    <a:pt x="1" y="0"/>
                    <a:pt x="1" y="131"/>
                  </a:cubicBezTo>
                  <a:cubicBezTo>
                    <a:pt x="167" y="96"/>
                    <a:pt x="417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6" name="Google Shape;16766;p8"/>
            <p:cNvSpPr/>
            <p:nvPr/>
          </p:nvSpPr>
          <p:spPr>
            <a:xfrm>
              <a:off x="4571100" y="1817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0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7" name="Google Shape;16767;p8"/>
            <p:cNvSpPr/>
            <p:nvPr/>
          </p:nvSpPr>
          <p:spPr>
            <a:xfrm>
              <a:off x="1837725" y="18182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08"/>
                  </a:cubicBezTo>
                  <a:cubicBezTo>
                    <a:pt x="167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8" name="Google Shape;16768;p8"/>
            <p:cNvSpPr/>
            <p:nvPr/>
          </p:nvSpPr>
          <p:spPr>
            <a:xfrm>
              <a:off x="1381125" y="1814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9" name="Google Shape;16769;p8"/>
            <p:cNvSpPr/>
            <p:nvPr/>
          </p:nvSpPr>
          <p:spPr>
            <a:xfrm>
              <a:off x="3639125" y="181492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56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0" name="Google Shape;16770;p8"/>
            <p:cNvSpPr/>
            <p:nvPr/>
          </p:nvSpPr>
          <p:spPr>
            <a:xfrm>
              <a:off x="2163950" y="1805700"/>
              <a:ext cx="16100" cy="17000"/>
            </a:xfrm>
            <a:custGeom>
              <a:avLst/>
              <a:gdLst/>
              <a:ahLst/>
              <a:cxnLst/>
              <a:rect l="l" t="t" r="r" b="b"/>
              <a:pathLst>
                <a:path w="644" h="680" extrusionOk="0">
                  <a:moveTo>
                    <a:pt x="643" y="168"/>
                  </a:moveTo>
                  <a:cubicBezTo>
                    <a:pt x="0" y="1"/>
                    <a:pt x="0" y="680"/>
                    <a:pt x="643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1" name="Google Shape;16771;p8"/>
            <p:cNvSpPr/>
            <p:nvPr/>
          </p:nvSpPr>
          <p:spPr>
            <a:xfrm>
              <a:off x="5411075" y="1811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32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2" name="Google Shape;16772;p8"/>
            <p:cNvSpPr/>
            <p:nvPr/>
          </p:nvSpPr>
          <p:spPr>
            <a:xfrm>
              <a:off x="5133975" y="18119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25"/>
                  </a:moveTo>
                  <a:cubicBezTo>
                    <a:pt x="262" y="1"/>
                    <a:pt x="0" y="84"/>
                    <a:pt x="95" y="132"/>
                  </a:cubicBezTo>
                  <a:cubicBezTo>
                    <a:pt x="179" y="179"/>
                    <a:pt x="441" y="84"/>
                    <a:pt x="321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3" name="Google Shape;16773;p8"/>
            <p:cNvSpPr/>
            <p:nvPr/>
          </p:nvSpPr>
          <p:spPr>
            <a:xfrm>
              <a:off x="1992500" y="1803925"/>
              <a:ext cx="20550" cy="8650"/>
            </a:xfrm>
            <a:custGeom>
              <a:avLst/>
              <a:gdLst/>
              <a:ahLst/>
              <a:cxnLst/>
              <a:rect l="l" t="t" r="r" b="b"/>
              <a:pathLst>
                <a:path w="822" h="346" extrusionOk="0">
                  <a:moveTo>
                    <a:pt x="120" y="346"/>
                  </a:moveTo>
                  <a:lnTo>
                    <a:pt x="774" y="346"/>
                  </a:lnTo>
                  <a:cubicBezTo>
                    <a:pt x="739" y="215"/>
                    <a:pt x="822" y="24"/>
                    <a:pt x="548" y="0"/>
                  </a:cubicBezTo>
                  <a:cubicBezTo>
                    <a:pt x="536" y="179"/>
                    <a:pt x="0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4" name="Google Shape;16774;p8"/>
            <p:cNvSpPr/>
            <p:nvPr/>
          </p:nvSpPr>
          <p:spPr>
            <a:xfrm>
              <a:off x="2307425" y="18063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31" y="144"/>
                  </a:cubicBezTo>
                  <a:cubicBezTo>
                    <a:pt x="191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5" name="Google Shape;16775;p8"/>
            <p:cNvSpPr/>
            <p:nvPr/>
          </p:nvSpPr>
          <p:spPr>
            <a:xfrm>
              <a:off x="3607575" y="1795000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941" y="476"/>
                  </a:moveTo>
                  <a:lnTo>
                    <a:pt x="941" y="36"/>
                  </a:lnTo>
                  <a:cubicBezTo>
                    <a:pt x="525" y="0"/>
                    <a:pt x="465" y="155"/>
                    <a:pt x="72" y="143"/>
                  </a:cubicBezTo>
                  <a:cubicBezTo>
                    <a:pt x="1" y="441"/>
                    <a:pt x="370" y="512"/>
                    <a:pt x="941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6" name="Google Shape;16776;p8"/>
            <p:cNvSpPr/>
            <p:nvPr/>
          </p:nvSpPr>
          <p:spPr>
            <a:xfrm>
              <a:off x="1315925" y="1797375"/>
              <a:ext cx="21750" cy="11925"/>
            </a:xfrm>
            <a:custGeom>
              <a:avLst/>
              <a:gdLst/>
              <a:ahLst/>
              <a:cxnLst/>
              <a:rect l="l" t="t" r="r" b="b"/>
              <a:pathLst>
                <a:path w="870" h="477" extrusionOk="0">
                  <a:moveTo>
                    <a:pt x="870" y="381"/>
                  </a:moveTo>
                  <a:lnTo>
                    <a:pt x="870" y="48"/>
                  </a:lnTo>
                  <a:cubicBezTo>
                    <a:pt x="536" y="60"/>
                    <a:pt x="60" y="0"/>
                    <a:pt x="1" y="167"/>
                  </a:cubicBezTo>
                  <a:cubicBezTo>
                    <a:pt x="441" y="167"/>
                    <a:pt x="274" y="477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7" name="Google Shape;16777;p8"/>
            <p:cNvSpPr/>
            <p:nvPr/>
          </p:nvSpPr>
          <p:spPr>
            <a:xfrm>
              <a:off x="1663875" y="1786950"/>
              <a:ext cx="32775" cy="17000"/>
            </a:xfrm>
            <a:custGeom>
              <a:avLst/>
              <a:gdLst/>
              <a:ahLst/>
              <a:cxnLst/>
              <a:rect l="l" t="t" r="r" b="b"/>
              <a:pathLst>
                <a:path w="1311" h="680" extrusionOk="0">
                  <a:moveTo>
                    <a:pt x="1" y="239"/>
                  </a:moveTo>
                  <a:cubicBezTo>
                    <a:pt x="239" y="489"/>
                    <a:pt x="596" y="679"/>
                    <a:pt x="1311" y="679"/>
                  </a:cubicBezTo>
                  <a:lnTo>
                    <a:pt x="1311" y="120"/>
                  </a:lnTo>
                  <a:cubicBezTo>
                    <a:pt x="930" y="191"/>
                    <a:pt x="13" y="1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8" name="Google Shape;16778;p8"/>
            <p:cNvSpPr/>
            <p:nvPr/>
          </p:nvSpPr>
          <p:spPr>
            <a:xfrm>
              <a:off x="875700" y="1787250"/>
              <a:ext cx="36325" cy="17300"/>
            </a:xfrm>
            <a:custGeom>
              <a:avLst/>
              <a:gdLst/>
              <a:ahLst/>
              <a:cxnLst/>
              <a:rect l="l" t="t" r="r" b="b"/>
              <a:pathLst>
                <a:path w="1453" h="692" extrusionOk="0">
                  <a:moveTo>
                    <a:pt x="1096" y="1"/>
                  </a:moveTo>
                  <a:cubicBezTo>
                    <a:pt x="405" y="13"/>
                    <a:pt x="48" y="215"/>
                    <a:pt x="0" y="572"/>
                  </a:cubicBezTo>
                  <a:cubicBezTo>
                    <a:pt x="429" y="536"/>
                    <a:pt x="476" y="691"/>
                    <a:pt x="881" y="691"/>
                  </a:cubicBezTo>
                  <a:cubicBezTo>
                    <a:pt x="1024" y="453"/>
                    <a:pt x="1453" y="179"/>
                    <a:pt x="109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9" name="Google Shape;16779;p8"/>
            <p:cNvSpPr/>
            <p:nvPr/>
          </p:nvSpPr>
          <p:spPr>
            <a:xfrm>
              <a:off x="4631225" y="1792900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29" y="346"/>
                  </a:moveTo>
                  <a:cubicBezTo>
                    <a:pt x="393" y="203"/>
                    <a:pt x="477" y="25"/>
                    <a:pt x="215" y="1"/>
                  </a:cubicBezTo>
                  <a:cubicBezTo>
                    <a:pt x="203" y="72"/>
                    <a:pt x="191" y="132"/>
                    <a:pt x="0" y="120"/>
                  </a:cubicBezTo>
                  <a:cubicBezTo>
                    <a:pt x="24" y="251"/>
                    <a:pt x="60" y="382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0" name="Google Shape;16780;p8"/>
            <p:cNvSpPr/>
            <p:nvPr/>
          </p:nvSpPr>
          <p:spPr>
            <a:xfrm>
              <a:off x="2155900" y="17976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1" name="Google Shape;16781;p8"/>
            <p:cNvSpPr/>
            <p:nvPr/>
          </p:nvSpPr>
          <p:spPr>
            <a:xfrm>
              <a:off x="3451600" y="1792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2" name="Google Shape;16782;p8"/>
            <p:cNvSpPr/>
            <p:nvPr/>
          </p:nvSpPr>
          <p:spPr>
            <a:xfrm>
              <a:off x="1987150" y="17920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67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3" name="Google Shape;16783;p8"/>
            <p:cNvSpPr/>
            <p:nvPr/>
          </p:nvSpPr>
          <p:spPr>
            <a:xfrm>
              <a:off x="3125675" y="17902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6"/>
                    <a:pt x="1" y="1"/>
                    <a:pt x="1" y="120"/>
                  </a:cubicBezTo>
                  <a:cubicBezTo>
                    <a:pt x="167" y="72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4" name="Google Shape;16784;p8"/>
            <p:cNvSpPr/>
            <p:nvPr/>
          </p:nvSpPr>
          <p:spPr>
            <a:xfrm>
              <a:off x="3753425" y="1786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4"/>
                  </a:moveTo>
                  <a:cubicBezTo>
                    <a:pt x="168" y="179"/>
                    <a:pt x="429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5" name="Google Shape;16785;p8"/>
            <p:cNvSpPr/>
            <p:nvPr/>
          </p:nvSpPr>
          <p:spPr>
            <a:xfrm>
              <a:off x="2894700" y="17866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6" name="Google Shape;16786;p8"/>
            <p:cNvSpPr/>
            <p:nvPr/>
          </p:nvSpPr>
          <p:spPr>
            <a:xfrm>
              <a:off x="5791200" y="17810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4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79"/>
                    <a:pt x="452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7" name="Google Shape;16787;p8"/>
            <p:cNvSpPr/>
            <p:nvPr/>
          </p:nvSpPr>
          <p:spPr>
            <a:xfrm>
              <a:off x="2139550" y="17810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8" name="Google Shape;16788;p8"/>
            <p:cNvSpPr/>
            <p:nvPr/>
          </p:nvSpPr>
          <p:spPr>
            <a:xfrm>
              <a:off x="4652650" y="1776250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4"/>
                  </a:moveTo>
                  <a:lnTo>
                    <a:pt x="441" y="214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9" name="Google Shape;16789;p8"/>
            <p:cNvSpPr/>
            <p:nvPr/>
          </p:nvSpPr>
          <p:spPr>
            <a:xfrm>
              <a:off x="3742425" y="17649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334" y="1"/>
                  </a:moveTo>
                  <a:cubicBezTo>
                    <a:pt x="0" y="167"/>
                    <a:pt x="96" y="513"/>
                    <a:pt x="774" y="453"/>
                  </a:cubicBezTo>
                  <a:cubicBezTo>
                    <a:pt x="834" y="191"/>
                    <a:pt x="715" y="13"/>
                    <a:pt x="33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0" name="Google Shape;16790;p8"/>
            <p:cNvSpPr/>
            <p:nvPr/>
          </p:nvSpPr>
          <p:spPr>
            <a:xfrm>
              <a:off x="2845575" y="17723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1" name="Google Shape;16791;p8"/>
            <p:cNvSpPr/>
            <p:nvPr/>
          </p:nvSpPr>
          <p:spPr>
            <a:xfrm>
              <a:off x="6392450" y="1754225"/>
              <a:ext cx="28000" cy="19650"/>
            </a:xfrm>
            <a:custGeom>
              <a:avLst/>
              <a:gdLst/>
              <a:ahLst/>
              <a:cxnLst/>
              <a:rect l="l" t="t" r="r" b="b"/>
              <a:pathLst>
                <a:path w="1120" h="786" extrusionOk="0">
                  <a:moveTo>
                    <a:pt x="632" y="762"/>
                  </a:moveTo>
                  <a:cubicBezTo>
                    <a:pt x="572" y="429"/>
                    <a:pt x="1120" y="417"/>
                    <a:pt x="1060" y="83"/>
                  </a:cubicBezTo>
                  <a:cubicBezTo>
                    <a:pt x="1" y="0"/>
                    <a:pt x="96" y="786"/>
                    <a:pt x="632" y="7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2" name="Google Shape;16792;p8"/>
            <p:cNvSpPr/>
            <p:nvPr/>
          </p:nvSpPr>
          <p:spPr>
            <a:xfrm>
              <a:off x="2313075" y="1769700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108" y="143"/>
                  </a:moveTo>
                  <a:cubicBezTo>
                    <a:pt x="167" y="167"/>
                    <a:pt x="441" y="84"/>
                    <a:pt x="334" y="24"/>
                  </a:cubicBezTo>
                  <a:cubicBezTo>
                    <a:pt x="274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3" name="Google Shape;16793;p8"/>
            <p:cNvSpPr/>
            <p:nvPr/>
          </p:nvSpPr>
          <p:spPr>
            <a:xfrm>
              <a:off x="1677275" y="17697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20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4" name="Google Shape;16794;p8"/>
            <p:cNvSpPr/>
            <p:nvPr/>
          </p:nvSpPr>
          <p:spPr>
            <a:xfrm>
              <a:off x="4084125" y="17533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798" y="691"/>
                  </a:moveTo>
                  <a:cubicBezTo>
                    <a:pt x="977" y="560"/>
                    <a:pt x="1072" y="393"/>
                    <a:pt x="1013" y="119"/>
                  </a:cubicBezTo>
                  <a:cubicBezTo>
                    <a:pt x="715" y="119"/>
                    <a:pt x="536" y="60"/>
                    <a:pt x="358" y="0"/>
                  </a:cubicBezTo>
                  <a:cubicBezTo>
                    <a:pt x="1" y="203"/>
                    <a:pt x="96" y="715"/>
                    <a:pt x="7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5" name="Google Shape;16795;p8"/>
            <p:cNvSpPr/>
            <p:nvPr/>
          </p:nvSpPr>
          <p:spPr>
            <a:xfrm>
              <a:off x="2343725" y="1757775"/>
              <a:ext cx="15500" cy="17000"/>
            </a:xfrm>
            <a:custGeom>
              <a:avLst/>
              <a:gdLst/>
              <a:ahLst/>
              <a:cxnLst/>
              <a:rect l="l" t="t" r="r" b="b"/>
              <a:pathLst>
                <a:path w="620" h="680" extrusionOk="0">
                  <a:moveTo>
                    <a:pt x="620" y="513"/>
                  </a:moveTo>
                  <a:lnTo>
                    <a:pt x="620" y="168"/>
                  </a:lnTo>
                  <a:cubicBezTo>
                    <a:pt x="1" y="1"/>
                    <a:pt x="1" y="680"/>
                    <a:pt x="620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6" name="Google Shape;16796;p8"/>
            <p:cNvSpPr/>
            <p:nvPr/>
          </p:nvSpPr>
          <p:spPr>
            <a:xfrm>
              <a:off x="5345900" y="176432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6"/>
                    <a:pt x="429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7" name="Google Shape;16797;p8"/>
            <p:cNvSpPr/>
            <p:nvPr/>
          </p:nvSpPr>
          <p:spPr>
            <a:xfrm>
              <a:off x="2277050" y="1758975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691" y="346"/>
                  </a:moveTo>
                  <a:lnTo>
                    <a:pt x="691" y="1"/>
                  </a:lnTo>
                  <a:lnTo>
                    <a:pt x="37" y="1"/>
                  </a:lnTo>
                  <a:cubicBezTo>
                    <a:pt x="1" y="251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8" name="Google Shape;16798;p8"/>
            <p:cNvSpPr/>
            <p:nvPr/>
          </p:nvSpPr>
          <p:spPr>
            <a:xfrm>
              <a:off x="1646925" y="1756300"/>
              <a:ext cx="11325" cy="9850"/>
            </a:xfrm>
            <a:custGeom>
              <a:avLst/>
              <a:gdLst/>
              <a:ahLst/>
              <a:cxnLst/>
              <a:rect l="l" t="t" r="r" b="b"/>
              <a:pathLst>
                <a:path w="453" h="394" extrusionOk="0">
                  <a:moveTo>
                    <a:pt x="453" y="346"/>
                  </a:moveTo>
                  <a:lnTo>
                    <a:pt x="453" y="119"/>
                  </a:lnTo>
                  <a:cubicBezTo>
                    <a:pt x="250" y="119"/>
                    <a:pt x="203" y="36"/>
                    <a:pt x="24" y="0"/>
                  </a:cubicBezTo>
                  <a:cubicBezTo>
                    <a:pt x="36" y="179"/>
                    <a:pt x="0" y="393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9" name="Google Shape;16799;p8"/>
            <p:cNvSpPr/>
            <p:nvPr/>
          </p:nvSpPr>
          <p:spPr>
            <a:xfrm>
              <a:off x="1462675" y="1761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62" y="36"/>
                    <a:pt x="1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0" name="Google Shape;16800;p8"/>
            <p:cNvSpPr/>
            <p:nvPr/>
          </p:nvSpPr>
          <p:spPr>
            <a:xfrm>
              <a:off x="6815725" y="17557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03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1" name="Google Shape;16801;p8"/>
            <p:cNvSpPr/>
            <p:nvPr/>
          </p:nvSpPr>
          <p:spPr>
            <a:xfrm>
              <a:off x="6079625" y="17583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2" name="Google Shape;16802;p8"/>
            <p:cNvSpPr/>
            <p:nvPr/>
          </p:nvSpPr>
          <p:spPr>
            <a:xfrm>
              <a:off x="2006200" y="1756000"/>
              <a:ext cx="16375" cy="5975"/>
            </a:xfrm>
            <a:custGeom>
              <a:avLst/>
              <a:gdLst/>
              <a:ahLst/>
              <a:cxnLst/>
              <a:rect l="l" t="t" r="r" b="b"/>
              <a:pathLst>
                <a:path w="655" h="239" extrusionOk="0">
                  <a:moveTo>
                    <a:pt x="0" y="239"/>
                  </a:moveTo>
                  <a:cubicBezTo>
                    <a:pt x="369" y="239"/>
                    <a:pt x="572" y="155"/>
                    <a:pt x="655" y="12"/>
                  </a:cubicBezTo>
                  <a:cubicBezTo>
                    <a:pt x="286" y="1"/>
                    <a:pt x="95" y="108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3" name="Google Shape;16803;p8"/>
            <p:cNvSpPr/>
            <p:nvPr/>
          </p:nvSpPr>
          <p:spPr>
            <a:xfrm>
              <a:off x="2294325" y="17503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393" y="36"/>
                    <a:pt x="215" y="0"/>
                  </a:cubicBezTo>
                  <a:cubicBezTo>
                    <a:pt x="215" y="119"/>
                    <a:pt x="36" y="143"/>
                    <a:pt x="0" y="227"/>
                  </a:cubicBezTo>
                  <a:cubicBezTo>
                    <a:pt x="215" y="227"/>
                    <a:pt x="250" y="310"/>
                    <a:pt x="429" y="346"/>
                  </a:cubicBezTo>
                  <a:cubicBezTo>
                    <a:pt x="429" y="238"/>
                    <a:pt x="608" y="215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4" name="Google Shape;16804;p8"/>
            <p:cNvSpPr/>
            <p:nvPr/>
          </p:nvSpPr>
          <p:spPr>
            <a:xfrm>
              <a:off x="5039000" y="1742900"/>
              <a:ext cx="21175" cy="15800"/>
            </a:xfrm>
            <a:custGeom>
              <a:avLst/>
              <a:gdLst/>
              <a:ahLst/>
              <a:cxnLst/>
              <a:rect l="l" t="t" r="r" b="b"/>
              <a:pathLst>
                <a:path w="847" h="632" extrusionOk="0">
                  <a:moveTo>
                    <a:pt x="1" y="96"/>
                  </a:moveTo>
                  <a:lnTo>
                    <a:pt x="1" y="536"/>
                  </a:lnTo>
                  <a:cubicBezTo>
                    <a:pt x="846" y="632"/>
                    <a:pt x="846" y="1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5" name="Google Shape;16805;p8"/>
            <p:cNvSpPr/>
            <p:nvPr/>
          </p:nvSpPr>
          <p:spPr>
            <a:xfrm>
              <a:off x="4542225" y="1739325"/>
              <a:ext cx="27700" cy="16700"/>
            </a:xfrm>
            <a:custGeom>
              <a:avLst/>
              <a:gdLst/>
              <a:ahLst/>
              <a:cxnLst/>
              <a:rect l="l" t="t" r="r" b="b"/>
              <a:pathLst>
                <a:path w="1108" h="668" extrusionOk="0">
                  <a:moveTo>
                    <a:pt x="953" y="1"/>
                  </a:moveTo>
                  <a:lnTo>
                    <a:pt x="96" y="1"/>
                  </a:lnTo>
                  <a:cubicBezTo>
                    <a:pt x="0" y="382"/>
                    <a:pt x="465" y="477"/>
                    <a:pt x="750" y="668"/>
                  </a:cubicBezTo>
                  <a:cubicBezTo>
                    <a:pt x="727" y="417"/>
                    <a:pt x="1108" y="358"/>
                    <a:pt x="95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6" name="Google Shape;16806;p8"/>
            <p:cNvSpPr/>
            <p:nvPr/>
          </p:nvSpPr>
          <p:spPr>
            <a:xfrm>
              <a:off x="2492550" y="1747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7" name="Google Shape;16807;p8"/>
            <p:cNvSpPr/>
            <p:nvPr/>
          </p:nvSpPr>
          <p:spPr>
            <a:xfrm>
              <a:off x="6190950" y="1739325"/>
              <a:ext cx="16375" cy="8675"/>
            </a:xfrm>
            <a:custGeom>
              <a:avLst/>
              <a:gdLst/>
              <a:ahLst/>
              <a:cxnLst/>
              <a:rect l="l" t="t" r="r" b="b"/>
              <a:pathLst>
                <a:path w="655" h="347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8" name="Google Shape;16808;p8"/>
            <p:cNvSpPr/>
            <p:nvPr/>
          </p:nvSpPr>
          <p:spPr>
            <a:xfrm>
              <a:off x="6728800" y="1739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9" name="Google Shape;16809;p8"/>
            <p:cNvSpPr/>
            <p:nvPr/>
          </p:nvSpPr>
          <p:spPr>
            <a:xfrm>
              <a:off x="4210050" y="173605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107" y="132"/>
                  </a:moveTo>
                  <a:cubicBezTo>
                    <a:pt x="167" y="156"/>
                    <a:pt x="429" y="72"/>
                    <a:pt x="321" y="13"/>
                  </a:cubicBezTo>
                  <a:cubicBezTo>
                    <a:pt x="262" y="1"/>
                    <a:pt x="0" y="84"/>
                    <a:pt x="10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0" name="Google Shape;16810;p8"/>
            <p:cNvSpPr/>
            <p:nvPr/>
          </p:nvSpPr>
          <p:spPr>
            <a:xfrm>
              <a:off x="1254300" y="1712850"/>
              <a:ext cx="40825" cy="28600"/>
            </a:xfrm>
            <a:custGeom>
              <a:avLst/>
              <a:gdLst/>
              <a:ahLst/>
              <a:cxnLst/>
              <a:rect l="l" t="t" r="r" b="b"/>
              <a:pathLst>
                <a:path w="1633" h="1144" extrusionOk="0">
                  <a:moveTo>
                    <a:pt x="501" y="726"/>
                  </a:moveTo>
                  <a:cubicBezTo>
                    <a:pt x="656" y="869"/>
                    <a:pt x="370" y="1143"/>
                    <a:pt x="930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1" y="607"/>
                    <a:pt x="382" y="607"/>
                    <a:pt x="501" y="7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1" name="Google Shape;16811;p8"/>
            <p:cNvSpPr/>
            <p:nvPr/>
          </p:nvSpPr>
          <p:spPr>
            <a:xfrm>
              <a:off x="5728675" y="17310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2" name="Google Shape;16812;p8"/>
            <p:cNvSpPr/>
            <p:nvPr/>
          </p:nvSpPr>
          <p:spPr>
            <a:xfrm>
              <a:off x="2502975" y="1728025"/>
              <a:ext cx="22950" cy="10150"/>
            </a:xfrm>
            <a:custGeom>
              <a:avLst/>
              <a:gdLst/>
              <a:ahLst/>
              <a:cxnLst/>
              <a:rect l="l" t="t" r="r" b="b"/>
              <a:pathLst>
                <a:path w="918" h="406" extrusionOk="0">
                  <a:moveTo>
                    <a:pt x="775" y="346"/>
                  </a:moveTo>
                  <a:cubicBezTo>
                    <a:pt x="917" y="48"/>
                    <a:pt x="322" y="119"/>
                    <a:pt x="120" y="0"/>
                  </a:cubicBezTo>
                  <a:cubicBezTo>
                    <a:pt x="1" y="298"/>
                    <a:pt x="227" y="405"/>
                    <a:pt x="77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3" name="Google Shape;16813;p8"/>
            <p:cNvSpPr/>
            <p:nvPr/>
          </p:nvSpPr>
          <p:spPr>
            <a:xfrm>
              <a:off x="1470700" y="1733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44"/>
                  </a:moveTo>
                  <a:cubicBezTo>
                    <a:pt x="167" y="167"/>
                    <a:pt x="441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4" name="Google Shape;16814;p8"/>
            <p:cNvSpPr/>
            <p:nvPr/>
          </p:nvSpPr>
          <p:spPr>
            <a:xfrm>
              <a:off x="2424400" y="17277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5" name="Google Shape;16815;p8"/>
            <p:cNvSpPr/>
            <p:nvPr/>
          </p:nvSpPr>
          <p:spPr>
            <a:xfrm>
              <a:off x="992675" y="17304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24"/>
                  </a:moveTo>
                  <a:cubicBezTo>
                    <a:pt x="274" y="1"/>
                    <a:pt x="0" y="84"/>
                    <a:pt x="108" y="143"/>
                  </a:cubicBezTo>
                  <a:cubicBezTo>
                    <a:pt x="167" y="167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6" name="Google Shape;16816;p8"/>
            <p:cNvSpPr/>
            <p:nvPr/>
          </p:nvSpPr>
          <p:spPr>
            <a:xfrm>
              <a:off x="720625" y="17304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7"/>
                    <a:pt x="452" y="72"/>
                    <a:pt x="345" y="12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7" name="Google Shape;16817;p8"/>
            <p:cNvSpPr/>
            <p:nvPr/>
          </p:nvSpPr>
          <p:spPr>
            <a:xfrm>
              <a:off x="587850" y="172177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70" y="36"/>
                  </a:moveTo>
                  <a:cubicBezTo>
                    <a:pt x="370" y="0"/>
                    <a:pt x="48" y="60"/>
                    <a:pt x="1" y="250"/>
                  </a:cubicBezTo>
                  <a:cubicBezTo>
                    <a:pt x="310" y="286"/>
                    <a:pt x="370" y="429"/>
                    <a:pt x="656" y="477"/>
                  </a:cubicBezTo>
                  <a:cubicBezTo>
                    <a:pt x="596" y="274"/>
                    <a:pt x="894" y="238"/>
                    <a:pt x="87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8" name="Google Shape;16818;p8"/>
            <p:cNvSpPr/>
            <p:nvPr/>
          </p:nvSpPr>
          <p:spPr>
            <a:xfrm>
              <a:off x="1848425" y="1720575"/>
              <a:ext cx="30700" cy="12825"/>
            </a:xfrm>
            <a:custGeom>
              <a:avLst/>
              <a:gdLst/>
              <a:ahLst/>
              <a:cxnLst/>
              <a:rect l="l" t="t" r="r" b="b"/>
              <a:pathLst>
                <a:path w="1228" h="513" extrusionOk="0">
                  <a:moveTo>
                    <a:pt x="1084" y="417"/>
                  </a:moveTo>
                  <a:cubicBezTo>
                    <a:pt x="1227" y="155"/>
                    <a:pt x="48" y="1"/>
                    <a:pt x="1" y="203"/>
                  </a:cubicBezTo>
                  <a:cubicBezTo>
                    <a:pt x="418" y="239"/>
                    <a:pt x="406" y="513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9" name="Google Shape;16819;p8"/>
            <p:cNvSpPr/>
            <p:nvPr/>
          </p:nvSpPr>
          <p:spPr>
            <a:xfrm>
              <a:off x="7038975" y="1725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83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0" name="Google Shape;16820;p8"/>
            <p:cNvSpPr/>
            <p:nvPr/>
          </p:nvSpPr>
          <p:spPr>
            <a:xfrm>
              <a:off x="369375" y="1722675"/>
              <a:ext cx="17300" cy="6550"/>
            </a:xfrm>
            <a:custGeom>
              <a:avLst/>
              <a:gdLst/>
              <a:ahLst/>
              <a:cxnLst/>
              <a:rect l="l" t="t" r="r" b="b"/>
              <a:pathLst>
                <a:path w="692" h="262" extrusionOk="0">
                  <a:moveTo>
                    <a:pt x="691" y="0"/>
                  </a:moveTo>
                  <a:lnTo>
                    <a:pt x="36" y="0"/>
                  </a:lnTo>
                  <a:cubicBezTo>
                    <a:pt x="1" y="202"/>
                    <a:pt x="239" y="262"/>
                    <a:pt x="69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1" name="Google Shape;16821;p8"/>
            <p:cNvSpPr/>
            <p:nvPr/>
          </p:nvSpPr>
          <p:spPr>
            <a:xfrm>
              <a:off x="4609500" y="17167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67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2" name="Google Shape;16822;p8"/>
            <p:cNvSpPr/>
            <p:nvPr/>
          </p:nvSpPr>
          <p:spPr>
            <a:xfrm>
              <a:off x="3919525" y="17170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3" name="Google Shape;16823;p8"/>
            <p:cNvSpPr/>
            <p:nvPr/>
          </p:nvSpPr>
          <p:spPr>
            <a:xfrm>
              <a:off x="2122575" y="1703325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48"/>
                  </a:moveTo>
                  <a:cubicBezTo>
                    <a:pt x="1286" y="0"/>
                    <a:pt x="0" y="250"/>
                    <a:pt x="120" y="667"/>
                  </a:cubicBezTo>
                  <a:cubicBezTo>
                    <a:pt x="739" y="750"/>
                    <a:pt x="691" y="500"/>
                    <a:pt x="1215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4" name="Google Shape;16824;p8"/>
            <p:cNvSpPr/>
            <p:nvPr/>
          </p:nvSpPr>
          <p:spPr>
            <a:xfrm>
              <a:off x="275325" y="17161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5" name="Google Shape;16825;p8"/>
            <p:cNvSpPr/>
            <p:nvPr/>
          </p:nvSpPr>
          <p:spPr>
            <a:xfrm>
              <a:off x="6250775" y="17113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6" name="Google Shape;16826;p8"/>
            <p:cNvSpPr/>
            <p:nvPr/>
          </p:nvSpPr>
          <p:spPr>
            <a:xfrm>
              <a:off x="4323750" y="17131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7" name="Google Shape;16827;p8"/>
            <p:cNvSpPr/>
            <p:nvPr/>
          </p:nvSpPr>
          <p:spPr>
            <a:xfrm>
              <a:off x="3867425" y="1702725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9" y="572"/>
                  </a:moveTo>
                  <a:cubicBezTo>
                    <a:pt x="846" y="417"/>
                    <a:pt x="894" y="24"/>
                    <a:pt x="322" y="0"/>
                  </a:cubicBezTo>
                  <a:cubicBezTo>
                    <a:pt x="37" y="155"/>
                    <a:pt x="1" y="560"/>
                    <a:pt x="54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8" name="Google Shape;16828;p8"/>
            <p:cNvSpPr/>
            <p:nvPr/>
          </p:nvSpPr>
          <p:spPr>
            <a:xfrm>
              <a:off x="5894775" y="17021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9" name="Google Shape;16829;p8"/>
            <p:cNvSpPr/>
            <p:nvPr/>
          </p:nvSpPr>
          <p:spPr>
            <a:xfrm>
              <a:off x="2854225" y="1697350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202" y="334"/>
                  </a:moveTo>
                  <a:cubicBezTo>
                    <a:pt x="703" y="370"/>
                    <a:pt x="1024" y="311"/>
                    <a:pt x="1072" y="120"/>
                  </a:cubicBezTo>
                  <a:cubicBezTo>
                    <a:pt x="703" y="132"/>
                    <a:pt x="0" y="1"/>
                    <a:pt x="202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0" name="Google Shape;16830;p8"/>
            <p:cNvSpPr/>
            <p:nvPr/>
          </p:nvSpPr>
          <p:spPr>
            <a:xfrm>
              <a:off x="2117525" y="17021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1" name="Google Shape;16831;p8"/>
            <p:cNvSpPr/>
            <p:nvPr/>
          </p:nvSpPr>
          <p:spPr>
            <a:xfrm>
              <a:off x="1631150" y="169975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0" y="119"/>
                  </a:moveTo>
                  <a:cubicBezTo>
                    <a:pt x="0" y="179"/>
                    <a:pt x="179" y="238"/>
                    <a:pt x="226" y="119"/>
                  </a:cubicBezTo>
                  <a:cubicBezTo>
                    <a:pt x="226" y="60"/>
                    <a:pt x="48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2" name="Google Shape;16832;p8"/>
            <p:cNvSpPr/>
            <p:nvPr/>
          </p:nvSpPr>
          <p:spPr>
            <a:xfrm>
              <a:off x="5291725" y="16994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67"/>
                    <a:pt x="429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3" name="Google Shape;16833;p8"/>
            <p:cNvSpPr/>
            <p:nvPr/>
          </p:nvSpPr>
          <p:spPr>
            <a:xfrm>
              <a:off x="4831250" y="16929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2" y="298"/>
                  </a:moveTo>
                  <a:cubicBezTo>
                    <a:pt x="286" y="179"/>
                    <a:pt x="84" y="0"/>
                    <a:pt x="36" y="179"/>
                  </a:cubicBezTo>
                  <a:cubicBezTo>
                    <a:pt x="0" y="298"/>
                    <a:pt x="215" y="477"/>
                    <a:pt x="262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4" name="Google Shape;16834;p8"/>
            <p:cNvSpPr/>
            <p:nvPr/>
          </p:nvSpPr>
          <p:spPr>
            <a:xfrm>
              <a:off x="199125" y="16964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5" name="Google Shape;16835;p8"/>
            <p:cNvSpPr/>
            <p:nvPr/>
          </p:nvSpPr>
          <p:spPr>
            <a:xfrm>
              <a:off x="3734375" y="1694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6" name="Google Shape;16836;p8"/>
            <p:cNvSpPr/>
            <p:nvPr/>
          </p:nvSpPr>
          <p:spPr>
            <a:xfrm>
              <a:off x="5446500" y="16854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7" name="Google Shape;16837;p8"/>
            <p:cNvSpPr/>
            <p:nvPr/>
          </p:nvSpPr>
          <p:spPr>
            <a:xfrm>
              <a:off x="3824275" y="16878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7"/>
                  </a:moveTo>
                  <a:cubicBezTo>
                    <a:pt x="262" y="1"/>
                    <a:pt x="1" y="96"/>
                    <a:pt x="96" y="156"/>
                  </a:cubicBezTo>
                  <a:cubicBezTo>
                    <a:pt x="155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8" name="Google Shape;16838;p8"/>
            <p:cNvSpPr/>
            <p:nvPr/>
          </p:nvSpPr>
          <p:spPr>
            <a:xfrm>
              <a:off x="2272300" y="168307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6"/>
                    <a:pt x="227" y="0"/>
                  </a:cubicBezTo>
                  <a:cubicBezTo>
                    <a:pt x="203" y="72"/>
                    <a:pt x="191" y="131"/>
                    <a:pt x="0" y="120"/>
                  </a:cubicBezTo>
                  <a:cubicBezTo>
                    <a:pt x="24" y="251"/>
                    <a:pt x="72" y="393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9" name="Google Shape;16839;p8"/>
            <p:cNvSpPr/>
            <p:nvPr/>
          </p:nvSpPr>
          <p:spPr>
            <a:xfrm>
              <a:off x="2218425" y="16887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55" y="84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0" name="Google Shape;16840;p8"/>
            <p:cNvSpPr/>
            <p:nvPr/>
          </p:nvSpPr>
          <p:spPr>
            <a:xfrm>
              <a:off x="2185675" y="167682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24"/>
                  </a:moveTo>
                  <a:cubicBezTo>
                    <a:pt x="370" y="0"/>
                    <a:pt x="36" y="60"/>
                    <a:pt x="1" y="250"/>
                  </a:cubicBezTo>
                  <a:cubicBezTo>
                    <a:pt x="310" y="286"/>
                    <a:pt x="370" y="429"/>
                    <a:pt x="655" y="477"/>
                  </a:cubicBezTo>
                  <a:cubicBezTo>
                    <a:pt x="715" y="322"/>
                    <a:pt x="965" y="262"/>
                    <a:pt x="858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1" name="Google Shape;16841;p8"/>
            <p:cNvSpPr/>
            <p:nvPr/>
          </p:nvSpPr>
          <p:spPr>
            <a:xfrm>
              <a:off x="3372725" y="16768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2" name="Google Shape;16842;p8"/>
            <p:cNvSpPr/>
            <p:nvPr/>
          </p:nvSpPr>
          <p:spPr>
            <a:xfrm>
              <a:off x="5892100" y="1671175"/>
              <a:ext cx="10725" cy="7150"/>
            </a:xfrm>
            <a:custGeom>
              <a:avLst/>
              <a:gdLst/>
              <a:ahLst/>
              <a:cxnLst/>
              <a:rect l="l" t="t" r="r" b="b"/>
              <a:pathLst>
                <a:path w="429" h="286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69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3" name="Google Shape;16843;p8"/>
            <p:cNvSpPr/>
            <p:nvPr/>
          </p:nvSpPr>
          <p:spPr>
            <a:xfrm>
              <a:off x="4883625" y="16711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4" name="Google Shape;16844;p8"/>
            <p:cNvSpPr/>
            <p:nvPr/>
          </p:nvSpPr>
          <p:spPr>
            <a:xfrm>
              <a:off x="2486600" y="1663425"/>
              <a:ext cx="21175" cy="12525"/>
            </a:xfrm>
            <a:custGeom>
              <a:avLst/>
              <a:gdLst/>
              <a:ahLst/>
              <a:cxnLst/>
              <a:rect l="l" t="t" r="r" b="b"/>
              <a:pathLst>
                <a:path w="847" h="501" extrusionOk="0">
                  <a:moveTo>
                    <a:pt x="787" y="441"/>
                  </a:moveTo>
                  <a:cubicBezTo>
                    <a:pt x="846" y="191"/>
                    <a:pt x="739" y="24"/>
                    <a:pt x="358" y="1"/>
                  </a:cubicBezTo>
                  <a:cubicBezTo>
                    <a:pt x="1" y="167"/>
                    <a:pt x="108" y="501"/>
                    <a:pt x="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5" name="Google Shape;16845;p8"/>
            <p:cNvSpPr/>
            <p:nvPr/>
          </p:nvSpPr>
          <p:spPr>
            <a:xfrm>
              <a:off x="1870150" y="1657475"/>
              <a:ext cx="30400" cy="17000"/>
            </a:xfrm>
            <a:custGeom>
              <a:avLst/>
              <a:gdLst/>
              <a:ahLst/>
              <a:cxnLst/>
              <a:rect l="l" t="t" r="r" b="b"/>
              <a:pathLst>
                <a:path w="1216" h="680" extrusionOk="0">
                  <a:moveTo>
                    <a:pt x="668" y="679"/>
                  </a:moveTo>
                  <a:cubicBezTo>
                    <a:pt x="680" y="501"/>
                    <a:pt x="1215" y="596"/>
                    <a:pt x="1096" y="346"/>
                  </a:cubicBezTo>
                  <a:cubicBezTo>
                    <a:pt x="715" y="251"/>
                    <a:pt x="501" y="60"/>
                    <a:pt x="13" y="1"/>
                  </a:cubicBezTo>
                  <a:cubicBezTo>
                    <a:pt x="1" y="358"/>
                    <a:pt x="203" y="596"/>
                    <a:pt x="66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6" name="Google Shape;16846;p8"/>
            <p:cNvSpPr/>
            <p:nvPr/>
          </p:nvSpPr>
          <p:spPr>
            <a:xfrm>
              <a:off x="5573900" y="16682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20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7" name="Google Shape;16847;p8"/>
            <p:cNvSpPr/>
            <p:nvPr/>
          </p:nvSpPr>
          <p:spPr>
            <a:xfrm>
              <a:off x="6807675" y="166552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8" y="167"/>
                    <a:pt x="441" y="83"/>
                    <a:pt x="334" y="24"/>
                  </a:cubicBezTo>
                  <a:cubicBezTo>
                    <a:pt x="275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8" name="Google Shape;16848;p8"/>
            <p:cNvSpPr/>
            <p:nvPr/>
          </p:nvSpPr>
          <p:spPr>
            <a:xfrm>
              <a:off x="5995075" y="1654500"/>
              <a:ext cx="22950" cy="14600"/>
            </a:xfrm>
            <a:custGeom>
              <a:avLst/>
              <a:gdLst/>
              <a:ahLst/>
              <a:cxnLst/>
              <a:rect l="l" t="t" r="r" b="b"/>
              <a:pathLst>
                <a:path w="918" h="584" extrusionOk="0">
                  <a:moveTo>
                    <a:pt x="227" y="584"/>
                  </a:moveTo>
                  <a:lnTo>
                    <a:pt x="656" y="584"/>
                  </a:lnTo>
                  <a:cubicBezTo>
                    <a:pt x="537" y="417"/>
                    <a:pt x="918" y="0"/>
                    <a:pt x="441" y="12"/>
                  </a:cubicBezTo>
                  <a:cubicBezTo>
                    <a:pt x="596" y="322"/>
                    <a:pt x="1" y="239"/>
                    <a:pt x="1" y="465"/>
                  </a:cubicBezTo>
                  <a:cubicBezTo>
                    <a:pt x="144" y="477"/>
                    <a:pt x="275" y="489"/>
                    <a:pt x="227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9" name="Google Shape;16849;p8"/>
            <p:cNvSpPr/>
            <p:nvPr/>
          </p:nvSpPr>
          <p:spPr>
            <a:xfrm>
              <a:off x="4124600" y="1659250"/>
              <a:ext cx="7175" cy="11650"/>
            </a:xfrm>
            <a:custGeom>
              <a:avLst/>
              <a:gdLst/>
              <a:ahLst/>
              <a:cxnLst/>
              <a:rect l="l" t="t" r="r" b="b"/>
              <a:pathLst>
                <a:path w="287" h="466" extrusionOk="0">
                  <a:moveTo>
                    <a:pt x="263" y="287"/>
                  </a:moveTo>
                  <a:cubicBezTo>
                    <a:pt x="287" y="168"/>
                    <a:pt x="96" y="1"/>
                    <a:pt x="37" y="168"/>
                  </a:cubicBezTo>
                  <a:cubicBezTo>
                    <a:pt x="1" y="287"/>
                    <a:pt x="215" y="465"/>
                    <a:pt x="263" y="2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0" name="Google Shape;16850;p8"/>
            <p:cNvSpPr/>
            <p:nvPr/>
          </p:nvSpPr>
          <p:spPr>
            <a:xfrm>
              <a:off x="2041600" y="16601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68" y="155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1" name="Google Shape;16851;p8"/>
            <p:cNvSpPr/>
            <p:nvPr/>
          </p:nvSpPr>
          <p:spPr>
            <a:xfrm>
              <a:off x="1827000" y="1657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2" name="Google Shape;16852;p8"/>
            <p:cNvSpPr/>
            <p:nvPr/>
          </p:nvSpPr>
          <p:spPr>
            <a:xfrm>
              <a:off x="5103600" y="16488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203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3" name="Google Shape;16853;p8"/>
            <p:cNvSpPr/>
            <p:nvPr/>
          </p:nvSpPr>
          <p:spPr>
            <a:xfrm>
              <a:off x="2736650" y="1636950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488"/>
                  </a:moveTo>
                  <a:cubicBezTo>
                    <a:pt x="1512" y="345"/>
                    <a:pt x="822" y="476"/>
                    <a:pt x="786" y="274"/>
                  </a:cubicBezTo>
                  <a:cubicBezTo>
                    <a:pt x="762" y="131"/>
                    <a:pt x="726" y="0"/>
                    <a:pt x="357" y="48"/>
                  </a:cubicBezTo>
                  <a:cubicBezTo>
                    <a:pt x="0" y="595"/>
                    <a:pt x="1417" y="941"/>
                    <a:pt x="165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4" name="Google Shape;16854;p8"/>
            <p:cNvSpPr/>
            <p:nvPr/>
          </p:nvSpPr>
          <p:spPr>
            <a:xfrm>
              <a:off x="6335000" y="16458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5" name="Google Shape;16855;p8"/>
            <p:cNvSpPr/>
            <p:nvPr/>
          </p:nvSpPr>
          <p:spPr>
            <a:xfrm>
              <a:off x="2788725" y="1643775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6" name="Google Shape;16856;p8"/>
            <p:cNvSpPr/>
            <p:nvPr/>
          </p:nvSpPr>
          <p:spPr>
            <a:xfrm>
              <a:off x="1653175" y="1646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7" name="Google Shape;16857;p8"/>
            <p:cNvSpPr/>
            <p:nvPr/>
          </p:nvSpPr>
          <p:spPr>
            <a:xfrm>
              <a:off x="5262250" y="1632475"/>
              <a:ext cx="22650" cy="11325"/>
            </a:xfrm>
            <a:custGeom>
              <a:avLst/>
              <a:gdLst/>
              <a:ahLst/>
              <a:cxnLst/>
              <a:rect l="l" t="t" r="r" b="b"/>
              <a:pathLst>
                <a:path w="906" h="453" extrusionOk="0">
                  <a:moveTo>
                    <a:pt x="620" y="453"/>
                  </a:moveTo>
                  <a:cubicBezTo>
                    <a:pt x="905" y="298"/>
                    <a:pt x="763" y="108"/>
                    <a:pt x="405" y="0"/>
                  </a:cubicBezTo>
                  <a:cubicBezTo>
                    <a:pt x="382" y="286"/>
                    <a:pt x="1" y="358"/>
                    <a:pt x="620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8" name="Google Shape;16858;p8"/>
            <p:cNvSpPr/>
            <p:nvPr/>
          </p:nvSpPr>
          <p:spPr>
            <a:xfrm>
              <a:off x="258950" y="16402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9" name="Google Shape;16859;p8"/>
            <p:cNvSpPr/>
            <p:nvPr/>
          </p:nvSpPr>
          <p:spPr>
            <a:xfrm>
              <a:off x="6780600" y="16372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0" name="Google Shape;16860;p8"/>
            <p:cNvSpPr/>
            <p:nvPr/>
          </p:nvSpPr>
          <p:spPr>
            <a:xfrm>
              <a:off x="3750750" y="16381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67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1" name="Google Shape;16861;p8"/>
            <p:cNvSpPr/>
            <p:nvPr/>
          </p:nvSpPr>
          <p:spPr>
            <a:xfrm>
              <a:off x="6990150" y="163187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43"/>
                  </a:moveTo>
                  <a:cubicBezTo>
                    <a:pt x="429" y="24"/>
                    <a:pt x="48" y="1"/>
                    <a:pt x="0" y="143"/>
                  </a:cubicBezTo>
                  <a:cubicBezTo>
                    <a:pt x="239" y="132"/>
                    <a:pt x="322" y="310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2" name="Google Shape;16862;p8"/>
            <p:cNvSpPr/>
            <p:nvPr/>
          </p:nvSpPr>
          <p:spPr>
            <a:xfrm>
              <a:off x="7205950" y="1624425"/>
              <a:ext cx="19975" cy="11050"/>
            </a:xfrm>
            <a:custGeom>
              <a:avLst/>
              <a:gdLst/>
              <a:ahLst/>
              <a:cxnLst/>
              <a:rect l="l" t="t" r="r" b="b"/>
              <a:pathLst>
                <a:path w="799" h="442" extrusionOk="0">
                  <a:moveTo>
                    <a:pt x="489" y="441"/>
                  </a:moveTo>
                  <a:cubicBezTo>
                    <a:pt x="560" y="299"/>
                    <a:pt x="798" y="239"/>
                    <a:pt x="715" y="1"/>
                  </a:cubicBezTo>
                  <a:lnTo>
                    <a:pt x="60" y="1"/>
                  </a:lnTo>
                  <a:cubicBezTo>
                    <a:pt x="0" y="251"/>
                    <a:pt x="108" y="418"/>
                    <a:pt x="48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3" name="Google Shape;16863;p8"/>
            <p:cNvSpPr/>
            <p:nvPr/>
          </p:nvSpPr>
          <p:spPr>
            <a:xfrm>
              <a:off x="5130975" y="162622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69"/>
                  </a:moveTo>
                  <a:cubicBezTo>
                    <a:pt x="441" y="250"/>
                    <a:pt x="620" y="239"/>
                    <a:pt x="668" y="143"/>
                  </a:cubicBezTo>
                  <a:cubicBezTo>
                    <a:pt x="382" y="143"/>
                    <a:pt x="370" y="0"/>
                    <a:pt x="13" y="24"/>
                  </a:cubicBezTo>
                  <a:cubicBezTo>
                    <a:pt x="1" y="227"/>
                    <a:pt x="180" y="310"/>
                    <a:pt x="44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4" name="Google Shape;16864;p8"/>
            <p:cNvSpPr/>
            <p:nvPr/>
          </p:nvSpPr>
          <p:spPr>
            <a:xfrm>
              <a:off x="6965150" y="16289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43"/>
                  </a:moveTo>
                  <a:cubicBezTo>
                    <a:pt x="179" y="167"/>
                    <a:pt x="453" y="84"/>
                    <a:pt x="346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5" name="Google Shape;16865;p8"/>
            <p:cNvSpPr/>
            <p:nvPr/>
          </p:nvSpPr>
          <p:spPr>
            <a:xfrm>
              <a:off x="4113000" y="16202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27" y="369"/>
                  </a:moveTo>
                  <a:cubicBezTo>
                    <a:pt x="1263" y="0"/>
                    <a:pt x="1" y="655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8"/>
            <p:cNvSpPr/>
            <p:nvPr/>
          </p:nvSpPr>
          <p:spPr>
            <a:xfrm>
              <a:off x="2365175" y="1617300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7"/>
                  </a:moveTo>
                  <a:cubicBezTo>
                    <a:pt x="1036" y="476"/>
                    <a:pt x="1155" y="310"/>
                    <a:pt x="1072" y="36"/>
                  </a:cubicBezTo>
                  <a:cubicBezTo>
                    <a:pt x="750" y="60"/>
                    <a:pt x="274" y="0"/>
                    <a:pt x="202" y="167"/>
                  </a:cubicBezTo>
                  <a:cubicBezTo>
                    <a:pt x="774" y="119"/>
                    <a:pt x="0" y="786"/>
                    <a:pt x="857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7" name="Google Shape;16867;p8"/>
            <p:cNvSpPr/>
            <p:nvPr/>
          </p:nvSpPr>
          <p:spPr>
            <a:xfrm>
              <a:off x="3273600" y="1612825"/>
              <a:ext cx="30100" cy="19375"/>
            </a:xfrm>
            <a:custGeom>
              <a:avLst/>
              <a:gdLst/>
              <a:ahLst/>
              <a:cxnLst/>
              <a:rect l="l" t="t" r="r" b="b"/>
              <a:pathLst>
                <a:path w="1204" h="775" extrusionOk="0">
                  <a:moveTo>
                    <a:pt x="834" y="667"/>
                  </a:moveTo>
                  <a:cubicBezTo>
                    <a:pt x="1203" y="477"/>
                    <a:pt x="715" y="167"/>
                    <a:pt x="394" y="1"/>
                  </a:cubicBezTo>
                  <a:cubicBezTo>
                    <a:pt x="60" y="179"/>
                    <a:pt x="1" y="775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8" name="Google Shape;16868;p8"/>
            <p:cNvSpPr/>
            <p:nvPr/>
          </p:nvSpPr>
          <p:spPr>
            <a:xfrm>
              <a:off x="2397600" y="16208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" y="119"/>
                  </a:moveTo>
                  <a:cubicBezTo>
                    <a:pt x="1" y="179"/>
                    <a:pt x="179" y="262"/>
                    <a:pt x="227" y="119"/>
                  </a:cubicBezTo>
                  <a:cubicBezTo>
                    <a:pt x="203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9" name="Google Shape;16869;p8"/>
            <p:cNvSpPr/>
            <p:nvPr/>
          </p:nvSpPr>
          <p:spPr>
            <a:xfrm>
              <a:off x="461650" y="161015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7" y="453"/>
                  </a:moveTo>
                  <a:cubicBezTo>
                    <a:pt x="1179" y="429"/>
                    <a:pt x="1191" y="72"/>
                    <a:pt x="703" y="0"/>
                  </a:cubicBezTo>
                  <a:cubicBezTo>
                    <a:pt x="965" y="370"/>
                    <a:pt x="1" y="96"/>
                    <a:pt x="274" y="453"/>
                  </a:cubicBezTo>
                  <a:cubicBezTo>
                    <a:pt x="1072" y="346"/>
                    <a:pt x="1513" y="929"/>
                    <a:pt x="1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0" name="Google Shape;16870;p8"/>
            <p:cNvSpPr/>
            <p:nvPr/>
          </p:nvSpPr>
          <p:spPr>
            <a:xfrm>
              <a:off x="2786050" y="16205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1" y="95"/>
                    <a:pt x="108" y="155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1" name="Google Shape;16871;p8"/>
            <p:cNvSpPr/>
            <p:nvPr/>
          </p:nvSpPr>
          <p:spPr>
            <a:xfrm>
              <a:off x="1854100" y="1617900"/>
              <a:ext cx="10725" cy="6850"/>
            </a:xfrm>
            <a:custGeom>
              <a:avLst/>
              <a:gdLst/>
              <a:ahLst/>
              <a:cxnLst/>
              <a:rect l="l" t="t" r="r" b="b"/>
              <a:pathLst>
                <a:path w="429" h="274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8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2" name="Google Shape;16872;p8"/>
            <p:cNvSpPr/>
            <p:nvPr/>
          </p:nvSpPr>
          <p:spPr>
            <a:xfrm>
              <a:off x="2552400" y="16149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29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3" name="Google Shape;16873;p8"/>
            <p:cNvSpPr/>
            <p:nvPr/>
          </p:nvSpPr>
          <p:spPr>
            <a:xfrm>
              <a:off x="4641925" y="16125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3"/>
                  </a:moveTo>
                  <a:cubicBezTo>
                    <a:pt x="406" y="25"/>
                    <a:pt x="49" y="1"/>
                    <a:pt x="1" y="132"/>
                  </a:cubicBezTo>
                  <a:cubicBezTo>
                    <a:pt x="251" y="96"/>
                    <a:pt x="632" y="144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4" name="Google Shape;16874;p8"/>
            <p:cNvSpPr/>
            <p:nvPr/>
          </p:nvSpPr>
          <p:spPr>
            <a:xfrm>
              <a:off x="2484825" y="16098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55" y="84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5" name="Google Shape;16875;p8"/>
            <p:cNvSpPr/>
            <p:nvPr/>
          </p:nvSpPr>
          <p:spPr>
            <a:xfrm>
              <a:off x="7211900" y="1598550"/>
              <a:ext cx="11625" cy="9850"/>
            </a:xfrm>
            <a:custGeom>
              <a:avLst/>
              <a:gdLst/>
              <a:ahLst/>
              <a:cxnLst/>
              <a:rect l="l" t="t" r="r" b="b"/>
              <a:pathLst>
                <a:path w="465" h="394" extrusionOk="0">
                  <a:moveTo>
                    <a:pt x="465" y="345"/>
                  </a:moveTo>
                  <a:lnTo>
                    <a:pt x="465" y="119"/>
                  </a:lnTo>
                  <a:cubicBezTo>
                    <a:pt x="239" y="119"/>
                    <a:pt x="203" y="36"/>
                    <a:pt x="24" y="0"/>
                  </a:cubicBezTo>
                  <a:cubicBezTo>
                    <a:pt x="60" y="179"/>
                    <a:pt x="1" y="393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6" name="Google Shape;16876;p8"/>
            <p:cNvSpPr/>
            <p:nvPr/>
          </p:nvSpPr>
          <p:spPr>
            <a:xfrm>
              <a:off x="4546975" y="16036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7" name="Google Shape;16877;p8"/>
            <p:cNvSpPr/>
            <p:nvPr/>
          </p:nvSpPr>
          <p:spPr>
            <a:xfrm>
              <a:off x="1861525" y="1598550"/>
              <a:ext cx="23550" cy="10125"/>
            </a:xfrm>
            <a:custGeom>
              <a:avLst/>
              <a:gdLst/>
              <a:ahLst/>
              <a:cxnLst/>
              <a:rect l="l" t="t" r="r" b="b"/>
              <a:pathLst>
                <a:path w="942" h="405" extrusionOk="0">
                  <a:moveTo>
                    <a:pt x="787" y="345"/>
                  </a:moveTo>
                  <a:cubicBezTo>
                    <a:pt x="941" y="48"/>
                    <a:pt x="346" y="119"/>
                    <a:pt x="132" y="0"/>
                  </a:cubicBezTo>
                  <a:cubicBezTo>
                    <a:pt x="1" y="298"/>
                    <a:pt x="227" y="405"/>
                    <a:pt x="78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8" name="Google Shape;16878;p8"/>
            <p:cNvSpPr/>
            <p:nvPr/>
          </p:nvSpPr>
          <p:spPr>
            <a:xfrm>
              <a:off x="6962475" y="1596150"/>
              <a:ext cx="27400" cy="8975"/>
            </a:xfrm>
            <a:custGeom>
              <a:avLst/>
              <a:gdLst/>
              <a:ahLst/>
              <a:cxnLst/>
              <a:rect l="l" t="t" r="r" b="b"/>
              <a:pathLst>
                <a:path w="1096" h="359" extrusionOk="0">
                  <a:moveTo>
                    <a:pt x="226" y="322"/>
                  </a:moveTo>
                  <a:cubicBezTo>
                    <a:pt x="714" y="358"/>
                    <a:pt x="1048" y="299"/>
                    <a:pt x="1095" y="96"/>
                  </a:cubicBezTo>
                  <a:cubicBezTo>
                    <a:pt x="714" y="132"/>
                    <a:pt x="0" y="1"/>
                    <a:pt x="226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9" name="Google Shape;16879;p8"/>
            <p:cNvSpPr/>
            <p:nvPr/>
          </p:nvSpPr>
          <p:spPr>
            <a:xfrm>
              <a:off x="2297900" y="1593175"/>
              <a:ext cx="14300" cy="11050"/>
            </a:xfrm>
            <a:custGeom>
              <a:avLst/>
              <a:gdLst/>
              <a:ahLst/>
              <a:cxnLst/>
              <a:rect l="l" t="t" r="r" b="b"/>
              <a:pathLst>
                <a:path w="572" h="442" extrusionOk="0">
                  <a:moveTo>
                    <a:pt x="512" y="441"/>
                  </a:moveTo>
                  <a:cubicBezTo>
                    <a:pt x="572" y="191"/>
                    <a:pt x="453" y="25"/>
                    <a:pt x="72" y="1"/>
                  </a:cubicBezTo>
                  <a:cubicBezTo>
                    <a:pt x="0" y="251"/>
                    <a:pt x="119" y="429"/>
                    <a:pt x="512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0" name="Google Shape;16880;p8"/>
            <p:cNvSpPr/>
            <p:nvPr/>
          </p:nvSpPr>
          <p:spPr>
            <a:xfrm>
              <a:off x="5726300" y="1597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0"/>
                    <a:pt x="0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1" name="Google Shape;16881;p8"/>
            <p:cNvSpPr/>
            <p:nvPr/>
          </p:nvSpPr>
          <p:spPr>
            <a:xfrm>
              <a:off x="2003225" y="15979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79"/>
                    <a:pt x="453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2" name="Google Shape;16882;p8"/>
            <p:cNvSpPr/>
            <p:nvPr/>
          </p:nvSpPr>
          <p:spPr>
            <a:xfrm>
              <a:off x="6016525" y="158752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2" y="346"/>
                  </a:moveTo>
                  <a:cubicBezTo>
                    <a:pt x="464" y="191"/>
                    <a:pt x="738" y="179"/>
                    <a:pt x="679" y="1"/>
                  </a:cubicBezTo>
                  <a:lnTo>
                    <a:pt x="250" y="1"/>
                  </a:lnTo>
                  <a:cubicBezTo>
                    <a:pt x="0" y="167"/>
                    <a:pt x="0" y="263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3" name="Google Shape;16883;p8"/>
            <p:cNvSpPr/>
            <p:nvPr/>
          </p:nvSpPr>
          <p:spPr>
            <a:xfrm>
              <a:off x="1741575" y="1578300"/>
              <a:ext cx="36625" cy="9250"/>
            </a:xfrm>
            <a:custGeom>
              <a:avLst/>
              <a:gdLst/>
              <a:ahLst/>
              <a:cxnLst/>
              <a:rect l="l" t="t" r="r" b="b"/>
              <a:pathLst>
                <a:path w="1465" h="370" extrusionOk="0">
                  <a:moveTo>
                    <a:pt x="810" y="370"/>
                  </a:moveTo>
                  <a:cubicBezTo>
                    <a:pt x="1465" y="1"/>
                    <a:pt x="0" y="24"/>
                    <a:pt x="81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8"/>
            <p:cNvSpPr/>
            <p:nvPr/>
          </p:nvSpPr>
          <p:spPr>
            <a:xfrm>
              <a:off x="7221425" y="1569675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69"/>
                  </a:moveTo>
                  <a:cubicBezTo>
                    <a:pt x="1275" y="0"/>
                    <a:pt x="1" y="655"/>
                    <a:pt x="73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8"/>
            <p:cNvSpPr/>
            <p:nvPr/>
          </p:nvSpPr>
          <p:spPr>
            <a:xfrm>
              <a:off x="6530575" y="1578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1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6" name="Google Shape;16886;p8"/>
            <p:cNvSpPr/>
            <p:nvPr/>
          </p:nvSpPr>
          <p:spPr>
            <a:xfrm>
              <a:off x="4158250" y="15762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7" name="Google Shape;16887;p8"/>
            <p:cNvSpPr/>
            <p:nvPr/>
          </p:nvSpPr>
          <p:spPr>
            <a:xfrm>
              <a:off x="2467850" y="157562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1" y="131"/>
                  </a:moveTo>
                  <a:cubicBezTo>
                    <a:pt x="1" y="250"/>
                    <a:pt x="394" y="262"/>
                    <a:pt x="429" y="131"/>
                  </a:cubicBezTo>
                  <a:cubicBezTo>
                    <a:pt x="406" y="0"/>
                    <a:pt x="215" y="72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8" name="Google Shape;16888;p8"/>
            <p:cNvSpPr/>
            <p:nvPr/>
          </p:nvSpPr>
          <p:spPr>
            <a:xfrm>
              <a:off x="5539675" y="156550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36"/>
                  </a:moveTo>
                  <a:lnTo>
                    <a:pt x="834" y="96"/>
                  </a:lnTo>
                  <a:cubicBezTo>
                    <a:pt x="0" y="1"/>
                    <a:pt x="0" y="632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8"/>
            <p:cNvSpPr/>
            <p:nvPr/>
          </p:nvSpPr>
          <p:spPr>
            <a:xfrm>
              <a:off x="2353850" y="15729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3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8"/>
            <p:cNvSpPr/>
            <p:nvPr/>
          </p:nvSpPr>
          <p:spPr>
            <a:xfrm>
              <a:off x="3456975" y="156997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12" y="191"/>
                    <a:pt x="191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1" name="Google Shape;16891;p8"/>
            <p:cNvSpPr/>
            <p:nvPr/>
          </p:nvSpPr>
          <p:spPr>
            <a:xfrm>
              <a:off x="2299375" y="1564900"/>
              <a:ext cx="18200" cy="12225"/>
            </a:xfrm>
            <a:custGeom>
              <a:avLst/>
              <a:gdLst/>
              <a:ahLst/>
              <a:cxnLst/>
              <a:rect l="l" t="t" r="r" b="b"/>
              <a:pathLst>
                <a:path w="728" h="489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27" y="191"/>
                    <a:pt x="608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2" name="Google Shape;16892;p8"/>
            <p:cNvSpPr/>
            <p:nvPr/>
          </p:nvSpPr>
          <p:spPr>
            <a:xfrm>
              <a:off x="2210075" y="15699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67"/>
                    <a:pt x="430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3" name="Google Shape;16893;p8"/>
            <p:cNvSpPr/>
            <p:nvPr/>
          </p:nvSpPr>
          <p:spPr>
            <a:xfrm>
              <a:off x="1674600" y="156192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1" y="239"/>
                  </a:moveTo>
                  <a:cubicBezTo>
                    <a:pt x="227" y="239"/>
                    <a:pt x="263" y="322"/>
                    <a:pt x="441" y="334"/>
                  </a:cubicBezTo>
                  <a:cubicBezTo>
                    <a:pt x="441" y="215"/>
                    <a:pt x="620" y="203"/>
                    <a:pt x="655" y="120"/>
                  </a:cubicBezTo>
                  <a:cubicBezTo>
                    <a:pt x="441" y="120"/>
                    <a:pt x="393" y="24"/>
                    <a:pt x="227" y="1"/>
                  </a:cubicBezTo>
                  <a:cubicBezTo>
                    <a:pt x="227" y="132"/>
                    <a:pt x="48" y="14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4" name="Google Shape;16894;p8"/>
            <p:cNvSpPr/>
            <p:nvPr/>
          </p:nvSpPr>
          <p:spPr>
            <a:xfrm>
              <a:off x="3712050" y="155925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1"/>
                  </a:cubicBezTo>
                  <a:lnTo>
                    <a:pt x="263" y="1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5" name="Google Shape;16895;p8"/>
            <p:cNvSpPr/>
            <p:nvPr/>
          </p:nvSpPr>
          <p:spPr>
            <a:xfrm>
              <a:off x="2337775" y="15613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4"/>
                  </a:moveTo>
                  <a:cubicBezTo>
                    <a:pt x="215" y="84"/>
                    <a:pt x="36" y="1"/>
                    <a:pt x="1" y="144"/>
                  </a:cubicBezTo>
                  <a:cubicBezTo>
                    <a:pt x="1" y="215"/>
                    <a:pt x="179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6" name="Google Shape;16896;p8"/>
            <p:cNvSpPr/>
            <p:nvPr/>
          </p:nvSpPr>
          <p:spPr>
            <a:xfrm>
              <a:off x="2212775" y="15613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15"/>
                    <a:pt x="179" y="275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7" name="Google Shape;16897;p8"/>
            <p:cNvSpPr/>
            <p:nvPr/>
          </p:nvSpPr>
          <p:spPr>
            <a:xfrm>
              <a:off x="7038975" y="15592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8" name="Google Shape;16898;p8"/>
            <p:cNvSpPr/>
            <p:nvPr/>
          </p:nvSpPr>
          <p:spPr>
            <a:xfrm>
              <a:off x="2435700" y="1543175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96"/>
                  </a:moveTo>
                  <a:lnTo>
                    <a:pt x="1" y="536"/>
                  </a:lnTo>
                  <a:cubicBezTo>
                    <a:pt x="834" y="632"/>
                    <a:pt x="834" y="1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9" name="Google Shape;16899;p8"/>
            <p:cNvSpPr/>
            <p:nvPr/>
          </p:nvSpPr>
          <p:spPr>
            <a:xfrm>
              <a:off x="2498800" y="153455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42" y="655"/>
                  </a:moveTo>
                  <a:cubicBezTo>
                    <a:pt x="1180" y="0"/>
                    <a:pt x="1" y="596"/>
                    <a:pt x="942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0" name="Google Shape;16900;p8"/>
            <p:cNvSpPr/>
            <p:nvPr/>
          </p:nvSpPr>
          <p:spPr>
            <a:xfrm>
              <a:off x="6413875" y="1532175"/>
              <a:ext cx="27125" cy="16975"/>
            </a:xfrm>
            <a:custGeom>
              <a:avLst/>
              <a:gdLst/>
              <a:ahLst/>
              <a:cxnLst/>
              <a:rect l="l" t="t" r="r" b="b"/>
              <a:pathLst>
                <a:path w="1085" h="679" extrusionOk="0">
                  <a:moveTo>
                    <a:pt x="1" y="536"/>
                  </a:moveTo>
                  <a:cubicBezTo>
                    <a:pt x="275" y="679"/>
                    <a:pt x="799" y="679"/>
                    <a:pt x="1084" y="536"/>
                  </a:cubicBezTo>
                  <a:cubicBezTo>
                    <a:pt x="1084" y="0"/>
                    <a:pt x="1" y="0"/>
                    <a:pt x="1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1" name="Google Shape;16901;p8"/>
            <p:cNvSpPr/>
            <p:nvPr/>
          </p:nvSpPr>
          <p:spPr>
            <a:xfrm>
              <a:off x="6305250" y="1545550"/>
              <a:ext cx="10725" cy="2425"/>
            </a:xfrm>
            <a:custGeom>
              <a:avLst/>
              <a:gdLst/>
              <a:ahLst/>
              <a:cxnLst/>
              <a:rect l="l" t="t" r="r" b="b"/>
              <a:pathLst>
                <a:path w="429" h="97" extrusionOk="0">
                  <a:moveTo>
                    <a:pt x="429" y="1"/>
                  </a:moveTo>
                  <a:cubicBezTo>
                    <a:pt x="262" y="25"/>
                    <a:pt x="0" y="1"/>
                    <a:pt x="0" y="96"/>
                  </a:cubicBezTo>
                  <a:cubicBezTo>
                    <a:pt x="155" y="72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2" name="Google Shape;16902;p8"/>
            <p:cNvSpPr/>
            <p:nvPr/>
          </p:nvSpPr>
          <p:spPr>
            <a:xfrm>
              <a:off x="6875250" y="153990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1" y="191"/>
                    <a:pt x="239" y="251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3" name="Google Shape;16903;p8"/>
            <p:cNvSpPr/>
            <p:nvPr/>
          </p:nvSpPr>
          <p:spPr>
            <a:xfrm>
              <a:off x="6941025" y="153275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68"/>
                  </a:moveTo>
                  <a:cubicBezTo>
                    <a:pt x="191" y="179"/>
                    <a:pt x="84" y="1"/>
                    <a:pt x="1" y="168"/>
                  </a:cubicBezTo>
                  <a:cubicBezTo>
                    <a:pt x="1" y="287"/>
                    <a:pt x="370" y="299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4" name="Google Shape;16904;p8"/>
            <p:cNvSpPr/>
            <p:nvPr/>
          </p:nvSpPr>
          <p:spPr>
            <a:xfrm>
              <a:off x="3139075" y="1533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8"/>
            <p:cNvSpPr/>
            <p:nvPr/>
          </p:nvSpPr>
          <p:spPr>
            <a:xfrm>
              <a:off x="6402875" y="152562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8"/>
            <p:cNvSpPr/>
            <p:nvPr/>
          </p:nvSpPr>
          <p:spPr>
            <a:xfrm>
              <a:off x="6521625" y="1522650"/>
              <a:ext cx="17300" cy="6850"/>
            </a:xfrm>
            <a:custGeom>
              <a:avLst/>
              <a:gdLst/>
              <a:ahLst/>
              <a:cxnLst/>
              <a:rect l="l" t="t" r="r" b="b"/>
              <a:pathLst>
                <a:path w="692" h="274" extrusionOk="0">
                  <a:moveTo>
                    <a:pt x="692" y="226"/>
                  </a:moveTo>
                  <a:lnTo>
                    <a:pt x="692" y="0"/>
                  </a:lnTo>
                  <a:lnTo>
                    <a:pt x="37" y="0"/>
                  </a:lnTo>
                  <a:cubicBezTo>
                    <a:pt x="1" y="214"/>
                    <a:pt x="251" y="274"/>
                    <a:pt x="69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7" name="Google Shape;16907;p8"/>
            <p:cNvSpPr/>
            <p:nvPr/>
          </p:nvSpPr>
          <p:spPr>
            <a:xfrm>
              <a:off x="6283225" y="1516675"/>
              <a:ext cx="16375" cy="8675"/>
            </a:xfrm>
            <a:custGeom>
              <a:avLst/>
              <a:gdLst/>
              <a:ahLst/>
              <a:cxnLst/>
              <a:rect l="l" t="t" r="r" b="b"/>
              <a:pathLst>
                <a:path w="655" h="347" extrusionOk="0">
                  <a:moveTo>
                    <a:pt x="655" y="120"/>
                  </a:moveTo>
                  <a:cubicBezTo>
                    <a:pt x="429" y="120"/>
                    <a:pt x="405" y="37"/>
                    <a:pt x="214" y="1"/>
                  </a:cubicBezTo>
                  <a:cubicBezTo>
                    <a:pt x="214" y="120"/>
                    <a:pt x="36" y="144"/>
                    <a:pt x="0" y="227"/>
                  </a:cubicBezTo>
                  <a:cubicBezTo>
                    <a:pt x="214" y="227"/>
                    <a:pt x="250" y="322"/>
                    <a:pt x="429" y="346"/>
                  </a:cubicBezTo>
                  <a:cubicBezTo>
                    <a:pt x="429" y="239"/>
                    <a:pt x="607" y="227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8" name="Google Shape;16908;p8"/>
            <p:cNvSpPr/>
            <p:nvPr/>
          </p:nvSpPr>
          <p:spPr>
            <a:xfrm>
              <a:off x="6177550" y="152205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9" name="Google Shape;16909;p8"/>
            <p:cNvSpPr/>
            <p:nvPr/>
          </p:nvSpPr>
          <p:spPr>
            <a:xfrm>
              <a:off x="5492050" y="1510125"/>
              <a:ext cx="25025" cy="14625"/>
            </a:xfrm>
            <a:custGeom>
              <a:avLst/>
              <a:gdLst/>
              <a:ahLst/>
              <a:cxnLst/>
              <a:rect l="l" t="t" r="r" b="b"/>
              <a:pathLst>
                <a:path w="1001" h="585" extrusionOk="0">
                  <a:moveTo>
                    <a:pt x="774" y="501"/>
                  </a:moveTo>
                  <a:cubicBezTo>
                    <a:pt x="798" y="501"/>
                    <a:pt x="762" y="406"/>
                    <a:pt x="774" y="382"/>
                  </a:cubicBezTo>
                  <a:cubicBezTo>
                    <a:pt x="798" y="370"/>
                    <a:pt x="988" y="144"/>
                    <a:pt x="1000" y="156"/>
                  </a:cubicBezTo>
                  <a:cubicBezTo>
                    <a:pt x="762" y="1"/>
                    <a:pt x="0" y="584"/>
                    <a:pt x="774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0" name="Google Shape;16910;p8"/>
            <p:cNvSpPr/>
            <p:nvPr/>
          </p:nvSpPr>
          <p:spPr>
            <a:xfrm>
              <a:off x="6134100" y="15083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4" y="96"/>
                    <a:pt x="750" y="12"/>
                  </a:cubicBezTo>
                  <a:cubicBezTo>
                    <a:pt x="417" y="24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8"/>
            <p:cNvSpPr/>
            <p:nvPr/>
          </p:nvSpPr>
          <p:spPr>
            <a:xfrm>
              <a:off x="2283300" y="15083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8"/>
            <p:cNvSpPr/>
            <p:nvPr/>
          </p:nvSpPr>
          <p:spPr>
            <a:xfrm>
              <a:off x="7088075" y="1485425"/>
              <a:ext cx="44075" cy="28900"/>
            </a:xfrm>
            <a:custGeom>
              <a:avLst/>
              <a:gdLst/>
              <a:ahLst/>
              <a:cxnLst/>
              <a:rect l="l" t="t" r="r" b="b"/>
              <a:pathLst>
                <a:path w="1763" h="1156" extrusionOk="0">
                  <a:moveTo>
                    <a:pt x="1513" y="36"/>
                  </a:moveTo>
                  <a:cubicBezTo>
                    <a:pt x="370" y="1"/>
                    <a:pt x="155" y="453"/>
                    <a:pt x="1" y="929"/>
                  </a:cubicBezTo>
                  <a:cubicBezTo>
                    <a:pt x="905" y="1156"/>
                    <a:pt x="1763" y="751"/>
                    <a:pt x="151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8"/>
            <p:cNvSpPr/>
            <p:nvPr/>
          </p:nvSpPr>
          <p:spPr>
            <a:xfrm>
              <a:off x="6408525" y="15086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1" y="0"/>
                    <a:pt x="1" y="120"/>
                  </a:cubicBezTo>
                  <a:cubicBezTo>
                    <a:pt x="167" y="84"/>
                    <a:pt x="417" y="120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4" name="Google Shape;16914;p8"/>
            <p:cNvSpPr/>
            <p:nvPr/>
          </p:nvSpPr>
          <p:spPr>
            <a:xfrm>
              <a:off x="2370525" y="1486325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6"/>
                  </a:moveTo>
                  <a:cubicBezTo>
                    <a:pt x="1620" y="501"/>
                    <a:pt x="989" y="179"/>
                    <a:pt x="655" y="0"/>
                  </a:cubicBezTo>
                  <a:cubicBezTo>
                    <a:pt x="620" y="131"/>
                    <a:pt x="310" y="120"/>
                    <a:pt x="0" y="120"/>
                  </a:cubicBezTo>
                  <a:cubicBezTo>
                    <a:pt x="119" y="465"/>
                    <a:pt x="500" y="667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8"/>
            <p:cNvSpPr/>
            <p:nvPr/>
          </p:nvSpPr>
          <p:spPr>
            <a:xfrm>
              <a:off x="1777300" y="149735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6" y="202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67"/>
                    <a:pt x="0" y="274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8"/>
            <p:cNvSpPr/>
            <p:nvPr/>
          </p:nvSpPr>
          <p:spPr>
            <a:xfrm>
              <a:off x="4568725" y="14910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67" y="168"/>
                    <a:pt x="429" y="72"/>
                    <a:pt x="322" y="13"/>
                  </a:cubicBezTo>
                  <a:cubicBezTo>
                    <a:pt x="262" y="1"/>
                    <a:pt x="0" y="72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8"/>
            <p:cNvSpPr/>
            <p:nvPr/>
          </p:nvSpPr>
          <p:spPr>
            <a:xfrm>
              <a:off x="1465350" y="14910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20" y="132"/>
                  </a:moveTo>
                  <a:cubicBezTo>
                    <a:pt x="179" y="168"/>
                    <a:pt x="441" y="72"/>
                    <a:pt x="334" y="13"/>
                  </a:cubicBezTo>
                  <a:cubicBezTo>
                    <a:pt x="262" y="1"/>
                    <a:pt x="0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8"/>
            <p:cNvSpPr/>
            <p:nvPr/>
          </p:nvSpPr>
          <p:spPr>
            <a:xfrm>
              <a:off x="6335000" y="1482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8"/>
            <p:cNvSpPr/>
            <p:nvPr/>
          </p:nvSpPr>
          <p:spPr>
            <a:xfrm>
              <a:off x="3542100" y="1474125"/>
              <a:ext cx="31575" cy="15800"/>
            </a:xfrm>
            <a:custGeom>
              <a:avLst/>
              <a:gdLst/>
              <a:ahLst/>
              <a:cxnLst/>
              <a:rect l="l" t="t" r="r" b="b"/>
              <a:pathLst>
                <a:path w="1263" h="632" extrusionOk="0">
                  <a:moveTo>
                    <a:pt x="750" y="369"/>
                  </a:moveTo>
                  <a:cubicBezTo>
                    <a:pt x="1262" y="0"/>
                    <a:pt x="0" y="631"/>
                    <a:pt x="75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8"/>
            <p:cNvSpPr/>
            <p:nvPr/>
          </p:nvSpPr>
          <p:spPr>
            <a:xfrm>
              <a:off x="943850" y="1471150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7"/>
                  </a:moveTo>
                  <a:cubicBezTo>
                    <a:pt x="1013" y="274"/>
                    <a:pt x="1001" y="0"/>
                    <a:pt x="322" y="36"/>
                  </a:cubicBezTo>
                  <a:cubicBezTo>
                    <a:pt x="251" y="191"/>
                    <a:pt x="1" y="250"/>
                    <a:pt x="96" y="488"/>
                  </a:cubicBezTo>
                  <a:cubicBezTo>
                    <a:pt x="394" y="536"/>
                    <a:pt x="525" y="655"/>
                    <a:pt x="977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8"/>
            <p:cNvSpPr/>
            <p:nvPr/>
          </p:nvSpPr>
          <p:spPr>
            <a:xfrm>
              <a:off x="886700" y="146905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8"/>
            <p:cNvSpPr/>
            <p:nvPr/>
          </p:nvSpPr>
          <p:spPr>
            <a:xfrm>
              <a:off x="6804700" y="1461025"/>
              <a:ext cx="18475" cy="12225"/>
            </a:xfrm>
            <a:custGeom>
              <a:avLst/>
              <a:gdLst/>
              <a:ahLst/>
              <a:cxnLst/>
              <a:rect l="l" t="t" r="r" b="b"/>
              <a:pathLst>
                <a:path w="739" h="489" extrusionOk="0">
                  <a:moveTo>
                    <a:pt x="227" y="0"/>
                  </a:moveTo>
                  <a:cubicBezTo>
                    <a:pt x="239" y="143"/>
                    <a:pt x="120" y="250"/>
                    <a:pt x="1" y="346"/>
                  </a:cubicBezTo>
                  <a:cubicBezTo>
                    <a:pt x="287" y="346"/>
                    <a:pt x="298" y="489"/>
                    <a:pt x="656" y="465"/>
                  </a:cubicBezTo>
                  <a:cubicBezTo>
                    <a:pt x="739" y="191"/>
                    <a:pt x="620" y="12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8"/>
            <p:cNvSpPr/>
            <p:nvPr/>
          </p:nvSpPr>
          <p:spPr>
            <a:xfrm>
              <a:off x="5872750" y="1461025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27"/>
                  </a:moveTo>
                  <a:cubicBezTo>
                    <a:pt x="703" y="227"/>
                    <a:pt x="786" y="24"/>
                    <a:pt x="548" y="0"/>
                  </a:cubicBezTo>
                  <a:cubicBezTo>
                    <a:pt x="536" y="179"/>
                    <a:pt x="0" y="84"/>
                    <a:pt x="119" y="346"/>
                  </a:cubicBezTo>
                  <a:cubicBezTo>
                    <a:pt x="667" y="346"/>
                    <a:pt x="810" y="548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8"/>
            <p:cNvSpPr/>
            <p:nvPr/>
          </p:nvSpPr>
          <p:spPr>
            <a:xfrm>
              <a:off x="3158125" y="1465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2" y="132"/>
                  </a:cubicBezTo>
                  <a:cubicBezTo>
                    <a:pt x="0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8"/>
            <p:cNvSpPr/>
            <p:nvPr/>
          </p:nvSpPr>
          <p:spPr>
            <a:xfrm>
              <a:off x="2829200" y="1453875"/>
              <a:ext cx="25050" cy="14625"/>
            </a:xfrm>
            <a:custGeom>
              <a:avLst/>
              <a:gdLst/>
              <a:ahLst/>
              <a:cxnLst/>
              <a:rect l="l" t="t" r="r" b="b"/>
              <a:pathLst>
                <a:path w="1002" h="585" extrusionOk="0">
                  <a:moveTo>
                    <a:pt x="775" y="394"/>
                  </a:moveTo>
                  <a:cubicBezTo>
                    <a:pt x="787" y="370"/>
                    <a:pt x="989" y="155"/>
                    <a:pt x="1001" y="167"/>
                  </a:cubicBezTo>
                  <a:cubicBezTo>
                    <a:pt x="763" y="1"/>
                    <a:pt x="1" y="584"/>
                    <a:pt x="775" y="513"/>
                  </a:cubicBezTo>
                  <a:cubicBezTo>
                    <a:pt x="787" y="513"/>
                    <a:pt x="763" y="406"/>
                    <a:pt x="77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8"/>
            <p:cNvSpPr/>
            <p:nvPr/>
          </p:nvSpPr>
          <p:spPr>
            <a:xfrm>
              <a:off x="4011800" y="14550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8"/>
            <p:cNvSpPr/>
            <p:nvPr/>
          </p:nvSpPr>
          <p:spPr>
            <a:xfrm>
              <a:off x="3272425" y="1451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203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8"/>
            <p:cNvSpPr/>
            <p:nvPr/>
          </p:nvSpPr>
          <p:spPr>
            <a:xfrm>
              <a:off x="2082400" y="14550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07"/>
                  </a:cubicBezTo>
                  <a:cubicBezTo>
                    <a:pt x="167" y="84"/>
                    <a:pt x="417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8"/>
            <p:cNvSpPr/>
            <p:nvPr/>
          </p:nvSpPr>
          <p:spPr>
            <a:xfrm>
              <a:off x="4514250" y="14518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8"/>
            <p:cNvSpPr/>
            <p:nvPr/>
          </p:nvSpPr>
          <p:spPr>
            <a:xfrm>
              <a:off x="5479250" y="1449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95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8"/>
            <p:cNvSpPr/>
            <p:nvPr/>
          </p:nvSpPr>
          <p:spPr>
            <a:xfrm>
              <a:off x="2163650" y="14491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393" y="24"/>
                    <a:pt x="36" y="0"/>
                    <a:pt x="1" y="131"/>
                  </a:cubicBezTo>
                  <a:cubicBezTo>
                    <a:pt x="262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8"/>
            <p:cNvSpPr/>
            <p:nvPr/>
          </p:nvSpPr>
          <p:spPr>
            <a:xfrm>
              <a:off x="2095775" y="14488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8"/>
            <p:cNvSpPr/>
            <p:nvPr/>
          </p:nvSpPr>
          <p:spPr>
            <a:xfrm>
              <a:off x="1304925" y="14461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203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8"/>
            <p:cNvSpPr/>
            <p:nvPr/>
          </p:nvSpPr>
          <p:spPr>
            <a:xfrm>
              <a:off x="4522275" y="144077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346"/>
                  </a:moveTo>
                  <a:cubicBezTo>
                    <a:pt x="417" y="215"/>
                    <a:pt x="477" y="37"/>
                    <a:pt x="215" y="1"/>
                  </a:cubicBezTo>
                  <a:cubicBezTo>
                    <a:pt x="203" y="72"/>
                    <a:pt x="191" y="144"/>
                    <a:pt x="1" y="120"/>
                  </a:cubicBezTo>
                  <a:cubicBezTo>
                    <a:pt x="36" y="263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8"/>
            <p:cNvSpPr/>
            <p:nvPr/>
          </p:nvSpPr>
          <p:spPr>
            <a:xfrm>
              <a:off x="4362725" y="143720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39" y="382"/>
                  </a:moveTo>
                  <a:cubicBezTo>
                    <a:pt x="1263" y="1"/>
                    <a:pt x="1" y="656"/>
                    <a:pt x="739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8"/>
            <p:cNvSpPr/>
            <p:nvPr/>
          </p:nvSpPr>
          <p:spPr>
            <a:xfrm>
              <a:off x="6312975" y="1432750"/>
              <a:ext cx="22350" cy="14000"/>
            </a:xfrm>
            <a:custGeom>
              <a:avLst/>
              <a:gdLst/>
              <a:ahLst/>
              <a:cxnLst/>
              <a:rect l="l" t="t" r="r" b="b"/>
              <a:pathLst>
                <a:path w="894" h="560" extrusionOk="0">
                  <a:moveTo>
                    <a:pt x="548" y="560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48" y="143"/>
                    <a:pt x="1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8"/>
            <p:cNvSpPr/>
            <p:nvPr/>
          </p:nvSpPr>
          <p:spPr>
            <a:xfrm>
              <a:off x="5582225" y="1440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8" y="96"/>
                    <a:pt x="429" y="120"/>
                    <a:pt x="429" y="1"/>
                  </a:cubicBezTo>
                  <a:cubicBezTo>
                    <a:pt x="263" y="37"/>
                    <a:pt x="13" y="25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8"/>
            <p:cNvSpPr/>
            <p:nvPr/>
          </p:nvSpPr>
          <p:spPr>
            <a:xfrm>
              <a:off x="4780650" y="14378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7" y="239"/>
                  </a:moveTo>
                  <a:lnTo>
                    <a:pt x="536" y="239"/>
                  </a:lnTo>
                  <a:cubicBezTo>
                    <a:pt x="536" y="120"/>
                    <a:pt x="715" y="108"/>
                    <a:pt x="762" y="25"/>
                  </a:cubicBezTo>
                  <a:cubicBezTo>
                    <a:pt x="417" y="36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8"/>
            <p:cNvSpPr/>
            <p:nvPr/>
          </p:nvSpPr>
          <p:spPr>
            <a:xfrm>
              <a:off x="6677600" y="14354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96"/>
                    <a:pt x="763" y="12"/>
                  </a:cubicBezTo>
                  <a:cubicBezTo>
                    <a:pt x="418" y="24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8"/>
            <p:cNvSpPr/>
            <p:nvPr/>
          </p:nvSpPr>
          <p:spPr>
            <a:xfrm>
              <a:off x="6713925" y="1422625"/>
              <a:ext cx="17575" cy="16400"/>
            </a:xfrm>
            <a:custGeom>
              <a:avLst/>
              <a:gdLst/>
              <a:ahLst/>
              <a:cxnLst/>
              <a:rect l="l" t="t" r="r" b="b"/>
              <a:pathLst>
                <a:path w="703" h="656" extrusionOk="0">
                  <a:moveTo>
                    <a:pt x="393" y="632"/>
                  </a:moveTo>
                  <a:cubicBezTo>
                    <a:pt x="465" y="477"/>
                    <a:pt x="703" y="417"/>
                    <a:pt x="620" y="179"/>
                  </a:cubicBezTo>
                  <a:cubicBezTo>
                    <a:pt x="0" y="1"/>
                    <a:pt x="0" y="655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8"/>
            <p:cNvSpPr/>
            <p:nvPr/>
          </p:nvSpPr>
          <p:spPr>
            <a:xfrm>
              <a:off x="6642175" y="14327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8"/>
            <p:cNvSpPr/>
            <p:nvPr/>
          </p:nvSpPr>
          <p:spPr>
            <a:xfrm>
              <a:off x="6960075" y="14318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8"/>
            <p:cNvSpPr/>
            <p:nvPr/>
          </p:nvSpPr>
          <p:spPr>
            <a:xfrm>
              <a:off x="5196475" y="14271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74" y="0"/>
                    <a:pt x="96" y="95"/>
                    <a:pt x="0" y="226"/>
                  </a:cubicBezTo>
                  <a:cubicBezTo>
                    <a:pt x="334" y="214"/>
                    <a:pt x="750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8"/>
            <p:cNvSpPr/>
            <p:nvPr/>
          </p:nvSpPr>
          <p:spPr>
            <a:xfrm>
              <a:off x="4698800" y="1428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8"/>
            <p:cNvSpPr/>
            <p:nvPr/>
          </p:nvSpPr>
          <p:spPr>
            <a:xfrm>
              <a:off x="3171825" y="1428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8"/>
            <p:cNvSpPr/>
            <p:nvPr/>
          </p:nvSpPr>
          <p:spPr>
            <a:xfrm>
              <a:off x="6549625" y="1423825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8"/>
                    <a:pt x="381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8"/>
            <p:cNvSpPr/>
            <p:nvPr/>
          </p:nvSpPr>
          <p:spPr>
            <a:xfrm>
              <a:off x="5582825" y="1416675"/>
              <a:ext cx="51825" cy="13125"/>
            </a:xfrm>
            <a:custGeom>
              <a:avLst/>
              <a:gdLst/>
              <a:ahLst/>
              <a:cxnLst/>
              <a:rect l="l" t="t" r="r" b="b"/>
              <a:pathLst>
                <a:path w="2073" h="525" extrusionOk="0">
                  <a:moveTo>
                    <a:pt x="1287" y="524"/>
                  </a:moveTo>
                  <a:cubicBezTo>
                    <a:pt x="2072" y="0"/>
                    <a:pt x="1" y="370"/>
                    <a:pt x="1287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8"/>
            <p:cNvSpPr/>
            <p:nvPr/>
          </p:nvSpPr>
          <p:spPr>
            <a:xfrm>
              <a:off x="6595750" y="14208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67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8"/>
            <p:cNvSpPr/>
            <p:nvPr/>
          </p:nvSpPr>
          <p:spPr>
            <a:xfrm>
              <a:off x="4250825" y="1416075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8"/>
            <p:cNvSpPr/>
            <p:nvPr/>
          </p:nvSpPr>
          <p:spPr>
            <a:xfrm>
              <a:off x="236925" y="14178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1" name="Google Shape;16951;p8"/>
            <p:cNvSpPr/>
            <p:nvPr/>
          </p:nvSpPr>
          <p:spPr>
            <a:xfrm>
              <a:off x="1102500" y="140477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715" y="453"/>
                  </a:moveTo>
                  <a:cubicBezTo>
                    <a:pt x="775" y="191"/>
                    <a:pt x="668" y="24"/>
                    <a:pt x="287" y="0"/>
                  </a:cubicBezTo>
                  <a:cubicBezTo>
                    <a:pt x="1" y="119"/>
                    <a:pt x="108" y="465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8"/>
            <p:cNvSpPr/>
            <p:nvPr/>
          </p:nvSpPr>
          <p:spPr>
            <a:xfrm>
              <a:off x="4446375" y="139555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870" y="691"/>
                  </a:moveTo>
                  <a:lnTo>
                    <a:pt x="870" y="24"/>
                  </a:lnTo>
                  <a:cubicBezTo>
                    <a:pt x="72" y="0"/>
                    <a:pt x="215" y="441"/>
                    <a:pt x="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8"/>
            <p:cNvSpPr/>
            <p:nvPr/>
          </p:nvSpPr>
          <p:spPr>
            <a:xfrm>
              <a:off x="3357550" y="14006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8"/>
            <p:cNvSpPr/>
            <p:nvPr/>
          </p:nvSpPr>
          <p:spPr>
            <a:xfrm>
              <a:off x="872425" y="139612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4" y="668"/>
                  </a:moveTo>
                  <a:cubicBezTo>
                    <a:pt x="631" y="251"/>
                    <a:pt x="1393" y="13"/>
                    <a:pt x="346" y="1"/>
                  </a:cubicBezTo>
                  <a:cubicBezTo>
                    <a:pt x="476" y="227"/>
                    <a:pt x="0" y="775"/>
                    <a:pt x="77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8"/>
            <p:cNvSpPr/>
            <p:nvPr/>
          </p:nvSpPr>
          <p:spPr>
            <a:xfrm>
              <a:off x="2650025" y="14065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19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8"/>
            <p:cNvSpPr/>
            <p:nvPr/>
          </p:nvSpPr>
          <p:spPr>
            <a:xfrm>
              <a:off x="759000" y="1406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8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8"/>
            <p:cNvSpPr/>
            <p:nvPr/>
          </p:nvSpPr>
          <p:spPr>
            <a:xfrm>
              <a:off x="3334925" y="140120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8"/>
            <p:cNvSpPr/>
            <p:nvPr/>
          </p:nvSpPr>
          <p:spPr>
            <a:xfrm>
              <a:off x="443500" y="14012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8"/>
            <p:cNvSpPr/>
            <p:nvPr/>
          </p:nvSpPr>
          <p:spPr>
            <a:xfrm>
              <a:off x="4959825" y="13979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55"/>
                  </a:moveTo>
                  <a:cubicBezTo>
                    <a:pt x="179" y="179"/>
                    <a:pt x="441" y="96"/>
                    <a:pt x="334" y="36"/>
                  </a:cubicBezTo>
                  <a:cubicBezTo>
                    <a:pt x="275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0" name="Google Shape;16960;p8"/>
            <p:cNvSpPr/>
            <p:nvPr/>
          </p:nvSpPr>
          <p:spPr>
            <a:xfrm>
              <a:off x="2853025" y="1389575"/>
              <a:ext cx="28300" cy="12250"/>
            </a:xfrm>
            <a:custGeom>
              <a:avLst/>
              <a:gdLst/>
              <a:ahLst/>
              <a:cxnLst/>
              <a:rect l="l" t="t" r="r" b="b"/>
              <a:pathLst>
                <a:path w="1132" h="490" extrusionOk="0">
                  <a:moveTo>
                    <a:pt x="48" y="144"/>
                  </a:moveTo>
                  <a:cubicBezTo>
                    <a:pt x="72" y="287"/>
                    <a:pt x="0" y="477"/>
                    <a:pt x="274" y="489"/>
                  </a:cubicBezTo>
                  <a:cubicBezTo>
                    <a:pt x="286" y="203"/>
                    <a:pt x="1120" y="322"/>
                    <a:pt x="1132" y="49"/>
                  </a:cubicBezTo>
                  <a:cubicBezTo>
                    <a:pt x="453" y="168"/>
                    <a:pt x="548" y="1"/>
                    <a:pt x="4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1" name="Google Shape;16961;p8"/>
            <p:cNvSpPr/>
            <p:nvPr/>
          </p:nvSpPr>
          <p:spPr>
            <a:xfrm>
              <a:off x="700975" y="1390475"/>
              <a:ext cx="25025" cy="11350"/>
            </a:xfrm>
            <a:custGeom>
              <a:avLst/>
              <a:gdLst/>
              <a:ahLst/>
              <a:cxnLst/>
              <a:rect l="l" t="t" r="r" b="b"/>
              <a:pathLst>
                <a:path w="1001" h="454" extrusionOk="0">
                  <a:moveTo>
                    <a:pt x="691" y="453"/>
                  </a:moveTo>
                  <a:cubicBezTo>
                    <a:pt x="750" y="298"/>
                    <a:pt x="1000" y="239"/>
                    <a:pt x="893" y="1"/>
                  </a:cubicBezTo>
                  <a:lnTo>
                    <a:pt x="36" y="1"/>
                  </a:lnTo>
                  <a:cubicBezTo>
                    <a:pt x="0" y="275"/>
                    <a:pt x="369" y="346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8"/>
            <p:cNvSpPr/>
            <p:nvPr/>
          </p:nvSpPr>
          <p:spPr>
            <a:xfrm>
              <a:off x="1935650" y="1389575"/>
              <a:ext cx="25625" cy="9275"/>
            </a:xfrm>
            <a:custGeom>
              <a:avLst/>
              <a:gdLst/>
              <a:ahLst/>
              <a:cxnLst/>
              <a:rect l="l" t="t" r="r" b="b"/>
              <a:pathLst>
                <a:path w="1025" h="371" extrusionOk="0">
                  <a:moveTo>
                    <a:pt x="429" y="370"/>
                  </a:moveTo>
                  <a:cubicBezTo>
                    <a:pt x="1024" y="191"/>
                    <a:pt x="96" y="1"/>
                    <a:pt x="0" y="251"/>
                  </a:cubicBezTo>
                  <a:cubicBezTo>
                    <a:pt x="215" y="263"/>
                    <a:pt x="250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8"/>
            <p:cNvSpPr/>
            <p:nvPr/>
          </p:nvSpPr>
          <p:spPr>
            <a:xfrm>
              <a:off x="1376050" y="1395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55" y="96"/>
                    <a:pt x="429" y="120"/>
                    <a:pt x="429" y="1"/>
                  </a:cubicBezTo>
                  <a:cubicBezTo>
                    <a:pt x="251" y="37"/>
                    <a:pt x="1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8"/>
            <p:cNvSpPr/>
            <p:nvPr/>
          </p:nvSpPr>
          <p:spPr>
            <a:xfrm>
              <a:off x="402125" y="13887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36" y="179"/>
                  </a:moveTo>
                  <a:cubicBezTo>
                    <a:pt x="0" y="298"/>
                    <a:pt x="203" y="476"/>
                    <a:pt x="262" y="298"/>
                  </a:cubicBezTo>
                  <a:cubicBezTo>
                    <a:pt x="286" y="179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8"/>
            <p:cNvSpPr/>
            <p:nvPr/>
          </p:nvSpPr>
          <p:spPr>
            <a:xfrm>
              <a:off x="2764025" y="13925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20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8"/>
            <p:cNvSpPr/>
            <p:nvPr/>
          </p:nvSpPr>
          <p:spPr>
            <a:xfrm>
              <a:off x="6150450" y="1389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80"/>
                    <a:pt x="429" y="84"/>
                    <a:pt x="322" y="25"/>
                  </a:cubicBezTo>
                  <a:cubicBezTo>
                    <a:pt x="251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8"/>
            <p:cNvSpPr/>
            <p:nvPr/>
          </p:nvSpPr>
          <p:spPr>
            <a:xfrm>
              <a:off x="4430600" y="1383925"/>
              <a:ext cx="25025" cy="10150"/>
            </a:xfrm>
            <a:custGeom>
              <a:avLst/>
              <a:gdLst/>
              <a:ahLst/>
              <a:cxnLst/>
              <a:rect l="l" t="t" r="r" b="b"/>
              <a:pathLst>
                <a:path w="1001" h="406" extrusionOk="0">
                  <a:moveTo>
                    <a:pt x="846" y="263"/>
                  </a:moveTo>
                  <a:cubicBezTo>
                    <a:pt x="1001" y="1"/>
                    <a:pt x="1" y="36"/>
                    <a:pt x="191" y="263"/>
                  </a:cubicBezTo>
                  <a:cubicBezTo>
                    <a:pt x="262" y="358"/>
                    <a:pt x="774" y="406"/>
                    <a:pt x="846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8"/>
            <p:cNvSpPr/>
            <p:nvPr/>
          </p:nvSpPr>
          <p:spPr>
            <a:xfrm>
              <a:off x="4374950" y="1376200"/>
              <a:ext cx="19350" cy="16975"/>
            </a:xfrm>
            <a:custGeom>
              <a:avLst/>
              <a:gdLst/>
              <a:ahLst/>
              <a:cxnLst/>
              <a:rect l="l" t="t" r="r" b="b"/>
              <a:pathLst>
                <a:path w="774" h="679" extrusionOk="0">
                  <a:moveTo>
                    <a:pt x="476" y="679"/>
                  </a:moveTo>
                  <a:cubicBezTo>
                    <a:pt x="381" y="476"/>
                    <a:pt x="774" y="0"/>
                    <a:pt x="36" y="119"/>
                  </a:cubicBezTo>
                  <a:cubicBezTo>
                    <a:pt x="0" y="405"/>
                    <a:pt x="0" y="667"/>
                    <a:pt x="47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8"/>
            <p:cNvSpPr/>
            <p:nvPr/>
          </p:nvSpPr>
          <p:spPr>
            <a:xfrm>
              <a:off x="6258500" y="13839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0" name="Google Shape;16970;p8"/>
            <p:cNvSpPr/>
            <p:nvPr/>
          </p:nvSpPr>
          <p:spPr>
            <a:xfrm>
              <a:off x="7068725" y="13782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3" y="1"/>
                    <a:pt x="1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1" name="Google Shape;16971;p8"/>
            <p:cNvSpPr/>
            <p:nvPr/>
          </p:nvSpPr>
          <p:spPr>
            <a:xfrm>
              <a:off x="5813225" y="13759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3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55"/>
                    <a:pt x="429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8"/>
            <p:cNvSpPr/>
            <p:nvPr/>
          </p:nvSpPr>
          <p:spPr>
            <a:xfrm>
              <a:off x="1421600" y="13759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8"/>
            <p:cNvSpPr/>
            <p:nvPr/>
          </p:nvSpPr>
          <p:spPr>
            <a:xfrm>
              <a:off x="3696575" y="1367250"/>
              <a:ext cx="21450" cy="9550"/>
            </a:xfrm>
            <a:custGeom>
              <a:avLst/>
              <a:gdLst/>
              <a:ahLst/>
              <a:cxnLst/>
              <a:rect l="l" t="t" r="r" b="b"/>
              <a:pathLst>
                <a:path w="858" h="382" extrusionOk="0">
                  <a:moveTo>
                    <a:pt x="858" y="25"/>
                  </a:moveTo>
                  <a:cubicBezTo>
                    <a:pt x="370" y="1"/>
                    <a:pt x="48" y="61"/>
                    <a:pt x="1" y="251"/>
                  </a:cubicBezTo>
                  <a:cubicBezTo>
                    <a:pt x="417" y="227"/>
                    <a:pt x="477" y="382"/>
                    <a:pt x="858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8"/>
            <p:cNvSpPr/>
            <p:nvPr/>
          </p:nvSpPr>
          <p:spPr>
            <a:xfrm>
              <a:off x="3342975" y="137025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31"/>
                  </a:moveTo>
                  <a:cubicBezTo>
                    <a:pt x="226" y="71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8"/>
            <p:cNvSpPr/>
            <p:nvPr/>
          </p:nvSpPr>
          <p:spPr>
            <a:xfrm>
              <a:off x="1460000" y="1372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6" name="Google Shape;16976;p8"/>
            <p:cNvSpPr/>
            <p:nvPr/>
          </p:nvSpPr>
          <p:spPr>
            <a:xfrm>
              <a:off x="614950" y="1364275"/>
              <a:ext cx="23525" cy="12525"/>
            </a:xfrm>
            <a:custGeom>
              <a:avLst/>
              <a:gdLst/>
              <a:ahLst/>
              <a:cxnLst/>
              <a:rect l="l" t="t" r="r" b="b"/>
              <a:pathLst>
                <a:path w="941" h="501" extrusionOk="0">
                  <a:moveTo>
                    <a:pt x="0" y="489"/>
                  </a:moveTo>
                  <a:cubicBezTo>
                    <a:pt x="381" y="501"/>
                    <a:pt x="679" y="465"/>
                    <a:pt x="869" y="370"/>
                  </a:cubicBezTo>
                  <a:cubicBezTo>
                    <a:pt x="941" y="72"/>
                    <a:pt x="572" y="1"/>
                    <a:pt x="0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7" name="Google Shape;16977;p8"/>
            <p:cNvSpPr/>
            <p:nvPr/>
          </p:nvSpPr>
          <p:spPr>
            <a:xfrm>
              <a:off x="7250600" y="13675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12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8" name="Google Shape;16978;p8"/>
            <p:cNvSpPr/>
            <p:nvPr/>
          </p:nvSpPr>
          <p:spPr>
            <a:xfrm>
              <a:off x="2837550" y="1362500"/>
              <a:ext cx="32750" cy="14025"/>
            </a:xfrm>
            <a:custGeom>
              <a:avLst/>
              <a:gdLst/>
              <a:ahLst/>
              <a:cxnLst/>
              <a:rect l="l" t="t" r="r" b="b"/>
              <a:pathLst>
                <a:path w="1310" h="561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8" y="191"/>
                    <a:pt x="179" y="334"/>
                    <a:pt x="0" y="441"/>
                  </a:cubicBezTo>
                  <a:cubicBezTo>
                    <a:pt x="953" y="560"/>
                    <a:pt x="977" y="191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8"/>
            <p:cNvSpPr/>
            <p:nvPr/>
          </p:nvSpPr>
          <p:spPr>
            <a:xfrm>
              <a:off x="1760925" y="1367850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15"/>
                    <a:pt x="239" y="275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8"/>
            <p:cNvSpPr/>
            <p:nvPr/>
          </p:nvSpPr>
          <p:spPr>
            <a:xfrm>
              <a:off x="1702575" y="1356850"/>
              <a:ext cx="35750" cy="14900"/>
            </a:xfrm>
            <a:custGeom>
              <a:avLst/>
              <a:gdLst/>
              <a:ahLst/>
              <a:cxnLst/>
              <a:rect l="l" t="t" r="r" b="b"/>
              <a:pathLst>
                <a:path w="1430" h="596" extrusionOk="0">
                  <a:moveTo>
                    <a:pt x="406" y="560"/>
                  </a:moveTo>
                  <a:cubicBezTo>
                    <a:pt x="1430" y="596"/>
                    <a:pt x="989" y="48"/>
                    <a:pt x="406" y="0"/>
                  </a:cubicBezTo>
                  <a:cubicBezTo>
                    <a:pt x="1" y="203"/>
                    <a:pt x="537" y="203"/>
                    <a:pt x="406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8"/>
            <p:cNvSpPr/>
            <p:nvPr/>
          </p:nvSpPr>
          <p:spPr>
            <a:xfrm>
              <a:off x="3803725" y="1359525"/>
              <a:ext cx="18200" cy="8350"/>
            </a:xfrm>
            <a:custGeom>
              <a:avLst/>
              <a:gdLst/>
              <a:ahLst/>
              <a:cxnLst/>
              <a:rect l="l" t="t" r="r" b="b"/>
              <a:pathLst>
                <a:path w="728" h="334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63" y="143"/>
                    <a:pt x="1" y="155"/>
                    <a:pt x="72" y="334"/>
                  </a:cubicBezTo>
                  <a:lnTo>
                    <a:pt x="727" y="334"/>
                  </a:lnTo>
                  <a:cubicBezTo>
                    <a:pt x="715" y="215"/>
                    <a:pt x="715" y="11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2" name="Google Shape;16982;p8"/>
            <p:cNvSpPr/>
            <p:nvPr/>
          </p:nvSpPr>
          <p:spPr>
            <a:xfrm>
              <a:off x="1631150" y="1364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8"/>
            <p:cNvSpPr/>
            <p:nvPr/>
          </p:nvSpPr>
          <p:spPr>
            <a:xfrm>
              <a:off x="1033750" y="1352375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7" y="501"/>
                  </a:moveTo>
                  <a:cubicBezTo>
                    <a:pt x="429" y="429"/>
                    <a:pt x="441" y="370"/>
                    <a:pt x="631" y="382"/>
                  </a:cubicBezTo>
                  <a:lnTo>
                    <a:pt x="631" y="167"/>
                  </a:lnTo>
                  <a:cubicBezTo>
                    <a:pt x="96" y="1"/>
                    <a:pt x="0" y="548"/>
                    <a:pt x="417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8"/>
            <p:cNvSpPr/>
            <p:nvPr/>
          </p:nvSpPr>
          <p:spPr>
            <a:xfrm>
              <a:off x="5720650" y="13586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19" y="155"/>
                  </a:cubicBezTo>
                  <a:cubicBezTo>
                    <a:pt x="179" y="179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8"/>
            <p:cNvSpPr/>
            <p:nvPr/>
          </p:nvSpPr>
          <p:spPr>
            <a:xfrm>
              <a:off x="5642950" y="1349100"/>
              <a:ext cx="51225" cy="13425"/>
            </a:xfrm>
            <a:custGeom>
              <a:avLst/>
              <a:gdLst/>
              <a:ahLst/>
              <a:cxnLst/>
              <a:rect l="l" t="t" r="r" b="b"/>
              <a:pathLst>
                <a:path w="2049" h="537" extrusionOk="0">
                  <a:moveTo>
                    <a:pt x="1263" y="536"/>
                  </a:moveTo>
                  <a:cubicBezTo>
                    <a:pt x="2049" y="1"/>
                    <a:pt x="1" y="382"/>
                    <a:pt x="1263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8"/>
            <p:cNvSpPr/>
            <p:nvPr/>
          </p:nvSpPr>
          <p:spPr>
            <a:xfrm>
              <a:off x="4777375" y="1353875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53" y="345"/>
                  </a:moveTo>
                  <a:cubicBezTo>
                    <a:pt x="465" y="191"/>
                    <a:pt x="727" y="179"/>
                    <a:pt x="667" y="0"/>
                  </a:cubicBezTo>
                  <a:lnTo>
                    <a:pt x="238" y="0"/>
                  </a:lnTo>
                  <a:cubicBezTo>
                    <a:pt x="0" y="167"/>
                    <a:pt x="0" y="274"/>
                    <a:pt x="453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7" name="Google Shape;16987;p8"/>
            <p:cNvSpPr/>
            <p:nvPr/>
          </p:nvSpPr>
          <p:spPr>
            <a:xfrm>
              <a:off x="294375" y="1352675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0" y="274"/>
                  </a:moveTo>
                  <a:cubicBezTo>
                    <a:pt x="227" y="274"/>
                    <a:pt x="250" y="358"/>
                    <a:pt x="429" y="393"/>
                  </a:cubicBezTo>
                  <a:cubicBezTo>
                    <a:pt x="1024" y="215"/>
                    <a:pt x="119" y="1"/>
                    <a:pt x="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8" name="Google Shape;16988;p8"/>
            <p:cNvSpPr/>
            <p:nvPr/>
          </p:nvSpPr>
          <p:spPr>
            <a:xfrm>
              <a:off x="5862025" y="13559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120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9" name="Google Shape;16989;p8"/>
            <p:cNvSpPr/>
            <p:nvPr/>
          </p:nvSpPr>
          <p:spPr>
            <a:xfrm>
              <a:off x="4867550" y="13559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8"/>
            <p:cNvSpPr/>
            <p:nvPr/>
          </p:nvSpPr>
          <p:spPr>
            <a:xfrm>
              <a:off x="2166625" y="1355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8"/>
            <p:cNvSpPr/>
            <p:nvPr/>
          </p:nvSpPr>
          <p:spPr>
            <a:xfrm>
              <a:off x="5738200" y="1344650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727" y="369"/>
                  </a:moveTo>
                  <a:cubicBezTo>
                    <a:pt x="1251" y="0"/>
                    <a:pt x="1" y="631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2" name="Google Shape;16992;p8"/>
            <p:cNvSpPr/>
            <p:nvPr/>
          </p:nvSpPr>
          <p:spPr>
            <a:xfrm>
              <a:off x="4028175" y="1350000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55"/>
                  </a:moveTo>
                  <a:cubicBezTo>
                    <a:pt x="429" y="36"/>
                    <a:pt x="36" y="0"/>
                    <a:pt x="0" y="155"/>
                  </a:cubicBezTo>
                  <a:cubicBezTo>
                    <a:pt x="238" y="131"/>
                    <a:pt x="322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8"/>
            <p:cNvSpPr/>
            <p:nvPr/>
          </p:nvSpPr>
          <p:spPr>
            <a:xfrm>
              <a:off x="3824275" y="13529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0"/>
                    <a:pt x="1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8"/>
            <p:cNvSpPr/>
            <p:nvPr/>
          </p:nvSpPr>
          <p:spPr>
            <a:xfrm>
              <a:off x="354200" y="13538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4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5" name="Google Shape;16995;p8"/>
            <p:cNvSpPr/>
            <p:nvPr/>
          </p:nvSpPr>
          <p:spPr>
            <a:xfrm>
              <a:off x="5962050" y="134522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6" y="191"/>
                    <a:pt x="750" y="180"/>
                    <a:pt x="691" y="1"/>
                  </a:cubicBezTo>
                  <a:lnTo>
                    <a:pt x="250" y="1"/>
                  </a:lnTo>
                  <a:cubicBezTo>
                    <a:pt x="0" y="168"/>
                    <a:pt x="0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6" name="Google Shape;16996;p8"/>
            <p:cNvSpPr/>
            <p:nvPr/>
          </p:nvSpPr>
          <p:spPr>
            <a:xfrm>
              <a:off x="1894575" y="13506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7" name="Google Shape;16997;p8"/>
            <p:cNvSpPr/>
            <p:nvPr/>
          </p:nvSpPr>
          <p:spPr>
            <a:xfrm>
              <a:off x="1628475" y="13476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8" name="Google Shape;16998;p8"/>
            <p:cNvSpPr/>
            <p:nvPr/>
          </p:nvSpPr>
          <p:spPr>
            <a:xfrm>
              <a:off x="1348675" y="1344050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67"/>
                  </a:moveTo>
                  <a:cubicBezTo>
                    <a:pt x="191" y="179"/>
                    <a:pt x="95" y="0"/>
                    <a:pt x="0" y="167"/>
                  </a:cubicBezTo>
                  <a:cubicBezTo>
                    <a:pt x="0" y="286"/>
                    <a:pt x="381" y="322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9" name="Google Shape;16999;p8"/>
            <p:cNvSpPr/>
            <p:nvPr/>
          </p:nvSpPr>
          <p:spPr>
            <a:xfrm>
              <a:off x="3582275" y="1342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8"/>
            <p:cNvSpPr/>
            <p:nvPr/>
          </p:nvSpPr>
          <p:spPr>
            <a:xfrm>
              <a:off x="1403150" y="1342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8"/>
            <p:cNvSpPr/>
            <p:nvPr/>
          </p:nvSpPr>
          <p:spPr>
            <a:xfrm>
              <a:off x="6462400" y="134225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3"/>
                  </a:moveTo>
                  <a:cubicBezTo>
                    <a:pt x="405" y="37"/>
                    <a:pt x="48" y="1"/>
                    <a:pt x="1" y="132"/>
                  </a:cubicBezTo>
                  <a:cubicBezTo>
                    <a:pt x="274" y="108"/>
                    <a:pt x="632" y="144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2" name="Google Shape;17002;p8"/>
            <p:cNvSpPr/>
            <p:nvPr/>
          </p:nvSpPr>
          <p:spPr>
            <a:xfrm>
              <a:off x="3729025" y="13392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1" y="132"/>
                  </a:moveTo>
                  <a:cubicBezTo>
                    <a:pt x="1" y="191"/>
                    <a:pt x="179" y="275"/>
                    <a:pt x="203" y="132"/>
                  </a:cubicBezTo>
                  <a:cubicBezTo>
                    <a:pt x="215" y="72"/>
                    <a:pt x="36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3" name="Google Shape;17003;p8"/>
            <p:cNvSpPr/>
            <p:nvPr/>
          </p:nvSpPr>
          <p:spPr>
            <a:xfrm>
              <a:off x="696500" y="133570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6"/>
                  </a:moveTo>
                  <a:cubicBezTo>
                    <a:pt x="191" y="180"/>
                    <a:pt x="96" y="1"/>
                    <a:pt x="1" y="156"/>
                  </a:cubicBezTo>
                  <a:cubicBezTo>
                    <a:pt x="1" y="275"/>
                    <a:pt x="370" y="310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8"/>
            <p:cNvSpPr/>
            <p:nvPr/>
          </p:nvSpPr>
          <p:spPr>
            <a:xfrm>
              <a:off x="1131075" y="133422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" y="167"/>
                    <a:pt x="179" y="239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8"/>
            <p:cNvSpPr/>
            <p:nvPr/>
          </p:nvSpPr>
          <p:spPr>
            <a:xfrm>
              <a:off x="2989650" y="13306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1"/>
                    <a:pt x="0" y="143"/>
                  </a:cubicBezTo>
                  <a:cubicBezTo>
                    <a:pt x="12" y="203"/>
                    <a:pt x="191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6" name="Google Shape;17006;p8"/>
            <p:cNvSpPr/>
            <p:nvPr/>
          </p:nvSpPr>
          <p:spPr>
            <a:xfrm>
              <a:off x="6147175" y="1328275"/>
              <a:ext cx="11050" cy="6575"/>
            </a:xfrm>
            <a:custGeom>
              <a:avLst/>
              <a:gdLst/>
              <a:ahLst/>
              <a:cxnLst/>
              <a:rect l="l" t="t" r="r" b="b"/>
              <a:pathLst>
                <a:path w="442" h="263" extrusionOk="0">
                  <a:moveTo>
                    <a:pt x="441" y="131"/>
                  </a:moveTo>
                  <a:cubicBezTo>
                    <a:pt x="394" y="0"/>
                    <a:pt x="203" y="60"/>
                    <a:pt x="1" y="131"/>
                  </a:cubicBezTo>
                  <a:cubicBezTo>
                    <a:pt x="13" y="238"/>
                    <a:pt x="394" y="262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7" name="Google Shape;17007;p8"/>
            <p:cNvSpPr/>
            <p:nvPr/>
          </p:nvSpPr>
          <p:spPr>
            <a:xfrm>
              <a:off x="3533475" y="13285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8" name="Google Shape;17008;p8"/>
            <p:cNvSpPr/>
            <p:nvPr/>
          </p:nvSpPr>
          <p:spPr>
            <a:xfrm>
              <a:off x="2394625" y="1330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43"/>
                  </a:moveTo>
                  <a:cubicBezTo>
                    <a:pt x="179" y="167"/>
                    <a:pt x="453" y="84"/>
                    <a:pt x="346" y="12"/>
                  </a:cubicBezTo>
                  <a:cubicBezTo>
                    <a:pt x="275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9" name="Google Shape;17009;p8"/>
            <p:cNvSpPr/>
            <p:nvPr/>
          </p:nvSpPr>
          <p:spPr>
            <a:xfrm>
              <a:off x="2174675" y="1328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4" y="72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0" name="Google Shape;17010;p8"/>
            <p:cNvSpPr/>
            <p:nvPr/>
          </p:nvSpPr>
          <p:spPr>
            <a:xfrm>
              <a:off x="1674600" y="1328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1" name="Google Shape;17011;p8"/>
            <p:cNvSpPr/>
            <p:nvPr/>
          </p:nvSpPr>
          <p:spPr>
            <a:xfrm>
              <a:off x="604225" y="1331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4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2" name="Google Shape;17012;p8"/>
            <p:cNvSpPr/>
            <p:nvPr/>
          </p:nvSpPr>
          <p:spPr>
            <a:xfrm>
              <a:off x="5462575" y="1322625"/>
              <a:ext cx="11050" cy="6550"/>
            </a:xfrm>
            <a:custGeom>
              <a:avLst/>
              <a:gdLst/>
              <a:ahLst/>
              <a:cxnLst/>
              <a:rect l="l" t="t" r="r" b="b"/>
              <a:pathLst>
                <a:path w="442" h="262" extrusionOk="0">
                  <a:moveTo>
                    <a:pt x="441" y="131"/>
                  </a:moveTo>
                  <a:cubicBezTo>
                    <a:pt x="393" y="0"/>
                    <a:pt x="203" y="60"/>
                    <a:pt x="1" y="131"/>
                  </a:cubicBezTo>
                  <a:cubicBezTo>
                    <a:pt x="12" y="238"/>
                    <a:pt x="382" y="262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3" name="Google Shape;17013;p8"/>
            <p:cNvSpPr/>
            <p:nvPr/>
          </p:nvSpPr>
          <p:spPr>
            <a:xfrm>
              <a:off x="5025025" y="132530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4" name="Google Shape;17014;p8"/>
            <p:cNvSpPr/>
            <p:nvPr/>
          </p:nvSpPr>
          <p:spPr>
            <a:xfrm>
              <a:off x="4141875" y="13199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5" y="1"/>
                  </a:moveTo>
                  <a:lnTo>
                    <a:pt x="227" y="1"/>
                  </a:lnTo>
                  <a:cubicBezTo>
                    <a:pt x="227" y="120"/>
                    <a:pt x="48" y="132"/>
                    <a:pt x="0" y="227"/>
                  </a:cubicBezTo>
                  <a:cubicBezTo>
                    <a:pt x="262" y="227"/>
                    <a:pt x="298" y="370"/>
                    <a:pt x="65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5" name="Google Shape;17015;p8"/>
            <p:cNvSpPr/>
            <p:nvPr/>
          </p:nvSpPr>
          <p:spPr>
            <a:xfrm>
              <a:off x="2384225" y="131992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4" y="108"/>
                    <a:pt x="762" y="13"/>
                  </a:cubicBezTo>
                  <a:cubicBezTo>
                    <a:pt x="417" y="37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6" name="Google Shape;17016;p8"/>
            <p:cNvSpPr/>
            <p:nvPr/>
          </p:nvSpPr>
          <p:spPr>
            <a:xfrm>
              <a:off x="5634025" y="13193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24"/>
                  </a:moveTo>
                  <a:cubicBezTo>
                    <a:pt x="262" y="0"/>
                    <a:pt x="1" y="83"/>
                    <a:pt x="96" y="143"/>
                  </a:cubicBezTo>
                  <a:cubicBezTo>
                    <a:pt x="155" y="167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7" name="Google Shape;17017;p8"/>
            <p:cNvSpPr/>
            <p:nvPr/>
          </p:nvSpPr>
          <p:spPr>
            <a:xfrm>
              <a:off x="3721000" y="1308925"/>
              <a:ext cx="31850" cy="14000"/>
            </a:xfrm>
            <a:custGeom>
              <a:avLst/>
              <a:gdLst/>
              <a:ahLst/>
              <a:cxnLst/>
              <a:rect l="l" t="t" r="r" b="b"/>
              <a:pathLst>
                <a:path w="1274" h="560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0"/>
                  </a:cubicBezTo>
                  <a:cubicBezTo>
                    <a:pt x="0" y="36"/>
                    <a:pt x="643" y="238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8" name="Google Shape;17018;p8"/>
            <p:cNvSpPr/>
            <p:nvPr/>
          </p:nvSpPr>
          <p:spPr>
            <a:xfrm>
              <a:off x="2171700" y="131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67"/>
                    <a:pt x="452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9" name="Google Shape;17019;p8"/>
            <p:cNvSpPr/>
            <p:nvPr/>
          </p:nvSpPr>
          <p:spPr>
            <a:xfrm>
              <a:off x="1671625" y="131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20" y="143"/>
                  </a:moveTo>
                  <a:cubicBezTo>
                    <a:pt x="179" y="167"/>
                    <a:pt x="453" y="83"/>
                    <a:pt x="346" y="24"/>
                  </a:cubicBezTo>
                  <a:cubicBezTo>
                    <a:pt x="274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0" name="Google Shape;17020;p8"/>
            <p:cNvSpPr/>
            <p:nvPr/>
          </p:nvSpPr>
          <p:spPr>
            <a:xfrm>
              <a:off x="333650" y="1306550"/>
              <a:ext cx="36650" cy="19075"/>
            </a:xfrm>
            <a:custGeom>
              <a:avLst/>
              <a:gdLst/>
              <a:ahLst/>
              <a:cxnLst/>
              <a:rect l="l" t="t" r="r" b="b"/>
              <a:pathLst>
                <a:path w="1466" h="763" extrusionOk="0">
                  <a:moveTo>
                    <a:pt x="1465" y="429"/>
                  </a:moveTo>
                  <a:cubicBezTo>
                    <a:pt x="1049" y="393"/>
                    <a:pt x="1299" y="0"/>
                    <a:pt x="596" y="95"/>
                  </a:cubicBezTo>
                  <a:cubicBezTo>
                    <a:pt x="1" y="274"/>
                    <a:pt x="1132" y="762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1" name="Google Shape;17021;p8"/>
            <p:cNvSpPr/>
            <p:nvPr/>
          </p:nvSpPr>
          <p:spPr>
            <a:xfrm>
              <a:off x="6970800" y="1313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2" name="Google Shape;17022;p8"/>
            <p:cNvSpPr/>
            <p:nvPr/>
          </p:nvSpPr>
          <p:spPr>
            <a:xfrm>
              <a:off x="5794175" y="13142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3" name="Google Shape;17023;p8"/>
            <p:cNvSpPr/>
            <p:nvPr/>
          </p:nvSpPr>
          <p:spPr>
            <a:xfrm>
              <a:off x="3527225" y="130625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38" y="250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4" name="Google Shape;17024;p8"/>
            <p:cNvSpPr/>
            <p:nvPr/>
          </p:nvSpPr>
          <p:spPr>
            <a:xfrm>
              <a:off x="2606575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41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5" name="Google Shape;17025;p8"/>
            <p:cNvSpPr/>
            <p:nvPr/>
          </p:nvSpPr>
          <p:spPr>
            <a:xfrm>
              <a:off x="1291525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6" name="Google Shape;17026;p8"/>
            <p:cNvSpPr/>
            <p:nvPr/>
          </p:nvSpPr>
          <p:spPr>
            <a:xfrm>
              <a:off x="400050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7" name="Google Shape;17027;p8"/>
            <p:cNvSpPr/>
            <p:nvPr/>
          </p:nvSpPr>
          <p:spPr>
            <a:xfrm>
              <a:off x="3774875" y="13053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91" y="167"/>
                    <a:pt x="453" y="84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8" name="Google Shape;17028;p8"/>
            <p:cNvSpPr/>
            <p:nvPr/>
          </p:nvSpPr>
          <p:spPr>
            <a:xfrm>
              <a:off x="1891900" y="1299400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0" y="274"/>
                  </a:moveTo>
                  <a:cubicBezTo>
                    <a:pt x="286" y="417"/>
                    <a:pt x="810" y="417"/>
                    <a:pt x="881" y="155"/>
                  </a:cubicBezTo>
                  <a:cubicBezTo>
                    <a:pt x="584" y="0"/>
                    <a:pt x="60" y="0"/>
                    <a:pt x="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9" name="Google Shape;17029;p8"/>
            <p:cNvSpPr/>
            <p:nvPr/>
          </p:nvSpPr>
          <p:spPr>
            <a:xfrm>
              <a:off x="6865125" y="13000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70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0" name="Google Shape;17030;p8"/>
            <p:cNvSpPr/>
            <p:nvPr/>
          </p:nvSpPr>
          <p:spPr>
            <a:xfrm>
              <a:off x="6315950" y="13000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1" name="Google Shape;17031;p8"/>
            <p:cNvSpPr/>
            <p:nvPr/>
          </p:nvSpPr>
          <p:spPr>
            <a:xfrm>
              <a:off x="3821600" y="13003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2" name="Google Shape;17032;p8"/>
            <p:cNvSpPr/>
            <p:nvPr/>
          </p:nvSpPr>
          <p:spPr>
            <a:xfrm>
              <a:off x="1291525" y="13023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3" name="Google Shape;17033;p8"/>
            <p:cNvSpPr/>
            <p:nvPr/>
          </p:nvSpPr>
          <p:spPr>
            <a:xfrm>
              <a:off x="1266825" y="1300300"/>
              <a:ext cx="19050" cy="6275"/>
            </a:xfrm>
            <a:custGeom>
              <a:avLst/>
              <a:gdLst/>
              <a:ahLst/>
              <a:cxnLst/>
              <a:rect l="l" t="t" r="r" b="b"/>
              <a:pathLst>
                <a:path w="762" h="251" extrusionOk="0">
                  <a:moveTo>
                    <a:pt x="655" y="0"/>
                  </a:moveTo>
                  <a:cubicBezTo>
                    <a:pt x="286" y="0"/>
                    <a:pt x="107" y="83"/>
                    <a:pt x="0" y="226"/>
                  </a:cubicBezTo>
                  <a:cubicBezTo>
                    <a:pt x="345" y="226"/>
                    <a:pt x="762" y="250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4" name="Google Shape;17034;p8"/>
            <p:cNvSpPr/>
            <p:nvPr/>
          </p:nvSpPr>
          <p:spPr>
            <a:xfrm>
              <a:off x="334850" y="13023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5" name="Google Shape;17035;p8"/>
            <p:cNvSpPr/>
            <p:nvPr/>
          </p:nvSpPr>
          <p:spPr>
            <a:xfrm>
              <a:off x="6984500" y="1294050"/>
              <a:ext cx="21750" cy="10425"/>
            </a:xfrm>
            <a:custGeom>
              <a:avLst/>
              <a:gdLst/>
              <a:ahLst/>
              <a:cxnLst/>
              <a:rect l="l" t="t" r="r" b="b"/>
              <a:pathLst>
                <a:path w="870" h="417" extrusionOk="0">
                  <a:moveTo>
                    <a:pt x="869" y="369"/>
                  </a:moveTo>
                  <a:lnTo>
                    <a:pt x="869" y="24"/>
                  </a:lnTo>
                  <a:cubicBezTo>
                    <a:pt x="369" y="0"/>
                    <a:pt x="48" y="60"/>
                    <a:pt x="0" y="250"/>
                  </a:cubicBezTo>
                  <a:cubicBezTo>
                    <a:pt x="286" y="298"/>
                    <a:pt x="417" y="417"/>
                    <a:pt x="86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6" name="Google Shape;17036;p8"/>
            <p:cNvSpPr/>
            <p:nvPr/>
          </p:nvSpPr>
          <p:spPr>
            <a:xfrm>
              <a:off x="6489775" y="12970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7" name="Google Shape;17037;p8"/>
            <p:cNvSpPr/>
            <p:nvPr/>
          </p:nvSpPr>
          <p:spPr>
            <a:xfrm>
              <a:off x="6250475" y="1288975"/>
              <a:ext cx="23525" cy="14325"/>
            </a:xfrm>
            <a:custGeom>
              <a:avLst/>
              <a:gdLst/>
              <a:ahLst/>
              <a:cxnLst/>
              <a:rect l="l" t="t" r="r" b="b"/>
              <a:pathLst>
                <a:path w="941" h="573" extrusionOk="0">
                  <a:moveTo>
                    <a:pt x="227" y="572"/>
                  </a:moveTo>
                  <a:lnTo>
                    <a:pt x="655" y="572"/>
                  </a:lnTo>
                  <a:cubicBezTo>
                    <a:pt x="774" y="286"/>
                    <a:pt x="941" y="167"/>
                    <a:pt x="429" y="1"/>
                  </a:cubicBezTo>
                  <a:cubicBezTo>
                    <a:pt x="596" y="322"/>
                    <a:pt x="0" y="227"/>
                    <a:pt x="0" y="453"/>
                  </a:cubicBezTo>
                  <a:cubicBezTo>
                    <a:pt x="143" y="465"/>
                    <a:pt x="262" y="477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8" name="Google Shape;17038;p8"/>
            <p:cNvSpPr/>
            <p:nvPr/>
          </p:nvSpPr>
          <p:spPr>
            <a:xfrm>
              <a:off x="6196000" y="12943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191"/>
                    <a:pt x="203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9" name="Google Shape;17039;p8"/>
            <p:cNvSpPr/>
            <p:nvPr/>
          </p:nvSpPr>
          <p:spPr>
            <a:xfrm>
              <a:off x="3574250" y="1287200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4"/>
                  </a:moveTo>
                  <a:cubicBezTo>
                    <a:pt x="1858" y="72"/>
                    <a:pt x="0" y="0"/>
                    <a:pt x="75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0" name="Google Shape;17040;p8"/>
            <p:cNvSpPr/>
            <p:nvPr/>
          </p:nvSpPr>
          <p:spPr>
            <a:xfrm>
              <a:off x="3843025" y="12946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7"/>
                    <a:pt x="1" y="1"/>
                    <a:pt x="1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8"/>
            <p:cNvSpPr/>
            <p:nvPr/>
          </p:nvSpPr>
          <p:spPr>
            <a:xfrm>
              <a:off x="3419475" y="12919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8"/>
            <p:cNvSpPr/>
            <p:nvPr/>
          </p:nvSpPr>
          <p:spPr>
            <a:xfrm>
              <a:off x="2614900" y="1291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3" name="Google Shape;17043;p8"/>
            <p:cNvSpPr/>
            <p:nvPr/>
          </p:nvSpPr>
          <p:spPr>
            <a:xfrm>
              <a:off x="1266825" y="12886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4" name="Google Shape;17044;p8"/>
            <p:cNvSpPr/>
            <p:nvPr/>
          </p:nvSpPr>
          <p:spPr>
            <a:xfrm>
              <a:off x="7136600" y="128005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0" y="358"/>
                  </a:moveTo>
                  <a:cubicBezTo>
                    <a:pt x="881" y="762"/>
                    <a:pt x="512" y="0"/>
                    <a:pt x="0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8"/>
            <p:cNvSpPr/>
            <p:nvPr/>
          </p:nvSpPr>
          <p:spPr>
            <a:xfrm>
              <a:off x="5337850" y="1285700"/>
              <a:ext cx="5100" cy="6875"/>
            </a:xfrm>
            <a:custGeom>
              <a:avLst/>
              <a:gdLst/>
              <a:ahLst/>
              <a:cxnLst/>
              <a:rect l="l" t="t" r="r" b="b"/>
              <a:pathLst>
                <a:path w="204" h="275" extrusionOk="0">
                  <a:moveTo>
                    <a:pt x="203" y="132"/>
                  </a:moveTo>
                  <a:cubicBezTo>
                    <a:pt x="203" y="72"/>
                    <a:pt x="25" y="1"/>
                    <a:pt x="1" y="132"/>
                  </a:cubicBezTo>
                  <a:cubicBezTo>
                    <a:pt x="1" y="191"/>
                    <a:pt x="179" y="275"/>
                    <a:pt x="203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6" name="Google Shape;17046;p8"/>
            <p:cNvSpPr/>
            <p:nvPr/>
          </p:nvSpPr>
          <p:spPr>
            <a:xfrm>
              <a:off x="7112175" y="12857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32"/>
                  </a:moveTo>
                  <a:cubicBezTo>
                    <a:pt x="168" y="167"/>
                    <a:pt x="430" y="72"/>
                    <a:pt x="322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7" name="Google Shape;17047;p8"/>
            <p:cNvSpPr/>
            <p:nvPr/>
          </p:nvSpPr>
          <p:spPr>
            <a:xfrm>
              <a:off x="1927300" y="12857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8"/>
            <p:cNvSpPr/>
            <p:nvPr/>
          </p:nvSpPr>
          <p:spPr>
            <a:xfrm>
              <a:off x="1076900" y="12866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79" y="72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8"/>
            <p:cNvSpPr/>
            <p:nvPr/>
          </p:nvSpPr>
          <p:spPr>
            <a:xfrm>
              <a:off x="829250" y="12857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34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0" name="Google Shape;17050;p8"/>
            <p:cNvSpPr/>
            <p:nvPr/>
          </p:nvSpPr>
          <p:spPr>
            <a:xfrm>
              <a:off x="7218150" y="12779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86" y="0"/>
                    <a:pt x="108" y="83"/>
                    <a:pt x="1" y="226"/>
                  </a:cubicBezTo>
                  <a:cubicBezTo>
                    <a:pt x="346" y="203"/>
                    <a:pt x="751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1" name="Google Shape;17051;p8"/>
            <p:cNvSpPr/>
            <p:nvPr/>
          </p:nvSpPr>
          <p:spPr>
            <a:xfrm>
              <a:off x="7123200" y="12776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95"/>
                    <a:pt x="762" y="12"/>
                  </a:cubicBezTo>
                  <a:cubicBezTo>
                    <a:pt x="417" y="24"/>
                    <a:pt x="0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2" name="Google Shape;17052;p8"/>
            <p:cNvSpPr/>
            <p:nvPr/>
          </p:nvSpPr>
          <p:spPr>
            <a:xfrm>
              <a:off x="2484825" y="1272300"/>
              <a:ext cx="10725" cy="11350"/>
            </a:xfrm>
            <a:custGeom>
              <a:avLst/>
              <a:gdLst/>
              <a:ahLst/>
              <a:cxnLst/>
              <a:rect l="l" t="t" r="r" b="b"/>
              <a:pathLst>
                <a:path w="429" h="454" extrusionOk="0">
                  <a:moveTo>
                    <a:pt x="429" y="1"/>
                  </a:moveTo>
                  <a:lnTo>
                    <a:pt x="0" y="1"/>
                  </a:lnTo>
                  <a:lnTo>
                    <a:pt x="0" y="453"/>
                  </a:lnTo>
                  <a:lnTo>
                    <a:pt x="429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3" name="Google Shape;17053;p8"/>
            <p:cNvSpPr/>
            <p:nvPr/>
          </p:nvSpPr>
          <p:spPr>
            <a:xfrm>
              <a:off x="5519725" y="1277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2" y="0"/>
                    <a:pt x="1" y="96"/>
                    <a:pt x="108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8"/>
            <p:cNvSpPr/>
            <p:nvPr/>
          </p:nvSpPr>
          <p:spPr>
            <a:xfrm>
              <a:off x="6691000" y="1275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3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8"/>
            <p:cNvSpPr/>
            <p:nvPr/>
          </p:nvSpPr>
          <p:spPr>
            <a:xfrm>
              <a:off x="5348575" y="12747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24" y="0"/>
                    <a:pt x="0" y="131"/>
                  </a:cubicBezTo>
                  <a:cubicBezTo>
                    <a:pt x="250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8"/>
            <p:cNvSpPr/>
            <p:nvPr/>
          </p:nvSpPr>
          <p:spPr>
            <a:xfrm>
              <a:off x="7179750" y="12690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8"/>
            <p:cNvSpPr/>
            <p:nvPr/>
          </p:nvSpPr>
          <p:spPr>
            <a:xfrm>
              <a:off x="7059800" y="1269325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15"/>
                    <a:pt x="250" y="275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8" name="Google Shape;17058;p8"/>
            <p:cNvSpPr/>
            <p:nvPr/>
          </p:nvSpPr>
          <p:spPr>
            <a:xfrm>
              <a:off x="1303425" y="1255950"/>
              <a:ext cx="28900" cy="16375"/>
            </a:xfrm>
            <a:custGeom>
              <a:avLst/>
              <a:gdLst/>
              <a:ahLst/>
              <a:cxnLst/>
              <a:rect l="l" t="t" r="r" b="b"/>
              <a:pathLst>
                <a:path w="1156" h="655" extrusionOk="0">
                  <a:moveTo>
                    <a:pt x="941" y="655"/>
                  </a:moveTo>
                  <a:cubicBezTo>
                    <a:pt x="1155" y="0"/>
                    <a:pt x="0" y="607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8"/>
            <p:cNvSpPr/>
            <p:nvPr/>
          </p:nvSpPr>
          <p:spPr>
            <a:xfrm>
              <a:off x="6641900" y="1258325"/>
              <a:ext cx="23825" cy="11025"/>
            </a:xfrm>
            <a:custGeom>
              <a:avLst/>
              <a:gdLst/>
              <a:ahLst/>
              <a:cxnLst/>
              <a:rect l="l" t="t" r="r" b="b"/>
              <a:pathLst>
                <a:path w="953" h="441" extrusionOk="0">
                  <a:moveTo>
                    <a:pt x="655" y="0"/>
                  </a:moveTo>
                  <a:cubicBezTo>
                    <a:pt x="845" y="357"/>
                    <a:pt x="83" y="227"/>
                    <a:pt x="0" y="441"/>
                  </a:cubicBezTo>
                  <a:lnTo>
                    <a:pt x="857" y="441"/>
                  </a:lnTo>
                  <a:cubicBezTo>
                    <a:pt x="834" y="274"/>
                    <a:pt x="953" y="24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8"/>
            <p:cNvSpPr/>
            <p:nvPr/>
          </p:nvSpPr>
          <p:spPr>
            <a:xfrm>
              <a:off x="5359300" y="1266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79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1" name="Google Shape;17061;p8"/>
            <p:cNvSpPr/>
            <p:nvPr/>
          </p:nvSpPr>
          <p:spPr>
            <a:xfrm>
              <a:off x="4204375" y="12660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2" name="Google Shape;17062;p8"/>
            <p:cNvSpPr/>
            <p:nvPr/>
          </p:nvSpPr>
          <p:spPr>
            <a:xfrm>
              <a:off x="1886825" y="1260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1" y="346"/>
                  </a:moveTo>
                  <a:lnTo>
                    <a:pt x="429" y="346"/>
                  </a:lnTo>
                  <a:cubicBezTo>
                    <a:pt x="441" y="203"/>
                    <a:pt x="715" y="203"/>
                    <a:pt x="65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8"/>
            <p:cNvSpPr/>
            <p:nvPr/>
          </p:nvSpPr>
          <p:spPr>
            <a:xfrm>
              <a:off x="7106525" y="12630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8"/>
            <p:cNvSpPr/>
            <p:nvPr/>
          </p:nvSpPr>
          <p:spPr>
            <a:xfrm>
              <a:off x="5631350" y="125385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13"/>
                  </a:moveTo>
                  <a:cubicBezTo>
                    <a:pt x="441" y="441"/>
                    <a:pt x="465" y="382"/>
                    <a:pt x="655" y="394"/>
                  </a:cubicBezTo>
                  <a:lnTo>
                    <a:pt x="655" y="179"/>
                  </a:lnTo>
                  <a:cubicBezTo>
                    <a:pt x="108" y="1"/>
                    <a:pt x="0" y="560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8"/>
            <p:cNvSpPr/>
            <p:nvPr/>
          </p:nvSpPr>
          <p:spPr>
            <a:xfrm>
              <a:off x="5000625" y="1261300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95" y="84"/>
                    <a:pt x="0" y="215"/>
                  </a:cubicBezTo>
                  <a:cubicBezTo>
                    <a:pt x="345" y="203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8"/>
            <p:cNvSpPr/>
            <p:nvPr/>
          </p:nvSpPr>
          <p:spPr>
            <a:xfrm>
              <a:off x="6365075" y="1252675"/>
              <a:ext cx="26500" cy="17875"/>
            </a:xfrm>
            <a:custGeom>
              <a:avLst/>
              <a:gdLst/>
              <a:ahLst/>
              <a:cxnLst/>
              <a:rect l="l" t="t" r="r" b="b"/>
              <a:pathLst>
                <a:path w="1060" h="715" extrusionOk="0">
                  <a:moveTo>
                    <a:pt x="0" y="107"/>
                  </a:moveTo>
                  <a:lnTo>
                    <a:pt x="0" y="322"/>
                  </a:lnTo>
                  <a:cubicBezTo>
                    <a:pt x="381" y="714"/>
                    <a:pt x="1060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8"/>
            <p:cNvSpPr/>
            <p:nvPr/>
          </p:nvSpPr>
          <p:spPr>
            <a:xfrm>
              <a:off x="5329525" y="1260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8"/>
            <p:cNvSpPr/>
            <p:nvPr/>
          </p:nvSpPr>
          <p:spPr>
            <a:xfrm>
              <a:off x="3606975" y="1241050"/>
              <a:ext cx="29800" cy="28000"/>
            </a:xfrm>
            <a:custGeom>
              <a:avLst/>
              <a:gdLst/>
              <a:ahLst/>
              <a:cxnLst/>
              <a:rect l="l" t="t" r="r" b="b"/>
              <a:pathLst>
                <a:path w="1192" h="1120" extrusionOk="0">
                  <a:moveTo>
                    <a:pt x="1192" y="691"/>
                  </a:moveTo>
                  <a:lnTo>
                    <a:pt x="1192" y="465"/>
                  </a:lnTo>
                  <a:cubicBezTo>
                    <a:pt x="311" y="1"/>
                    <a:pt x="1" y="1120"/>
                    <a:pt x="1192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8"/>
            <p:cNvSpPr/>
            <p:nvPr/>
          </p:nvSpPr>
          <p:spPr>
            <a:xfrm>
              <a:off x="7325300" y="1249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75" y="143"/>
                    <a:pt x="1" y="143"/>
                    <a:pt x="60" y="345"/>
                  </a:cubicBezTo>
                  <a:lnTo>
                    <a:pt x="71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8"/>
            <p:cNvSpPr/>
            <p:nvPr/>
          </p:nvSpPr>
          <p:spPr>
            <a:xfrm>
              <a:off x="212525" y="12517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4" y="143"/>
                  </a:moveTo>
                  <a:cubicBezTo>
                    <a:pt x="214" y="84"/>
                    <a:pt x="36" y="0"/>
                    <a:pt x="0" y="143"/>
                  </a:cubicBezTo>
                  <a:cubicBezTo>
                    <a:pt x="12" y="215"/>
                    <a:pt x="191" y="274"/>
                    <a:pt x="214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1" name="Google Shape;17071;p8"/>
            <p:cNvSpPr/>
            <p:nvPr/>
          </p:nvSpPr>
          <p:spPr>
            <a:xfrm>
              <a:off x="7044025" y="12491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2" name="Google Shape;17072;p8"/>
            <p:cNvSpPr/>
            <p:nvPr/>
          </p:nvSpPr>
          <p:spPr>
            <a:xfrm>
              <a:off x="6767200" y="1241050"/>
              <a:ext cx="31275" cy="17600"/>
            </a:xfrm>
            <a:custGeom>
              <a:avLst/>
              <a:gdLst/>
              <a:ahLst/>
              <a:cxnLst/>
              <a:rect l="l" t="t" r="r" b="b"/>
              <a:pathLst>
                <a:path w="1251" h="704" extrusionOk="0">
                  <a:moveTo>
                    <a:pt x="1072" y="572"/>
                  </a:moveTo>
                  <a:cubicBezTo>
                    <a:pt x="1251" y="179"/>
                    <a:pt x="870" y="72"/>
                    <a:pt x="417" y="1"/>
                  </a:cubicBezTo>
                  <a:cubicBezTo>
                    <a:pt x="1" y="227"/>
                    <a:pt x="191" y="703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3" name="Google Shape;17073;p8"/>
            <p:cNvSpPr/>
            <p:nvPr/>
          </p:nvSpPr>
          <p:spPr>
            <a:xfrm>
              <a:off x="4671700" y="1251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8"/>
            <p:cNvSpPr/>
            <p:nvPr/>
          </p:nvSpPr>
          <p:spPr>
            <a:xfrm>
              <a:off x="748000" y="1251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67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8"/>
            <p:cNvSpPr/>
            <p:nvPr/>
          </p:nvSpPr>
          <p:spPr>
            <a:xfrm>
              <a:off x="7103850" y="12497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3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8"/>
            <p:cNvSpPr/>
            <p:nvPr/>
          </p:nvSpPr>
          <p:spPr>
            <a:xfrm>
              <a:off x="5256300" y="122737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0" y="1012"/>
                  </a:moveTo>
                  <a:cubicBezTo>
                    <a:pt x="1667" y="845"/>
                    <a:pt x="24" y="0"/>
                    <a:pt x="0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8"/>
            <p:cNvSpPr/>
            <p:nvPr/>
          </p:nvSpPr>
          <p:spPr>
            <a:xfrm>
              <a:off x="731625" y="12488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8" name="Google Shape;17078;p8"/>
            <p:cNvSpPr/>
            <p:nvPr/>
          </p:nvSpPr>
          <p:spPr>
            <a:xfrm>
              <a:off x="2739625" y="12410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20"/>
                  </a:moveTo>
                  <a:cubicBezTo>
                    <a:pt x="226" y="60"/>
                    <a:pt x="36" y="1"/>
                    <a:pt x="0" y="120"/>
                  </a:cubicBezTo>
                  <a:cubicBezTo>
                    <a:pt x="12" y="179"/>
                    <a:pt x="191" y="251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9" name="Google Shape;17079;p8"/>
            <p:cNvSpPr/>
            <p:nvPr/>
          </p:nvSpPr>
          <p:spPr>
            <a:xfrm>
              <a:off x="5696525" y="12354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656" y="1"/>
                  </a:moveTo>
                  <a:lnTo>
                    <a:pt x="1" y="1"/>
                  </a:lnTo>
                  <a:lnTo>
                    <a:pt x="1" y="346"/>
                  </a:lnTo>
                  <a:lnTo>
                    <a:pt x="429" y="346"/>
                  </a:lnTo>
                  <a:cubicBezTo>
                    <a:pt x="441" y="215"/>
                    <a:pt x="715" y="203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8"/>
            <p:cNvSpPr/>
            <p:nvPr/>
          </p:nvSpPr>
          <p:spPr>
            <a:xfrm>
              <a:off x="5446500" y="12354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20"/>
                  </a:moveTo>
                  <a:cubicBezTo>
                    <a:pt x="429" y="120"/>
                    <a:pt x="393" y="36"/>
                    <a:pt x="215" y="1"/>
                  </a:cubicBezTo>
                  <a:cubicBezTo>
                    <a:pt x="215" y="120"/>
                    <a:pt x="36" y="143"/>
                    <a:pt x="1" y="227"/>
                  </a:cubicBezTo>
                  <a:cubicBezTo>
                    <a:pt x="215" y="227"/>
                    <a:pt x="251" y="322"/>
                    <a:pt x="429" y="334"/>
                  </a:cubicBezTo>
                  <a:cubicBezTo>
                    <a:pt x="429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8"/>
            <p:cNvSpPr/>
            <p:nvPr/>
          </p:nvSpPr>
          <p:spPr>
            <a:xfrm>
              <a:off x="3052150" y="12407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5"/>
                  </a:moveTo>
                  <a:cubicBezTo>
                    <a:pt x="263" y="1"/>
                    <a:pt x="1" y="84"/>
                    <a:pt x="120" y="132"/>
                  </a:cubicBezTo>
                  <a:cubicBezTo>
                    <a:pt x="179" y="168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8"/>
            <p:cNvSpPr/>
            <p:nvPr/>
          </p:nvSpPr>
          <p:spPr>
            <a:xfrm>
              <a:off x="1946350" y="12380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3" y="132"/>
                  </a:cubicBezTo>
                  <a:cubicBezTo>
                    <a:pt x="1" y="191"/>
                    <a:pt x="180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3" name="Google Shape;17083;p8"/>
            <p:cNvSpPr/>
            <p:nvPr/>
          </p:nvSpPr>
          <p:spPr>
            <a:xfrm>
              <a:off x="6606775" y="12377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4" name="Google Shape;17084;p8"/>
            <p:cNvSpPr/>
            <p:nvPr/>
          </p:nvSpPr>
          <p:spPr>
            <a:xfrm>
              <a:off x="416400" y="1237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5" name="Google Shape;17085;p8"/>
            <p:cNvSpPr/>
            <p:nvPr/>
          </p:nvSpPr>
          <p:spPr>
            <a:xfrm>
              <a:off x="5568850" y="12348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6" name="Google Shape;17086;p8"/>
            <p:cNvSpPr/>
            <p:nvPr/>
          </p:nvSpPr>
          <p:spPr>
            <a:xfrm>
              <a:off x="5362275" y="1229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19"/>
                    <a:pt x="714" y="108"/>
                    <a:pt x="762" y="24"/>
                  </a:cubicBezTo>
                  <a:cubicBezTo>
                    <a:pt x="417" y="36"/>
                    <a:pt x="0" y="0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7" name="Google Shape;17087;p8"/>
            <p:cNvSpPr/>
            <p:nvPr/>
          </p:nvSpPr>
          <p:spPr>
            <a:xfrm>
              <a:off x="4957150" y="12264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36" y="0"/>
                    <a:pt x="1" y="143"/>
                  </a:cubicBezTo>
                  <a:cubicBezTo>
                    <a:pt x="1" y="215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8" name="Google Shape;17088;p8"/>
            <p:cNvSpPr/>
            <p:nvPr/>
          </p:nvSpPr>
          <p:spPr>
            <a:xfrm>
              <a:off x="4560375" y="1224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9" name="Google Shape;17089;p8"/>
            <p:cNvSpPr/>
            <p:nvPr/>
          </p:nvSpPr>
          <p:spPr>
            <a:xfrm>
              <a:off x="1883850" y="12264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3"/>
                  </a:moveTo>
                  <a:cubicBezTo>
                    <a:pt x="179" y="167"/>
                    <a:pt x="441" y="84"/>
                    <a:pt x="346" y="24"/>
                  </a:cubicBezTo>
                  <a:cubicBezTo>
                    <a:pt x="263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0" name="Google Shape;17090;p8"/>
            <p:cNvSpPr/>
            <p:nvPr/>
          </p:nvSpPr>
          <p:spPr>
            <a:xfrm>
              <a:off x="641425" y="122170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27"/>
                  </a:moveTo>
                  <a:lnTo>
                    <a:pt x="668" y="1"/>
                  </a:lnTo>
                  <a:lnTo>
                    <a:pt x="13" y="1"/>
                  </a:lnTo>
                  <a:cubicBezTo>
                    <a:pt x="1" y="191"/>
                    <a:pt x="239" y="251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1" name="Google Shape;17091;p8"/>
            <p:cNvSpPr/>
            <p:nvPr/>
          </p:nvSpPr>
          <p:spPr>
            <a:xfrm>
              <a:off x="4323750" y="12181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8"/>
            <p:cNvSpPr/>
            <p:nvPr/>
          </p:nvSpPr>
          <p:spPr>
            <a:xfrm>
              <a:off x="1759425" y="1213075"/>
              <a:ext cx="26825" cy="9550"/>
            </a:xfrm>
            <a:custGeom>
              <a:avLst/>
              <a:gdLst/>
              <a:ahLst/>
              <a:cxnLst/>
              <a:rect l="l" t="t" r="r" b="b"/>
              <a:pathLst>
                <a:path w="1073" h="382" extrusionOk="0">
                  <a:moveTo>
                    <a:pt x="96" y="227"/>
                  </a:moveTo>
                  <a:cubicBezTo>
                    <a:pt x="382" y="227"/>
                    <a:pt x="394" y="382"/>
                    <a:pt x="751" y="346"/>
                  </a:cubicBezTo>
                  <a:cubicBezTo>
                    <a:pt x="1072" y="60"/>
                    <a:pt x="1" y="1"/>
                    <a:pt x="96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8"/>
            <p:cNvSpPr/>
            <p:nvPr/>
          </p:nvSpPr>
          <p:spPr>
            <a:xfrm>
              <a:off x="3889175" y="1215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4"/>
                  </a:moveTo>
                  <a:cubicBezTo>
                    <a:pt x="167" y="180"/>
                    <a:pt x="441" y="84"/>
                    <a:pt x="333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4" name="Google Shape;17094;p8"/>
            <p:cNvSpPr/>
            <p:nvPr/>
          </p:nvSpPr>
          <p:spPr>
            <a:xfrm>
              <a:off x="3397425" y="12127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39"/>
                    <a:pt x="382" y="275"/>
                    <a:pt x="43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8"/>
            <p:cNvSpPr/>
            <p:nvPr/>
          </p:nvSpPr>
          <p:spPr>
            <a:xfrm>
              <a:off x="1169475" y="1213075"/>
              <a:ext cx="10750" cy="2700"/>
            </a:xfrm>
            <a:custGeom>
              <a:avLst/>
              <a:gdLst/>
              <a:ahLst/>
              <a:cxnLst/>
              <a:rect l="l" t="t" r="r" b="b"/>
              <a:pathLst>
                <a:path w="430" h="108" extrusionOk="0">
                  <a:moveTo>
                    <a:pt x="429" y="1"/>
                  </a:moveTo>
                  <a:cubicBezTo>
                    <a:pt x="263" y="36"/>
                    <a:pt x="1" y="1"/>
                    <a:pt x="1" y="108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8"/>
            <p:cNvSpPr/>
            <p:nvPr/>
          </p:nvSpPr>
          <p:spPr>
            <a:xfrm>
              <a:off x="757525" y="1205050"/>
              <a:ext cx="21150" cy="11025"/>
            </a:xfrm>
            <a:custGeom>
              <a:avLst/>
              <a:gdLst/>
              <a:ahLst/>
              <a:cxnLst/>
              <a:rect l="l" t="t" r="r" b="b"/>
              <a:pathLst>
                <a:path w="846" h="441" extrusionOk="0">
                  <a:moveTo>
                    <a:pt x="596" y="441"/>
                  </a:moveTo>
                  <a:cubicBezTo>
                    <a:pt x="727" y="441"/>
                    <a:pt x="846" y="429"/>
                    <a:pt x="822" y="345"/>
                  </a:cubicBezTo>
                  <a:cubicBezTo>
                    <a:pt x="465" y="345"/>
                    <a:pt x="703" y="24"/>
                    <a:pt x="381" y="0"/>
                  </a:cubicBezTo>
                  <a:cubicBezTo>
                    <a:pt x="0" y="226"/>
                    <a:pt x="548" y="226"/>
                    <a:pt x="1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8"/>
            <p:cNvSpPr/>
            <p:nvPr/>
          </p:nvSpPr>
          <p:spPr>
            <a:xfrm>
              <a:off x="3718000" y="1206525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2" y="144"/>
                  </a:moveTo>
                  <a:cubicBezTo>
                    <a:pt x="442" y="24"/>
                    <a:pt x="49" y="1"/>
                    <a:pt x="1" y="144"/>
                  </a:cubicBezTo>
                  <a:cubicBezTo>
                    <a:pt x="263" y="144"/>
                    <a:pt x="346" y="310"/>
                    <a:pt x="442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8"/>
            <p:cNvSpPr/>
            <p:nvPr/>
          </p:nvSpPr>
          <p:spPr>
            <a:xfrm>
              <a:off x="846525" y="120207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8" y="191"/>
                    <a:pt x="703" y="12"/>
                    <a:pt x="310" y="0"/>
                  </a:cubicBezTo>
                  <a:cubicBezTo>
                    <a:pt x="239" y="143"/>
                    <a:pt x="0" y="202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8"/>
            <p:cNvSpPr/>
            <p:nvPr/>
          </p:nvSpPr>
          <p:spPr>
            <a:xfrm>
              <a:off x="3803450" y="1196700"/>
              <a:ext cx="28875" cy="18475"/>
            </a:xfrm>
            <a:custGeom>
              <a:avLst/>
              <a:gdLst/>
              <a:ahLst/>
              <a:cxnLst/>
              <a:rect l="l" t="t" r="r" b="b"/>
              <a:pathLst>
                <a:path w="1155" h="739" extrusionOk="0">
                  <a:moveTo>
                    <a:pt x="1155" y="215"/>
                  </a:moveTo>
                  <a:cubicBezTo>
                    <a:pt x="453" y="286"/>
                    <a:pt x="488" y="1"/>
                    <a:pt x="72" y="215"/>
                  </a:cubicBezTo>
                  <a:cubicBezTo>
                    <a:pt x="0" y="739"/>
                    <a:pt x="1072" y="513"/>
                    <a:pt x="1155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0" name="Google Shape;17100;p8"/>
            <p:cNvSpPr/>
            <p:nvPr/>
          </p:nvSpPr>
          <p:spPr>
            <a:xfrm>
              <a:off x="1114700" y="12041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3"/>
                  </a:moveTo>
                  <a:cubicBezTo>
                    <a:pt x="227" y="84"/>
                    <a:pt x="49" y="0"/>
                    <a:pt x="1" y="143"/>
                  </a:cubicBezTo>
                  <a:cubicBezTo>
                    <a:pt x="1" y="203"/>
                    <a:pt x="180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8"/>
            <p:cNvSpPr/>
            <p:nvPr/>
          </p:nvSpPr>
          <p:spPr>
            <a:xfrm>
              <a:off x="4756225" y="119907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6" y="1"/>
                  </a:moveTo>
                  <a:lnTo>
                    <a:pt x="1" y="1"/>
                  </a:lnTo>
                  <a:lnTo>
                    <a:pt x="1" y="346"/>
                  </a:lnTo>
                  <a:lnTo>
                    <a:pt x="656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8"/>
            <p:cNvSpPr/>
            <p:nvPr/>
          </p:nvSpPr>
          <p:spPr>
            <a:xfrm>
              <a:off x="3880225" y="11993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465" y="334"/>
                  </a:moveTo>
                  <a:lnTo>
                    <a:pt x="465" y="108"/>
                  </a:lnTo>
                  <a:cubicBezTo>
                    <a:pt x="239" y="108"/>
                    <a:pt x="215" y="13"/>
                    <a:pt x="37" y="1"/>
                  </a:cubicBezTo>
                  <a:cubicBezTo>
                    <a:pt x="60" y="168"/>
                    <a:pt x="1" y="370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8"/>
            <p:cNvSpPr/>
            <p:nvPr/>
          </p:nvSpPr>
          <p:spPr>
            <a:xfrm>
              <a:off x="834925" y="12011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3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67"/>
                    <a:pt x="429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8"/>
            <p:cNvSpPr/>
            <p:nvPr/>
          </p:nvSpPr>
          <p:spPr>
            <a:xfrm>
              <a:off x="7131225" y="1195825"/>
              <a:ext cx="10750" cy="6850"/>
            </a:xfrm>
            <a:custGeom>
              <a:avLst/>
              <a:gdLst/>
              <a:ahLst/>
              <a:cxnLst/>
              <a:rect l="l" t="t" r="r" b="b"/>
              <a:pathLst>
                <a:path w="430" h="274" extrusionOk="0">
                  <a:moveTo>
                    <a:pt x="430" y="131"/>
                  </a:moveTo>
                  <a:cubicBezTo>
                    <a:pt x="382" y="0"/>
                    <a:pt x="180" y="60"/>
                    <a:pt x="1" y="131"/>
                  </a:cubicBezTo>
                  <a:cubicBezTo>
                    <a:pt x="1" y="250"/>
                    <a:pt x="382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8"/>
            <p:cNvSpPr/>
            <p:nvPr/>
          </p:nvSpPr>
          <p:spPr>
            <a:xfrm>
              <a:off x="7302400" y="1192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8"/>
            <p:cNvSpPr/>
            <p:nvPr/>
          </p:nvSpPr>
          <p:spPr>
            <a:xfrm>
              <a:off x="7237200" y="11928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8"/>
            <p:cNvSpPr/>
            <p:nvPr/>
          </p:nvSpPr>
          <p:spPr>
            <a:xfrm>
              <a:off x="6966625" y="1181525"/>
              <a:ext cx="17900" cy="11925"/>
            </a:xfrm>
            <a:custGeom>
              <a:avLst/>
              <a:gdLst/>
              <a:ahLst/>
              <a:cxnLst/>
              <a:rect l="l" t="t" r="r" b="b"/>
              <a:pathLst>
                <a:path w="716" h="477" extrusionOk="0">
                  <a:moveTo>
                    <a:pt x="715" y="477"/>
                  </a:moveTo>
                  <a:lnTo>
                    <a:pt x="715" y="36"/>
                  </a:lnTo>
                  <a:cubicBezTo>
                    <a:pt x="132" y="1"/>
                    <a:pt x="1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8"/>
            <p:cNvSpPr/>
            <p:nvPr/>
          </p:nvSpPr>
          <p:spPr>
            <a:xfrm>
              <a:off x="1552275" y="11898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79"/>
                    <a:pt x="453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9" name="Google Shape;17109;p8"/>
            <p:cNvSpPr/>
            <p:nvPr/>
          </p:nvSpPr>
          <p:spPr>
            <a:xfrm>
              <a:off x="1533225" y="1176775"/>
              <a:ext cx="18475" cy="13700"/>
            </a:xfrm>
            <a:custGeom>
              <a:avLst/>
              <a:gdLst/>
              <a:ahLst/>
              <a:cxnLst/>
              <a:rect l="l" t="t" r="r" b="b"/>
              <a:pathLst>
                <a:path w="739" h="548" extrusionOk="0">
                  <a:moveTo>
                    <a:pt x="0" y="107"/>
                  </a:moveTo>
                  <a:lnTo>
                    <a:pt x="0" y="548"/>
                  </a:lnTo>
                  <a:lnTo>
                    <a:pt x="655" y="548"/>
                  </a:lnTo>
                  <a:cubicBezTo>
                    <a:pt x="714" y="262"/>
                    <a:pt x="738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0" name="Google Shape;17110;p8"/>
            <p:cNvSpPr/>
            <p:nvPr/>
          </p:nvSpPr>
          <p:spPr>
            <a:xfrm>
              <a:off x="6565975" y="1176775"/>
              <a:ext cx="21175" cy="13400"/>
            </a:xfrm>
            <a:custGeom>
              <a:avLst/>
              <a:gdLst/>
              <a:ahLst/>
              <a:cxnLst/>
              <a:rect l="l" t="t" r="r" b="b"/>
              <a:pathLst>
                <a:path w="847" h="536" extrusionOk="0">
                  <a:moveTo>
                    <a:pt x="203" y="0"/>
                  </a:moveTo>
                  <a:cubicBezTo>
                    <a:pt x="215" y="191"/>
                    <a:pt x="168" y="357"/>
                    <a:pt x="1" y="441"/>
                  </a:cubicBezTo>
                  <a:cubicBezTo>
                    <a:pt x="739" y="536"/>
                    <a:pt x="846" y="12"/>
                    <a:pt x="20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1" name="Google Shape;17111;p8"/>
            <p:cNvSpPr/>
            <p:nvPr/>
          </p:nvSpPr>
          <p:spPr>
            <a:xfrm>
              <a:off x="3239975" y="118152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31"/>
                  </a:moveTo>
                  <a:cubicBezTo>
                    <a:pt x="429" y="12"/>
                    <a:pt x="48" y="1"/>
                    <a:pt x="1" y="131"/>
                  </a:cubicBezTo>
                  <a:cubicBezTo>
                    <a:pt x="239" y="131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2" name="Google Shape;17112;p8"/>
            <p:cNvSpPr/>
            <p:nvPr/>
          </p:nvSpPr>
          <p:spPr>
            <a:xfrm>
              <a:off x="1373075" y="1184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2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8"/>
            <p:cNvSpPr/>
            <p:nvPr/>
          </p:nvSpPr>
          <p:spPr>
            <a:xfrm>
              <a:off x="598275" y="11815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1"/>
                    <a:pt x="1" y="131"/>
                  </a:cubicBezTo>
                  <a:cubicBezTo>
                    <a:pt x="12" y="215"/>
                    <a:pt x="191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8"/>
            <p:cNvSpPr/>
            <p:nvPr/>
          </p:nvSpPr>
          <p:spPr>
            <a:xfrm>
              <a:off x="370275" y="1178550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881" y="155"/>
                  </a:moveTo>
                  <a:cubicBezTo>
                    <a:pt x="584" y="0"/>
                    <a:pt x="72" y="0"/>
                    <a:pt x="0" y="274"/>
                  </a:cubicBezTo>
                  <a:cubicBezTo>
                    <a:pt x="298" y="405"/>
                    <a:pt x="822" y="405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5" name="Google Shape;17115;p8"/>
            <p:cNvSpPr/>
            <p:nvPr/>
          </p:nvSpPr>
          <p:spPr>
            <a:xfrm>
              <a:off x="3421550" y="116782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0" y="679"/>
                  </a:moveTo>
                  <a:cubicBezTo>
                    <a:pt x="1167" y="1"/>
                    <a:pt x="0" y="608"/>
                    <a:pt x="1000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6" name="Google Shape;17116;p8"/>
            <p:cNvSpPr/>
            <p:nvPr/>
          </p:nvSpPr>
          <p:spPr>
            <a:xfrm>
              <a:off x="835800" y="1176775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6"/>
                  </a:moveTo>
                  <a:cubicBezTo>
                    <a:pt x="358" y="226"/>
                    <a:pt x="370" y="369"/>
                    <a:pt x="727" y="345"/>
                  </a:cubicBezTo>
                  <a:cubicBezTo>
                    <a:pt x="1072" y="60"/>
                    <a:pt x="1" y="0"/>
                    <a:pt x="7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8"/>
            <p:cNvSpPr/>
            <p:nvPr/>
          </p:nvSpPr>
          <p:spPr>
            <a:xfrm>
              <a:off x="5650400" y="11785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8"/>
            <p:cNvSpPr/>
            <p:nvPr/>
          </p:nvSpPr>
          <p:spPr>
            <a:xfrm>
              <a:off x="4878875" y="1171100"/>
              <a:ext cx="20250" cy="11350"/>
            </a:xfrm>
            <a:custGeom>
              <a:avLst/>
              <a:gdLst/>
              <a:ahLst/>
              <a:cxnLst/>
              <a:rect l="l" t="t" r="r" b="b"/>
              <a:pathLst>
                <a:path w="810" h="454" extrusionOk="0">
                  <a:moveTo>
                    <a:pt x="750" y="453"/>
                  </a:moveTo>
                  <a:cubicBezTo>
                    <a:pt x="810" y="191"/>
                    <a:pt x="691" y="13"/>
                    <a:pt x="310" y="1"/>
                  </a:cubicBezTo>
                  <a:cubicBezTo>
                    <a:pt x="238" y="156"/>
                    <a:pt x="0" y="215"/>
                    <a:pt x="108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8"/>
            <p:cNvSpPr/>
            <p:nvPr/>
          </p:nvSpPr>
          <p:spPr>
            <a:xfrm>
              <a:off x="2455350" y="1166950"/>
              <a:ext cx="31275" cy="16375"/>
            </a:xfrm>
            <a:custGeom>
              <a:avLst/>
              <a:gdLst/>
              <a:ahLst/>
              <a:cxnLst/>
              <a:rect l="l" t="t" r="r" b="b"/>
              <a:pathLst>
                <a:path w="1251" h="655" extrusionOk="0">
                  <a:moveTo>
                    <a:pt x="727" y="393"/>
                  </a:moveTo>
                  <a:cubicBezTo>
                    <a:pt x="1251" y="0"/>
                    <a:pt x="1" y="655"/>
                    <a:pt x="727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8"/>
            <p:cNvSpPr/>
            <p:nvPr/>
          </p:nvSpPr>
          <p:spPr>
            <a:xfrm>
              <a:off x="1874925" y="116812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6"/>
                    <a:pt x="48" y="1"/>
                  </a:cubicBezTo>
                  <a:cubicBezTo>
                    <a:pt x="60" y="179"/>
                    <a:pt x="0" y="394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8"/>
            <p:cNvSpPr/>
            <p:nvPr/>
          </p:nvSpPr>
          <p:spPr>
            <a:xfrm>
              <a:off x="1663875" y="117377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30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30" y="108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8"/>
            <p:cNvSpPr/>
            <p:nvPr/>
          </p:nvSpPr>
          <p:spPr>
            <a:xfrm>
              <a:off x="3313200" y="117050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56"/>
                    <a:pt x="441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3" name="Google Shape;17123;p8"/>
            <p:cNvSpPr/>
            <p:nvPr/>
          </p:nvSpPr>
          <p:spPr>
            <a:xfrm>
              <a:off x="791450" y="117050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56"/>
                    <a:pt x="441" y="72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8"/>
            <p:cNvSpPr/>
            <p:nvPr/>
          </p:nvSpPr>
          <p:spPr>
            <a:xfrm>
              <a:off x="5669150" y="11651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5" name="Google Shape;17125;p8"/>
            <p:cNvSpPr/>
            <p:nvPr/>
          </p:nvSpPr>
          <p:spPr>
            <a:xfrm>
              <a:off x="2644950" y="1160975"/>
              <a:ext cx="15800" cy="8375"/>
            </a:xfrm>
            <a:custGeom>
              <a:avLst/>
              <a:gdLst/>
              <a:ahLst/>
              <a:cxnLst/>
              <a:rect l="l" t="t" r="r" b="b"/>
              <a:pathLst>
                <a:path w="632" h="335" extrusionOk="0">
                  <a:moveTo>
                    <a:pt x="632" y="168"/>
                  </a:moveTo>
                  <a:cubicBezTo>
                    <a:pt x="632" y="263"/>
                    <a:pt x="489" y="334"/>
                    <a:pt x="322" y="334"/>
                  </a:cubicBezTo>
                  <a:cubicBezTo>
                    <a:pt x="144" y="334"/>
                    <a:pt x="1" y="263"/>
                    <a:pt x="1" y="168"/>
                  </a:cubicBezTo>
                  <a:cubicBezTo>
                    <a:pt x="1" y="72"/>
                    <a:pt x="144" y="1"/>
                    <a:pt x="322" y="1"/>
                  </a:cubicBezTo>
                  <a:cubicBezTo>
                    <a:pt x="489" y="1"/>
                    <a:pt x="632" y="72"/>
                    <a:pt x="632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6" name="Google Shape;17126;p8"/>
            <p:cNvSpPr/>
            <p:nvPr/>
          </p:nvSpPr>
          <p:spPr>
            <a:xfrm>
              <a:off x="1803200" y="1160100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72" y="203"/>
                  </a:moveTo>
                  <a:cubicBezTo>
                    <a:pt x="357" y="203"/>
                    <a:pt x="369" y="357"/>
                    <a:pt x="726" y="322"/>
                  </a:cubicBezTo>
                  <a:cubicBezTo>
                    <a:pt x="1072" y="36"/>
                    <a:pt x="0" y="0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8"/>
            <p:cNvSpPr/>
            <p:nvPr/>
          </p:nvSpPr>
          <p:spPr>
            <a:xfrm>
              <a:off x="2633950" y="11618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67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8" name="Google Shape;17128;p8"/>
            <p:cNvSpPr/>
            <p:nvPr/>
          </p:nvSpPr>
          <p:spPr>
            <a:xfrm>
              <a:off x="1913925" y="11624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9" name="Google Shape;17129;p8"/>
            <p:cNvSpPr/>
            <p:nvPr/>
          </p:nvSpPr>
          <p:spPr>
            <a:xfrm>
              <a:off x="1799325" y="1849475"/>
              <a:ext cx="40200" cy="16675"/>
            </a:xfrm>
            <a:custGeom>
              <a:avLst/>
              <a:gdLst/>
              <a:ahLst/>
              <a:cxnLst/>
              <a:rect l="l" t="t" r="r" b="b"/>
              <a:pathLst>
                <a:path w="1608" h="667" extrusionOk="0">
                  <a:moveTo>
                    <a:pt x="227" y="667"/>
                  </a:moveTo>
                  <a:cubicBezTo>
                    <a:pt x="1608" y="595"/>
                    <a:pt x="238" y="0"/>
                    <a:pt x="0" y="322"/>
                  </a:cubicBezTo>
                  <a:cubicBezTo>
                    <a:pt x="274" y="345"/>
                    <a:pt x="250" y="500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0" name="Google Shape;17130;p8"/>
            <p:cNvSpPr/>
            <p:nvPr/>
          </p:nvSpPr>
          <p:spPr>
            <a:xfrm>
              <a:off x="7082425" y="1550925"/>
              <a:ext cx="27100" cy="11325"/>
            </a:xfrm>
            <a:custGeom>
              <a:avLst/>
              <a:gdLst/>
              <a:ahLst/>
              <a:cxnLst/>
              <a:rect l="l" t="t" r="r" b="b"/>
              <a:pathLst>
                <a:path w="1084" h="453" extrusionOk="0">
                  <a:moveTo>
                    <a:pt x="1084" y="453"/>
                  </a:moveTo>
                  <a:cubicBezTo>
                    <a:pt x="1012" y="155"/>
                    <a:pt x="524" y="60"/>
                    <a:pt x="0" y="0"/>
                  </a:cubicBezTo>
                  <a:cubicBezTo>
                    <a:pt x="84" y="286"/>
                    <a:pt x="667" y="322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1" name="Google Shape;17131;p8"/>
            <p:cNvSpPr/>
            <p:nvPr/>
          </p:nvSpPr>
          <p:spPr>
            <a:xfrm>
              <a:off x="7337225" y="1317250"/>
              <a:ext cx="29475" cy="17000"/>
            </a:xfrm>
            <a:custGeom>
              <a:avLst/>
              <a:gdLst/>
              <a:ahLst/>
              <a:cxnLst/>
              <a:rect l="l" t="t" r="r" b="b"/>
              <a:pathLst>
                <a:path w="1179" h="680" extrusionOk="0">
                  <a:moveTo>
                    <a:pt x="238" y="572"/>
                  </a:moveTo>
                  <a:cubicBezTo>
                    <a:pt x="905" y="679"/>
                    <a:pt x="1179" y="25"/>
                    <a:pt x="893" y="1"/>
                  </a:cubicBezTo>
                  <a:cubicBezTo>
                    <a:pt x="703" y="203"/>
                    <a:pt x="0" y="144"/>
                    <a:pt x="23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2" name="Google Shape;17132;p8"/>
            <p:cNvSpPr/>
            <p:nvPr/>
          </p:nvSpPr>
          <p:spPr>
            <a:xfrm>
              <a:off x="815275" y="1242850"/>
              <a:ext cx="28000" cy="10425"/>
            </a:xfrm>
            <a:custGeom>
              <a:avLst/>
              <a:gdLst/>
              <a:ahLst/>
              <a:cxnLst/>
              <a:rect l="l" t="t" r="r" b="b"/>
              <a:pathLst>
                <a:path w="1120" h="417" extrusionOk="0">
                  <a:moveTo>
                    <a:pt x="453" y="393"/>
                  </a:moveTo>
                  <a:cubicBezTo>
                    <a:pt x="548" y="203"/>
                    <a:pt x="738" y="417"/>
                    <a:pt x="1119" y="393"/>
                  </a:cubicBezTo>
                  <a:lnTo>
                    <a:pt x="1119" y="48"/>
                  </a:lnTo>
                  <a:cubicBezTo>
                    <a:pt x="703" y="0"/>
                    <a:pt x="0" y="357"/>
                    <a:pt x="453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3" name="Google Shape;17133;p8"/>
            <p:cNvSpPr/>
            <p:nvPr/>
          </p:nvSpPr>
          <p:spPr>
            <a:xfrm>
              <a:off x="794425" y="1177050"/>
              <a:ext cx="29800" cy="11650"/>
            </a:xfrm>
            <a:custGeom>
              <a:avLst/>
              <a:gdLst/>
              <a:ahLst/>
              <a:cxnLst/>
              <a:rect l="l" t="t" r="r" b="b"/>
              <a:pathLst>
                <a:path w="1192" h="466" extrusionOk="0">
                  <a:moveTo>
                    <a:pt x="1084" y="310"/>
                  </a:moveTo>
                  <a:cubicBezTo>
                    <a:pt x="656" y="310"/>
                    <a:pt x="799" y="1"/>
                    <a:pt x="203" y="96"/>
                  </a:cubicBezTo>
                  <a:cubicBezTo>
                    <a:pt x="1" y="370"/>
                    <a:pt x="1191" y="465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4" name="Google Shape;17134;p8"/>
            <p:cNvSpPr/>
            <p:nvPr/>
          </p:nvSpPr>
          <p:spPr>
            <a:xfrm>
              <a:off x="7087175" y="28123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3" y="251"/>
                    <a:pt x="394" y="286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8"/>
            <p:cNvSpPr/>
            <p:nvPr/>
          </p:nvSpPr>
          <p:spPr>
            <a:xfrm>
              <a:off x="6611825" y="28150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79"/>
                    <a:pt x="441" y="84"/>
                    <a:pt x="334" y="25"/>
                  </a:cubicBezTo>
                  <a:cubicBezTo>
                    <a:pt x="262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8"/>
            <p:cNvSpPr/>
            <p:nvPr/>
          </p:nvSpPr>
          <p:spPr>
            <a:xfrm>
              <a:off x="2803900" y="2812975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1"/>
                  </a:moveTo>
                  <a:lnTo>
                    <a:pt x="37" y="1"/>
                  </a:lnTo>
                  <a:cubicBezTo>
                    <a:pt x="1" y="191"/>
                    <a:pt x="251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8"/>
            <p:cNvSpPr/>
            <p:nvPr/>
          </p:nvSpPr>
          <p:spPr>
            <a:xfrm>
              <a:off x="331875" y="28129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96" y="96"/>
                    <a:pt x="0" y="227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8"/>
            <p:cNvSpPr/>
            <p:nvPr/>
          </p:nvSpPr>
          <p:spPr>
            <a:xfrm>
              <a:off x="2350575" y="28123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32" y="144"/>
                  </a:cubicBezTo>
                  <a:cubicBezTo>
                    <a:pt x="191" y="167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8"/>
            <p:cNvSpPr/>
            <p:nvPr/>
          </p:nvSpPr>
          <p:spPr>
            <a:xfrm>
              <a:off x="5682250" y="28094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8"/>
            <p:cNvSpPr/>
            <p:nvPr/>
          </p:nvSpPr>
          <p:spPr>
            <a:xfrm>
              <a:off x="4345475" y="28094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8"/>
            <p:cNvSpPr/>
            <p:nvPr/>
          </p:nvSpPr>
          <p:spPr>
            <a:xfrm>
              <a:off x="1685025" y="2796000"/>
              <a:ext cx="31875" cy="14025"/>
            </a:xfrm>
            <a:custGeom>
              <a:avLst/>
              <a:gdLst/>
              <a:ahLst/>
              <a:cxnLst/>
              <a:rect l="l" t="t" r="r" b="b"/>
              <a:pathLst>
                <a:path w="1275" h="561" extrusionOk="0">
                  <a:moveTo>
                    <a:pt x="655" y="1"/>
                  </a:moveTo>
                  <a:cubicBezTo>
                    <a:pt x="465" y="191"/>
                    <a:pt x="143" y="322"/>
                    <a:pt x="0" y="560"/>
                  </a:cubicBezTo>
                  <a:cubicBezTo>
                    <a:pt x="453" y="549"/>
                    <a:pt x="1274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8"/>
            <p:cNvSpPr/>
            <p:nvPr/>
          </p:nvSpPr>
          <p:spPr>
            <a:xfrm>
              <a:off x="1557625" y="28064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5" y="179"/>
                    <a:pt x="429" y="84"/>
                    <a:pt x="310" y="24"/>
                  </a:cubicBezTo>
                  <a:cubicBezTo>
                    <a:pt x="262" y="1"/>
                    <a:pt x="0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8"/>
            <p:cNvSpPr/>
            <p:nvPr/>
          </p:nvSpPr>
          <p:spPr>
            <a:xfrm>
              <a:off x="1101025" y="28037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5"/>
                  </a:moveTo>
                  <a:cubicBezTo>
                    <a:pt x="167" y="179"/>
                    <a:pt x="429" y="96"/>
                    <a:pt x="310" y="36"/>
                  </a:cubicBezTo>
                  <a:cubicBezTo>
                    <a:pt x="262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8"/>
            <p:cNvSpPr/>
            <p:nvPr/>
          </p:nvSpPr>
          <p:spPr>
            <a:xfrm>
              <a:off x="2400000" y="28007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0"/>
                    <a:pt x="0" y="84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8"/>
            <p:cNvSpPr/>
            <p:nvPr/>
          </p:nvSpPr>
          <p:spPr>
            <a:xfrm>
              <a:off x="2505950" y="27960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8"/>
            <p:cNvSpPr/>
            <p:nvPr/>
          </p:nvSpPr>
          <p:spPr>
            <a:xfrm>
              <a:off x="5418825" y="2792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8"/>
            <p:cNvSpPr/>
            <p:nvPr/>
          </p:nvSpPr>
          <p:spPr>
            <a:xfrm>
              <a:off x="3576325" y="2792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8"/>
            <p:cNvSpPr/>
            <p:nvPr/>
          </p:nvSpPr>
          <p:spPr>
            <a:xfrm>
              <a:off x="666150" y="27951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5" y="143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8"/>
            <p:cNvSpPr/>
            <p:nvPr/>
          </p:nvSpPr>
          <p:spPr>
            <a:xfrm>
              <a:off x="4565725" y="27873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20"/>
                  </a:moveTo>
                  <a:cubicBezTo>
                    <a:pt x="430" y="120"/>
                    <a:pt x="406" y="24"/>
                    <a:pt x="215" y="1"/>
                  </a:cubicBezTo>
                  <a:cubicBezTo>
                    <a:pt x="215" y="120"/>
                    <a:pt x="37" y="132"/>
                    <a:pt x="1" y="227"/>
                  </a:cubicBezTo>
                  <a:cubicBezTo>
                    <a:pt x="215" y="227"/>
                    <a:pt x="251" y="310"/>
                    <a:pt x="430" y="346"/>
                  </a:cubicBezTo>
                  <a:cubicBezTo>
                    <a:pt x="430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8"/>
            <p:cNvSpPr/>
            <p:nvPr/>
          </p:nvSpPr>
          <p:spPr>
            <a:xfrm>
              <a:off x="4067450" y="2787375"/>
              <a:ext cx="26525" cy="16100"/>
            </a:xfrm>
            <a:custGeom>
              <a:avLst/>
              <a:gdLst/>
              <a:ahLst/>
              <a:cxnLst/>
              <a:rect l="l" t="t" r="r" b="b"/>
              <a:pathLst>
                <a:path w="1061" h="644" extrusionOk="0">
                  <a:moveTo>
                    <a:pt x="1013" y="239"/>
                  </a:moveTo>
                  <a:cubicBezTo>
                    <a:pt x="1061" y="167"/>
                    <a:pt x="691" y="1"/>
                    <a:pt x="584" y="12"/>
                  </a:cubicBezTo>
                  <a:cubicBezTo>
                    <a:pt x="1" y="108"/>
                    <a:pt x="715" y="644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8"/>
            <p:cNvSpPr/>
            <p:nvPr/>
          </p:nvSpPr>
          <p:spPr>
            <a:xfrm>
              <a:off x="571200" y="2778450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7" y="477"/>
                  </a:moveTo>
                  <a:cubicBezTo>
                    <a:pt x="1262" y="108"/>
                    <a:pt x="83" y="0"/>
                    <a:pt x="0" y="250"/>
                  </a:cubicBezTo>
                  <a:cubicBezTo>
                    <a:pt x="345" y="298"/>
                    <a:pt x="179" y="608"/>
                    <a:pt x="857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8"/>
            <p:cNvSpPr/>
            <p:nvPr/>
          </p:nvSpPr>
          <p:spPr>
            <a:xfrm>
              <a:off x="891775" y="2767725"/>
              <a:ext cx="39600" cy="18200"/>
            </a:xfrm>
            <a:custGeom>
              <a:avLst/>
              <a:gdLst/>
              <a:ahLst/>
              <a:cxnLst/>
              <a:rect l="l" t="t" r="r" b="b"/>
              <a:pathLst>
                <a:path w="1584" h="728" extrusionOk="0">
                  <a:moveTo>
                    <a:pt x="1298" y="679"/>
                  </a:moveTo>
                  <a:cubicBezTo>
                    <a:pt x="1477" y="548"/>
                    <a:pt x="1584" y="382"/>
                    <a:pt x="1524" y="120"/>
                  </a:cubicBezTo>
                  <a:cubicBezTo>
                    <a:pt x="810" y="179"/>
                    <a:pt x="512" y="48"/>
                    <a:pt x="0" y="1"/>
                  </a:cubicBezTo>
                  <a:cubicBezTo>
                    <a:pt x="262" y="322"/>
                    <a:pt x="345" y="727"/>
                    <a:pt x="129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8"/>
            <p:cNvSpPr/>
            <p:nvPr/>
          </p:nvSpPr>
          <p:spPr>
            <a:xfrm>
              <a:off x="1181375" y="2765050"/>
              <a:ext cx="56875" cy="14625"/>
            </a:xfrm>
            <a:custGeom>
              <a:avLst/>
              <a:gdLst/>
              <a:ahLst/>
              <a:cxnLst/>
              <a:rect l="l" t="t" r="r" b="b"/>
              <a:pathLst>
                <a:path w="2275" h="585" extrusionOk="0">
                  <a:moveTo>
                    <a:pt x="799" y="572"/>
                  </a:moveTo>
                  <a:cubicBezTo>
                    <a:pt x="739" y="167"/>
                    <a:pt x="2275" y="584"/>
                    <a:pt x="1894" y="1"/>
                  </a:cubicBezTo>
                  <a:cubicBezTo>
                    <a:pt x="1275" y="60"/>
                    <a:pt x="751" y="167"/>
                    <a:pt x="144" y="227"/>
                  </a:cubicBezTo>
                  <a:cubicBezTo>
                    <a:pt x="1" y="536"/>
                    <a:pt x="608" y="453"/>
                    <a:pt x="79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8"/>
            <p:cNvSpPr/>
            <p:nvPr/>
          </p:nvSpPr>
          <p:spPr>
            <a:xfrm>
              <a:off x="5524775" y="277280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8" y="167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8"/>
            <p:cNvSpPr/>
            <p:nvPr/>
          </p:nvSpPr>
          <p:spPr>
            <a:xfrm>
              <a:off x="5462275" y="27680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8"/>
            <p:cNvSpPr/>
            <p:nvPr/>
          </p:nvSpPr>
          <p:spPr>
            <a:xfrm>
              <a:off x="4375525" y="27674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51"/>
                    <a:pt x="370" y="275"/>
                    <a:pt x="43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8"/>
            <p:cNvSpPr/>
            <p:nvPr/>
          </p:nvSpPr>
          <p:spPr>
            <a:xfrm>
              <a:off x="6564200" y="2756425"/>
              <a:ext cx="34850" cy="17275"/>
            </a:xfrm>
            <a:custGeom>
              <a:avLst/>
              <a:gdLst/>
              <a:ahLst/>
              <a:cxnLst/>
              <a:rect l="l" t="t" r="r" b="b"/>
              <a:pathLst>
                <a:path w="1394" h="691" extrusionOk="0">
                  <a:moveTo>
                    <a:pt x="715" y="0"/>
                  </a:moveTo>
                  <a:cubicBezTo>
                    <a:pt x="679" y="215"/>
                    <a:pt x="1" y="72"/>
                    <a:pt x="60" y="346"/>
                  </a:cubicBezTo>
                  <a:cubicBezTo>
                    <a:pt x="441" y="691"/>
                    <a:pt x="1394" y="17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8" name="Google Shape;17158;p8"/>
            <p:cNvSpPr/>
            <p:nvPr/>
          </p:nvSpPr>
          <p:spPr>
            <a:xfrm>
              <a:off x="5519425" y="2764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32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9" name="Google Shape;17159;p8"/>
            <p:cNvSpPr/>
            <p:nvPr/>
          </p:nvSpPr>
          <p:spPr>
            <a:xfrm>
              <a:off x="7408050" y="2759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0" name="Google Shape;17160;p8"/>
            <p:cNvSpPr/>
            <p:nvPr/>
          </p:nvSpPr>
          <p:spPr>
            <a:xfrm>
              <a:off x="4854750" y="2749575"/>
              <a:ext cx="17600" cy="16100"/>
            </a:xfrm>
            <a:custGeom>
              <a:avLst/>
              <a:gdLst/>
              <a:ahLst/>
              <a:cxnLst/>
              <a:rect l="l" t="t" r="r" b="b"/>
              <a:pathLst>
                <a:path w="704" h="644" extrusionOk="0">
                  <a:moveTo>
                    <a:pt x="394" y="620"/>
                  </a:moveTo>
                  <a:cubicBezTo>
                    <a:pt x="453" y="477"/>
                    <a:pt x="703" y="393"/>
                    <a:pt x="608" y="179"/>
                  </a:cubicBezTo>
                  <a:cubicBezTo>
                    <a:pt x="1" y="0"/>
                    <a:pt x="1" y="643"/>
                    <a:pt x="394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1" name="Google Shape;17161;p8"/>
            <p:cNvSpPr/>
            <p:nvPr/>
          </p:nvSpPr>
          <p:spPr>
            <a:xfrm>
              <a:off x="4513950" y="2758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2" name="Google Shape;17162;p8"/>
            <p:cNvSpPr/>
            <p:nvPr/>
          </p:nvSpPr>
          <p:spPr>
            <a:xfrm>
              <a:off x="2245500" y="274957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393"/>
                  </a:moveTo>
                  <a:cubicBezTo>
                    <a:pt x="537" y="715"/>
                    <a:pt x="1477" y="393"/>
                    <a:pt x="1501" y="179"/>
                  </a:cubicBezTo>
                  <a:cubicBezTo>
                    <a:pt x="1060" y="239"/>
                    <a:pt x="1" y="0"/>
                    <a:pt x="191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8"/>
            <p:cNvSpPr/>
            <p:nvPr/>
          </p:nvSpPr>
          <p:spPr>
            <a:xfrm>
              <a:off x="1379325" y="2743925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9" y="500"/>
                  </a:moveTo>
                  <a:cubicBezTo>
                    <a:pt x="834" y="334"/>
                    <a:pt x="727" y="0"/>
                    <a:pt x="60" y="60"/>
                  </a:cubicBezTo>
                  <a:cubicBezTo>
                    <a:pt x="1" y="310"/>
                    <a:pt x="120" y="488"/>
                    <a:pt x="489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8"/>
            <p:cNvSpPr/>
            <p:nvPr/>
          </p:nvSpPr>
          <p:spPr>
            <a:xfrm>
              <a:off x="7258325" y="27501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80" y="179"/>
                    <a:pt x="453" y="96"/>
                    <a:pt x="346" y="48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8"/>
            <p:cNvSpPr/>
            <p:nvPr/>
          </p:nvSpPr>
          <p:spPr>
            <a:xfrm>
              <a:off x="7301800" y="274750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8"/>
            <p:cNvSpPr/>
            <p:nvPr/>
          </p:nvSpPr>
          <p:spPr>
            <a:xfrm>
              <a:off x="5695950" y="2737675"/>
              <a:ext cx="20850" cy="15500"/>
            </a:xfrm>
            <a:custGeom>
              <a:avLst/>
              <a:gdLst/>
              <a:ahLst/>
              <a:cxnLst/>
              <a:rect l="l" t="t" r="r" b="b"/>
              <a:pathLst>
                <a:path w="834" h="620" extrusionOk="0">
                  <a:moveTo>
                    <a:pt x="0" y="536"/>
                  </a:moveTo>
                  <a:cubicBezTo>
                    <a:pt x="833" y="619"/>
                    <a:pt x="833" y="0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8"/>
            <p:cNvSpPr/>
            <p:nvPr/>
          </p:nvSpPr>
          <p:spPr>
            <a:xfrm>
              <a:off x="2310100" y="2744525"/>
              <a:ext cx="10750" cy="8050"/>
            </a:xfrm>
            <a:custGeom>
              <a:avLst/>
              <a:gdLst/>
              <a:ahLst/>
              <a:cxnLst/>
              <a:rect l="l" t="t" r="r" b="b"/>
              <a:pathLst>
                <a:path w="430" h="322" extrusionOk="0">
                  <a:moveTo>
                    <a:pt x="429" y="155"/>
                  </a:moveTo>
                  <a:cubicBezTo>
                    <a:pt x="429" y="36"/>
                    <a:pt x="60" y="0"/>
                    <a:pt x="0" y="155"/>
                  </a:cubicBezTo>
                  <a:cubicBezTo>
                    <a:pt x="239" y="143"/>
                    <a:pt x="346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8"/>
            <p:cNvSpPr/>
            <p:nvPr/>
          </p:nvSpPr>
          <p:spPr>
            <a:xfrm>
              <a:off x="925700" y="2728750"/>
              <a:ext cx="32775" cy="19350"/>
            </a:xfrm>
            <a:custGeom>
              <a:avLst/>
              <a:gdLst/>
              <a:ahLst/>
              <a:cxnLst/>
              <a:rect l="l" t="t" r="r" b="b"/>
              <a:pathLst>
                <a:path w="1311" h="774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55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8"/>
            <p:cNvSpPr/>
            <p:nvPr/>
          </p:nvSpPr>
          <p:spPr>
            <a:xfrm>
              <a:off x="5084550" y="27364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24"/>
                  </a:moveTo>
                  <a:cubicBezTo>
                    <a:pt x="274" y="1"/>
                    <a:pt x="1" y="84"/>
                    <a:pt x="108" y="132"/>
                  </a:cubicBezTo>
                  <a:cubicBezTo>
                    <a:pt x="167" y="167"/>
                    <a:pt x="441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8"/>
            <p:cNvSpPr/>
            <p:nvPr/>
          </p:nvSpPr>
          <p:spPr>
            <a:xfrm>
              <a:off x="5021450" y="2734100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03"/>
                    <a:pt x="239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8"/>
            <p:cNvSpPr/>
            <p:nvPr/>
          </p:nvSpPr>
          <p:spPr>
            <a:xfrm>
              <a:off x="1337650" y="27242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2"/>
                  </a:moveTo>
                  <a:cubicBezTo>
                    <a:pt x="441" y="441"/>
                    <a:pt x="453" y="381"/>
                    <a:pt x="656" y="393"/>
                  </a:cubicBezTo>
                  <a:lnTo>
                    <a:pt x="656" y="179"/>
                  </a:lnTo>
                  <a:cubicBezTo>
                    <a:pt x="108" y="0"/>
                    <a:pt x="1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8"/>
            <p:cNvSpPr/>
            <p:nvPr/>
          </p:nvSpPr>
          <p:spPr>
            <a:xfrm>
              <a:off x="4383875" y="2730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8"/>
            <p:cNvSpPr/>
            <p:nvPr/>
          </p:nvSpPr>
          <p:spPr>
            <a:xfrm>
              <a:off x="308950" y="2725750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715" y="334"/>
                  </a:moveTo>
                  <a:lnTo>
                    <a:pt x="715" y="1"/>
                  </a:lnTo>
                  <a:lnTo>
                    <a:pt x="275" y="1"/>
                  </a:lnTo>
                  <a:cubicBezTo>
                    <a:pt x="263" y="144"/>
                    <a:pt x="1" y="156"/>
                    <a:pt x="72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8"/>
            <p:cNvSpPr/>
            <p:nvPr/>
          </p:nvSpPr>
          <p:spPr>
            <a:xfrm>
              <a:off x="6896975" y="2725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8"/>
            <p:cNvSpPr/>
            <p:nvPr/>
          </p:nvSpPr>
          <p:spPr>
            <a:xfrm>
              <a:off x="4413625" y="2720100"/>
              <a:ext cx="17900" cy="14025"/>
            </a:xfrm>
            <a:custGeom>
              <a:avLst/>
              <a:gdLst/>
              <a:ahLst/>
              <a:cxnLst/>
              <a:rect l="l" t="t" r="r" b="b"/>
              <a:pathLst>
                <a:path w="716" h="561" extrusionOk="0">
                  <a:moveTo>
                    <a:pt x="644" y="441"/>
                  </a:moveTo>
                  <a:cubicBezTo>
                    <a:pt x="715" y="191"/>
                    <a:pt x="608" y="25"/>
                    <a:pt x="215" y="1"/>
                  </a:cubicBezTo>
                  <a:cubicBezTo>
                    <a:pt x="263" y="191"/>
                    <a:pt x="1" y="560"/>
                    <a:pt x="64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8"/>
            <p:cNvSpPr/>
            <p:nvPr/>
          </p:nvSpPr>
          <p:spPr>
            <a:xfrm>
              <a:off x="3373325" y="2708800"/>
              <a:ext cx="45275" cy="22350"/>
            </a:xfrm>
            <a:custGeom>
              <a:avLst/>
              <a:gdLst/>
              <a:ahLst/>
              <a:cxnLst/>
              <a:rect l="l" t="t" r="r" b="b"/>
              <a:pathLst>
                <a:path w="1811" h="894" extrusionOk="0">
                  <a:moveTo>
                    <a:pt x="1167" y="893"/>
                  </a:moveTo>
                  <a:cubicBezTo>
                    <a:pt x="1810" y="453"/>
                    <a:pt x="715" y="143"/>
                    <a:pt x="84" y="0"/>
                  </a:cubicBezTo>
                  <a:cubicBezTo>
                    <a:pt x="1" y="524"/>
                    <a:pt x="477" y="774"/>
                    <a:pt x="1167" y="8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8"/>
            <p:cNvSpPr/>
            <p:nvPr/>
          </p:nvSpPr>
          <p:spPr>
            <a:xfrm>
              <a:off x="6916025" y="27222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43"/>
                  </a:moveTo>
                  <a:cubicBezTo>
                    <a:pt x="179" y="167"/>
                    <a:pt x="453" y="83"/>
                    <a:pt x="346" y="36"/>
                  </a:cubicBezTo>
                  <a:cubicBezTo>
                    <a:pt x="275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8"/>
            <p:cNvSpPr/>
            <p:nvPr/>
          </p:nvSpPr>
          <p:spPr>
            <a:xfrm>
              <a:off x="698875" y="2722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43"/>
                  </a:moveTo>
                  <a:cubicBezTo>
                    <a:pt x="156" y="167"/>
                    <a:pt x="430" y="83"/>
                    <a:pt x="322" y="36"/>
                  </a:cubicBezTo>
                  <a:cubicBezTo>
                    <a:pt x="263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8"/>
            <p:cNvSpPr/>
            <p:nvPr/>
          </p:nvSpPr>
          <p:spPr>
            <a:xfrm>
              <a:off x="4345475" y="27192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8"/>
            <p:cNvSpPr/>
            <p:nvPr/>
          </p:nvSpPr>
          <p:spPr>
            <a:xfrm>
              <a:off x="1549000" y="2710275"/>
              <a:ext cx="27400" cy="15800"/>
            </a:xfrm>
            <a:custGeom>
              <a:avLst/>
              <a:gdLst/>
              <a:ahLst/>
              <a:cxnLst/>
              <a:rect l="l" t="t" r="r" b="b"/>
              <a:pathLst>
                <a:path w="1096" h="632" extrusionOk="0">
                  <a:moveTo>
                    <a:pt x="881" y="513"/>
                  </a:moveTo>
                  <a:cubicBezTo>
                    <a:pt x="1096" y="227"/>
                    <a:pt x="143" y="1"/>
                    <a:pt x="0" y="287"/>
                  </a:cubicBezTo>
                  <a:cubicBezTo>
                    <a:pt x="357" y="334"/>
                    <a:pt x="203" y="632"/>
                    <a:pt x="881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8"/>
            <p:cNvSpPr/>
            <p:nvPr/>
          </p:nvSpPr>
          <p:spPr>
            <a:xfrm>
              <a:off x="497975" y="27171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0" y="13"/>
                  </a:cubicBezTo>
                  <a:cubicBezTo>
                    <a:pt x="417" y="25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8"/>
            <p:cNvSpPr/>
            <p:nvPr/>
          </p:nvSpPr>
          <p:spPr>
            <a:xfrm>
              <a:off x="2266650" y="27171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74" y="25"/>
                    <a:pt x="12" y="13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8"/>
            <p:cNvSpPr/>
            <p:nvPr/>
          </p:nvSpPr>
          <p:spPr>
            <a:xfrm>
              <a:off x="1769550" y="2716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8"/>
            <p:cNvSpPr/>
            <p:nvPr/>
          </p:nvSpPr>
          <p:spPr>
            <a:xfrm>
              <a:off x="5780175" y="27052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46" y="24"/>
                  </a:cubicBezTo>
                  <a:cubicBezTo>
                    <a:pt x="262" y="0"/>
                    <a:pt x="0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8"/>
            <p:cNvSpPr/>
            <p:nvPr/>
          </p:nvSpPr>
          <p:spPr>
            <a:xfrm>
              <a:off x="4587175" y="2697475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0" y="120"/>
                  </a:moveTo>
                  <a:lnTo>
                    <a:pt x="0" y="334"/>
                  </a:lnTo>
                  <a:cubicBezTo>
                    <a:pt x="405" y="715"/>
                    <a:pt x="107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8"/>
            <p:cNvSpPr/>
            <p:nvPr/>
          </p:nvSpPr>
          <p:spPr>
            <a:xfrm>
              <a:off x="3758800" y="27052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8"/>
            <p:cNvSpPr/>
            <p:nvPr/>
          </p:nvSpPr>
          <p:spPr>
            <a:xfrm>
              <a:off x="2211575" y="2700450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465" y="334"/>
                  </a:moveTo>
                  <a:cubicBezTo>
                    <a:pt x="465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80"/>
                    <a:pt x="0" y="38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8"/>
            <p:cNvSpPr/>
            <p:nvPr/>
          </p:nvSpPr>
          <p:spPr>
            <a:xfrm>
              <a:off x="4383875" y="270255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8"/>
            <p:cNvSpPr/>
            <p:nvPr/>
          </p:nvSpPr>
          <p:spPr>
            <a:xfrm>
              <a:off x="2668775" y="2699575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55"/>
                  </a:moveTo>
                  <a:cubicBezTo>
                    <a:pt x="441" y="36"/>
                    <a:pt x="48" y="0"/>
                    <a:pt x="0" y="155"/>
                  </a:cubicBezTo>
                  <a:cubicBezTo>
                    <a:pt x="239" y="131"/>
                    <a:pt x="346" y="310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8"/>
            <p:cNvSpPr/>
            <p:nvPr/>
          </p:nvSpPr>
          <p:spPr>
            <a:xfrm>
              <a:off x="2603575" y="2700450"/>
              <a:ext cx="11050" cy="5400"/>
            </a:xfrm>
            <a:custGeom>
              <a:avLst/>
              <a:gdLst/>
              <a:ahLst/>
              <a:cxnLst/>
              <a:rect l="l" t="t" r="r" b="b"/>
              <a:pathLst>
                <a:path w="442" h="216" extrusionOk="0">
                  <a:moveTo>
                    <a:pt x="1" y="215"/>
                  </a:moveTo>
                  <a:lnTo>
                    <a:pt x="442" y="215"/>
                  </a:lnTo>
                  <a:lnTo>
                    <a:pt x="44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8"/>
            <p:cNvSpPr/>
            <p:nvPr/>
          </p:nvSpPr>
          <p:spPr>
            <a:xfrm>
              <a:off x="2233300" y="2697475"/>
              <a:ext cx="17000" cy="9250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679" y="334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1" y="251"/>
                    <a:pt x="203" y="370"/>
                    <a:pt x="67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8"/>
            <p:cNvSpPr/>
            <p:nvPr/>
          </p:nvSpPr>
          <p:spPr>
            <a:xfrm>
              <a:off x="1745150" y="2696900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0" y="143"/>
                  </a:cubicBezTo>
                  <a:cubicBezTo>
                    <a:pt x="0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8"/>
            <p:cNvSpPr/>
            <p:nvPr/>
          </p:nvSpPr>
          <p:spPr>
            <a:xfrm>
              <a:off x="7201475" y="26948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8"/>
            <p:cNvSpPr/>
            <p:nvPr/>
          </p:nvSpPr>
          <p:spPr>
            <a:xfrm>
              <a:off x="4671700" y="2690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8"/>
            <p:cNvSpPr/>
            <p:nvPr/>
          </p:nvSpPr>
          <p:spPr>
            <a:xfrm>
              <a:off x="2223475" y="26861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6"/>
                  </a:moveTo>
                  <a:cubicBezTo>
                    <a:pt x="429" y="227"/>
                    <a:pt x="608" y="215"/>
                    <a:pt x="656" y="120"/>
                  </a:cubicBezTo>
                  <a:cubicBezTo>
                    <a:pt x="429" y="120"/>
                    <a:pt x="406" y="36"/>
                    <a:pt x="227" y="0"/>
                  </a:cubicBezTo>
                  <a:cubicBezTo>
                    <a:pt x="227" y="120"/>
                    <a:pt x="48" y="131"/>
                    <a:pt x="1" y="227"/>
                  </a:cubicBezTo>
                  <a:cubicBezTo>
                    <a:pt x="215" y="227"/>
                    <a:pt x="251" y="33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8"/>
            <p:cNvSpPr/>
            <p:nvPr/>
          </p:nvSpPr>
          <p:spPr>
            <a:xfrm>
              <a:off x="1668650" y="2679625"/>
              <a:ext cx="23250" cy="17000"/>
            </a:xfrm>
            <a:custGeom>
              <a:avLst/>
              <a:gdLst/>
              <a:ahLst/>
              <a:cxnLst/>
              <a:rect l="l" t="t" r="r" b="b"/>
              <a:pathLst>
                <a:path w="930" h="680" extrusionOk="0">
                  <a:moveTo>
                    <a:pt x="882" y="608"/>
                  </a:moveTo>
                  <a:cubicBezTo>
                    <a:pt x="929" y="274"/>
                    <a:pt x="917" y="1"/>
                    <a:pt x="227" y="36"/>
                  </a:cubicBezTo>
                  <a:cubicBezTo>
                    <a:pt x="227" y="203"/>
                    <a:pt x="120" y="298"/>
                    <a:pt x="0" y="382"/>
                  </a:cubicBezTo>
                  <a:cubicBezTo>
                    <a:pt x="441" y="382"/>
                    <a:pt x="286" y="679"/>
                    <a:pt x="882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8"/>
            <p:cNvSpPr/>
            <p:nvPr/>
          </p:nvSpPr>
          <p:spPr>
            <a:xfrm>
              <a:off x="7198800" y="2688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8"/>
            <p:cNvSpPr/>
            <p:nvPr/>
          </p:nvSpPr>
          <p:spPr>
            <a:xfrm>
              <a:off x="7030325" y="26885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108" y="132"/>
                  </a:moveTo>
                  <a:cubicBezTo>
                    <a:pt x="167" y="156"/>
                    <a:pt x="429" y="72"/>
                    <a:pt x="322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8"/>
            <p:cNvSpPr/>
            <p:nvPr/>
          </p:nvSpPr>
          <p:spPr>
            <a:xfrm>
              <a:off x="4484175" y="2685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1" y="132"/>
                  </a:moveTo>
                  <a:cubicBezTo>
                    <a:pt x="1" y="191"/>
                    <a:pt x="179" y="263"/>
                    <a:pt x="227" y="132"/>
                  </a:cubicBezTo>
                  <a:cubicBezTo>
                    <a:pt x="203" y="72"/>
                    <a:pt x="36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8"/>
            <p:cNvSpPr/>
            <p:nvPr/>
          </p:nvSpPr>
          <p:spPr>
            <a:xfrm>
              <a:off x="2772350" y="2676050"/>
              <a:ext cx="16400" cy="14325"/>
            </a:xfrm>
            <a:custGeom>
              <a:avLst/>
              <a:gdLst/>
              <a:ahLst/>
              <a:cxnLst/>
              <a:rect l="l" t="t" r="r" b="b"/>
              <a:pathLst>
                <a:path w="656" h="573" extrusionOk="0">
                  <a:moveTo>
                    <a:pt x="429" y="525"/>
                  </a:moveTo>
                  <a:cubicBezTo>
                    <a:pt x="441" y="453"/>
                    <a:pt x="465" y="394"/>
                    <a:pt x="656" y="405"/>
                  </a:cubicBezTo>
                  <a:lnTo>
                    <a:pt x="656" y="179"/>
                  </a:lnTo>
                  <a:cubicBezTo>
                    <a:pt x="108" y="1"/>
                    <a:pt x="1" y="572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8"/>
            <p:cNvSpPr/>
            <p:nvPr/>
          </p:nvSpPr>
          <p:spPr>
            <a:xfrm>
              <a:off x="6603800" y="2683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17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8"/>
            <p:cNvSpPr/>
            <p:nvPr/>
          </p:nvSpPr>
          <p:spPr>
            <a:xfrm>
              <a:off x="4576450" y="26772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8"/>
            <p:cNvSpPr/>
            <p:nvPr/>
          </p:nvSpPr>
          <p:spPr>
            <a:xfrm>
              <a:off x="1389150" y="2675150"/>
              <a:ext cx="18775" cy="10450"/>
            </a:xfrm>
            <a:custGeom>
              <a:avLst/>
              <a:gdLst/>
              <a:ahLst/>
              <a:cxnLst/>
              <a:rect l="l" t="t" r="r" b="b"/>
              <a:pathLst>
                <a:path w="751" h="418" extrusionOk="0">
                  <a:moveTo>
                    <a:pt x="751" y="120"/>
                  </a:moveTo>
                  <a:cubicBezTo>
                    <a:pt x="453" y="120"/>
                    <a:pt x="274" y="60"/>
                    <a:pt x="96" y="1"/>
                  </a:cubicBezTo>
                  <a:cubicBezTo>
                    <a:pt x="0" y="334"/>
                    <a:pt x="691" y="418"/>
                    <a:pt x="75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8"/>
            <p:cNvSpPr/>
            <p:nvPr/>
          </p:nvSpPr>
          <p:spPr>
            <a:xfrm>
              <a:off x="3562925" y="26772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8"/>
            <p:cNvSpPr/>
            <p:nvPr/>
          </p:nvSpPr>
          <p:spPr>
            <a:xfrm>
              <a:off x="1444525" y="2659100"/>
              <a:ext cx="39600" cy="19050"/>
            </a:xfrm>
            <a:custGeom>
              <a:avLst/>
              <a:gdLst/>
              <a:ahLst/>
              <a:cxnLst/>
              <a:rect l="l" t="t" r="r" b="b"/>
              <a:pathLst>
                <a:path w="1584" h="762" extrusionOk="0">
                  <a:moveTo>
                    <a:pt x="71" y="643"/>
                  </a:moveTo>
                  <a:cubicBezTo>
                    <a:pt x="679" y="762"/>
                    <a:pt x="976" y="762"/>
                    <a:pt x="1584" y="643"/>
                  </a:cubicBezTo>
                  <a:cubicBezTo>
                    <a:pt x="1405" y="310"/>
                    <a:pt x="1250" y="0"/>
                    <a:pt x="274" y="71"/>
                  </a:cubicBezTo>
                  <a:cubicBezTo>
                    <a:pt x="95" y="202"/>
                    <a:pt x="0" y="369"/>
                    <a:pt x="71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8"/>
            <p:cNvSpPr/>
            <p:nvPr/>
          </p:nvSpPr>
          <p:spPr>
            <a:xfrm>
              <a:off x="1837425" y="266622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8"/>
            <p:cNvSpPr/>
            <p:nvPr/>
          </p:nvSpPr>
          <p:spPr>
            <a:xfrm>
              <a:off x="4082050" y="26665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67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8"/>
            <p:cNvSpPr/>
            <p:nvPr/>
          </p:nvSpPr>
          <p:spPr>
            <a:xfrm>
              <a:off x="1913325" y="2663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03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8"/>
            <p:cNvSpPr/>
            <p:nvPr/>
          </p:nvSpPr>
          <p:spPr>
            <a:xfrm>
              <a:off x="1590375" y="26656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56"/>
                  </a:moveTo>
                  <a:cubicBezTo>
                    <a:pt x="155" y="180"/>
                    <a:pt x="429" y="96"/>
                    <a:pt x="322" y="37"/>
                  </a:cubicBezTo>
                  <a:cubicBezTo>
                    <a:pt x="250" y="1"/>
                    <a:pt x="0" y="96"/>
                    <a:pt x="95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8"/>
            <p:cNvSpPr/>
            <p:nvPr/>
          </p:nvSpPr>
          <p:spPr>
            <a:xfrm>
              <a:off x="4211825" y="26582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03"/>
                    <a:pt x="239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8"/>
            <p:cNvSpPr/>
            <p:nvPr/>
          </p:nvSpPr>
          <p:spPr>
            <a:xfrm>
              <a:off x="3381075" y="2660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0"/>
                  </a:cubicBezTo>
                  <a:cubicBezTo>
                    <a:pt x="250" y="36"/>
                    <a:pt x="0" y="0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8"/>
            <p:cNvSpPr/>
            <p:nvPr/>
          </p:nvSpPr>
          <p:spPr>
            <a:xfrm>
              <a:off x="1992200" y="26602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8"/>
            <p:cNvSpPr/>
            <p:nvPr/>
          </p:nvSpPr>
          <p:spPr>
            <a:xfrm>
              <a:off x="6978825" y="26582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6"/>
                    <a:pt x="418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8"/>
            <p:cNvSpPr/>
            <p:nvPr/>
          </p:nvSpPr>
          <p:spPr>
            <a:xfrm>
              <a:off x="4614550" y="2648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215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8"/>
            <p:cNvSpPr/>
            <p:nvPr/>
          </p:nvSpPr>
          <p:spPr>
            <a:xfrm>
              <a:off x="1880875" y="2649850"/>
              <a:ext cx="10750" cy="2425"/>
            </a:xfrm>
            <a:custGeom>
              <a:avLst/>
              <a:gdLst/>
              <a:ahLst/>
              <a:cxnLst/>
              <a:rect l="l" t="t" r="r" b="b"/>
              <a:pathLst>
                <a:path w="430" h="97" extrusionOk="0">
                  <a:moveTo>
                    <a:pt x="429" y="1"/>
                  </a:moveTo>
                  <a:cubicBezTo>
                    <a:pt x="263" y="25"/>
                    <a:pt x="1" y="1"/>
                    <a:pt x="1" y="96"/>
                  </a:cubicBezTo>
                  <a:cubicBezTo>
                    <a:pt x="167" y="84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8"/>
            <p:cNvSpPr/>
            <p:nvPr/>
          </p:nvSpPr>
          <p:spPr>
            <a:xfrm>
              <a:off x="1424275" y="2646300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7" y="143"/>
                  </a:moveTo>
                  <a:cubicBezTo>
                    <a:pt x="227" y="83"/>
                    <a:pt x="48" y="0"/>
                    <a:pt x="0" y="143"/>
                  </a:cubicBezTo>
                  <a:cubicBezTo>
                    <a:pt x="0" y="202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8"/>
            <p:cNvSpPr/>
            <p:nvPr/>
          </p:nvSpPr>
          <p:spPr>
            <a:xfrm>
              <a:off x="3682300" y="26460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8"/>
            <p:cNvSpPr/>
            <p:nvPr/>
          </p:nvSpPr>
          <p:spPr>
            <a:xfrm>
              <a:off x="2207100" y="263705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4" y="168"/>
                  </a:moveTo>
                  <a:cubicBezTo>
                    <a:pt x="1" y="1"/>
                    <a:pt x="1" y="668"/>
                    <a:pt x="644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8"/>
            <p:cNvSpPr/>
            <p:nvPr/>
          </p:nvSpPr>
          <p:spPr>
            <a:xfrm>
              <a:off x="5454250" y="2643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8"/>
            <p:cNvSpPr/>
            <p:nvPr/>
          </p:nvSpPr>
          <p:spPr>
            <a:xfrm>
              <a:off x="5177125" y="2643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96" y="144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8"/>
            <p:cNvSpPr/>
            <p:nvPr/>
          </p:nvSpPr>
          <p:spPr>
            <a:xfrm>
              <a:off x="2035650" y="2635575"/>
              <a:ext cx="20575" cy="8650"/>
            </a:xfrm>
            <a:custGeom>
              <a:avLst/>
              <a:gdLst/>
              <a:ahLst/>
              <a:cxnLst/>
              <a:rect l="l" t="t" r="r" b="b"/>
              <a:pathLst>
                <a:path w="823" h="346" extrusionOk="0">
                  <a:moveTo>
                    <a:pt x="120" y="346"/>
                  </a:moveTo>
                  <a:lnTo>
                    <a:pt x="775" y="346"/>
                  </a:lnTo>
                  <a:cubicBezTo>
                    <a:pt x="739" y="215"/>
                    <a:pt x="822" y="12"/>
                    <a:pt x="549" y="0"/>
                  </a:cubicBezTo>
                  <a:cubicBezTo>
                    <a:pt x="537" y="179"/>
                    <a:pt x="1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8"/>
            <p:cNvSpPr/>
            <p:nvPr/>
          </p:nvSpPr>
          <p:spPr>
            <a:xfrm>
              <a:off x="2350575" y="2637950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4"/>
                  </a:moveTo>
                  <a:cubicBezTo>
                    <a:pt x="275" y="1"/>
                    <a:pt x="1" y="84"/>
                    <a:pt x="132" y="144"/>
                  </a:cubicBezTo>
                  <a:cubicBezTo>
                    <a:pt x="191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8"/>
            <p:cNvSpPr/>
            <p:nvPr/>
          </p:nvSpPr>
          <p:spPr>
            <a:xfrm>
              <a:off x="3650750" y="2626650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941" y="476"/>
                  </a:moveTo>
                  <a:lnTo>
                    <a:pt x="941" y="36"/>
                  </a:lnTo>
                  <a:cubicBezTo>
                    <a:pt x="524" y="0"/>
                    <a:pt x="465" y="155"/>
                    <a:pt x="72" y="155"/>
                  </a:cubicBezTo>
                  <a:cubicBezTo>
                    <a:pt x="0" y="429"/>
                    <a:pt x="369" y="512"/>
                    <a:pt x="941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8"/>
            <p:cNvSpPr/>
            <p:nvPr/>
          </p:nvSpPr>
          <p:spPr>
            <a:xfrm>
              <a:off x="1359075" y="2629025"/>
              <a:ext cx="21775" cy="11325"/>
            </a:xfrm>
            <a:custGeom>
              <a:avLst/>
              <a:gdLst/>
              <a:ahLst/>
              <a:cxnLst/>
              <a:rect l="l" t="t" r="r" b="b"/>
              <a:pathLst>
                <a:path w="871" h="453" extrusionOk="0">
                  <a:moveTo>
                    <a:pt x="870" y="381"/>
                  </a:moveTo>
                  <a:lnTo>
                    <a:pt x="870" y="36"/>
                  </a:lnTo>
                  <a:cubicBezTo>
                    <a:pt x="537" y="60"/>
                    <a:pt x="60" y="0"/>
                    <a:pt x="1" y="155"/>
                  </a:cubicBezTo>
                  <a:cubicBezTo>
                    <a:pt x="441" y="155"/>
                    <a:pt x="275" y="453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8"/>
            <p:cNvSpPr/>
            <p:nvPr/>
          </p:nvSpPr>
          <p:spPr>
            <a:xfrm>
              <a:off x="1707050" y="2618000"/>
              <a:ext cx="32775" cy="17600"/>
            </a:xfrm>
            <a:custGeom>
              <a:avLst/>
              <a:gdLst/>
              <a:ahLst/>
              <a:cxnLst/>
              <a:rect l="l" t="t" r="r" b="b"/>
              <a:pathLst>
                <a:path w="1311" h="704" extrusionOk="0">
                  <a:moveTo>
                    <a:pt x="0" y="263"/>
                  </a:moveTo>
                  <a:cubicBezTo>
                    <a:pt x="238" y="513"/>
                    <a:pt x="596" y="703"/>
                    <a:pt x="1310" y="703"/>
                  </a:cubicBezTo>
                  <a:lnTo>
                    <a:pt x="1310" y="144"/>
                  </a:lnTo>
                  <a:cubicBezTo>
                    <a:pt x="929" y="215"/>
                    <a:pt x="12" y="1"/>
                    <a:pt x="0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8"/>
            <p:cNvSpPr/>
            <p:nvPr/>
          </p:nvSpPr>
          <p:spPr>
            <a:xfrm>
              <a:off x="919150" y="2618900"/>
              <a:ext cx="36050" cy="17000"/>
            </a:xfrm>
            <a:custGeom>
              <a:avLst/>
              <a:gdLst/>
              <a:ahLst/>
              <a:cxnLst/>
              <a:rect l="l" t="t" r="r" b="b"/>
              <a:pathLst>
                <a:path w="1442" h="680" extrusionOk="0">
                  <a:moveTo>
                    <a:pt x="1084" y="1"/>
                  </a:moveTo>
                  <a:cubicBezTo>
                    <a:pt x="393" y="13"/>
                    <a:pt x="36" y="203"/>
                    <a:pt x="1" y="560"/>
                  </a:cubicBezTo>
                  <a:cubicBezTo>
                    <a:pt x="417" y="536"/>
                    <a:pt x="477" y="679"/>
                    <a:pt x="870" y="679"/>
                  </a:cubicBezTo>
                  <a:cubicBezTo>
                    <a:pt x="1013" y="429"/>
                    <a:pt x="1441" y="167"/>
                    <a:pt x="108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8"/>
            <p:cNvSpPr/>
            <p:nvPr/>
          </p:nvSpPr>
          <p:spPr>
            <a:xfrm>
              <a:off x="4674375" y="2624550"/>
              <a:ext cx="11925" cy="9250"/>
            </a:xfrm>
            <a:custGeom>
              <a:avLst/>
              <a:gdLst/>
              <a:ahLst/>
              <a:cxnLst/>
              <a:rect l="l" t="t" r="r" b="b"/>
              <a:pathLst>
                <a:path w="477" h="370" extrusionOk="0">
                  <a:moveTo>
                    <a:pt x="429" y="334"/>
                  </a:moveTo>
                  <a:cubicBezTo>
                    <a:pt x="406" y="203"/>
                    <a:pt x="477" y="25"/>
                    <a:pt x="227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60" y="370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8"/>
            <p:cNvSpPr/>
            <p:nvPr/>
          </p:nvSpPr>
          <p:spPr>
            <a:xfrm>
              <a:off x="2199075" y="2629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8"/>
            <p:cNvSpPr/>
            <p:nvPr/>
          </p:nvSpPr>
          <p:spPr>
            <a:xfrm>
              <a:off x="3494775" y="262367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214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8"/>
            <p:cNvSpPr/>
            <p:nvPr/>
          </p:nvSpPr>
          <p:spPr>
            <a:xfrm>
              <a:off x="2030300" y="26236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67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8"/>
            <p:cNvSpPr/>
            <p:nvPr/>
          </p:nvSpPr>
          <p:spPr>
            <a:xfrm>
              <a:off x="3168825" y="26215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8"/>
            <p:cNvSpPr/>
            <p:nvPr/>
          </p:nvSpPr>
          <p:spPr>
            <a:xfrm>
              <a:off x="3796600" y="26180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107" y="144"/>
                  </a:moveTo>
                  <a:cubicBezTo>
                    <a:pt x="167" y="168"/>
                    <a:pt x="429" y="84"/>
                    <a:pt x="334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8"/>
            <p:cNvSpPr/>
            <p:nvPr/>
          </p:nvSpPr>
          <p:spPr>
            <a:xfrm>
              <a:off x="2937850" y="26180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7" y="168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8"/>
            <p:cNvSpPr/>
            <p:nvPr/>
          </p:nvSpPr>
          <p:spPr>
            <a:xfrm>
              <a:off x="5834350" y="261265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8"/>
            <p:cNvSpPr/>
            <p:nvPr/>
          </p:nvSpPr>
          <p:spPr>
            <a:xfrm>
              <a:off x="2182400" y="26126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74" y="1"/>
                    <a:pt x="1" y="84"/>
                    <a:pt x="108" y="144"/>
                  </a:cubicBezTo>
                  <a:cubicBezTo>
                    <a:pt x="167" y="155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8"/>
            <p:cNvSpPr/>
            <p:nvPr/>
          </p:nvSpPr>
          <p:spPr>
            <a:xfrm>
              <a:off x="4695825" y="26076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8"/>
            <p:cNvSpPr/>
            <p:nvPr/>
          </p:nvSpPr>
          <p:spPr>
            <a:xfrm>
              <a:off x="3785575" y="2596275"/>
              <a:ext cx="20875" cy="12525"/>
            </a:xfrm>
            <a:custGeom>
              <a:avLst/>
              <a:gdLst/>
              <a:ahLst/>
              <a:cxnLst/>
              <a:rect l="l" t="t" r="r" b="b"/>
              <a:pathLst>
                <a:path w="835" h="501" extrusionOk="0">
                  <a:moveTo>
                    <a:pt x="334" y="1"/>
                  </a:moveTo>
                  <a:cubicBezTo>
                    <a:pt x="1" y="156"/>
                    <a:pt x="96" y="501"/>
                    <a:pt x="775" y="441"/>
                  </a:cubicBezTo>
                  <a:cubicBezTo>
                    <a:pt x="834" y="191"/>
                    <a:pt x="715" y="25"/>
                    <a:pt x="33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8"/>
            <p:cNvSpPr/>
            <p:nvPr/>
          </p:nvSpPr>
          <p:spPr>
            <a:xfrm>
              <a:off x="2888750" y="26040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1"/>
                  </a:moveTo>
                  <a:cubicBezTo>
                    <a:pt x="179" y="167"/>
                    <a:pt x="453" y="72"/>
                    <a:pt x="345" y="12"/>
                  </a:cubicBezTo>
                  <a:cubicBezTo>
                    <a:pt x="286" y="0"/>
                    <a:pt x="0" y="84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8"/>
            <p:cNvSpPr/>
            <p:nvPr/>
          </p:nvSpPr>
          <p:spPr>
            <a:xfrm>
              <a:off x="6435625" y="2585875"/>
              <a:ext cx="28000" cy="19350"/>
            </a:xfrm>
            <a:custGeom>
              <a:avLst/>
              <a:gdLst/>
              <a:ahLst/>
              <a:cxnLst/>
              <a:rect l="l" t="t" r="r" b="b"/>
              <a:pathLst>
                <a:path w="1120" h="774" extrusionOk="0">
                  <a:moveTo>
                    <a:pt x="631" y="750"/>
                  </a:moveTo>
                  <a:cubicBezTo>
                    <a:pt x="572" y="429"/>
                    <a:pt x="1119" y="417"/>
                    <a:pt x="1060" y="83"/>
                  </a:cubicBezTo>
                  <a:cubicBezTo>
                    <a:pt x="0" y="0"/>
                    <a:pt x="95" y="774"/>
                    <a:pt x="631" y="7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8"/>
            <p:cNvSpPr/>
            <p:nvPr/>
          </p:nvSpPr>
          <p:spPr>
            <a:xfrm>
              <a:off x="2356225" y="26010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8"/>
            <p:cNvSpPr/>
            <p:nvPr/>
          </p:nvSpPr>
          <p:spPr>
            <a:xfrm>
              <a:off x="1720450" y="26010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8"/>
            <p:cNvSpPr/>
            <p:nvPr/>
          </p:nvSpPr>
          <p:spPr>
            <a:xfrm>
              <a:off x="4127300" y="2584675"/>
              <a:ext cx="26800" cy="18175"/>
            </a:xfrm>
            <a:custGeom>
              <a:avLst/>
              <a:gdLst/>
              <a:ahLst/>
              <a:cxnLst/>
              <a:rect l="l" t="t" r="r" b="b"/>
              <a:pathLst>
                <a:path w="1072" h="727" extrusionOk="0">
                  <a:moveTo>
                    <a:pt x="786" y="679"/>
                  </a:moveTo>
                  <a:cubicBezTo>
                    <a:pt x="976" y="548"/>
                    <a:pt x="1072" y="381"/>
                    <a:pt x="1012" y="120"/>
                  </a:cubicBezTo>
                  <a:cubicBezTo>
                    <a:pt x="714" y="120"/>
                    <a:pt x="536" y="60"/>
                    <a:pt x="357" y="0"/>
                  </a:cubicBezTo>
                  <a:cubicBezTo>
                    <a:pt x="0" y="191"/>
                    <a:pt x="95" y="727"/>
                    <a:pt x="78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8"/>
            <p:cNvSpPr/>
            <p:nvPr/>
          </p:nvSpPr>
          <p:spPr>
            <a:xfrm>
              <a:off x="2386900" y="2589425"/>
              <a:ext cx="15500" cy="16400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19" y="489"/>
                  </a:moveTo>
                  <a:lnTo>
                    <a:pt x="619" y="156"/>
                  </a:lnTo>
                  <a:cubicBezTo>
                    <a:pt x="0" y="1"/>
                    <a:pt x="0" y="656"/>
                    <a:pt x="619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8"/>
            <p:cNvSpPr/>
            <p:nvPr/>
          </p:nvSpPr>
          <p:spPr>
            <a:xfrm>
              <a:off x="5389050" y="25954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63" y="0"/>
                    <a:pt x="1" y="95"/>
                    <a:pt x="120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8"/>
            <p:cNvSpPr/>
            <p:nvPr/>
          </p:nvSpPr>
          <p:spPr>
            <a:xfrm>
              <a:off x="2320225" y="2590625"/>
              <a:ext cx="17275" cy="8950"/>
            </a:xfrm>
            <a:custGeom>
              <a:avLst/>
              <a:gdLst/>
              <a:ahLst/>
              <a:cxnLst/>
              <a:rect l="l" t="t" r="r" b="b"/>
              <a:pathLst>
                <a:path w="691" h="358" extrusionOk="0">
                  <a:moveTo>
                    <a:pt x="691" y="346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51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8"/>
            <p:cNvSpPr/>
            <p:nvPr/>
          </p:nvSpPr>
          <p:spPr>
            <a:xfrm>
              <a:off x="1690075" y="258765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1" y="120"/>
                    <a:pt x="203" y="24"/>
                    <a:pt x="25" y="1"/>
                  </a:cubicBezTo>
                  <a:cubicBezTo>
                    <a:pt x="36" y="179"/>
                    <a:pt x="1" y="405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8"/>
            <p:cNvSpPr/>
            <p:nvPr/>
          </p:nvSpPr>
          <p:spPr>
            <a:xfrm>
              <a:off x="1505825" y="2593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63" y="25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8"/>
            <p:cNvSpPr/>
            <p:nvPr/>
          </p:nvSpPr>
          <p:spPr>
            <a:xfrm>
              <a:off x="6858875" y="258735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8"/>
            <p:cNvSpPr/>
            <p:nvPr/>
          </p:nvSpPr>
          <p:spPr>
            <a:xfrm>
              <a:off x="6122775" y="25897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79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8"/>
            <p:cNvSpPr/>
            <p:nvPr/>
          </p:nvSpPr>
          <p:spPr>
            <a:xfrm>
              <a:off x="2049350" y="2587650"/>
              <a:ext cx="16400" cy="5975"/>
            </a:xfrm>
            <a:custGeom>
              <a:avLst/>
              <a:gdLst/>
              <a:ahLst/>
              <a:cxnLst/>
              <a:rect l="l" t="t" r="r" b="b"/>
              <a:pathLst>
                <a:path w="656" h="239" extrusionOk="0">
                  <a:moveTo>
                    <a:pt x="1" y="239"/>
                  </a:moveTo>
                  <a:cubicBezTo>
                    <a:pt x="370" y="239"/>
                    <a:pt x="572" y="143"/>
                    <a:pt x="655" y="12"/>
                  </a:cubicBezTo>
                  <a:cubicBezTo>
                    <a:pt x="286" y="1"/>
                    <a:pt x="96" y="8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8"/>
            <p:cNvSpPr/>
            <p:nvPr/>
          </p:nvSpPr>
          <p:spPr>
            <a:xfrm>
              <a:off x="2337475" y="2582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19"/>
                  </a:moveTo>
                  <a:cubicBezTo>
                    <a:pt x="429" y="119"/>
                    <a:pt x="394" y="36"/>
                    <a:pt x="215" y="0"/>
                  </a:cubicBezTo>
                  <a:cubicBezTo>
                    <a:pt x="215" y="119"/>
                    <a:pt x="37" y="131"/>
                    <a:pt x="1" y="227"/>
                  </a:cubicBezTo>
                  <a:cubicBezTo>
                    <a:pt x="215" y="227"/>
                    <a:pt x="251" y="310"/>
                    <a:pt x="429" y="346"/>
                  </a:cubicBezTo>
                  <a:cubicBezTo>
                    <a:pt x="429" y="238"/>
                    <a:pt x="608" y="215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8"/>
            <p:cNvSpPr/>
            <p:nvPr/>
          </p:nvSpPr>
          <p:spPr>
            <a:xfrm>
              <a:off x="5082175" y="2574550"/>
              <a:ext cx="21150" cy="15800"/>
            </a:xfrm>
            <a:custGeom>
              <a:avLst/>
              <a:gdLst/>
              <a:ahLst/>
              <a:cxnLst/>
              <a:rect l="l" t="t" r="r" b="b"/>
              <a:pathLst>
                <a:path w="846" h="632" extrusionOk="0">
                  <a:moveTo>
                    <a:pt x="0" y="96"/>
                  </a:moveTo>
                  <a:lnTo>
                    <a:pt x="0" y="536"/>
                  </a:lnTo>
                  <a:cubicBezTo>
                    <a:pt x="846" y="632"/>
                    <a:pt x="846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3" name="Google Shape;17253;p8"/>
            <p:cNvSpPr/>
            <p:nvPr/>
          </p:nvSpPr>
          <p:spPr>
            <a:xfrm>
              <a:off x="4585375" y="2570975"/>
              <a:ext cx="27725" cy="16700"/>
            </a:xfrm>
            <a:custGeom>
              <a:avLst/>
              <a:gdLst/>
              <a:ahLst/>
              <a:cxnLst/>
              <a:rect l="l" t="t" r="r" b="b"/>
              <a:pathLst>
                <a:path w="1109" h="668" extrusionOk="0">
                  <a:moveTo>
                    <a:pt x="953" y="1"/>
                  </a:moveTo>
                  <a:lnTo>
                    <a:pt x="96" y="1"/>
                  </a:lnTo>
                  <a:cubicBezTo>
                    <a:pt x="1" y="382"/>
                    <a:pt x="465" y="477"/>
                    <a:pt x="751" y="668"/>
                  </a:cubicBezTo>
                  <a:cubicBezTo>
                    <a:pt x="727" y="417"/>
                    <a:pt x="1108" y="334"/>
                    <a:pt x="95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4" name="Google Shape;17254;p8"/>
            <p:cNvSpPr/>
            <p:nvPr/>
          </p:nvSpPr>
          <p:spPr>
            <a:xfrm>
              <a:off x="2535725" y="25787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5" name="Google Shape;17255;p8"/>
            <p:cNvSpPr/>
            <p:nvPr/>
          </p:nvSpPr>
          <p:spPr>
            <a:xfrm>
              <a:off x="6234100" y="25709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6" name="Google Shape;17256;p8"/>
            <p:cNvSpPr/>
            <p:nvPr/>
          </p:nvSpPr>
          <p:spPr>
            <a:xfrm>
              <a:off x="6771975" y="2570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03"/>
                    <a:pt x="179" y="263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8"/>
            <p:cNvSpPr/>
            <p:nvPr/>
          </p:nvSpPr>
          <p:spPr>
            <a:xfrm>
              <a:off x="4253200" y="2567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44"/>
                  </a:moveTo>
                  <a:cubicBezTo>
                    <a:pt x="167" y="168"/>
                    <a:pt x="429" y="84"/>
                    <a:pt x="322" y="25"/>
                  </a:cubicBezTo>
                  <a:cubicBezTo>
                    <a:pt x="262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8"/>
            <p:cNvSpPr/>
            <p:nvPr/>
          </p:nvSpPr>
          <p:spPr>
            <a:xfrm>
              <a:off x="1297475" y="2544500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26"/>
                  </a:moveTo>
                  <a:cubicBezTo>
                    <a:pt x="655" y="857"/>
                    <a:pt x="369" y="1143"/>
                    <a:pt x="941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0" y="607"/>
                    <a:pt x="381" y="607"/>
                    <a:pt x="500" y="7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8"/>
            <p:cNvSpPr/>
            <p:nvPr/>
          </p:nvSpPr>
          <p:spPr>
            <a:xfrm>
              <a:off x="5771850" y="25626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8"/>
            <p:cNvSpPr/>
            <p:nvPr/>
          </p:nvSpPr>
          <p:spPr>
            <a:xfrm>
              <a:off x="2546150" y="2559675"/>
              <a:ext cx="23525" cy="10150"/>
            </a:xfrm>
            <a:custGeom>
              <a:avLst/>
              <a:gdLst/>
              <a:ahLst/>
              <a:cxnLst/>
              <a:rect l="l" t="t" r="r" b="b"/>
              <a:pathLst>
                <a:path w="941" h="406" extrusionOk="0">
                  <a:moveTo>
                    <a:pt x="786" y="346"/>
                  </a:moveTo>
                  <a:cubicBezTo>
                    <a:pt x="941" y="48"/>
                    <a:pt x="345" y="119"/>
                    <a:pt x="131" y="0"/>
                  </a:cubicBezTo>
                  <a:cubicBezTo>
                    <a:pt x="0" y="298"/>
                    <a:pt x="202" y="405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8"/>
            <p:cNvSpPr/>
            <p:nvPr/>
          </p:nvSpPr>
          <p:spPr>
            <a:xfrm>
              <a:off x="1513875" y="2564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6"/>
                  </a:moveTo>
                  <a:cubicBezTo>
                    <a:pt x="167" y="179"/>
                    <a:pt x="441" y="96"/>
                    <a:pt x="334" y="37"/>
                  </a:cubicBezTo>
                  <a:cubicBezTo>
                    <a:pt x="274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8"/>
            <p:cNvSpPr/>
            <p:nvPr/>
          </p:nvSpPr>
          <p:spPr>
            <a:xfrm>
              <a:off x="2467850" y="255937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8"/>
            <p:cNvSpPr/>
            <p:nvPr/>
          </p:nvSpPr>
          <p:spPr>
            <a:xfrm>
              <a:off x="1035825" y="25620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7" y="155"/>
                    <a:pt x="429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8"/>
            <p:cNvSpPr/>
            <p:nvPr/>
          </p:nvSpPr>
          <p:spPr>
            <a:xfrm>
              <a:off x="763775" y="25614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1"/>
                    <a:pt x="0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8"/>
            <p:cNvSpPr/>
            <p:nvPr/>
          </p:nvSpPr>
          <p:spPr>
            <a:xfrm>
              <a:off x="631025" y="255342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69" y="24"/>
                  </a:moveTo>
                  <a:cubicBezTo>
                    <a:pt x="369" y="0"/>
                    <a:pt x="48" y="60"/>
                    <a:pt x="0" y="250"/>
                  </a:cubicBezTo>
                  <a:cubicBezTo>
                    <a:pt x="310" y="286"/>
                    <a:pt x="369" y="429"/>
                    <a:pt x="655" y="477"/>
                  </a:cubicBezTo>
                  <a:cubicBezTo>
                    <a:pt x="596" y="262"/>
                    <a:pt x="893" y="227"/>
                    <a:pt x="869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8"/>
            <p:cNvSpPr/>
            <p:nvPr/>
          </p:nvSpPr>
          <p:spPr>
            <a:xfrm>
              <a:off x="1891600" y="2552225"/>
              <a:ext cx="30675" cy="12825"/>
            </a:xfrm>
            <a:custGeom>
              <a:avLst/>
              <a:gdLst/>
              <a:ahLst/>
              <a:cxnLst/>
              <a:rect l="l" t="t" r="r" b="b"/>
              <a:pathLst>
                <a:path w="1227" h="513" extrusionOk="0">
                  <a:moveTo>
                    <a:pt x="1084" y="417"/>
                  </a:moveTo>
                  <a:cubicBezTo>
                    <a:pt x="1227" y="155"/>
                    <a:pt x="48" y="1"/>
                    <a:pt x="0" y="191"/>
                  </a:cubicBezTo>
                  <a:cubicBezTo>
                    <a:pt x="417" y="227"/>
                    <a:pt x="405" y="513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8"/>
            <p:cNvSpPr/>
            <p:nvPr/>
          </p:nvSpPr>
          <p:spPr>
            <a:xfrm>
              <a:off x="7082125" y="25567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55" y="96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8"/>
            <p:cNvSpPr/>
            <p:nvPr/>
          </p:nvSpPr>
          <p:spPr>
            <a:xfrm>
              <a:off x="412550" y="2554025"/>
              <a:ext cx="17275" cy="6850"/>
            </a:xfrm>
            <a:custGeom>
              <a:avLst/>
              <a:gdLst/>
              <a:ahLst/>
              <a:cxnLst/>
              <a:rect l="l" t="t" r="r" b="b"/>
              <a:pathLst>
                <a:path w="691" h="274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214"/>
                    <a:pt x="238" y="274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8"/>
            <p:cNvSpPr/>
            <p:nvPr/>
          </p:nvSpPr>
          <p:spPr>
            <a:xfrm>
              <a:off x="4652650" y="25477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8"/>
            <p:cNvSpPr/>
            <p:nvPr/>
          </p:nvSpPr>
          <p:spPr>
            <a:xfrm>
              <a:off x="3962675" y="25486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430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30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8"/>
            <p:cNvSpPr/>
            <p:nvPr/>
          </p:nvSpPr>
          <p:spPr>
            <a:xfrm>
              <a:off x="2165725" y="2534675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60"/>
                  </a:moveTo>
                  <a:cubicBezTo>
                    <a:pt x="1287" y="0"/>
                    <a:pt x="1" y="262"/>
                    <a:pt x="120" y="679"/>
                  </a:cubicBezTo>
                  <a:cubicBezTo>
                    <a:pt x="739" y="750"/>
                    <a:pt x="691" y="512"/>
                    <a:pt x="121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2" name="Google Shape;17272;p8"/>
            <p:cNvSpPr/>
            <p:nvPr/>
          </p:nvSpPr>
          <p:spPr>
            <a:xfrm>
              <a:off x="318475" y="25477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83"/>
                    <a:pt x="120" y="155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3" name="Google Shape;17273;p8"/>
            <p:cNvSpPr/>
            <p:nvPr/>
          </p:nvSpPr>
          <p:spPr>
            <a:xfrm>
              <a:off x="6293925" y="25430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8"/>
            <p:cNvSpPr/>
            <p:nvPr/>
          </p:nvSpPr>
          <p:spPr>
            <a:xfrm>
              <a:off x="4366900" y="25448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8"/>
            <p:cNvSpPr/>
            <p:nvPr/>
          </p:nvSpPr>
          <p:spPr>
            <a:xfrm>
              <a:off x="3910600" y="2534375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8" y="572"/>
                  </a:moveTo>
                  <a:cubicBezTo>
                    <a:pt x="846" y="417"/>
                    <a:pt x="893" y="12"/>
                    <a:pt x="322" y="0"/>
                  </a:cubicBezTo>
                  <a:cubicBezTo>
                    <a:pt x="36" y="131"/>
                    <a:pt x="0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8"/>
            <p:cNvSpPr/>
            <p:nvPr/>
          </p:nvSpPr>
          <p:spPr>
            <a:xfrm>
              <a:off x="5937925" y="253377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108" y="131"/>
                  </a:moveTo>
                  <a:cubicBezTo>
                    <a:pt x="167" y="155"/>
                    <a:pt x="429" y="72"/>
                    <a:pt x="322" y="12"/>
                  </a:cubicBezTo>
                  <a:cubicBezTo>
                    <a:pt x="263" y="0"/>
                    <a:pt x="1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8"/>
            <p:cNvSpPr/>
            <p:nvPr/>
          </p:nvSpPr>
          <p:spPr>
            <a:xfrm>
              <a:off x="2897375" y="252872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203" y="333"/>
                  </a:moveTo>
                  <a:cubicBezTo>
                    <a:pt x="703" y="357"/>
                    <a:pt x="1024" y="298"/>
                    <a:pt x="1072" y="107"/>
                  </a:cubicBezTo>
                  <a:cubicBezTo>
                    <a:pt x="703" y="143"/>
                    <a:pt x="0" y="0"/>
                    <a:pt x="20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8"/>
            <p:cNvSpPr/>
            <p:nvPr/>
          </p:nvSpPr>
          <p:spPr>
            <a:xfrm>
              <a:off x="2160675" y="25337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8"/>
            <p:cNvSpPr/>
            <p:nvPr/>
          </p:nvSpPr>
          <p:spPr>
            <a:xfrm>
              <a:off x="1674300" y="25311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31"/>
                  </a:moveTo>
                  <a:cubicBezTo>
                    <a:pt x="1" y="191"/>
                    <a:pt x="179" y="250"/>
                    <a:pt x="215" y="131"/>
                  </a:cubicBezTo>
                  <a:cubicBezTo>
                    <a:pt x="227" y="72"/>
                    <a:pt x="48" y="0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8"/>
            <p:cNvSpPr/>
            <p:nvPr/>
          </p:nvSpPr>
          <p:spPr>
            <a:xfrm>
              <a:off x="5334875" y="25308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8"/>
            <p:cNvSpPr/>
            <p:nvPr/>
          </p:nvSpPr>
          <p:spPr>
            <a:xfrm>
              <a:off x="4874400" y="25239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3" y="298"/>
                  </a:moveTo>
                  <a:cubicBezTo>
                    <a:pt x="287" y="179"/>
                    <a:pt x="96" y="1"/>
                    <a:pt x="36" y="179"/>
                  </a:cubicBezTo>
                  <a:cubicBezTo>
                    <a:pt x="1" y="310"/>
                    <a:pt x="215" y="477"/>
                    <a:pt x="263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8"/>
            <p:cNvSpPr/>
            <p:nvPr/>
          </p:nvSpPr>
          <p:spPr>
            <a:xfrm>
              <a:off x="242275" y="252812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8"/>
            <p:cNvSpPr/>
            <p:nvPr/>
          </p:nvSpPr>
          <p:spPr>
            <a:xfrm>
              <a:off x="3777550" y="25257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8"/>
            <p:cNvSpPr/>
            <p:nvPr/>
          </p:nvSpPr>
          <p:spPr>
            <a:xfrm>
              <a:off x="5489650" y="251680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" y="203"/>
                    <a:pt x="180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8"/>
            <p:cNvSpPr/>
            <p:nvPr/>
          </p:nvSpPr>
          <p:spPr>
            <a:xfrm>
              <a:off x="3867425" y="2519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6" y="180"/>
                    <a:pt x="430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8"/>
            <p:cNvSpPr/>
            <p:nvPr/>
          </p:nvSpPr>
          <p:spPr>
            <a:xfrm>
              <a:off x="2315450" y="2514725"/>
              <a:ext cx="12225" cy="9250"/>
            </a:xfrm>
            <a:custGeom>
              <a:avLst/>
              <a:gdLst/>
              <a:ahLst/>
              <a:cxnLst/>
              <a:rect l="l" t="t" r="r" b="b"/>
              <a:pathLst>
                <a:path w="489" h="370" extrusionOk="0">
                  <a:moveTo>
                    <a:pt x="441" y="346"/>
                  </a:moveTo>
                  <a:cubicBezTo>
                    <a:pt x="417" y="203"/>
                    <a:pt x="489" y="24"/>
                    <a:pt x="215" y="0"/>
                  </a:cubicBezTo>
                  <a:cubicBezTo>
                    <a:pt x="203" y="72"/>
                    <a:pt x="191" y="131"/>
                    <a:pt x="1" y="120"/>
                  </a:cubicBezTo>
                  <a:cubicBezTo>
                    <a:pt x="25" y="251"/>
                    <a:pt x="72" y="370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8"/>
            <p:cNvSpPr/>
            <p:nvPr/>
          </p:nvSpPr>
          <p:spPr>
            <a:xfrm>
              <a:off x="2261575" y="25203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5"/>
                    <a:pt x="1" y="1"/>
                    <a:pt x="1" y="120"/>
                  </a:cubicBezTo>
                  <a:cubicBezTo>
                    <a:pt x="155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8"/>
            <p:cNvSpPr/>
            <p:nvPr/>
          </p:nvSpPr>
          <p:spPr>
            <a:xfrm>
              <a:off x="2228850" y="250847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7" y="24"/>
                  </a:moveTo>
                  <a:cubicBezTo>
                    <a:pt x="369" y="0"/>
                    <a:pt x="36" y="60"/>
                    <a:pt x="0" y="250"/>
                  </a:cubicBezTo>
                  <a:cubicBezTo>
                    <a:pt x="310" y="274"/>
                    <a:pt x="369" y="441"/>
                    <a:pt x="655" y="477"/>
                  </a:cubicBezTo>
                  <a:cubicBezTo>
                    <a:pt x="702" y="322"/>
                    <a:pt x="964" y="262"/>
                    <a:pt x="857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8"/>
            <p:cNvSpPr/>
            <p:nvPr/>
          </p:nvSpPr>
          <p:spPr>
            <a:xfrm>
              <a:off x="3415900" y="250847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19" y="131"/>
                  </a:moveTo>
                  <a:cubicBezTo>
                    <a:pt x="179" y="155"/>
                    <a:pt x="453" y="72"/>
                    <a:pt x="345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8"/>
            <p:cNvSpPr/>
            <p:nvPr/>
          </p:nvSpPr>
          <p:spPr>
            <a:xfrm>
              <a:off x="5935250" y="250282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" y="250"/>
                    <a:pt x="370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8"/>
            <p:cNvSpPr/>
            <p:nvPr/>
          </p:nvSpPr>
          <p:spPr>
            <a:xfrm>
              <a:off x="4927100" y="25028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8"/>
            <p:cNvSpPr/>
            <p:nvPr/>
          </p:nvSpPr>
          <p:spPr>
            <a:xfrm>
              <a:off x="2529775" y="2495075"/>
              <a:ext cx="21150" cy="12525"/>
            </a:xfrm>
            <a:custGeom>
              <a:avLst/>
              <a:gdLst/>
              <a:ahLst/>
              <a:cxnLst/>
              <a:rect l="l" t="t" r="r" b="b"/>
              <a:pathLst>
                <a:path w="846" h="501" extrusionOk="0">
                  <a:moveTo>
                    <a:pt x="786" y="441"/>
                  </a:moveTo>
                  <a:cubicBezTo>
                    <a:pt x="846" y="191"/>
                    <a:pt x="738" y="24"/>
                    <a:pt x="357" y="1"/>
                  </a:cubicBezTo>
                  <a:cubicBezTo>
                    <a:pt x="0" y="155"/>
                    <a:pt x="107" y="501"/>
                    <a:pt x="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8"/>
            <p:cNvSpPr/>
            <p:nvPr/>
          </p:nvSpPr>
          <p:spPr>
            <a:xfrm>
              <a:off x="1913325" y="2489125"/>
              <a:ext cx="30375" cy="17000"/>
            </a:xfrm>
            <a:custGeom>
              <a:avLst/>
              <a:gdLst/>
              <a:ahLst/>
              <a:cxnLst/>
              <a:rect l="l" t="t" r="r" b="b"/>
              <a:pathLst>
                <a:path w="1215" h="680" extrusionOk="0">
                  <a:moveTo>
                    <a:pt x="667" y="679"/>
                  </a:moveTo>
                  <a:cubicBezTo>
                    <a:pt x="679" y="501"/>
                    <a:pt x="1215" y="596"/>
                    <a:pt x="1096" y="334"/>
                  </a:cubicBezTo>
                  <a:cubicBezTo>
                    <a:pt x="703" y="251"/>
                    <a:pt x="500" y="60"/>
                    <a:pt x="12" y="1"/>
                  </a:cubicBezTo>
                  <a:cubicBezTo>
                    <a:pt x="0" y="358"/>
                    <a:pt x="203" y="572"/>
                    <a:pt x="667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8"/>
            <p:cNvSpPr/>
            <p:nvPr/>
          </p:nvSpPr>
          <p:spPr>
            <a:xfrm>
              <a:off x="5617050" y="24998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8"/>
            <p:cNvSpPr/>
            <p:nvPr/>
          </p:nvSpPr>
          <p:spPr>
            <a:xfrm>
              <a:off x="6850850" y="24968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43"/>
                  </a:moveTo>
                  <a:cubicBezTo>
                    <a:pt x="167" y="179"/>
                    <a:pt x="441" y="83"/>
                    <a:pt x="334" y="24"/>
                  </a:cubicBezTo>
                  <a:cubicBezTo>
                    <a:pt x="274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6" name="Google Shape;17296;p8"/>
            <p:cNvSpPr/>
            <p:nvPr/>
          </p:nvSpPr>
          <p:spPr>
            <a:xfrm>
              <a:off x="6038250" y="2486150"/>
              <a:ext cx="22925" cy="14300"/>
            </a:xfrm>
            <a:custGeom>
              <a:avLst/>
              <a:gdLst/>
              <a:ahLst/>
              <a:cxnLst/>
              <a:rect l="l" t="t" r="r" b="b"/>
              <a:pathLst>
                <a:path w="917" h="572" extrusionOk="0">
                  <a:moveTo>
                    <a:pt x="226" y="572"/>
                  </a:moveTo>
                  <a:lnTo>
                    <a:pt x="655" y="572"/>
                  </a:lnTo>
                  <a:cubicBezTo>
                    <a:pt x="536" y="417"/>
                    <a:pt x="917" y="0"/>
                    <a:pt x="441" y="12"/>
                  </a:cubicBezTo>
                  <a:cubicBezTo>
                    <a:pt x="596" y="322"/>
                    <a:pt x="0" y="239"/>
                    <a:pt x="0" y="453"/>
                  </a:cubicBezTo>
                  <a:cubicBezTo>
                    <a:pt x="143" y="477"/>
                    <a:pt x="274" y="489"/>
                    <a:pt x="226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7" name="Google Shape;17297;p8"/>
            <p:cNvSpPr/>
            <p:nvPr/>
          </p:nvSpPr>
          <p:spPr>
            <a:xfrm>
              <a:off x="4168075" y="2490625"/>
              <a:ext cx="6875" cy="11925"/>
            </a:xfrm>
            <a:custGeom>
              <a:avLst/>
              <a:gdLst/>
              <a:ahLst/>
              <a:cxnLst/>
              <a:rect l="l" t="t" r="r" b="b"/>
              <a:pathLst>
                <a:path w="275" h="477" extrusionOk="0">
                  <a:moveTo>
                    <a:pt x="250" y="274"/>
                  </a:moveTo>
                  <a:cubicBezTo>
                    <a:pt x="274" y="155"/>
                    <a:pt x="84" y="0"/>
                    <a:pt x="24" y="179"/>
                  </a:cubicBezTo>
                  <a:cubicBezTo>
                    <a:pt x="0" y="298"/>
                    <a:pt x="203" y="476"/>
                    <a:pt x="25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8"/>
            <p:cNvSpPr/>
            <p:nvPr/>
          </p:nvSpPr>
          <p:spPr>
            <a:xfrm>
              <a:off x="2084775" y="24912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67" y="179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8"/>
            <p:cNvSpPr/>
            <p:nvPr/>
          </p:nvSpPr>
          <p:spPr>
            <a:xfrm>
              <a:off x="1870150" y="24894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8"/>
            <p:cNvSpPr/>
            <p:nvPr/>
          </p:nvSpPr>
          <p:spPr>
            <a:xfrm>
              <a:off x="5146750" y="248050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25" y="191"/>
                    <a:pt x="180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8"/>
            <p:cNvSpPr/>
            <p:nvPr/>
          </p:nvSpPr>
          <p:spPr>
            <a:xfrm>
              <a:off x="2779800" y="2468600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488"/>
                  </a:moveTo>
                  <a:cubicBezTo>
                    <a:pt x="1513" y="345"/>
                    <a:pt x="822" y="476"/>
                    <a:pt x="786" y="262"/>
                  </a:cubicBezTo>
                  <a:cubicBezTo>
                    <a:pt x="762" y="131"/>
                    <a:pt x="727" y="0"/>
                    <a:pt x="358" y="48"/>
                  </a:cubicBezTo>
                  <a:cubicBezTo>
                    <a:pt x="0" y="595"/>
                    <a:pt x="1417" y="941"/>
                    <a:pt x="165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8"/>
            <p:cNvSpPr/>
            <p:nvPr/>
          </p:nvSpPr>
          <p:spPr>
            <a:xfrm>
              <a:off x="6378175" y="24775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8"/>
            <p:cNvSpPr/>
            <p:nvPr/>
          </p:nvSpPr>
          <p:spPr>
            <a:xfrm>
              <a:off x="2831900" y="24751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8"/>
            <p:cNvSpPr/>
            <p:nvPr/>
          </p:nvSpPr>
          <p:spPr>
            <a:xfrm>
              <a:off x="1696325" y="2478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83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5" name="Google Shape;17305;p8"/>
            <p:cNvSpPr/>
            <p:nvPr/>
          </p:nvSpPr>
          <p:spPr>
            <a:xfrm>
              <a:off x="5305425" y="2464125"/>
              <a:ext cx="22625" cy="11025"/>
            </a:xfrm>
            <a:custGeom>
              <a:avLst/>
              <a:gdLst/>
              <a:ahLst/>
              <a:cxnLst/>
              <a:rect l="l" t="t" r="r" b="b"/>
              <a:pathLst>
                <a:path w="905" h="441" extrusionOk="0">
                  <a:moveTo>
                    <a:pt x="619" y="441"/>
                  </a:moveTo>
                  <a:cubicBezTo>
                    <a:pt x="905" y="298"/>
                    <a:pt x="762" y="108"/>
                    <a:pt x="405" y="0"/>
                  </a:cubicBezTo>
                  <a:cubicBezTo>
                    <a:pt x="381" y="286"/>
                    <a:pt x="0" y="346"/>
                    <a:pt x="61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6" name="Google Shape;17306;p8"/>
            <p:cNvSpPr/>
            <p:nvPr/>
          </p:nvSpPr>
          <p:spPr>
            <a:xfrm>
              <a:off x="302100" y="24715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8"/>
            <p:cNvSpPr/>
            <p:nvPr/>
          </p:nvSpPr>
          <p:spPr>
            <a:xfrm>
              <a:off x="6823750" y="24688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8"/>
            <p:cNvSpPr/>
            <p:nvPr/>
          </p:nvSpPr>
          <p:spPr>
            <a:xfrm>
              <a:off x="3793925" y="24697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4"/>
                    <a:pt x="0" y="1"/>
                    <a:pt x="0" y="120"/>
                  </a:cubicBezTo>
                  <a:cubicBezTo>
                    <a:pt x="167" y="84"/>
                    <a:pt x="441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8"/>
            <p:cNvSpPr/>
            <p:nvPr/>
          </p:nvSpPr>
          <p:spPr>
            <a:xfrm>
              <a:off x="7033300" y="246292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6"/>
                  </a:moveTo>
                  <a:cubicBezTo>
                    <a:pt x="429" y="37"/>
                    <a:pt x="48" y="1"/>
                    <a:pt x="1" y="156"/>
                  </a:cubicBezTo>
                  <a:cubicBezTo>
                    <a:pt x="239" y="132"/>
                    <a:pt x="322" y="310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8"/>
            <p:cNvSpPr/>
            <p:nvPr/>
          </p:nvSpPr>
          <p:spPr>
            <a:xfrm>
              <a:off x="7248800" y="245550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501" y="453"/>
                  </a:moveTo>
                  <a:cubicBezTo>
                    <a:pt x="572" y="298"/>
                    <a:pt x="811" y="238"/>
                    <a:pt x="727" y="0"/>
                  </a:cubicBezTo>
                  <a:lnTo>
                    <a:pt x="72" y="0"/>
                  </a:lnTo>
                  <a:cubicBezTo>
                    <a:pt x="1" y="250"/>
                    <a:pt x="120" y="417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8"/>
            <p:cNvSpPr/>
            <p:nvPr/>
          </p:nvSpPr>
          <p:spPr>
            <a:xfrm>
              <a:off x="5174150" y="2457275"/>
              <a:ext cx="16700" cy="9550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441" y="382"/>
                  </a:moveTo>
                  <a:cubicBezTo>
                    <a:pt x="441" y="263"/>
                    <a:pt x="619" y="239"/>
                    <a:pt x="667" y="155"/>
                  </a:cubicBezTo>
                  <a:cubicBezTo>
                    <a:pt x="381" y="155"/>
                    <a:pt x="369" y="1"/>
                    <a:pt x="12" y="48"/>
                  </a:cubicBezTo>
                  <a:cubicBezTo>
                    <a:pt x="0" y="239"/>
                    <a:pt x="179" y="334"/>
                    <a:pt x="441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8"/>
            <p:cNvSpPr/>
            <p:nvPr/>
          </p:nvSpPr>
          <p:spPr>
            <a:xfrm>
              <a:off x="7008300" y="2460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8"/>
            <p:cNvSpPr/>
            <p:nvPr/>
          </p:nvSpPr>
          <p:spPr>
            <a:xfrm>
              <a:off x="4156150" y="2451925"/>
              <a:ext cx="31300" cy="15800"/>
            </a:xfrm>
            <a:custGeom>
              <a:avLst/>
              <a:gdLst/>
              <a:ahLst/>
              <a:cxnLst/>
              <a:rect l="l" t="t" r="r" b="b"/>
              <a:pathLst>
                <a:path w="1252" h="632" extrusionOk="0">
                  <a:moveTo>
                    <a:pt x="727" y="369"/>
                  </a:moveTo>
                  <a:cubicBezTo>
                    <a:pt x="1251" y="0"/>
                    <a:pt x="1" y="631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8"/>
            <p:cNvSpPr/>
            <p:nvPr/>
          </p:nvSpPr>
          <p:spPr>
            <a:xfrm>
              <a:off x="2408325" y="2448950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7"/>
                  </a:moveTo>
                  <a:cubicBezTo>
                    <a:pt x="1036" y="476"/>
                    <a:pt x="1132" y="310"/>
                    <a:pt x="1072" y="36"/>
                  </a:cubicBezTo>
                  <a:cubicBezTo>
                    <a:pt x="751" y="60"/>
                    <a:pt x="274" y="0"/>
                    <a:pt x="203" y="155"/>
                  </a:cubicBezTo>
                  <a:cubicBezTo>
                    <a:pt x="774" y="119"/>
                    <a:pt x="0" y="786"/>
                    <a:pt x="858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8"/>
            <p:cNvSpPr/>
            <p:nvPr/>
          </p:nvSpPr>
          <p:spPr>
            <a:xfrm>
              <a:off x="3316775" y="2444475"/>
              <a:ext cx="30075" cy="19375"/>
            </a:xfrm>
            <a:custGeom>
              <a:avLst/>
              <a:gdLst/>
              <a:ahLst/>
              <a:cxnLst/>
              <a:rect l="l" t="t" r="r" b="b"/>
              <a:pathLst>
                <a:path w="1203" h="775" extrusionOk="0">
                  <a:moveTo>
                    <a:pt x="834" y="667"/>
                  </a:moveTo>
                  <a:cubicBezTo>
                    <a:pt x="1203" y="477"/>
                    <a:pt x="691" y="155"/>
                    <a:pt x="393" y="1"/>
                  </a:cubicBezTo>
                  <a:cubicBezTo>
                    <a:pt x="60" y="155"/>
                    <a:pt x="0" y="775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8"/>
            <p:cNvSpPr/>
            <p:nvPr/>
          </p:nvSpPr>
          <p:spPr>
            <a:xfrm>
              <a:off x="2440775" y="24522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5" y="72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8"/>
            <p:cNvSpPr/>
            <p:nvPr/>
          </p:nvSpPr>
          <p:spPr>
            <a:xfrm>
              <a:off x="504525" y="244150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6" y="441"/>
                  </a:moveTo>
                  <a:cubicBezTo>
                    <a:pt x="1179" y="429"/>
                    <a:pt x="1191" y="72"/>
                    <a:pt x="703" y="1"/>
                  </a:cubicBezTo>
                  <a:cubicBezTo>
                    <a:pt x="965" y="370"/>
                    <a:pt x="0" y="84"/>
                    <a:pt x="262" y="441"/>
                  </a:cubicBezTo>
                  <a:cubicBezTo>
                    <a:pt x="1084" y="334"/>
                    <a:pt x="1524" y="929"/>
                    <a:pt x="1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8"/>
            <p:cNvSpPr/>
            <p:nvPr/>
          </p:nvSpPr>
          <p:spPr>
            <a:xfrm>
              <a:off x="2829200" y="24519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8" y="179"/>
                    <a:pt x="430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8"/>
            <p:cNvSpPr/>
            <p:nvPr/>
          </p:nvSpPr>
          <p:spPr>
            <a:xfrm>
              <a:off x="1897250" y="2449250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50"/>
                    <a:pt x="381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0" name="Google Shape;17320;p8"/>
            <p:cNvSpPr/>
            <p:nvPr/>
          </p:nvSpPr>
          <p:spPr>
            <a:xfrm>
              <a:off x="2595550" y="2446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8"/>
            <p:cNvSpPr/>
            <p:nvPr/>
          </p:nvSpPr>
          <p:spPr>
            <a:xfrm>
              <a:off x="4685100" y="2443875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5"/>
                  </a:moveTo>
                  <a:cubicBezTo>
                    <a:pt x="405" y="37"/>
                    <a:pt x="48" y="1"/>
                    <a:pt x="0" y="144"/>
                  </a:cubicBezTo>
                  <a:cubicBezTo>
                    <a:pt x="250" y="108"/>
                    <a:pt x="631" y="156"/>
                    <a:pt x="655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8"/>
            <p:cNvSpPr/>
            <p:nvPr/>
          </p:nvSpPr>
          <p:spPr>
            <a:xfrm>
              <a:off x="2527375" y="2441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80" y="84"/>
                    <a:pt x="442" y="120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3" name="Google Shape;17323;p8"/>
            <p:cNvSpPr/>
            <p:nvPr/>
          </p:nvSpPr>
          <p:spPr>
            <a:xfrm>
              <a:off x="7255050" y="2430200"/>
              <a:ext cx="11650" cy="9850"/>
            </a:xfrm>
            <a:custGeom>
              <a:avLst/>
              <a:gdLst/>
              <a:ahLst/>
              <a:cxnLst/>
              <a:rect l="l" t="t" r="r" b="b"/>
              <a:pathLst>
                <a:path w="466" h="394" extrusionOk="0">
                  <a:moveTo>
                    <a:pt x="465" y="345"/>
                  </a:moveTo>
                  <a:lnTo>
                    <a:pt x="465" y="119"/>
                  </a:lnTo>
                  <a:cubicBezTo>
                    <a:pt x="239" y="119"/>
                    <a:pt x="203" y="24"/>
                    <a:pt x="25" y="0"/>
                  </a:cubicBezTo>
                  <a:cubicBezTo>
                    <a:pt x="60" y="179"/>
                    <a:pt x="1" y="393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4" name="Google Shape;17324;p8"/>
            <p:cNvSpPr/>
            <p:nvPr/>
          </p:nvSpPr>
          <p:spPr>
            <a:xfrm>
              <a:off x="4589850" y="24349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5" name="Google Shape;17325;p8"/>
            <p:cNvSpPr/>
            <p:nvPr/>
          </p:nvSpPr>
          <p:spPr>
            <a:xfrm>
              <a:off x="1904700" y="2430200"/>
              <a:ext cx="23525" cy="10125"/>
            </a:xfrm>
            <a:custGeom>
              <a:avLst/>
              <a:gdLst/>
              <a:ahLst/>
              <a:cxnLst/>
              <a:rect l="l" t="t" r="r" b="b"/>
              <a:pathLst>
                <a:path w="941" h="405" extrusionOk="0">
                  <a:moveTo>
                    <a:pt x="786" y="345"/>
                  </a:moveTo>
                  <a:cubicBezTo>
                    <a:pt x="941" y="48"/>
                    <a:pt x="345" y="119"/>
                    <a:pt x="131" y="0"/>
                  </a:cubicBezTo>
                  <a:cubicBezTo>
                    <a:pt x="0" y="298"/>
                    <a:pt x="226" y="405"/>
                    <a:pt x="786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6" name="Google Shape;17326;p8"/>
            <p:cNvSpPr/>
            <p:nvPr/>
          </p:nvSpPr>
          <p:spPr>
            <a:xfrm>
              <a:off x="7005625" y="2427225"/>
              <a:ext cx="27700" cy="9250"/>
            </a:xfrm>
            <a:custGeom>
              <a:avLst/>
              <a:gdLst/>
              <a:ahLst/>
              <a:cxnLst/>
              <a:rect l="l" t="t" r="r" b="b"/>
              <a:pathLst>
                <a:path w="1108" h="370" extrusionOk="0">
                  <a:moveTo>
                    <a:pt x="227" y="345"/>
                  </a:moveTo>
                  <a:cubicBezTo>
                    <a:pt x="715" y="369"/>
                    <a:pt x="1048" y="310"/>
                    <a:pt x="1108" y="119"/>
                  </a:cubicBezTo>
                  <a:cubicBezTo>
                    <a:pt x="715" y="155"/>
                    <a:pt x="1" y="0"/>
                    <a:pt x="22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7" name="Google Shape;17327;p8"/>
            <p:cNvSpPr/>
            <p:nvPr/>
          </p:nvSpPr>
          <p:spPr>
            <a:xfrm>
              <a:off x="2341350" y="2424525"/>
              <a:ext cx="14025" cy="11350"/>
            </a:xfrm>
            <a:custGeom>
              <a:avLst/>
              <a:gdLst/>
              <a:ahLst/>
              <a:cxnLst/>
              <a:rect l="l" t="t" r="r" b="b"/>
              <a:pathLst>
                <a:path w="561" h="454" extrusionOk="0">
                  <a:moveTo>
                    <a:pt x="501" y="453"/>
                  </a:moveTo>
                  <a:cubicBezTo>
                    <a:pt x="560" y="203"/>
                    <a:pt x="441" y="37"/>
                    <a:pt x="60" y="1"/>
                  </a:cubicBezTo>
                  <a:cubicBezTo>
                    <a:pt x="1" y="263"/>
                    <a:pt x="108" y="418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8" name="Google Shape;17328;p8"/>
            <p:cNvSpPr/>
            <p:nvPr/>
          </p:nvSpPr>
          <p:spPr>
            <a:xfrm>
              <a:off x="5769450" y="242960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96" y="131"/>
                  </a:moveTo>
                  <a:cubicBezTo>
                    <a:pt x="156" y="155"/>
                    <a:pt x="429" y="72"/>
                    <a:pt x="322" y="12"/>
                  </a:cubicBezTo>
                  <a:cubicBezTo>
                    <a:pt x="263" y="0"/>
                    <a:pt x="1" y="84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9" name="Google Shape;17329;p8"/>
            <p:cNvSpPr/>
            <p:nvPr/>
          </p:nvSpPr>
          <p:spPr>
            <a:xfrm>
              <a:off x="2046375" y="24296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0" name="Google Shape;17330;p8"/>
            <p:cNvSpPr/>
            <p:nvPr/>
          </p:nvSpPr>
          <p:spPr>
            <a:xfrm>
              <a:off x="6059675" y="2418575"/>
              <a:ext cx="18475" cy="8675"/>
            </a:xfrm>
            <a:custGeom>
              <a:avLst/>
              <a:gdLst/>
              <a:ahLst/>
              <a:cxnLst/>
              <a:rect l="l" t="t" r="r" b="b"/>
              <a:pathLst>
                <a:path w="739" h="347" extrusionOk="0">
                  <a:moveTo>
                    <a:pt x="453" y="346"/>
                  </a:moveTo>
                  <a:cubicBezTo>
                    <a:pt x="477" y="203"/>
                    <a:pt x="739" y="179"/>
                    <a:pt x="679" y="1"/>
                  </a:cubicBezTo>
                  <a:lnTo>
                    <a:pt x="250" y="1"/>
                  </a:lnTo>
                  <a:cubicBezTo>
                    <a:pt x="0" y="179"/>
                    <a:pt x="0" y="287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1" name="Google Shape;17331;p8"/>
            <p:cNvSpPr/>
            <p:nvPr/>
          </p:nvSpPr>
          <p:spPr>
            <a:xfrm>
              <a:off x="1784725" y="2409350"/>
              <a:ext cx="36650" cy="9850"/>
            </a:xfrm>
            <a:custGeom>
              <a:avLst/>
              <a:gdLst/>
              <a:ahLst/>
              <a:cxnLst/>
              <a:rect l="l" t="t" r="r" b="b"/>
              <a:pathLst>
                <a:path w="1466" h="394" extrusionOk="0">
                  <a:moveTo>
                    <a:pt x="811" y="394"/>
                  </a:moveTo>
                  <a:cubicBezTo>
                    <a:pt x="1465" y="1"/>
                    <a:pt x="1" y="48"/>
                    <a:pt x="811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2" name="Google Shape;17332;p8"/>
            <p:cNvSpPr/>
            <p:nvPr/>
          </p:nvSpPr>
          <p:spPr>
            <a:xfrm>
              <a:off x="7264575" y="2401325"/>
              <a:ext cx="31875" cy="15800"/>
            </a:xfrm>
            <a:custGeom>
              <a:avLst/>
              <a:gdLst/>
              <a:ahLst/>
              <a:cxnLst/>
              <a:rect l="l" t="t" r="r" b="b"/>
              <a:pathLst>
                <a:path w="1275" h="632" extrusionOk="0">
                  <a:moveTo>
                    <a:pt x="739" y="369"/>
                  </a:moveTo>
                  <a:cubicBezTo>
                    <a:pt x="1275" y="0"/>
                    <a:pt x="1" y="631"/>
                    <a:pt x="73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3" name="Google Shape;17333;p8"/>
            <p:cNvSpPr/>
            <p:nvPr/>
          </p:nvSpPr>
          <p:spPr>
            <a:xfrm>
              <a:off x="6573725" y="2409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7" y="179"/>
                    <a:pt x="429" y="96"/>
                    <a:pt x="334" y="36"/>
                  </a:cubicBezTo>
                  <a:cubicBezTo>
                    <a:pt x="274" y="1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4" name="Google Shape;17334;p8"/>
            <p:cNvSpPr/>
            <p:nvPr/>
          </p:nvSpPr>
          <p:spPr>
            <a:xfrm>
              <a:off x="4201400" y="24078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5" name="Google Shape;17335;p8"/>
            <p:cNvSpPr/>
            <p:nvPr/>
          </p:nvSpPr>
          <p:spPr>
            <a:xfrm>
              <a:off x="2511025" y="2407275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0" y="131"/>
                  </a:moveTo>
                  <a:cubicBezTo>
                    <a:pt x="0" y="250"/>
                    <a:pt x="393" y="262"/>
                    <a:pt x="429" y="131"/>
                  </a:cubicBezTo>
                  <a:cubicBezTo>
                    <a:pt x="405" y="0"/>
                    <a:pt x="214" y="6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6" name="Google Shape;17336;p8"/>
            <p:cNvSpPr/>
            <p:nvPr/>
          </p:nvSpPr>
          <p:spPr>
            <a:xfrm>
              <a:off x="5582825" y="2397150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834" y="536"/>
                  </a:moveTo>
                  <a:lnTo>
                    <a:pt x="834" y="84"/>
                  </a:lnTo>
                  <a:cubicBezTo>
                    <a:pt x="1" y="1"/>
                    <a:pt x="1" y="620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7" name="Google Shape;17337;p8"/>
            <p:cNvSpPr/>
            <p:nvPr/>
          </p:nvSpPr>
          <p:spPr>
            <a:xfrm>
              <a:off x="2397025" y="24043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31"/>
                  </a:moveTo>
                  <a:cubicBezTo>
                    <a:pt x="214" y="72"/>
                    <a:pt x="36" y="0"/>
                    <a:pt x="0" y="131"/>
                  </a:cubicBezTo>
                  <a:cubicBezTo>
                    <a:pt x="12" y="203"/>
                    <a:pt x="191" y="262"/>
                    <a:pt x="214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8" name="Google Shape;17338;p8"/>
            <p:cNvSpPr/>
            <p:nvPr/>
          </p:nvSpPr>
          <p:spPr>
            <a:xfrm>
              <a:off x="3500125" y="24016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3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9" name="Google Shape;17339;p8"/>
            <p:cNvSpPr/>
            <p:nvPr/>
          </p:nvSpPr>
          <p:spPr>
            <a:xfrm>
              <a:off x="2342550" y="2396250"/>
              <a:ext cx="18175" cy="12525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226" y="1"/>
                  </a:moveTo>
                  <a:cubicBezTo>
                    <a:pt x="238" y="156"/>
                    <a:pt x="119" y="263"/>
                    <a:pt x="0" y="346"/>
                  </a:cubicBezTo>
                  <a:cubicBezTo>
                    <a:pt x="286" y="346"/>
                    <a:pt x="298" y="501"/>
                    <a:pt x="655" y="465"/>
                  </a:cubicBezTo>
                  <a:cubicBezTo>
                    <a:pt x="726" y="203"/>
                    <a:pt x="607" y="37"/>
                    <a:pt x="22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0" name="Google Shape;17340;p8"/>
            <p:cNvSpPr/>
            <p:nvPr/>
          </p:nvSpPr>
          <p:spPr>
            <a:xfrm>
              <a:off x="2252950" y="240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1" name="Google Shape;17341;p8"/>
            <p:cNvSpPr/>
            <p:nvPr/>
          </p:nvSpPr>
          <p:spPr>
            <a:xfrm>
              <a:off x="1717750" y="23938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5"/>
                  </a:moveTo>
                  <a:cubicBezTo>
                    <a:pt x="227" y="215"/>
                    <a:pt x="263" y="310"/>
                    <a:pt x="442" y="334"/>
                  </a:cubicBezTo>
                  <a:cubicBezTo>
                    <a:pt x="442" y="215"/>
                    <a:pt x="608" y="203"/>
                    <a:pt x="656" y="120"/>
                  </a:cubicBezTo>
                  <a:cubicBezTo>
                    <a:pt x="442" y="120"/>
                    <a:pt x="394" y="24"/>
                    <a:pt x="227" y="1"/>
                  </a:cubicBezTo>
                  <a:cubicBezTo>
                    <a:pt x="227" y="96"/>
                    <a:pt x="49" y="132"/>
                    <a:pt x="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2" name="Google Shape;17342;p8"/>
            <p:cNvSpPr/>
            <p:nvPr/>
          </p:nvSpPr>
          <p:spPr>
            <a:xfrm>
              <a:off x="3755225" y="2390900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0" y="191"/>
                    <a:pt x="691" y="0"/>
                  </a:cubicBezTo>
                  <a:lnTo>
                    <a:pt x="262" y="0"/>
                  </a:lnTo>
                  <a:cubicBezTo>
                    <a:pt x="0" y="155"/>
                    <a:pt x="0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3" name="Google Shape;17343;p8"/>
            <p:cNvSpPr/>
            <p:nvPr/>
          </p:nvSpPr>
          <p:spPr>
            <a:xfrm>
              <a:off x="2380350" y="23929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24" y="191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4" name="Google Shape;17344;p8"/>
            <p:cNvSpPr/>
            <p:nvPr/>
          </p:nvSpPr>
          <p:spPr>
            <a:xfrm>
              <a:off x="2255625" y="2392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2" y="191"/>
                    <a:pt x="191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5" name="Google Shape;17345;p8"/>
            <p:cNvSpPr/>
            <p:nvPr/>
          </p:nvSpPr>
          <p:spPr>
            <a:xfrm>
              <a:off x="7082125" y="23909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6" name="Google Shape;17346;p8"/>
            <p:cNvSpPr/>
            <p:nvPr/>
          </p:nvSpPr>
          <p:spPr>
            <a:xfrm>
              <a:off x="2478875" y="2374525"/>
              <a:ext cx="20550" cy="15500"/>
            </a:xfrm>
            <a:custGeom>
              <a:avLst/>
              <a:gdLst/>
              <a:ahLst/>
              <a:cxnLst/>
              <a:rect l="l" t="t" r="r" b="b"/>
              <a:pathLst>
                <a:path w="822" h="620" extrusionOk="0">
                  <a:moveTo>
                    <a:pt x="0" y="84"/>
                  </a:moveTo>
                  <a:lnTo>
                    <a:pt x="0" y="536"/>
                  </a:lnTo>
                  <a:cubicBezTo>
                    <a:pt x="822" y="620"/>
                    <a:pt x="822" y="1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7" name="Google Shape;17347;p8"/>
            <p:cNvSpPr/>
            <p:nvPr/>
          </p:nvSpPr>
          <p:spPr>
            <a:xfrm>
              <a:off x="2541975" y="2366200"/>
              <a:ext cx="29500" cy="16100"/>
            </a:xfrm>
            <a:custGeom>
              <a:avLst/>
              <a:gdLst/>
              <a:ahLst/>
              <a:cxnLst/>
              <a:rect l="l" t="t" r="r" b="b"/>
              <a:pathLst>
                <a:path w="1180" h="644" extrusionOk="0">
                  <a:moveTo>
                    <a:pt x="953" y="643"/>
                  </a:moveTo>
                  <a:cubicBezTo>
                    <a:pt x="1179" y="0"/>
                    <a:pt x="0" y="596"/>
                    <a:pt x="953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8" name="Google Shape;17348;p8"/>
            <p:cNvSpPr/>
            <p:nvPr/>
          </p:nvSpPr>
          <p:spPr>
            <a:xfrm>
              <a:off x="6457050" y="2363525"/>
              <a:ext cx="27100" cy="16975"/>
            </a:xfrm>
            <a:custGeom>
              <a:avLst/>
              <a:gdLst/>
              <a:ahLst/>
              <a:cxnLst/>
              <a:rect l="l" t="t" r="r" b="b"/>
              <a:pathLst>
                <a:path w="1084" h="679" extrusionOk="0">
                  <a:moveTo>
                    <a:pt x="0" y="524"/>
                  </a:moveTo>
                  <a:cubicBezTo>
                    <a:pt x="274" y="679"/>
                    <a:pt x="798" y="679"/>
                    <a:pt x="1084" y="524"/>
                  </a:cubicBezTo>
                  <a:cubicBezTo>
                    <a:pt x="1084" y="0"/>
                    <a:pt x="0" y="0"/>
                    <a:pt x="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9" name="Google Shape;17349;p8"/>
            <p:cNvSpPr/>
            <p:nvPr/>
          </p:nvSpPr>
          <p:spPr>
            <a:xfrm>
              <a:off x="6348100" y="2376600"/>
              <a:ext cx="11050" cy="3025"/>
            </a:xfrm>
            <a:custGeom>
              <a:avLst/>
              <a:gdLst/>
              <a:ahLst/>
              <a:cxnLst/>
              <a:rect l="l" t="t" r="r" b="b"/>
              <a:pathLst>
                <a:path w="442" h="121" extrusionOk="0">
                  <a:moveTo>
                    <a:pt x="441" y="1"/>
                  </a:moveTo>
                  <a:cubicBezTo>
                    <a:pt x="274" y="37"/>
                    <a:pt x="1" y="1"/>
                    <a:pt x="1" y="108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0" name="Google Shape;17350;p8"/>
            <p:cNvSpPr/>
            <p:nvPr/>
          </p:nvSpPr>
          <p:spPr>
            <a:xfrm>
              <a:off x="6918400" y="237095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8" y="227"/>
                  </a:moveTo>
                  <a:lnTo>
                    <a:pt x="668" y="1"/>
                  </a:lnTo>
                  <a:lnTo>
                    <a:pt x="13" y="1"/>
                  </a:lnTo>
                  <a:cubicBezTo>
                    <a:pt x="1" y="215"/>
                    <a:pt x="239" y="275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1" name="Google Shape;17351;p8"/>
            <p:cNvSpPr/>
            <p:nvPr/>
          </p:nvSpPr>
          <p:spPr>
            <a:xfrm>
              <a:off x="6984200" y="2364400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68"/>
                  </a:moveTo>
                  <a:cubicBezTo>
                    <a:pt x="191" y="179"/>
                    <a:pt x="84" y="1"/>
                    <a:pt x="0" y="168"/>
                  </a:cubicBezTo>
                  <a:cubicBezTo>
                    <a:pt x="0" y="263"/>
                    <a:pt x="381" y="298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2" name="Google Shape;17352;p8"/>
            <p:cNvSpPr/>
            <p:nvPr/>
          </p:nvSpPr>
          <p:spPr>
            <a:xfrm>
              <a:off x="3182225" y="23647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3" name="Google Shape;17353;p8"/>
            <p:cNvSpPr/>
            <p:nvPr/>
          </p:nvSpPr>
          <p:spPr>
            <a:xfrm>
              <a:off x="6446025" y="23569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4" name="Google Shape;17354;p8"/>
            <p:cNvSpPr/>
            <p:nvPr/>
          </p:nvSpPr>
          <p:spPr>
            <a:xfrm>
              <a:off x="6564800" y="235430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50" y="250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5" name="Google Shape;17355;p8"/>
            <p:cNvSpPr/>
            <p:nvPr/>
          </p:nvSpPr>
          <p:spPr>
            <a:xfrm>
              <a:off x="6326375" y="234832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5" y="120"/>
                  </a:moveTo>
                  <a:cubicBezTo>
                    <a:pt x="429" y="120"/>
                    <a:pt x="405" y="25"/>
                    <a:pt x="227" y="1"/>
                  </a:cubicBezTo>
                  <a:cubicBezTo>
                    <a:pt x="227" y="120"/>
                    <a:pt x="48" y="132"/>
                    <a:pt x="0" y="227"/>
                  </a:cubicBezTo>
                  <a:cubicBezTo>
                    <a:pt x="227" y="227"/>
                    <a:pt x="250" y="310"/>
                    <a:pt x="429" y="346"/>
                  </a:cubicBezTo>
                  <a:cubicBezTo>
                    <a:pt x="441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6" name="Google Shape;17356;p8"/>
            <p:cNvSpPr/>
            <p:nvPr/>
          </p:nvSpPr>
          <p:spPr>
            <a:xfrm>
              <a:off x="6220400" y="23537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7" name="Google Shape;17357;p8"/>
            <p:cNvSpPr/>
            <p:nvPr/>
          </p:nvSpPr>
          <p:spPr>
            <a:xfrm>
              <a:off x="5535200" y="2341775"/>
              <a:ext cx="25025" cy="14025"/>
            </a:xfrm>
            <a:custGeom>
              <a:avLst/>
              <a:gdLst/>
              <a:ahLst/>
              <a:cxnLst/>
              <a:rect l="l" t="t" r="r" b="b"/>
              <a:pathLst>
                <a:path w="1001" h="561" extrusionOk="0">
                  <a:moveTo>
                    <a:pt x="775" y="501"/>
                  </a:moveTo>
                  <a:cubicBezTo>
                    <a:pt x="798" y="501"/>
                    <a:pt x="763" y="394"/>
                    <a:pt x="775" y="382"/>
                  </a:cubicBezTo>
                  <a:cubicBezTo>
                    <a:pt x="798" y="370"/>
                    <a:pt x="989" y="144"/>
                    <a:pt x="1001" y="156"/>
                  </a:cubicBezTo>
                  <a:cubicBezTo>
                    <a:pt x="763" y="1"/>
                    <a:pt x="1" y="561"/>
                    <a:pt x="775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8" name="Google Shape;17358;p8"/>
            <p:cNvSpPr/>
            <p:nvPr/>
          </p:nvSpPr>
          <p:spPr>
            <a:xfrm>
              <a:off x="6177250" y="23397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1" y="24"/>
                  </a:cubicBezTo>
                  <a:cubicBezTo>
                    <a:pt x="417" y="36"/>
                    <a:pt x="0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9" name="Google Shape;17359;p8"/>
            <p:cNvSpPr/>
            <p:nvPr/>
          </p:nvSpPr>
          <p:spPr>
            <a:xfrm>
              <a:off x="2326475" y="23394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215"/>
                    <a:pt x="179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0" name="Google Shape;17360;p8"/>
            <p:cNvSpPr/>
            <p:nvPr/>
          </p:nvSpPr>
          <p:spPr>
            <a:xfrm>
              <a:off x="7131225" y="2316775"/>
              <a:ext cx="44100" cy="28900"/>
            </a:xfrm>
            <a:custGeom>
              <a:avLst/>
              <a:gdLst/>
              <a:ahLst/>
              <a:cxnLst/>
              <a:rect l="l" t="t" r="r" b="b"/>
              <a:pathLst>
                <a:path w="1764" h="1156" extrusionOk="0">
                  <a:moveTo>
                    <a:pt x="1513" y="25"/>
                  </a:moveTo>
                  <a:cubicBezTo>
                    <a:pt x="370" y="1"/>
                    <a:pt x="144" y="441"/>
                    <a:pt x="1" y="918"/>
                  </a:cubicBezTo>
                  <a:cubicBezTo>
                    <a:pt x="906" y="1156"/>
                    <a:pt x="1763" y="763"/>
                    <a:pt x="151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1" name="Google Shape;17361;p8"/>
            <p:cNvSpPr/>
            <p:nvPr/>
          </p:nvSpPr>
          <p:spPr>
            <a:xfrm>
              <a:off x="6451675" y="2340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68" y="84"/>
                    <a:pt x="418" y="96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2" name="Google Shape;17362;p8"/>
            <p:cNvSpPr/>
            <p:nvPr/>
          </p:nvSpPr>
          <p:spPr>
            <a:xfrm>
              <a:off x="2413675" y="2317375"/>
              <a:ext cx="40225" cy="19975"/>
            </a:xfrm>
            <a:custGeom>
              <a:avLst/>
              <a:gdLst/>
              <a:ahLst/>
              <a:cxnLst/>
              <a:rect l="l" t="t" r="r" b="b"/>
              <a:pathLst>
                <a:path w="1609" h="799" extrusionOk="0">
                  <a:moveTo>
                    <a:pt x="1084" y="798"/>
                  </a:moveTo>
                  <a:cubicBezTo>
                    <a:pt x="1608" y="513"/>
                    <a:pt x="1001" y="179"/>
                    <a:pt x="656" y="1"/>
                  </a:cubicBezTo>
                  <a:cubicBezTo>
                    <a:pt x="620" y="144"/>
                    <a:pt x="310" y="120"/>
                    <a:pt x="1" y="120"/>
                  </a:cubicBezTo>
                  <a:cubicBezTo>
                    <a:pt x="120" y="477"/>
                    <a:pt x="501" y="679"/>
                    <a:pt x="1084" y="7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3" name="Google Shape;17363;p8"/>
            <p:cNvSpPr/>
            <p:nvPr/>
          </p:nvSpPr>
          <p:spPr>
            <a:xfrm>
              <a:off x="1820450" y="23287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63" y="0"/>
                  </a:lnTo>
                  <a:cubicBezTo>
                    <a:pt x="1" y="167"/>
                    <a:pt x="1" y="286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4" name="Google Shape;17364;p8"/>
            <p:cNvSpPr/>
            <p:nvPr/>
          </p:nvSpPr>
          <p:spPr>
            <a:xfrm>
              <a:off x="4611875" y="23224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3"/>
                    <a:pt x="322" y="24"/>
                  </a:cubicBezTo>
                  <a:cubicBezTo>
                    <a:pt x="262" y="0"/>
                    <a:pt x="0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5" name="Google Shape;17365;p8"/>
            <p:cNvSpPr/>
            <p:nvPr/>
          </p:nvSpPr>
          <p:spPr>
            <a:xfrm>
              <a:off x="1508500" y="2322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43"/>
                  </a:moveTo>
                  <a:cubicBezTo>
                    <a:pt x="179" y="179"/>
                    <a:pt x="441" y="83"/>
                    <a:pt x="334" y="24"/>
                  </a:cubicBezTo>
                  <a:cubicBezTo>
                    <a:pt x="263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6" name="Google Shape;17366;p8"/>
            <p:cNvSpPr/>
            <p:nvPr/>
          </p:nvSpPr>
          <p:spPr>
            <a:xfrm>
              <a:off x="6378175" y="23141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55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7" name="Google Shape;17367;p8"/>
            <p:cNvSpPr/>
            <p:nvPr/>
          </p:nvSpPr>
          <p:spPr>
            <a:xfrm>
              <a:off x="3585250" y="23051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51" y="393"/>
                  </a:moveTo>
                  <a:cubicBezTo>
                    <a:pt x="1263" y="1"/>
                    <a:pt x="1" y="655"/>
                    <a:pt x="751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8" name="Google Shape;17368;p8"/>
            <p:cNvSpPr/>
            <p:nvPr/>
          </p:nvSpPr>
          <p:spPr>
            <a:xfrm>
              <a:off x="987025" y="2302200"/>
              <a:ext cx="25325" cy="16700"/>
            </a:xfrm>
            <a:custGeom>
              <a:avLst/>
              <a:gdLst/>
              <a:ahLst/>
              <a:cxnLst/>
              <a:rect l="l" t="t" r="r" b="b"/>
              <a:pathLst>
                <a:path w="1013" h="668" extrusionOk="0">
                  <a:moveTo>
                    <a:pt x="976" y="608"/>
                  </a:moveTo>
                  <a:cubicBezTo>
                    <a:pt x="1012" y="286"/>
                    <a:pt x="1000" y="0"/>
                    <a:pt x="322" y="48"/>
                  </a:cubicBezTo>
                  <a:cubicBezTo>
                    <a:pt x="262" y="191"/>
                    <a:pt x="0" y="250"/>
                    <a:pt x="95" y="489"/>
                  </a:cubicBezTo>
                  <a:cubicBezTo>
                    <a:pt x="393" y="536"/>
                    <a:pt x="524" y="667"/>
                    <a:pt x="976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9" name="Google Shape;17369;p8"/>
            <p:cNvSpPr/>
            <p:nvPr/>
          </p:nvSpPr>
          <p:spPr>
            <a:xfrm>
              <a:off x="929875" y="2300700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0" name="Google Shape;17370;p8"/>
            <p:cNvSpPr/>
            <p:nvPr/>
          </p:nvSpPr>
          <p:spPr>
            <a:xfrm>
              <a:off x="6848475" y="2292075"/>
              <a:ext cx="17275" cy="12525"/>
            </a:xfrm>
            <a:custGeom>
              <a:avLst/>
              <a:gdLst/>
              <a:ahLst/>
              <a:cxnLst/>
              <a:rect l="l" t="t" r="r" b="b"/>
              <a:pathLst>
                <a:path w="691" h="501" extrusionOk="0">
                  <a:moveTo>
                    <a:pt x="202" y="1"/>
                  </a:moveTo>
                  <a:cubicBezTo>
                    <a:pt x="214" y="155"/>
                    <a:pt x="95" y="263"/>
                    <a:pt x="0" y="346"/>
                  </a:cubicBezTo>
                  <a:cubicBezTo>
                    <a:pt x="274" y="346"/>
                    <a:pt x="298" y="501"/>
                    <a:pt x="655" y="465"/>
                  </a:cubicBezTo>
                  <a:cubicBezTo>
                    <a:pt x="691" y="203"/>
                    <a:pt x="595" y="36"/>
                    <a:pt x="20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1" name="Google Shape;17371;p8"/>
            <p:cNvSpPr/>
            <p:nvPr/>
          </p:nvSpPr>
          <p:spPr>
            <a:xfrm>
              <a:off x="5915900" y="2292075"/>
              <a:ext cx="24725" cy="14025"/>
            </a:xfrm>
            <a:custGeom>
              <a:avLst/>
              <a:gdLst/>
              <a:ahLst/>
              <a:cxnLst/>
              <a:rect l="l" t="t" r="r" b="b"/>
              <a:pathLst>
                <a:path w="989" h="561" extrusionOk="0">
                  <a:moveTo>
                    <a:pt x="989" y="227"/>
                  </a:moveTo>
                  <a:cubicBezTo>
                    <a:pt x="703" y="227"/>
                    <a:pt x="787" y="36"/>
                    <a:pt x="548" y="1"/>
                  </a:cubicBezTo>
                  <a:cubicBezTo>
                    <a:pt x="537" y="179"/>
                    <a:pt x="1" y="96"/>
                    <a:pt x="120" y="346"/>
                  </a:cubicBezTo>
                  <a:cubicBezTo>
                    <a:pt x="667" y="358"/>
                    <a:pt x="810" y="560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2" name="Google Shape;17372;p8"/>
            <p:cNvSpPr/>
            <p:nvPr/>
          </p:nvSpPr>
          <p:spPr>
            <a:xfrm>
              <a:off x="3201275" y="2297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3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3" name="Google Shape;17373;p8"/>
            <p:cNvSpPr/>
            <p:nvPr/>
          </p:nvSpPr>
          <p:spPr>
            <a:xfrm>
              <a:off x="2872375" y="2285525"/>
              <a:ext cx="25025" cy="14625"/>
            </a:xfrm>
            <a:custGeom>
              <a:avLst/>
              <a:gdLst/>
              <a:ahLst/>
              <a:cxnLst/>
              <a:rect l="l" t="t" r="r" b="b"/>
              <a:pathLst>
                <a:path w="1001" h="585" extrusionOk="0">
                  <a:moveTo>
                    <a:pt x="774" y="382"/>
                  </a:moveTo>
                  <a:cubicBezTo>
                    <a:pt x="786" y="370"/>
                    <a:pt x="989" y="144"/>
                    <a:pt x="1000" y="167"/>
                  </a:cubicBezTo>
                  <a:cubicBezTo>
                    <a:pt x="762" y="1"/>
                    <a:pt x="0" y="584"/>
                    <a:pt x="774" y="501"/>
                  </a:cubicBezTo>
                  <a:cubicBezTo>
                    <a:pt x="786" y="489"/>
                    <a:pt x="762" y="382"/>
                    <a:pt x="774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4" name="Google Shape;17374;p8"/>
            <p:cNvSpPr/>
            <p:nvPr/>
          </p:nvSpPr>
          <p:spPr>
            <a:xfrm>
              <a:off x="4054950" y="228672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5" name="Google Shape;17375;p8"/>
            <p:cNvSpPr/>
            <p:nvPr/>
          </p:nvSpPr>
          <p:spPr>
            <a:xfrm>
              <a:off x="3315575" y="22831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6" name="Google Shape;17376;p8"/>
            <p:cNvSpPr/>
            <p:nvPr/>
          </p:nvSpPr>
          <p:spPr>
            <a:xfrm>
              <a:off x="2125550" y="22867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96"/>
                  </a:cubicBezTo>
                  <a:cubicBezTo>
                    <a:pt x="167" y="84"/>
                    <a:pt x="417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7" name="Google Shape;17377;p8"/>
            <p:cNvSpPr/>
            <p:nvPr/>
          </p:nvSpPr>
          <p:spPr>
            <a:xfrm>
              <a:off x="4557400" y="22831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8" name="Google Shape;17378;p8"/>
            <p:cNvSpPr/>
            <p:nvPr/>
          </p:nvSpPr>
          <p:spPr>
            <a:xfrm>
              <a:off x="5522100" y="22810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3"/>
                    <a:pt x="429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9" name="Google Shape;17379;p8"/>
            <p:cNvSpPr/>
            <p:nvPr/>
          </p:nvSpPr>
          <p:spPr>
            <a:xfrm>
              <a:off x="2206800" y="22807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2"/>
                  </a:moveTo>
                  <a:cubicBezTo>
                    <a:pt x="394" y="24"/>
                    <a:pt x="49" y="0"/>
                    <a:pt x="1" y="131"/>
                  </a:cubicBezTo>
                  <a:cubicBezTo>
                    <a:pt x="263" y="95"/>
                    <a:pt x="620" y="143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0" name="Google Shape;17380;p8"/>
            <p:cNvSpPr/>
            <p:nvPr/>
          </p:nvSpPr>
          <p:spPr>
            <a:xfrm>
              <a:off x="2138950" y="22801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1" name="Google Shape;17381;p8"/>
            <p:cNvSpPr/>
            <p:nvPr/>
          </p:nvSpPr>
          <p:spPr>
            <a:xfrm>
              <a:off x="1348075" y="2277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2" name="Google Shape;17382;p8"/>
            <p:cNvSpPr/>
            <p:nvPr/>
          </p:nvSpPr>
          <p:spPr>
            <a:xfrm>
              <a:off x="4565450" y="227242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7"/>
                    <a:pt x="214" y="1"/>
                  </a:cubicBezTo>
                  <a:cubicBezTo>
                    <a:pt x="202" y="72"/>
                    <a:pt x="191" y="132"/>
                    <a:pt x="0" y="120"/>
                  </a:cubicBezTo>
                  <a:cubicBezTo>
                    <a:pt x="36" y="251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3" name="Google Shape;17383;p8"/>
            <p:cNvSpPr/>
            <p:nvPr/>
          </p:nvSpPr>
          <p:spPr>
            <a:xfrm>
              <a:off x="4406200" y="2268850"/>
              <a:ext cx="30975" cy="16400"/>
            </a:xfrm>
            <a:custGeom>
              <a:avLst/>
              <a:gdLst/>
              <a:ahLst/>
              <a:cxnLst/>
              <a:rect l="l" t="t" r="r" b="b"/>
              <a:pathLst>
                <a:path w="1239" h="656" extrusionOk="0">
                  <a:moveTo>
                    <a:pt x="727" y="382"/>
                  </a:moveTo>
                  <a:cubicBezTo>
                    <a:pt x="1238" y="1"/>
                    <a:pt x="0" y="656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4" name="Google Shape;17384;p8"/>
            <p:cNvSpPr/>
            <p:nvPr/>
          </p:nvSpPr>
          <p:spPr>
            <a:xfrm>
              <a:off x="6356150" y="2264400"/>
              <a:ext cx="22050" cy="14000"/>
            </a:xfrm>
            <a:custGeom>
              <a:avLst/>
              <a:gdLst/>
              <a:ahLst/>
              <a:cxnLst/>
              <a:rect l="l" t="t" r="r" b="b"/>
              <a:pathLst>
                <a:path w="882" h="560" extrusionOk="0">
                  <a:moveTo>
                    <a:pt x="548" y="560"/>
                  </a:moveTo>
                  <a:cubicBezTo>
                    <a:pt x="845" y="417"/>
                    <a:pt x="881" y="12"/>
                    <a:pt x="322" y="0"/>
                  </a:cubicBezTo>
                  <a:cubicBezTo>
                    <a:pt x="48" y="131"/>
                    <a:pt x="0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5" name="Google Shape;17385;p8"/>
            <p:cNvSpPr/>
            <p:nvPr/>
          </p:nvSpPr>
          <p:spPr>
            <a:xfrm>
              <a:off x="5625400" y="2272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62" y="37"/>
                    <a:pt x="1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6" name="Google Shape;17386;p8"/>
            <p:cNvSpPr/>
            <p:nvPr/>
          </p:nvSpPr>
          <p:spPr>
            <a:xfrm>
              <a:off x="4823800" y="2269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9"/>
                  </a:moveTo>
                  <a:lnTo>
                    <a:pt x="536" y="239"/>
                  </a:lnTo>
                  <a:cubicBezTo>
                    <a:pt x="536" y="120"/>
                    <a:pt x="715" y="108"/>
                    <a:pt x="763" y="13"/>
                  </a:cubicBezTo>
                  <a:cubicBezTo>
                    <a:pt x="417" y="36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7" name="Google Shape;17387;p8"/>
            <p:cNvSpPr/>
            <p:nvPr/>
          </p:nvSpPr>
          <p:spPr>
            <a:xfrm>
              <a:off x="6720775" y="22664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13"/>
                  </a:cubicBezTo>
                  <a:cubicBezTo>
                    <a:pt x="417" y="36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8" name="Google Shape;17388;p8"/>
            <p:cNvSpPr/>
            <p:nvPr/>
          </p:nvSpPr>
          <p:spPr>
            <a:xfrm>
              <a:off x="6757075" y="2253975"/>
              <a:ext cx="17600" cy="16700"/>
            </a:xfrm>
            <a:custGeom>
              <a:avLst/>
              <a:gdLst/>
              <a:ahLst/>
              <a:cxnLst/>
              <a:rect l="l" t="t" r="r" b="b"/>
              <a:pathLst>
                <a:path w="704" h="668" extrusionOk="0">
                  <a:moveTo>
                    <a:pt x="394" y="632"/>
                  </a:moveTo>
                  <a:cubicBezTo>
                    <a:pt x="465" y="489"/>
                    <a:pt x="703" y="429"/>
                    <a:pt x="620" y="191"/>
                  </a:cubicBezTo>
                  <a:cubicBezTo>
                    <a:pt x="1" y="1"/>
                    <a:pt x="1" y="667"/>
                    <a:pt x="394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9" name="Google Shape;17389;p8"/>
            <p:cNvSpPr/>
            <p:nvPr/>
          </p:nvSpPr>
          <p:spPr>
            <a:xfrm>
              <a:off x="6685350" y="22644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0" name="Google Shape;17390;p8"/>
            <p:cNvSpPr/>
            <p:nvPr/>
          </p:nvSpPr>
          <p:spPr>
            <a:xfrm>
              <a:off x="7003250" y="22635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1" name="Google Shape;17391;p8"/>
            <p:cNvSpPr/>
            <p:nvPr/>
          </p:nvSpPr>
          <p:spPr>
            <a:xfrm>
              <a:off x="5239325" y="22587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0"/>
                  </a:moveTo>
                  <a:cubicBezTo>
                    <a:pt x="287" y="0"/>
                    <a:pt x="108" y="83"/>
                    <a:pt x="1" y="226"/>
                  </a:cubicBezTo>
                  <a:cubicBezTo>
                    <a:pt x="346" y="203"/>
                    <a:pt x="763" y="238"/>
                    <a:pt x="668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2" name="Google Shape;17392;p8"/>
            <p:cNvSpPr/>
            <p:nvPr/>
          </p:nvSpPr>
          <p:spPr>
            <a:xfrm>
              <a:off x="4742250" y="2260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3" name="Google Shape;17393;p8"/>
            <p:cNvSpPr/>
            <p:nvPr/>
          </p:nvSpPr>
          <p:spPr>
            <a:xfrm>
              <a:off x="3214975" y="2260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4" name="Google Shape;17394;p8"/>
            <p:cNvSpPr/>
            <p:nvPr/>
          </p:nvSpPr>
          <p:spPr>
            <a:xfrm>
              <a:off x="6592775" y="22554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38"/>
                    <a:pt x="382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5" name="Google Shape;17395;p8"/>
            <p:cNvSpPr/>
            <p:nvPr/>
          </p:nvSpPr>
          <p:spPr>
            <a:xfrm>
              <a:off x="5626000" y="2248025"/>
              <a:ext cx="51800" cy="13425"/>
            </a:xfrm>
            <a:custGeom>
              <a:avLst/>
              <a:gdLst/>
              <a:ahLst/>
              <a:cxnLst/>
              <a:rect l="l" t="t" r="r" b="b"/>
              <a:pathLst>
                <a:path w="2072" h="537" extrusionOk="0">
                  <a:moveTo>
                    <a:pt x="1286" y="536"/>
                  </a:moveTo>
                  <a:cubicBezTo>
                    <a:pt x="2072" y="1"/>
                    <a:pt x="0" y="382"/>
                    <a:pt x="1286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6" name="Google Shape;17396;p8"/>
            <p:cNvSpPr/>
            <p:nvPr/>
          </p:nvSpPr>
          <p:spPr>
            <a:xfrm>
              <a:off x="6638925" y="22519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1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7" name="Google Shape;17397;p8"/>
            <p:cNvSpPr/>
            <p:nvPr/>
          </p:nvSpPr>
          <p:spPr>
            <a:xfrm>
              <a:off x="4293975" y="2247125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8" name="Google Shape;17398;p8"/>
            <p:cNvSpPr/>
            <p:nvPr/>
          </p:nvSpPr>
          <p:spPr>
            <a:xfrm>
              <a:off x="280075" y="22495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79" y="155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9" name="Google Shape;17399;p8"/>
            <p:cNvSpPr/>
            <p:nvPr/>
          </p:nvSpPr>
          <p:spPr>
            <a:xfrm>
              <a:off x="1145675" y="2236125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715" y="441"/>
                  </a:moveTo>
                  <a:cubicBezTo>
                    <a:pt x="774" y="191"/>
                    <a:pt x="667" y="24"/>
                    <a:pt x="286" y="0"/>
                  </a:cubicBezTo>
                  <a:cubicBezTo>
                    <a:pt x="0" y="131"/>
                    <a:pt x="107" y="453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0" name="Google Shape;17400;p8"/>
            <p:cNvSpPr/>
            <p:nvPr/>
          </p:nvSpPr>
          <p:spPr>
            <a:xfrm>
              <a:off x="4489825" y="2226600"/>
              <a:ext cx="21475" cy="17875"/>
            </a:xfrm>
            <a:custGeom>
              <a:avLst/>
              <a:gdLst/>
              <a:ahLst/>
              <a:cxnLst/>
              <a:rect l="l" t="t" r="r" b="b"/>
              <a:pathLst>
                <a:path w="859" h="715" extrusionOk="0">
                  <a:moveTo>
                    <a:pt x="858" y="715"/>
                  </a:moveTo>
                  <a:lnTo>
                    <a:pt x="858" y="48"/>
                  </a:lnTo>
                  <a:cubicBezTo>
                    <a:pt x="60" y="0"/>
                    <a:pt x="203" y="465"/>
                    <a:pt x="1" y="7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1" name="Google Shape;17401;p8"/>
            <p:cNvSpPr/>
            <p:nvPr/>
          </p:nvSpPr>
          <p:spPr>
            <a:xfrm>
              <a:off x="3400700" y="2232250"/>
              <a:ext cx="31300" cy="16100"/>
            </a:xfrm>
            <a:custGeom>
              <a:avLst/>
              <a:gdLst/>
              <a:ahLst/>
              <a:cxnLst/>
              <a:rect l="l" t="t" r="r" b="b"/>
              <a:pathLst>
                <a:path w="1252" h="644" extrusionOk="0">
                  <a:moveTo>
                    <a:pt x="727" y="370"/>
                  </a:moveTo>
                  <a:cubicBezTo>
                    <a:pt x="1251" y="0"/>
                    <a:pt x="1" y="643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2" name="Google Shape;17402;p8"/>
            <p:cNvSpPr/>
            <p:nvPr/>
          </p:nvSpPr>
          <p:spPr>
            <a:xfrm>
              <a:off x="915575" y="222777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8"/>
                  </a:moveTo>
                  <a:cubicBezTo>
                    <a:pt x="632" y="251"/>
                    <a:pt x="1394" y="13"/>
                    <a:pt x="346" y="1"/>
                  </a:cubicBezTo>
                  <a:cubicBezTo>
                    <a:pt x="477" y="227"/>
                    <a:pt x="1" y="775"/>
                    <a:pt x="775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3" name="Google Shape;17403;p8"/>
            <p:cNvSpPr/>
            <p:nvPr/>
          </p:nvSpPr>
          <p:spPr>
            <a:xfrm>
              <a:off x="2693175" y="22382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7"/>
                    <a:pt x="441" y="72"/>
                    <a:pt x="334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4" name="Google Shape;17404;p8"/>
            <p:cNvSpPr/>
            <p:nvPr/>
          </p:nvSpPr>
          <p:spPr>
            <a:xfrm>
              <a:off x="802175" y="22382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5" name="Google Shape;17405;p8"/>
            <p:cNvSpPr/>
            <p:nvPr/>
          </p:nvSpPr>
          <p:spPr>
            <a:xfrm>
              <a:off x="3378100" y="22322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6" name="Google Shape;17406;p8"/>
            <p:cNvSpPr/>
            <p:nvPr/>
          </p:nvSpPr>
          <p:spPr>
            <a:xfrm>
              <a:off x="486650" y="2232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7" name="Google Shape;17407;p8"/>
            <p:cNvSpPr/>
            <p:nvPr/>
          </p:nvSpPr>
          <p:spPr>
            <a:xfrm>
              <a:off x="5002700" y="22295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31" y="143"/>
                  </a:moveTo>
                  <a:cubicBezTo>
                    <a:pt x="191" y="167"/>
                    <a:pt x="453" y="84"/>
                    <a:pt x="346" y="24"/>
                  </a:cubicBezTo>
                  <a:cubicBezTo>
                    <a:pt x="286" y="0"/>
                    <a:pt x="0" y="84"/>
                    <a:pt x="13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8" name="Google Shape;17408;p8"/>
            <p:cNvSpPr/>
            <p:nvPr/>
          </p:nvSpPr>
          <p:spPr>
            <a:xfrm>
              <a:off x="2896175" y="2221225"/>
              <a:ext cx="28300" cy="12250"/>
            </a:xfrm>
            <a:custGeom>
              <a:avLst/>
              <a:gdLst/>
              <a:ahLst/>
              <a:cxnLst/>
              <a:rect l="l" t="t" r="r" b="b"/>
              <a:pathLst>
                <a:path w="1132" h="490" extrusionOk="0">
                  <a:moveTo>
                    <a:pt x="48" y="144"/>
                  </a:moveTo>
                  <a:cubicBezTo>
                    <a:pt x="72" y="275"/>
                    <a:pt x="1" y="453"/>
                    <a:pt x="275" y="489"/>
                  </a:cubicBezTo>
                  <a:cubicBezTo>
                    <a:pt x="287" y="203"/>
                    <a:pt x="1120" y="322"/>
                    <a:pt x="1132" y="37"/>
                  </a:cubicBezTo>
                  <a:cubicBezTo>
                    <a:pt x="453" y="156"/>
                    <a:pt x="549" y="1"/>
                    <a:pt x="4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9" name="Google Shape;17409;p8"/>
            <p:cNvSpPr/>
            <p:nvPr/>
          </p:nvSpPr>
          <p:spPr>
            <a:xfrm>
              <a:off x="744125" y="2221825"/>
              <a:ext cx="25025" cy="11350"/>
            </a:xfrm>
            <a:custGeom>
              <a:avLst/>
              <a:gdLst/>
              <a:ahLst/>
              <a:cxnLst/>
              <a:rect l="l" t="t" r="r" b="b"/>
              <a:pathLst>
                <a:path w="1001" h="454" extrusionOk="0">
                  <a:moveTo>
                    <a:pt x="691" y="453"/>
                  </a:moveTo>
                  <a:cubicBezTo>
                    <a:pt x="751" y="298"/>
                    <a:pt x="1001" y="239"/>
                    <a:pt x="894" y="1"/>
                  </a:cubicBezTo>
                  <a:lnTo>
                    <a:pt x="24" y="1"/>
                  </a:lnTo>
                  <a:cubicBezTo>
                    <a:pt x="1" y="287"/>
                    <a:pt x="370" y="358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0" name="Google Shape;17410;p8"/>
            <p:cNvSpPr/>
            <p:nvPr/>
          </p:nvSpPr>
          <p:spPr>
            <a:xfrm>
              <a:off x="1978800" y="2221225"/>
              <a:ext cx="25625" cy="9275"/>
            </a:xfrm>
            <a:custGeom>
              <a:avLst/>
              <a:gdLst/>
              <a:ahLst/>
              <a:cxnLst/>
              <a:rect l="l" t="t" r="r" b="b"/>
              <a:pathLst>
                <a:path w="1025" h="371" extrusionOk="0">
                  <a:moveTo>
                    <a:pt x="429" y="370"/>
                  </a:moveTo>
                  <a:cubicBezTo>
                    <a:pt x="1025" y="191"/>
                    <a:pt x="96" y="1"/>
                    <a:pt x="1" y="251"/>
                  </a:cubicBezTo>
                  <a:cubicBezTo>
                    <a:pt x="215" y="251"/>
                    <a:pt x="251" y="334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1" name="Google Shape;17411;p8"/>
            <p:cNvSpPr/>
            <p:nvPr/>
          </p:nvSpPr>
          <p:spPr>
            <a:xfrm>
              <a:off x="1418925" y="2227475"/>
              <a:ext cx="11025" cy="3025"/>
            </a:xfrm>
            <a:custGeom>
              <a:avLst/>
              <a:gdLst/>
              <a:ahLst/>
              <a:cxnLst/>
              <a:rect l="l" t="t" r="r" b="b"/>
              <a:pathLst>
                <a:path w="441" h="121" extrusionOk="0">
                  <a:moveTo>
                    <a:pt x="0" y="120"/>
                  </a:moveTo>
                  <a:cubicBezTo>
                    <a:pt x="167" y="84"/>
                    <a:pt x="441" y="120"/>
                    <a:pt x="441" y="1"/>
                  </a:cubicBezTo>
                  <a:cubicBezTo>
                    <a:pt x="262" y="25"/>
                    <a:pt x="0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2" name="Google Shape;17412;p8"/>
            <p:cNvSpPr/>
            <p:nvPr/>
          </p:nvSpPr>
          <p:spPr>
            <a:xfrm>
              <a:off x="445275" y="2220350"/>
              <a:ext cx="7175" cy="11625"/>
            </a:xfrm>
            <a:custGeom>
              <a:avLst/>
              <a:gdLst/>
              <a:ahLst/>
              <a:cxnLst/>
              <a:rect l="l" t="t" r="r" b="b"/>
              <a:pathLst>
                <a:path w="287" h="465" extrusionOk="0">
                  <a:moveTo>
                    <a:pt x="36" y="179"/>
                  </a:moveTo>
                  <a:cubicBezTo>
                    <a:pt x="1" y="298"/>
                    <a:pt x="203" y="465"/>
                    <a:pt x="263" y="298"/>
                  </a:cubicBezTo>
                  <a:cubicBezTo>
                    <a:pt x="287" y="167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3" name="Google Shape;17413;p8"/>
            <p:cNvSpPr/>
            <p:nvPr/>
          </p:nvSpPr>
          <p:spPr>
            <a:xfrm>
              <a:off x="2807175" y="22242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3"/>
                    <a:pt x="120" y="143"/>
                  </a:cubicBezTo>
                  <a:cubicBezTo>
                    <a:pt x="179" y="155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4" name="Google Shape;17414;p8"/>
            <p:cNvSpPr/>
            <p:nvPr/>
          </p:nvSpPr>
          <p:spPr>
            <a:xfrm>
              <a:off x="6193025" y="22212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44"/>
                  </a:moveTo>
                  <a:cubicBezTo>
                    <a:pt x="179" y="180"/>
                    <a:pt x="453" y="84"/>
                    <a:pt x="346" y="25"/>
                  </a:cubicBezTo>
                  <a:cubicBezTo>
                    <a:pt x="274" y="1"/>
                    <a:pt x="0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5" name="Google Shape;17415;p8"/>
            <p:cNvSpPr/>
            <p:nvPr/>
          </p:nvSpPr>
          <p:spPr>
            <a:xfrm>
              <a:off x="4473750" y="2215275"/>
              <a:ext cx="25050" cy="9850"/>
            </a:xfrm>
            <a:custGeom>
              <a:avLst/>
              <a:gdLst/>
              <a:ahLst/>
              <a:cxnLst/>
              <a:rect l="l" t="t" r="r" b="b"/>
              <a:pathLst>
                <a:path w="1002" h="394" extrusionOk="0">
                  <a:moveTo>
                    <a:pt x="846" y="263"/>
                  </a:moveTo>
                  <a:cubicBezTo>
                    <a:pt x="1001" y="1"/>
                    <a:pt x="1" y="25"/>
                    <a:pt x="191" y="263"/>
                  </a:cubicBezTo>
                  <a:cubicBezTo>
                    <a:pt x="275" y="358"/>
                    <a:pt x="775" y="394"/>
                    <a:pt x="846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6" name="Google Shape;17416;p8"/>
            <p:cNvSpPr/>
            <p:nvPr/>
          </p:nvSpPr>
          <p:spPr>
            <a:xfrm>
              <a:off x="4418100" y="2207550"/>
              <a:ext cx="19075" cy="17275"/>
            </a:xfrm>
            <a:custGeom>
              <a:avLst/>
              <a:gdLst/>
              <a:ahLst/>
              <a:cxnLst/>
              <a:rect l="l" t="t" r="r" b="b"/>
              <a:pathLst>
                <a:path w="763" h="691" extrusionOk="0">
                  <a:moveTo>
                    <a:pt x="465" y="691"/>
                  </a:moveTo>
                  <a:cubicBezTo>
                    <a:pt x="381" y="488"/>
                    <a:pt x="762" y="0"/>
                    <a:pt x="36" y="131"/>
                  </a:cubicBezTo>
                  <a:cubicBezTo>
                    <a:pt x="0" y="405"/>
                    <a:pt x="0" y="679"/>
                    <a:pt x="465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7" name="Google Shape;17417;p8"/>
            <p:cNvSpPr/>
            <p:nvPr/>
          </p:nvSpPr>
          <p:spPr>
            <a:xfrm>
              <a:off x="6301675" y="22155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8" name="Google Shape;17418;p8"/>
            <p:cNvSpPr/>
            <p:nvPr/>
          </p:nvSpPr>
          <p:spPr>
            <a:xfrm>
              <a:off x="7111900" y="22099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1"/>
                  </a:moveTo>
                  <a:cubicBezTo>
                    <a:pt x="155" y="167"/>
                    <a:pt x="429" y="72"/>
                    <a:pt x="310" y="12"/>
                  </a:cubicBezTo>
                  <a:cubicBezTo>
                    <a:pt x="262" y="1"/>
                    <a:pt x="0" y="96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9" name="Google Shape;17419;p8"/>
            <p:cNvSpPr/>
            <p:nvPr/>
          </p:nvSpPr>
          <p:spPr>
            <a:xfrm>
              <a:off x="5856375" y="2206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0" name="Google Shape;17420;p8"/>
            <p:cNvSpPr/>
            <p:nvPr/>
          </p:nvSpPr>
          <p:spPr>
            <a:xfrm>
              <a:off x="1464750" y="22069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1" name="Google Shape;17421;p8"/>
            <p:cNvSpPr/>
            <p:nvPr/>
          </p:nvSpPr>
          <p:spPr>
            <a:xfrm>
              <a:off x="3739750" y="2198900"/>
              <a:ext cx="21450" cy="9275"/>
            </a:xfrm>
            <a:custGeom>
              <a:avLst/>
              <a:gdLst/>
              <a:ahLst/>
              <a:cxnLst/>
              <a:rect l="l" t="t" r="r" b="b"/>
              <a:pathLst>
                <a:path w="858" h="371" extrusionOk="0">
                  <a:moveTo>
                    <a:pt x="857" y="25"/>
                  </a:moveTo>
                  <a:cubicBezTo>
                    <a:pt x="369" y="1"/>
                    <a:pt x="48" y="61"/>
                    <a:pt x="0" y="251"/>
                  </a:cubicBezTo>
                  <a:cubicBezTo>
                    <a:pt x="417" y="215"/>
                    <a:pt x="476" y="370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2" name="Google Shape;17422;p8"/>
            <p:cNvSpPr/>
            <p:nvPr/>
          </p:nvSpPr>
          <p:spPr>
            <a:xfrm>
              <a:off x="3386125" y="22019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24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3" name="Google Shape;17423;p8"/>
            <p:cNvSpPr/>
            <p:nvPr/>
          </p:nvSpPr>
          <p:spPr>
            <a:xfrm>
              <a:off x="1503150" y="22042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4" name="Google Shape;17424;p8"/>
            <p:cNvSpPr/>
            <p:nvPr/>
          </p:nvSpPr>
          <p:spPr>
            <a:xfrm>
              <a:off x="658100" y="2195350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1" y="500"/>
                  </a:moveTo>
                  <a:cubicBezTo>
                    <a:pt x="382" y="512"/>
                    <a:pt x="679" y="464"/>
                    <a:pt x="870" y="381"/>
                  </a:cubicBezTo>
                  <a:cubicBezTo>
                    <a:pt x="941" y="83"/>
                    <a:pt x="572" y="0"/>
                    <a:pt x="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5" name="Google Shape;17425;p8"/>
            <p:cNvSpPr/>
            <p:nvPr/>
          </p:nvSpPr>
          <p:spPr>
            <a:xfrm>
              <a:off x="7293750" y="21989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6" name="Google Shape;17426;p8"/>
            <p:cNvSpPr/>
            <p:nvPr/>
          </p:nvSpPr>
          <p:spPr>
            <a:xfrm>
              <a:off x="2880700" y="2193850"/>
              <a:ext cx="32775" cy="14325"/>
            </a:xfrm>
            <a:custGeom>
              <a:avLst/>
              <a:gdLst/>
              <a:ahLst/>
              <a:cxnLst/>
              <a:rect l="l" t="t" r="r" b="b"/>
              <a:pathLst>
                <a:path w="1311" h="573" extrusionOk="0">
                  <a:moveTo>
                    <a:pt x="1310" y="1"/>
                  </a:moveTo>
                  <a:lnTo>
                    <a:pt x="215" y="1"/>
                  </a:lnTo>
                  <a:cubicBezTo>
                    <a:pt x="239" y="203"/>
                    <a:pt x="179" y="346"/>
                    <a:pt x="1" y="453"/>
                  </a:cubicBezTo>
                  <a:cubicBezTo>
                    <a:pt x="953" y="572"/>
                    <a:pt x="977" y="203"/>
                    <a:pt x="131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7" name="Google Shape;17427;p8"/>
            <p:cNvSpPr/>
            <p:nvPr/>
          </p:nvSpPr>
          <p:spPr>
            <a:xfrm>
              <a:off x="1804075" y="219950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27"/>
                  </a:moveTo>
                  <a:lnTo>
                    <a:pt x="679" y="1"/>
                  </a:lnTo>
                  <a:lnTo>
                    <a:pt x="25" y="1"/>
                  </a:lnTo>
                  <a:cubicBezTo>
                    <a:pt x="1" y="191"/>
                    <a:pt x="239" y="251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8" name="Google Shape;17428;p8"/>
            <p:cNvSpPr/>
            <p:nvPr/>
          </p:nvSpPr>
          <p:spPr>
            <a:xfrm>
              <a:off x="1745750" y="2187900"/>
              <a:ext cx="35725" cy="14900"/>
            </a:xfrm>
            <a:custGeom>
              <a:avLst/>
              <a:gdLst/>
              <a:ahLst/>
              <a:cxnLst/>
              <a:rect l="l" t="t" r="r" b="b"/>
              <a:pathLst>
                <a:path w="1429" h="596" extrusionOk="0">
                  <a:moveTo>
                    <a:pt x="405" y="572"/>
                  </a:moveTo>
                  <a:cubicBezTo>
                    <a:pt x="1429" y="596"/>
                    <a:pt x="976" y="48"/>
                    <a:pt x="405" y="0"/>
                  </a:cubicBezTo>
                  <a:cubicBezTo>
                    <a:pt x="0" y="227"/>
                    <a:pt x="536" y="215"/>
                    <a:pt x="405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9" name="Google Shape;17429;p8"/>
            <p:cNvSpPr/>
            <p:nvPr/>
          </p:nvSpPr>
          <p:spPr>
            <a:xfrm>
              <a:off x="3846900" y="21908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62" y="155"/>
                    <a:pt x="0" y="155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0" name="Google Shape;17430;p8"/>
            <p:cNvSpPr/>
            <p:nvPr/>
          </p:nvSpPr>
          <p:spPr>
            <a:xfrm>
              <a:off x="1674300" y="2196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7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1" name="Google Shape;17431;p8"/>
            <p:cNvSpPr/>
            <p:nvPr/>
          </p:nvSpPr>
          <p:spPr>
            <a:xfrm>
              <a:off x="1076900" y="2184025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8" y="501"/>
                  </a:moveTo>
                  <a:cubicBezTo>
                    <a:pt x="429" y="429"/>
                    <a:pt x="441" y="370"/>
                    <a:pt x="632" y="382"/>
                  </a:cubicBezTo>
                  <a:lnTo>
                    <a:pt x="632" y="155"/>
                  </a:lnTo>
                  <a:cubicBezTo>
                    <a:pt x="96" y="1"/>
                    <a:pt x="1" y="548"/>
                    <a:pt x="418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2" name="Google Shape;17432;p8"/>
            <p:cNvSpPr/>
            <p:nvPr/>
          </p:nvSpPr>
          <p:spPr>
            <a:xfrm>
              <a:off x="5763800" y="21902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3" name="Google Shape;17433;p8"/>
            <p:cNvSpPr/>
            <p:nvPr/>
          </p:nvSpPr>
          <p:spPr>
            <a:xfrm>
              <a:off x="5686125" y="2180450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7"/>
                  </a:moveTo>
                  <a:cubicBezTo>
                    <a:pt x="2048" y="1"/>
                    <a:pt x="0" y="382"/>
                    <a:pt x="1262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4" name="Google Shape;17434;p8"/>
            <p:cNvSpPr/>
            <p:nvPr/>
          </p:nvSpPr>
          <p:spPr>
            <a:xfrm>
              <a:off x="4820525" y="218552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1" y="179"/>
                    <a:pt x="667" y="0"/>
                  </a:cubicBezTo>
                  <a:lnTo>
                    <a:pt x="239" y="0"/>
                  </a:lnTo>
                  <a:cubicBezTo>
                    <a:pt x="1" y="155"/>
                    <a:pt x="1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5" name="Google Shape;17435;p8"/>
            <p:cNvSpPr/>
            <p:nvPr/>
          </p:nvSpPr>
          <p:spPr>
            <a:xfrm>
              <a:off x="337525" y="2184325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1" y="263"/>
                  </a:moveTo>
                  <a:cubicBezTo>
                    <a:pt x="227" y="263"/>
                    <a:pt x="251" y="358"/>
                    <a:pt x="429" y="382"/>
                  </a:cubicBezTo>
                  <a:cubicBezTo>
                    <a:pt x="1025" y="191"/>
                    <a:pt x="120" y="1"/>
                    <a:pt x="1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6" name="Google Shape;17436;p8"/>
            <p:cNvSpPr/>
            <p:nvPr/>
          </p:nvSpPr>
          <p:spPr>
            <a:xfrm>
              <a:off x="5905200" y="2187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19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7" name="Google Shape;17437;p8"/>
            <p:cNvSpPr/>
            <p:nvPr/>
          </p:nvSpPr>
          <p:spPr>
            <a:xfrm>
              <a:off x="4910725" y="2187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8" name="Google Shape;17438;p8"/>
            <p:cNvSpPr/>
            <p:nvPr/>
          </p:nvSpPr>
          <p:spPr>
            <a:xfrm>
              <a:off x="2209800" y="2187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1" y="24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67" y="179"/>
                    <a:pt x="429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9" name="Google Shape;17439;p8"/>
            <p:cNvSpPr/>
            <p:nvPr/>
          </p:nvSpPr>
          <p:spPr>
            <a:xfrm>
              <a:off x="5781375" y="21757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93"/>
                  </a:moveTo>
                  <a:cubicBezTo>
                    <a:pt x="1250" y="0"/>
                    <a:pt x="0" y="655"/>
                    <a:pt x="714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0" name="Google Shape;17440;p8"/>
            <p:cNvSpPr/>
            <p:nvPr/>
          </p:nvSpPr>
          <p:spPr>
            <a:xfrm>
              <a:off x="4071025" y="2181650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1" y="155"/>
                  </a:moveTo>
                  <a:cubicBezTo>
                    <a:pt x="441" y="36"/>
                    <a:pt x="48" y="0"/>
                    <a:pt x="1" y="155"/>
                  </a:cubicBezTo>
                  <a:cubicBezTo>
                    <a:pt x="251" y="131"/>
                    <a:pt x="334" y="310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1" name="Google Shape;17441;p8"/>
            <p:cNvSpPr/>
            <p:nvPr/>
          </p:nvSpPr>
          <p:spPr>
            <a:xfrm>
              <a:off x="3867425" y="21846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96" y="131"/>
                  </a:moveTo>
                  <a:cubicBezTo>
                    <a:pt x="156" y="167"/>
                    <a:pt x="430" y="72"/>
                    <a:pt x="322" y="12"/>
                  </a:cubicBezTo>
                  <a:cubicBezTo>
                    <a:pt x="263" y="0"/>
                    <a:pt x="1" y="96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2" name="Google Shape;17442;p8"/>
            <p:cNvSpPr/>
            <p:nvPr/>
          </p:nvSpPr>
          <p:spPr>
            <a:xfrm>
              <a:off x="397350" y="2185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51" y="24"/>
                    <a:pt x="1" y="0"/>
                    <a:pt x="1" y="119"/>
                  </a:cubicBezTo>
                  <a:cubicBezTo>
                    <a:pt x="168" y="84"/>
                    <a:pt x="418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3" name="Google Shape;17443;p8"/>
            <p:cNvSpPr/>
            <p:nvPr/>
          </p:nvSpPr>
          <p:spPr>
            <a:xfrm>
              <a:off x="6005200" y="217687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80"/>
                    <a:pt x="691" y="1"/>
                  </a:cubicBezTo>
                  <a:lnTo>
                    <a:pt x="251" y="1"/>
                  </a:lnTo>
                  <a:cubicBezTo>
                    <a:pt x="1" y="168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4" name="Google Shape;17444;p8"/>
            <p:cNvSpPr/>
            <p:nvPr/>
          </p:nvSpPr>
          <p:spPr>
            <a:xfrm>
              <a:off x="1937725" y="21816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5" name="Google Shape;17445;p8"/>
            <p:cNvSpPr/>
            <p:nvPr/>
          </p:nvSpPr>
          <p:spPr>
            <a:xfrm>
              <a:off x="1671625" y="21789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6" name="Google Shape;17446;p8"/>
            <p:cNvSpPr/>
            <p:nvPr/>
          </p:nvSpPr>
          <p:spPr>
            <a:xfrm>
              <a:off x="1391825" y="2175700"/>
              <a:ext cx="11050" cy="7450"/>
            </a:xfrm>
            <a:custGeom>
              <a:avLst/>
              <a:gdLst/>
              <a:ahLst/>
              <a:cxnLst/>
              <a:rect l="l" t="t" r="r" b="b"/>
              <a:pathLst>
                <a:path w="442" h="298" extrusionOk="0">
                  <a:moveTo>
                    <a:pt x="441" y="167"/>
                  </a:moveTo>
                  <a:cubicBezTo>
                    <a:pt x="191" y="179"/>
                    <a:pt x="96" y="0"/>
                    <a:pt x="1" y="167"/>
                  </a:cubicBezTo>
                  <a:cubicBezTo>
                    <a:pt x="1" y="274"/>
                    <a:pt x="382" y="298"/>
                    <a:pt x="441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7" name="Google Shape;17447;p8"/>
            <p:cNvSpPr/>
            <p:nvPr/>
          </p:nvSpPr>
          <p:spPr>
            <a:xfrm>
              <a:off x="3625450" y="21742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8" name="Google Shape;17448;p8"/>
            <p:cNvSpPr/>
            <p:nvPr/>
          </p:nvSpPr>
          <p:spPr>
            <a:xfrm>
              <a:off x="1446300" y="21742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9" name="Google Shape;17449;p8"/>
            <p:cNvSpPr/>
            <p:nvPr/>
          </p:nvSpPr>
          <p:spPr>
            <a:xfrm>
              <a:off x="6505575" y="2173900"/>
              <a:ext cx="16375" cy="3300"/>
            </a:xfrm>
            <a:custGeom>
              <a:avLst/>
              <a:gdLst/>
              <a:ahLst/>
              <a:cxnLst/>
              <a:rect l="l" t="t" r="r" b="b"/>
              <a:pathLst>
                <a:path w="655" h="132" extrusionOk="0">
                  <a:moveTo>
                    <a:pt x="655" y="13"/>
                  </a:moveTo>
                  <a:cubicBezTo>
                    <a:pt x="405" y="25"/>
                    <a:pt x="48" y="1"/>
                    <a:pt x="0" y="132"/>
                  </a:cubicBezTo>
                  <a:cubicBezTo>
                    <a:pt x="274" y="108"/>
                    <a:pt x="631" y="132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0" name="Google Shape;17450;p8"/>
            <p:cNvSpPr/>
            <p:nvPr/>
          </p:nvSpPr>
          <p:spPr>
            <a:xfrm>
              <a:off x="3772175" y="21709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1" y="132"/>
                  </a:moveTo>
                  <a:cubicBezTo>
                    <a:pt x="1" y="191"/>
                    <a:pt x="180" y="263"/>
                    <a:pt x="203" y="132"/>
                  </a:cubicBezTo>
                  <a:cubicBezTo>
                    <a:pt x="215" y="60"/>
                    <a:pt x="37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1" name="Google Shape;17451;p8"/>
            <p:cNvSpPr/>
            <p:nvPr/>
          </p:nvSpPr>
          <p:spPr>
            <a:xfrm>
              <a:off x="739675" y="2167075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67"/>
                  </a:moveTo>
                  <a:cubicBezTo>
                    <a:pt x="179" y="179"/>
                    <a:pt x="83" y="0"/>
                    <a:pt x="0" y="167"/>
                  </a:cubicBezTo>
                  <a:cubicBezTo>
                    <a:pt x="0" y="286"/>
                    <a:pt x="369" y="321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2" name="Google Shape;17452;p8"/>
            <p:cNvSpPr/>
            <p:nvPr/>
          </p:nvSpPr>
          <p:spPr>
            <a:xfrm>
              <a:off x="1174250" y="2165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20"/>
                  </a:moveTo>
                  <a:cubicBezTo>
                    <a:pt x="226" y="60"/>
                    <a:pt x="48" y="1"/>
                    <a:pt x="0" y="120"/>
                  </a:cubicBezTo>
                  <a:cubicBezTo>
                    <a:pt x="0" y="191"/>
                    <a:pt x="179" y="251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3" name="Google Shape;17453;p8"/>
            <p:cNvSpPr/>
            <p:nvPr/>
          </p:nvSpPr>
          <p:spPr>
            <a:xfrm>
              <a:off x="3032800" y="21623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1"/>
                    <a:pt x="1" y="131"/>
                  </a:cubicBezTo>
                  <a:cubicBezTo>
                    <a:pt x="13" y="191"/>
                    <a:pt x="191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4" name="Google Shape;17454;p8"/>
            <p:cNvSpPr/>
            <p:nvPr/>
          </p:nvSpPr>
          <p:spPr>
            <a:xfrm>
              <a:off x="6190650" y="215932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31"/>
                  </a:moveTo>
                  <a:cubicBezTo>
                    <a:pt x="393" y="0"/>
                    <a:pt x="203" y="60"/>
                    <a:pt x="12" y="131"/>
                  </a:cubicBezTo>
                  <a:cubicBezTo>
                    <a:pt x="0" y="250"/>
                    <a:pt x="381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5" name="Google Shape;17455;p8"/>
            <p:cNvSpPr/>
            <p:nvPr/>
          </p:nvSpPr>
          <p:spPr>
            <a:xfrm>
              <a:off x="3576625" y="21602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41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6" name="Google Shape;17456;p8"/>
            <p:cNvSpPr/>
            <p:nvPr/>
          </p:nvSpPr>
          <p:spPr>
            <a:xfrm>
              <a:off x="2437800" y="21620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3"/>
                  </a:moveTo>
                  <a:cubicBezTo>
                    <a:pt x="179" y="179"/>
                    <a:pt x="453" y="84"/>
                    <a:pt x="345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7" name="Google Shape;17457;p8"/>
            <p:cNvSpPr/>
            <p:nvPr/>
          </p:nvSpPr>
          <p:spPr>
            <a:xfrm>
              <a:off x="2217825" y="21596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119"/>
                  </a:moveTo>
                  <a:cubicBezTo>
                    <a:pt x="0" y="179"/>
                    <a:pt x="179" y="262"/>
                    <a:pt x="215" y="119"/>
                  </a:cubicBezTo>
                  <a:cubicBezTo>
                    <a:pt x="215" y="60"/>
                    <a:pt x="36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8" name="Google Shape;17458;p8"/>
            <p:cNvSpPr/>
            <p:nvPr/>
          </p:nvSpPr>
          <p:spPr>
            <a:xfrm>
              <a:off x="1717750" y="215932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215"/>
                    <a:pt x="180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9" name="Google Shape;17459;p8"/>
            <p:cNvSpPr/>
            <p:nvPr/>
          </p:nvSpPr>
          <p:spPr>
            <a:xfrm>
              <a:off x="647400" y="21626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0" name="Google Shape;17460;p8"/>
            <p:cNvSpPr/>
            <p:nvPr/>
          </p:nvSpPr>
          <p:spPr>
            <a:xfrm>
              <a:off x="5506025" y="21536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43"/>
                  </a:moveTo>
                  <a:cubicBezTo>
                    <a:pt x="382" y="0"/>
                    <a:pt x="191" y="60"/>
                    <a:pt x="1" y="143"/>
                  </a:cubicBezTo>
                  <a:cubicBezTo>
                    <a:pt x="1" y="262"/>
                    <a:pt x="370" y="286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1" name="Google Shape;17461;p8"/>
            <p:cNvSpPr/>
            <p:nvPr/>
          </p:nvSpPr>
          <p:spPr>
            <a:xfrm>
              <a:off x="5068475" y="21563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2" name="Google Shape;17462;p8"/>
            <p:cNvSpPr/>
            <p:nvPr/>
          </p:nvSpPr>
          <p:spPr>
            <a:xfrm>
              <a:off x="4185025" y="215157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1"/>
                  </a:moveTo>
                  <a:lnTo>
                    <a:pt x="227" y="1"/>
                  </a:lnTo>
                  <a:cubicBezTo>
                    <a:pt x="227" y="120"/>
                    <a:pt x="49" y="132"/>
                    <a:pt x="1" y="227"/>
                  </a:cubicBezTo>
                  <a:cubicBezTo>
                    <a:pt x="287" y="239"/>
                    <a:pt x="299" y="370"/>
                    <a:pt x="65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3" name="Google Shape;17463;p8"/>
            <p:cNvSpPr/>
            <p:nvPr/>
          </p:nvSpPr>
          <p:spPr>
            <a:xfrm>
              <a:off x="2427375" y="21512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5" y="96"/>
                    <a:pt x="762" y="13"/>
                  </a:cubicBezTo>
                  <a:cubicBezTo>
                    <a:pt x="417" y="25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4" name="Google Shape;17464;p8"/>
            <p:cNvSpPr/>
            <p:nvPr/>
          </p:nvSpPr>
          <p:spPr>
            <a:xfrm>
              <a:off x="5677175" y="21507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79"/>
                    <a:pt x="430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5" name="Google Shape;17465;p8"/>
            <p:cNvSpPr/>
            <p:nvPr/>
          </p:nvSpPr>
          <p:spPr>
            <a:xfrm>
              <a:off x="3764150" y="2140275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8"/>
                    <a:pt x="774" y="334"/>
                    <a:pt x="953" y="0"/>
                  </a:cubicBezTo>
                  <a:cubicBezTo>
                    <a:pt x="0" y="48"/>
                    <a:pt x="643" y="239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6" name="Google Shape;17466;p8"/>
            <p:cNvSpPr/>
            <p:nvPr/>
          </p:nvSpPr>
          <p:spPr>
            <a:xfrm>
              <a:off x="2214850" y="21507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7" name="Google Shape;17467;p8"/>
            <p:cNvSpPr/>
            <p:nvPr/>
          </p:nvSpPr>
          <p:spPr>
            <a:xfrm>
              <a:off x="1714775" y="21507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80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8" name="Google Shape;17468;p8"/>
            <p:cNvSpPr/>
            <p:nvPr/>
          </p:nvSpPr>
          <p:spPr>
            <a:xfrm>
              <a:off x="376825" y="2138200"/>
              <a:ext cx="36625" cy="19075"/>
            </a:xfrm>
            <a:custGeom>
              <a:avLst/>
              <a:gdLst/>
              <a:ahLst/>
              <a:cxnLst/>
              <a:rect l="l" t="t" r="r" b="b"/>
              <a:pathLst>
                <a:path w="1465" h="763" extrusionOk="0">
                  <a:moveTo>
                    <a:pt x="1465" y="429"/>
                  </a:moveTo>
                  <a:cubicBezTo>
                    <a:pt x="1048" y="381"/>
                    <a:pt x="1298" y="0"/>
                    <a:pt x="596" y="83"/>
                  </a:cubicBezTo>
                  <a:cubicBezTo>
                    <a:pt x="0" y="262"/>
                    <a:pt x="1131" y="762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9" name="Google Shape;17469;p8"/>
            <p:cNvSpPr/>
            <p:nvPr/>
          </p:nvSpPr>
          <p:spPr>
            <a:xfrm>
              <a:off x="7013950" y="21453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0" name="Google Shape;17470;p8"/>
            <p:cNvSpPr/>
            <p:nvPr/>
          </p:nvSpPr>
          <p:spPr>
            <a:xfrm>
              <a:off x="5837325" y="21459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1" name="Google Shape;17471;p8"/>
            <p:cNvSpPr/>
            <p:nvPr/>
          </p:nvSpPr>
          <p:spPr>
            <a:xfrm>
              <a:off x="3570375" y="2137300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15"/>
                    <a:pt x="239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2" name="Google Shape;17472;p8"/>
            <p:cNvSpPr/>
            <p:nvPr/>
          </p:nvSpPr>
          <p:spPr>
            <a:xfrm>
              <a:off x="2649725" y="2139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4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3" name="Google Shape;17473;p8"/>
            <p:cNvSpPr/>
            <p:nvPr/>
          </p:nvSpPr>
          <p:spPr>
            <a:xfrm>
              <a:off x="1334675" y="21396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4" name="Google Shape;17474;p8"/>
            <p:cNvSpPr/>
            <p:nvPr/>
          </p:nvSpPr>
          <p:spPr>
            <a:xfrm>
              <a:off x="443200" y="2139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5" name="Google Shape;17475;p8"/>
            <p:cNvSpPr/>
            <p:nvPr/>
          </p:nvSpPr>
          <p:spPr>
            <a:xfrm>
              <a:off x="3818325" y="21367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6" name="Google Shape;17476;p8"/>
            <p:cNvSpPr/>
            <p:nvPr/>
          </p:nvSpPr>
          <p:spPr>
            <a:xfrm>
              <a:off x="1935050" y="2131050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1" y="250"/>
                  </a:moveTo>
                  <a:cubicBezTo>
                    <a:pt x="298" y="405"/>
                    <a:pt x="810" y="405"/>
                    <a:pt x="882" y="131"/>
                  </a:cubicBezTo>
                  <a:cubicBezTo>
                    <a:pt x="584" y="0"/>
                    <a:pt x="60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7" name="Google Shape;17477;p8"/>
            <p:cNvSpPr/>
            <p:nvPr/>
          </p:nvSpPr>
          <p:spPr>
            <a:xfrm>
              <a:off x="6908300" y="213135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8"/>
                    <a:pt x="369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8" name="Google Shape;17478;p8"/>
            <p:cNvSpPr/>
            <p:nvPr/>
          </p:nvSpPr>
          <p:spPr>
            <a:xfrm>
              <a:off x="6359125" y="2131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3"/>
                  </a:moveTo>
                  <a:cubicBezTo>
                    <a:pt x="226" y="84"/>
                    <a:pt x="48" y="0"/>
                    <a:pt x="0" y="143"/>
                  </a:cubicBezTo>
                  <a:cubicBezTo>
                    <a:pt x="0" y="203"/>
                    <a:pt x="179" y="262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9" name="Google Shape;17479;p8"/>
            <p:cNvSpPr/>
            <p:nvPr/>
          </p:nvSpPr>
          <p:spPr>
            <a:xfrm>
              <a:off x="3864750" y="213195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0" name="Google Shape;17480;p8"/>
            <p:cNvSpPr/>
            <p:nvPr/>
          </p:nvSpPr>
          <p:spPr>
            <a:xfrm>
              <a:off x="1334675" y="21340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1" name="Google Shape;17481;p8"/>
            <p:cNvSpPr/>
            <p:nvPr/>
          </p:nvSpPr>
          <p:spPr>
            <a:xfrm>
              <a:off x="1309975" y="21319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3"/>
                    <a:pt x="0" y="214"/>
                  </a:cubicBezTo>
                  <a:cubicBezTo>
                    <a:pt x="346" y="214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2" name="Google Shape;17482;p8"/>
            <p:cNvSpPr/>
            <p:nvPr/>
          </p:nvSpPr>
          <p:spPr>
            <a:xfrm>
              <a:off x="378000" y="21340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22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80" y="167"/>
                    <a:pt x="453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3" name="Google Shape;17483;p8"/>
            <p:cNvSpPr/>
            <p:nvPr/>
          </p:nvSpPr>
          <p:spPr>
            <a:xfrm>
              <a:off x="7027650" y="2125400"/>
              <a:ext cx="21750" cy="10425"/>
            </a:xfrm>
            <a:custGeom>
              <a:avLst/>
              <a:gdLst/>
              <a:ahLst/>
              <a:cxnLst/>
              <a:rect l="l" t="t" r="r" b="b"/>
              <a:pathLst>
                <a:path w="870" h="417" extrusionOk="0">
                  <a:moveTo>
                    <a:pt x="870" y="381"/>
                  </a:moveTo>
                  <a:lnTo>
                    <a:pt x="870" y="36"/>
                  </a:lnTo>
                  <a:cubicBezTo>
                    <a:pt x="370" y="0"/>
                    <a:pt x="48" y="60"/>
                    <a:pt x="1" y="262"/>
                  </a:cubicBezTo>
                  <a:cubicBezTo>
                    <a:pt x="286" y="298"/>
                    <a:pt x="405" y="417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4" name="Google Shape;17484;p8"/>
            <p:cNvSpPr/>
            <p:nvPr/>
          </p:nvSpPr>
          <p:spPr>
            <a:xfrm>
              <a:off x="6532950" y="21283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0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5" name="Google Shape;17485;p8"/>
            <p:cNvSpPr/>
            <p:nvPr/>
          </p:nvSpPr>
          <p:spPr>
            <a:xfrm>
              <a:off x="6293625" y="2120625"/>
              <a:ext cx="23550" cy="14325"/>
            </a:xfrm>
            <a:custGeom>
              <a:avLst/>
              <a:gdLst/>
              <a:ahLst/>
              <a:cxnLst/>
              <a:rect l="l" t="t" r="r" b="b"/>
              <a:pathLst>
                <a:path w="942" h="573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775" y="286"/>
                    <a:pt x="941" y="179"/>
                    <a:pt x="429" y="1"/>
                  </a:cubicBezTo>
                  <a:cubicBezTo>
                    <a:pt x="596" y="310"/>
                    <a:pt x="1" y="227"/>
                    <a:pt x="1" y="453"/>
                  </a:cubicBezTo>
                  <a:cubicBezTo>
                    <a:pt x="144" y="465"/>
                    <a:pt x="263" y="465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6" name="Google Shape;17486;p8"/>
            <p:cNvSpPr/>
            <p:nvPr/>
          </p:nvSpPr>
          <p:spPr>
            <a:xfrm>
              <a:off x="6239150" y="21259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203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7" name="Google Shape;17487;p8"/>
            <p:cNvSpPr/>
            <p:nvPr/>
          </p:nvSpPr>
          <p:spPr>
            <a:xfrm>
              <a:off x="3617400" y="2118850"/>
              <a:ext cx="46475" cy="13125"/>
            </a:xfrm>
            <a:custGeom>
              <a:avLst/>
              <a:gdLst/>
              <a:ahLst/>
              <a:cxnLst/>
              <a:rect l="l" t="t" r="r" b="b"/>
              <a:pathLst>
                <a:path w="1859" h="525" extrusionOk="0">
                  <a:moveTo>
                    <a:pt x="751" y="524"/>
                  </a:moveTo>
                  <a:cubicBezTo>
                    <a:pt x="1858" y="72"/>
                    <a:pt x="1" y="0"/>
                    <a:pt x="751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8" name="Google Shape;17488;p8"/>
            <p:cNvSpPr/>
            <p:nvPr/>
          </p:nvSpPr>
          <p:spPr>
            <a:xfrm>
              <a:off x="3886200" y="21262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9" name="Google Shape;17489;p8"/>
            <p:cNvSpPr/>
            <p:nvPr/>
          </p:nvSpPr>
          <p:spPr>
            <a:xfrm>
              <a:off x="3462625" y="21233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8"/>
            <p:cNvSpPr/>
            <p:nvPr/>
          </p:nvSpPr>
          <p:spPr>
            <a:xfrm>
              <a:off x="2658050" y="212300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8"/>
            <p:cNvSpPr/>
            <p:nvPr/>
          </p:nvSpPr>
          <p:spPr>
            <a:xfrm>
              <a:off x="1309975" y="2120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2" name="Google Shape;17492;p8"/>
            <p:cNvSpPr/>
            <p:nvPr/>
          </p:nvSpPr>
          <p:spPr>
            <a:xfrm>
              <a:off x="7179750" y="2111700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1" y="358"/>
                  </a:moveTo>
                  <a:cubicBezTo>
                    <a:pt x="882" y="751"/>
                    <a:pt x="513" y="0"/>
                    <a:pt x="1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3" name="Google Shape;17493;p8"/>
            <p:cNvSpPr/>
            <p:nvPr/>
          </p:nvSpPr>
          <p:spPr>
            <a:xfrm>
              <a:off x="5380725" y="21173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191"/>
                    <a:pt x="191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4" name="Google Shape;17494;p8"/>
            <p:cNvSpPr/>
            <p:nvPr/>
          </p:nvSpPr>
          <p:spPr>
            <a:xfrm>
              <a:off x="7155350" y="21170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44"/>
                  </a:moveTo>
                  <a:cubicBezTo>
                    <a:pt x="167" y="179"/>
                    <a:pt x="429" y="84"/>
                    <a:pt x="322" y="25"/>
                  </a:cubicBezTo>
                  <a:cubicBezTo>
                    <a:pt x="262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5" name="Google Shape;17495;p8"/>
            <p:cNvSpPr/>
            <p:nvPr/>
          </p:nvSpPr>
          <p:spPr>
            <a:xfrm>
              <a:off x="1970475" y="2117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67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8"/>
            <p:cNvSpPr/>
            <p:nvPr/>
          </p:nvSpPr>
          <p:spPr>
            <a:xfrm>
              <a:off x="1120075" y="2117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79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8"/>
            <p:cNvSpPr/>
            <p:nvPr/>
          </p:nvSpPr>
          <p:spPr>
            <a:xfrm>
              <a:off x="872425" y="2117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34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8"/>
            <p:cNvSpPr/>
            <p:nvPr/>
          </p:nvSpPr>
          <p:spPr>
            <a:xfrm>
              <a:off x="7261300" y="2109625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0"/>
                  </a:moveTo>
                  <a:cubicBezTo>
                    <a:pt x="287" y="0"/>
                    <a:pt x="108" y="83"/>
                    <a:pt x="1" y="214"/>
                  </a:cubicBezTo>
                  <a:cubicBezTo>
                    <a:pt x="346" y="203"/>
                    <a:pt x="751" y="238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8"/>
            <p:cNvSpPr/>
            <p:nvPr/>
          </p:nvSpPr>
          <p:spPr>
            <a:xfrm>
              <a:off x="7166350" y="21090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8"/>
                  </a:moveTo>
                  <a:cubicBezTo>
                    <a:pt x="537" y="119"/>
                    <a:pt x="715" y="107"/>
                    <a:pt x="763" y="24"/>
                  </a:cubicBezTo>
                  <a:cubicBezTo>
                    <a:pt x="418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8"/>
            <p:cNvSpPr/>
            <p:nvPr/>
          </p:nvSpPr>
          <p:spPr>
            <a:xfrm>
              <a:off x="2527375" y="2103950"/>
              <a:ext cx="11050" cy="11050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442" y="1"/>
                  </a:moveTo>
                  <a:lnTo>
                    <a:pt x="1" y="1"/>
                  </a:lnTo>
                  <a:lnTo>
                    <a:pt x="1" y="441"/>
                  </a:lnTo>
                  <a:lnTo>
                    <a:pt x="442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8"/>
            <p:cNvSpPr/>
            <p:nvPr/>
          </p:nvSpPr>
          <p:spPr>
            <a:xfrm>
              <a:off x="5562875" y="21087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84"/>
                    <a:pt x="108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8"/>
            <p:cNvSpPr/>
            <p:nvPr/>
          </p:nvSpPr>
          <p:spPr>
            <a:xfrm>
              <a:off x="6734175" y="2106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83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8"/>
            <p:cNvSpPr/>
            <p:nvPr/>
          </p:nvSpPr>
          <p:spPr>
            <a:xfrm>
              <a:off x="5391725" y="21060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6" y="24"/>
                  </a:moveTo>
                  <a:cubicBezTo>
                    <a:pt x="406" y="36"/>
                    <a:pt x="48" y="0"/>
                    <a:pt x="1" y="143"/>
                  </a:cubicBezTo>
                  <a:cubicBezTo>
                    <a:pt x="251" y="107"/>
                    <a:pt x="620" y="155"/>
                    <a:pt x="656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8"/>
            <p:cNvSpPr/>
            <p:nvPr/>
          </p:nvSpPr>
          <p:spPr>
            <a:xfrm>
              <a:off x="7222925" y="21006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24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8"/>
            <p:cNvSpPr/>
            <p:nvPr/>
          </p:nvSpPr>
          <p:spPr>
            <a:xfrm>
              <a:off x="7102950" y="2100975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80" y="227"/>
                  </a:moveTo>
                  <a:lnTo>
                    <a:pt x="680" y="1"/>
                  </a:lnTo>
                  <a:lnTo>
                    <a:pt x="25" y="1"/>
                  </a:lnTo>
                  <a:cubicBezTo>
                    <a:pt x="1" y="191"/>
                    <a:pt x="251" y="263"/>
                    <a:pt x="680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8"/>
            <p:cNvSpPr/>
            <p:nvPr/>
          </p:nvSpPr>
          <p:spPr>
            <a:xfrm>
              <a:off x="1346575" y="2087600"/>
              <a:ext cx="28900" cy="16375"/>
            </a:xfrm>
            <a:custGeom>
              <a:avLst/>
              <a:gdLst/>
              <a:ahLst/>
              <a:cxnLst/>
              <a:rect l="l" t="t" r="r" b="b"/>
              <a:pathLst>
                <a:path w="1156" h="655" extrusionOk="0">
                  <a:moveTo>
                    <a:pt x="941" y="655"/>
                  </a:moveTo>
                  <a:cubicBezTo>
                    <a:pt x="1156" y="0"/>
                    <a:pt x="1" y="595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8"/>
            <p:cNvSpPr/>
            <p:nvPr/>
          </p:nvSpPr>
          <p:spPr>
            <a:xfrm>
              <a:off x="6685050" y="2089675"/>
              <a:ext cx="23825" cy="11325"/>
            </a:xfrm>
            <a:custGeom>
              <a:avLst/>
              <a:gdLst/>
              <a:ahLst/>
              <a:cxnLst/>
              <a:rect l="l" t="t" r="r" b="b"/>
              <a:pathLst>
                <a:path w="953" h="453" extrusionOk="0">
                  <a:moveTo>
                    <a:pt x="655" y="0"/>
                  </a:moveTo>
                  <a:cubicBezTo>
                    <a:pt x="846" y="358"/>
                    <a:pt x="84" y="239"/>
                    <a:pt x="0" y="453"/>
                  </a:cubicBezTo>
                  <a:lnTo>
                    <a:pt x="858" y="453"/>
                  </a:lnTo>
                  <a:cubicBezTo>
                    <a:pt x="834" y="286"/>
                    <a:pt x="953" y="36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8"/>
            <p:cNvSpPr/>
            <p:nvPr/>
          </p:nvSpPr>
          <p:spPr>
            <a:xfrm>
              <a:off x="5402450" y="2098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79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8"/>
            <p:cNvSpPr/>
            <p:nvPr/>
          </p:nvSpPr>
          <p:spPr>
            <a:xfrm>
              <a:off x="4247550" y="20971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8"/>
            <p:cNvSpPr/>
            <p:nvPr/>
          </p:nvSpPr>
          <p:spPr>
            <a:xfrm>
              <a:off x="1930000" y="2092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0" y="346"/>
                  </a:moveTo>
                  <a:lnTo>
                    <a:pt x="429" y="346"/>
                  </a:lnTo>
                  <a:cubicBezTo>
                    <a:pt x="441" y="191"/>
                    <a:pt x="715" y="191"/>
                    <a:pt x="655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8"/>
            <p:cNvSpPr/>
            <p:nvPr/>
          </p:nvSpPr>
          <p:spPr>
            <a:xfrm>
              <a:off x="7149700" y="20947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19" y="132"/>
                  </a:moveTo>
                  <a:cubicBezTo>
                    <a:pt x="179" y="156"/>
                    <a:pt x="453" y="72"/>
                    <a:pt x="345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8"/>
            <p:cNvSpPr/>
            <p:nvPr/>
          </p:nvSpPr>
          <p:spPr>
            <a:xfrm>
              <a:off x="5674500" y="208520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13"/>
                  </a:moveTo>
                  <a:cubicBezTo>
                    <a:pt x="441" y="441"/>
                    <a:pt x="465" y="382"/>
                    <a:pt x="656" y="394"/>
                  </a:cubicBezTo>
                  <a:lnTo>
                    <a:pt x="656" y="167"/>
                  </a:lnTo>
                  <a:cubicBezTo>
                    <a:pt x="120" y="1"/>
                    <a:pt x="1" y="560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3" name="Google Shape;17513;p8"/>
            <p:cNvSpPr/>
            <p:nvPr/>
          </p:nvSpPr>
          <p:spPr>
            <a:xfrm>
              <a:off x="5043775" y="20923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27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4" name="Google Shape;17514;p8"/>
            <p:cNvSpPr/>
            <p:nvPr/>
          </p:nvSpPr>
          <p:spPr>
            <a:xfrm>
              <a:off x="6407925" y="2084325"/>
              <a:ext cx="26825" cy="17275"/>
            </a:xfrm>
            <a:custGeom>
              <a:avLst/>
              <a:gdLst/>
              <a:ahLst/>
              <a:cxnLst/>
              <a:rect l="l" t="t" r="r" b="b"/>
              <a:pathLst>
                <a:path w="1073" h="691" extrusionOk="0">
                  <a:moveTo>
                    <a:pt x="1" y="95"/>
                  </a:moveTo>
                  <a:lnTo>
                    <a:pt x="1" y="322"/>
                  </a:lnTo>
                  <a:cubicBezTo>
                    <a:pt x="394" y="691"/>
                    <a:pt x="1072" y="0"/>
                    <a:pt x="1" y="9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8"/>
            <p:cNvSpPr/>
            <p:nvPr/>
          </p:nvSpPr>
          <p:spPr>
            <a:xfrm>
              <a:off x="5372675" y="20917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8"/>
            <p:cNvSpPr/>
            <p:nvPr/>
          </p:nvSpPr>
          <p:spPr>
            <a:xfrm>
              <a:off x="3650150" y="2072700"/>
              <a:ext cx="29775" cy="27425"/>
            </a:xfrm>
            <a:custGeom>
              <a:avLst/>
              <a:gdLst/>
              <a:ahLst/>
              <a:cxnLst/>
              <a:rect l="l" t="t" r="r" b="b"/>
              <a:pathLst>
                <a:path w="1191" h="1097" extrusionOk="0">
                  <a:moveTo>
                    <a:pt x="1191" y="679"/>
                  </a:moveTo>
                  <a:lnTo>
                    <a:pt x="1191" y="465"/>
                  </a:lnTo>
                  <a:cubicBezTo>
                    <a:pt x="310" y="1"/>
                    <a:pt x="0" y="1096"/>
                    <a:pt x="119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8"/>
            <p:cNvSpPr/>
            <p:nvPr/>
          </p:nvSpPr>
          <p:spPr>
            <a:xfrm>
              <a:off x="7368475" y="2081350"/>
              <a:ext cx="17875" cy="8350"/>
            </a:xfrm>
            <a:custGeom>
              <a:avLst/>
              <a:gdLst/>
              <a:ahLst/>
              <a:cxnLst/>
              <a:rect l="l" t="t" r="r" b="b"/>
              <a:pathLst>
                <a:path w="715" h="334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74" y="143"/>
                    <a:pt x="0" y="143"/>
                    <a:pt x="60" y="333"/>
                  </a:cubicBezTo>
                  <a:lnTo>
                    <a:pt x="715" y="33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8"/>
            <p:cNvSpPr/>
            <p:nvPr/>
          </p:nvSpPr>
          <p:spPr>
            <a:xfrm>
              <a:off x="255675" y="20834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8"/>
            <p:cNvSpPr/>
            <p:nvPr/>
          </p:nvSpPr>
          <p:spPr>
            <a:xfrm>
              <a:off x="7087175" y="20807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8"/>
            <p:cNvSpPr/>
            <p:nvPr/>
          </p:nvSpPr>
          <p:spPr>
            <a:xfrm>
              <a:off x="6810375" y="2072700"/>
              <a:ext cx="31275" cy="17600"/>
            </a:xfrm>
            <a:custGeom>
              <a:avLst/>
              <a:gdLst/>
              <a:ahLst/>
              <a:cxnLst/>
              <a:rect l="l" t="t" r="r" b="b"/>
              <a:pathLst>
                <a:path w="1251" h="704" extrusionOk="0">
                  <a:moveTo>
                    <a:pt x="1072" y="560"/>
                  </a:moveTo>
                  <a:cubicBezTo>
                    <a:pt x="1250" y="179"/>
                    <a:pt x="857" y="72"/>
                    <a:pt x="417" y="1"/>
                  </a:cubicBezTo>
                  <a:cubicBezTo>
                    <a:pt x="0" y="227"/>
                    <a:pt x="191" y="703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8"/>
            <p:cNvSpPr/>
            <p:nvPr/>
          </p:nvSpPr>
          <p:spPr>
            <a:xfrm>
              <a:off x="4714875" y="20834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79" y="167"/>
                    <a:pt x="452" y="72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8"/>
            <p:cNvSpPr/>
            <p:nvPr/>
          </p:nvSpPr>
          <p:spPr>
            <a:xfrm>
              <a:off x="791150" y="20834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8"/>
            <p:cNvSpPr/>
            <p:nvPr/>
          </p:nvSpPr>
          <p:spPr>
            <a:xfrm>
              <a:off x="7147000" y="20813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83"/>
                    <a:pt x="442" y="95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8"/>
            <p:cNvSpPr/>
            <p:nvPr/>
          </p:nvSpPr>
          <p:spPr>
            <a:xfrm>
              <a:off x="5299450" y="205902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2"/>
                  </a:moveTo>
                  <a:cubicBezTo>
                    <a:pt x="1668" y="833"/>
                    <a:pt x="25" y="0"/>
                    <a:pt x="1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8"/>
            <p:cNvSpPr/>
            <p:nvPr/>
          </p:nvSpPr>
          <p:spPr>
            <a:xfrm>
              <a:off x="774775" y="2080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80" y="179"/>
                    <a:pt x="442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6" name="Google Shape;17526;p8"/>
            <p:cNvSpPr/>
            <p:nvPr/>
          </p:nvSpPr>
          <p:spPr>
            <a:xfrm>
              <a:off x="2782775" y="20727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20"/>
                  </a:moveTo>
                  <a:cubicBezTo>
                    <a:pt x="227" y="60"/>
                    <a:pt x="48" y="1"/>
                    <a:pt x="1" y="120"/>
                  </a:cubicBezTo>
                  <a:cubicBezTo>
                    <a:pt x="12" y="179"/>
                    <a:pt x="191" y="239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8"/>
            <p:cNvSpPr/>
            <p:nvPr/>
          </p:nvSpPr>
          <p:spPr>
            <a:xfrm>
              <a:off x="5739700" y="20670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429" y="346"/>
                  </a:lnTo>
                  <a:cubicBezTo>
                    <a:pt x="441" y="191"/>
                    <a:pt x="715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8"/>
            <p:cNvSpPr/>
            <p:nvPr/>
          </p:nvSpPr>
          <p:spPr>
            <a:xfrm>
              <a:off x="5489650" y="206705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6" y="120"/>
                  </a:moveTo>
                  <a:cubicBezTo>
                    <a:pt x="430" y="120"/>
                    <a:pt x="394" y="36"/>
                    <a:pt x="215" y="1"/>
                  </a:cubicBezTo>
                  <a:cubicBezTo>
                    <a:pt x="215" y="120"/>
                    <a:pt x="37" y="131"/>
                    <a:pt x="1" y="227"/>
                  </a:cubicBezTo>
                  <a:cubicBezTo>
                    <a:pt x="215" y="227"/>
                    <a:pt x="251" y="310"/>
                    <a:pt x="430" y="334"/>
                  </a:cubicBezTo>
                  <a:cubicBezTo>
                    <a:pt x="430" y="227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8"/>
            <p:cNvSpPr/>
            <p:nvPr/>
          </p:nvSpPr>
          <p:spPr>
            <a:xfrm>
              <a:off x="3095325" y="2071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43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8"/>
            <p:cNvSpPr/>
            <p:nvPr/>
          </p:nvSpPr>
          <p:spPr>
            <a:xfrm>
              <a:off x="1989525" y="2069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1" name="Google Shape;17531;p8"/>
            <p:cNvSpPr/>
            <p:nvPr/>
          </p:nvSpPr>
          <p:spPr>
            <a:xfrm>
              <a:off x="6649925" y="20694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5"/>
                  </a:moveTo>
                  <a:cubicBezTo>
                    <a:pt x="274" y="1"/>
                    <a:pt x="1" y="84"/>
                    <a:pt x="108" y="144"/>
                  </a:cubicBezTo>
                  <a:cubicBezTo>
                    <a:pt x="167" y="156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2" name="Google Shape;17532;p8"/>
            <p:cNvSpPr/>
            <p:nvPr/>
          </p:nvSpPr>
          <p:spPr>
            <a:xfrm>
              <a:off x="459575" y="206942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8"/>
            <p:cNvSpPr/>
            <p:nvPr/>
          </p:nvSpPr>
          <p:spPr>
            <a:xfrm>
              <a:off x="5612000" y="20664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8"/>
            <p:cNvSpPr/>
            <p:nvPr/>
          </p:nvSpPr>
          <p:spPr>
            <a:xfrm>
              <a:off x="5405425" y="20611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19"/>
                    <a:pt x="715" y="108"/>
                    <a:pt x="763" y="12"/>
                  </a:cubicBezTo>
                  <a:cubicBezTo>
                    <a:pt x="417" y="36"/>
                    <a:pt x="1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5" name="Google Shape;17535;p8"/>
            <p:cNvSpPr/>
            <p:nvPr/>
          </p:nvSpPr>
          <p:spPr>
            <a:xfrm>
              <a:off x="5000325" y="20581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6" name="Google Shape;17536;p8"/>
            <p:cNvSpPr/>
            <p:nvPr/>
          </p:nvSpPr>
          <p:spPr>
            <a:xfrm>
              <a:off x="4603550" y="2056025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7" name="Google Shape;17537;p8"/>
            <p:cNvSpPr/>
            <p:nvPr/>
          </p:nvSpPr>
          <p:spPr>
            <a:xfrm>
              <a:off x="1927025" y="2057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43"/>
                  </a:moveTo>
                  <a:cubicBezTo>
                    <a:pt x="179" y="179"/>
                    <a:pt x="441" y="84"/>
                    <a:pt x="345" y="24"/>
                  </a:cubicBezTo>
                  <a:cubicBezTo>
                    <a:pt x="262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8" name="Google Shape;17538;p8"/>
            <p:cNvSpPr/>
            <p:nvPr/>
          </p:nvSpPr>
          <p:spPr>
            <a:xfrm>
              <a:off x="684600" y="205305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15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9" name="Google Shape;17539;p8"/>
            <p:cNvSpPr/>
            <p:nvPr/>
          </p:nvSpPr>
          <p:spPr>
            <a:xfrm>
              <a:off x="4366900" y="20495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0" name="Google Shape;17540;p8"/>
            <p:cNvSpPr/>
            <p:nvPr/>
          </p:nvSpPr>
          <p:spPr>
            <a:xfrm>
              <a:off x="1802600" y="2044725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96" y="227"/>
                  </a:moveTo>
                  <a:cubicBezTo>
                    <a:pt x="381" y="227"/>
                    <a:pt x="393" y="370"/>
                    <a:pt x="750" y="346"/>
                  </a:cubicBezTo>
                  <a:cubicBezTo>
                    <a:pt x="1072" y="60"/>
                    <a:pt x="0" y="1"/>
                    <a:pt x="96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1" name="Google Shape;17541;p8"/>
            <p:cNvSpPr/>
            <p:nvPr/>
          </p:nvSpPr>
          <p:spPr>
            <a:xfrm>
              <a:off x="3932325" y="20465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6"/>
                  </a:moveTo>
                  <a:cubicBezTo>
                    <a:pt x="179" y="180"/>
                    <a:pt x="453" y="96"/>
                    <a:pt x="334" y="37"/>
                  </a:cubicBezTo>
                  <a:cubicBezTo>
                    <a:pt x="274" y="1"/>
                    <a:pt x="0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8"/>
            <p:cNvSpPr/>
            <p:nvPr/>
          </p:nvSpPr>
          <p:spPr>
            <a:xfrm>
              <a:off x="3440600" y="204412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81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8"/>
            <p:cNvSpPr/>
            <p:nvPr/>
          </p:nvSpPr>
          <p:spPr>
            <a:xfrm>
              <a:off x="1212650" y="2044725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1"/>
                  </a:moveTo>
                  <a:cubicBezTo>
                    <a:pt x="262" y="36"/>
                    <a:pt x="0" y="1"/>
                    <a:pt x="0" y="108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4" name="Google Shape;17544;p8"/>
            <p:cNvSpPr/>
            <p:nvPr/>
          </p:nvSpPr>
          <p:spPr>
            <a:xfrm>
              <a:off x="800375" y="2036100"/>
              <a:ext cx="21475" cy="11325"/>
            </a:xfrm>
            <a:custGeom>
              <a:avLst/>
              <a:gdLst/>
              <a:ahLst/>
              <a:cxnLst/>
              <a:rect l="l" t="t" r="r" b="b"/>
              <a:pathLst>
                <a:path w="859" h="453" extrusionOk="0">
                  <a:moveTo>
                    <a:pt x="608" y="453"/>
                  </a:moveTo>
                  <a:cubicBezTo>
                    <a:pt x="739" y="453"/>
                    <a:pt x="858" y="429"/>
                    <a:pt x="822" y="346"/>
                  </a:cubicBezTo>
                  <a:cubicBezTo>
                    <a:pt x="453" y="346"/>
                    <a:pt x="691" y="36"/>
                    <a:pt x="382" y="0"/>
                  </a:cubicBezTo>
                  <a:cubicBezTo>
                    <a:pt x="1" y="226"/>
                    <a:pt x="549" y="226"/>
                    <a:pt x="15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5" name="Google Shape;17545;p8"/>
            <p:cNvSpPr/>
            <p:nvPr/>
          </p:nvSpPr>
          <p:spPr>
            <a:xfrm>
              <a:off x="3761175" y="2038175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3"/>
                  </a:moveTo>
                  <a:cubicBezTo>
                    <a:pt x="441" y="24"/>
                    <a:pt x="48" y="1"/>
                    <a:pt x="0" y="143"/>
                  </a:cubicBezTo>
                  <a:cubicBezTo>
                    <a:pt x="262" y="132"/>
                    <a:pt x="346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6" name="Google Shape;17546;p8"/>
            <p:cNvSpPr/>
            <p:nvPr/>
          </p:nvSpPr>
          <p:spPr>
            <a:xfrm>
              <a:off x="889675" y="203372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9" y="191"/>
                    <a:pt x="703" y="12"/>
                    <a:pt x="310" y="0"/>
                  </a:cubicBezTo>
                  <a:cubicBezTo>
                    <a:pt x="239" y="143"/>
                    <a:pt x="1" y="202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7" name="Google Shape;17547;p8"/>
            <p:cNvSpPr/>
            <p:nvPr/>
          </p:nvSpPr>
          <p:spPr>
            <a:xfrm>
              <a:off x="3846600" y="2028050"/>
              <a:ext cx="28900" cy="18475"/>
            </a:xfrm>
            <a:custGeom>
              <a:avLst/>
              <a:gdLst/>
              <a:ahLst/>
              <a:cxnLst/>
              <a:rect l="l" t="t" r="r" b="b"/>
              <a:pathLst>
                <a:path w="1156" h="739" extrusionOk="0">
                  <a:moveTo>
                    <a:pt x="1155" y="203"/>
                  </a:moveTo>
                  <a:cubicBezTo>
                    <a:pt x="453" y="275"/>
                    <a:pt x="489" y="1"/>
                    <a:pt x="72" y="203"/>
                  </a:cubicBezTo>
                  <a:cubicBezTo>
                    <a:pt x="0" y="739"/>
                    <a:pt x="1072" y="525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8" name="Google Shape;17548;p8"/>
            <p:cNvSpPr/>
            <p:nvPr/>
          </p:nvSpPr>
          <p:spPr>
            <a:xfrm>
              <a:off x="1157875" y="2035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9" name="Google Shape;17549;p8"/>
            <p:cNvSpPr/>
            <p:nvPr/>
          </p:nvSpPr>
          <p:spPr>
            <a:xfrm>
              <a:off x="4799400" y="203072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"/>
                  </a:moveTo>
                  <a:lnTo>
                    <a:pt x="0" y="1"/>
                  </a:lnTo>
                  <a:lnTo>
                    <a:pt x="0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0" name="Google Shape;17550;p8"/>
            <p:cNvSpPr/>
            <p:nvPr/>
          </p:nvSpPr>
          <p:spPr>
            <a:xfrm>
              <a:off x="3923400" y="2030725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77" y="334"/>
                  </a:moveTo>
                  <a:lnTo>
                    <a:pt x="477" y="120"/>
                  </a:lnTo>
                  <a:cubicBezTo>
                    <a:pt x="262" y="120"/>
                    <a:pt x="215" y="25"/>
                    <a:pt x="48" y="1"/>
                  </a:cubicBezTo>
                  <a:cubicBezTo>
                    <a:pt x="60" y="168"/>
                    <a:pt x="0" y="382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1" name="Google Shape;17551;p8"/>
            <p:cNvSpPr/>
            <p:nvPr/>
          </p:nvSpPr>
          <p:spPr>
            <a:xfrm>
              <a:off x="878075" y="20325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2" name="Google Shape;17552;p8"/>
            <p:cNvSpPr/>
            <p:nvPr/>
          </p:nvSpPr>
          <p:spPr>
            <a:xfrm>
              <a:off x="7174100" y="2027175"/>
              <a:ext cx="11025" cy="6850"/>
            </a:xfrm>
            <a:custGeom>
              <a:avLst/>
              <a:gdLst/>
              <a:ahLst/>
              <a:cxnLst/>
              <a:rect l="l" t="t" r="r" b="b"/>
              <a:pathLst>
                <a:path w="441" h="274" extrusionOk="0">
                  <a:moveTo>
                    <a:pt x="441" y="143"/>
                  </a:moveTo>
                  <a:cubicBezTo>
                    <a:pt x="393" y="0"/>
                    <a:pt x="203" y="60"/>
                    <a:pt x="0" y="143"/>
                  </a:cubicBezTo>
                  <a:cubicBezTo>
                    <a:pt x="12" y="238"/>
                    <a:pt x="393" y="274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3" name="Google Shape;17553;p8"/>
            <p:cNvSpPr/>
            <p:nvPr/>
          </p:nvSpPr>
          <p:spPr>
            <a:xfrm>
              <a:off x="7345550" y="2024200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4" name="Google Shape;17554;p8"/>
            <p:cNvSpPr/>
            <p:nvPr/>
          </p:nvSpPr>
          <p:spPr>
            <a:xfrm>
              <a:off x="7280350" y="2024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36"/>
                  </a:moveTo>
                  <a:cubicBezTo>
                    <a:pt x="263" y="0"/>
                    <a:pt x="1" y="95"/>
                    <a:pt x="108" y="155"/>
                  </a:cubicBezTo>
                  <a:cubicBezTo>
                    <a:pt x="168" y="167"/>
                    <a:pt x="430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5" name="Google Shape;17555;p8"/>
            <p:cNvSpPr/>
            <p:nvPr/>
          </p:nvSpPr>
          <p:spPr>
            <a:xfrm>
              <a:off x="7009800" y="2013175"/>
              <a:ext cx="17875" cy="11925"/>
            </a:xfrm>
            <a:custGeom>
              <a:avLst/>
              <a:gdLst/>
              <a:ahLst/>
              <a:cxnLst/>
              <a:rect l="l" t="t" r="r" b="b"/>
              <a:pathLst>
                <a:path w="715" h="477" extrusionOk="0">
                  <a:moveTo>
                    <a:pt x="715" y="477"/>
                  </a:moveTo>
                  <a:lnTo>
                    <a:pt x="715" y="24"/>
                  </a:lnTo>
                  <a:cubicBezTo>
                    <a:pt x="131" y="0"/>
                    <a:pt x="0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6" name="Google Shape;17556;p8"/>
            <p:cNvSpPr/>
            <p:nvPr/>
          </p:nvSpPr>
          <p:spPr>
            <a:xfrm>
              <a:off x="1595425" y="20212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7" name="Google Shape;17557;p8"/>
            <p:cNvSpPr/>
            <p:nvPr/>
          </p:nvSpPr>
          <p:spPr>
            <a:xfrm>
              <a:off x="1576375" y="2007825"/>
              <a:ext cx="18475" cy="14300"/>
            </a:xfrm>
            <a:custGeom>
              <a:avLst/>
              <a:gdLst/>
              <a:ahLst/>
              <a:cxnLst/>
              <a:rect l="l" t="t" r="r" b="b"/>
              <a:pathLst>
                <a:path w="739" h="572" extrusionOk="0">
                  <a:moveTo>
                    <a:pt x="1" y="119"/>
                  </a:moveTo>
                  <a:lnTo>
                    <a:pt x="1" y="572"/>
                  </a:lnTo>
                  <a:lnTo>
                    <a:pt x="655" y="572"/>
                  </a:lnTo>
                  <a:cubicBezTo>
                    <a:pt x="715" y="274"/>
                    <a:pt x="739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8" name="Google Shape;17558;p8"/>
            <p:cNvSpPr/>
            <p:nvPr/>
          </p:nvSpPr>
          <p:spPr>
            <a:xfrm>
              <a:off x="6609450" y="2007825"/>
              <a:ext cx="20850" cy="13400"/>
            </a:xfrm>
            <a:custGeom>
              <a:avLst/>
              <a:gdLst/>
              <a:ahLst/>
              <a:cxnLst/>
              <a:rect l="l" t="t" r="r" b="b"/>
              <a:pathLst>
                <a:path w="834" h="536" extrusionOk="0">
                  <a:moveTo>
                    <a:pt x="215" y="0"/>
                  </a:moveTo>
                  <a:cubicBezTo>
                    <a:pt x="227" y="203"/>
                    <a:pt x="167" y="357"/>
                    <a:pt x="0" y="453"/>
                  </a:cubicBezTo>
                  <a:cubicBezTo>
                    <a:pt x="727" y="536"/>
                    <a:pt x="834" y="36"/>
                    <a:pt x="2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9" name="Google Shape;17559;p8"/>
            <p:cNvSpPr/>
            <p:nvPr/>
          </p:nvSpPr>
          <p:spPr>
            <a:xfrm>
              <a:off x="3283125" y="201317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30" y="131"/>
                  </a:moveTo>
                  <a:cubicBezTo>
                    <a:pt x="430" y="12"/>
                    <a:pt x="60" y="0"/>
                    <a:pt x="1" y="131"/>
                  </a:cubicBezTo>
                  <a:cubicBezTo>
                    <a:pt x="239" y="120"/>
                    <a:pt x="334" y="298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0" name="Google Shape;17560;p8"/>
            <p:cNvSpPr/>
            <p:nvPr/>
          </p:nvSpPr>
          <p:spPr>
            <a:xfrm>
              <a:off x="1416225" y="2015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1" name="Google Shape;17561;p8"/>
            <p:cNvSpPr/>
            <p:nvPr/>
          </p:nvSpPr>
          <p:spPr>
            <a:xfrm>
              <a:off x="641425" y="20131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3" y="191"/>
                    <a:pt x="191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2" name="Google Shape;17562;p8"/>
            <p:cNvSpPr/>
            <p:nvPr/>
          </p:nvSpPr>
          <p:spPr>
            <a:xfrm>
              <a:off x="413725" y="2009900"/>
              <a:ext cx="21750" cy="10150"/>
            </a:xfrm>
            <a:custGeom>
              <a:avLst/>
              <a:gdLst/>
              <a:ahLst/>
              <a:cxnLst/>
              <a:rect l="l" t="t" r="r" b="b"/>
              <a:pathLst>
                <a:path w="870" h="406" extrusionOk="0">
                  <a:moveTo>
                    <a:pt x="870" y="143"/>
                  </a:moveTo>
                  <a:cubicBezTo>
                    <a:pt x="572" y="1"/>
                    <a:pt x="60" y="1"/>
                    <a:pt x="1" y="251"/>
                  </a:cubicBezTo>
                  <a:cubicBezTo>
                    <a:pt x="286" y="405"/>
                    <a:pt x="810" y="405"/>
                    <a:pt x="87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3" name="Google Shape;17563;p8"/>
            <p:cNvSpPr/>
            <p:nvPr/>
          </p:nvSpPr>
          <p:spPr>
            <a:xfrm>
              <a:off x="3464700" y="199947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1" y="679"/>
                  </a:moveTo>
                  <a:cubicBezTo>
                    <a:pt x="1168" y="1"/>
                    <a:pt x="1" y="608"/>
                    <a:pt x="100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4" name="Google Shape;17564;p8"/>
            <p:cNvSpPr/>
            <p:nvPr/>
          </p:nvSpPr>
          <p:spPr>
            <a:xfrm>
              <a:off x="878975" y="2008400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72" y="203"/>
                  </a:moveTo>
                  <a:cubicBezTo>
                    <a:pt x="357" y="203"/>
                    <a:pt x="369" y="358"/>
                    <a:pt x="726" y="311"/>
                  </a:cubicBezTo>
                  <a:cubicBezTo>
                    <a:pt x="1072" y="37"/>
                    <a:pt x="0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5" name="Google Shape;17565;p8"/>
            <p:cNvSpPr/>
            <p:nvPr/>
          </p:nvSpPr>
          <p:spPr>
            <a:xfrm>
              <a:off x="5693550" y="2010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6" name="Google Shape;17566;p8"/>
            <p:cNvSpPr/>
            <p:nvPr/>
          </p:nvSpPr>
          <p:spPr>
            <a:xfrm>
              <a:off x="4922025" y="200245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751" y="441"/>
                  </a:moveTo>
                  <a:cubicBezTo>
                    <a:pt x="810" y="191"/>
                    <a:pt x="691" y="13"/>
                    <a:pt x="322" y="1"/>
                  </a:cubicBezTo>
                  <a:cubicBezTo>
                    <a:pt x="239" y="144"/>
                    <a:pt x="1" y="203"/>
                    <a:pt x="9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7" name="Google Shape;17567;p8"/>
            <p:cNvSpPr/>
            <p:nvPr/>
          </p:nvSpPr>
          <p:spPr>
            <a:xfrm>
              <a:off x="2498525" y="1998600"/>
              <a:ext cx="31275" cy="16375"/>
            </a:xfrm>
            <a:custGeom>
              <a:avLst/>
              <a:gdLst/>
              <a:ahLst/>
              <a:cxnLst/>
              <a:rect l="l" t="t" r="r" b="b"/>
              <a:pathLst>
                <a:path w="1251" h="655" extrusionOk="0">
                  <a:moveTo>
                    <a:pt x="726" y="369"/>
                  </a:moveTo>
                  <a:cubicBezTo>
                    <a:pt x="1250" y="0"/>
                    <a:pt x="0" y="655"/>
                    <a:pt x="726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8" name="Google Shape;17568;p8"/>
            <p:cNvSpPr/>
            <p:nvPr/>
          </p:nvSpPr>
          <p:spPr>
            <a:xfrm>
              <a:off x="1918075" y="19994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34"/>
                  </a:moveTo>
                  <a:lnTo>
                    <a:pt x="477" y="120"/>
                  </a:lnTo>
                  <a:cubicBezTo>
                    <a:pt x="251" y="120"/>
                    <a:pt x="227" y="25"/>
                    <a:pt x="49" y="1"/>
                  </a:cubicBezTo>
                  <a:cubicBezTo>
                    <a:pt x="60" y="191"/>
                    <a:pt x="1" y="394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9" name="Google Shape;17569;p8"/>
            <p:cNvSpPr/>
            <p:nvPr/>
          </p:nvSpPr>
          <p:spPr>
            <a:xfrm>
              <a:off x="1707050" y="20051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429" y="0"/>
                  </a:moveTo>
                  <a:cubicBezTo>
                    <a:pt x="274" y="36"/>
                    <a:pt x="0" y="0"/>
                    <a:pt x="0" y="131"/>
                  </a:cubicBezTo>
                  <a:cubicBezTo>
                    <a:pt x="167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0" name="Google Shape;17570;p8"/>
            <p:cNvSpPr/>
            <p:nvPr/>
          </p:nvSpPr>
          <p:spPr>
            <a:xfrm>
              <a:off x="3356350" y="20015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1" name="Google Shape;17571;p8"/>
            <p:cNvSpPr/>
            <p:nvPr/>
          </p:nvSpPr>
          <p:spPr>
            <a:xfrm>
              <a:off x="834625" y="20015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2" name="Google Shape;17572;p8"/>
            <p:cNvSpPr/>
            <p:nvPr/>
          </p:nvSpPr>
          <p:spPr>
            <a:xfrm>
              <a:off x="5712300" y="19968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3" name="Google Shape;17573;p8"/>
            <p:cNvSpPr/>
            <p:nvPr/>
          </p:nvSpPr>
          <p:spPr>
            <a:xfrm>
              <a:off x="2690800" y="19941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4" name="Google Shape;17574;p8"/>
            <p:cNvSpPr/>
            <p:nvPr/>
          </p:nvSpPr>
          <p:spPr>
            <a:xfrm>
              <a:off x="1846350" y="19911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7"/>
                  </a:moveTo>
                  <a:cubicBezTo>
                    <a:pt x="358" y="227"/>
                    <a:pt x="370" y="370"/>
                    <a:pt x="727" y="346"/>
                  </a:cubicBezTo>
                  <a:cubicBezTo>
                    <a:pt x="1072" y="60"/>
                    <a:pt x="0" y="0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5" name="Google Shape;17575;p8"/>
            <p:cNvSpPr/>
            <p:nvPr/>
          </p:nvSpPr>
          <p:spPr>
            <a:xfrm>
              <a:off x="2677100" y="19935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55"/>
                    <a:pt x="429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6" name="Google Shape;17576;p8"/>
            <p:cNvSpPr/>
            <p:nvPr/>
          </p:nvSpPr>
          <p:spPr>
            <a:xfrm>
              <a:off x="1957075" y="1994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20"/>
                  </a:cubicBezTo>
                  <a:cubicBezTo>
                    <a:pt x="167" y="72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7" name="Google Shape;17577;p8"/>
            <p:cNvSpPr/>
            <p:nvPr/>
          </p:nvSpPr>
          <p:spPr>
            <a:xfrm>
              <a:off x="1842475" y="2681125"/>
              <a:ext cx="40225" cy="16675"/>
            </a:xfrm>
            <a:custGeom>
              <a:avLst/>
              <a:gdLst/>
              <a:ahLst/>
              <a:cxnLst/>
              <a:rect l="l" t="t" r="r" b="b"/>
              <a:pathLst>
                <a:path w="1609" h="667" extrusionOk="0">
                  <a:moveTo>
                    <a:pt x="227" y="667"/>
                  </a:moveTo>
                  <a:cubicBezTo>
                    <a:pt x="1608" y="595"/>
                    <a:pt x="239" y="0"/>
                    <a:pt x="1" y="322"/>
                  </a:cubicBezTo>
                  <a:cubicBezTo>
                    <a:pt x="275" y="333"/>
                    <a:pt x="251" y="500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8" name="Google Shape;17578;p8"/>
            <p:cNvSpPr/>
            <p:nvPr/>
          </p:nvSpPr>
          <p:spPr>
            <a:xfrm>
              <a:off x="7125575" y="2382575"/>
              <a:ext cx="27125" cy="11325"/>
            </a:xfrm>
            <a:custGeom>
              <a:avLst/>
              <a:gdLst/>
              <a:ahLst/>
              <a:cxnLst/>
              <a:rect l="l" t="t" r="r" b="b"/>
              <a:pathLst>
                <a:path w="1085" h="453" extrusionOk="0">
                  <a:moveTo>
                    <a:pt x="1084" y="453"/>
                  </a:moveTo>
                  <a:cubicBezTo>
                    <a:pt x="1013" y="155"/>
                    <a:pt x="525" y="60"/>
                    <a:pt x="1" y="0"/>
                  </a:cubicBezTo>
                  <a:cubicBezTo>
                    <a:pt x="84" y="286"/>
                    <a:pt x="667" y="310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9" name="Google Shape;17579;p8"/>
            <p:cNvSpPr/>
            <p:nvPr/>
          </p:nvSpPr>
          <p:spPr>
            <a:xfrm>
              <a:off x="7380375" y="2148600"/>
              <a:ext cx="29500" cy="16700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239" y="560"/>
                  </a:moveTo>
                  <a:cubicBezTo>
                    <a:pt x="905" y="668"/>
                    <a:pt x="1179" y="13"/>
                    <a:pt x="893" y="1"/>
                  </a:cubicBezTo>
                  <a:cubicBezTo>
                    <a:pt x="703" y="203"/>
                    <a:pt x="0" y="144"/>
                    <a:pt x="23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0" name="Google Shape;17580;p8"/>
            <p:cNvSpPr/>
            <p:nvPr/>
          </p:nvSpPr>
          <p:spPr>
            <a:xfrm>
              <a:off x="858425" y="2074200"/>
              <a:ext cx="28000" cy="10725"/>
            </a:xfrm>
            <a:custGeom>
              <a:avLst/>
              <a:gdLst/>
              <a:ahLst/>
              <a:cxnLst/>
              <a:rect l="l" t="t" r="r" b="b"/>
              <a:pathLst>
                <a:path w="1120" h="429" extrusionOk="0">
                  <a:moveTo>
                    <a:pt x="465" y="405"/>
                  </a:moveTo>
                  <a:cubicBezTo>
                    <a:pt x="548" y="203"/>
                    <a:pt x="739" y="429"/>
                    <a:pt x="1120" y="405"/>
                  </a:cubicBezTo>
                  <a:lnTo>
                    <a:pt x="1120" y="60"/>
                  </a:lnTo>
                  <a:cubicBezTo>
                    <a:pt x="703" y="0"/>
                    <a:pt x="1" y="357"/>
                    <a:pt x="465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1" name="Google Shape;17581;p8"/>
            <p:cNvSpPr/>
            <p:nvPr/>
          </p:nvSpPr>
          <p:spPr>
            <a:xfrm>
              <a:off x="837600" y="2008700"/>
              <a:ext cx="29775" cy="11350"/>
            </a:xfrm>
            <a:custGeom>
              <a:avLst/>
              <a:gdLst/>
              <a:ahLst/>
              <a:cxnLst/>
              <a:rect l="l" t="t" r="r" b="b"/>
              <a:pathLst>
                <a:path w="1191" h="454" extrusionOk="0">
                  <a:moveTo>
                    <a:pt x="1084" y="310"/>
                  </a:moveTo>
                  <a:cubicBezTo>
                    <a:pt x="655" y="310"/>
                    <a:pt x="798" y="1"/>
                    <a:pt x="203" y="84"/>
                  </a:cubicBezTo>
                  <a:cubicBezTo>
                    <a:pt x="0" y="358"/>
                    <a:pt x="1191" y="453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2" name="Google Shape;17582;p8"/>
            <p:cNvSpPr/>
            <p:nvPr/>
          </p:nvSpPr>
          <p:spPr>
            <a:xfrm>
              <a:off x="7044325" y="3747025"/>
              <a:ext cx="11025" cy="7150"/>
            </a:xfrm>
            <a:custGeom>
              <a:avLst/>
              <a:gdLst/>
              <a:ahLst/>
              <a:cxnLst/>
              <a:rect l="l" t="t" r="r" b="b"/>
              <a:pathLst>
                <a:path w="441" h="286" extrusionOk="0">
                  <a:moveTo>
                    <a:pt x="441" y="131"/>
                  </a:moveTo>
                  <a:cubicBezTo>
                    <a:pt x="393" y="0"/>
                    <a:pt x="203" y="60"/>
                    <a:pt x="0" y="131"/>
                  </a:cubicBezTo>
                  <a:cubicBezTo>
                    <a:pt x="0" y="250"/>
                    <a:pt x="381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3" name="Google Shape;17583;p8"/>
            <p:cNvSpPr/>
            <p:nvPr/>
          </p:nvSpPr>
          <p:spPr>
            <a:xfrm>
              <a:off x="6568675" y="37497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0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4" name="Google Shape;17584;p8"/>
            <p:cNvSpPr/>
            <p:nvPr/>
          </p:nvSpPr>
          <p:spPr>
            <a:xfrm>
              <a:off x="2760750" y="3747325"/>
              <a:ext cx="17300" cy="6850"/>
            </a:xfrm>
            <a:custGeom>
              <a:avLst/>
              <a:gdLst/>
              <a:ahLst/>
              <a:cxnLst/>
              <a:rect l="l" t="t" r="r" b="b"/>
              <a:pathLst>
                <a:path w="692" h="274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191"/>
                    <a:pt x="251" y="274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5" name="Google Shape;17585;p8"/>
            <p:cNvSpPr/>
            <p:nvPr/>
          </p:nvSpPr>
          <p:spPr>
            <a:xfrm>
              <a:off x="288725" y="374732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0"/>
                  </a:moveTo>
                  <a:cubicBezTo>
                    <a:pt x="286" y="0"/>
                    <a:pt x="95" y="95"/>
                    <a:pt x="0" y="226"/>
                  </a:cubicBezTo>
                  <a:cubicBezTo>
                    <a:pt x="345" y="226"/>
                    <a:pt x="762" y="250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6" name="Google Shape;17586;p8"/>
            <p:cNvSpPr/>
            <p:nvPr/>
          </p:nvSpPr>
          <p:spPr>
            <a:xfrm>
              <a:off x="2307425" y="37467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31" y="143"/>
                  </a:cubicBezTo>
                  <a:cubicBezTo>
                    <a:pt x="191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7" name="Google Shape;17587;p8"/>
            <p:cNvSpPr/>
            <p:nvPr/>
          </p:nvSpPr>
          <p:spPr>
            <a:xfrm>
              <a:off x="5639075" y="374405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80" y="167"/>
                    <a:pt x="453" y="72"/>
                    <a:pt x="346" y="12"/>
                  </a:cubicBezTo>
                  <a:cubicBezTo>
                    <a:pt x="275" y="0"/>
                    <a:pt x="1" y="84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8" name="Google Shape;17588;p8"/>
            <p:cNvSpPr/>
            <p:nvPr/>
          </p:nvSpPr>
          <p:spPr>
            <a:xfrm>
              <a:off x="4302300" y="37440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9" name="Google Shape;17589;p8"/>
            <p:cNvSpPr/>
            <p:nvPr/>
          </p:nvSpPr>
          <p:spPr>
            <a:xfrm>
              <a:off x="1641850" y="3730650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656" y="0"/>
                  </a:moveTo>
                  <a:cubicBezTo>
                    <a:pt x="465" y="191"/>
                    <a:pt x="144" y="322"/>
                    <a:pt x="1" y="560"/>
                  </a:cubicBezTo>
                  <a:cubicBezTo>
                    <a:pt x="453" y="548"/>
                    <a:pt x="127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0" name="Google Shape;17590;p8"/>
            <p:cNvSpPr/>
            <p:nvPr/>
          </p:nvSpPr>
          <p:spPr>
            <a:xfrm>
              <a:off x="1514475" y="37410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3"/>
                    <a:pt x="321" y="24"/>
                  </a:cubicBezTo>
                  <a:cubicBezTo>
                    <a:pt x="262" y="0"/>
                    <a:pt x="0" y="83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1" name="Google Shape;17591;p8"/>
            <p:cNvSpPr/>
            <p:nvPr/>
          </p:nvSpPr>
          <p:spPr>
            <a:xfrm>
              <a:off x="1057850" y="37383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32"/>
                  </a:moveTo>
                  <a:cubicBezTo>
                    <a:pt x="168" y="168"/>
                    <a:pt x="429" y="72"/>
                    <a:pt x="310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2" name="Google Shape;17592;p8"/>
            <p:cNvSpPr/>
            <p:nvPr/>
          </p:nvSpPr>
          <p:spPr>
            <a:xfrm>
              <a:off x="2356825" y="37354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80"/>
                    <a:pt x="429" y="96"/>
                    <a:pt x="322" y="37"/>
                  </a:cubicBezTo>
                  <a:cubicBezTo>
                    <a:pt x="263" y="1"/>
                    <a:pt x="1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3" name="Google Shape;17593;p8"/>
            <p:cNvSpPr/>
            <p:nvPr/>
          </p:nvSpPr>
          <p:spPr>
            <a:xfrm>
              <a:off x="2462800" y="37306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4" name="Google Shape;17594;p8"/>
            <p:cNvSpPr/>
            <p:nvPr/>
          </p:nvSpPr>
          <p:spPr>
            <a:xfrm>
              <a:off x="5375650" y="37273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5" name="Google Shape;17595;p8"/>
            <p:cNvSpPr/>
            <p:nvPr/>
          </p:nvSpPr>
          <p:spPr>
            <a:xfrm>
              <a:off x="3533175" y="3727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6" name="Google Shape;17596;p8"/>
            <p:cNvSpPr/>
            <p:nvPr/>
          </p:nvSpPr>
          <p:spPr>
            <a:xfrm>
              <a:off x="622975" y="37297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7" name="Google Shape;17597;p8"/>
            <p:cNvSpPr/>
            <p:nvPr/>
          </p:nvSpPr>
          <p:spPr>
            <a:xfrm>
              <a:off x="4522575" y="37220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405" y="36"/>
                    <a:pt x="227" y="0"/>
                  </a:cubicBezTo>
                  <a:cubicBezTo>
                    <a:pt x="227" y="119"/>
                    <a:pt x="48" y="131"/>
                    <a:pt x="1" y="226"/>
                  </a:cubicBezTo>
                  <a:cubicBezTo>
                    <a:pt x="227" y="226"/>
                    <a:pt x="251" y="310"/>
                    <a:pt x="429" y="345"/>
                  </a:cubicBezTo>
                  <a:cubicBezTo>
                    <a:pt x="429" y="226"/>
                    <a:pt x="608" y="214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8" name="Google Shape;17598;p8"/>
            <p:cNvSpPr/>
            <p:nvPr/>
          </p:nvSpPr>
          <p:spPr>
            <a:xfrm>
              <a:off x="4024300" y="3721725"/>
              <a:ext cx="26525" cy="16400"/>
            </a:xfrm>
            <a:custGeom>
              <a:avLst/>
              <a:gdLst/>
              <a:ahLst/>
              <a:cxnLst/>
              <a:rect l="l" t="t" r="r" b="b"/>
              <a:pathLst>
                <a:path w="1061" h="656" extrusionOk="0">
                  <a:moveTo>
                    <a:pt x="1013" y="238"/>
                  </a:moveTo>
                  <a:cubicBezTo>
                    <a:pt x="1060" y="167"/>
                    <a:pt x="691" y="0"/>
                    <a:pt x="584" y="12"/>
                  </a:cubicBezTo>
                  <a:cubicBezTo>
                    <a:pt x="1" y="107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9" name="Google Shape;17599;p8"/>
            <p:cNvSpPr/>
            <p:nvPr/>
          </p:nvSpPr>
          <p:spPr>
            <a:xfrm>
              <a:off x="528025" y="3713075"/>
              <a:ext cx="31575" cy="15225"/>
            </a:xfrm>
            <a:custGeom>
              <a:avLst/>
              <a:gdLst/>
              <a:ahLst/>
              <a:cxnLst/>
              <a:rect l="l" t="t" r="r" b="b"/>
              <a:pathLst>
                <a:path w="1263" h="609" extrusionOk="0">
                  <a:moveTo>
                    <a:pt x="858" y="477"/>
                  </a:moveTo>
                  <a:cubicBezTo>
                    <a:pt x="1263" y="108"/>
                    <a:pt x="84" y="1"/>
                    <a:pt x="1" y="251"/>
                  </a:cubicBezTo>
                  <a:cubicBezTo>
                    <a:pt x="346" y="299"/>
                    <a:pt x="179" y="608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0" name="Google Shape;17600;p8"/>
            <p:cNvSpPr/>
            <p:nvPr/>
          </p:nvSpPr>
          <p:spPr>
            <a:xfrm>
              <a:off x="848600" y="3702375"/>
              <a:ext cx="39625" cy="18175"/>
            </a:xfrm>
            <a:custGeom>
              <a:avLst/>
              <a:gdLst/>
              <a:ahLst/>
              <a:cxnLst/>
              <a:rect l="l" t="t" r="r" b="b"/>
              <a:pathLst>
                <a:path w="1585" h="727" extrusionOk="0">
                  <a:moveTo>
                    <a:pt x="1299" y="679"/>
                  </a:moveTo>
                  <a:cubicBezTo>
                    <a:pt x="1477" y="548"/>
                    <a:pt x="1584" y="381"/>
                    <a:pt x="1525" y="119"/>
                  </a:cubicBezTo>
                  <a:cubicBezTo>
                    <a:pt x="810" y="179"/>
                    <a:pt x="513" y="48"/>
                    <a:pt x="1" y="0"/>
                  </a:cubicBezTo>
                  <a:cubicBezTo>
                    <a:pt x="263" y="322"/>
                    <a:pt x="346" y="727"/>
                    <a:pt x="1299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1" name="Google Shape;17601;p8"/>
            <p:cNvSpPr/>
            <p:nvPr/>
          </p:nvSpPr>
          <p:spPr>
            <a:xfrm>
              <a:off x="1138225" y="3699700"/>
              <a:ext cx="56875" cy="14600"/>
            </a:xfrm>
            <a:custGeom>
              <a:avLst/>
              <a:gdLst/>
              <a:ahLst/>
              <a:cxnLst/>
              <a:rect l="l" t="t" r="r" b="b"/>
              <a:pathLst>
                <a:path w="2275" h="584" extrusionOk="0">
                  <a:moveTo>
                    <a:pt x="798" y="572"/>
                  </a:moveTo>
                  <a:cubicBezTo>
                    <a:pt x="739" y="167"/>
                    <a:pt x="2275" y="584"/>
                    <a:pt x="1894" y="0"/>
                  </a:cubicBezTo>
                  <a:cubicBezTo>
                    <a:pt x="1274" y="60"/>
                    <a:pt x="763" y="167"/>
                    <a:pt x="143" y="226"/>
                  </a:cubicBezTo>
                  <a:cubicBezTo>
                    <a:pt x="1" y="524"/>
                    <a:pt x="608" y="453"/>
                    <a:pt x="79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2" name="Google Shape;17602;p8"/>
            <p:cNvSpPr/>
            <p:nvPr/>
          </p:nvSpPr>
          <p:spPr>
            <a:xfrm>
              <a:off x="5481625" y="3707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56"/>
                  </a:moveTo>
                  <a:cubicBezTo>
                    <a:pt x="167" y="179"/>
                    <a:pt x="441" y="96"/>
                    <a:pt x="334" y="37"/>
                  </a:cubicBezTo>
                  <a:cubicBezTo>
                    <a:pt x="274" y="1"/>
                    <a:pt x="1" y="96"/>
                    <a:pt x="108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3" name="Google Shape;17603;p8"/>
            <p:cNvSpPr/>
            <p:nvPr/>
          </p:nvSpPr>
          <p:spPr>
            <a:xfrm>
              <a:off x="5419125" y="37026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4" name="Google Shape;17604;p8"/>
            <p:cNvSpPr/>
            <p:nvPr/>
          </p:nvSpPr>
          <p:spPr>
            <a:xfrm>
              <a:off x="4332375" y="37020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5" name="Google Shape;17605;p8"/>
            <p:cNvSpPr/>
            <p:nvPr/>
          </p:nvSpPr>
          <p:spPr>
            <a:xfrm>
              <a:off x="6521050" y="3691050"/>
              <a:ext cx="35150" cy="17300"/>
            </a:xfrm>
            <a:custGeom>
              <a:avLst/>
              <a:gdLst/>
              <a:ahLst/>
              <a:cxnLst/>
              <a:rect l="l" t="t" r="r" b="b"/>
              <a:pathLst>
                <a:path w="1406" h="692" extrusionOk="0">
                  <a:moveTo>
                    <a:pt x="715" y="1"/>
                  </a:moveTo>
                  <a:cubicBezTo>
                    <a:pt x="679" y="215"/>
                    <a:pt x="0" y="84"/>
                    <a:pt x="60" y="346"/>
                  </a:cubicBezTo>
                  <a:cubicBezTo>
                    <a:pt x="441" y="691"/>
                    <a:pt x="1405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6" name="Google Shape;17606;p8"/>
            <p:cNvSpPr/>
            <p:nvPr/>
          </p:nvSpPr>
          <p:spPr>
            <a:xfrm>
              <a:off x="5476275" y="36988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0"/>
                    <a:pt x="0" y="96"/>
                    <a:pt x="119" y="143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7" name="Google Shape;17607;p8"/>
            <p:cNvSpPr/>
            <p:nvPr/>
          </p:nvSpPr>
          <p:spPr>
            <a:xfrm>
              <a:off x="7364900" y="36940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8" name="Google Shape;17608;p8"/>
            <p:cNvSpPr/>
            <p:nvPr/>
          </p:nvSpPr>
          <p:spPr>
            <a:xfrm>
              <a:off x="4811600" y="3683625"/>
              <a:ext cx="17575" cy="16975"/>
            </a:xfrm>
            <a:custGeom>
              <a:avLst/>
              <a:gdLst/>
              <a:ahLst/>
              <a:cxnLst/>
              <a:rect l="l" t="t" r="r" b="b"/>
              <a:pathLst>
                <a:path w="703" h="679" extrusionOk="0">
                  <a:moveTo>
                    <a:pt x="393" y="643"/>
                  </a:moveTo>
                  <a:cubicBezTo>
                    <a:pt x="465" y="500"/>
                    <a:pt x="703" y="417"/>
                    <a:pt x="608" y="203"/>
                  </a:cubicBezTo>
                  <a:cubicBezTo>
                    <a:pt x="1" y="0"/>
                    <a:pt x="1" y="679"/>
                    <a:pt x="393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9" name="Google Shape;17609;p8"/>
            <p:cNvSpPr/>
            <p:nvPr/>
          </p:nvSpPr>
          <p:spPr>
            <a:xfrm>
              <a:off x="4470775" y="36934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68" y="167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0" name="Google Shape;17610;p8"/>
            <p:cNvSpPr/>
            <p:nvPr/>
          </p:nvSpPr>
          <p:spPr>
            <a:xfrm>
              <a:off x="2202350" y="3683625"/>
              <a:ext cx="37525" cy="18475"/>
            </a:xfrm>
            <a:custGeom>
              <a:avLst/>
              <a:gdLst/>
              <a:ahLst/>
              <a:cxnLst/>
              <a:rect l="l" t="t" r="r" b="b"/>
              <a:pathLst>
                <a:path w="1501" h="739" extrusionOk="0">
                  <a:moveTo>
                    <a:pt x="191" y="417"/>
                  </a:moveTo>
                  <a:cubicBezTo>
                    <a:pt x="536" y="738"/>
                    <a:pt x="1477" y="417"/>
                    <a:pt x="1501" y="203"/>
                  </a:cubicBezTo>
                  <a:cubicBezTo>
                    <a:pt x="1060" y="262"/>
                    <a:pt x="0" y="0"/>
                    <a:pt x="191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1" name="Google Shape;17611;p8"/>
            <p:cNvSpPr/>
            <p:nvPr/>
          </p:nvSpPr>
          <p:spPr>
            <a:xfrm>
              <a:off x="1336175" y="367855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8" y="501"/>
                  </a:moveTo>
                  <a:cubicBezTo>
                    <a:pt x="834" y="346"/>
                    <a:pt x="726" y="1"/>
                    <a:pt x="60" y="60"/>
                  </a:cubicBezTo>
                  <a:cubicBezTo>
                    <a:pt x="0" y="310"/>
                    <a:pt x="119" y="477"/>
                    <a:pt x="488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2" name="Google Shape;17612;p8"/>
            <p:cNvSpPr/>
            <p:nvPr/>
          </p:nvSpPr>
          <p:spPr>
            <a:xfrm>
              <a:off x="7215175" y="3684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37"/>
                  </a:cubicBezTo>
                  <a:cubicBezTo>
                    <a:pt x="274" y="1"/>
                    <a:pt x="1" y="96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3" name="Google Shape;17613;p8"/>
            <p:cNvSpPr/>
            <p:nvPr/>
          </p:nvSpPr>
          <p:spPr>
            <a:xfrm>
              <a:off x="7258625" y="36818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4" name="Google Shape;17614;p8"/>
            <p:cNvSpPr/>
            <p:nvPr/>
          </p:nvSpPr>
          <p:spPr>
            <a:xfrm>
              <a:off x="5652775" y="3672300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1" y="537"/>
                  </a:moveTo>
                  <a:cubicBezTo>
                    <a:pt x="834" y="620"/>
                    <a:pt x="834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5" name="Google Shape;17615;p8"/>
            <p:cNvSpPr/>
            <p:nvPr/>
          </p:nvSpPr>
          <p:spPr>
            <a:xfrm>
              <a:off x="2266950" y="36788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56"/>
                  </a:moveTo>
                  <a:cubicBezTo>
                    <a:pt x="441" y="36"/>
                    <a:pt x="60" y="1"/>
                    <a:pt x="0" y="156"/>
                  </a:cubicBezTo>
                  <a:cubicBezTo>
                    <a:pt x="238" y="156"/>
                    <a:pt x="345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6" name="Google Shape;17616;p8"/>
            <p:cNvSpPr/>
            <p:nvPr/>
          </p:nvSpPr>
          <p:spPr>
            <a:xfrm>
              <a:off x="882550" y="3663375"/>
              <a:ext cx="32750" cy="18775"/>
            </a:xfrm>
            <a:custGeom>
              <a:avLst/>
              <a:gdLst/>
              <a:ahLst/>
              <a:cxnLst/>
              <a:rect l="l" t="t" r="r" b="b"/>
              <a:pathLst>
                <a:path w="1310" h="751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1"/>
                  </a:cubicBezTo>
                  <a:cubicBezTo>
                    <a:pt x="48" y="155"/>
                    <a:pt x="0" y="751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7" name="Google Shape;17617;p8"/>
            <p:cNvSpPr/>
            <p:nvPr/>
          </p:nvSpPr>
          <p:spPr>
            <a:xfrm>
              <a:off x="5041700" y="36708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8" name="Google Shape;17618;p8"/>
            <p:cNvSpPr/>
            <p:nvPr/>
          </p:nvSpPr>
          <p:spPr>
            <a:xfrm>
              <a:off x="4978300" y="3668725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03"/>
                    <a:pt x="238" y="263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9" name="Google Shape;17619;p8"/>
            <p:cNvSpPr/>
            <p:nvPr/>
          </p:nvSpPr>
          <p:spPr>
            <a:xfrm>
              <a:off x="1294500" y="3658925"/>
              <a:ext cx="16100" cy="13700"/>
            </a:xfrm>
            <a:custGeom>
              <a:avLst/>
              <a:gdLst/>
              <a:ahLst/>
              <a:cxnLst/>
              <a:rect l="l" t="t" r="r" b="b"/>
              <a:pathLst>
                <a:path w="644" h="548" extrusionOk="0">
                  <a:moveTo>
                    <a:pt x="429" y="500"/>
                  </a:moveTo>
                  <a:cubicBezTo>
                    <a:pt x="441" y="429"/>
                    <a:pt x="465" y="369"/>
                    <a:pt x="643" y="381"/>
                  </a:cubicBezTo>
                  <a:lnTo>
                    <a:pt x="643" y="155"/>
                  </a:lnTo>
                  <a:cubicBezTo>
                    <a:pt x="107" y="0"/>
                    <a:pt x="0" y="548"/>
                    <a:pt x="429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0" name="Google Shape;17620;p8"/>
            <p:cNvSpPr/>
            <p:nvPr/>
          </p:nvSpPr>
          <p:spPr>
            <a:xfrm>
              <a:off x="4340400" y="36651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1" name="Google Shape;17621;p8"/>
            <p:cNvSpPr/>
            <p:nvPr/>
          </p:nvSpPr>
          <p:spPr>
            <a:xfrm>
              <a:off x="265500" y="3660400"/>
              <a:ext cx="18175" cy="8350"/>
            </a:xfrm>
            <a:custGeom>
              <a:avLst/>
              <a:gdLst/>
              <a:ahLst/>
              <a:cxnLst/>
              <a:rect l="l" t="t" r="r" b="b"/>
              <a:pathLst>
                <a:path w="727" h="334" extrusionOk="0">
                  <a:moveTo>
                    <a:pt x="727" y="334"/>
                  </a:moveTo>
                  <a:lnTo>
                    <a:pt x="727" y="1"/>
                  </a:lnTo>
                  <a:lnTo>
                    <a:pt x="286" y="1"/>
                  </a:lnTo>
                  <a:cubicBezTo>
                    <a:pt x="274" y="143"/>
                    <a:pt x="0" y="155"/>
                    <a:pt x="84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2" name="Google Shape;17622;p8"/>
            <p:cNvSpPr/>
            <p:nvPr/>
          </p:nvSpPr>
          <p:spPr>
            <a:xfrm>
              <a:off x="6853825" y="3659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0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3" name="Google Shape;17623;p8"/>
            <p:cNvSpPr/>
            <p:nvPr/>
          </p:nvSpPr>
          <p:spPr>
            <a:xfrm>
              <a:off x="4370175" y="3654750"/>
              <a:ext cx="18175" cy="14000"/>
            </a:xfrm>
            <a:custGeom>
              <a:avLst/>
              <a:gdLst/>
              <a:ahLst/>
              <a:cxnLst/>
              <a:rect l="l" t="t" r="r" b="b"/>
              <a:pathLst>
                <a:path w="727" h="560" extrusionOk="0">
                  <a:moveTo>
                    <a:pt x="667" y="441"/>
                  </a:moveTo>
                  <a:cubicBezTo>
                    <a:pt x="727" y="191"/>
                    <a:pt x="620" y="24"/>
                    <a:pt x="227" y="0"/>
                  </a:cubicBezTo>
                  <a:cubicBezTo>
                    <a:pt x="274" y="191"/>
                    <a:pt x="1" y="560"/>
                    <a:pt x="6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4" name="Google Shape;17624;p8"/>
            <p:cNvSpPr/>
            <p:nvPr/>
          </p:nvSpPr>
          <p:spPr>
            <a:xfrm>
              <a:off x="3330175" y="3643125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6"/>
                  </a:moveTo>
                  <a:cubicBezTo>
                    <a:pt x="1810" y="465"/>
                    <a:pt x="715" y="156"/>
                    <a:pt x="83" y="1"/>
                  </a:cubicBezTo>
                  <a:cubicBezTo>
                    <a:pt x="0" y="537"/>
                    <a:pt x="476" y="787"/>
                    <a:pt x="1167" y="9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5" name="Google Shape;17625;p8"/>
            <p:cNvSpPr/>
            <p:nvPr/>
          </p:nvSpPr>
          <p:spPr>
            <a:xfrm>
              <a:off x="6872875" y="3656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6"/>
                  </a:moveTo>
                  <a:cubicBezTo>
                    <a:pt x="179" y="179"/>
                    <a:pt x="453" y="96"/>
                    <a:pt x="346" y="48"/>
                  </a:cubicBezTo>
                  <a:cubicBezTo>
                    <a:pt x="274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6" name="Google Shape;17626;p8"/>
            <p:cNvSpPr/>
            <p:nvPr/>
          </p:nvSpPr>
          <p:spPr>
            <a:xfrm>
              <a:off x="655725" y="3656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79"/>
                    <a:pt x="429" y="96"/>
                    <a:pt x="322" y="48"/>
                  </a:cubicBezTo>
                  <a:cubicBezTo>
                    <a:pt x="262" y="1"/>
                    <a:pt x="0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7" name="Google Shape;17627;p8"/>
            <p:cNvSpPr/>
            <p:nvPr/>
          </p:nvSpPr>
          <p:spPr>
            <a:xfrm>
              <a:off x="4302300" y="3653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8" name="Google Shape;17628;p8"/>
            <p:cNvSpPr/>
            <p:nvPr/>
          </p:nvSpPr>
          <p:spPr>
            <a:xfrm>
              <a:off x="1506125" y="3644625"/>
              <a:ext cx="27700" cy="16100"/>
            </a:xfrm>
            <a:custGeom>
              <a:avLst/>
              <a:gdLst/>
              <a:ahLst/>
              <a:cxnLst/>
              <a:rect l="l" t="t" r="r" b="b"/>
              <a:pathLst>
                <a:path w="1108" h="644" extrusionOk="0">
                  <a:moveTo>
                    <a:pt x="882" y="512"/>
                  </a:moveTo>
                  <a:cubicBezTo>
                    <a:pt x="1108" y="227"/>
                    <a:pt x="155" y="1"/>
                    <a:pt x="1" y="286"/>
                  </a:cubicBezTo>
                  <a:cubicBezTo>
                    <a:pt x="346" y="334"/>
                    <a:pt x="191" y="643"/>
                    <a:pt x="882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9" name="Google Shape;17629;p8"/>
            <p:cNvSpPr/>
            <p:nvPr/>
          </p:nvSpPr>
          <p:spPr>
            <a:xfrm>
              <a:off x="454800" y="36514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7" y="238"/>
                  </a:moveTo>
                  <a:cubicBezTo>
                    <a:pt x="537" y="119"/>
                    <a:pt x="715" y="96"/>
                    <a:pt x="751" y="12"/>
                  </a:cubicBezTo>
                  <a:cubicBezTo>
                    <a:pt x="417" y="24"/>
                    <a:pt x="1" y="0"/>
                    <a:pt x="96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0" name="Google Shape;17630;p8"/>
            <p:cNvSpPr/>
            <p:nvPr/>
          </p:nvSpPr>
          <p:spPr>
            <a:xfrm>
              <a:off x="2223475" y="3651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75" y="24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1" name="Google Shape;17631;p8"/>
            <p:cNvSpPr/>
            <p:nvPr/>
          </p:nvSpPr>
          <p:spPr>
            <a:xfrm>
              <a:off x="1726400" y="3650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2" name="Google Shape;17632;p8"/>
            <p:cNvSpPr/>
            <p:nvPr/>
          </p:nvSpPr>
          <p:spPr>
            <a:xfrm>
              <a:off x="5737025" y="36398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3"/>
                    <a:pt x="345" y="24"/>
                  </a:cubicBezTo>
                  <a:cubicBezTo>
                    <a:pt x="262" y="0"/>
                    <a:pt x="0" y="83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3" name="Google Shape;17633;p8"/>
            <p:cNvSpPr/>
            <p:nvPr/>
          </p:nvSpPr>
          <p:spPr>
            <a:xfrm>
              <a:off x="4544000" y="36321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20"/>
                  </a:moveTo>
                  <a:lnTo>
                    <a:pt x="1" y="334"/>
                  </a:lnTo>
                  <a:cubicBezTo>
                    <a:pt x="406" y="715"/>
                    <a:pt x="1072" y="0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4" name="Google Shape;17634;p8"/>
            <p:cNvSpPr/>
            <p:nvPr/>
          </p:nvSpPr>
          <p:spPr>
            <a:xfrm>
              <a:off x="3715325" y="36398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5" name="Google Shape;17635;p8"/>
            <p:cNvSpPr/>
            <p:nvPr/>
          </p:nvSpPr>
          <p:spPr>
            <a:xfrm>
              <a:off x="2168425" y="3635100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464" y="334"/>
                  </a:moveTo>
                  <a:cubicBezTo>
                    <a:pt x="441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79"/>
                    <a:pt x="0" y="382"/>
                    <a:pt x="464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6" name="Google Shape;17636;p8"/>
            <p:cNvSpPr/>
            <p:nvPr/>
          </p:nvSpPr>
          <p:spPr>
            <a:xfrm>
              <a:off x="4340400" y="36368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80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7" name="Google Shape;17637;p8"/>
            <p:cNvSpPr/>
            <p:nvPr/>
          </p:nvSpPr>
          <p:spPr>
            <a:xfrm>
              <a:off x="2625625" y="363390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38" y="144"/>
                    <a:pt x="345" y="310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8" name="Google Shape;17638;p8"/>
            <p:cNvSpPr/>
            <p:nvPr/>
          </p:nvSpPr>
          <p:spPr>
            <a:xfrm>
              <a:off x="2560725" y="36351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9" name="Google Shape;17639;p8"/>
            <p:cNvSpPr/>
            <p:nvPr/>
          </p:nvSpPr>
          <p:spPr>
            <a:xfrm>
              <a:off x="2190150" y="3632125"/>
              <a:ext cx="16975" cy="8950"/>
            </a:xfrm>
            <a:custGeom>
              <a:avLst/>
              <a:gdLst/>
              <a:ahLst/>
              <a:cxnLst/>
              <a:rect l="l" t="t" r="r" b="b"/>
              <a:pathLst>
                <a:path w="679" h="358" extrusionOk="0">
                  <a:moveTo>
                    <a:pt x="679" y="334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50"/>
                    <a:pt x="203" y="358"/>
                    <a:pt x="67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0" name="Google Shape;17640;p8"/>
            <p:cNvSpPr/>
            <p:nvPr/>
          </p:nvSpPr>
          <p:spPr>
            <a:xfrm>
              <a:off x="1701975" y="36315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" y="203"/>
                    <a:pt x="180" y="263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1" name="Google Shape;17641;p8"/>
            <p:cNvSpPr/>
            <p:nvPr/>
          </p:nvSpPr>
          <p:spPr>
            <a:xfrm>
              <a:off x="7158325" y="36294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2" name="Google Shape;17642;p8"/>
            <p:cNvSpPr/>
            <p:nvPr/>
          </p:nvSpPr>
          <p:spPr>
            <a:xfrm>
              <a:off x="4628550" y="36255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3" name="Google Shape;17643;p8"/>
            <p:cNvSpPr/>
            <p:nvPr/>
          </p:nvSpPr>
          <p:spPr>
            <a:xfrm>
              <a:off x="2180025" y="36208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5"/>
                  </a:moveTo>
                  <a:cubicBezTo>
                    <a:pt x="429" y="226"/>
                    <a:pt x="608" y="214"/>
                    <a:pt x="655" y="119"/>
                  </a:cubicBezTo>
                  <a:cubicBezTo>
                    <a:pt x="429" y="119"/>
                    <a:pt x="393" y="36"/>
                    <a:pt x="227" y="0"/>
                  </a:cubicBezTo>
                  <a:cubicBezTo>
                    <a:pt x="227" y="119"/>
                    <a:pt x="36" y="131"/>
                    <a:pt x="0" y="226"/>
                  </a:cubicBezTo>
                  <a:cubicBezTo>
                    <a:pt x="227" y="226"/>
                    <a:pt x="262" y="310"/>
                    <a:pt x="42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4" name="Google Shape;17644;p8"/>
            <p:cNvSpPr/>
            <p:nvPr/>
          </p:nvSpPr>
          <p:spPr>
            <a:xfrm>
              <a:off x="1625500" y="3614275"/>
              <a:ext cx="23225" cy="16975"/>
            </a:xfrm>
            <a:custGeom>
              <a:avLst/>
              <a:gdLst/>
              <a:ahLst/>
              <a:cxnLst/>
              <a:rect l="l" t="t" r="r" b="b"/>
              <a:pathLst>
                <a:path w="929" h="679" extrusionOk="0">
                  <a:moveTo>
                    <a:pt x="881" y="607"/>
                  </a:moveTo>
                  <a:cubicBezTo>
                    <a:pt x="929" y="274"/>
                    <a:pt x="917" y="0"/>
                    <a:pt x="226" y="36"/>
                  </a:cubicBezTo>
                  <a:cubicBezTo>
                    <a:pt x="226" y="202"/>
                    <a:pt x="119" y="298"/>
                    <a:pt x="0" y="381"/>
                  </a:cubicBezTo>
                  <a:cubicBezTo>
                    <a:pt x="441" y="381"/>
                    <a:pt x="286" y="679"/>
                    <a:pt x="881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5" name="Google Shape;17645;p8"/>
            <p:cNvSpPr/>
            <p:nvPr/>
          </p:nvSpPr>
          <p:spPr>
            <a:xfrm>
              <a:off x="7155650" y="36232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6" name="Google Shape;17646;p8"/>
            <p:cNvSpPr/>
            <p:nvPr/>
          </p:nvSpPr>
          <p:spPr>
            <a:xfrm>
              <a:off x="6987175" y="36232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107" y="131"/>
                  </a:moveTo>
                  <a:cubicBezTo>
                    <a:pt x="167" y="155"/>
                    <a:pt x="429" y="72"/>
                    <a:pt x="322" y="12"/>
                  </a:cubicBezTo>
                  <a:cubicBezTo>
                    <a:pt x="262" y="0"/>
                    <a:pt x="0" y="72"/>
                    <a:pt x="10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7" name="Google Shape;17647;p8"/>
            <p:cNvSpPr/>
            <p:nvPr/>
          </p:nvSpPr>
          <p:spPr>
            <a:xfrm>
              <a:off x="4441025" y="36205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5" y="60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8" name="Google Shape;17648;p8"/>
            <p:cNvSpPr/>
            <p:nvPr/>
          </p:nvSpPr>
          <p:spPr>
            <a:xfrm>
              <a:off x="2729200" y="3610700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65" y="393"/>
                    <a:pt x="655" y="405"/>
                  </a:cubicBezTo>
                  <a:lnTo>
                    <a:pt x="655" y="179"/>
                  </a:lnTo>
                  <a:cubicBezTo>
                    <a:pt x="119" y="0"/>
                    <a:pt x="0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9" name="Google Shape;17649;p8"/>
            <p:cNvSpPr/>
            <p:nvPr/>
          </p:nvSpPr>
          <p:spPr>
            <a:xfrm>
              <a:off x="6560325" y="3617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79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0" name="Google Shape;17650;p8"/>
            <p:cNvSpPr/>
            <p:nvPr/>
          </p:nvSpPr>
          <p:spPr>
            <a:xfrm>
              <a:off x="4533300" y="36118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1" name="Google Shape;17651;p8"/>
            <p:cNvSpPr/>
            <p:nvPr/>
          </p:nvSpPr>
          <p:spPr>
            <a:xfrm>
              <a:off x="1346275" y="3609200"/>
              <a:ext cx="18500" cy="11050"/>
            </a:xfrm>
            <a:custGeom>
              <a:avLst/>
              <a:gdLst/>
              <a:ahLst/>
              <a:cxnLst/>
              <a:rect l="l" t="t" r="r" b="b"/>
              <a:pathLst>
                <a:path w="740" h="442" extrusionOk="0">
                  <a:moveTo>
                    <a:pt x="739" y="120"/>
                  </a:moveTo>
                  <a:cubicBezTo>
                    <a:pt x="442" y="120"/>
                    <a:pt x="263" y="60"/>
                    <a:pt x="84" y="1"/>
                  </a:cubicBezTo>
                  <a:cubicBezTo>
                    <a:pt x="1" y="358"/>
                    <a:pt x="680" y="441"/>
                    <a:pt x="739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2" name="Google Shape;17652;p8"/>
            <p:cNvSpPr/>
            <p:nvPr/>
          </p:nvSpPr>
          <p:spPr>
            <a:xfrm>
              <a:off x="3519775" y="3611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80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3" name="Google Shape;17653;p8"/>
            <p:cNvSpPr/>
            <p:nvPr/>
          </p:nvSpPr>
          <p:spPr>
            <a:xfrm>
              <a:off x="1401350" y="3593725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3"/>
                    <a:pt x="977" y="763"/>
                    <a:pt x="1584" y="643"/>
                  </a:cubicBezTo>
                  <a:cubicBezTo>
                    <a:pt x="1406" y="322"/>
                    <a:pt x="1227" y="1"/>
                    <a:pt x="274" y="72"/>
                  </a:cubicBezTo>
                  <a:cubicBezTo>
                    <a:pt x="96" y="203"/>
                    <a:pt x="1" y="370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4" name="Google Shape;17654;p8"/>
            <p:cNvSpPr/>
            <p:nvPr/>
          </p:nvSpPr>
          <p:spPr>
            <a:xfrm>
              <a:off x="1794250" y="360087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5" name="Google Shape;17655;p8"/>
            <p:cNvSpPr/>
            <p:nvPr/>
          </p:nvSpPr>
          <p:spPr>
            <a:xfrm>
              <a:off x="4038875" y="36011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8" y="84"/>
                    <a:pt x="430" y="107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6" name="Google Shape;17656;p8"/>
            <p:cNvSpPr/>
            <p:nvPr/>
          </p:nvSpPr>
          <p:spPr>
            <a:xfrm>
              <a:off x="1870150" y="35979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191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7" name="Google Shape;17657;p8"/>
            <p:cNvSpPr/>
            <p:nvPr/>
          </p:nvSpPr>
          <p:spPr>
            <a:xfrm>
              <a:off x="1546600" y="36002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8" name="Google Shape;17658;p8"/>
            <p:cNvSpPr/>
            <p:nvPr/>
          </p:nvSpPr>
          <p:spPr>
            <a:xfrm>
              <a:off x="4168675" y="3592825"/>
              <a:ext cx="16675" cy="6575"/>
            </a:xfrm>
            <a:custGeom>
              <a:avLst/>
              <a:gdLst/>
              <a:ahLst/>
              <a:cxnLst/>
              <a:rect l="l" t="t" r="r" b="b"/>
              <a:pathLst>
                <a:path w="667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8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9" name="Google Shape;17659;p8"/>
            <p:cNvSpPr/>
            <p:nvPr/>
          </p:nvSpPr>
          <p:spPr>
            <a:xfrm>
              <a:off x="3337900" y="359550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51" y="37"/>
                    <a:pt x="1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0" name="Google Shape;17660;p8"/>
            <p:cNvSpPr/>
            <p:nvPr/>
          </p:nvSpPr>
          <p:spPr>
            <a:xfrm>
              <a:off x="1949050" y="35949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1" name="Google Shape;17661;p8"/>
            <p:cNvSpPr/>
            <p:nvPr/>
          </p:nvSpPr>
          <p:spPr>
            <a:xfrm>
              <a:off x="6935675" y="35925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7"/>
                    <a:pt x="1" y="1"/>
                    <a:pt x="1" y="120"/>
                  </a:cubicBezTo>
                  <a:cubicBezTo>
                    <a:pt x="167" y="96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2" name="Google Shape;17662;p8"/>
            <p:cNvSpPr/>
            <p:nvPr/>
          </p:nvSpPr>
          <p:spPr>
            <a:xfrm>
              <a:off x="4571100" y="35836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91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3" name="Google Shape;17663;p8"/>
            <p:cNvSpPr/>
            <p:nvPr/>
          </p:nvSpPr>
          <p:spPr>
            <a:xfrm>
              <a:off x="1837725" y="3584500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6"/>
                  </a:cubicBezTo>
                  <a:cubicBezTo>
                    <a:pt x="167" y="84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4" name="Google Shape;17664;p8"/>
            <p:cNvSpPr/>
            <p:nvPr/>
          </p:nvSpPr>
          <p:spPr>
            <a:xfrm>
              <a:off x="1381125" y="3580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3"/>
                  </a:moveTo>
                  <a:cubicBezTo>
                    <a:pt x="226" y="84"/>
                    <a:pt x="48" y="1"/>
                    <a:pt x="0" y="143"/>
                  </a:cubicBezTo>
                  <a:cubicBezTo>
                    <a:pt x="0" y="203"/>
                    <a:pt x="179" y="263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5" name="Google Shape;17665;p8"/>
            <p:cNvSpPr/>
            <p:nvPr/>
          </p:nvSpPr>
          <p:spPr>
            <a:xfrm>
              <a:off x="3639125" y="35806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6" name="Google Shape;17666;p8"/>
            <p:cNvSpPr/>
            <p:nvPr/>
          </p:nvSpPr>
          <p:spPr>
            <a:xfrm>
              <a:off x="2163950" y="357170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3" y="167"/>
                  </a:moveTo>
                  <a:cubicBezTo>
                    <a:pt x="0" y="0"/>
                    <a:pt x="0" y="667"/>
                    <a:pt x="643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7" name="Google Shape;17667;p8"/>
            <p:cNvSpPr/>
            <p:nvPr/>
          </p:nvSpPr>
          <p:spPr>
            <a:xfrm>
              <a:off x="5411075" y="3577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43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8" name="Google Shape;17668;p8"/>
            <p:cNvSpPr/>
            <p:nvPr/>
          </p:nvSpPr>
          <p:spPr>
            <a:xfrm>
              <a:off x="5133975" y="35779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1" y="36"/>
                  </a:moveTo>
                  <a:cubicBezTo>
                    <a:pt x="262" y="1"/>
                    <a:pt x="0" y="96"/>
                    <a:pt x="95" y="143"/>
                  </a:cubicBezTo>
                  <a:cubicBezTo>
                    <a:pt x="179" y="167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9" name="Google Shape;17669;p8"/>
            <p:cNvSpPr/>
            <p:nvPr/>
          </p:nvSpPr>
          <p:spPr>
            <a:xfrm>
              <a:off x="1992500" y="3570200"/>
              <a:ext cx="20550" cy="8675"/>
            </a:xfrm>
            <a:custGeom>
              <a:avLst/>
              <a:gdLst/>
              <a:ahLst/>
              <a:cxnLst/>
              <a:rect l="l" t="t" r="r" b="b"/>
              <a:pathLst>
                <a:path w="822" h="347" extrusionOk="0">
                  <a:moveTo>
                    <a:pt x="120" y="346"/>
                  </a:moveTo>
                  <a:lnTo>
                    <a:pt x="774" y="346"/>
                  </a:lnTo>
                  <a:cubicBezTo>
                    <a:pt x="739" y="215"/>
                    <a:pt x="822" y="13"/>
                    <a:pt x="548" y="1"/>
                  </a:cubicBezTo>
                  <a:cubicBezTo>
                    <a:pt x="536" y="180"/>
                    <a:pt x="0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0" name="Google Shape;17670;p8"/>
            <p:cNvSpPr/>
            <p:nvPr/>
          </p:nvSpPr>
          <p:spPr>
            <a:xfrm>
              <a:off x="2307425" y="35720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31" y="155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1" name="Google Shape;17671;p8"/>
            <p:cNvSpPr/>
            <p:nvPr/>
          </p:nvSpPr>
          <p:spPr>
            <a:xfrm>
              <a:off x="3607575" y="3560975"/>
              <a:ext cx="23550" cy="13125"/>
            </a:xfrm>
            <a:custGeom>
              <a:avLst/>
              <a:gdLst/>
              <a:ahLst/>
              <a:cxnLst/>
              <a:rect l="l" t="t" r="r" b="b"/>
              <a:pathLst>
                <a:path w="942" h="525" extrusionOk="0">
                  <a:moveTo>
                    <a:pt x="941" y="477"/>
                  </a:moveTo>
                  <a:lnTo>
                    <a:pt x="941" y="25"/>
                  </a:lnTo>
                  <a:cubicBezTo>
                    <a:pt x="525" y="1"/>
                    <a:pt x="465" y="144"/>
                    <a:pt x="72" y="144"/>
                  </a:cubicBezTo>
                  <a:cubicBezTo>
                    <a:pt x="1" y="441"/>
                    <a:pt x="370" y="525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8"/>
            <p:cNvSpPr/>
            <p:nvPr/>
          </p:nvSpPr>
          <p:spPr>
            <a:xfrm>
              <a:off x="1315925" y="3563075"/>
              <a:ext cx="21750" cy="11925"/>
            </a:xfrm>
            <a:custGeom>
              <a:avLst/>
              <a:gdLst/>
              <a:ahLst/>
              <a:cxnLst/>
              <a:rect l="l" t="t" r="r" b="b"/>
              <a:pathLst>
                <a:path w="870" h="477" extrusionOk="0">
                  <a:moveTo>
                    <a:pt x="870" y="393"/>
                  </a:moveTo>
                  <a:lnTo>
                    <a:pt x="870" y="48"/>
                  </a:lnTo>
                  <a:cubicBezTo>
                    <a:pt x="536" y="60"/>
                    <a:pt x="60" y="0"/>
                    <a:pt x="1" y="167"/>
                  </a:cubicBezTo>
                  <a:cubicBezTo>
                    <a:pt x="441" y="167"/>
                    <a:pt x="274" y="476"/>
                    <a:pt x="870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8"/>
            <p:cNvSpPr/>
            <p:nvPr/>
          </p:nvSpPr>
          <p:spPr>
            <a:xfrm>
              <a:off x="1663875" y="3552650"/>
              <a:ext cx="32775" cy="17575"/>
            </a:xfrm>
            <a:custGeom>
              <a:avLst/>
              <a:gdLst/>
              <a:ahLst/>
              <a:cxnLst/>
              <a:rect l="l" t="t" r="r" b="b"/>
              <a:pathLst>
                <a:path w="1311" h="703" extrusionOk="0">
                  <a:moveTo>
                    <a:pt x="1" y="262"/>
                  </a:moveTo>
                  <a:cubicBezTo>
                    <a:pt x="239" y="512"/>
                    <a:pt x="596" y="703"/>
                    <a:pt x="1311" y="703"/>
                  </a:cubicBezTo>
                  <a:lnTo>
                    <a:pt x="1311" y="143"/>
                  </a:lnTo>
                  <a:cubicBezTo>
                    <a:pt x="930" y="203"/>
                    <a:pt x="13" y="0"/>
                    <a:pt x="1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8"/>
            <p:cNvSpPr/>
            <p:nvPr/>
          </p:nvSpPr>
          <p:spPr>
            <a:xfrm>
              <a:off x="875700" y="3553250"/>
              <a:ext cx="36325" cy="17275"/>
            </a:xfrm>
            <a:custGeom>
              <a:avLst/>
              <a:gdLst/>
              <a:ahLst/>
              <a:cxnLst/>
              <a:rect l="l" t="t" r="r" b="b"/>
              <a:pathLst>
                <a:path w="1453" h="691" extrusionOk="0">
                  <a:moveTo>
                    <a:pt x="1096" y="0"/>
                  </a:moveTo>
                  <a:cubicBezTo>
                    <a:pt x="405" y="24"/>
                    <a:pt x="48" y="203"/>
                    <a:pt x="0" y="560"/>
                  </a:cubicBezTo>
                  <a:cubicBezTo>
                    <a:pt x="429" y="524"/>
                    <a:pt x="476" y="691"/>
                    <a:pt x="881" y="679"/>
                  </a:cubicBezTo>
                  <a:cubicBezTo>
                    <a:pt x="1024" y="441"/>
                    <a:pt x="1453" y="179"/>
                    <a:pt x="109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5" name="Google Shape;17675;p8"/>
            <p:cNvSpPr/>
            <p:nvPr/>
          </p:nvSpPr>
          <p:spPr>
            <a:xfrm>
              <a:off x="4631225" y="35586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29" y="346"/>
                  </a:moveTo>
                  <a:cubicBezTo>
                    <a:pt x="393" y="215"/>
                    <a:pt x="477" y="36"/>
                    <a:pt x="215" y="1"/>
                  </a:cubicBezTo>
                  <a:cubicBezTo>
                    <a:pt x="203" y="84"/>
                    <a:pt x="191" y="143"/>
                    <a:pt x="0" y="120"/>
                  </a:cubicBezTo>
                  <a:cubicBezTo>
                    <a:pt x="24" y="263"/>
                    <a:pt x="60" y="39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6" name="Google Shape;17676;p8"/>
            <p:cNvSpPr/>
            <p:nvPr/>
          </p:nvSpPr>
          <p:spPr>
            <a:xfrm>
              <a:off x="2155900" y="3563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68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7" name="Google Shape;17677;p8"/>
            <p:cNvSpPr/>
            <p:nvPr/>
          </p:nvSpPr>
          <p:spPr>
            <a:xfrm>
              <a:off x="3451600" y="35583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8"/>
            <p:cNvSpPr/>
            <p:nvPr/>
          </p:nvSpPr>
          <p:spPr>
            <a:xfrm>
              <a:off x="1987150" y="35583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8"/>
            <p:cNvSpPr/>
            <p:nvPr/>
          </p:nvSpPr>
          <p:spPr>
            <a:xfrm>
              <a:off x="3125675" y="35562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4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8"/>
            <p:cNvSpPr/>
            <p:nvPr/>
          </p:nvSpPr>
          <p:spPr>
            <a:xfrm>
              <a:off x="3753425" y="35523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8" y="179"/>
                    <a:pt x="429" y="96"/>
                    <a:pt x="334" y="36"/>
                  </a:cubicBezTo>
                  <a:cubicBezTo>
                    <a:pt x="275" y="1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8"/>
            <p:cNvSpPr/>
            <p:nvPr/>
          </p:nvSpPr>
          <p:spPr>
            <a:xfrm>
              <a:off x="2894700" y="35523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2" name="Google Shape;17682;p8"/>
            <p:cNvSpPr/>
            <p:nvPr/>
          </p:nvSpPr>
          <p:spPr>
            <a:xfrm>
              <a:off x="5791200" y="35467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8"/>
            <p:cNvSpPr/>
            <p:nvPr/>
          </p:nvSpPr>
          <p:spPr>
            <a:xfrm>
              <a:off x="2139550" y="35467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6"/>
                    <a:pt x="95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4" name="Google Shape;17684;p8"/>
            <p:cNvSpPr/>
            <p:nvPr/>
          </p:nvSpPr>
          <p:spPr>
            <a:xfrm>
              <a:off x="4652650" y="3541925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5" name="Google Shape;17685;p8"/>
            <p:cNvSpPr/>
            <p:nvPr/>
          </p:nvSpPr>
          <p:spPr>
            <a:xfrm>
              <a:off x="3742425" y="3530925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334" y="0"/>
                  </a:moveTo>
                  <a:cubicBezTo>
                    <a:pt x="0" y="155"/>
                    <a:pt x="96" y="500"/>
                    <a:pt x="774" y="441"/>
                  </a:cubicBezTo>
                  <a:cubicBezTo>
                    <a:pt x="834" y="191"/>
                    <a:pt x="715" y="24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6" name="Google Shape;17686;p8"/>
            <p:cNvSpPr/>
            <p:nvPr/>
          </p:nvSpPr>
          <p:spPr>
            <a:xfrm>
              <a:off x="2845575" y="3538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25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7" name="Google Shape;17687;p8"/>
            <p:cNvSpPr/>
            <p:nvPr/>
          </p:nvSpPr>
          <p:spPr>
            <a:xfrm>
              <a:off x="6392450" y="3519900"/>
              <a:ext cx="28000" cy="19975"/>
            </a:xfrm>
            <a:custGeom>
              <a:avLst/>
              <a:gdLst/>
              <a:ahLst/>
              <a:cxnLst/>
              <a:rect l="l" t="t" r="r" b="b"/>
              <a:pathLst>
                <a:path w="1120" h="799" extrusionOk="0">
                  <a:moveTo>
                    <a:pt x="632" y="775"/>
                  </a:moveTo>
                  <a:cubicBezTo>
                    <a:pt x="572" y="453"/>
                    <a:pt x="1120" y="441"/>
                    <a:pt x="1060" y="108"/>
                  </a:cubicBezTo>
                  <a:cubicBezTo>
                    <a:pt x="1" y="1"/>
                    <a:pt x="96" y="799"/>
                    <a:pt x="632" y="7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8" name="Google Shape;17688;p8"/>
            <p:cNvSpPr/>
            <p:nvPr/>
          </p:nvSpPr>
          <p:spPr>
            <a:xfrm>
              <a:off x="2313075" y="3535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8" y="144"/>
                  </a:moveTo>
                  <a:cubicBezTo>
                    <a:pt x="167" y="179"/>
                    <a:pt x="441" y="84"/>
                    <a:pt x="334" y="25"/>
                  </a:cubicBezTo>
                  <a:cubicBezTo>
                    <a:pt x="274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9" name="Google Shape;17689;p8"/>
            <p:cNvSpPr/>
            <p:nvPr/>
          </p:nvSpPr>
          <p:spPr>
            <a:xfrm>
              <a:off x="1677275" y="35356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0" name="Google Shape;17690;p8"/>
            <p:cNvSpPr/>
            <p:nvPr/>
          </p:nvSpPr>
          <p:spPr>
            <a:xfrm>
              <a:off x="4084125" y="3519300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798" y="680"/>
                  </a:moveTo>
                  <a:cubicBezTo>
                    <a:pt x="977" y="549"/>
                    <a:pt x="1072" y="382"/>
                    <a:pt x="1013" y="120"/>
                  </a:cubicBezTo>
                  <a:cubicBezTo>
                    <a:pt x="715" y="120"/>
                    <a:pt x="536" y="61"/>
                    <a:pt x="358" y="1"/>
                  </a:cubicBezTo>
                  <a:cubicBezTo>
                    <a:pt x="1" y="191"/>
                    <a:pt x="96" y="715"/>
                    <a:pt x="798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1" name="Google Shape;17691;p8"/>
            <p:cNvSpPr/>
            <p:nvPr/>
          </p:nvSpPr>
          <p:spPr>
            <a:xfrm>
              <a:off x="2343725" y="3523775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20" y="501"/>
                  </a:moveTo>
                  <a:lnTo>
                    <a:pt x="620" y="167"/>
                  </a:lnTo>
                  <a:cubicBezTo>
                    <a:pt x="1" y="1"/>
                    <a:pt x="1" y="667"/>
                    <a:pt x="620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2" name="Google Shape;17692;p8"/>
            <p:cNvSpPr/>
            <p:nvPr/>
          </p:nvSpPr>
          <p:spPr>
            <a:xfrm>
              <a:off x="5345900" y="35300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3" name="Google Shape;17693;p8"/>
            <p:cNvSpPr/>
            <p:nvPr/>
          </p:nvSpPr>
          <p:spPr>
            <a:xfrm>
              <a:off x="2277050" y="3525275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691" y="345"/>
                  </a:moveTo>
                  <a:lnTo>
                    <a:pt x="691" y="0"/>
                  </a:lnTo>
                  <a:lnTo>
                    <a:pt x="37" y="0"/>
                  </a:lnTo>
                  <a:cubicBezTo>
                    <a:pt x="1" y="238"/>
                    <a:pt x="215" y="357"/>
                    <a:pt x="69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4" name="Google Shape;17694;p8"/>
            <p:cNvSpPr/>
            <p:nvPr/>
          </p:nvSpPr>
          <p:spPr>
            <a:xfrm>
              <a:off x="1646925" y="3522300"/>
              <a:ext cx="11325" cy="10125"/>
            </a:xfrm>
            <a:custGeom>
              <a:avLst/>
              <a:gdLst/>
              <a:ahLst/>
              <a:cxnLst/>
              <a:rect l="l" t="t" r="r" b="b"/>
              <a:pathLst>
                <a:path w="453" h="405" extrusionOk="0">
                  <a:moveTo>
                    <a:pt x="453" y="345"/>
                  </a:moveTo>
                  <a:lnTo>
                    <a:pt x="453" y="119"/>
                  </a:lnTo>
                  <a:cubicBezTo>
                    <a:pt x="250" y="119"/>
                    <a:pt x="203" y="24"/>
                    <a:pt x="24" y="0"/>
                  </a:cubicBezTo>
                  <a:cubicBezTo>
                    <a:pt x="36" y="179"/>
                    <a:pt x="0" y="405"/>
                    <a:pt x="453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5" name="Google Shape;17695;p8"/>
            <p:cNvSpPr/>
            <p:nvPr/>
          </p:nvSpPr>
          <p:spPr>
            <a:xfrm>
              <a:off x="1462675" y="3527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62" y="24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6" name="Google Shape;17696;p8"/>
            <p:cNvSpPr/>
            <p:nvPr/>
          </p:nvSpPr>
          <p:spPr>
            <a:xfrm>
              <a:off x="6815725" y="35220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12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7" name="Google Shape;17697;p8"/>
            <p:cNvSpPr/>
            <p:nvPr/>
          </p:nvSpPr>
          <p:spPr>
            <a:xfrm>
              <a:off x="6079625" y="35243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8" name="Google Shape;17698;p8"/>
            <p:cNvSpPr/>
            <p:nvPr/>
          </p:nvSpPr>
          <p:spPr>
            <a:xfrm>
              <a:off x="2006200" y="3522300"/>
              <a:ext cx="16375" cy="5675"/>
            </a:xfrm>
            <a:custGeom>
              <a:avLst/>
              <a:gdLst/>
              <a:ahLst/>
              <a:cxnLst/>
              <a:rect l="l" t="t" r="r" b="b"/>
              <a:pathLst>
                <a:path w="655" h="227" extrusionOk="0">
                  <a:moveTo>
                    <a:pt x="0" y="226"/>
                  </a:moveTo>
                  <a:cubicBezTo>
                    <a:pt x="369" y="226"/>
                    <a:pt x="572" y="131"/>
                    <a:pt x="655" y="0"/>
                  </a:cubicBezTo>
                  <a:cubicBezTo>
                    <a:pt x="286" y="0"/>
                    <a:pt x="95" y="83"/>
                    <a:pt x="0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9" name="Google Shape;17699;p8"/>
            <p:cNvSpPr/>
            <p:nvPr/>
          </p:nvSpPr>
          <p:spPr>
            <a:xfrm>
              <a:off x="2294325" y="351662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5" y="120"/>
                  </a:moveTo>
                  <a:cubicBezTo>
                    <a:pt x="429" y="120"/>
                    <a:pt x="393" y="37"/>
                    <a:pt x="215" y="1"/>
                  </a:cubicBezTo>
                  <a:cubicBezTo>
                    <a:pt x="215" y="120"/>
                    <a:pt x="36" y="132"/>
                    <a:pt x="0" y="227"/>
                  </a:cubicBezTo>
                  <a:cubicBezTo>
                    <a:pt x="215" y="227"/>
                    <a:pt x="250" y="310"/>
                    <a:pt x="429" y="346"/>
                  </a:cubicBezTo>
                  <a:cubicBezTo>
                    <a:pt x="429" y="227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0" name="Google Shape;17700;p8"/>
            <p:cNvSpPr/>
            <p:nvPr/>
          </p:nvSpPr>
          <p:spPr>
            <a:xfrm>
              <a:off x="5039000" y="3508900"/>
              <a:ext cx="21175" cy="16100"/>
            </a:xfrm>
            <a:custGeom>
              <a:avLst/>
              <a:gdLst/>
              <a:ahLst/>
              <a:cxnLst/>
              <a:rect l="l" t="t" r="r" b="b"/>
              <a:pathLst>
                <a:path w="847" h="644" extrusionOk="0">
                  <a:moveTo>
                    <a:pt x="1" y="107"/>
                  </a:moveTo>
                  <a:lnTo>
                    <a:pt x="1" y="548"/>
                  </a:lnTo>
                  <a:cubicBezTo>
                    <a:pt x="846" y="643"/>
                    <a:pt x="846" y="0"/>
                    <a:pt x="1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1" name="Google Shape;17701;p8"/>
            <p:cNvSpPr/>
            <p:nvPr/>
          </p:nvSpPr>
          <p:spPr>
            <a:xfrm>
              <a:off x="4542225" y="3505625"/>
              <a:ext cx="27700" cy="16700"/>
            </a:xfrm>
            <a:custGeom>
              <a:avLst/>
              <a:gdLst/>
              <a:ahLst/>
              <a:cxnLst/>
              <a:rect l="l" t="t" r="r" b="b"/>
              <a:pathLst>
                <a:path w="1108" h="668" extrusionOk="0">
                  <a:moveTo>
                    <a:pt x="953" y="0"/>
                  </a:moveTo>
                  <a:lnTo>
                    <a:pt x="96" y="0"/>
                  </a:lnTo>
                  <a:cubicBezTo>
                    <a:pt x="0" y="381"/>
                    <a:pt x="465" y="477"/>
                    <a:pt x="750" y="667"/>
                  </a:cubicBezTo>
                  <a:cubicBezTo>
                    <a:pt x="727" y="417"/>
                    <a:pt x="1108" y="334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2" name="Google Shape;17702;p8"/>
            <p:cNvSpPr/>
            <p:nvPr/>
          </p:nvSpPr>
          <p:spPr>
            <a:xfrm>
              <a:off x="2492550" y="35133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80" y="168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3" name="Google Shape;17703;p8"/>
            <p:cNvSpPr/>
            <p:nvPr/>
          </p:nvSpPr>
          <p:spPr>
            <a:xfrm>
              <a:off x="6190950" y="3505625"/>
              <a:ext cx="16375" cy="8350"/>
            </a:xfrm>
            <a:custGeom>
              <a:avLst/>
              <a:gdLst/>
              <a:ahLst/>
              <a:cxnLst/>
              <a:rect l="l" t="t" r="r" b="b"/>
              <a:pathLst>
                <a:path w="655" h="334" extrusionOk="0">
                  <a:moveTo>
                    <a:pt x="655" y="0"/>
                  </a:moveTo>
                  <a:lnTo>
                    <a:pt x="0" y="0"/>
                  </a:lnTo>
                  <a:lnTo>
                    <a:pt x="0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4" name="Google Shape;17704;p8"/>
            <p:cNvSpPr/>
            <p:nvPr/>
          </p:nvSpPr>
          <p:spPr>
            <a:xfrm>
              <a:off x="6728800" y="35047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15"/>
                    <a:pt x="179" y="274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5" name="Google Shape;17705;p8"/>
            <p:cNvSpPr/>
            <p:nvPr/>
          </p:nvSpPr>
          <p:spPr>
            <a:xfrm>
              <a:off x="4210050" y="35017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5"/>
                  </a:moveTo>
                  <a:cubicBezTo>
                    <a:pt x="167" y="179"/>
                    <a:pt x="429" y="96"/>
                    <a:pt x="321" y="36"/>
                  </a:cubicBezTo>
                  <a:cubicBezTo>
                    <a:pt x="262" y="1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6" name="Google Shape;17706;p8"/>
            <p:cNvSpPr/>
            <p:nvPr/>
          </p:nvSpPr>
          <p:spPr>
            <a:xfrm>
              <a:off x="1254300" y="3478525"/>
              <a:ext cx="40825" cy="28900"/>
            </a:xfrm>
            <a:custGeom>
              <a:avLst/>
              <a:gdLst/>
              <a:ahLst/>
              <a:cxnLst/>
              <a:rect l="l" t="t" r="r" b="b"/>
              <a:pathLst>
                <a:path w="1633" h="1156" extrusionOk="0">
                  <a:moveTo>
                    <a:pt x="501" y="739"/>
                  </a:moveTo>
                  <a:cubicBezTo>
                    <a:pt x="656" y="870"/>
                    <a:pt x="370" y="1156"/>
                    <a:pt x="930" y="1072"/>
                  </a:cubicBezTo>
                  <a:cubicBezTo>
                    <a:pt x="1632" y="799"/>
                    <a:pt x="715" y="1"/>
                    <a:pt x="72" y="406"/>
                  </a:cubicBezTo>
                  <a:cubicBezTo>
                    <a:pt x="1" y="632"/>
                    <a:pt x="382" y="620"/>
                    <a:pt x="501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7" name="Google Shape;17707;p8"/>
            <p:cNvSpPr/>
            <p:nvPr/>
          </p:nvSpPr>
          <p:spPr>
            <a:xfrm>
              <a:off x="5728675" y="34970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8" name="Google Shape;17708;p8"/>
            <p:cNvSpPr/>
            <p:nvPr/>
          </p:nvSpPr>
          <p:spPr>
            <a:xfrm>
              <a:off x="2502975" y="3494000"/>
              <a:ext cx="22950" cy="10450"/>
            </a:xfrm>
            <a:custGeom>
              <a:avLst/>
              <a:gdLst/>
              <a:ahLst/>
              <a:cxnLst/>
              <a:rect l="l" t="t" r="r" b="b"/>
              <a:pathLst>
                <a:path w="918" h="418" extrusionOk="0">
                  <a:moveTo>
                    <a:pt x="775" y="346"/>
                  </a:moveTo>
                  <a:cubicBezTo>
                    <a:pt x="917" y="49"/>
                    <a:pt x="322" y="120"/>
                    <a:pt x="120" y="1"/>
                  </a:cubicBezTo>
                  <a:cubicBezTo>
                    <a:pt x="1" y="299"/>
                    <a:pt x="227" y="418"/>
                    <a:pt x="77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9" name="Google Shape;17709;p8"/>
            <p:cNvSpPr/>
            <p:nvPr/>
          </p:nvSpPr>
          <p:spPr>
            <a:xfrm>
              <a:off x="1470700" y="3499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43"/>
                  </a:moveTo>
                  <a:cubicBezTo>
                    <a:pt x="167" y="167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0" name="Google Shape;17710;p8"/>
            <p:cNvSpPr/>
            <p:nvPr/>
          </p:nvSpPr>
          <p:spPr>
            <a:xfrm>
              <a:off x="2424400" y="3493725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1" name="Google Shape;17711;p8"/>
            <p:cNvSpPr/>
            <p:nvPr/>
          </p:nvSpPr>
          <p:spPr>
            <a:xfrm>
              <a:off x="992675" y="34961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2" name="Google Shape;17712;p8"/>
            <p:cNvSpPr/>
            <p:nvPr/>
          </p:nvSpPr>
          <p:spPr>
            <a:xfrm>
              <a:off x="720625" y="34961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2" y="96"/>
                    <a:pt x="345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3" name="Google Shape;17713;p8"/>
            <p:cNvSpPr/>
            <p:nvPr/>
          </p:nvSpPr>
          <p:spPr>
            <a:xfrm>
              <a:off x="587850" y="3487750"/>
              <a:ext cx="22350" cy="11950"/>
            </a:xfrm>
            <a:custGeom>
              <a:avLst/>
              <a:gdLst/>
              <a:ahLst/>
              <a:cxnLst/>
              <a:rect l="l" t="t" r="r" b="b"/>
              <a:pathLst>
                <a:path w="894" h="478" extrusionOk="0">
                  <a:moveTo>
                    <a:pt x="870" y="25"/>
                  </a:moveTo>
                  <a:cubicBezTo>
                    <a:pt x="370" y="1"/>
                    <a:pt x="48" y="60"/>
                    <a:pt x="1" y="251"/>
                  </a:cubicBezTo>
                  <a:cubicBezTo>
                    <a:pt x="310" y="275"/>
                    <a:pt x="370" y="430"/>
                    <a:pt x="656" y="477"/>
                  </a:cubicBezTo>
                  <a:cubicBezTo>
                    <a:pt x="596" y="275"/>
                    <a:pt x="894" y="239"/>
                    <a:pt x="870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4" name="Google Shape;17714;p8"/>
            <p:cNvSpPr/>
            <p:nvPr/>
          </p:nvSpPr>
          <p:spPr>
            <a:xfrm>
              <a:off x="1848425" y="3486575"/>
              <a:ext cx="30700" cy="13125"/>
            </a:xfrm>
            <a:custGeom>
              <a:avLst/>
              <a:gdLst/>
              <a:ahLst/>
              <a:cxnLst/>
              <a:rect l="l" t="t" r="r" b="b"/>
              <a:pathLst>
                <a:path w="1228" h="525" extrusionOk="0">
                  <a:moveTo>
                    <a:pt x="1084" y="417"/>
                  </a:moveTo>
                  <a:cubicBezTo>
                    <a:pt x="1227" y="143"/>
                    <a:pt x="48" y="0"/>
                    <a:pt x="1" y="191"/>
                  </a:cubicBezTo>
                  <a:cubicBezTo>
                    <a:pt x="418" y="238"/>
                    <a:pt x="406" y="524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8"/>
            <p:cNvSpPr/>
            <p:nvPr/>
          </p:nvSpPr>
          <p:spPr>
            <a:xfrm>
              <a:off x="7038975" y="34913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7"/>
                    <a:pt x="0" y="1"/>
                    <a:pt x="0" y="120"/>
                  </a:cubicBezTo>
                  <a:cubicBezTo>
                    <a:pt x="155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6" name="Google Shape;17716;p8"/>
            <p:cNvSpPr/>
            <p:nvPr/>
          </p:nvSpPr>
          <p:spPr>
            <a:xfrm>
              <a:off x="369375" y="3488350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1"/>
                  </a:moveTo>
                  <a:lnTo>
                    <a:pt x="36" y="1"/>
                  </a:lnTo>
                  <a:cubicBezTo>
                    <a:pt x="1" y="215"/>
                    <a:pt x="239" y="275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8"/>
            <p:cNvSpPr/>
            <p:nvPr/>
          </p:nvSpPr>
          <p:spPr>
            <a:xfrm>
              <a:off x="4609500" y="34824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67" y="274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8" name="Google Shape;17718;p8"/>
            <p:cNvSpPr/>
            <p:nvPr/>
          </p:nvSpPr>
          <p:spPr>
            <a:xfrm>
              <a:off x="3919525" y="3482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9" name="Google Shape;17719;p8"/>
            <p:cNvSpPr/>
            <p:nvPr/>
          </p:nvSpPr>
          <p:spPr>
            <a:xfrm>
              <a:off x="2122575" y="3469000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49"/>
                  </a:moveTo>
                  <a:cubicBezTo>
                    <a:pt x="1286" y="1"/>
                    <a:pt x="0" y="251"/>
                    <a:pt x="120" y="668"/>
                  </a:cubicBezTo>
                  <a:cubicBezTo>
                    <a:pt x="739" y="763"/>
                    <a:pt x="691" y="513"/>
                    <a:pt x="1215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0" name="Google Shape;17720;p8"/>
            <p:cNvSpPr/>
            <p:nvPr/>
          </p:nvSpPr>
          <p:spPr>
            <a:xfrm>
              <a:off x="275325" y="34821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8"/>
            <p:cNvSpPr/>
            <p:nvPr/>
          </p:nvSpPr>
          <p:spPr>
            <a:xfrm>
              <a:off x="6250775" y="34773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2" name="Google Shape;17722;p8"/>
            <p:cNvSpPr/>
            <p:nvPr/>
          </p:nvSpPr>
          <p:spPr>
            <a:xfrm>
              <a:off x="4323750" y="34794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43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3" name="Google Shape;17723;p8"/>
            <p:cNvSpPr/>
            <p:nvPr/>
          </p:nvSpPr>
          <p:spPr>
            <a:xfrm>
              <a:off x="3867425" y="346870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9" y="561"/>
                  </a:moveTo>
                  <a:cubicBezTo>
                    <a:pt x="846" y="418"/>
                    <a:pt x="894" y="13"/>
                    <a:pt x="322" y="1"/>
                  </a:cubicBezTo>
                  <a:cubicBezTo>
                    <a:pt x="37" y="144"/>
                    <a:pt x="1" y="561"/>
                    <a:pt x="549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4" name="Google Shape;17724;p8"/>
            <p:cNvSpPr/>
            <p:nvPr/>
          </p:nvSpPr>
          <p:spPr>
            <a:xfrm>
              <a:off x="5894775" y="34678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22" y="36"/>
                  </a:cubicBezTo>
                  <a:cubicBezTo>
                    <a:pt x="262" y="0"/>
                    <a:pt x="0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5" name="Google Shape;17725;p8"/>
            <p:cNvSpPr/>
            <p:nvPr/>
          </p:nvSpPr>
          <p:spPr>
            <a:xfrm>
              <a:off x="2854225" y="346305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2" y="346"/>
                  </a:moveTo>
                  <a:cubicBezTo>
                    <a:pt x="703" y="370"/>
                    <a:pt x="1024" y="310"/>
                    <a:pt x="1072" y="120"/>
                  </a:cubicBezTo>
                  <a:cubicBezTo>
                    <a:pt x="703" y="156"/>
                    <a:pt x="0" y="1"/>
                    <a:pt x="20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6" name="Google Shape;17726;p8"/>
            <p:cNvSpPr/>
            <p:nvPr/>
          </p:nvSpPr>
          <p:spPr>
            <a:xfrm>
              <a:off x="2117525" y="34681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7" name="Google Shape;17727;p8"/>
            <p:cNvSpPr/>
            <p:nvPr/>
          </p:nvSpPr>
          <p:spPr>
            <a:xfrm>
              <a:off x="1631150" y="3465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2"/>
                  </a:moveTo>
                  <a:cubicBezTo>
                    <a:pt x="0" y="191"/>
                    <a:pt x="179" y="263"/>
                    <a:pt x="226" y="132"/>
                  </a:cubicBezTo>
                  <a:cubicBezTo>
                    <a:pt x="226" y="60"/>
                    <a:pt x="48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8" name="Google Shape;17728;p8"/>
            <p:cNvSpPr/>
            <p:nvPr/>
          </p:nvSpPr>
          <p:spPr>
            <a:xfrm>
              <a:off x="5291725" y="34654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9" name="Google Shape;17729;p8"/>
            <p:cNvSpPr/>
            <p:nvPr/>
          </p:nvSpPr>
          <p:spPr>
            <a:xfrm>
              <a:off x="4831250" y="34586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2" y="298"/>
                  </a:moveTo>
                  <a:cubicBezTo>
                    <a:pt x="286" y="179"/>
                    <a:pt x="84" y="0"/>
                    <a:pt x="36" y="179"/>
                  </a:cubicBezTo>
                  <a:cubicBezTo>
                    <a:pt x="0" y="298"/>
                    <a:pt x="215" y="476"/>
                    <a:pt x="262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0" name="Google Shape;17730;p8"/>
            <p:cNvSpPr/>
            <p:nvPr/>
          </p:nvSpPr>
          <p:spPr>
            <a:xfrm>
              <a:off x="199125" y="34624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1" name="Google Shape;17731;p8"/>
            <p:cNvSpPr/>
            <p:nvPr/>
          </p:nvSpPr>
          <p:spPr>
            <a:xfrm>
              <a:off x="3734375" y="3460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8" y="96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2" name="Google Shape;17732;p8"/>
            <p:cNvSpPr/>
            <p:nvPr/>
          </p:nvSpPr>
          <p:spPr>
            <a:xfrm>
              <a:off x="5446500" y="34514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" y="203"/>
                    <a:pt x="179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3" name="Google Shape;17733;p8"/>
            <p:cNvSpPr/>
            <p:nvPr/>
          </p:nvSpPr>
          <p:spPr>
            <a:xfrm>
              <a:off x="3824275" y="34541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2" y="1"/>
                    <a:pt x="1" y="96"/>
                    <a:pt x="96" y="132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4" name="Google Shape;17734;p8"/>
            <p:cNvSpPr/>
            <p:nvPr/>
          </p:nvSpPr>
          <p:spPr>
            <a:xfrm>
              <a:off x="2272300" y="344907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34"/>
                  </a:moveTo>
                  <a:cubicBezTo>
                    <a:pt x="417" y="203"/>
                    <a:pt x="488" y="24"/>
                    <a:pt x="227" y="0"/>
                  </a:cubicBezTo>
                  <a:cubicBezTo>
                    <a:pt x="203" y="72"/>
                    <a:pt x="191" y="131"/>
                    <a:pt x="0" y="119"/>
                  </a:cubicBezTo>
                  <a:cubicBezTo>
                    <a:pt x="24" y="250"/>
                    <a:pt x="72" y="381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5" name="Google Shape;17735;p8"/>
            <p:cNvSpPr/>
            <p:nvPr/>
          </p:nvSpPr>
          <p:spPr>
            <a:xfrm>
              <a:off x="2218425" y="3455025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6"/>
                  </a:cubicBezTo>
                  <a:cubicBezTo>
                    <a:pt x="155" y="84"/>
                    <a:pt x="417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6" name="Google Shape;17736;p8"/>
            <p:cNvSpPr/>
            <p:nvPr/>
          </p:nvSpPr>
          <p:spPr>
            <a:xfrm>
              <a:off x="2185675" y="344252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36"/>
                  </a:moveTo>
                  <a:cubicBezTo>
                    <a:pt x="370" y="0"/>
                    <a:pt x="36" y="60"/>
                    <a:pt x="1" y="262"/>
                  </a:cubicBezTo>
                  <a:cubicBezTo>
                    <a:pt x="310" y="286"/>
                    <a:pt x="370" y="453"/>
                    <a:pt x="655" y="476"/>
                  </a:cubicBezTo>
                  <a:cubicBezTo>
                    <a:pt x="715" y="345"/>
                    <a:pt x="965" y="274"/>
                    <a:pt x="858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7" name="Google Shape;17737;p8"/>
            <p:cNvSpPr/>
            <p:nvPr/>
          </p:nvSpPr>
          <p:spPr>
            <a:xfrm>
              <a:off x="3372725" y="34425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8" name="Google Shape;17738;p8"/>
            <p:cNvSpPr/>
            <p:nvPr/>
          </p:nvSpPr>
          <p:spPr>
            <a:xfrm>
              <a:off x="5892100" y="3437450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2"/>
                  </a:moveTo>
                  <a:cubicBezTo>
                    <a:pt x="393" y="1"/>
                    <a:pt x="191" y="60"/>
                    <a:pt x="0" y="132"/>
                  </a:cubicBezTo>
                  <a:cubicBezTo>
                    <a:pt x="0" y="251"/>
                    <a:pt x="369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9" name="Google Shape;17739;p8"/>
            <p:cNvSpPr/>
            <p:nvPr/>
          </p:nvSpPr>
          <p:spPr>
            <a:xfrm>
              <a:off x="4883625" y="34371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0" name="Google Shape;17740;p8"/>
            <p:cNvSpPr/>
            <p:nvPr/>
          </p:nvSpPr>
          <p:spPr>
            <a:xfrm>
              <a:off x="2486600" y="3429725"/>
              <a:ext cx="21175" cy="12225"/>
            </a:xfrm>
            <a:custGeom>
              <a:avLst/>
              <a:gdLst/>
              <a:ahLst/>
              <a:cxnLst/>
              <a:rect l="l" t="t" r="r" b="b"/>
              <a:pathLst>
                <a:path w="847" h="489" extrusionOk="0">
                  <a:moveTo>
                    <a:pt x="787" y="441"/>
                  </a:moveTo>
                  <a:cubicBezTo>
                    <a:pt x="846" y="191"/>
                    <a:pt x="739" y="24"/>
                    <a:pt x="358" y="0"/>
                  </a:cubicBezTo>
                  <a:cubicBezTo>
                    <a:pt x="1" y="155"/>
                    <a:pt x="108" y="488"/>
                    <a:pt x="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1" name="Google Shape;17741;p8"/>
            <p:cNvSpPr/>
            <p:nvPr/>
          </p:nvSpPr>
          <p:spPr>
            <a:xfrm>
              <a:off x="1870150" y="3423775"/>
              <a:ext cx="30400" cy="16975"/>
            </a:xfrm>
            <a:custGeom>
              <a:avLst/>
              <a:gdLst/>
              <a:ahLst/>
              <a:cxnLst/>
              <a:rect l="l" t="t" r="r" b="b"/>
              <a:pathLst>
                <a:path w="1216" h="679" extrusionOk="0">
                  <a:moveTo>
                    <a:pt x="668" y="679"/>
                  </a:moveTo>
                  <a:cubicBezTo>
                    <a:pt x="680" y="500"/>
                    <a:pt x="1215" y="595"/>
                    <a:pt x="1096" y="333"/>
                  </a:cubicBezTo>
                  <a:cubicBezTo>
                    <a:pt x="715" y="250"/>
                    <a:pt x="501" y="60"/>
                    <a:pt x="13" y="0"/>
                  </a:cubicBezTo>
                  <a:cubicBezTo>
                    <a:pt x="1" y="357"/>
                    <a:pt x="203" y="572"/>
                    <a:pt x="66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2" name="Google Shape;17742;p8"/>
            <p:cNvSpPr/>
            <p:nvPr/>
          </p:nvSpPr>
          <p:spPr>
            <a:xfrm>
              <a:off x="5573900" y="34344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5"/>
                  </a:moveTo>
                  <a:cubicBezTo>
                    <a:pt x="274" y="1"/>
                    <a:pt x="0" y="84"/>
                    <a:pt x="120" y="144"/>
                  </a:cubicBezTo>
                  <a:cubicBezTo>
                    <a:pt x="179" y="167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3" name="Google Shape;17743;p8"/>
            <p:cNvSpPr/>
            <p:nvPr/>
          </p:nvSpPr>
          <p:spPr>
            <a:xfrm>
              <a:off x="6807675" y="34315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4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4" name="Google Shape;17744;p8"/>
            <p:cNvSpPr/>
            <p:nvPr/>
          </p:nvSpPr>
          <p:spPr>
            <a:xfrm>
              <a:off x="5995075" y="3420800"/>
              <a:ext cx="22950" cy="14300"/>
            </a:xfrm>
            <a:custGeom>
              <a:avLst/>
              <a:gdLst/>
              <a:ahLst/>
              <a:cxnLst/>
              <a:rect l="l" t="t" r="r" b="b"/>
              <a:pathLst>
                <a:path w="918" h="572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537" y="417"/>
                    <a:pt x="918" y="0"/>
                    <a:pt x="441" y="12"/>
                  </a:cubicBezTo>
                  <a:cubicBezTo>
                    <a:pt x="596" y="322"/>
                    <a:pt x="1" y="238"/>
                    <a:pt x="1" y="452"/>
                  </a:cubicBezTo>
                  <a:cubicBezTo>
                    <a:pt x="144" y="476"/>
                    <a:pt x="275" y="476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8"/>
            <p:cNvSpPr/>
            <p:nvPr/>
          </p:nvSpPr>
          <p:spPr>
            <a:xfrm>
              <a:off x="4124600" y="3425250"/>
              <a:ext cx="7175" cy="11350"/>
            </a:xfrm>
            <a:custGeom>
              <a:avLst/>
              <a:gdLst/>
              <a:ahLst/>
              <a:cxnLst/>
              <a:rect l="l" t="t" r="r" b="b"/>
              <a:pathLst>
                <a:path w="287" h="454" extrusionOk="0">
                  <a:moveTo>
                    <a:pt x="263" y="274"/>
                  </a:moveTo>
                  <a:cubicBezTo>
                    <a:pt x="287" y="155"/>
                    <a:pt x="96" y="1"/>
                    <a:pt x="37" y="155"/>
                  </a:cubicBezTo>
                  <a:cubicBezTo>
                    <a:pt x="1" y="298"/>
                    <a:pt x="215" y="453"/>
                    <a:pt x="263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8"/>
            <p:cNvSpPr/>
            <p:nvPr/>
          </p:nvSpPr>
          <p:spPr>
            <a:xfrm>
              <a:off x="2041600" y="34258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68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7" name="Google Shape;17747;p8"/>
            <p:cNvSpPr/>
            <p:nvPr/>
          </p:nvSpPr>
          <p:spPr>
            <a:xfrm>
              <a:off x="1827000" y="34240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8" name="Google Shape;17748;p8"/>
            <p:cNvSpPr/>
            <p:nvPr/>
          </p:nvSpPr>
          <p:spPr>
            <a:xfrm>
              <a:off x="5103600" y="34148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203"/>
                    <a:pt x="203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9" name="Google Shape;17749;p8"/>
            <p:cNvSpPr/>
            <p:nvPr/>
          </p:nvSpPr>
          <p:spPr>
            <a:xfrm>
              <a:off x="2736650" y="3403225"/>
              <a:ext cx="41400" cy="23550"/>
            </a:xfrm>
            <a:custGeom>
              <a:avLst/>
              <a:gdLst/>
              <a:ahLst/>
              <a:cxnLst/>
              <a:rect l="l" t="t" r="r" b="b"/>
              <a:pathLst>
                <a:path w="1656" h="942" extrusionOk="0">
                  <a:moveTo>
                    <a:pt x="1655" y="489"/>
                  </a:moveTo>
                  <a:cubicBezTo>
                    <a:pt x="1512" y="346"/>
                    <a:pt x="822" y="477"/>
                    <a:pt x="786" y="263"/>
                  </a:cubicBezTo>
                  <a:cubicBezTo>
                    <a:pt x="762" y="132"/>
                    <a:pt x="726" y="1"/>
                    <a:pt x="357" y="48"/>
                  </a:cubicBezTo>
                  <a:cubicBezTo>
                    <a:pt x="0" y="584"/>
                    <a:pt x="1417" y="941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0" name="Google Shape;17750;p8"/>
            <p:cNvSpPr/>
            <p:nvPr/>
          </p:nvSpPr>
          <p:spPr>
            <a:xfrm>
              <a:off x="6335000" y="3411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1" name="Google Shape;17751;p8"/>
            <p:cNvSpPr/>
            <p:nvPr/>
          </p:nvSpPr>
          <p:spPr>
            <a:xfrm>
              <a:off x="2788725" y="3409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2" name="Google Shape;17752;p8"/>
            <p:cNvSpPr/>
            <p:nvPr/>
          </p:nvSpPr>
          <p:spPr>
            <a:xfrm>
              <a:off x="1653175" y="34124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67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3" name="Google Shape;17753;p8"/>
            <p:cNvSpPr/>
            <p:nvPr/>
          </p:nvSpPr>
          <p:spPr>
            <a:xfrm>
              <a:off x="5262250" y="3398750"/>
              <a:ext cx="22650" cy="11050"/>
            </a:xfrm>
            <a:custGeom>
              <a:avLst/>
              <a:gdLst/>
              <a:ahLst/>
              <a:cxnLst/>
              <a:rect l="l" t="t" r="r" b="b"/>
              <a:pathLst>
                <a:path w="906" h="442" extrusionOk="0">
                  <a:moveTo>
                    <a:pt x="620" y="442"/>
                  </a:moveTo>
                  <a:cubicBezTo>
                    <a:pt x="905" y="299"/>
                    <a:pt x="763" y="108"/>
                    <a:pt x="405" y="1"/>
                  </a:cubicBezTo>
                  <a:cubicBezTo>
                    <a:pt x="382" y="263"/>
                    <a:pt x="1" y="346"/>
                    <a:pt x="620" y="44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4" name="Google Shape;17754;p8"/>
            <p:cNvSpPr/>
            <p:nvPr/>
          </p:nvSpPr>
          <p:spPr>
            <a:xfrm>
              <a:off x="258950" y="3406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4"/>
                  </a:moveTo>
                  <a:cubicBezTo>
                    <a:pt x="274" y="1"/>
                    <a:pt x="0" y="84"/>
                    <a:pt x="108" y="132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5" name="Google Shape;17755;p8"/>
            <p:cNvSpPr/>
            <p:nvPr/>
          </p:nvSpPr>
          <p:spPr>
            <a:xfrm>
              <a:off x="6780600" y="34035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6" name="Google Shape;17756;p8"/>
            <p:cNvSpPr/>
            <p:nvPr/>
          </p:nvSpPr>
          <p:spPr>
            <a:xfrm>
              <a:off x="3750750" y="34044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4"/>
                    <a:pt x="441" y="95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7" name="Google Shape;17757;p8"/>
            <p:cNvSpPr/>
            <p:nvPr/>
          </p:nvSpPr>
          <p:spPr>
            <a:xfrm>
              <a:off x="6990150" y="3397575"/>
              <a:ext cx="10725" cy="7750"/>
            </a:xfrm>
            <a:custGeom>
              <a:avLst/>
              <a:gdLst/>
              <a:ahLst/>
              <a:cxnLst/>
              <a:rect l="l" t="t" r="r" b="b"/>
              <a:pathLst>
                <a:path w="429" h="310" extrusionOk="0">
                  <a:moveTo>
                    <a:pt x="429" y="155"/>
                  </a:moveTo>
                  <a:cubicBezTo>
                    <a:pt x="429" y="36"/>
                    <a:pt x="48" y="0"/>
                    <a:pt x="0" y="155"/>
                  </a:cubicBezTo>
                  <a:cubicBezTo>
                    <a:pt x="239" y="131"/>
                    <a:pt x="322" y="310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8" name="Google Shape;17758;p8"/>
            <p:cNvSpPr/>
            <p:nvPr/>
          </p:nvSpPr>
          <p:spPr>
            <a:xfrm>
              <a:off x="7205950" y="339012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489" y="453"/>
                  </a:moveTo>
                  <a:cubicBezTo>
                    <a:pt x="560" y="298"/>
                    <a:pt x="798" y="239"/>
                    <a:pt x="715" y="1"/>
                  </a:cubicBezTo>
                  <a:lnTo>
                    <a:pt x="60" y="1"/>
                  </a:lnTo>
                  <a:cubicBezTo>
                    <a:pt x="0" y="251"/>
                    <a:pt x="108" y="417"/>
                    <a:pt x="489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9" name="Google Shape;17759;p8"/>
            <p:cNvSpPr/>
            <p:nvPr/>
          </p:nvSpPr>
          <p:spPr>
            <a:xfrm>
              <a:off x="5130975" y="3391925"/>
              <a:ext cx="16700" cy="9550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441" y="381"/>
                  </a:moveTo>
                  <a:cubicBezTo>
                    <a:pt x="441" y="262"/>
                    <a:pt x="620" y="238"/>
                    <a:pt x="668" y="155"/>
                  </a:cubicBezTo>
                  <a:cubicBezTo>
                    <a:pt x="382" y="155"/>
                    <a:pt x="370" y="0"/>
                    <a:pt x="13" y="36"/>
                  </a:cubicBezTo>
                  <a:cubicBezTo>
                    <a:pt x="1" y="226"/>
                    <a:pt x="180" y="334"/>
                    <a:pt x="441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0" name="Google Shape;17760;p8"/>
            <p:cNvSpPr/>
            <p:nvPr/>
          </p:nvSpPr>
          <p:spPr>
            <a:xfrm>
              <a:off x="6965150" y="33949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4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1" name="Google Shape;17761;p8"/>
            <p:cNvSpPr/>
            <p:nvPr/>
          </p:nvSpPr>
          <p:spPr>
            <a:xfrm>
              <a:off x="4113000" y="3386550"/>
              <a:ext cx="31575" cy="15800"/>
            </a:xfrm>
            <a:custGeom>
              <a:avLst/>
              <a:gdLst/>
              <a:ahLst/>
              <a:cxnLst/>
              <a:rect l="l" t="t" r="r" b="b"/>
              <a:pathLst>
                <a:path w="1263" h="632" extrusionOk="0">
                  <a:moveTo>
                    <a:pt x="727" y="370"/>
                  </a:moveTo>
                  <a:cubicBezTo>
                    <a:pt x="1263" y="1"/>
                    <a:pt x="1" y="632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2" name="Google Shape;17762;p8"/>
            <p:cNvSpPr/>
            <p:nvPr/>
          </p:nvSpPr>
          <p:spPr>
            <a:xfrm>
              <a:off x="2365175" y="3383575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8"/>
                  </a:moveTo>
                  <a:cubicBezTo>
                    <a:pt x="1036" y="477"/>
                    <a:pt x="1155" y="310"/>
                    <a:pt x="1072" y="36"/>
                  </a:cubicBezTo>
                  <a:cubicBezTo>
                    <a:pt x="750" y="60"/>
                    <a:pt x="274" y="1"/>
                    <a:pt x="202" y="156"/>
                  </a:cubicBezTo>
                  <a:cubicBezTo>
                    <a:pt x="774" y="120"/>
                    <a:pt x="0" y="787"/>
                    <a:pt x="85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3" name="Google Shape;17763;p8"/>
            <p:cNvSpPr/>
            <p:nvPr/>
          </p:nvSpPr>
          <p:spPr>
            <a:xfrm>
              <a:off x="3273600" y="3379125"/>
              <a:ext cx="30100" cy="18775"/>
            </a:xfrm>
            <a:custGeom>
              <a:avLst/>
              <a:gdLst/>
              <a:ahLst/>
              <a:cxnLst/>
              <a:rect l="l" t="t" r="r" b="b"/>
              <a:pathLst>
                <a:path w="1204" h="751" extrusionOk="0">
                  <a:moveTo>
                    <a:pt x="834" y="667"/>
                  </a:moveTo>
                  <a:cubicBezTo>
                    <a:pt x="1203" y="476"/>
                    <a:pt x="715" y="155"/>
                    <a:pt x="394" y="0"/>
                  </a:cubicBezTo>
                  <a:cubicBezTo>
                    <a:pt x="60" y="155"/>
                    <a:pt x="1" y="750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4" name="Google Shape;17764;p8"/>
            <p:cNvSpPr/>
            <p:nvPr/>
          </p:nvSpPr>
          <p:spPr>
            <a:xfrm>
              <a:off x="2397600" y="33868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" y="132"/>
                  </a:moveTo>
                  <a:cubicBezTo>
                    <a:pt x="1" y="191"/>
                    <a:pt x="179" y="263"/>
                    <a:pt x="227" y="132"/>
                  </a:cubicBezTo>
                  <a:cubicBezTo>
                    <a:pt x="203" y="72"/>
                    <a:pt x="37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5" name="Google Shape;17765;p8"/>
            <p:cNvSpPr/>
            <p:nvPr/>
          </p:nvSpPr>
          <p:spPr>
            <a:xfrm>
              <a:off x="461650" y="3376150"/>
              <a:ext cx="44675" cy="22925"/>
            </a:xfrm>
            <a:custGeom>
              <a:avLst/>
              <a:gdLst/>
              <a:ahLst/>
              <a:cxnLst/>
              <a:rect l="l" t="t" r="r" b="b"/>
              <a:pathLst>
                <a:path w="1787" h="917" extrusionOk="0">
                  <a:moveTo>
                    <a:pt x="1787" y="441"/>
                  </a:moveTo>
                  <a:cubicBezTo>
                    <a:pt x="1179" y="429"/>
                    <a:pt x="1191" y="72"/>
                    <a:pt x="703" y="0"/>
                  </a:cubicBezTo>
                  <a:cubicBezTo>
                    <a:pt x="965" y="369"/>
                    <a:pt x="1" y="83"/>
                    <a:pt x="274" y="441"/>
                  </a:cubicBezTo>
                  <a:cubicBezTo>
                    <a:pt x="1072" y="333"/>
                    <a:pt x="1513" y="917"/>
                    <a:pt x="1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6" name="Google Shape;17766;p8"/>
            <p:cNvSpPr/>
            <p:nvPr/>
          </p:nvSpPr>
          <p:spPr>
            <a:xfrm>
              <a:off x="2786050" y="3386250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91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7" name="Google Shape;17767;p8"/>
            <p:cNvSpPr/>
            <p:nvPr/>
          </p:nvSpPr>
          <p:spPr>
            <a:xfrm>
              <a:off x="1854100" y="338387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81" y="286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8" name="Google Shape;17768;p8"/>
            <p:cNvSpPr/>
            <p:nvPr/>
          </p:nvSpPr>
          <p:spPr>
            <a:xfrm>
              <a:off x="2552400" y="3380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29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9" name="Google Shape;17769;p8"/>
            <p:cNvSpPr/>
            <p:nvPr/>
          </p:nvSpPr>
          <p:spPr>
            <a:xfrm>
              <a:off x="4641925" y="33785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24"/>
                  </a:moveTo>
                  <a:cubicBezTo>
                    <a:pt x="406" y="36"/>
                    <a:pt x="49" y="0"/>
                    <a:pt x="1" y="143"/>
                  </a:cubicBezTo>
                  <a:cubicBezTo>
                    <a:pt x="251" y="108"/>
                    <a:pt x="632" y="143"/>
                    <a:pt x="656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0" name="Google Shape;17770;p8"/>
            <p:cNvSpPr/>
            <p:nvPr/>
          </p:nvSpPr>
          <p:spPr>
            <a:xfrm>
              <a:off x="2484825" y="3376150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0"/>
                  </a:moveTo>
                  <a:cubicBezTo>
                    <a:pt x="262" y="24"/>
                    <a:pt x="0" y="0"/>
                    <a:pt x="0" y="107"/>
                  </a:cubicBezTo>
                  <a:cubicBezTo>
                    <a:pt x="155" y="83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1" name="Google Shape;17771;p8"/>
            <p:cNvSpPr/>
            <p:nvPr/>
          </p:nvSpPr>
          <p:spPr>
            <a:xfrm>
              <a:off x="7211900" y="33645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5" y="346"/>
                  </a:moveTo>
                  <a:lnTo>
                    <a:pt x="465" y="120"/>
                  </a:lnTo>
                  <a:cubicBezTo>
                    <a:pt x="239" y="120"/>
                    <a:pt x="203" y="25"/>
                    <a:pt x="24" y="1"/>
                  </a:cubicBezTo>
                  <a:cubicBezTo>
                    <a:pt x="60" y="191"/>
                    <a:pt x="1" y="40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2" name="Google Shape;17772;p8"/>
            <p:cNvSpPr/>
            <p:nvPr/>
          </p:nvSpPr>
          <p:spPr>
            <a:xfrm>
              <a:off x="4546975" y="33696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3" name="Google Shape;17773;p8"/>
            <p:cNvSpPr/>
            <p:nvPr/>
          </p:nvSpPr>
          <p:spPr>
            <a:xfrm>
              <a:off x="1861525" y="3364525"/>
              <a:ext cx="23550" cy="10450"/>
            </a:xfrm>
            <a:custGeom>
              <a:avLst/>
              <a:gdLst/>
              <a:ahLst/>
              <a:cxnLst/>
              <a:rect l="l" t="t" r="r" b="b"/>
              <a:pathLst>
                <a:path w="942" h="418" extrusionOk="0">
                  <a:moveTo>
                    <a:pt x="787" y="346"/>
                  </a:moveTo>
                  <a:cubicBezTo>
                    <a:pt x="941" y="48"/>
                    <a:pt x="346" y="120"/>
                    <a:pt x="132" y="1"/>
                  </a:cubicBezTo>
                  <a:cubicBezTo>
                    <a:pt x="1" y="298"/>
                    <a:pt x="227" y="417"/>
                    <a:pt x="78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4" name="Google Shape;17774;p8"/>
            <p:cNvSpPr/>
            <p:nvPr/>
          </p:nvSpPr>
          <p:spPr>
            <a:xfrm>
              <a:off x="6962475" y="3361850"/>
              <a:ext cx="27400" cy="9250"/>
            </a:xfrm>
            <a:custGeom>
              <a:avLst/>
              <a:gdLst/>
              <a:ahLst/>
              <a:cxnLst/>
              <a:rect l="l" t="t" r="r" b="b"/>
              <a:pathLst>
                <a:path w="1096" h="370" extrusionOk="0">
                  <a:moveTo>
                    <a:pt x="226" y="346"/>
                  </a:moveTo>
                  <a:cubicBezTo>
                    <a:pt x="714" y="370"/>
                    <a:pt x="1048" y="310"/>
                    <a:pt x="1095" y="120"/>
                  </a:cubicBezTo>
                  <a:cubicBezTo>
                    <a:pt x="714" y="132"/>
                    <a:pt x="0" y="1"/>
                    <a:pt x="22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5" name="Google Shape;17775;p8"/>
            <p:cNvSpPr/>
            <p:nvPr/>
          </p:nvSpPr>
          <p:spPr>
            <a:xfrm>
              <a:off x="2297900" y="3359175"/>
              <a:ext cx="14300" cy="11325"/>
            </a:xfrm>
            <a:custGeom>
              <a:avLst/>
              <a:gdLst/>
              <a:ahLst/>
              <a:cxnLst/>
              <a:rect l="l" t="t" r="r" b="b"/>
              <a:pathLst>
                <a:path w="572" h="453" extrusionOk="0">
                  <a:moveTo>
                    <a:pt x="512" y="453"/>
                  </a:moveTo>
                  <a:cubicBezTo>
                    <a:pt x="572" y="191"/>
                    <a:pt x="453" y="36"/>
                    <a:pt x="72" y="0"/>
                  </a:cubicBezTo>
                  <a:cubicBezTo>
                    <a:pt x="0" y="262"/>
                    <a:pt x="119" y="417"/>
                    <a:pt x="512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6" name="Google Shape;17776;p8"/>
            <p:cNvSpPr/>
            <p:nvPr/>
          </p:nvSpPr>
          <p:spPr>
            <a:xfrm>
              <a:off x="5726300" y="33642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96" y="132"/>
                  </a:moveTo>
                  <a:cubicBezTo>
                    <a:pt x="155" y="156"/>
                    <a:pt x="429" y="72"/>
                    <a:pt x="322" y="13"/>
                  </a:cubicBezTo>
                  <a:cubicBezTo>
                    <a:pt x="262" y="1"/>
                    <a:pt x="0" y="72"/>
                    <a:pt x="9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7" name="Google Shape;17777;p8"/>
            <p:cNvSpPr/>
            <p:nvPr/>
          </p:nvSpPr>
          <p:spPr>
            <a:xfrm>
              <a:off x="2003225" y="33639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68"/>
                    <a:pt x="453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8" name="Google Shape;17778;p8"/>
            <p:cNvSpPr/>
            <p:nvPr/>
          </p:nvSpPr>
          <p:spPr>
            <a:xfrm>
              <a:off x="6016525" y="335322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2" y="346"/>
                  </a:moveTo>
                  <a:cubicBezTo>
                    <a:pt x="464" y="203"/>
                    <a:pt x="738" y="179"/>
                    <a:pt x="679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9" name="Google Shape;17779;p8"/>
            <p:cNvSpPr/>
            <p:nvPr/>
          </p:nvSpPr>
          <p:spPr>
            <a:xfrm>
              <a:off x="1741575" y="3344000"/>
              <a:ext cx="36625" cy="9250"/>
            </a:xfrm>
            <a:custGeom>
              <a:avLst/>
              <a:gdLst/>
              <a:ahLst/>
              <a:cxnLst/>
              <a:rect l="l" t="t" r="r" b="b"/>
              <a:pathLst>
                <a:path w="1465" h="370" extrusionOk="0">
                  <a:moveTo>
                    <a:pt x="810" y="369"/>
                  </a:moveTo>
                  <a:cubicBezTo>
                    <a:pt x="1465" y="0"/>
                    <a:pt x="0" y="48"/>
                    <a:pt x="81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8"/>
            <p:cNvSpPr/>
            <p:nvPr/>
          </p:nvSpPr>
          <p:spPr>
            <a:xfrm>
              <a:off x="7221425" y="333535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94"/>
                  </a:moveTo>
                  <a:cubicBezTo>
                    <a:pt x="1275" y="1"/>
                    <a:pt x="1" y="656"/>
                    <a:pt x="739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8"/>
            <p:cNvSpPr/>
            <p:nvPr/>
          </p:nvSpPr>
          <p:spPr>
            <a:xfrm>
              <a:off x="6530575" y="334430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7" y="143"/>
                  </a:moveTo>
                  <a:cubicBezTo>
                    <a:pt x="167" y="167"/>
                    <a:pt x="429" y="83"/>
                    <a:pt x="334" y="24"/>
                  </a:cubicBezTo>
                  <a:cubicBezTo>
                    <a:pt x="274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8"/>
            <p:cNvSpPr/>
            <p:nvPr/>
          </p:nvSpPr>
          <p:spPr>
            <a:xfrm>
              <a:off x="4158250" y="33422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8"/>
            <p:cNvSpPr/>
            <p:nvPr/>
          </p:nvSpPr>
          <p:spPr>
            <a:xfrm>
              <a:off x="2467850" y="3341900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1" y="132"/>
                  </a:moveTo>
                  <a:cubicBezTo>
                    <a:pt x="1" y="251"/>
                    <a:pt x="394" y="263"/>
                    <a:pt x="429" y="132"/>
                  </a:cubicBezTo>
                  <a:cubicBezTo>
                    <a:pt x="406" y="1"/>
                    <a:pt x="215" y="60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4" name="Google Shape;17784;p8"/>
            <p:cNvSpPr/>
            <p:nvPr/>
          </p:nvSpPr>
          <p:spPr>
            <a:xfrm>
              <a:off x="5539675" y="333150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48"/>
                  </a:moveTo>
                  <a:lnTo>
                    <a:pt x="834" y="95"/>
                  </a:lnTo>
                  <a:cubicBezTo>
                    <a:pt x="0" y="0"/>
                    <a:pt x="0" y="631"/>
                    <a:pt x="834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5" name="Google Shape;17785;p8"/>
            <p:cNvSpPr/>
            <p:nvPr/>
          </p:nvSpPr>
          <p:spPr>
            <a:xfrm>
              <a:off x="2353850" y="33389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8"/>
            <p:cNvSpPr/>
            <p:nvPr/>
          </p:nvSpPr>
          <p:spPr>
            <a:xfrm>
              <a:off x="3456975" y="3336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12" y="191"/>
                    <a:pt x="191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8"/>
            <p:cNvSpPr/>
            <p:nvPr/>
          </p:nvSpPr>
          <p:spPr>
            <a:xfrm>
              <a:off x="2299375" y="3330900"/>
              <a:ext cx="18200" cy="12525"/>
            </a:xfrm>
            <a:custGeom>
              <a:avLst/>
              <a:gdLst/>
              <a:ahLst/>
              <a:cxnLst/>
              <a:rect l="l" t="t" r="r" b="b"/>
              <a:pathLst>
                <a:path w="728" h="501" extrusionOk="0">
                  <a:moveTo>
                    <a:pt x="227" y="0"/>
                  </a:moveTo>
                  <a:cubicBezTo>
                    <a:pt x="239" y="155"/>
                    <a:pt x="120" y="262"/>
                    <a:pt x="1" y="346"/>
                  </a:cubicBezTo>
                  <a:cubicBezTo>
                    <a:pt x="287" y="346"/>
                    <a:pt x="298" y="500"/>
                    <a:pt x="656" y="465"/>
                  </a:cubicBezTo>
                  <a:cubicBezTo>
                    <a:pt x="727" y="203"/>
                    <a:pt x="608" y="36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8"/>
            <p:cNvSpPr/>
            <p:nvPr/>
          </p:nvSpPr>
          <p:spPr>
            <a:xfrm>
              <a:off x="2210075" y="3335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30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8"/>
            <p:cNvSpPr/>
            <p:nvPr/>
          </p:nvSpPr>
          <p:spPr>
            <a:xfrm>
              <a:off x="1674600" y="33285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4"/>
                  </a:moveTo>
                  <a:cubicBezTo>
                    <a:pt x="227" y="214"/>
                    <a:pt x="263" y="310"/>
                    <a:pt x="441" y="333"/>
                  </a:cubicBezTo>
                  <a:cubicBezTo>
                    <a:pt x="441" y="214"/>
                    <a:pt x="620" y="203"/>
                    <a:pt x="655" y="119"/>
                  </a:cubicBezTo>
                  <a:cubicBezTo>
                    <a:pt x="441" y="119"/>
                    <a:pt x="393" y="24"/>
                    <a:pt x="227" y="0"/>
                  </a:cubicBezTo>
                  <a:cubicBezTo>
                    <a:pt x="227" y="95"/>
                    <a:pt x="48" y="119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8"/>
            <p:cNvSpPr/>
            <p:nvPr/>
          </p:nvSpPr>
          <p:spPr>
            <a:xfrm>
              <a:off x="3712050" y="3325550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3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63" y="0"/>
                  </a:lnTo>
                  <a:cubicBezTo>
                    <a:pt x="1" y="155"/>
                    <a:pt x="1" y="262"/>
                    <a:pt x="465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8"/>
            <p:cNvSpPr/>
            <p:nvPr/>
          </p:nvSpPr>
          <p:spPr>
            <a:xfrm>
              <a:off x="2337775" y="33276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2" name="Google Shape;17792;p8"/>
            <p:cNvSpPr/>
            <p:nvPr/>
          </p:nvSpPr>
          <p:spPr>
            <a:xfrm>
              <a:off x="2212775" y="33276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8"/>
            <p:cNvSpPr/>
            <p:nvPr/>
          </p:nvSpPr>
          <p:spPr>
            <a:xfrm>
              <a:off x="7038975" y="33255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8"/>
            <p:cNvSpPr/>
            <p:nvPr/>
          </p:nvSpPr>
          <p:spPr>
            <a:xfrm>
              <a:off x="2435700" y="3309175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1" y="84"/>
                  </a:moveTo>
                  <a:lnTo>
                    <a:pt x="1" y="536"/>
                  </a:lnTo>
                  <a:cubicBezTo>
                    <a:pt x="834" y="619"/>
                    <a:pt x="834" y="0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8"/>
            <p:cNvSpPr/>
            <p:nvPr/>
          </p:nvSpPr>
          <p:spPr>
            <a:xfrm>
              <a:off x="2498800" y="3300525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42" y="656"/>
                  </a:moveTo>
                  <a:cubicBezTo>
                    <a:pt x="1180" y="1"/>
                    <a:pt x="1" y="608"/>
                    <a:pt x="942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8"/>
            <p:cNvSpPr/>
            <p:nvPr/>
          </p:nvSpPr>
          <p:spPr>
            <a:xfrm>
              <a:off x="6413875" y="3298150"/>
              <a:ext cx="27125" cy="17000"/>
            </a:xfrm>
            <a:custGeom>
              <a:avLst/>
              <a:gdLst/>
              <a:ahLst/>
              <a:cxnLst/>
              <a:rect l="l" t="t" r="r" b="b"/>
              <a:pathLst>
                <a:path w="1085" h="680" extrusionOk="0">
                  <a:moveTo>
                    <a:pt x="1" y="525"/>
                  </a:moveTo>
                  <a:cubicBezTo>
                    <a:pt x="275" y="679"/>
                    <a:pt x="799" y="679"/>
                    <a:pt x="1084" y="525"/>
                  </a:cubicBezTo>
                  <a:cubicBezTo>
                    <a:pt x="1084" y="1"/>
                    <a:pt x="1" y="1"/>
                    <a:pt x="1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8"/>
            <p:cNvSpPr/>
            <p:nvPr/>
          </p:nvSpPr>
          <p:spPr>
            <a:xfrm>
              <a:off x="6305250" y="3311250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1"/>
                  </a:moveTo>
                  <a:cubicBezTo>
                    <a:pt x="262" y="36"/>
                    <a:pt x="0" y="1"/>
                    <a:pt x="0" y="108"/>
                  </a:cubicBezTo>
                  <a:cubicBezTo>
                    <a:pt x="155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8"/>
            <p:cNvSpPr/>
            <p:nvPr/>
          </p:nvSpPr>
          <p:spPr>
            <a:xfrm>
              <a:off x="6875250" y="330560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1" y="203"/>
                    <a:pt x="239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8"/>
            <p:cNvSpPr/>
            <p:nvPr/>
          </p:nvSpPr>
          <p:spPr>
            <a:xfrm>
              <a:off x="6941025" y="329875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5"/>
                  </a:moveTo>
                  <a:cubicBezTo>
                    <a:pt x="191" y="179"/>
                    <a:pt x="84" y="0"/>
                    <a:pt x="1" y="155"/>
                  </a:cubicBezTo>
                  <a:cubicBezTo>
                    <a:pt x="1" y="274"/>
                    <a:pt x="370" y="310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8"/>
            <p:cNvSpPr/>
            <p:nvPr/>
          </p:nvSpPr>
          <p:spPr>
            <a:xfrm>
              <a:off x="3139075" y="329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8"/>
            <p:cNvSpPr/>
            <p:nvPr/>
          </p:nvSpPr>
          <p:spPr>
            <a:xfrm>
              <a:off x="6402875" y="32916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8"/>
            <p:cNvSpPr/>
            <p:nvPr/>
          </p:nvSpPr>
          <p:spPr>
            <a:xfrm>
              <a:off x="6521625" y="3288925"/>
              <a:ext cx="17300" cy="6275"/>
            </a:xfrm>
            <a:custGeom>
              <a:avLst/>
              <a:gdLst/>
              <a:ahLst/>
              <a:cxnLst/>
              <a:rect l="l" t="t" r="r" b="b"/>
              <a:pathLst>
                <a:path w="692" h="251" extrusionOk="0">
                  <a:moveTo>
                    <a:pt x="692" y="227"/>
                  </a:moveTo>
                  <a:lnTo>
                    <a:pt x="692" y="1"/>
                  </a:lnTo>
                  <a:lnTo>
                    <a:pt x="37" y="1"/>
                  </a:lnTo>
                  <a:cubicBezTo>
                    <a:pt x="1" y="191"/>
                    <a:pt x="251" y="251"/>
                    <a:pt x="69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8"/>
            <p:cNvSpPr/>
            <p:nvPr/>
          </p:nvSpPr>
          <p:spPr>
            <a:xfrm>
              <a:off x="6283225" y="3282975"/>
              <a:ext cx="16375" cy="8650"/>
            </a:xfrm>
            <a:custGeom>
              <a:avLst/>
              <a:gdLst/>
              <a:ahLst/>
              <a:cxnLst/>
              <a:rect l="l" t="t" r="r" b="b"/>
              <a:pathLst>
                <a:path w="655" h="346" extrusionOk="0">
                  <a:moveTo>
                    <a:pt x="655" y="120"/>
                  </a:moveTo>
                  <a:cubicBezTo>
                    <a:pt x="429" y="120"/>
                    <a:pt x="405" y="36"/>
                    <a:pt x="214" y="0"/>
                  </a:cubicBezTo>
                  <a:cubicBezTo>
                    <a:pt x="214" y="120"/>
                    <a:pt x="36" y="131"/>
                    <a:pt x="0" y="227"/>
                  </a:cubicBezTo>
                  <a:cubicBezTo>
                    <a:pt x="214" y="227"/>
                    <a:pt x="250" y="310"/>
                    <a:pt x="429" y="346"/>
                  </a:cubicBezTo>
                  <a:cubicBezTo>
                    <a:pt x="429" y="227"/>
                    <a:pt x="607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8"/>
            <p:cNvSpPr/>
            <p:nvPr/>
          </p:nvSpPr>
          <p:spPr>
            <a:xfrm>
              <a:off x="6177550" y="32877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8"/>
            <p:cNvSpPr/>
            <p:nvPr/>
          </p:nvSpPr>
          <p:spPr>
            <a:xfrm>
              <a:off x="5492050" y="3276425"/>
              <a:ext cx="25025" cy="14025"/>
            </a:xfrm>
            <a:custGeom>
              <a:avLst/>
              <a:gdLst/>
              <a:ahLst/>
              <a:cxnLst/>
              <a:rect l="l" t="t" r="r" b="b"/>
              <a:pathLst>
                <a:path w="1001" h="561" extrusionOk="0">
                  <a:moveTo>
                    <a:pt x="774" y="489"/>
                  </a:moveTo>
                  <a:cubicBezTo>
                    <a:pt x="798" y="489"/>
                    <a:pt x="762" y="382"/>
                    <a:pt x="774" y="370"/>
                  </a:cubicBezTo>
                  <a:cubicBezTo>
                    <a:pt x="798" y="358"/>
                    <a:pt x="988" y="131"/>
                    <a:pt x="1000" y="143"/>
                  </a:cubicBezTo>
                  <a:cubicBezTo>
                    <a:pt x="762" y="1"/>
                    <a:pt x="0" y="560"/>
                    <a:pt x="774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6" name="Google Shape;17806;p8"/>
            <p:cNvSpPr/>
            <p:nvPr/>
          </p:nvSpPr>
          <p:spPr>
            <a:xfrm>
              <a:off x="6134100" y="32743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4" y="107"/>
                    <a:pt x="750" y="24"/>
                  </a:cubicBezTo>
                  <a:cubicBezTo>
                    <a:pt x="417" y="36"/>
                    <a:pt x="0" y="0"/>
                    <a:pt x="95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8"/>
            <p:cNvSpPr/>
            <p:nvPr/>
          </p:nvSpPr>
          <p:spPr>
            <a:xfrm>
              <a:off x="2283300" y="327405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8"/>
            <p:cNvSpPr/>
            <p:nvPr/>
          </p:nvSpPr>
          <p:spPr>
            <a:xfrm>
              <a:off x="7088075" y="3251425"/>
              <a:ext cx="44075" cy="28600"/>
            </a:xfrm>
            <a:custGeom>
              <a:avLst/>
              <a:gdLst/>
              <a:ahLst/>
              <a:cxnLst/>
              <a:rect l="l" t="t" r="r" b="b"/>
              <a:pathLst>
                <a:path w="1763" h="1144" extrusionOk="0">
                  <a:moveTo>
                    <a:pt x="1513" y="24"/>
                  </a:moveTo>
                  <a:cubicBezTo>
                    <a:pt x="370" y="0"/>
                    <a:pt x="155" y="441"/>
                    <a:pt x="1" y="917"/>
                  </a:cubicBezTo>
                  <a:cubicBezTo>
                    <a:pt x="905" y="1143"/>
                    <a:pt x="1763" y="762"/>
                    <a:pt x="151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9" name="Google Shape;17809;p8"/>
            <p:cNvSpPr/>
            <p:nvPr/>
          </p:nvSpPr>
          <p:spPr>
            <a:xfrm>
              <a:off x="6408525" y="32749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4" y="25"/>
                    <a:pt x="1" y="1"/>
                    <a:pt x="1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0" name="Google Shape;17810;p8"/>
            <p:cNvSpPr/>
            <p:nvPr/>
          </p:nvSpPr>
          <p:spPr>
            <a:xfrm>
              <a:off x="2370525" y="3252025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6"/>
                  </a:moveTo>
                  <a:cubicBezTo>
                    <a:pt x="1620" y="512"/>
                    <a:pt x="989" y="179"/>
                    <a:pt x="655" y="0"/>
                  </a:cubicBezTo>
                  <a:cubicBezTo>
                    <a:pt x="620" y="143"/>
                    <a:pt x="310" y="119"/>
                    <a:pt x="0" y="119"/>
                  </a:cubicBezTo>
                  <a:cubicBezTo>
                    <a:pt x="119" y="465"/>
                    <a:pt x="500" y="679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8"/>
            <p:cNvSpPr/>
            <p:nvPr/>
          </p:nvSpPr>
          <p:spPr>
            <a:xfrm>
              <a:off x="1777300" y="3263325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6" y="191"/>
                    <a:pt x="750" y="179"/>
                    <a:pt x="691" y="1"/>
                  </a:cubicBezTo>
                  <a:lnTo>
                    <a:pt x="262" y="1"/>
                  </a:lnTo>
                  <a:cubicBezTo>
                    <a:pt x="0" y="167"/>
                    <a:pt x="0" y="286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2" name="Google Shape;17812;p8"/>
            <p:cNvSpPr/>
            <p:nvPr/>
          </p:nvSpPr>
          <p:spPr>
            <a:xfrm>
              <a:off x="4568725" y="3256775"/>
              <a:ext cx="10725" cy="4800"/>
            </a:xfrm>
            <a:custGeom>
              <a:avLst/>
              <a:gdLst/>
              <a:ahLst/>
              <a:cxnLst/>
              <a:rect l="l" t="t" r="r" b="b"/>
              <a:pathLst>
                <a:path w="429" h="192" extrusionOk="0">
                  <a:moveTo>
                    <a:pt x="95" y="155"/>
                  </a:moveTo>
                  <a:cubicBezTo>
                    <a:pt x="167" y="191"/>
                    <a:pt x="429" y="96"/>
                    <a:pt x="322" y="36"/>
                  </a:cubicBezTo>
                  <a:cubicBezTo>
                    <a:pt x="262" y="1"/>
                    <a:pt x="0" y="96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3" name="Google Shape;17813;p8"/>
            <p:cNvSpPr/>
            <p:nvPr/>
          </p:nvSpPr>
          <p:spPr>
            <a:xfrm>
              <a:off x="1465350" y="3256775"/>
              <a:ext cx="11025" cy="4800"/>
            </a:xfrm>
            <a:custGeom>
              <a:avLst/>
              <a:gdLst/>
              <a:ahLst/>
              <a:cxnLst/>
              <a:rect l="l" t="t" r="r" b="b"/>
              <a:pathLst>
                <a:path w="441" h="192" extrusionOk="0">
                  <a:moveTo>
                    <a:pt x="120" y="155"/>
                  </a:moveTo>
                  <a:cubicBezTo>
                    <a:pt x="179" y="191"/>
                    <a:pt x="441" y="96"/>
                    <a:pt x="334" y="36"/>
                  </a:cubicBezTo>
                  <a:cubicBezTo>
                    <a:pt x="262" y="1"/>
                    <a:pt x="0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8"/>
            <p:cNvSpPr/>
            <p:nvPr/>
          </p:nvSpPr>
          <p:spPr>
            <a:xfrm>
              <a:off x="6335000" y="32487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67"/>
                    <a:pt x="441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8"/>
            <p:cNvSpPr/>
            <p:nvPr/>
          </p:nvSpPr>
          <p:spPr>
            <a:xfrm>
              <a:off x="3542100" y="3239825"/>
              <a:ext cx="31575" cy="16375"/>
            </a:xfrm>
            <a:custGeom>
              <a:avLst/>
              <a:gdLst/>
              <a:ahLst/>
              <a:cxnLst/>
              <a:rect l="l" t="t" r="r" b="b"/>
              <a:pathLst>
                <a:path w="1263" h="655" extrusionOk="0">
                  <a:moveTo>
                    <a:pt x="750" y="381"/>
                  </a:moveTo>
                  <a:cubicBezTo>
                    <a:pt x="1262" y="0"/>
                    <a:pt x="0" y="655"/>
                    <a:pt x="75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8"/>
            <p:cNvSpPr/>
            <p:nvPr/>
          </p:nvSpPr>
          <p:spPr>
            <a:xfrm>
              <a:off x="943850" y="323682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8"/>
                  </a:moveTo>
                  <a:cubicBezTo>
                    <a:pt x="1013" y="287"/>
                    <a:pt x="1001" y="1"/>
                    <a:pt x="322" y="49"/>
                  </a:cubicBezTo>
                  <a:cubicBezTo>
                    <a:pt x="251" y="191"/>
                    <a:pt x="1" y="251"/>
                    <a:pt x="96" y="489"/>
                  </a:cubicBezTo>
                  <a:cubicBezTo>
                    <a:pt x="394" y="537"/>
                    <a:pt x="525" y="656"/>
                    <a:pt x="97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8"/>
            <p:cNvSpPr/>
            <p:nvPr/>
          </p:nvSpPr>
          <p:spPr>
            <a:xfrm>
              <a:off x="886700" y="32353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8"/>
            <p:cNvSpPr/>
            <p:nvPr/>
          </p:nvSpPr>
          <p:spPr>
            <a:xfrm>
              <a:off x="6804700" y="3226725"/>
              <a:ext cx="18475" cy="12525"/>
            </a:xfrm>
            <a:custGeom>
              <a:avLst/>
              <a:gdLst/>
              <a:ahLst/>
              <a:cxnLst/>
              <a:rect l="l" t="t" r="r" b="b"/>
              <a:pathLst>
                <a:path w="739" h="501" extrusionOk="0">
                  <a:moveTo>
                    <a:pt x="227" y="0"/>
                  </a:moveTo>
                  <a:cubicBezTo>
                    <a:pt x="239" y="155"/>
                    <a:pt x="120" y="262"/>
                    <a:pt x="1" y="345"/>
                  </a:cubicBezTo>
                  <a:cubicBezTo>
                    <a:pt x="287" y="345"/>
                    <a:pt x="298" y="500"/>
                    <a:pt x="656" y="465"/>
                  </a:cubicBezTo>
                  <a:cubicBezTo>
                    <a:pt x="739" y="203"/>
                    <a:pt x="620" y="36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8"/>
            <p:cNvSpPr/>
            <p:nvPr/>
          </p:nvSpPr>
          <p:spPr>
            <a:xfrm>
              <a:off x="5872750" y="3226725"/>
              <a:ext cx="24725" cy="14000"/>
            </a:xfrm>
            <a:custGeom>
              <a:avLst/>
              <a:gdLst/>
              <a:ahLst/>
              <a:cxnLst/>
              <a:rect l="l" t="t" r="r" b="b"/>
              <a:pathLst>
                <a:path w="989" h="560" extrusionOk="0">
                  <a:moveTo>
                    <a:pt x="989" y="226"/>
                  </a:moveTo>
                  <a:cubicBezTo>
                    <a:pt x="703" y="226"/>
                    <a:pt x="786" y="36"/>
                    <a:pt x="548" y="0"/>
                  </a:cubicBezTo>
                  <a:cubicBezTo>
                    <a:pt x="536" y="179"/>
                    <a:pt x="0" y="95"/>
                    <a:pt x="119" y="345"/>
                  </a:cubicBezTo>
                  <a:cubicBezTo>
                    <a:pt x="667" y="357"/>
                    <a:pt x="810" y="560"/>
                    <a:pt x="98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8"/>
            <p:cNvSpPr/>
            <p:nvPr/>
          </p:nvSpPr>
          <p:spPr>
            <a:xfrm>
              <a:off x="3158125" y="32320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2" y="131"/>
                  </a:cubicBezTo>
                  <a:cubicBezTo>
                    <a:pt x="0" y="191"/>
                    <a:pt x="179" y="251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8"/>
            <p:cNvSpPr/>
            <p:nvPr/>
          </p:nvSpPr>
          <p:spPr>
            <a:xfrm>
              <a:off x="2829200" y="3220175"/>
              <a:ext cx="25050" cy="14300"/>
            </a:xfrm>
            <a:custGeom>
              <a:avLst/>
              <a:gdLst/>
              <a:ahLst/>
              <a:cxnLst/>
              <a:rect l="l" t="t" r="r" b="b"/>
              <a:pathLst>
                <a:path w="1002" h="572" extrusionOk="0">
                  <a:moveTo>
                    <a:pt x="775" y="381"/>
                  </a:moveTo>
                  <a:cubicBezTo>
                    <a:pt x="787" y="369"/>
                    <a:pt x="989" y="143"/>
                    <a:pt x="1001" y="167"/>
                  </a:cubicBezTo>
                  <a:cubicBezTo>
                    <a:pt x="763" y="0"/>
                    <a:pt x="1" y="572"/>
                    <a:pt x="775" y="500"/>
                  </a:cubicBezTo>
                  <a:cubicBezTo>
                    <a:pt x="787" y="488"/>
                    <a:pt x="763" y="381"/>
                    <a:pt x="775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8"/>
            <p:cNvSpPr/>
            <p:nvPr/>
          </p:nvSpPr>
          <p:spPr>
            <a:xfrm>
              <a:off x="4011800" y="32213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8"/>
            <p:cNvSpPr/>
            <p:nvPr/>
          </p:nvSpPr>
          <p:spPr>
            <a:xfrm>
              <a:off x="3272425" y="3217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0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4" name="Google Shape;17824;p8"/>
            <p:cNvSpPr/>
            <p:nvPr/>
          </p:nvSpPr>
          <p:spPr>
            <a:xfrm>
              <a:off x="2082400" y="3221350"/>
              <a:ext cx="11025" cy="2425"/>
            </a:xfrm>
            <a:custGeom>
              <a:avLst/>
              <a:gdLst/>
              <a:ahLst/>
              <a:cxnLst/>
              <a:rect l="l" t="t" r="r" b="b"/>
              <a:pathLst>
                <a:path w="441" h="97" extrusionOk="0">
                  <a:moveTo>
                    <a:pt x="441" y="1"/>
                  </a:moveTo>
                  <a:cubicBezTo>
                    <a:pt x="274" y="25"/>
                    <a:pt x="0" y="1"/>
                    <a:pt x="0" y="96"/>
                  </a:cubicBezTo>
                  <a:cubicBezTo>
                    <a:pt x="167" y="84"/>
                    <a:pt x="417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5" name="Google Shape;17825;p8"/>
            <p:cNvSpPr/>
            <p:nvPr/>
          </p:nvSpPr>
          <p:spPr>
            <a:xfrm>
              <a:off x="4514250" y="32175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67" y="179"/>
                    <a:pt x="441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6" name="Google Shape;17826;p8"/>
            <p:cNvSpPr/>
            <p:nvPr/>
          </p:nvSpPr>
          <p:spPr>
            <a:xfrm>
              <a:off x="5479250" y="32157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55" y="84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7" name="Google Shape;17827;p8"/>
            <p:cNvSpPr/>
            <p:nvPr/>
          </p:nvSpPr>
          <p:spPr>
            <a:xfrm>
              <a:off x="2163650" y="32154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3"/>
                  </a:moveTo>
                  <a:cubicBezTo>
                    <a:pt x="393" y="25"/>
                    <a:pt x="36" y="1"/>
                    <a:pt x="1" y="132"/>
                  </a:cubicBezTo>
                  <a:cubicBezTo>
                    <a:pt x="262" y="96"/>
                    <a:pt x="620" y="144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8" name="Google Shape;17828;p8"/>
            <p:cNvSpPr/>
            <p:nvPr/>
          </p:nvSpPr>
          <p:spPr>
            <a:xfrm>
              <a:off x="2095775" y="32148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68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9" name="Google Shape;17829;p8"/>
            <p:cNvSpPr/>
            <p:nvPr/>
          </p:nvSpPr>
          <p:spPr>
            <a:xfrm>
              <a:off x="1304925" y="3212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12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0" name="Google Shape;17830;p8"/>
            <p:cNvSpPr/>
            <p:nvPr/>
          </p:nvSpPr>
          <p:spPr>
            <a:xfrm>
              <a:off x="4522275" y="320707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346"/>
                  </a:moveTo>
                  <a:cubicBezTo>
                    <a:pt x="417" y="215"/>
                    <a:pt x="477" y="36"/>
                    <a:pt x="215" y="0"/>
                  </a:cubicBezTo>
                  <a:cubicBezTo>
                    <a:pt x="203" y="72"/>
                    <a:pt x="191" y="131"/>
                    <a:pt x="1" y="119"/>
                  </a:cubicBezTo>
                  <a:cubicBezTo>
                    <a:pt x="36" y="250"/>
                    <a:pt x="72" y="393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1" name="Google Shape;17831;p8"/>
            <p:cNvSpPr/>
            <p:nvPr/>
          </p:nvSpPr>
          <p:spPr>
            <a:xfrm>
              <a:off x="4362725" y="3203500"/>
              <a:ext cx="31575" cy="16100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739" y="370"/>
                  </a:moveTo>
                  <a:cubicBezTo>
                    <a:pt x="1263" y="0"/>
                    <a:pt x="1" y="643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2" name="Google Shape;17832;p8"/>
            <p:cNvSpPr/>
            <p:nvPr/>
          </p:nvSpPr>
          <p:spPr>
            <a:xfrm>
              <a:off x="6312975" y="3198450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8" y="572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48" y="155"/>
                    <a:pt x="1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3" name="Google Shape;17833;p8"/>
            <p:cNvSpPr/>
            <p:nvPr/>
          </p:nvSpPr>
          <p:spPr>
            <a:xfrm>
              <a:off x="5582225" y="3207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8" y="96"/>
                    <a:pt x="429" y="119"/>
                    <a:pt x="429" y="0"/>
                  </a:cubicBezTo>
                  <a:cubicBezTo>
                    <a:pt x="263" y="36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4" name="Google Shape;17834;p8"/>
            <p:cNvSpPr/>
            <p:nvPr/>
          </p:nvSpPr>
          <p:spPr>
            <a:xfrm>
              <a:off x="4780650" y="32041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7" y="238"/>
                  </a:moveTo>
                  <a:lnTo>
                    <a:pt x="536" y="238"/>
                  </a:lnTo>
                  <a:cubicBezTo>
                    <a:pt x="536" y="119"/>
                    <a:pt x="715" y="107"/>
                    <a:pt x="762" y="12"/>
                  </a:cubicBezTo>
                  <a:cubicBezTo>
                    <a:pt x="417" y="12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5" name="Google Shape;17835;p8"/>
            <p:cNvSpPr/>
            <p:nvPr/>
          </p:nvSpPr>
          <p:spPr>
            <a:xfrm>
              <a:off x="6677600" y="32011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8"/>
                  </a:moveTo>
                  <a:cubicBezTo>
                    <a:pt x="537" y="119"/>
                    <a:pt x="715" y="107"/>
                    <a:pt x="763" y="12"/>
                  </a:cubicBezTo>
                  <a:cubicBezTo>
                    <a:pt x="418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6" name="Google Shape;17836;p8"/>
            <p:cNvSpPr/>
            <p:nvPr/>
          </p:nvSpPr>
          <p:spPr>
            <a:xfrm>
              <a:off x="6713925" y="3188625"/>
              <a:ext cx="17575" cy="16675"/>
            </a:xfrm>
            <a:custGeom>
              <a:avLst/>
              <a:gdLst/>
              <a:ahLst/>
              <a:cxnLst/>
              <a:rect l="l" t="t" r="r" b="b"/>
              <a:pathLst>
                <a:path w="703" h="667" extrusionOk="0">
                  <a:moveTo>
                    <a:pt x="393" y="631"/>
                  </a:moveTo>
                  <a:cubicBezTo>
                    <a:pt x="465" y="488"/>
                    <a:pt x="703" y="429"/>
                    <a:pt x="620" y="191"/>
                  </a:cubicBezTo>
                  <a:cubicBezTo>
                    <a:pt x="0" y="0"/>
                    <a:pt x="0" y="667"/>
                    <a:pt x="393" y="6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8"/>
            <p:cNvSpPr/>
            <p:nvPr/>
          </p:nvSpPr>
          <p:spPr>
            <a:xfrm>
              <a:off x="6642175" y="31984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30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8"/>
            <p:cNvSpPr/>
            <p:nvPr/>
          </p:nvSpPr>
          <p:spPr>
            <a:xfrm>
              <a:off x="6960075" y="31978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8"/>
            <p:cNvSpPr/>
            <p:nvPr/>
          </p:nvSpPr>
          <p:spPr>
            <a:xfrm>
              <a:off x="5196475" y="31930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1"/>
                  </a:moveTo>
                  <a:cubicBezTo>
                    <a:pt x="274" y="1"/>
                    <a:pt x="96" y="84"/>
                    <a:pt x="0" y="215"/>
                  </a:cubicBezTo>
                  <a:cubicBezTo>
                    <a:pt x="334" y="215"/>
                    <a:pt x="750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0" name="Google Shape;17840;p8"/>
            <p:cNvSpPr/>
            <p:nvPr/>
          </p:nvSpPr>
          <p:spPr>
            <a:xfrm>
              <a:off x="4698800" y="3195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83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1" name="Google Shape;17841;p8"/>
            <p:cNvSpPr/>
            <p:nvPr/>
          </p:nvSpPr>
          <p:spPr>
            <a:xfrm>
              <a:off x="3171825" y="3195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52" y="83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8"/>
            <p:cNvSpPr/>
            <p:nvPr/>
          </p:nvSpPr>
          <p:spPr>
            <a:xfrm>
              <a:off x="6549625" y="318950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4"/>
                  </a:moveTo>
                  <a:cubicBezTo>
                    <a:pt x="381" y="1"/>
                    <a:pt x="191" y="60"/>
                    <a:pt x="0" y="144"/>
                  </a:cubicBezTo>
                  <a:cubicBezTo>
                    <a:pt x="0" y="263"/>
                    <a:pt x="381" y="287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8"/>
            <p:cNvSpPr/>
            <p:nvPr/>
          </p:nvSpPr>
          <p:spPr>
            <a:xfrm>
              <a:off x="5582825" y="3182375"/>
              <a:ext cx="51825" cy="13700"/>
            </a:xfrm>
            <a:custGeom>
              <a:avLst/>
              <a:gdLst/>
              <a:ahLst/>
              <a:cxnLst/>
              <a:rect l="l" t="t" r="r" b="b"/>
              <a:pathLst>
                <a:path w="2073" h="548" extrusionOk="0">
                  <a:moveTo>
                    <a:pt x="1287" y="548"/>
                  </a:moveTo>
                  <a:cubicBezTo>
                    <a:pt x="2072" y="0"/>
                    <a:pt x="1" y="393"/>
                    <a:pt x="1287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4" name="Google Shape;17844;p8"/>
            <p:cNvSpPr/>
            <p:nvPr/>
          </p:nvSpPr>
          <p:spPr>
            <a:xfrm>
              <a:off x="6595750" y="31865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5" name="Google Shape;17845;p8"/>
            <p:cNvSpPr/>
            <p:nvPr/>
          </p:nvSpPr>
          <p:spPr>
            <a:xfrm>
              <a:off x="4250825" y="31817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6" name="Google Shape;17846;p8"/>
            <p:cNvSpPr/>
            <p:nvPr/>
          </p:nvSpPr>
          <p:spPr>
            <a:xfrm>
              <a:off x="236925" y="31838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44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7" name="Google Shape;17847;p8"/>
            <p:cNvSpPr/>
            <p:nvPr/>
          </p:nvSpPr>
          <p:spPr>
            <a:xfrm>
              <a:off x="1102500" y="3170750"/>
              <a:ext cx="19375" cy="11350"/>
            </a:xfrm>
            <a:custGeom>
              <a:avLst/>
              <a:gdLst/>
              <a:ahLst/>
              <a:cxnLst/>
              <a:rect l="l" t="t" r="r" b="b"/>
              <a:pathLst>
                <a:path w="775" h="454" extrusionOk="0">
                  <a:moveTo>
                    <a:pt x="715" y="441"/>
                  </a:moveTo>
                  <a:cubicBezTo>
                    <a:pt x="775" y="191"/>
                    <a:pt x="668" y="25"/>
                    <a:pt x="287" y="1"/>
                  </a:cubicBezTo>
                  <a:cubicBezTo>
                    <a:pt x="1" y="132"/>
                    <a:pt x="108" y="453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8" name="Google Shape;17848;p8"/>
            <p:cNvSpPr/>
            <p:nvPr/>
          </p:nvSpPr>
          <p:spPr>
            <a:xfrm>
              <a:off x="4446375" y="3161225"/>
              <a:ext cx="21750" cy="17600"/>
            </a:xfrm>
            <a:custGeom>
              <a:avLst/>
              <a:gdLst/>
              <a:ahLst/>
              <a:cxnLst/>
              <a:rect l="l" t="t" r="r" b="b"/>
              <a:pathLst>
                <a:path w="870" h="704" extrusionOk="0">
                  <a:moveTo>
                    <a:pt x="870" y="703"/>
                  </a:moveTo>
                  <a:lnTo>
                    <a:pt x="870" y="37"/>
                  </a:lnTo>
                  <a:cubicBezTo>
                    <a:pt x="72" y="1"/>
                    <a:pt x="215" y="453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9" name="Google Shape;17849;p8"/>
            <p:cNvSpPr/>
            <p:nvPr/>
          </p:nvSpPr>
          <p:spPr>
            <a:xfrm>
              <a:off x="3357550" y="3166900"/>
              <a:ext cx="31275" cy="16075"/>
            </a:xfrm>
            <a:custGeom>
              <a:avLst/>
              <a:gdLst/>
              <a:ahLst/>
              <a:cxnLst/>
              <a:rect l="l" t="t" r="r" b="b"/>
              <a:pathLst>
                <a:path w="1251" h="643" extrusionOk="0">
                  <a:moveTo>
                    <a:pt x="727" y="369"/>
                  </a:moveTo>
                  <a:cubicBezTo>
                    <a:pt x="1251" y="0"/>
                    <a:pt x="1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0" name="Google Shape;17850;p8"/>
            <p:cNvSpPr/>
            <p:nvPr/>
          </p:nvSpPr>
          <p:spPr>
            <a:xfrm>
              <a:off x="872425" y="3162125"/>
              <a:ext cx="34850" cy="19675"/>
            </a:xfrm>
            <a:custGeom>
              <a:avLst/>
              <a:gdLst/>
              <a:ahLst/>
              <a:cxnLst/>
              <a:rect l="l" t="t" r="r" b="b"/>
              <a:pathLst>
                <a:path w="1394" h="787" extrusionOk="0">
                  <a:moveTo>
                    <a:pt x="774" y="667"/>
                  </a:moveTo>
                  <a:cubicBezTo>
                    <a:pt x="631" y="251"/>
                    <a:pt x="1393" y="12"/>
                    <a:pt x="346" y="1"/>
                  </a:cubicBezTo>
                  <a:cubicBezTo>
                    <a:pt x="476" y="239"/>
                    <a:pt x="0" y="786"/>
                    <a:pt x="77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1" name="Google Shape;17851;p8"/>
            <p:cNvSpPr/>
            <p:nvPr/>
          </p:nvSpPr>
          <p:spPr>
            <a:xfrm>
              <a:off x="2650025" y="31725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2" name="Google Shape;17852;p8"/>
            <p:cNvSpPr/>
            <p:nvPr/>
          </p:nvSpPr>
          <p:spPr>
            <a:xfrm>
              <a:off x="759000" y="31725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8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3" name="Google Shape;17853;p8"/>
            <p:cNvSpPr/>
            <p:nvPr/>
          </p:nvSpPr>
          <p:spPr>
            <a:xfrm>
              <a:off x="3334925" y="31669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41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4" name="Google Shape;17854;p8"/>
            <p:cNvSpPr/>
            <p:nvPr/>
          </p:nvSpPr>
          <p:spPr>
            <a:xfrm>
              <a:off x="443500" y="31669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5" name="Google Shape;17855;p8"/>
            <p:cNvSpPr/>
            <p:nvPr/>
          </p:nvSpPr>
          <p:spPr>
            <a:xfrm>
              <a:off x="4959825" y="31642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8"/>
                    <a:pt x="441" y="84"/>
                    <a:pt x="334" y="25"/>
                  </a:cubicBezTo>
                  <a:cubicBezTo>
                    <a:pt x="275" y="1"/>
                    <a:pt x="1" y="84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6" name="Google Shape;17856;p8"/>
            <p:cNvSpPr/>
            <p:nvPr/>
          </p:nvSpPr>
          <p:spPr>
            <a:xfrm>
              <a:off x="2853025" y="315587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43"/>
                  </a:moveTo>
                  <a:cubicBezTo>
                    <a:pt x="72" y="274"/>
                    <a:pt x="0" y="453"/>
                    <a:pt x="274" y="489"/>
                  </a:cubicBezTo>
                  <a:cubicBezTo>
                    <a:pt x="286" y="203"/>
                    <a:pt x="1120" y="322"/>
                    <a:pt x="1132" y="36"/>
                  </a:cubicBezTo>
                  <a:cubicBezTo>
                    <a:pt x="453" y="143"/>
                    <a:pt x="548" y="0"/>
                    <a:pt x="4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7" name="Google Shape;17857;p8"/>
            <p:cNvSpPr/>
            <p:nvPr/>
          </p:nvSpPr>
          <p:spPr>
            <a:xfrm>
              <a:off x="700975" y="3156475"/>
              <a:ext cx="25025" cy="11025"/>
            </a:xfrm>
            <a:custGeom>
              <a:avLst/>
              <a:gdLst/>
              <a:ahLst/>
              <a:cxnLst/>
              <a:rect l="l" t="t" r="r" b="b"/>
              <a:pathLst>
                <a:path w="1001" h="441" extrusionOk="0">
                  <a:moveTo>
                    <a:pt x="691" y="441"/>
                  </a:moveTo>
                  <a:cubicBezTo>
                    <a:pt x="750" y="298"/>
                    <a:pt x="1000" y="238"/>
                    <a:pt x="893" y="0"/>
                  </a:cubicBezTo>
                  <a:lnTo>
                    <a:pt x="36" y="0"/>
                  </a:lnTo>
                  <a:cubicBezTo>
                    <a:pt x="0" y="286"/>
                    <a:pt x="369" y="357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8" name="Google Shape;17858;p8"/>
            <p:cNvSpPr/>
            <p:nvPr/>
          </p:nvSpPr>
          <p:spPr>
            <a:xfrm>
              <a:off x="1935650" y="315587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4" y="191"/>
                    <a:pt x="96" y="0"/>
                    <a:pt x="0" y="251"/>
                  </a:cubicBezTo>
                  <a:cubicBezTo>
                    <a:pt x="215" y="251"/>
                    <a:pt x="250" y="334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9" name="Google Shape;17859;p8"/>
            <p:cNvSpPr/>
            <p:nvPr/>
          </p:nvSpPr>
          <p:spPr>
            <a:xfrm>
              <a:off x="1376050" y="3162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55" y="84"/>
                    <a:pt x="429" y="120"/>
                    <a:pt x="429" y="1"/>
                  </a:cubicBezTo>
                  <a:cubicBezTo>
                    <a:pt x="251" y="24"/>
                    <a:pt x="1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0" name="Google Shape;17860;p8"/>
            <p:cNvSpPr/>
            <p:nvPr/>
          </p:nvSpPr>
          <p:spPr>
            <a:xfrm>
              <a:off x="402125" y="3154975"/>
              <a:ext cx="7175" cy="11650"/>
            </a:xfrm>
            <a:custGeom>
              <a:avLst/>
              <a:gdLst/>
              <a:ahLst/>
              <a:cxnLst/>
              <a:rect l="l" t="t" r="r" b="b"/>
              <a:pathLst>
                <a:path w="287" h="466" extrusionOk="0">
                  <a:moveTo>
                    <a:pt x="36" y="179"/>
                  </a:moveTo>
                  <a:cubicBezTo>
                    <a:pt x="0" y="298"/>
                    <a:pt x="203" y="465"/>
                    <a:pt x="262" y="298"/>
                  </a:cubicBezTo>
                  <a:cubicBezTo>
                    <a:pt x="286" y="167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1" name="Google Shape;17861;p8"/>
            <p:cNvSpPr/>
            <p:nvPr/>
          </p:nvSpPr>
          <p:spPr>
            <a:xfrm>
              <a:off x="2764025" y="315885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20" y="143"/>
                  </a:cubicBezTo>
                  <a:cubicBezTo>
                    <a:pt x="179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2" name="Google Shape;17862;p8"/>
            <p:cNvSpPr/>
            <p:nvPr/>
          </p:nvSpPr>
          <p:spPr>
            <a:xfrm>
              <a:off x="6150450" y="31558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6" y="179"/>
                    <a:pt x="429" y="84"/>
                    <a:pt x="322" y="24"/>
                  </a:cubicBezTo>
                  <a:cubicBezTo>
                    <a:pt x="251" y="0"/>
                    <a:pt x="1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3" name="Google Shape;17863;p8"/>
            <p:cNvSpPr/>
            <p:nvPr/>
          </p:nvSpPr>
          <p:spPr>
            <a:xfrm>
              <a:off x="4430600" y="3149925"/>
              <a:ext cx="25025" cy="9850"/>
            </a:xfrm>
            <a:custGeom>
              <a:avLst/>
              <a:gdLst/>
              <a:ahLst/>
              <a:cxnLst/>
              <a:rect l="l" t="t" r="r" b="b"/>
              <a:pathLst>
                <a:path w="1001" h="394" extrusionOk="0">
                  <a:moveTo>
                    <a:pt x="846" y="262"/>
                  </a:moveTo>
                  <a:cubicBezTo>
                    <a:pt x="1001" y="0"/>
                    <a:pt x="1" y="24"/>
                    <a:pt x="191" y="262"/>
                  </a:cubicBezTo>
                  <a:cubicBezTo>
                    <a:pt x="262" y="358"/>
                    <a:pt x="774" y="393"/>
                    <a:pt x="846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4" name="Google Shape;17864;p8"/>
            <p:cNvSpPr/>
            <p:nvPr/>
          </p:nvSpPr>
          <p:spPr>
            <a:xfrm>
              <a:off x="4374950" y="3142475"/>
              <a:ext cx="19350" cy="17000"/>
            </a:xfrm>
            <a:custGeom>
              <a:avLst/>
              <a:gdLst/>
              <a:ahLst/>
              <a:cxnLst/>
              <a:rect l="l" t="t" r="r" b="b"/>
              <a:pathLst>
                <a:path w="774" h="680" extrusionOk="0">
                  <a:moveTo>
                    <a:pt x="476" y="679"/>
                  </a:moveTo>
                  <a:cubicBezTo>
                    <a:pt x="381" y="477"/>
                    <a:pt x="774" y="1"/>
                    <a:pt x="36" y="120"/>
                  </a:cubicBezTo>
                  <a:cubicBezTo>
                    <a:pt x="0" y="382"/>
                    <a:pt x="0" y="656"/>
                    <a:pt x="47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5" name="Google Shape;17865;p8"/>
            <p:cNvSpPr/>
            <p:nvPr/>
          </p:nvSpPr>
          <p:spPr>
            <a:xfrm>
              <a:off x="6258500" y="315022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87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6" name="Google Shape;17866;p8"/>
            <p:cNvSpPr/>
            <p:nvPr/>
          </p:nvSpPr>
          <p:spPr>
            <a:xfrm>
              <a:off x="7068725" y="31445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31"/>
                  </a:moveTo>
                  <a:cubicBezTo>
                    <a:pt x="155" y="167"/>
                    <a:pt x="429" y="71"/>
                    <a:pt x="322" y="12"/>
                  </a:cubicBezTo>
                  <a:cubicBezTo>
                    <a:pt x="263" y="0"/>
                    <a:pt x="1" y="71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7" name="Google Shape;17867;p8"/>
            <p:cNvSpPr/>
            <p:nvPr/>
          </p:nvSpPr>
          <p:spPr>
            <a:xfrm>
              <a:off x="5813225" y="31415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8" name="Google Shape;17868;p8"/>
            <p:cNvSpPr/>
            <p:nvPr/>
          </p:nvSpPr>
          <p:spPr>
            <a:xfrm>
              <a:off x="1421600" y="31415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44"/>
                  </a:cubicBezTo>
                  <a:cubicBezTo>
                    <a:pt x="179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9" name="Google Shape;17869;p8"/>
            <p:cNvSpPr/>
            <p:nvPr/>
          </p:nvSpPr>
          <p:spPr>
            <a:xfrm>
              <a:off x="3696575" y="313295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8" y="36"/>
                  </a:moveTo>
                  <a:cubicBezTo>
                    <a:pt x="370" y="1"/>
                    <a:pt x="48" y="60"/>
                    <a:pt x="1" y="263"/>
                  </a:cubicBezTo>
                  <a:cubicBezTo>
                    <a:pt x="417" y="227"/>
                    <a:pt x="477" y="394"/>
                    <a:pt x="858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0" name="Google Shape;17870;p8"/>
            <p:cNvSpPr/>
            <p:nvPr/>
          </p:nvSpPr>
          <p:spPr>
            <a:xfrm>
              <a:off x="3342975" y="3136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1" name="Google Shape;17871;p8"/>
            <p:cNvSpPr/>
            <p:nvPr/>
          </p:nvSpPr>
          <p:spPr>
            <a:xfrm>
              <a:off x="1460000" y="31389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2" name="Google Shape;17872;p8"/>
            <p:cNvSpPr/>
            <p:nvPr/>
          </p:nvSpPr>
          <p:spPr>
            <a:xfrm>
              <a:off x="614950" y="3129975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0" y="501"/>
                  </a:moveTo>
                  <a:cubicBezTo>
                    <a:pt x="381" y="513"/>
                    <a:pt x="679" y="465"/>
                    <a:pt x="869" y="382"/>
                  </a:cubicBezTo>
                  <a:cubicBezTo>
                    <a:pt x="941" y="84"/>
                    <a:pt x="572" y="1"/>
                    <a:pt x="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3" name="Google Shape;17873;p8"/>
            <p:cNvSpPr/>
            <p:nvPr/>
          </p:nvSpPr>
          <p:spPr>
            <a:xfrm>
              <a:off x="7250600" y="3133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1"/>
                    <a:pt x="0" y="131"/>
                  </a:cubicBezTo>
                  <a:cubicBezTo>
                    <a:pt x="12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4" name="Google Shape;17874;p8"/>
            <p:cNvSpPr/>
            <p:nvPr/>
          </p:nvSpPr>
          <p:spPr>
            <a:xfrm>
              <a:off x="2837550" y="3128200"/>
              <a:ext cx="32750" cy="14300"/>
            </a:xfrm>
            <a:custGeom>
              <a:avLst/>
              <a:gdLst/>
              <a:ahLst/>
              <a:cxnLst/>
              <a:rect l="l" t="t" r="r" b="b"/>
              <a:pathLst>
                <a:path w="1310" h="572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8" y="191"/>
                    <a:pt x="179" y="345"/>
                    <a:pt x="0" y="453"/>
                  </a:cubicBezTo>
                  <a:cubicBezTo>
                    <a:pt x="953" y="572"/>
                    <a:pt x="977" y="215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5" name="Google Shape;17875;p8"/>
            <p:cNvSpPr/>
            <p:nvPr/>
          </p:nvSpPr>
          <p:spPr>
            <a:xfrm>
              <a:off x="1760925" y="313415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27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191"/>
                    <a:pt x="239" y="250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6" name="Google Shape;17876;p8"/>
            <p:cNvSpPr/>
            <p:nvPr/>
          </p:nvSpPr>
          <p:spPr>
            <a:xfrm>
              <a:off x="1702575" y="3122525"/>
              <a:ext cx="35750" cy="14925"/>
            </a:xfrm>
            <a:custGeom>
              <a:avLst/>
              <a:gdLst/>
              <a:ahLst/>
              <a:cxnLst/>
              <a:rect l="l" t="t" r="r" b="b"/>
              <a:pathLst>
                <a:path w="1430" h="597" extrusionOk="0">
                  <a:moveTo>
                    <a:pt x="406" y="572"/>
                  </a:moveTo>
                  <a:cubicBezTo>
                    <a:pt x="1430" y="596"/>
                    <a:pt x="989" y="49"/>
                    <a:pt x="406" y="1"/>
                  </a:cubicBezTo>
                  <a:cubicBezTo>
                    <a:pt x="1" y="227"/>
                    <a:pt x="537" y="215"/>
                    <a:pt x="406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7" name="Google Shape;17877;p8"/>
            <p:cNvSpPr/>
            <p:nvPr/>
          </p:nvSpPr>
          <p:spPr>
            <a:xfrm>
              <a:off x="3803725" y="3125525"/>
              <a:ext cx="18200" cy="8650"/>
            </a:xfrm>
            <a:custGeom>
              <a:avLst/>
              <a:gdLst/>
              <a:ahLst/>
              <a:cxnLst/>
              <a:rect l="l" t="t" r="r" b="b"/>
              <a:pathLst>
                <a:path w="728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63" y="155"/>
                    <a:pt x="1" y="167"/>
                    <a:pt x="72" y="345"/>
                  </a:cubicBezTo>
                  <a:lnTo>
                    <a:pt x="727" y="345"/>
                  </a:lnTo>
                  <a:cubicBezTo>
                    <a:pt x="715" y="226"/>
                    <a:pt x="715" y="107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8" name="Google Shape;17878;p8"/>
            <p:cNvSpPr/>
            <p:nvPr/>
          </p:nvSpPr>
          <p:spPr>
            <a:xfrm>
              <a:off x="1631150" y="31311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9" name="Google Shape;17879;p8"/>
            <p:cNvSpPr/>
            <p:nvPr/>
          </p:nvSpPr>
          <p:spPr>
            <a:xfrm>
              <a:off x="1033750" y="3118075"/>
              <a:ext cx="15800" cy="14300"/>
            </a:xfrm>
            <a:custGeom>
              <a:avLst/>
              <a:gdLst/>
              <a:ahLst/>
              <a:cxnLst/>
              <a:rect l="l" t="t" r="r" b="b"/>
              <a:pathLst>
                <a:path w="632" h="572" extrusionOk="0">
                  <a:moveTo>
                    <a:pt x="417" y="524"/>
                  </a:moveTo>
                  <a:cubicBezTo>
                    <a:pt x="429" y="453"/>
                    <a:pt x="441" y="393"/>
                    <a:pt x="631" y="417"/>
                  </a:cubicBezTo>
                  <a:lnTo>
                    <a:pt x="631" y="191"/>
                  </a:lnTo>
                  <a:cubicBezTo>
                    <a:pt x="96" y="0"/>
                    <a:pt x="0" y="572"/>
                    <a:pt x="417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0" name="Google Shape;17880;p8"/>
            <p:cNvSpPr/>
            <p:nvPr/>
          </p:nvSpPr>
          <p:spPr>
            <a:xfrm>
              <a:off x="5720650" y="31249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1" name="Google Shape;17881;p8"/>
            <p:cNvSpPr/>
            <p:nvPr/>
          </p:nvSpPr>
          <p:spPr>
            <a:xfrm>
              <a:off x="5642950" y="3115100"/>
              <a:ext cx="51225" cy="13125"/>
            </a:xfrm>
            <a:custGeom>
              <a:avLst/>
              <a:gdLst/>
              <a:ahLst/>
              <a:cxnLst/>
              <a:rect l="l" t="t" r="r" b="b"/>
              <a:pathLst>
                <a:path w="2049" h="525" extrusionOk="0">
                  <a:moveTo>
                    <a:pt x="1263" y="524"/>
                  </a:moveTo>
                  <a:cubicBezTo>
                    <a:pt x="2049" y="0"/>
                    <a:pt x="1" y="381"/>
                    <a:pt x="1263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2" name="Google Shape;17882;p8"/>
            <p:cNvSpPr/>
            <p:nvPr/>
          </p:nvSpPr>
          <p:spPr>
            <a:xfrm>
              <a:off x="4777375" y="311955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453" y="346"/>
                  </a:moveTo>
                  <a:cubicBezTo>
                    <a:pt x="465" y="203"/>
                    <a:pt x="727" y="180"/>
                    <a:pt x="667" y="1"/>
                  </a:cubicBezTo>
                  <a:lnTo>
                    <a:pt x="238" y="1"/>
                  </a:lnTo>
                  <a:cubicBezTo>
                    <a:pt x="0" y="168"/>
                    <a:pt x="0" y="287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3" name="Google Shape;17883;p8"/>
            <p:cNvSpPr/>
            <p:nvPr/>
          </p:nvSpPr>
          <p:spPr>
            <a:xfrm>
              <a:off x="294375" y="3118975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0" y="262"/>
                  </a:moveTo>
                  <a:cubicBezTo>
                    <a:pt x="227" y="262"/>
                    <a:pt x="250" y="357"/>
                    <a:pt x="429" y="381"/>
                  </a:cubicBezTo>
                  <a:cubicBezTo>
                    <a:pt x="1024" y="191"/>
                    <a:pt x="119" y="0"/>
                    <a:pt x="0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4" name="Google Shape;17884;p8"/>
            <p:cNvSpPr/>
            <p:nvPr/>
          </p:nvSpPr>
          <p:spPr>
            <a:xfrm>
              <a:off x="5862025" y="31219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20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5" name="Google Shape;17885;p8"/>
            <p:cNvSpPr/>
            <p:nvPr/>
          </p:nvSpPr>
          <p:spPr>
            <a:xfrm>
              <a:off x="4867550" y="31219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6" name="Google Shape;17886;p8"/>
            <p:cNvSpPr/>
            <p:nvPr/>
          </p:nvSpPr>
          <p:spPr>
            <a:xfrm>
              <a:off x="2166625" y="3121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7" name="Google Shape;17887;p8"/>
            <p:cNvSpPr/>
            <p:nvPr/>
          </p:nvSpPr>
          <p:spPr>
            <a:xfrm>
              <a:off x="5738200" y="311032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94"/>
                  </a:moveTo>
                  <a:cubicBezTo>
                    <a:pt x="1251" y="1"/>
                    <a:pt x="1" y="656"/>
                    <a:pt x="727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8" name="Google Shape;17888;p8"/>
            <p:cNvSpPr/>
            <p:nvPr/>
          </p:nvSpPr>
          <p:spPr>
            <a:xfrm>
              <a:off x="4028175" y="311627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56"/>
                  </a:moveTo>
                  <a:cubicBezTo>
                    <a:pt x="429" y="37"/>
                    <a:pt x="36" y="1"/>
                    <a:pt x="0" y="156"/>
                  </a:cubicBezTo>
                  <a:cubicBezTo>
                    <a:pt x="238" y="132"/>
                    <a:pt x="322" y="311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9" name="Google Shape;17889;p8"/>
            <p:cNvSpPr/>
            <p:nvPr/>
          </p:nvSpPr>
          <p:spPr>
            <a:xfrm>
              <a:off x="3824275" y="31189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5" y="179"/>
                    <a:pt x="429" y="83"/>
                    <a:pt x="322" y="24"/>
                  </a:cubicBezTo>
                  <a:cubicBezTo>
                    <a:pt x="262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0" name="Google Shape;17890;p8"/>
            <p:cNvSpPr/>
            <p:nvPr/>
          </p:nvSpPr>
          <p:spPr>
            <a:xfrm>
              <a:off x="354200" y="3120150"/>
              <a:ext cx="10750" cy="2700"/>
            </a:xfrm>
            <a:custGeom>
              <a:avLst/>
              <a:gdLst/>
              <a:ahLst/>
              <a:cxnLst/>
              <a:rect l="l" t="t" r="r" b="b"/>
              <a:pathLst>
                <a:path w="430" h="108" extrusionOk="0">
                  <a:moveTo>
                    <a:pt x="429" y="1"/>
                  </a:moveTo>
                  <a:cubicBezTo>
                    <a:pt x="274" y="25"/>
                    <a:pt x="0" y="1"/>
                    <a:pt x="0" y="108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1" name="Google Shape;17891;p8"/>
            <p:cNvSpPr/>
            <p:nvPr/>
          </p:nvSpPr>
          <p:spPr>
            <a:xfrm>
              <a:off x="5962050" y="311152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50" y="0"/>
                  </a:lnTo>
                  <a:cubicBezTo>
                    <a:pt x="0" y="155"/>
                    <a:pt x="0" y="262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2" name="Google Shape;17892;p8"/>
            <p:cNvSpPr/>
            <p:nvPr/>
          </p:nvSpPr>
          <p:spPr>
            <a:xfrm>
              <a:off x="1894575" y="3116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3" name="Google Shape;17893;p8"/>
            <p:cNvSpPr/>
            <p:nvPr/>
          </p:nvSpPr>
          <p:spPr>
            <a:xfrm>
              <a:off x="1628475" y="3113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7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41" y="84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4" name="Google Shape;17894;p8"/>
            <p:cNvSpPr/>
            <p:nvPr/>
          </p:nvSpPr>
          <p:spPr>
            <a:xfrm>
              <a:off x="1348675" y="311002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68"/>
                  </a:moveTo>
                  <a:cubicBezTo>
                    <a:pt x="191" y="180"/>
                    <a:pt x="95" y="1"/>
                    <a:pt x="0" y="168"/>
                  </a:cubicBezTo>
                  <a:cubicBezTo>
                    <a:pt x="0" y="287"/>
                    <a:pt x="381" y="310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5" name="Google Shape;17895;p8"/>
            <p:cNvSpPr/>
            <p:nvPr/>
          </p:nvSpPr>
          <p:spPr>
            <a:xfrm>
              <a:off x="3582275" y="3108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6" name="Google Shape;17896;p8"/>
            <p:cNvSpPr/>
            <p:nvPr/>
          </p:nvSpPr>
          <p:spPr>
            <a:xfrm>
              <a:off x="1403150" y="3108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7" name="Google Shape;17897;p8"/>
            <p:cNvSpPr/>
            <p:nvPr/>
          </p:nvSpPr>
          <p:spPr>
            <a:xfrm>
              <a:off x="6462400" y="31079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4"/>
                  </a:moveTo>
                  <a:cubicBezTo>
                    <a:pt x="405" y="36"/>
                    <a:pt x="48" y="1"/>
                    <a:pt x="1" y="143"/>
                  </a:cubicBezTo>
                  <a:cubicBezTo>
                    <a:pt x="274" y="132"/>
                    <a:pt x="632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8" name="Google Shape;17898;p8"/>
            <p:cNvSpPr/>
            <p:nvPr/>
          </p:nvSpPr>
          <p:spPr>
            <a:xfrm>
              <a:off x="3729025" y="31055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1" y="119"/>
                  </a:moveTo>
                  <a:cubicBezTo>
                    <a:pt x="1" y="179"/>
                    <a:pt x="179" y="250"/>
                    <a:pt x="203" y="119"/>
                  </a:cubicBezTo>
                  <a:cubicBezTo>
                    <a:pt x="215" y="60"/>
                    <a:pt x="36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9" name="Google Shape;17899;p8"/>
            <p:cNvSpPr/>
            <p:nvPr/>
          </p:nvSpPr>
          <p:spPr>
            <a:xfrm>
              <a:off x="696500" y="31017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67"/>
                  </a:moveTo>
                  <a:cubicBezTo>
                    <a:pt x="191" y="179"/>
                    <a:pt x="96" y="1"/>
                    <a:pt x="1" y="167"/>
                  </a:cubicBezTo>
                  <a:cubicBezTo>
                    <a:pt x="1" y="274"/>
                    <a:pt x="370" y="298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0" name="Google Shape;17900;p8"/>
            <p:cNvSpPr/>
            <p:nvPr/>
          </p:nvSpPr>
          <p:spPr>
            <a:xfrm>
              <a:off x="1131075" y="3099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" y="179"/>
                    <a:pt x="179" y="250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1" name="Google Shape;17901;p8"/>
            <p:cNvSpPr/>
            <p:nvPr/>
          </p:nvSpPr>
          <p:spPr>
            <a:xfrm>
              <a:off x="2989650" y="30969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12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2" name="Google Shape;17902;p8"/>
            <p:cNvSpPr/>
            <p:nvPr/>
          </p:nvSpPr>
          <p:spPr>
            <a:xfrm>
              <a:off x="6147175" y="309395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32"/>
                  </a:moveTo>
                  <a:cubicBezTo>
                    <a:pt x="394" y="1"/>
                    <a:pt x="203" y="61"/>
                    <a:pt x="1" y="132"/>
                  </a:cubicBezTo>
                  <a:cubicBezTo>
                    <a:pt x="13" y="251"/>
                    <a:pt x="394" y="287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3" name="Google Shape;17903;p8"/>
            <p:cNvSpPr/>
            <p:nvPr/>
          </p:nvSpPr>
          <p:spPr>
            <a:xfrm>
              <a:off x="3533475" y="30948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4" name="Google Shape;17904;p8"/>
            <p:cNvSpPr/>
            <p:nvPr/>
          </p:nvSpPr>
          <p:spPr>
            <a:xfrm>
              <a:off x="2394625" y="30966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3"/>
                    <a:pt x="346" y="24"/>
                  </a:cubicBezTo>
                  <a:cubicBezTo>
                    <a:pt x="275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5" name="Google Shape;17905;p8"/>
            <p:cNvSpPr/>
            <p:nvPr/>
          </p:nvSpPr>
          <p:spPr>
            <a:xfrm>
              <a:off x="2174675" y="3094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4" y="60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6" name="Google Shape;17906;p8"/>
            <p:cNvSpPr/>
            <p:nvPr/>
          </p:nvSpPr>
          <p:spPr>
            <a:xfrm>
              <a:off x="1674600" y="30939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7" name="Google Shape;17907;p8"/>
            <p:cNvSpPr/>
            <p:nvPr/>
          </p:nvSpPr>
          <p:spPr>
            <a:xfrm>
              <a:off x="604225" y="30972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8" name="Google Shape;17908;p8"/>
            <p:cNvSpPr/>
            <p:nvPr/>
          </p:nvSpPr>
          <p:spPr>
            <a:xfrm>
              <a:off x="5462575" y="30883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44"/>
                  </a:moveTo>
                  <a:cubicBezTo>
                    <a:pt x="393" y="1"/>
                    <a:pt x="203" y="60"/>
                    <a:pt x="1" y="144"/>
                  </a:cubicBezTo>
                  <a:cubicBezTo>
                    <a:pt x="12" y="263"/>
                    <a:pt x="382" y="287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9" name="Google Shape;17909;p8"/>
            <p:cNvSpPr/>
            <p:nvPr/>
          </p:nvSpPr>
          <p:spPr>
            <a:xfrm>
              <a:off x="5025025" y="30909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80"/>
                    <a:pt x="453" y="84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0" name="Google Shape;17910;p8"/>
            <p:cNvSpPr/>
            <p:nvPr/>
          </p:nvSpPr>
          <p:spPr>
            <a:xfrm>
              <a:off x="4141875" y="30862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5" y="0"/>
                  </a:moveTo>
                  <a:lnTo>
                    <a:pt x="227" y="0"/>
                  </a:lnTo>
                  <a:cubicBezTo>
                    <a:pt x="227" y="119"/>
                    <a:pt x="48" y="131"/>
                    <a:pt x="0" y="227"/>
                  </a:cubicBezTo>
                  <a:cubicBezTo>
                    <a:pt x="262" y="239"/>
                    <a:pt x="298" y="370"/>
                    <a:pt x="65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1" name="Google Shape;17911;p8"/>
            <p:cNvSpPr/>
            <p:nvPr/>
          </p:nvSpPr>
          <p:spPr>
            <a:xfrm>
              <a:off x="2384225" y="308562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536" y="251"/>
                  </a:moveTo>
                  <a:cubicBezTo>
                    <a:pt x="536" y="132"/>
                    <a:pt x="714" y="108"/>
                    <a:pt x="762" y="24"/>
                  </a:cubicBezTo>
                  <a:cubicBezTo>
                    <a:pt x="417" y="36"/>
                    <a:pt x="0" y="1"/>
                    <a:pt x="107" y="2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2" name="Google Shape;17912;p8"/>
            <p:cNvSpPr/>
            <p:nvPr/>
          </p:nvSpPr>
          <p:spPr>
            <a:xfrm>
              <a:off x="5634025" y="30853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2" y="1"/>
                    <a:pt x="1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3" name="Google Shape;17913;p8"/>
            <p:cNvSpPr/>
            <p:nvPr/>
          </p:nvSpPr>
          <p:spPr>
            <a:xfrm>
              <a:off x="3721000" y="3074625"/>
              <a:ext cx="31850" cy="14300"/>
            </a:xfrm>
            <a:custGeom>
              <a:avLst/>
              <a:gdLst/>
              <a:ahLst/>
              <a:cxnLst/>
              <a:rect l="l" t="t" r="r" b="b"/>
              <a:pathLst>
                <a:path w="1274" h="572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8"/>
                    <a:pt x="774" y="333"/>
                    <a:pt x="953" y="0"/>
                  </a:cubicBezTo>
                  <a:cubicBezTo>
                    <a:pt x="0" y="60"/>
                    <a:pt x="643" y="250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4" name="Google Shape;17914;p8"/>
            <p:cNvSpPr/>
            <p:nvPr/>
          </p:nvSpPr>
          <p:spPr>
            <a:xfrm>
              <a:off x="2171700" y="30853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5" name="Google Shape;17915;p8"/>
            <p:cNvSpPr/>
            <p:nvPr/>
          </p:nvSpPr>
          <p:spPr>
            <a:xfrm>
              <a:off x="1671625" y="30853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44"/>
                  </a:moveTo>
                  <a:cubicBezTo>
                    <a:pt x="179" y="167"/>
                    <a:pt x="453" y="84"/>
                    <a:pt x="346" y="25"/>
                  </a:cubicBezTo>
                  <a:cubicBezTo>
                    <a:pt x="274" y="1"/>
                    <a:pt x="1" y="96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6" name="Google Shape;17916;p8"/>
            <p:cNvSpPr/>
            <p:nvPr/>
          </p:nvSpPr>
          <p:spPr>
            <a:xfrm>
              <a:off x="333650" y="3072525"/>
              <a:ext cx="36650" cy="19375"/>
            </a:xfrm>
            <a:custGeom>
              <a:avLst/>
              <a:gdLst/>
              <a:ahLst/>
              <a:cxnLst/>
              <a:rect l="l" t="t" r="r" b="b"/>
              <a:pathLst>
                <a:path w="1466" h="775" extrusionOk="0">
                  <a:moveTo>
                    <a:pt x="1465" y="429"/>
                  </a:moveTo>
                  <a:cubicBezTo>
                    <a:pt x="1049" y="382"/>
                    <a:pt x="1299" y="1"/>
                    <a:pt x="596" y="84"/>
                  </a:cubicBezTo>
                  <a:cubicBezTo>
                    <a:pt x="1" y="275"/>
                    <a:pt x="1132" y="775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7" name="Google Shape;17917;p8"/>
            <p:cNvSpPr/>
            <p:nvPr/>
          </p:nvSpPr>
          <p:spPr>
            <a:xfrm>
              <a:off x="6970800" y="30796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67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8" name="Google Shape;17918;p8"/>
            <p:cNvSpPr/>
            <p:nvPr/>
          </p:nvSpPr>
          <p:spPr>
            <a:xfrm>
              <a:off x="5794175" y="30805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9" name="Google Shape;17919;p8"/>
            <p:cNvSpPr/>
            <p:nvPr/>
          </p:nvSpPr>
          <p:spPr>
            <a:xfrm>
              <a:off x="3527225" y="3071925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15"/>
                    <a:pt x="238" y="275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0" name="Google Shape;17920;p8"/>
            <p:cNvSpPr/>
            <p:nvPr/>
          </p:nvSpPr>
          <p:spPr>
            <a:xfrm>
              <a:off x="2606575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1" name="Google Shape;17921;p8"/>
            <p:cNvSpPr/>
            <p:nvPr/>
          </p:nvSpPr>
          <p:spPr>
            <a:xfrm>
              <a:off x="1291525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2" name="Google Shape;17922;p8"/>
            <p:cNvSpPr/>
            <p:nvPr/>
          </p:nvSpPr>
          <p:spPr>
            <a:xfrm>
              <a:off x="400050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1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55"/>
                    <a:pt x="441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3" name="Google Shape;17923;p8"/>
            <p:cNvSpPr/>
            <p:nvPr/>
          </p:nvSpPr>
          <p:spPr>
            <a:xfrm>
              <a:off x="3774875" y="30713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91" y="179"/>
                    <a:pt x="453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4" name="Google Shape;17924;p8"/>
            <p:cNvSpPr/>
            <p:nvPr/>
          </p:nvSpPr>
          <p:spPr>
            <a:xfrm>
              <a:off x="1891900" y="3065400"/>
              <a:ext cx="22050" cy="10425"/>
            </a:xfrm>
            <a:custGeom>
              <a:avLst/>
              <a:gdLst/>
              <a:ahLst/>
              <a:cxnLst/>
              <a:rect l="l" t="t" r="r" b="b"/>
              <a:pathLst>
                <a:path w="882" h="417" extrusionOk="0">
                  <a:moveTo>
                    <a:pt x="0" y="262"/>
                  </a:moveTo>
                  <a:cubicBezTo>
                    <a:pt x="286" y="417"/>
                    <a:pt x="810" y="417"/>
                    <a:pt x="881" y="143"/>
                  </a:cubicBezTo>
                  <a:cubicBezTo>
                    <a:pt x="584" y="12"/>
                    <a:pt x="60" y="0"/>
                    <a:pt x="0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5" name="Google Shape;17925;p8"/>
            <p:cNvSpPr/>
            <p:nvPr/>
          </p:nvSpPr>
          <p:spPr>
            <a:xfrm>
              <a:off x="6865125" y="30656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70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6" name="Google Shape;17926;p8"/>
            <p:cNvSpPr/>
            <p:nvPr/>
          </p:nvSpPr>
          <p:spPr>
            <a:xfrm>
              <a:off x="6315950" y="30656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03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7" name="Google Shape;17927;p8"/>
            <p:cNvSpPr/>
            <p:nvPr/>
          </p:nvSpPr>
          <p:spPr>
            <a:xfrm>
              <a:off x="3821600" y="3066575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8" name="Google Shape;17928;p8"/>
            <p:cNvSpPr/>
            <p:nvPr/>
          </p:nvSpPr>
          <p:spPr>
            <a:xfrm>
              <a:off x="1291525" y="3068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7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9" name="Google Shape;17929;p8"/>
            <p:cNvSpPr/>
            <p:nvPr/>
          </p:nvSpPr>
          <p:spPr>
            <a:xfrm>
              <a:off x="1266825" y="3066575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1"/>
                  </a:moveTo>
                  <a:cubicBezTo>
                    <a:pt x="286" y="1"/>
                    <a:pt x="107" y="84"/>
                    <a:pt x="0" y="215"/>
                  </a:cubicBezTo>
                  <a:cubicBezTo>
                    <a:pt x="345" y="203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0" name="Google Shape;17930;p8"/>
            <p:cNvSpPr/>
            <p:nvPr/>
          </p:nvSpPr>
          <p:spPr>
            <a:xfrm>
              <a:off x="334850" y="30683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1" name="Google Shape;17931;p8"/>
            <p:cNvSpPr/>
            <p:nvPr/>
          </p:nvSpPr>
          <p:spPr>
            <a:xfrm>
              <a:off x="6984500" y="3059725"/>
              <a:ext cx="21750" cy="10750"/>
            </a:xfrm>
            <a:custGeom>
              <a:avLst/>
              <a:gdLst/>
              <a:ahLst/>
              <a:cxnLst/>
              <a:rect l="l" t="t" r="r" b="b"/>
              <a:pathLst>
                <a:path w="870" h="430" extrusionOk="0">
                  <a:moveTo>
                    <a:pt x="869" y="370"/>
                  </a:moveTo>
                  <a:lnTo>
                    <a:pt x="869" y="37"/>
                  </a:lnTo>
                  <a:cubicBezTo>
                    <a:pt x="369" y="1"/>
                    <a:pt x="48" y="60"/>
                    <a:pt x="0" y="251"/>
                  </a:cubicBezTo>
                  <a:cubicBezTo>
                    <a:pt x="286" y="298"/>
                    <a:pt x="417" y="429"/>
                    <a:pt x="86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2" name="Google Shape;17932;p8"/>
            <p:cNvSpPr/>
            <p:nvPr/>
          </p:nvSpPr>
          <p:spPr>
            <a:xfrm>
              <a:off x="6489775" y="306300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3" y="203"/>
                    <a:pt x="180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3" name="Google Shape;17933;p8"/>
            <p:cNvSpPr/>
            <p:nvPr/>
          </p:nvSpPr>
          <p:spPr>
            <a:xfrm>
              <a:off x="6250475" y="3054975"/>
              <a:ext cx="23525" cy="14000"/>
            </a:xfrm>
            <a:custGeom>
              <a:avLst/>
              <a:gdLst/>
              <a:ahLst/>
              <a:cxnLst/>
              <a:rect l="l" t="t" r="r" b="b"/>
              <a:pathLst>
                <a:path w="941" h="560" extrusionOk="0">
                  <a:moveTo>
                    <a:pt x="227" y="560"/>
                  </a:moveTo>
                  <a:lnTo>
                    <a:pt x="655" y="560"/>
                  </a:lnTo>
                  <a:cubicBezTo>
                    <a:pt x="774" y="286"/>
                    <a:pt x="941" y="179"/>
                    <a:pt x="429" y="0"/>
                  </a:cubicBezTo>
                  <a:cubicBezTo>
                    <a:pt x="596" y="310"/>
                    <a:pt x="0" y="227"/>
                    <a:pt x="0" y="441"/>
                  </a:cubicBezTo>
                  <a:cubicBezTo>
                    <a:pt x="143" y="465"/>
                    <a:pt x="262" y="477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4" name="Google Shape;17934;p8"/>
            <p:cNvSpPr/>
            <p:nvPr/>
          </p:nvSpPr>
          <p:spPr>
            <a:xfrm>
              <a:off x="6196000" y="30600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84"/>
                    <a:pt x="48" y="1"/>
                    <a:pt x="1" y="132"/>
                  </a:cubicBezTo>
                  <a:cubicBezTo>
                    <a:pt x="24" y="215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5" name="Google Shape;17935;p8"/>
            <p:cNvSpPr/>
            <p:nvPr/>
          </p:nvSpPr>
          <p:spPr>
            <a:xfrm>
              <a:off x="3574250" y="3053475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5"/>
                  </a:moveTo>
                  <a:cubicBezTo>
                    <a:pt x="1858" y="60"/>
                    <a:pt x="0" y="1"/>
                    <a:pt x="750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6" name="Google Shape;17936;p8"/>
            <p:cNvSpPr/>
            <p:nvPr/>
          </p:nvSpPr>
          <p:spPr>
            <a:xfrm>
              <a:off x="3843025" y="30609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4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7" name="Google Shape;17937;p8"/>
            <p:cNvSpPr/>
            <p:nvPr/>
          </p:nvSpPr>
          <p:spPr>
            <a:xfrm>
              <a:off x="3419475" y="30579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8" name="Google Shape;17938;p8"/>
            <p:cNvSpPr/>
            <p:nvPr/>
          </p:nvSpPr>
          <p:spPr>
            <a:xfrm>
              <a:off x="2614900" y="30576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9" name="Google Shape;17939;p8"/>
            <p:cNvSpPr/>
            <p:nvPr/>
          </p:nvSpPr>
          <p:spPr>
            <a:xfrm>
              <a:off x="1266825" y="30546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0" name="Google Shape;17940;p8"/>
            <p:cNvSpPr/>
            <p:nvPr/>
          </p:nvSpPr>
          <p:spPr>
            <a:xfrm>
              <a:off x="7136600" y="304605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0" y="369"/>
                  </a:moveTo>
                  <a:cubicBezTo>
                    <a:pt x="881" y="762"/>
                    <a:pt x="512" y="0"/>
                    <a:pt x="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1" name="Google Shape;17941;p8"/>
            <p:cNvSpPr/>
            <p:nvPr/>
          </p:nvSpPr>
          <p:spPr>
            <a:xfrm>
              <a:off x="5337850" y="3052000"/>
              <a:ext cx="5100" cy="6275"/>
            </a:xfrm>
            <a:custGeom>
              <a:avLst/>
              <a:gdLst/>
              <a:ahLst/>
              <a:cxnLst/>
              <a:rect l="l" t="t" r="r" b="b"/>
              <a:pathLst>
                <a:path w="204" h="251" extrusionOk="0">
                  <a:moveTo>
                    <a:pt x="203" y="131"/>
                  </a:moveTo>
                  <a:cubicBezTo>
                    <a:pt x="203" y="72"/>
                    <a:pt x="25" y="0"/>
                    <a:pt x="1" y="131"/>
                  </a:cubicBezTo>
                  <a:cubicBezTo>
                    <a:pt x="1" y="191"/>
                    <a:pt x="179" y="250"/>
                    <a:pt x="203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2" name="Google Shape;17942;p8"/>
            <p:cNvSpPr/>
            <p:nvPr/>
          </p:nvSpPr>
          <p:spPr>
            <a:xfrm>
              <a:off x="7112175" y="30517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8" y="179"/>
                    <a:pt x="430" y="84"/>
                    <a:pt x="322" y="24"/>
                  </a:cubicBezTo>
                  <a:cubicBezTo>
                    <a:pt x="263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3" name="Google Shape;17943;p8"/>
            <p:cNvSpPr/>
            <p:nvPr/>
          </p:nvSpPr>
          <p:spPr>
            <a:xfrm>
              <a:off x="1927300" y="30514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4" name="Google Shape;17944;p8"/>
            <p:cNvSpPr/>
            <p:nvPr/>
          </p:nvSpPr>
          <p:spPr>
            <a:xfrm>
              <a:off x="1076900" y="3052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79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5" name="Google Shape;17945;p8"/>
            <p:cNvSpPr/>
            <p:nvPr/>
          </p:nvSpPr>
          <p:spPr>
            <a:xfrm>
              <a:off x="829250" y="30517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34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6" name="Google Shape;17946;p8"/>
            <p:cNvSpPr/>
            <p:nvPr/>
          </p:nvSpPr>
          <p:spPr>
            <a:xfrm>
              <a:off x="7218150" y="3043650"/>
              <a:ext cx="18775" cy="6575"/>
            </a:xfrm>
            <a:custGeom>
              <a:avLst/>
              <a:gdLst/>
              <a:ahLst/>
              <a:cxnLst/>
              <a:rect l="l" t="t" r="r" b="b"/>
              <a:pathLst>
                <a:path w="751" h="263" extrusionOk="0">
                  <a:moveTo>
                    <a:pt x="655" y="1"/>
                  </a:moveTo>
                  <a:cubicBezTo>
                    <a:pt x="286" y="1"/>
                    <a:pt x="108" y="96"/>
                    <a:pt x="1" y="227"/>
                  </a:cubicBezTo>
                  <a:cubicBezTo>
                    <a:pt x="346" y="227"/>
                    <a:pt x="751" y="263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7" name="Google Shape;17947;p8"/>
            <p:cNvSpPr/>
            <p:nvPr/>
          </p:nvSpPr>
          <p:spPr>
            <a:xfrm>
              <a:off x="7123200" y="3043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25"/>
                  </a:cubicBezTo>
                  <a:cubicBezTo>
                    <a:pt x="417" y="37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8" name="Google Shape;17948;p8"/>
            <p:cNvSpPr/>
            <p:nvPr/>
          </p:nvSpPr>
          <p:spPr>
            <a:xfrm>
              <a:off x="2484825" y="3038300"/>
              <a:ext cx="10725" cy="11050"/>
            </a:xfrm>
            <a:custGeom>
              <a:avLst/>
              <a:gdLst/>
              <a:ahLst/>
              <a:cxnLst/>
              <a:rect l="l" t="t" r="r" b="b"/>
              <a:pathLst>
                <a:path w="429" h="442" extrusionOk="0">
                  <a:moveTo>
                    <a:pt x="429" y="1"/>
                  </a:moveTo>
                  <a:lnTo>
                    <a:pt x="0" y="1"/>
                  </a:lnTo>
                  <a:lnTo>
                    <a:pt x="0" y="441"/>
                  </a:lnTo>
                  <a:lnTo>
                    <a:pt x="429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9" name="Google Shape;17949;p8"/>
            <p:cNvSpPr/>
            <p:nvPr/>
          </p:nvSpPr>
          <p:spPr>
            <a:xfrm>
              <a:off x="5519725" y="3043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2" y="0"/>
                    <a:pt x="1" y="83"/>
                    <a:pt x="108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0" name="Google Shape;17950;p8"/>
            <p:cNvSpPr/>
            <p:nvPr/>
          </p:nvSpPr>
          <p:spPr>
            <a:xfrm>
              <a:off x="6691000" y="3040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7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1" name="Google Shape;17951;p8"/>
            <p:cNvSpPr/>
            <p:nvPr/>
          </p:nvSpPr>
          <p:spPr>
            <a:xfrm>
              <a:off x="5348575" y="3040675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13"/>
                  </a:moveTo>
                  <a:cubicBezTo>
                    <a:pt x="405" y="37"/>
                    <a:pt x="24" y="1"/>
                    <a:pt x="0" y="132"/>
                  </a:cubicBezTo>
                  <a:cubicBezTo>
                    <a:pt x="250" y="108"/>
                    <a:pt x="620" y="156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2" name="Google Shape;17952;p8"/>
            <p:cNvSpPr/>
            <p:nvPr/>
          </p:nvSpPr>
          <p:spPr>
            <a:xfrm>
              <a:off x="7179750" y="30347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24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3" name="Google Shape;17953;p8"/>
            <p:cNvSpPr/>
            <p:nvPr/>
          </p:nvSpPr>
          <p:spPr>
            <a:xfrm>
              <a:off x="7059800" y="3035625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1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191"/>
                    <a:pt x="250" y="250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4" name="Google Shape;17954;p8"/>
            <p:cNvSpPr/>
            <p:nvPr/>
          </p:nvSpPr>
          <p:spPr>
            <a:xfrm>
              <a:off x="1303425" y="302192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6"/>
                  </a:moveTo>
                  <a:cubicBezTo>
                    <a:pt x="1155" y="1"/>
                    <a:pt x="0" y="608"/>
                    <a:pt x="941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5" name="Google Shape;17955;p8"/>
            <p:cNvSpPr/>
            <p:nvPr/>
          </p:nvSpPr>
          <p:spPr>
            <a:xfrm>
              <a:off x="6641900" y="3024025"/>
              <a:ext cx="23825" cy="11325"/>
            </a:xfrm>
            <a:custGeom>
              <a:avLst/>
              <a:gdLst/>
              <a:ahLst/>
              <a:cxnLst/>
              <a:rect l="l" t="t" r="r" b="b"/>
              <a:pathLst>
                <a:path w="953" h="453" extrusionOk="0">
                  <a:moveTo>
                    <a:pt x="655" y="0"/>
                  </a:moveTo>
                  <a:cubicBezTo>
                    <a:pt x="845" y="357"/>
                    <a:pt x="83" y="238"/>
                    <a:pt x="0" y="452"/>
                  </a:cubicBezTo>
                  <a:lnTo>
                    <a:pt x="857" y="452"/>
                  </a:lnTo>
                  <a:cubicBezTo>
                    <a:pt x="834" y="286"/>
                    <a:pt x="953" y="4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6" name="Google Shape;17956;p8"/>
            <p:cNvSpPr/>
            <p:nvPr/>
          </p:nvSpPr>
          <p:spPr>
            <a:xfrm>
              <a:off x="5359300" y="3032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79" y="84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7" name="Google Shape;17957;p8"/>
            <p:cNvSpPr/>
            <p:nvPr/>
          </p:nvSpPr>
          <p:spPr>
            <a:xfrm>
              <a:off x="4204375" y="30317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8" name="Google Shape;17958;p8"/>
            <p:cNvSpPr/>
            <p:nvPr/>
          </p:nvSpPr>
          <p:spPr>
            <a:xfrm>
              <a:off x="1886825" y="30270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1" y="345"/>
                  </a:moveTo>
                  <a:lnTo>
                    <a:pt x="429" y="345"/>
                  </a:lnTo>
                  <a:cubicBezTo>
                    <a:pt x="441" y="191"/>
                    <a:pt x="715" y="191"/>
                    <a:pt x="656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9" name="Google Shape;17959;p8"/>
            <p:cNvSpPr/>
            <p:nvPr/>
          </p:nvSpPr>
          <p:spPr>
            <a:xfrm>
              <a:off x="7106525" y="30287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0" name="Google Shape;17960;p8"/>
            <p:cNvSpPr/>
            <p:nvPr/>
          </p:nvSpPr>
          <p:spPr>
            <a:xfrm>
              <a:off x="5631350" y="301985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2"/>
                  </a:moveTo>
                  <a:cubicBezTo>
                    <a:pt x="441" y="441"/>
                    <a:pt x="465" y="381"/>
                    <a:pt x="655" y="393"/>
                  </a:cubicBezTo>
                  <a:lnTo>
                    <a:pt x="655" y="167"/>
                  </a:lnTo>
                  <a:cubicBezTo>
                    <a:pt x="108" y="0"/>
                    <a:pt x="0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1" name="Google Shape;17961;p8"/>
            <p:cNvSpPr/>
            <p:nvPr/>
          </p:nvSpPr>
          <p:spPr>
            <a:xfrm>
              <a:off x="5000625" y="3027000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95" y="95"/>
                    <a:pt x="0" y="226"/>
                  </a:cubicBezTo>
                  <a:cubicBezTo>
                    <a:pt x="345" y="214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2" name="Google Shape;17962;p8"/>
            <p:cNvSpPr/>
            <p:nvPr/>
          </p:nvSpPr>
          <p:spPr>
            <a:xfrm>
              <a:off x="6365075" y="3018350"/>
              <a:ext cx="26500" cy="17900"/>
            </a:xfrm>
            <a:custGeom>
              <a:avLst/>
              <a:gdLst/>
              <a:ahLst/>
              <a:cxnLst/>
              <a:rect l="l" t="t" r="r" b="b"/>
              <a:pathLst>
                <a:path w="1060" h="716" extrusionOk="0">
                  <a:moveTo>
                    <a:pt x="0" y="120"/>
                  </a:moveTo>
                  <a:lnTo>
                    <a:pt x="0" y="346"/>
                  </a:lnTo>
                  <a:cubicBezTo>
                    <a:pt x="381" y="715"/>
                    <a:pt x="1060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3" name="Google Shape;17963;p8"/>
            <p:cNvSpPr/>
            <p:nvPr/>
          </p:nvSpPr>
          <p:spPr>
            <a:xfrm>
              <a:off x="5329525" y="3026100"/>
              <a:ext cx="10750" cy="4775"/>
            </a:xfrm>
            <a:custGeom>
              <a:avLst/>
              <a:gdLst/>
              <a:ahLst/>
              <a:cxnLst/>
              <a:rect l="l" t="t" r="r" b="b"/>
              <a:pathLst>
                <a:path w="430" h="191" extrusionOk="0">
                  <a:moveTo>
                    <a:pt x="334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4" name="Google Shape;17964;p8"/>
            <p:cNvSpPr/>
            <p:nvPr/>
          </p:nvSpPr>
          <p:spPr>
            <a:xfrm>
              <a:off x="3606975" y="3007350"/>
              <a:ext cx="29800" cy="27400"/>
            </a:xfrm>
            <a:custGeom>
              <a:avLst/>
              <a:gdLst/>
              <a:ahLst/>
              <a:cxnLst/>
              <a:rect l="l" t="t" r="r" b="b"/>
              <a:pathLst>
                <a:path w="1192" h="1096" extrusionOk="0">
                  <a:moveTo>
                    <a:pt x="1192" y="667"/>
                  </a:moveTo>
                  <a:lnTo>
                    <a:pt x="1192" y="441"/>
                  </a:lnTo>
                  <a:cubicBezTo>
                    <a:pt x="311" y="0"/>
                    <a:pt x="1" y="1096"/>
                    <a:pt x="119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5" name="Google Shape;17965;p8"/>
            <p:cNvSpPr/>
            <p:nvPr/>
          </p:nvSpPr>
          <p:spPr>
            <a:xfrm>
              <a:off x="7325300" y="3015975"/>
              <a:ext cx="17900" cy="8350"/>
            </a:xfrm>
            <a:custGeom>
              <a:avLst/>
              <a:gdLst/>
              <a:ahLst/>
              <a:cxnLst/>
              <a:rect l="l" t="t" r="r" b="b"/>
              <a:pathLst>
                <a:path w="716" h="334" extrusionOk="0">
                  <a:moveTo>
                    <a:pt x="715" y="1"/>
                  </a:moveTo>
                  <a:lnTo>
                    <a:pt x="287" y="1"/>
                  </a:lnTo>
                  <a:cubicBezTo>
                    <a:pt x="275" y="143"/>
                    <a:pt x="1" y="155"/>
                    <a:pt x="60" y="334"/>
                  </a:cubicBezTo>
                  <a:lnTo>
                    <a:pt x="71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6" name="Google Shape;17966;p8"/>
            <p:cNvSpPr/>
            <p:nvPr/>
          </p:nvSpPr>
          <p:spPr>
            <a:xfrm>
              <a:off x="212525" y="30180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4" y="132"/>
                  </a:moveTo>
                  <a:cubicBezTo>
                    <a:pt x="214" y="72"/>
                    <a:pt x="36" y="1"/>
                    <a:pt x="0" y="132"/>
                  </a:cubicBezTo>
                  <a:cubicBezTo>
                    <a:pt x="12" y="191"/>
                    <a:pt x="191" y="251"/>
                    <a:pt x="214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7" name="Google Shape;17967;p8"/>
            <p:cNvSpPr/>
            <p:nvPr/>
          </p:nvSpPr>
          <p:spPr>
            <a:xfrm>
              <a:off x="7044025" y="30150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8" name="Google Shape;17968;p8"/>
            <p:cNvSpPr/>
            <p:nvPr/>
          </p:nvSpPr>
          <p:spPr>
            <a:xfrm>
              <a:off x="6767200" y="3007350"/>
              <a:ext cx="31275" cy="16975"/>
            </a:xfrm>
            <a:custGeom>
              <a:avLst/>
              <a:gdLst/>
              <a:ahLst/>
              <a:cxnLst/>
              <a:rect l="l" t="t" r="r" b="b"/>
              <a:pathLst>
                <a:path w="1251" h="679" extrusionOk="0">
                  <a:moveTo>
                    <a:pt x="1072" y="560"/>
                  </a:moveTo>
                  <a:cubicBezTo>
                    <a:pt x="1251" y="179"/>
                    <a:pt x="870" y="72"/>
                    <a:pt x="417" y="0"/>
                  </a:cubicBezTo>
                  <a:cubicBezTo>
                    <a:pt x="1" y="227"/>
                    <a:pt x="191" y="679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9" name="Google Shape;17969;p8"/>
            <p:cNvSpPr/>
            <p:nvPr/>
          </p:nvSpPr>
          <p:spPr>
            <a:xfrm>
              <a:off x="4671700" y="3017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0" name="Google Shape;17970;p8"/>
            <p:cNvSpPr/>
            <p:nvPr/>
          </p:nvSpPr>
          <p:spPr>
            <a:xfrm>
              <a:off x="748000" y="3017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67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1" name="Google Shape;17971;p8"/>
            <p:cNvSpPr/>
            <p:nvPr/>
          </p:nvSpPr>
          <p:spPr>
            <a:xfrm>
              <a:off x="7103850" y="301597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1"/>
                  </a:moveTo>
                  <a:cubicBezTo>
                    <a:pt x="274" y="24"/>
                    <a:pt x="1" y="1"/>
                    <a:pt x="1" y="108"/>
                  </a:cubicBezTo>
                  <a:cubicBezTo>
                    <a:pt x="167" y="84"/>
                    <a:pt x="441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2" name="Google Shape;17972;p8"/>
            <p:cNvSpPr/>
            <p:nvPr/>
          </p:nvSpPr>
          <p:spPr>
            <a:xfrm>
              <a:off x="5256300" y="2993650"/>
              <a:ext cx="41700" cy="24725"/>
            </a:xfrm>
            <a:custGeom>
              <a:avLst/>
              <a:gdLst/>
              <a:ahLst/>
              <a:cxnLst/>
              <a:rect l="l" t="t" r="r" b="b"/>
              <a:pathLst>
                <a:path w="1668" h="989" extrusionOk="0">
                  <a:moveTo>
                    <a:pt x="0" y="989"/>
                  </a:moveTo>
                  <a:cubicBezTo>
                    <a:pt x="1667" y="834"/>
                    <a:pt x="24" y="1"/>
                    <a:pt x="0" y="9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3" name="Google Shape;17973;p8"/>
            <p:cNvSpPr/>
            <p:nvPr/>
          </p:nvSpPr>
          <p:spPr>
            <a:xfrm>
              <a:off x="731625" y="3015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7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4" name="Google Shape;17974;p8"/>
            <p:cNvSpPr/>
            <p:nvPr/>
          </p:nvSpPr>
          <p:spPr>
            <a:xfrm>
              <a:off x="2739625" y="300735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6" y="119"/>
                  </a:moveTo>
                  <a:cubicBezTo>
                    <a:pt x="226" y="60"/>
                    <a:pt x="36" y="0"/>
                    <a:pt x="0" y="119"/>
                  </a:cubicBezTo>
                  <a:cubicBezTo>
                    <a:pt x="12" y="179"/>
                    <a:pt x="191" y="238"/>
                    <a:pt x="22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5" name="Google Shape;17975;p8"/>
            <p:cNvSpPr/>
            <p:nvPr/>
          </p:nvSpPr>
          <p:spPr>
            <a:xfrm>
              <a:off x="5696525" y="3001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656" y="0"/>
                  </a:moveTo>
                  <a:lnTo>
                    <a:pt x="1" y="0"/>
                  </a:lnTo>
                  <a:lnTo>
                    <a:pt x="1" y="345"/>
                  </a:lnTo>
                  <a:lnTo>
                    <a:pt x="429" y="345"/>
                  </a:lnTo>
                  <a:cubicBezTo>
                    <a:pt x="441" y="191"/>
                    <a:pt x="71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6" name="Google Shape;17976;p8"/>
            <p:cNvSpPr/>
            <p:nvPr/>
          </p:nvSpPr>
          <p:spPr>
            <a:xfrm>
              <a:off x="5446500" y="30017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19"/>
                  </a:moveTo>
                  <a:cubicBezTo>
                    <a:pt x="429" y="119"/>
                    <a:pt x="393" y="36"/>
                    <a:pt x="215" y="0"/>
                  </a:cubicBezTo>
                  <a:cubicBezTo>
                    <a:pt x="215" y="119"/>
                    <a:pt x="36" y="131"/>
                    <a:pt x="1" y="226"/>
                  </a:cubicBezTo>
                  <a:cubicBezTo>
                    <a:pt x="215" y="226"/>
                    <a:pt x="251" y="310"/>
                    <a:pt x="429" y="333"/>
                  </a:cubicBezTo>
                  <a:cubicBezTo>
                    <a:pt x="429" y="226"/>
                    <a:pt x="608" y="214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7" name="Google Shape;17977;p8"/>
            <p:cNvSpPr/>
            <p:nvPr/>
          </p:nvSpPr>
          <p:spPr>
            <a:xfrm>
              <a:off x="3052150" y="3006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20" y="143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8" name="Google Shape;17978;p8"/>
            <p:cNvSpPr/>
            <p:nvPr/>
          </p:nvSpPr>
          <p:spPr>
            <a:xfrm>
              <a:off x="1946350" y="30040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3" y="131"/>
                  </a:cubicBezTo>
                  <a:cubicBezTo>
                    <a:pt x="1" y="191"/>
                    <a:pt x="180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9" name="Google Shape;17979;p8"/>
            <p:cNvSpPr/>
            <p:nvPr/>
          </p:nvSpPr>
          <p:spPr>
            <a:xfrm>
              <a:off x="6606775" y="30037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67"/>
                    <a:pt x="441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0" name="Google Shape;17980;p8"/>
            <p:cNvSpPr/>
            <p:nvPr/>
          </p:nvSpPr>
          <p:spPr>
            <a:xfrm>
              <a:off x="416400" y="30037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67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1" name="Google Shape;17981;p8"/>
            <p:cNvSpPr/>
            <p:nvPr/>
          </p:nvSpPr>
          <p:spPr>
            <a:xfrm>
              <a:off x="5568850" y="30011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2" name="Google Shape;17982;p8"/>
            <p:cNvSpPr/>
            <p:nvPr/>
          </p:nvSpPr>
          <p:spPr>
            <a:xfrm>
              <a:off x="5362275" y="299572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4" y="108"/>
                    <a:pt x="762" y="13"/>
                  </a:cubicBezTo>
                  <a:cubicBezTo>
                    <a:pt x="417" y="37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3" name="Google Shape;17983;p8"/>
            <p:cNvSpPr/>
            <p:nvPr/>
          </p:nvSpPr>
          <p:spPr>
            <a:xfrm>
              <a:off x="4957150" y="2992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36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4" name="Google Shape;17984;p8"/>
            <p:cNvSpPr/>
            <p:nvPr/>
          </p:nvSpPr>
          <p:spPr>
            <a:xfrm>
              <a:off x="4560375" y="299067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5" name="Google Shape;17985;p8"/>
            <p:cNvSpPr/>
            <p:nvPr/>
          </p:nvSpPr>
          <p:spPr>
            <a:xfrm>
              <a:off x="1883850" y="2992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80"/>
                    <a:pt x="441" y="84"/>
                    <a:pt x="346" y="25"/>
                  </a:cubicBezTo>
                  <a:cubicBezTo>
                    <a:pt x="263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6" name="Google Shape;17986;p8"/>
            <p:cNvSpPr/>
            <p:nvPr/>
          </p:nvSpPr>
          <p:spPr>
            <a:xfrm>
              <a:off x="641425" y="29877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8" y="215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203"/>
                    <a:pt x="239" y="262"/>
                    <a:pt x="668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7" name="Google Shape;17987;p8"/>
            <p:cNvSpPr/>
            <p:nvPr/>
          </p:nvSpPr>
          <p:spPr>
            <a:xfrm>
              <a:off x="4323750" y="29841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8" name="Google Shape;17988;p8"/>
            <p:cNvSpPr/>
            <p:nvPr/>
          </p:nvSpPr>
          <p:spPr>
            <a:xfrm>
              <a:off x="1759425" y="2979375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96" y="226"/>
                  </a:moveTo>
                  <a:cubicBezTo>
                    <a:pt x="382" y="226"/>
                    <a:pt x="394" y="369"/>
                    <a:pt x="751" y="345"/>
                  </a:cubicBezTo>
                  <a:cubicBezTo>
                    <a:pt x="1072" y="60"/>
                    <a:pt x="1" y="0"/>
                    <a:pt x="96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9" name="Google Shape;17989;p8"/>
            <p:cNvSpPr/>
            <p:nvPr/>
          </p:nvSpPr>
          <p:spPr>
            <a:xfrm>
              <a:off x="3889175" y="2981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5"/>
                  </a:moveTo>
                  <a:cubicBezTo>
                    <a:pt x="167" y="179"/>
                    <a:pt x="441" y="96"/>
                    <a:pt x="333" y="36"/>
                  </a:cubicBezTo>
                  <a:cubicBezTo>
                    <a:pt x="274" y="1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0" name="Google Shape;17990;p8"/>
            <p:cNvSpPr/>
            <p:nvPr/>
          </p:nvSpPr>
          <p:spPr>
            <a:xfrm>
              <a:off x="3397425" y="29787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82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1" name="Google Shape;17991;p8"/>
            <p:cNvSpPr/>
            <p:nvPr/>
          </p:nvSpPr>
          <p:spPr>
            <a:xfrm>
              <a:off x="1169475" y="2979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4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2" name="Google Shape;17992;p8"/>
            <p:cNvSpPr/>
            <p:nvPr/>
          </p:nvSpPr>
          <p:spPr>
            <a:xfrm>
              <a:off x="757525" y="2970425"/>
              <a:ext cx="21150" cy="11650"/>
            </a:xfrm>
            <a:custGeom>
              <a:avLst/>
              <a:gdLst/>
              <a:ahLst/>
              <a:cxnLst/>
              <a:rect l="l" t="t" r="r" b="b"/>
              <a:pathLst>
                <a:path w="846" h="466" extrusionOk="0">
                  <a:moveTo>
                    <a:pt x="596" y="465"/>
                  </a:moveTo>
                  <a:cubicBezTo>
                    <a:pt x="727" y="465"/>
                    <a:pt x="846" y="441"/>
                    <a:pt x="822" y="346"/>
                  </a:cubicBezTo>
                  <a:cubicBezTo>
                    <a:pt x="465" y="346"/>
                    <a:pt x="703" y="37"/>
                    <a:pt x="381" y="1"/>
                  </a:cubicBezTo>
                  <a:cubicBezTo>
                    <a:pt x="0" y="227"/>
                    <a:pt x="548" y="227"/>
                    <a:pt x="167" y="453"/>
                  </a:cubicBezTo>
                  <a:cubicBezTo>
                    <a:pt x="310" y="465"/>
                    <a:pt x="453" y="465"/>
                    <a:pt x="596" y="46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3" name="Google Shape;17993;p8"/>
            <p:cNvSpPr/>
            <p:nvPr/>
          </p:nvSpPr>
          <p:spPr>
            <a:xfrm>
              <a:off x="3718000" y="2972825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2" y="143"/>
                  </a:moveTo>
                  <a:cubicBezTo>
                    <a:pt x="442" y="24"/>
                    <a:pt x="49" y="0"/>
                    <a:pt x="1" y="143"/>
                  </a:cubicBezTo>
                  <a:cubicBezTo>
                    <a:pt x="263" y="131"/>
                    <a:pt x="346" y="310"/>
                    <a:pt x="442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4" name="Google Shape;17994;p8"/>
            <p:cNvSpPr/>
            <p:nvPr/>
          </p:nvSpPr>
          <p:spPr>
            <a:xfrm>
              <a:off x="846525" y="2967750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8" y="203"/>
                    <a:pt x="703" y="36"/>
                    <a:pt x="310" y="1"/>
                  </a:cubicBezTo>
                  <a:cubicBezTo>
                    <a:pt x="239" y="156"/>
                    <a:pt x="0" y="227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5" name="Google Shape;17995;p8"/>
            <p:cNvSpPr/>
            <p:nvPr/>
          </p:nvSpPr>
          <p:spPr>
            <a:xfrm>
              <a:off x="3803450" y="2962700"/>
              <a:ext cx="28875" cy="18475"/>
            </a:xfrm>
            <a:custGeom>
              <a:avLst/>
              <a:gdLst/>
              <a:ahLst/>
              <a:cxnLst/>
              <a:rect l="l" t="t" r="r" b="b"/>
              <a:pathLst>
                <a:path w="1155" h="739" extrusionOk="0">
                  <a:moveTo>
                    <a:pt x="1155" y="203"/>
                  </a:moveTo>
                  <a:cubicBezTo>
                    <a:pt x="453" y="286"/>
                    <a:pt x="488" y="0"/>
                    <a:pt x="72" y="203"/>
                  </a:cubicBezTo>
                  <a:cubicBezTo>
                    <a:pt x="0" y="739"/>
                    <a:pt x="1072" y="500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6" name="Google Shape;17996;p8"/>
            <p:cNvSpPr/>
            <p:nvPr/>
          </p:nvSpPr>
          <p:spPr>
            <a:xfrm>
              <a:off x="1114700" y="2970150"/>
              <a:ext cx="5700" cy="6550"/>
            </a:xfrm>
            <a:custGeom>
              <a:avLst/>
              <a:gdLst/>
              <a:ahLst/>
              <a:cxnLst/>
              <a:rect l="l" t="t" r="r" b="b"/>
              <a:pathLst>
                <a:path w="228" h="262" extrusionOk="0">
                  <a:moveTo>
                    <a:pt x="227" y="131"/>
                  </a:moveTo>
                  <a:cubicBezTo>
                    <a:pt x="227" y="71"/>
                    <a:pt x="49" y="0"/>
                    <a:pt x="1" y="131"/>
                  </a:cubicBezTo>
                  <a:cubicBezTo>
                    <a:pt x="1" y="191"/>
                    <a:pt x="180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7" name="Google Shape;17997;p8"/>
            <p:cNvSpPr/>
            <p:nvPr/>
          </p:nvSpPr>
          <p:spPr>
            <a:xfrm>
              <a:off x="4756225" y="29653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6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656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8" name="Google Shape;17998;p8"/>
            <p:cNvSpPr/>
            <p:nvPr/>
          </p:nvSpPr>
          <p:spPr>
            <a:xfrm>
              <a:off x="3880225" y="2965375"/>
              <a:ext cx="11650" cy="9550"/>
            </a:xfrm>
            <a:custGeom>
              <a:avLst/>
              <a:gdLst/>
              <a:ahLst/>
              <a:cxnLst/>
              <a:rect l="l" t="t" r="r" b="b"/>
              <a:pathLst>
                <a:path w="466" h="382" extrusionOk="0">
                  <a:moveTo>
                    <a:pt x="465" y="322"/>
                  </a:moveTo>
                  <a:lnTo>
                    <a:pt x="465" y="96"/>
                  </a:lnTo>
                  <a:cubicBezTo>
                    <a:pt x="239" y="96"/>
                    <a:pt x="215" y="12"/>
                    <a:pt x="37" y="1"/>
                  </a:cubicBezTo>
                  <a:cubicBezTo>
                    <a:pt x="60" y="179"/>
                    <a:pt x="1" y="382"/>
                    <a:pt x="465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9" name="Google Shape;17999;p8"/>
            <p:cNvSpPr/>
            <p:nvPr/>
          </p:nvSpPr>
          <p:spPr>
            <a:xfrm>
              <a:off x="834925" y="29671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80"/>
                    <a:pt x="429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0" name="Google Shape;18000;p8"/>
            <p:cNvSpPr/>
            <p:nvPr/>
          </p:nvSpPr>
          <p:spPr>
            <a:xfrm>
              <a:off x="7131225" y="29618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44"/>
                  </a:moveTo>
                  <a:cubicBezTo>
                    <a:pt x="382" y="1"/>
                    <a:pt x="180" y="60"/>
                    <a:pt x="1" y="144"/>
                  </a:cubicBezTo>
                  <a:cubicBezTo>
                    <a:pt x="1" y="239"/>
                    <a:pt x="382" y="274"/>
                    <a:pt x="43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1" name="Google Shape;18001;p8"/>
            <p:cNvSpPr/>
            <p:nvPr/>
          </p:nvSpPr>
          <p:spPr>
            <a:xfrm>
              <a:off x="7302400" y="2958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41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2" name="Google Shape;18002;p8"/>
            <p:cNvSpPr/>
            <p:nvPr/>
          </p:nvSpPr>
          <p:spPr>
            <a:xfrm>
              <a:off x="7237200" y="2958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79"/>
                    <a:pt x="429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3" name="Google Shape;18003;p8"/>
            <p:cNvSpPr/>
            <p:nvPr/>
          </p:nvSpPr>
          <p:spPr>
            <a:xfrm>
              <a:off x="6966625" y="2947225"/>
              <a:ext cx="17900" cy="11925"/>
            </a:xfrm>
            <a:custGeom>
              <a:avLst/>
              <a:gdLst/>
              <a:ahLst/>
              <a:cxnLst/>
              <a:rect l="l" t="t" r="r" b="b"/>
              <a:pathLst>
                <a:path w="716" h="477" extrusionOk="0">
                  <a:moveTo>
                    <a:pt x="715" y="476"/>
                  </a:moveTo>
                  <a:lnTo>
                    <a:pt x="715" y="36"/>
                  </a:lnTo>
                  <a:cubicBezTo>
                    <a:pt x="132" y="0"/>
                    <a:pt x="1" y="179"/>
                    <a:pt x="60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4" name="Google Shape;18004;p8"/>
            <p:cNvSpPr/>
            <p:nvPr/>
          </p:nvSpPr>
          <p:spPr>
            <a:xfrm>
              <a:off x="1552275" y="29558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5" name="Google Shape;18005;p8"/>
            <p:cNvSpPr/>
            <p:nvPr/>
          </p:nvSpPr>
          <p:spPr>
            <a:xfrm>
              <a:off x="1533225" y="2942450"/>
              <a:ext cx="18475" cy="14325"/>
            </a:xfrm>
            <a:custGeom>
              <a:avLst/>
              <a:gdLst/>
              <a:ahLst/>
              <a:cxnLst/>
              <a:rect l="l" t="t" r="r" b="b"/>
              <a:pathLst>
                <a:path w="739" h="573" extrusionOk="0">
                  <a:moveTo>
                    <a:pt x="0" y="120"/>
                  </a:moveTo>
                  <a:lnTo>
                    <a:pt x="0" y="572"/>
                  </a:lnTo>
                  <a:lnTo>
                    <a:pt x="655" y="572"/>
                  </a:lnTo>
                  <a:cubicBezTo>
                    <a:pt x="714" y="275"/>
                    <a:pt x="738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6" name="Google Shape;18006;p8"/>
            <p:cNvSpPr/>
            <p:nvPr/>
          </p:nvSpPr>
          <p:spPr>
            <a:xfrm>
              <a:off x="6565975" y="2942450"/>
              <a:ext cx="21175" cy="13425"/>
            </a:xfrm>
            <a:custGeom>
              <a:avLst/>
              <a:gdLst/>
              <a:ahLst/>
              <a:cxnLst/>
              <a:rect l="l" t="t" r="r" b="b"/>
              <a:pathLst>
                <a:path w="847" h="537" extrusionOk="0">
                  <a:moveTo>
                    <a:pt x="203" y="1"/>
                  </a:moveTo>
                  <a:cubicBezTo>
                    <a:pt x="215" y="191"/>
                    <a:pt x="168" y="346"/>
                    <a:pt x="1" y="453"/>
                  </a:cubicBezTo>
                  <a:cubicBezTo>
                    <a:pt x="739" y="537"/>
                    <a:pt x="846" y="25"/>
                    <a:pt x="20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7" name="Google Shape;18007;p8"/>
            <p:cNvSpPr/>
            <p:nvPr/>
          </p:nvSpPr>
          <p:spPr>
            <a:xfrm>
              <a:off x="3239975" y="294782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31"/>
                  </a:moveTo>
                  <a:cubicBezTo>
                    <a:pt x="429" y="12"/>
                    <a:pt x="48" y="0"/>
                    <a:pt x="1" y="131"/>
                  </a:cubicBezTo>
                  <a:cubicBezTo>
                    <a:pt x="239" y="119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8" name="Google Shape;18008;p8"/>
            <p:cNvSpPr/>
            <p:nvPr/>
          </p:nvSpPr>
          <p:spPr>
            <a:xfrm>
              <a:off x="1373075" y="29505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322" y="24"/>
                  </a:moveTo>
                  <a:cubicBezTo>
                    <a:pt x="262" y="0"/>
                    <a:pt x="1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9" name="Google Shape;18009;p8"/>
            <p:cNvSpPr/>
            <p:nvPr/>
          </p:nvSpPr>
          <p:spPr>
            <a:xfrm>
              <a:off x="598275" y="29478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1" y="131"/>
                  </a:cubicBezTo>
                  <a:cubicBezTo>
                    <a:pt x="12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0" name="Google Shape;18010;p8"/>
            <p:cNvSpPr/>
            <p:nvPr/>
          </p:nvSpPr>
          <p:spPr>
            <a:xfrm>
              <a:off x="370275" y="2944250"/>
              <a:ext cx="22050" cy="10725"/>
            </a:xfrm>
            <a:custGeom>
              <a:avLst/>
              <a:gdLst/>
              <a:ahLst/>
              <a:cxnLst/>
              <a:rect l="l" t="t" r="r" b="b"/>
              <a:pathLst>
                <a:path w="882" h="429" extrusionOk="0">
                  <a:moveTo>
                    <a:pt x="881" y="155"/>
                  </a:moveTo>
                  <a:cubicBezTo>
                    <a:pt x="584" y="0"/>
                    <a:pt x="72" y="0"/>
                    <a:pt x="0" y="274"/>
                  </a:cubicBezTo>
                  <a:cubicBezTo>
                    <a:pt x="298" y="429"/>
                    <a:pt x="822" y="429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1" name="Google Shape;18011;p8"/>
            <p:cNvSpPr/>
            <p:nvPr/>
          </p:nvSpPr>
          <p:spPr>
            <a:xfrm>
              <a:off x="3421550" y="293412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0" y="679"/>
                  </a:moveTo>
                  <a:cubicBezTo>
                    <a:pt x="1167" y="0"/>
                    <a:pt x="0" y="608"/>
                    <a:pt x="1000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2" name="Google Shape;18012;p8"/>
            <p:cNvSpPr/>
            <p:nvPr/>
          </p:nvSpPr>
          <p:spPr>
            <a:xfrm>
              <a:off x="835800" y="2943050"/>
              <a:ext cx="26825" cy="8650"/>
            </a:xfrm>
            <a:custGeom>
              <a:avLst/>
              <a:gdLst/>
              <a:ahLst/>
              <a:cxnLst/>
              <a:rect l="l" t="t" r="r" b="b"/>
              <a:pathLst>
                <a:path w="1073" h="346" extrusionOk="0">
                  <a:moveTo>
                    <a:pt x="72" y="203"/>
                  </a:moveTo>
                  <a:cubicBezTo>
                    <a:pt x="358" y="203"/>
                    <a:pt x="370" y="346"/>
                    <a:pt x="727" y="322"/>
                  </a:cubicBezTo>
                  <a:cubicBezTo>
                    <a:pt x="1072" y="36"/>
                    <a:pt x="1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3" name="Google Shape;18013;p8"/>
            <p:cNvSpPr/>
            <p:nvPr/>
          </p:nvSpPr>
          <p:spPr>
            <a:xfrm>
              <a:off x="5650400" y="29448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68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4" name="Google Shape;18014;p8"/>
            <p:cNvSpPr/>
            <p:nvPr/>
          </p:nvSpPr>
          <p:spPr>
            <a:xfrm>
              <a:off x="4878875" y="2936800"/>
              <a:ext cx="20250" cy="11325"/>
            </a:xfrm>
            <a:custGeom>
              <a:avLst/>
              <a:gdLst/>
              <a:ahLst/>
              <a:cxnLst/>
              <a:rect l="l" t="t" r="r" b="b"/>
              <a:pathLst>
                <a:path w="810" h="453" extrusionOk="0">
                  <a:moveTo>
                    <a:pt x="750" y="453"/>
                  </a:moveTo>
                  <a:cubicBezTo>
                    <a:pt x="810" y="203"/>
                    <a:pt x="691" y="24"/>
                    <a:pt x="310" y="1"/>
                  </a:cubicBezTo>
                  <a:cubicBezTo>
                    <a:pt x="238" y="155"/>
                    <a:pt x="0" y="215"/>
                    <a:pt x="108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5" name="Google Shape;18015;p8"/>
            <p:cNvSpPr/>
            <p:nvPr/>
          </p:nvSpPr>
          <p:spPr>
            <a:xfrm>
              <a:off x="2455350" y="293322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70"/>
                  </a:moveTo>
                  <a:cubicBezTo>
                    <a:pt x="1251" y="1"/>
                    <a:pt x="1" y="644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6" name="Google Shape;18016;p8"/>
            <p:cNvSpPr/>
            <p:nvPr/>
          </p:nvSpPr>
          <p:spPr>
            <a:xfrm>
              <a:off x="1874925" y="293412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34"/>
                  </a:moveTo>
                  <a:lnTo>
                    <a:pt x="477" y="108"/>
                  </a:lnTo>
                  <a:cubicBezTo>
                    <a:pt x="251" y="108"/>
                    <a:pt x="227" y="24"/>
                    <a:pt x="48" y="0"/>
                  </a:cubicBezTo>
                  <a:cubicBezTo>
                    <a:pt x="60" y="179"/>
                    <a:pt x="0" y="393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7" name="Google Shape;18017;p8"/>
            <p:cNvSpPr/>
            <p:nvPr/>
          </p:nvSpPr>
          <p:spPr>
            <a:xfrm>
              <a:off x="1663875" y="2940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68" y="72"/>
                    <a:pt x="430" y="96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8" name="Google Shape;18018;p8"/>
            <p:cNvSpPr/>
            <p:nvPr/>
          </p:nvSpPr>
          <p:spPr>
            <a:xfrm>
              <a:off x="3313200" y="2936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79"/>
                    <a:pt x="441" y="96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9" name="Google Shape;18019;p8"/>
            <p:cNvSpPr/>
            <p:nvPr/>
          </p:nvSpPr>
          <p:spPr>
            <a:xfrm>
              <a:off x="791450" y="2936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0" name="Google Shape;18020;p8"/>
            <p:cNvSpPr/>
            <p:nvPr/>
          </p:nvSpPr>
          <p:spPr>
            <a:xfrm>
              <a:off x="5669150" y="2931450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441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1" name="Google Shape;18021;p8"/>
            <p:cNvSpPr/>
            <p:nvPr/>
          </p:nvSpPr>
          <p:spPr>
            <a:xfrm>
              <a:off x="2647650" y="292847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2" name="Google Shape;18022;p8"/>
            <p:cNvSpPr/>
            <p:nvPr/>
          </p:nvSpPr>
          <p:spPr>
            <a:xfrm>
              <a:off x="1803200" y="2925775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72" y="227"/>
                  </a:moveTo>
                  <a:cubicBezTo>
                    <a:pt x="357" y="227"/>
                    <a:pt x="369" y="370"/>
                    <a:pt x="726" y="346"/>
                  </a:cubicBezTo>
                  <a:cubicBezTo>
                    <a:pt x="1072" y="61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3" name="Google Shape;18023;p8"/>
            <p:cNvSpPr/>
            <p:nvPr/>
          </p:nvSpPr>
          <p:spPr>
            <a:xfrm>
              <a:off x="2633950" y="2927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4" name="Google Shape;18024;p8"/>
            <p:cNvSpPr/>
            <p:nvPr/>
          </p:nvSpPr>
          <p:spPr>
            <a:xfrm>
              <a:off x="1913925" y="29284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3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5" name="Google Shape;18025;p8"/>
            <p:cNvSpPr/>
            <p:nvPr/>
          </p:nvSpPr>
          <p:spPr>
            <a:xfrm>
              <a:off x="1799325" y="3615150"/>
              <a:ext cx="40200" cy="17000"/>
            </a:xfrm>
            <a:custGeom>
              <a:avLst/>
              <a:gdLst/>
              <a:ahLst/>
              <a:cxnLst/>
              <a:rect l="l" t="t" r="r" b="b"/>
              <a:pathLst>
                <a:path w="1608" h="680" extrusionOk="0">
                  <a:moveTo>
                    <a:pt x="227" y="679"/>
                  </a:moveTo>
                  <a:cubicBezTo>
                    <a:pt x="1608" y="596"/>
                    <a:pt x="238" y="1"/>
                    <a:pt x="0" y="334"/>
                  </a:cubicBezTo>
                  <a:cubicBezTo>
                    <a:pt x="274" y="358"/>
                    <a:pt x="250" y="525"/>
                    <a:pt x="227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6" name="Google Shape;18026;p8"/>
            <p:cNvSpPr/>
            <p:nvPr/>
          </p:nvSpPr>
          <p:spPr>
            <a:xfrm>
              <a:off x="7082425" y="3316900"/>
              <a:ext cx="27100" cy="11050"/>
            </a:xfrm>
            <a:custGeom>
              <a:avLst/>
              <a:gdLst/>
              <a:ahLst/>
              <a:cxnLst/>
              <a:rect l="l" t="t" r="r" b="b"/>
              <a:pathLst>
                <a:path w="1084" h="442" extrusionOk="0">
                  <a:moveTo>
                    <a:pt x="1084" y="441"/>
                  </a:moveTo>
                  <a:cubicBezTo>
                    <a:pt x="1012" y="144"/>
                    <a:pt x="524" y="60"/>
                    <a:pt x="0" y="1"/>
                  </a:cubicBezTo>
                  <a:cubicBezTo>
                    <a:pt x="84" y="298"/>
                    <a:pt x="667" y="322"/>
                    <a:pt x="10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7" name="Google Shape;18027;p8"/>
            <p:cNvSpPr/>
            <p:nvPr/>
          </p:nvSpPr>
          <p:spPr>
            <a:xfrm>
              <a:off x="7337225" y="3083250"/>
              <a:ext cx="29475" cy="16700"/>
            </a:xfrm>
            <a:custGeom>
              <a:avLst/>
              <a:gdLst/>
              <a:ahLst/>
              <a:cxnLst/>
              <a:rect l="l" t="t" r="r" b="b"/>
              <a:pathLst>
                <a:path w="1179" h="668" extrusionOk="0">
                  <a:moveTo>
                    <a:pt x="238" y="560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203"/>
                    <a:pt x="0" y="143"/>
                    <a:pt x="23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8" name="Google Shape;18028;p8"/>
            <p:cNvSpPr/>
            <p:nvPr/>
          </p:nvSpPr>
          <p:spPr>
            <a:xfrm>
              <a:off x="815275" y="3008825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53" y="382"/>
                  </a:moveTo>
                  <a:cubicBezTo>
                    <a:pt x="548" y="191"/>
                    <a:pt x="738" y="418"/>
                    <a:pt x="1119" y="382"/>
                  </a:cubicBezTo>
                  <a:lnTo>
                    <a:pt x="1119" y="48"/>
                  </a:lnTo>
                  <a:cubicBezTo>
                    <a:pt x="703" y="1"/>
                    <a:pt x="0" y="358"/>
                    <a:pt x="453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9" name="Google Shape;18029;p8"/>
            <p:cNvSpPr/>
            <p:nvPr/>
          </p:nvSpPr>
          <p:spPr>
            <a:xfrm>
              <a:off x="794425" y="2943350"/>
              <a:ext cx="29800" cy="11625"/>
            </a:xfrm>
            <a:custGeom>
              <a:avLst/>
              <a:gdLst/>
              <a:ahLst/>
              <a:cxnLst/>
              <a:rect l="l" t="t" r="r" b="b"/>
              <a:pathLst>
                <a:path w="1192" h="465" extrusionOk="0">
                  <a:moveTo>
                    <a:pt x="1084" y="310"/>
                  </a:moveTo>
                  <a:cubicBezTo>
                    <a:pt x="656" y="310"/>
                    <a:pt x="799" y="0"/>
                    <a:pt x="203" y="84"/>
                  </a:cubicBezTo>
                  <a:cubicBezTo>
                    <a:pt x="1" y="358"/>
                    <a:pt x="1191" y="465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0" name="Google Shape;18030;p8"/>
            <p:cNvSpPr/>
            <p:nvPr/>
          </p:nvSpPr>
          <p:spPr>
            <a:xfrm>
              <a:off x="7087175" y="45786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3" y="238"/>
                    <a:pt x="394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1" name="Google Shape;18031;p8"/>
            <p:cNvSpPr/>
            <p:nvPr/>
          </p:nvSpPr>
          <p:spPr>
            <a:xfrm>
              <a:off x="6611825" y="45810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2" name="Google Shape;18032;p8"/>
            <p:cNvSpPr/>
            <p:nvPr/>
          </p:nvSpPr>
          <p:spPr>
            <a:xfrm>
              <a:off x="2803900" y="457897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7" y="0"/>
                  </a:lnTo>
                  <a:cubicBezTo>
                    <a:pt x="1" y="191"/>
                    <a:pt x="251" y="262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3" name="Google Shape;18033;p8"/>
            <p:cNvSpPr/>
            <p:nvPr/>
          </p:nvSpPr>
          <p:spPr>
            <a:xfrm>
              <a:off x="331875" y="457867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12"/>
                  </a:moveTo>
                  <a:cubicBezTo>
                    <a:pt x="286" y="0"/>
                    <a:pt x="96" y="96"/>
                    <a:pt x="0" y="238"/>
                  </a:cubicBezTo>
                  <a:cubicBezTo>
                    <a:pt x="346" y="238"/>
                    <a:pt x="762" y="250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4" name="Google Shape;18034;p8"/>
            <p:cNvSpPr/>
            <p:nvPr/>
          </p:nvSpPr>
          <p:spPr>
            <a:xfrm>
              <a:off x="2350575" y="45780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32" y="143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5" name="Google Shape;18035;p8"/>
            <p:cNvSpPr/>
            <p:nvPr/>
          </p:nvSpPr>
          <p:spPr>
            <a:xfrm>
              <a:off x="5682250" y="45751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6" name="Google Shape;18036;p8"/>
            <p:cNvSpPr/>
            <p:nvPr/>
          </p:nvSpPr>
          <p:spPr>
            <a:xfrm>
              <a:off x="4345475" y="45751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79" y="179"/>
                    <a:pt x="441" y="108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7" name="Google Shape;18037;p8"/>
            <p:cNvSpPr/>
            <p:nvPr/>
          </p:nvSpPr>
          <p:spPr>
            <a:xfrm>
              <a:off x="1685025" y="4562300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655" y="0"/>
                  </a:moveTo>
                  <a:cubicBezTo>
                    <a:pt x="465" y="191"/>
                    <a:pt x="143" y="322"/>
                    <a:pt x="0" y="560"/>
                  </a:cubicBezTo>
                  <a:cubicBezTo>
                    <a:pt x="453" y="548"/>
                    <a:pt x="1274" y="155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8" name="Google Shape;18038;p8"/>
            <p:cNvSpPr/>
            <p:nvPr/>
          </p:nvSpPr>
          <p:spPr>
            <a:xfrm>
              <a:off x="1557625" y="4572725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2"/>
                    <a:pt x="310" y="24"/>
                  </a:cubicBezTo>
                  <a:cubicBezTo>
                    <a:pt x="262" y="0"/>
                    <a:pt x="0" y="83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9" name="Google Shape;18039;p8"/>
            <p:cNvSpPr/>
            <p:nvPr/>
          </p:nvSpPr>
          <p:spPr>
            <a:xfrm>
              <a:off x="1101025" y="456975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7" y="143"/>
                  </a:moveTo>
                  <a:cubicBezTo>
                    <a:pt x="167" y="179"/>
                    <a:pt x="429" y="83"/>
                    <a:pt x="310" y="24"/>
                  </a:cubicBezTo>
                  <a:cubicBezTo>
                    <a:pt x="262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0" name="Google Shape;18040;p8"/>
            <p:cNvSpPr/>
            <p:nvPr/>
          </p:nvSpPr>
          <p:spPr>
            <a:xfrm>
              <a:off x="2400000" y="4567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55" y="168"/>
                    <a:pt x="429" y="72"/>
                    <a:pt x="322" y="13"/>
                  </a:cubicBezTo>
                  <a:cubicBezTo>
                    <a:pt x="262" y="1"/>
                    <a:pt x="0" y="84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1" name="Google Shape;18041;p8"/>
            <p:cNvSpPr/>
            <p:nvPr/>
          </p:nvSpPr>
          <p:spPr>
            <a:xfrm>
              <a:off x="2505950" y="45623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2" name="Google Shape;18042;p8"/>
            <p:cNvSpPr/>
            <p:nvPr/>
          </p:nvSpPr>
          <p:spPr>
            <a:xfrm>
              <a:off x="5418825" y="4558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3" name="Google Shape;18043;p8"/>
            <p:cNvSpPr/>
            <p:nvPr/>
          </p:nvSpPr>
          <p:spPr>
            <a:xfrm>
              <a:off x="3576325" y="4558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4" name="Google Shape;18044;p8"/>
            <p:cNvSpPr/>
            <p:nvPr/>
          </p:nvSpPr>
          <p:spPr>
            <a:xfrm>
              <a:off x="666150" y="45614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5" name="Google Shape;18045;p8"/>
            <p:cNvSpPr/>
            <p:nvPr/>
          </p:nvSpPr>
          <p:spPr>
            <a:xfrm>
              <a:off x="4565725" y="45536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19"/>
                  </a:moveTo>
                  <a:cubicBezTo>
                    <a:pt x="430" y="119"/>
                    <a:pt x="406" y="24"/>
                    <a:pt x="215" y="0"/>
                  </a:cubicBezTo>
                  <a:cubicBezTo>
                    <a:pt x="215" y="119"/>
                    <a:pt x="37" y="131"/>
                    <a:pt x="1" y="226"/>
                  </a:cubicBezTo>
                  <a:cubicBezTo>
                    <a:pt x="215" y="226"/>
                    <a:pt x="251" y="310"/>
                    <a:pt x="430" y="345"/>
                  </a:cubicBezTo>
                  <a:cubicBezTo>
                    <a:pt x="430" y="226"/>
                    <a:pt x="608" y="203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6" name="Google Shape;18046;p8"/>
            <p:cNvSpPr/>
            <p:nvPr/>
          </p:nvSpPr>
          <p:spPr>
            <a:xfrm>
              <a:off x="4067450" y="4553375"/>
              <a:ext cx="26525" cy="16400"/>
            </a:xfrm>
            <a:custGeom>
              <a:avLst/>
              <a:gdLst/>
              <a:ahLst/>
              <a:cxnLst/>
              <a:rect l="l" t="t" r="r" b="b"/>
              <a:pathLst>
                <a:path w="1061" h="656" extrusionOk="0">
                  <a:moveTo>
                    <a:pt x="1013" y="238"/>
                  </a:moveTo>
                  <a:cubicBezTo>
                    <a:pt x="1061" y="155"/>
                    <a:pt x="691" y="0"/>
                    <a:pt x="584" y="12"/>
                  </a:cubicBezTo>
                  <a:cubicBezTo>
                    <a:pt x="1" y="95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7" name="Google Shape;18047;p8"/>
            <p:cNvSpPr/>
            <p:nvPr/>
          </p:nvSpPr>
          <p:spPr>
            <a:xfrm>
              <a:off x="571200" y="4544725"/>
              <a:ext cx="31575" cy="14925"/>
            </a:xfrm>
            <a:custGeom>
              <a:avLst/>
              <a:gdLst/>
              <a:ahLst/>
              <a:cxnLst/>
              <a:rect l="l" t="t" r="r" b="b"/>
              <a:pathLst>
                <a:path w="1263" h="597" extrusionOk="0">
                  <a:moveTo>
                    <a:pt x="857" y="477"/>
                  </a:moveTo>
                  <a:cubicBezTo>
                    <a:pt x="1262" y="108"/>
                    <a:pt x="83" y="1"/>
                    <a:pt x="0" y="251"/>
                  </a:cubicBezTo>
                  <a:cubicBezTo>
                    <a:pt x="345" y="299"/>
                    <a:pt x="179" y="596"/>
                    <a:pt x="857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8" name="Google Shape;18048;p8"/>
            <p:cNvSpPr/>
            <p:nvPr/>
          </p:nvSpPr>
          <p:spPr>
            <a:xfrm>
              <a:off x="891775" y="4533425"/>
              <a:ext cx="39600" cy="18475"/>
            </a:xfrm>
            <a:custGeom>
              <a:avLst/>
              <a:gdLst/>
              <a:ahLst/>
              <a:cxnLst/>
              <a:rect l="l" t="t" r="r" b="b"/>
              <a:pathLst>
                <a:path w="1584" h="739" extrusionOk="0">
                  <a:moveTo>
                    <a:pt x="1298" y="691"/>
                  </a:moveTo>
                  <a:cubicBezTo>
                    <a:pt x="1477" y="560"/>
                    <a:pt x="1584" y="393"/>
                    <a:pt x="1524" y="120"/>
                  </a:cubicBezTo>
                  <a:cubicBezTo>
                    <a:pt x="810" y="179"/>
                    <a:pt x="512" y="48"/>
                    <a:pt x="0" y="1"/>
                  </a:cubicBezTo>
                  <a:cubicBezTo>
                    <a:pt x="262" y="334"/>
                    <a:pt x="345" y="739"/>
                    <a:pt x="12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9" name="Google Shape;18049;p8"/>
            <p:cNvSpPr/>
            <p:nvPr/>
          </p:nvSpPr>
          <p:spPr>
            <a:xfrm>
              <a:off x="1181375" y="4531050"/>
              <a:ext cx="56875" cy="14300"/>
            </a:xfrm>
            <a:custGeom>
              <a:avLst/>
              <a:gdLst/>
              <a:ahLst/>
              <a:cxnLst/>
              <a:rect l="l" t="t" r="r" b="b"/>
              <a:pathLst>
                <a:path w="2275" h="572" extrusionOk="0">
                  <a:moveTo>
                    <a:pt x="799" y="560"/>
                  </a:moveTo>
                  <a:cubicBezTo>
                    <a:pt x="739" y="155"/>
                    <a:pt x="2275" y="572"/>
                    <a:pt x="1894" y="0"/>
                  </a:cubicBezTo>
                  <a:cubicBezTo>
                    <a:pt x="1275" y="60"/>
                    <a:pt x="751" y="155"/>
                    <a:pt x="144" y="215"/>
                  </a:cubicBezTo>
                  <a:cubicBezTo>
                    <a:pt x="1" y="536"/>
                    <a:pt x="608" y="441"/>
                    <a:pt x="79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0" name="Google Shape;18050;p8"/>
            <p:cNvSpPr/>
            <p:nvPr/>
          </p:nvSpPr>
          <p:spPr>
            <a:xfrm>
              <a:off x="5524775" y="4538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4"/>
                  </a:moveTo>
                  <a:cubicBezTo>
                    <a:pt x="168" y="179"/>
                    <a:pt x="441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1" name="Google Shape;18051;p8"/>
            <p:cNvSpPr/>
            <p:nvPr/>
          </p:nvSpPr>
          <p:spPr>
            <a:xfrm>
              <a:off x="5462275" y="45340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2" name="Google Shape;18052;p8"/>
            <p:cNvSpPr/>
            <p:nvPr/>
          </p:nvSpPr>
          <p:spPr>
            <a:xfrm>
              <a:off x="4375525" y="45334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43"/>
                  </a:moveTo>
                  <a:cubicBezTo>
                    <a:pt x="394" y="1"/>
                    <a:pt x="191" y="60"/>
                    <a:pt x="1" y="143"/>
                  </a:cubicBezTo>
                  <a:cubicBezTo>
                    <a:pt x="1" y="239"/>
                    <a:pt x="370" y="274"/>
                    <a:pt x="43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3" name="Google Shape;18053;p8"/>
            <p:cNvSpPr/>
            <p:nvPr/>
          </p:nvSpPr>
          <p:spPr>
            <a:xfrm>
              <a:off x="6564200" y="4522700"/>
              <a:ext cx="34850" cy="16700"/>
            </a:xfrm>
            <a:custGeom>
              <a:avLst/>
              <a:gdLst/>
              <a:ahLst/>
              <a:cxnLst/>
              <a:rect l="l" t="t" r="r" b="b"/>
              <a:pathLst>
                <a:path w="1394" h="668" extrusionOk="0">
                  <a:moveTo>
                    <a:pt x="715" y="1"/>
                  </a:moveTo>
                  <a:cubicBezTo>
                    <a:pt x="679" y="215"/>
                    <a:pt x="1" y="72"/>
                    <a:pt x="60" y="346"/>
                  </a:cubicBezTo>
                  <a:cubicBezTo>
                    <a:pt x="441" y="668"/>
                    <a:pt x="1394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4" name="Google Shape;18054;p8"/>
            <p:cNvSpPr/>
            <p:nvPr/>
          </p:nvSpPr>
          <p:spPr>
            <a:xfrm>
              <a:off x="5519425" y="45304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67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5" name="Google Shape;18055;p8"/>
            <p:cNvSpPr/>
            <p:nvPr/>
          </p:nvSpPr>
          <p:spPr>
            <a:xfrm>
              <a:off x="7408050" y="4525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6" name="Google Shape;18056;p8"/>
            <p:cNvSpPr/>
            <p:nvPr/>
          </p:nvSpPr>
          <p:spPr>
            <a:xfrm>
              <a:off x="4854750" y="4515275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394" y="643"/>
                  </a:moveTo>
                  <a:cubicBezTo>
                    <a:pt x="453" y="488"/>
                    <a:pt x="703" y="429"/>
                    <a:pt x="608" y="191"/>
                  </a:cubicBezTo>
                  <a:cubicBezTo>
                    <a:pt x="1" y="0"/>
                    <a:pt x="1" y="667"/>
                    <a:pt x="394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7" name="Google Shape;18057;p8"/>
            <p:cNvSpPr/>
            <p:nvPr/>
          </p:nvSpPr>
          <p:spPr>
            <a:xfrm>
              <a:off x="4513950" y="45245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8" name="Google Shape;18058;p8"/>
            <p:cNvSpPr/>
            <p:nvPr/>
          </p:nvSpPr>
          <p:spPr>
            <a:xfrm>
              <a:off x="2245500" y="451527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405"/>
                  </a:moveTo>
                  <a:cubicBezTo>
                    <a:pt x="537" y="715"/>
                    <a:pt x="1477" y="405"/>
                    <a:pt x="1501" y="179"/>
                  </a:cubicBezTo>
                  <a:cubicBezTo>
                    <a:pt x="1060" y="250"/>
                    <a:pt x="1" y="0"/>
                    <a:pt x="191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9" name="Google Shape;18059;p8"/>
            <p:cNvSpPr/>
            <p:nvPr/>
          </p:nvSpPr>
          <p:spPr>
            <a:xfrm>
              <a:off x="1379325" y="451020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9" y="501"/>
                  </a:moveTo>
                  <a:cubicBezTo>
                    <a:pt x="834" y="334"/>
                    <a:pt x="727" y="1"/>
                    <a:pt x="60" y="60"/>
                  </a:cubicBezTo>
                  <a:cubicBezTo>
                    <a:pt x="1" y="310"/>
                    <a:pt x="120" y="477"/>
                    <a:pt x="48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0" name="Google Shape;18060;p8"/>
            <p:cNvSpPr/>
            <p:nvPr/>
          </p:nvSpPr>
          <p:spPr>
            <a:xfrm>
              <a:off x="7258325" y="45164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80" y="168"/>
                    <a:pt x="453" y="72"/>
                    <a:pt x="346" y="25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1" name="Google Shape;18061;p8"/>
            <p:cNvSpPr/>
            <p:nvPr/>
          </p:nvSpPr>
          <p:spPr>
            <a:xfrm>
              <a:off x="7301800" y="45134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2" name="Google Shape;18062;p8"/>
            <p:cNvSpPr/>
            <p:nvPr/>
          </p:nvSpPr>
          <p:spPr>
            <a:xfrm>
              <a:off x="5695950" y="450365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0" y="537"/>
                  </a:moveTo>
                  <a:cubicBezTo>
                    <a:pt x="833" y="632"/>
                    <a:pt x="833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3" name="Google Shape;18063;p8"/>
            <p:cNvSpPr/>
            <p:nvPr/>
          </p:nvSpPr>
          <p:spPr>
            <a:xfrm>
              <a:off x="2310100" y="451050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44"/>
                  </a:moveTo>
                  <a:cubicBezTo>
                    <a:pt x="429" y="25"/>
                    <a:pt x="60" y="1"/>
                    <a:pt x="0" y="144"/>
                  </a:cubicBezTo>
                  <a:cubicBezTo>
                    <a:pt x="239" y="132"/>
                    <a:pt x="346" y="310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4" name="Google Shape;18064;p8"/>
            <p:cNvSpPr/>
            <p:nvPr/>
          </p:nvSpPr>
          <p:spPr>
            <a:xfrm>
              <a:off x="925700" y="4494725"/>
              <a:ext cx="32775" cy="19075"/>
            </a:xfrm>
            <a:custGeom>
              <a:avLst/>
              <a:gdLst/>
              <a:ahLst/>
              <a:cxnLst/>
              <a:rect l="l" t="t" r="r" b="b"/>
              <a:pathLst>
                <a:path w="1311" h="763" extrusionOk="0">
                  <a:moveTo>
                    <a:pt x="822" y="679"/>
                  </a:moveTo>
                  <a:cubicBezTo>
                    <a:pt x="1310" y="417"/>
                    <a:pt x="667" y="179"/>
                    <a:pt x="393" y="1"/>
                  </a:cubicBezTo>
                  <a:cubicBezTo>
                    <a:pt x="48" y="167"/>
                    <a:pt x="0" y="763"/>
                    <a:pt x="822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5" name="Google Shape;18065;p8"/>
            <p:cNvSpPr/>
            <p:nvPr/>
          </p:nvSpPr>
          <p:spPr>
            <a:xfrm>
              <a:off x="5084550" y="45021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6"/>
                    <a:pt x="108" y="143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6" name="Google Shape;18066;p8"/>
            <p:cNvSpPr/>
            <p:nvPr/>
          </p:nvSpPr>
          <p:spPr>
            <a:xfrm>
              <a:off x="5021450" y="4500100"/>
              <a:ext cx="17275" cy="6550"/>
            </a:xfrm>
            <a:custGeom>
              <a:avLst/>
              <a:gdLst/>
              <a:ahLst/>
              <a:cxnLst/>
              <a:rect l="l" t="t" r="r" b="b"/>
              <a:pathLst>
                <a:path w="691" h="262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02"/>
                    <a:pt x="239" y="262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7" name="Google Shape;18067;p8"/>
            <p:cNvSpPr/>
            <p:nvPr/>
          </p:nvSpPr>
          <p:spPr>
            <a:xfrm>
              <a:off x="1337650" y="4489975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53" y="393"/>
                    <a:pt x="656" y="405"/>
                  </a:cubicBezTo>
                  <a:lnTo>
                    <a:pt x="656" y="179"/>
                  </a:lnTo>
                  <a:cubicBezTo>
                    <a:pt x="108" y="0"/>
                    <a:pt x="1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8" name="Google Shape;18068;p8"/>
            <p:cNvSpPr/>
            <p:nvPr/>
          </p:nvSpPr>
          <p:spPr>
            <a:xfrm>
              <a:off x="4383875" y="4496825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55" y="155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9" name="Google Shape;18069;p8"/>
            <p:cNvSpPr/>
            <p:nvPr/>
          </p:nvSpPr>
          <p:spPr>
            <a:xfrm>
              <a:off x="308950" y="449145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346"/>
                  </a:moveTo>
                  <a:lnTo>
                    <a:pt x="715" y="1"/>
                  </a:lnTo>
                  <a:lnTo>
                    <a:pt x="275" y="1"/>
                  </a:lnTo>
                  <a:cubicBezTo>
                    <a:pt x="263" y="156"/>
                    <a:pt x="1" y="167"/>
                    <a:pt x="7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0" name="Google Shape;18070;p8"/>
            <p:cNvSpPr/>
            <p:nvPr/>
          </p:nvSpPr>
          <p:spPr>
            <a:xfrm>
              <a:off x="6896975" y="44911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1" name="Google Shape;18071;p8"/>
            <p:cNvSpPr/>
            <p:nvPr/>
          </p:nvSpPr>
          <p:spPr>
            <a:xfrm>
              <a:off x="4413625" y="4486400"/>
              <a:ext cx="17900" cy="13700"/>
            </a:xfrm>
            <a:custGeom>
              <a:avLst/>
              <a:gdLst/>
              <a:ahLst/>
              <a:cxnLst/>
              <a:rect l="l" t="t" r="r" b="b"/>
              <a:pathLst>
                <a:path w="716" h="548" extrusionOk="0">
                  <a:moveTo>
                    <a:pt x="644" y="441"/>
                  </a:moveTo>
                  <a:cubicBezTo>
                    <a:pt x="715" y="191"/>
                    <a:pt x="608" y="24"/>
                    <a:pt x="215" y="0"/>
                  </a:cubicBezTo>
                  <a:cubicBezTo>
                    <a:pt x="263" y="191"/>
                    <a:pt x="1" y="548"/>
                    <a:pt x="64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2" name="Google Shape;18072;p8"/>
            <p:cNvSpPr/>
            <p:nvPr/>
          </p:nvSpPr>
          <p:spPr>
            <a:xfrm>
              <a:off x="3373325" y="4474775"/>
              <a:ext cx="45275" cy="22650"/>
            </a:xfrm>
            <a:custGeom>
              <a:avLst/>
              <a:gdLst/>
              <a:ahLst/>
              <a:cxnLst/>
              <a:rect l="l" t="t" r="r" b="b"/>
              <a:pathLst>
                <a:path w="1811" h="906" extrusionOk="0">
                  <a:moveTo>
                    <a:pt x="1167" y="906"/>
                  </a:moveTo>
                  <a:cubicBezTo>
                    <a:pt x="1810" y="465"/>
                    <a:pt x="715" y="144"/>
                    <a:pt x="84" y="1"/>
                  </a:cubicBezTo>
                  <a:cubicBezTo>
                    <a:pt x="1" y="537"/>
                    <a:pt x="477" y="775"/>
                    <a:pt x="1167" y="9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3" name="Google Shape;18073;p8"/>
            <p:cNvSpPr/>
            <p:nvPr/>
          </p:nvSpPr>
          <p:spPr>
            <a:xfrm>
              <a:off x="6916025" y="44881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79" y="179"/>
                    <a:pt x="453" y="84"/>
                    <a:pt x="346" y="48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4" name="Google Shape;18074;p8"/>
            <p:cNvSpPr/>
            <p:nvPr/>
          </p:nvSpPr>
          <p:spPr>
            <a:xfrm>
              <a:off x="698875" y="4488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79"/>
                    <a:pt x="430" y="84"/>
                    <a:pt x="322" y="48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5" name="Google Shape;18075;p8"/>
            <p:cNvSpPr/>
            <p:nvPr/>
          </p:nvSpPr>
          <p:spPr>
            <a:xfrm>
              <a:off x="4345475" y="44855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6" name="Google Shape;18076;p8"/>
            <p:cNvSpPr/>
            <p:nvPr/>
          </p:nvSpPr>
          <p:spPr>
            <a:xfrm>
              <a:off x="1549000" y="4476275"/>
              <a:ext cx="27400" cy="16100"/>
            </a:xfrm>
            <a:custGeom>
              <a:avLst/>
              <a:gdLst/>
              <a:ahLst/>
              <a:cxnLst/>
              <a:rect l="l" t="t" r="r" b="b"/>
              <a:pathLst>
                <a:path w="1096" h="644" extrusionOk="0">
                  <a:moveTo>
                    <a:pt x="881" y="501"/>
                  </a:moveTo>
                  <a:cubicBezTo>
                    <a:pt x="1096" y="227"/>
                    <a:pt x="143" y="1"/>
                    <a:pt x="0" y="286"/>
                  </a:cubicBezTo>
                  <a:cubicBezTo>
                    <a:pt x="357" y="322"/>
                    <a:pt x="203" y="643"/>
                    <a:pt x="881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7" name="Google Shape;18077;p8"/>
            <p:cNvSpPr/>
            <p:nvPr/>
          </p:nvSpPr>
          <p:spPr>
            <a:xfrm>
              <a:off x="497975" y="44828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0" y="24"/>
                  </a:cubicBezTo>
                  <a:cubicBezTo>
                    <a:pt x="417" y="36"/>
                    <a:pt x="0" y="0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8" name="Google Shape;18078;p8"/>
            <p:cNvSpPr/>
            <p:nvPr/>
          </p:nvSpPr>
          <p:spPr>
            <a:xfrm>
              <a:off x="2266650" y="4483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74" y="24"/>
                    <a:pt x="1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9" name="Google Shape;18079;p8"/>
            <p:cNvSpPr/>
            <p:nvPr/>
          </p:nvSpPr>
          <p:spPr>
            <a:xfrm>
              <a:off x="1769550" y="4482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0" name="Google Shape;18080;p8"/>
            <p:cNvSpPr/>
            <p:nvPr/>
          </p:nvSpPr>
          <p:spPr>
            <a:xfrm>
              <a:off x="5780175" y="44715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120" y="131"/>
                  </a:moveTo>
                  <a:cubicBezTo>
                    <a:pt x="179" y="155"/>
                    <a:pt x="441" y="71"/>
                    <a:pt x="346" y="12"/>
                  </a:cubicBezTo>
                  <a:cubicBezTo>
                    <a:pt x="262" y="0"/>
                    <a:pt x="0" y="71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1" name="Google Shape;18081;p8"/>
            <p:cNvSpPr/>
            <p:nvPr/>
          </p:nvSpPr>
          <p:spPr>
            <a:xfrm>
              <a:off x="4587175" y="4463475"/>
              <a:ext cx="26800" cy="17875"/>
            </a:xfrm>
            <a:custGeom>
              <a:avLst/>
              <a:gdLst/>
              <a:ahLst/>
              <a:cxnLst/>
              <a:rect l="l" t="t" r="r" b="b"/>
              <a:pathLst>
                <a:path w="1072" h="715" extrusionOk="0">
                  <a:moveTo>
                    <a:pt x="0" y="120"/>
                  </a:moveTo>
                  <a:lnTo>
                    <a:pt x="0" y="346"/>
                  </a:lnTo>
                  <a:cubicBezTo>
                    <a:pt x="405" y="715"/>
                    <a:pt x="107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2" name="Google Shape;18082;p8"/>
            <p:cNvSpPr/>
            <p:nvPr/>
          </p:nvSpPr>
          <p:spPr>
            <a:xfrm>
              <a:off x="3758800" y="4471525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2" y="24"/>
                  </a:moveTo>
                  <a:cubicBezTo>
                    <a:pt x="262" y="0"/>
                    <a:pt x="0" y="83"/>
                    <a:pt x="95" y="143"/>
                  </a:cubicBezTo>
                  <a:cubicBezTo>
                    <a:pt x="155" y="155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3" name="Google Shape;18083;p8"/>
            <p:cNvSpPr/>
            <p:nvPr/>
          </p:nvSpPr>
          <p:spPr>
            <a:xfrm>
              <a:off x="2211575" y="4466150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5" y="346"/>
                  </a:moveTo>
                  <a:cubicBezTo>
                    <a:pt x="465" y="191"/>
                    <a:pt x="572" y="96"/>
                    <a:pt x="691" y="1"/>
                  </a:cubicBezTo>
                  <a:lnTo>
                    <a:pt x="36" y="1"/>
                  </a:lnTo>
                  <a:cubicBezTo>
                    <a:pt x="48" y="191"/>
                    <a:pt x="0" y="40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4" name="Google Shape;18084;p8"/>
            <p:cNvSpPr/>
            <p:nvPr/>
          </p:nvSpPr>
          <p:spPr>
            <a:xfrm>
              <a:off x="4383875" y="4468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5" name="Google Shape;18085;p8"/>
            <p:cNvSpPr/>
            <p:nvPr/>
          </p:nvSpPr>
          <p:spPr>
            <a:xfrm>
              <a:off x="2668775" y="44655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39" y="132"/>
                    <a:pt x="346" y="310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6" name="Google Shape;18086;p8"/>
            <p:cNvSpPr/>
            <p:nvPr/>
          </p:nvSpPr>
          <p:spPr>
            <a:xfrm>
              <a:off x="2603575" y="44664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2" y="227"/>
                  </a:lnTo>
                  <a:lnTo>
                    <a:pt x="44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7" name="Google Shape;18087;p8"/>
            <p:cNvSpPr/>
            <p:nvPr/>
          </p:nvSpPr>
          <p:spPr>
            <a:xfrm>
              <a:off x="2233300" y="4463475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679" y="346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1" y="239"/>
                    <a:pt x="203" y="358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8" name="Google Shape;18088;p8"/>
            <p:cNvSpPr/>
            <p:nvPr/>
          </p:nvSpPr>
          <p:spPr>
            <a:xfrm>
              <a:off x="1745150" y="44631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9" name="Google Shape;18089;p8"/>
            <p:cNvSpPr/>
            <p:nvPr/>
          </p:nvSpPr>
          <p:spPr>
            <a:xfrm>
              <a:off x="7201475" y="44611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0" name="Google Shape;18090;p8"/>
            <p:cNvSpPr/>
            <p:nvPr/>
          </p:nvSpPr>
          <p:spPr>
            <a:xfrm>
              <a:off x="4671700" y="44572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1" name="Google Shape;18091;p8"/>
            <p:cNvSpPr/>
            <p:nvPr/>
          </p:nvSpPr>
          <p:spPr>
            <a:xfrm>
              <a:off x="2223475" y="44521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429" y="333"/>
                  </a:moveTo>
                  <a:cubicBezTo>
                    <a:pt x="429" y="214"/>
                    <a:pt x="608" y="203"/>
                    <a:pt x="656" y="119"/>
                  </a:cubicBezTo>
                  <a:cubicBezTo>
                    <a:pt x="429" y="119"/>
                    <a:pt x="406" y="24"/>
                    <a:pt x="227" y="0"/>
                  </a:cubicBezTo>
                  <a:cubicBezTo>
                    <a:pt x="227" y="119"/>
                    <a:pt x="48" y="131"/>
                    <a:pt x="1" y="214"/>
                  </a:cubicBezTo>
                  <a:cubicBezTo>
                    <a:pt x="215" y="238"/>
                    <a:pt x="251" y="322"/>
                    <a:pt x="429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2" name="Google Shape;18092;p8"/>
            <p:cNvSpPr/>
            <p:nvPr/>
          </p:nvSpPr>
          <p:spPr>
            <a:xfrm>
              <a:off x="1668650" y="4445325"/>
              <a:ext cx="23250" cy="17575"/>
            </a:xfrm>
            <a:custGeom>
              <a:avLst/>
              <a:gdLst/>
              <a:ahLst/>
              <a:cxnLst/>
              <a:rect l="l" t="t" r="r" b="b"/>
              <a:pathLst>
                <a:path w="930" h="703" extrusionOk="0">
                  <a:moveTo>
                    <a:pt x="882" y="607"/>
                  </a:moveTo>
                  <a:cubicBezTo>
                    <a:pt x="929" y="286"/>
                    <a:pt x="917" y="0"/>
                    <a:pt x="227" y="48"/>
                  </a:cubicBezTo>
                  <a:cubicBezTo>
                    <a:pt x="227" y="215"/>
                    <a:pt x="120" y="298"/>
                    <a:pt x="0" y="393"/>
                  </a:cubicBezTo>
                  <a:cubicBezTo>
                    <a:pt x="441" y="393"/>
                    <a:pt x="286" y="703"/>
                    <a:pt x="882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3" name="Google Shape;18093;p8"/>
            <p:cNvSpPr/>
            <p:nvPr/>
          </p:nvSpPr>
          <p:spPr>
            <a:xfrm>
              <a:off x="7198800" y="4454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4" name="Google Shape;18094;p8"/>
            <p:cNvSpPr/>
            <p:nvPr/>
          </p:nvSpPr>
          <p:spPr>
            <a:xfrm>
              <a:off x="7030325" y="4454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3" y="0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5" name="Google Shape;18095;p8"/>
            <p:cNvSpPr/>
            <p:nvPr/>
          </p:nvSpPr>
          <p:spPr>
            <a:xfrm>
              <a:off x="4484175" y="44521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19"/>
                  </a:moveTo>
                  <a:cubicBezTo>
                    <a:pt x="1" y="179"/>
                    <a:pt x="179" y="250"/>
                    <a:pt x="227" y="119"/>
                  </a:cubicBezTo>
                  <a:cubicBezTo>
                    <a:pt x="203" y="60"/>
                    <a:pt x="36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6" name="Google Shape;18096;p8"/>
            <p:cNvSpPr/>
            <p:nvPr/>
          </p:nvSpPr>
          <p:spPr>
            <a:xfrm>
              <a:off x="2772350" y="4442350"/>
              <a:ext cx="16400" cy="13700"/>
            </a:xfrm>
            <a:custGeom>
              <a:avLst/>
              <a:gdLst/>
              <a:ahLst/>
              <a:cxnLst/>
              <a:rect l="l" t="t" r="r" b="b"/>
              <a:pathLst>
                <a:path w="656" h="548" extrusionOk="0">
                  <a:moveTo>
                    <a:pt x="429" y="512"/>
                  </a:moveTo>
                  <a:cubicBezTo>
                    <a:pt x="441" y="429"/>
                    <a:pt x="465" y="369"/>
                    <a:pt x="656" y="393"/>
                  </a:cubicBezTo>
                  <a:lnTo>
                    <a:pt x="656" y="167"/>
                  </a:lnTo>
                  <a:cubicBezTo>
                    <a:pt x="108" y="0"/>
                    <a:pt x="1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7" name="Google Shape;18097;p8"/>
            <p:cNvSpPr/>
            <p:nvPr/>
          </p:nvSpPr>
          <p:spPr>
            <a:xfrm>
              <a:off x="6603800" y="44494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8" name="Google Shape;18098;p8"/>
            <p:cNvSpPr/>
            <p:nvPr/>
          </p:nvSpPr>
          <p:spPr>
            <a:xfrm>
              <a:off x="4576450" y="4443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9" name="Google Shape;18099;p8"/>
            <p:cNvSpPr/>
            <p:nvPr/>
          </p:nvSpPr>
          <p:spPr>
            <a:xfrm>
              <a:off x="1389150" y="4440850"/>
              <a:ext cx="18775" cy="10750"/>
            </a:xfrm>
            <a:custGeom>
              <a:avLst/>
              <a:gdLst/>
              <a:ahLst/>
              <a:cxnLst/>
              <a:rect l="l" t="t" r="r" b="b"/>
              <a:pathLst>
                <a:path w="751" h="430" extrusionOk="0">
                  <a:moveTo>
                    <a:pt x="751" y="120"/>
                  </a:moveTo>
                  <a:cubicBezTo>
                    <a:pt x="453" y="120"/>
                    <a:pt x="274" y="60"/>
                    <a:pt x="96" y="1"/>
                  </a:cubicBezTo>
                  <a:cubicBezTo>
                    <a:pt x="0" y="358"/>
                    <a:pt x="691" y="429"/>
                    <a:pt x="75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0" name="Google Shape;18100;p8"/>
            <p:cNvSpPr/>
            <p:nvPr/>
          </p:nvSpPr>
          <p:spPr>
            <a:xfrm>
              <a:off x="3562925" y="4442950"/>
              <a:ext cx="10750" cy="4775"/>
            </a:xfrm>
            <a:custGeom>
              <a:avLst/>
              <a:gdLst/>
              <a:ahLst/>
              <a:cxnLst/>
              <a:rect l="l" t="t" r="r" b="b"/>
              <a:pathLst>
                <a:path w="430" h="191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91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1" name="Google Shape;18101;p8"/>
            <p:cNvSpPr/>
            <p:nvPr/>
          </p:nvSpPr>
          <p:spPr>
            <a:xfrm>
              <a:off x="1444525" y="4424775"/>
              <a:ext cx="39600" cy="19075"/>
            </a:xfrm>
            <a:custGeom>
              <a:avLst/>
              <a:gdLst/>
              <a:ahLst/>
              <a:cxnLst/>
              <a:rect l="l" t="t" r="r" b="b"/>
              <a:pathLst>
                <a:path w="1584" h="763" extrusionOk="0">
                  <a:moveTo>
                    <a:pt x="71" y="644"/>
                  </a:moveTo>
                  <a:cubicBezTo>
                    <a:pt x="679" y="763"/>
                    <a:pt x="976" y="763"/>
                    <a:pt x="1584" y="644"/>
                  </a:cubicBezTo>
                  <a:cubicBezTo>
                    <a:pt x="1405" y="322"/>
                    <a:pt x="1250" y="1"/>
                    <a:pt x="274" y="84"/>
                  </a:cubicBezTo>
                  <a:cubicBezTo>
                    <a:pt x="95" y="215"/>
                    <a:pt x="0" y="394"/>
                    <a:pt x="71" y="6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2" name="Google Shape;18102;p8"/>
            <p:cNvSpPr/>
            <p:nvPr/>
          </p:nvSpPr>
          <p:spPr>
            <a:xfrm>
              <a:off x="1837425" y="44319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15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3" name="Google Shape;18103;p8"/>
            <p:cNvSpPr/>
            <p:nvPr/>
          </p:nvSpPr>
          <p:spPr>
            <a:xfrm>
              <a:off x="4082050" y="4432825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0"/>
                  </a:moveTo>
                  <a:cubicBezTo>
                    <a:pt x="262" y="24"/>
                    <a:pt x="0" y="0"/>
                    <a:pt x="0" y="107"/>
                  </a:cubicBezTo>
                  <a:cubicBezTo>
                    <a:pt x="167" y="84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4" name="Google Shape;18104;p8"/>
            <p:cNvSpPr/>
            <p:nvPr/>
          </p:nvSpPr>
          <p:spPr>
            <a:xfrm>
              <a:off x="1913325" y="4429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12" y="203"/>
                    <a:pt x="179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5" name="Google Shape;18105;p8"/>
            <p:cNvSpPr/>
            <p:nvPr/>
          </p:nvSpPr>
          <p:spPr>
            <a:xfrm>
              <a:off x="1590375" y="44319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1"/>
                  </a:moveTo>
                  <a:cubicBezTo>
                    <a:pt x="155" y="167"/>
                    <a:pt x="429" y="72"/>
                    <a:pt x="322" y="12"/>
                  </a:cubicBezTo>
                  <a:cubicBezTo>
                    <a:pt x="250" y="0"/>
                    <a:pt x="0" y="72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6" name="Google Shape;18106;p8"/>
            <p:cNvSpPr/>
            <p:nvPr/>
          </p:nvSpPr>
          <p:spPr>
            <a:xfrm>
              <a:off x="4211825" y="44241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7" name="Google Shape;18107;p8"/>
            <p:cNvSpPr/>
            <p:nvPr/>
          </p:nvSpPr>
          <p:spPr>
            <a:xfrm>
              <a:off x="3381075" y="4426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3"/>
                    <a:pt x="429" y="119"/>
                    <a:pt x="429" y="0"/>
                  </a:cubicBezTo>
                  <a:cubicBezTo>
                    <a:pt x="250" y="24"/>
                    <a:pt x="0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8" name="Google Shape;18108;p8"/>
            <p:cNvSpPr/>
            <p:nvPr/>
          </p:nvSpPr>
          <p:spPr>
            <a:xfrm>
              <a:off x="1992200" y="44262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9" name="Google Shape;18109;p8"/>
            <p:cNvSpPr/>
            <p:nvPr/>
          </p:nvSpPr>
          <p:spPr>
            <a:xfrm>
              <a:off x="6978825" y="44241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18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0" name="Google Shape;18110;p8"/>
            <p:cNvSpPr/>
            <p:nvPr/>
          </p:nvSpPr>
          <p:spPr>
            <a:xfrm>
              <a:off x="4614550" y="4415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1" name="Google Shape;18111;p8"/>
            <p:cNvSpPr/>
            <p:nvPr/>
          </p:nvSpPr>
          <p:spPr>
            <a:xfrm>
              <a:off x="1880875" y="4415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08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2" name="Google Shape;18112;p8"/>
            <p:cNvSpPr/>
            <p:nvPr/>
          </p:nvSpPr>
          <p:spPr>
            <a:xfrm>
              <a:off x="1424275" y="4412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8"/>
            <p:cNvSpPr/>
            <p:nvPr/>
          </p:nvSpPr>
          <p:spPr>
            <a:xfrm>
              <a:off x="3682300" y="44122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8"/>
            <p:cNvSpPr/>
            <p:nvPr/>
          </p:nvSpPr>
          <p:spPr>
            <a:xfrm>
              <a:off x="2207100" y="440335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4" y="167"/>
                  </a:moveTo>
                  <a:cubicBezTo>
                    <a:pt x="1" y="0"/>
                    <a:pt x="1" y="667"/>
                    <a:pt x="644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8"/>
            <p:cNvSpPr/>
            <p:nvPr/>
          </p:nvSpPr>
          <p:spPr>
            <a:xfrm>
              <a:off x="5454250" y="4409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1"/>
                    <a:pt x="0" y="84"/>
                    <a:pt x="107" y="132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8"/>
            <p:cNvSpPr/>
            <p:nvPr/>
          </p:nvSpPr>
          <p:spPr>
            <a:xfrm>
              <a:off x="5177125" y="4409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32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8"/>
            <p:cNvSpPr/>
            <p:nvPr/>
          </p:nvSpPr>
          <p:spPr>
            <a:xfrm>
              <a:off x="2035650" y="4401575"/>
              <a:ext cx="20575" cy="8350"/>
            </a:xfrm>
            <a:custGeom>
              <a:avLst/>
              <a:gdLst/>
              <a:ahLst/>
              <a:cxnLst/>
              <a:rect l="l" t="t" r="r" b="b"/>
              <a:pathLst>
                <a:path w="823" h="334" extrusionOk="0">
                  <a:moveTo>
                    <a:pt x="120" y="333"/>
                  </a:moveTo>
                  <a:lnTo>
                    <a:pt x="775" y="333"/>
                  </a:lnTo>
                  <a:cubicBezTo>
                    <a:pt x="739" y="202"/>
                    <a:pt x="822" y="12"/>
                    <a:pt x="549" y="0"/>
                  </a:cubicBezTo>
                  <a:cubicBezTo>
                    <a:pt x="537" y="179"/>
                    <a:pt x="1" y="83"/>
                    <a:pt x="120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8"/>
            <p:cNvSpPr/>
            <p:nvPr/>
          </p:nvSpPr>
          <p:spPr>
            <a:xfrm>
              <a:off x="2350575" y="44036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6"/>
                    <a:pt x="132" y="155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8"/>
            <p:cNvSpPr/>
            <p:nvPr/>
          </p:nvSpPr>
          <p:spPr>
            <a:xfrm>
              <a:off x="3650750" y="4392625"/>
              <a:ext cx="23525" cy="12525"/>
            </a:xfrm>
            <a:custGeom>
              <a:avLst/>
              <a:gdLst/>
              <a:ahLst/>
              <a:cxnLst/>
              <a:rect l="l" t="t" r="r" b="b"/>
              <a:pathLst>
                <a:path w="941" h="501" extrusionOk="0">
                  <a:moveTo>
                    <a:pt x="941" y="477"/>
                  </a:moveTo>
                  <a:lnTo>
                    <a:pt x="941" y="25"/>
                  </a:lnTo>
                  <a:cubicBezTo>
                    <a:pt x="524" y="1"/>
                    <a:pt x="465" y="144"/>
                    <a:pt x="72" y="144"/>
                  </a:cubicBezTo>
                  <a:cubicBezTo>
                    <a:pt x="0" y="429"/>
                    <a:pt x="369" y="501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8"/>
            <p:cNvSpPr/>
            <p:nvPr/>
          </p:nvSpPr>
          <p:spPr>
            <a:xfrm>
              <a:off x="1359075" y="4394725"/>
              <a:ext cx="21775" cy="11925"/>
            </a:xfrm>
            <a:custGeom>
              <a:avLst/>
              <a:gdLst/>
              <a:ahLst/>
              <a:cxnLst/>
              <a:rect l="l" t="t" r="r" b="b"/>
              <a:pathLst>
                <a:path w="871" h="477" extrusionOk="0">
                  <a:moveTo>
                    <a:pt x="870" y="393"/>
                  </a:moveTo>
                  <a:lnTo>
                    <a:pt x="870" y="48"/>
                  </a:lnTo>
                  <a:cubicBezTo>
                    <a:pt x="537" y="60"/>
                    <a:pt x="60" y="0"/>
                    <a:pt x="1" y="167"/>
                  </a:cubicBezTo>
                  <a:cubicBezTo>
                    <a:pt x="441" y="167"/>
                    <a:pt x="275" y="476"/>
                    <a:pt x="870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8"/>
            <p:cNvSpPr/>
            <p:nvPr/>
          </p:nvSpPr>
          <p:spPr>
            <a:xfrm>
              <a:off x="1707050" y="4384300"/>
              <a:ext cx="32775" cy="17300"/>
            </a:xfrm>
            <a:custGeom>
              <a:avLst/>
              <a:gdLst/>
              <a:ahLst/>
              <a:cxnLst/>
              <a:rect l="l" t="t" r="r" b="b"/>
              <a:pathLst>
                <a:path w="1311" h="692" extrusionOk="0">
                  <a:moveTo>
                    <a:pt x="0" y="239"/>
                  </a:moveTo>
                  <a:cubicBezTo>
                    <a:pt x="238" y="489"/>
                    <a:pt x="596" y="691"/>
                    <a:pt x="1310" y="691"/>
                  </a:cubicBezTo>
                  <a:lnTo>
                    <a:pt x="1310" y="120"/>
                  </a:lnTo>
                  <a:cubicBezTo>
                    <a:pt x="929" y="191"/>
                    <a:pt x="12" y="0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8"/>
            <p:cNvSpPr/>
            <p:nvPr/>
          </p:nvSpPr>
          <p:spPr>
            <a:xfrm>
              <a:off x="919150" y="4384600"/>
              <a:ext cx="36050" cy="17275"/>
            </a:xfrm>
            <a:custGeom>
              <a:avLst/>
              <a:gdLst/>
              <a:ahLst/>
              <a:cxnLst/>
              <a:rect l="l" t="t" r="r" b="b"/>
              <a:pathLst>
                <a:path w="1442" h="691" extrusionOk="0">
                  <a:moveTo>
                    <a:pt x="1084" y="0"/>
                  </a:moveTo>
                  <a:cubicBezTo>
                    <a:pt x="393" y="24"/>
                    <a:pt x="36" y="215"/>
                    <a:pt x="1" y="572"/>
                  </a:cubicBezTo>
                  <a:cubicBezTo>
                    <a:pt x="417" y="536"/>
                    <a:pt x="477" y="691"/>
                    <a:pt x="870" y="691"/>
                  </a:cubicBezTo>
                  <a:cubicBezTo>
                    <a:pt x="1013" y="453"/>
                    <a:pt x="1441" y="179"/>
                    <a:pt x="108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8"/>
            <p:cNvSpPr/>
            <p:nvPr/>
          </p:nvSpPr>
          <p:spPr>
            <a:xfrm>
              <a:off x="4674375" y="439025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29" y="346"/>
                  </a:moveTo>
                  <a:cubicBezTo>
                    <a:pt x="406" y="215"/>
                    <a:pt x="477" y="36"/>
                    <a:pt x="227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60" y="39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8"/>
            <p:cNvSpPr/>
            <p:nvPr/>
          </p:nvSpPr>
          <p:spPr>
            <a:xfrm>
              <a:off x="2199075" y="4395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8"/>
            <p:cNvSpPr/>
            <p:nvPr/>
          </p:nvSpPr>
          <p:spPr>
            <a:xfrm>
              <a:off x="3494775" y="43899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6" name="Google Shape;18126;p8"/>
            <p:cNvSpPr/>
            <p:nvPr/>
          </p:nvSpPr>
          <p:spPr>
            <a:xfrm>
              <a:off x="2030300" y="43896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7" name="Google Shape;18127;p8"/>
            <p:cNvSpPr/>
            <p:nvPr/>
          </p:nvSpPr>
          <p:spPr>
            <a:xfrm>
              <a:off x="3168825" y="43875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20"/>
                  </a:cubicBezTo>
                  <a:cubicBezTo>
                    <a:pt x="168" y="96"/>
                    <a:pt x="441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8"/>
            <p:cNvSpPr/>
            <p:nvPr/>
          </p:nvSpPr>
          <p:spPr>
            <a:xfrm>
              <a:off x="3796600" y="43840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1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8"/>
            <p:cNvSpPr/>
            <p:nvPr/>
          </p:nvSpPr>
          <p:spPr>
            <a:xfrm>
              <a:off x="2937850" y="43840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8"/>
            <p:cNvSpPr/>
            <p:nvPr/>
          </p:nvSpPr>
          <p:spPr>
            <a:xfrm>
              <a:off x="5834350" y="43783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8"/>
            <p:cNvSpPr/>
            <p:nvPr/>
          </p:nvSpPr>
          <p:spPr>
            <a:xfrm>
              <a:off x="2182400" y="43783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2" name="Google Shape;18132;p8"/>
            <p:cNvSpPr/>
            <p:nvPr/>
          </p:nvSpPr>
          <p:spPr>
            <a:xfrm>
              <a:off x="4695825" y="4373575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3" name="Google Shape;18133;p8"/>
            <p:cNvSpPr/>
            <p:nvPr/>
          </p:nvSpPr>
          <p:spPr>
            <a:xfrm>
              <a:off x="3785575" y="4362275"/>
              <a:ext cx="20875" cy="12825"/>
            </a:xfrm>
            <a:custGeom>
              <a:avLst/>
              <a:gdLst/>
              <a:ahLst/>
              <a:cxnLst/>
              <a:rect l="l" t="t" r="r" b="b"/>
              <a:pathLst>
                <a:path w="835" h="513" extrusionOk="0">
                  <a:moveTo>
                    <a:pt x="334" y="0"/>
                  </a:moveTo>
                  <a:cubicBezTo>
                    <a:pt x="1" y="167"/>
                    <a:pt x="96" y="512"/>
                    <a:pt x="775" y="453"/>
                  </a:cubicBezTo>
                  <a:cubicBezTo>
                    <a:pt x="834" y="203"/>
                    <a:pt x="715" y="36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8"/>
            <p:cNvSpPr/>
            <p:nvPr/>
          </p:nvSpPr>
          <p:spPr>
            <a:xfrm>
              <a:off x="2888750" y="43697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5" y="36"/>
                  </a:cubicBezTo>
                  <a:cubicBezTo>
                    <a:pt x="286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8"/>
            <p:cNvSpPr/>
            <p:nvPr/>
          </p:nvSpPr>
          <p:spPr>
            <a:xfrm>
              <a:off x="6435625" y="4351550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1" y="763"/>
                  </a:moveTo>
                  <a:cubicBezTo>
                    <a:pt x="572" y="429"/>
                    <a:pt x="1119" y="418"/>
                    <a:pt x="1060" y="96"/>
                  </a:cubicBezTo>
                  <a:cubicBezTo>
                    <a:pt x="0" y="1"/>
                    <a:pt x="95" y="787"/>
                    <a:pt x="631" y="7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8"/>
            <p:cNvSpPr/>
            <p:nvPr/>
          </p:nvSpPr>
          <p:spPr>
            <a:xfrm>
              <a:off x="2356225" y="43673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108" y="132"/>
                  </a:moveTo>
                  <a:cubicBezTo>
                    <a:pt x="168" y="156"/>
                    <a:pt x="441" y="72"/>
                    <a:pt x="334" y="13"/>
                  </a:cubicBezTo>
                  <a:cubicBezTo>
                    <a:pt x="275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8"/>
            <p:cNvSpPr/>
            <p:nvPr/>
          </p:nvSpPr>
          <p:spPr>
            <a:xfrm>
              <a:off x="1720450" y="43673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56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8"/>
            <p:cNvSpPr/>
            <p:nvPr/>
          </p:nvSpPr>
          <p:spPr>
            <a:xfrm>
              <a:off x="4127300" y="4350950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786" y="680"/>
                  </a:moveTo>
                  <a:cubicBezTo>
                    <a:pt x="976" y="549"/>
                    <a:pt x="1072" y="382"/>
                    <a:pt x="1012" y="120"/>
                  </a:cubicBezTo>
                  <a:cubicBezTo>
                    <a:pt x="714" y="120"/>
                    <a:pt x="536" y="61"/>
                    <a:pt x="357" y="1"/>
                  </a:cubicBezTo>
                  <a:cubicBezTo>
                    <a:pt x="0" y="191"/>
                    <a:pt x="95" y="715"/>
                    <a:pt x="786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9" name="Google Shape;18139;p8"/>
            <p:cNvSpPr/>
            <p:nvPr/>
          </p:nvSpPr>
          <p:spPr>
            <a:xfrm>
              <a:off x="2386900" y="4355425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19" y="501"/>
                  </a:moveTo>
                  <a:lnTo>
                    <a:pt x="619" y="155"/>
                  </a:lnTo>
                  <a:cubicBezTo>
                    <a:pt x="0" y="1"/>
                    <a:pt x="0" y="667"/>
                    <a:pt x="61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0" name="Google Shape;18140;p8"/>
            <p:cNvSpPr/>
            <p:nvPr/>
          </p:nvSpPr>
          <p:spPr>
            <a:xfrm>
              <a:off x="5389050" y="43616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24"/>
                  </a:moveTo>
                  <a:cubicBezTo>
                    <a:pt x="263" y="1"/>
                    <a:pt x="1" y="84"/>
                    <a:pt x="120" y="143"/>
                  </a:cubicBezTo>
                  <a:cubicBezTo>
                    <a:pt x="167" y="167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8"/>
            <p:cNvSpPr/>
            <p:nvPr/>
          </p:nvSpPr>
          <p:spPr>
            <a:xfrm>
              <a:off x="2320225" y="4356325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691" y="34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62"/>
                    <a:pt x="215" y="381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8"/>
            <p:cNvSpPr/>
            <p:nvPr/>
          </p:nvSpPr>
          <p:spPr>
            <a:xfrm>
              <a:off x="1690075" y="4353950"/>
              <a:ext cx="11350" cy="9550"/>
            </a:xfrm>
            <a:custGeom>
              <a:avLst/>
              <a:gdLst/>
              <a:ahLst/>
              <a:cxnLst/>
              <a:rect l="l" t="t" r="r" b="b"/>
              <a:pathLst>
                <a:path w="454" h="382" extrusionOk="0">
                  <a:moveTo>
                    <a:pt x="453" y="333"/>
                  </a:moveTo>
                  <a:lnTo>
                    <a:pt x="453" y="119"/>
                  </a:lnTo>
                  <a:cubicBezTo>
                    <a:pt x="251" y="119"/>
                    <a:pt x="203" y="24"/>
                    <a:pt x="25" y="0"/>
                  </a:cubicBezTo>
                  <a:cubicBezTo>
                    <a:pt x="36" y="179"/>
                    <a:pt x="1" y="381"/>
                    <a:pt x="45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8"/>
            <p:cNvSpPr/>
            <p:nvPr/>
          </p:nvSpPr>
          <p:spPr>
            <a:xfrm>
              <a:off x="1505825" y="4359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96"/>
                    <a:pt x="429" y="119"/>
                    <a:pt x="429" y="0"/>
                  </a:cubicBezTo>
                  <a:cubicBezTo>
                    <a:pt x="263" y="36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8"/>
            <p:cNvSpPr/>
            <p:nvPr/>
          </p:nvSpPr>
          <p:spPr>
            <a:xfrm>
              <a:off x="6858875" y="435335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3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5" name="Google Shape;18145;p8"/>
            <p:cNvSpPr/>
            <p:nvPr/>
          </p:nvSpPr>
          <p:spPr>
            <a:xfrm>
              <a:off x="6122775" y="43560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6" name="Google Shape;18146;p8"/>
            <p:cNvSpPr/>
            <p:nvPr/>
          </p:nvSpPr>
          <p:spPr>
            <a:xfrm>
              <a:off x="2049350" y="4353950"/>
              <a:ext cx="16400" cy="5975"/>
            </a:xfrm>
            <a:custGeom>
              <a:avLst/>
              <a:gdLst/>
              <a:ahLst/>
              <a:cxnLst/>
              <a:rect l="l" t="t" r="r" b="b"/>
              <a:pathLst>
                <a:path w="656" h="239" extrusionOk="0">
                  <a:moveTo>
                    <a:pt x="1" y="214"/>
                  </a:moveTo>
                  <a:cubicBezTo>
                    <a:pt x="370" y="238"/>
                    <a:pt x="572" y="131"/>
                    <a:pt x="655" y="0"/>
                  </a:cubicBezTo>
                  <a:cubicBezTo>
                    <a:pt x="286" y="0"/>
                    <a:pt x="96" y="83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8"/>
            <p:cNvSpPr/>
            <p:nvPr/>
          </p:nvSpPr>
          <p:spPr>
            <a:xfrm>
              <a:off x="2337475" y="43479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29" y="120"/>
                    <a:pt x="394" y="25"/>
                    <a:pt x="215" y="1"/>
                  </a:cubicBezTo>
                  <a:cubicBezTo>
                    <a:pt x="215" y="120"/>
                    <a:pt x="37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ubicBezTo>
                    <a:pt x="429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8"/>
            <p:cNvSpPr/>
            <p:nvPr/>
          </p:nvSpPr>
          <p:spPr>
            <a:xfrm>
              <a:off x="5082175" y="4340550"/>
              <a:ext cx="21150" cy="15500"/>
            </a:xfrm>
            <a:custGeom>
              <a:avLst/>
              <a:gdLst/>
              <a:ahLst/>
              <a:cxnLst/>
              <a:rect l="l" t="t" r="r" b="b"/>
              <a:pathLst>
                <a:path w="846" h="620" extrusionOk="0">
                  <a:moveTo>
                    <a:pt x="0" y="84"/>
                  </a:moveTo>
                  <a:lnTo>
                    <a:pt x="0" y="536"/>
                  </a:lnTo>
                  <a:cubicBezTo>
                    <a:pt x="846" y="619"/>
                    <a:pt x="846" y="0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8"/>
            <p:cNvSpPr/>
            <p:nvPr/>
          </p:nvSpPr>
          <p:spPr>
            <a:xfrm>
              <a:off x="4585375" y="4336975"/>
              <a:ext cx="27725" cy="17000"/>
            </a:xfrm>
            <a:custGeom>
              <a:avLst/>
              <a:gdLst/>
              <a:ahLst/>
              <a:cxnLst/>
              <a:rect l="l" t="t" r="r" b="b"/>
              <a:pathLst>
                <a:path w="1109" h="680" extrusionOk="0">
                  <a:moveTo>
                    <a:pt x="953" y="0"/>
                  </a:moveTo>
                  <a:lnTo>
                    <a:pt x="96" y="0"/>
                  </a:lnTo>
                  <a:cubicBezTo>
                    <a:pt x="1" y="393"/>
                    <a:pt x="465" y="477"/>
                    <a:pt x="751" y="679"/>
                  </a:cubicBezTo>
                  <a:cubicBezTo>
                    <a:pt x="727" y="405"/>
                    <a:pt x="1108" y="346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8"/>
            <p:cNvSpPr/>
            <p:nvPr/>
          </p:nvSpPr>
          <p:spPr>
            <a:xfrm>
              <a:off x="2535725" y="43444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8"/>
            <p:cNvSpPr/>
            <p:nvPr/>
          </p:nvSpPr>
          <p:spPr>
            <a:xfrm>
              <a:off x="6234100" y="43369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1" y="0"/>
                  </a:lnTo>
                  <a:lnTo>
                    <a:pt x="1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8"/>
            <p:cNvSpPr/>
            <p:nvPr/>
          </p:nvSpPr>
          <p:spPr>
            <a:xfrm>
              <a:off x="6771975" y="4336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8"/>
            <p:cNvSpPr/>
            <p:nvPr/>
          </p:nvSpPr>
          <p:spPr>
            <a:xfrm>
              <a:off x="4253200" y="43334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1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8"/>
            <p:cNvSpPr/>
            <p:nvPr/>
          </p:nvSpPr>
          <p:spPr>
            <a:xfrm>
              <a:off x="1297475" y="4310175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39"/>
                  </a:moveTo>
                  <a:cubicBezTo>
                    <a:pt x="655" y="870"/>
                    <a:pt x="369" y="1144"/>
                    <a:pt x="941" y="1072"/>
                  </a:cubicBezTo>
                  <a:cubicBezTo>
                    <a:pt x="1632" y="799"/>
                    <a:pt x="715" y="1"/>
                    <a:pt x="72" y="406"/>
                  </a:cubicBezTo>
                  <a:cubicBezTo>
                    <a:pt x="0" y="620"/>
                    <a:pt x="381" y="620"/>
                    <a:pt x="500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8"/>
            <p:cNvSpPr/>
            <p:nvPr/>
          </p:nvSpPr>
          <p:spPr>
            <a:xfrm>
              <a:off x="5771850" y="4328650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0" y="214"/>
                  </a:moveTo>
                  <a:lnTo>
                    <a:pt x="441" y="214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8"/>
            <p:cNvSpPr/>
            <p:nvPr/>
          </p:nvSpPr>
          <p:spPr>
            <a:xfrm>
              <a:off x="2546150" y="4325650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34"/>
                  </a:moveTo>
                  <a:cubicBezTo>
                    <a:pt x="941" y="37"/>
                    <a:pt x="345" y="120"/>
                    <a:pt x="131" y="1"/>
                  </a:cubicBezTo>
                  <a:cubicBezTo>
                    <a:pt x="0" y="299"/>
                    <a:pt x="202" y="418"/>
                    <a:pt x="78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8"/>
            <p:cNvSpPr/>
            <p:nvPr/>
          </p:nvSpPr>
          <p:spPr>
            <a:xfrm>
              <a:off x="1513875" y="4330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3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8" name="Google Shape;18158;p8"/>
            <p:cNvSpPr/>
            <p:nvPr/>
          </p:nvSpPr>
          <p:spPr>
            <a:xfrm>
              <a:off x="2467850" y="43250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3"/>
                  </a:moveTo>
                  <a:cubicBezTo>
                    <a:pt x="215" y="83"/>
                    <a:pt x="36" y="0"/>
                    <a:pt x="1" y="143"/>
                  </a:cubicBezTo>
                  <a:cubicBezTo>
                    <a:pt x="1" y="203"/>
                    <a:pt x="167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9" name="Google Shape;18159;p8"/>
            <p:cNvSpPr/>
            <p:nvPr/>
          </p:nvSpPr>
          <p:spPr>
            <a:xfrm>
              <a:off x="1035825" y="43277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8"/>
            <p:cNvSpPr/>
            <p:nvPr/>
          </p:nvSpPr>
          <p:spPr>
            <a:xfrm>
              <a:off x="763775" y="43277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96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8"/>
            <p:cNvSpPr/>
            <p:nvPr/>
          </p:nvSpPr>
          <p:spPr>
            <a:xfrm>
              <a:off x="631025" y="431912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69" y="36"/>
                  </a:moveTo>
                  <a:cubicBezTo>
                    <a:pt x="369" y="0"/>
                    <a:pt x="48" y="60"/>
                    <a:pt x="0" y="262"/>
                  </a:cubicBezTo>
                  <a:cubicBezTo>
                    <a:pt x="310" y="286"/>
                    <a:pt x="369" y="441"/>
                    <a:pt x="655" y="476"/>
                  </a:cubicBezTo>
                  <a:cubicBezTo>
                    <a:pt x="596" y="274"/>
                    <a:pt x="893" y="238"/>
                    <a:pt x="869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2" name="Google Shape;18162;p8"/>
            <p:cNvSpPr/>
            <p:nvPr/>
          </p:nvSpPr>
          <p:spPr>
            <a:xfrm>
              <a:off x="1891600" y="4318225"/>
              <a:ext cx="30675" cy="12525"/>
            </a:xfrm>
            <a:custGeom>
              <a:avLst/>
              <a:gdLst/>
              <a:ahLst/>
              <a:cxnLst/>
              <a:rect l="l" t="t" r="r" b="b"/>
              <a:pathLst>
                <a:path w="1227" h="501" extrusionOk="0">
                  <a:moveTo>
                    <a:pt x="1084" y="417"/>
                  </a:moveTo>
                  <a:cubicBezTo>
                    <a:pt x="1227" y="143"/>
                    <a:pt x="48" y="0"/>
                    <a:pt x="0" y="191"/>
                  </a:cubicBezTo>
                  <a:cubicBezTo>
                    <a:pt x="417" y="238"/>
                    <a:pt x="405" y="500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3" name="Google Shape;18163;p8"/>
            <p:cNvSpPr/>
            <p:nvPr/>
          </p:nvSpPr>
          <p:spPr>
            <a:xfrm>
              <a:off x="7082125" y="4322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55" y="84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8"/>
            <p:cNvSpPr/>
            <p:nvPr/>
          </p:nvSpPr>
          <p:spPr>
            <a:xfrm>
              <a:off x="412550" y="4320000"/>
              <a:ext cx="17275" cy="6575"/>
            </a:xfrm>
            <a:custGeom>
              <a:avLst/>
              <a:gdLst/>
              <a:ahLst/>
              <a:cxnLst/>
              <a:rect l="l" t="t" r="r" b="b"/>
              <a:pathLst>
                <a:path w="691" h="263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203"/>
                    <a:pt x="238" y="263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8"/>
            <p:cNvSpPr/>
            <p:nvPr/>
          </p:nvSpPr>
          <p:spPr>
            <a:xfrm>
              <a:off x="4652650" y="43140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67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6" name="Google Shape;18166;p8"/>
            <p:cNvSpPr/>
            <p:nvPr/>
          </p:nvSpPr>
          <p:spPr>
            <a:xfrm>
              <a:off x="3962675" y="43143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7" name="Google Shape;18167;p8"/>
            <p:cNvSpPr/>
            <p:nvPr/>
          </p:nvSpPr>
          <p:spPr>
            <a:xfrm>
              <a:off x="2165725" y="4300650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49"/>
                  </a:moveTo>
                  <a:cubicBezTo>
                    <a:pt x="1287" y="1"/>
                    <a:pt x="1" y="251"/>
                    <a:pt x="120" y="668"/>
                  </a:cubicBezTo>
                  <a:cubicBezTo>
                    <a:pt x="739" y="763"/>
                    <a:pt x="691" y="501"/>
                    <a:pt x="1215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8" name="Google Shape;18168;p8"/>
            <p:cNvSpPr/>
            <p:nvPr/>
          </p:nvSpPr>
          <p:spPr>
            <a:xfrm>
              <a:off x="318475" y="43137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8"/>
            <p:cNvSpPr/>
            <p:nvPr/>
          </p:nvSpPr>
          <p:spPr>
            <a:xfrm>
              <a:off x="6293925" y="4308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8"/>
            <p:cNvSpPr/>
            <p:nvPr/>
          </p:nvSpPr>
          <p:spPr>
            <a:xfrm>
              <a:off x="4366900" y="43110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4"/>
                  </a:moveTo>
                  <a:cubicBezTo>
                    <a:pt x="274" y="1"/>
                    <a:pt x="1" y="84"/>
                    <a:pt x="120" y="143"/>
                  </a:cubicBezTo>
                  <a:cubicBezTo>
                    <a:pt x="179" y="167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1" name="Google Shape;18171;p8"/>
            <p:cNvSpPr/>
            <p:nvPr/>
          </p:nvSpPr>
          <p:spPr>
            <a:xfrm>
              <a:off x="3910600" y="430035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8" y="561"/>
                  </a:moveTo>
                  <a:cubicBezTo>
                    <a:pt x="846" y="418"/>
                    <a:pt x="893" y="13"/>
                    <a:pt x="322" y="1"/>
                  </a:cubicBezTo>
                  <a:cubicBezTo>
                    <a:pt x="36" y="144"/>
                    <a:pt x="0" y="549"/>
                    <a:pt x="548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2" name="Google Shape;18172;p8"/>
            <p:cNvSpPr/>
            <p:nvPr/>
          </p:nvSpPr>
          <p:spPr>
            <a:xfrm>
              <a:off x="5937925" y="42994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22" y="36"/>
                  </a:cubicBezTo>
                  <a:cubicBezTo>
                    <a:pt x="263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8"/>
            <p:cNvSpPr/>
            <p:nvPr/>
          </p:nvSpPr>
          <p:spPr>
            <a:xfrm>
              <a:off x="2897375" y="429470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3" y="346"/>
                  </a:moveTo>
                  <a:cubicBezTo>
                    <a:pt x="703" y="370"/>
                    <a:pt x="1024" y="310"/>
                    <a:pt x="1072" y="120"/>
                  </a:cubicBezTo>
                  <a:cubicBezTo>
                    <a:pt x="703" y="132"/>
                    <a:pt x="0" y="1"/>
                    <a:pt x="20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8"/>
            <p:cNvSpPr/>
            <p:nvPr/>
          </p:nvSpPr>
          <p:spPr>
            <a:xfrm>
              <a:off x="2160675" y="42994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8"/>
            <p:cNvSpPr/>
            <p:nvPr/>
          </p:nvSpPr>
          <p:spPr>
            <a:xfrm>
              <a:off x="1674300" y="4297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20"/>
                  </a:moveTo>
                  <a:cubicBezTo>
                    <a:pt x="1" y="179"/>
                    <a:pt x="179" y="251"/>
                    <a:pt x="215" y="120"/>
                  </a:cubicBezTo>
                  <a:cubicBezTo>
                    <a:pt x="227" y="60"/>
                    <a:pt x="48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8"/>
            <p:cNvSpPr/>
            <p:nvPr/>
          </p:nvSpPr>
          <p:spPr>
            <a:xfrm>
              <a:off x="5334875" y="42968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67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8"/>
            <p:cNvSpPr/>
            <p:nvPr/>
          </p:nvSpPr>
          <p:spPr>
            <a:xfrm>
              <a:off x="4874400" y="42902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3" y="298"/>
                  </a:moveTo>
                  <a:cubicBezTo>
                    <a:pt x="287" y="179"/>
                    <a:pt x="96" y="0"/>
                    <a:pt x="36" y="179"/>
                  </a:cubicBezTo>
                  <a:cubicBezTo>
                    <a:pt x="1" y="298"/>
                    <a:pt x="215" y="476"/>
                    <a:pt x="263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8"/>
            <p:cNvSpPr/>
            <p:nvPr/>
          </p:nvSpPr>
          <p:spPr>
            <a:xfrm>
              <a:off x="242275" y="4293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8"/>
            <p:cNvSpPr/>
            <p:nvPr/>
          </p:nvSpPr>
          <p:spPr>
            <a:xfrm>
              <a:off x="3777550" y="42920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72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8"/>
            <p:cNvSpPr/>
            <p:nvPr/>
          </p:nvSpPr>
          <p:spPr>
            <a:xfrm>
              <a:off x="5489650" y="42828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1" name="Google Shape;18181;p8"/>
            <p:cNvSpPr/>
            <p:nvPr/>
          </p:nvSpPr>
          <p:spPr>
            <a:xfrm>
              <a:off x="3867425" y="4285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3"/>
                  </a:cubicBezTo>
                  <a:cubicBezTo>
                    <a:pt x="156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2" name="Google Shape;18182;p8"/>
            <p:cNvSpPr/>
            <p:nvPr/>
          </p:nvSpPr>
          <p:spPr>
            <a:xfrm>
              <a:off x="2315450" y="428042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5"/>
                  </a:moveTo>
                  <a:cubicBezTo>
                    <a:pt x="417" y="215"/>
                    <a:pt x="489" y="36"/>
                    <a:pt x="215" y="0"/>
                  </a:cubicBezTo>
                  <a:cubicBezTo>
                    <a:pt x="203" y="84"/>
                    <a:pt x="191" y="143"/>
                    <a:pt x="1" y="119"/>
                  </a:cubicBezTo>
                  <a:cubicBezTo>
                    <a:pt x="25" y="262"/>
                    <a:pt x="72" y="393"/>
                    <a:pt x="44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8"/>
            <p:cNvSpPr/>
            <p:nvPr/>
          </p:nvSpPr>
          <p:spPr>
            <a:xfrm>
              <a:off x="2261575" y="4286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55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8"/>
            <p:cNvSpPr/>
            <p:nvPr/>
          </p:nvSpPr>
          <p:spPr>
            <a:xfrm>
              <a:off x="2228850" y="427417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7" y="36"/>
                  </a:moveTo>
                  <a:cubicBezTo>
                    <a:pt x="369" y="0"/>
                    <a:pt x="36" y="60"/>
                    <a:pt x="0" y="250"/>
                  </a:cubicBezTo>
                  <a:cubicBezTo>
                    <a:pt x="310" y="286"/>
                    <a:pt x="369" y="429"/>
                    <a:pt x="655" y="476"/>
                  </a:cubicBezTo>
                  <a:cubicBezTo>
                    <a:pt x="702" y="334"/>
                    <a:pt x="964" y="274"/>
                    <a:pt x="857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8"/>
            <p:cNvSpPr/>
            <p:nvPr/>
          </p:nvSpPr>
          <p:spPr>
            <a:xfrm>
              <a:off x="3415900" y="4274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5" y="36"/>
                  </a:cubicBezTo>
                  <a:cubicBezTo>
                    <a:pt x="274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8"/>
            <p:cNvSpPr/>
            <p:nvPr/>
          </p:nvSpPr>
          <p:spPr>
            <a:xfrm>
              <a:off x="5935250" y="4269100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39"/>
                    <a:pt x="370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8"/>
            <p:cNvSpPr/>
            <p:nvPr/>
          </p:nvSpPr>
          <p:spPr>
            <a:xfrm>
              <a:off x="4927100" y="42685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8"/>
            <p:cNvSpPr/>
            <p:nvPr/>
          </p:nvSpPr>
          <p:spPr>
            <a:xfrm>
              <a:off x="2529775" y="4261075"/>
              <a:ext cx="21150" cy="12525"/>
            </a:xfrm>
            <a:custGeom>
              <a:avLst/>
              <a:gdLst/>
              <a:ahLst/>
              <a:cxnLst/>
              <a:rect l="l" t="t" r="r" b="b"/>
              <a:pathLst>
                <a:path w="846" h="501" extrusionOk="0">
                  <a:moveTo>
                    <a:pt x="786" y="453"/>
                  </a:moveTo>
                  <a:cubicBezTo>
                    <a:pt x="846" y="203"/>
                    <a:pt x="738" y="36"/>
                    <a:pt x="357" y="0"/>
                  </a:cubicBezTo>
                  <a:cubicBezTo>
                    <a:pt x="0" y="167"/>
                    <a:pt x="107" y="500"/>
                    <a:pt x="78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8"/>
            <p:cNvSpPr/>
            <p:nvPr/>
          </p:nvSpPr>
          <p:spPr>
            <a:xfrm>
              <a:off x="1913325" y="4255125"/>
              <a:ext cx="30375" cy="17275"/>
            </a:xfrm>
            <a:custGeom>
              <a:avLst/>
              <a:gdLst/>
              <a:ahLst/>
              <a:cxnLst/>
              <a:rect l="l" t="t" r="r" b="b"/>
              <a:pathLst>
                <a:path w="1215" h="691" extrusionOk="0">
                  <a:moveTo>
                    <a:pt x="667" y="691"/>
                  </a:moveTo>
                  <a:cubicBezTo>
                    <a:pt x="679" y="512"/>
                    <a:pt x="1215" y="595"/>
                    <a:pt x="1096" y="345"/>
                  </a:cubicBezTo>
                  <a:cubicBezTo>
                    <a:pt x="703" y="262"/>
                    <a:pt x="500" y="60"/>
                    <a:pt x="12" y="0"/>
                  </a:cubicBezTo>
                  <a:cubicBezTo>
                    <a:pt x="0" y="345"/>
                    <a:pt x="203" y="584"/>
                    <a:pt x="667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8"/>
            <p:cNvSpPr/>
            <p:nvPr/>
          </p:nvSpPr>
          <p:spPr>
            <a:xfrm>
              <a:off x="5617050" y="426612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79" y="155"/>
                    <a:pt x="453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8"/>
            <p:cNvSpPr/>
            <p:nvPr/>
          </p:nvSpPr>
          <p:spPr>
            <a:xfrm>
              <a:off x="6850850" y="4263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4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8"/>
            <p:cNvSpPr/>
            <p:nvPr/>
          </p:nvSpPr>
          <p:spPr>
            <a:xfrm>
              <a:off x="6038250" y="4252150"/>
              <a:ext cx="22925" cy="14600"/>
            </a:xfrm>
            <a:custGeom>
              <a:avLst/>
              <a:gdLst/>
              <a:ahLst/>
              <a:cxnLst/>
              <a:rect l="l" t="t" r="r" b="b"/>
              <a:pathLst>
                <a:path w="917" h="584" extrusionOk="0">
                  <a:moveTo>
                    <a:pt x="226" y="584"/>
                  </a:moveTo>
                  <a:lnTo>
                    <a:pt x="655" y="584"/>
                  </a:lnTo>
                  <a:cubicBezTo>
                    <a:pt x="536" y="417"/>
                    <a:pt x="917" y="0"/>
                    <a:pt x="441" y="24"/>
                  </a:cubicBezTo>
                  <a:cubicBezTo>
                    <a:pt x="596" y="333"/>
                    <a:pt x="0" y="238"/>
                    <a:pt x="0" y="464"/>
                  </a:cubicBezTo>
                  <a:cubicBezTo>
                    <a:pt x="143" y="464"/>
                    <a:pt x="274" y="476"/>
                    <a:pt x="226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8"/>
            <p:cNvSpPr/>
            <p:nvPr/>
          </p:nvSpPr>
          <p:spPr>
            <a:xfrm>
              <a:off x="4168075" y="4256600"/>
              <a:ext cx="6875" cy="11650"/>
            </a:xfrm>
            <a:custGeom>
              <a:avLst/>
              <a:gdLst/>
              <a:ahLst/>
              <a:cxnLst/>
              <a:rect l="l" t="t" r="r" b="b"/>
              <a:pathLst>
                <a:path w="275" h="466" extrusionOk="0">
                  <a:moveTo>
                    <a:pt x="250" y="286"/>
                  </a:moveTo>
                  <a:cubicBezTo>
                    <a:pt x="274" y="167"/>
                    <a:pt x="84" y="1"/>
                    <a:pt x="24" y="179"/>
                  </a:cubicBezTo>
                  <a:cubicBezTo>
                    <a:pt x="0" y="286"/>
                    <a:pt x="203" y="465"/>
                    <a:pt x="250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8"/>
            <p:cNvSpPr/>
            <p:nvPr/>
          </p:nvSpPr>
          <p:spPr>
            <a:xfrm>
              <a:off x="2084775" y="42575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67" y="167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8"/>
            <p:cNvSpPr/>
            <p:nvPr/>
          </p:nvSpPr>
          <p:spPr>
            <a:xfrm>
              <a:off x="1870150" y="42551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30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8"/>
            <p:cNvSpPr/>
            <p:nvPr/>
          </p:nvSpPr>
          <p:spPr>
            <a:xfrm>
              <a:off x="5146750" y="42461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25" y="203"/>
                    <a:pt x="180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8"/>
            <p:cNvSpPr/>
            <p:nvPr/>
          </p:nvSpPr>
          <p:spPr>
            <a:xfrm>
              <a:off x="2779800" y="4234875"/>
              <a:ext cx="41400" cy="22950"/>
            </a:xfrm>
            <a:custGeom>
              <a:avLst/>
              <a:gdLst/>
              <a:ahLst/>
              <a:cxnLst/>
              <a:rect l="l" t="t" r="r" b="b"/>
              <a:pathLst>
                <a:path w="1656" h="918" extrusionOk="0">
                  <a:moveTo>
                    <a:pt x="1655" y="489"/>
                  </a:moveTo>
                  <a:cubicBezTo>
                    <a:pt x="1513" y="334"/>
                    <a:pt x="822" y="477"/>
                    <a:pt x="786" y="262"/>
                  </a:cubicBezTo>
                  <a:cubicBezTo>
                    <a:pt x="762" y="132"/>
                    <a:pt x="727" y="1"/>
                    <a:pt x="358" y="36"/>
                  </a:cubicBezTo>
                  <a:cubicBezTo>
                    <a:pt x="0" y="572"/>
                    <a:pt x="1417" y="917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8"/>
            <p:cNvSpPr/>
            <p:nvPr/>
          </p:nvSpPr>
          <p:spPr>
            <a:xfrm>
              <a:off x="6378175" y="4243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95" y="156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8"/>
            <p:cNvSpPr/>
            <p:nvPr/>
          </p:nvSpPr>
          <p:spPr>
            <a:xfrm>
              <a:off x="2831900" y="42414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8"/>
            <p:cNvSpPr/>
            <p:nvPr/>
          </p:nvSpPr>
          <p:spPr>
            <a:xfrm>
              <a:off x="1696325" y="42441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4"/>
                    <a:pt x="1" y="1"/>
                    <a:pt x="1" y="120"/>
                  </a:cubicBezTo>
                  <a:cubicBezTo>
                    <a:pt x="167" y="84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1" name="Google Shape;18201;p8"/>
            <p:cNvSpPr/>
            <p:nvPr/>
          </p:nvSpPr>
          <p:spPr>
            <a:xfrm>
              <a:off x="5305425" y="4229825"/>
              <a:ext cx="22625" cy="11325"/>
            </a:xfrm>
            <a:custGeom>
              <a:avLst/>
              <a:gdLst/>
              <a:ahLst/>
              <a:cxnLst/>
              <a:rect l="l" t="t" r="r" b="b"/>
              <a:pathLst>
                <a:path w="905" h="453" extrusionOk="0">
                  <a:moveTo>
                    <a:pt x="619" y="453"/>
                  </a:moveTo>
                  <a:cubicBezTo>
                    <a:pt x="905" y="298"/>
                    <a:pt x="762" y="107"/>
                    <a:pt x="405" y="0"/>
                  </a:cubicBezTo>
                  <a:cubicBezTo>
                    <a:pt x="381" y="286"/>
                    <a:pt x="0" y="357"/>
                    <a:pt x="619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8"/>
            <p:cNvSpPr/>
            <p:nvPr/>
          </p:nvSpPr>
          <p:spPr>
            <a:xfrm>
              <a:off x="302100" y="42378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75" y="1"/>
                    <a:pt x="1" y="84"/>
                    <a:pt x="108" y="132"/>
                  </a:cubicBezTo>
                  <a:cubicBezTo>
                    <a:pt x="168" y="155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8"/>
            <p:cNvSpPr/>
            <p:nvPr/>
          </p:nvSpPr>
          <p:spPr>
            <a:xfrm>
              <a:off x="6823750" y="4234575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8"/>
            <p:cNvSpPr/>
            <p:nvPr/>
          </p:nvSpPr>
          <p:spPr>
            <a:xfrm>
              <a:off x="3793925" y="42354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8"/>
            <p:cNvSpPr/>
            <p:nvPr/>
          </p:nvSpPr>
          <p:spPr>
            <a:xfrm>
              <a:off x="7033300" y="422952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31"/>
                  </a:moveTo>
                  <a:cubicBezTo>
                    <a:pt x="429" y="12"/>
                    <a:pt x="48" y="0"/>
                    <a:pt x="1" y="131"/>
                  </a:cubicBezTo>
                  <a:cubicBezTo>
                    <a:pt x="239" y="119"/>
                    <a:pt x="322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8"/>
            <p:cNvSpPr/>
            <p:nvPr/>
          </p:nvSpPr>
          <p:spPr>
            <a:xfrm>
              <a:off x="7248800" y="4221775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501" y="441"/>
                  </a:moveTo>
                  <a:cubicBezTo>
                    <a:pt x="572" y="298"/>
                    <a:pt x="811" y="239"/>
                    <a:pt x="727" y="1"/>
                  </a:cubicBezTo>
                  <a:lnTo>
                    <a:pt x="72" y="1"/>
                  </a:lnTo>
                  <a:cubicBezTo>
                    <a:pt x="1" y="251"/>
                    <a:pt x="120" y="417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8"/>
            <p:cNvSpPr/>
            <p:nvPr/>
          </p:nvSpPr>
          <p:spPr>
            <a:xfrm>
              <a:off x="5174150" y="422357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69"/>
                  </a:moveTo>
                  <a:cubicBezTo>
                    <a:pt x="441" y="250"/>
                    <a:pt x="619" y="238"/>
                    <a:pt x="667" y="155"/>
                  </a:cubicBezTo>
                  <a:cubicBezTo>
                    <a:pt x="381" y="155"/>
                    <a:pt x="369" y="0"/>
                    <a:pt x="12" y="36"/>
                  </a:cubicBezTo>
                  <a:cubicBezTo>
                    <a:pt x="0" y="226"/>
                    <a:pt x="179" y="310"/>
                    <a:pt x="44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8"/>
            <p:cNvSpPr/>
            <p:nvPr/>
          </p:nvSpPr>
          <p:spPr>
            <a:xfrm>
              <a:off x="7008300" y="42262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8"/>
            <p:cNvSpPr/>
            <p:nvPr/>
          </p:nvSpPr>
          <p:spPr>
            <a:xfrm>
              <a:off x="4156150" y="4217625"/>
              <a:ext cx="31300" cy="16375"/>
            </a:xfrm>
            <a:custGeom>
              <a:avLst/>
              <a:gdLst/>
              <a:ahLst/>
              <a:cxnLst/>
              <a:rect l="l" t="t" r="r" b="b"/>
              <a:pathLst>
                <a:path w="1252" h="655" extrusionOk="0">
                  <a:moveTo>
                    <a:pt x="727" y="393"/>
                  </a:moveTo>
                  <a:cubicBezTo>
                    <a:pt x="1251" y="0"/>
                    <a:pt x="1" y="655"/>
                    <a:pt x="727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8"/>
            <p:cNvSpPr/>
            <p:nvPr/>
          </p:nvSpPr>
          <p:spPr>
            <a:xfrm>
              <a:off x="2408325" y="4214625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8"/>
                  </a:moveTo>
                  <a:cubicBezTo>
                    <a:pt x="1036" y="477"/>
                    <a:pt x="1132" y="311"/>
                    <a:pt x="1072" y="49"/>
                  </a:cubicBezTo>
                  <a:cubicBezTo>
                    <a:pt x="751" y="60"/>
                    <a:pt x="274" y="1"/>
                    <a:pt x="203" y="168"/>
                  </a:cubicBezTo>
                  <a:cubicBezTo>
                    <a:pt x="774" y="120"/>
                    <a:pt x="0" y="787"/>
                    <a:pt x="858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8"/>
            <p:cNvSpPr/>
            <p:nvPr/>
          </p:nvSpPr>
          <p:spPr>
            <a:xfrm>
              <a:off x="3316775" y="421047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834" y="679"/>
                  </a:moveTo>
                  <a:cubicBezTo>
                    <a:pt x="1203" y="477"/>
                    <a:pt x="691" y="167"/>
                    <a:pt x="393" y="0"/>
                  </a:cubicBezTo>
                  <a:cubicBezTo>
                    <a:pt x="60" y="167"/>
                    <a:pt x="0" y="762"/>
                    <a:pt x="834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8"/>
            <p:cNvSpPr/>
            <p:nvPr/>
          </p:nvSpPr>
          <p:spPr>
            <a:xfrm>
              <a:off x="2440775" y="42185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0" y="120"/>
                  </a:moveTo>
                  <a:cubicBezTo>
                    <a:pt x="0" y="179"/>
                    <a:pt x="179" y="239"/>
                    <a:pt x="226" y="120"/>
                  </a:cubicBezTo>
                  <a:cubicBezTo>
                    <a:pt x="215" y="60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8"/>
            <p:cNvSpPr/>
            <p:nvPr/>
          </p:nvSpPr>
          <p:spPr>
            <a:xfrm>
              <a:off x="504525" y="4207500"/>
              <a:ext cx="44675" cy="23225"/>
            </a:xfrm>
            <a:custGeom>
              <a:avLst/>
              <a:gdLst/>
              <a:ahLst/>
              <a:cxnLst/>
              <a:rect l="l" t="t" r="r" b="b"/>
              <a:pathLst>
                <a:path w="1787" h="929" extrusionOk="0">
                  <a:moveTo>
                    <a:pt x="1786" y="453"/>
                  </a:moveTo>
                  <a:cubicBezTo>
                    <a:pt x="1179" y="441"/>
                    <a:pt x="1191" y="84"/>
                    <a:pt x="703" y="0"/>
                  </a:cubicBezTo>
                  <a:cubicBezTo>
                    <a:pt x="965" y="381"/>
                    <a:pt x="0" y="95"/>
                    <a:pt x="262" y="453"/>
                  </a:cubicBezTo>
                  <a:cubicBezTo>
                    <a:pt x="1084" y="345"/>
                    <a:pt x="1524" y="929"/>
                    <a:pt x="178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8"/>
            <p:cNvSpPr/>
            <p:nvPr/>
          </p:nvSpPr>
          <p:spPr>
            <a:xfrm>
              <a:off x="2829200" y="42179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80"/>
                    <a:pt x="430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8"/>
            <p:cNvSpPr/>
            <p:nvPr/>
          </p:nvSpPr>
          <p:spPr>
            <a:xfrm>
              <a:off x="1897250" y="421552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39"/>
                    <a:pt x="381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8"/>
            <p:cNvSpPr/>
            <p:nvPr/>
          </p:nvSpPr>
          <p:spPr>
            <a:xfrm>
              <a:off x="2595550" y="42122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8"/>
            <p:cNvSpPr/>
            <p:nvPr/>
          </p:nvSpPr>
          <p:spPr>
            <a:xfrm>
              <a:off x="4685100" y="42098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48" y="0"/>
                    <a:pt x="0" y="131"/>
                  </a:cubicBezTo>
                  <a:cubicBezTo>
                    <a:pt x="250" y="120"/>
                    <a:pt x="631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8"/>
            <p:cNvSpPr/>
            <p:nvPr/>
          </p:nvSpPr>
          <p:spPr>
            <a:xfrm>
              <a:off x="2527375" y="4207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80" y="95"/>
                    <a:pt x="442" y="107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8"/>
            <p:cNvSpPr/>
            <p:nvPr/>
          </p:nvSpPr>
          <p:spPr>
            <a:xfrm>
              <a:off x="7255050" y="4196175"/>
              <a:ext cx="11650" cy="9850"/>
            </a:xfrm>
            <a:custGeom>
              <a:avLst/>
              <a:gdLst/>
              <a:ahLst/>
              <a:cxnLst/>
              <a:rect l="l" t="t" r="r" b="b"/>
              <a:pathLst>
                <a:path w="466" h="394" extrusionOk="0">
                  <a:moveTo>
                    <a:pt x="465" y="334"/>
                  </a:moveTo>
                  <a:lnTo>
                    <a:pt x="465" y="120"/>
                  </a:lnTo>
                  <a:cubicBezTo>
                    <a:pt x="239" y="120"/>
                    <a:pt x="203" y="25"/>
                    <a:pt x="25" y="1"/>
                  </a:cubicBezTo>
                  <a:cubicBezTo>
                    <a:pt x="60" y="179"/>
                    <a:pt x="1" y="394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8"/>
            <p:cNvSpPr/>
            <p:nvPr/>
          </p:nvSpPr>
          <p:spPr>
            <a:xfrm>
              <a:off x="4589850" y="42009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1" name="Google Shape;18221;p8"/>
            <p:cNvSpPr/>
            <p:nvPr/>
          </p:nvSpPr>
          <p:spPr>
            <a:xfrm>
              <a:off x="1904700" y="4196175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34"/>
                  </a:moveTo>
                  <a:cubicBezTo>
                    <a:pt x="941" y="36"/>
                    <a:pt x="345" y="120"/>
                    <a:pt x="131" y="1"/>
                  </a:cubicBezTo>
                  <a:cubicBezTo>
                    <a:pt x="0" y="298"/>
                    <a:pt x="226" y="417"/>
                    <a:pt x="78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8"/>
            <p:cNvSpPr/>
            <p:nvPr/>
          </p:nvSpPr>
          <p:spPr>
            <a:xfrm>
              <a:off x="7005625" y="4193500"/>
              <a:ext cx="27700" cy="8950"/>
            </a:xfrm>
            <a:custGeom>
              <a:avLst/>
              <a:gdLst/>
              <a:ahLst/>
              <a:cxnLst/>
              <a:rect l="l" t="t" r="r" b="b"/>
              <a:pathLst>
                <a:path w="1108" h="358" extrusionOk="0">
                  <a:moveTo>
                    <a:pt x="227" y="322"/>
                  </a:moveTo>
                  <a:cubicBezTo>
                    <a:pt x="715" y="358"/>
                    <a:pt x="1048" y="298"/>
                    <a:pt x="1108" y="108"/>
                  </a:cubicBezTo>
                  <a:cubicBezTo>
                    <a:pt x="715" y="132"/>
                    <a:pt x="1" y="1"/>
                    <a:pt x="227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8"/>
            <p:cNvSpPr/>
            <p:nvPr/>
          </p:nvSpPr>
          <p:spPr>
            <a:xfrm>
              <a:off x="2341350" y="4190525"/>
              <a:ext cx="14025" cy="11050"/>
            </a:xfrm>
            <a:custGeom>
              <a:avLst/>
              <a:gdLst/>
              <a:ahLst/>
              <a:cxnLst/>
              <a:rect l="l" t="t" r="r" b="b"/>
              <a:pathLst>
                <a:path w="561" h="442" extrusionOk="0">
                  <a:moveTo>
                    <a:pt x="501" y="441"/>
                  </a:moveTo>
                  <a:cubicBezTo>
                    <a:pt x="560" y="191"/>
                    <a:pt x="441" y="24"/>
                    <a:pt x="60" y="1"/>
                  </a:cubicBezTo>
                  <a:cubicBezTo>
                    <a:pt x="1" y="251"/>
                    <a:pt x="108" y="429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8"/>
            <p:cNvSpPr/>
            <p:nvPr/>
          </p:nvSpPr>
          <p:spPr>
            <a:xfrm>
              <a:off x="5769450" y="41953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55"/>
                  </a:moveTo>
                  <a:cubicBezTo>
                    <a:pt x="156" y="179"/>
                    <a:pt x="429" y="95"/>
                    <a:pt x="322" y="36"/>
                  </a:cubicBezTo>
                  <a:cubicBezTo>
                    <a:pt x="263" y="0"/>
                    <a:pt x="1" y="95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8"/>
            <p:cNvSpPr/>
            <p:nvPr/>
          </p:nvSpPr>
          <p:spPr>
            <a:xfrm>
              <a:off x="2046375" y="41953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08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8"/>
            <p:cNvSpPr/>
            <p:nvPr/>
          </p:nvSpPr>
          <p:spPr>
            <a:xfrm>
              <a:off x="6059675" y="418487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3" y="346"/>
                  </a:moveTo>
                  <a:cubicBezTo>
                    <a:pt x="477" y="191"/>
                    <a:pt x="739" y="179"/>
                    <a:pt x="679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8"/>
            <p:cNvSpPr/>
            <p:nvPr/>
          </p:nvSpPr>
          <p:spPr>
            <a:xfrm>
              <a:off x="1784725" y="4175650"/>
              <a:ext cx="36650" cy="9250"/>
            </a:xfrm>
            <a:custGeom>
              <a:avLst/>
              <a:gdLst/>
              <a:ahLst/>
              <a:cxnLst/>
              <a:rect l="l" t="t" r="r" b="b"/>
              <a:pathLst>
                <a:path w="1466" h="370" extrusionOk="0">
                  <a:moveTo>
                    <a:pt x="811" y="369"/>
                  </a:moveTo>
                  <a:cubicBezTo>
                    <a:pt x="1465" y="0"/>
                    <a:pt x="1" y="24"/>
                    <a:pt x="81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8"/>
            <p:cNvSpPr/>
            <p:nvPr/>
          </p:nvSpPr>
          <p:spPr>
            <a:xfrm>
              <a:off x="7264575" y="416700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70"/>
                  </a:moveTo>
                  <a:cubicBezTo>
                    <a:pt x="1275" y="1"/>
                    <a:pt x="1" y="656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8"/>
            <p:cNvSpPr/>
            <p:nvPr/>
          </p:nvSpPr>
          <p:spPr>
            <a:xfrm>
              <a:off x="6573725" y="41756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8"/>
            <p:cNvSpPr/>
            <p:nvPr/>
          </p:nvSpPr>
          <p:spPr>
            <a:xfrm>
              <a:off x="4201400" y="41738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8"/>
            <p:cNvSpPr/>
            <p:nvPr/>
          </p:nvSpPr>
          <p:spPr>
            <a:xfrm>
              <a:off x="2511025" y="4172975"/>
              <a:ext cx="10725" cy="6850"/>
            </a:xfrm>
            <a:custGeom>
              <a:avLst/>
              <a:gdLst/>
              <a:ahLst/>
              <a:cxnLst/>
              <a:rect l="l" t="t" r="r" b="b"/>
              <a:pathLst>
                <a:path w="429" h="274" extrusionOk="0">
                  <a:moveTo>
                    <a:pt x="0" y="131"/>
                  </a:moveTo>
                  <a:cubicBezTo>
                    <a:pt x="0" y="250"/>
                    <a:pt x="393" y="274"/>
                    <a:pt x="429" y="131"/>
                  </a:cubicBezTo>
                  <a:cubicBezTo>
                    <a:pt x="405" y="0"/>
                    <a:pt x="214" y="72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8"/>
            <p:cNvSpPr/>
            <p:nvPr/>
          </p:nvSpPr>
          <p:spPr>
            <a:xfrm>
              <a:off x="5582825" y="416285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834" y="536"/>
                  </a:moveTo>
                  <a:lnTo>
                    <a:pt x="834" y="96"/>
                  </a:lnTo>
                  <a:cubicBezTo>
                    <a:pt x="1" y="0"/>
                    <a:pt x="1" y="631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3" name="Google Shape;18233;p8"/>
            <p:cNvSpPr/>
            <p:nvPr/>
          </p:nvSpPr>
          <p:spPr>
            <a:xfrm>
              <a:off x="2397025" y="417027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44"/>
                  </a:moveTo>
                  <a:cubicBezTo>
                    <a:pt x="214" y="84"/>
                    <a:pt x="36" y="1"/>
                    <a:pt x="0" y="144"/>
                  </a:cubicBezTo>
                  <a:cubicBezTo>
                    <a:pt x="12" y="203"/>
                    <a:pt x="191" y="263"/>
                    <a:pt x="214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8"/>
            <p:cNvSpPr/>
            <p:nvPr/>
          </p:nvSpPr>
          <p:spPr>
            <a:xfrm>
              <a:off x="3500125" y="41673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3" y="203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8"/>
            <p:cNvSpPr/>
            <p:nvPr/>
          </p:nvSpPr>
          <p:spPr>
            <a:xfrm>
              <a:off x="2342550" y="416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226" y="0"/>
                  </a:moveTo>
                  <a:cubicBezTo>
                    <a:pt x="238" y="155"/>
                    <a:pt x="119" y="250"/>
                    <a:pt x="0" y="346"/>
                  </a:cubicBezTo>
                  <a:cubicBezTo>
                    <a:pt x="286" y="346"/>
                    <a:pt x="298" y="489"/>
                    <a:pt x="655" y="465"/>
                  </a:cubicBezTo>
                  <a:cubicBezTo>
                    <a:pt x="726" y="191"/>
                    <a:pt x="607" y="12"/>
                    <a:pt x="22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6" name="Google Shape;18236;p8"/>
            <p:cNvSpPr/>
            <p:nvPr/>
          </p:nvSpPr>
          <p:spPr>
            <a:xfrm>
              <a:off x="2252950" y="41673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8"/>
            <p:cNvSpPr/>
            <p:nvPr/>
          </p:nvSpPr>
          <p:spPr>
            <a:xfrm>
              <a:off x="1717750" y="41592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1" y="239"/>
                  </a:moveTo>
                  <a:cubicBezTo>
                    <a:pt x="227" y="239"/>
                    <a:pt x="263" y="322"/>
                    <a:pt x="442" y="346"/>
                  </a:cubicBezTo>
                  <a:cubicBezTo>
                    <a:pt x="442" y="227"/>
                    <a:pt x="608" y="203"/>
                    <a:pt x="656" y="119"/>
                  </a:cubicBezTo>
                  <a:cubicBezTo>
                    <a:pt x="442" y="119"/>
                    <a:pt x="394" y="24"/>
                    <a:pt x="227" y="0"/>
                  </a:cubicBezTo>
                  <a:cubicBezTo>
                    <a:pt x="227" y="131"/>
                    <a:pt x="49" y="143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8" name="Google Shape;18238;p8"/>
            <p:cNvSpPr/>
            <p:nvPr/>
          </p:nvSpPr>
          <p:spPr>
            <a:xfrm>
              <a:off x="3755225" y="41566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67"/>
                    <a:pt x="0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9" name="Google Shape;18239;p8"/>
            <p:cNvSpPr/>
            <p:nvPr/>
          </p:nvSpPr>
          <p:spPr>
            <a:xfrm>
              <a:off x="2380350" y="4159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24" y="191"/>
                    <a:pt x="203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8"/>
            <p:cNvSpPr/>
            <p:nvPr/>
          </p:nvSpPr>
          <p:spPr>
            <a:xfrm>
              <a:off x="2255625" y="41592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2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8"/>
            <p:cNvSpPr/>
            <p:nvPr/>
          </p:nvSpPr>
          <p:spPr>
            <a:xfrm>
              <a:off x="7082125" y="41569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2" name="Google Shape;18242;p8"/>
            <p:cNvSpPr/>
            <p:nvPr/>
          </p:nvSpPr>
          <p:spPr>
            <a:xfrm>
              <a:off x="2478875" y="4140525"/>
              <a:ext cx="20550" cy="15800"/>
            </a:xfrm>
            <a:custGeom>
              <a:avLst/>
              <a:gdLst/>
              <a:ahLst/>
              <a:cxnLst/>
              <a:rect l="l" t="t" r="r" b="b"/>
              <a:pathLst>
                <a:path w="822" h="632" extrusionOk="0">
                  <a:moveTo>
                    <a:pt x="0" y="96"/>
                  </a:moveTo>
                  <a:lnTo>
                    <a:pt x="0" y="536"/>
                  </a:lnTo>
                  <a:cubicBezTo>
                    <a:pt x="822" y="631"/>
                    <a:pt x="822" y="0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3" name="Google Shape;18243;p8"/>
            <p:cNvSpPr/>
            <p:nvPr/>
          </p:nvSpPr>
          <p:spPr>
            <a:xfrm>
              <a:off x="2541975" y="4132175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53" y="656"/>
                  </a:moveTo>
                  <a:cubicBezTo>
                    <a:pt x="1179" y="1"/>
                    <a:pt x="0" y="608"/>
                    <a:pt x="953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4" name="Google Shape;18244;p8"/>
            <p:cNvSpPr/>
            <p:nvPr/>
          </p:nvSpPr>
          <p:spPr>
            <a:xfrm>
              <a:off x="6457050" y="4129500"/>
              <a:ext cx="27100" cy="17000"/>
            </a:xfrm>
            <a:custGeom>
              <a:avLst/>
              <a:gdLst/>
              <a:ahLst/>
              <a:cxnLst/>
              <a:rect l="l" t="t" r="r" b="b"/>
              <a:pathLst>
                <a:path w="1084" h="680" extrusionOk="0">
                  <a:moveTo>
                    <a:pt x="0" y="537"/>
                  </a:moveTo>
                  <a:cubicBezTo>
                    <a:pt x="274" y="679"/>
                    <a:pt x="798" y="679"/>
                    <a:pt x="1084" y="537"/>
                  </a:cubicBezTo>
                  <a:cubicBezTo>
                    <a:pt x="1084" y="1"/>
                    <a:pt x="0" y="1"/>
                    <a:pt x="0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5" name="Google Shape;18245;p8"/>
            <p:cNvSpPr/>
            <p:nvPr/>
          </p:nvSpPr>
          <p:spPr>
            <a:xfrm>
              <a:off x="6348100" y="41429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24"/>
                    <a:pt x="1" y="1"/>
                    <a:pt x="1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6" name="Google Shape;18246;p8"/>
            <p:cNvSpPr/>
            <p:nvPr/>
          </p:nvSpPr>
          <p:spPr>
            <a:xfrm>
              <a:off x="6918400" y="413725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27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191"/>
                    <a:pt x="239" y="250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7" name="Google Shape;18247;p8"/>
            <p:cNvSpPr/>
            <p:nvPr/>
          </p:nvSpPr>
          <p:spPr>
            <a:xfrm>
              <a:off x="6984200" y="4130100"/>
              <a:ext cx="10725" cy="8075"/>
            </a:xfrm>
            <a:custGeom>
              <a:avLst/>
              <a:gdLst/>
              <a:ahLst/>
              <a:cxnLst/>
              <a:rect l="l" t="t" r="r" b="b"/>
              <a:pathLst>
                <a:path w="429" h="323" extrusionOk="0">
                  <a:moveTo>
                    <a:pt x="429" y="167"/>
                  </a:moveTo>
                  <a:cubicBezTo>
                    <a:pt x="191" y="179"/>
                    <a:pt x="84" y="1"/>
                    <a:pt x="0" y="167"/>
                  </a:cubicBezTo>
                  <a:cubicBezTo>
                    <a:pt x="0" y="286"/>
                    <a:pt x="381" y="322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8" name="Google Shape;18248;p8"/>
            <p:cNvSpPr/>
            <p:nvPr/>
          </p:nvSpPr>
          <p:spPr>
            <a:xfrm>
              <a:off x="3182225" y="4130400"/>
              <a:ext cx="11350" cy="4775"/>
            </a:xfrm>
            <a:custGeom>
              <a:avLst/>
              <a:gdLst/>
              <a:ahLst/>
              <a:cxnLst/>
              <a:rect l="l" t="t" r="r" b="b"/>
              <a:pathLst>
                <a:path w="454" h="191" extrusionOk="0">
                  <a:moveTo>
                    <a:pt x="334" y="36"/>
                  </a:moveTo>
                  <a:cubicBezTo>
                    <a:pt x="275" y="0"/>
                    <a:pt x="1" y="96"/>
                    <a:pt x="120" y="143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9" name="Google Shape;18249;p8"/>
            <p:cNvSpPr/>
            <p:nvPr/>
          </p:nvSpPr>
          <p:spPr>
            <a:xfrm>
              <a:off x="6446025" y="4123250"/>
              <a:ext cx="11050" cy="5400"/>
            </a:xfrm>
            <a:custGeom>
              <a:avLst/>
              <a:gdLst/>
              <a:ahLst/>
              <a:cxnLst/>
              <a:rect l="l" t="t" r="r" b="b"/>
              <a:pathLst>
                <a:path w="442" h="216" extrusionOk="0">
                  <a:moveTo>
                    <a:pt x="441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0" name="Google Shape;18250;p8"/>
            <p:cNvSpPr/>
            <p:nvPr/>
          </p:nvSpPr>
          <p:spPr>
            <a:xfrm>
              <a:off x="6564800" y="4120275"/>
              <a:ext cx="17275" cy="6575"/>
            </a:xfrm>
            <a:custGeom>
              <a:avLst/>
              <a:gdLst/>
              <a:ahLst/>
              <a:cxnLst/>
              <a:rect l="l" t="t" r="r" b="b"/>
              <a:pathLst>
                <a:path w="691" h="263" extrusionOk="0">
                  <a:moveTo>
                    <a:pt x="691" y="215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03"/>
                    <a:pt x="250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1" name="Google Shape;18251;p8"/>
            <p:cNvSpPr/>
            <p:nvPr/>
          </p:nvSpPr>
          <p:spPr>
            <a:xfrm>
              <a:off x="6326375" y="41146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20"/>
                  </a:moveTo>
                  <a:cubicBezTo>
                    <a:pt x="429" y="120"/>
                    <a:pt x="405" y="24"/>
                    <a:pt x="227" y="0"/>
                  </a:cubicBezTo>
                  <a:cubicBezTo>
                    <a:pt x="227" y="120"/>
                    <a:pt x="48" y="131"/>
                    <a:pt x="0" y="227"/>
                  </a:cubicBezTo>
                  <a:cubicBezTo>
                    <a:pt x="227" y="227"/>
                    <a:pt x="250" y="310"/>
                    <a:pt x="429" y="346"/>
                  </a:cubicBezTo>
                  <a:cubicBezTo>
                    <a:pt x="441" y="227"/>
                    <a:pt x="608" y="203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8"/>
            <p:cNvSpPr/>
            <p:nvPr/>
          </p:nvSpPr>
          <p:spPr>
            <a:xfrm>
              <a:off x="6220400" y="41193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3" name="Google Shape;18253;p8"/>
            <p:cNvSpPr/>
            <p:nvPr/>
          </p:nvSpPr>
          <p:spPr>
            <a:xfrm>
              <a:off x="5535200" y="410777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775" y="501"/>
                  </a:moveTo>
                  <a:cubicBezTo>
                    <a:pt x="798" y="501"/>
                    <a:pt x="763" y="394"/>
                    <a:pt x="775" y="382"/>
                  </a:cubicBezTo>
                  <a:cubicBezTo>
                    <a:pt x="798" y="358"/>
                    <a:pt x="989" y="143"/>
                    <a:pt x="1001" y="155"/>
                  </a:cubicBezTo>
                  <a:cubicBezTo>
                    <a:pt x="763" y="1"/>
                    <a:pt x="1" y="572"/>
                    <a:pt x="775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4" name="Google Shape;18254;p8"/>
            <p:cNvSpPr/>
            <p:nvPr/>
          </p:nvSpPr>
          <p:spPr>
            <a:xfrm>
              <a:off x="6177250" y="41057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51" y="12"/>
                  </a:cubicBezTo>
                  <a:cubicBezTo>
                    <a:pt x="417" y="24"/>
                    <a:pt x="0" y="0"/>
                    <a:pt x="96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5" name="Google Shape;18255;p8"/>
            <p:cNvSpPr/>
            <p:nvPr/>
          </p:nvSpPr>
          <p:spPr>
            <a:xfrm>
              <a:off x="2326475" y="41057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8"/>
            <p:cNvSpPr/>
            <p:nvPr/>
          </p:nvSpPr>
          <p:spPr>
            <a:xfrm>
              <a:off x="7131225" y="4083075"/>
              <a:ext cx="44100" cy="28600"/>
            </a:xfrm>
            <a:custGeom>
              <a:avLst/>
              <a:gdLst/>
              <a:ahLst/>
              <a:cxnLst/>
              <a:rect l="l" t="t" r="r" b="b"/>
              <a:pathLst>
                <a:path w="1764" h="1144" extrusionOk="0">
                  <a:moveTo>
                    <a:pt x="1513" y="24"/>
                  </a:moveTo>
                  <a:cubicBezTo>
                    <a:pt x="370" y="0"/>
                    <a:pt x="144" y="441"/>
                    <a:pt x="1" y="917"/>
                  </a:cubicBezTo>
                  <a:cubicBezTo>
                    <a:pt x="906" y="1143"/>
                    <a:pt x="1763" y="739"/>
                    <a:pt x="151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8"/>
            <p:cNvSpPr/>
            <p:nvPr/>
          </p:nvSpPr>
          <p:spPr>
            <a:xfrm>
              <a:off x="6451675" y="4106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18" y="119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8" name="Google Shape;18258;p8"/>
            <p:cNvSpPr/>
            <p:nvPr/>
          </p:nvSpPr>
          <p:spPr>
            <a:xfrm>
              <a:off x="2413675" y="4083675"/>
              <a:ext cx="40225" cy="19650"/>
            </a:xfrm>
            <a:custGeom>
              <a:avLst/>
              <a:gdLst/>
              <a:ahLst/>
              <a:cxnLst/>
              <a:rect l="l" t="t" r="r" b="b"/>
              <a:pathLst>
                <a:path w="1609" h="786" extrusionOk="0">
                  <a:moveTo>
                    <a:pt x="1084" y="786"/>
                  </a:moveTo>
                  <a:cubicBezTo>
                    <a:pt x="1608" y="512"/>
                    <a:pt x="1001" y="179"/>
                    <a:pt x="656" y="0"/>
                  </a:cubicBezTo>
                  <a:cubicBezTo>
                    <a:pt x="620" y="131"/>
                    <a:pt x="310" y="119"/>
                    <a:pt x="1" y="119"/>
                  </a:cubicBezTo>
                  <a:cubicBezTo>
                    <a:pt x="120" y="465"/>
                    <a:pt x="501" y="667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9" name="Google Shape;18259;p8"/>
            <p:cNvSpPr/>
            <p:nvPr/>
          </p:nvSpPr>
          <p:spPr>
            <a:xfrm>
              <a:off x="1820450" y="409497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1" y="191"/>
                    <a:pt x="691" y="1"/>
                  </a:cubicBezTo>
                  <a:lnTo>
                    <a:pt x="263" y="1"/>
                  </a:lnTo>
                  <a:cubicBezTo>
                    <a:pt x="1" y="155"/>
                    <a:pt x="1" y="274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8"/>
            <p:cNvSpPr/>
            <p:nvPr/>
          </p:nvSpPr>
          <p:spPr>
            <a:xfrm>
              <a:off x="4611875" y="40884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44"/>
                  </a:moveTo>
                  <a:cubicBezTo>
                    <a:pt x="167" y="167"/>
                    <a:pt x="429" y="84"/>
                    <a:pt x="322" y="25"/>
                  </a:cubicBezTo>
                  <a:cubicBezTo>
                    <a:pt x="262" y="1"/>
                    <a:pt x="0" y="96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8"/>
            <p:cNvSpPr/>
            <p:nvPr/>
          </p:nvSpPr>
          <p:spPr>
            <a:xfrm>
              <a:off x="1508500" y="40884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4"/>
                  </a:moveTo>
                  <a:cubicBezTo>
                    <a:pt x="179" y="167"/>
                    <a:pt x="441" y="84"/>
                    <a:pt x="334" y="25"/>
                  </a:cubicBezTo>
                  <a:cubicBezTo>
                    <a:pt x="263" y="1"/>
                    <a:pt x="1" y="96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8"/>
            <p:cNvSpPr/>
            <p:nvPr/>
          </p:nvSpPr>
          <p:spPr>
            <a:xfrm>
              <a:off x="6378175" y="40801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8"/>
            <p:cNvSpPr/>
            <p:nvPr/>
          </p:nvSpPr>
          <p:spPr>
            <a:xfrm>
              <a:off x="3585250" y="4071475"/>
              <a:ext cx="31575" cy="16375"/>
            </a:xfrm>
            <a:custGeom>
              <a:avLst/>
              <a:gdLst/>
              <a:ahLst/>
              <a:cxnLst/>
              <a:rect l="l" t="t" r="r" b="b"/>
              <a:pathLst>
                <a:path w="1263" h="655" extrusionOk="0">
                  <a:moveTo>
                    <a:pt x="751" y="369"/>
                  </a:moveTo>
                  <a:cubicBezTo>
                    <a:pt x="1263" y="0"/>
                    <a:pt x="1" y="655"/>
                    <a:pt x="75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4" name="Google Shape;18264;p8"/>
            <p:cNvSpPr/>
            <p:nvPr/>
          </p:nvSpPr>
          <p:spPr>
            <a:xfrm>
              <a:off x="987025" y="406847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6" y="608"/>
                  </a:moveTo>
                  <a:cubicBezTo>
                    <a:pt x="1012" y="287"/>
                    <a:pt x="1000" y="1"/>
                    <a:pt x="322" y="49"/>
                  </a:cubicBezTo>
                  <a:cubicBezTo>
                    <a:pt x="262" y="191"/>
                    <a:pt x="0" y="251"/>
                    <a:pt x="95" y="489"/>
                  </a:cubicBezTo>
                  <a:cubicBezTo>
                    <a:pt x="393" y="537"/>
                    <a:pt x="524" y="656"/>
                    <a:pt x="976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8"/>
            <p:cNvSpPr/>
            <p:nvPr/>
          </p:nvSpPr>
          <p:spPr>
            <a:xfrm>
              <a:off x="929875" y="40670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8"/>
            <p:cNvSpPr/>
            <p:nvPr/>
          </p:nvSpPr>
          <p:spPr>
            <a:xfrm>
              <a:off x="6848475" y="4058375"/>
              <a:ext cx="17275" cy="12225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202" y="0"/>
                  </a:moveTo>
                  <a:cubicBezTo>
                    <a:pt x="214" y="155"/>
                    <a:pt x="95" y="250"/>
                    <a:pt x="0" y="345"/>
                  </a:cubicBezTo>
                  <a:cubicBezTo>
                    <a:pt x="274" y="345"/>
                    <a:pt x="298" y="488"/>
                    <a:pt x="655" y="465"/>
                  </a:cubicBezTo>
                  <a:cubicBezTo>
                    <a:pt x="691" y="191"/>
                    <a:pt x="595" y="36"/>
                    <a:pt x="20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8"/>
            <p:cNvSpPr/>
            <p:nvPr/>
          </p:nvSpPr>
          <p:spPr>
            <a:xfrm>
              <a:off x="5915900" y="4058375"/>
              <a:ext cx="24725" cy="13700"/>
            </a:xfrm>
            <a:custGeom>
              <a:avLst/>
              <a:gdLst/>
              <a:ahLst/>
              <a:cxnLst/>
              <a:rect l="l" t="t" r="r" b="b"/>
              <a:pathLst>
                <a:path w="989" h="548" extrusionOk="0">
                  <a:moveTo>
                    <a:pt x="989" y="226"/>
                  </a:moveTo>
                  <a:cubicBezTo>
                    <a:pt x="703" y="226"/>
                    <a:pt x="787" y="36"/>
                    <a:pt x="548" y="0"/>
                  </a:cubicBezTo>
                  <a:cubicBezTo>
                    <a:pt x="537" y="179"/>
                    <a:pt x="1" y="95"/>
                    <a:pt x="120" y="345"/>
                  </a:cubicBezTo>
                  <a:cubicBezTo>
                    <a:pt x="667" y="345"/>
                    <a:pt x="810" y="548"/>
                    <a:pt x="98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8"/>
            <p:cNvSpPr/>
            <p:nvPr/>
          </p:nvSpPr>
          <p:spPr>
            <a:xfrm>
              <a:off x="3201275" y="40631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3" y="144"/>
                  </a:cubicBezTo>
                  <a:cubicBezTo>
                    <a:pt x="1" y="215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8"/>
            <p:cNvSpPr/>
            <p:nvPr/>
          </p:nvSpPr>
          <p:spPr>
            <a:xfrm>
              <a:off x="2872375" y="4051225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393"/>
                  </a:moveTo>
                  <a:cubicBezTo>
                    <a:pt x="786" y="381"/>
                    <a:pt x="989" y="155"/>
                    <a:pt x="1000" y="167"/>
                  </a:cubicBezTo>
                  <a:cubicBezTo>
                    <a:pt x="762" y="0"/>
                    <a:pt x="0" y="584"/>
                    <a:pt x="774" y="512"/>
                  </a:cubicBezTo>
                  <a:cubicBezTo>
                    <a:pt x="786" y="512"/>
                    <a:pt x="762" y="405"/>
                    <a:pt x="774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8"/>
            <p:cNvSpPr/>
            <p:nvPr/>
          </p:nvSpPr>
          <p:spPr>
            <a:xfrm>
              <a:off x="4054950" y="40527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8"/>
            <p:cNvSpPr/>
            <p:nvPr/>
          </p:nvSpPr>
          <p:spPr>
            <a:xfrm>
              <a:off x="3315575" y="4049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2" name="Google Shape;18272;p8"/>
            <p:cNvSpPr/>
            <p:nvPr/>
          </p:nvSpPr>
          <p:spPr>
            <a:xfrm>
              <a:off x="2125550" y="4052700"/>
              <a:ext cx="11050" cy="2725"/>
            </a:xfrm>
            <a:custGeom>
              <a:avLst/>
              <a:gdLst/>
              <a:ahLst/>
              <a:cxnLst/>
              <a:rect l="l" t="t" r="r" b="b"/>
              <a:pathLst>
                <a:path w="442" h="109" extrusionOk="0">
                  <a:moveTo>
                    <a:pt x="441" y="1"/>
                  </a:moveTo>
                  <a:cubicBezTo>
                    <a:pt x="274" y="37"/>
                    <a:pt x="1" y="1"/>
                    <a:pt x="1" y="108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3" name="Google Shape;18273;p8"/>
            <p:cNvSpPr/>
            <p:nvPr/>
          </p:nvSpPr>
          <p:spPr>
            <a:xfrm>
              <a:off x="4557400" y="40491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4" name="Google Shape;18274;p8"/>
            <p:cNvSpPr/>
            <p:nvPr/>
          </p:nvSpPr>
          <p:spPr>
            <a:xfrm>
              <a:off x="5522100" y="40467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96"/>
                    <a:pt x="429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5" name="Google Shape;18275;p8"/>
            <p:cNvSpPr/>
            <p:nvPr/>
          </p:nvSpPr>
          <p:spPr>
            <a:xfrm>
              <a:off x="2206800" y="40464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6" y="13"/>
                  </a:moveTo>
                  <a:cubicBezTo>
                    <a:pt x="394" y="37"/>
                    <a:pt x="49" y="1"/>
                    <a:pt x="1" y="132"/>
                  </a:cubicBezTo>
                  <a:cubicBezTo>
                    <a:pt x="263" y="120"/>
                    <a:pt x="620" y="156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6" name="Google Shape;18276;p8"/>
            <p:cNvSpPr/>
            <p:nvPr/>
          </p:nvSpPr>
          <p:spPr>
            <a:xfrm>
              <a:off x="2138950" y="40461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7" name="Google Shape;18277;p8"/>
            <p:cNvSpPr/>
            <p:nvPr/>
          </p:nvSpPr>
          <p:spPr>
            <a:xfrm>
              <a:off x="1348075" y="40434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8"/>
            <p:cNvSpPr/>
            <p:nvPr/>
          </p:nvSpPr>
          <p:spPr>
            <a:xfrm>
              <a:off x="4565450" y="403842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34"/>
                  </a:moveTo>
                  <a:cubicBezTo>
                    <a:pt x="417" y="203"/>
                    <a:pt x="488" y="24"/>
                    <a:pt x="214" y="0"/>
                  </a:cubicBezTo>
                  <a:cubicBezTo>
                    <a:pt x="202" y="72"/>
                    <a:pt x="191" y="131"/>
                    <a:pt x="0" y="120"/>
                  </a:cubicBezTo>
                  <a:cubicBezTo>
                    <a:pt x="36" y="262"/>
                    <a:pt x="72" y="381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8"/>
            <p:cNvSpPr/>
            <p:nvPr/>
          </p:nvSpPr>
          <p:spPr>
            <a:xfrm>
              <a:off x="4406200" y="4034850"/>
              <a:ext cx="30975" cy="16100"/>
            </a:xfrm>
            <a:custGeom>
              <a:avLst/>
              <a:gdLst/>
              <a:ahLst/>
              <a:cxnLst/>
              <a:rect l="l" t="t" r="r" b="b"/>
              <a:pathLst>
                <a:path w="1239" h="644" extrusionOk="0">
                  <a:moveTo>
                    <a:pt x="727" y="382"/>
                  </a:moveTo>
                  <a:cubicBezTo>
                    <a:pt x="1238" y="1"/>
                    <a:pt x="0" y="644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0" name="Google Shape;18280;p8"/>
            <p:cNvSpPr/>
            <p:nvPr/>
          </p:nvSpPr>
          <p:spPr>
            <a:xfrm>
              <a:off x="6356150" y="4030100"/>
              <a:ext cx="22050" cy="14300"/>
            </a:xfrm>
            <a:custGeom>
              <a:avLst/>
              <a:gdLst/>
              <a:ahLst/>
              <a:cxnLst/>
              <a:rect l="l" t="t" r="r" b="b"/>
              <a:pathLst>
                <a:path w="882" h="572" extrusionOk="0">
                  <a:moveTo>
                    <a:pt x="548" y="572"/>
                  </a:moveTo>
                  <a:cubicBezTo>
                    <a:pt x="845" y="417"/>
                    <a:pt x="881" y="12"/>
                    <a:pt x="322" y="0"/>
                  </a:cubicBezTo>
                  <a:cubicBezTo>
                    <a:pt x="48" y="155"/>
                    <a:pt x="0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1" name="Google Shape;18281;p8"/>
            <p:cNvSpPr/>
            <p:nvPr/>
          </p:nvSpPr>
          <p:spPr>
            <a:xfrm>
              <a:off x="5625400" y="4038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84"/>
                    <a:pt x="429" y="120"/>
                    <a:pt x="429" y="0"/>
                  </a:cubicBezTo>
                  <a:cubicBezTo>
                    <a:pt x="262" y="24"/>
                    <a:pt x="12" y="12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2" name="Google Shape;18282;p8"/>
            <p:cNvSpPr/>
            <p:nvPr/>
          </p:nvSpPr>
          <p:spPr>
            <a:xfrm>
              <a:off x="4823800" y="4035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9"/>
                  </a:moveTo>
                  <a:lnTo>
                    <a:pt x="536" y="239"/>
                  </a:lnTo>
                  <a:cubicBezTo>
                    <a:pt x="536" y="119"/>
                    <a:pt x="715" y="96"/>
                    <a:pt x="763" y="12"/>
                  </a:cubicBezTo>
                  <a:cubicBezTo>
                    <a:pt x="417" y="24"/>
                    <a:pt x="1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3" name="Google Shape;18283;p8"/>
            <p:cNvSpPr/>
            <p:nvPr/>
          </p:nvSpPr>
          <p:spPr>
            <a:xfrm>
              <a:off x="6720775" y="40327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62" y="12"/>
                  </a:cubicBezTo>
                  <a:cubicBezTo>
                    <a:pt x="417" y="24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8"/>
            <p:cNvSpPr/>
            <p:nvPr/>
          </p:nvSpPr>
          <p:spPr>
            <a:xfrm>
              <a:off x="6757075" y="4019975"/>
              <a:ext cx="17600" cy="16975"/>
            </a:xfrm>
            <a:custGeom>
              <a:avLst/>
              <a:gdLst/>
              <a:ahLst/>
              <a:cxnLst/>
              <a:rect l="l" t="t" r="r" b="b"/>
              <a:pathLst>
                <a:path w="704" h="679" extrusionOk="0">
                  <a:moveTo>
                    <a:pt x="394" y="631"/>
                  </a:moveTo>
                  <a:cubicBezTo>
                    <a:pt x="465" y="477"/>
                    <a:pt x="703" y="417"/>
                    <a:pt x="620" y="179"/>
                  </a:cubicBezTo>
                  <a:cubicBezTo>
                    <a:pt x="1" y="0"/>
                    <a:pt x="1" y="679"/>
                    <a:pt x="394" y="6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8"/>
            <p:cNvSpPr/>
            <p:nvPr/>
          </p:nvSpPr>
          <p:spPr>
            <a:xfrm>
              <a:off x="6685350" y="40301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8"/>
            <p:cNvSpPr/>
            <p:nvPr/>
          </p:nvSpPr>
          <p:spPr>
            <a:xfrm>
              <a:off x="7003250" y="40295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8"/>
            <p:cNvSpPr/>
            <p:nvPr/>
          </p:nvSpPr>
          <p:spPr>
            <a:xfrm>
              <a:off x="5239325" y="40244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1"/>
                  </a:moveTo>
                  <a:cubicBezTo>
                    <a:pt x="287" y="1"/>
                    <a:pt x="108" y="96"/>
                    <a:pt x="1" y="227"/>
                  </a:cubicBezTo>
                  <a:cubicBezTo>
                    <a:pt x="346" y="215"/>
                    <a:pt x="763" y="239"/>
                    <a:pt x="668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8"/>
            <p:cNvSpPr/>
            <p:nvPr/>
          </p:nvSpPr>
          <p:spPr>
            <a:xfrm>
              <a:off x="4742250" y="4026225"/>
              <a:ext cx="11025" cy="4775"/>
            </a:xfrm>
            <a:custGeom>
              <a:avLst/>
              <a:gdLst/>
              <a:ahLst/>
              <a:cxnLst/>
              <a:rect l="l" t="t" r="r" b="b"/>
              <a:pathLst>
                <a:path w="441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41" y="107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8"/>
            <p:cNvSpPr/>
            <p:nvPr/>
          </p:nvSpPr>
          <p:spPr>
            <a:xfrm>
              <a:off x="3214975" y="402622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53" y="107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8"/>
            <p:cNvSpPr/>
            <p:nvPr/>
          </p:nvSpPr>
          <p:spPr>
            <a:xfrm>
              <a:off x="6592775" y="40211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82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8"/>
            <p:cNvSpPr/>
            <p:nvPr/>
          </p:nvSpPr>
          <p:spPr>
            <a:xfrm>
              <a:off x="5626000" y="4014025"/>
              <a:ext cx="51800" cy="13125"/>
            </a:xfrm>
            <a:custGeom>
              <a:avLst/>
              <a:gdLst/>
              <a:ahLst/>
              <a:cxnLst/>
              <a:rect l="l" t="t" r="r" b="b"/>
              <a:pathLst>
                <a:path w="2072" h="525" extrusionOk="0">
                  <a:moveTo>
                    <a:pt x="1286" y="524"/>
                  </a:moveTo>
                  <a:cubicBezTo>
                    <a:pt x="2072" y="0"/>
                    <a:pt x="0" y="381"/>
                    <a:pt x="1286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2" name="Google Shape;18292;p8"/>
            <p:cNvSpPr/>
            <p:nvPr/>
          </p:nvSpPr>
          <p:spPr>
            <a:xfrm>
              <a:off x="6638925" y="40181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1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8"/>
            <p:cNvSpPr/>
            <p:nvPr/>
          </p:nvSpPr>
          <p:spPr>
            <a:xfrm>
              <a:off x="4293975" y="40134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8"/>
            <p:cNvSpPr/>
            <p:nvPr/>
          </p:nvSpPr>
          <p:spPr>
            <a:xfrm>
              <a:off x="280075" y="40152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32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8"/>
            <p:cNvSpPr/>
            <p:nvPr/>
          </p:nvSpPr>
          <p:spPr>
            <a:xfrm>
              <a:off x="1145675" y="4002100"/>
              <a:ext cx="19375" cy="11650"/>
            </a:xfrm>
            <a:custGeom>
              <a:avLst/>
              <a:gdLst/>
              <a:ahLst/>
              <a:cxnLst/>
              <a:rect l="l" t="t" r="r" b="b"/>
              <a:pathLst>
                <a:path w="775" h="466" extrusionOk="0">
                  <a:moveTo>
                    <a:pt x="715" y="453"/>
                  </a:moveTo>
                  <a:cubicBezTo>
                    <a:pt x="774" y="203"/>
                    <a:pt x="667" y="37"/>
                    <a:pt x="286" y="1"/>
                  </a:cubicBezTo>
                  <a:cubicBezTo>
                    <a:pt x="0" y="120"/>
                    <a:pt x="107" y="465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8"/>
            <p:cNvSpPr/>
            <p:nvPr/>
          </p:nvSpPr>
          <p:spPr>
            <a:xfrm>
              <a:off x="4489825" y="3992875"/>
              <a:ext cx="21475" cy="17600"/>
            </a:xfrm>
            <a:custGeom>
              <a:avLst/>
              <a:gdLst/>
              <a:ahLst/>
              <a:cxnLst/>
              <a:rect l="l" t="t" r="r" b="b"/>
              <a:pathLst>
                <a:path w="859" h="704" extrusionOk="0">
                  <a:moveTo>
                    <a:pt x="858" y="703"/>
                  </a:moveTo>
                  <a:lnTo>
                    <a:pt x="858" y="37"/>
                  </a:lnTo>
                  <a:cubicBezTo>
                    <a:pt x="60" y="1"/>
                    <a:pt x="203" y="441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8"/>
            <p:cNvSpPr/>
            <p:nvPr/>
          </p:nvSpPr>
          <p:spPr>
            <a:xfrm>
              <a:off x="3400700" y="3998250"/>
              <a:ext cx="31300" cy="16375"/>
            </a:xfrm>
            <a:custGeom>
              <a:avLst/>
              <a:gdLst/>
              <a:ahLst/>
              <a:cxnLst/>
              <a:rect l="l" t="t" r="r" b="b"/>
              <a:pathLst>
                <a:path w="1252" h="655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8"/>
            <p:cNvSpPr/>
            <p:nvPr/>
          </p:nvSpPr>
          <p:spPr>
            <a:xfrm>
              <a:off x="915575" y="399377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7"/>
                  </a:moveTo>
                  <a:cubicBezTo>
                    <a:pt x="632" y="251"/>
                    <a:pt x="1394" y="12"/>
                    <a:pt x="346" y="1"/>
                  </a:cubicBezTo>
                  <a:cubicBezTo>
                    <a:pt x="477" y="215"/>
                    <a:pt x="1" y="774"/>
                    <a:pt x="775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8"/>
            <p:cNvSpPr/>
            <p:nvPr/>
          </p:nvSpPr>
          <p:spPr>
            <a:xfrm>
              <a:off x="2693175" y="4004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0" name="Google Shape;18300;p8"/>
            <p:cNvSpPr/>
            <p:nvPr/>
          </p:nvSpPr>
          <p:spPr>
            <a:xfrm>
              <a:off x="802175" y="4003900"/>
              <a:ext cx="10725" cy="4775"/>
            </a:xfrm>
            <a:custGeom>
              <a:avLst/>
              <a:gdLst/>
              <a:ahLst/>
              <a:cxnLst/>
              <a:rect l="l" t="t" r="r" b="b"/>
              <a:pathLst>
                <a:path w="429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1" name="Google Shape;18301;p8"/>
            <p:cNvSpPr/>
            <p:nvPr/>
          </p:nvSpPr>
          <p:spPr>
            <a:xfrm>
              <a:off x="3378100" y="39985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7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2" name="Google Shape;18302;p8"/>
            <p:cNvSpPr/>
            <p:nvPr/>
          </p:nvSpPr>
          <p:spPr>
            <a:xfrm>
              <a:off x="486650" y="39985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3" name="Google Shape;18303;p8"/>
            <p:cNvSpPr/>
            <p:nvPr/>
          </p:nvSpPr>
          <p:spPr>
            <a:xfrm>
              <a:off x="5002700" y="39955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31" y="144"/>
                  </a:moveTo>
                  <a:cubicBezTo>
                    <a:pt x="191" y="180"/>
                    <a:pt x="453" y="84"/>
                    <a:pt x="346" y="25"/>
                  </a:cubicBezTo>
                  <a:cubicBezTo>
                    <a:pt x="286" y="1"/>
                    <a:pt x="0" y="84"/>
                    <a:pt x="13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8"/>
            <p:cNvSpPr/>
            <p:nvPr/>
          </p:nvSpPr>
          <p:spPr>
            <a:xfrm>
              <a:off x="2896175" y="398692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55"/>
                  </a:moveTo>
                  <a:cubicBezTo>
                    <a:pt x="72" y="286"/>
                    <a:pt x="1" y="465"/>
                    <a:pt x="275" y="489"/>
                  </a:cubicBezTo>
                  <a:cubicBezTo>
                    <a:pt x="287" y="215"/>
                    <a:pt x="1120" y="334"/>
                    <a:pt x="1132" y="48"/>
                  </a:cubicBezTo>
                  <a:cubicBezTo>
                    <a:pt x="453" y="167"/>
                    <a:pt x="549" y="1"/>
                    <a:pt x="4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8"/>
            <p:cNvSpPr/>
            <p:nvPr/>
          </p:nvSpPr>
          <p:spPr>
            <a:xfrm>
              <a:off x="744125" y="3988125"/>
              <a:ext cx="25025" cy="11025"/>
            </a:xfrm>
            <a:custGeom>
              <a:avLst/>
              <a:gdLst/>
              <a:ahLst/>
              <a:cxnLst/>
              <a:rect l="l" t="t" r="r" b="b"/>
              <a:pathLst>
                <a:path w="1001" h="441" extrusionOk="0">
                  <a:moveTo>
                    <a:pt x="691" y="441"/>
                  </a:moveTo>
                  <a:cubicBezTo>
                    <a:pt x="751" y="298"/>
                    <a:pt x="1001" y="238"/>
                    <a:pt x="894" y="0"/>
                  </a:cubicBezTo>
                  <a:lnTo>
                    <a:pt x="24" y="0"/>
                  </a:lnTo>
                  <a:cubicBezTo>
                    <a:pt x="1" y="286"/>
                    <a:pt x="370" y="346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8"/>
            <p:cNvSpPr/>
            <p:nvPr/>
          </p:nvSpPr>
          <p:spPr>
            <a:xfrm>
              <a:off x="1978800" y="398692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5" y="191"/>
                    <a:pt x="96" y="1"/>
                    <a:pt x="1" y="251"/>
                  </a:cubicBezTo>
                  <a:cubicBezTo>
                    <a:pt x="215" y="275"/>
                    <a:pt x="251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8"/>
            <p:cNvSpPr/>
            <p:nvPr/>
          </p:nvSpPr>
          <p:spPr>
            <a:xfrm>
              <a:off x="1418925" y="39931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0" y="120"/>
                  </a:moveTo>
                  <a:cubicBezTo>
                    <a:pt x="167" y="96"/>
                    <a:pt x="441" y="120"/>
                    <a:pt x="441" y="1"/>
                  </a:cubicBezTo>
                  <a:cubicBezTo>
                    <a:pt x="262" y="36"/>
                    <a:pt x="0" y="25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8"/>
            <p:cNvSpPr/>
            <p:nvPr/>
          </p:nvSpPr>
          <p:spPr>
            <a:xfrm>
              <a:off x="445275" y="3986325"/>
              <a:ext cx="7175" cy="11350"/>
            </a:xfrm>
            <a:custGeom>
              <a:avLst/>
              <a:gdLst/>
              <a:ahLst/>
              <a:cxnLst/>
              <a:rect l="l" t="t" r="r" b="b"/>
              <a:pathLst>
                <a:path w="287" h="454" extrusionOk="0">
                  <a:moveTo>
                    <a:pt x="36" y="179"/>
                  </a:moveTo>
                  <a:cubicBezTo>
                    <a:pt x="1" y="299"/>
                    <a:pt x="203" y="453"/>
                    <a:pt x="263" y="275"/>
                  </a:cubicBezTo>
                  <a:cubicBezTo>
                    <a:pt x="287" y="179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8"/>
            <p:cNvSpPr/>
            <p:nvPr/>
          </p:nvSpPr>
          <p:spPr>
            <a:xfrm>
              <a:off x="2807175" y="39899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32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8"/>
            <p:cNvSpPr/>
            <p:nvPr/>
          </p:nvSpPr>
          <p:spPr>
            <a:xfrm>
              <a:off x="6193025" y="39869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1"/>
                    <a:pt x="0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1" name="Google Shape;18311;p8"/>
            <p:cNvSpPr/>
            <p:nvPr/>
          </p:nvSpPr>
          <p:spPr>
            <a:xfrm>
              <a:off x="4473750" y="3981275"/>
              <a:ext cx="25050" cy="10150"/>
            </a:xfrm>
            <a:custGeom>
              <a:avLst/>
              <a:gdLst/>
              <a:ahLst/>
              <a:cxnLst/>
              <a:rect l="l" t="t" r="r" b="b"/>
              <a:pathLst>
                <a:path w="1002" h="406" extrusionOk="0">
                  <a:moveTo>
                    <a:pt x="846" y="274"/>
                  </a:moveTo>
                  <a:cubicBezTo>
                    <a:pt x="1001" y="0"/>
                    <a:pt x="1" y="36"/>
                    <a:pt x="191" y="274"/>
                  </a:cubicBezTo>
                  <a:cubicBezTo>
                    <a:pt x="275" y="358"/>
                    <a:pt x="775" y="405"/>
                    <a:pt x="846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8"/>
            <p:cNvSpPr/>
            <p:nvPr/>
          </p:nvSpPr>
          <p:spPr>
            <a:xfrm>
              <a:off x="4418100" y="3973525"/>
              <a:ext cx="19075" cy="17300"/>
            </a:xfrm>
            <a:custGeom>
              <a:avLst/>
              <a:gdLst/>
              <a:ahLst/>
              <a:cxnLst/>
              <a:rect l="l" t="t" r="r" b="b"/>
              <a:pathLst>
                <a:path w="763" h="692" extrusionOk="0">
                  <a:moveTo>
                    <a:pt x="465" y="691"/>
                  </a:moveTo>
                  <a:cubicBezTo>
                    <a:pt x="381" y="477"/>
                    <a:pt x="762" y="1"/>
                    <a:pt x="36" y="120"/>
                  </a:cubicBezTo>
                  <a:cubicBezTo>
                    <a:pt x="0" y="406"/>
                    <a:pt x="0" y="668"/>
                    <a:pt x="465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8"/>
            <p:cNvSpPr/>
            <p:nvPr/>
          </p:nvSpPr>
          <p:spPr>
            <a:xfrm>
              <a:off x="6301675" y="3981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8"/>
            <p:cNvSpPr/>
            <p:nvPr/>
          </p:nvSpPr>
          <p:spPr>
            <a:xfrm>
              <a:off x="7111900" y="3975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3"/>
                    <a:pt x="310" y="24"/>
                  </a:cubicBezTo>
                  <a:cubicBezTo>
                    <a:pt x="262" y="0"/>
                    <a:pt x="0" y="83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8"/>
            <p:cNvSpPr/>
            <p:nvPr/>
          </p:nvSpPr>
          <p:spPr>
            <a:xfrm>
              <a:off x="5856375" y="39732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68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8"/>
            <p:cNvSpPr/>
            <p:nvPr/>
          </p:nvSpPr>
          <p:spPr>
            <a:xfrm>
              <a:off x="1464750" y="39732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8"/>
            <p:cNvSpPr/>
            <p:nvPr/>
          </p:nvSpPr>
          <p:spPr>
            <a:xfrm>
              <a:off x="3739750" y="396460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7" y="36"/>
                  </a:moveTo>
                  <a:cubicBezTo>
                    <a:pt x="369" y="1"/>
                    <a:pt x="48" y="60"/>
                    <a:pt x="0" y="251"/>
                  </a:cubicBezTo>
                  <a:cubicBezTo>
                    <a:pt x="417" y="227"/>
                    <a:pt x="476" y="394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8" name="Google Shape;18318;p8"/>
            <p:cNvSpPr/>
            <p:nvPr/>
          </p:nvSpPr>
          <p:spPr>
            <a:xfrm>
              <a:off x="3386125" y="39675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24" y="132"/>
                  </a:cubicBezTo>
                  <a:cubicBezTo>
                    <a:pt x="1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9" name="Google Shape;18319;p8"/>
            <p:cNvSpPr/>
            <p:nvPr/>
          </p:nvSpPr>
          <p:spPr>
            <a:xfrm>
              <a:off x="1503150" y="3970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80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0" name="Google Shape;18320;p8"/>
            <p:cNvSpPr/>
            <p:nvPr/>
          </p:nvSpPr>
          <p:spPr>
            <a:xfrm>
              <a:off x="658100" y="3961625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1" y="489"/>
                  </a:moveTo>
                  <a:cubicBezTo>
                    <a:pt x="382" y="513"/>
                    <a:pt x="679" y="465"/>
                    <a:pt x="870" y="370"/>
                  </a:cubicBezTo>
                  <a:cubicBezTo>
                    <a:pt x="941" y="72"/>
                    <a:pt x="572" y="1"/>
                    <a:pt x="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8"/>
            <p:cNvSpPr/>
            <p:nvPr/>
          </p:nvSpPr>
          <p:spPr>
            <a:xfrm>
              <a:off x="7293750" y="39649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1" y="143"/>
                  </a:cubicBezTo>
                  <a:cubicBezTo>
                    <a:pt x="1" y="203"/>
                    <a:pt x="179" y="263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2" name="Google Shape;18322;p8"/>
            <p:cNvSpPr/>
            <p:nvPr/>
          </p:nvSpPr>
          <p:spPr>
            <a:xfrm>
              <a:off x="2880700" y="3959850"/>
              <a:ext cx="32775" cy="14000"/>
            </a:xfrm>
            <a:custGeom>
              <a:avLst/>
              <a:gdLst/>
              <a:ahLst/>
              <a:cxnLst/>
              <a:rect l="l" t="t" r="r" b="b"/>
              <a:pathLst>
                <a:path w="1311" h="560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9" y="191"/>
                    <a:pt x="179" y="345"/>
                    <a:pt x="1" y="441"/>
                  </a:cubicBezTo>
                  <a:cubicBezTo>
                    <a:pt x="953" y="560"/>
                    <a:pt x="977" y="203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8"/>
            <p:cNvSpPr/>
            <p:nvPr/>
          </p:nvSpPr>
          <p:spPr>
            <a:xfrm>
              <a:off x="1804075" y="3965500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79" y="215"/>
                  </a:moveTo>
                  <a:lnTo>
                    <a:pt x="679" y="0"/>
                  </a:lnTo>
                  <a:lnTo>
                    <a:pt x="25" y="0"/>
                  </a:lnTo>
                  <a:cubicBezTo>
                    <a:pt x="1" y="203"/>
                    <a:pt x="239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8"/>
            <p:cNvSpPr/>
            <p:nvPr/>
          </p:nvSpPr>
          <p:spPr>
            <a:xfrm>
              <a:off x="1745750" y="3954175"/>
              <a:ext cx="35725" cy="14925"/>
            </a:xfrm>
            <a:custGeom>
              <a:avLst/>
              <a:gdLst/>
              <a:ahLst/>
              <a:cxnLst/>
              <a:rect l="l" t="t" r="r" b="b"/>
              <a:pathLst>
                <a:path w="1429" h="597" extrusionOk="0">
                  <a:moveTo>
                    <a:pt x="405" y="572"/>
                  </a:moveTo>
                  <a:cubicBezTo>
                    <a:pt x="1429" y="596"/>
                    <a:pt x="976" y="49"/>
                    <a:pt x="405" y="1"/>
                  </a:cubicBezTo>
                  <a:cubicBezTo>
                    <a:pt x="0" y="215"/>
                    <a:pt x="536" y="215"/>
                    <a:pt x="405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5" name="Google Shape;18325;p8"/>
            <p:cNvSpPr/>
            <p:nvPr/>
          </p:nvSpPr>
          <p:spPr>
            <a:xfrm>
              <a:off x="3846900" y="39568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62" y="143"/>
                    <a:pt x="0" y="143"/>
                    <a:pt x="60" y="345"/>
                  </a:cubicBezTo>
                  <a:lnTo>
                    <a:pt x="71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8"/>
            <p:cNvSpPr/>
            <p:nvPr/>
          </p:nvSpPr>
          <p:spPr>
            <a:xfrm>
              <a:off x="1674300" y="3962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8"/>
            <p:cNvSpPr/>
            <p:nvPr/>
          </p:nvSpPr>
          <p:spPr>
            <a:xfrm>
              <a:off x="1076900" y="3949725"/>
              <a:ext cx="15800" cy="14300"/>
            </a:xfrm>
            <a:custGeom>
              <a:avLst/>
              <a:gdLst/>
              <a:ahLst/>
              <a:cxnLst/>
              <a:rect l="l" t="t" r="r" b="b"/>
              <a:pathLst>
                <a:path w="632" h="572" extrusionOk="0">
                  <a:moveTo>
                    <a:pt x="418" y="512"/>
                  </a:moveTo>
                  <a:cubicBezTo>
                    <a:pt x="429" y="429"/>
                    <a:pt x="441" y="369"/>
                    <a:pt x="632" y="405"/>
                  </a:cubicBezTo>
                  <a:lnTo>
                    <a:pt x="632" y="179"/>
                  </a:lnTo>
                  <a:cubicBezTo>
                    <a:pt x="96" y="0"/>
                    <a:pt x="1" y="572"/>
                    <a:pt x="41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8" name="Google Shape;18328;p8"/>
            <p:cNvSpPr/>
            <p:nvPr/>
          </p:nvSpPr>
          <p:spPr>
            <a:xfrm>
              <a:off x="5763800" y="39559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8"/>
            <p:cNvSpPr/>
            <p:nvPr/>
          </p:nvSpPr>
          <p:spPr>
            <a:xfrm>
              <a:off x="5686125" y="3946450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6"/>
                  </a:moveTo>
                  <a:cubicBezTo>
                    <a:pt x="2048" y="0"/>
                    <a:pt x="0" y="381"/>
                    <a:pt x="1262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8"/>
            <p:cNvSpPr/>
            <p:nvPr/>
          </p:nvSpPr>
          <p:spPr>
            <a:xfrm>
              <a:off x="4820525" y="3951200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80"/>
                    <a:pt x="667" y="1"/>
                  </a:cubicBezTo>
                  <a:lnTo>
                    <a:pt x="239" y="1"/>
                  </a:lnTo>
                  <a:cubicBezTo>
                    <a:pt x="1" y="168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8"/>
            <p:cNvSpPr/>
            <p:nvPr/>
          </p:nvSpPr>
          <p:spPr>
            <a:xfrm>
              <a:off x="337525" y="395062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1" y="250"/>
                  </a:moveTo>
                  <a:cubicBezTo>
                    <a:pt x="227" y="250"/>
                    <a:pt x="251" y="333"/>
                    <a:pt x="429" y="369"/>
                  </a:cubicBezTo>
                  <a:cubicBezTo>
                    <a:pt x="1025" y="191"/>
                    <a:pt x="120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8"/>
            <p:cNvSpPr/>
            <p:nvPr/>
          </p:nvSpPr>
          <p:spPr>
            <a:xfrm>
              <a:off x="5905200" y="39536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8"/>
            <p:cNvSpPr/>
            <p:nvPr/>
          </p:nvSpPr>
          <p:spPr>
            <a:xfrm>
              <a:off x="4910725" y="39536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8"/>
            <p:cNvSpPr/>
            <p:nvPr/>
          </p:nvSpPr>
          <p:spPr>
            <a:xfrm>
              <a:off x="2209800" y="395360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1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55"/>
                    <a:pt x="429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8"/>
            <p:cNvSpPr/>
            <p:nvPr/>
          </p:nvSpPr>
          <p:spPr>
            <a:xfrm>
              <a:off x="5781375" y="394197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70"/>
                  </a:moveTo>
                  <a:cubicBezTo>
                    <a:pt x="1250" y="1"/>
                    <a:pt x="0" y="656"/>
                    <a:pt x="714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8"/>
            <p:cNvSpPr/>
            <p:nvPr/>
          </p:nvSpPr>
          <p:spPr>
            <a:xfrm>
              <a:off x="4071025" y="3947650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1" y="143"/>
                  </a:moveTo>
                  <a:cubicBezTo>
                    <a:pt x="441" y="24"/>
                    <a:pt x="48" y="0"/>
                    <a:pt x="1" y="143"/>
                  </a:cubicBezTo>
                  <a:cubicBezTo>
                    <a:pt x="251" y="143"/>
                    <a:pt x="334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8"/>
            <p:cNvSpPr/>
            <p:nvPr/>
          </p:nvSpPr>
          <p:spPr>
            <a:xfrm>
              <a:off x="3867425" y="39506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6" y="179"/>
                    <a:pt x="430" y="83"/>
                    <a:pt x="322" y="24"/>
                  </a:cubicBezTo>
                  <a:cubicBezTo>
                    <a:pt x="263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8"/>
            <p:cNvSpPr/>
            <p:nvPr/>
          </p:nvSpPr>
          <p:spPr>
            <a:xfrm>
              <a:off x="397350" y="39512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51" y="37"/>
                    <a:pt x="1" y="1"/>
                    <a:pt x="1" y="120"/>
                  </a:cubicBezTo>
                  <a:cubicBezTo>
                    <a:pt x="168" y="96"/>
                    <a:pt x="418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9" name="Google Shape;18339;p8"/>
            <p:cNvSpPr/>
            <p:nvPr/>
          </p:nvSpPr>
          <p:spPr>
            <a:xfrm>
              <a:off x="6005200" y="394257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203"/>
                    <a:pt x="751" y="179"/>
                    <a:pt x="691" y="1"/>
                  </a:cubicBezTo>
                  <a:lnTo>
                    <a:pt x="251" y="1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0" name="Google Shape;18340;p8"/>
            <p:cNvSpPr/>
            <p:nvPr/>
          </p:nvSpPr>
          <p:spPr>
            <a:xfrm>
              <a:off x="1937725" y="39479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8"/>
            <p:cNvSpPr/>
            <p:nvPr/>
          </p:nvSpPr>
          <p:spPr>
            <a:xfrm>
              <a:off x="1671625" y="39449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8"/>
            <p:cNvSpPr/>
            <p:nvPr/>
          </p:nvSpPr>
          <p:spPr>
            <a:xfrm>
              <a:off x="1391825" y="3941675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56"/>
                  </a:moveTo>
                  <a:cubicBezTo>
                    <a:pt x="191" y="180"/>
                    <a:pt x="96" y="1"/>
                    <a:pt x="1" y="156"/>
                  </a:cubicBezTo>
                  <a:cubicBezTo>
                    <a:pt x="1" y="275"/>
                    <a:pt x="382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3" name="Google Shape;18343;p8"/>
            <p:cNvSpPr/>
            <p:nvPr/>
          </p:nvSpPr>
          <p:spPr>
            <a:xfrm>
              <a:off x="3625450" y="39402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4" name="Google Shape;18344;p8"/>
            <p:cNvSpPr/>
            <p:nvPr/>
          </p:nvSpPr>
          <p:spPr>
            <a:xfrm>
              <a:off x="1446300" y="39402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8"/>
            <p:cNvSpPr/>
            <p:nvPr/>
          </p:nvSpPr>
          <p:spPr>
            <a:xfrm>
              <a:off x="6505575" y="3939600"/>
              <a:ext cx="16375" cy="3900"/>
            </a:xfrm>
            <a:custGeom>
              <a:avLst/>
              <a:gdLst/>
              <a:ahLst/>
              <a:cxnLst/>
              <a:rect l="l" t="t" r="r" b="b"/>
              <a:pathLst>
                <a:path w="655" h="156" extrusionOk="0">
                  <a:moveTo>
                    <a:pt x="655" y="24"/>
                  </a:moveTo>
                  <a:cubicBezTo>
                    <a:pt x="405" y="36"/>
                    <a:pt x="48" y="1"/>
                    <a:pt x="0" y="143"/>
                  </a:cubicBezTo>
                  <a:cubicBezTo>
                    <a:pt x="274" y="108"/>
                    <a:pt x="631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8"/>
            <p:cNvSpPr/>
            <p:nvPr/>
          </p:nvSpPr>
          <p:spPr>
            <a:xfrm>
              <a:off x="3772175" y="3936625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1" y="143"/>
                  </a:moveTo>
                  <a:cubicBezTo>
                    <a:pt x="1" y="203"/>
                    <a:pt x="180" y="274"/>
                    <a:pt x="203" y="143"/>
                  </a:cubicBezTo>
                  <a:cubicBezTo>
                    <a:pt x="215" y="84"/>
                    <a:pt x="37" y="1"/>
                    <a:pt x="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8"/>
            <p:cNvSpPr/>
            <p:nvPr/>
          </p:nvSpPr>
          <p:spPr>
            <a:xfrm>
              <a:off x="739675" y="3933050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67"/>
                  </a:moveTo>
                  <a:cubicBezTo>
                    <a:pt x="179" y="179"/>
                    <a:pt x="83" y="1"/>
                    <a:pt x="0" y="167"/>
                  </a:cubicBezTo>
                  <a:cubicBezTo>
                    <a:pt x="0" y="286"/>
                    <a:pt x="369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8"/>
            <p:cNvSpPr/>
            <p:nvPr/>
          </p:nvSpPr>
          <p:spPr>
            <a:xfrm>
              <a:off x="1174250" y="3931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50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8"/>
            <p:cNvSpPr/>
            <p:nvPr/>
          </p:nvSpPr>
          <p:spPr>
            <a:xfrm>
              <a:off x="3032800" y="39283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3" y="203"/>
                    <a:pt x="191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8"/>
            <p:cNvSpPr/>
            <p:nvPr/>
          </p:nvSpPr>
          <p:spPr>
            <a:xfrm>
              <a:off x="6190650" y="3925600"/>
              <a:ext cx="11025" cy="6575"/>
            </a:xfrm>
            <a:custGeom>
              <a:avLst/>
              <a:gdLst/>
              <a:ahLst/>
              <a:cxnLst/>
              <a:rect l="l" t="t" r="r" b="b"/>
              <a:pathLst>
                <a:path w="441" h="263" extrusionOk="0">
                  <a:moveTo>
                    <a:pt x="441" y="132"/>
                  </a:moveTo>
                  <a:cubicBezTo>
                    <a:pt x="393" y="1"/>
                    <a:pt x="203" y="61"/>
                    <a:pt x="12" y="132"/>
                  </a:cubicBezTo>
                  <a:cubicBezTo>
                    <a:pt x="0" y="239"/>
                    <a:pt x="381" y="263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8"/>
            <p:cNvSpPr/>
            <p:nvPr/>
          </p:nvSpPr>
          <p:spPr>
            <a:xfrm>
              <a:off x="3576625" y="3925900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8"/>
            <p:cNvSpPr/>
            <p:nvPr/>
          </p:nvSpPr>
          <p:spPr>
            <a:xfrm>
              <a:off x="2437800" y="392830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119" y="131"/>
                  </a:moveTo>
                  <a:cubicBezTo>
                    <a:pt x="179" y="155"/>
                    <a:pt x="453" y="72"/>
                    <a:pt x="345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8"/>
            <p:cNvSpPr/>
            <p:nvPr/>
          </p:nvSpPr>
          <p:spPr>
            <a:xfrm>
              <a:off x="2217825" y="39256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132"/>
                  </a:moveTo>
                  <a:cubicBezTo>
                    <a:pt x="0" y="191"/>
                    <a:pt x="179" y="263"/>
                    <a:pt x="215" y="132"/>
                  </a:cubicBezTo>
                  <a:cubicBezTo>
                    <a:pt x="215" y="72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8"/>
            <p:cNvSpPr/>
            <p:nvPr/>
          </p:nvSpPr>
          <p:spPr>
            <a:xfrm>
              <a:off x="1717750" y="3925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80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8"/>
            <p:cNvSpPr/>
            <p:nvPr/>
          </p:nvSpPr>
          <p:spPr>
            <a:xfrm>
              <a:off x="647400" y="3928875"/>
              <a:ext cx="10725" cy="3025"/>
            </a:xfrm>
            <a:custGeom>
              <a:avLst/>
              <a:gdLst/>
              <a:ahLst/>
              <a:cxnLst/>
              <a:rect l="l" t="t" r="r" b="b"/>
              <a:pathLst>
                <a:path w="429" h="121" extrusionOk="0">
                  <a:moveTo>
                    <a:pt x="429" y="1"/>
                  </a:moveTo>
                  <a:cubicBezTo>
                    <a:pt x="274" y="37"/>
                    <a:pt x="0" y="1"/>
                    <a:pt x="0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8"/>
            <p:cNvSpPr/>
            <p:nvPr/>
          </p:nvSpPr>
          <p:spPr>
            <a:xfrm>
              <a:off x="5506025" y="39199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39"/>
                    <a:pt x="370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8"/>
            <p:cNvSpPr/>
            <p:nvPr/>
          </p:nvSpPr>
          <p:spPr>
            <a:xfrm>
              <a:off x="5068475" y="39226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5" y="168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8"/>
            <p:cNvSpPr/>
            <p:nvPr/>
          </p:nvSpPr>
          <p:spPr>
            <a:xfrm>
              <a:off x="4185025" y="391787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0"/>
                  </a:moveTo>
                  <a:lnTo>
                    <a:pt x="227" y="0"/>
                  </a:lnTo>
                  <a:cubicBezTo>
                    <a:pt x="227" y="119"/>
                    <a:pt x="49" y="131"/>
                    <a:pt x="1" y="215"/>
                  </a:cubicBezTo>
                  <a:cubicBezTo>
                    <a:pt x="287" y="215"/>
                    <a:pt x="299" y="370"/>
                    <a:pt x="65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8"/>
            <p:cNvSpPr/>
            <p:nvPr/>
          </p:nvSpPr>
          <p:spPr>
            <a:xfrm>
              <a:off x="2427375" y="39172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24"/>
                  </a:cubicBezTo>
                  <a:cubicBezTo>
                    <a:pt x="417" y="36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8"/>
            <p:cNvSpPr/>
            <p:nvPr/>
          </p:nvSpPr>
          <p:spPr>
            <a:xfrm>
              <a:off x="5677175" y="39169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67"/>
                    <a:pt x="430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8"/>
            <p:cNvSpPr/>
            <p:nvPr/>
          </p:nvSpPr>
          <p:spPr>
            <a:xfrm>
              <a:off x="3764150" y="3906275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0"/>
                  </a:cubicBezTo>
                  <a:cubicBezTo>
                    <a:pt x="0" y="60"/>
                    <a:pt x="643" y="238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8"/>
            <p:cNvSpPr/>
            <p:nvPr/>
          </p:nvSpPr>
          <p:spPr>
            <a:xfrm>
              <a:off x="2214850" y="39169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67"/>
                    <a:pt x="453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8"/>
            <p:cNvSpPr/>
            <p:nvPr/>
          </p:nvSpPr>
          <p:spPr>
            <a:xfrm>
              <a:off x="1714775" y="39166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80" y="179"/>
                    <a:pt x="453" y="84"/>
                    <a:pt x="346" y="25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8"/>
            <p:cNvSpPr/>
            <p:nvPr/>
          </p:nvSpPr>
          <p:spPr>
            <a:xfrm>
              <a:off x="376825" y="3903875"/>
              <a:ext cx="36625" cy="19075"/>
            </a:xfrm>
            <a:custGeom>
              <a:avLst/>
              <a:gdLst/>
              <a:ahLst/>
              <a:cxnLst/>
              <a:rect l="l" t="t" r="r" b="b"/>
              <a:pathLst>
                <a:path w="1465" h="763" extrusionOk="0">
                  <a:moveTo>
                    <a:pt x="1465" y="441"/>
                  </a:moveTo>
                  <a:cubicBezTo>
                    <a:pt x="1048" y="394"/>
                    <a:pt x="1298" y="1"/>
                    <a:pt x="596" y="96"/>
                  </a:cubicBezTo>
                  <a:cubicBezTo>
                    <a:pt x="0" y="275"/>
                    <a:pt x="1131" y="763"/>
                    <a:pt x="146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8"/>
            <p:cNvSpPr/>
            <p:nvPr/>
          </p:nvSpPr>
          <p:spPr>
            <a:xfrm>
              <a:off x="7013950" y="39110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43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8"/>
            <p:cNvSpPr/>
            <p:nvPr/>
          </p:nvSpPr>
          <p:spPr>
            <a:xfrm>
              <a:off x="5837325" y="39119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07"/>
                  </a:cubicBezTo>
                  <a:cubicBezTo>
                    <a:pt x="167" y="84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7" name="Google Shape;18367;p8"/>
            <p:cNvSpPr/>
            <p:nvPr/>
          </p:nvSpPr>
          <p:spPr>
            <a:xfrm>
              <a:off x="3570375" y="3903575"/>
              <a:ext cx="17300" cy="6275"/>
            </a:xfrm>
            <a:custGeom>
              <a:avLst/>
              <a:gdLst/>
              <a:ahLst/>
              <a:cxnLst/>
              <a:rect l="l" t="t" r="r" b="b"/>
              <a:pathLst>
                <a:path w="692" h="251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8"/>
            <p:cNvSpPr/>
            <p:nvPr/>
          </p:nvSpPr>
          <p:spPr>
            <a:xfrm>
              <a:off x="2649725" y="3905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8"/>
            <p:cNvSpPr/>
            <p:nvPr/>
          </p:nvSpPr>
          <p:spPr>
            <a:xfrm>
              <a:off x="1334675" y="39053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8"/>
            <p:cNvSpPr/>
            <p:nvPr/>
          </p:nvSpPr>
          <p:spPr>
            <a:xfrm>
              <a:off x="443200" y="3905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1" name="Google Shape;18371;p8"/>
            <p:cNvSpPr/>
            <p:nvPr/>
          </p:nvSpPr>
          <p:spPr>
            <a:xfrm>
              <a:off x="3818325" y="39030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79" y="155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2" name="Google Shape;18372;p8"/>
            <p:cNvSpPr/>
            <p:nvPr/>
          </p:nvSpPr>
          <p:spPr>
            <a:xfrm>
              <a:off x="1935050" y="3897025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1" y="263"/>
                  </a:moveTo>
                  <a:cubicBezTo>
                    <a:pt x="298" y="418"/>
                    <a:pt x="810" y="418"/>
                    <a:pt x="882" y="144"/>
                  </a:cubicBezTo>
                  <a:cubicBezTo>
                    <a:pt x="584" y="1"/>
                    <a:pt x="60" y="1"/>
                    <a:pt x="1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3" name="Google Shape;18373;p8"/>
            <p:cNvSpPr/>
            <p:nvPr/>
          </p:nvSpPr>
          <p:spPr>
            <a:xfrm>
              <a:off x="6908300" y="38973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69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8"/>
            <p:cNvSpPr/>
            <p:nvPr/>
          </p:nvSpPr>
          <p:spPr>
            <a:xfrm>
              <a:off x="6359125" y="38973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8"/>
            <p:cNvSpPr/>
            <p:nvPr/>
          </p:nvSpPr>
          <p:spPr>
            <a:xfrm>
              <a:off x="3864750" y="38979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8"/>
            <p:cNvSpPr/>
            <p:nvPr/>
          </p:nvSpPr>
          <p:spPr>
            <a:xfrm>
              <a:off x="1334675" y="3899725"/>
              <a:ext cx="11050" cy="4775"/>
            </a:xfrm>
            <a:custGeom>
              <a:avLst/>
              <a:gdLst/>
              <a:ahLst/>
              <a:cxnLst/>
              <a:rect l="l" t="t" r="r" b="b"/>
              <a:pathLst>
                <a:path w="442" h="191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79" y="191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8"/>
            <p:cNvSpPr/>
            <p:nvPr/>
          </p:nvSpPr>
          <p:spPr>
            <a:xfrm>
              <a:off x="1309975" y="38979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8"/>
            <p:cNvSpPr/>
            <p:nvPr/>
          </p:nvSpPr>
          <p:spPr>
            <a:xfrm>
              <a:off x="378000" y="3899725"/>
              <a:ext cx="11350" cy="4775"/>
            </a:xfrm>
            <a:custGeom>
              <a:avLst/>
              <a:gdLst/>
              <a:ahLst/>
              <a:cxnLst/>
              <a:rect l="l" t="t" r="r" b="b"/>
              <a:pathLst>
                <a:path w="454" h="191" extrusionOk="0">
                  <a:moveTo>
                    <a:pt x="322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80" y="191"/>
                    <a:pt x="453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8"/>
            <p:cNvSpPr/>
            <p:nvPr/>
          </p:nvSpPr>
          <p:spPr>
            <a:xfrm>
              <a:off x="7027650" y="389137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70" y="370"/>
                  </a:moveTo>
                  <a:lnTo>
                    <a:pt x="870" y="25"/>
                  </a:lnTo>
                  <a:cubicBezTo>
                    <a:pt x="370" y="1"/>
                    <a:pt x="48" y="60"/>
                    <a:pt x="1" y="251"/>
                  </a:cubicBezTo>
                  <a:cubicBezTo>
                    <a:pt x="286" y="298"/>
                    <a:pt x="405" y="417"/>
                    <a:pt x="87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8"/>
            <p:cNvSpPr/>
            <p:nvPr/>
          </p:nvSpPr>
          <p:spPr>
            <a:xfrm>
              <a:off x="6532950" y="3894950"/>
              <a:ext cx="5375" cy="5975"/>
            </a:xfrm>
            <a:custGeom>
              <a:avLst/>
              <a:gdLst/>
              <a:ahLst/>
              <a:cxnLst/>
              <a:rect l="l" t="t" r="r" b="b"/>
              <a:pathLst>
                <a:path w="215" h="239" extrusionOk="0">
                  <a:moveTo>
                    <a:pt x="215" y="120"/>
                  </a:moveTo>
                  <a:cubicBezTo>
                    <a:pt x="215" y="60"/>
                    <a:pt x="36" y="1"/>
                    <a:pt x="0" y="120"/>
                  </a:cubicBezTo>
                  <a:cubicBezTo>
                    <a:pt x="0" y="179"/>
                    <a:pt x="179" y="239"/>
                    <a:pt x="21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8"/>
            <p:cNvSpPr/>
            <p:nvPr/>
          </p:nvSpPr>
          <p:spPr>
            <a:xfrm>
              <a:off x="6293625" y="3886625"/>
              <a:ext cx="23550" cy="14000"/>
            </a:xfrm>
            <a:custGeom>
              <a:avLst/>
              <a:gdLst/>
              <a:ahLst/>
              <a:cxnLst/>
              <a:rect l="l" t="t" r="r" b="b"/>
              <a:pathLst>
                <a:path w="942" h="560" extrusionOk="0">
                  <a:moveTo>
                    <a:pt x="227" y="560"/>
                  </a:moveTo>
                  <a:lnTo>
                    <a:pt x="656" y="560"/>
                  </a:lnTo>
                  <a:cubicBezTo>
                    <a:pt x="775" y="274"/>
                    <a:pt x="941" y="179"/>
                    <a:pt x="429" y="0"/>
                  </a:cubicBezTo>
                  <a:cubicBezTo>
                    <a:pt x="596" y="310"/>
                    <a:pt x="1" y="215"/>
                    <a:pt x="1" y="441"/>
                  </a:cubicBezTo>
                  <a:cubicBezTo>
                    <a:pt x="144" y="453"/>
                    <a:pt x="263" y="477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8"/>
            <p:cNvSpPr/>
            <p:nvPr/>
          </p:nvSpPr>
          <p:spPr>
            <a:xfrm>
              <a:off x="6239150" y="38916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8"/>
            <p:cNvSpPr/>
            <p:nvPr/>
          </p:nvSpPr>
          <p:spPr>
            <a:xfrm>
              <a:off x="3617400" y="3884525"/>
              <a:ext cx="46475" cy="13425"/>
            </a:xfrm>
            <a:custGeom>
              <a:avLst/>
              <a:gdLst/>
              <a:ahLst/>
              <a:cxnLst/>
              <a:rect l="l" t="t" r="r" b="b"/>
              <a:pathLst>
                <a:path w="1859" h="537" extrusionOk="0">
                  <a:moveTo>
                    <a:pt x="751" y="537"/>
                  </a:moveTo>
                  <a:cubicBezTo>
                    <a:pt x="1858" y="84"/>
                    <a:pt x="1" y="1"/>
                    <a:pt x="751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8"/>
            <p:cNvSpPr/>
            <p:nvPr/>
          </p:nvSpPr>
          <p:spPr>
            <a:xfrm>
              <a:off x="3886200" y="38919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8"/>
            <p:cNvSpPr/>
            <p:nvPr/>
          </p:nvSpPr>
          <p:spPr>
            <a:xfrm>
              <a:off x="3462625" y="38896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8"/>
            <p:cNvSpPr/>
            <p:nvPr/>
          </p:nvSpPr>
          <p:spPr>
            <a:xfrm>
              <a:off x="2658050" y="38887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15"/>
                    <a:pt x="179" y="274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8"/>
            <p:cNvSpPr/>
            <p:nvPr/>
          </p:nvSpPr>
          <p:spPr>
            <a:xfrm>
              <a:off x="1309975" y="38860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8"/>
            <p:cNvSpPr/>
            <p:nvPr/>
          </p:nvSpPr>
          <p:spPr>
            <a:xfrm>
              <a:off x="7179750" y="3877700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1" y="357"/>
                  </a:moveTo>
                  <a:cubicBezTo>
                    <a:pt x="882" y="750"/>
                    <a:pt x="513" y="0"/>
                    <a:pt x="1" y="35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8"/>
            <p:cNvSpPr/>
            <p:nvPr/>
          </p:nvSpPr>
          <p:spPr>
            <a:xfrm>
              <a:off x="5380725" y="388305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12" y="215"/>
                    <a:pt x="191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8"/>
            <p:cNvSpPr/>
            <p:nvPr/>
          </p:nvSpPr>
          <p:spPr>
            <a:xfrm>
              <a:off x="7155350" y="3883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108" y="143"/>
                  </a:moveTo>
                  <a:cubicBezTo>
                    <a:pt x="167" y="167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8"/>
            <p:cNvSpPr/>
            <p:nvPr/>
          </p:nvSpPr>
          <p:spPr>
            <a:xfrm>
              <a:off x="1970475" y="38830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67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8"/>
            <p:cNvSpPr/>
            <p:nvPr/>
          </p:nvSpPr>
          <p:spPr>
            <a:xfrm>
              <a:off x="1120075" y="3883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79" y="83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8"/>
            <p:cNvSpPr/>
            <p:nvPr/>
          </p:nvSpPr>
          <p:spPr>
            <a:xfrm>
              <a:off x="872425" y="38830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43"/>
                  </a:moveTo>
                  <a:cubicBezTo>
                    <a:pt x="179" y="167"/>
                    <a:pt x="453" y="84"/>
                    <a:pt x="334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8"/>
            <p:cNvSpPr/>
            <p:nvPr/>
          </p:nvSpPr>
          <p:spPr>
            <a:xfrm>
              <a:off x="7261300" y="3875300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1"/>
                  </a:moveTo>
                  <a:cubicBezTo>
                    <a:pt x="287" y="1"/>
                    <a:pt x="108" y="96"/>
                    <a:pt x="1" y="227"/>
                  </a:cubicBezTo>
                  <a:cubicBezTo>
                    <a:pt x="346" y="227"/>
                    <a:pt x="751" y="239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8"/>
            <p:cNvSpPr/>
            <p:nvPr/>
          </p:nvSpPr>
          <p:spPr>
            <a:xfrm>
              <a:off x="7166350" y="3875000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7" y="239"/>
                  </a:moveTo>
                  <a:cubicBezTo>
                    <a:pt x="537" y="120"/>
                    <a:pt x="715" y="108"/>
                    <a:pt x="763" y="13"/>
                  </a:cubicBezTo>
                  <a:cubicBezTo>
                    <a:pt x="418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8"/>
            <p:cNvSpPr/>
            <p:nvPr/>
          </p:nvSpPr>
          <p:spPr>
            <a:xfrm>
              <a:off x="2527375" y="3869650"/>
              <a:ext cx="11050" cy="11350"/>
            </a:xfrm>
            <a:custGeom>
              <a:avLst/>
              <a:gdLst/>
              <a:ahLst/>
              <a:cxnLst/>
              <a:rect l="l" t="t" r="r" b="b"/>
              <a:pathLst>
                <a:path w="442" h="454" extrusionOk="0">
                  <a:moveTo>
                    <a:pt x="442" y="1"/>
                  </a:moveTo>
                  <a:lnTo>
                    <a:pt x="1" y="1"/>
                  </a:lnTo>
                  <a:lnTo>
                    <a:pt x="1" y="453"/>
                  </a:lnTo>
                  <a:lnTo>
                    <a:pt x="442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8"/>
            <p:cNvSpPr/>
            <p:nvPr/>
          </p:nvSpPr>
          <p:spPr>
            <a:xfrm>
              <a:off x="5562875" y="38747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80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8"/>
            <p:cNvSpPr/>
            <p:nvPr/>
          </p:nvSpPr>
          <p:spPr>
            <a:xfrm>
              <a:off x="6734175" y="38726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67" y="84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8"/>
            <p:cNvSpPr/>
            <p:nvPr/>
          </p:nvSpPr>
          <p:spPr>
            <a:xfrm>
              <a:off x="5391725" y="3872325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3"/>
                  </a:moveTo>
                  <a:cubicBezTo>
                    <a:pt x="406" y="36"/>
                    <a:pt x="48" y="1"/>
                    <a:pt x="1" y="132"/>
                  </a:cubicBezTo>
                  <a:cubicBezTo>
                    <a:pt x="251" y="108"/>
                    <a:pt x="620" y="132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8"/>
            <p:cNvSpPr/>
            <p:nvPr/>
          </p:nvSpPr>
          <p:spPr>
            <a:xfrm>
              <a:off x="7222925" y="38663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24" y="191"/>
                    <a:pt x="179" y="274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8"/>
            <p:cNvSpPr/>
            <p:nvPr/>
          </p:nvSpPr>
          <p:spPr>
            <a:xfrm>
              <a:off x="7102950" y="3867275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80" y="215"/>
                  </a:moveTo>
                  <a:lnTo>
                    <a:pt x="680" y="0"/>
                  </a:lnTo>
                  <a:lnTo>
                    <a:pt x="25" y="0"/>
                  </a:lnTo>
                  <a:cubicBezTo>
                    <a:pt x="1" y="191"/>
                    <a:pt x="251" y="250"/>
                    <a:pt x="680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8"/>
            <p:cNvSpPr/>
            <p:nvPr/>
          </p:nvSpPr>
          <p:spPr>
            <a:xfrm>
              <a:off x="1346575" y="385327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6"/>
                  </a:moveTo>
                  <a:cubicBezTo>
                    <a:pt x="1156" y="1"/>
                    <a:pt x="1" y="620"/>
                    <a:pt x="941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8"/>
            <p:cNvSpPr/>
            <p:nvPr/>
          </p:nvSpPr>
          <p:spPr>
            <a:xfrm>
              <a:off x="6685050" y="3855675"/>
              <a:ext cx="23825" cy="11025"/>
            </a:xfrm>
            <a:custGeom>
              <a:avLst/>
              <a:gdLst/>
              <a:ahLst/>
              <a:cxnLst/>
              <a:rect l="l" t="t" r="r" b="b"/>
              <a:pathLst>
                <a:path w="953" h="441" extrusionOk="0">
                  <a:moveTo>
                    <a:pt x="655" y="0"/>
                  </a:moveTo>
                  <a:cubicBezTo>
                    <a:pt x="846" y="357"/>
                    <a:pt x="84" y="238"/>
                    <a:pt x="0" y="441"/>
                  </a:cubicBezTo>
                  <a:lnTo>
                    <a:pt x="858" y="441"/>
                  </a:lnTo>
                  <a:cubicBezTo>
                    <a:pt x="834" y="286"/>
                    <a:pt x="953" y="4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8"/>
            <p:cNvSpPr/>
            <p:nvPr/>
          </p:nvSpPr>
          <p:spPr>
            <a:xfrm>
              <a:off x="5402450" y="3864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79" y="84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8"/>
            <p:cNvSpPr/>
            <p:nvPr/>
          </p:nvSpPr>
          <p:spPr>
            <a:xfrm>
              <a:off x="4247550" y="38634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8"/>
            <p:cNvSpPr/>
            <p:nvPr/>
          </p:nvSpPr>
          <p:spPr>
            <a:xfrm>
              <a:off x="1930000" y="3858350"/>
              <a:ext cx="17875" cy="8350"/>
            </a:xfrm>
            <a:custGeom>
              <a:avLst/>
              <a:gdLst/>
              <a:ahLst/>
              <a:cxnLst/>
              <a:rect l="l" t="t" r="r" b="b"/>
              <a:pathLst>
                <a:path w="715" h="334" extrusionOk="0">
                  <a:moveTo>
                    <a:pt x="0" y="334"/>
                  </a:moveTo>
                  <a:lnTo>
                    <a:pt x="429" y="334"/>
                  </a:lnTo>
                  <a:cubicBezTo>
                    <a:pt x="441" y="191"/>
                    <a:pt x="715" y="191"/>
                    <a:pt x="6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8"/>
            <p:cNvSpPr/>
            <p:nvPr/>
          </p:nvSpPr>
          <p:spPr>
            <a:xfrm>
              <a:off x="7149700" y="38604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5"/>
                  </a:moveTo>
                  <a:cubicBezTo>
                    <a:pt x="179" y="179"/>
                    <a:pt x="453" y="96"/>
                    <a:pt x="345" y="36"/>
                  </a:cubicBezTo>
                  <a:cubicBezTo>
                    <a:pt x="274" y="1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8"/>
            <p:cNvSpPr/>
            <p:nvPr/>
          </p:nvSpPr>
          <p:spPr>
            <a:xfrm>
              <a:off x="5674500" y="385120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24"/>
                  </a:moveTo>
                  <a:cubicBezTo>
                    <a:pt x="441" y="441"/>
                    <a:pt x="465" y="381"/>
                    <a:pt x="656" y="405"/>
                  </a:cubicBezTo>
                  <a:lnTo>
                    <a:pt x="656" y="179"/>
                  </a:lnTo>
                  <a:cubicBezTo>
                    <a:pt x="120" y="0"/>
                    <a:pt x="1" y="560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8"/>
            <p:cNvSpPr/>
            <p:nvPr/>
          </p:nvSpPr>
          <p:spPr>
            <a:xfrm>
              <a:off x="5043775" y="3858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3"/>
                    <a:pt x="0" y="226"/>
                  </a:cubicBezTo>
                  <a:cubicBezTo>
                    <a:pt x="346" y="202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8"/>
            <p:cNvSpPr/>
            <p:nvPr/>
          </p:nvSpPr>
          <p:spPr>
            <a:xfrm>
              <a:off x="6407925" y="3850000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1" y="120"/>
                  </a:moveTo>
                  <a:lnTo>
                    <a:pt x="1" y="346"/>
                  </a:lnTo>
                  <a:cubicBezTo>
                    <a:pt x="394" y="715"/>
                    <a:pt x="1072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8"/>
            <p:cNvSpPr/>
            <p:nvPr/>
          </p:nvSpPr>
          <p:spPr>
            <a:xfrm>
              <a:off x="5372675" y="38577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8"/>
            <p:cNvSpPr/>
            <p:nvPr/>
          </p:nvSpPr>
          <p:spPr>
            <a:xfrm>
              <a:off x="3650150" y="3838400"/>
              <a:ext cx="29775" cy="28000"/>
            </a:xfrm>
            <a:custGeom>
              <a:avLst/>
              <a:gdLst/>
              <a:ahLst/>
              <a:cxnLst/>
              <a:rect l="l" t="t" r="r" b="b"/>
              <a:pathLst>
                <a:path w="1191" h="1120" extrusionOk="0">
                  <a:moveTo>
                    <a:pt x="1191" y="691"/>
                  </a:moveTo>
                  <a:lnTo>
                    <a:pt x="1191" y="465"/>
                  </a:lnTo>
                  <a:cubicBezTo>
                    <a:pt x="310" y="0"/>
                    <a:pt x="0" y="1120"/>
                    <a:pt x="119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8"/>
            <p:cNvSpPr/>
            <p:nvPr/>
          </p:nvSpPr>
          <p:spPr>
            <a:xfrm>
              <a:off x="7368475" y="3847025"/>
              <a:ext cx="17875" cy="8675"/>
            </a:xfrm>
            <a:custGeom>
              <a:avLst/>
              <a:gdLst/>
              <a:ahLst/>
              <a:cxnLst/>
              <a:rect l="l" t="t" r="r" b="b"/>
              <a:pathLst>
                <a:path w="715" h="347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74" y="156"/>
                    <a:pt x="0" y="167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8"/>
            <p:cNvSpPr/>
            <p:nvPr/>
          </p:nvSpPr>
          <p:spPr>
            <a:xfrm>
              <a:off x="255675" y="38497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12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8"/>
            <p:cNvSpPr/>
            <p:nvPr/>
          </p:nvSpPr>
          <p:spPr>
            <a:xfrm>
              <a:off x="7087175" y="38467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8"/>
            <p:cNvSpPr/>
            <p:nvPr/>
          </p:nvSpPr>
          <p:spPr>
            <a:xfrm>
              <a:off x="6810375" y="3839000"/>
              <a:ext cx="31275" cy="16975"/>
            </a:xfrm>
            <a:custGeom>
              <a:avLst/>
              <a:gdLst/>
              <a:ahLst/>
              <a:cxnLst/>
              <a:rect l="l" t="t" r="r" b="b"/>
              <a:pathLst>
                <a:path w="1251" h="679" extrusionOk="0">
                  <a:moveTo>
                    <a:pt x="1072" y="560"/>
                  </a:moveTo>
                  <a:cubicBezTo>
                    <a:pt x="1250" y="179"/>
                    <a:pt x="857" y="72"/>
                    <a:pt x="417" y="0"/>
                  </a:cubicBezTo>
                  <a:cubicBezTo>
                    <a:pt x="0" y="203"/>
                    <a:pt x="191" y="679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8"/>
            <p:cNvSpPr/>
            <p:nvPr/>
          </p:nvSpPr>
          <p:spPr>
            <a:xfrm>
              <a:off x="4714875" y="38494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2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8"/>
            <p:cNvSpPr/>
            <p:nvPr/>
          </p:nvSpPr>
          <p:spPr>
            <a:xfrm>
              <a:off x="791150" y="38494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96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8"/>
            <p:cNvSpPr/>
            <p:nvPr/>
          </p:nvSpPr>
          <p:spPr>
            <a:xfrm>
              <a:off x="7147000" y="38470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8" y="96"/>
                    <a:pt x="442" y="120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8"/>
            <p:cNvSpPr/>
            <p:nvPr/>
          </p:nvSpPr>
          <p:spPr>
            <a:xfrm>
              <a:off x="5299450" y="3824700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3"/>
                  </a:moveTo>
                  <a:cubicBezTo>
                    <a:pt x="1668" y="846"/>
                    <a:pt x="25" y="1"/>
                    <a:pt x="1" y="10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8"/>
            <p:cNvSpPr/>
            <p:nvPr/>
          </p:nvSpPr>
          <p:spPr>
            <a:xfrm>
              <a:off x="774775" y="38464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80"/>
                    <a:pt x="442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8"/>
            <p:cNvSpPr/>
            <p:nvPr/>
          </p:nvSpPr>
          <p:spPr>
            <a:xfrm>
              <a:off x="2782775" y="38384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20"/>
                  </a:moveTo>
                  <a:cubicBezTo>
                    <a:pt x="227" y="60"/>
                    <a:pt x="48" y="0"/>
                    <a:pt x="1" y="120"/>
                  </a:cubicBezTo>
                  <a:cubicBezTo>
                    <a:pt x="12" y="203"/>
                    <a:pt x="191" y="262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8"/>
            <p:cNvSpPr/>
            <p:nvPr/>
          </p:nvSpPr>
          <p:spPr>
            <a:xfrm>
              <a:off x="5739700" y="3833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429" y="345"/>
                  </a:lnTo>
                  <a:cubicBezTo>
                    <a:pt x="441" y="191"/>
                    <a:pt x="715" y="17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8"/>
            <p:cNvSpPr/>
            <p:nvPr/>
          </p:nvSpPr>
          <p:spPr>
            <a:xfrm>
              <a:off x="5489650" y="3833050"/>
              <a:ext cx="16400" cy="8050"/>
            </a:xfrm>
            <a:custGeom>
              <a:avLst/>
              <a:gdLst/>
              <a:ahLst/>
              <a:cxnLst/>
              <a:rect l="l" t="t" r="r" b="b"/>
              <a:pathLst>
                <a:path w="656" h="322" extrusionOk="0">
                  <a:moveTo>
                    <a:pt x="656" y="119"/>
                  </a:moveTo>
                  <a:cubicBezTo>
                    <a:pt x="430" y="119"/>
                    <a:pt x="394" y="24"/>
                    <a:pt x="215" y="0"/>
                  </a:cubicBezTo>
                  <a:cubicBezTo>
                    <a:pt x="215" y="119"/>
                    <a:pt x="37" y="131"/>
                    <a:pt x="1" y="214"/>
                  </a:cubicBezTo>
                  <a:cubicBezTo>
                    <a:pt x="215" y="214"/>
                    <a:pt x="251" y="310"/>
                    <a:pt x="430" y="322"/>
                  </a:cubicBezTo>
                  <a:cubicBezTo>
                    <a:pt x="430" y="238"/>
                    <a:pt x="608" y="203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8"/>
            <p:cNvSpPr/>
            <p:nvPr/>
          </p:nvSpPr>
          <p:spPr>
            <a:xfrm>
              <a:off x="3095325" y="38381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19" y="132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8"/>
            <p:cNvSpPr/>
            <p:nvPr/>
          </p:nvSpPr>
          <p:spPr>
            <a:xfrm>
              <a:off x="1989525" y="3835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8"/>
            <p:cNvSpPr/>
            <p:nvPr/>
          </p:nvSpPr>
          <p:spPr>
            <a:xfrm>
              <a:off x="6649925" y="3835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8"/>
            <p:cNvSpPr/>
            <p:nvPr/>
          </p:nvSpPr>
          <p:spPr>
            <a:xfrm>
              <a:off x="459575" y="38351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8"/>
            <p:cNvSpPr/>
            <p:nvPr/>
          </p:nvSpPr>
          <p:spPr>
            <a:xfrm>
              <a:off x="5612000" y="38324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8"/>
            <p:cNvSpPr/>
            <p:nvPr/>
          </p:nvSpPr>
          <p:spPr>
            <a:xfrm>
              <a:off x="5405425" y="38273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5" y="108"/>
                    <a:pt x="763" y="13"/>
                  </a:cubicBezTo>
                  <a:cubicBezTo>
                    <a:pt x="417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8"/>
            <p:cNvSpPr/>
            <p:nvPr/>
          </p:nvSpPr>
          <p:spPr>
            <a:xfrm>
              <a:off x="5000325" y="38241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12" y="132"/>
                  </a:cubicBezTo>
                  <a:cubicBezTo>
                    <a:pt x="0" y="203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8"/>
            <p:cNvSpPr/>
            <p:nvPr/>
          </p:nvSpPr>
          <p:spPr>
            <a:xfrm>
              <a:off x="4603550" y="382172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8"/>
            <p:cNvSpPr/>
            <p:nvPr/>
          </p:nvSpPr>
          <p:spPr>
            <a:xfrm>
              <a:off x="1927025" y="382410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19" y="132"/>
                  </a:moveTo>
                  <a:cubicBezTo>
                    <a:pt x="179" y="156"/>
                    <a:pt x="441" y="72"/>
                    <a:pt x="345" y="13"/>
                  </a:cubicBezTo>
                  <a:cubicBezTo>
                    <a:pt x="262" y="1"/>
                    <a:pt x="0" y="84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8"/>
            <p:cNvSpPr/>
            <p:nvPr/>
          </p:nvSpPr>
          <p:spPr>
            <a:xfrm>
              <a:off x="684600" y="381905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8"/>
            <p:cNvSpPr/>
            <p:nvPr/>
          </p:nvSpPr>
          <p:spPr>
            <a:xfrm>
              <a:off x="4366900" y="38154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8"/>
            <p:cNvSpPr/>
            <p:nvPr/>
          </p:nvSpPr>
          <p:spPr>
            <a:xfrm>
              <a:off x="1802600" y="381102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96" y="203"/>
                  </a:moveTo>
                  <a:cubicBezTo>
                    <a:pt x="381" y="203"/>
                    <a:pt x="393" y="357"/>
                    <a:pt x="750" y="322"/>
                  </a:cubicBezTo>
                  <a:cubicBezTo>
                    <a:pt x="1072" y="48"/>
                    <a:pt x="0" y="0"/>
                    <a:pt x="96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8"/>
            <p:cNvSpPr/>
            <p:nvPr/>
          </p:nvSpPr>
          <p:spPr>
            <a:xfrm>
              <a:off x="3932325" y="3812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34" y="12"/>
                  </a:cubicBezTo>
                  <a:cubicBezTo>
                    <a:pt x="274" y="1"/>
                    <a:pt x="0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8" name="Google Shape;18438;p8"/>
            <p:cNvSpPr/>
            <p:nvPr/>
          </p:nvSpPr>
          <p:spPr>
            <a:xfrm>
              <a:off x="3440600" y="381012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9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9" name="Google Shape;18439;p8"/>
            <p:cNvSpPr/>
            <p:nvPr/>
          </p:nvSpPr>
          <p:spPr>
            <a:xfrm>
              <a:off x="1212650" y="3810725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5"/>
                  </a:cubicBezTo>
                  <a:cubicBezTo>
                    <a:pt x="167" y="84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8"/>
            <p:cNvSpPr/>
            <p:nvPr/>
          </p:nvSpPr>
          <p:spPr>
            <a:xfrm>
              <a:off x="800375" y="3802375"/>
              <a:ext cx="21475" cy="11350"/>
            </a:xfrm>
            <a:custGeom>
              <a:avLst/>
              <a:gdLst/>
              <a:ahLst/>
              <a:cxnLst/>
              <a:rect l="l" t="t" r="r" b="b"/>
              <a:pathLst>
                <a:path w="859" h="454" extrusionOk="0">
                  <a:moveTo>
                    <a:pt x="608" y="453"/>
                  </a:moveTo>
                  <a:cubicBezTo>
                    <a:pt x="739" y="453"/>
                    <a:pt x="858" y="429"/>
                    <a:pt x="822" y="346"/>
                  </a:cubicBezTo>
                  <a:cubicBezTo>
                    <a:pt x="453" y="346"/>
                    <a:pt x="691" y="25"/>
                    <a:pt x="382" y="1"/>
                  </a:cubicBezTo>
                  <a:cubicBezTo>
                    <a:pt x="1" y="227"/>
                    <a:pt x="549" y="227"/>
                    <a:pt x="15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1" name="Google Shape;18441;p8"/>
            <p:cNvSpPr/>
            <p:nvPr/>
          </p:nvSpPr>
          <p:spPr>
            <a:xfrm>
              <a:off x="3761175" y="3804775"/>
              <a:ext cx="11025" cy="7450"/>
            </a:xfrm>
            <a:custGeom>
              <a:avLst/>
              <a:gdLst/>
              <a:ahLst/>
              <a:cxnLst/>
              <a:rect l="l" t="t" r="r" b="b"/>
              <a:pathLst>
                <a:path w="441" h="298" extrusionOk="0">
                  <a:moveTo>
                    <a:pt x="441" y="131"/>
                  </a:moveTo>
                  <a:cubicBezTo>
                    <a:pt x="441" y="12"/>
                    <a:pt x="48" y="0"/>
                    <a:pt x="0" y="131"/>
                  </a:cubicBezTo>
                  <a:cubicBezTo>
                    <a:pt x="262" y="119"/>
                    <a:pt x="346" y="298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8"/>
            <p:cNvSpPr/>
            <p:nvPr/>
          </p:nvSpPr>
          <p:spPr>
            <a:xfrm>
              <a:off x="889675" y="3799400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9" y="191"/>
                    <a:pt x="703" y="36"/>
                    <a:pt x="310" y="1"/>
                  </a:cubicBezTo>
                  <a:cubicBezTo>
                    <a:pt x="239" y="156"/>
                    <a:pt x="1" y="215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8"/>
            <p:cNvSpPr/>
            <p:nvPr/>
          </p:nvSpPr>
          <p:spPr>
            <a:xfrm>
              <a:off x="3846600" y="3794350"/>
              <a:ext cx="28900" cy="18175"/>
            </a:xfrm>
            <a:custGeom>
              <a:avLst/>
              <a:gdLst/>
              <a:ahLst/>
              <a:cxnLst/>
              <a:rect l="l" t="t" r="r" b="b"/>
              <a:pathLst>
                <a:path w="1156" h="727" extrusionOk="0">
                  <a:moveTo>
                    <a:pt x="1155" y="203"/>
                  </a:moveTo>
                  <a:cubicBezTo>
                    <a:pt x="453" y="274"/>
                    <a:pt x="489" y="0"/>
                    <a:pt x="72" y="203"/>
                  </a:cubicBezTo>
                  <a:cubicBezTo>
                    <a:pt x="0" y="727"/>
                    <a:pt x="1072" y="500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4" name="Google Shape;18444;p8"/>
            <p:cNvSpPr/>
            <p:nvPr/>
          </p:nvSpPr>
          <p:spPr>
            <a:xfrm>
              <a:off x="1157875" y="380180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8"/>
            <p:cNvSpPr/>
            <p:nvPr/>
          </p:nvSpPr>
          <p:spPr>
            <a:xfrm>
              <a:off x="4799400" y="37964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6" name="Google Shape;18446;p8"/>
            <p:cNvSpPr/>
            <p:nvPr/>
          </p:nvSpPr>
          <p:spPr>
            <a:xfrm>
              <a:off x="3923400" y="3796425"/>
              <a:ext cx="11925" cy="10150"/>
            </a:xfrm>
            <a:custGeom>
              <a:avLst/>
              <a:gdLst/>
              <a:ahLst/>
              <a:cxnLst/>
              <a:rect l="l" t="t" r="r" b="b"/>
              <a:pathLst>
                <a:path w="477" h="406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62" y="120"/>
                    <a:pt x="215" y="36"/>
                    <a:pt x="48" y="1"/>
                  </a:cubicBezTo>
                  <a:cubicBezTo>
                    <a:pt x="60" y="179"/>
                    <a:pt x="0" y="406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7" name="Google Shape;18447;p8"/>
            <p:cNvSpPr/>
            <p:nvPr/>
          </p:nvSpPr>
          <p:spPr>
            <a:xfrm>
              <a:off x="878075" y="3798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8"/>
            <p:cNvSpPr/>
            <p:nvPr/>
          </p:nvSpPr>
          <p:spPr>
            <a:xfrm>
              <a:off x="7174100" y="3793150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32"/>
                  </a:moveTo>
                  <a:cubicBezTo>
                    <a:pt x="393" y="1"/>
                    <a:pt x="203" y="60"/>
                    <a:pt x="0" y="132"/>
                  </a:cubicBezTo>
                  <a:cubicBezTo>
                    <a:pt x="12" y="251"/>
                    <a:pt x="393" y="286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8"/>
            <p:cNvSpPr/>
            <p:nvPr/>
          </p:nvSpPr>
          <p:spPr>
            <a:xfrm>
              <a:off x="7345550" y="37901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8"/>
            <p:cNvSpPr/>
            <p:nvPr/>
          </p:nvSpPr>
          <p:spPr>
            <a:xfrm>
              <a:off x="7280350" y="3790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1" name="Google Shape;18451;p8"/>
            <p:cNvSpPr/>
            <p:nvPr/>
          </p:nvSpPr>
          <p:spPr>
            <a:xfrm>
              <a:off x="7009800" y="3778875"/>
              <a:ext cx="17875" cy="11925"/>
            </a:xfrm>
            <a:custGeom>
              <a:avLst/>
              <a:gdLst/>
              <a:ahLst/>
              <a:cxnLst/>
              <a:rect l="l" t="t" r="r" b="b"/>
              <a:pathLst>
                <a:path w="715" h="477" extrusionOk="0">
                  <a:moveTo>
                    <a:pt x="715" y="476"/>
                  </a:moveTo>
                  <a:lnTo>
                    <a:pt x="715" y="36"/>
                  </a:lnTo>
                  <a:cubicBezTo>
                    <a:pt x="131" y="0"/>
                    <a:pt x="0" y="179"/>
                    <a:pt x="60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2" name="Google Shape;18452;p8"/>
            <p:cNvSpPr/>
            <p:nvPr/>
          </p:nvSpPr>
          <p:spPr>
            <a:xfrm>
              <a:off x="1595425" y="37875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3" name="Google Shape;18453;p8"/>
            <p:cNvSpPr/>
            <p:nvPr/>
          </p:nvSpPr>
          <p:spPr>
            <a:xfrm>
              <a:off x="1576375" y="3774100"/>
              <a:ext cx="18475" cy="13725"/>
            </a:xfrm>
            <a:custGeom>
              <a:avLst/>
              <a:gdLst/>
              <a:ahLst/>
              <a:cxnLst/>
              <a:rect l="l" t="t" r="r" b="b"/>
              <a:pathLst>
                <a:path w="739" h="549" extrusionOk="0">
                  <a:moveTo>
                    <a:pt x="1" y="108"/>
                  </a:moveTo>
                  <a:lnTo>
                    <a:pt x="1" y="548"/>
                  </a:lnTo>
                  <a:lnTo>
                    <a:pt x="655" y="548"/>
                  </a:lnTo>
                  <a:cubicBezTo>
                    <a:pt x="715" y="275"/>
                    <a:pt x="739" y="1"/>
                    <a:pt x="1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4" name="Google Shape;18454;p8"/>
            <p:cNvSpPr/>
            <p:nvPr/>
          </p:nvSpPr>
          <p:spPr>
            <a:xfrm>
              <a:off x="6609450" y="3774100"/>
              <a:ext cx="20850" cy="13425"/>
            </a:xfrm>
            <a:custGeom>
              <a:avLst/>
              <a:gdLst/>
              <a:ahLst/>
              <a:cxnLst/>
              <a:rect l="l" t="t" r="r" b="b"/>
              <a:pathLst>
                <a:path w="834" h="537" extrusionOk="0">
                  <a:moveTo>
                    <a:pt x="215" y="1"/>
                  </a:moveTo>
                  <a:cubicBezTo>
                    <a:pt x="227" y="191"/>
                    <a:pt x="167" y="358"/>
                    <a:pt x="0" y="453"/>
                  </a:cubicBezTo>
                  <a:cubicBezTo>
                    <a:pt x="727" y="537"/>
                    <a:pt x="834" y="13"/>
                    <a:pt x="2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8"/>
            <p:cNvSpPr/>
            <p:nvPr/>
          </p:nvSpPr>
          <p:spPr>
            <a:xfrm>
              <a:off x="3283125" y="377887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30" y="143"/>
                  </a:moveTo>
                  <a:cubicBezTo>
                    <a:pt x="430" y="24"/>
                    <a:pt x="60" y="0"/>
                    <a:pt x="1" y="143"/>
                  </a:cubicBezTo>
                  <a:cubicBezTo>
                    <a:pt x="239" y="143"/>
                    <a:pt x="334" y="298"/>
                    <a:pt x="43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8"/>
            <p:cNvSpPr/>
            <p:nvPr/>
          </p:nvSpPr>
          <p:spPr>
            <a:xfrm>
              <a:off x="1416225" y="37815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8"/>
            <p:cNvSpPr/>
            <p:nvPr/>
          </p:nvSpPr>
          <p:spPr>
            <a:xfrm>
              <a:off x="641425" y="37788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3"/>
                  </a:moveTo>
                  <a:cubicBezTo>
                    <a:pt x="227" y="84"/>
                    <a:pt x="49" y="0"/>
                    <a:pt x="1" y="143"/>
                  </a:cubicBezTo>
                  <a:cubicBezTo>
                    <a:pt x="13" y="215"/>
                    <a:pt x="191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8" name="Google Shape;18458;p8"/>
            <p:cNvSpPr/>
            <p:nvPr/>
          </p:nvSpPr>
          <p:spPr>
            <a:xfrm>
              <a:off x="413725" y="3775900"/>
              <a:ext cx="21750" cy="10125"/>
            </a:xfrm>
            <a:custGeom>
              <a:avLst/>
              <a:gdLst/>
              <a:ahLst/>
              <a:cxnLst/>
              <a:rect l="l" t="t" r="r" b="b"/>
              <a:pathLst>
                <a:path w="870" h="405" extrusionOk="0">
                  <a:moveTo>
                    <a:pt x="870" y="155"/>
                  </a:moveTo>
                  <a:cubicBezTo>
                    <a:pt x="572" y="0"/>
                    <a:pt x="60" y="0"/>
                    <a:pt x="1" y="262"/>
                  </a:cubicBezTo>
                  <a:cubicBezTo>
                    <a:pt x="286" y="405"/>
                    <a:pt x="810" y="405"/>
                    <a:pt x="87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9" name="Google Shape;18459;p8"/>
            <p:cNvSpPr/>
            <p:nvPr/>
          </p:nvSpPr>
          <p:spPr>
            <a:xfrm>
              <a:off x="3464700" y="376547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1" y="679"/>
                  </a:moveTo>
                  <a:cubicBezTo>
                    <a:pt x="1168" y="0"/>
                    <a:pt x="1" y="596"/>
                    <a:pt x="100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0" name="Google Shape;18460;p8"/>
            <p:cNvSpPr/>
            <p:nvPr/>
          </p:nvSpPr>
          <p:spPr>
            <a:xfrm>
              <a:off x="878975" y="377410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72" y="227"/>
                  </a:moveTo>
                  <a:cubicBezTo>
                    <a:pt x="357" y="227"/>
                    <a:pt x="369" y="370"/>
                    <a:pt x="726" y="334"/>
                  </a:cubicBezTo>
                  <a:cubicBezTo>
                    <a:pt x="1072" y="60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8"/>
            <p:cNvSpPr/>
            <p:nvPr/>
          </p:nvSpPr>
          <p:spPr>
            <a:xfrm>
              <a:off x="5693550" y="37759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8"/>
            <p:cNvSpPr/>
            <p:nvPr/>
          </p:nvSpPr>
          <p:spPr>
            <a:xfrm>
              <a:off x="4922025" y="376845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751" y="453"/>
                  </a:moveTo>
                  <a:cubicBezTo>
                    <a:pt x="810" y="191"/>
                    <a:pt x="691" y="24"/>
                    <a:pt x="322" y="1"/>
                  </a:cubicBezTo>
                  <a:cubicBezTo>
                    <a:pt x="239" y="155"/>
                    <a:pt x="1" y="215"/>
                    <a:pt x="9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8"/>
            <p:cNvSpPr/>
            <p:nvPr/>
          </p:nvSpPr>
          <p:spPr>
            <a:xfrm>
              <a:off x="2498525" y="376457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6" y="382"/>
                  </a:moveTo>
                  <a:cubicBezTo>
                    <a:pt x="1250" y="1"/>
                    <a:pt x="0" y="656"/>
                    <a:pt x="726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8"/>
            <p:cNvSpPr/>
            <p:nvPr/>
          </p:nvSpPr>
          <p:spPr>
            <a:xfrm>
              <a:off x="1918075" y="37654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6"/>
                    <a:pt x="49" y="0"/>
                  </a:cubicBezTo>
                  <a:cubicBezTo>
                    <a:pt x="60" y="179"/>
                    <a:pt x="1" y="393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8"/>
            <p:cNvSpPr/>
            <p:nvPr/>
          </p:nvSpPr>
          <p:spPr>
            <a:xfrm>
              <a:off x="1707050" y="37711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8"/>
            <p:cNvSpPr/>
            <p:nvPr/>
          </p:nvSpPr>
          <p:spPr>
            <a:xfrm>
              <a:off x="3356350" y="3767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67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8"/>
            <p:cNvSpPr/>
            <p:nvPr/>
          </p:nvSpPr>
          <p:spPr>
            <a:xfrm>
              <a:off x="834625" y="37678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67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8" name="Google Shape;18468;p8"/>
            <p:cNvSpPr/>
            <p:nvPr/>
          </p:nvSpPr>
          <p:spPr>
            <a:xfrm>
              <a:off x="5712300" y="3763100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9" name="Google Shape;18469;p8"/>
            <p:cNvSpPr/>
            <p:nvPr/>
          </p:nvSpPr>
          <p:spPr>
            <a:xfrm>
              <a:off x="2690800" y="376012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0" name="Google Shape;18470;p8"/>
            <p:cNvSpPr/>
            <p:nvPr/>
          </p:nvSpPr>
          <p:spPr>
            <a:xfrm>
              <a:off x="1846350" y="3757425"/>
              <a:ext cx="26825" cy="9275"/>
            </a:xfrm>
            <a:custGeom>
              <a:avLst/>
              <a:gdLst/>
              <a:ahLst/>
              <a:cxnLst/>
              <a:rect l="l" t="t" r="r" b="b"/>
              <a:pathLst>
                <a:path w="1073" h="371" extrusionOk="0">
                  <a:moveTo>
                    <a:pt x="72" y="227"/>
                  </a:moveTo>
                  <a:cubicBezTo>
                    <a:pt x="358" y="227"/>
                    <a:pt x="370" y="370"/>
                    <a:pt x="727" y="334"/>
                  </a:cubicBezTo>
                  <a:cubicBezTo>
                    <a:pt x="1072" y="49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8"/>
            <p:cNvSpPr/>
            <p:nvPr/>
          </p:nvSpPr>
          <p:spPr>
            <a:xfrm>
              <a:off x="2677100" y="37592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68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8"/>
            <p:cNvSpPr/>
            <p:nvPr/>
          </p:nvSpPr>
          <p:spPr>
            <a:xfrm>
              <a:off x="1957075" y="3760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3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3" name="Google Shape;18473;p8"/>
            <p:cNvSpPr/>
            <p:nvPr/>
          </p:nvSpPr>
          <p:spPr>
            <a:xfrm>
              <a:off x="1842475" y="4446800"/>
              <a:ext cx="40225" cy="16700"/>
            </a:xfrm>
            <a:custGeom>
              <a:avLst/>
              <a:gdLst/>
              <a:ahLst/>
              <a:cxnLst/>
              <a:rect l="l" t="t" r="r" b="b"/>
              <a:pathLst>
                <a:path w="1609" h="668" extrusionOk="0">
                  <a:moveTo>
                    <a:pt x="227" y="668"/>
                  </a:moveTo>
                  <a:cubicBezTo>
                    <a:pt x="1608" y="596"/>
                    <a:pt x="239" y="1"/>
                    <a:pt x="1" y="334"/>
                  </a:cubicBezTo>
                  <a:cubicBezTo>
                    <a:pt x="275" y="358"/>
                    <a:pt x="251" y="513"/>
                    <a:pt x="227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4" name="Google Shape;18474;p8"/>
            <p:cNvSpPr/>
            <p:nvPr/>
          </p:nvSpPr>
          <p:spPr>
            <a:xfrm>
              <a:off x="7125575" y="4148550"/>
              <a:ext cx="27125" cy="11050"/>
            </a:xfrm>
            <a:custGeom>
              <a:avLst/>
              <a:gdLst/>
              <a:ahLst/>
              <a:cxnLst/>
              <a:rect l="l" t="t" r="r" b="b"/>
              <a:pathLst>
                <a:path w="1085" h="442" extrusionOk="0">
                  <a:moveTo>
                    <a:pt x="1084" y="441"/>
                  </a:moveTo>
                  <a:cubicBezTo>
                    <a:pt x="1013" y="144"/>
                    <a:pt x="525" y="72"/>
                    <a:pt x="1" y="1"/>
                  </a:cubicBezTo>
                  <a:cubicBezTo>
                    <a:pt x="84" y="275"/>
                    <a:pt x="667" y="322"/>
                    <a:pt x="10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5" name="Google Shape;18475;p8"/>
            <p:cNvSpPr/>
            <p:nvPr/>
          </p:nvSpPr>
          <p:spPr>
            <a:xfrm>
              <a:off x="7380375" y="3914900"/>
              <a:ext cx="29500" cy="16700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239" y="560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191"/>
                    <a:pt x="0" y="143"/>
                    <a:pt x="23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6" name="Google Shape;18476;p8"/>
            <p:cNvSpPr/>
            <p:nvPr/>
          </p:nvSpPr>
          <p:spPr>
            <a:xfrm>
              <a:off x="858425" y="3840475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65" y="382"/>
                  </a:moveTo>
                  <a:cubicBezTo>
                    <a:pt x="548" y="191"/>
                    <a:pt x="739" y="418"/>
                    <a:pt x="1120" y="382"/>
                  </a:cubicBezTo>
                  <a:lnTo>
                    <a:pt x="1120" y="37"/>
                  </a:lnTo>
                  <a:cubicBezTo>
                    <a:pt x="703" y="1"/>
                    <a:pt x="1" y="358"/>
                    <a:pt x="465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7" name="Google Shape;18477;p8"/>
            <p:cNvSpPr/>
            <p:nvPr/>
          </p:nvSpPr>
          <p:spPr>
            <a:xfrm>
              <a:off x="837600" y="3774400"/>
              <a:ext cx="29775" cy="11625"/>
            </a:xfrm>
            <a:custGeom>
              <a:avLst/>
              <a:gdLst/>
              <a:ahLst/>
              <a:cxnLst/>
              <a:rect l="l" t="t" r="r" b="b"/>
              <a:pathLst>
                <a:path w="1191" h="465" extrusionOk="0">
                  <a:moveTo>
                    <a:pt x="1084" y="322"/>
                  </a:moveTo>
                  <a:cubicBezTo>
                    <a:pt x="655" y="322"/>
                    <a:pt x="798" y="1"/>
                    <a:pt x="203" y="96"/>
                  </a:cubicBezTo>
                  <a:cubicBezTo>
                    <a:pt x="0" y="382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8" name="Google Shape;18478;p8"/>
            <p:cNvSpPr/>
            <p:nvPr/>
          </p:nvSpPr>
          <p:spPr>
            <a:xfrm>
              <a:off x="7044325" y="5512700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44"/>
                  </a:moveTo>
                  <a:cubicBezTo>
                    <a:pt x="393" y="1"/>
                    <a:pt x="203" y="61"/>
                    <a:pt x="0" y="144"/>
                  </a:cubicBezTo>
                  <a:cubicBezTo>
                    <a:pt x="0" y="263"/>
                    <a:pt x="381" y="287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9" name="Google Shape;18479;p8"/>
            <p:cNvSpPr/>
            <p:nvPr/>
          </p:nvSpPr>
          <p:spPr>
            <a:xfrm>
              <a:off x="6568675" y="55154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55"/>
                  </a:moveTo>
                  <a:cubicBezTo>
                    <a:pt x="155" y="179"/>
                    <a:pt x="429" y="83"/>
                    <a:pt x="322" y="36"/>
                  </a:cubicBezTo>
                  <a:cubicBezTo>
                    <a:pt x="262" y="0"/>
                    <a:pt x="0" y="95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0" name="Google Shape;18480;p8"/>
            <p:cNvSpPr/>
            <p:nvPr/>
          </p:nvSpPr>
          <p:spPr>
            <a:xfrm>
              <a:off x="2760750" y="551360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191"/>
                    <a:pt x="251" y="263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1" name="Google Shape;18481;p8"/>
            <p:cNvSpPr/>
            <p:nvPr/>
          </p:nvSpPr>
          <p:spPr>
            <a:xfrm>
              <a:off x="288725" y="55136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95" y="84"/>
                    <a:pt x="0" y="227"/>
                  </a:cubicBezTo>
                  <a:cubicBezTo>
                    <a:pt x="345" y="203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2" name="Google Shape;18482;p8"/>
            <p:cNvSpPr/>
            <p:nvPr/>
          </p:nvSpPr>
          <p:spPr>
            <a:xfrm>
              <a:off x="2307425" y="55127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31" y="156"/>
                  </a:cubicBezTo>
                  <a:cubicBezTo>
                    <a:pt x="191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3" name="Google Shape;18483;p8"/>
            <p:cNvSpPr/>
            <p:nvPr/>
          </p:nvSpPr>
          <p:spPr>
            <a:xfrm>
              <a:off x="5639075" y="55097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80" y="180"/>
                    <a:pt x="453" y="96"/>
                    <a:pt x="346" y="37"/>
                  </a:cubicBezTo>
                  <a:cubicBezTo>
                    <a:pt x="275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4" name="Google Shape;18484;p8"/>
            <p:cNvSpPr/>
            <p:nvPr/>
          </p:nvSpPr>
          <p:spPr>
            <a:xfrm>
              <a:off x="4302300" y="5509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80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8"/>
            <p:cNvSpPr/>
            <p:nvPr/>
          </p:nvSpPr>
          <p:spPr>
            <a:xfrm>
              <a:off x="1641850" y="5496350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656" y="0"/>
                  </a:moveTo>
                  <a:cubicBezTo>
                    <a:pt x="465" y="203"/>
                    <a:pt x="144" y="334"/>
                    <a:pt x="1" y="572"/>
                  </a:cubicBezTo>
                  <a:cubicBezTo>
                    <a:pt x="453" y="572"/>
                    <a:pt x="127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8"/>
            <p:cNvSpPr/>
            <p:nvPr/>
          </p:nvSpPr>
          <p:spPr>
            <a:xfrm>
              <a:off x="1514475" y="5507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44"/>
                  </a:moveTo>
                  <a:cubicBezTo>
                    <a:pt x="155" y="167"/>
                    <a:pt x="429" y="84"/>
                    <a:pt x="321" y="25"/>
                  </a:cubicBezTo>
                  <a:cubicBezTo>
                    <a:pt x="262" y="1"/>
                    <a:pt x="0" y="84"/>
                    <a:pt x="9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7" name="Google Shape;18487;p8"/>
            <p:cNvSpPr/>
            <p:nvPr/>
          </p:nvSpPr>
          <p:spPr>
            <a:xfrm>
              <a:off x="1057850" y="55043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8" y="179"/>
                    <a:pt x="429" y="84"/>
                    <a:pt x="310" y="24"/>
                  </a:cubicBezTo>
                  <a:cubicBezTo>
                    <a:pt x="263" y="1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8" name="Google Shape;18488;p8"/>
            <p:cNvSpPr/>
            <p:nvPr/>
          </p:nvSpPr>
          <p:spPr>
            <a:xfrm>
              <a:off x="2356825" y="55017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96" y="131"/>
                  </a:moveTo>
                  <a:cubicBezTo>
                    <a:pt x="155" y="167"/>
                    <a:pt x="429" y="72"/>
                    <a:pt x="322" y="12"/>
                  </a:cubicBezTo>
                  <a:cubicBezTo>
                    <a:pt x="263" y="0"/>
                    <a:pt x="1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9" name="Google Shape;18489;p8"/>
            <p:cNvSpPr/>
            <p:nvPr/>
          </p:nvSpPr>
          <p:spPr>
            <a:xfrm>
              <a:off x="2462800" y="54963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0" name="Google Shape;18490;p8"/>
            <p:cNvSpPr/>
            <p:nvPr/>
          </p:nvSpPr>
          <p:spPr>
            <a:xfrm>
              <a:off x="5375650" y="54930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214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1" name="Google Shape;18491;p8"/>
            <p:cNvSpPr/>
            <p:nvPr/>
          </p:nvSpPr>
          <p:spPr>
            <a:xfrm>
              <a:off x="3533175" y="54930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214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2" name="Google Shape;18492;p8"/>
            <p:cNvSpPr/>
            <p:nvPr/>
          </p:nvSpPr>
          <p:spPr>
            <a:xfrm>
              <a:off x="622975" y="54957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3" name="Google Shape;18493;p8"/>
            <p:cNvSpPr/>
            <p:nvPr/>
          </p:nvSpPr>
          <p:spPr>
            <a:xfrm>
              <a:off x="4522575" y="548800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20"/>
                  </a:moveTo>
                  <a:cubicBezTo>
                    <a:pt x="429" y="120"/>
                    <a:pt x="405" y="25"/>
                    <a:pt x="227" y="1"/>
                  </a:cubicBezTo>
                  <a:cubicBezTo>
                    <a:pt x="227" y="120"/>
                    <a:pt x="48" y="132"/>
                    <a:pt x="1" y="215"/>
                  </a:cubicBezTo>
                  <a:cubicBezTo>
                    <a:pt x="227" y="215"/>
                    <a:pt x="251" y="310"/>
                    <a:pt x="429" y="334"/>
                  </a:cubicBezTo>
                  <a:cubicBezTo>
                    <a:pt x="429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4" name="Google Shape;18494;p8"/>
            <p:cNvSpPr/>
            <p:nvPr/>
          </p:nvSpPr>
          <p:spPr>
            <a:xfrm>
              <a:off x="4024300" y="5488000"/>
              <a:ext cx="26525" cy="15800"/>
            </a:xfrm>
            <a:custGeom>
              <a:avLst/>
              <a:gdLst/>
              <a:ahLst/>
              <a:cxnLst/>
              <a:rect l="l" t="t" r="r" b="b"/>
              <a:pathLst>
                <a:path w="1061" h="632" extrusionOk="0">
                  <a:moveTo>
                    <a:pt x="1013" y="239"/>
                  </a:moveTo>
                  <a:cubicBezTo>
                    <a:pt x="1060" y="156"/>
                    <a:pt x="691" y="1"/>
                    <a:pt x="584" y="13"/>
                  </a:cubicBezTo>
                  <a:cubicBezTo>
                    <a:pt x="1" y="96"/>
                    <a:pt x="715" y="632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5" name="Google Shape;18495;p8"/>
            <p:cNvSpPr/>
            <p:nvPr/>
          </p:nvSpPr>
          <p:spPr>
            <a:xfrm>
              <a:off x="528025" y="5479075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8" y="477"/>
                  </a:moveTo>
                  <a:cubicBezTo>
                    <a:pt x="1263" y="96"/>
                    <a:pt x="84" y="1"/>
                    <a:pt x="1" y="251"/>
                  </a:cubicBezTo>
                  <a:cubicBezTo>
                    <a:pt x="346" y="310"/>
                    <a:pt x="179" y="608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6" name="Google Shape;18496;p8"/>
            <p:cNvSpPr/>
            <p:nvPr/>
          </p:nvSpPr>
          <p:spPr>
            <a:xfrm>
              <a:off x="848600" y="5468075"/>
              <a:ext cx="39625" cy="18475"/>
            </a:xfrm>
            <a:custGeom>
              <a:avLst/>
              <a:gdLst/>
              <a:ahLst/>
              <a:cxnLst/>
              <a:rect l="l" t="t" r="r" b="b"/>
              <a:pathLst>
                <a:path w="1585" h="739" extrusionOk="0">
                  <a:moveTo>
                    <a:pt x="1299" y="691"/>
                  </a:moveTo>
                  <a:cubicBezTo>
                    <a:pt x="1477" y="560"/>
                    <a:pt x="1584" y="393"/>
                    <a:pt x="1525" y="119"/>
                  </a:cubicBezTo>
                  <a:cubicBezTo>
                    <a:pt x="810" y="179"/>
                    <a:pt x="513" y="48"/>
                    <a:pt x="1" y="0"/>
                  </a:cubicBezTo>
                  <a:cubicBezTo>
                    <a:pt x="263" y="333"/>
                    <a:pt x="346" y="738"/>
                    <a:pt x="1299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7" name="Google Shape;18497;p8"/>
            <p:cNvSpPr/>
            <p:nvPr/>
          </p:nvSpPr>
          <p:spPr>
            <a:xfrm>
              <a:off x="1138225" y="5465675"/>
              <a:ext cx="56875" cy="14325"/>
            </a:xfrm>
            <a:custGeom>
              <a:avLst/>
              <a:gdLst/>
              <a:ahLst/>
              <a:cxnLst/>
              <a:rect l="l" t="t" r="r" b="b"/>
              <a:pathLst>
                <a:path w="2275" h="573" extrusionOk="0">
                  <a:moveTo>
                    <a:pt x="798" y="560"/>
                  </a:moveTo>
                  <a:cubicBezTo>
                    <a:pt x="739" y="156"/>
                    <a:pt x="2275" y="572"/>
                    <a:pt x="1894" y="1"/>
                  </a:cubicBezTo>
                  <a:cubicBezTo>
                    <a:pt x="1274" y="60"/>
                    <a:pt x="763" y="156"/>
                    <a:pt x="143" y="215"/>
                  </a:cubicBezTo>
                  <a:cubicBezTo>
                    <a:pt x="1" y="537"/>
                    <a:pt x="608" y="441"/>
                    <a:pt x="79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8" name="Google Shape;18498;p8"/>
            <p:cNvSpPr/>
            <p:nvPr/>
          </p:nvSpPr>
          <p:spPr>
            <a:xfrm>
              <a:off x="5481625" y="54734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9" name="Google Shape;18499;p8"/>
            <p:cNvSpPr/>
            <p:nvPr/>
          </p:nvSpPr>
          <p:spPr>
            <a:xfrm>
              <a:off x="5419125" y="54686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0" y="215"/>
                  </a:moveTo>
                  <a:lnTo>
                    <a:pt x="441" y="215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0" name="Google Shape;18500;p8"/>
            <p:cNvSpPr/>
            <p:nvPr/>
          </p:nvSpPr>
          <p:spPr>
            <a:xfrm>
              <a:off x="4332375" y="54677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70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1" name="Google Shape;18501;p8"/>
            <p:cNvSpPr/>
            <p:nvPr/>
          </p:nvSpPr>
          <p:spPr>
            <a:xfrm>
              <a:off x="6521050" y="5457350"/>
              <a:ext cx="35150" cy="16700"/>
            </a:xfrm>
            <a:custGeom>
              <a:avLst/>
              <a:gdLst/>
              <a:ahLst/>
              <a:cxnLst/>
              <a:rect l="l" t="t" r="r" b="b"/>
              <a:pathLst>
                <a:path w="1406" h="668" extrusionOk="0">
                  <a:moveTo>
                    <a:pt x="715" y="0"/>
                  </a:moveTo>
                  <a:cubicBezTo>
                    <a:pt x="679" y="215"/>
                    <a:pt x="0" y="72"/>
                    <a:pt x="60" y="346"/>
                  </a:cubicBezTo>
                  <a:cubicBezTo>
                    <a:pt x="441" y="667"/>
                    <a:pt x="1405" y="167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2" name="Google Shape;18502;p8"/>
            <p:cNvSpPr/>
            <p:nvPr/>
          </p:nvSpPr>
          <p:spPr>
            <a:xfrm>
              <a:off x="5476275" y="54648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31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3" name="Google Shape;18503;p8"/>
            <p:cNvSpPr/>
            <p:nvPr/>
          </p:nvSpPr>
          <p:spPr>
            <a:xfrm>
              <a:off x="7364900" y="54600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4" name="Google Shape;18504;p8"/>
            <p:cNvSpPr/>
            <p:nvPr/>
          </p:nvSpPr>
          <p:spPr>
            <a:xfrm>
              <a:off x="4811600" y="5449900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393" y="632"/>
                  </a:moveTo>
                  <a:cubicBezTo>
                    <a:pt x="465" y="477"/>
                    <a:pt x="703" y="406"/>
                    <a:pt x="608" y="179"/>
                  </a:cubicBezTo>
                  <a:cubicBezTo>
                    <a:pt x="1" y="1"/>
                    <a:pt x="1" y="668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5" name="Google Shape;18505;p8"/>
            <p:cNvSpPr/>
            <p:nvPr/>
          </p:nvSpPr>
          <p:spPr>
            <a:xfrm>
              <a:off x="4470775" y="5459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68" y="179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6" name="Google Shape;18506;p8"/>
            <p:cNvSpPr/>
            <p:nvPr/>
          </p:nvSpPr>
          <p:spPr>
            <a:xfrm>
              <a:off x="2202350" y="5449900"/>
              <a:ext cx="37525" cy="17900"/>
            </a:xfrm>
            <a:custGeom>
              <a:avLst/>
              <a:gdLst/>
              <a:ahLst/>
              <a:cxnLst/>
              <a:rect l="l" t="t" r="r" b="b"/>
              <a:pathLst>
                <a:path w="1501" h="716" extrusionOk="0">
                  <a:moveTo>
                    <a:pt x="191" y="406"/>
                  </a:moveTo>
                  <a:cubicBezTo>
                    <a:pt x="536" y="715"/>
                    <a:pt x="1477" y="406"/>
                    <a:pt x="1501" y="179"/>
                  </a:cubicBezTo>
                  <a:cubicBezTo>
                    <a:pt x="1060" y="251"/>
                    <a:pt x="0" y="1"/>
                    <a:pt x="191" y="4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7" name="Google Shape;18507;p8"/>
            <p:cNvSpPr/>
            <p:nvPr/>
          </p:nvSpPr>
          <p:spPr>
            <a:xfrm>
              <a:off x="1336175" y="544485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8" y="500"/>
                  </a:moveTo>
                  <a:cubicBezTo>
                    <a:pt x="834" y="334"/>
                    <a:pt x="726" y="0"/>
                    <a:pt x="60" y="60"/>
                  </a:cubicBezTo>
                  <a:cubicBezTo>
                    <a:pt x="0" y="310"/>
                    <a:pt x="119" y="477"/>
                    <a:pt x="488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8" name="Google Shape;18508;p8"/>
            <p:cNvSpPr/>
            <p:nvPr/>
          </p:nvSpPr>
          <p:spPr>
            <a:xfrm>
              <a:off x="7215175" y="5450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36"/>
                  </a:cubicBezTo>
                  <a:cubicBezTo>
                    <a:pt x="274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9" name="Google Shape;18509;p8"/>
            <p:cNvSpPr/>
            <p:nvPr/>
          </p:nvSpPr>
          <p:spPr>
            <a:xfrm>
              <a:off x="7258625" y="54481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0" name="Google Shape;18510;p8"/>
            <p:cNvSpPr/>
            <p:nvPr/>
          </p:nvSpPr>
          <p:spPr>
            <a:xfrm>
              <a:off x="5652775" y="543830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536"/>
                  </a:moveTo>
                  <a:cubicBezTo>
                    <a:pt x="834" y="631"/>
                    <a:pt x="834" y="0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1" name="Google Shape;18511;p8"/>
            <p:cNvSpPr/>
            <p:nvPr/>
          </p:nvSpPr>
          <p:spPr>
            <a:xfrm>
              <a:off x="2266950" y="544515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60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2" name="Google Shape;18512;p8"/>
            <p:cNvSpPr/>
            <p:nvPr/>
          </p:nvSpPr>
          <p:spPr>
            <a:xfrm>
              <a:off x="882550" y="5429075"/>
              <a:ext cx="32750" cy="19375"/>
            </a:xfrm>
            <a:custGeom>
              <a:avLst/>
              <a:gdLst/>
              <a:ahLst/>
              <a:cxnLst/>
              <a:rect l="l" t="t" r="r" b="b"/>
              <a:pathLst>
                <a:path w="1310" h="775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67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3" name="Google Shape;18513;p8"/>
            <p:cNvSpPr/>
            <p:nvPr/>
          </p:nvSpPr>
          <p:spPr>
            <a:xfrm>
              <a:off x="5041700" y="54368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7"/>
                  </a:moveTo>
                  <a:cubicBezTo>
                    <a:pt x="262" y="1"/>
                    <a:pt x="0" y="96"/>
                    <a:pt x="95" y="144"/>
                  </a:cubicBezTo>
                  <a:cubicBezTo>
                    <a:pt x="155" y="168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8"/>
            <p:cNvSpPr/>
            <p:nvPr/>
          </p:nvSpPr>
          <p:spPr>
            <a:xfrm>
              <a:off x="4978300" y="5434725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15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03"/>
                    <a:pt x="238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8"/>
            <p:cNvSpPr/>
            <p:nvPr/>
          </p:nvSpPr>
          <p:spPr>
            <a:xfrm>
              <a:off x="1294500" y="5424600"/>
              <a:ext cx="16100" cy="14325"/>
            </a:xfrm>
            <a:custGeom>
              <a:avLst/>
              <a:gdLst/>
              <a:ahLst/>
              <a:cxnLst/>
              <a:rect l="l" t="t" r="r" b="b"/>
              <a:pathLst>
                <a:path w="644" h="573" extrusionOk="0">
                  <a:moveTo>
                    <a:pt x="429" y="525"/>
                  </a:moveTo>
                  <a:cubicBezTo>
                    <a:pt x="441" y="453"/>
                    <a:pt x="465" y="394"/>
                    <a:pt x="643" y="406"/>
                  </a:cubicBezTo>
                  <a:lnTo>
                    <a:pt x="643" y="179"/>
                  </a:lnTo>
                  <a:cubicBezTo>
                    <a:pt x="107" y="1"/>
                    <a:pt x="0" y="572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8"/>
            <p:cNvSpPr/>
            <p:nvPr/>
          </p:nvSpPr>
          <p:spPr>
            <a:xfrm>
              <a:off x="4340400" y="54314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55"/>
                    <a:pt x="441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8"/>
            <p:cNvSpPr/>
            <p:nvPr/>
          </p:nvSpPr>
          <p:spPr>
            <a:xfrm>
              <a:off x="265500" y="542610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727" y="346"/>
                  </a:moveTo>
                  <a:lnTo>
                    <a:pt x="727" y="0"/>
                  </a:lnTo>
                  <a:lnTo>
                    <a:pt x="286" y="0"/>
                  </a:lnTo>
                  <a:cubicBezTo>
                    <a:pt x="274" y="155"/>
                    <a:pt x="0" y="167"/>
                    <a:pt x="8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8"/>
            <p:cNvSpPr/>
            <p:nvPr/>
          </p:nvSpPr>
          <p:spPr>
            <a:xfrm>
              <a:off x="6853825" y="5425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8"/>
            <p:cNvSpPr/>
            <p:nvPr/>
          </p:nvSpPr>
          <p:spPr>
            <a:xfrm>
              <a:off x="4370175" y="5421025"/>
              <a:ext cx="18175" cy="13725"/>
            </a:xfrm>
            <a:custGeom>
              <a:avLst/>
              <a:gdLst/>
              <a:ahLst/>
              <a:cxnLst/>
              <a:rect l="l" t="t" r="r" b="b"/>
              <a:pathLst>
                <a:path w="727" h="549" extrusionOk="0">
                  <a:moveTo>
                    <a:pt x="667" y="441"/>
                  </a:moveTo>
                  <a:cubicBezTo>
                    <a:pt x="727" y="191"/>
                    <a:pt x="620" y="25"/>
                    <a:pt x="227" y="1"/>
                  </a:cubicBezTo>
                  <a:cubicBezTo>
                    <a:pt x="274" y="191"/>
                    <a:pt x="1" y="549"/>
                    <a:pt x="6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8"/>
            <p:cNvSpPr/>
            <p:nvPr/>
          </p:nvSpPr>
          <p:spPr>
            <a:xfrm>
              <a:off x="3330175" y="5409425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5"/>
                  </a:moveTo>
                  <a:cubicBezTo>
                    <a:pt x="1810" y="465"/>
                    <a:pt x="715" y="143"/>
                    <a:pt x="83" y="1"/>
                  </a:cubicBezTo>
                  <a:cubicBezTo>
                    <a:pt x="0" y="536"/>
                    <a:pt x="476" y="774"/>
                    <a:pt x="1167" y="9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8"/>
            <p:cNvSpPr/>
            <p:nvPr/>
          </p:nvSpPr>
          <p:spPr>
            <a:xfrm>
              <a:off x="6872875" y="542282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46" y="24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8"/>
            <p:cNvSpPr/>
            <p:nvPr/>
          </p:nvSpPr>
          <p:spPr>
            <a:xfrm>
              <a:off x="655725" y="542282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31"/>
                  </a:moveTo>
                  <a:cubicBezTo>
                    <a:pt x="155" y="167"/>
                    <a:pt x="429" y="72"/>
                    <a:pt x="322" y="24"/>
                  </a:cubicBezTo>
                  <a:cubicBezTo>
                    <a:pt x="262" y="0"/>
                    <a:pt x="0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8"/>
            <p:cNvSpPr/>
            <p:nvPr/>
          </p:nvSpPr>
          <p:spPr>
            <a:xfrm>
              <a:off x="4302300" y="54198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8"/>
            <p:cNvSpPr/>
            <p:nvPr/>
          </p:nvSpPr>
          <p:spPr>
            <a:xfrm>
              <a:off x="1506125" y="5410925"/>
              <a:ext cx="27700" cy="15500"/>
            </a:xfrm>
            <a:custGeom>
              <a:avLst/>
              <a:gdLst/>
              <a:ahLst/>
              <a:cxnLst/>
              <a:rect l="l" t="t" r="r" b="b"/>
              <a:pathLst>
                <a:path w="1108" h="620" extrusionOk="0">
                  <a:moveTo>
                    <a:pt x="882" y="500"/>
                  </a:moveTo>
                  <a:cubicBezTo>
                    <a:pt x="1108" y="214"/>
                    <a:pt x="155" y="0"/>
                    <a:pt x="1" y="274"/>
                  </a:cubicBezTo>
                  <a:cubicBezTo>
                    <a:pt x="346" y="322"/>
                    <a:pt x="191" y="619"/>
                    <a:pt x="882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8"/>
            <p:cNvSpPr/>
            <p:nvPr/>
          </p:nvSpPr>
          <p:spPr>
            <a:xfrm>
              <a:off x="454800" y="5417450"/>
              <a:ext cx="18775" cy="6000"/>
            </a:xfrm>
            <a:custGeom>
              <a:avLst/>
              <a:gdLst/>
              <a:ahLst/>
              <a:cxnLst/>
              <a:rect l="l" t="t" r="r" b="b"/>
              <a:pathLst>
                <a:path w="751" h="240" extrusionOk="0">
                  <a:moveTo>
                    <a:pt x="537" y="239"/>
                  </a:moveTo>
                  <a:cubicBezTo>
                    <a:pt x="537" y="120"/>
                    <a:pt x="715" y="108"/>
                    <a:pt x="751" y="13"/>
                  </a:cubicBezTo>
                  <a:cubicBezTo>
                    <a:pt x="417" y="37"/>
                    <a:pt x="1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8"/>
            <p:cNvSpPr/>
            <p:nvPr/>
          </p:nvSpPr>
          <p:spPr>
            <a:xfrm>
              <a:off x="2223475" y="541745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75" y="37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8"/>
            <p:cNvSpPr/>
            <p:nvPr/>
          </p:nvSpPr>
          <p:spPr>
            <a:xfrm>
              <a:off x="1726400" y="54171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4" y="24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67"/>
                    <a:pt x="429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8"/>
            <p:cNvSpPr/>
            <p:nvPr/>
          </p:nvSpPr>
          <p:spPr>
            <a:xfrm>
              <a:off x="5737025" y="54055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45" y="36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8"/>
            <p:cNvSpPr/>
            <p:nvPr/>
          </p:nvSpPr>
          <p:spPr>
            <a:xfrm>
              <a:off x="4544000" y="53981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07"/>
                  </a:moveTo>
                  <a:lnTo>
                    <a:pt x="1" y="333"/>
                  </a:lnTo>
                  <a:cubicBezTo>
                    <a:pt x="406" y="714"/>
                    <a:pt x="1072" y="0"/>
                    <a:pt x="1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8"/>
            <p:cNvSpPr/>
            <p:nvPr/>
          </p:nvSpPr>
          <p:spPr>
            <a:xfrm>
              <a:off x="3715325" y="54055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8"/>
            <p:cNvSpPr/>
            <p:nvPr/>
          </p:nvSpPr>
          <p:spPr>
            <a:xfrm>
              <a:off x="2168425" y="5400800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4" y="346"/>
                  </a:moveTo>
                  <a:cubicBezTo>
                    <a:pt x="441" y="191"/>
                    <a:pt x="572" y="84"/>
                    <a:pt x="691" y="0"/>
                  </a:cubicBezTo>
                  <a:lnTo>
                    <a:pt x="36" y="0"/>
                  </a:lnTo>
                  <a:cubicBezTo>
                    <a:pt x="48" y="179"/>
                    <a:pt x="0" y="405"/>
                    <a:pt x="46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8"/>
            <p:cNvSpPr/>
            <p:nvPr/>
          </p:nvSpPr>
          <p:spPr>
            <a:xfrm>
              <a:off x="4340400" y="54028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8"/>
            <p:cNvSpPr/>
            <p:nvPr/>
          </p:nvSpPr>
          <p:spPr>
            <a:xfrm>
              <a:off x="2625625" y="54002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48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8"/>
            <p:cNvSpPr/>
            <p:nvPr/>
          </p:nvSpPr>
          <p:spPr>
            <a:xfrm>
              <a:off x="2560725" y="54008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8"/>
            <p:cNvSpPr/>
            <p:nvPr/>
          </p:nvSpPr>
          <p:spPr>
            <a:xfrm>
              <a:off x="2190150" y="5397825"/>
              <a:ext cx="16975" cy="9250"/>
            </a:xfrm>
            <a:custGeom>
              <a:avLst/>
              <a:gdLst/>
              <a:ahLst/>
              <a:cxnLst/>
              <a:rect l="l" t="t" r="r" b="b"/>
              <a:pathLst>
                <a:path w="679" h="370" extrusionOk="0">
                  <a:moveTo>
                    <a:pt x="679" y="34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50"/>
                    <a:pt x="203" y="369"/>
                    <a:pt x="67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8"/>
            <p:cNvSpPr/>
            <p:nvPr/>
          </p:nvSpPr>
          <p:spPr>
            <a:xfrm>
              <a:off x="1701975" y="53975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8"/>
            <p:cNvSpPr/>
            <p:nvPr/>
          </p:nvSpPr>
          <p:spPr>
            <a:xfrm>
              <a:off x="7158325" y="53951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8"/>
            <p:cNvSpPr/>
            <p:nvPr/>
          </p:nvSpPr>
          <p:spPr>
            <a:xfrm>
              <a:off x="4628550" y="53918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4" y="36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8"/>
            <p:cNvSpPr/>
            <p:nvPr/>
          </p:nvSpPr>
          <p:spPr>
            <a:xfrm>
              <a:off x="2180025" y="538680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429" y="334"/>
                  </a:moveTo>
                  <a:cubicBezTo>
                    <a:pt x="429" y="215"/>
                    <a:pt x="608" y="203"/>
                    <a:pt x="655" y="120"/>
                  </a:cubicBezTo>
                  <a:cubicBezTo>
                    <a:pt x="429" y="120"/>
                    <a:pt x="393" y="24"/>
                    <a:pt x="227" y="1"/>
                  </a:cubicBezTo>
                  <a:cubicBezTo>
                    <a:pt x="227" y="120"/>
                    <a:pt x="36" y="132"/>
                    <a:pt x="0" y="215"/>
                  </a:cubicBezTo>
                  <a:cubicBezTo>
                    <a:pt x="227" y="239"/>
                    <a:pt x="262" y="322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8"/>
            <p:cNvSpPr/>
            <p:nvPr/>
          </p:nvSpPr>
          <p:spPr>
            <a:xfrm>
              <a:off x="1625500" y="5379950"/>
              <a:ext cx="23225" cy="17600"/>
            </a:xfrm>
            <a:custGeom>
              <a:avLst/>
              <a:gdLst/>
              <a:ahLst/>
              <a:cxnLst/>
              <a:rect l="l" t="t" r="r" b="b"/>
              <a:pathLst>
                <a:path w="929" h="704" extrusionOk="0">
                  <a:moveTo>
                    <a:pt x="881" y="608"/>
                  </a:moveTo>
                  <a:cubicBezTo>
                    <a:pt x="929" y="287"/>
                    <a:pt x="917" y="1"/>
                    <a:pt x="226" y="48"/>
                  </a:cubicBezTo>
                  <a:cubicBezTo>
                    <a:pt x="226" y="215"/>
                    <a:pt x="119" y="298"/>
                    <a:pt x="0" y="394"/>
                  </a:cubicBezTo>
                  <a:cubicBezTo>
                    <a:pt x="441" y="394"/>
                    <a:pt x="286" y="703"/>
                    <a:pt x="881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8"/>
            <p:cNvSpPr/>
            <p:nvPr/>
          </p:nvSpPr>
          <p:spPr>
            <a:xfrm>
              <a:off x="7155650" y="5388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8"/>
            <p:cNvSpPr/>
            <p:nvPr/>
          </p:nvSpPr>
          <p:spPr>
            <a:xfrm>
              <a:off x="6987175" y="5388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6"/>
                  </a:moveTo>
                  <a:cubicBezTo>
                    <a:pt x="167" y="180"/>
                    <a:pt x="429" y="84"/>
                    <a:pt x="322" y="37"/>
                  </a:cubicBezTo>
                  <a:cubicBezTo>
                    <a:pt x="262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8"/>
            <p:cNvSpPr/>
            <p:nvPr/>
          </p:nvSpPr>
          <p:spPr>
            <a:xfrm>
              <a:off x="4441025" y="5386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5" y="48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8"/>
            <p:cNvSpPr/>
            <p:nvPr/>
          </p:nvSpPr>
          <p:spPr>
            <a:xfrm>
              <a:off x="2729200" y="53769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3"/>
                  </a:moveTo>
                  <a:cubicBezTo>
                    <a:pt x="441" y="429"/>
                    <a:pt x="465" y="370"/>
                    <a:pt x="655" y="394"/>
                  </a:cubicBezTo>
                  <a:lnTo>
                    <a:pt x="655" y="167"/>
                  </a:lnTo>
                  <a:cubicBezTo>
                    <a:pt x="119" y="1"/>
                    <a:pt x="0" y="548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8"/>
            <p:cNvSpPr/>
            <p:nvPr/>
          </p:nvSpPr>
          <p:spPr>
            <a:xfrm>
              <a:off x="6560325" y="5384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79" y="84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8"/>
            <p:cNvSpPr/>
            <p:nvPr/>
          </p:nvSpPr>
          <p:spPr>
            <a:xfrm>
              <a:off x="4533300" y="5377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203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8"/>
            <p:cNvSpPr/>
            <p:nvPr/>
          </p:nvSpPr>
          <p:spPr>
            <a:xfrm>
              <a:off x="1346275" y="5375500"/>
              <a:ext cx="18500" cy="10725"/>
            </a:xfrm>
            <a:custGeom>
              <a:avLst/>
              <a:gdLst/>
              <a:ahLst/>
              <a:cxnLst/>
              <a:rect l="l" t="t" r="r" b="b"/>
              <a:pathLst>
                <a:path w="740" h="429" extrusionOk="0">
                  <a:moveTo>
                    <a:pt x="739" y="119"/>
                  </a:moveTo>
                  <a:cubicBezTo>
                    <a:pt x="442" y="119"/>
                    <a:pt x="263" y="60"/>
                    <a:pt x="84" y="0"/>
                  </a:cubicBezTo>
                  <a:cubicBezTo>
                    <a:pt x="1" y="357"/>
                    <a:pt x="680" y="429"/>
                    <a:pt x="739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8"/>
            <p:cNvSpPr/>
            <p:nvPr/>
          </p:nvSpPr>
          <p:spPr>
            <a:xfrm>
              <a:off x="3519775" y="537787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8"/>
            <p:cNvSpPr/>
            <p:nvPr/>
          </p:nvSpPr>
          <p:spPr>
            <a:xfrm>
              <a:off x="1401350" y="5359425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2"/>
                    <a:pt x="977" y="762"/>
                    <a:pt x="1584" y="643"/>
                  </a:cubicBezTo>
                  <a:cubicBezTo>
                    <a:pt x="1406" y="322"/>
                    <a:pt x="1227" y="0"/>
                    <a:pt x="274" y="84"/>
                  </a:cubicBezTo>
                  <a:cubicBezTo>
                    <a:pt x="96" y="215"/>
                    <a:pt x="1" y="393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8"/>
            <p:cNvSpPr/>
            <p:nvPr/>
          </p:nvSpPr>
          <p:spPr>
            <a:xfrm>
              <a:off x="1794250" y="5366575"/>
              <a:ext cx="5400" cy="6550"/>
            </a:xfrm>
            <a:custGeom>
              <a:avLst/>
              <a:gdLst/>
              <a:ahLst/>
              <a:cxnLst/>
              <a:rect l="l" t="t" r="r" b="b"/>
              <a:pathLst>
                <a:path w="216" h="262" extrusionOk="0">
                  <a:moveTo>
                    <a:pt x="215" y="131"/>
                  </a:moveTo>
                  <a:cubicBezTo>
                    <a:pt x="215" y="71"/>
                    <a:pt x="37" y="0"/>
                    <a:pt x="1" y="131"/>
                  </a:cubicBezTo>
                  <a:cubicBezTo>
                    <a:pt x="1" y="191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8"/>
            <p:cNvSpPr/>
            <p:nvPr/>
          </p:nvSpPr>
          <p:spPr>
            <a:xfrm>
              <a:off x="4038875" y="53668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63" y="37"/>
                    <a:pt x="1" y="1"/>
                    <a:pt x="1" y="120"/>
                  </a:cubicBezTo>
                  <a:cubicBezTo>
                    <a:pt x="168" y="96"/>
                    <a:pt x="430" y="120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8"/>
            <p:cNvSpPr/>
            <p:nvPr/>
          </p:nvSpPr>
          <p:spPr>
            <a:xfrm>
              <a:off x="1870150" y="5363575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3" y="215"/>
                    <a:pt x="180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8"/>
            <p:cNvSpPr/>
            <p:nvPr/>
          </p:nvSpPr>
          <p:spPr>
            <a:xfrm>
              <a:off x="1546600" y="536657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79" y="167"/>
                    <a:pt x="453" y="71"/>
                    <a:pt x="346" y="12"/>
                  </a:cubicBezTo>
                  <a:cubicBezTo>
                    <a:pt x="287" y="0"/>
                    <a:pt x="1" y="71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8"/>
            <p:cNvSpPr/>
            <p:nvPr/>
          </p:nvSpPr>
          <p:spPr>
            <a:xfrm>
              <a:off x="4168675" y="5358825"/>
              <a:ext cx="16675" cy="6575"/>
            </a:xfrm>
            <a:custGeom>
              <a:avLst/>
              <a:gdLst/>
              <a:ahLst/>
              <a:cxnLst/>
              <a:rect l="l" t="t" r="r" b="b"/>
              <a:pathLst>
                <a:path w="667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191"/>
                    <a:pt x="238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8"/>
            <p:cNvSpPr/>
            <p:nvPr/>
          </p:nvSpPr>
          <p:spPr>
            <a:xfrm>
              <a:off x="3337900" y="53615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51" y="24"/>
                    <a:pt x="1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8"/>
            <p:cNvSpPr/>
            <p:nvPr/>
          </p:nvSpPr>
          <p:spPr>
            <a:xfrm>
              <a:off x="1949050" y="5360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34" y="37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8"/>
            <p:cNvSpPr/>
            <p:nvPr/>
          </p:nvSpPr>
          <p:spPr>
            <a:xfrm>
              <a:off x="6935675" y="53588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20"/>
                  </a:cubicBezTo>
                  <a:cubicBezTo>
                    <a:pt x="167" y="84"/>
                    <a:pt x="417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8"/>
            <p:cNvSpPr/>
            <p:nvPr/>
          </p:nvSpPr>
          <p:spPr>
            <a:xfrm>
              <a:off x="4571100" y="53502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19"/>
                  </a:moveTo>
                  <a:cubicBezTo>
                    <a:pt x="227" y="60"/>
                    <a:pt x="48" y="0"/>
                    <a:pt x="0" y="119"/>
                  </a:cubicBezTo>
                  <a:cubicBezTo>
                    <a:pt x="0" y="179"/>
                    <a:pt x="191" y="238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8"/>
            <p:cNvSpPr/>
            <p:nvPr/>
          </p:nvSpPr>
          <p:spPr>
            <a:xfrm>
              <a:off x="1837725" y="53502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07"/>
                  </a:cubicBezTo>
                  <a:cubicBezTo>
                    <a:pt x="167" y="95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8"/>
            <p:cNvSpPr/>
            <p:nvPr/>
          </p:nvSpPr>
          <p:spPr>
            <a:xfrm>
              <a:off x="1381125" y="5346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8"/>
            <p:cNvSpPr/>
            <p:nvPr/>
          </p:nvSpPr>
          <p:spPr>
            <a:xfrm>
              <a:off x="3639125" y="53469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8"/>
            <p:cNvSpPr/>
            <p:nvPr/>
          </p:nvSpPr>
          <p:spPr>
            <a:xfrm>
              <a:off x="2163950" y="5337700"/>
              <a:ext cx="16100" cy="16675"/>
            </a:xfrm>
            <a:custGeom>
              <a:avLst/>
              <a:gdLst/>
              <a:ahLst/>
              <a:cxnLst/>
              <a:rect l="l" t="t" r="r" b="b"/>
              <a:pathLst>
                <a:path w="644" h="667" extrusionOk="0">
                  <a:moveTo>
                    <a:pt x="643" y="155"/>
                  </a:moveTo>
                  <a:cubicBezTo>
                    <a:pt x="0" y="0"/>
                    <a:pt x="0" y="667"/>
                    <a:pt x="643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8"/>
            <p:cNvSpPr/>
            <p:nvPr/>
          </p:nvSpPr>
          <p:spPr>
            <a:xfrm>
              <a:off x="5411075" y="5343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31"/>
                  </a:cubicBezTo>
                  <a:cubicBezTo>
                    <a:pt x="167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8"/>
            <p:cNvSpPr/>
            <p:nvPr/>
          </p:nvSpPr>
          <p:spPr>
            <a:xfrm>
              <a:off x="5133975" y="53439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1" y="24"/>
                  </a:moveTo>
                  <a:cubicBezTo>
                    <a:pt x="262" y="0"/>
                    <a:pt x="0" y="83"/>
                    <a:pt x="95" y="131"/>
                  </a:cubicBezTo>
                  <a:cubicBezTo>
                    <a:pt x="179" y="179"/>
                    <a:pt x="441" y="83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8"/>
            <p:cNvSpPr/>
            <p:nvPr/>
          </p:nvSpPr>
          <p:spPr>
            <a:xfrm>
              <a:off x="1992500" y="5336200"/>
              <a:ext cx="20550" cy="8350"/>
            </a:xfrm>
            <a:custGeom>
              <a:avLst/>
              <a:gdLst/>
              <a:ahLst/>
              <a:cxnLst/>
              <a:rect l="l" t="t" r="r" b="b"/>
              <a:pathLst>
                <a:path w="822" h="334" extrusionOk="0">
                  <a:moveTo>
                    <a:pt x="120" y="334"/>
                  </a:moveTo>
                  <a:lnTo>
                    <a:pt x="774" y="334"/>
                  </a:lnTo>
                  <a:cubicBezTo>
                    <a:pt x="739" y="203"/>
                    <a:pt x="822" y="12"/>
                    <a:pt x="548" y="1"/>
                  </a:cubicBezTo>
                  <a:cubicBezTo>
                    <a:pt x="536" y="179"/>
                    <a:pt x="0" y="84"/>
                    <a:pt x="120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8"/>
            <p:cNvSpPr/>
            <p:nvPr/>
          </p:nvSpPr>
          <p:spPr>
            <a:xfrm>
              <a:off x="2307425" y="5338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31" y="156"/>
                  </a:cubicBezTo>
                  <a:cubicBezTo>
                    <a:pt x="191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8"/>
            <p:cNvSpPr/>
            <p:nvPr/>
          </p:nvSpPr>
          <p:spPr>
            <a:xfrm>
              <a:off x="3607575" y="5327275"/>
              <a:ext cx="23550" cy="12525"/>
            </a:xfrm>
            <a:custGeom>
              <a:avLst/>
              <a:gdLst/>
              <a:ahLst/>
              <a:cxnLst/>
              <a:rect l="l" t="t" r="r" b="b"/>
              <a:pathLst>
                <a:path w="942" h="501" extrusionOk="0">
                  <a:moveTo>
                    <a:pt x="941" y="477"/>
                  </a:moveTo>
                  <a:lnTo>
                    <a:pt x="941" y="24"/>
                  </a:lnTo>
                  <a:cubicBezTo>
                    <a:pt x="525" y="0"/>
                    <a:pt x="465" y="143"/>
                    <a:pt x="72" y="131"/>
                  </a:cubicBezTo>
                  <a:cubicBezTo>
                    <a:pt x="1" y="429"/>
                    <a:pt x="370" y="500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8"/>
            <p:cNvSpPr/>
            <p:nvPr/>
          </p:nvSpPr>
          <p:spPr>
            <a:xfrm>
              <a:off x="1315925" y="5329350"/>
              <a:ext cx="21750" cy="11650"/>
            </a:xfrm>
            <a:custGeom>
              <a:avLst/>
              <a:gdLst/>
              <a:ahLst/>
              <a:cxnLst/>
              <a:rect l="l" t="t" r="r" b="b"/>
              <a:pathLst>
                <a:path w="870" h="466" extrusionOk="0">
                  <a:moveTo>
                    <a:pt x="870" y="394"/>
                  </a:moveTo>
                  <a:lnTo>
                    <a:pt x="870" y="48"/>
                  </a:lnTo>
                  <a:cubicBezTo>
                    <a:pt x="536" y="60"/>
                    <a:pt x="60" y="1"/>
                    <a:pt x="1" y="167"/>
                  </a:cubicBezTo>
                  <a:cubicBezTo>
                    <a:pt x="441" y="167"/>
                    <a:pt x="274" y="465"/>
                    <a:pt x="870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8"/>
            <p:cNvSpPr/>
            <p:nvPr/>
          </p:nvSpPr>
          <p:spPr>
            <a:xfrm>
              <a:off x="1663875" y="5318650"/>
              <a:ext cx="32775" cy="17275"/>
            </a:xfrm>
            <a:custGeom>
              <a:avLst/>
              <a:gdLst/>
              <a:ahLst/>
              <a:cxnLst/>
              <a:rect l="l" t="t" r="r" b="b"/>
              <a:pathLst>
                <a:path w="1311" h="691" extrusionOk="0">
                  <a:moveTo>
                    <a:pt x="1" y="250"/>
                  </a:moveTo>
                  <a:cubicBezTo>
                    <a:pt x="239" y="500"/>
                    <a:pt x="596" y="691"/>
                    <a:pt x="1311" y="691"/>
                  </a:cubicBezTo>
                  <a:lnTo>
                    <a:pt x="1311" y="131"/>
                  </a:lnTo>
                  <a:cubicBezTo>
                    <a:pt x="930" y="203"/>
                    <a:pt x="13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8"/>
            <p:cNvSpPr/>
            <p:nvPr/>
          </p:nvSpPr>
          <p:spPr>
            <a:xfrm>
              <a:off x="875700" y="5319225"/>
              <a:ext cx="36325" cy="17300"/>
            </a:xfrm>
            <a:custGeom>
              <a:avLst/>
              <a:gdLst/>
              <a:ahLst/>
              <a:cxnLst/>
              <a:rect l="l" t="t" r="r" b="b"/>
              <a:pathLst>
                <a:path w="1453" h="692" extrusionOk="0">
                  <a:moveTo>
                    <a:pt x="1096" y="1"/>
                  </a:moveTo>
                  <a:cubicBezTo>
                    <a:pt x="405" y="37"/>
                    <a:pt x="48" y="215"/>
                    <a:pt x="0" y="572"/>
                  </a:cubicBezTo>
                  <a:cubicBezTo>
                    <a:pt x="429" y="537"/>
                    <a:pt x="476" y="691"/>
                    <a:pt x="881" y="691"/>
                  </a:cubicBezTo>
                  <a:cubicBezTo>
                    <a:pt x="1024" y="441"/>
                    <a:pt x="1453" y="180"/>
                    <a:pt x="109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8"/>
            <p:cNvSpPr/>
            <p:nvPr/>
          </p:nvSpPr>
          <p:spPr>
            <a:xfrm>
              <a:off x="4631225" y="5324900"/>
              <a:ext cx="11925" cy="9250"/>
            </a:xfrm>
            <a:custGeom>
              <a:avLst/>
              <a:gdLst/>
              <a:ahLst/>
              <a:cxnLst/>
              <a:rect l="l" t="t" r="r" b="b"/>
              <a:pathLst>
                <a:path w="477" h="370" extrusionOk="0">
                  <a:moveTo>
                    <a:pt x="429" y="345"/>
                  </a:moveTo>
                  <a:cubicBezTo>
                    <a:pt x="393" y="214"/>
                    <a:pt x="477" y="36"/>
                    <a:pt x="215" y="0"/>
                  </a:cubicBezTo>
                  <a:cubicBezTo>
                    <a:pt x="203" y="72"/>
                    <a:pt x="191" y="131"/>
                    <a:pt x="0" y="119"/>
                  </a:cubicBezTo>
                  <a:cubicBezTo>
                    <a:pt x="24" y="250"/>
                    <a:pt x="60" y="369"/>
                    <a:pt x="42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8"/>
            <p:cNvSpPr/>
            <p:nvPr/>
          </p:nvSpPr>
          <p:spPr>
            <a:xfrm>
              <a:off x="2155900" y="5329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8"/>
            <p:cNvSpPr/>
            <p:nvPr/>
          </p:nvSpPr>
          <p:spPr>
            <a:xfrm>
              <a:off x="3451600" y="532460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8"/>
            <p:cNvSpPr/>
            <p:nvPr/>
          </p:nvSpPr>
          <p:spPr>
            <a:xfrm>
              <a:off x="1987150" y="5324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8"/>
            <p:cNvSpPr/>
            <p:nvPr/>
          </p:nvSpPr>
          <p:spPr>
            <a:xfrm>
              <a:off x="3125675" y="53219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5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8"/>
            <p:cNvSpPr/>
            <p:nvPr/>
          </p:nvSpPr>
          <p:spPr>
            <a:xfrm>
              <a:off x="3753425" y="53186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108" y="131"/>
                  </a:moveTo>
                  <a:cubicBezTo>
                    <a:pt x="168" y="167"/>
                    <a:pt x="429" y="72"/>
                    <a:pt x="334" y="12"/>
                  </a:cubicBezTo>
                  <a:cubicBezTo>
                    <a:pt x="275" y="0"/>
                    <a:pt x="1" y="83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8"/>
            <p:cNvSpPr/>
            <p:nvPr/>
          </p:nvSpPr>
          <p:spPr>
            <a:xfrm>
              <a:off x="2894700" y="53186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8"/>
            <p:cNvSpPr/>
            <p:nvPr/>
          </p:nvSpPr>
          <p:spPr>
            <a:xfrm>
              <a:off x="5791200" y="53129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25"/>
                  </a:moveTo>
                  <a:cubicBezTo>
                    <a:pt x="274" y="1"/>
                    <a:pt x="0" y="96"/>
                    <a:pt x="119" y="144"/>
                  </a:cubicBezTo>
                  <a:cubicBezTo>
                    <a:pt x="179" y="168"/>
                    <a:pt x="452" y="96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8"/>
            <p:cNvSpPr/>
            <p:nvPr/>
          </p:nvSpPr>
          <p:spPr>
            <a:xfrm>
              <a:off x="2139550" y="53129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5"/>
                  </a:moveTo>
                  <a:cubicBezTo>
                    <a:pt x="262" y="1"/>
                    <a:pt x="0" y="96"/>
                    <a:pt x="95" y="144"/>
                  </a:cubicBezTo>
                  <a:cubicBezTo>
                    <a:pt x="155" y="168"/>
                    <a:pt x="429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8"/>
            <p:cNvSpPr/>
            <p:nvPr/>
          </p:nvSpPr>
          <p:spPr>
            <a:xfrm>
              <a:off x="4652650" y="53082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8"/>
            <p:cNvSpPr/>
            <p:nvPr/>
          </p:nvSpPr>
          <p:spPr>
            <a:xfrm>
              <a:off x="3742425" y="52966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334" y="0"/>
                  </a:moveTo>
                  <a:cubicBezTo>
                    <a:pt x="0" y="167"/>
                    <a:pt x="96" y="512"/>
                    <a:pt x="774" y="453"/>
                  </a:cubicBezTo>
                  <a:cubicBezTo>
                    <a:pt x="834" y="191"/>
                    <a:pt x="715" y="36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8"/>
            <p:cNvSpPr/>
            <p:nvPr/>
          </p:nvSpPr>
          <p:spPr>
            <a:xfrm>
              <a:off x="2845575" y="53043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8"/>
            <p:cNvSpPr/>
            <p:nvPr/>
          </p:nvSpPr>
          <p:spPr>
            <a:xfrm>
              <a:off x="6392450" y="5286200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2" y="762"/>
                  </a:moveTo>
                  <a:cubicBezTo>
                    <a:pt x="572" y="429"/>
                    <a:pt x="1120" y="417"/>
                    <a:pt x="1060" y="96"/>
                  </a:cubicBezTo>
                  <a:cubicBezTo>
                    <a:pt x="1" y="0"/>
                    <a:pt x="96" y="786"/>
                    <a:pt x="632" y="7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8"/>
            <p:cNvSpPr/>
            <p:nvPr/>
          </p:nvSpPr>
          <p:spPr>
            <a:xfrm>
              <a:off x="2313075" y="530197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08" y="131"/>
                  </a:moveTo>
                  <a:cubicBezTo>
                    <a:pt x="167" y="155"/>
                    <a:pt x="441" y="72"/>
                    <a:pt x="334" y="12"/>
                  </a:cubicBezTo>
                  <a:cubicBezTo>
                    <a:pt x="274" y="0"/>
                    <a:pt x="0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8"/>
            <p:cNvSpPr/>
            <p:nvPr/>
          </p:nvSpPr>
          <p:spPr>
            <a:xfrm>
              <a:off x="1677275" y="53016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0"/>
                    <a:pt x="1" y="96"/>
                    <a:pt x="120" y="155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8"/>
            <p:cNvSpPr/>
            <p:nvPr/>
          </p:nvSpPr>
          <p:spPr>
            <a:xfrm>
              <a:off x="4084125" y="5285600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798" y="679"/>
                  </a:moveTo>
                  <a:cubicBezTo>
                    <a:pt x="977" y="548"/>
                    <a:pt x="1072" y="382"/>
                    <a:pt x="1013" y="120"/>
                  </a:cubicBezTo>
                  <a:cubicBezTo>
                    <a:pt x="715" y="120"/>
                    <a:pt x="536" y="48"/>
                    <a:pt x="358" y="1"/>
                  </a:cubicBezTo>
                  <a:cubicBezTo>
                    <a:pt x="1" y="179"/>
                    <a:pt x="96" y="715"/>
                    <a:pt x="79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8"/>
            <p:cNvSpPr/>
            <p:nvPr/>
          </p:nvSpPr>
          <p:spPr>
            <a:xfrm>
              <a:off x="2343725" y="5290075"/>
              <a:ext cx="15500" cy="16675"/>
            </a:xfrm>
            <a:custGeom>
              <a:avLst/>
              <a:gdLst/>
              <a:ahLst/>
              <a:cxnLst/>
              <a:rect l="l" t="t" r="r" b="b"/>
              <a:pathLst>
                <a:path w="620" h="667" extrusionOk="0">
                  <a:moveTo>
                    <a:pt x="620" y="500"/>
                  </a:moveTo>
                  <a:lnTo>
                    <a:pt x="620" y="155"/>
                  </a:lnTo>
                  <a:cubicBezTo>
                    <a:pt x="1" y="0"/>
                    <a:pt x="1" y="667"/>
                    <a:pt x="620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8"/>
            <p:cNvSpPr/>
            <p:nvPr/>
          </p:nvSpPr>
          <p:spPr>
            <a:xfrm>
              <a:off x="5345900" y="5296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8"/>
            <p:cNvSpPr/>
            <p:nvPr/>
          </p:nvSpPr>
          <p:spPr>
            <a:xfrm>
              <a:off x="2277050" y="5290950"/>
              <a:ext cx="17300" cy="8975"/>
            </a:xfrm>
            <a:custGeom>
              <a:avLst/>
              <a:gdLst/>
              <a:ahLst/>
              <a:cxnLst/>
              <a:rect l="l" t="t" r="r" b="b"/>
              <a:pathLst>
                <a:path w="692" h="359" extrusionOk="0">
                  <a:moveTo>
                    <a:pt x="691" y="346"/>
                  </a:moveTo>
                  <a:lnTo>
                    <a:pt x="691" y="1"/>
                  </a:lnTo>
                  <a:lnTo>
                    <a:pt x="37" y="1"/>
                  </a:lnTo>
                  <a:cubicBezTo>
                    <a:pt x="1" y="263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8"/>
            <p:cNvSpPr/>
            <p:nvPr/>
          </p:nvSpPr>
          <p:spPr>
            <a:xfrm>
              <a:off x="1646925" y="5287975"/>
              <a:ext cx="11325" cy="10150"/>
            </a:xfrm>
            <a:custGeom>
              <a:avLst/>
              <a:gdLst/>
              <a:ahLst/>
              <a:cxnLst/>
              <a:rect l="l" t="t" r="r" b="b"/>
              <a:pathLst>
                <a:path w="453" h="406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0" y="120"/>
                    <a:pt x="203" y="37"/>
                    <a:pt x="24" y="1"/>
                  </a:cubicBezTo>
                  <a:cubicBezTo>
                    <a:pt x="36" y="203"/>
                    <a:pt x="0" y="40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8"/>
            <p:cNvSpPr/>
            <p:nvPr/>
          </p:nvSpPr>
          <p:spPr>
            <a:xfrm>
              <a:off x="1462675" y="5293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5"/>
                    <a:pt x="429" y="119"/>
                    <a:pt x="429" y="0"/>
                  </a:cubicBezTo>
                  <a:cubicBezTo>
                    <a:pt x="262" y="48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8"/>
            <p:cNvSpPr/>
            <p:nvPr/>
          </p:nvSpPr>
          <p:spPr>
            <a:xfrm>
              <a:off x="6815725" y="52876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15"/>
                    <a:pt x="191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8"/>
            <p:cNvSpPr/>
            <p:nvPr/>
          </p:nvSpPr>
          <p:spPr>
            <a:xfrm>
              <a:off x="6079625" y="52903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8"/>
            <p:cNvSpPr/>
            <p:nvPr/>
          </p:nvSpPr>
          <p:spPr>
            <a:xfrm>
              <a:off x="2006200" y="5287975"/>
              <a:ext cx="16375" cy="5975"/>
            </a:xfrm>
            <a:custGeom>
              <a:avLst/>
              <a:gdLst/>
              <a:ahLst/>
              <a:cxnLst/>
              <a:rect l="l" t="t" r="r" b="b"/>
              <a:pathLst>
                <a:path w="655" h="239" extrusionOk="0">
                  <a:moveTo>
                    <a:pt x="0" y="239"/>
                  </a:moveTo>
                  <a:cubicBezTo>
                    <a:pt x="369" y="239"/>
                    <a:pt x="572" y="156"/>
                    <a:pt x="655" y="25"/>
                  </a:cubicBezTo>
                  <a:cubicBezTo>
                    <a:pt x="286" y="1"/>
                    <a:pt x="95" y="108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8"/>
            <p:cNvSpPr/>
            <p:nvPr/>
          </p:nvSpPr>
          <p:spPr>
            <a:xfrm>
              <a:off x="2294325" y="52826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20"/>
                  </a:moveTo>
                  <a:cubicBezTo>
                    <a:pt x="429" y="120"/>
                    <a:pt x="393" y="24"/>
                    <a:pt x="215" y="0"/>
                  </a:cubicBezTo>
                  <a:cubicBezTo>
                    <a:pt x="215" y="120"/>
                    <a:pt x="36" y="131"/>
                    <a:pt x="0" y="215"/>
                  </a:cubicBezTo>
                  <a:cubicBezTo>
                    <a:pt x="215" y="215"/>
                    <a:pt x="250" y="310"/>
                    <a:pt x="429" y="334"/>
                  </a:cubicBezTo>
                  <a:cubicBezTo>
                    <a:pt x="429" y="239"/>
                    <a:pt x="608" y="203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8"/>
            <p:cNvSpPr/>
            <p:nvPr/>
          </p:nvSpPr>
          <p:spPr>
            <a:xfrm>
              <a:off x="5039000" y="5275175"/>
              <a:ext cx="21175" cy="15500"/>
            </a:xfrm>
            <a:custGeom>
              <a:avLst/>
              <a:gdLst/>
              <a:ahLst/>
              <a:cxnLst/>
              <a:rect l="l" t="t" r="r" b="b"/>
              <a:pathLst>
                <a:path w="847" h="620" extrusionOk="0">
                  <a:moveTo>
                    <a:pt x="1" y="84"/>
                  </a:moveTo>
                  <a:lnTo>
                    <a:pt x="1" y="537"/>
                  </a:lnTo>
                  <a:cubicBezTo>
                    <a:pt x="846" y="620"/>
                    <a:pt x="846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8"/>
            <p:cNvSpPr/>
            <p:nvPr/>
          </p:nvSpPr>
          <p:spPr>
            <a:xfrm>
              <a:off x="4542225" y="5271325"/>
              <a:ext cx="27700" cy="16675"/>
            </a:xfrm>
            <a:custGeom>
              <a:avLst/>
              <a:gdLst/>
              <a:ahLst/>
              <a:cxnLst/>
              <a:rect l="l" t="t" r="r" b="b"/>
              <a:pathLst>
                <a:path w="1108" h="667" extrusionOk="0">
                  <a:moveTo>
                    <a:pt x="953" y="0"/>
                  </a:moveTo>
                  <a:lnTo>
                    <a:pt x="96" y="0"/>
                  </a:lnTo>
                  <a:cubicBezTo>
                    <a:pt x="0" y="393"/>
                    <a:pt x="465" y="476"/>
                    <a:pt x="750" y="667"/>
                  </a:cubicBezTo>
                  <a:cubicBezTo>
                    <a:pt x="727" y="417"/>
                    <a:pt x="1108" y="357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8"/>
            <p:cNvSpPr/>
            <p:nvPr/>
          </p:nvSpPr>
          <p:spPr>
            <a:xfrm>
              <a:off x="2492550" y="52790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8"/>
            <p:cNvSpPr/>
            <p:nvPr/>
          </p:nvSpPr>
          <p:spPr>
            <a:xfrm>
              <a:off x="6190950" y="5271325"/>
              <a:ext cx="16375" cy="8650"/>
            </a:xfrm>
            <a:custGeom>
              <a:avLst/>
              <a:gdLst/>
              <a:ahLst/>
              <a:cxnLst/>
              <a:rect l="l" t="t" r="r" b="b"/>
              <a:pathLst>
                <a:path w="655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65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8"/>
            <p:cNvSpPr/>
            <p:nvPr/>
          </p:nvSpPr>
          <p:spPr>
            <a:xfrm>
              <a:off x="6728800" y="5271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8"/>
            <p:cNvSpPr/>
            <p:nvPr/>
          </p:nvSpPr>
          <p:spPr>
            <a:xfrm>
              <a:off x="4210050" y="526805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7" y="131"/>
                  </a:moveTo>
                  <a:cubicBezTo>
                    <a:pt x="167" y="167"/>
                    <a:pt x="429" y="72"/>
                    <a:pt x="321" y="12"/>
                  </a:cubicBezTo>
                  <a:cubicBezTo>
                    <a:pt x="262" y="0"/>
                    <a:pt x="0" y="72"/>
                    <a:pt x="10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8"/>
            <p:cNvSpPr/>
            <p:nvPr/>
          </p:nvSpPr>
          <p:spPr>
            <a:xfrm>
              <a:off x="1254300" y="5244825"/>
              <a:ext cx="40825" cy="28900"/>
            </a:xfrm>
            <a:custGeom>
              <a:avLst/>
              <a:gdLst/>
              <a:ahLst/>
              <a:cxnLst/>
              <a:rect l="l" t="t" r="r" b="b"/>
              <a:pathLst>
                <a:path w="1633" h="1156" extrusionOk="0">
                  <a:moveTo>
                    <a:pt x="501" y="739"/>
                  </a:moveTo>
                  <a:cubicBezTo>
                    <a:pt x="656" y="870"/>
                    <a:pt x="370" y="1155"/>
                    <a:pt x="930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1" y="620"/>
                    <a:pt x="382" y="620"/>
                    <a:pt x="501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8"/>
            <p:cNvSpPr/>
            <p:nvPr/>
          </p:nvSpPr>
          <p:spPr>
            <a:xfrm>
              <a:off x="5728675" y="526327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8"/>
            <p:cNvSpPr/>
            <p:nvPr/>
          </p:nvSpPr>
          <p:spPr>
            <a:xfrm>
              <a:off x="2502975" y="5260300"/>
              <a:ext cx="22950" cy="9850"/>
            </a:xfrm>
            <a:custGeom>
              <a:avLst/>
              <a:gdLst/>
              <a:ahLst/>
              <a:cxnLst/>
              <a:rect l="l" t="t" r="r" b="b"/>
              <a:pathLst>
                <a:path w="918" h="394" extrusionOk="0">
                  <a:moveTo>
                    <a:pt x="775" y="334"/>
                  </a:moveTo>
                  <a:cubicBezTo>
                    <a:pt x="917" y="36"/>
                    <a:pt x="322" y="120"/>
                    <a:pt x="120" y="1"/>
                  </a:cubicBezTo>
                  <a:cubicBezTo>
                    <a:pt x="1" y="298"/>
                    <a:pt x="227" y="393"/>
                    <a:pt x="77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8"/>
            <p:cNvSpPr/>
            <p:nvPr/>
          </p:nvSpPr>
          <p:spPr>
            <a:xfrm>
              <a:off x="1470700" y="5265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7" y="179"/>
                    <a:pt x="441" y="83"/>
                    <a:pt x="334" y="24"/>
                  </a:cubicBezTo>
                  <a:cubicBezTo>
                    <a:pt x="275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8"/>
            <p:cNvSpPr/>
            <p:nvPr/>
          </p:nvSpPr>
          <p:spPr>
            <a:xfrm>
              <a:off x="2424400" y="52597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72"/>
                    <a:pt x="48" y="1"/>
                    <a:pt x="0" y="144"/>
                  </a:cubicBezTo>
                  <a:cubicBezTo>
                    <a:pt x="12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7" name="Google Shape;18607;p8"/>
            <p:cNvSpPr/>
            <p:nvPr/>
          </p:nvSpPr>
          <p:spPr>
            <a:xfrm>
              <a:off x="992675" y="52623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8" name="Google Shape;18608;p8"/>
            <p:cNvSpPr/>
            <p:nvPr/>
          </p:nvSpPr>
          <p:spPr>
            <a:xfrm>
              <a:off x="720625" y="52623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8"/>
                    <a:pt x="452" y="72"/>
                    <a:pt x="345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8"/>
            <p:cNvSpPr/>
            <p:nvPr/>
          </p:nvSpPr>
          <p:spPr>
            <a:xfrm>
              <a:off x="587850" y="5253750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70" y="36"/>
                  </a:moveTo>
                  <a:cubicBezTo>
                    <a:pt x="370" y="1"/>
                    <a:pt x="48" y="60"/>
                    <a:pt x="1" y="263"/>
                  </a:cubicBezTo>
                  <a:cubicBezTo>
                    <a:pt x="310" y="286"/>
                    <a:pt x="370" y="441"/>
                    <a:pt x="656" y="477"/>
                  </a:cubicBezTo>
                  <a:cubicBezTo>
                    <a:pt x="596" y="274"/>
                    <a:pt x="894" y="239"/>
                    <a:pt x="87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8"/>
            <p:cNvSpPr/>
            <p:nvPr/>
          </p:nvSpPr>
          <p:spPr>
            <a:xfrm>
              <a:off x="1848425" y="5252850"/>
              <a:ext cx="30700" cy="12525"/>
            </a:xfrm>
            <a:custGeom>
              <a:avLst/>
              <a:gdLst/>
              <a:ahLst/>
              <a:cxnLst/>
              <a:rect l="l" t="t" r="r" b="b"/>
              <a:pathLst>
                <a:path w="1228" h="501" extrusionOk="0">
                  <a:moveTo>
                    <a:pt x="1084" y="418"/>
                  </a:moveTo>
                  <a:cubicBezTo>
                    <a:pt x="1227" y="144"/>
                    <a:pt x="48" y="1"/>
                    <a:pt x="1" y="191"/>
                  </a:cubicBezTo>
                  <a:cubicBezTo>
                    <a:pt x="418" y="239"/>
                    <a:pt x="406" y="501"/>
                    <a:pt x="1084" y="4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8"/>
            <p:cNvSpPr/>
            <p:nvPr/>
          </p:nvSpPr>
          <p:spPr>
            <a:xfrm>
              <a:off x="7038975" y="52576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72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8"/>
            <p:cNvSpPr/>
            <p:nvPr/>
          </p:nvSpPr>
          <p:spPr>
            <a:xfrm>
              <a:off x="369375" y="525465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6" y="0"/>
                  </a:lnTo>
                  <a:cubicBezTo>
                    <a:pt x="1" y="203"/>
                    <a:pt x="239" y="262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8"/>
            <p:cNvSpPr/>
            <p:nvPr/>
          </p:nvSpPr>
          <p:spPr>
            <a:xfrm>
              <a:off x="4609500" y="52484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03"/>
                    <a:pt x="167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8"/>
            <p:cNvSpPr/>
            <p:nvPr/>
          </p:nvSpPr>
          <p:spPr>
            <a:xfrm>
              <a:off x="3919525" y="52490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8"/>
            <p:cNvSpPr/>
            <p:nvPr/>
          </p:nvSpPr>
          <p:spPr>
            <a:xfrm>
              <a:off x="2122575" y="5235300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48"/>
                  </a:moveTo>
                  <a:cubicBezTo>
                    <a:pt x="1286" y="0"/>
                    <a:pt x="0" y="250"/>
                    <a:pt x="120" y="667"/>
                  </a:cubicBezTo>
                  <a:cubicBezTo>
                    <a:pt x="739" y="750"/>
                    <a:pt x="691" y="500"/>
                    <a:pt x="1215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8"/>
            <p:cNvSpPr/>
            <p:nvPr/>
          </p:nvSpPr>
          <p:spPr>
            <a:xfrm>
              <a:off x="275325" y="52484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8"/>
            <p:cNvSpPr/>
            <p:nvPr/>
          </p:nvSpPr>
          <p:spPr>
            <a:xfrm>
              <a:off x="6250775" y="52433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8"/>
            <p:cNvSpPr/>
            <p:nvPr/>
          </p:nvSpPr>
          <p:spPr>
            <a:xfrm>
              <a:off x="4323750" y="52454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8"/>
            <p:cNvSpPr/>
            <p:nvPr/>
          </p:nvSpPr>
          <p:spPr>
            <a:xfrm>
              <a:off x="3867425" y="523500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9" y="560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37" y="143"/>
                    <a:pt x="1" y="548"/>
                    <a:pt x="54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8"/>
            <p:cNvSpPr/>
            <p:nvPr/>
          </p:nvSpPr>
          <p:spPr>
            <a:xfrm>
              <a:off x="5894775" y="52341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56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2" y="1"/>
                    <a:pt x="0" y="96"/>
                    <a:pt x="108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8"/>
            <p:cNvSpPr/>
            <p:nvPr/>
          </p:nvSpPr>
          <p:spPr>
            <a:xfrm>
              <a:off x="2854225" y="522935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2" y="346"/>
                  </a:moveTo>
                  <a:cubicBezTo>
                    <a:pt x="703" y="369"/>
                    <a:pt x="1024" y="310"/>
                    <a:pt x="1072" y="119"/>
                  </a:cubicBezTo>
                  <a:cubicBezTo>
                    <a:pt x="703" y="131"/>
                    <a:pt x="0" y="0"/>
                    <a:pt x="20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8"/>
            <p:cNvSpPr/>
            <p:nvPr/>
          </p:nvSpPr>
          <p:spPr>
            <a:xfrm>
              <a:off x="2117525" y="52341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8"/>
            <p:cNvSpPr/>
            <p:nvPr/>
          </p:nvSpPr>
          <p:spPr>
            <a:xfrm>
              <a:off x="1631150" y="5231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43"/>
                  </a:moveTo>
                  <a:cubicBezTo>
                    <a:pt x="0" y="203"/>
                    <a:pt x="179" y="263"/>
                    <a:pt x="226" y="143"/>
                  </a:cubicBezTo>
                  <a:cubicBezTo>
                    <a:pt x="226" y="84"/>
                    <a:pt x="48" y="1"/>
                    <a:pt x="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8"/>
            <p:cNvSpPr/>
            <p:nvPr/>
          </p:nvSpPr>
          <p:spPr>
            <a:xfrm>
              <a:off x="5291725" y="52311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96"/>
                    <a:pt x="96" y="144"/>
                  </a:cubicBezTo>
                  <a:cubicBezTo>
                    <a:pt x="155" y="179"/>
                    <a:pt x="429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8"/>
            <p:cNvSpPr/>
            <p:nvPr/>
          </p:nvSpPr>
          <p:spPr>
            <a:xfrm>
              <a:off x="4831250" y="5224275"/>
              <a:ext cx="7175" cy="12225"/>
            </a:xfrm>
            <a:custGeom>
              <a:avLst/>
              <a:gdLst/>
              <a:ahLst/>
              <a:cxnLst/>
              <a:rect l="l" t="t" r="r" b="b"/>
              <a:pathLst>
                <a:path w="287" h="489" extrusionOk="0">
                  <a:moveTo>
                    <a:pt x="262" y="299"/>
                  </a:moveTo>
                  <a:cubicBezTo>
                    <a:pt x="286" y="191"/>
                    <a:pt x="84" y="1"/>
                    <a:pt x="36" y="191"/>
                  </a:cubicBezTo>
                  <a:cubicBezTo>
                    <a:pt x="0" y="322"/>
                    <a:pt x="215" y="489"/>
                    <a:pt x="262" y="29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8"/>
            <p:cNvSpPr/>
            <p:nvPr/>
          </p:nvSpPr>
          <p:spPr>
            <a:xfrm>
              <a:off x="199125" y="52284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8"/>
            <p:cNvSpPr/>
            <p:nvPr/>
          </p:nvSpPr>
          <p:spPr>
            <a:xfrm>
              <a:off x="3734375" y="5226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84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8"/>
            <p:cNvSpPr/>
            <p:nvPr/>
          </p:nvSpPr>
          <p:spPr>
            <a:xfrm>
              <a:off x="5446500" y="5217450"/>
              <a:ext cx="5375" cy="6550"/>
            </a:xfrm>
            <a:custGeom>
              <a:avLst/>
              <a:gdLst/>
              <a:ahLst/>
              <a:cxnLst/>
              <a:rect l="l" t="t" r="r" b="b"/>
              <a:pathLst>
                <a:path w="215" h="262" extrusionOk="0">
                  <a:moveTo>
                    <a:pt x="215" y="131"/>
                  </a:moveTo>
                  <a:cubicBezTo>
                    <a:pt x="215" y="71"/>
                    <a:pt x="36" y="0"/>
                    <a:pt x="1" y="131"/>
                  </a:cubicBezTo>
                  <a:cubicBezTo>
                    <a:pt x="1" y="191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8"/>
            <p:cNvSpPr/>
            <p:nvPr/>
          </p:nvSpPr>
          <p:spPr>
            <a:xfrm>
              <a:off x="3824275" y="52198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2" y="0"/>
                    <a:pt x="1" y="96"/>
                    <a:pt x="96" y="143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8"/>
            <p:cNvSpPr/>
            <p:nvPr/>
          </p:nvSpPr>
          <p:spPr>
            <a:xfrm>
              <a:off x="2272300" y="5215050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6"/>
                    <a:pt x="227" y="1"/>
                  </a:cubicBezTo>
                  <a:cubicBezTo>
                    <a:pt x="203" y="84"/>
                    <a:pt x="191" y="144"/>
                    <a:pt x="0" y="120"/>
                  </a:cubicBezTo>
                  <a:cubicBezTo>
                    <a:pt x="24" y="263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8"/>
            <p:cNvSpPr/>
            <p:nvPr/>
          </p:nvSpPr>
          <p:spPr>
            <a:xfrm>
              <a:off x="2218425" y="5220700"/>
              <a:ext cx="10725" cy="3025"/>
            </a:xfrm>
            <a:custGeom>
              <a:avLst/>
              <a:gdLst/>
              <a:ahLst/>
              <a:cxnLst/>
              <a:rect l="l" t="t" r="r" b="b"/>
              <a:pathLst>
                <a:path w="429" h="121" extrusionOk="0">
                  <a:moveTo>
                    <a:pt x="429" y="1"/>
                  </a:moveTo>
                  <a:cubicBezTo>
                    <a:pt x="262" y="37"/>
                    <a:pt x="0" y="1"/>
                    <a:pt x="0" y="108"/>
                  </a:cubicBezTo>
                  <a:cubicBezTo>
                    <a:pt x="155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8"/>
            <p:cNvSpPr/>
            <p:nvPr/>
          </p:nvSpPr>
          <p:spPr>
            <a:xfrm>
              <a:off x="2185675" y="5208800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25"/>
                  </a:moveTo>
                  <a:cubicBezTo>
                    <a:pt x="370" y="1"/>
                    <a:pt x="36" y="60"/>
                    <a:pt x="1" y="251"/>
                  </a:cubicBezTo>
                  <a:cubicBezTo>
                    <a:pt x="310" y="286"/>
                    <a:pt x="370" y="429"/>
                    <a:pt x="655" y="477"/>
                  </a:cubicBezTo>
                  <a:cubicBezTo>
                    <a:pt x="715" y="322"/>
                    <a:pt x="965" y="275"/>
                    <a:pt x="858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8"/>
            <p:cNvSpPr/>
            <p:nvPr/>
          </p:nvSpPr>
          <p:spPr>
            <a:xfrm>
              <a:off x="3372725" y="52088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46" y="13"/>
                  </a:cubicBezTo>
                  <a:cubicBezTo>
                    <a:pt x="275" y="1"/>
                    <a:pt x="1" y="96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8"/>
            <p:cNvSpPr/>
            <p:nvPr/>
          </p:nvSpPr>
          <p:spPr>
            <a:xfrm>
              <a:off x="5892100" y="520315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3"/>
                  </a:moveTo>
                  <a:cubicBezTo>
                    <a:pt x="393" y="1"/>
                    <a:pt x="191" y="60"/>
                    <a:pt x="0" y="143"/>
                  </a:cubicBezTo>
                  <a:cubicBezTo>
                    <a:pt x="0" y="251"/>
                    <a:pt x="369" y="286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8"/>
            <p:cNvSpPr/>
            <p:nvPr/>
          </p:nvSpPr>
          <p:spPr>
            <a:xfrm>
              <a:off x="4883625" y="52031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8"/>
            <p:cNvSpPr/>
            <p:nvPr/>
          </p:nvSpPr>
          <p:spPr>
            <a:xfrm>
              <a:off x="2486600" y="5195400"/>
              <a:ext cx="21175" cy="12825"/>
            </a:xfrm>
            <a:custGeom>
              <a:avLst/>
              <a:gdLst/>
              <a:ahLst/>
              <a:cxnLst/>
              <a:rect l="l" t="t" r="r" b="b"/>
              <a:pathLst>
                <a:path w="847" h="513" extrusionOk="0">
                  <a:moveTo>
                    <a:pt x="787" y="453"/>
                  </a:moveTo>
                  <a:cubicBezTo>
                    <a:pt x="846" y="191"/>
                    <a:pt x="739" y="37"/>
                    <a:pt x="358" y="1"/>
                  </a:cubicBezTo>
                  <a:cubicBezTo>
                    <a:pt x="1" y="168"/>
                    <a:pt x="108" y="513"/>
                    <a:pt x="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8"/>
            <p:cNvSpPr/>
            <p:nvPr/>
          </p:nvSpPr>
          <p:spPr>
            <a:xfrm>
              <a:off x="1870150" y="5189450"/>
              <a:ext cx="30400" cy="17300"/>
            </a:xfrm>
            <a:custGeom>
              <a:avLst/>
              <a:gdLst/>
              <a:ahLst/>
              <a:cxnLst/>
              <a:rect l="l" t="t" r="r" b="b"/>
              <a:pathLst>
                <a:path w="1216" h="692" extrusionOk="0">
                  <a:moveTo>
                    <a:pt x="668" y="691"/>
                  </a:moveTo>
                  <a:cubicBezTo>
                    <a:pt x="680" y="501"/>
                    <a:pt x="1215" y="596"/>
                    <a:pt x="1096" y="346"/>
                  </a:cubicBezTo>
                  <a:cubicBezTo>
                    <a:pt x="715" y="251"/>
                    <a:pt x="501" y="60"/>
                    <a:pt x="13" y="1"/>
                  </a:cubicBezTo>
                  <a:cubicBezTo>
                    <a:pt x="1" y="358"/>
                    <a:pt x="203" y="596"/>
                    <a:pt x="66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8"/>
            <p:cNvSpPr/>
            <p:nvPr/>
          </p:nvSpPr>
          <p:spPr>
            <a:xfrm>
              <a:off x="5573900" y="52001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0"/>
                    <a:pt x="0" y="96"/>
                    <a:pt x="120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8"/>
            <p:cNvSpPr/>
            <p:nvPr/>
          </p:nvSpPr>
          <p:spPr>
            <a:xfrm>
              <a:off x="6807675" y="51978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108" y="131"/>
                  </a:moveTo>
                  <a:cubicBezTo>
                    <a:pt x="168" y="155"/>
                    <a:pt x="441" y="72"/>
                    <a:pt x="334" y="12"/>
                  </a:cubicBezTo>
                  <a:cubicBezTo>
                    <a:pt x="275" y="0"/>
                    <a:pt x="1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8"/>
            <p:cNvSpPr/>
            <p:nvPr/>
          </p:nvSpPr>
          <p:spPr>
            <a:xfrm>
              <a:off x="5995075" y="5186475"/>
              <a:ext cx="22950" cy="14625"/>
            </a:xfrm>
            <a:custGeom>
              <a:avLst/>
              <a:gdLst/>
              <a:ahLst/>
              <a:cxnLst/>
              <a:rect l="l" t="t" r="r" b="b"/>
              <a:pathLst>
                <a:path w="918" h="585" extrusionOk="0">
                  <a:moveTo>
                    <a:pt x="227" y="584"/>
                  </a:moveTo>
                  <a:lnTo>
                    <a:pt x="656" y="584"/>
                  </a:lnTo>
                  <a:cubicBezTo>
                    <a:pt x="537" y="417"/>
                    <a:pt x="918" y="1"/>
                    <a:pt x="441" y="13"/>
                  </a:cubicBezTo>
                  <a:cubicBezTo>
                    <a:pt x="596" y="322"/>
                    <a:pt x="1" y="239"/>
                    <a:pt x="1" y="465"/>
                  </a:cubicBezTo>
                  <a:cubicBezTo>
                    <a:pt x="144" y="477"/>
                    <a:pt x="275" y="489"/>
                    <a:pt x="227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8"/>
            <p:cNvSpPr/>
            <p:nvPr/>
          </p:nvSpPr>
          <p:spPr>
            <a:xfrm>
              <a:off x="4124600" y="5191250"/>
              <a:ext cx="7175" cy="11625"/>
            </a:xfrm>
            <a:custGeom>
              <a:avLst/>
              <a:gdLst/>
              <a:ahLst/>
              <a:cxnLst/>
              <a:rect l="l" t="t" r="r" b="b"/>
              <a:pathLst>
                <a:path w="287" h="465" extrusionOk="0">
                  <a:moveTo>
                    <a:pt x="263" y="286"/>
                  </a:moveTo>
                  <a:cubicBezTo>
                    <a:pt x="287" y="167"/>
                    <a:pt x="96" y="0"/>
                    <a:pt x="37" y="167"/>
                  </a:cubicBezTo>
                  <a:cubicBezTo>
                    <a:pt x="1" y="286"/>
                    <a:pt x="215" y="465"/>
                    <a:pt x="263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8"/>
            <p:cNvSpPr/>
            <p:nvPr/>
          </p:nvSpPr>
          <p:spPr>
            <a:xfrm>
              <a:off x="2041600" y="51921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68" y="168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8"/>
            <p:cNvSpPr/>
            <p:nvPr/>
          </p:nvSpPr>
          <p:spPr>
            <a:xfrm>
              <a:off x="1827000" y="51897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8"/>
            <p:cNvSpPr/>
            <p:nvPr/>
          </p:nvSpPr>
          <p:spPr>
            <a:xfrm>
              <a:off x="5103600" y="51808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43"/>
                  </a:moveTo>
                  <a:cubicBezTo>
                    <a:pt x="227" y="72"/>
                    <a:pt x="48" y="1"/>
                    <a:pt x="1" y="143"/>
                  </a:cubicBezTo>
                  <a:cubicBezTo>
                    <a:pt x="24" y="203"/>
                    <a:pt x="203" y="251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8"/>
            <p:cNvSpPr/>
            <p:nvPr/>
          </p:nvSpPr>
          <p:spPr>
            <a:xfrm>
              <a:off x="2736650" y="5168925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500"/>
                  </a:moveTo>
                  <a:cubicBezTo>
                    <a:pt x="1512" y="346"/>
                    <a:pt x="822" y="477"/>
                    <a:pt x="786" y="274"/>
                  </a:cubicBezTo>
                  <a:cubicBezTo>
                    <a:pt x="762" y="131"/>
                    <a:pt x="726" y="0"/>
                    <a:pt x="357" y="48"/>
                  </a:cubicBezTo>
                  <a:cubicBezTo>
                    <a:pt x="0" y="596"/>
                    <a:pt x="1417" y="941"/>
                    <a:pt x="1655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8"/>
            <p:cNvSpPr/>
            <p:nvPr/>
          </p:nvSpPr>
          <p:spPr>
            <a:xfrm>
              <a:off x="6335000" y="5177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8"/>
            <p:cNvSpPr/>
            <p:nvPr/>
          </p:nvSpPr>
          <p:spPr>
            <a:xfrm>
              <a:off x="2788725" y="5175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8"/>
            <p:cNvSpPr/>
            <p:nvPr/>
          </p:nvSpPr>
          <p:spPr>
            <a:xfrm>
              <a:off x="1653175" y="5178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84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8"/>
            <p:cNvSpPr/>
            <p:nvPr/>
          </p:nvSpPr>
          <p:spPr>
            <a:xfrm>
              <a:off x="5262250" y="5164450"/>
              <a:ext cx="22650" cy="11350"/>
            </a:xfrm>
            <a:custGeom>
              <a:avLst/>
              <a:gdLst/>
              <a:ahLst/>
              <a:cxnLst/>
              <a:rect l="l" t="t" r="r" b="b"/>
              <a:pathLst>
                <a:path w="906" h="454" extrusionOk="0">
                  <a:moveTo>
                    <a:pt x="620" y="453"/>
                  </a:moveTo>
                  <a:cubicBezTo>
                    <a:pt x="905" y="298"/>
                    <a:pt x="763" y="108"/>
                    <a:pt x="405" y="1"/>
                  </a:cubicBezTo>
                  <a:cubicBezTo>
                    <a:pt x="382" y="286"/>
                    <a:pt x="1" y="358"/>
                    <a:pt x="620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8"/>
            <p:cNvSpPr/>
            <p:nvPr/>
          </p:nvSpPr>
          <p:spPr>
            <a:xfrm>
              <a:off x="258950" y="5172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0" y="96"/>
                    <a:pt x="108" y="143"/>
                  </a:cubicBezTo>
                  <a:cubicBezTo>
                    <a:pt x="167" y="167"/>
                    <a:pt x="429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8"/>
            <p:cNvSpPr/>
            <p:nvPr/>
          </p:nvSpPr>
          <p:spPr>
            <a:xfrm>
              <a:off x="6780600" y="51695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62" y="0"/>
                    <a:pt x="0" y="83"/>
                    <a:pt x="108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8"/>
            <p:cNvSpPr/>
            <p:nvPr/>
          </p:nvSpPr>
          <p:spPr>
            <a:xfrm>
              <a:off x="3750750" y="51701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8"/>
            <p:cNvSpPr/>
            <p:nvPr/>
          </p:nvSpPr>
          <p:spPr>
            <a:xfrm>
              <a:off x="6990150" y="5163550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44"/>
                  </a:moveTo>
                  <a:cubicBezTo>
                    <a:pt x="429" y="25"/>
                    <a:pt x="48" y="1"/>
                    <a:pt x="0" y="144"/>
                  </a:cubicBezTo>
                  <a:cubicBezTo>
                    <a:pt x="239" y="144"/>
                    <a:pt x="322" y="311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8"/>
            <p:cNvSpPr/>
            <p:nvPr/>
          </p:nvSpPr>
          <p:spPr>
            <a:xfrm>
              <a:off x="7205950" y="515612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489" y="441"/>
                  </a:moveTo>
                  <a:cubicBezTo>
                    <a:pt x="560" y="298"/>
                    <a:pt x="798" y="238"/>
                    <a:pt x="715" y="0"/>
                  </a:cubicBezTo>
                  <a:lnTo>
                    <a:pt x="60" y="0"/>
                  </a:lnTo>
                  <a:cubicBezTo>
                    <a:pt x="0" y="250"/>
                    <a:pt x="108" y="429"/>
                    <a:pt x="48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8"/>
            <p:cNvSpPr/>
            <p:nvPr/>
          </p:nvSpPr>
          <p:spPr>
            <a:xfrm>
              <a:off x="5130975" y="5157900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70"/>
                  </a:moveTo>
                  <a:cubicBezTo>
                    <a:pt x="441" y="251"/>
                    <a:pt x="620" y="239"/>
                    <a:pt x="668" y="144"/>
                  </a:cubicBezTo>
                  <a:cubicBezTo>
                    <a:pt x="382" y="144"/>
                    <a:pt x="370" y="1"/>
                    <a:pt x="13" y="25"/>
                  </a:cubicBezTo>
                  <a:cubicBezTo>
                    <a:pt x="1" y="239"/>
                    <a:pt x="180" y="322"/>
                    <a:pt x="441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8"/>
            <p:cNvSpPr/>
            <p:nvPr/>
          </p:nvSpPr>
          <p:spPr>
            <a:xfrm>
              <a:off x="6965150" y="5160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8"/>
            <p:cNvSpPr/>
            <p:nvPr/>
          </p:nvSpPr>
          <p:spPr>
            <a:xfrm>
              <a:off x="4113000" y="515225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27" y="370"/>
                  </a:moveTo>
                  <a:cubicBezTo>
                    <a:pt x="1263" y="1"/>
                    <a:pt x="1" y="655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8"/>
            <p:cNvSpPr/>
            <p:nvPr/>
          </p:nvSpPr>
          <p:spPr>
            <a:xfrm>
              <a:off x="2365175" y="5149275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8"/>
                  </a:moveTo>
                  <a:cubicBezTo>
                    <a:pt x="1036" y="477"/>
                    <a:pt x="1155" y="310"/>
                    <a:pt x="1072" y="48"/>
                  </a:cubicBezTo>
                  <a:cubicBezTo>
                    <a:pt x="750" y="60"/>
                    <a:pt x="274" y="0"/>
                    <a:pt x="202" y="167"/>
                  </a:cubicBezTo>
                  <a:cubicBezTo>
                    <a:pt x="774" y="120"/>
                    <a:pt x="0" y="786"/>
                    <a:pt x="85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8"/>
            <p:cNvSpPr/>
            <p:nvPr/>
          </p:nvSpPr>
          <p:spPr>
            <a:xfrm>
              <a:off x="3273600" y="5144800"/>
              <a:ext cx="30100" cy="19375"/>
            </a:xfrm>
            <a:custGeom>
              <a:avLst/>
              <a:gdLst/>
              <a:ahLst/>
              <a:cxnLst/>
              <a:rect l="l" t="t" r="r" b="b"/>
              <a:pathLst>
                <a:path w="1204" h="775" extrusionOk="0">
                  <a:moveTo>
                    <a:pt x="834" y="668"/>
                  </a:moveTo>
                  <a:cubicBezTo>
                    <a:pt x="1203" y="477"/>
                    <a:pt x="715" y="168"/>
                    <a:pt x="394" y="1"/>
                  </a:cubicBezTo>
                  <a:cubicBezTo>
                    <a:pt x="60" y="179"/>
                    <a:pt x="1" y="775"/>
                    <a:pt x="83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8"/>
            <p:cNvSpPr/>
            <p:nvPr/>
          </p:nvSpPr>
          <p:spPr>
            <a:xfrm>
              <a:off x="2397600" y="515315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1" y="119"/>
                  </a:moveTo>
                  <a:cubicBezTo>
                    <a:pt x="1" y="179"/>
                    <a:pt x="179" y="250"/>
                    <a:pt x="227" y="119"/>
                  </a:cubicBezTo>
                  <a:cubicBezTo>
                    <a:pt x="203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8"/>
            <p:cNvSpPr/>
            <p:nvPr/>
          </p:nvSpPr>
          <p:spPr>
            <a:xfrm>
              <a:off x="461650" y="5142125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7" y="453"/>
                  </a:moveTo>
                  <a:cubicBezTo>
                    <a:pt x="1179" y="441"/>
                    <a:pt x="1191" y="84"/>
                    <a:pt x="703" y="1"/>
                  </a:cubicBezTo>
                  <a:cubicBezTo>
                    <a:pt x="965" y="358"/>
                    <a:pt x="1" y="96"/>
                    <a:pt x="274" y="453"/>
                  </a:cubicBezTo>
                  <a:cubicBezTo>
                    <a:pt x="1072" y="346"/>
                    <a:pt x="1513" y="929"/>
                    <a:pt x="1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8"/>
            <p:cNvSpPr/>
            <p:nvPr/>
          </p:nvSpPr>
          <p:spPr>
            <a:xfrm>
              <a:off x="2786050" y="51525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8"/>
            <p:cNvSpPr/>
            <p:nvPr/>
          </p:nvSpPr>
          <p:spPr>
            <a:xfrm>
              <a:off x="1854100" y="514987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72"/>
                    <a:pt x="0" y="143"/>
                  </a:cubicBezTo>
                  <a:cubicBezTo>
                    <a:pt x="0" y="250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8"/>
            <p:cNvSpPr/>
            <p:nvPr/>
          </p:nvSpPr>
          <p:spPr>
            <a:xfrm>
              <a:off x="2552400" y="514720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55"/>
                    <a:pt x="429" y="72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8"/>
            <p:cNvSpPr/>
            <p:nvPr/>
          </p:nvSpPr>
          <p:spPr>
            <a:xfrm>
              <a:off x="4641925" y="51445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3"/>
                  </a:moveTo>
                  <a:cubicBezTo>
                    <a:pt x="406" y="25"/>
                    <a:pt x="49" y="1"/>
                    <a:pt x="1" y="132"/>
                  </a:cubicBezTo>
                  <a:cubicBezTo>
                    <a:pt x="251" y="108"/>
                    <a:pt x="632" y="144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8"/>
            <p:cNvSpPr/>
            <p:nvPr/>
          </p:nvSpPr>
          <p:spPr>
            <a:xfrm>
              <a:off x="2484825" y="51418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7"/>
                    <a:pt x="0" y="1"/>
                    <a:pt x="0" y="120"/>
                  </a:cubicBezTo>
                  <a:cubicBezTo>
                    <a:pt x="155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8"/>
            <p:cNvSpPr/>
            <p:nvPr/>
          </p:nvSpPr>
          <p:spPr>
            <a:xfrm>
              <a:off x="7211900" y="5130825"/>
              <a:ext cx="11625" cy="9550"/>
            </a:xfrm>
            <a:custGeom>
              <a:avLst/>
              <a:gdLst/>
              <a:ahLst/>
              <a:cxnLst/>
              <a:rect l="l" t="t" r="r" b="b"/>
              <a:pathLst>
                <a:path w="465" h="382" extrusionOk="0">
                  <a:moveTo>
                    <a:pt x="465" y="334"/>
                  </a:moveTo>
                  <a:lnTo>
                    <a:pt x="465" y="119"/>
                  </a:lnTo>
                  <a:cubicBezTo>
                    <a:pt x="239" y="119"/>
                    <a:pt x="203" y="24"/>
                    <a:pt x="24" y="0"/>
                  </a:cubicBezTo>
                  <a:cubicBezTo>
                    <a:pt x="60" y="167"/>
                    <a:pt x="1" y="381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8"/>
            <p:cNvSpPr/>
            <p:nvPr/>
          </p:nvSpPr>
          <p:spPr>
            <a:xfrm>
              <a:off x="4546975" y="51355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8"/>
            <p:cNvSpPr/>
            <p:nvPr/>
          </p:nvSpPr>
          <p:spPr>
            <a:xfrm>
              <a:off x="1861525" y="5130825"/>
              <a:ext cx="23550" cy="9850"/>
            </a:xfrm>
            <a:custGeom>
              <a:avLst/>
              <a:gdLst/>
              <a:ahLst/>
              <a:cxnLst/>
              <a:rect l="l" t="t" r="r" b="b"/>
              <a:pathLst>
                <a:path w="942" h="394" extrusionOk="0">
                  <a:moveTo>
                    <a:pt x="787" y="334"/>
                  </a:moveTo>
                  <a:cubicBezTo>
                    <a:pt x="941" y="36"/>
                    <a:pt x="346" y="119"/>
                    <a:pt x="132" y="0"/>
                  </a:cubicBezTo>
                  <a:cubicBezTo>
                    <a:pt x="1" y="298"/>
                    <a:pt x="227" y="393"/>
                    <a:pt x="78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8"/>
            <p:cNvSpPr/>
            <p:nvPr/>
          </p:nvSpPr>
          <p:spPr>
            <a:xfrm>
              <a:off x="6962475" y="5128150"/>
              <a:ext cx="27400" cy="8950"/>
            </a:xfrm>
            <a:custGeom>
              <a:avLst/>
              <a:gdLst/>
              <a:ahLst/>
              <a:cxnLst/>
              <a:rect l="l" t="t" r="r" b="b"/>
              <a:pathLst>
                <a:path w="1096" h="358" extrusionOk="0">
                  <a:moveTo>
                    <a:pt x="226" y="322"/>
                  </a:moveTo>
                  <a:cubicBezTo>
                    <a:pt x="714" y="357"/>
                    <a:pt x="1048" y="298"/>
                    <a:pt x="1095" y="107"/>
                  </a:cubicBezTo>
                  <a:cubicBezTo>
                    <a:pt x="714" y="131"/>
                    <a:pt x="0" y="0"/>
                    <a:pt x="226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8"/>
            <p:cNvSpPr/>
            <p:nvPr/>
          </p:nvSpPr>
          <p:spPr>
            <a:xfrm>
              <a:off x="2297900" y="5125175"/>
              <a:ext cx="14300" cy="11025"/>
            </a:xfrm>
            <a:custGeom>
              <a:avLst/>
              <a:gdLst/>
              <a:ahLst/>
              <a:cxnLst/>
              <a:rect l="l" t="t" r="r" b="b"/>
              <a:pathLst>
                <a:path w="572" h="441" extrusionOk="0">
                  <a:moveTo>
                    <a:pt x="512" y="441"/>
                  </a:moveTo>
                  <a:cubicBezTo>
                    <a:pt x="572" y="191"/>
                    <a:pt x="453" y="24"/>
                    <a:pt x="72" y="0"/>
                  </a:cubicBezTo>
                  <a:cubicBezTo>
                    <a:pt x="0" y="250"/>
                    <a:pt x="119" y="417"/>
                    <a:pt x="512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8"/>
            <p:cNvSpPr/>
            <p:nvPr/>
          </p:nvSpPr>
          <p:spPr>
            <a:xfrm>
              <a:off x="5726300" y="5129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1"/>
                    <a:pt x="0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8"/>
            <p:cNvSpPr/>
            <p:nvPr/>
          </p:nvSpPr>
          <p:spPr>
            <a:xfrm>
              <a:off x="2003225" y="51299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8"/>
            <p:cNvSpPr/>
            <p:nvPr/>
          </p:nvSpPr>
          <p:spPr>
            <a:xfrm>
              <a:off x="6016525" y="5119500"/>
              <a:ext cx="18475" cy="8675"/>
            </a:xfrm>
            <a:custGeom>
              <a:avLst/>
              <a:gdLst/>
              <a:ahLst/>
              <a:cxnLst/>
              <a:rect l="l" t="t" r="r" b="b"/>
              <a:pathLst>
                <a:path w="739" h="347" extrusionOk="0">
                  <a:moveTo>
                    <a:pt x="452" y="346"/>
                  </a:moveTo>
                  <a:cubicBezTo>
                    <a:pt x="464" y="191"/>
                    <a:pt x="738" y="179"/>
                    <a:pt x="679" y="1"/>
                  </a:cubicBezTo>
                  <a:lnTo>
                    <a:pt x="250" y="1"/>
                  </a:lnTo>
                  <a:cubicBezTo>
                    <a:pt x="0" y="168"/>
                    <a:pt x="0" y="275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8"/>
            <p:cNvSpPr/>
            <p:nvPr/>
          </p:nvSpPr>
          <p:spPr>
            <a:xfrm>
              <a:off x="1741575" y="5109975"/>
              <a:ext cx="36625" cy="9550"/>
            </a:xfrm>
            <a:custGeom>
              <a:avLst/>
              <a:gdLst/>
              <a:ahLst/>
              <a:cxnLst/>
              <a:rect l="l" t="t" r="r" b="b"/>
              <a:pathLst>
                <a:path w="1465" h="382" extrusionOk="0">
                  <a:moveTo>
                    <a:pt x="810" y="382"/>
                  </a:moveTo>
                  <a:cubicBezTo>
                    <a:pt x="1465" y="1"/>
                    <a:pt x="0" y="37"/>
                    <a:pt x="81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8"/>
            <p:cNvSpPr/>
            <p:nvPr/>
          </p:nvSpPr>
          <p:spPr>
            <a:xfrm>
              <a:off x="7221425" y="510165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70"/>
                  </a:moveTo>
                  <a:cubicBezTo>
                    <a:pt x="1275" y="0"/>
                    <a:pt x="1" y="655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8"/>
            <p:cNvSpPr/>
            <p:nvPr/>
          </p:nvSpPr>
          <p:spPr>
            <a:xfrm>
              <a:off x="6530575" y="51102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4"/>
                  </a:moveTo>
                  <a:cubicBezTo>
                    <a:pt x="167" y="179"/>
                    <a:pt x="429" y="84"/>
                    <a:pt x="334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8"/>
            <p:cNvSpPr/>
            <p:nvPr/>
          </p:nvSpPr>
          <p:spPr>
            <a:xfrm>
              <a:off x="4158250" y="51085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8"/>
            <p:cNvSpPr/>
            <p:nvPr/>
          </p:nvSpPr>
          <p:spPr>
            <a:xfrm>
              <a:off x="2467850" y="51076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1" y="132"/>
                  </a:moveTo>
                  <a:cubicBezTo>
                    <a:pt x="1" y="251"/>
                    <a:pt x="394" y="274"/>
                    <a:pt x="429" y="132"/>
                  </a:cubicBezTo>
                  <a:cubicBezTo>
                    <a:pt x="406" y="1"/>
                    <a:pt x="215" y="72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8"/>
            <p:cNvSpPr/>
            <p:nvPr/>
          </p:nvSpPr>
          <p:spPr>
            <a:xfrm>
              <a:off x="5539675" y="5097475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37"/>
                  </a:moveTo>
                  <a:lnTo>
                    <a:pt x="834" y="96"/>
                  </a:lnTo>
                  <a:cubicBezTo>
                    <a:pt x="0" y="1"/>
                    <a:pt x="0" y="632"/>
                    <a:pt x="834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8"/>
            <p:cNvSpPr/>
            <p:nvPr/>
          </p:nvSpPr>
          <p:spPr>
            <a:xfrm>
              <a:off x="2353850" y="51049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3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8"/>
            <p:cNvSpPr/>
            <p:nvPr/>
          </p:nvSpPr>
          <p:spPr>
            <a:xfrm>
              <a:off x="3456975" y="51019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12" y="203"/>
                    <a:pt x="191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8"/>
            <p:cNvSpPr/>
            <p:nvPr/>
          </p:nvSpPr>
          <p:spPr>
            <a:xfrm>
              <a:off x="2299375" y="5096875"/>
              <a:ext cx="18200" cy="12250"/>
            </a:xfrm>
            <a:custGeom>
              <a:avLst/>
              <a:gdLst/>
              <a:ahLst/>
              <a:cxnLst/>
              <a:rect l="l" t="t" r="r" b="b"/>
              <a:pathLst>
                <a:path w="728" h="490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27" y="191"/>
                    <a:pt x="608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8"/>
            <p:cNvSpPr/>
            <p:nvPr/>
          </p:nvSpPr>
          <p:spPr>
            <a:xfrm>
              <a:off x="2210075" y="5101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8" y="179"/>
                    <a:pt x="430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8"/>
            <p:cNvSpPr/>
            <p:nvPr/>
          </p:nvSpPr>
          <p:spPr>
            <a:xfrm>
              <a:off x="1674600" y="5093900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1" y="239"/>
                  </a:moveTo>
                  <a:cubicBezTo>
                    <a:pt x="227" y="239"/>
                    <a:pt x="263" y="322"/>
                    <a:pt x="441" y="346"/>
                  </a:cubicBezTo>
                  <a:cubicBezTo>
                    <a:pt x="441" y="227"/>
                    <a:pt x="620" y="203"/>
                    <a:pt x="655" y="120"/>
                  </a:cubicBezTo>
                  <a:cubicBezTo>
                    <a:pt x="441" y="120"/>
                    <a:pt x="393" y="25"/>
                    <a:pt x="227" y="1"/>
                  </a:cubicBezTo>
                  <a:cubicBezTo>
                    <a:pt x="227" y="120"/>
                    <a:pt x="48" y="14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8"/>
            <p:cNvSpPr/>
            <p:nvPr/>
          </p:nvSpPr>
          <p:spPr>
            <a:xfrm>
              <a:off x="3712050" y="509122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1"/>
                  </a:cubicBezTo>
                  <a:lnTo>
                    <a:pt x="263" y="1"/>
                  </a:lnTo>
                  <a:cubicBezTo>
                    <a:pt x="1" y="167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8"/>
            <p:cNvSpPr/>
            <p:nvPr/>
          </p:nvSpPr>
          <p:spPr>
            <a:xfrm>
              <a:off x="2337775" y="509332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1" y="143"/>
                  </a:cubicBezTo>
                  <a:cubicBezTo>
                    <a:pt x="1" y="214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8"/>
            <p:cNvSpPr/>
            <p:nvPr/>
          </p:nvSpPr>
          <p:spPr>
            <a:xfrm>
              <a:off x="2212775" y="509332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6" y="143"/>
                  </a:moveTo>
                  <a:cubicBezTo>
                    <a:pt x="226" y="83"/>
                    <a:pt x="48" y="0"/>
                    <a:pt x="0" y="143"/>
                  </a:cubicBezTo>
                  <a:cubicBezTo>
                    <a:pt x="0" y="214"/>
                    <a:pt x="179" y="274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8"/>
            <p:cNvSpPr/>
            <p:nvPr/>
          </p:nvSpPr>
          <p:spPr>
            <a:xfrm>
              <a:off x="7038975" y="50912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8"/>
            <p:cNvSpPr/>
            <p:nvPr/>
          </p:nvSpPr>
          <p:spPr>
            <a:xfrm>
              <a:off x="2435700" y="507515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84"/>
                  </a:moveTo>
                  <a:lnTo>
                    <a:pt x="1" y="525"/>
                  </a:lnTo>
                  <a:cubicBezTo>
                    <a:pt x="834" y="632"/>
                    <a:pt x="834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8"/>
            <p:cNvSpPr/>
            <p:nvPr/>
          </p:nvSpPr>
          <p:spPr>
            <a:xfrm>
              <a:off x="2498800" y="5066825"/>
              <a:ext cx="29500" cy="16100"/>
            </a:xfrm>
            <a:custGeom>
              <a:avLst/>
              <a:gdLst/>
              <a:ahLst/>
              <a:cxnLst/>
              <a:rect l="l" t="t" r="r" b="b"/>
              <a:pathLst>
                <a:path w="1180" h="644" extrusionOk="0">
                  <a:moveTo>
                    <a:pt x="942" y="643"/>
                  </a:moveTo>
                  <a:cubicBezTo>
                    <a:pt x="1180" y="0"/>
                    <a:pt x="1" y="596"/>
                    <a:pt x="94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8"/>
            <p:cNvSpPr/>
            <p:nvPr/>
          </p:nvSpPr>
          <p:spPr>
            <a:xfrm>
              <a:off x="6413875" y="5064150"/>
              <a:ext cx="27125" cy="16700"/>
            </a:xfrm>
            <a:custGeom>
              <a:avLst/>
              <a:gdLst/>
              <a:ahLst/>
              <a:cxnLst/>
              <a:rect l="l" t="t" r="r" b="b"/>
              <a:pathLst>
                <a:path w="1085" h="668" extrusionOk="0">
                  <a:moveTo>
                    <a:pt x="1" y="524"/>
                  </a:moveTo>
                  <a:cubicBezTo>
                    <a:pt x="275" y="667"/>
                    <a:pt x="799" y="667"/>
                    <a:pt x="1084" y="524"/>
                  </a:cubicBezTo>
                  <a:cubicBezTo>
                    <a:pt x="1084" y="0"/>
                    <a:pt x="1" y="0"/>
                    <a:pt x="1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8"/>
            <p:cNvSpPr/>
            <p:nvPr/>
          </p:nvSpPr>
          <p:spPr>
            <a:xfrm>
              <a:off x="6305250" y="50772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95"/>
                  </a:cubicBezTo>
                  <a:cubicBezTo>
                    <a:pt x="155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8"/>
            <p:cNvSpPr/>
            <p:nvPr/>
          </p:nvSpPr>
          <p:spPr>
            <a:xfrm>
              <a:off x="6875250" y="50715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1" y="203"/>
                    <a:pt x="239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8"/>
            <p:cNvSpPr/>
            <p:nvPr/>
          </p:nvSpPr>
          <p:spPr>
            <a:xfrm>
              <a:off x="6941025" y="5064750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67"/>
                  </a:moveTo>
                  <a:cubicBezTo>
                    <a:pt x="191" y="179"/>
                    <a:pt x="84" y="0"/>
                    <a:pt x="1" y="167"/>
                  </a:cubicBezTo>
                  <a:cubicBezTo>
                    <a:pt x="1" y="274"/>
                    <a:pt x="370" y="298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8"/>
            <p:cNvSpPr/>
            <p:nvPr/>
          </p:nvSpPr>
          <p:spPr>
            <a:xfrm>
              <a:off x="3139075" y="50653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8"/>
            <p:cNvSpPr/>
            <p:nvPr/>
          </p:nvSpPr>
          <p:spPr>
            <a:xfrm>
              <a:off x="6402875" y="50573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8"/>
            <p:cNvSpPr/>
            <p:nvPr/>
          </p:nvSpPr>
          <p:spPr>
            <a:xfrm>
              <a:off x="6521625" y="505492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2" y="215"/>
                  </a:moveTo>
                  <a:lnTo>
                    <a:pt x="692" y="0"/>
                  </a:lnTo>
                  <a:lnTo>
                    <a:pt x="37" y="0"/>
                  </a:lnTo>
                  <a:cubicBezTo>
                    <a:pt x="1" y="191"/>
                    <a:pt x="251" y="262"/>
                    <a:pt x="692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8"/>
            <p:cNvSpPr/>
            <p:nvPr/>
          </p:nvSpPr>
          <p:spPr>
            <a:xfrm>
              <a:off x="6283225" y="5048975"/>
              <a:ext cx="16375" cy="8350"/>
            </a:xfrm>
            <a:custGeom>
              <a:avLst/>
              <a:gdLst/>
              <a:ahLst/>
              <a:cxnLst/>
              <a:rect l="l" t="t" r="r" b="b"/>
              <a:pathLst>
                <a:path w="655" h="334" extrusionOk="0">
                  <a:moveTo>
                    <a:pt x="655" y="119"/>
                  </a:moveTo>
                  <a:cubicBezTo>
                    <a:pt x="429" y="119"/>
                    <a:pt x="405" y="24"/>
                    <a:pt x="214" y="0"/>
                  </a:cubicBezTo>
                  <a:cubicBezTo>
                    <a:pt x="214" y="119"/>
                    <a:pt x="36" y="131"/>
                    <a:pt x="0" y="214"/>
                  </a:cubicBezTo>
                  <a:cubicBezTo>
                    <a:pt x="214" y="214"/>
                    <a:pt x="250" y="310"/>
                    <a:pt x="429" y="333"/>
                  </a:cubicBezTo>
                  <a:cubicBezTo>
                    <a:pt x="429" y="238"/>
                    <a:pt x="607" y="202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8"/>
            <p:cNvSpPr/>
            <p:nvPr/>
          </p:nvSpPr>
          <p:spPr>
            <a:xfrm>
              <a:off x="6177550" y="50540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8"/>
            <p:cNvSpPr/>
            <p:nvPr/>
          </p:nvSpPr>
          <p:spPr>
            <a:xfrm>
              <a:off x="5492050" y="5042125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512"/>
                  </a:moveTo>
                  <a:cubicBezTo>
                    <a:pt x="798" y="512"/>
                    <a:pt x="762" y="405"/>
                    <a:pt x="774" y="393"/>
                  </a:cubicBezTo>
                  <a:cubicBezTo>
                    <a:pt x="798" y="369"/>
                    <a:pt x="988" y="155"/>
                    <a:pt x="1000" y="167"/>
                  </a:cubicBezTo>
                  <a:cubicBezTo>
                    <a:pt x="762" y="0"/>
                    <a:pt x="0" y="584"/>
                    <a:pt x="774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8"/>
            <p:cNvSpPr/>
            <p:nvPr/>
          </p:nvSpPr>
          <p:spPr>
            <a:xfrm>
              <a:off x="6134100" y="50403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4" y="108"/>
                    <a:pt x="750" y="13"/>
                  </a:cubicBezTo>
                  <a:cubicBezTo>
                    <a:pt x="417" y="25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8"/>
            <p:cNvSpPr/>
            <p:nvPr/>
          </p:nvSpPr>
          <p:spPr>
            <a:xfrm>
              <a:off x="2283300" y="504032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8"/>
            <p:cNvSpPr/>
            <p:nvPr/>
          </p:nvSpPr>
          <p:spPr>
            <a:xfrm>
              <a:off x="7088075" y="5017700"/>
              <a:ext cx="44075" cy="28600"/>
            </a:xfrm>
            <a:custGeom>
              <a:avLst/>
              <a:gdLst/>
              <a:ahLst/>
              <a:cxnLst/>
              <a:rect l="l" t="t" r="r" b="b"/>
              <a:pathLst>
                <a:path w="1763" h="1144" extrusionOk="0">
                  <a:moveTo>
                    <a:pt x="1513" y="25"/>
                  </a:moveTo>
                  <a:cubicBezTo>
                    <a:pt x="370" y="1"/>
                    <a:pt x="155" y="441"/>
                    <a:pt x="1" y="918"/>
                  </a:cubicBezTo>
                  <a:cubicBezTo>
                    <a:pt x="905" y="1144"/>
                    <a:pt x="1763" y="739"/>
                    <a:pt x="151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8"/>
            <p:cNvSpPr/>
            <p:nvPr/>
          </p:nvSpPr>
          <p:spPr>
            <a:xfrm>
              <a:off x="6408525" y="50406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4" y="36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8"/>
            <p:cNvSpPr/>
            <p:nvPr/>
          </p:nvSpPr>
          <p:spPr>
            <a:xfrm>
              <a:off x="2370525" y="5018300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7"/>
                  </a:moveTo>
                  <a:cubicBezTo>
                    <a:pt x="1620" y="501"/>
                    <a:pt x="989" y="179"/>
                    <a:pt x="655" y="1"/>
                  </a:cubicBezTo>
                  <a:cubicBezTo>
                    <a:pt x="620" y="132"/>
                    <a:pt x="310" y="120"/>
                    <a:pt x="0" y="108"/>
                  </a:cubicBezTo>
                  <a:cubicBezTo>
                    <a:pt x="119" y="465"/>
                    <a:pt x="500" y="667"/>
                    <a:pt x="1084" y="7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8"/>
            <p:cNvSpPr/>
            <p:nvPr/>
          </p:nvSpPr>
          <p:spPr>
            <a:xfrm>
              <a:off x="1777300" y="502962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55"/>
                    <a:pt x="0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8"/>
            <p:cNvSpPr/>
            <p:nvPr/>
          </p:nvSpPr>
          <p:spPr>
            <a:xfrm>
              <a:off x="4568725" y="50230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95" y="143"/>
                  </a:moveTo>
                  <a:cubicBezTo>
                    <a:pt x="167" y="167"/>
                    <a:pt x="429" y="84"/>
                    <a:pt x="322" y="24"/>
                  </a:cubicBezTo>
                  <a:cubicBezTo>
                    <a:pt x="262" y="0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8"/>
            <p:cNvSpPr/>
            <p:nvPr/>
          </p:nvSpPr>
          <p:spPr>
            <a:xfrm>
              <a:off x="1465350" y="502307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0"/>
                    <a:pt x="0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8"/>
            <p:cNvSpPr/>
            <p:nvPr/>
          </p:nvSpPr>
          <p:spPr>
            <a:xfrm>
              <a:off x="6335000" y="5014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8"/>
            <p:cNvSpPr/>
            <p:nvPr/>
          </p:nvSpPr>
          <p:spPr>
            <a:xfrm>
              <a:off x="3542100" y="5006100"/>
              <a:ext cx="31575" cy="16100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750" y="370"/>
                  </a:moveTo>
                  <a:cubicBezTo>
                    <a:pt x="1262" y="1"/>
                    <a:pt x="0" y="644"/>
                    <a:pt x="75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8"/>
            <p:cNvSpPr/>
            <p:nvPr/>
          </p:nvSpPr>
          <p:spPr>
            <a:xfrm>
              <a:off x="943850" y="500312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8"/>
                  </a:moveTo>
                  <a:cubicBezTo>
                    <a:pt x="1013" y="286"/>
                    <a:pt x="1001" y="1"/>
                    <a:pt x="322" y="48"/>
                  </a:cubicBezTo>
                  <a:cubicBezTo>
                    <a:pt x="251" y="191"/>
                    <a:pt x="1" y="251"/>
                    <a:pt x="96" y="489"/>
                  </a:cubicBezTo>
                  <a:cubicBezTo>
                    <a:pt x="394" y="512"/>
                    <a:pt x="525" y="655"/>
                    <a:pt x="97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8"/>
            <p:cNvSpPr/>
            <p:nvPr/>
          </p:nvSpPr>
          <p:spPr>
            <a:xfrm>
              <a:off x="886700" y="50010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8"/>
            <p:cNvSpPr/>
            <p:nvPr/>
          </p:nvSpPr>
          <p:spPr>
            <a:xfrm>
              <a:off x="6804700" y="4992700"/>
              <a:ext cx="18475" cy="12225"/>
            </a:xfrm>
            <a:custGeom>
              <a:avLst/>
              <a:gdLst/>
              <a:ahLst/>
              <a:cxnLst/>
              <a:rect l="l" t="t" r="r" b="b"/>
              <a:pathLst>
                <a:path w="739" h="489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39" y="203"/>
                    <a:pt x="620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8"/>
            <p:cNvSpPr/>
            <p:nvPr/>
          </p:nvSpPr>
          <p:spPr>
            <a:xfrm>
              <a:off x="5872750" y="4993000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27"/>
                  </a:moveTo>
                  <a:cubicBezTo>
                    <a:pt x="703" y="227"/>
                    <a:pt x="786" y="36"/>
                    <a:pt x="548" y="1"/>
                  </a:cubicBezTo>
                  <a:cubicBezTo>
                    <a:pt x="536" y="179"/>
                    <a:pt x="0" y="96"/>
                    <a:pt x="119" y="346"/>
                  </a:cubicBezTo>
                  <a:cubicBezTo>
                    <a:pt x="667" y="346"/>
                    <a:pt x="810" y="548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8"/>
            <p:cNvSpPr/>
            <p:nvPr/>
          </p:nvSpPr>
          <p:spPr>
            <a:xfrm>
              <a:off x="3158125" y="4997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2" y="131"/>
                  </a:cubicBezTo>
                  <a:cubicBezTo>
                    <a:pt x="0" y="203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8"/>
            <p:cNvSpPr/>
            <p:nvPr/>
          </p:nvSpPr>
          <p:spPr>
            <a:xfrm>
              <a:off x="2829200" y="4985850"/>
              <a:ext cx="25050" cy="14625"/>
            </a:xfrm>
            <a:custGeom>
              <a:avLst/>
              <a:gdLst/>
              <a:ahLst/>
              <a:cxnLst/>
              <a:rect l="l" t="t" r="r" b="b"/>
              <a:pathLst>
                <a:path w="1002" h="585" extrusionOk="0">
                  <a:moveTo>
                    <a:pt x="775" y="394"/>
                  </a:moveTo>
                  <a:cubicBezTo>
                    <a:pt x="787" y="382"/>
                    <a:pt x="989" y="156"/>
                    <a:pt x="1001" y="168"/>
                  </a:cubicBezTo>
                  <a:cubicBezTo>
                    <a:pt x="763" y="1"/>
                    <a:pt x="1" y="584"/>
                    <a:pt x="775" y="513"/>
                  </a:cubicBezTo>
                  <a:cubicBezTo>
                    <a:pt x="787" y="513"/>
                    <a:pt x="763" y="406"/>
                    <a:pt x="77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8"/>
            <p:cNvSpPr/>
            <p:nvPr/>
          </p:nvSpPr>
          <p:spPr>
            <a:xfrm>
              <a:off x="4011800" y="49870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8"/>
            <p:cNvSpPr/>
            <p:nvPr/>
          </p:nvSpPr>
          <p:spPr>
            <a:xfrm>
              <a:off x="3272425" y="49837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8"/>
            <p:cNvSpPr/>
            <p:nvPr/>
          </p:nvSpPr>
          <p:spPr>
            <a:xfrm>
              <a:off x="2082400" y="49870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8"/>
            <p:cNvSpPr/>
            <p:nvPr/>
          </p:nvSpPr>
          <p:spPr>
            <a:xfrm>
              <a:off x="4514250" y="49837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24"/>
                  </a:moveTo>
                  <a:cubicBezTo>
                    <a:pt x="274" y="1"/>
                    <a:pt x="0" y="84"/>
                    <a:pt x="119" y="143"/>
                  </a:cubicBezTo>
                  <a:cubicBezTo>
                    <a:pt x="167" y="167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8"/>
            <p:cNvSpPr/>
            <p:nvPr/>
          </p:nvSpPr>
          <p:spPr>
            <a:xfrm>
              <a:off x="5479250" y="49814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55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8"/>
            <p:cNvSpPr/>
            <p:nvPr/>
          </p:nvSpPr>
          <p:spPr>
            <a:xfrm>
              <a:off x="2163650" y="498110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12"/>
                  </a:moveTo>
                  <a:cubicBezTo>
                    <a:pt x="393" y="24"/>
                    <a:pt x="36" y="0"/>
                    <a:pt x="1" y="131"/>
                  </a:cubicBezTo>
                  <a:cubicBezTo>
                    <a:pt x="262" y="120"/>
                    <a:pt x="620" y="155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8"/>
            <p:cNvSpPr/>
            <p:nvPr/>
          </p:nvSpPr>
          <p:spPr>
            <a:xfrm>
              <a:off x="2095775" y="4980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8"/>
            <p:cNvSpPr/>
            <p:nvPr/>
          </p:nvSpPr>
          <p:spPr>
            <a:xfrm>
              <a:off x="1304925" y="49781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8"/>
            <p:cNvSpPr/>
            <p:nvPr/>
          </p:nvSpPr>
          <p:spPr>
            <a:xfrm>
              <a:off x="4522275" y="4973050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41" y="334"/>
                  </a:moveTo>
                  <a:cubicBezTo>
                    <a:pt x="417" y="203"/>
                    <a:pt x="477" y="13"/>
                    <a:pt x="215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36" y="251"/>
                    <a:pt x="72" y="382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8"/>
            <p:cNvSpPr/>
            <p:nvPr/>
          </p:nvSpPr>
          <p:spPr>
            <a:xfrm>
              <a:off x="4362725" y="496920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39" y="381"/>
                  </a:moveTo>
                  <a:cubicBezTo>
                    <a:pt x="1263" y="0"/>
                    <a:pt x="1" y="655"/>
                    <a:pt x="739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8"/>
            <p:cNvSpPr/>
            <p:nvPr/>
          </p:nvSpPr>
          <p:spPr>
            <a:xfrm>
              <a:off x="6312975" y="4964725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8" y="560"/>
                  </a:moveTo>
                  <a:cubicBezTo>
                    <a:pt x="846" y="417"/>
                    <a:pt x="894" y="13"/>
                    <a:pt x="322" y="1"/>
                  </a:cubicBezTo>
                  <a:cubicBezTo>
                    <a:pt x="48" y="155"/>
                    <a:pt x="1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8"/>
            <p:cNvSpPr/>
            <p:nvPr/>
          </p:nvSpPr>
          <p:spPr>
            <a:xfrm>
              <a:off x="5582225" y="497305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8" y="84"/>
                    <a:pt x="429" y="120"/>
                    <a:pt x="429" y="1"/>
                  </a:cubicBezTo>
                  <a:cubicBezTo>
                    <a:pt x="263" y="25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8"/>
            <p:cNvSpPr/>
            <p:nvPr/>
          </p:nvSpPr>
          <p:spPr>
            <a:xfrm>
              <a:off x="4780650" y="49700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107" y="239"/>
                  </a:moveTo>
                  <a:lnTo>
                    <a:pt x="536" y="239"/>
                  </a:lnTo>
                  <a:cubicBezTo>
                    <a:pt x="536" y="120"/>
                    <a:pt x="715" y="96"/>
                    <a:pt x="762" y="13"/>
                  </a:cubicBezTo>
                  <a:cubicBezTo>
                    <a:pt x="417" y="25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8"/>
            <p:cNvSpPr/>
            <p:nvPr/>
          </p:nvSpPr>
          <p:spPr>
            <a:xfrm>
              <a:off x="6677600" y="49674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96"/>
                    <a:pt x="763" y="13"/>
                  </a:cubicBezTo>
                  <a:cubicBezTo>
                    <a:pt x="418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8"/>
            <p:cNvSpPr/>
            <p:nvPr/>
          </p:nvSpPr>
          <p:spPr>
            <a:xfrm>
              <a:off x="6713925" y="4954600"/>
              <a:ext cx="17575" cy="16400"/>
            </a:xfrm>
            <a:custGeom>
              <a:avLst/>
              <a:gdLst/>
              <a:ahLst/>
              <a:cxnLst/>
              <a:rect l="l" t="t" r="r" b="b"/>
              <a:pathLst>
                <a:path w="703" h="656" extrusionOk="0">
                  <a:moveTo>
                    <a:pt x="393" y="632"/>
                  </a:moveTo>
                  <a:cubicBezTo>
                    <a:pt x="465" y="477"/>
                    <a:pt x="703" y="418"/>
                    <a:pt x="620" y="179"/>
                  </a:cubicBezTo>
                  <a:cubicBezTo>
                    <a:pt x="0" y="1"/>
                    <a:pt x="0" y="656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8"/>
            <p:cNvSpPr/>
            <p:nvPr/>
          </p:nvSpPr>
          <p:spPr>
            <a:xfrm>
              <a:off x="6642175" y="4964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8"/>
            <p:cNvSpPr/>
            <p:nvPr/>
          </p:nvSpPr>
          <p:spPr>
            <a:xfrm>
              <a:off x="6960075" y="4963825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6" y="191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8"/>
            <p:cNvSpPr/>
            <p:nvPr/>
          </p:nvSpPr>
          <p:spPr>
            <a:xfrm>
              <a:off x="5196475" y="49590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74" y="0"/>
                    <a:pt x="96" y="96"/>
                    <a:pt x="0" y="227"/>
                  </a:cubicBezTo>
                  <a:cubicBezTo>
                    <a:pt x="334" y="215"/>
                    <a:pt x="750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8"/>
            <p:cNvSpPr/>
            <p:nvPr/>
          </p:nvSpPr>
          <p:spPr>
            <a:xfrm>
              <a:off x="4698800" y="49611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8"/>
            <p:cNvSpPr/>
            <p:nvPr/>
          </p:nvSpPr>
          <p:spPr>
            <a:xfrm>
              <a:off x="3171825" y="49611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52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8"/>
            <p:cNvSpPr/>
            <p:nvPr/>
          </p:nvSpPr>
          <p:spPr>
            <a:xfrm>
              <a:off x="6549625" y="4955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9"/>
                    <a:pt x="381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8"/>
            <p:cNvSpPr/>
            <p:nvPr/>
          </p:nvSpPr>
          <p:spPr>
            <a:xfrm>
              <a:off x="5582825" y="4948650"/>
              <a:ext cx="51825" cy="13125"/>
            </a:xfrm>
            <a:custGeom>
              <a:avLst/>
              <a:gdLst/>
              <a:ahLst/>
              <a:cxnLst/>
              <a:rect l="l" t="t" r="r" b="b"/>
              <a:pathLst>
                <a:path w="2073" h="525" extrusionOk="0">
                  <a:moveTo>
                    <a:pt x="1287" y="525"/>
                  </a:moveTo>
                  <a:cubicBezTo>
                    <a:pt x="2072" y="1"/>
                    <a:pt x="1" y="382"/>
                    <a:pt x="1287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8"/>
            <p:cNvSpPr/>
            <p:nvPr/>
          </p:nvSpPr>
          <p:spPr>
            <a:xfrm>
              <a:off x="6595750" y="49528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43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8"/>
            <p:cNvSpPr/>
            <p:nvPr/>
          </p:nvSpPr>
          <p:spPr>
            <a:xfrm>
              <a:off x="4250825" y="49477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8"/>
            <p:cNvSpPr/>
            <p:nvPr/>
          </p:nvSpPr>
          <p:spPr>
            <a:xfrm>
              <a:off x="236925" y="49498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19" y="131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8"/>
            <p:cNvSpPr/>
            <p:nvPr/>
          </p:nvSpPr>
          <p:spPr>
            <a:xfrm>
              <a:off x="1102500" y="4936450"/>
              <a:ext cx="19375" cy="11925"/>
            </a:xfrm>
            <a:custGeom>
              <a:avLst/>
              <a:gdLst/>
              <a:ahLst/>
              <a:cxnLst/>
              <a:rect l="l" t="t" r="r" b="b"/>
              <a:pathLst>
                <a:path w="775" h="477" extrusionOk="0">
                  <a:moveTo>
                    <a:pt x="715" y="453"/>
                  </a:moveTo>
                  <a:cubicBezTo>
                    <a:pt x="775" y="191"/>
                    <a:pt x="668" y="36"/>
                    <a:pt x="287" y="1"/>
                  </a:cubicBezTo>
                  <a:cubicBezTo>
                    <a:pt x="1" y="132"/>
                    <a:pt x="108" y="477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8"/>
            <p:cNvSpPr/>
            <p:nvPr/>
          </p:nvSpPr>
          <p:spPr>
            <a:xfrm>
              <a:off x="4446375" y="4927525"/>
              <a:ext cx="21750" cy="17575"/>
            </a:xfrm>
            <a:custGeom>
              <a:avLst/>
              <a:gdLst/>
              <a:ahLst/>
              <a:cxnLst/>
              <a:rect l="l" t="t" r="r" b="b"/>
              <a:pathLst>
                <a:path w="870" h="703" extrusionOk="0">
                  <a:moveTo>
                    <a:pt x="870" y="703"/>
                  </a:moveTo>
                  <a:lnTo>
                    <a:pt x="870" y="36"/>
                  </a:lnTo>
                  <a:cubicBezTo>
                    <a:pt x="72" y="0"/>
                    <a:pt x="215" y="453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8"/>
            <p:cNvSpPr/>
            <p:nvPr/>
          </p:nvSpPr>
          <p:spPr>
            <a:xfrm>
              <a:off x="3357550" y="493287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70"/>
                  </a:moveTo>
                  <a:cubicBezTo>
                    <a:pt x="1251" y="1"/>
                    <a:pt x="1" y="644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8"/>
            <p:cNvSpPr/>
            <p:nvPr/>
          </p:nvSpPr>
          <p:spPr>
            <a:xfrm>
              <a:off x="872425" y="4928425"/>
              <a:ext cx="34850" cy="19350"/>
            </a:xfrm>
            <a:custGeom>
              <a:avLst/>
              <a:gdLst/>
              <a:ahLst/>
              <a:cxnLst/>
              <a:rect l="l" t="t" r="r" b="b"/>
              <a:pathLst>
                <a:path w="1394" h="774" extrusionOk="0">
                  <a:moveTo>
                    <a:pt x="774" y="667"/>
                  </a:moveTo>
                  <a:cubicBezTo>
                    <a:pt x="631" y="250"/>
                    <a:pt x="1393" y="12"/>
                    <a:pt x="346" y="0"/>
                  </a:cubicBezTo>
                  <a:cubicBezTo>
                    <a:pt x="476" y="214"/>
                    <a:pt x="0" y="774"/>
                    <a:pt x="77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8"/>
            <p:cNvSpPr/>
            <p:nvPr/>
          </p:nvSpPr>
          <p:spPr>
            <a:xfrm>
              <a:off x="2650025" y="493882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19" y="132"/>
                  </a:moveTo>
                  <a:cubicBezTo>
                    <a:pt x="179" y="156"/>
                    <a:pt x="441" y="72"/>
                    <a:pt x="334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8"/>
            <p:cNvSpPr/>
            <p:nvPr/>
          </p:nvSpPr>
          <p:spPr>
            <a:xfrm>
              <a:off x="759000" y="49388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56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8"/>
            <p:cNvSpPr/>
            <p:nvPr/>
          </p:nvSpPr>
          <p:spPr>
            <a:xfrm>
              <a:off x="3334925" y="49331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4"/>
                  </a:moveTo>
                  <a:cubicBezTo>
                    <a:pt x="263" y="1"/>
                    <a:pt x="1" y="84"/>
                    <a:pt x="108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8"/>
            <p:cNvSpPr/>
            <p:nvPr/>
          </p:nvSpPr>
          <p:spPr>
            <a:xfrm>
              <a:off x="443500" y="49331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8"/>
            <p:cNvSpPr/>
            <p:nvPr/>
          </p:nvSpPr>
          <p:spPr>
            <a:xfrm>
              <a:off x="4959825" y="4930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5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8"/>
            <p:cNvSpPr/>
            <p:nvPr/>
          </p:nvSpPr>
          <p:spPr>
            <a:xfrm>
              <a:off x="2853025" y="492157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55"/>
                  </a:moveTo>
                  <a:cubicBezTo>
                    <a:pt x="72" y="286"/>
                    <a:pt x="0" y="465"/>
                    <a:pt x="274" y="488"/>
                  </a:cubicBezTo>
                  <a:cubicBezTo>
                    <a:pt x="286" y="203"/>
                    <a:pt x="1120" y="334"/>
                    <a:pt x="1132" y="48"/>
                  </a:cubicBezTo>
                  <a:cubicBezTo>
                    <a:pt x="453" y="167"/>
                    <a:pt x="548" y="0"/>
                    <a:pt x="4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8"/>
            <p:cNvSpPr/>
            <p:nvPr/>
          </p:nvSpPr>
          <p:spPr>
            <a:xfrm>
              <a:off x="700975" y="4922750"/>
              <a:ext cx="25025" cy="11050"/>
            </a:xfrm>
            <a:custGeom>
              <a:avLst/>
              <a:gdLst/>
              <a:ahLst/>
              <a:cxnLst/>
              <a:rect l="l" t="t" r="r" b="b"/>
              <a:pathLst>
                <a:path w="1001" h="442" extrusionOk="0">
                  <a:moveTo>
                    <a:pt x="691" y="441"/>
                  </a:moveTo>
                  <a:cubicBezTo>
                    <a:pt x="750" y="299"/>
                    <a:pt x="1000" y="239"/>
                    <a:pt x="893" y="1"/>
                  </a:cubicBezTo>
                  <a:lnTo>
                    <a:pt x="36" y="1"/>
                  </a:lnTo>
                  <a:cubicBezTo>
                    <a:pt x="0" y="263"/>
                    <a:pt x="369" y="346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8"/>
            <p:cNvSpPr/>
            <p:nvPr/>
          </p:nvSpPr>
          <p:spPr>
            <a:xfrm>
              <a:off x="1935650" y="492157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69"/>
                  </a:moveTo>
                  <a:cubicBezTo>
                    <a:pt x="1024" y="191"/>
                    <a:pt x="96" y="0"/>
                    <a:pt x="0" y="250"/>
                  </a:cubicBezTo>
                  <a:cubicBezTo>
                    <a:pt x="215" y="274"/>
                    <a:pt x="250" y="357"/>
                    <a:pt x="42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8"/>
            <p:cNvSpPr/>
            <p:nvPr/>
          </p:nvSpPr>
          <p:spPr>
            <a:xfrm>
              <a:off x="1376050" y="49278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55" y="96"/>
                    <a:pt x="429" y="119"/>
                    <a:pt x="429" y="0"/>
                  </a:cubicBezTo>
                  <a:cubicBezTo>
                    <a:pt x="251" y="36"/>
                    <a:pt x="1" y="24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8"/>
            <p:cNvSpPr/>
            <p:nvPr/>
          </p:nvSpPr>
          <p:spPr>
            <a:xfrm>
              <a:off x="402125" y="4920975"/>
              <a:ext cx="7175" cy="11325"/>
            </a:xfrm>
            <a:custGeom>
              <a:avLst/>
              <a:gdLst/>
              <a:ahLst/>
              <a:cxnLst/>
              <a:rect l="l" t="t" r="r" b="b"/>
              <a:pathLst>
                <a:path w="287" h="453" extrusionOk="0">
                  <a:moveTo>
                    <a:pt x="36" y="179"/>
                  </a:moveTo>
                  <a:cubicBezTo>
                    <a:pt x="0" y="298"/>
                    <a:pt x="203" y="453"/>
                    <a:pt x="262" y="298"/>
                  </a:cubicBezTo>
                  <a:cubicBezTo>
                    <a:pt x="286" y="179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8"/>
            <p:cNvSpPr/>
            <p:nvPr/>
          </p:nvSpPr>
          <p:spPr>
            <a:xfrm>
              <a:off x="2764025" y="49245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20" y="155"/>
                  </a:cubicBezTo>
                  <a:cubicBezTo>
                    <a:pt x="179" y="179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8"/>
            <p:cNvSpPr/>
            <p:nvPr/>
          </p:nvSpPr>
          <p:spPr>
            <a:xfrm>
              <a:off x="6150450" y="49215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55"/>
                  </a:moveTo>
                  <a:cubicBezTo>
                    <a:pt x="156" y="179"/>
                    <a:pt x="429" y="95"/>
                    <a:pt x="322" y="36"/>
                  </a:cubicBezTo>
                  <a:cubicBezTo>
                    <a:pt x="251" y="0"/>
                    <a:pt x="1" y="95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8"/>
            <p:cNvSpPr/>
            <p:nvPr/>
          </p:nvSpPr>
          <p:spPr>
            <a:xfrm>
              <a:off x="4430600" y="4915625"/>
              <a:ext cx="25025" cy="10425"/>
            </a:xfrm>
            <a:custGeom>
              <a:avLst/>
              <a:gdLst/>
              <a:ahLst/>
              <a:cxnLst/>
              <a:rect l="l" t="t" r="r" b="b"/>
              <a:pathLst>
                <a:path w="1001" h="417" extrusionOk="0">
                  <a:moveTo>
                    <a:pt x="846" y="274"/>
                  </a:moveTo>
                  <a:cubicBezTo>
                    <a:pt x="1001" y="0"/>
                    <a:pt x="1" y="36"/>
                    <a:pt x="191" y="274"/>
                  </a:cubicBezTo>
                  <a:cubicBezTo>
                    <a:pt x="262" y="369"/>
                    <a:pt x="774" y="417"/>
                    <a:pt x="846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8"/>
            <p:cNvSpPr/>
            <p:nvPr/>
          </p:nvSpPr>
          <p:spPr>
            <a:xfrm>
              <a:off x="4374950" y="4908175"/>
              <a:ext cx="19350" cy="17275"/>
            </a:xfrm>
            <a:custGeom>
              <a:avLst/>
              <a:gdLst/>
              <a:ahLst/>
              <a:cxnLst/>
              <a:rect l="l" t="t" r="r" b="b"/>
              <a:pathLst>
                <a:path w="774" h="691" extrusionOk="0">
                  <a:moveTo>
                    <a:pt x="476" y="691"/>
                  </a:moveTo>
                  <a:cubicBezTo>
                    <a:pt x="381" y="477"/>
                    <a:pt x="774" y="0"/>
                    <a:pt x="36" y="120"/>
                  </a:cubicBezTo>
                  <a:cubicBezTo>
                    <a:pt x="0" y="405"/>
                    <a:pt x="0" y="667"/>
                    <a:pt x="476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8"/>
            <p:cNvSpPr/>
            <p:nvPr/>
          </p:nvSpPr>
          <p:spPr>
            <a:xfrm>
              <a:off x="6258500" y="49159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87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8"/>
            <p:cNvSpPr/>
            <p:nvPr/>
          </p:nvSpPr>
          <p:spPr>
            <a:xfrm>
              <a:off x="7068725" y="4910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5" y="179"/>
                    <a:pt x="429" y="84"/>
                    <a:pt x="322" y="25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3" name="Google Shape;18763;p8"/>
            <p:cNvSpPr/>
            <p:nvPr/>
          </p:nvSpPr>
          <p:spPr>
            <a:xfrm>
              <a:off x="5813225" y="49078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3" y="24"/>
                  </a:moveTo>
                  <a:cubicBezTo>
                    <a:pt x="262" y="1"/>
                    <a:pt x="0" y="84"/>
                    <a:pt x="107" y="132"/>
                  </a:cubicBezTo>
                  <a:cubicBezTo>
                    <a:pt x="167" y="155"/>
                    <a:pt x="429" y="72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8"/>
            <p:cNvSpPr/>
            <p:nvPr/>
          </p:nvSpPr>
          <p:spPr>
            <a:xfrm>
              <a:off x="1421600" y="490787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07" y="132"/>
                  </a:cubicBezTo>
                  <a:cubicBezTo>
                    <a:pt x="179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8"/>
            <p:cNvSpPr/>
            <p:nvPr/>
          </p:nvSpPr>
          <p:spPr>
            <a:xfrm>
              <a:off x="3696575" y="489925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8" y="36"/>
                  </a:moveTo>
                  <a:cubicBezTo>
                    <a:pt x="370" y="0"/>
                    <a:pt x="48" y="60"/>
                    <a:pt x="1" y="250"/>
                  </a:cubicBezTo>
                  <a:cubicBezTo>
                    <a:pt x="417" y="226"/>
                    <a:pt x="477" y="393"/>
                    <a:pt x="858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8"/>
            <p:cNvSpPr/>
            <p:nvPr/>
          </p:nvSpPr>
          <p:spPr>
            <a:xfrm>
              <a:off x="3342975" y="49022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8"/>
            <p:cNvSpPr/>
            <p:nvPr/>
          </p:nvSpPr>
          <p:spPr>
            <a:xfrm>
              <a:off x="1460000" y="4904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8"/>
            <p:cNvSpPr/>
            <p:nvPr/>
          </p:nvSpPr>
          <p:spPr>
            <a:xfrm>
              <a:off x="614950" y="4896275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0" y="488"/>
                  </a:moveTo>
                  <a:cubicBezTo>
                    <a:pt x="381" y="512"/>
                    <a:pt x="679" y="465"/>
                    <a:pt x="869" y="369"/>
                  </a:cubicBezTo>
                  <a:cubicBezTo>
                    <a:pt x="941" y="72"/>
                    <a:pt x="572" y="0"/>
                    <a:pt x="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8"/>
            <p:cNvSpPr/>
            <p:nvPr/>
          </p:nvSpPr>
          <p:spPr>
            <a:xfrm>
              <a:off x="7250600" y="48992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203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8"/>
            <p:cNvSpPr/>
            <p:nvPr/>
          </p:nvSpPr>
          <p:spPr>
            <a:xfrm>
              <a:off x="2837550" y="4894475"/>
              <a:ext cx="32750" cy="14025"/>
            </a:xfrm>
            <a:custGeom>
              <a:avLst/>
              <a:gdLst/>
              <a:ahLst/>
              <a:cxnLst/>
              <a:rect l="l" t="t" r="r" b="b"/>
              <a:pathLst>
                <a:path w="1310" h="561" extrusionOk="0">
                  <a:moveTo>
                    <a:pt x="1310" y="1"/>
                  </a:moveTo>
                  <a:lnTo>
                    <a:pt x="215" y="1"/>
                  </a:lnTo>
                  <a:cubicBezTo>
                    <a:pt x="238" y="191"/>
                    <a:pt x="179" y="346"/>
                    <a:pt x="0" y="441"/>
                  </a:cubicBezTo>
                  <a:cubicBezTo>
                    <a:pt x="953" y="560"/>
                    <a:pt x="977" y="191"/>
                    <a:pt x="131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8"/>
            <p:cNvSpPr/>
            <p:nvPr/>
          </p:nvSpPr>
          <p:spPr>
            <a:xfrm>
              <a:off x="1760925" y="4900125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79" y="215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191"/>
                    <a:pt x="239" y="263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8"/>
            <p:cNvSpPr/>
            <p:nvPr/>
          </p:nvSpPr>
          <p:spPr>
            <a:xfrm>
              <a:off x="1702575" y="4888525"/>
              <a:ext cx="35750" cy="14900"/>
            </a:xfrm>
            <a:custGeom>
              <a:avLst/>
              <a:gdLst/>
              <a:ahLst/>
              <a:cxnLst/>
              <a:rect l="l" t="t" r="r" b="b"/>
              <a:pathLst>
                <a:path w="1430" h="596" extrusionOk="0">
                  <a:moveTo>
                    <a:pt x="406" y="560"/>
                  </a:moveTo>
                  <a:cubicBezTo>
                    <a:pt x="1430" y="596"/>
                    <a:pt x="989" y="36"/>
                    <a:pt x="406" y="1"/>
                  </a:cubicBezTo>
                  <a:cubicBezTo>
                    <a:pt x="1" y="227"/>
                    <a:pt x="537" y="203"/>
                    <a:pt x="406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8"/>
            <p:cNvSpPr/>
            <p:nvPr/>
          </p:nvSpPr>
          <p:spPr>
            <a:xfrm>
              <a:off x="3803725" y="4891500"/>
              <a:ext cx="18200" cy="8375"/>
            </a:xfrm>
            <a:custGeom>
              <a:avLst/>
              <a:gdLst/>
              <a:ahLst/>
              <a:cxnLst/>
              <a:rect l="l" t="t" r="r" b="b"/>
              <a:pathLst>
                <a:path w="728" h="335" extrusionOk="0">
                  <a:moveTo>
                    <a:pt x="715" y="1"/>
                  </a:moveTo>
                  <a:lnTo>
                    <a:pt x="287" y="1"/>
                  </a:lnTo>
                  <a:cubicBezTo>
                    <a:pt x="263" y="144"/>
                    <a:pt x="1" y="144"/>
                    <a:pt x="72" y="334"/>
                  </a:cubicBezTo>
                  <a:lnTo>
                    <a:pt x="727" y="334"/>
                  </a:lnTo>
                  <a:cubicBezTo>
                    <a:pt x="715" y="215"/>
                    <a:pt x="715" y="120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8"/>
            <p:cNvSpPr/>
            <p:nvPr/>
          </p:nvSpPr>
          <p:spPr>
            <a:xfrm>
              <a:off x="1631150" y="4896875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29" y="131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8"/>
            <p:cNvSpPr/>
            <p:nvPr/>
          </p:nvSpPr>
          <p:spPr>
            <a:xfrm>
              <a:off x="1033750" y="4884350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7" y="501"/>
                  </a:moveTo>
                  <a:cubicBezTo>
                    <a:pt x="429" y="430"/>
                    <a:pt x="441" y="370"/>
                    <a:pt x="631" y="406"/>
                  </a:cubicBezTo>
                  <a:lnTo>
                    <a:pt x="631" y="180"/>
                  </a:lnTo>
                  <a:cubicBezTo>
                    <a:pt x="96" y="1"/>
                    <a:pt x="0" y="549"/>
                    <a:pt x="417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8"/>
            <p:cNvSpPr/>
            <p:nvPr/>
          </p:nvSpPr>
          <p:spPr>
            <a:xfrm>
              <a:off x="5720650" y="4890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8"/>
            <p:cNvSpPr/>
            <p:nvPr/>
          </p:nvSpPr>
          <p:spPr>
            <a:xfrm>
              <a:off x="5642950" y="4881075"/>
              <a:ext cx="51225" cy="13425"/>
            </a:xfrm>
            <a:custGeom>
              <a:avLst/>
              <a:gdLst/>
              <a:ahLst/>
              <a:cxnLst/>
              <a:rect l="l" t="t" r="r" b="b"/>
              <a:pathLst>
                <a:path w="2049" h="537" extrusionOk="0">
                  <a:moveTo>
                    <a:pt x="1263" y="537"/>
                  </a:moveTo>
                  <a:cubicBezTo>
                    <a:pt x="2049" y="1"/>
                    <a:pt x="1" y="382"/>
                    <a:pt x="1263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8"/>
            <p:cNvSpPr/>
            <p:nvPr/>
          </p:nvSpPr>
          <p:spPr>
            <a:xfrm>
              <a:off x="4777375" y="488585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53" y="346"/>
                  </a:moveTo>
                  <a:cubicBezTo>
                    <a:pt x="465" y="191"/>
                    <a:pt x="727" y="191"/>
                    <a:pt x="667" y="0"/>
                  </a:cubicBezTo>
                  <a:lnTo>
                    <a:pt x="238" y="0"/>
                  </a:lnTo>
                  <a:cubicBezTo>
                    <a:pt x="0" y="167"/>
                    <a:pt x="0" y="28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8"/>
            <p:cNvSpPr/>
            <p:nvPr/>
          </p:nvSpPr>
          <p:spPr>
            <a:xfrm>
              <a:off x="294375" y="4884650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0" y="275"/>
                  </a:moveTo>
                  <a:cubicBezTo>
                    <a:pt x="227" y="275"/>
                    <a:pt x="250" y="358"/>
                    <a:pt x="429" y="394"/>
                  </a:cubicBezTo>
                  <a:cubicBezTo>
                    <a:pt x="1024" y="215"/>
                    <a:pt x="119" y="1"/>
                    <a:pt x="0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8"/>
            <p:cNvSpPr/>
            <p:nvPr/>
          </p:nvSpPr>
          <p:spPr>
            <a:xfrm>
              <a:off x="5862025" y="48882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8"/>
            <p:cNvSpPr/>
            <p:nvPr/>
          </p:nvSpPr>
          <p:spPr>
            <a:xfrm>
              <a:off x="4867550" y="48882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8"/>
            <p:cNvSpPr/>
            <p:nvPr/>
          </p:nvSpPr>
          <p:spPr>
            <a:xfrm>
              <a:off x="2166625" y="48882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56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8"/>
            <p:cNvSpPr/>
            <p:nvPr/>
          </p:nvSpPr>
          <p:spPr>
            <a:xfrm>
              <a:off x="5738200" y="487662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69"/>
                  </a:moveTo>
                  <a:cubicBezTo>
                    <a:pt x="1251" y="0"/>
                    <a:pt x="1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8"/>
            <p:cNvSpPr/>
            <p:nvPr/>
          </p:nvSpPr>
          <p:spPr>
            <a:xfrm>
              <a:off x="4028175" y="4882575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31"/>
                  </a:moveTo>
                  <a:cubicBezTo>
                    <a:pt x="429" y="12"/>
                    <a:pt x="36" y="1"/>
                    <a:pt x="0" y="131"/>
                  </a:cubicBezTo>
                  <a:cubicBezTo>
                    <a:pt x="238" y="120"/>
                    <a:pt x="322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8"/>
            <p:cNvSpPr/>
            <p:nvPr/>
          </p:nvSpPr>
          <p:spPr>
            <a:xfrm>
              <a:off x="3824275" y="4885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8"/>
            <p:cNvSpPr/>
            <p:nvPr/>
          </p:nvSpPr>
          <p:spPr>
            <a:xfrm>
              <a:off x="354200" y="48858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20"/>
                  </a:cubicBezTo>
                  <a:cubicBezTo>
                    <a:pt x="167" y="96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8"/>
            <p:cNvSpPr/>
            <p:nvPr/>
          </p:nvSpPr>
          <p:spPr>
            <a:xfrm>
              <a:off x="5962050" y="487722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8"/>
            <p:cNvSpPr/>
            <p:nvPr/>
          </p:nvSpPr>
          <p:spPr>
            <a:xfrm>
              <a:off x="1894575" y="4881975"/>
              <a:ext cx="11325" cy="4800"/>
            </a:xfrm>
            <a:custGeom>
              <a:avLst/>
              <a:gdLst/>
              <a:ahLst/>
              <a:cxnLst/>
              <a:rect l="l" t="t" r="r" b="b"/>
              <a:pathLst>
                <a:path w="453" h="192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8"/>
            <p:cNvSpPr/>
            <p:nvPr/>
          </p:nvSpPr>
          <p:spPr>
            <a:xfrm>
              <a:off x="1628475" y="4879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8"/>
            <p:cNvSpPr/>
            <p:nvPr/>
          </p:nvSpPr>
          <p:spPr>
            <a:xfrm>
              <a:off x="1348675" y="4876325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55"/>
                  </a:moveTo>
                  <a:cubicBezTo>
                    <a:pt x="191" y="167"/>
                    <a:pt x="95" y="0"/>
                    <a:pt x="0" y="155"/>
                  </a:cubicBezTo>
                  <a:cubicBezTo>
                    <a:pt x="0" y="274"/>
                    <a:pt x="381" y="298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8"/>
            <p:cNvSpPr/>
            <p:nvPr/>
          </p:nvSpPr>
          <p:spPr>
            <a:xfrm>
              <a:off x="3582275" y="4874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8"/>
            <p:cNvSpPr/>
            <p:nvPr/>
          </p:nvSpPr>
          <p:spPr>
            <a:xfrm>
              <a:off x="1403150" y="4874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8"/>
            <p:cNvSpPr/>
            <p:nvPr/>
          </p:nvSpPr>
          <p:spPr>
            <a:xfrm>
              <a:off x="6462400" y="4874250"/>
              <a:ext cx="16400" cy="3875"/>
            </a:xfrm>
            <a:custGeom>
              <a:avLst/>
              <a:gdLst/>
              <a:ahLst/>
              <a:cxnLst/>
              <a:rect l="l" t="t" r="r" b="b"/>
              <a:pathLst>
                <a:path w="656" h="155" extrusionOk="0">
                  <a:moveTo>
                    <a:pt x="655" y="12"/>
                  </a:moveTo>
                  <a:cubicBezTo>
                    <a:pt x="405" y="36"/>
                    <a:pt x="48" y="0"/>
                    <a:pt x="1" y="131"/>
                  </a:cubicBezTo>
                  <a:cubicBezTo>
                    <a:pt x="274" y="107"/>
                    <a:pt x="632" y="155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8"/>
            <p:cNvSpPr/>
            <p:nvPr/>
          </p:nvSpPr>
          <p:spPr>
            <a:xfrm>
              <a:off x="3729025" y="48712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1" y="131"/>
                  </a:moveTo>
                  <a:cubicBezTo>
                    <a:pt x="1" y="202"/>
                    <a:pt x="179" y="274"/>
                    <a:pt x="203" y="131"/>
                  </a:cubicBezTo>
                  <a:cubicBezTo>
                    <a:pt x="215" y="83"/>
                    <a:pt x="36" y="0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8"/>
            <p:cNvSpPr/>
            <p:nvPr/>
          </p:nvSpPr>
          <p:spPr>
            <a:xfrm>
              <a:off x="696500" y="4867700"/>
              <a:ext cx="10750" cy="7750"/>
            </a:xfrm>
            <a:custGeom>
              <a:avLst/>
              <a:gdLst/>
              <a:ahLst/>
              <a:cxnLst/>
              <a:rect l="l" t="t" r="r" b="b"/>
              <a:pathLst>
                <a:path w="430" h="310" extrusionOk="0">
                  <a:moveTo>
                    <a:pt x="429" y="167"/>
                  </a:moveTo>
                  <a:cubicBezTo>
                    <a:pt x="191" y="179"/>
                    <a:pt x="96" y="0"/>
                    <a:pt x="1" y="167"/>
                  </a:cubicBezTo>
                  <a:cubicBezTo>
                    <a:pt x="1" y="274"/>
                    <a:pt x="370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8"/>
            <p:cNvSpPr/>
            <p:nvPr/>
          </p:nvSpPr>
          <p:spPr>
            <a:xfrm>
              <a:off x="1131075" y="48662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20"/>
                  </a:moveTo>
                  <a:cubicBezTo>
                    <a:pt x="227" y="60"/>
                    <a:pt x="48" y="1"/>
                    <a:pt x="1" y="120"/>
                  </a:cubicBezTo>
                  <a:cubicBezTo>
                    <a:pt x="1" y="179"/>
                    <a:pt x="179" y="239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8"/>
            <p:cNvSpPr/>
            <p:nvPr/>
          </p:nvSpPr>
          <p:spPr>
            <a:xfrm>
              <a:off x="2989650" y="48626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12" y="203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8"/>
            <p:cNvSpPr/>
            <p:nvPr/>
          </p:nvSpPr>
          <p:spPr>
            <a:xfrm>
              <a:off x="6147175" y="4860250"/>
              <a:ext cx="11050" cy="6575"/>
            </a:xfrm>
            <a:custGeom>
              <a:avLst/>
              <a:gdLst/>
              <a:ahLst/>
              <a:cxnLst/>
              <a:rect l="l" t="t" r="r" b="b"/>
              <a:pathLst>
                <a:path w="442" h="263" extrusionOk="0">
                  <a:moveTo>
                    <a:pt x="441" y="132"/>
                  </a:moveTo>
                  <a:cubicBezTo>
                    <a:pt x="394" y="1"/>
                    <a:pt x="203" y="60"/>
                    <a:pt x="1" y="132"/>
                  </a:cubicBezTo>
                  <a:cubicBezTo>
                    <a:pt x="13" y="239"/>
                    <a:pt x="394" y="262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8"/>
            <p:cNvSpPr/>
            <p:nvPr/>
          </p:nvSpPr>
          <p:spPr>
            <a:xfrm>
              <a:off x="3533475" y="48605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8"/>
            <p:cNvSpPr/>
            <p:nvPr/>
          </p:nvSpPr>
          <p:spPr>
            <a:xfrm>
              <a:off x="2394625" y="48623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7"/>
                  </a:cubicBezTo>
                  <a:cubicBezTo>
                    <a:pt x="275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1" name="Google Shape;18801;p8"/>
            <p:cNvSpPr/>
            <p:nvPr/>
          </p:nvSpPr>
          <p:spPr>
            <a:xfrm>
              <a:off x="2174675" y="48602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2"/>
                  </a:moveTo>
                  <a:cubicBezTo>
                    <a:pt x="0" y="191"/>
                    <a:pt x="179" y="262"/>
                    <a:pt x="226" y="132"/>
                  </a:cubicBezTo>
                  <a:cubicBezTo>
                    <a:pt x="214" y="60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2" name="Google Shape;18802;p8"/>
            <p:cNvSpPr/>
            <p:nvPr/>
          </p:nvSpPr>
          <p:spPr>
            <a:xfrm>
              <a:off x="1674600" y="4860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3" name="Google Shape;18803;p8"/>
            <p:cNvSpPr/>
            <p:nvPr/>
          </p:nvSpPr>
          <p:spPr>
            <a:xfrm>
              <a:off x="604225" y="4863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7" y="72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8"/>
            <p:cNvSpPr/>
            <p:nvPr/>
          </p:nvSpPr>
          <p:spPr>
            <a:xfrm>
              <a:off x="5462575" y="48543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31"/>
                  </a:moveTo>
                  <a:cubicBezTo>
                    <a:pt x="393" y="0"/>
                    <a:pt x="203" y="60"/>
                    <a:pt x="1" y="131"/>
                  </a:cubicBezTo>
                  <a:cubicBezTo>
                    <a:pt x="12" y="250"/>
                    <a:pt x="382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8"/>
            <p:cNvSpPr/>
            <p:nvPr/>
          </p:nvSpPr>
          <p:spPr>
            <a:xfrm>
              <a:off x="5025025" y="48569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8"/>
            <p:cNvSpPr/>
            <p:nvPr/>
          </p:nvSpPr>
          <p:spPr>
            <a:xfrm>
              <a:off x="4141875" y="4851925"/>
              <a:ext cx="16400" cy="9550"/>
            </a:xfrm>
            <a:custGeom>
              <a:avLst/>
              <a:gdLst/>
              <a:ahLst/>
              <a:cxnLst/>
              <a:rect l="l" t="t" r="r" b="b"/>
              <a:pathLst>
                <a:path w="656" h="382" extrusionOk="0">
                  <a:moveTo>
                    <a:pt x="655" y="0"/>
                  </a:moveTo>
                  <a:lnTo>
                    <a:pt x="227" y="0"/>
                  </a:lnTo>
                  <a:cubicBezTo>
                    <a:pt x="227" y="119"/>
                    <a:pt x="48" y="143"/>
                    <a:pt x="0" y="226"/>
                  </a:cubicBezTo>
                  <a:cubicBezTo>
                    <a:pt x="262" y="226"/>
                    <a:pt x="298" y="381"/>
                    <a:pt x="65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8"/>
            <p:cNvSpPr/>
            <p:nvPr/>
          </p:nvSpPr>
          <p:spPr>
            <a:xfrm>
              <a:off x="2384225" y="48516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4" y="107"/>
                    <a:pt x="762" y="12"/>
                  </a:cubicBezTo>
                  <a:cubicBezTo>
                    <a:pt x="417" y="24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8"/>
            <p:cNvSpPr/>
            <p:nvPr/>
          </p:nvSpPr>
          <p:spPr>
            <a:xfrm>
              <a:off x="5634025" y="48513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2" y="0"/>
                    <a:pt x="1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8"/>
            <p:cNvSpPr/>
            <p:nvPr/>
          </p:nvSpPr>
          <p:spPr>
            <a:xfrm>
              <a:off x="3721000" y="4840900"/>
              <a:ext cx="31850" cy="14025"/>
            </a:xfrm>
            <a:custGeom>
              <a:avLst/>
              <a:gdLst/>
              <a:ahLst/>
              <a:cxnLst/>
              <a:rect l="l" t="t" r="r" b="b"/>
              <a:pathLst>
                <a:path w="1274" h="561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1"/>
                  </a:cubicBezTo>
                  <a:cubicBezTo>
                    <a:pt x="0" y="48"/>
                    <a:pt x="643" y="239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8"/>
            <p:cNvSpPr/>
            <p:nvPr/>
          </p:nvSpPr>
          <p:spPr>
            <a:xfrm>
              <a:off x="2171700" y="48513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79"/>
                    <a:pt x="452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8"/>
            <p:cNvSpPr/>
            <p:nvPr/>
          </p:nvSpPr>
          <p:spPr>
            <a:xfrm>
              <a:off x="1671625" y="48513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4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8"/>
            <p:cNvSpPr/>
            <p:nvPr/>
          </p:nvSpPr>
          <p:spPr>
            <a:xfrm>
              <a:off x="333650" y="4838525"/>
              <a:ext cx="36650" cy="19075"/>
            </a:xfrm>
            <a:custGeom>
              <a:avLst/>
              <a:gdLst/>
              <a:ahLst/>
              <a:cxnLst/>
              <a:rect l="l" t="t" r="r" b="b"/>
              <a:pathLst>
                <a:path w="1466" h="763" extrusionOk="0">
                  <a:moveTo>
                    <a:pt x="1465" y="441"/>
                  </a:moveTo>
                  <a:cubicBezTo>
                    <a:pt x="1049" y="393"/>
                    <a:pt x="1299" y="0"/>
                    <a:pt x="596" y="96"/>
                  </a:cubicBezTo>
                  <a:cubicBezTo>
                    <a:pt x="1" y="274"/>
                    <a:pt x="1132" y="762"/>
                    <a:pt x="146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8"/>
            <p:cNvSpPr/>
            <p:nvPr/>
          </p:nvSpPr>
          <p:spPr>
            <a:xfrm>
              <a:off x="6970800" y="48456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67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8"/>
            <p:cNvSpPr/>
            <p:nvPr/>
          </p:nvSpPr>
          <p:spPr>
            <a:xfrm>
              <a:off x="5794175" y="48465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5" name="Google Shape;18815;p8"/>
            <p:cNvSpPr/>
            <p:nvPr/>
          </p:nvSpPr>
          <p:spPr>
            <a:xfrm>
              <a:off x="3527225" y="4838225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38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8"/>
            <p:cNvSpPr/>
            <p:nvPr/>
          </p:nvSpPr>
          <p:spPr>
            <a:xfrm>
              <a:off x="2606575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80"/>
                    <a:pt x="441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8"/>
            <p:cNvSpPr/>
            <p:nvPr/>
          </p:nvSpPr>
          <p:spPr>
            <a:xfrm>
              <a:off x="1291525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8"/>
            <p:cNvSpPr/>
            <p:nvPr/>
          </p:nvSpPr>
          <p:spPr>
            <a:xfrm>
              <a:off x="400050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80"/>
                    <a:pt x="441" y="96"/>
                    <a:pt x="321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8"/>
            <p:cNvSpPr/>
            <p:nvPr/>
          </p:nvSpPr>
          <p:spPr>
            <a:xfrm>
              <a:off x="3774875" y="48370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91" y="179"/>
                    <a:pt x="453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8"/>
            <p:cNvSpPr/>
            <p:nvPr/>
          </p:nvSpPr>
          <p:spPr>
            <a:xfrm>
              <a:off x="1891900" y="4831675"/>
              <a:ext cx="22050" cy="9850"/>
            </a:xfrm>
            <a:custGeom>
              <a:avLst/>
              <a:gdLst/>
              <a:ahLst/>
              <a:cxnLst/>
              <a:rect l="l" t="t" r="r" b="b"/>
              <a:pathLst>
                <a:path w="882" h="394" extrusionOk="0">
                  <a:moveTo>
                    <a:pt x="0" y="251"/>
                  </a:moveTo>
                  <a:cubicBezTo>
                    <a:pt x="286" y="393"/>
                    <a:pt x="810" y="393"/>
                    <a:pt x="881" y="132"/>
                  </a:cubicBezTo>
                  <a:cubicBezTo>
                    <a:pt x="584" y="1"/>
                    <a:pt x="60" y="1"/>
                    <a:pt x="0" y="2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8"/>
            <p:cNvSpPr/>
            <p:nvPr/>
          </p:nvSpPr>
          <p:spPr>
            <a:xfrm>
              <a:off x="6865125" y="48319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8"/>
            <p:cNvSpPr/>
            <p:nvPr/>
          </p:nvSpPr>
          <p:spPr>
            <a:xfrm>
              <a:off x="6315950" y="48319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8"/>
            <p:cNvSpPr/>
            <p:nvPr/>
          </p:nvSpPr>
          <p:spPr>
            <a:xfrm>
              <a:off x="3821600" y="483227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8"/>
            <p:cNvSpPr/>
            <p:nvPr/>
          </p:nvSpPr>
          <p:spPr>
            <a:xfrm>
              <a:off x="1291525" y="48346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8"/>
            <p:cNvSpPr/>
            <p:nvPr/>
          </p:nvSpPr>
          <p:spPr>
            <a:xfrm>
              <a:off x="1266825" y="4832275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107" y="96"/>
                    <a:pt x="0" y="227"/>
                  </a:cubicBezTo>
                  <a:cubicBezTo>
                    <a:pt x="345" y="227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8"/>
            <p:cNvSpPr/>
            <p:nvPr/>
          </p:nvSpPr>
          <p:spPr>
            <a:xfrm>
              <a:off x="334850" y="48346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8"/>
            <p:cNvSpPr/>
            <p:nvPr/>
          </p:nvSpPr>
          <p:spPr>
            <a:xfrm>
              <a:off x="6984500" y="48260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69" y="369"/>
                  </a:moveTo>
                  <a:lnTo>
                    <a:pt x="869" y="24"/>
                  </a:lnTo>
                  <a:cubicBezTo>
                    <a:pt x="369" y="0"/>
                    <a:pt x="48" y="60"/>
                    <a:pt x="0" y="250"/>
                  </a:cubicBezTo>
                  <a:cubicBezTo>
                    <a:pt x="286" y="298"/>
                    <a:pt x="417" y="417"/>
                    <a:pt x="86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8"/>
            <p:cNvSpPr/>
            <p:nvPr/>
          </p:nvSpPr>
          <p:spPr>
            <a:xfrm>
              <a:off x="6489775" y="48290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8"/>
            <p:cNvSpPr/>
            <p:nvPr/>
          </p:nvSpPr>
          <p:spPr>
            <a:xfrm>
              <a:off x="6250475" y="4821250"/>
              <a:ext cx="23525" cy="14025"/>
            </a:xfrm>
            <a:custGeom>
              <a:avLst/>
              <a:gdLst/>
              <a:ahLst/>
              <a:cxnLst/>
              <a:rect l="l" t="t" r="r" b="b"/>
              <a:pathLst>
                <a:path w="941" h="561" extrusionOk="0">
                  <a:moveTo>
                    <a:pt x="227" y="560"/>
                  </a:moveTo>
                  <a:lnTo>
                    <a:pt x="655" y="560"/>
                  </a:lnTo>
                  <a:cubicBezTo>
                    <a:pt x="774" y="275"/>
                    <a:pt x="941" y="156"/>
                    <a:pt x="429" y="1"/>
                  </a:cubicBezTo>
                  <a:cubicBezTo>
                    <a:pt x="596" y="310"/>
                    <a:pt x="0" y="215"/>
                    <a:pt x="0" y="441"/>
                  </a:cubicBezTo>
                  <a:cubicBezTo>
                    <a:pt x="143" y="453"/>
                    <a:pt x="262" y="453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8"/>
            <p:cNvSpPr/>
            <p:nvPr/>
          </p:nvSpPr>
          <p:spPr>
            <a:xfrm>
              <a:off x="6196000" y="48263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203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8"/>
            <p:cNvSpPr/>
            <p:nvPr/>
          </p:nvSpPr>
          <p:spPr>
            <a:xfrm>
              <a:off x="3574250" y="4819175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4"/>
                  </a:moveTo>
                  <a:cubicBezTo>
                    <a:pt x="1858" y="84"/>
                    <a:pt x="0" y="0"/>
                    <a:pt x="75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8"/>
            <p:cNvSpPr/>
            <p:nvPr/>
          </p:nvSpPr>
          <p:spPr>
            <a:xfrm>
              <a:off x="3843025" y="48266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5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8"/>
            <p:cNvSpPr/>
            <p:nvPr/>
          </p:nvSpPr>
          <p:spPr>
            <a:xfrm>
              <a:off x="3419475" y="4824225"/>
              <a:ext cx="10725" cy="5400"/>
            </a:xfrm>
            <a:custGeom>
              <a:avLst/>
              <a:gdLst/>
              <a:ahLst/>
              <a:cxnLst/>
              <a:rect l="l" t="t" r="r" b="b"/>
              <a:pathLst>
                <a:path w="429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8"/>
            <p:cNvSpPr/>
            <p:nvPr/>
          </p:nvSpPr>
          <p:spPr>
            <a:xfrm>
              <a:off x="2614900" y="4823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8"/>
            <p:cNvSpPr/>
            <p:nvPr/>
          </p:nvSpPr>
          <p:spPr>
            <a:xfrm>
              <a:off x="1266825" y="4820675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43"/>
                  </a:moveTo>
                  <a:cubicBezTo>
                    <a:pt x="226" y="71"/>
                    <a:pt x="48" y="0"/>
                    <a:pt x="0" y="143"/>
                  </a:cubicBezTo>
                  <a:cubicBezTo>
                    <a:pt x="0" y="202"/>
                    <a:pt x="179" y="262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8"/>
            <p:cNvSpPr/>
            <p:nvPr/>
          </p:nvSpPr>
          <p:spPr>
            <a:xfrm>
              <a:off x="7136600" y="4812325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0" y="358"/>
                  </a:moveTo>
                  <a:cubicBezTo>
                    <a:pt x="881" y="751"/>
                    <a:pt x="512" y="1"/>
                    <a:pt x="0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8"/>
            <p:cNvSpPr/>
            <p:nvPr/>
          </p:nvSpPr>
          <p:spPr>
            <a:xfrm>
              <a:off x="5337850" y="4817675"/>
              <a:ext cx="5100" cy="6875"/>
            </a:xfrm>
            <a:custGeom>
              <a:avLst/>
              <a:gdLst/>
              <a:ahLst/>
              <a:cxnLst/>
              <a:rect l="l" t="t" r="r" b="b"/>
              <a:pathLst>
                <a:path w="204" h="275" extrusionOk="0">
                  <a:moveTo>
                    <a:pt x="203" y="144"/>
                  </a:moveTo>
                  <a:cubicBezTo>
                    <a:pt x="203" y="84"/>
                    <a:pt x="25" y="1"/>
                    <a:pt x="1" y="144"/>
                  </a:cubicBezTo>
                  <a:cubicBezTo>
                    <a:pt x="1" y="191"/>
                    <a:pt x="179" y="275"/>
                    <a:pt x="203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8"/>
            <p:cNvSpPr/>
            <p:nvPr/>
          </p:nvSpPr>
          <p:spPr>
            <a:xfrm>
              <a:off x="7112175" y="48174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8" y="179"/>
                    <a:pt x="430" y="95"/>
                    <a:pt x="322" y="36"/>
                  </a:cubicBezTo>
                  <a:cubicBezTo>
                    <a:pt x="263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8"/>
            <p:cNvSpPr/>
            <p:nvPr/>
          </p:nvSpPr>
          <p:spPr>
            <a:xfrm>
              <a:off x="1927300" y="48176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68"/>
                    <a:pt x="453" y="84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8"/>
            <p:cNvSpPr/>
            <p:nvPr/>
          </p:nvSpPr>
          <p:spPr>
            <a:xfrm>
              <a:off x="1076900" y="48185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4"/>
                    <a:pt x="1" y="1"/>
                    <a:pt x="1" y="120"/>
                  </a:cubicBezTo>
                  <a:cubicBezTo>
                    <a:pt x="179" y="72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8"/>
            <p:cNvSpPr/>
            <p:nvPr/>
          </p:nvSpPr>
          <p:spPr>
            <a:xfrm>
              <a:off x="829250" y="48174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34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8"/>
            <p:cNvSpPr/>
            <p:nvPr/>
          </p:nvSpPr>
          <p:spPr>
            <a:xfrm>
              <a:off x="7218150" y="48099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86" y="0"/>
                    <a:pt x="108" y="96"/>
                    <a:pt x="1" y="227"/>
                  </a:cubicBezTo>
                  <a:cubicBezTo>
                    <a:pt x="346" y="203"/>
                    <a:pt x="751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8"/>
            <p:cNvSpPr/>
            <p:nvPr/>
          </p:nvSpPr>
          <p:spPr>
            <a:xfrm>
              <a:off x="7123200" y="4809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12"/>
                  </a:cubicBezTo>
                  <a:cubicBezTo>
                    <a:pt x="417" y="24"/>
                    <a:pt x="0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8"/>
            <p:cNvSpPr/>
            <p:nvPr/>
          </p:nvSpPr>
          <p:spPr>
            <a:xfrm>
              <a:off x="2484825" y="4804300"/>
              <a:ext cx="10725" cy="11325"/>
            </a:xfrm>
            <a:custGeom>
              <a:avLst/>
              <a:gdLst/>
              <a:ahLst/>
              <a:cxnLst/>
              <a:rect l="l" t="t" r="r" b="b"/>
              <a:pathLst>
                <a:path w="429" h="453" extrusionOk="0">
                  <a:moveTo>
                    <a:pt x="429" y="0"/>
                  </a:moveTo>
                  <a:lnTo>
                    <a:pt x="0" y="0"/>
                  </a:lnTo>
                  <a:lnTo>
                    <a:pt x="0" y="453"/>
                  </a:lnTo>
                  <a:lnTo>
                    <a:pt x="429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8"/>
            <p:cNvSpPr/>
            <p:nvPr/>
          </p:nvSpPr>
          <p:spPr>
            <a:xfrm>
              <a:off x="5519725" y="48093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2" y="1"/>
                    <a:pt x="1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8"/>
            <p:cNvSpPr/>
            <p:nvPr/>
          </p:nvSpPr>
          <p:spPr>
            <a:xfrm>
              <a:off x="6691000" y="4806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96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8"/>
            <p:cNvSpPr/>
            <p:nvPr/>
          </p:nvSpPr>
          <p:spPr>
            <a:xfrm>
              <a:off x="5348575" y="48066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24" y="0"/>
                    <a:pt x="0" y="131"/>
                  </a:cubicBezTo>
                  <a:cubicBezTo>
                    <a:pt x="250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8"/>
            <p:cNvSpPr/>
            <p:nvPr/>
          </p:nvSpPr>
          <p:spPr>
            <a:xfrm>
              <a:off x="7179750" y="48010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8"/>
            <p:cNvSpPr/>
            <p:nvPr/>
          </p:nvSpPr>
          <p:spPr>
            <a:xfrm>
              <a:off x="7059800" y="4801325"/>
              <a:ext cx="17000" cy="6850"/>
            </a:xfrm>
            <a:custGeom>
              <a:avLst/>
              <a:gdLst/>
              <a:ahLst/>
              <a:cxnLst/>
              <a:rect l="l" t="t" r="r" b="b"/>
              <a:pathLst>
                <a:path w="680" h="274" extrusionOk="0">
                  <a:moveTo>
                    <a:pt x="679" y="226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14"/>
                    <a:pt x="250" y="274"/>
                    <a:pt x="67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8"/>
            <p:cNvSpPr/>
            <p:nvPr/>
          </p:nvSpPr>
          <p:spPr>
            <a:xfrm>
              <a:off x="1303425" y="478792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5"/>
                  </a:moveTo>
                  <a:cubicBezTo>
                    <a:pt x="1155" y="0"/>
                    <a:pt x="0" y="619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8"/>
            <p:cNvSpPr/>
            <p:nvPr/>
          </p:nvSpPr>
          <p:spPr>
            <a:xfrm>
              <a:off x="6641900" y="4790300"/>
              <a:ext cx="23825" cy="11050"/>
            </a:xfrm>
            <a:custGeom>
              <a:avLst/>
              <a:gdLst/>
              <a:ahLst/>
              <a:cxnLst/>
              <a:rect l="l" t="t" r="r" b="b"/>
              <a:pathLst>
                <a:path w="953" h="442" extrusionOk="0">
                  <a:moveTo>
                    <a:pt x="655" y="1"/>
                  </a:moveTo>
                  <a:cubicBezTo>
                    <a:pt x="845" y="358"/>
                    <a:pt x="83" y="239"/>
                    <a:pt x="0" y="441"/>
                  </a:cubicBezTo>
                  <a:lnTo>
                    <a:pt x="857" y="441"/>
                  </a:lnTo>
                  <a:cubicBezTo>
                    <a:pt x="834" y="286"/>
                    <a:pt x="953" y="24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8"/>
            <p:cNvSpPr/>
            <p:nvPr/>
          </p:nvSpPr>
          <p:spPr>
            <a:xfrm>
              <a:off x="5359300" y="47989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79" y="72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8"/>
            <p:cNvSpPr/>
            <p:nvPr/>
          </p:nvSpPr>
          <p:spPr>
            <a:xfrm>
              <a:off x="4204375" y="479805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79" y="167"/>
                    <a:pt x="453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8"/>
            <p:cNvSpPr/>
            <p:nvPr/>
          </p:nvSpPr>
          <p:spPr>
            <a:xfrm>
              <a:off x="1886825" y="4792975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1" y="334"/>
                  </a:moveTo>
                  <a:lnTo>
                    <a:pt x="429" y="334"/>
                  </a:lnTo>
                  <a:cubicBezTo>
                    <a:pt x="441" y="191"/>
                    <a:pt x="715" y="179"/>
                    <a:pt x="65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8"/>
            <p:cNvSpPr/>
            <p:nvPr/>
          </p:nvSpPr>
          <p:spPr>
            <a:xfrm>
              <a:off x="7106525" y="47950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8"/>
            <p:cNvSpPr/>
            <p:nvPr/>
          </p:nvSpPr>
          <p:spPr>
            <a:xfrm>
              <a:off x="5631350" y="4785825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25"/>
                  </a:moveTo>
                  <a:cubicBezTo>
                    <a:pt x="441" y="442"/>
                    <a:pt x="465" y="382"/>
                    <a:pt x="655" y="406"/>
                  </a:cubicBezTo>
                  <a:lnTo>
                    <a:pt x="655" y="180"/>
                  </a:lnTo>
                  <a:cubicBezTo>
                    <a:pt x="108" y="1"/>
                    <a:pt x="0" y="561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8"/>
            <p:cNvSpPr/>
            <p:nvPr/>
          </p:nvSpPr>
          <p:spPr>
            <a:xfrm>
              <a:off x="5000625" y="4792675"/>
              <a:ext cx="19050" cy="6575"/>
            </a:xfrm>
            <a:custGeom>
              <a:avLst/>
              <a:gdLst/>
              <a:ahLst/>
              <a:cxnLst/>
              <a:rect l="l" t="t" r="r" b="b"/>
              <a:pathLst>
                <a:path w="762" h="263" extrusionOk="0">
                  <a:moveTo>
                    <a:pt x="655" y="1"/>
                  </a:moveTo>
                  <a:cubicBezTo>
                    <a:pt x="286" y="1"/>
                    <a:pt x="95" y="96"/>
                    <a:pt x="0" y="227"/>
                  </a:cubicBezTo>
                  <a:cubicBezTo>
                    <a:pt x="345" y="227"/>
                    <a:pt x="762" y="263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8" name="Google Shape;18858;p8"/>
            <p:cNvSpPr/>
            <p:nvPr/>
          </p:nvSpPr>
          <p:spPr>
            <a:xfrm>
              <a:off x="6365075" y="4784650"/>
              <a:ext cx="26500" cy="17875"/>
            </a:xfrm>
            <a:custGeom>
              <a:avLst/>
              <a:gdLst/>
              <a:ahLst/>
              <a:cxnLst/>
              <a:rect l="l" t="t" r="r" b="b"/>
              <a:pathLst>
                <a:path w="1060" h="715" extrusionOk="0">
                  <a:moveTo>
                    <a:pt x="0" y="108"/>
                  </a:moveTo>
                  <a:lnTo>
                    <a:pt x="0" y="322"/>
                  </a:lnTo>
                  <a:cubicBezTo>
                    <a:pt x="381" y="715"/>
                    <a:pt x="1060" y="0"/>
                    <a:pt x="0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9" name="Google Shape;18859;p8"/>
            <p:cNvSpPr/>
            <p:nvPr/>
          </p:nvSpPr>
          <p:spPr>
            <a:xfrm>
              <a:off x="5329525" y="47921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62" y="0"/>
                    <a:pt x="0" y="95"/>
                    <a:pt x="108" y="143"/>
                  </a:cubicBezTo>
                  <a:cubicBezTo>
                    <a:pt x="167" y="179"/>
                    <a:pt x="429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0" name="Google Shape;18860;p8"/>
            <p:cNvSpPr/>
            <p:nvPr/>
          </p:nvSpPr>
          <p:spPr>
            <a:xfrm>
              <a:off x="3606975" y="4773050"/>
              <a:ext cx="29800" cy="27700"/>
            </a:xfrm>
            <a:custGeom>
              <a:avLst/>
              <a:gdLst/>
              <a:ahLst/>
              <a:cxnLst/>
              <a:rect l="l" t="t" r="r" b="b"/>
              <a:pathLst>
                <a:path w="1192" h="1108" extrusionOk="0">
                  <a:moveTo>
                    <a:pt x="1192" y="691"/>
                  </a:moveTo>
                  <a:lnTo>
                    <a:pt x="1192" y="464"/>
                  </a:lnTo>
                  <a:cubicBezTo>
                    <a:pt x="311" y="0"/>
                    <a:pt x="1" y="1107"/>
                    <a:pt x="1192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1" name="Google Shape;18861;p8"/>
            <p:cNvSpPr/>
            <p:nvPr/>
          </p:nvSpPr>
          <p:spPr>
            <a:xfrm>
              <a:off x="7325300" y="4781675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75" y="143"/>
                    <a:pt x="1" y="143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2" name="Google Shape;18862;p8"/>
            <p:cNvSpPr/>
            <p:nvPr/>
          </p:nvSpPr>
          <p:spPr>
            <a:xfrm>
              <a:off x="212525" y="478375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4" y="144"/>
                  </a:moveTo>
                  <a:cubicBezTo>
                    <a:pt x="214" y="84"/>
                    <a:pt x="36" y="1"/>
                    <a:pt x="0" y="144"/>
                  </a:cubicBezTo>
                  <a:cubicBezTo>
                    <a:pt x="12" y="215"/>
                    <a:pt x="191" y="274"/>
                    <a:pt x="214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3" name="Google Shape;18863;p8"/>
            <p:cNvSpPr/>
            <p:nvPr/>
          </p:nvSpPr>
          <p:spPr>
            <a:xfrm>
              <a:off x="7044025" y="4781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4" name="Google Shape;18864;p8"/>
            <p:cNvSpPr/>
            <p:nvPr/>
          </p:nvSpPr>
          <p:spPr>
            <a:xfrm>
              <a:off x="6767200" y="4773050"/>
              <a:ext cx="31275" cy="17575"/>
            </a:xfrm>
            <a:custGeom>
              <a:avLst/>
              <a:gdLst/>
              <a:ahLst/>
              <a:cxnLst/>
              <a:rect l="l" t="t" r="r" b="b"/>
              <a:pathLst>
                <a:path w="1251" h="703" extrusionOk="0">
                  <a:moveTo>
                    <a:pt x="1072" y="572"/>
                  </a:moveTo>
                  <a:cubicBezTo>
                    <a:pt x="1251" y="179"/>
                    <a:pt x="870" y="83"/>
                    <a:pt x="417" y="0"/>
                  </a:cubicBezTo>
                  <a:cubicBezTo>
                    <a:pt x="1" y="226"/>
                    <a:pt x="191" y="702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5" name="Google Shape;18865;p8"/>
            <p:cNvSpPr/>
            <p:nvPr/>
          </p:nvSpPr>
          <p:spPr>
            <a:xfrm>
              <a:off x="4671700" y="47840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63" y="1"/>
                    <a:pt x="1" y="84"/>
                    <a:pt x="108" y="143"/>
                  </a:cubicBezTo>
                  <a:cubicBezTo>
                    <a:pt x="179" y="155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6" name="Google Shape;18866;p8"/>
            <p:cNvSpPr/>
            <p:nvPr/>
          </p:nvSpPr>
          <p:spPr>
            <a:xfrm>
              <a:off x="748000" y="478405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22" y="24"/>
                  </a:moveTo>
                  <a:cubicBezTo>
                    <a:pt x="262" y="1"/>
                    <a:pt x="0" y="84"/>
                    <a:pt x="96" y="143"/>
                  </a:cubicBezTo>
                  <a:cubicBezTo>
                    <a:pt x="167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7" name="Google Shape;18867;p8"/>
            <p:cNvSpPr/>
            <p:nvPr/>
          </p:nvSpPr>
          <p:spPr>
            <a:xfrm>
              <a:off x="7103850" y="47816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6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8" name="Google Shape;18868;p8"/>
            <p:cNvSpPr/>
            <p:nvPr/>
          </p:nvSpPr>
          <p:spPr>
            <a:xfrm>
              <a:off x="5256300" y="4759350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0" y="1012"/>
                  </a:moveTo>
                  <a:cubicBezTo>
                    <a:pt x="1667" y="846"/>
                    <a:pt x="24" y="0"/>
                    <a:pt x="0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9" name="Google Shape;18869;p8"/>
            <p:cNvSpPr/>
            <p:nvPr/>
          </p:nvSpPr>
          <p:spPr>
            <a:xfrm>
              <a:off x="731625" y="4780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0" name="Google Shape;18870;p8"/>
            <p:cNvSpPr/>
            <p:nvPr/>
          </p:nvSpPr>
          <p:spPr>
            <a:xfrm>
              <a:off x="2739625" y="477305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19"/>
                  </a:moveTo>
                  <a:cubicBezTo>
                    <a:pt x="226" y="60"/>
                    <a:pt x="36" y="0"/>
                    <a:pt x="0" y="119"/>
                  </a:cubicBezTo>
                  <a:cubicBezTo>
                    <a:pt x="12" y="179"/>
                    <a:pt x="191" y="262"/>
                    <a:pt x="22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1" name="Google Shape;18871;p8"/>
            <p:cNvSpPr/>
            <p:nvPr/>
          </p:nvSpPr>
          <p:spPr>
            <a:xfrm>
              <a:off x="5696525" y="4767675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656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429" y="334"/>
                  </a:lnTo>
                  <a:cubicBezTo>
                    <a:pt x="441" y="191"/>
                    <a:pt x="715" y="191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2" name="Google Shape;18872;p8"/>
            <p:cNvSpPr/>
            <p:nvPr/>
          </p:nvSpPr>
          <p:spPr>
            <a:xfrm>
              <a:off x="5446500" y="47676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08"/>
                  </a:moveTo>
                  <a:cubicBezTo>
                    <a:pt x="429" y="108"/>
                    <a:pt x="393" y="25"/>
                    <a:pt x="215" y="1"/>
                  </a:cubicBezTo>
                  <a:cubicBezTo>
                    <a:pt x="215" y="108"/>
                    <a:pt x="36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ubicBezTo>
                    <a:pt x="429" y="215"/>
                    <a:pt x="608" y="203"/>
                    <a:pt x="655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3" name="Google Shape;18873;p8"/>
            <p:cNvSpPr/>
            <p:nvPr/>
          </p:nvSpPr>
          <p:spPr>
            <a:xfrm>
              <a:off x="3052150" y="4772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20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4" name="Google Shape;18874;p8"/>
            <p:cNvSpPr/>
            <p:nvPr/>
          </p:nvSpPr>
          <p:spPr>
            <a:xfrm>
              <a:off x="1946350" y="4769775"/>
              <a:ext cx="5700" cy="6850"/>
            </a:xfrm>
            <a:custGeom>
              <a:avLst/>
              <a:gdLst/>
              <a:ahLst/>
              <a:cxnLst/>
              <a:rect l="l" t="t" r="r" b="b"/>
              <a:pathLst>
                <a:path w="228" h="274" extrusionOk="0">
                  <a:moveTo>
                    <a:pt x="227" y="131"/>
                  </a:moveTo>
                  <a:cubicBezTo>
                    <a:pt x="227" y="71"/>
                    <a:pt x="49" y="0"/>
                    <a:pt x="13" y="131"/>
                  </a:cubicBezTo>
                  <a:cubicBezTo>
                    <a:pt x="1" y="214"/>
                    <a:pt x="180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5" name="Google Shape;18875;p8"/>
            <p:cNvSpPr/>
            <p:nvPr/>
          </p:nvSpPr>
          <p:spPr>
            <a:xfrm>
              <a:off x="6606775" y="4769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79"/>
                    <a:pt x="441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6" name="Google Shape;18876;p8"/>
            <p:cNvSpPr/>
            <p:nvPr/>
          </p:nvSpPr>
          <p:spPr>
            <a:xfrm>
              <a:off x="416400" y="4769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95"/>
                    <a:pt x="108" y="143"/>
                  </a:cubicBezTo>
                  <a:cubicBezTo>
                    <a:pt x="179" y="179"/>
                    <a:pt x="441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7" name="Google Shape;18877;p8"/>
            <p:cNvSpPr/>
            <p:nvPr/>
          </p:nvSpPr>
          <p:spPr>
            <a:xfrm>
              <a:off x="5568850" y="47667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8" name="Google Shape;18878;p8"/>
            <p:cNvSpPr/>
            <p:nvPr/>
          </p:nvSpPr>
          <p:spPr>
            <a:xfrm>
              <a:off x="5362275" y="47617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4" y="96"/>
                    <a:pt x="762" y="12"/>
                  </a:cubicBezTo>
                  <a:cubicBezTo>
                    <a:pt x="417" y="24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9" name="Google Shape;18879;p8"/>
            <p:cNvSpPr/>
            <p:nvPr/>
          </p:nvSpPr>
          <p:spPr>
            <a:xfrm>
              <a:off x="4957150" y="47584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36" y="1"/>
                    <a:pt x="1" y="143"/>
                  </a:cubicBezTo>
                  <a:cubicBezTo>
                    <a:pt x="1" y="215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0" name="Google Shape;18880;p8"/>
            <p:cNvSpPr/>
            <p:nvPr/>
          </p:nvSpPr>
          <p:spPr>
            <a:xfrm>
              <a:off x="4560375" y="47563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1" name="Google Shape;18881;p8"/>
            <p:cNvSpPr/>
            <p:nvPr/>
          </p:nvSpPr>
          <p:spPr>
            <a:xfrm>
              <a:off x="1883850" y="47587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120" y="131"/>
                  </a:moveTo>
                  <a:cubicBezTo>
                    <a:pt x="179" y="155"/>
                    <a:pt x="441" y="72"/>
                    <a:pt x="346" y="12"/>
                  </a:cubicBezTo>
                  <a:cubicBezTo>
                    <a:pt x="263" y="1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2" name="Google Shape;18882;p8"/>
            <p:cNvSpPr/>
            <p:nvPr/>
          </p:nvSpPr>
          <p:spPr>
            <a:xfrm>
              <a:off x="641425" y="47537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8" y="226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203"/>
                    <a:pt x="239" y="262"/>
                    <a:pt x="668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3" name="Google Shape;18883;p8"/>
            <p:cNvSpPr/>
            <p:nvPr/>
          </p:nvSpPr>
          <p:spPr>
            <a:xfrm>
              <a:off x="4323750" y="47501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4" name="Google Shape;18884;p8"/>
            <p:cNvSpPr/>
            <p:nvPr/>
          </p:nvSpPr>
          <p:spPr>
            <a:xfrm>
              <a:off x="1759425" y="47453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96" y="215"/>
                  </a:moveTo>
                  <a:cubicBezTo>
                    <a:pt x="382" y="215"/>
                    <a:pt x="394" y="370"/>
                    <a:pt x="751" y="334"/>
                  </a:cubicBezTo>
                  <a:cubicBezTo>
                    <a:pt x="1072" y="60"/>
                    <a:pt x="1" y="1"/>
                    <a:pt x="96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5" name="Google Shape;18885;p8"/>
            <p:cNvSpPr/>
            <p:nvPr/>
          </p:nvSpPr>
          <p:spPr>
            <a:xfrm>
              <a:off x="3889175" y="4747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43"/>
                  </a:moveTo>
                  <a:cubicBezTo>
                    <a:pt x="167" y="179"/>
                    <a:pt x="441" y="84"/>
                    <a:pt x="333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6" name="Google Shape;18886;p8"/>
            <p:cNvSpPr/>
            <p:nvPr/>
          </p:nvSpPr>
          <p:spPr>
            <a:xfrm>
              <a:off x="3397425" y="47444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30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82" y="286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7" name="Google Shape;18887;p8"/>
            <p:cNvSpPr/>
            <p:nvPr/>
          </p:nvSpPr>
          <p:spPr>
            <a:xfrm>
              <a:off x="1169475" y="4745350"/>
              <a:ext cx="10750" cy="2400"/>
            </a:xfrm>
            <a:custGeom>
              <a:avLst/>
              <a:gdLst/>
              <a:ahLst/>
              <a:cxnLst/>
              <a:rect l="l" t="t" r="r" b="b"/>
              <a:pathLst>
                <a:path w="430" h="96" extrusionOk="0">
                  <a:moveTo>
                    <a:pt x="429" y="1"/>
                  </a:moveTo>
                  <a:cubicBezTo>
                    <a:pt x="263" y="25"/>
                    <a:pt x="1" y="1"/>
                    <a:pt x="1" y="96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8" name="Google Shape;18888;p8"/>
            <p:cNvSpPr/>
            <p:nvPr/>
          </p:nvSpPr>
          <p:spPr>
            <a:xfrm>
              <a:off x="757525" y="4736725"/>
              <a:ext cx="21150" cy="11025"/>
            </a:xfrm>
            <a:custGeom>
              <a:avLst/>
              <a:gdLst/>
              <a:ahLst/>
              <a:cxnLst/>
              <a:rect l="l" t="t" r="r" b="b"/>
              <a:pathLst>
                <a:path w="846" h="441" extrusionOk="0">
                  <a:moveTo>
                    <a:pt x="596" y="441"/>
                  </a:moveTo>
                  <a:cubicBezTo>
                    <a:pt x="727" y="441"/>
                    <a:pt x="846" y="429"/>
                    <a:pt x="822" y="346"/>
                  </a:cubicBezTo>
                  <a:cubicBezTo>
                    <a:pt x="465" y="346"/>
                    <a:pt x="703" y="24"/>
                    <a:pt x="381" y="0"/>
                  </a:cubicBezTo>
                  <a:cubicBezTo>
                    <a:pt x="0" y="227"/>
                    <a:pt x="548" y="227"/>
                    <a:pt x="1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9" name="Google Shape;18889;p8"/>
            <p:cNvSpPr/>
            <p:nvPr/>
          </p:nvSpPr>
          <p:spPr>
            <a:xfrm>
              <a:off x="3718000" y="473850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2" y="156"/>
                  </a:moveTo>
                  <a:cubicBezTo>
                    <a:pt x="442" y="37"/>
                    <a:pt x="49" y="1"/>
                    <a:pt x="1" y="156"/>
                  </a:cubicBezTo>
                  <a:cubicBezTo>
                    <a:pt x="263" y="156"/>
                    <a:pt x="346" y="310"/>
                    <a:pt x="442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0" name="Google Shape;18890;p8"/>
            <p:cNvSpPr/>
            <p:nvPr/>
          </p:nvSpPr>
          <p:spPr>
            <a:xfrm>
              <a:off x="846525" y="4734050"/>
              <a:ext cx="19975" cy="11325"/>
            </a:xfrm>
            <a:custGeom>
              <a:avLst/>
              <a:gdLst/>
              <a:ahLst/>
              <a:cxnLst/>
              <a:rect l="l" t="t" r="r" b="b"/>
              <a:pathLst>
                <a:path w="799" h="453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8" y="191"/>
                    <a:pt x="703" y="12"/>
                    <a:pt x="310" y="0"/>
                  </a:cubicBezTo>
                  <a:cubicBezTo>
                    <a:pt x="239" y="155"/>
                    <a:pt x="0" y="215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1" name="Google Shape;18891;p8"/>
            <p:cNvSpPr/>
            <p:nvPr/>
          </p:nvSpPr>
          <p:spPr>
            <a:xfrm>
              <a:off x="3803450" y="4728675"/>
              <a:ext cx="28875" cy="18500"/>
            </a:xfrm>
            <a:custGeom>
              <a:avLst/>
              <a:gdLst/>
              <a:ahLst/>
              <a:cxnLst/>
              <a:rect l="l" t="t" r="r" b="b"/>
              <a:pathLst>
                <a:path w="1155" h="740" extrusionOk="0">
                  <a:moveTo>
                    <a:pt x="1155" y="215"/>
                  </a:moveTo>
                  <a:cubicBezTo>
                    <a:pt x="453" y="287"/>
                    <a:pt x="488" y="1"/>
                    <a:pt x="72" y="215"/>
                  </a:cubicBezTo>
                  <a:cubicBezTo>
                    <a:pt x="0" y="739"/>
                    <a:pt x="1072" y="513"/>
                    <a:pt x="1155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2" name="Google Shape;18892;p8"/>
            <p:cNvSpPr/>
            <p:nvPr/>
          </p:nvSpPr>
          <p:spPr>
            <a:xfrm>
              <a:off x="1114700" y="47361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1" y="203"/>
                    <a:pt x="180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3" name="Google Shape;18893;p8"/>
            <p:cNvSpPr/>
            <p:nvPr/>
          </p:nvSpPr>
          <p:spPr>
            <a:xfrm>
              <a:off x="4756225" y="47310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0"/>
                  </a:moveTo>
                  <a:lnTo>
                    <a:pt x="1" y="0"/>
                  </a:lnTo>
                  <a:lnTo>
                    <a:pt x="1" y="346"/>
                  </a:lnTo>
                  <a:lnTo>
                    <a:pt x="656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4" name="Google Shape;18894;p8"/>
            <p:cNvSpPr/>
            <p:nvPr/>
          </p:nvSpPr>
          <p:spPr>
            <a:xfrm>
              <a:off x="3880225" y="4731075"/>
              <a:ext cx="11650" cy="9550"/>
            </a:xfrm>
            <a:custGeom>
              <a:avLst/>
              <a:gdLst/>
              <a:ahLst/>
              <a:cxnLst/>
              <a:rect l="l" t="t" r="r" b="b"/>
              <a:pathLst>
                <a:path w="466" h="382" extrusionOk="0">
                  <a:moveTo>
                    <a:pt x="465" y="346"/>
                  </a:moveTo>
                  <a:lnTo>
                    <a:pt x="465" y="119"/>
                  </a:lnTo>
                  <a:cubicBezTo>
                    <a:pt x="239" y="119"/>
                    <a:pt x="215" y="36"/>
                    <a:pt x="37" y="0"/>
                  </a:cubicBezTo>
                  <a:cubicBezTo>
                    <a:pt x="60" y="179"/>
                    <a:pt x="1" y="381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5" name="Google Shape;18895;p8"/>
            <p:cNvSpPr/>
            <p:nvPr/>
          </p:nvSpPr>
          <p:spPr>
            <a:xfrm>
              <a:off x="834925" y="47331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3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67"/>
                    <a:pt x="429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6" name="Google Shape;18896;p8"/>
            <p:cNvSpPr/>
            <p:nvPr/>
          </p:nvSpPr>
          <p:spPr>
            <a:xfrm>
              <a:off x="7131225" y="472780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30" y="131"/>
                  </a:moveTo>
                  <a:cubicBezTo>
                    <a:pt x="382" y="0"/>
                    <a:pt x="180" y="60"/>
                    <a:pt x="1" y="131"/>
                  </a:cubicBezTo>
                  <a:cubicBezTo>
                    <a:pt x="1" y="250"/>
                    <a:pt x="382" y="286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7" name="Google Shape;18897;p8"/>
            <p:cNvSpPr/>
            <p:nvPr/>
          </p:nvSpPr>
          <p:spPr>
            <a:xfrm>
              <a:off x="7302400" y="4724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8" name="Google Shape;18898;p8"/>
            <p:cNvSpPr/>
            <p:nvPr/>
          </p:nvSpPr>
          <p:spPr>
            <a:xfrm>
              <a:off x="7237200" y="47248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9" name="Google Shape;18899;p8"/>
            <p:cNvSpPr/>
            <p:nvPr/>
          </p:nvSpPr>
          <p:spPr>
            <a:xfrm>
              <a:off x="6966625" y="4713500"/>
              <a:ext cx="17900" cy="11950"/>
            </a:xfrm>
            <a:custGeom>
              <a:avLst/>
              <a:gdLst/>
              <a:ahLst/>
              <a:cxnLst/>
              <a:rect l="l" t="t" r="r" b="b"/>
              <a:pathLst>
                <a:path w="716" h="478" extrusionOk="0">
                  <a:moveTo>
                    <a:pt x="715" y="477"/>
                  </a:moveTo>
                  <a:lnTo>
                    <a:pt x="715" y="36"/>
                  </a:lnTo>
                  <a:cubicBezTo>
                    <a:pt x="132" y="1"/>
                    <a:pt x="1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0" name="Google Shape;18900;p8"/>
            <p:cNvSpPr/>
            <p:nvPr/>
          </p:nvSpPr>
          <p:spPr>
            <a:xfrm>
              <a:off x="1552275" y="47218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1" name="Google Shape;18901;p8"/>
            <p:cNvSpPr/>
            <p:nvPr/>
          </p:nvSpPr>
          <p:spPr>
            <a:xfrm>
              <a:off x="1533225" y="4708750"/>
              <a:ext cx="18475" cy="13700"/>
            </a:xfrm>
            <a:custGeom>
              <a:avLst/>
              <a:gdLst/>
              <a:ahLst/>
              <a:cxnLst/>
              <a:rect l="l" t="t" r="r" b="b"/>
              <a:pathLst>
                <a:path w="739" h="548" extrusionOk="0">
                  <a:moveTo>
                    <a:pt x="0" y="107"/>
                  </a:moveTo>
                  <a:lnTo>
                    <a:pt x="0" y="548"/>
                  </a:lnTo>
                  <a:lnTo>
                    <a:pt x="655" y="548"/>
                  </a:lnTo>
                  <a:cubicBezTo>
                    <a:pt x="714" y="274"/>
                    <a:pt x="738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2" name="Google Shape;18902;p8"/>
            <p:cNvSpPr/>
            <p:nvPr/>
          </p:nvSpPr>
          <p:spPr>
            <a:xfrm>
              <a:off x="6565975" y="4708750"/>
              <a:ext cx="21175" cy="13425"/>
            </a:xfrm>
            <a:custGeom>
              <a:avLst/>
              <a:gdLst/>
              <a:ahLst/>
              <a:cxnLst/>
              <a:rect l="l" t="t" r="r" b="b"/>
              <a:pathLst>
                <a:path w="847" h="537" extrusionOk="0">
                  <a:moveTo>
                    <a:pt x="203" y="0"/>
                  </a:moveTo>
                  <a:cubicBezTo>
                    <a:pt x="215" y="191"/>
                    <a:pt x="168" y="357"/>
                    <a:pt x="1" y="453"/>
                  </a:cubicBezTo>
                  <a:cubicBezTo>
                    <a:pt x="739" y="536"/>
                    <a:pt x="846" y="12"/>
                    <a:pt x="20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3" name="Google Shape;18903;p8"/>
            <p:cNvSpPr/>
            <p:nvPr/>
          </p:nvSpPr>
          <p:spPr>
            <a:xfrm>
              <a:off x="3239975" y="47135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44"/>
                  </a:moveTo>
                  <a:cubicBezTo>
                    <a:pt x="429" y="25"/>
                    <a:pt x="48" y="1"/>
                    <a:pt x="1" y="144"/>
                  </a:cubicBezTo>
                  <a:cubicBezTo>
                    <a:pt x="239" y="120"/>
                    <a:pt x="346" y="298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4" name="Google Shape;18904;p8"/>
            <p:cNvSpPr/>
            <p:nvPr/>
          </p:nvSpPr>
          <p:spPr>
            <a:xfrm>
              <a:off x="1373075" y="47161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2" y="1"/>
                    <a:pt x="1" y="96"/>
                    <a:pt x="96" y="156"/>
                  </a:cubicBezTo>
                  <a:cubicBezTo>
                    <a:pt x="179" y="180"/>
                    <a:pt x="441" y="84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5" name="Google Shape;18905;p8"/>
            <p:cNvSpPr/>
            <p:nvPr/>
          </p:nvSpPr>
          <p:spPr>
            <a:xfrm>
              <a:off x="598275" y="47135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2" y="191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6" name="Google Shape;18906;p8"/>
            <p:cNvSpPr/>
            <p:nvPr/>
          </p:nvSpPr>
          <p:spPr>
            <a:xfrm>
              <a:off x="370275" y="4710525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881" y="155"/>
                  </a:moveTo>
                  <a:cubicBezTo>
                    <a:pt x="584" y="1"/>
                    <a:pt x="72" y="1"/>
                    <a:pt x="0" y="275"/>
                  </a:cubicBezTo>
                  <a:cubicBezTo>
                    <a:pt x="298" y="406"/>
                    <a:pt x="822" y="406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7" name="Google Shape;18907;p8"/>
            <p:cNvSpPr/>
            <p:nvPr/>
          </p:nvSpPr>
          <p:spPr>
            <a:xfrm>
              <a:off x="3421550" y="4699825"/>
              <a:ext cx="29200" cy="17275"/>
            </a:xfrm>
            <a:custGeom>
              <a:avLst/>
              <a:gdLst/>
              <a:ahLst/>
              <a:cxnLst/>
              <a:rect l="l" t="t" r="r" b="b"/>
              <a:pathLst>
                <a:path w="1168" h="691" extrusionOk="0">
                  <a:moveTo>
                    <a:pt x="1000" y="691"/>
                  </a:moveTo>
                  <a:cubicBezTo>
                    <a:pt x="1167" y="0"/>
                    <a:pt x="0" y="607"/>
                    <a:pt x="1000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8" name="Google Shape;18908;p8"/>
            <p:cNvSpPr/>
            <p:nvPr/>
          </p:nvSpPr>
          <p:spPr>
            <a:xfrm>
              <a:off x="835800" y="47087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6"/>
                  </a:moveTo>
                  <a:cubicBezTo>
                    <a:pt x="358" y="226"/>
                    <a:pt x="370" y="369"/>
                    <a:pt x="727" y="346"/>
                  </a:cubicBezTo>
                  <a:cubicBezTo>
                    <a:pt x="1072" y="60"/>
                    <a:pt x="1" y="0"/>
                    <a:pt x="7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9" name="Google Shape;18909;p8"/>
            <p:cNvSpPr/>
            <p:nvPr/>
          </p:nvSpPr>
          <p:spPr>
            <a:xfrm>
              <a:off x="5650400" y="4710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0" name="Google Shape;18910;p8"/>
            <p:cNvSpPr/>
            <p:nvPr/>
          </p:nvSpPr>
          <p:spPr>
            <a:xfrm>
              <a:off x="4878875" y="4703100"/>
              <a:ext cx="20250" cy="11325"/>
            </a:xfrm>
            <a:custGeom>
              <a:avLst/>
              <a:gdLst/>
              <a:ahLst/>
              <a:cxnLst/>
              <a:rect l="l" t="t" r="r" b="b"/>
              <a:pathLst>
                <a:path w="810" h="453" extrusionOk="0">
                  <a:moveTo>
                    <a:pt x="750" y="452"/>
                  </a:moveTo>
                  <a:cubicBezTo>
                    <a:pt x="810" y="202"/>
                    <a:pt x="691" y="36"/>
                    <a:pt x="310" y="0"/>
                  </a:cubicBezTo>
                  <a:cubicBezTo>
                    <a:pt x="238" y="155"/>
                    <a:pt x="0" y="214"/>
                    <a:pt x="108" y="45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1" name="Google Shape;18911;p8"/>
            <p:cNvSpPr/>
            <p:nvPr/>
          </p:nvSpPr>
          <p:spPr>
            <a:xfrm>
              <a:off x="2455350" y="469922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2" name="Google Shape;18912;p8"/>
            <p:cNvSpPr/>
            <p:nvPr/>
          </p:nvSpPr>
          <p:spPr>
            <a:xfrm>
              <a:off x="1874925" y="47001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7"/>
                    <a:pt x="48" y="1"/>
                  </a:cubicBezTo>
                  <a:cubicBezTo>
                    <a:pt x="60" y="180"/>
                    <a:pt x="0" y="394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3" name="Google Shape;18913;p8"/>
            <p:cNvSpPr/>
            <p:nvPr/>
          </p:nvSpPr>
          <p:spPr>
            <a:xfrm>
              <a:off x="1663875" y="4705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30" y="107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4" name="Google Shape;18914;p8"/>
            <p:cNvSpPr/>
            <p:nvPr/>
          </p:nvSpPr>
          <p:spPr>
            <a:xfrm>
              <a:off x="3313200" y="47022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5" name="Google Shape;18915;p8"/>
            <p:cNvSpPr/>
            <p:nvPr/>
          </p:nvSpPr>
          <p:spPr>
            <a:xfrm>
              <a:off x="791450" y="4702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6" name="Google Shape;18916;p8"/>
            <p:cNvSpPr/>
            <p:nvPr/>
          </p:nvSpPr>
          <p:spPr>
            <a:xfrm>
              <a:off x="5669150" y="4697125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7" name="Google Shape;18917;p8"/>
            <p:cNvSpPr/>
            <p:nvPr/>
          </p:nvSpPr>
          <p:spPr>
            <a:xfrm>
              <a:off x="2647650" y="46947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8" name="Google Shape;18918;p8"/>
            <p:cNvSpPr/>
            <p:nvPr/>
          </p:nvSpPr>
          <p:spPr>
            <a:xfrm>
              <a:off x="1803200" y="46920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72" y="203"/>
                  </a:moveTo>
                  <a:cubicBezTo>
                    <a:pt x="357" y="203"/>
                    <a:pt x="369" y="358"/>
                    <a:pt x="726" y="322"/>
                  </a:cubicBezTo>
                  <a:cubicBezTo>
                    <a:pt x="1072" y="48"/>
                    <a:pt x="0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9" name="Google Shape;18919;p8"/>
            <p:cNvSpPr/>
            <p:nvPr/>
          </p:nvSpPr>
          <p:spPr>
            <a:xfrm>
              <a:off x="2633950" y="46938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67" y="168"/>
                    <a:pt x="429" y="84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0" name="Google Shape;18920;p8"/>
            <p:cNvSpPr/>
            <p:nvPr/>
          </p:nvSpPr>
          <p:spPr>
            <a:xfrm>
              <a:off x="1913925" y="4694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4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1" name="Google Shape;18921;p8"/>
            <p:cNvSpPr/>
            <p:nvPr/>
          </p:nvSpPr>
          <p:spPr>
            <a:xfrm>
              <a:off x="1799325" y="5381450"/>
              <a:ext cx="40200" cy="16700"/>
            </a:xfrm>
            <a:custGeom>
              <a:avLst/>
              <a:gdLst/>
              <a:ahLst/>
              <a:cxnLst/>
              <a:rect l="l" t="t" r="r" b="b"/>
              <a:pathLst>
                <a:path w="1608" h="668" extrusionOk="0">
                  <a:moveTo>
                    <a:pt x="227" y="667"/>
                  </a:moveTo>
                  <a:cubicBezTo>
                    <a:pt x="1608" y="596"/>
                    <a:pt x="238" y="0"/>
                    <a:pt x="0" y="334"/>
                  </a:cubicBezTo>
                  <a:cubicBezTo>
                    <a:pt x="274" y="346"/>
                    <a:pt x="250" y="512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2" name="Google Shape;18922;p8"/>
            <p:cNvSpPr/>
            <p:nvPr/>
          </p:nvSpPr>
          <p:spPr>
            <a:xfrm>
              <a:off x="7082425" y="5082900"/>
              <a:ext cx="27100" cy="11325"/>
            </a:xfrm>
            <a:custGeom>
              <a:avLst/>
              <a:gdLst/>
              <a:ahLst/>
              <a:cxnLst/>
              <a:rect l="l" t="t" r="r" b="b"/>
              <a:pathLst>
                <a:path w="1084" h="453" extrusionOk="0">
                  <a:moveTo>
                    <a:pt x="1084" y="453"/>
                  </a:moveTo>
                  <a:cubicBezTo>
                    <a:pt x="1012" y="155"/>
                    <a:pt x="524" y="84"/>
                    <a:pt x="0" y="0"/>
                  </a:cubicBezTo>
                  <a:cubicBezTo>
                    <a:pt x="84" y="286"/>
                    <a:pt x="667" y="322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3" name="Google Shape;18923;p8"/>
            <p:cNvSpPr/>
            <p:nvPr/>
          </p:nvSpPr>
          <p:spPr>
            <a:xfrm>
              <a:off x="7337225" y="4849525"/>
              <a:ext cx="29475" cy="16700"/>
            </a:xfrm>
            <a:custGeom>
              <a:avLst/>
              <a:gdLst/>
              <a:ahLst/>
              <a:cxnLst/>
              <a:rect l="l" t="t" r="r" b="b"/>
              <a:pathLst>
                <a:path w="1179" h="668" extrusionOk="0">
                  <a:moveTo>
                    <a:pt x="238" y="561"/>
                  </a:moveTo>
                  <a:cubicBezTo>
                    <a:pt x="905" y="668"/>
                    <a:pt x="1179" y="13"/>
                    <a:pt x="893" y="1"/>
                  </a:cubicBezTo>
                  <a:cubicBezTo>
                    <a:pt x="703" y="191"/>
                    <a:pt x="0" y="132"/>
                    <a:pt x="238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4" name="Google Shape;18924;p8"/>
            <p:cNvSpPr/>
            <p:nvPr/>
          </p:nvSpPr>
          <p:spPr>
            <a:xfrm>
              <a:off x="815275" y="4774525"/>
              <a:ext cx="28000" cy="11050"/>
            </a:xfrm>
            <a:custGeom>
              <a:avLst/>
              <a:gdLst/>
              <a:ahLst/>
              <a:cxnLst/>
              <a:rect l="l" t="t" r="r" b="b"/>
              <a:pathLst>
                <a:path w="1120" h="442" extrusionOk="0">
                  <a:moveTo>
                    <a:pt x="453" y="405"/>
                  </a:moveTo>
                  <a:cubicBezTo>
                    <a:pt x="548" y="215"/>
                    <a:pt x="738" y="441"/>
                    <a:pt x="1119" y="405"/>
                  </a:cubicBezTo>
                  <a:lnTo>
                    <a:pt x="1119" y="60"/>
                  </a:lnTo>
                  <a:cubicBezTo>
                    <a:pt x="703" y="1"/>
                    <a:pt x="0" y="358"/>
                    <a:pt x="453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5" name="Google Shape;18925;p8"/>
            <p:cNvSpPr/>
            <p:nvPr/>
          </p:nvSpPr>
          <p:spPr>
            <a:xfrm>
              <a:off x="794425" y="4709050"/>
              <a:ext cx="29800" cy="11625"/>
            </a:xfrm>
            <a:custGeom>
              <a:avLst/>
              <a:gdLst/>
              <a:ahLst/>
              <a:cxnLst/>
              <a:rect l="l" t="t" r="r" b="b"/>
              <a:pathLst>
                <a:path w="1192" h="465" extrusionOk="0">
                  <a:moveTo>
                    <a:pt x="1084" y="322"/>
                  </a:moveTo>
                  <a:cubicBezTo>
                    <a:pt x="656" y="322"/>
                    <a:pt x="799" y="0"/>
                    <a:pt x="203" y="95"/>
                  </a:cubicBezTo>
                  <a:cubicBezTo>
                    <a:pt x="1" y="369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26" name="Google Shape;18926;p8"/>
          <p:cNvGrpSpPr/>
          <p:nvPr/>
        </p:nvGrpSpPr>
        <p:grpSpPr>
          <a:xfrm>
            <a:off x="570122" y="472014"/>
            <a:ext cx="8003745" cy="3999263"/>
            <a:chOff x="94950" y="947875"/>
            <a:chExt cx="6864275" cy="3429900"/>
          </a:xfrm>
        </p:grpSpPr>
        <p:sp>
          <p:nvSpPr>
            <p:cNvPr id="18927" name="Google Shape;18927;p8"/>
            <p:cNvSpPr/>
            <p:nvPr/>
          </p:nvSpPr>
          <p:spPr>
            <a:xfrm>
              <a:off x="1599300" y="3439250"/>
              <a:ext cx="33050" cy="28600"/>
            </a:xfrm>
            <a:custGeom>
              <a:avLst/>
              <a:gdLst/>
              <a:ahLst/>
              <a:cxnLst/>
              <a:rect l="l" t="t" r="r" b="b"/>
              <a:pathLst>
                <a:path w="1322" h="1144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869" y="286"/>
                    <a:pt x="441" y="548"/>
                    <a:pt x="0" y="834"/>
                  </a:cubicBezTo>
                  <a:lnTo>
                    <a:pt x="191" y="1143"/>
                  </a:lnTo>
                  <a:cubicBezTo>
                    <a:pt x="560" y="762"/>
                    <a:pt x="929" y="369"/>
                    <a:pt x="1322" y="0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8" name="Google Shape;18928;p8"/>
            <p:cNvSpPr/>
            <p:nvPr/>
          </p:nvSpPr>
          <p:spPr>
            <a:xfrm>
              <a:off x="1632325" y="1828325"/>
              <a:ext cx="2724775" cy="1610950"/>
            </a:xfrm>
            <a:custGeom>
              <a:avLst/>
              <a:gdLst/>
              <a:ahLst/>
              <a:cxnLst/>
              <a:rect l="l" t="t" r="r" b="b"/>
              <a:pathLst>
                <a:path w="108991" h="64438" extrusionOk="0">
                  <a:moveTo>
                    <a:pt x="106812" y="1"/>
                  </a:moveTo>
                  <a:cubicBezTo>
                    <a:pt x="83988" y="8252"/>
                    <a:pt x="61663" y="17836"/>
                    <a:pt x="40637" y="29683"/>
                  </a:cubicBezTo>
                  <a:cubicBezTo>
                    <a:pt x="26111" y="39982"/>
                    <a:pt x="12514" y="51769"/>
                    <a:pt x="1" y="64437"/>
                  </a:cubicBezTo>
                  <a:cubicBezTo>
                    <a:pt x="35089" y="42244"/>
                    <a:pt x="71331" y="21170"/>
                    <a:pt x="108991" y="3644"/>
                  </a:cubicBezTo>
                  <a:lnTo>
                    <a:pt x="106812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9" name="Google Shape;18929;p8"/>
            <p:cNvSpPr/>
            <p:nvPr/>
          </p:nvSpPr>
          <p:spPr>
            <a:xfrm>
              <a:off x="94950" y="2049775"/>
              <a:ext cx="2221125" cy="1549625"/>
            </a:xfrm>
            <a:custGeom>
              <a:avLst/>
              <a:gdLst/>
              <a:ahLst/>
              <a:cxnLst/>
              <a:rect l="l" t="t" r="r" b="b"/>
              <a:pathLst>
                <a:path w="88845" h="61985" extrusionOk="0">
                  <a:moveTo>
                    <a:pt x="85916" y="1"/>
                  </a:moveTo>
                  <a:cubicBezTo>
                    <a:pt x="70509" y="7097"/>
                    <a:pt x="57055" y="17408"/>
                    <a:pt x="45613" y="28659"/>
                  </a:cubicBezTo>
                  <a:cubicBezTo>
                    <a:pt x="26503" y="35970"/>
                    <a:pt x="5334" y="44911"/>
                    <a:pt x="0" y="49805"/>
                  </a:cubicBezTo>
                  <a:lnTo>
                    <a:pt x="2024" y="53079"/>
                  </a:lnTo>
                  <a:lnTo>
                    <a:pt x="7513" y="61985"/>
                  </a:lnTo>
                  <a:cubicBezTo>
                    <a:pt x="7965" y="61699"/>
                    <a:pt x="8394" y="61425"/>
                    <a:pt x="8835" y="61151"/>
                  </a:cubicBezTo>
                  <a:cubicBezTo>
                    <a:pt x="32087" y="37601"/>
                    <a:pt x="59115" y="17122"/>
                    <a:pt x="88845" y="3525"/>
                  </a:cubicBezTo>
                  <a:lnTo>
                    <a:pt x="85916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0" name="Google Shape;18930;p8"/>
            <p:cNvSpPr/>
            <p:nvPr/>
          </p:nvSpPr>
          <p:spPr>
            <a:xfrm>
              <a:off x="315800" y="1967625"/>
              <a:ext cx="2724775" cy="1610950"/>
            </a:xfrm>
            <a:custGeom>
              <a:avLst/>
              <a:gdLst/>
              <a:ahLst/>
              <a:cxnLst/>
              <a:rect l="l" t="t" r="r" b="b"/>
              <a:pathLst>
                <a:path w="108991" h="64438" extrusionOk="0">
                  <a:moveTo>
                    <a:pt x="106823" y="1"/>
                  </a:moveTo>
                  <a:cubicBezTo>
                    <a:pt x="83987" y="8252"/>
                    <a:pt x="61663" y="17848"/>
                    <a:pt x="40648" y="29683"/>
                  </a:cubicBezTo>
                  <a:cubicBezTo>
                    <a:pt x="26123" y="39982"/>
                    <a:pt x="12526" y="51769"/>
                    <a:pt x="1" y="64437"/>
                  </a:cubicBezTo>
                  <a:cubicBezTo>
                    <a:pt x="35100" y="42244"/>
                    <a:pt x="71343" y="21170"/>
                    <a:pt x="108990" y="3656"/>
                  </a:cubicBezTo>
                  <a:lnTo>
                    <a:pt x="106823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1" name="Google Shape;18931;p8"/>
            <p:cNvSpPr/>
            <p:nvPr/>
          </p:nvSpPr>
          <p:spPr>
            <a:xfrm>
              <a:off x="4667825" y="2779350"/>
              <a:ext cx="2235125" cy="1525500"/>
            </a:xfrm>
            <a:custGeom>
              <a:avLst/>
              <a:gdLst/>
              <a:ahLst/>
              <a:cxnLst/>
              <a:rect l="l" t="t" r="r" b="b"/>
              <a:pathLst>
                <a:path w="89405" h="61020" extrusionOk="0">
                  <a:moveTo>
                    <a:pt x="82047" y="0"/>
                  </a:moveTo>
                  <a:cubicBezTo>
                    <a:pt x="81594" y="262"/>
                    <a:pt x="81154" y="548"/>
                    <a:pt x="80713" y="810"/>
                  </a:cubicBezTo>
                  <a:cubicBezTo>
                    <a:pt x="57187" y="24075"/>
                    <a:pt x="29909" y="44232"/>
                    <a:pt x="1" y="57471"/>
                  </a:cubicBezTo>
                  <a:lnTo>
                    <a:pt x="2882" y="61020"/>
                  </a:lnTo>
                  <a:cubicBezTo>
                    <a:pt x="18360" y="54126"/>
                    <a:pt x="31945" y="43970"/>
                    <a:pt x="43530" y="32861"/>
                  </a:cubicBezTo>
                  <a:cubicBezTo>
                    <a:pt x="62723" y="25789"/>
                    <a:pt x="84011" y="17086"/>
                    <a:pt x="89405" y="12264"/>
                  </a:cubicBezTo>
                  <a:lnTo>
                    <a:pt x="82047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2" name="Google Shape;18932;p8"/>
            <p:cNvSpPr/>
            <p:nvPr/>
          </p:nvSpPr>
          <p:spPr>
            <a:xfrm>
              <a:off x="3942450" y="2799275"/>
              <a:ext cx="2742925" cy="1578500"/>
            </a:xfrm>
            <a:custGeom>
              <a:avLst/>
              <a:gdLst/>
              <a:ahLst/>
              <a:cxnLst/>
              <a:rect l="l" t="t" r="r" b="b"/>
              <a:pathLst>
                <a:path w="109717" h="63140" extrusionOk="0">
                  <a:moveTo>
                    <a:pt x="109716" y="1"/>
                  </a:moveTo>
                  <a:lnTo>
                    <a:pt x="109716" y="1"/>
                  </a:lnTo>
                  <a:cubicBezTo>
                    <a:pt x="74355" y="21765"/>
                    <a:pt x="37862" y="42387"/>
                    <a:pt x="0" y="59461"/>
                  </a:cubicBezTo>
                  <a:lnTo>
                    <a:pt x="2132" y="63140"/>
                  </a:lnTo>
                  <a:cubicBezTo>
                    <a:pt x="25051" y="55174"/>
                    <a:pt x="47494" y="45840"/>
                    <a:pt x="68652" y="34267"/>
                  </a:cubicBezTo>
                  <a:cubicBezTo>
                    <a:pt x="83320" y="24147"/>
                    <a:pt x="97048" y="12514"/>
                    <a:pt x="109716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3" name="Google Shape;18933;p8"/>
            <p:cNvSpPr/>
            <p:nvPr/>
          </p:nvSpPr>
          <p:spPr>
            <a:xfrm>
              <a:off x="2881600" y="4133075"/>
              <a:ext cx="111050" cy="72650"/>
            </a:xfrm>
            <a:custGeom>
              <a:avLst/>
              <a:gdLst/>
              <a:ahLst/>
              <a:cxnLst/>
              <a:rect l="l" t="t" r="r" b="b"/>
              <a:pathLst>
                <a:path w="4442" h="2906" extrusionOk="0">
                  <a:moveTo>
                    <a:pt x="4441" y="1"/>
                  </a:moveTo>
                  <a:lnTo>
                    <a:pt x="4441" y="1"/>
                  </a:lnTo>
                  <a:cubicBezTo>
                    <a:pt x="2953" y="858"/>
                    <a:pt x="1465" y="1727"/>
                    <a:pt x="0" y="2608"/>
                  </a:cubicBezTo>
                  <a:cubicBezTo>
                    <a:pt x="239" y="2799"/>
                    <a:pt x="381" y="2906"/>
                    <a:pt x="381" y="2906"/>
                  </a:cubicBezTo>
                  <a:cubicBezTo>
                    <a:pt x="381" y="2906"/>
                    <a:pt x="1715" y="1834"/>
                    <a:pt x="4441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4" name="Google Shape;18934;p8"/>
            <p:cNvSpPr/>
            <p:nvPr/>
          </p:nvSpPr>
          <p:spPr>
            <a:xfrm>
              <a:off x="4878275" y="3776025"/>
              <a:ext cx="845975" cy="229975"/>
            </a:xfrm>
            <a:custGeom>
              <a:avLst/>
              <a:gdLst/>
              <a:ahLst/>
              <a:cxnLst/>
              <a:rect l="l" t="t" r="r" b="b"/>
              <a:pathLst>
                <a:path w="33839" h="9199" extrusionOk="0">
                  <a:moveTo>
                    <a:pt x="7163" y="1"/>
                  </a:moveTo>
                  <a:cubicBezTo>
                    <a:pt x="4779" y="1"/>
                    <a:pt x="2391" y="39"/>
                    <a:pt x="1" y="114"/>
                  </a:cubicBezTo>
                  <a:cubicBezTo>
                    <a:pt x="3132" y="412"/>
                    <a:pt x="6085" y="948"/>
                    <a:pt x="8668" y="1805"/>
                  </a:cubicBezTo>
                  <a:cubicBezTo>
                    <a:pt x="28206" y="8246"/>
                    <a:pt x="29445" y="9199"/>
                    <a:pt x="29445" y="9199"/>
                  </a:cubicBezTo>
                  <a:lnTo>
                    <a:pt x="33838" y="1686"/>
                  </a:lnTo>
                  <a:cubicBezTo>
                    <a:pt x="25002" y="539"/>
                    <a:pt x="16106" y="1"/>
                    <a:pt x="7163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5" name="Google Shape;18935;p8"/>
            <p:cNvSpPr/>
            <p:nvPr/>
          </p:nvSpPr>
          <p:spPr>
            <a:xfrm>
              <a:off x="3537325" y="3593350"/>
              <a:ext cx="2253875" cy="435975"/>
            </a:xfrm>
            <a:custGeom>
              <a:avLst/>
              <a:gdLst/>
              <a:ahLst/>
              <a:cxnLst/>
              <a:rect l="l" t="t" r="r" b="b"/>
              <a:pathLst>
                <a:path w="90155" h="17439" extrusionOk="0">
                  <a:moveTo>
                    <a:pt x="68336" y="1"/>
                  </a:moveTo>
                  <a:cubicBezTo>
                    <a:pt x="44789" y="1"/>
                    <a:pt x="21041" y="4673"/>
                    <a:pt x="1" y="14315"/>
                  </a:cubicBezTo>
                  <a:cubicBezTo>
                    <a:pt x="441" y="15958"/>
                    <a:pt x="727" y="17125"/>
                    <a:pt x="727" y="17399"/>
                  </a:cubicBezTo>
                  <a:cubicBezTo>
                    <a:pt x="727" y="17426"/>
                    <a:pt x="761" y="17439"/>
                    <a:pt x="828" y="17439"/>
                  </a:cubicBezTo>
                  <a:cubicBezTo>
                    <a:pt x="1849" y="17439"/>
                    <a:pt x="10547" y="14322"/>
                    <a:pt x="21837" y="9862"/>
                  </a:cubicBezTo>
                  <a:cubicBezTo>
                    <a:pt x="29549" y="8401"/>
                    <a:pt x="38717" y="7141"/>
                    <a:pt x="47165" y="7141"/>
                  </a:cubicBezTo>
                  <a:cubicBezTo>
                    <a:pt x="49386" y="7141"/>
                    <a:pt x="51557" y="7228"/>
                    <a:pt x="53639" y="7421"/>
                  </a:cubicBezTo>
                  <a:cubicBezTo>
                    <a:pt x="56026" y="7346"/>
                    <a:pt x="58410" y="7308"/>
                    <a:pt x="60791" y="7308"/>
                  </a:cubicBezTo>
                  <a:cubicBezTo>
                    <a:pt x="69737" y="7308"/>
                    <a:pt x="78634" y="7848"/>
                    <a:pt x="87464" y="9005"/>
                  </a:cubicBezTo>
                  <a:lnTo>
                    <a:pt x="90155" y="4409"/>
                  </a:lnTo>
                  <a:cubicBezTo>
                    <a:pt x="85250" y="2540"/>
                    <a:pt x="80261" y="1135"/>
                    <a:pt x="75236" y="135"/>
                  </a:cubicBezTo>
                  <a:cubicBezTo>
                    <a:pt x="72940" y="46"/>
                    <a:pt x="70639" y="1"/>
                    <a:pt x="68336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6" name="Google Shape;18936;p8"/>
            <p:cNvSpPr/>
            <p:nvPr/>
          </p:nvSpPr>
          <p:spPr>
            <a:xfrm>
              <a:off x="3515000" y="3550600"/>
              <a:ext cx="1903250" cy="400925"/>
            </a:xfrm>
            <a:custGeom>
              <a:avLst/>
              <a:gdLst/>
              <a:ahLst/>
              <a:cxnLst/>
              <a:rect l="l" t="t" r="r" b="b"/>
              <a:pathLst>
                <a:path w="76130" h="16037" extrusionOk="0">
                  <a:moveTo>
                    <a:pt x="56278" y="1"/>
                  </a:moveTo>
                  <a:cubicBezTo>
                    <a:pt x="54671" y="1"/>
                    <a:pt x="53035" y="25"/>
                    <a:pt x="51376" y="82"/>
                  </a:cubicBezTo>
                  <a:cubicBezTo>
                    <a:pt x="34077" y="892"/>
                    <a:pt x="16634" y="5655"/>
                    <a:pt x="1" y="12846"/>
                  </a:cubicBezTo>
                  <a:cubicBezTo>
                    <a:pt x="322" y="14013"/>
                    <a:pt x="644" y="15108"/>
                    <a:pt x="894" y="16037"/>
                  </a:cubicBezTo>
                  <a:cubicBezTo>
                    <a:pt x="21935" y="6384"/>
                    <a:pt x="45682" y="1711"/>
                    <a:pt x="69230" y="1711"/>
                  </a:cubicBezTo>
                  <a:cubicBezTo>
                    <a:pt x="71533" y="1711"/>
                    <a:pt x="73833" y="1756"/>
                    <a:pt x="76129" y="1845"/>
                  </a:cubicBezTo>
                  <a:cubicBezTo>
                    <a:pt x="71224" y="880"/>
                    <a:pt x="66271" y="297"/>
                    <a:pt x="61282" y="71"/>
                  </a:cubicBezTo>
                  <a:cubicBezTo>
                    <a:pt x="59653" y="28"/>
                    <a:pt x="57982" y="1"/>
                    <a:pt x="56278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7" name="Google Shape;18937;p8"/>
            <p:cNvSpPr/>
            <p:nvPr/>
          </p:nvSpPr>
          <p:spPr>
            <a:xfrm>
              <a:off x="5047050" y="3552650"/>
              <a:ext cx="777800" cy="150925"/>
            </a:xfrm>
            <a:custGeom>
              <a:avLst/>
              <a:gdLst/>
              <a:ahLst/>
              <a:cxnLst/>
              <a:rect l="l" t="t" r="r" b="b"/>
              <a:pathLst>
                <a:path w="31112" h="6037" extrusionOk="0">
                  <a:moveTo>
                    <a:pt x="0" y="0"/>
                  </a:moveTo>
                  <a:cubicBezTo>
                    <a:pt x="10109" y="441"/>
                    <a:pt x="20098" y="2358"/>
                    <a:pt x="29766" y="6037"/>
                  </a:cubicBezTo>
                  <a:lnTo>
                    <a:pt x="31111" y="3751"/>
                  </a:lnTo>
                  <a:cubicBezTo>
                    <a:pt x="31111" y="3751"/>
                    <a:pt x="17943" y="524"/>
                    <a:pt x="0" y="0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8" name="Google Shape;18938;p8"/>
            <p:cNvSpPr/>
            <p:nvPr/>
          </p:nvSpPr>
          <p:spPr>
            <a:xfrm>
              <a:off x="3765050" y="2167650"/>
              <a:ext cx="1397500" cy="707275"/>
            </a:xfrm>
            <a:custGeom>
              <a:avLst/>
              <a:gdLst/>
              <a:ahLst/>
              <a:cxnLst/>
              <a:rect l="l" t="t" r="r" b="b"/>
              <a:pathLst>
                <a:path w="55900" h="28291" extrusionOk="0">
                  <a:moveTo>
                    <a:pt x="55900" y="1"/>
                  </a:moveTo>
                  <a:cubicBezTo>
                    <a:pt x="36576" y="7835"/>
                    <a:pt x="17943" y="17360"/>
                    <a:pt x="0" y="28290"/>
                  </a:cubicBezTo>
                  <a:cubicBezTo>
                    <a:pt x="5322" y="25909"/>
                    <a:pt x="10537" y="24087"/>
                    <a:pt x="15490" y="23099"/>
                  </a:cubicBezTo>
                  <a:cubicBezTo>
                    <a:pt x="49111" y="16411"/>
                    <a:pt x="54771" y="16082"/>
                    <a:pt x="55560" y="16082"/>
                  </a:cubicBezTo>
                  <a:cubicBezTo>
                    <a:pt x="55646" y="16082"/>
                    <a:pt x="55674" y="16086"/>
                    <a:pt x="55674" y="16086"/>
                  </a:cubicBezTo>
                  <a:lnTo>
                    <a:pt x="55900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9" name="Google Shape;18939;p8"/>
            <p:cNvSpPr/>
            <p:nvPr/>
          </p:nvSpPr>
          <p:spPr>
            <a:xfrm>
              <a:off x="3758200" y="1752425"/>
              <a:ext cx="1337400" cy="556950"/>
            </a:xfrm>
            <a:custGeom>
              <a:avLst/>
              <a:gdLst/>
              <a:ahLst/>
              <a:cxnLst/>
              <a:rect l="l" t="t" r="r" b="b"/>
              <a:pathLst>
                <a:path w="53496" h="22278" extrusionOk="0">
                  <a:moveTo>
                    <a:pt x="53495" y="1"/>
                  </a:moveTo>
                  <a:cubicBezTo>
                    <a:pt x="53494" y="1"/>
                    <a:pt x="29337" y="6799"/>
                    <a:pt x="0" y="22277"/>
                  </a:cubicBezTo>
                  <a:cubicBezTo>
                    <a:pt x="16669" y="13812"/>
                    <a:pt x="34493" y="7799"/>
                    <a:pt x="53424" y="4894"/>
                  </a:cubicBezTo>
                  <a:lnTo>
                    <a:pt x="53495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0" name="Google Shape;18940;p8"/>
            <p:cNvSpPr/>
            <p:nvPr/>
          </p:nvSpPr>
          <p:spPr>
            <a:xfrm>
              <a:off x="1351050" y="1919125"/>
              <a:ext cx="4228525" cy="2453000"/>
            </a:xfrm>
            <a:custGeom>
              <a:avLst/>
              <a:gdLst/>
              <a:ahLst/>
              <a:cxnLst/>
              <a:rect l="l" t="t" r="r" b="b"/>
              <a:pathLst>
                <a:path w="169141" h="98120" extrusionOk="0">
                  <a:moveTo>
                    <a:pt x="54245" y="69056"/>
                  </a:moveTo>
                  <a:lnTo>
                    <a:pt x="54245" y="69056"/>
                  </a:lnTo>
                  <a:cubicBezTo>
                    <a:pt x="50245" y="71116"/>
                    <a:pt x="46375" y="73128"/>
                    <a:pt x="42958" y="74950"/>
                  </a:cubicBezTo>
                  <a:cubicBezTo>
                    <a:pt x="43637" y="73604"/>
                    <a:pt x="44435" y="72009"/>
                    <a:pt x="45399" y="70140"/>
                  </a:cubicBezTo>
                  <a:cubicBezTo>
                    <a:pt x="48316" y="69794"/>
                    <a:pt x="51293" y="69437"/>
                    <a:pt x="54245" y="69056"/>
                  </a:cubicBezTo>
                  <a:close/>
                  <a:moveTo>
                    <a:pt x="31064" y="79808"/>
                  </a:moveTo>
                  <a:lnTo>
                    <a:pt x="33040" y="80391"/>
                  </a:lnTo>
                  <a:cubicBezTo>
                    <a:pt x="31778" y="81117"/>
                    <a:pt x="30826" y="81701"/>
                    <a:pt x="30290" y="82105"/>
                  </a:cubicBezTo>
                  <a:cubicBezTo>
                    <a:pt x="30528" y="81379"/>
                    <a:pt x="30790" y="80617"/>
                    <a:pt x="31064" y="79808"/>
                  </a:cubicBezTo>
                  <a:close/>
                  <a:moveTo>
                    <a:pt x="120242" y="0"/>
                  </a:moveTo>
                  <a:cubicBezTo>
                    <a:pt x="82582" y="17538"/>
                    <a:pt x="46340" y="38612"/>
                    <a:pt x="11252" y="60805"/>
                  </a:cubicBezTo>
                  <a:cubicBezTo>
                    <a:pt x="10883" y="61198"/>
                    <a:pt x="10490" y="61567"/>
                    <a:pt x="10121" y="61948"/>
                  </a:cubicBezTo>
                  <a:lnTo>
                    <a:pt x="10145" y="62008"/>
                  </a:lnTo>
                  <a:lnTo>
                    <a:pt x="25897" y="54054"/>
                  </a:lnTo>
                  <a:lnTo>
                    <a:pt x="25897" y="54054"/>
                  </a:lnTo>
                  <a:cubicBezTo>
                    <a:pt x="24039" y="56567"/>
                    <a:pt x="22289" y="59055"/>
                    <a:pt x="20634" y="61472"/>
                  </a:cubicBezTo>
                  <a:cubicBezTo>
                    <a:pt x="10716" y="66639"/>
                    <a:pt x="2739" y="70973"/>
                    <a:pt x="1775" y="72009"/>
                  </a:cubicBezTo>
                  <a:cubicBezTo>
                    <a:pt x="0" y="73902"/>
                    <a:pt x="4656" y="78617"/>
                    <a:pt x="8180" y="81736"/>
                  </a:cubicBezTo>
                  <a:cubicBezTo>
                    <a:pt x="3691" y="89868"/>
                    <a:pt x="1382" y="95107"/>
                    <a:pt x="1382" y="95107"/>
                  </a:cubicBezTo>
                  <a:lnTo>
                    <a:pt x="25408" y="98119"/>
                  </a:lnTo>
                  <a:cubicBezTo>
                    <a:pt x="25408" y="98119"/>
                    <a:pt x="25408" y="96833"/>
                    <a:pt x="29552" y="84260"/>
                  </a:cubicBezTo>
                  <a:cubicBezTo>
                    <a:pt x="30492" y="87475"/>
                    <a:pt x="36791" y="92750"/>
                    <a:pt x="38993" y="94500"/>
                  </a:cubicBezTo>
                  <a:cubicBezTo>
                    <a:pt x="52555" y="83641"/>
                    <a:pt x="67164" y="73914"/>
                    <a:pt x="83058" y="66425"/>
                  </a:cubicBezTo>
                  <a:cubicBezTo>
                    <a:pt x="107216" y="55269"/>
                    <a:pt x="133886" y="45434"/>
                    <a:pt x="161033" y="40279"/>
                  </a:cubicBezTo>
                  <a:lnTo>
                    <a:pt x="161033" y="40279"/>
                  </a:lnTo>
                  <a:cubicBezTo>
                    <a:pt x="160854" y="40303"/>
                    <a:pt x="160663" y="40327"/>
                    <a:pt x="160485" y="40338"/>
                  </a:cubicBezTo>
                  <a:lnTo>
                    <a:pt x="158377" y="37159"/>
                  </a:lnTo>
                  <a:lnTo>
                    <a:pt x="150210" y="41577"/>
                  </a:lnTo>
                  <a:cubicBezTo>
                    <a:pt x="144923" y="42291"/>
                    <a:pt x="140375" y="43065"/>
                    <a:pt x="137232" y="43886"/>
                  </a:cubicBezTo>
                  <a:cubicBezTo>
                    <a:pt x="151400" y="36100"/>
                    <a:pt x="165212" y="28337"/>
                    <a:pt x="166474" y="26920"/>
                  </a:cubicBezTo>
                  <a:cubicBezTo>
                    <a:pt x="169141" y="23908"/>
                    <a:pt x="156199" y="14561"/>
                    <a:pt x="156199" y="14561"/>
                  </a:cubicBezTo>
                  <a:cubicBezTo>
                    <a:pt x="156199" y="14561"/>
                    <a:pt x="148590" y="20931"/>
                    <a:pt x="132898" y="29551"/>
                  </a:cubicBezTo>
                  <a:cubicBezTo>
                    <a:pt x="132124" y="26468"/>
                    <a:pt x="131553" y="24015"/>
                    <a:pt x="131553" y="23598"/>
                  </a:cubicBezTo>
                  <a:cubicBezTo>
                    <a:pt x="131553" y="23569"/>
                    <a:pt x="131513" y="23555"/>
                    <a:pt x="131434" y="23555"/>
                  </a:cubicBezTo>
                  <a:cubicBezTo>
                    <a:pt x="130331" y="23555"/>
                    <a:pt x="121655" y="26390"/>
                    <a:pt x="110383" y="30480"/>
                  </a:cubicBezTo>
                  <a:cubicBezTo>
                    <a:pt x="109967" y="28754"/>
                    <a:pt x="109705" y="27515"/>
                    <a:pt x="109705" y="27230"/>
                  </a:cubicBezTo>
                  <a:cubicBezTo>
                    <a:pt x="109705" y="27200"/>
                    <a:pt x="109665" y="27185"/>
                    <a:pt x="109585" y="27185"/>
                  </a:cubicBezTo>
                  <a:cubicBezTo>
                    <a:pt x="108404" y="27185"/>
                    <a:pt x="98582" y="30429"/>
                    <a:pt x="86190" y="34969"/>
                  </a:cubicBezTo>
                  <a:cubicBezTo>
                    <a:pt x="85487" y="32337"/>
                    <a:pt x="84285" y="27801"/>
                    <a:pt x="83297" y="23896"/>
                  </a:cubicBezTo>
                  <a:cubicBezTo>
                    <a:pt x="101525" y="10370"/>
                    <a:pt x="120599" y="607"/>
                    <a:pt x="120599" y="607"/>
                  </a:cubicBezTo>
                  <a:lnTo>
                    <a:pt x="120242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1" name="Google Shape;18941;p8"/>
            <p:cNvSpPr/>
            <p:nvPr/>
          </p:nvSpPr>
          <p:spPr>
            <a:xfrm>
              <a:off x="2325875" y="2839775"/>
              <a:ext cx="4101725" cy="1456750"/>
            </a:xfrm>
            <a:custGeom>
              <a:avLst/>
              <a:gdLst/>
              <a:ahLst/>
              <a:cxnLst/>
              <a:rect l="l" t="t" r="r" b="b"/>
              <a:pathLst>
                <a:path w="164069" h="58270" extrusionOk="0">
                  <a:moveTo>
                    <a:pt x="164069" y="0"/>
                  </a:moveTo>
                  <a:cubicBezTo>
                    <a:pt x="164068" y="0"/>
                    <a:pt x="141577" y="1346"/>
                    <a:pt x="122028" y="3441"/>
                  </a:cubicBezTo>
                  <a:cubicBezTo>
                    <a:pt x="94893" y="8608"/>
                    <a:pt x="68223" y="18443"/>
                    <a:pt x="44065" y="29611"/>
                  </a:cubicBezTo>
                  <a:cubicBezTo>
                    <a:pt x="28171" y="37088"/>
                    <a:pt x="13562" y="46815"/>
                    <a:pt x="0" y="57674"/>
                  </a:cubicBezTo>
                  <a:cubicBezTo>
                    <a:pt x="477" y="58067"/>
                    <a:pt x="762" y="58269"/>
                    <a:pt x="762" y="58269"/>
                  </a:cubicBezTo>
                  <a:cubicBezTo>
                    <a:pt x="762" y="58269"/>
                    <a:pt x="5715" y="54352"/>
                    <a:pt x="15824" y="48613"/>
                  </a:cubicBezTo>
                  <a:cubicBezTo>
                    <a:pt x="18241" y="51137"/>
                    <a:pt x="21194" y="53519"/>
                    <a:pt x="22218" y="54340"/>
                  </a:cubicBezTo>
                  <a:cubicBezTo>
                    <a:pt x="23694" y="53459"/>
                    <a:pt x="25170" y="52590"/>
                    <a:pt x="26659" y="51733"/>
                  </a:cubicBezTo>
                  <a:cubicBezTo>
                    <a:pt x="30588" y="49089"/>
                    <a:pt x="37386" y="44827"/>
                    <a:pt x="47149" y="39862"/>
                  </a:cubicBezTo>
                  <a:cubicBezTo>
                    <a:pt x="47280" y="40338"/>
                    <a:pt x="47411" y="40803"/>
                    <a:pt x="47554" y="41255"/>
                  </a:cubicBezTo>
                  <a:cubicBezTo>
                    <a:pt x="64175" y="34076"/>
                    <a:pt x="81630" y="29325"/>
                    <a:pt x="98929" y="28504"/>
                  </a:cubicBezTo>
                  <a:lnTo>
                    <a:pt x="98929" y="28504"/>
                  </a:lnTo>
                  <a:lnTo>
                    <a:pt x="97679" y="28551"/>
                  </a:lnTo>
                  <a:cubicBezTo>
                    <a:pt x="111395" y="22467"/>
                    <a:pt x="123647" y="16335"/>
                    <a:pt x="127469" y="12644"/>
                  </a:cubicBezTo>
                  <a:lnTo>
                    <a:pt x="126981" y="11894"/>
                  </a:lnTo>
                  <a:cubicBezTo>
                    <a:pt x="131826" y="10799"/>
                    <a:pt x="136851" y="9739"/>
                    <a:pt x="142054" y="8739"/>
                  </a:cubicBezTo>
                  <a:lnTo>
                    <a:pt x="142066" y="8739"/>
                  </a:lnTo>
                  <a:cubicBezTo>
                    <a:pt x="149031" y="7406"/>
                    <a:pt x="156318" y="6179"/>
                    <a:pt x="163914" y="5096"/>
                  </a:cubicBezTo>
                  <a:lnTo>
                    <a:pt x="164069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2" name="Google Shape;18942;p8"/>
            <p:cNvSpPr/>
            <p:nvPr/>
          </p:nvSpPr>
          <p:spPr>
            <a:xfrm>
              <a:off x="1467425" y="1105925"/>
              <a:ext cx="2221450" cy="1549925"/>
            </a:xfrm>
            <a:custGeom>
              <a:avLst/>
              <a:gdLst/>
              <a:ahLst/>
              <a:cxnLst/>
              <a:rect l="l" t="t" r="r" b="b"/>
              <a:pathLst>
                <a:path w="88858" h="61997" extrusionOk="0">
                  <a:moveTo>
                    <a:pt x="85916" y="0"/>
                  </a:moveTo>
                  <a:cubicBezTo>
                    <a:pt x="70522" y="7085"/>
                    <a:pt x="57067" y="17407"/>
                    <a:pt x="45614" y="28659"/>
                  </a:cubicBezTo>
                  <a:cubicBezTo>
                    <a:pt x="26504" y="35957"/>
                    <a:pt x="5335" y="44923"/>
                    <a:pt x="1" y="49816"/>
                  </a:cubicBezTo>
                  <a:lnTo>
                    <a:pt x="7514" y="61996"/>
                  </a:lnTo>
                  <a:cubicBezTo>
                    <a:pt x="7966" y="61710"/>
                    <a:pt x="8395" y="61436"/>
                    <a:pt x="8847" y="61163"/>
                  </a:cubicBezTo>
                  <a:cubicBezTo>
                    <a:pt x="32088" y="37600"/>
                    <a:pt x="59115" y="17121"/>
                    <a:pt x="88857" y="3513"/>
                  </a:cubicBezTo>
                  <a:lnTo>
                    <a:pt x="85916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3" name="Google Shape;18943;p8"/>
            <p:cNvSpPr/>
            <p:nvPr/>
          </p:nvSpPr>
          <p:spPr>
            <a:xfrm>
              <a:off x="1655250" y="2634375"/>
              <a:ext cx="33375" cy="28900"/>
            </a:xfrm>
            <a:custGeom>
              <a:avLst/>
              <a:gdLst/>
              <a:ahLst/>
              <a:cxnLst/>
              <a:rect l="l" t="t" r="r" b="b"/>
              <a:pathLst>
                <a:path w="1335" h="1156" extrusionOk="0">
                  <a:moveTo>
                    <a:pt x="1334" y="1"/>
                  </a:moveTo>
                  <a:lnTo>
                    <a:pt x="1334" y="1"/>
                  </a:lnTo>
                  <a:cubicBezTo>
                    <a:pt x="882" y="287"/>
                    <a:pt x="453" y="560"/>
                    <a:pt x="1" y="834"/>
                  </a:cubicBezTo>
                  <a:lnTo>
                    <a:pt x="203" y="1156"/>
                  </a:lnTo>
                  <a:cubicBezTo>
                    <a:pt x="572" y="775"/>
                    <a:pt x="953" y="394"/>
                    <a:pt x="1334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4" name="Google Shape;18944;p8"/>
            <p:cNvSpPr/>
            <p:nvPr/>
          </p:nvSpPr>
          <p:spPr>
            <a:xfrm>
              <a:off x="2704500" y="989825"/>
              <a:ext cx="1654400" cy="776025"/>
            </a:xfrm>
            <a:custGeom>
              <a:avLst/>
              <a:gdLst/>
              <a:ahLst/>
              <a:cxnLst/>
              <a:rect l="l" t="t" r="r" b="b"/>
              <a:pathLst>
                <a:path w="66176" h="31041" extrusionOk="0">
                  <a:moveTo>
                    <a:pt x="65354" y="1"/>
                  </a:moveTo>
                  <a:cubicBezTo>
                    <a:pt x="56317" y="2537"/>
                    <a:pt x="47720" y="6121"/>
                    <a:pt x="39624" y="10407"/>
                  </a:cubicBezTo>
                  <a:cubicBezTo>
                    <a:pt x="40267" y="9919"/>
                    <a:pt x="40624" y="9669"/>
                    <a:pt x="40624" y="9669"/>
                  </a:cubicBezTo>
                  <a:lnTo>
                    <a:pt x="39374" y="8157"/>
                  </a:lnTo>
                  <a:cubicBezTo>
                    <a:pt x="25634" y="14443"/>
                    <a:pt x="12478" y="22194"/>
                    <a:pt x="0" y="31040"/>
                  </a:cubicBezTo>
                  <a:cubicBezTo>
                    <a:pt x="21015" y="19206"/>
                    <a:pt x="43339" y="9609"/>
                    <a:pt x="66175" y="1358"/>
                  </a:cubicBezTo>
                  <a:lnTo>
                    <a:pt x="65354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5" name="Google Shape;18945;p8"/>
            <p:cNvSpPr/>
            <p:nvPr/>
          </p:nvSpPr>
          <p:spPr>
            <a:xfrm>
              <a:off x="1688300" y="1023775"/>
              <a:ext cx="2724775" cy="1610625"/>
            </a:xfrm>
            <a:custGeom>
              <a:avLst/>
              <a:gdLst/>
              <a:ahLst/>
              <a:cxnLst/>
              <a:rect l="l" t="t" r="r" b="b"/>
              <a:pathLst>
                <a:path w="108991" h="64425" extrusionOk="0">
                  <a:moveTo>
                    <a:pt x="106823" y="0"/>
                  </a:moveTo>
                  <a:cubicBezTo>
                    <a:pt x="83987" y="8263"/>
                    <a:pt x="61663" y="17848"/>
                    <a:pt x="40648" y="29682"/>
                  </a:cubicBezTo>
                  <a:cubicBezTo>
                    <a:pt x="26123" y="39981"/>
                    <a:pt x="12526" y="51768"/>
                    <a:pt x="0" y="64425"/>
                  </a:cubicBezTo>
                  <a:cubicBezTo>
                    <a:pt x="35100" y="42243"/>
                    <a:pt x="71343" y="21169"/>
                    <a:pt x="108990" y="3644"/>
                  </a:cubicBezTo>
                  <a:lnTo>
                    <a:pt x="106823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6" name="Google Shape;18946;p8"/>
            <p:cNvSpPr/>
            <p:nvPr/>
          </p:nvSpPr>
          <p:spPr>
            <a:xfrm>
              <a:off x="346955" y="1376228"/>
              <a:ext cx="2221425" cy="1549325"/>
            </a:xfrm>
            <a:custGeom>
              <a:avLst/>
              <a:gdLst/>
              <a:ahLst/>
              <a:cxnLst/>
              <a:rect l="l" t="t" r="r" b="b"/>
              <a:pathLst>
                <a:path w="88857" h="61973" extrusionOk="0">
                  <a:moveTo>
                    <a:pt x="85928" y="0"/>
                  </a:moveTo>
                  <a:cubicBezTo>
                    <a:pt x="70533" y="7073"/>
                    <a:pt x="57067" y="17383"/>
                    <a:pt x="45637" y="28647"/>
                  </a:cubicBezTo>
                  <a:cubicBezTo>
                    <a:pt x="26516" y="35957"/>
                    <a:pt x="5346" y="44899"/>
                    <a:pt x="0" y="49804"/>
                  </a:cubicBezTo>
                  <a:lnTo>
                    <a:pt x="2036" y="53078"/>
                  </a:lnTo>
                  <a:lnTo>
                    <a:pt x="7525" y="61972"/>
                  </a:lnTo>
                  <a:cubicBezTo>
                    <a:pt x="7966" y="61686"/>
                    <a:pt x="8406" y="61425"/>
                    <a:pt x="8847" y="61139"/>
                  </a:cubicBezTo>
                  <a:cubicBezTo>
                    <a:pt x="32100" y="37600"/>
                    <a:pt x="59127" y="17098"/>
                    <a:pt x="88857" y="3513"/>
                  </a:cubicBezTo>
                  <a:lnTo>
                    <a:pt x="85928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7" name="Google Shape;18947;p8"/>
            <p:cNvSpPr/>
            <p:nvPr/>
          </p:nvSpPr>
          <p:spPr>
            <a:xfrm>
              <a:off x="568105" y="1294078"/>
              <a:ext cx="2724775" cy="1610625"/>
            </a:xfrm>
            <a:custGeom>
              <a:avLst/>
              <a:gdLst/>
              <a:ahLst/>
              <a:cxnLst/>
              <a:rect l="l" t="t" r="r" b="b"/>
              <a:pathLst>
                <a:path w="108991" h="64425" extrusionOk="0">
                  <a:moveTo>
                    <a:pt x="106812" y="0"/>
                  </a:moveTo>
                  <a:cubicBezTo>
                    <a:pt x="83988" y="8239"/>
                    <a:pt x="61663" y="17848"/>
                    <a:pt x="40649" y="29671"/>
                  </a:cubicBezTo>
                  <a:cubicBezTo>
                    <a:pt x="26123" y="39969"/>
                    <a:pt x="12514" y="51757"/>
                    <a:pt x="1" y="64425"/>
                  </a:cubicBezTo>
                  <a:cubicBezTo>
                    <a:pt x="35100" y="42232"/>
                    <a:pt x="71331" y="21158"/>
                    <a:pt x="108991" y="3644"/>
                  </a:cubicBezTo>
                  <a:lnTo>
                    <a:pt x="106812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8" name="Google Shape;18948;p8"/>
            <p:cNvSpPr/>
            <p:nvPr/>
          </p:nvSpPr>
          <p:spPr>
            <a:xfrm>
              <a:off x="4724100" y="1974775"/>
              <a:ext cx="2235125" cy="1525500"/>
            </a:xfrm>
            <a:custGeom>
              <a:avLst/>
              <a:gdLst/>
              <a:ahLst/>
              <a:cxnLst/>
              <a:rect l="l" t="t" r="r" b="b"/>
              <a:pathLst>
                <a:path w="89405" h="61020" extrusionOk="0">
                  <a:moveTo>
                    <a:pt x="82034" y="1"/>
                  </a:moveTo>
                  <a:cubicBezTo>
                    <a:pt x="81594" y="274"/>
                    <a:pt x="81141" y="548"/>
                    <a:pt x="80713" y="822"/>
                  </a:cubicBezTo>
                  <a:cubicBezTo>
                    <a:pt x="57186" y="24087"/>
                    <a:pt x="29909" y="44232"/>
                    <a:pt x="0" y="57484"/>
                  </a:cubicBezTo>
                  <a:lnTo>
                    <a:pt x="2881" y="61020"/>
                  </a:lnTo>
                  <a:cubicBezTo>
                    <a:pt x="18360" y="54126"/>
                    <a:pt x="31945" y="43982"/>
                    <a:pt x="43517" y="32862"/>
                  </a:cubicBezTo>
                  <a:cubicBezTo>
                    <a:pt x="62722" y="25789"/>
                    <a:pt x="83999" y="17086"/>
                    <a:pt x="89404" y="12264"/>
                  </a:cubicBezTo>
                  <a:lnTo>
                    <a:pt x="82034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9" name="Google Shape;18949;p8"/>
            <p:cNvSpPr/>
            <p:nvPr/>
          </p:nvSpPr>
          <p:spPr>
            <a:xfrm>
              <a:off x="3998700" y="1994725"/>
              <a:ext cx="2742925" cy="1578500"/>
            </a:xfrm>
            <a:custGeom>
              <a:avLst/>
              <a:gdLst/>
              <a:ahLst/>
              <a:cxnLst/>
              <a:rect l="l" t="t" r="r" b="b"/>
              <a:pathLst>
                <a:path w="109717" h="63140" extrusionOk="0">
                  <a:moveTo>
                    <a:pt x="109717" y="0"/>
                  </a:moveTo>
                  <a:lnTo>
                    <a:pt x="109717" y="0"/>
                  </a:lnTo>
                  <a:cubicBezTo>
                    <a:pt x="74355" y="21765"/>
                    <a:pt x="37862" y="42398"/>
                    <a:pt x="1" y="59460"/>
                  </a:cubicBezTo>
                  <a:lnTo>
                    <a:pt x="2132" y="63139"/>
                  </a:lnTo>
                  <a:cubicBezTo>
                    <a:pt x="25051" y="55174"/>
                    <a:pt x="47495" y="45851"/>
                    <a:pt x="68652" y="34266"/>
                  </a:cubicBezTo>
                  <a:cubicBezTo>
                    <a:pt x="83309" y="24146"/>
                    <a:pt x="97048" y="12526"/>
                    <a:pt x="109717" y="0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0" name="Google Shape;18950;p8"/>
            <p:cNvSpPr/>
            <p:nvPr/>
          </p:nvSpPr>
          <p:spPr>
            <a:xfrm>
              <a:off x="2937850" y="3328825"/>
              <a:ext cx="111050" cy="72650"/>
            </a:xfrm>
            <a:custGeom>
              <a:avLst/>
              <a:gdLst/>
              <a:ahLst/>
              <a:cxnLst/>
              <a:rect l="l" t="t" r="r" b="b"/>
              <a:pathLst>
                <a:path w="4442" h="2906" extrusionOk="0">
                  <a:moveTo>
                    <a:pt x="4442" y="0"/>
                  </a:moveTo>
                  <a:cubicBezTo>
                    <a:pt x="2953" y="845"/>
                    <a:pt x="1465" y="1726"/>
                    <a:pt x="1" y="2607"/>
                  </a:cubicBezTo>
                  <a:cubicBezTo>
                    <a:pt x="239" y="2798"/>
                    <a:pt x="370" y="2905"/>
                    <a:pt x="370" y="2905"/>
                  </a:cubicBezTo>
                  <a:cubicBezTo>
                    <a:pt x="370" y="2905"/>
                    <a:pt x="1715" y="1834"/>
                    <a:pt x="4442" y="0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1" name="Google Shape;18951;p8"/>
            <p:cNvSpPr/>
            <p:nvPr/>
          </p:nvSpPr>
          <p:spPr>
            <a:xfrm>
              <a:off x="4934525" y="2971775"/>
              <a:ext cx="845975" cy="229675"/>
            </a:xfrm>
            <a:custGeom>
              <a:avLst/>
              <a:gdLst/>
              <a:ahLst/>
              <a:cxnLst/>
              <a:rect l="l" t="t" r="r" b="b"/>
              <a:pathLst>
                <a:path w="33839" h="9187" extrusionOk="0">
                  <a:moveTo>
                    <a:pt x="7169" y="0"/>
                  </a:moveTo>
                  <a:cubicBezTo>
                    <a:pt x="4782" y="0"/>
                    <a:pt x="2393" y="38"/>
                    <a:pt x="1" y="114"/>
                  </a:cubicBezTo>
                  <a:cubicBezTo>
                    <a:pt x="3132" y="411"/>
                    <a:pt x="6085" y="947"/>
                    <a:pt x="8669" y="1792"/>
                  </a:cubicBezTo>
                  <a:cubicBezTo>
                    <a:pt x="28195" y="8234"/>
                    <a:pt x="29445" y="9186"/>
                    <a:pt x="29445" y="9186"/>
                  </a:cubicBezTo>
                  <a:lnTo>
                    <a:pt x="33838" y="1673"/>
                  </a:lnTo>
                  <a:cubicBezTo>
                    <a:pt x="25006" y="536"/>
                    <a:pt x="16106" y="0"/>
                    <a:pt x="7169" y="0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2" name="Google Shape;18952;p8"/>
            <p:cNvSpPr/>
            <p:nvPr/>
          </p:nvSpPr>
          <p:spPr>
            <a:xfrm>
              <a:off x="3593600" y="2788800"/>
              <a:ext cx="2253875" cy="436025"/>
            </a:xfrm>
            <a:custGeom>
              <a:avLst/>
              <a:gdLst/>
              <a:ahLst/>
              <a:cxnLst/>
              <a:rect l="l" t="t" r="r" b="b"/>
              <a:pathLst>
                <a:path w="90155" h="17441" extrusionOk="0">
                  <a:moveTo>
                    <a:pt x="68337" y="1"/>
                  </a:moveTo>
                  <a:cubicBezTo>
                    <a:pt x="44787" y="1"/>
                    <a:pt x="21044" y="4682"/>
                    <a:pt x="0" y="14314"/>
                  </a:cubicBezTo>
                  <a:cubicBezTo>
                    <a:pt x="441" y="15957"/>
                    <a:pt x="726" y="17136"/>
                    <a:pt x="726" y="17398"/>
                  </a:cubicBezTo>
                  <a:cubicBezTo>
                    <a:pt x="726" y="17426"/>
                    <a:pt x="762" y="17440"/>
                    <a:pt x="831" y="17440"/>
                  </a:cubicBezTo>
                  <a:cubicBezTo>
                    <a:pt x="1871" y="17440"/>
                    <a:pt x="10550" y="14316"/>
                    <a:pt x="21824" y="9873"/>
                  </a:cubicBezTo>
                  <a:cubicBezTo>
                    <a:pt x="29537" y="8414"/>
                    <a:pt x="38696" y="7148"/>
                    <a:pt x="47136" y="7148"/>
                  </a:cubicBezTo>
                  <a:cubicBezTo>
                    <a:pt x="49367" y="7148"/>
                    <a:pt x="51547" y="7236"/>
                    <a:pt x="53638" y="7433"/>
                  </a:cubicBezTo>
                  <a:cubicBezTo>
                    <a:pt x="56026" y="7357"/>
                    <a:pt x="58412" y="7319"/>
                    <a:pt x="60796" y="7319"/>
                  </a:cubicBezTo>
                  <a:cubicBezTo>
                    <a:pt x="69736" y="7319"/>
                    <a:pt x="78637" y="7857"/>
                    <a:pt x="87463" y="9004"/>
                  </a:cubicBezTo>
                  <a:lnTo>
                    <a:pt x="90154" y="4408"/>
                  </a:lnTo>
                  <a:cubicBezTo>
                    <a:pt x="85249" y="2551"/>
                    <a:pt x="80260" y="1134"/>
                    <a:pt x="75224" y="134"/>
                  </a:cubicBezTo>
                  <a:cubicBezTo>
                    <a:pt x="72932" y="45"/>
                    <a:pt x="70635" y="1"/>
                    <a:pt x="68337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3" name="Google Shape;18953;p8"/>
            <p:cNvSpPr/>
            <p:nvPr/>
          </p:nvSpPr>
          <p:spPr>
            <a:xfrm>
              <a:off x="3571275" y="2746225"/>
              <a:ext cx="1902925" cy="401050"/>
            </a:xfrm>
            <a:custGeom>
              <a:avLst/>
              <a:gdLst/>
              <a:ahLst/>
              <a:cxnLst/>
              <a:rect l="l" t="t" r="r" b="b"/>
              <a:pathLst>
                <a:path w="76117" h="16042" extrusionOk="0">
                  <a:moveTo>
                    <a:pt x="56422" y="1"/>
                  </a:moveTo>
                  <a:cubicBezTo>
                    <a:pt x="54769" y="1"/>
                    <a:pt x="53084" y="27"/>
                    <a:pt x="51376" y="87"/>
                  </a:cubicBezTo>
                  <a:cubicBezTo>
                    <a:pt x="34076" y="885"/>
                    <a:pt x="16633" y="5647"/>
                    <a:pt x="0" y="12838"/>
                  </a:cubicBezTo>
                  <a:cubicBezTo>
                    <a:pt x="322" y="14017"/>
                    <a:pt x="631" y="15101"/>
                    <a:pt x="893" y="16041"/>
                  </a:cubicBezTo>
                  <a:cubicBezTo>
                    <a:pt x="21954" y="6379"/>
                    <a:pt x="45717" y="1706"/>
                    <a:pt x="69286" y="1706"/>
                  </a:cubicBezTo>
                  <a:cubicBezTo>
                    <a:pt x="71566" y="1706"/>
                    <a:pt x="73843" y="1750"/>
                    <a:pt x="76117" y="1837"/>
                  </a:cubicBezTo>
                  <a:cubicBezTo>
                    <a:pt x="71223" y="873"/>
                    <a:pt x="66270" y="289"/>
                    <a:pt x="61282" y="75"/>
                  </a:cubicBezTo>
                  <a:cubicBezTo>
                    <a:pt x="59698" y="27"/>
                    <a:pt x="58076" y="1"/>
                    <a:pt x="56422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4" name="Google Shape;18954;p8"/>
            <p:cNvSpPr/>
            <p:nvPr/>
          </p:nvSpPr>
          <p:spPr>
            <a:xfrm>
              <a:off x="5103300" y="2748375"/>
              <a:ext cx="777800" cy="150650"/>
            </a:xfrm>
            <a:custGeom>
              <a:avLst/>
              <a:gdLst/>
              <a:ahLst/>
              <a:cxnLst/>
              <a:rect l="l" t="t" r="r" b="b"/>
              <a:pathLst>
                <a:path w="31112" h="6026" extrusionOk="0">
                  <a:moveTo>
                    <a:pt x="1" y="1"/>
                  </a:moveTo>
                  <a:lnTo>
                    <a:pt x="1" y="1"/>
                  </a:lnTo>
                  <a:cubicBezTo>
                    <a:pt x="10109" y="429"/>
                    <a:pt x="20098" y="2346"/>
                    <a:pt x="29766" y="6025"/>
                  </a:cubicBezTo>
                  <a:lnTo>
                    <a:pt x="31112" y="3751"/>
                  </a:lnTo>
                  <a:cubicBezTo>
                    <a:pt x="31112" y="3751"/>
                    <a:pt x="17931" y="525"/>
                    <a:pt x="1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5" name="Google Shape;18955;p8"/>
            <p:cNvSpPr/>
            <p:nvPr/>
          </p:nvSpPr>
          <p:spPr>
            <a:xfrm>
              <a:off x="3821300" y="1363100"/>
              <a:ext cx="1397525" cy="707250"/>
            </a:xfrm>
            <a:custGeom>
              <a:avLst/>
              <a:gdLst/>
              <a:ahLst/>
              <a:cxnLst/>
              <a:rect l="l" t="t" r="r" b="b"/>
              <a:pathLst>
                <a:path w="55901" h="28290" extrusionOk="0">
                  <a:moveTo>
                    <a:pt x="55900" y="0"/>
                  </a:moveTo>
                  <a:cubicBezTo>
                    <a:pt x="36576" y="7847"/>
                    <a:pt x="17943" y="17371"/>
                    <a:pt x="0" y="28289"/>
                  </a:cubicBezTo>
                  <a:cubicBezTo>
                    <a:pt x="5323" y="25908"/>
                    <a:pt x="10537" y="24099"/>
                    <a:pt x="15490" y="23098"/>
                  </a:cubicBezTo>
                  <a:cubicBezTo>
                    <a:pt x="49204" y="16403"/>
                    <a:pt x="54802" y="16082"/>
                    <a:pt x="55566" y="16082"/>
                  </a:cubicBezTo>
                  <a:cubicBezTo>
                    <a:pt x="55647" y="16082"/>
                    <a:pt x="55674" y="16086"/>
                    <a:pt x="55674" y="16086"/>
                  </a:cubicBezTo>
                  <a:lnTo>
                    <a:pt x="55900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6" name="Google Shape;18956;p8"/>
            <p:cNvSpPr/>
            <p:nvPr/>
          </p:nvSpPr>
          <p:spPr>
            <a:xfrm>
              <a:off x="1547200" y="1189275"/>
              <a:ext cx="3402550" cy="2559925"/>
            </a:xfrm>
            <a:custGeom>
              <a:avLst/>
              <a:gdLst/>
              <a:ahLst/>
              <a:cxnLst/>
              <a:rect l="l" t="t" r="r" b="b"/>
              <a:pathLst>
                <a:path w="136102" h="102397" extrusionOk="0">
                  <a:moveTo>
                    <a:pt x="136101" y="0"/>
                  </a:moveTo>
                  <a:lnTo>
                    <a:pt x="136101" y="0"/>
                  </a:lnTo>
                  <a:cubicBezTo>
                    <a:pt x="126505" y="1465"/>
                    <a:pt x="117194" y="3739"/>
                    <a:pt x="108181" y="6715"/>
                  </a:cubicBezTo>
                  <a:cubicBezTo>
                    <a:pt x="65795" y="28599"/>
                    <a:pt x="27540" y="59984"/>
                    <a:pt x="1" y="98072"/>
                  </a:cubicBezTo>
                  <a:cubicBezTo>
                    <a:pt x="2215" y="100310"/>
                    <a:pt x="3727" y="101917"/>
                    <a:pt x="3989" y="102370"/>
                  </a:cubicBezTo>
                  <a:cubicBezTo>
                    <a:pt x="4000" y="102388"/>
                    <a:pt x="4018" y="102397"/>
                    <a:pt x="4043" y="102397"/>
                  </a:cubicBezTo>
                  <a:cubicBezTo>
                    <a:pt x="5001" y="102397"/>
                    <a:pt x="16456" y="89158"/>
                    <a:pt x="31088" y="71045"/>
                  </a:cubicBezTo>
                  <a:cubicBezTo>
                    <a:pt x="45102" y="59210"/>
                    <a:pt x="63116" y="45744"/>
                    <a:pt x="80046" y="38148"/>
                  </a:cubicBezTo>
                  <a:cubicBezTo>
                    <a:pt x="98013" y="27230"/>
                    <a:pt x="116634" y="17705"/>
                    <a:pt x="135970" y="9858"/>
                  </a:cubicBezTo>
                  <a:lnTo>
                    <a:pt x="136101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7" name="Google Shape;18957;p8"/>
            <p:cNvSpPr/>
            <p:nvPr/>
          </p:nvSpPr>
          <p:spPr>
            <a:xfrm>
              <a:off x="3814450" y="947875"/>
              <a:ext cx="1337400" cy="556925"/>
            </a:xfrm>
            <a:custGeom>
              <a:avLst/>
              <a:gdLst/>
              <a:ahLst/>
              <a:cxnLst/>
              <a:rect l="l" t="t" r="r" b="b"/>
              <a:pathLst>
                <a:path w="53496" h="22277" extrusionOk="0">
                  <a:moveTo>
                    <a:pt x="53495" y="0"/>
                  </a:moveTo>
                  <a:cubicBezTo>
                    <a:pt x="53495" y="0"/>
                    <a:pt x="29337" y="6799"/>
                    <a:pt x="1" y="22277"/>
                  </a:cubicBezTo>
                  <a:cubicBezTo>
                    <a:pt x="16669" y="13811"/>
                    <a:pt x="34481" y="7799"/>
                    <a:pt x="53412" y="4894"/>
                  </a:cubicBezTo>
                  <a:lnTo>
                    <a:pt x="53495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8" name="Google Shape;18958;p8"/>
            <p:cNvSpPr/>
            <p:nvPr/>
          </p:nvSpPr>
          <p:spPr>
            <a:xfrm>
              <a:off x="1232150" y="1226932"/>
              <a:ext cx="4228525" cy="2452700"/>
            </a:xfrm>
            <a:custGeom>
              <a:avLst/>
              <a:gdLst/>
              <a:ahLst/>
              <a:cxnLst/>
              <a:rect l="l" t="t" r="r" b="b"/>
              <a:pathLst>
                <a:path w="169141" h="98108" extrusionOk="0">
                  <a:moveTo>
                    <a:pt x="54246" y="69057"/>
                  </a:moveTo>
                  <a:cubicBezTo>
                    <a:pt x="50233" y="71128"/>
                    <a:pt x="46364" y="73141"/>
                    <a:pt x="42959" y="74950"/>
                  </a:cubicBezTo>
                  <a:cubicBezTo>
                    <a:pt x="43637" y="73617"/>
                    <a:pt x="44435" y="72021"/>
                    <a:pt x="45399" y="70140"/>
                  </a:cubicBezTo>
                  <a:cubicBezTo>
                    <a:pt x="48316" y="69807"/>
                    <a:pt x="51293" y="69450"/>
                    <a:pt x="54246" y="69057"/>
                  </a:cubicBezTo>
                  <a:close/>
                  <a:moveTo>
                    <a:pt x="31052" y="79820"/>
                  </a:moveTo>
                  <a:lnTo>
                    <a:pt x="33041" y="80403"/>
                  </a:lnTo>
                  <a:cubicBezTo>
                    <a:pt x="31767" y="81130"/>
                    <a:pt x="30814" y="81713"/>
                    <a:pt x="30278" y="82106"/>
                  </a:cubicBezTo>
                  <a:cubicBezTo>
                    <a:pt x="30516" y="81380"/>
                    <a:pt x="30790" y="80618"/>
                    <a:pt x="31052" y="79820"/>
                  </a:cubicBezTo>
                  <a:close/>
                  <a:moveTo>
                    <a:pt x="120230" y="1"/>
                  </a:moveTo>
                  <a:cubicBezTo>
                    <a:pt x="82583" y="17515"/>
                    <a:pt x="46340" y="38601"/>
                    <a:pt x="11252" y="60782"/>
                  </a:cubicBezTo>
                  <a:cubicBezTo>
                    <a:pt x="10871" y="61163"/>
                    <a:pt x="10490" y="61544"/>
                    <a:pt x="10121" y="61925"/>
                  </a:cubicBezTo>
                  <a:lnTo>
                    <a:pt x="10145" y="61984"/>
                  </a:lnTo>
                  <a:lnTo>
                    <a:pt x="25897" y="54019"/>
                  </a:lnTo>
                  <a:lnTo>
                    <a:pt x="25897" y="54019"/>
                  </a:lnTo>
                  <a:cubicBezTo>
                    <a:pt x="24028" y="56543"/>
                    <a:pt x="22289" y="59020"/>
                    <a:pt x="20634" y="61449"/>
                  </a:cubicBezTo>
                  <a:cubicBezTo>
                    <a:pt x="10716" y="66628"/>
                    <a:pt x="2739" y="70962"/>
                    <a:pt x="1763" y="71986"/>
                  </a:cubicBezTo>
                  <a:cubicBezTo>
                    <a:pt x="1" y="73879"/>
                    <a:pt x="4656" y="78594"/>
                    <a:pt x="8180" y="81701"/>
                  </a:cubicBezTo>
                  <a:cubicBezTo>
                    <a:pt x="3692" y="89869"/>
                    <a:pt x="1382" y="95108"/>
                    <a:pt x="1382" y="95108"/>
                  </a:cubicBezTo>
                  <a:lnTo>
                    <a:pt x="25397" y="98108"/>
                  </a:lnTo>
                  <a:cubicBezTo>
                    <a:pt x="25397" y="98108"/>
                    <a:pt x="25397" y="96834"/>
                    <a:pt x="29552" y="84249"/>
                  </a:cubicBezTo>
                  <a:cubicBezTo>
                    <a:pt x="30493" y="87464"/>
                    <a:pt x="36791" y="92738"/>
                    <a:pt x="38982" y="94488"/>
                  </a:cubicBezTo>
                  <a:cubicBezTo>
                    <a:pt x="52543" y="83630"/>
                    <a:pt x="67164" y="73903"/>
                    <a:pt x="83059" y="66425"/>
                  </a:cubicBezTo>
                  <a:cubicBezTo>
                    <a:pt x="107205" y="55281"/>
                    <a:pt x="133887" y="45435"/>
                    <a:pt x="161033" y="40291"/>
                  </a:cubicBezTo>
                  <a:lnTo>
                    <a:pt x="161033" y="40291"/>
                  </a:lnTo>
                  <a:cubicBezTo>
                    <a:pt x="160854" y="40303"/>
                    <a:pt x="160652" y="40339"/>
                    <a:pt x="160473" y="40351"/>
                  </a:cubicBezTo>
                  <a:lnTo>
                    <a:pt x="158378" y="37160"/>
                  </a:lnTo>
                  <a:lnTo>
                    <a:pt x="150210" y="41589"/>
                  </a:lnTo>
                  <a:cubicBezTo>
                    <a:pt x="144924" y="42303"/>
                    <a:pt x="140375" y="43077"/>
                    <a:pt x="137232" y="43887"/>
                  </a:cubicBezTo>
                  <a:cubicBezTo>
                    <a:pt x="151401" y="36100"/>
                    <a:pt x="165212" y="28337"/>
                    <a:pt x="166474" y="26921"/>
                  </a:cubicBezTo>
                  <a:cubicBezTo>
                    <a:pt x="169141" y="23920"/>
                    <a:pt x="156187" y="14574"/>
                    <a:pt x="156187" y="14574"/>
                  </a:cubicBezTo>
                  <a:cubicBezTo>
                    <a:pt x="156187" y="14574"/>
                    <a:pt x="148591" y="20944"/>
                    <a:pt x="132898" y="29552"/>
                  </a:cubicBezTo>
                  <a:cubicBezTo>
                    <a:pt x="132124" y="26480"/>
                    <a:pt x="131541" y="24015"/>
                    <a:pt x="131541" y="23599"/>
                  </a:cubicBezTo>
                  <a:cubicBezTo>
                    <a:pt x="131541" y="23569"/>
                    <a:pt x="131501" y="23555"/>
                    <a:pt x="131423" y="23555"/>
                  </a:cubicBezTo>
                  <a:cubicBezTo>
                    <a:pt x="130321" y="23555"/>
                    <a:pt x="121655" y="26390"/>
                    <a:pt x="110384" y="30481"/>
                  </a:cubicBezTo>
                  <a:cubicBezTo>
                    <a:pt x="109967" y="28754"/>
                    <a:pt x="109693" y="27516"/>
                    <a:pt x="109693" y="27230"/>
                  </a:cubicBezTo>
                  <a:cubicBezTo>
                    <a:pt x="109695" y="27200"/>
                    <a:pt x="109655" y="27185"/>
                    <a:pt x="109576" y="27185"/>
                  </a:cubicBezTo>
                  <a:cubicBezTo>
                    <a:pt x="108404" y="27185"/>
                    <a:pt x="98582" y="30429"/>
                    <a:pt x="86178" y="34969"/>
                  </a:cubicBezTo>
                  <a:cubicBezTo>
                    <a:pt x="85488" y="32338"/>
                    <a:pt x="84273" y="27802"/>
                    <a:pt x="83297" y="23896"/>
                  </a:cubicBezTo>
                  <a:cubicBezTo>
                    <a:pt x="101525" y="10371"/>
                    <a:pt x="120587" y="608"/>
                    <a:pt x="120587" y="608"/>
                  </a:cubicBezTo>
                  <a:lnTo>
                    <a:pt x="120230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9" name="Google Shape;18959;p8"/>
            <p:cNvSpPr/>
            <p:nvPr/>
          </p:nvSpPr>
          <p:spPr>
            <a:xfrm>
              <a:off x="2382125" y="2035500"/>
              <a:ext cx="4101725" cy="1456750"/>
            </a:xfrm>
            <a:custGeom>
              <a:avLst/>
              <a:gdLst/>
              <a:ahLst/>
              <a:cxnLst/>
              <a:rect l="l" t="t" r="r" b="b"/>
              <a:pathLst>
                <a:path w="164069" h="58270" extrusionOk="0">
                  <a:moveTo>
                    <a:pt x="164069" y="0"/>
                  </a:moveTo>
                  <a:cubicBezTo>
                    <a:pt x="164068" y="1"/>
                    <a:pt x="141578" y="1334"/>
                    <a:pt x="122016" y="3441"/>
                  </a:cubicBezTo>
                  <a:cubicBezTo>
                    <a:pt x="94894" y="8597"/>
                    <a:pt x="68212" y="18443"/>
                    <a:pt x="44066" y="29599"/>
                  </a:cubicBezTo>
                  <a:cubicBezTo>
                    <a:pt x="28171" y="37088"/>
                    <a:pt x="13550" y="46804"/>
                    <a:pt x="1" y="57674"/>
                  </a:cubicBezTo>
                  <a:cubicBezTo>
                    <a:pt x="477" y="58055"/>
                    <a:pt x="751" y="58270"/>
                    <a:pt x="751" y="58270"/>
                  </a:cubicBezTo>
                  <a:cubicBezTo>
                    <a:pt x="751" y="58270"/>
                    <a:pt x="5716" y="54352"/>
                    <a:pt x="15812" y="48602"/>
                  </a:cubicBezTo>
                  <a:cubicBezTo>
                    <a:pt x="18241" y="51138"/>
                    <a:pt x="21194" y="53519"/>
                    <a:pt x="22218" y="54340"/>
                  </a:cubicBezTo>
                  <a:cubicBezTo>
                    <a:pt x="23694" y="53459"/>
                    <a:pt x="25159" y="52578"/>
                    <a:pt x="26647" y="51733"/>
                  </a:cubicBezTo>
                  <a:cubicBezTo>
                    <a:pt x="30576" y="49078"/>
                    <a:pt x="37386" y="44827"/>
                    <a:pt x="47149" y="39851"/>
                  </a:cubicBezTo>
                  <a:cubicBezTo>
                    <a:pt x="47280" y="40327"/>
                    <a:pt x="47411" y="40791"/>
                    <a:pt x="47542" y="41256"/>
                  </a:cubicBezTo>
                  <a:cubicBezTo>
                    <a:pt x="64175" y="34064"/>
                    <a:pt x="81630" y="29314"/>
                    <a:pt x="98918" y="28504"/>
                  </a:cubicBezTo>
                  <a:lnTo>
                    <a:pt x="98918" y="28504"/>
                  </a:lnTo>
                  <a:lnTo>
                    <a:pt x="97668" y="28540"/>
                  </a:lnTo>
                  <a:cubicBezTo>
                    <a:pt x="111396" y="22456"/>
                    <a:pt x="123647" y="16324"/>
                    <a:pt x="127469" y="12633"/>
                  </a:cubicBezTo>
                  <a:lnTo>
                    <a:pt x="126981" y="11895"/>
                  </a:lnTo>
                  <a:cubicBezTo>
                    <a:pt x="131827" y="10788"/>
                    <a:pt x="136839" y="9728"/>
                    <a:pt x="142054" y="8740"/>
                  </a:cubicBezTo>
                  <a:lnTo>
                    <a:pt x="142066" y="8740"/>
                  </a:lnTo>
                  <a:cubicBezTo>
                    <a:pt x="149031" y="7394"/>
                    <a:pt x="156306" y="6180"/>
                    <a:pt x="163914" y="5084"/>
                  </a:cubicBezTo>
                  <a:lnTo>
                    <a:pt x="164069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8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61" name="Google Shape;18961;p9"/>
          <p:cNvGrpSpPr/>
          <p:nvPr/>
        </p:nvGrpSpPr>
        <p:grpSpPr>
          <a:xfrm>
            <a:off x="-8" y="-1"/>
            <a:ext cx="9143718" cy="5143587"/>
            <a:chOff x="199125" y="225150"/>
            <a:chExt cx="7219675" cy="5295025"/>
          </a:xfrm>
        </p:grpSpPr>
        <p:sp>
          <p:nvSpPr>
            <p:cNvPr id="18962" name="Google Shape;18962;p9"/>
            <p:cNvSpPr/>
            <p:nvPr/>
          </p:nvSpPr>
          <p:spPr>
            <a:xfrm>
              <a:off x="7087175" y="1046400"/>
              <a:ext cx="10750" cy="6850"/>
            </a:xfrm>
            <a:custGeom>
              <a:avLst/>
              <a:gdLst/>
              <a:ahLst/>
              <a:cxnLst/>
              <a:rect l="l" t="t" r="r" b="b"/>
              <a:pathLst>
                <a:path w="430" h="274" extrusionOk="0">
                  <a:moveTo>
                    <a:pt x="429" y="143"/>
                  </a:moveTo>
                  <a:cubicBezTo>
                    <a:pt x="394" y="0"/>
                    <a:pt x="191" y="60"/>
                    <a:pt x="1" y="143"/>
                  </a:cubicBezTo>
                  <a:cubicBezTo>
                    <a:pt x="13" y="238"/>
                    <a:pt x="394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3" name="Google Shape;18963;p9"/>
            <p:cNvSpPr/>
            <p:nvPr/>
          </p:nvSpPr>
          <p:spPr>
            <a:xfrm>
              <a:off x="6611825" y="10490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20" y="131"/>
                  </a:moveTo>
                  <a:cubicBezTo>
                    <a:pt x="179" y="167"/>
                    <a:pt x="441" y="72"/>
                    <a:pt x="334" y="12"/>
                  </a:cubicBezTo>
                  <a:cubicBezTo>
                    <a:pt x="262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4" name="Google Shape;18964;p9"/>
            <p:cNvSpPr/>
            <p:nvPr/>
          </p:nvSpPr>
          <p:spPr>
            <a:xfrm>
              <a:off x="2803900" y="104697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1"/>
                  </a:moveTo>
                  <a:lnTo>
                    <a:pt x="37" y="1"/>
                  </a:lnTo>
                  <a:cubicBezTo>
                    <a:pt x="1" y="191"/>
                    <a:pt x="251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5" name="Google Shape;18965;p9"/>
            <p:cNvSpPr/>
            <p:nvPr/>
          </p:nvSpPr>
          <p:spPr>
            <a:xfrm>
              <a:off x="331875" y="10469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655" y="1"/>
                  </a:moveTo>
                  <a:cubicBezTo>
                    <a:pt x="286" y="1"/>
                    <a:pt x="96" y="84"/>
                    <a:pt x="0" y="215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6" name="Google Shape;18966;p9"/>
            <p:cNvSpPr/>
            <p:nvPr/>
          </p:nvSpPr>
          <p:spPr>
            <a:xfrm>
              <a:off x="2350575" y="10461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5"/>
                    <a:pt x="132" y="131"/>
                  </a:cubicBezTo>
                  <a:cubicBezTo>
                    <a:pt x="191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7" name="Google Shape;18967;p9"/>
            <p:cNvSpPr/>
            <p:nvPr/>
          </p:nvSpPr>
          <p:spPr>
            <a:xfrm>
              <a:off x="5682250" y="104342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43"/>
                  </a:moveTo>
                  <a:cubicBezTo>
                    <a:pt x="179" y="167"/>
                    <a:pt x="453" y="83"/>
                    <a:pt x="346" y="24"/>
                  </a:cubicBezTo>
                  <a:cubicBezTo>
                    <a:pt x="274" y="0"/>
                    <a:pt x="0" y="83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8" name="Google Shape;18968;p9"/>
            <p:cNvSpPr/>
            <p:nvPr/>
          </p:nvSpPr>
          <p:spPr>
            <a:xfrm>
              <a:off x="4345475" y="10434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9" name="Google Shape;18969;p9"/>
            <p:cNvSpPr/>
            <p:nvPr/>
          </p:nvSpPr>
          <p:spPr>
            <a:xfrm>
              <a:off x="1685025" y="1030025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655" y="0"/>
                  </a:moveTo>
                  <a:cubicBezTo>
                    <a:pt x="465" y="191"/>
                    <a:pt x="143" y="334"/>
                    <a:pt x="0" y="572"/>
                  </a:cubicBezTo>
                  <a:cubicBezTo>
                    <a:pt x="453" y="560"/>
                    <a:pt x="1274" y="17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0" name="Google Shape;18970;p9"/>
            <p:cNvSpPr/>
            <p:nvPr/>
          </p:nvSpPr>
          <p:spPr>
            <a:xfrm>
              <a:off x="1557625" y="10404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80"/>
                    <a:pt x="429" y="96"/>
                    <a:pt x="310" y="37"/>
                  </a:cubicBezTo>
                  <a:cubicBezTo>
                    <a:pt x="262" y="1"/>
                    <a:pt x="0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1" name="Google Shape;18971;p9"/>
            <p:cNvSpPr/>
            <p:nvPr/>
          </p:nvSpPr>
          <p:spPr>
            <a:xfrm>
              <a:off x="1101025" y="10374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6"/>
                  </a:moveTo>
                  <a:cubicBezTo>
                    <a:pt x="167" y="179"/>
                    <a:pt x="429" y="96"/>
                    <a:pt x="310" y="37"/>
                  </a:cubicBezTo>
                  <a:cubicBezTo>
                    <a:pt x="262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2" name="Google Shape;18972;p9"/>
            <p:cNvSpPr/>
            <p:nvPr/>
          </p:nvSpPr>
          <p:spPr>
            <a:xfrm>
              <a:off x="2400000" y="10350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44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1"/>
                    <a:pt x="0" y="84"/>
                    <a:pt x="9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3" name="Google Shape;18973;p9"/>
            <p:cNvSpPr/>
            <p:nvPr/>
          </p:nvSpPr>
          <p:spPr>
            <a:xfrm>
              <a:off x="2505950" y="10300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4" name="Google Shape;18974;p9"/>
            <p:cNvSpPr/>
            <p:nvPr/>
          </p:nvSpPr>
          <p:spPr>
            <a:xfrm>
              <a:off x="5418825" y="1026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5" name="Google Shape;18975;p9"/>
            <p:cNvSpPr/>
            <p:nvPr/>
          </p:nvSpPr>
          <p:spPr>
            <a:xfrm>
              <a:off x="3576325" y="1026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6" name="Google Shape;18976;p9"/>
            <p:cNvSpPr/>
            <p:nvPr/>
          </p:nvSpPr>
          <p:spPr>
            <a:xfrm>
              <a:off x="666150" y="10294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7" name="Google Shape;18977;p9"/>
            <p:cNvSpPr/>
            <p:nvPr/>
          </p:nvSpPr>
          <p:spPr>
            <a:xfrm>
              <a:off x="4565725" y="10216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30" y="120"/>
                    <a:pt x="406" y="25"/>
                    <a:pt x="215" y="1"/>
                  </a:cubicBezTo>
                  <a:cubicBezTo>
                    <a:pt x="215" y="120"/>
                    <a:pt x="37" y="132"/>
                    <a:pt x="1" y="215"/>
                  </a:cubicBezTo>
                  <a:cubicBezTo>
                    <a:pt x="215" y="215"/>
                    <a:pt x="251" y="310"/>
                    <a:pt x="430" y="334"/>
                  </a:cubicBezTo>
                  <a:cubicBezTo>
                    <a:pt x="430" y="215"/>
                    <a:pt x="608" y="203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8" name="Google Shape;18978;p9"/>
            <p:cNvSpPr/>
            <p:nvPr/>
          </p:nvSpPr>
          <p:spPr>
            <a:xfrm>
              <a:off x="4067450" y="1021100"/>
              <a:ext cx="26525" cy="16375"/>
            </a:xfrm>
            <a:custGeom>
              <a:avLst/>
              <a:gdLst/>
              <a:ahLst/>
              <a:cxnLst/>
              <a:rect l="l" t="t" r="r" b="b"/>
              <a:pathLst>
                <a:path w="1061" h="655" extrusionOk="0">
                  <a:moveTo>
                    <a:pt x="1013" y="238"/>
                  </a:moveTo>
                  <a:cubicBezTo>
                    <a:pt x="1061" y="167"/>
                    <a:pt x="691" y="0"/>
                    <a:pt x="584" y="24"/>
                  </a:cubicBezTo>
                  <a:cubicBezTo>
                    <a:pt x="1" y="107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9" name="Google Shape;18979;p9"/>
            <p:cNvSpPr/>
            <p:nvPr/>
          </p:nvSpPr>
          <p:spPr>
            <a:xfrm>
              <a:off x="571200" y="1012450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7" y="489"/>
                  </a:moveTo>
                  <a:cubicBezTo>
                    <a:pt x="1262" y="108"/>
                    <a:pt x="83" y="1"/>
                    <a:pt x="0" y="263"/>
                  </a:cubicBezTo>
                  <a:cubicBezTo>
                    <a:pt x="345" y="310"/>
                    <a:pt x="179" y="608"/>
                    <a:pt x="857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0" name="Google Shape;18980;p9"/>
            <p:cNvSpPr/>
            <p:nvPr/>
          </p:nvSpPr>
          <p:spPr>
            <a:xfrm>
              <a:off x="891775" y="1001750"/>
              <a:ext cx="39600" cy="17875"/>
            </a:xfrm>
            <a:custGeom>
              <a:avLst/>
              <a:gdLst/>
              <a:ahLst/>
              <a:cxnLst/>
              <a:rect l="l" t="t" r="r" b="b"/>
              <a:pathLst>
                <a:path w="1584" h="715" extrusionOk="0">
                  <a:moveTo>
                    <a:pt x="1298" y="691"/>
                  </a:moveTo>
                  <a:cubicBezTo>
                    <a:pt x="1477" y="560"/>
                    <a:pt x="1584" y="393"/>
                    <a:pt x="1524" y="119"/>
                  </a:cubicBezTo>
                  <a:cubicBezTo>
                    <a:pt x="810" y="179"/>
                    <a:pt x="512" y="48"/>
                    <a:pt x="0" y="0"/>
                  </a:cubicBezTo>
                  <a:cubicBezTo>
                    <a:pt x="262" y="322"/>
                    <a:pt x="345" y="715"/>
                    <a:pt x="12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1" name="Google Shape;18981;p9"/>
            <p:cNvSpPr/>
            <p:nvPr/>
          </p:nvSpPr>
          <p:spPr>
            <a:xfrm>
              <a:off x="1181375" y="999350"/>
              <a:ext cx="56875" cy="14325"/>
            </a:xfrm>
            <a:custGeom>
              <a:avLst/>
              <a:gdLst/>
              <a:ahLst/>
              <a:cxnLst/>
              <a:rect l="l" t="t" r="r" b="b"/>
              <a:pathLst>
                <a:path w="2275" h="573" extrusionOk="0">
                  <a:moveTo>
                    <a:pt x="799" y="560"/>
                  </a:moveTo>
                  <a:cubicBezTo>
                    <a:pt x="739" y="144"/>
                    <a:pt x="2275" y="572"/>
                    <a:pt x="1894" y="1"/>
                  </a:cubicBezTo>
                  <a:cubicBezTo>
                    <a:pt x="1275" y="60"/>
                    <a:pt x="751" y="156"/>
                    <a:pt x="144" y="215"/>
                  </a:cubicBezTo>
                  <a:cubicBezTo>
                    <a:pt x="1" y="513"/>
                    <a:pt x="608" y="430"/>
                    <a:pt x="79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2" name="Google Shape;18982;p9"/>
            <p:cNvSpPr/>
            <p:nvPr/>
          </p:nvSpPr>
          <p:spPr>
            <a:xfrm>
              <a:off x="5524775" y="1006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3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1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3" name="Google Shape;18983;p9"/>
            <p:cNvSpPr/>
            <p:nvPr/>
          </p:nvSpPr>
          <p:spPr>
            <a:xfrm>
              <a:off x="5462275" y="10017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4" name="Google Shape;18984;p9"/>
            <p:cNvSpPr/>
            <p:nvPr/>
          </p:nvSpPr>
          <p:spPr>
            <a:xfrm>
              <a:off x="4375525" y="10014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" y="238"/>
                    <a:pt x="370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5" name="Google Shape;18985;p9"/>
            <p:cNvSpPr/>
            <p:nvPr/>
          </p:nvSpPr>
          <p:spPr>
            <a:xfrm>
              <a:off x="6564200" y="990725"/>
              <a:ext cx="34850" cy="16700"/>
            </a:xfrm>
            <a:custGeom>
              <a:avLst/>
              <a:gdLst/>
              <a:ahLst/>
              <a:cxnLst/>
              <a:rect l="l" t="t" r="r" b="b"/>
              <a:pathLst>
                <a:path w="1394" h="668" extrusionOk="0">
                  <a:moveTo>
                    <a:pt x="715" y="1"/>
                  </a:moveTo>
                  <a:cubicBezTo>
                    <a:pt x="679" y="203"/>
                    <a:pt x="1" y="72"/>
                    <a:pt x="60" y="346"/>
                  </a:cubicBezTo>
                  <a:cubicBezTo>
                    <a:pt x="441" y="667"/>
                    <a:pt x="1394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6" name="Google Shape;18986;p9"/>
            <p:cNvSpPr/>
            <p:nvPr/>
          </p:nvSpPr>
          <p:spPr>
            <a:xfrm>
              <a:off x="5519425" y="9984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108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7" name="Google Shape;18987;p9"/>
            <p:cNvSpPr/>
            <p:nvPr/>
          </p:nvSpPr>
          <p:spPr>
            <a:xfrm>
              <a:off x="7408050" y="993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8" name="Google Shape;18988;p9"/>
            <p:cNvSpPr/>
            <p:nvPr/>
          </p:nvSpPr>
          <p:spPr>
            <a:xfrm>
              <a:off x="4854750" y="983275"/>
              <a:ext cx="17600" cy="16700"/>
            </a:xfrm>
            <a:custGeom>
              <a:avLst/>
              <a:gdLst/>
              <a:ahLst/>
              <a:cxnLst/>
              <a:rect l="l" t="t" r="r" b="b"/>
              <a:pathLst>
                <a:path w="704" h="668" extrusionOk="0">
                  <a:moveTo>
                    <a:pt x="394" y="644"/>
                  </a:moveTo>
                  <a:cubicBezTo>
                    <a:pt x="453" y="489"/>
                    <a:pt x="703" y="418"/>
                    <a:pt x="608" y="191"/>
                  </a:cubicBezTo>
                  <a:cubicBezTo>
                    <a:pt x="1" y="1"/>
                    <a:pt x="1" y="668"/>
                    <a:pt x="394" y="6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9" name="Google Shape;18989;p9"/>
            <p:cNvSpPr/>
            <p:nvPr/>
          </p:nvSpPr>
          <p:spPr>
            <a:xfrm>
              <a:off x="4513950" y="992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53" y="72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0" name="Google Shape;18990;p9"/>
            <p:cNvSpPr/>
            <p:nvPr/>
          </p:nvSpPr>
          <p:spPr>
            <a:xfrm>
              <a:off x="2245500" y="983275"/>
              <a:ext cx="37525" cy="18200"/>
            </a:xfrm>
            <a:custGeom>
              <a:avLst/>
              <a:gdLst/>
              <a:ahLst/>
              <a:cxnLst/>
              <a:rect l="l" t="t" r="r" b="b"/>
              <a:pathLst>
                <a:path w="1501" h="728" extrusionOk="0">
                  <a:moveTo>
                    <a:pt x="191" y="418"/>
                  </a:moveTo>
                  <a:cubicBezTo>
                    <a:pt x="537" y="727"/>
                    <a:pt x="1477" y="418"/>
                    <a:pt x="1501" y="191"/>
                  </a:cubicBezTo>
                  <a:cubicBezTo>
                    <a:pt x="1060" y="251"/>
                    <a:pt x="1" y="1"/>
                    <a:pt x="191" y="4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1" name="Google Shape;18991;p9"/>
            <p:cNvSpPr/>
            <p:nvPr/>
          </p:nvSpPr>
          <p:spPr>
            <a:xfrm>
              <a:off x="1379325" y="9779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489" y="513"/>
                  </a:moveTo>
                  <a:cubicBezTo>
                    <a:pt x="834" y="346"/>
                    <a:pt x="727" y="1"/>
                    <a:pt x="60" y="60"/>
                  </a:cubicBezTo>
                  <a:cubicBezTo>
                    <a:pt x="1" y="322"/>
                    <a:pt x="120" y="477"/>
                    <a:pt x="48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2" name="Google Shape;18992;p9"/>
            <p:cNvSpPr/>
            <p:nvPr/>
          </p:nvSpPr>
          <p:spPr>
            <a:xfrm>
              <a:off x="7258325" y="98447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2"/>
                  </a:moveTo>
                  <a:cubicBezTo>
                    <a:pt x="180" y="155"/>
                    <a:pt x="453" y="72"/>
                    <a:pt x="346" y="12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3" name="Google Shape;18993;p9"/>
            <p:cNvSpPr/>
            <p:nvPr/>
          </p:nvSpPr>
          <p:spPr>
            <a:xfrm>
              <a:off x="7301800" y="981200"/>
              <a:ext cx="11325" cy="4800"/>
            </a:xfrm>
            <a:custGeom>
              <a:avLst/>
              <a:gdLst/>
              <a:ahLst/>
              <a:cxnLst/>
              <a:rect l="l" t="t" r="r" b="b"/>
              <a:pathLst>
                <a:path w="453" h="192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4" name="Google Shape;18994;p9"/>
            <p:cNvSpPr/>
            <p:nvPr/>
          </p:nvSpPr>
          <p:spPr>
            <a:xfrm>
              <a:off x="5695950" y="971675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0" y="536"/>
                  </a:moveTo>
                  <a:cubicBezTo>
                    <a:pt x="833" y="632"/>
                    <a:pt x="833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5" name="Google Shape;18995;p9"/>
            <p:cNvSpPr/>
            <p:nvPr/>
          </p:nvSpPr>
          <p:spPr>
            <a:xfrm>
              <a:off x="2310100" y="97882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31"/>
                  </a:moveTo>
                  <a:cubicBezTo>
                    <a:pt x="429" y="12"/>
                    <a:pt x="60" y="0"/>
                    <a:pt x="0" y="131"/>
                  </a:cubicBezTo>
                  <a:cubicBezTo>
                    <a:pt x="239" y="119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6" name="Google Shape;18996;p9"/>
            <p:cNvSpPr/>
            <p:nvPr/>
          </p:nvSpPr>
          <p:spPr>
            <a:xfrm>
              <a:off x="925700" y="962750"/>
              <a:ext cx="32775" cy="19075"/>
            </a:xfrm>
            <a:custGeom>
              <a:avLst/>
              <a:gdLst/>
              <a:ahLst/>
              <a:cxnLst/>
              <a:rect l="l" t="t" r="r" b="b"/>
              <a:pathLst>
                <a:path w="1311" h="763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67"/>
                    <a:pt x="0" y="762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7" name="Google Shape;18997;p9"/>
            <p:cNvSpPr/>
            <p:nvPr/>
          </p:nvSpPr>
          <p:spPr>
            <a:xfrm>
              <a:off x="5084550" y="970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83"/>
                    <a:pt x="108" y="131"/>
                  </a:cubicBezTo>
                  <a:cubicBezTo>
                    <a:pt x="167" y="179"/>
                    <a:pt x="441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8" name="Google Shape;18998;p9"/>
            <p:cNvSpPr/>
            <p:nvPr/>
          </p:nvSpPr>
          <p:spPr>
            <a:xfrm>
              <a:off x="5021450" y="96840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9" name="Google Shape;18999;p9"/>
            <p:cNvSpPr/>
            <p:nvPr/>
          </p:nvSpPr>
          <p:spPr>
            <a:xfrm>
              <a:off x="1337650" y="9582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3"/>
                  </a:moveTo>
                  <a:cubicBezTo>
                    <a:pt x="441" y="429"/>
                    <a:pt x="453" y="370"/>
                    <a:pt x="656" y="394"/>
                  </a:cubicBezTo>
                  <a:lnTo>
                    <a:pt x="656" y="168"/>
                  </a:lnTo>
                  <a:cubicBezTo>
                    <a:pt x="108" y="1"/>
                    <a:pt x="1" y="549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0" name="Google Shape;19000;p9"/>
            <p:cNvSpPr/>
            <p:nvPr/>
          </p:nvSpPr>
          <p:spPr>
            <a:xfrm>
              <a:off x="4383875" y="964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79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1" name="Google Shape;19001;p9"/>
            <p:cNvSpPr/>
            <p:nvPr/>
          </p:nvSpPr>
          <p:spPr>
            <a:xfrm>
              <a:off x="308950" y="959475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346"/>
                  </a:moveTo>
                  <a:lnTo>
                    <a:pt x="715" y="0"/>
                  </a:lnTo>
                  <a:lnTo>
                    <a:pt x="275" y="0"/>
                  </a:lnTo>
                  <a:cubicBezTo>
                    <a:pt x="263" y="143"/>
                    <a:pt x="1" y="167"/>
                    <a:pt x="7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2" name="Google Shape;19002;p9"/>
            <p:cNvSpPr/>
            <p:nvPr/>
          </p:nvSpPr>
          <p:spPr>
            <a:xfrm>
              <a:off x="6896975" y="959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2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3" name="Google Shape;19003;p9"/>
            <p:cNvSpPr/>
            <p:nvPr/>
          </p:nvSpPr>
          <p:spPr>
            <a:xfrm>
              <a:off x="4413625" y="954125"/>
              <a:ext cx="17900" cy="14000"/>
            </a:xfrm>
            <a:custGeom>
              <a:avLst/>
              <a:gdLst/>
              <a:ahLst/>
              <a:cxnLst/>
              <a:rect l="l" t="t" r="r" b="b"/>
              <a:pathLst>
                <a:path w="716" h="560" extrusionOk="0">
                  <a:moveTo>
                    <a:pt x="644" y="453"/>
                  </a:moveTo>
                  <a:cubicBezTo>
                    <a:pt x="715" y="203"/>
                    <a:pt x="608" y="36"/>
                    <a:pt x="215" y="0"/>
                  </a:cubicBezTo>
                  <a:cubicBezTo>
                    <a:pt x="263" y="203"/>
                    <a:pt x="1" y="560"/>
                    <a:pt x="64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4" name="Google Shape;19004;p9"/>
            <p:cNvSpPr/>
            <p:nvPr/>
          </p:nvSpPr>
          <p:spPr>
            <a:xfrm>
              <a:off x="3373325" y="942500"/>
              <a:ext cx="45275" cy="22950"/>
            </a:xfrm>
            <a:custGeom>
              <a:avLst/>
              <a:gdLst/>
              <a:ahLst/>
              <a:cxnLst/>
              <a:rect l="l" t="t" r="r" b="b"/>
              <a:pathLst>
                <a:path w="1811" h="918" extrusionOk="0">
                  <a:moveTo>
                    <a:pt x="1167" y="918"/>
                  </a:moveTo>
                  <a:cubicBezTo>
                    <a:pt x="1810" y="465"/>
                    <a:pt x="715" y="156"/>
                    <a:pt x="84" y="1"/>
                  </a:cubicBezTo>
                  <a:cubicBezTo>
                    <a:pt x="1" y="548"/>
                    <a:pt x="477" y="787"/>
                    <a:pt x="1167" y="9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5" name="Google Shape;19005;p9"/>
            <p:cNvSpPr/>
            <p:nvPr/>
          </p:nvSpPr>
          <p:spPr>
            <a:xfrm>
              <a:off x="6916025" y="9562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6" name="Google Shape;19006;p9"/>
            <p:cNvSpPr/>
            <p:nvPr/>
          </p:nvSpPr>
          <p:spPr>
            <a:xfrm>
              <a:off x="698875" y="956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6" y="179"/>
                    <a:pt x="430" y="84"/>
                    <a:pt x="322" y="24"/>
                  </a:cubicBezTo>
                  <a:cubicBezTo>
                    <a:pt x="263" y="0"/>
                    <a:pt x="1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7" name="Google Shape;19007;p9"/>
            <p:cNvSpPr/>
            <p:nvPr/>
          </p:nvSpPr>
          <p:spPr>
            <a:xfrm>
              <a:off x="4345475" y="9535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8" name="Google Shape;19008;p9"/>
            <p:cNvSpPr/>
            <p:nvPr/>
          </p:nvSpPr>
          <p:spPr>
            <a:xfrm>
              <a:off x="1549000" y="944300"/>
              <a:ext cx="27400" cy="15800"/>
            </a:xfrm>
            <a:custGeom>
              <a:avLst/>
              <a:gdLst/>
              <a:ahLst/>
              <a:cxnLst/>
              <a:rect l="l" t="t" r="r" b="b"/>
              <a:pathLst>
                <a:path w="1096" h="632" extrusionOk="0">
                  <a:moveTo>
                    <a:pt x="881" y="500"/>
                  </a:moveTo>
                  <a:cubicBezTo>
                    <a:pt x="1096" y="215"/>
                    <a:pt x="143" y="0"/>
                    <a:pt x="0" y="274"/>
                  </a:cubicBezTo>
                  <a:cubicBezTo>
                    <a:pt x="357" y="322"/>
                    <a:pt x="203" y="631"/>
                    <a:pt x="881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9" name="Google Shape;19009;p9"/>
            <p:cNvSpPr/>
            <p:nvPr/>
          </p:nvSpPr>
          <p:spPr>
            <a:xfrm>
              <a:off x="497975" y="9508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50" y="12"/>
                  </a:cubicBezTo>
                  <a:cubicBezTo>
                    <a:pt x="417" y="36"/>
                    <a:pt x="0" y="0"/>
                    <a:pt x="95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0" name="Google Shape;19010;p9"/>
            <p:cNvSpPr/>
            <p:nvPr/>
          </p:nvSpPr>
          <p:spPr>
            <a:xfrm>
              <a:off x="2266650" y="951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5"/>
                    <a:pt x="429" y="119"/>
                    <a:pt x="429" y="0"/>
                  </a:cubicBezTo>
                  <a:cubicBezTo>
                    <a:pt x="274" y="36"/>
                    <a:pt x="1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1" name="Google Shape;19011;p9"/>
            <p:cNvSpPr/>
            <p:nvPr/>
          </p:nvSpPr>
          <p:spPr>
            <a:xfrm>
              <a:off x="1769550" y="9505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2" name="Google Shape;19012;p9"/>
            <p:cNvSpPr/>
            <p:nvPr/>
          </p:nvSpPr>
          <p:spPr>
            <a:xfrm>
              <a:off x="5780175" y="9392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20" y="144"/>
                  </a:moveTo>
                  <a:cubicBezTo>
                    <a:pt x="179" y="168"/>
                    <a:pt x="441" y="84"/>
                    <a:pt x="346" y="25"/>
                  </a:cubicBezTo>
                  <a:cubicBezTo>
                    <a:pt x="262" y="1"/>
                    <a:pt x="0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3" name="Google Shape;19013;p9"/>
            <p:cNvSpPr/>
            <p:nvPr/>
          </p:nvSpPr>
          <p:spPr>
            <a:xfrm>
              <a:off x="4587175" y="931500"/>
              <a:ext cx="26800" cy="17875"/>
            </a:xfrm>
            <a:custGeom>
              <a:avLst/>
              <a:gdLst/>
              <a:ahLst/>
              <a:cxnLst/>
              <a:rect l="l" t="t" r="r" b="b"/>
              <a:pathLst>
                <a:path w="1072" h="715" extrusionOk="0">
                  <a:moveTo>
                    <a:pt x="0" y="119"/>
                  </a:moveTo>
                  <a:lnTo>
                    <a:pt x="0" y="346"/>
                  </a:lnTo>
                  <a:cubicBezTo>
                    <a:pt x="405" y="715"/>
                    <a:pt x="107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4" name="Google Shape;19014;p9"/>
            <p:cNvSpPr/>
            <p:nvPr/>
          </p:nvSpPr>
          <p:spPr>
            <a:xfrm>
              <a:off x="3758800" y="9392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7"/>
                  </a:moveTo>
                  <a:cubicBezTo>
                    <a:pt x="262" y="1"/>
                    <a:pt x="0" y="96"/>
                    <a:pt x="95" y="156"/>
                  </a:cubicBezTo>
                  <a:cubicBezTo>
                    <a:pt x="155" y="168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5" name="Google Shape;19015;p9"/>
            <p:cNvSpPr/>
            <p:nvPr/>
          </p:nvSpPr>
          <p:spPr>
            <a:xfrm>
              <a:off x="2211575" y="934175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5" y="346"/>
                  </a:moveTo>
                  <a:cubicBezTo>
                    <a:pt x="465" y="191"/>
                    <a:pt x="572" y="84"/>
                    <a:pt x="691" y="0"/>
                  </a:cubicBezTo>
                  <a:lnTo>
                    <a:pt x="36" y="0"/>
                  </a:lnTo>
                  <a:cubicBezTo>
                    <a:pt x="48" y="191"/>
                    <a:pt x="0" y="405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6" name="Google Shape;19016;p9"/>
            <p:cNvSpPr/>
            <p:nvPr/>
          </p:nvSpPr>
          <p:spPr>
            <a:xfrm>
              <a:off x="4383875" y="9362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7" name="Google Shape;19017;p9"/>
            <p:cNvSpPr/>
            <p:nvPr/>
          </p:nvSpPr>
          <p:spPr>
            <a:xfrm>
              <a:off x="2668775" y="933275"/>
              <a:ext cx="11025" cy="8075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441" y="155"/>
                  </a:moveTo>
                  <a:cubicBezTo>
                    <a:pt x="441" y="36"/>
                    <a:pt x="48" y="1"/>
                    <a:pt x="0" y="155"/>
                  </a:cubicBezTo>
                  <a:cubicBezTo>
                    <a:pt x="239" y="144"/>
                    <a:pt x="346" y="322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8" name="Google Shape;19018;p9"/>
            <p:cNvSpPr/>
            <p:nvPr/>
          </p:nvSpPr>
          <p:spPr>
            <a:xfrm>
              <a:off x="2603575" y="9344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2" y="227"/>
                  </a:lnTo>
                  <a:lnTo>
                    <a:pt x="44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9" name="Google Shape;19019;p9"/>
            <p:cNvSpPr/>
            <p:nvPr/>
          </p:nvSpPr>
          <p:spPr>
            <a:xfrm>
              <a:off x="2233300" y="931500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679" y="346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1" y="250"/>
                    <a:pt x="203" y="357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0" name="Google Shape;19020;p9"/>
            <p:cNvSpPr/>
            <p:nvPr/>
          </p:nvSpPr>
          <p:spPr>
            <a:xfrm>
              <a:off x="1745150" y="9312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1" name="Google Shape;19021;p9"/>
            <p:cNvSpPr/>
            <p:nvPr/>
          </p:nvSpPr>
          <p:spPr>
            <a:xfrm>
              <a:off x="7201475" y="9288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2" name="Google Shape;19022;p9"/>
            <p:cNvSpPr/>
            <p:nvPr/>
          </p:nvSpPr>
          <p:spPr>
            <a:xfrm>
              <a:off x="4671700" y="925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3" name="Google Shape;19023;p9"/>
            <p:cNvSpPr/>
            <p:nvPr/>
          </p:nvSpPr>
          <p:spPr>
            <a:xfrm>
              <a:off x="2223475" y="9204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429" y="334"/>
                  </a:moveTo>
                  <a:cubicBezTo>
                    <a:pt x="429" y="215"/>
                    <a:pt x="608" y="203"/>
                    <a:pt x="656" y="120"/>
                  </a:cubicBezTo>
                  <a:cubicBezTo>
                    <a:pt x="429" y="120"/>
                    <a:pt x="406" y="25"/>
                    <a:pt x="227" y="1"/>
                  </a:cubicBezTo>
                  <a:cubicBezTo>
                    <a:pt x="227" y="120"/>
                    <a:pt x="48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4" name="Google Shape;19024;p9"/>
            <p:cNvSpPr/>
            <p:nvPr/>
          </p:nvSpPr>
          <p:spPr>
            <a:xfrm>
              <a:off x="1668650" y="913625"/>
              <a:ext cx="23250" cy="17300"/>
            </a:xfrm>
            <a:custGeom>
              <a:avLst/>
              <a:gdLst/>
              <a:ahLst/>
              <a:cxnLst/>
              <a:rect l="l" t="t" r="r" b="b"/>
              <a:pathLst>
                <a:path w="930" h="692" extrusionOk="0">
                  <a:moveTo>
                    <a:pt x="882" y="608"/>
                  </a:moveTo>
                  <a:cubicBezTo>
                    <a:pt x="929" y="287"/>
                    <a:pt x="917" y="1"/>
                    <a:pt x="227" y="49"/>
                  </a:cubicBezTo>
                  <a:cubicBezTo>
                    <a:pt x="227" y="215"/>
                    <a:pt x="120" y="299"/>
                    <a:pt x="0" y="394"/>
                  </a:cubicBezTo>
                  <a:cubicBezTo>
                    <a:pt x="441" y="370"/>
                    <a:pt x="286" y="691"/>
                    <a:pt x="882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5" name="Google Shape;19025;p9"/>
            <p:cNvSpPr/>
            <p:nvPr/>
          </p:nvSpPr>
          <p:spPr>
            <a:xfrm>
              <a:off x="7198800" y="922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6" name="Google Shape;19026;p9"/>
            <p:cNvSpPr/>
            <p:nvPr/>
          </p:nvSpPr>
          <p:spPr>
            <a:xfrm>
              <a:off x="7030325" y="922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3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7" name="Google Shape;19027;p9"/>
            <p:cNvSpPr/>
            <p:nvPr/>
          </p:nvSpPr>
          <p:spPr>
            <a:xfrm>
              <a:off x="4484175" y="919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1" y="120"/>
                  </a:moveTo>
                  <a:cubicBezTo>
                    <a:pt x="1" y="180"/>
                    <a:pt x="179" y="263"/>
                    <a:pt x="227" y="120"/>
                  </a:cubicBezTo>
                  <a:cubicBezTo>
                    <a:pt x="203" y="60"/>
                    <a:pt x="36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8" name="Google Shape;19028;p9"/>
            <p:cNvSpPr/>
            <p:nvPr/>
          </p:nvSpPr>
          <p:spPr>
            <a:xfrm>
              <a:off x="2772350" y="91035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01"/>
                  </a:moveTo>
                  <a:cubicBezTo>
                    <a:pt x="441" y="430"/>
                    <a:pt x="465" y="370"/>
                    <a:pt x="656" y="382"/>
                  </a:cubicBezTo>
                  <a:lnTo>
                    <a:pt x="656" y="168"/>
                  </a:lnTo>
                  <a:cubicBezTo>
                    <a:pt x="108" y="1"/>
                    <a:pt x="1" y="549"/>
                    <a:pt x="42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9" name="Google Shape;19029;p9"/>
            <p:cNvSpPr/>
            <p:nvPr/>
          </p:nvSpPr>
          <p:spPr>
            <a:xfrm>
              <a:off x="6603800" y="917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4"/>
                    <a:pt x="0" y="1"/>
                    <a:pt x="0" y="96"/>
                  </a:cubicBezTo>
                  <a:cubicBezTo>
                    <a:pt x="167" y="84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0" name="Google Shape;19030;p9"/>
            <p:cNvSpPr/>
            <p:nvPr/>
          </p:nvSpPr>
          <p:spPr>
            <a:xfrm>
              <a:off x="4576450" y="9115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1" name="Google Shape;19031;p9"/>
            <p:cNvSpPr/>
            <p:nvPr/>
          </p:nvSpPr>
          <p:spPr>
            <a:xfrm>
              <a:off x="1389150" y="908875"/>
              <a:ext cx="18775" cy="10750"/>
            </a:xfrm>
            <a:custGeom>
              <a:avLst/>
              <a:gdLst/>
              <a:ahLst/>
              <a:cxnLst/>
              <a:rect l="l" t="t" r="r" b="b"/>
              <a:pathLst>
                <a:path w="751" h="430" extrusionOk="0">
                  <a:moveTo>
                    <a:pt x="751" y="119"/>
                  </a:moveTo>
                  <a:cubicBezTo>
                    <a:pt x="453" y="119"/>
                    <a:pt x="274" y="60"/>
                    <a:pt x="96" y="0"/>
                  </a:cubicBezTo>
                  <a:cubicBezTo>
                    <a:pt x="0" y="358"/>
                    <a:pt x="691" y="429"/>
                    <a:pt x="75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2" name="Google Shape;19032;p9"/>
            <p:cNvSpPr/>
            <p:nvPr/>
          </p:nvSpPr>
          <p:spPr>
            <a:xfrm>
              <a:off x="3562925" y="910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3" name="Google Shape;19033;p9"/>
            <p:cNvSpPr/>
            <p:nvPr/>
          </p:nvSpPr>
          <p:spPr>
            <a:xfrm>
              <a:off x="1444525" y="893100"/>
              <a:ext cx="39600" cy="19075"/>
            </a:xfrm>
            <a:custGeom>
              <a:avLst/>
              <a:gdLst/>
              <a:ahLst/>
              <a:cxnLst/>
              <a:rect l="l" t="t" r="r" b="b"/>
              <a:pathLst>
                <a:path w="1584" h="763" extrusionOk="0">
                  <a:moveTo>
                    <a:pt x="71" y="643"/>
                  </a:moveTo>
                  <a:cubicBezTo>
                    <a:pt x="679" y="762"/>
                    <a:pt x="976" y="762"/>
                    <a:pt x="1584" y="643"/>
                  </a:cubicBezTo>
                  <a:cubicBezTo>
                    <a:pt x="1405" y="322"/>
                    <a:pt x="1250" y="0"/>
                    <a:pt x="274" y="84"/>
                  </a:cubicBezTo>
                  <a:cubicBezTo>
                    <a:pt x="95" y="215"/>
                    <a:pt x="0" y="381"/>
                    <a:pt x="71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4" name="Google Shape;19034;p9"/>
            <p:cNvSpPr/>
            <p:nvPr/>
          </p:nvSpPr>
          <p:spPr>
            <a:xfrm>
              <a:off x="1837425" y="8999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03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5" name="Google Shape;19035;p9"/>
            <p:cNvSpPr/>
            <p:nvPr/>
          </p:nvSpPr>
          <p:spPr>
            <a:xfrm>
              <a:off x="4082050" y="9005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67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6" name="Google Shape;19036;p9"/>
            <p:cNvSpPr/>
            <p:nvPr/>
          </p:nvSpPr>
          <p:spPr>
            <a:xfrm>
              <a:off x="1913325" y="8972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31"/>
                  </a:moveTo>
                  <a:cubicBezTo>
                    <a:pt x="215" y="71"/>
                    <a:pt x="36" y="0"/>
                    <a:pt x="0" y="131"/>
                  </a:cubicBezTo>
                  <a:cubicBezTo>
                    <a:pt x="12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7" name="Google Shape;19037;p9"/>
            <p:cNvSpPr/>
            <p:nvPr/>
          </p:nvSpPr>
          <p:spPr>
            <a:xfrm>
              <a:off x="1590375" y="89995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95" y="131"/>
                  </a:moveTo>
                  <a:cubicBezTo>
                    <a:pt x="155" y="155"/>
                    <a:pt x="429" y="72"/>
                    <a:pt x="322" y="12"/>
                  </a:cubicBezTo>
                  <a:cubicBezTo>
                    <a:pt x="250" y="0"/>
                    <a:pt x="0" y="84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8" name="Google Shape;19038;p9"/>
            <p:cNvSpPr/>
            <p:nvPr/>
          </p:nvSpPr>
          <p:spPr>
            <a:xfrm>
              <a:off x="4211825" y="8922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15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9" name="Google Shape;19039;p9"/>
            <p:cNvSpPr/>
            <p:nvPr/>
          </p:nvSpPr>
          <p:spPr>
            <a:xfrm>
              <a:off x="3381075" y="8945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50" y="37"/>
                    <a:pt x="0" y="25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0" name="Google Shape;19040;p9"/>
            <p:cNvSpPr/>
            <p:nvPr/>
          </p:nvSpPr>
          <p:spPr>
            <a:xfrm>
              <a:off x="1992200" y="8942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8"/>
                    <a:pt x="441" y="72"/>
                    <a:pt x="334" y="13"/>
                  </a:cubicBezTo>
                  <a:cubicBezTo>
                    <a:pt x="262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1" name="Google Shape;19041;p9"/>
            <p:cNvSpPr/>
            <p:nvPr/>
          </p:nvSpPr>
          <p:spPr>
            <a:xfrm>
              <a:off x="6978825" y="8922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68" y="84"/>
                    <a:pt x="418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2" name="Google Shape;19042;p9"/>
            <p:cNvSpPr/>
            <p:nvPr/>
          </p:nvSpPr>
          <p:spPr>
            <a:xfrm>
              <a:off x="4614550" y="882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1"/>
                    <a:pt x="1" y="143"/>
                  </a:cubicBezTo>
                  <a:cubicBezTo>
                    <a:pt x="1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3" name="Google Shape;19043;p9"/>
            <p:cNvSpPr/>
            <p:nvPr/>
          </p:nvSpPr>
          <p:spPr>
            <a:xfrm>
              <a:off x="1880875" y="8838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72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4" name="Google Shape;19044;p9"/>
            <p:cNvSpPr/>
            <p:nvPr/>
          </p:nvSpPr>
          <p:spPr>
            <a:xfrm>
              <a:off x="1424275" y="8806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5" name="Google Shape;19045;p9"/>
            <p:cNvSpPr/>
            <p:nvPr/>
          </p:nvSpPr>
          <p:spPr>
            <a:xfrm>
              <a:off x="3682300" y="8803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6" name="Google Shape;19046;p9"/>
            <p:cNvSpPr/>
            <p:nvPr/>
          </p:nvSpPr>
          <p:spPr>
            <a:xfrm>
              <a:off x="2207100" y="871375"/>
              <a:ext cx="16100" cy="16675"/>
            </a:xfrm>
            <a:custGeom>
              <a:avLst/>
              <a:gdLst/>
              <a:ahLst/>
              <a:cxnLst/>
              <a:rect l="l" t="t" r="r" b="b"/>
              <a:pathLst>
                <a:path w="644" h="667" extrusionOk="0">
                  <a:moveTo>
                    <a:pt x="644" y="155"/>
                  </a:moveTo>
                  <a:cubicBezTo>
                    <a:pt x="1" y="0"/>
                    <a:pt x="1" y="667"/>
                    <a:pt x="644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7" name="Google Shape;19047;p9"/>
            <p:cNvSpPr/>
            <p:nvPr/>
          </p:nvSpPr>
          <p:spPr>
            <a:xfrm>
              <a:off x="5454250" y="877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31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8" name="Google Shape;19048;p9"/>
            <p:cNvSpPr/>
            <p:nvPr/>
          </p:nvSpPr>
          <p:spPr>
            <a:xfrm>
              <a:off x="5177125" y="877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31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9" name="Google Shape;19049;p9"/>
            <p:cNvSpPr/>
            <p:nvPr/>
          </p:nvSpPr>
          <p:spPr>
            <a:xfrm>
              <a:off x="2035650" y="869275"/>
              <a:ext cx="20575" cy="8675"/>
            </a:xfrm>
            <a:custGeom>
              <a:avLst/>
              <a:gdLst/>
              <a:ahLst/>
              <a:cxnLst/>
              <a:rect l="l" t="t" r="r" b="b"/>
              <a:pathLst>
                <a:path w="823" h="347" extrusionOk="0">
                  <a:moveTo>
                    <a:pt x="120" y="346"/>
                  </a:moveTo>
                  <a:lnTo>
                    <a:pt x="775" y="346"/>
                  </a:lnTo>
                  <a:cubicBezTo>
                    <a:pt x="739" y="215"/>
                    <a:pt x="822" y="25"/>
                    <a:pt x="549" y="1"/>
                  </a:cubicBezTo>
                  <a:cubicBezTo>
                    <a:pt x="537" y="203"/>
                    <a:pt x="1" y="108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0" name="Google Shape;19050;p9"/>
            <p:cNvSpPr/>
            <p:nvPr/>
          </p:nvSpPr>
          <p:spPr>
            <a:xfrm>
              <a:off x="2350575" y="8716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3"/>
                    <a:pt x="132" y="143"/>
                  </a:cubicBezTo>
                  <a:cubicBezTo>
                    <a:pt x="191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1" name="Google Shape;19051;p9"/>
            <p:cNvSpPr/>
            <p:nvPr/>
          </p:nvSpPr>
          <p:spPr>
            <a:xfrm>
              <a:off x="3650750" y="860350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941" y="477"/>
                  </a:moveTo>
                  <a:lnTo>
                    <a:pt x="941" y="36"/>
                  </a:lnTo>
                  <a:cubicBezTo>
                    <a:pt x="524" y="1"/>
                    <a:pt x="465" y="155"/>
                    <a:pt x="72" y="155"/>
                  </a:cubicBezTo>
                  <a:cubicBezTo>
                    <a:pt x="0" y="441"/>
                    <a:pt x="369" y="513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2" name="Google Shape;19052;p9"/>
            <p:cNvSpPr/>
            <p:nvPr/>
          </p:nvSpPr>
          <p:spPr>
            <a:xfrm>
              <a:off x="1359075" y="862725"/>
              <a:ext cx="21775" cy="11950"/>
            </a:xfrm>
            <a:custGeom>
              <a:avLst/>
              <a:gdLst/>
              <a:ahLst/>
              <a:cxnLst/>
              <a:rect l="l" t="t" r="r" b="b"/>
              <a:pathLst>
                <a:path w="871" h="478" extrusionOk="0">
                  <a:moveTo>
                    <a:pt x="870" y="382"/>
                  </a:moveTo>
                  <a:lnTo>
                    <a:pt x="870" y="49"/>
                  </a:lnTo>
                  <a:cubicBezTo>
                    <a:pt x="537" y="60"/>
                    <a:pt x="60" y="1"/>
                    <a:pt x="1" y="168"/>
                  </a:cubicBezTo>
                  <a:cubicBezTo>
                    <a:pt x="441" y="168"/>
                    <a:pt x="275" y="477"/>
                    <a:pt x="87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3" name="Google Shape;19053;p9"/>
            <p:cNvSpPr/>
            <p:nvPr/>
          </p:nvSpPr>
          <p:spPr>
            <a:xfrm>
              <a:off x="1707050" y="852325"/>
              <a:ext cx="32775" cy="16975"/>
            </a:xfrm>
            <a:custGeom>
              <a:avLst/>
              <a:gdLst/>
              <a:ahLst/>
              <a:cxnLst/>
              <a:rect l="l" t="t" r="r" b="b"/>
              <a:pathLst>
                <a:path w="1311" h="679" extrusionOk="0">
                  <a:moveTo>
                    <a:pt x="0" y="238"/>
                  </a:moveTo>
                  <a:cubicBezTo>
                    <a:pt x="238" y="488"/>
                    <a:pt x="596" y="679"/>
                    <a:pt x="1310" y="679"/>
                  </a:cubicBezTo>
                  <a:lnTo>
                    <a:pt x="1310" y="119"/>
                  </a:lnTo>
                  <a:cubicBezTo>
                    <a:pt x="929" y="191"/>
                    <a:pt x="12" y="0"/>
                    <a:pt x="0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4" name="Google Shape;19054;p9"/>
            <p:cNvSpPr/>
            <p:nvPr/>
          </p:nvSpPr>
          <p:spPr>
            <a:xfrm>
              <a:off x="919150" y="852625"/>
              <a:ext cx="36050" cy="17575"/>
            </a:xfrm>
            <a:custGeom>
              <a:avLst/>
              <a:gdLst/>
              <a:ahLst/>
              <a:cxnLst/>
              <a:rect l="l" t="t" r="r" b="b"/>
              <a:pathLst>
                <a:path w="1442" h="703" extrusionOk="0">
                  <a:moveTo>
                    <a:pt x="1084" y="0"/>
                  </a:moveTo>
                  <a:cubicBezTo>
                    <a:pt x="393" y="12"/>
                    <a:pt x="36" y="214"/>
                    <a:pt x="1" y="572"/>
                  </a:cubicBezTo>
                  <a:cubicBezTo>
                    <a:pt x="417" y="536"/>
                    <a:pt x="477" y="703"/>
                    <a:pt x="870" y="691"/>
                  </a:cubicBezTo>
                  <a:cubicBezTo>
                    <a:pt x="1013" y="441"/>
                    <a:pt x="1441" y="179"/>
                    <a:pt x="108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5" name="Google Shape;19055;p9"/>
            <p:cNvSpPr/>
            <p:nvPr/>
          </p:nvSpPr>
          <p:spPr>
            <a:xfrm>
              <a:off x="4674375" y="858275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29" y="346"/>
                  </a:moveTo>
                  <a:cubicBezTo>
                    <a:pt x="406" y="203"/>
                    <a:pt x="477" y="24"/>
                    <a:pt x="227" y="0"/>
                  </a:cubicBezTo>
                  <a:cubicBezTo>
                    <a:pt x="203" y="72"/>
                    <a:pt x="191" y="131"/>
                    <a:pt x="1" y="119"/>
                  </a:cubicBezTo>
                  <a:cubicBezTo>
                    <a:pt x="25" y="250"/>
                    <a:pt x="60" y="381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6" name="Google Shape;19056;p9"/>
            <p:cNvSpPr/>
            <p:nvPr/>
          </p:nvSpPr>
          <p:spPr>
            <a:xfrm>
              <a:off x="2199075" y="8633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67"/>
                    <a:pt x="429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7" name="Google Shape;19057;p9"/>
            <p:cNvSpPr/>
            <p:nvPr/>
          </p:nvSpPr>
          <p:spPr>
            <a:xfrm>
              <a:off x="3494775" y="8579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8" name="Google Shape;19058;p9"/>
            <p:cNvSpPr/>
            <p:nvPr/>
          </p:nvSpPr>
          <p:spPr>
            <a:xfrm>
              <a:off x="2030300" y="8573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9" name="Google Shape;19059;p9"/>
            <p:cNvSpPr/>
            <p:nvPr/>
          </p:nvSpPr>
          <p:spPr>
            <a:xfrm>
              <a:off x="3168825" y="8556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0" name="Google Shape;19060;p9"/>
            <p:cNvSpPr/>
            <p:nvPr/>
          </p:nvSpPr>
          <p:spPr>
            <a:xfrm>
              <a:off x="3796600" y="852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1" name="Google Shape;19061;p9"/>
            <p:cNvSpPr/>
            <p:nvPr/>
          </p:nvSpPr>
          <p:spPr>
            <a:xfrm>
              <a:off x="2937850" y="8520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2" name="Google Shape;19062;p9"/>
            <p:cNvSpPr/>
            <p:nvPr/>
          </p:nvSpPr>
          <p:spPr>
            <a:xfrm>
              <a:off x="5834350" y="8463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3" name="Google Shape;19063;p9"/>
            <p:cNvSpPr/>
            <p:nvPr/>
          </p:nvSpPr>
          <p:spPr>
            <a:xfrm>
              <a:off x="2182400" y="8463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4" name="Google Shape;19064;p9"/>
            <p:cNvSpPr/>
            <p:nvPr/>
          </p:nvSpPr>
          <p:spPr>
            <a:xfrm>
              <a:off x="4695825" y="8413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5" name="Google Shape;19065;p9"/>
            <p:cNvSpPr/>
            <p:nvPr/>
          </p:nvSpPr>
          <p:spPr>
            <a:xfrm>
              <a:off x="3785575" y="830300"/>
              <a:ext cx="20875" cy="12525"/>
            </a:xfrm>
            <a:custGeom>
              <a:avLst/>
              <a:gdLst/>
              <a:ahLst/>
              <a:cxnLst/>
              <a:rect l="l" t="t" r="r" b="b"/>
              <a:pathLst>
                <a:path w="835" h="501" extrusionOk="0">
                  <a:moveTo>
                    <a:pt x="334" y="0"/>
                  </a:moveTo>
                  <a:cubicBezTo>
                    <a:pt x="1" y="167"/>
                    <a:pt x="96" y="500"/>
                    <a:pt x="775" y="441"/>
                  </a:cubicBezTo>
                  <a:cubicBezTo>
                    <a:pt x="834" y="191"/>
                    <a:pt x="715" y="24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6" name="Google Shape;19066;p9"/>
            <p:cNvSpPr/>
            <p:nvPr/>
          </p:nvSpPr>
          <p:spPr>
            <a:xfrm>
              <a:off x="2888750" y="8377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96"/>
                    <a:pt x="345" y="25"/>
                  </a:cubicBezTo>
                  <a:cubicBezTo>
                    <a:pt x="286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7" name="Google Shape;19067;p9"/>
            <p:cNvSpPr/>
            <p:nvPr/>
          </p:nvSpPr>
          <p:spPr>
            <a:xfrm>
              <a:off x="6435625" y="819575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1" y="751"/>
                  </a:moveTo>
                  <a:cubicBezTo>
                    <a:pt x="572" y="429"/>
                    <a:pt x="1119" y="417"/>
                    <a:pt x="1060" y="84"/>
                  </a:cubicBezTo>
                  <a:cubicBezTo>
                    <a:pt x="0" y="1"/>
                    <a:pt x="95" y="786"/>
                    <a:pt x="631" y="7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8" name="Google Shape;19068;p9"/>
            <p:cNvSpPr/>
            <p:nvPr/>
          </p:nvSpPr>
          <p:spPr>
            <a:xfrm>
              <a:off x="2356225" y="8350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32"/>
                  </a:moveTo>
                  <a:cubicBezTo>
                    <a:pt x="168" y="167"/>
                    <a:pt x="441" y="72"/>
                    <a:pt x="334" y="13"/>
                  </a:cubicBezTo>
                  <a:cubicBezTo>
                    <a:pt x="275" y="1"/>
                    <a:pt x="1" y="96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9" name="Google Shape;19069;p9"/>
            <p:cNvSpPr/>
            <p:nvPr/>
          </p:nvSpPr>
          <p:spPr>
            <a:xfrm>
              <a:off x="1720450" y="835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0" name="Google Shape;19070;p9"/>
            <p:cNvSpPr/>
            <p:nvPr/>
          </p:nvSpPr>
          <p:spPr>
            <a:xfrm>
              <a:off x="4127300" y="818675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786" y="691"/>
                  </a:moveTo>
                  <a:cubicBezTo>
                    <a:pt x="976" y="549"/>
                    <a:pt x="1072" y="394"/>
                    <a:pt x="1012" y="120"/>
                  </a:cubicBezTo>
                  <a:cubicBezTo>
                    <a:pt x="714" y="120"/>
                    <a:pt x="536" y="60"/>
                    <a:pt x="357" y="1"/>
                  </a:cubicBezTo>
                  <a:cubicBezTo>
                    <a:pt x="0" y="191"/>
                    <a:pt x="95" y="715"/>
                    <a:pt x="786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1" name="Google Shape;19071;p9"/>
            <p:cNvSpPr/>
            <p:nvPr/>
          </p:nvSpPr>
          <p:spPr>
            <a:xfrm>
              <a:off x="2386900" y="823150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19" y="512"/>
                  </a:moveTo>
                  <a:lnTo>
                    <a:pt x="619" y="167"/>
                  </a:lnTo>
                  <a:cubicBezTo>
                    <a:pt x="0" y="0"/>
                    <a:pt x="0" y="667"/>
                    <a:pt x="61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2" name="Google Shape;19072;p9"/>
            <p:cNvSpPr/>
            <p:nvPr/>
          </p:nvSpPr>
          <p:spPr>
            <a:xfrm>
              <a:off x="5389050" y="829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3" name="Google Shape;19073;p9"/>
            <p:cNvSpPr/>
            <p:nvPr/>
          </p:nvSpPr>
          <p:spPr>
            <a:xfrm>
              <a:off x="2320225" y="824350"/>
              <a:ext cx="17275" cy="9250"/>
            </a:xfrm>
            <a:custGeom>
              <a:avLst/>
              <a:gdLst/>
              <a:ahLst/>
              <a:cxnLst/>
              <a:rect l="l" t="t" r="r" b="b"/>
              <a:pathLst>
                <a:path w="691" h="370" extrusionOk="0">
                  <a:moveTo>
                    <a:pt x="691" y="345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50"/>
                    <a:pt x="215" y="369"/>
                    <a:pt x="69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4" name="Google Shape;19074;p9"/>
            <p:cNvSpPr/>
            <p:nvPr/>
          </p:nvSpPr>
          <p:spPr>
            <a:xfrm>
              <a:off x="1690075" y="821650"/>
              <a:ext cx="11350" cy="9850"/>
            </a:xfrm>
            <a:custGeom>
              <a:avLst/>
              <a:gdLst/>
              <a:ahLst/>
              <a:cxnLst/>
              <a:rect l="l" t="t" r="r" b="b"/>
              <a:pathLst>
                <a:path w="454" h="394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1" y="120"/>
                    <a:pt x="203" y="37"/>
                    <a:pt x="25" y="1"/>
                  </a:cubicBezTo>
                  <a:cubicBezTo>
                    <a:pt x="36" y="179"/>
                    <a:pt x="1" y="394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5" name="Google Shape;19075;p9"/>
            <p:cNvSpPr/>
            <p:nvPr/>
          </p:nvSpPr>
          <p:spPr>
            <a:xfrm>
              <a:off x="1505825" y="8273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83"/>
                    <a:pt x="429" y="119"/>
                    <a:pt x="429" y="0"/>
                  </a:cubicBezTo>
                  <a:cubicBezTo>
                    <a:pt x="263" y="24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6" name="Google Shape;19076;p9"/>
            <p:cNvSpPr/>
            <p:nvPr/>
          </p:nvSpPr>
          <p:spPr>
            <a:xfrm>
              <a:off x="6858875" y="8213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7" name="Google Shape;19077;p9"/>
            <p:cNvSpPr/>
            <p:nvPr/>
          </p:nvSpPr>
          <p:spPr>
            <a:xfrm>
              <a:off x="6122775" y="824050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55"/>
                    <a:pt x="429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8" name="Google Shape;19078;p9"/>
            <p:cNvSpPr/>
            <p:nvPr/>
          </p:nvSpPr>
          <p:spPr>
            <a:xfrm>
              <a:off x="2049350" y="821650"/>
              <a:ext cx="16400" cy="5700"/>
            </a:xfrm>
            <a:custGeom>
              <a:avLst/>
              <a:gdLst/>
              <a:ahLst/>
              <a:cxnLst/>
              <a:rect l="l" t="t" r="r" b="b"/>
              <a:pathLst>
                <a:path w="656" h="228" extrusionOk="0">
                  <a:moveTo>
                    <a:pt x="1" y="227"/>
                  </a:moveTo>
                  <a:cubicBezTo>
                    <a:pt x="370" y="227"/>
                    <a:pt x="572" y="132"/>
                    <a:pt x="655" y="1"/>
                  </a:cubicBezTo>
                  <a:cubicBezTo>
                    <a:pt x="286" y="1"/>
                    <a:pt x="96" y="96"/>
                    <a:pt x="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9" name="Google Shape;19079;p9"/>
            <p:cNvSpPr/>
            <p:nvPr/>
          </p:nvSpPr>
          <p:spPr>
            <a:xfrm>
              <a:off x="2337475" y="816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20"/>
                  </a:moveTo>
                  <a:cubicBezTo>
                    <a:pt x="429" y="120"/>
                    <a:pt x="394" y="36"/>
                    <a:pt x="215" y="1"/>
                  </a:cubicBezTo>
                  <a:cubicBezTo>
                    <a:pt x="215" y="120"/>
                    <a:pt x="37" y="144"/>
                    <a:pt x="1" y="227"/>
                  </a:cubicBezTo>
                  <a:cubicBezTo>
                    <a:pt x="215" y="227"/>
                    <a:pt x="251" y="322"/>
                    <a:pt x="429" y="346"/>
                  </a:cubicBezTo>
                  <a:cubicBezTo>
                    <a:pt x="429" y="227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0" name="Google Shape;19080;p9"/>
            <p:cNvSpPr/>
            <p:nvPr/>
          </p:nvSpPr>
          <p:spPr>
            <a:xfrm>
              <a:off x="5082175" y="808275"/>
              <a:ext cx="21150" cy="16100"/>
            </a:xfrm>
            <a:custGeom>
              <a:avLst/>
              <a:gdLst/>
              <a:ahLst/>
              <a:cxnLst/>
              <a:rect l="l" t="t" r="r" b="b"/>
              <a:pathLst>
                <a:path w="846" h="644" extrusionOk="0">
                  <a:moveTo>
                    <a:pt x="0" y="95"/>
                  </a:moveTo>
                  <a:lnTo>
                    <a:pt x="0" y="536"/>
                  </a:lnTo>
                  <a:cubicBezTo>
                    <a:pt x="846" y="643"/>
                    <a:pt x="846" y="0"/>
                    <a:pt x="0" y="9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1" name="Google Shape;19081;p9"/>
            <p:cNvSpPr/>
            <p:nvPr/>
          </p:nvSpPr>
          <p:spPr>
            <a:xfrm>
              <a:off x="4585375" y="805000"/>
              <a:ext cx="27725" cy="16675"/>
            </a:xfrm>
            <a:custGeom>
              <a:avLst/>
              <a:gdLst/>
              <a:ahLst/>
              <a:cxnLst/>
              <a:rect l="l" t="t" r="r" b="b"/>
              <a:pathLst>
                <a:path w="1109" h="667" extrusionOk="0">
                  <a:moveTo>
                    <a:pt x="953" y="0"/>
                  </a:moveTo>
                  <a:lnTo>
                    <a:pt x="96" y="0"/>
                  </a:lnTo>
                  <a:cubicBezTo>
                    <a:pt x="1" y="381"/>
                    <a:pt x="465" y="476"/>
                    <a:pt x="751" y="667"/>
                  </a:cubicBezTo>
                  <a:cubicBezTo>
                    <a:pt x="727" y="405"/>
                    <a:pt x="1108" y="345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2" name="Google Shape;19082;p9"/>
            <p:cNvSpPr/>
            <p:nvPr/>
          </p:nvSpPr>
          <p:spPr>
            <a:xfrm>
              <a:off x="2535725" y="812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56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3" name="Google Shape;19083;p9"/>
            <p:cNvSpPr/>
            <p:nvPr/>
          </p:nvSpPr>
          <p:spPr>
            <a:xfrm>
              <a:off x="6234100" y="805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1" y="0"/>
                  </a:lnTo>
                  <a:lnTo>
                    <a:pt x="1" y="345"/>
                  </a:lnTo>
                  <a:lnTo>
                    <a:pt x="65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4" name="Google Shape;19084;p9"/>
            <p:cNvSpPr/>
            <p:nvPr/>
          </p:nvSpPr>
          <p:spPr>
            <a:xfrm>
              <a:off x="6771975" y="8041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3"/>
                  </a:moveTo>
                  <a:cubicBezTo>
                    <a:pt x="226" y="84"/>
                    <a:pt x="48" y="0"/>
                    <a:pt x="0" y="143"/>
                  </a:cubicBezTo>
                  <a:cubicBezTo>
                    <a:pt x="0" y="215"/>
                    <a:pt x="179" y="274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5" name="Google Shape;19085;p9"/>
            <p:cNvSpPr/>
            <p:nvPr/>
          </p:nvSpPr>
          <p:spPr>
            <a:xfrm>
              <a:off x="4253200" y="8011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2" y="0"/>
                    <a:pt x="0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6" name="Google Shape;19086;p9"/>
            <p:cNvSpPr/>
            <p:nvPr/>
          </p:nvSpPr>
          <p:spPr>
            <a:xfrm>
              <a:off x="1297475" y="778200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27"/>
                  </a:moveTo>
                  <a:cubicBezTo>
                    <a:pt x="655" y="858"/>
                    <a:pt x="369" y="1144"/>
                    <a:pt x="941" y="1072"/>
                  </a:cubicBezTo>
                  <a:cubicBezTo>
                    <a:pt x="1632" y="786"/>
                    <a:pt x="715" y="1"/>
                    <a:pt x="72" y="405"/>
                  </a:cubicBezTo>
                  <a:cubicBezTo>
                    <a:pt x="0" y="608"/>
                    <a:pt x="381" y="608"/>
                    <a:pt x="500" y="7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7" name="Google Shape;19087;p9"/>
            <p:cNvSpPr/>
            <p:nvPr/>
          </p:nvSpPr>
          <p:spPr>
            <a:xfrm>
              <a:off x="5771850" y="796350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8" name="Google Shape;19088;p9"/>
            <p:cNvSpPr/>
            <p:nvPr/>
          </p:nvSpPr>
          <p:spPr>
            <a:xfrm>
              <a:off x="2546150" y="793375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46"/>
                  </a:moveTo>
                  <a:cubicBezTo>
                    <a:pt x="941" y="48"/>
                    <a:pt x="345" y="120"/>
                    <a:pt x="131" y="1"/>
                  </a:cubicBezTo>
                  <a:cubicBezTo>
                    <a:pt x="0" y="298"/>
                    <a:pt x="202" y="418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9" name="Google Shape;19089;p9"/>
            <p:cNvSpPr/>
            <p:nvPr/>
          </p:nvSpPr>
          <p:spPr>
            <a:xfrm>
              <a:off x="1513875" y="798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55"/>
                  </a:moveTo>
                  <a:cubicBezTo>
                    <a:pt x="167" y="179"/>
                    <a:pt x="441" y="96"/>
                    <a:pt x="334" y="36"/>
                  </a:cubicBezTo>
                  <a:cubicBezTo>
                    <a:pt x="274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0" name="Google Shape;19090;p9"/>
            <p:cNvSpPr/>
            <p:nvPr/>
          </p:nvSpPr>
          <p:spPr>
            <a:xfrm>
              <a:off x="2467850" y="7930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67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1" name="Google Shape;19091;p9"/>
            <p:cNvSpPr/>
            <p:nvPr/>
          </p:nvSpPr>
          <p:spPr>
            <a:xfrm>
              <a:off x="1035825" y="7957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2" name="Google Shape;19092;p9"/>
            <p:cNvSpPr/>
            <p:nvPr/>
          </p:nvSpPr>
          <p:spPr>
            <a:xfrm>
              <a:off x="763775" y="7957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43"/>
                  </a:moveTo>
                  <a:cubicBezTo>
                    <a:pt x="179" y="179"/>
                    <a:pt x="453" y="83"/>
                    <a:pt x="346" y="24"/>
                  </a:cubicBezTo>
                  <a:cubicBezTo>
                    <a:pt x="274" y="0"/>
                    <a:pt x="0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3" name="Google Shape;19093;p9"/>
            <p:cNvSpPr/>
            <p:nvPr/>
          </p:nvSpPr>
          <p:spPr>
            <a:xfrm>
              <a:off x="631025" y="787125"/>
              <a:ext cx="22350" cy="11950"/>
            </a:xfrm>
            <a:custGeom>
              <a:avLst/>
              <a:gdLst/>
              <a:ahLst/>
              <a:cxnLst/>
              <a:rect l="l" t="t" r="r" b="b"/>
              <a:pathLst>
                <a:path w="894" h="478" extrusionOk="0">
                  <a:moveTo>
                    <a:pt x="869" y="25"/>
                  </a:moveTo>
                  <a:cubicBezTo>
                    <a:pt x="369" y="1"/>
                    <a:pt x="48" y="60"/>
                    <a:pt x="0" y="251"/>
                  </a:cubicBezTo>
                  <a:cubicBezTo>
                    <a:pt x="310" y="287"/>
                    <a:pt x="369" y="429"/>
                    <a:pt x="655" y="477"/>
                  </a:cubicBezTo>
                  <a:cubicBezTo>
                    <a:pt x="596" y="263"/>
                    <a:pt x="893" y="239"/>
                    <a:pt x="869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4" name="Google Shape;19094;p9"/>
            <p:cNvSpPr/>
            <p:nvPr/>
          </p:nvSpPr>
          <p:spPr>
            <a:xfrm>
              <a:off x="1891600" y="785950"/>
              <a:ext cx="30675" cy="12825"/>
            </a:xfrm>
            <a:custGeom>
              <a:avLst/>
              <a:gdLst/>
              <a:ahLst/>
              <a:cxnLst/>
              <a:rect l="l" t="t" r="r" b="b"/>
              <a:pathLst>
                <a:path w="1227" h="513" extrusionOk="0">
                  <a:moveTo>
                    <a:pt x="1084" y="417"/>
                  </a:moveTo>
                  <a:cubicBezTo>
                    <a:pt x="1227" y="155"/>
                    <a:pt x="48" y="0"/>
                    <a:pt x="0" y="191"/>
                  </a:cubicBezTo>
                  <a:cubicBezTo>
                    <a:pt x="417" y="238"/>
                    <a:pt x="405" y="512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5" name="Google Shape;19095;p9"/>
            <p:cNvSpPr/>
            <p:nvPr/>
          </p:nvSpPr>
          <p:spPr>
            <a:xfrm>
              <a:off x="7082125" y="7907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55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6" name="Google Shape;19096;p9"/>
            <p:cNvSpPr/>
            <p:nvPr/>
          </p:nvSpPr>
          <p:spPr>
            <a:xfrm>
              <a:off x="412550" y="787725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215"/>
                    <a:pt x="238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7" name="Google Shape;19097;p9"/>
            <p:cNvSpPr/>
            <p:nvPr/>
          </p:nvSpPr>
          <p:spPr>
            <a:xfrm>
              <a:off x="4652650" y="7820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8" name="Google Shape;19098;p9"/>
            <p:cNvSpPr/>
            <p:nvPr/>
          </p:nvSpPr>
          <p:spPr>
            <a:xfrm>
              <a:off x="3962675" y="78237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30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30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9" name="Google Shape;19099;p9"/>
            <p:cNvSpPr/>
            <p:nvPr/>
          </p:nvSpPr>
          <p:spPr>
            <a:xfrm>
              <a:off x="2165725" y="768375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60"/>
                  </a:moveTo>
                  <a:cubicBezTo>
                    <a:pt x="1287" y="1"/>
                    <a:pt x="1" y="263"/>
                    <a:pt x="120" y="656"/>
                  </a:cubicBezTo>
                  <a:cubicBezTo>
                    <a:pt x="739" y="763"/>
                    <a:pt x="691" y="513"/>
                    <a:pt x="121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0" name="Google Shape;19100;p9"/>
            <p:cNvSpPr/>
            <p:nvPr/>
          </p:nvSpPr>
          <p:spPr>
            <a:xfrm>
              <a:off x="318475" y="781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32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1" name="Google Shape;19101;p9"/>
            <p:cNvSpPr/>
            <p:nvPr/>
          </p:nvSpPr>
          <p:spPr>
            <a:xfrm>
              <a:off x="6293925" y="776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2" name="Google Shape;19102;p9"/>
            <p:cNvSpPr/>
            <p:nvPr/>
          </p:nvSpPr>
          <p:spPr>
            <a:xfrm>
              <a:off x="4366900" y="7788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79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3" name="Google Shape;19103;p9"/>
            <p:cNvSpPr/>
            <p:nvPr/>
          </p:nvSpPr>
          <p:spPr>
            <a:xfrm>
              <a:off x="3910600" y="768075"/>
              <a:ext cx="22350" cy="14325"/>
            </a:xfrm>
            <a:custGeom>
              <a:avLst/>
              <a:gdLst/>
              <a:ahLst/>
              <a:cxnLst/>
              <a:rect l="l" t="t" r="r" b="b"/>
              <a:pathLst>
                <a:path w="894" h="573" extrusionOk="0">
                  <a:moveTo>
                    <a:pt x="548" y="572"/>
                  </a:moveTo>
                  <a:cubicBezTo>
                    <a:pt x="846" y="417"/>
                    <a:pt x="893" y="13"/>
                    <a:pt x="322" y="1"/>
                  </a:cubicBezTo>
                  <a:cubicBezTo>
                    <a:pt x="36" y="156"/>
                    <a:pt x="0" y="560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4" name="Google Shape;19104;p9"/>
            <p:cNvSpPr/>
            <p:nvPr/>
          </p:nvSpPr>
          <p:spPr>
            <a:xfrm>
              <a:off x="5937925" y="767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4"/>
                  </a:moveTo>
                  <a:cubicBezTo>
                    <a:pt x="167" y="180"/>
                    <a:pt x="429" y="84"/>
                    <a:pt x="322" y="25"/>
                  </a:cubicBezTo>
                  <a:cubicBezTo>
                    <a:pt x="263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5" name="Google Shape;19105;p9"/>
            <p:cNvSpPr/>
            <p:nvPr/>
          </p:nvSpPr>
          <p:spPr>
            <a:xfrm>
              <a:off x="2897375" y="762425"/>
              <a:ext cx="26800" cy="9550"/>
            </a:xfrm>
            <a:custGeom>
              <a:avLst/>
              <a:gdLst/>
              <a:ahLst/>
              <a:cxnLst/>
              <a:rect l="l" t="t" r="r" b="b"/>
              <a:pathLst>
                <a:path w="1072" h="382" extrusionOk="0">
                  <a:moveTo>
                    <a:pt x="203" y="346"/>
                  </a:moveTo>
                  <a:cubicBezTo>
                    <a:pt x="703" y="382"/>
                    <a:pt x="1024" y="322"/>
                    <a:pt x="1072" y="120"/>
                  </a:cubicBezTo>
                  <a:cubicBezTo>
                    <a:pt x="703" y="143"/>
                    <a:pt x="0" y="1"/>
                    <a:pt x="20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6" name="Google Shape;19106;p9"/>
            <p:cNvSpPr/>
            <p:nvPr/>
          </p:nvSpPr>
          <p:spPr>
            <a:xfrm>
              <a:off x="2160675" y="7674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7" name="Google Shape;19107;p9"/>
            <p:cNvSpPr/>
            <p:nvPr/>
          </p:nvSpPr>
          <p:spPr>
            <a:xfrm>
              <a:off x="1674300" y="7651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" y="120"/>
                  </a:moveTo>
                  <a:cubicBezTo>
                    <a:pt x="1" y="179"/>
                    <a:pt x="179" y="239"/>
                    <a:pt x="215" y="120"/>
                  </a:cubicBezTo>
                  <a:cubicBezTo>
                    <a:pt x="227" y="60"/>
                    <a:pt x="48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8" name="Google Shape;19108;p9"/>
            <p:cNvSpPr/>
            <p:nvPr/>
          </p:nvSpPr>
          <p:spPr>
            <a:xfrm>
              <a:off x="5334875" y="7648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67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9" name="Google Shape;19109;p9"/>
            <p:cNvSpPr/>
            <p:nvPr/>
          </p:nvSpPr>
          <p:spPr>
            <a:xfrm>
              <a:off x="4874400" y="757950"/>
              <a:ext cx="7175" cy="11950"/>
            </a:xfrm>
            <a:custGeom>
              <a:avLst/>
              <a:gdLst/>
              <a:ahLst/>
              <a:cxnLst/>
              <a:rect l="l" t="t" r="r" b="b"/>
              <a:pathLst>
                <a:path w="287" h="478" extrusionOk="0">
                  <a:moveTo>
                    <a:pt x="263" y="299"/>
                  </a:moveTo>
                  <a:cubicBezTo>
                    <a:pt x="287" y="180"/>
                    <a:pt x="96" y="1"/>
                    <a:pt x="36" y="180"/>
                  </a:cubicBezTo>
                  <a:cubicBezTo>
                    <a:pt x="1" y="299"/>
                    <a:pt x="215" y="477"/>
                    <a:pt x="263" y="29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0" name="Google Shape;19110;p9"/>
            <p:cNvSpPr/>
            <p:nvPr/>
          </p:nvSpPr>
          <p:spPr>
            <a:xfrm>
              <a:off x="242275" y="7618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1" name="Google Shape;19111;p9"/>
            <p:cNvSpPr/>
            <p:nvPr/>
          </p:nvSpPr>
          <p:spPr>
            <a:xfrm>
              <a:off x="3777550" y="7600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72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2" name="Google Shape;19112;p9"/>
            <p:cNvSpPr/>
            <p:nvPr/>
          </p:nvSpPr>
          <p:spPr>
            <a:xfrm>
              <a:off x="5489650" y="75112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80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3" name="Google Shape;19113;p9"/>
            <p:cNvSpPr/>
            <p:nvPr/>
          </p:nvSpPr>
          <p:spPr>
            <a:xfrm>
              <a:off x="3867425" y="7535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67"/>
                    <a:pt x="430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4" name="Google Shape;19114;p9"/>
            <p:cNvSpPr/>
            <p:nvPr/>
          </p:nvSpPr>
          <p:spPr>
            <a:xfrm>
              <a:off x="2315450" y="74842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46"/>
                  </a:moveTo>
                  <a:cubicBezTo>
                    <a:pt x="417" y="203"/>
                    <a:pt x="489" y="13"/>
                    <a:pt x="215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72" y="382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5" name="Google Shape;19115;p9"/>
            <p:cNvSpPr/>
            <p:nvPr/>
          </p:nvSpPr>
          <p:spPr>
            <a:xfrm>
              <a:off x="2261575" y="7544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55" y="72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6" name="Google Shape;19116;p9"/>
            <p:cNvSpPr/>
            <p:nvPr/>
          </p:nvSpPr>
          <p:spPr>
            <a:xfrm>
              <a:off x="2228850" y="742175"/>
              <a:ext cx="24125" cy="11950"/>
            </a:xfrm>
            <a:custGeom>
              <a:avLst/>
              <a:gdLst/>
              <a:ahLst/>
              <a:cxnLst/>
              <a:rect l="l" t="t" r="r" b="b"/>
              <a:pathLst>
                <a:path w="965" h="478" extrusionOk="0">
                  <a:moveTo>
                    <a:pt x="857" y="25"/>
                  </a:moveTo>
                  <a:cubicBezTo>
                    <a:pt x="369" y="1"/>
                    <a:pt x="36" y="60"/>
                    <a:pt x="0" y="251"/>
                  </a:cubicBezTo>
                  <a:cubicBezTo>
                    <a:pt x="310" y="275"/>
                    <a:pt x="369" y="430"/>
                    <a:pt x="655" y="477"/>
                  </a:cubicBezTo>
                  <a:cubicBezTo>
                    <a:pt x="702" y="322"/>
                    <a:pt x="964" y="263"/>
                    <a:pt x="857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7" name="Google Shape;19117;p9"/>
            <p:cNvSpPr/>
            <p:nvPr/>
          </p:nvSpPr>
          <p:spPr>
            <a:xfrm>
              <a:off x="3415900" y="7421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80"/>
                    <a:pt x="453" y="84"/>
                    <a:pt x="345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8" name="Google Shape;19118;p9"/>
            <p:cNvSpPr/>
            <p:nvPr/>
          </p:nvSpPr>
          <p:spPr>
            <a:xfrm>
              <a:off x="5935250" y="7368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39"/>
                    <a:pt x="370" y="274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9" name="Google Shape;19119;p9"/>
            <p:cNvSpPr/>
            <p:nvPr/>
          </p:nvSpPr>
          <p:spPr>
            <a:xfrm>
              <a:off x="4927100" y="736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19" y="144"/>
                  </a:cubicBezTo>
                  <a:cubicBezTo>
                    <a:pt x="155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0" name="Google Shape;19120;p9"/>
            <p:cNvSpPr/>
            <p:nvPr/>
          </p:nvSpPr>
          <p:spPr>
            <a:xfrm>
              <a:off x="2529775" y="729100"/>
              <a:ext cx="21150" cy="12225"/>
            </a:xfrm>
            <a:custGeom>
              <a:avLst/>
              <a:gdLst/>
              <a:ahLst/>
              <a:cxnLst/>
              <a:rect l="l" t="t" r="r" b="b"/>
              <a:pathLst>
                <a:path w="846" h="489" extrusionOk="0">
                  <a:moveTo>
                    <a:pt x="786" y="441"/>
                  </a:moveTo>
                  <a:cubicBezTo>
                    <a:pt x="846" y="191"/>
                    <a:pt x="738" y="24"/>
                    <a:pt x="357" y="0"/>
                  </a:cubicBezTo>
                  <a:cubicBezTo>
                    <a:pt x="0" y="167"/>
                    <a:pt x="107" y="488"/>
                    <a:pt x="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1" name="Google Shape;19121;p9"/>
            <p:cNvSpPr/>
            <p:nvPr/>
          </p:nvSpPr>
          <p:spPr>
            <a:xfrm>
              <a:off x="1913325" y="723125"/>
              <a:ext cx="30375" cy="17000"/>
            </a:xfrm>
            <a:custGeom>
              <a:avLst/>
              <a:gdLst/>
              <a:ahLst/>
              <a:cxnLst/>
              <a:rect l="l" t="t" r="r" b="b"/>
              <a:pathLst>
                <a:path w="1215" h="680" extrusionOk="0">
                  <a:moveTo>
                    <a:pt x="667" y="680"/>
                  </a:moveTo>
                  <a:cubicBezTo>
                    <a:pt x="679" y="501"/>
                    <a:pt x="1215" y="596"/>
                    <a:pt x="1096" y="346"/>
                  </a:cubicBezTo>
                  <a:cubicBezTo>
                    <a:pt x="703" y="251"/>
                    <a:pt x="500" y="60"/>
                    <a:pt x="12" y="1"/>
                  </a:cubicBezTo>
                  <a:cubicBezTo>
                    <a:pt x="0" y="346"/>
                    <a:pt x="203" y="584"/>
                    <a:pt x="667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2" name="Google Shape;19122;p9"/>
            <p:cNvSpPr/>
            <p:nvPr/>
          </p:nvSpPr>
          <p:spPr>
            <a:xfrm>
              <a:off x="5617050" y="7338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20" y="155"/>
                  </a:cubicBezTo>
                  <a:cubicBezTo>
                    <a:pt x="179" y="167"/>
                    <a:pt x="453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3" name="Google Shape;19123;p9"/>
            <p:cNvSpPr/>
            <p:nvPr/>
          </p:nvSpPr>
          <p:spPr>
            <a:xfrm>
              <a:off x="6850850" y="7308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5"/>
                  </a:moveTo>
                  <a:cubicBezTo>
                    <a:pt x="167" y="179"/>
                    <a:pt x="441" y="96"/>
                    <a:pt x="334" y="36"/>
                  </a:cubicBezTo>
                  <a:cubicBezTo>
                    <a:pt x="274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4" name="Google Shape;19124;p9"/>
            <p:cNvSpPr/>
            <p:nvPr/>
          </p:nvSpPr>
          <p:spPr>
            <a:xfrm>
              <a:off x="6038250" y="720150"/>
              <a:ext cx="22925" cy="14625"/>
            </a:xfrm>
            <a:custGeom>
              <a:avLst/>
              <a:gdLst/>
              <a:ahLst/>
              <a:cxnLst/>
              <a:rect l="l" t="t" r="r" b="b"/>
              <a:pathLst>
                <a:path w="917" h="585" extrusionOk="0">
                  <a:moveTo>
                    <a:pt x="226" y="584"/>
                  </a:moveTo>
                  <a:lnTo>
                    <a:pt x="655" y="584"/>
                  </a:lnTo>
                  <a:cubicBezTo>
                    <a:pt x="536" y="418"/>
                    <a:pt x="917" y="1"/>
                    <a:pt x="441" y="13"/>
                  </a:cubicBezTo>
                  <a:cubicBezTo>
                    <a:pt x="596" y="334"/>
                    <a:pt x="0" y="239"/>
                    <a:pt x="0" y="465"/>
                  </a:cubicBezTo>
                  <a:cubicBezTo>
                    <a:pt x="143" y="465"/>
                    <a:pt x="274" y="477"/>
                    <a:pt x="226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5" name="Google Shape;19125;p9"/>
            <p:cNvSpPr/>
            <p:nvPr/>
          </p:nvSpPr>
          <p:spPr>
            <a:xfrm>
              <a:off x="4168075" y="724625"/>
              <a:ext cx="6875" cy="11625"/>
            </a:xfrm>
            <a:custGeom>
              <a:avLst/>
              <a:gdLst/>
              <a:ahLst/>
              <a:cxnLst/>
              <a:rect l="l" t="t" r="r" b="b"/>
              <a:pathLst>
                <a:path w="275" h="465" extrusionOk="0">
                  <a:moveTo>
                    <a:pt x="250" y="286"/>
                  </a:moveTo>
                  <a:cubicBezTo>
                    <a:pt x="274" y="167"/>
                    <a:pt x="84" y="0"/>
                    <a:pt x="24" y="179"/>
                  </a:cubicBezTo>
                  <a:cubicBezTo>
                    <a:pt x="0" y="286"/>
                    <a:pt x="203" y="465"/>
                    <a:pt x="250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6" name="Google Shape;19126;p9"/>
            <p:cNvSpPr/>
            <p:nvPr/>
          </p:nvSpPr>
          <p:spPr>
            <a:xfrm>
              <a:off x="2084775" y="7252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6"/>
                    <a:pt x="119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7" name="Google Shape;19127;p9"/>
            <p:cNvSpPr/>
            <p:nvPr/>
          </p:nvSpPr>
          <p:spPr>
            <a:xfrm>
              <a:off x="1870150" y="723125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8" name="Google Shape;19128;p9"/>
            <p:cNvSpPr/>
            <p:nvPr/>
          </p:nvSpPr>
          <p:spPr>
            <a:xfrm>
              <a:off x="5146750" y="7142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180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9" name="Google Shape;19129;p9"/>
            <p:cNvSpPr/>
            <p:nvPr/>
          </p:nvSpPr>
          <p:spPr>
            <a:xfrm>
              <a:off x="2779800" y="702600"/>
              <a:ext cx="41400" cy="23250"/>
            </a:xfrm>
            <a:custGeom>
              <a:avLst/>
              <a:gdLst/>
              <a:ahLst/>
              <a:cxnLst/>
              <a:rect l="l" t="t" r="r" b="b"/>
              <a:pathLst>
                <a:path w="1656" h="930" extrusionOk="0">
                  <a:moveTo>
                    <a:pt x="1655" y="489"/>
                  </a:moveTo>
                  <a:cubicBezTo>
                    <a:pt x="1513" y="346"/>
                    <a:pt x="822" y="477"/>
                    <a:pt x="786" y="274"/>
                  </a:cubicBezTo>
                  <a:cubicBezTo>
                    <a:pt x="762" y="143"/>
                    <a:pt x="727" y="0"/>
                    <a:pt x="358" y="48"/>
                  </a:cubicBezTo>
                  <a:cubicBezTo>
                    <a:pt x="0" y="584"/>
                    <a:pt x="1417" y="929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0" name="Google Shape;19130;p9"/>
            <p:cNvSpPr/>
            <p:nvPr/>
          </p:nvSpPr>
          <p:spPr>
            <a:xfrm>
              <a:off x="6378175" y="7112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41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1" name="Google Shape;19131;p9"/>
            <p:cNvSpPr/>
            <p:nvPr/>
          </p:nvSpPr>
          <p:spPr>
            <a:xfrm>
              <a:off x="2831900" y="7094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2" name="Google Shape;19132;p9"/>
            <p:cNvSpPr/>
            <p:nvPr/>
          </p:nvSpPr>
          <p:spPr>
            <a:xfrm>
              <a:off x="1696325" y="7118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20"/>
                  </a:cubicBezTo>
                  <a:cubicBezTo>
                    <a:pt x="167" y="96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3" name="Google Shape;19133;p9"/>
            <p:cNvSpPr/>
            <p:nvPr/>
          </p:nvSpPr>
          <p:spPr>
            <a:xfrm>
              <a:off x="5305425" y="697825"/>
              <a:ext cx="22625" cy="11050"/>
            </a:xfrm>
            <a:custGeom>
              <a:avLst/>
              <a:gdLst/>
              <a:ahLst/>
              <a:cxnLst/>
              <a:rect l="l" t="t" r="r" b="b"/>
              <a:pathLst>
                <a:path w="905" h="442" extrusionOk="0">
                  <a:moveTo>
                    <a:pt x="619" y="441"/>
                  </a:moveTo>
                  <a:cubicBezTo>
                    <a:pt x="905" y="299"/>
                    <a:pt x="762" y="108"/>
                    <a:pt x="405" y="1"/>
                  </a:cubicBezTo>
                  <a:cubicBezTo>
                    <a:pt x="381" y="287"/>
                    <a:pt x="0" y="358"/>
                    <a:pt x="61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4" name="Google Shape;19134;p9"/>
            <p:cNvSpPr/>
            <p:nvPr/>
          </p:nvSpPr>
          <p:spPr>
            <a:xfrm>
              <a:off x="302100" y="705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5" name="Google Shape;19135;p9"/>
            <p:cNvSpPr/>
            <p:nvPr/>
          </p:nvSpPr>
          <p:spPr>
            <a:xfrm>
              <a:off x="6823750" y="7026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6" name="Google Shape;19136;p9"/>
            <p:cNvSpPr/>
            <p:nvPr/>
          </p:nvSpPr>
          <p:spPr>
            <a:xfrm>
              <a:off x="3793925" y="703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3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7" name="Google Shape;19137;p9"/>
            <p:cNvSpPr/>
            <p:nvPr/>
          </p:nvSpPr>
          <p:spPr>
            <a:xfrm>
              <a:off x="7033300" y="696950"/>
              <a:ext cx="10750" cy="8050"/>
            </a:xfrm>
            <a:custGeom>
              <a:avLst/>
              <a:gdLst/>
              <a:ahLst/>
              <a:cxnLst/>
              <a:rect l="l" t="t" r="r" b="b"/>
              <a:pathLst>
                <a:path w="430" h="322" extrusionOk="0">
                  <a:moveTo>
                    <a:pt x="429" y="155"/>
                  </a:moveTo>
                  <a:cubicBezTo>
                    <a:pt x="429" y="36"/>
                    <a:pt x="48" y="0"/>
                    <a:pt x="1" y="155"/>
                  </a:cubicBezTo>
                  <a:cubicBezTo>
                    <a:pt x="239" y="143"/>
                    <a:pt x="322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8" name="Google Shape;19138;p9"/>
            <p:cNvSpPr/>
            <p:nvPr/>
          </p:nvSpPr>
          <p:spPr>
            <a:xfrm>
              <a:off x="7248800" y="68950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501" y="453"/>
                  </a:moveTo>
                  <a:cubicBezTo>
                    <a:pt x="572" y="298"/>
                    <a:pt x="811" y="239"/>
                    <a:pt x="727" y="1"/>
                  </a:cubicBezTo>
                  <a:lnTo>
                    <a:pt x="72" y="1"/>
                  </a:lnTo>
                  <a:cubicBezTo>
                    <a:pt x="1" y="262"/>
                    <a:pt x="120" y="417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9" name="Google Shape;19139;p9"/>
            <p:cNvSpPr/>
            <p:nvPr/>
          </p:nvSpPr>
          <p:spPr>
            <a:xfrm>
              <a:off x="5174150" y="69157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70"/>
                  </a:moveTo>
                  <a:cubicBezTo>
                    <a:pt x="441" y="251"/>
                    <a:pt x="619" y="239"/>
                    <a:pt x="667" y="144"/>
                  </a:cubicBezTo>
                  <a:cubicBezTo>
                    <a:pt x="381" y="144"/>
                    <a:pt x="369" y="1"/>
                    <a:pt x="12" y="25"/>
                  </a:cubicBezTo>
                  <a:cubicBezTo>
                    <a:pt x="0" y="215"/>
                    <a:pt x="179" y="322"/>
                    <a:pt x="441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0" name="Google Shape;19140;p9"/>
            <p:cNvSpPr/>
            <p:nvPr/>
          </p:nvSpPr>
          <p:spPr>
            <a:xfrm>
              <a:off x="7008300" y="6945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1" name="Google Shape;19141;p9"/>
            <p:cNvSpPr/>
            <p:nvPr/>
          </p:nvSpPr>
          <p:spPr>
            <a:xfrm>
              <a:off x="4156150" y="685625"/>
              <a:ext cx="31300" cy="16400"/>
            </a:xfrm>
            <a:custGeom>
              <a:avLst/>
              <a:gdLst/>
              <a:ahLst/>
              <a:cxnLst/>
              <a:rect l="l" t="t" r="r" b="b"/>
              <a:pathLst>
                <a:path w="1252" h="656" extrusionOk="0">
                  <a:moveTo>
                    <a:pt x="727" y="382"/>
                  </a:moveTo>
                  <a:cubicBezTo>
                    <a:pt x="1251" y="1"/>
                    <a:pt x="1" y="656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2" name="Google Shape;19142;p9"/>
            <p:cNvSpPr/>
            <p:nvPr/>
          </p:nvSpPr>
          <p:spPr>
            <a:xfrm>
              <a:off x="2408325" y="682650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8"/>
                  </a:moveTo>
                  <a:cubicBezTo>
                    <a:pt x="1036" y="477"/>
                    <a:pt x="1132" y="310"/>
                    <a:pt x="1072" y="36"/>
                  </a:cubicBezTo>
                  <a:cubicBezTo>
                    <a:pt x="751" y="60"/>
                    <a:pt x="274" y="1"/>
                    <a:pt x="203" y="155"/>
                  </a:cubicBezTo>
                  <a:cubicBezTo>
                    <a:pt x="774" y="132"/>
                    <a:pt x="0" y="786"/>
                    <a:pt x="858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3" name="Google Shape;19143;p9"/>
            <p:cNvSpPr/>
            <p:nvPr/>
          </p:nvSpPr>
          <p:spPr>
            <a:xfrm>
              <a:off x="3316775" y="67847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834" y="668"/>
                  </a:moveTo>
                  <a:cubicBezTo>
                    <a:pt x="1203" y="477"/>
                    <a:pt x="691" y="168"/>
                    <a:pt x="393" y="1"/>
                  </a:cubicBezTo>
                  <a:cubicBezTo>
                    <a:pt x="60" y="168"/>
                    <a:pt x="0" y="763"/>
                    <a:pt x="83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4" name="Google Shape;19144;p9"/>
            <p:cNvSpPr/>
            <p:nvPr/>
          </p:nvSpPr>
          <p:spPr>
            <a:xfrm>
              <a:off x="2440775" y="6862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0" y="132"/>
                  </a:moveTo>
                  <a:cubicBezTo>
                    <a:pt x="0" y="191"/>
                    <a:pt x="179" y="274"/>
                    <a:pt x="226" y="132"/>
                  </a:cubicBezTo>
                  <a:cubicBezTo>
                    <a:pt x="215" y="60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5" name="Google Shape;19145;p9"/>
            <p:cNvSpPr/>
            <p:nvPr/>
          </p:nvSpPr>
          <p:spPr>
            <a:xfrm>
              <a:off x="504525" y="67550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6" y="441"/>
                  </a:moveTo>
                  <a:cubicBezTo>
                    <a:pt x="1179" y="430"/>
                    <a:pt x="1191" y="72"/>
                    <a:pt x="703" y="1"/>
                  </a:cubicBezTo>
                  <a:cubicBezTo>
                    <a:pt x="965" y="370"/>
                    <a:pt x="0" y="84"/>
                    <a:pt x="262" y="441"/>
                  </a:cubicBezTo>
                  <a:cubicBezTo>
                    <a:pt x="1084" y="346"/>
                    <a:pt x="1524" y="930"/>
                    <a:pt x="1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6" name="Google Shape;19146;p9"/>
            <p:cNvSpPr/>
            <p:nvPr/>
          </p:nvSpPr>
          <p:spPr>
            <a:xfrm>
              <a:off x="2829200" y="685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30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7" name="Google Shape;19147;p9"/>
            <p:cNvSpPr/>
            <p:nvPr/>
          </p:nvSpPr>
          <p:spPr>
            <a:xfrm>
              <a:off x="1897250" y="6832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51"/>
                    <a:pt x="381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8" name="Google Shape;19148;p9"/>
            <p:cNvSpPr/>
            <p:nvPr/>
          </p:nvSpPr>
          <p:spPr>
            <a:xfrm>
              <a:off x="2595550" y="6802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9" name="Google Shape;19149;p9"/>
            <p:cNvSpPr/>
            <p:nvPr/>
          </p:nvSpPr>
          <p:spPr>
            <a:xfrm>
              <a:off x="4685100" y="67760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4"/>
                  </a:moveTo>
                  <a:cubicBezTo>
                    <a:pt x="405" y="36"/>
                    <a:pt x="48" y="0"/>
                    <a:pt x="0" y="143"/>
                  </a:cubicBezTo>
                  <a:cubicBezTo>
                    <a:pt x="250" y="119"/>
                    <a:pt x="631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0" name="Google Shape;19150;p9"/>
            <p:cNvSpPr/>
            <p:nvPr/>
          </p:nvSpPr>
          <p:spPr>
            <a:xfrm>
              <a:off x="2527375" y="675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80" y="84"/>
                    <a:pt x="442" y="108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1" name="Google Shape;19151;p9"/>
            <p:cNvSpPr/>
            <p:nvPr/>
          </p:nvSpPr>
          <p:spPr>
            <a:xfrm>
              <a:off x="7255050" y="663900"/>
              <a:ext cx="11650" cy="10150"/>
            </a:xfrm>
            <a:custGeom>
              <a:avLst/>
              <a:gdLst/>
              <a:ahLst/>
              <a:cxnLst/>
              <a:rect l="l" t="t" r="r" b="b"/>
              <a:pathLst>
                <a:path w="466" h="406" extrusionOk="0">
                  <a:moveTo>
                    <a:pt x="465" y="346"/>
                  </a:moveTo>
                  <a:lnTo>
                    <a:pt x="465" y="120"/>
                  </a:lnTo>
                  <a:cubicBezTo>
                    <a:pt x="239" y="120"/>
                    <a:pt x="203" y="36"/>
                    <a:pt x="25" y="1"/>
                  </a:cubicBezTo>
                  <a:cubicBezTo>
                    <a:pt x="60" y="179"/>
                    <a:pt x="1" y="405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2" name="Google Shape;19152;p9"/>
            <p:cNvSpPr/>
            <p:nvPr/>
          </p:nvSpPr>
          <p:spPr>
            <a:xfrm>
              <a:off x="4589850" y="66925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34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56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3" name="Google Shape;19153;p9"/>
            <p:cNvSpPr/>
            <p:nvPr/>
          </p:nvSpPr>
          <p:spPr>
            <a:xfrm>
              <a:off x="1904700" y="663900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46"/>
                  </a:moveTo>
                  <a:cubicBezTo>
                    <a:pt x="941" y="48"/>
                    <a:pt x="345" y="120"/>
                    <a:pt x="131" y="1"/>
                  </a:cubicBezTo>
                  <a:cubicBezTo>
                    <a:pt x="0" y="298"/>
                    <a:pt x="226" y="417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4" name="Google Shape;19154;p9"/>
            <p:cNvSpPr/>
            <p:nvPr/>
          </p:nvSpPr>
          <p:spPr>
            <a:xfrm>
              <a:off x="7005625" y="661225"/>
              <a:ext cx="27700" cy="9550"/>
            </a:xfrm>
            <a:custGeom>
              <a:avLst/>
              <a:gdLst/>
              <a:ahLst/>
              <a:cxnLst/>
              <a:rect l="l" t="t" r="r" b="b"/>
              <a:pathLst>
                <a:path w="1108" h="382" extrusionOk="0">
                  <a:moveTo>
                    <a:pt x="227" y="346"/>
                  </a:moveTo>
                  <a:cubicBezTo>
                    <a:pt x="715" y="381"/>
                    <a:pt x="1048" y="322"/>
                    <a:pt x="1108" y="119"/>
                  </a:cubicBezTo>
                  <a:cubicBezTo>
                    <a:pt x="715" y="143"/>
                    <a:pt x="1" y="0"/>
                    <a:pt x="22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5" name="Google Shape;19155;p9"/>
            <p:cNvSpPr/>
            <p:nvPr/>
          </p:nvSpPr>
          <p:spPr>
            <a:xfrm>
              <a:off x="2341350" y="658850"/>
              <a:ext cx="14025" cy="11025"/>
            </a:xfrm>
            <a:custGeom>
              <a:avLst/>
              <a:gdLst/>
              <a:ahLst/>
              <a:cxnLst/>
              <a:rect l="l" t="t" r="r" b="b"/>
              <a:pathLst>
                <a:path w="561" h="441" extrusionOk="0">
                  <a:moveTo>
                    <a:pt x="501" y="441"/>
                  </a:moveTo>
                  <a:cubicBezTo>
                    <a:pt x="560" y="191"/>
                    <a:pt x="441" y="24"/>
                    <a:pt x="60" y="0"/>
                  </a:cubicBezTo>
                  <a:cubicBezTo>
                    <a:pt x="1" y="250"/>
                    <a:pt x="108" y="417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6" name="Google Shape;19156;p9"/>
            <p:cNvSpPr/>
            <p:nvPr/>
          </p:nvSpPr>
          <p:spPr>
            <a:xfrm>
              <a:off x="5769450" y="6633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79"/>
                    <a:pt x="429" y="84"/>
                    <a:pt x="322" y="25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7" name="Google Shape;19157;p9"/>
            <p:cNvSpPr/>
            <p:nvPr/>
          </p:nvSpPr>
          <p:spPr>
            <a:xfrm>
              <a:off x="2046375" y="6633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8" name="Google Shape;19158;p9"/>
            <p:cNvSpPr/>
            <p:nvPr/>
          </p:nvSpPr>
          <p:spPr>
            <a:xfrm>
              <a:off x="6059675" y="652900"/>
              <a:ext cx="18475" cy="8350"/>
            </a:xfrm>
            <a:custGeom>
              <a:avLst/>
              <a:gdLst/>
              <a:ahLst/>
              <a:cxnLst/>
              <a:rect l="l" t="t" r="r" b="b"/>
              <a:pathLst>
                <a:path w="739" h="334" extrusionOk="0">
                  <a:moveTo>
                    <a:pt x="453" y="333"/>
                  </a:moveTo>
                  <a:cubicBezTo>
                    <a:pt x="477" y="191"/>
                    <a:pt x="739" y="179"/>
                    <a:pt x="679" y="0"/>
                  </a:cubicBezTo>
                  <a:lnTo>
                    <a:pt x="250" y="0"/>
                  </a:lnTo>
                  <a:cubicBezTo>
                    <a:pt x="0" y="155"/>
                    <a:pt x="0" y="274"/>
                    <a:pt x="45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9" name="Google Shape;19159;p9"/>
            <p:cNvSpPr/>
            <p:nvPr/>
          </p:nvSpPr>
          <p:spPr>
            <a:xfrm>
              <a:off x="1784725" y="643375"/>
              <a:ext cx="36650" cy="9550"/>
            </a:xfrm>
            <a:custGeom>
              <a:avLst/>
              <a:gdLst/>
              <a:ahLst/>
              <a:cxnLst/>
              <a:rect l="l" t="t" r="r" b="b"/>
              <a:pathLst>
                <a:path w="1466" h="382" extrusionOk="0">
                  <a:moveTo>
                    <a:pt x="811" y="381"/>
                  </a:moveTo>
                  <a:cubicBezTo>
                    <a:pt x="1465" y="0"/>
                    <a:pt x="1" y="36"/>
                    <a:pt x="811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0" name="Google Shape;19160;p9"/>
            <p:cNvSpPr/>
            <p:nvPr/>
          </p:nvSpPr>
          <p:spPr>
            <a:xfrm>
              <a:off x="7264575" y="635025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82"/>
                  </a:moveTo>
                  <a:cubicBezTo>
                    <a:pt x="1275" y="1"/>
                    <a:pt x="1" y="656"/>
                    <a:pt x="739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1" name="Google Shape;19161;p9"/>
            <p:cNvSpPr/>
            <p:nvPr/>
          </p:nvSpPr>
          <p:spPr>
            <a:xfrm>
              <a:off x="6573725" y="6433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34" y="36"/>
                  </a:cubicBezTo>
                  <a:cubicBezTo>
                    <a:pt x="274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2" name="Google Shape;19162;p9"/>
            <p:cNvSpPr/>
            <p:nvPr/>
          </p:nvSpPr>
          <p:spPr>
            <a:xfrm>
              <a:off x="4201400" y="6415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3" name="Google Shape;19163;p9"/>
            <p:cNvSpPr/>
            <p:nvPr/>
          </p:nvSpPr>
          <p:spPr>
            <a:xfrm>
              <a:off x="2511025" y="64097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44"/>
                  </a:moveTo>
                  <a:cubicBezTo>
                    <a:pt x="0" y="263"/>
                    <a:pt x="393" y="275"/>
                    <a:pt x="429" y="144"/>
                  </a:cubicBezTo>
                  <a:cubicBezTo>
                    <a:pt x="405" y="1"/>
                    <a:pt x="214" y="72"/>
                    <a:pt x="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4" name="Google Shape;19164;p9"/>
            <p:cNvSpPr/>
            <p:nvPr/>
          </p:nvSpPr>
          <p:spPr>
            <a:xfrm>
              <a:off x="5582825" y="630850"/>
              <a:ext cx="20875" cy="15525"/>
            </a:xfrm>
            <a:custGeom>
              <a:avLst/>
              <a:gdLst/>
              <a:ahLst/>
              <a:cxnLst/>
              <a:rect l="l" t="t" r="r" b="b"/>
              <a:pathLst>
                <a:path w="835" h="621" extrusionOk="0">
                  <a:moveTo>
                    <a:pt x="834" y="549"/>
                  </a:moveTo>
                  <a:lnTo>
                    <a:pt x="834" y="108"/>
                  </a:lnTo>
                  <a:cubicBezTo>
                    <a:pt x="1" y="1"/>
                    <a:pt x="1" y="620"/>
                    <a:pt x="834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5" name="Google Shape;19165;p9"/>
            <p:cNvSpPr/>
            <p:nvPr/>
          </p:nvSpPr>
          <p:spPr>
            <a:xfrm>
              <a:off x="2397025" y="6383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32"/>
                  </a:moveTo>
                  <a:cubicBezTo>
                    <a:pt x="214" y="72"/>
                    <a:pt x="36" y="1"/>
                    <a:pt x="0" y="132"/>
                  </a:cubicBezTo>
                  <a:cubicBezTo>
                    <a:pt x="12" y="191"/>
                    <a:pt x="191" y="263"/>
                    <a:pt x="214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6" name="Google Shape;19166;p9"/>
            <p:cNvSpPr/>
            <p:nvPr/>
          </p:nvSpPr>
          <p:spPr>
            <a:xfrm>
              <a:off x="3500125" y="6353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3" y="203"/>
                    <a:pt x="191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7" name="Google Shape;19167;p9"/>
            <p:cNvSpPr/>
            <p:nvPr/>
          </p:nvSpPr>
          <p:spPr>
            <a:xfrm>
              <a:off x="2342550" y="630575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226" y="0"/>
                  </a:moveTo>
                  <a:cubicBezTo>
                    <a:pt x="238" y="143"/>
                    <a:pt x="119" y="250"/>
                    <a:pt x="0" y="333"/>
                  </a:cubicBezTo>
                  <a:cubicBezTo>
                    <a:pt x="286" y="333"/>
                    <a:pt x="298" y="488"/>
                    <a:pt x="655" y="453"/>
                  </a:cubicBezTo>
                  <a:cubicBezTo>
                    <a:pt x="726" y="191"/>
                    <a:pt x="607" y="24"/>
                    <a:pt x="22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8" name="Google Shape;19168;p9"/>
            <p:cNvSpPr/>
            <p:nvPr/>
          </p:nvSpPr>
          <p:spPr>
            <a:xfrm>
              <a:off x="2252950" y="6353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9" name="Google Shape;19169;p9"/>
            <p:cNvSpPr/>
            <p:nvPr/>
          </p:nvSpPr>
          <p:spPr>
            <a:xfrm>
              <a:off x="1717750" y="6276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4"/>
                  </a:moveTo>
                  <a:cubicBezTo>
                    <a:pt x="227" y="214"/>
                    <a:pt x="263" y="310"/>
                    <a:pt x="442" y="333"/>
                  </a:cubicBezTo>
                  <a:cubicBezTo>
                    <a:pt x="442" y="214"/>
                    <a:pt x="608" y="202"/>
                    <a:pt x="656" y="119"/>
                  </a:cubicBezTo>
                  <a:cubicBezTo>
                    <a:pt x="442" y="119"/>
                    <a:pt x="394" y="24"/>
                    <a:pt x="227" y="0"/>
                  </a:cubicBezTo>
                  <a:cubicBezTo>
                    <a:pt x="227" y="119"/>
                    <a:pt x="49" y="131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0" name="Google Shape;19170;p9"/>
            <p:cNvSpPr/>
            <p:nvPr/>
          </p:nvSpPr>
          <p:spPr>
            <a:xfrm>
              <a:off x="3755225" y="624600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7" y="191"/>
                    <a:pt x="750" y="191"/>
                    <a:pt x="691" y="1"/>
                  </a:cubicBezTo>
                  <a:lnTo>
                    <a:pt x="262" y="1"/>
                  </a:lnTo>
                  <a:cubicBezTo>
                    <a:pt x="0" y="180"/>
                    <a:pt x="0" y="275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1" name="Google Shape;19171;p9"/>
            <p:cNvSpPr/>
            <p:nvPr/>
          </p:nvSpPr>
          <p:spPr>
            <a:xfrm>
              <a:off x="2380350" y="6270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24" y="203"/>
                    <a:pt x="203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2" name="Google Shape;19172;p9"/>
            <p:cNvSpPr/>
            <p:nvPr/>
          </p:nvSpPr>
          <p:spPr>
            <a:xfrm>
              <a:off x="2255625" y="6270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2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3" name="Google Shape;19173;p9"/>
            <p:cNvSpPr/>
            <p:nvPr/>
          </p:nvSpPr>
          <p:spPr>
            <a:xfrm>
              <a:off x="7082125" y="6249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4" name="Google Shape;19174;p9"/>
            <p:cNvSpPr/>
            <p:nvPr/>
          </p:nvSpPr>
          <p:spPr>
            <a:xfrm>
              <a:off x="2478875" y="608550"/>
              <a:ext cx="20550" cy="15500"/>
            </a:xfrm>
            <a:custGeom>
              <a:avLst/>
              <a:gdLst/>
              <a:ahLst/>
              <a:cxnLst/>
              <a:rect l="l" t="t" r="r" b="b"/>
              <a:pathLst>
                <a:path w="822" h="620" extrusionOk="0">
                  <a:moveTo>
                    <a:pt x="0" y="83"/>
                  </a:moveTo>
                  <a:lnTo>
                    <a:pt x="0" y="536"/>
                  </a:lnTo>
                  <a:cubicBezTo>
                    <a:pt x="822" y="619"/>
                    <a:pt x="822" y="0"/>
                    <a:pt x="0" y="8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5" name="Google Shape;19175;p9"/>
            <p:cNvSpPr/>
            <p:nvPr/>
          </p:nvSpPr>
          <p:spPr>
            <a:xfrm>
              <a:off x="2541975" y="5999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53" y="656"/>
                  </a:moveTo>
                  <a:cubicBezTo>
                    <a:pt x="1179" y="1"/>
                    <a:pt x="0" y="608"/>
                    <a:pt x="953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6" name="Google Shape;19176;p9"/>
            <p:cNvSpPr/>
            <p:nvPr/>
          </p:nvSpPr>
          <p:spPr>
            <a:xfrm>
              <a:off x="6457050" y="597825"/>
              <a:ext cx="27100" cy="16700"/>
            </a:xfrm>
            <a:custGeom>
              <a:avLst/>
              <a:gdLst/>
              <a:ahLst/>
              <a:cxnLst/>
              <a:rect l="l" t="t" r="r" b="b"/>
              <a:pathLst>
                <a:path w="1084" h="668" extrusionOk="0">
                  <a:moveTo>
                    <a:pt x="0" y="512"/>
                  </a:moveTo>
                  <a:cubicBezTo>
                    <a:pt x="274" y="667"/>
                    <a:pt x="798" y="667"/>
                    <a:pt x="1084" y="512"/>
                  </a:cubicBezTo>
                  <a:cubicBezTo>
                    <a:pt x="1084" y="0"/>
                    <a:pt x="0" y="0"/>
                    <a:pt x="0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7" name="Google Shape;19177;p9"/>
            <p:cNvSpPr/>
            <p:nvPr/>
          </p:nvSpPr>
          <p:spPr>
            <a:xfrm>
              <a:off x="6348100" y="61062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0"/>
                  </a:moveTo>
                  <a:cubicBezTo>
                    <a:pt x="274" y="36"/>
                    <a:pt x="1" y="0"/>
                    <a:pt x="1" y="108"/>
                  </a:cubicBezTo>
                  <a:cubicBezTo>
                    <a:pt x="167" y="96"/>
                    <a:pt x="441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8" name="Google Shape;19178;p9"/>
            <p:cNvSpPr/>
            <p:nvPr/>
          </p:nvSpPr>
          <p:spPr>
            <a:xfrm>
              <a:off x="6918400" y="605275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14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191"/>
                    <a:pt x="239" y="250"/>
                    <a:pt x="668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9" name="Google Shape;19179;p9"/>
            <p:cNvSpPr/>
            <p:nvPr/>
          </p:nvSpPr>
          <p:spPr>
            <a:xfrm>
              <a:off x="6984200" y="598125"/>
              <a:ext cx="10725" cy="7750"/>
            </a:xfrm>
            <a:custGeom>
              <a:avLst/>
              <a:gdLst/>
              <a:ahLst/>
              <a:cxnLst/>
              <a:rect l="l" t="t" r="r" b="b"/>
              <a:pathLst>
                <a:path w="429" h="310" extrusionOk="0">
                  <a:moveTo>
                    <a:pt x="429" y="167"/>
                  </a:moveTo>
                  <a:cubicBezTo>
                    <a:pt x="191" y="179"/>
                    <a:pt x="84" y="0"/>
                    <a:pt x="0" y="167"/>
                  </a:cubicBezTo>
                  <a:cubicBezTo>
                    <a:pt x="0" y="286"/>
                    <a:pt x="381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0" name="Google Shape;19180;p9"/>
            <p:cNvSpPr/>
            <p:nvPr/>
          </p:nvSpPr>
          <p:spPr>
            <a:xfrm>
              <a:off x="3182225" y="59872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20" y="155"/>
                  </a:cubicBezTo>
                  <a:cubicBezTo>
                    <a:pt x="179" y="167"/>
                    <a:pt x="453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1" name="Google Shape;19181;p9"/>
            <p:cNvSpPr/>
            <p:nvPr/>
          </p:nvSpPr>
          <p:spPr>
            <a:xfrm>
              <a:off x="6446025" y="5909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2" name="Google Shape;19182;p9"/>
            <p:cNvSpPr/>
            <p:nvPr/>
          </p:nvSpPr>
          <p:spPr>
            <a:xfrm>
              <a:off x="6564800" y="588000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15"/>
                    <a:pt x="250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3" name="Google Shape;19183;p9"/>
            <p:cNvSpPr/>
            <p:nvPr/>
          </p:nvSpPr>
          <p:spPr>
            <a:xfrm>
              <a:off x="6326375" y="5823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405" y="36"/>
                    <a:pt x="227" y="0"/>
                  </a:cubicBezTo>
                  <a:cubicBezTo>
                    <a:pt x="227" y="119"/>
                    <a:pt x="48" y="143"/>
                    <a:pt x="0" y="226"/>
                  </a:cubicBezTo>
                  <a:cubicBezTo>
                    <a:pt x="227" y="226"/>
                    <a:pt x="250" y="322"/>
                    <a:pt x="429" y="346"/>
                  </a:cubicBezTo>
                  <a:cubicBezTo>
                    <a:pt x="441" y="226"/>
                    <a:pt x="608" y="215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4" name="Google Shape;19184;p9"/>
            <p:cNvSpPr/>
            <p:nvPr/>
          </p:nvSpPr>
          <p:spPr>
            <a:xfrm>
              <a:off x="6220400" y="5874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5" name="Google Shape;19185;p9"/>
            <p:cNvSpPr/>
            <p:nvPr/>
          </p:nvSpPr>
          <p:spPr>
            <a:xfrm>
              <a:off x="5535200" y="575800"/>
              <a:ext cx="25025" cy="14000"/>
            </a:xfrm>
            <a:custGeom>
              <a:avLst/>
              <a:gdLst/>
              <a:ahLst/>
              <a:cxnLst/>
              <a:rect l="l" t="t" r="r" b="b"/>
              <a:pathLst>
                <a:path w="1001" h="560" extrusionOk="0">
                  <a:moveTo>
                    <a:pt x="775" y="488"/>
                  </a:moveTo>
                  <a:cubicBezTo>
                    <a:pt x="798" y="488"/>
                    <a:pt x="763" y="381"/>
                    <a:pt x="775" y="369"/>
                  </a:cubicBezTo>
                  <a:cubicBezTo>
                    <a:pt x="798" y="358"/>
                    <a:pt x="989" y="131"/>
                    <a:pt x="1001" y="143"/>
                  </a:cubicBezTo>
                  <a:cubicBezTo>
                    <a:pt x="763" y="0"/>
                    <a:pt x="1" y="560"/>
                    <a:pt x="77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6" name="Google Shape;19186;p9"/>
            <p:cNvSpPr/>
            <p:nvPr/>
          </p:nvSpPr>
          <p:spPr>
            <a:xfrm>
              <a:off x="6177250" y="574000"/>
              <a:ext cx="18775" cy="6000"/>
            </a:xfrm>
            <a:custGeom>
              <a:avLst/>
              <a:gdLst/>
              <a:ahLst/>
              <a:cxnLst/>
              <a:rect l="l" t="t" r="r" b="b"/>
              <a:pathLst>
                <a:path w="751" h="240" extrusionOk="0">
                  <a:moveTo>
                    <a:pt x="536" y="239"/>
                  </a:moveTo>
                  <a:cubicBezTo>
                    <a:pt x="536" y="120"/>
                    <a:pt x="715" y="96"/>
                    <a:pt x="751" y="13"/>
                  </a:cubicBezTo>
                  <a:cubicBezTo>
                    <a:pt x="417" y="25"/>
                    <a:pt x="0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7" name="Google Shape;19187;p9"/>
            <p:cNvSpPr/>
            <p:nvPr/>
          </p:nvSpPr>
          <p:spPr>
            <a:xfrm>
              <a:off x="2326475" y="57342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0" y="143"/>
                  </a:cubicBezTo>
                  <a:cubicBezTo>
                    <a:pt x="0" y="202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8" name="Google Shape;19188;p9"/>
            <p:cNvSpPr/>
            <p:nvPr/>
          </p:nvSpPr>
          <p:spPr>
            <a:xfrm>
              <a:off x="7131225" y="550800"/>
              <a:ext cx="44100" cy="28600"/>
            </a:xfrm>
            <a:custGeom>
              <a:avLst/>
              <a:gdLst/>
              <a:ahLst/>
              <a:cxnLst/>
              <a:rect l="l" t="t" r="r" b="b"/>
              <a:pathLst>
                <a:path w="1764" h="1144" extrusionOk="0">
                  <a:moveTo>
                    <a:pt x="1513" y="36"/>
                  </a:moveTo>
                  <a:cubicBezTo>
                    <a:pt x="370" y="0"/>
                    <a:pt x="144" y="453"/>
                    <a:pt x="1" y="929"/>
                  </a:cubicBezTo>
                  <a:cubicBezTo>
                    <a:pt x="906" y="1143"/>
                    <a:pt x="1763" y="750"/>
                    <a:pt x="151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9" name="Google Shape;19189;p9"/>
            <p:cNvSpPr/>
            <p:nvPr/>
          </p:nvSpPr>
          <p:spPr>
            <a:xfrm>
              <a:off x="6451675" y="574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18" y="120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0" name="Google Shape;19190;p9"/>
            <p:cNvSpPr/>
            <p:nvPr/>
          </p:nvSpPr>
          <p:spPr>
            <a:xfrm>
              <a:off x="2413675" y="551675"/>
              <a:ext cx="40225" cy="19675"/>
            </a:xfrm>
            <a:custGeom>
              <a:avLst/>
              <a:gdLst/>
              <a:ahLst/>
              <a:cxnLst/>
              <a:rect l="l" t="t" r="r" b="b"/>
              <a:pathLst>
                <a:path w="1609" h="787" extrusionOk="0">
                  <a:moveTo>
                    <a:pt x="1084" y="787"/>
                  </a:moveTo>
                  <a:cubicBezTo>
                    <a:pt x="1608" y="501"/>
                    <a:pt x="1001" y="180"/>
                    <a:pt x="656" y="1"/>
                  </a:cubicBezTo>
                  <a:cubicBezTo>
                    <a:pt x="620" y="132"/>
                    <a:pt x="310" y="120"/>
                    <a:pt x="1" y="120"/>
                  </a:cubicBezTo>
                  <a:cubicBezTo>
                    <a:pt x="120" y="453"/>
                    <a:pt x="501" y="668"/>
                    <a:pt x="1084" y="7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1" name="Google Shape;19191;p9"/>
            <p:cNvSpPr/>
            <p:nvPr/>
          </p:nvSpPr>
          <p:spPr>
            <a:xfrm>
              <a:off x="1820450" y="5627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91"/>
                    <a:pt x="691" y="0"/>
                  </a:cubicBezTo>
                  <a:lnTo>
                    <a:pt x="263" y="0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2" name="Google Shape;19192;p9"/>
            <p:cNvSpPr/>
            <p:nvPr/>
          </p:nvSpPr>
          <p:spPr>
            <a:xfrm>
              <a:off x="4611875" y="5564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3" name="Google Shape;19193;p9"/>
            <p:cNvSpPr/>
            <p:nvPr/>
          </p:nvSpPr>
          <p:spPr>
            <a:xfrm>
              <a:off x="1508500" y="556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3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4" name="Google Shape;19194;p9"/>
            <p:cNvSpPr/>
            <p:nvPr/>
          </p:nvSpPr>
          <p:spPr>
            <a:xfrm>
              <a:off x="6378175" y="547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5" y="155"/>
                  </a:cubicBezTo>
                  <a:cubicBezTo>
                    <a:pt x="155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5" name="Google Shape;19195;p9"/>
            <p:cNvSpPr/>
            <p:nvPr/>
          </p:nvSpPr>
          <p:spPr>
            <a:xfrm>
              <a:off x="3585250" y="5391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51" y="382"/>
                  </a:moveTo>
                  <a:cubicBezTo>
                    <a:pt x="1263" y="1"/>
                    <a:pt x="1" y="656"/>
                    <a:pt x="751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6" name="Google Shape;19196;p9"/>
            <p:cNvSpPr/>
            <p:nvPr/>
          </p:nvSpPr>
          <p:spPr>
            <a:xfrm>
              <a:off x="987025" y="536200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6" y="620"/>
                  </a:moveTo>
                  <a:cubicBezTo>
                    <a:pt x="1012" y="287"/>
                    <a:pt x="1000" y="1"/>
                    <a:pt x="322" y="48"/>
                  </a:cubicBezTo>
                  <a:cubicBezTo>
                    <a:pt x="262" y="203"/>
                    <a:pt x="0" y="263"/>
                    <a:pt x="95" y="501"/>
                  </a:cubicBezTo>
                  <a:cubicBezTo>
                    <a:pt x="393" y="537"/>
                    <a:pt x="524" y="656"/>
                    <a:pt x="976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7" name="Google Shape;19197;p9"/>
            <p:cNvSpPr/>
            <p:nvPr/>
          </p:nvSpPr>
          <p:spPr>
            <a:xfrm>
              <a:off x="929875" y="5347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8" name="Google Shape;19198;p9"/>
            <p:cNvSpPr/>
            <p:nvPr/>
          </p:nvSpPr>
          <p:spPr>
            <a:xfrm>
              <a:off x="6848475" y="526375"/>
              <a:ext cx="17275" cy="12250"/>
            </a:xfrm>
            <a:custGeom>
              <a:avLst/>
              <a:gdLst/>
              <a:ahLst/>
              <a:cxnLst/>
              <a:rect l="l" t="t" r="r" b="b"/>
              <a:pathLst>
                <a:path w="691" h="490" extrusionOk="0">
                  <a:moveTo>
                    <a:pt x="202" y="1"/>
                  </a:moveTo>
                  <a:cubicBezTo>
                    <a:pt x="214" y="144"/>
                    <a:pt x="95" y="251"/>
                    <a:pt x="0" y="334"/>
                  </a:cubicBezTo>
                  <a:cubicBezTo>
                    <a:pt x="274" y="334"/>
                    <a:pt x="298" y="489"/>
                    <a:pt x="655" y="453"/>
                  </a:cubicBezTo>
                  <a:cubicBezTo>
                    <a:pt x="691" y="191"/>
                    <a:pt x="595" y="25"/>
                    <a:pt x="20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9" name="Google Shape;19199;p9"/>
            <p:cNvSpPr/>
            <p:nvPr/>
          </p:nvSpPr>
          <p:spPr>
            <a:xfrm>
              <a:off x="5915900" y="526375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15"/>
                  </a:moveTo>
                  <a:cubicBezTo>
                    <a:pt x="703" y="215"/>
                    <a:pt x="787" y="25"/>
                    <a:pt x="548" y="1"/>
                  </a:cubicBezTo>
                  <a:cubicBezTo>
                    <a:pt x="537" y="179"/>
                    <a:pt x="1" y="84"/>
                    <a:pt x="120" y="334"/>
                  </a:cubicBezTo>
                  <a:cubicBezTo>
                    <a:pt x="667" y="334"/>
                    <a:pt x="810" y="549"/>
                    <a:pt x="98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0" name="Google Shape;19200;p9"/>
            <p:cNvSpPr/>
            <p:nvPr/>
          </p:nvSpPr>
          <p:spPr>
            <a:xfrm>
              <a:off x="3201275" y="531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3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1" name="Google Shape;19201;p9"/>
            <p:cNvSpPr/>
            <p:nvPr/>
          </p:nvSpPr>
          <p:spPr>
            <a:xfrm>
              <a:off x="2872375" y="519250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381"/>
                  </a:moveTo>
                  <a:cubicBezTo>
                    <a:pt x="786" y="369"/>
                    <a:pt x="989" y="143"/>
                    <a:pt x="1000" y="167"/>
                  </a:cubicBezTo>
                  <a:cubicBezTo>
                    <a:pt x="762" y="0"/>
                    <a:pt x="0" y="584"/>
                    <a:pt x="774" y="500"/>
                  </a:cubicBezTo>
                  <a:cubicBezTo>
                    <a:pt x="786" y="500"/>
                    <a:pt x="762" y="405"/>
                    <a:pt x="774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2" name="Google Shape;19202;p9"/>
            <p:cNvSpPr/>
            <p:nvPr/>
          </p:nvSpPr>
          <p:spPr>
            <a:xfrm>
              <a:off x="4054950" y="520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3" name="Google Shape;19203;p9"/>
            <p:cNvSpPr/>
            <p:nvPr/>
          </p:nvSpPr>
          <p:spPr>
            <a:xfrm>
              <a:off x="3315575" y="517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4" name="Google Shape;19204;p9"/>
            <p:cNvSpPr/>
            <p:nvPr/>
          </p:nvSpPr>
          <p:spPr>
            <a:xfrm>
              <a:off x="2125550" y="52072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1"/>
                  </a:moveTo>
                  <a:cubicBezTo>
                    <a:pt x="274" y="24"/>
                    <a:pt x="1" y="1"/>
                    <a:pt x="1" y="108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5" name="Google Shape;19205;p9"/>
            <p:cNvSpPr/>
            <p:nvPr/>
          </p:nvSpPr>
          <p:spPr>
            <a:xfrm>
              <a:off x="4557400" y="516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79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6" name="Google Shape;19206;p9"/>
            <p:cNvSpPr/>
            <p:nvPr/>
          </p:nvSpPr>
          <p:spPr>
            <a:xfrm>
              <a:off x="5522100" y="5150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20"/>
                  </a:cubicBezTo>
                  <a:cubicBezTo>
                    <a:pt x="167" y="72"/>
                    <a:pt x="429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7" name="Google Shape;19207;p9"/>
            <p:cNvSpPr/>
            <p:nvPr/>
          </p:nvSpPr>
          <p:spPr>
            <a:xfrm>
              <a:off x="2206800" y="514775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2"/>
                  </a:moveTo>
                  <a:cubicBezTo>
                    <a:pt x="394" y="24"/>
                    <a:pt x="49" y="1"/>
                    <a:pt x="1" y="132"/>
                  </a:cubicBezTo>
                  <a:cubicBezTo>
                    <a:pt x="263" y="108"/>
                    <a:pt x="620" y="132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8" name="Google Shape;19208;p9"/>
            <p:cNvSpPr/>
            <p:nvPr/>
          </p:nvSpPr>
          <p:spPr>
            <a:xfrm>
              <a:off x="2138950" y="5144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4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9" name="Google Shape;19209;p9"/>
            <p:cNvSpPr/>
            <p:nvPr/>
          </p:nvSpPr>
          <p:spPr>
            <a:xfrm>
              <a:off x="1348075" y="511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1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0" name="Google Shape;19210;p9"/>
            <p:cNvSpPr/>
            <p:nvPr/>
          </p:nvSpPr>
          <p:spPr>
            <a:xfrm>
              <a:off x="4565450" y="506450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45"/>
                  </a:moveTo>
                  <a:cubicBezTo>
                    <a:pt x="417" y="214"/>
                    <a:pt x="488" y="36"/>
                    <a:pt x="214" y="0"/>
                  </a:cubicBezTo>
                  <a:cubicBezTo>
                    <a:pt x="202" y="84"/>
                    <a:pt x="191" y="143"/>
                    <a:pt x="0" y="119"/>
                  </a:cubicBezTo>
                  <a:cubicBezTo>
                    <a:pt x="36" y="262"/>
                    <a:pt x="72" y="381"/>
                    <a:pt x="44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1" name="Google Shape;19211;p9"/>
            <p:cNvSpPr/>
            <p:nvPr/>
          </p:nvSpPr>
          <p:spPr>
            <a:xfrm>
              <a:off x="4406200" y="502875"/>
              <a:ext cx="30975" cy="16100"/>
            </a:xfrm>
            <a:custGeom>
              <a:avLst/>
              <a:gdLst/>
              <a:ahLst/>
              <a:cxnLst/>
              <a:rect l="l" t="t" r="r" b="b"/>
              <a:pathLst>
                <a:path w="1239" h="644" extrusionOk="0">
                  <a:moveTo>
                    <a:pt x="727" y="369"/>
                  </a:moveTo>
                  <a:cubicBezTo>
                    <a:pt x="1238" y="0"/>
                    <a:pt x="0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2" name="Google Shape;19212;p9"/>
            <p:cNvSpPr/>
            <p:nvPr/>
          </p:nvSpPr>
          <p:spPr>
            <a:xfrm>
              <a:off x="6356150" y="498100"/>
              <a:ext cx="22050" cy="14025"/>
            </a:xfrm>
            <a:custGeom>
              <a:avLst/>
              <a:gdLst/>
              <a:ahLst/>
              <a:cxnLst/>
              <a:rect l="l" t="t" r="r" b="b"/>
              <a:pathLst>
                <a:path w="882" h="561" extrusionOk="0">
                  <a:moveTo>
                    <a:pt x="548" y="560"/>
                  </a:moveTo>
                  <a:cubicBezTo>
                    <a:pt x="845" y="418"/>
                    <a:pt x="881" y="13"/>
                    <a:pt x="322" y="1"/>
                  </a:cubicBezTo>
                  <a:cubicBezTo>
                    <a:pt x="48" y="144"/>
                    <a:pt x="0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3" name="Google Shape;19213;p9"/>
            <p:cNvSpPr/>
            <p:nvPr/>
          </p:nvSpPr>
          <p:spPr>
            <a:xfrm>
              <a:off x="5625400" y="506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6"/>
                    <a:pt x="429" y="119"/>
                    <a:pt x="429" y="0"/>
                  </a:cubicBezTo>
                  <a:cubicBezTo>
                    <a:pt x="262" y="48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4" name="Google Shape;19214;p9"/>
            <p:cNvSpPr/>
            <p:nvPr/>
          </p:nvSpPr>
          <p:spPr>
            <a:xfrm>
              <a:off x="4823800" y="5031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8"/>
                  </a:moveTo>
                  <a:lnTo>
                    <a:pt x="536" y="238"/>
                  </a:lnTo>
                  <a:cubicBezTo>
                    <a:pt x="536" y="119"/>
                    <a:pt x="715" y="107"/>
                    <a:pt x="763" y="12"/>
                  </a:cubicBezTo>
                  <a:cubicBezTo>
                    <a:pt x="417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5" name="Google Shape;19215;p9"/>
            <p:cNvSpPr/>
            <p:nvPr/>
          </p:nvSpPr>
          <p:spPr>
            <a:xfrm>
              <a:off x="6720775" y="5005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62" y="24"/>
                  </a:cubicBezTo>
                  <a:cubicBezTo>
                    <a:pt x="417" y="36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6" name="Google Shape;19216;p9"/>
            <p:cNvSpPr/>
            <p:nvPr/>
          </p:nvSpPr>
          <p:spPr>
            <a:xfrm>
              <a:off x="6757075" y="4880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394" y="619"/>
                  </a:moveTo>
                  <a:cubicBezTo>
                    <a:pt x="465" y="476"/>
                    <a:pt x="703" y="405"/>
                    <a:pt x="620" y="179"/>
                  </a:cubicBezTo>
                  <a:cubicBezTo>
                    <a:pt x="1" y="0"/>
                    <a:pt x="1" y="667"/>
                    <a:pt x="394" y="6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7" name="Google Shape;19217;p9"/>
            <p:cNvSpPr/>
            <p:nvPr/>
          </p:nvSpPr>
          <p:spPr>
            <a:xfrm>
              <a:off x="6685350" y="498100"/>
              <a:ext cx="10725" cy="5400"/>
            </a:xfrm>
            <a:custGeom>
              <a:avLst/>
              <a:gdLst/>
              <a:ahLst/>
              <a:cxnLst/>
              <a:rect l="l" t="t" r="r" b="b"/>
              <a:pathLst>
                <a:path w="429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8" name="Google Shape;19218;p9"/>
            <p:cNvSpPr/>
            <p:nvPr/>
          </p:nvSpPr>
          <p:spPr>
            <a:xfrm>
              <a:off x="7003250" y="4972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9" name="Google Shape;19219;p9"/>
            <p:cNvSpPr/>
            <p:nvPr/>
          </p:nvSpPr>
          <p:spPr>
            <a:xfrm>
              <a:off x="5239325" y="492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1"/>
                  </a:moveTo>
                  <a:cubicBezTo>
                    <a:pt x="287" y="1"/>
                    <a:pt x="108" y="84"/>
                    <a:pt x="1" y="227"/>
                  </a:cubicBezTo>
                  <a:cubicBezTo>
                    <a:pt x="346" y="227"/>
                    <a:pt x="763" y="239"/>
                    <a:pt x="668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0" name="Google Shape;19220;p9"/>
            <p:cNvSpPr/>
            <p:nvPr/>
          </p:nvSpPr>
          <p:spPr>
            <a:xfrm>
              <a:off x="4742250" y="4945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1" name="Google Shape;19221;p9"/>
            <p:cNvSpPr/>
            <p:nvPr/>
          </p:nvSpPr>
          <p:spPr>
            <a:xfrm>
              <a:off x="3214975" y="4945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2" name="Google Shape;19222;p9"/>
            <p:cNvSpPr/>
            <p:nvPr/>
          </p:nvSpPr>
          <p:spPr>
            <a:xfrm>
              <a:off x="6592775" y="4891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82" y="274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3" name="Google Shape;19223;p9"/>
            <p:cNvSpPr/>
            <p:nvPr/>
          </p:nvSpPr>
          <p:spPr>
            <a:xfrm>
              <a:off x="5626000" y="482025"/>
              <a:ext cx="51800" cy="13425"/>
            </a:xfrm>
            <a:custGeom>
              <a:avLst/>
              <a:gdLst/>
              <a:ahLst/>
              <a:cxnLst/>
              <a:rect l="l" t="t" r="r" b="b"/>
              <a:pathLst>
                <a:path w="2072" h="537" extrusionOk="0">
                  <a:moveTo>
                    <a:pt x="1286" y="537"/>
                  </a:moveTo>
                  <a:cubicBezTo>
                    <a:pt x="2072" y="1"/>
                    <a:pt x="0" y="382"/>
                    <a:pt x="1286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4" name="Google Shape;19224;p9"/>
            <p:cNvSpPr/>
            <p:nvPr/>
          </p:nvSpPr>
          <p:spPr>
            <a:xfrm>
              <a:off x="6638925" y="486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24"/>
                  </a:moveTo>
                  <a:cubicBezTo>
                    <a:pt x="262" y="1"/>
                    <a:pt x="0" y="84"/>
                    <a:pt x="107" y="143"/>
                  </a:cubicBezTo>
                  <a:cubicBezTo>
                    <a:pt x="179" y="179"/>
                    <a:pt x="441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5" name="Google Shape;19225;p9"/>
            <p:cNvSpPr/>
            <p:nvPr/>
          </p:nvSpPr>
          <p:spPr>
            <a:xfrm>
              <a:off x="4293975" y="4811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6" name="Google Shape;19226;p9"/>
            <p:cNvSpPr/>
            <p:nvPr/>
          </p:nvSpPr>
          <p:spPr>
            <a:xfrm>
              <a:off x="280075" y="4832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7" name="Google Shape;19227;p9"/>
            <p:cNvSpPr/>
            <p:nvPr/>
          </p:nvSpPr>
          <p:spPr>
            <a:xfrm>
              <a:off x="1145675" y="4701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715" y="441"/>
                  </a:moveTo>
                  <a:cubicBezTo>
                    <a:pt x="774" y="191"/>
                    <a:pt x="667" y="24"/>
                    <a:pt x="286" y="1"/>
                  </a:cubicBezTo>
                  <a:cubicBezTo>
                    <a:pt x="0" y="120"/>
                    <a:pt x="107" y="465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8" name="Google Shape;19228;p9"/>
            <p:cNvSpPr/>
            <p:nvPr/>
          </p:nvSpPr>
          <p:spPr>
            <a:xfrm>
              <a:off x="4489825" y="460300"/>
              <a:ext cx="21475" cy="17900"/>
            </a:xfrm>
            <a:custGeom>
              <a:avLst/>
              <a:gdLst/>
              <a:ahLst/>
              <a:cxnLst/>
              <a:rect l="l" t="t" r="r" b="b"/>
              <a:pathLst>
                <a:path w="859" h="716" extrusionOk="0">
                  <a:moveTo>
                    <a:pt x="858" y="715"/>
                  </a:moveTo>
                  <a:lnTo>
                    <a:pt x="858" y="48"/>
                  </a:lnTo>
                  <a:cubicBezTo>
                    <a:pt x="60" y="1"/>
                    <a:pt x="203" y="465"/>
                    <a:pt x="1" y="7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9" name="Google Shape;19229;p9"/>
            <p:cNvSpPr/>
            <p:nvPr/>
          </p:nvSpPr>
          <p:spPr>
            <a:xfrm>
              <a:off x="3400700" y="465950"/>
              <a:ext cx="31300" cy="16400"/>
            </a:xfrm>
            <a:custGeom>
              <a:avLst/>
              <a:gdLst/>
              <a:ahLst/>
              <a:cxnLst/>
              <a:rect l="l" t="t" r="r" b="b"/>
              <a:pathLst>
                <a:path w="1252" h="656" extrusionOk="0">
                  <a:moveTo>
                    <a:pt x="727" y="394"/>
                  </a:moveTo>
                  <a:cubicBezTo>
                    <a:pt x="1251" y="1"/>
                    <a:pt x="1" y="656"/>
                    <a:pt x="727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0" name="Google Shape;19230;p9"/>
            <p:cNvSpPr/>
            <p:nvPr/>
          </p:nvSpPr>
          <p:spPr>
            <a:xfrm>
              <a:off x="915575" y="461500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7"/>
                  </a:moveTo>
                  <a:cubicBezTo>
                    <a:pt x="632" y="250"/>
                    <a:pt x="1394" y="12"/>
                    <a:pt x="346" y="0"/>
                  </a:cubicBezTo>
                  <a:cubicBezTo>
                    <a:pt x="477" y="227"/>
                    <a:pt x="1" y="774"/>
                    <a:pt x="775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1" name="Google Shape;19231;p9"/>
            <p:cNvSpPr/>
            <p:nvPr/>
          </p:nvSpPr>
          <p:spPr>
            <a:xfrm>
              <a:off x="2693175" y="4719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55"/>
                  </a:moveTo>
                  <a:cubicBezTo>
                    <a:pt x="179" y="179"/>
                    <a:pt x="441" y="95"/>
                    <a:pt x="334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2" name="Google Shape;19232;p9"/>
            <p:cNvSpPr/>
            <p:nvPr/>
          </p:nvSpPr>
          <p:spPr>
            <a:xfrm>
              <a:off x="802175" y="471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5"/>
                    <a:pt x="108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3" name="Google Shape;19233;p9"/>
            <p:cNvSpPr/>
            <p:nvPr/>
          </p:nvSpPr>
          <p:spPr>
            <a:xfrm>
              <a:off x="3378100" y="4662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4" name="Google Shape;19234;p9"/>
            <p:cNvSpPr/>
            <p:nvPr/>
          </p:nvSpPr>
          <p:spPr>
            <a:xfrm>
              <a:off x="486650" y="466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5" name="Google Shape;19235;p9"/>
            <p:cNvSpPr/>
            <p:nvPr/>
          </p:nvSpPr>
          <p:spPr>
            <a:xfrm>
              <a:off x="5002700" y="463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31" y="156"/>
                  </a:moveTo>
                  <a:cubicBezTo>
                    <a:pt x="191" y="179"/>
                    <a:pt x="453" y="96"/>
                    <a:pt x="346" y="37"/>
                  </a:cubicBezTo>
                  <a:cubicBezTo>
                    <a:pt x="286" y="1"/>
                    <a:pt x="0" y="96"/>
                    <a:pt x="13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6" name="Google Shape;19236;p9"/>
            <p:cNvSpPr/>
            <p:nvPr/>
          </p:nvSpPr>
          <p:spPr>
            <a:xfrm>
              <a:off x="2896175" y="455250"/>
              <a:ext cx="28300" cy="11925"/>
            </a:xfrm>
            <a:custGeom>
              <a:avLst/>
              <a:gdLst/>
              <a:ahLst/>
              <a:cxnLst/>
              <a:rect l="l" t="t" r="r" b="b"/>
              <a:pathLst>
                <a:path w="1132" h="477" extrusionOk="0">
                  <a:moveTo>
                    <a:pt x="48" y="131"/>
                  </a:moveTo>
                  <a:cubicBezTo>
                    <a:pt x="72" y="262"/>
                    <a:pt x="1" y="465"/>
                    <a:pt x="275" y="477"/>
                  </a:cubicBezTo>
                  <a:cubicBezTo>
                    <a:pt x="287" y="191"/>
                    <a:pt x="1120" y="310"/>
                    <a:pt x="1132" y="24"/>
                  </a:cubicBezTo>
                  <a:cubicBezTo>
                    <a:pt x="453" y="143"/>
                    <a:pt x="549" y="0"/>
                    <a:pt x="4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7" name="Google Shape;19237;p9"/>
            <p:cNvSpPr/>
            <p:nvPr/>
          </p:nvSpPr>
          <p:spPr>
            <a:xfrm>
              <a:off x="744125" y="455850"/>
              <a:ext cx="25025" cy="11325"/>
            </a:xfrm>
            <a:custGeom>
              <a:avLst/>
              <a:gdLst/>
              <a:ahLst/>
              <a:cxnLst/>
              <a:rect l="l" t="t" r="r" b="b"/>
              <a:pathLst>
                <a:path w="1001" h="453" extrusionOk="0">
                  <a:moveTo>
                    <a:pt x="691" y="453"/>
                  </a:moveTo>
                  <a:cubicBezTo>
                    <a:pt x="751" y="298"/>
                    <a:pt x="1001" y="238"/>
                    <a:pt x="894" y="0"/>
                  </a:cubicBezTo>
                  <a:lnTo>
                    <a:pt x="24" y="0"/>
                  </a:lnTo>
                  <a:cubicBezTo>
                    <a:pt x="1" y="286"/>
                    <a:pt x="370" y="345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8" name="Google Shape;19238;p9"/>
            <p:cNvSpPr/>
            <p:nvPr/>
          </p:nvSpPr>
          <p:spPr>
            <a:xfrm>
              <a:off x="1978800" y="454950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5" y="191"/>
                    <a:pt x="96" y="0"/>
                    <a:pt x="1" y="250"/>
                  </a:cubicBezTo>
                  <a:cubicBezTo>
                    <a:pt x="215" y="262"/>
                    <a:pt x="251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9" name="Google Shape;19239;p9"/>
            <p:cNvSpPr/>
            <p:nvPr/>
          </p:nvSpPr>
          <p:spPr>
            <a:xfrm>
              <a:off x="1418925" y="4612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0" y="120"/>
                  </a:moveTo>
                  <a:cubicBezTo>
                    <a:pt x="167" y="84"/>
                    <a:pt x="441" y="120"/>
                    <a:pt x="441" y="0"/>
                  </a:cubicBezTo>
                  <a:cubicBezTo>
                    <a:pt x="262" y="48"/>
                    <a:pt x="0" y="12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0" name="Google Shape;19240;p9"/>
            <p:cNvSpPr/>
            <p:nvPr/>
          </p:nvSpPr>
          <p:spPr>
            <a:xfrm>
              <a:off x="445275" y="4540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36" y="179"/>
                  </a:moveTo>
                  <a:cubicBezTo>
                    <a:pt x="1" y="298"/>
                    <a:pt x="203" y="477"/>
                    <a:pt x="263" y="298"/>
                  </a:cubicBezTo>
                  <a:cubicBezTo>
                    <a:pt x="287" y="179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1" name="Google Shape;19241;p9"/>
            <p:cNvSpPr/>
            <p:nvPr/>
          </p:nvSpPr>
          <p:spPr>
            <a:xfrm>
              <a:off x="2807175" y="4579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2" name="Google Shape;19242;p9"/>
            <p:cNvSpPr/>
            <p:nvPr/>
          </p:nvSpPr>
          <p:spPr>
            <a:xfrm>
              <a:off x="6193025" y="4552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3" name="Google Shape;19243;p9"/>
            <p:cNvSpPr/>
            <p:nvPr/>
          </p:nvSpPr>
          <p:spPr>
            <a:xfrm>
              <a:off x="4473750" y="449300"/>
              <a:ext cx="25050" cy="10150"/>
            </a:xfrm>
            <a:custGeom>
              <a:avLst/>
              <a:gdLst/>
              <a:ahLst/>
              <a:cxnLst/>
              <a:rect l="l" t="t" r="r" b="b"/>
              <a:pathLst>
                <a:path w="1002" h="406" extrusionOk="0">
                  <a:moveTo>
                    <a:pt x="846" y="262"/>
                  </a:moveTo>
                  <a:cubicBezTo>
                    <a:pt x="1001" y="0"/>
                    <a:pt x="1" y="24"/>
                    <a:pt x="191" y="262"/>
                  </a:cubicBezTo>
                  <a:cubicBezTo>
                    <a:pt x="275" y="357"/>
                    <a:pt x="775" y="405"/>
                    <a:pt x="846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4" name="Google Shape;19244;p9"/>
            <p:cNvSpPr/>
            <p:nvPr/>
          </p:nvSpPr>
          <p:spPr>
            <a:xfrm>
              <a:off x="4418100" y="441550"/>
              <a:ext cx="19075" cy="17000"/>
            </a:xfrm>
            <a:custGeom>
              <a:avLst/>
              <a:gdLst/>
              <a:ahLst/>
              <a:cxnLst/>
              <a:rect l="l" t="t" r="r" b="b"/>
              <a:pathLst>
                <a:path w="763" h="680" extrusionOk="0">
                  <a:moveTo>
                    <a:pt x="465" y="679"/>
                  </a:moveTo>
                  <a:cubicBezTo>
                    <a:pt x="381" y="477"/>
                    <a:pt x="762" y="1"/>
                    <a:pt x="36" y="120"/>
                  </a:cubicBezTo>
                  <a:cubicBezTo>
                    <a:pt x="0" y="394"/>
                    <a:pt x="0" y="667"/>
                    <a:pt x="465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5" name="Google Shape;19245;p9"/>
            <p:cNvSpPr/>
            <p:nvPr/>
          </p:nvSpPr>
          <p:spPr>
            <a:xfrm>
              <a:off x="6301675" y="44960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6" name="Google Shape;19246;p9"/>
            <p:cNvSpPr/>
            <p:nvPr/>
          </p:nvSpPr>
          <p:spPr>
            <a:xfrm>
              <a:off x="7111900" y="4436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56"/>
                  </a:moveTo>
                  <a:cubicBezTo>
                    <a:pt x="155" y="180"/>
                    <a:pt x="429" y="96"/>
                    <a:pt x="310" y="37"/>
                  </a:cubicBezTo>
                  <a:cubicBezTo>
                    <a:pt x="262" y="1"/>
                    <a:pt x="0" y="96"/>
                    <a:pt x="95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7" name="Google Shape;19247;p9"/>
            <p:cNvSpPr/>
            <p:nvPr/>
          </p:nvSpPr>
          <p:spPr>
            <a:xfrm>
              <a:off x="5856375" y="440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79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8" name="Google Shape;19248;p9"/>
            <p:cNvSpPr/>
            <p:nvPr/>
          </p:nvSpPr>
          <p:spPr>
            <a:xfrm>
              <a:off x="1464750" y="4409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9" name="Google Shape;19249;p9"/>
            <p:cNvSpPr/>
            <p:nvPr/>
          </p:nvSpPr>
          <p:spPr>
            <a:xfrm>
              <a:off x="3739750" y="432625"/>
              <a:ext cx="21450" cy="9250"/>
            </a:xfrm>
            <a:custGeom>
              <a:avLst/>
              <a:gdLst/>
              <a:ahLst/>
              <a:cxnLst/>
              <a:rect l="l" t="t" r="r" b="b"/>
              <a:pathLst>
                <a:path w="858" h="370" extrusionOk="0">
                  <a:moveTo>
                    <a:pt x="857" y="24"/>
                  </a:moveTo>
                  <a:cubicBezTo>
                    <a:pt x="369" y="0"/>
                    <a:pt x="48" y="60"/>
                    <a:pt x="0" y="250"/>
                  </a:cubicBezTo>
                  <a:cubicBezTo>
                    <a:pt x="417" y="215"/>
                    <a:pt x="476" y="370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0" name="Google Shape;19250;p9"/>
            <p:cNvSpPr/>
            <p:nvPr/>
          </p:nvSpPr>
          <p:spPr>
            <a:xfrm>
              <a:off x="3386125" y="4356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1"/>
                    <a:pt x="24" y="131"/>
                  </a:cubicBezTo>
                  <a:cubicBezTo>
                    <a:pt x="1" y="203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1" name="Google Shape;19251;p9"/>
            <p:cNvSpPr/>
            <p:nvPr/>
          </p:nvSpPr>
          <p:spPr>
            <a:xfrm>
              <a:off x="1503150" y="4379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6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2" name="Google Shape;19252;p9"/>
            <p:cNvSpPr/>
            <p:nvPr/>
          </p:nvSpPr>
          <p:spPr>
            <a:xfrm>
              <a:off x="658100" y="429650"/>
              <a:ext cx="23550" cy="12525"/>
            </a:xfrm>
            <a:custGeom>
              <a:avLst/>
              <a:gdLst/>
              <a:ahLst/>
              <a:cxnLst/>
              <a:rect l="l" t="t" r="r" b="b"/>
              <a:pathLst>
                <a:path w="942" h="501" extrusionOk="0">
                  <a:moveTo>
                    <a:pt x="1" y="489"/>
                  </a:moveTo>
                  <a:cubicBezTo>
                    <a:pt x="382" y="500"/>
                    <a:pt x="679" y="453"/>
                    <a:pt x="870" y="369"/>
                  </a:cubicBezTo>
                  <a:cubicBezTo>
                    <a:pt x="941" y="72"/>
                    <a:pt x="572" y="0"/>
                    <a:pt x="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3" name="Google Shape;19253;p9"/>
            <p:cNvSpPr/>
            <p:nvPr/>
          </p:nvSpPr>
          <p:spPr>
            <a:xfrm>
              <a:off x="7293750" y="432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4" name="Google Shape;19254;p9"/>
            <p:cNvSpPr/>
            <p:nvPr/>
          </p:nvSpPr>
          <p:spPr>
            <a:xfrm>
              <a:off x="2880700" y="427575"/>
              <a:ext cx="32775" cy="14300"/>
            </a:xfrm>
            <a:custGeom>
              <a:avLst/>
              <a:gdLst/>
              <a:ahLst/>
              <a:cxnLst/>
              <a:rect l="l" t="t" r="r" b="b"/>
              <a:pathLst>
                <a:path w="1311" h="572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9" y="202"/>
                    <a:pt x="179" y="345"/>
                    <a:pt x="1" y="452"/>
                  </a:cubicBezTo>
                  <a:cubicBezTo>
                    <a:pt x="953" y="572"/>
                    <a:pt x="977" y="214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5" name="Google Shape;19255;p9"/>
            <p:cNvSpPr/>
            <p:nvPr/>
          </p:nvSpPr>
          <p:spPr>
            <a:xfrm>
              <a:off x="1804075" y="433225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6"/>
                  </a:moveTo>
                  <a:lnTo>
                    <a:pt x="679" y="0"/>
                  </a:lnTo>
                  <a:lnTo>
                    <a:pt x="25" y="0"/>
                  </a:lnTo>
                  <a:cubicBezTo>
                    <a:pt x="1" y="215"/>
                    <a:pt x="239" y="274"/>
                    <a:pt x="67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6" name="Google Shape;19256;p9"/>
            <p:cNvSpPr/>
            <p:nvPr/>
          </p:nvSpPr>
          <p:spPr>
            <a:xfrm>
              <a:off x="1745750" y="422200"/>
              <a:ext cx="35725" cy="14925"/>
            </a:xfrm>
            <a:custGeom>
              <a:avLst/>
              <a:gdLst/>
              <a:ahLst/>
              <a:cxnLst/>
              <a:rect l="l" t="t" r="r" b="b"/>
              <a:pathLst>
                <a:path w="1429" h="597" extrusionOk="0">
                  <a:moveTo>
                    <a:pt x="405" y="560"/>
                  </a:moveTo>
                  <a:cubicBezTo>
                    <a:pt x="1429" y="596"/>
                    <a:pt x="976" y="36"/>
                    <a:pt x="405" y="1"/>
                  </a:cubicBezTo>
                  <a:cubicBezTo>
                    <a:pt x="0" y="203"/>
                    <a:pt x="536" y="203"/>
                    <a:pt x="40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7" name="Google Shape;19257;p9"/>
            <p:cNvSpPr/>
            <p:nvPr/>
          </p:nvSpPr>
          <p:spPr>
            <a:xfrm>
              <a:off x="3846900" y="425175"/>
              <a:ext cx="17875" cy="8375"/>
            </a:xfrm>
            <a:custGeom>
              <a:avLst/>
              <a:gdLst/>
              <a:ahLst/>
              <a:cxnLst/>
              <a:rect l="l" t="t" r="r" b="b"/>
              <a:pathLst>
                <a:path w="715" h="335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62" y="144"/>
                    <a:pt x="0" y="156"/>
                    <a:pt x="60" y="334"/>
                  </a:cubicBezTo>
                  <a:lnTo>
                    <a:pt x="71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8" name="Google Shape;19258;p9"/>
            <p:cNvSpPr/>
            <p:nvPr/>
          </p:nvSpPr>
          <p:spPr>
            <a:xfrm>
              <a:off x="1674300" y="430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83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9" name="Google Shape;19259;p9"/>
            <p:cNvSpPr/>
            <p:nvPr/>
          </p:nvSpPr>
          <p:spPr>
            <a:xfrm>
              <a:off x="1076900" y="417750"/>
              <a:ext cx="15800" cy="14000"/>
            </a:xfrm>
            <a:custGeom>
              <a:avLst/>
              <a:gdLst/>
              <a:ahLst/>
              <a:cxnLst/>
              <a:rect l="l" t="t" r="r" b="b"/>
              <a:pathLst>
                <a:path w="632" h="560" extrusionOk="0">
                  <a:moveTo>
                    <a:pt x="418" y="512"/>
                  </a:moveTo>
                  <a:cubicBezTo>
                    <a:pt x="429" y="441"/>
                    <a:pt x="441" y="381"/>
                    <a:pt x="632" y="417"/>
                  </a:cubicBezTo>
                  <a:lnTo>
                    <a:pt x="632" y="191"/>
                  </a:lnTo>
                  <a:cubicBezTo>
                    <a:pt x="96" y="0"/>
                    <a:pt x="1" y="560"/>
                    <a:pt x="41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0" name="Google Shape;19260;p9"/>
            <p:cNvSpPr/>
            <p:nvPr/>
          </p:nvSpPr>
          <p:spPr>
            <a:xfrm>
              <a:off x="5763800" y="42430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120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1" name="Google Shape;19261;p9"/>
            <p:cNvSpPr/>
            <p:nvPr/>
          </p:nvSpPr>
          <p:spPr>
            <a:xfrm>
              <a:off x="5686125" y="414175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6"/>
                  </a:moveTo>
                  <a:cubicBezTo>
                    <a:pt x="2048" y="0"/>
                    <a:pt x="0" y="393"/>
                    <a:pt x="1262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2" name="Google Shape;19262;p9"/>
            <p:cNvSpPr/>
            <p:nvPr/>
          </p:nvSpPr>
          <p:spPr>
            <a:xfrm>
              <a:off x="4820525" y="419225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7" y="191"/>
                    <a:pt x="751" y="179"/>
                    <a:pt x="667" y="1"/>
                  </a:cubicBezTo>
                  <a:lnTo>
                    <a:pt x="239" y="1"/>
                  </a:lnTo>
                  <a:cubicBezTo>
                    <a:pt x="1" y="155"/>
                    <a:pt x="1" y="275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3" name="Google Shape;19263;p9"/>
            <p:cNvSpPr/>
            <p:nvPr/>
          </p:nvSpPr>
          <p:spPr>
            <a:xfrm>
              <a:off x="337525" y="418325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1" y="275"/>
                  </a:moveTo>
                  <a:cubicBezTo>
                    <a:pt x="227" y="275"/>
                    <a:pt x="251" y="358"/>
                    <a:pt x="429" y="394"/>
                  </a:cubicBezTo>
                  <a:cubicBezTo>
                    <a:pt x="1025" y="191"/>
                    <a:pt x="120" y="1"/>
                    <a:pt x="1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4" name="Google Shape;19264;p9"/>
            <p:cNvSpPr/>
            <p:nvPr/>
          </p:nvSpPr>
          <p:spPr>
            <a:xfrm>
              <a:off x="5905200" y="42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5" name="Google Shape;19265;p9"/>
            <p:cNvSpPr/>
            <p:nvPr/>
          </p:nvSpPr>
          <p:spPr>
            <a:xfrm>
              <a:off x="4910725" y="42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6" name="Google Shape;19266;p9"/>
            <p:cNvSpPr/>
            <p:nvPr/>
          </p:nvSpPr>
          <p:spPr>
            <a:xfrm>
              <a:off x="2209800" y="421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1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67" y="179"/>
                    <a:pt x="429" y="95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7" name="Google Shape;19267;p9"/>
            <p:cNvSpPr/>
            <p:nvPr/>
          </p:nvSpPr>
          <p:spPr>
            <a:xfrm>
              <a:off x="5781375" y="4097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82"/>
                  </a:moveTo>
                  <a:cubicBezTo>
                    <a:pt x="1250" y="1"/>
                    <a:pt x="0" y="656"/>
                    <a:pt x="714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8" name="Google Shape;19268;p9"/>
            <p:cNvSpPr/>
            <p:nvPr/>
          </p:nvSpPr>
          <p:spPr>
            <a:xfrm>
              <a:off x="4071025" y="41535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56"/>
                  </a:moveTo>
                  <a:cubicBezTo>
                    <a:pt x="441" y="37"/>
                    <a:pt x="48" y="1"/>
                    <a:pt x="1" y="156"/>
                  </a:cubicBezTo>
                  <a:cubicBezTo>
                    <a:pt x="251" y="156"/>
                    <a:pt x="334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9" name="Google Shape;19269;p9"/>
            <p:cNvSpPr/>
            <p:nvPr/>
          </p:nvSpPr>
          <p:spPr>
            <a:xfrm>
              <a:off x="3867425" y="4183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6" y="180"/>
                    <a:pt x="430" y="96"/>
                    <a:pt x="322" y="37"/>
                  </a:cubicBezTo>
                  <a:cubicBezTo>
                    <a:pt x="263" y="1"/>
                    <a:pt x="1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0" name="Google Shape;19270;p9"/>
            <p:cNvSpPr/>
            <p:nvPr/>
          </p:nvSpPr>
          <p:spPr>
            <a:xfrm>
              <a:off x="397350" y="4192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51" y="24"/>
                    <a:pt x="1" y="1"/>
                    <a:pt x="1" y="120"/>
                  </a:cubicBezTo>
                  <a:cubicBezTo>
                    <a:pt x="168" y="84"/>
                    <a:pt x="418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1" name="Google Shape;19271;p9"/>
            <p:cNvSpPr/>
            <p:nvPr/>
          </p:nvSpPr>
          <p:spPr>
            <a:xfrm>
              <a:off x="6005200" y="4106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51" y="0"/>
                  </a:lnTo>
                  <a:cubicBezTo>
                    <a:pt x="1" y="179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2" name="Google Shape;19272;p9"/>
            <p:cNvSpPr/>
            <p:nvPr/>
          </p:nvSpPr>
          <p:spPr>
            <a:xfrm>
              <a:off x="1937725" y="415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67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3" name="Google Shape;19273;p9"/>
            <p:cNvSpPr/>
            <p:nvPr/>
          </p:nvSpPr>
          <p:spPr>
            <a:xfrm>
              <a:off x="1671625" y="4126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6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4" name="Google Shape;19274;p9"/>
            <p:cNvSpPr/>
            <p:nvPr/>
          </p:nvSpPr>
          <p:spPr>
            <a:xfrm>
              <a:off x="1391825" y="40940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67"/>
                  </a:moveTo>
                  <a:cubicBezTo>
                    <a:pt x="191" y="179"/>
                    <a:pt x="96" y="1"/>
                    <a:pt x="1" y="167"/>
                  </a:cubicBezTo>
                  <a:cubicBezTo>
                    <a:pt x="1" y="287"/>
                    <a:pt x="382" y="310"/>
                    <a:pt x="441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5" name="Google Shape;19275;p9"/>
            <p:cNvSpPr/>
            <p:nvPr/>
          </p:nvSpPr>
          <p:spPr>
            <a:xfrm>
              <a:off x="3625450" y="4079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6" name="Google Shape;19276;p9"/>
            <p:cNvSpPr/>
            <p:nvPr/>
          </p:nvSpPr>
          <p:spPr>
            <a:xfrm>
              <a:off x="1446300" y="4079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7" name="Google Shape;19277;p9"/>
            <p:cNvSpPr/>
            <p:nvPr/>
          </p:nvSpPr>
          <p:spPr>
            <a:xfrm>
              <a:off x="6505575" y="407625"/>
              <a:ext cx="16375" cy="3600"/>
            </a:xfrm>
            <a:custGeom>
              <a:avLst/>
              <a:gdLst/>
              <a:ahLst/>
              <a:cxnLst/>
              <a:rect l="l" t="t" r="r" b="b"/>
              <a:pathLst>
                <a:path w="655" h="144" extrusionOk="0">
                  <a:moveTo>
                    <a:pt x="655" y="12"/>
                  </a:moveTo>
                  <a:cubicBezTo>
                    <a:pt x="405" y="24"/>
                    <a:pt x="48" y="0"/>
                    <a:pt x="0" y="131"/>
                  </a:cubicBezTo>
                  <a:cubicBezTo>
                    <a:pt x="274" y="119"/>
                    <a:pt x="631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8" name="Google Shape;19278;p9"/>
            <p:cNvSpPr/>
            <p:nvPr/>
          </p:nvSpPr>
          <p:spPr>
            <a:xfrm>
              <a:off x="3772175" y="4049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1" y="119"/>
                  </a:moveTo>
                  <a:cubicBezTo>
                    <a:pt x="1" y="179"/>
                    <a:pt x="180" y="250"/>
                    <a:pt x="203" y="119"/>
                  </a:cubicBezTo>
                  <a:cubicBezTo>
                    <a:pt x="215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9" name="Google Shape;19279;p9"/>
            <p:cNvSpPr/>
            <p:nvPr/>
          </p:nvSpPr>
          <p:spPr>
            <a:xfrm>
              <a:off x="739675" y="401375"/>
              <a:ext cx="10725" cy="7450"/>
            </a:xfrm>
            <a:custGeom>
              <a:avLst/>
              <a:gdLst/>
              <a:ahLst/>
              <a:cxnLst/>
              <a:rect l="l" t="t" r="r" b="b"/>
              <a:pathLst>
                <a:path w="429" h="298" extrusionOk="0">
                  <a:moveTo>
                    <a:pt x="429" y="155"/>
                  </a:moveTo>
                  <a:cubicBezTo>
                    <a:pt x="179" y="179"/>
                    <a:pt x="83" y="0"/>
                    <a:pt x="0" y="155"/>
                  </a:cubicBezTo>
                  <a:cubicBezTo>
                    <a:pt x="0" y="262"/>
                    <a:pt x="369" y="298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0" name="Google Shape;19280;p9"/>
            <p:cNvSpPr/>
            <p:nvPr/>
          </p:nvSpPr>
          <p:spPr>
            <a:xfrm>
              <a:off x="1174250" y="399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20"/>
                  </a:moveTo>
                  <a:cubicBezTo>
                    <a:pt x="226" y="60"/>
                    <a:pt x="48" y="1"/>
                    <a:pt x="0" y="120"/>
                  </a:cubicBezTo>
                  <a:cubicBezTo>
                    <a:pt x="0" y="180"/>
                    <a:pt x="179" y="263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1" name="Google Shape;19281;p9"/>
            <p:cNvSpPr/>
            <p:nvPr/>
          </p:nvSpPr>
          <p:spPr>
            <a:xfrm>
              <a:off x="3032800" y="3960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3" y="215"/>
                    <a:pt x="191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2" name="Google Shape;19282;p9"/>
            <p:cNvSpPr/>
            <p:nvPr/>
          </p:nvSpPr>
          <p:spPr>
            <a:xfrm>
              <a:off x="6190650" y="393325"/>
              <a:ext cx="11025" cy="6875"/>
            </a:xfrm>
            <a:custGeom>
              <a:avLst/>
              <a:gdLst/>
              <a:ahLst/>
              <a:cxnLst/>
              <a:rect l="l" t="t" r="r" b="b"/>
              <a:pathLst>
                <a:path w="441" h="275" extrusionOk="0">
                  <a:moveTo>
                    <a:pt x="441" y="144"/>
                  </a:moveTo>
                  <a:cubicBezTo>
                    <a:pt x="393" y="1"/>
                    <a:pt x="203" y="60"/>
                    <a:pt x="12" y="144"/>
                  </a:cubicBezTo>
                  <a:cubicBezTo>
                    <a:pt x="0" y="263"/>
                    <a:pt x="381" y="275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3" name="Google Shape;19283;p9"/>
            <p:cNvSpPr/>
            <p:nvPr/>
          </p:nvSpPr>
          <p:spPr>
            <a:xfrm>
              <a:off x="3576625" y="3939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4" name="Google Shape;19284;p9"/>
            <p:cNvSpPr/>
            <p:nvPr/>
          </p:nvSpPr>
          <p:spPr>
            <a:xfrm>
              <a:off x="2437800" y="3960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8"/>
                    <a:pt x="453" y="72"/>
                    <a:pt x="345" y="13"/>
                  </a:cubicBezTo>
                  <a:cubicBezTo>
                    <a:pt x="274" y="1"/>
                    <a:pt x="0" y="96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5" name="Google Shape;19285;p9"/>
            <p:cNvSpPr/>
            <p:nvPr/>
          </p:nvSpPr>
          <p:spPr>
            <a:xfrm>
              <a:off x="2217825" y="3933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0" y="144"/>
                  </a:moveTo>
                  <a:cubicBezTo>
                    <a:pt x="0" y="203"/>
                    <a:pt x="179" y="275"/>
                    <a:pt x="215" y="144"/>
                  </a:cubicBezTo>
                  <a:cubicBezTo>
                    <a:pt x="215" y="84"/>
                    <a:pt x="36" y="1"/>
                    <a:pt x="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6" name="Google Shape;19286;p9"/>
            <p:cNvSpPr/>
            <p:nvPr/>
          </p:nvSpPr>
          <p:spPr>
            <a:xfrm>
              <a:off x="1717750" y="3933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1" y="203"/>
                    <a:pt x="180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7" name="Google Shape;19287;p9"/>
            <p:cNvSpPr/>
            <p:nvPr/>
          </p:nvSpPr>
          <p:spPr>
            <a:xfrm>
              <a:off x="647400" y="3969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8" name="Google Shape;19288;p9"/>
            <p:cNvSpPr/>
            <p:nvPr/>
          </p:nvSpPr>
          <p:spPr>
            <a:xfrm>
              <a:off x="5506025" y="3879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1"/>
                    <a:pt x="191" y="60"/>
                    <a:pt x="1" y="131"/>
                  </a:cubicBezTo>
                  <a:cubicBezTo>
                    <a:pt x="1" y="239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9" name="Google Shape;19289;p9"/>
            <p:cNvSpPr/>
            <p:nvPr/>
          </p:nvSpPr>
          <p:spPr>
            <a:xfrm>
              <a:off x="5068475" y="3903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0" name="Google Shape;19290;p9"/>
            <p:cNvSpPr/>
            <p:nvPr/>
          </p:nvSpPr>
          <p:spPr>
            <a:xfrm>
              <a:off x="4185025" y="385600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0"/>
                  </a:moveTo>
                  <a:lnTo>
                    <a:pt x="227" y="0"/>
                  </a:lnTo>
                  <a:cubicBezTo>
                    <a:pt x="227" y="119"/>
                    <a:pt x="49" y="131"/>
                    <a:pt x="1" y="226"/>
                  </a:cubicBezTo>
                  <a:cubicBezTo>
                    <a:pt x="287" y="238"/>
                    <a:pt x="299" y="369"/>
                    <a:pt x="65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1" name="Google Shape;19291;p9"/>
            <p:cNvSpPr/>
            <p:nvPr/>
          </p:nvSpPr>
          <p:spPr>
            <a:xfrm>
              <a:off x="2427375" y="3853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8"/>
                    <a:pt x="762" y="12"/>
                  </a:cubicBezTo>
                  <a:cubicBezTo>
                    <a:pt x="417" y="24"/>
                    <a:pt x="0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2" name="Google Shape;19292;p9"/>
            <p:cNvSpPr/>
            <p:nvPr/>
          </p:nvSpPr>
          <p:spPr>
            <a:xfrm>
              <a:off x="5677175" y="38500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55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3" name="Google Shape;19293;p9"/>
            <p:cNvSpPr/>
            <p:nvPr/>
          </p:nvSpPr>
          <p:spPr>
            <a:xfrm>
              <a:off x="3764150" y="373975"/>
              <a:ext cx="31875" cy="14325"/>
            </a:xfrm>
            <a:custGeom>
              <a:avLst/>
              <a:gdLst/>
              <a:ahLst/>
              <a:cxnLst/>
              <a:rect l="l" t="t" r="r" b="b"/>
              <a:pathLst>
                <a:path w="1275" h="573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9"/>
                    <a:pt x="774" y="334"/>
                    <a:pt x="953" y="1"/>
                  </a:cubicBezTo>
                  <a:cubicBezTo>
                    <a:pt x="0" y="60"/>
                    <a:pt x="643" y="239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4" name="Google Shape;19294;p9"/>
            <p:cNvSpPr/>
            <p:nvPr/>
          </p:nvSpPr>
          <p:spPr>
            <a:xfrm>
              <a:off x="2214850" y="3850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5" name="Google Shape;19295;p9"/>
            <p:cNvSpPr/>
            <p:nvPr/>
          </p:nvSpPr>
          <p:spPr>
            <a:xfrm>
              <a:off x="1714775" y="385000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1"/>
                  </a:moveTo>
                  <a:cubicBezTo>
                    <a:pt x="180" y="155"/>
                    <a:pt x="453" y="72"/>
                    <a:pt x="346" y="12"/>
                  </a:cubicBezTo>
                  <a:cubicBezTo>
                    <a:pt x="275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6" name="Google Shape;19296;p9"/>
            <p:cNvSpPr/>
            <p:nvPr/>
          </p:nvSpPr>
          <p:spPr>
            <a:xfrm>
              <a:off x="376825" y="371900"/>
              <a:ext cx="36625" cy="19375"/>
            </a:xfrm>
            <a:custGeom>
              <a:avLst/>
              <a:gdLst/>
              <a:ahLst/>
              <a:cxnLst/>
              <a:rect l="l" t="t" r="r" b="b"/>
              <a:pathLst>
                <a:path w="1465" h="775" extrusionOk="0">
                  <a:moveTo>
                    <a:pt x="1465" y="429"/>
                  </a:moveTo>
                  <a:cubicBezTo>
                    <a:pt x="1048" y="382"/>
                    <a:pt x="1298" y="1"/>
                    <a:pt x="596" y="84"/>
                  </a:cubicBezTo>
                  <a:cubicBezTo>
                    <a:pt x="0" y="263"/>
                    <a:pt x="1131" y="774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7" name="Google Shape;19297;p9"/>
            <p:cNvSpPr/>
            <p:nvPr/>
          </p:nvSpPr>
          <p:spPr>
            <a:xfrm>
              <a:off x="7013950" y="3793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67"/>
                    <a:pt x="441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8" name="Google Shape;19298;p9"/>
            <p:cNvSpPr/>
            <p:nvPr/>
          </p:nvSpPr>
          <p:spPr>
            <a:xfrm>
              <a:off x="5837325" y="3799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83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9" name="Google Shape;19299;p9"/>
            <p:cNvSpPr/>
            <p:nvPr/>
          </p:nvSpPr>
          <p:spPr>
            <a:xfrm>
              <a:off x="3570375" y="37160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215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0" name="Google Shape;19300;p9"/>
            <p:cNvSpPr/>
            <p:nvPr/>
          </p:nvSpPr>
          <p:spPr>
            <a:xfrm>
              <a:off x="2649725" y="3734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1" name="Google Shape;19301;p9"/>
            <p:cNvSpPr/>
            <p:nvPr/>
          </p:nvSpPr>
          <p:spPr>
            <a:xfrm>
              <a:off x="1334675" y="3734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96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2" name="Google Shape;19302;p9"/>
            <p:cNvSpPr/>
            <p:nvPr/>
          </p:nvSpPr>
          <p:spPr>
            <a:xfrm>
              <a:off x="443200" y="3734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8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3" name="Google Shape;19303;p9"/>
            <p:cNvSpPr/>
            <p:nvPr/>
          </p:nvSpPr>
          <p:spPr>
            <a:xfrm>
              <a:off x="3818325" y="3707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7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4" name="Google Shape;19304;p9"/>
            <p:cNvSpPr/>
            <p:nvPr/>
          </p:nvSpPr>
          <p:spPr>
            <a:xfrm>
              <a:off x="1935050" y="364750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1" y="275"/>
                  </a:moveTo>
                  <a:cubicBezTo>
                    <a:pt x="298" y="418"/>
                    <a:pt x="810" y="418"/>
                    <a:pt x="882" y="156"/>
                  </a:cubicBezTo>
                  <a:cubicBezTo>
                    <a:pt x="584" y="1"/>
                    <a:pt x="60" y="1"/>
                    <a:pt x="1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5" name="Google Shape;19305;p9"/>
            <p:cNvSpPr/>
            <p:nvPr/>
          </p:nvSpPr>
          <p:spPr>
            <a:xfrm>
              <a:off x="6908300" y="36505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4"/>
                  </a:moveTo>
                  <a:cubicBezTo>
                    <a:pt x="381" y="1"/>
                    <a:pt x="191" y="60"/>
                    <a:pt x="0" y="144"/>
                  </a:cubicBezTo>
                  <a:cubicBezTo>
                    <a:pt x="0" y="263"/>
                    <a:pt x="369" y="286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6" name="Google Shape;19306;p9"/>
            <p:cNvSpPr/>
            <p:nvPr/>
          </p:nvSpPr>
          <p:spPr>
            <a:xfrm>
              <a:off x="6359125" y="3650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03"/>
                    <a:pt x="179" y="275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7" name="Google Shape;19307;p9"/>
            <p:cNvSpPr/>
            <p:nvPr/>
          </p:nvSpPr>
          <p:spPr>
            <a:xfrm>
              <a:off x="3864750" y="3659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8" name="Google Shape;19308;p9"/>
            <p:cNvSpPr/>
            <p:nvPr/>
          </p:nvSpPr>
          <p:spPr>
            <a:xfrm>
              <a:off x="1334675" y="367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9" name="Google Shape;19309;p9"/>
            <p:cNvSpPr/>
            <p:nvPr/>
          </p:nvSpPr>
          <p:spPr>
            <a:xfrm>
              <a:off x="1309975" y="3659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4"/>
                    <a:pt x="0" y="227"/>
                  </a:cubicBezTo>
                  <a:cubicBezTo>
                    <a:pt x="346" y="203"/>
                    <a:pt x="762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0" name="Google Shape;19310;p9"/>
            <p:cNvSpPr/>
            <p:nvPr/>
          </p:nvSpPr>
          <p:spPr>
            <a:xfrm>
              <a:off x="378000" y="3677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22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80" y="179"/>
                    <a:pt x="453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1" name="Google Shape;19311;p9"/>
            <p:cNvSpPr/>
            <p:nvPr/>
          </p:nvSpPr>
          <p:spPr>
            <a:xfrm>
              <a:off x="7027650" y="359100"/>
              <a:ext cx="21750" cy="10750"/>
            </a:xfrm>
            <a:custGeom>
              <a:avLst/>
              <a:gdLst/>
              <a:ahLst/>
              <a:cxnLst/>
              <a:rect l="l" t="t" r="r" b="b"/>
              <a:pathLst>
                <a:path w="870" h="430" extrusionOk="0">
                  <a:moveTo>
                    <a:pt x="870" y="382"/>
                  </a:moveTo>
                  <a:lnTo>
                    <a:pt x="870" y="36"/>
                  </a:lnTo>
                  <a:cubicBezTo>
                    <a:pt x="370" y="1"/>
                    <a:pt x="48" y="60"/>
                    <a:pt x="1" y="263"/>
                  </a:cubicBezTo>
                  <a:cubicBezTo>
                    <a:pt x="286" y="298"/>
                    <a:pt x="405" y="429"/>
                    <a:pt x="87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2" name="Google Shape;19312;p9"/>
            <p:cNvSpPr/>
            <p:nvPr/>
          </p:nvSpPr>
          <p:spPr>
            <a:xfrm>
              <a:off x="6532950" y="3626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1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3" name="Google Shape;19313;p9"/>
            <p:cNvSpPr/>
            <p:nvPr/>
          </p:nvSpPr>
          <p:spPr>
            <a:xfrm>
              <a:off x="6293625" y="354350"/>
              <a:ext cx="23550" cy="14300"/>
            </a:xfrm>
            <a:custGeom>
              <a:avLst/>
              <a:gdLst/>
              <a:ahLst/>
              <a:cxnLst/>
              <a:rect l="l" t="t" r="r" b="b"/>
              <a:pathLst>
                <a:path w="942" h="572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775" y="286"/>
                    <a:pt x="941" y="167"/>
                    <a:pt x="429" y="0"/>
                  </a:cubicBezTo>
                  <a:cubicBezTo>
                    <a:pt x="596" y="310"/>
                    <a:pt x="1" y="226"/>
                    <a:pt x="1" y="453"/>
                  </a:cubicBezTo>
                  <a:cubicBezTo>
                    <a:pt x="144" y="464"/>
                    <a:pt x="263" y="476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4" name="Google Shape;19314;p9"/>
            <p:cNvSpPr/>
            <p:nvPr/>
          </p:nvSpPr>
          <p:spPr>
            <a:xfrm>
              <a:off x="6239150" y="35970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25" y="191"/>
                    <a:pt x="203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5" name="Google Shape;19315;p9"/>
            <p:cNvSpPr/>
            <p:nvPr/>
          </p:nvSpPr>
          <p:spPr>
            <a:xfrm>
              <a:off x="3617400" y="352550"/>
              <a:ext cx="46475" cy="13425"/>
            </a:xfrm>
            <a:custGeom>
              <a:avLst/>
              <a:gdLst/>
              <a:ahLst/>
              <a:cxnLst/>
              <a:rect l="l" t="t" r="r" b="b"/>
              <a:pathLst>
                <a:path w="1859" h="537" extrusionOk="0">
                  <a:moveTo>
                    <a:pt x="751" y="536"/>
                  </a:moveTo>
                  <a:cubicBezTo>
                    <a:pt x="1858" y="72"/>
                    <a:pt x="1" y="1"/>
                    <a:pt x="751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6" name="Google Shape;19316;p9"/>
            <p:cNvSpPr/>
            <p:nvPr/>
          </p:nvSpPr>
          <p:spPr>
            <a:xfrm>
              <a:off x="3886200" y="3603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84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7" name="Google Shape;19317;p9"/>
            <p:cNvSpPr/>
            <p:nvPr/>
          </p:nvSpPr>
          <p:spPr>
            <a:xfrm>
              <a:off x="3462625" y="3573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8" name="Google Shape;19318;p9"/>
            <p:cNvSpPr/>
            <p:nvPr/>
          </p:nvSpPr>
          <p:spPr>
            <a:xfrm>
              <a:off x="2658050" y="35702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9" name="Google Shape;19319;p9"/>
            <p:cNvSpPr/>
            <p:nvPr/>
          </p:nvSpPr>
          <p:spPr>
            <a:xfrm>
              <a:off x="1309975" y="3540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0" name="Google Shape;19320;p9"/>
            <p:cNvSpPr/>
            <p:nvPr/>
          </p:nvSpPr>
          <p:spPr>
            <a:xfrm>
              <a:off x="7179750" y="34540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1" y="358"/>
                  </a:moveTo>
                  <a:cubicBezTo>
                    <a:pt x="882" y="763"/>
                    <a:pt x="513" y="1"/>
                    <a:pt x="1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1" name="Google Shape;19321;p9"/>
            <p:cNvSpPr/>
            <p:nvPr/>
          </p:nvSpPr>
          <p:spPr>
            <a:xfrm>
              <a:off x="5380725" y="35107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12" y="203"/>
                    <a:pt x="191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2" name="Google Shape;19322;p9"/>
            <p:cNvSpPr/>
            <p:nvPr/>
          </p:nvSpPr>
          <p:spPr>
            <a:xfrm>
              <a:off x="7155350" y="3510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8" y="131"/>
                  </a:moveTo>
                  <a:cubicBezTo>
                    <a:pt x="167" y="167"/>
                    <a:pt x="429" y="72"/>
                    <a:pt x="322" y="12"/>
                  </a:cubicBezTo>
                  <a:cubicBezTo>
                    <a:pt x="262" y="0"/>
                    <a:pt x="0" y="83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3" name="Google Shape;19323;p9"/>
            <p:cNvSpPr/>
            <p:nvPr/>
          </p:nvSpPr>
          <p:spPr>
            <a:xfrm>
              <a:off x="1970475" y="35107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24"/>
                  </a:moveTo>
                  <a:cubicBezTo>
                    <a:pt x="274" y="0"/>
                    <a:pt x="0" y="83"/>
                    <a:pt x="119" y="155"/>
                  </a:cubicBezTo>
                  <a:cubicBezTo>
                    <a:pt x="167" y="167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4" name="Google Shape;19324;p9"/>
            <p:cNvSpPr/>
            <p:nvPr/>
          </p:nvSpPr>
          <p:spPr>
            <a:xfrm>
              <a:off x="1120075" y="351650"/>
              <a:ext cx="10725" cy="3300"/>
            </a:xfrm>
            <a:custGeom>
              <a:avLst/>
              <a:gdLst/>
              <a:ahLst/>
              <a:cxnLst/>
              <a:rect l="l" t="t" r="r" b="b"/>
              <a:pathLst>
                <a:path w="429" h="132" extrusionOk="0">
                  <a:moveTo>
                    <a:pt x="429" y="1"/>
                  </a:moveTo>
                  <a:cubicBezTo>
                    <a:pt x="262" y="37"/>
                    <a:pt x="0" y="1"/>
                    <a:pt x="0" y="132"/>
                  </a:cubicBezTo>
                  <a:cubicBezTo>
                    <a:pt x="179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5" name="Google Shape;19325;p9"/>
            <p:cNvSpPr/>
            <p:nvPr/>
          </p:nvSpPr>
          <p:spPr>
            <a:xfrm>
              <a:off x="872425" y="35107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34" y="12"/>
                  </a:cubicBezTo>
                  <a:cubicBezTo>
                    <a:pt x="274" y="0"/>
                    <a:pt x="0" y="83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6" name="Google Shape;19326;p9"/>
            <p:cNvSpPr/>
            <p:nvPr/>
          </p:nvSpPr>
          <p:spPr>
            <a:xfrm>
              <a:off x="7261300" y="343325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1"/>
                  </a:moveTo>
                  <a:cubicBezTo>
                    <a:pt x="287" y="1"/>
                    <a:pt x="108" y="84"/>
                    <a:pt x="1" y="215"/>
                  </a:cubicBezTo>
                  <a:cubicBezTo>
                    <a:pt x="346" y="215"/>
                    <a:pt x="751" y="239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7" name="Google Shape;19327;p9"/>
            <p:cNvSpPr/>
            <p:nvPr/>
          </p:nvSpPr>
          <p:spPr>
            <a:xfrm>
              <a:off x="7166350" y="3427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108"/>
                    <a:pt x="763" y="25"/>
                  </a:cubicBezTo>
                  <a:cubicBezTo>
                    <a:pt x="418" y="36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8" name="Google Shape;19328;p9"/>
            <p:cNvSpPr/>
            <p:nvPr/>
          </p:nvSpPr>
          <p:spPr>
            <a:xfrm>
              <a:off x="2527375" y="337675"/>
              <a:ext cx="11050" cy="11025"/>
            </a:xfrm>
            <a:custGeom>
              <a:avLst/>
              <a:gdLst/>
              <a:ahLst/>
              <a:cxnLst/>
              <a:rect l="l" t="t" r="r" b="b"/>
              <a:pathLst>
                <a:path w="442" h="441" extrusionOk="0">
                  <a:moveTo>
                    <a:pt x="442" y="0"/>
                  </a:moveTo>
                  <a:lnTo>
                    <a:pt x="1" y="0"/>
                  </a:lnTo>
                  <a:lnTo>
                    <a:pt x="1" y="441"/>
                  </a:lnTo>
                  <a:lnTo>
                    <a:pt x="442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9" name="Google Shape;19329;p9"/>
            <p:cNvSpPr/>
            <p:nvPr/>
          </p:nvSpPr>
          <p:spPr>
            <a:xfrm>
              <a:off x="5562875" y="3424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80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0" name="Google Shape;19330;p9"/>
            <p:cNvSpPr/>
            <p:nvPr/>
          </p:nvSpPr>
          <p:spPr>
            <a:xfrm>
              <a:off x="6734175" y="340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72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1" name="Google Shape;19331;p9"/>
            <p:cNvSpPr/>
            <p:nvPr/>
          </p:nvSpPr>
          <p:spPr>
            <a:xfrm>
              <a:off x="5391725" y="340350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2"/>
                  </a:moveTo>
                  <a:cubicBezTo>
                    <a:pt x="406" y="24"/>
                    <a:pt x="48" y="1"/>
                    <a:pt x="1" y="131"/>
                  </a:cubicBezTo>
                  <a:cubicBezTo>
                    <a:pt x="251" y="96"/>
                    <a:pt x="620" y="131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2" name="Google Shape;19332;p9"/>
            <p:cNvSpPr/>
            <p:nvPr/>
          </p:nvSpPr>
          <p:spPr>
            <a:xfrm>
              <a:off x="7222925" y="3344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24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3" name="Google Shape;19333;p9"/>
            <p:cNvSpPr/>
            <p:nvPr/>
          </p:nvSpPr>
          <p:spPr>
            <a:xfrm>
              <a:off x="7102950" y="33500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80" y="226"/>
                  </a:moveTo>
                  <a:lnTo>
                    <a:pt x="680" y="0"/>
                  </a:lnTo>
                  <a:lnTo>
                    <a:pt x="25" y="0"/>
                  </a:lnTo>
                  <a:cubicBezTo>
                    <a:pt x="1" y="203"/>
                    <a:pt x="251" y="250"/>
                    <a:pt x="680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4" name="Google Shape;19334;p9"/>
            <p:cNvSpPr/>
            <p:nvPr/>
          </p:nvSpPr>
          <p:spPr>
            <a:xfrm>
              <a:off x="1346575" y="321300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5"/>
                  </a:moveTo>
                  <a:cubicBezTo>
                    <a:pt x="1156" y="1"/>
                    <a:pt x="1" y="608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5" name="Google Shape;19335;p9"/>
            <p:cNvSpPr/>
            <p:nvPr/>
          </p:nvSpPr>
          <p:spPr>
            <a:xfrm>
              <a:off x="6685050" y="323375"/>
              <a:ext cx="23825" cy="11350"/>
            </a:xfrm>
            <a:custGeom>
              <a:avLst/>
              <a:gdLst/>
              <a:ahLst/>
              <a:cxnLst/>
              <a:rect l="l" t="t" r="r" b="b"/>
              <a:pathLst>
                <a:path w="953" h="454" extrusionOk="0">
                  <a:moveTo>
                    <a:pt x="655" y="1"/>
                  </a:moveTo>
                  <a:cubicBezTo>
                    <a:pt x="846" y="370"/>
                    <a:pt x="84" y="239"/>
                    <a:pt x="0" y="453"/>
                  </a:cubicBezTo>
                  <a:lnTo>
                    <a:pt x="858" y="453"/>
                  </a:lnTo>
                  <a:cubicBezTo>
                    <a:pt x="834" y="287"/>
                    <a:pt x="953" y="48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6" name="Google Shape;19336;p9"/>
            <p:cNvSpPr/>
            <p:nvPr/>
          </p:nvSpPr>
          <p:spPr>
            <a:xfrm>
              <a:off x="5402450" y="3320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79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7" name="Google Shape;19337;p9"/>
            <p:cNvSpPr/>
            <p:nvPr/>
          </p:nvSpPr>
          <p:spPr>
            <a:xfrm>
              <a:off x="4247550" y="3314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8" name="Google Shape;19338;p9"/>
            <p:cNvSpPr/>
            <p:nvPr/>
          </p:nvSpPr>
          <p:spPr>
            <a:xfrm>
              <a:off x="1930000" y="3260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0" y="345"/>
                  </a:moveTo>
                  <a:lnTo>
                    <a:pt x="429" y="345"/>
                  </a:lnTo>
                  <a:cubicBezTo>
                    <a:pt x="441" y="191"/>
                    <a:pt x="715" y="191"/>
                    <a:pt x="6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9" name="Google Shape;19339;p9"/>
            <p:cNvSpPr/>
            <p:nvPr/>
          </p:nvSpPr>
          <p:spPr>
            <a:xfrm>
              <a:off x="7149700" y="3284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43"/>
                  </a:moveTo>
                  <a:cubicBezTo>
                    <a:pt x="179" y="179"/>
                    <a:pt x="453" y="84"/>
                    <a:pt x="345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0" name="Google Shape;19340;p9"/>
            <p:cNvSpPr/>
            <p:nvPr/>
          </p:nvSpPr>
          <p:spPr>
            <a:xfrm>
              <a:off x="5674500" y="318925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65" y="393"/>
                    <a:pt x="656" y="405"/>
                  </a:cubicBezTo>
                  <a:lnTo>
                    <a:pt x="656" y="179"/>
                  </a:lnTo>
                  <a:cubicBezTo>
                    <a:pt x="120" y="0"/>
                    <a:pt x="1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1" name="Google Shape;19341;p9"/>
            <p:cNvSpPr/>
            <p:nvPr/>
          </p:nvSpPr>
          <p:spPr>
            <a:xfrm>
              <a:off x="5043775" y="326350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15"/>
                    <a:pt x="762" y="251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2" name="Google Shape;19342;p9"/>
            <p:cNvSpPr/>
            <p:nvPr/>
          </p:nvSpPr>
          <p:spPr>
            <a:xfrm>
              <a:off x="6407925" y="3180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20"/>
                  </a:moveTo>
                  <a:lnTo>
                    <a:pt x="1" y="334"/>
                  </a:lnTo>
                  <a:cubicBezTo>
                    <a:pt x="394" y="715"/>
                    <a:pt x="1072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3" name="Google Shape;19343;p9"/>
            <p:cNvSpPr/>
            <p:nvPr/>
          </p:nvSpPr>
          <p:spPr>
            <a:xfrm>
              <a:off x="5372675" y="3257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67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4" name="Google Shape;19344;p9"/>
            <p:cNvSpPr/>
            <p:nvPr/>
          </p:nvSpPr>
          <p:spPr>
            <a:xfrm>
              <a:off x="3650150" y="306725"/>
              <a:ext cx="29775" cy="27700"/>
            </a:xfrm>
            <a:custGeom>
              <a:avLst/>
              <a:gdLst/>
              <a:ahLst/>
              <a:cxnLst/>
              <a:rect l="l" t="t" r="r" b="b"/>
              <a:pathLst>
                <a:path w="1191" h="1108" extrusionOk="0">
                  <a:moveTo>
                    <a:pt x="1191" y="667"/>
                  </a:moveTo>
                  <a:lnTo>
                    <a:pt x="1191" y="453"/>
                  </a:lnTo>
                  <a:cubicBezTo>
                    <a:pt x="310" y="0"/>
                    <a:pt x="0" y="1107"/>
                    <a:pt x="1191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5" name="Google Shape;19345;p9"/>
            <p:cNvSpPr/>
            <p:nvPr/>
          </p:nvSpPr>
          <p:spPr>
            <a:xfrm>
              <a:off x="7368475" y="315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74" y="143"/>
                    <a:pt x="0" y="143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6" name="Google Shape;19346;p9"/>
            <p:cNvSpPr/>
            <p:nvPr/>
          </p:nvSpPr>
          <p:spPr>
            <a:xfrm>
              <a:off x="255675" y="317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12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7" name="Google Shape;19347;p9"/>
            <p:cNvSpPr/>
            <p:nvPr/>
          </p:nvSpPr>
          <p:spPr>
            <a:xfrm>
              <a:off x="7087175" y="31445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8" name="Google Shape;19348;p9"/>
            <p:cNvSpPr/>
            <p:nvPr/>
          </p:nvSpPr>
          <p:spPr>
            <a:xfrm>
              <a:off x="6810375" y="306725"/>
              <a:ext cx="31275" cy="17275"/>
            </a:xfrm>
            <a:custGeom>
              <a:avLst/>
              <a:gdLst/>
              <a:ahLst/>
              <a:cxnLst/>
              <a:rect l="l" t="t" r="r" b="b"/>
              <a:pathLst>
                <a:path w="1251" h="691" extrusionOk="0">
                  <a:moveTo>
                    <a:pt x="1072" y="572"/>
                  </a:moveTo>
                  <a:cubicBezTo>
                    <a:pt x="1250" y="179"/>
                    <a:pt x="857" y="72"/>
                    <a:pt x="417" y="0"/>
                  </a:cubicBezTo>
                  <a:cubicBezTo>
                    <a:pt x="0" y="214"/>
                    <a:pt x="191" y="691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9" name="Google Shape;19349;p9"/>
            <p:cNvSpPr/>
            <p:nvPr/>
          </p:nvSpPr>
          <p:spPr>
            <a:xfrm>
              <a:off x="4714875" y="3171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79"/>
                    <a:pt x="452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0" name="Google Shape;19350;p9"/>
            <p:cNvSpPr/>
            <p:nvPr/>
          </p:nvSpPr>
          <p:spPr>
            <a:xfrm>
              <a:off x="791150" y="317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1" name="Google Shape;19351;p9"/>
            <p:cNvSpPr/>
            <p:nvPr/>
          </p:nvSpPr>
          <p:spPr>
            <a:xfrm>
              <a:off x="7147000" y="3153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72"/>
                    <a:pt x="442" y="108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2" name="Google Shape;19352;p9"/>
            <p:cNvSpPr/>
            <p:nvPr/>
          </p:nvSpPr>
          <p:spPr>
            <a:xfrm>
              <a:off x="5299450" y="29272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3"/>
                  </a:moveTo>
                  <a:cubicBezTo>
                    <a:pt x="1668" y="846"/>
                    <a:pt x="25" y="1"/>
                    <a:pt x="1" y="10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3" name="Google Shape;19353;p9"/>
            <p:cNvSpPr/>
            <p:nvPr/>
          </p:nvSpPr>
          <p:spPr>
            <a:xfrm>
              <a:off x="774775" y="3144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80" y="167"/>
                    <a:pt x="442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4" name="Google Shape;19354;p9"/>
            <p:cNvSpPr/>
            <p:nvPr/>
          </p:nvSpPr>
          <p:spPr>
            <a:xfrm>
              <a:off x="2782775" y="306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2" y="191"/>
                    <a:pt x="191" y="250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5" name="Google Shape;19355;p9"/>
            <p:cNvSpPr/>
            <p:nvPr/>
          </p:nvSpPr>
          <p:spPr>
            <a:xfrm>
              <a:off x="5739700" y="301050"/>
              <a:ext cx="17875" cy="8675"/>
            </a:xfrm>
            <a:custGeom>
              <a:avLst/>
              <a:gdLst/>
              <a:ahLst/>
              <a:cxnLst/>
              <a:rect l="l" t="t" r="r" b="b"/>
              <a:pathLst>
                <a:path w="715" h="347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429" y="346"/>
                  </a:lnTo>
                  <a:cubicBezTo>
                    <a:pt x="441" y="203"/>
                    <a:pt x="715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6" name="Google Shape;19356;p9"/>
            <p:cNvSpPr/>
            <p:nvPr/>
          </p:nvSpPr>
          <p:spPr>
            <a:xfrm>
              <a:off x="5489650" y="30075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30" y="120"/>
                    <a:pt x="394" y="37"/>
                    <a:pt x="215" y="1"/>
                  </a:cubicBezTo>
                  <a:cubicBezTo>
                    <a:pt x="215" y="120"/>
                    <a:pt x="37" y="132"/>
                    <a:pt x="1" y="227"/>
                  </a:cubicBezTo>
                  <a:cubicBezTo>
                    <a:pt x="215" y="227"/>
                    <a:pt x="251" y="311"/>
                    <a:pt x="430" y="334"/>
                  </a:cubicBezTo>
                  <a:cubicBezTo>
                    <a:pt x="430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7" name="Google Shape;19357;p9"/>
            <p:cNvSpPr/>
            <p:nvPr/>
          </p:nvSpPr>
          <p:spPr>
            <a:xfrm>
              <a:off x="3095325" y="3061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31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8" name="Google Shape;19358;p9"/>
            <p:cNvSpPr/>
            <p:nvPr/>
          </p:nvSpPr>
          <p:spPr>
            <a:xfrm>
              <a:off x="1989525" y="303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9" name="Google Shape;19359;p9"/>
            <p:cNvSpPr/>
            <p:nvPr/>
          </p:nvSpPr>
          <p:spPr>
            <a:xfrm>
              <a:off x="6649925" y="3031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4"/>
                    <a:pt x="108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0" name="Google Shape;19360;p9"/>
            <p:cNvSpPr/>
            <p:nvPr/>
          </p:nvSpPr>
          <p:spPr>
            <a:xfrm>
              <a:off x="459575" y="303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1" name="Google Shape;19361;p9"/>
            <p:cNvSpPr/>
            <p:nvPr/>
          </p:nvSpPr>
          <p:spPr>
            <a:xfrm>
              <a:off x="5612000" y="3004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24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67" y="167"/>
                    <a:pt x="429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2" name="Google Shape;19362;p9"/>
            <p:cNvSpPr/>
            <p:nvPr/>
          </p:nvSpPr>
          <p:spPr>
            <a:xfrm>
              <a:off x="5405425" y="295400"/>
              <a:ext cx="19075" cy="5675"/>
            </a:xfrm>
            <a:custGeom>
              <a:avLst/>
              <a:gdLst/>
              <a:ahLst/>
              <a:cxnLst/>
              <a:rect l="l" t="t" r="r" b="b"/>
              <a:pathLst>
                <a:path w="763" h="227" extrusionOk="0">
                  <a:moveTo>
                    <a:pt x="536" y="227"/>
                  </a:moveTo>
                  <a:cubicBezTo>
                    <a:pt x="536" y="108"/>
                    <a:pt x="715" y="96"/>
                    <a:pt x="763" y="13"/>
                  </a:cubicBezTo>
                  <a:cubicBezTo>
                    <a:pt x="417" y="24"/>
                    <a:pt x="1" y="1"/>
                    <a:pt x="10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3" name="Google Shape;19363;p9"/>
            <p:cNvSpPr/>
            <p:nvPr/>
          </p:nvSpPr>
          <p:spPr>
            <a:xfrm>
              <a:off x="5000325" y="2921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4"/>
                  </a:moveTo>
                  <a:cubicBezTo>
                    <a:pt x="226" y="84"/>
                    <a:pt x="48" y="1"/>
                    <a:pt x="12" y="144"/>
                  </a:cubicBezTo>
                  <a:cubicBezTo>
                    <a:pt x="0" y="203"/>
                    <a:pt x="179" y="263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4" name="Google Shape;19364;p9"/>
            <p:cNvSpPr/>
            <p:nvPr/>
          </p:nvSpPr>
          <p:spPr>
            <a:xfrm>
              <a:off x="4603550" y="2900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5" name="Google Shape;19365;p9"/>
            <p:cNvSpPr/>
            <p:nvPr/>
          </p:nvSpPr>
          <p:spPr>
            <a:xfrm>
              <a:off x="1927025" y="291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45" y="37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6" name="Google Shape;19366;p9"/>
            <p:cNvSpPr/>
            <p:nvPr/>
          </p:nvSpPr>
          <p:spPr>
            <a:xfrm>
              <a:off x="684600" y="2870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03"/>
                    <a:pt x="239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7" name="Google Shape;19367;p9"/>
            <p:cNvSpPr/>
            <p:nvPr/>
          </p:nvSpPr>
          <p:spPr>
            <a:xfrm>
              <a:off x="4366900" y="2835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4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8" name="Google Shape;19368;p9"/>
            <p:cNvSpPr/>
            <p:nvPr/>
          </p:nvSpPr>
          <p:spPr>
            <a:xfrm>
              <a:off x="1802600" y="278725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96" y="215"/>
                  </a:moveTo>
                  <a:cubicBezTo>
                    <a:pt x="381" y="215"/>
                    <a:pt x="393" y="370"/>
                    <a:pt x="750" y="334"/>
                  </a:cubicBezTo>
                  <a:cubicBezTo>
                    <a:pt x="1072" y="49"/>
                    <a:pt x="0" y="1"/>
                    <a:pt x="96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9" name="Google Shape;19369;p9"/>
            <p:cNvSpPr/>
            <p:nvPr/>
          </p:nvSpPr>
          <p:spPr>
            <a:xfrm>
              <a:off x="3932325" y="2808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20" y="131"/>
                  </a:moveTo>
                  <a:cubicBezTo>
                    <a:pt x="179" y="155"/>
                    <a:pt x="453" y="72"/>
                    <a:pt x="334" y="12"/>
                  </a:cubicBezTo>
                  <a:cubicBezTo>
                    <a:pt x="274" y="0"/>
                    <a:pt x="0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0" name="Google Shape;19370;p9"/>
            <p:cNvSpPr/>
            <p:nvPr/>
          </p:nvSpPr>
          <p:spPr>
            <a:xfrm>
              <a:off x="3440600" y="278150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8"/>
                    <a:pt x="381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1" name="Google Shape;19371;p9"/>
            <p:cNvSpPr/>
            <p:nvPr/>
          </p:nvSpPr>
          <p:spPr>
            <a:xfrm>
              <a:off x="1212650" y="2784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67" y="95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2" name="Google Shape;19372;p9"/>
            <p:cNvSpPr/>
            <p:nvPr/>
          </p:nvSpPr>
          <p:spPr>
            <a:xfrm>
              <a:off x="800375" y="269800"/>
              <a:ext cx="21475" cy="11650"/>
            </a:xfrm>
            <a:custGeom>
              <a:avLst/>
              <a:gdLst/>
              <a:ahLst/>
              <a:cxnLst/>
              <a:rect l="l" t="t" r="r" b="b"/>
              <a:pathLst>
                <a:path w="859" h="466" extrusionOk="0">
                  <a:moveTo>
                    <a:pt x="608" y="465"/>
                  </a:moveTo>
                  <a:cubicBezTo>
                    <a:pt x="739" y="465"/>
                    <a:pt x="858" y="453"/>
                    <a:pt x="822" y="346"/>
                  </a:cubicBezTo>
                  <a:cubicBezTo>
                    <a:pt x="453" y="346"/>
                    <a:pt x="691" y="36"/>
                    <a:pt x="382" y="1"/>
                  </a:cubicBezTo>
                  <a:cubicBezTo>
                    <a:pt x="1" y="227"/>
                    <a:pt x="549" y="227"/>
                    <a:pt x="156" y="453"/>
                  </a:cubicBezTo>
                  <a:cubicBezTo>
                    <a:pt x="322" y="465"/>
                    <a:pt x="453" y="465"/>
                    <a:pt x="608" y="46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3" name="Google Shape;19373;p9"/>
            <p:cNvSpPr/>
            <p:nvPr/>
          </p:nvSpPr>
          <p:spPr>
            <a:xfrm>
              <a:off x="3761175" y="272175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62" y="132"/>
                    <a:pt x="346" y="311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4" name="Google Shape;19374;p9"/>
            <p:cNvSpPr/>
            <p:nvPr/>
          </p:nvSpPr>
          <p:spPr>
            <a:xfrm>
              <a:off x="889675" y="267425"/>
              <a:ext cx="19975" cy="11050"/>
            </a:xfrm>
            <a:custGeom>
              <a:avLst/>
              <a:gdLst/>
              <a:ahLst/>
              <a:cxnLst/>
              <a:rect l="l" t="t" r="r" b="b"/>
              <a:pathLst>
                <a:path w="799" h="442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9" y="191"/>
                    <a:pt x="703" y="12"/>
                    <a:pt x="310" y="0"/>
                  </a:cubicBezTo>
                  <a:cubicBezTo>
                    <a:pt x="239" y="143"/>
                    <a:pt x="1" y="203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5" name="Google Shape;19375;p9"/>
            <p:cNvSpPr/>
            <p:nvPr/>
          </p:nvSpPr>
          <p:spPr>
            <a:xfrm>
              <a:off x="3846600" y="262075"/>
              <a:ext cx="28900" cy="18475"/>
            </a:xfrm>
            <a:custGeom>
              <a:avLst/>
              <a:gdLst/>
              <a:ahLst/>
              <a:cxnLst/>
              <a:rect l="l" t="t" r="r" b="b"/>
              <a:pathLst>
                <a:path w="1156" h="739" extrusionOk="0">
                  <a:moveTo>
                    <a:pt x="1155" y="214"/>
                  </a:moveTo>
                  <a:cubicBezTo>
                    <a:pt x="453" y="286"/>
                    <a:pt x="489" y="0"/>
                    <a:pt x="72" y="214"/>
                  </a:cubicBezTo>
                  <a:cubicBezTo>
                    <a:pt x="0" y="738"/>
                    <a:pt x="1072" y="512"/>
                    <a:pt x="1155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6" name="Google Shape;19376;p9"/>
            <p:cNvSpPr/>
            <p:nvPr/>
          </p:nvSpPr>
          <p:spPr>
            <a:xfrm>
              <a:off x="1157875" y="2695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72"/>
                    <a:pt x="48" y="1"/>
                    <a:pt x="0" y="144"/>
                  </a:cubicBezTo>
                  <a:cubicBezTo>
                    <a:pt x="0" y="191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7" name="Google Shape;19377;p9"/>
            <p:cNvSpPr/>
            <p:nvPr/>
          </p:nvSpPr>
          <p:spPr>
            <a:xfrm>
              <a:off x="4799400" y="2644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8" name="Google Shape;19378;p9"/>
            <p:cNvSpPr/>
            <p:nvPr/>
          </p:nvSpPr>
          <p:spPr>
            <a:xfrm>
              <a:off x="3923400" y="26445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19"/>
                  </a:lnTo>
                  <a:cubicBezTo>
                    <a:pt x="262" y="119"/>
                    <a:pt x="215" y="24"/>
                    <a:pt x="48" y="0"/>
                  </a:cubicBezTo>
                  <a:cubicBezTo>
                    <a:pt x="60" y="179"/>
                    <a:pt x="0" y="393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9" name="Google Shape;19379;p9"/>
            <p:cNvSpPr/>
            <p:nvPr/>
          </p:nvSpPr>
          <p:spPr>
            <a:xfrm>
              <a:off x="878075" y="266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0" name="Google Shape;19380;p9"/>
            <p:cNvSpPr/>
            <p:nvPr/>
          </p:nvSpPr>
          <p:spPr>
            <a:xfrm>
              <a:off x="7174100" y="260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43"/>
                  </a:moveTo>
                  <a:cubicBezTo>
                    <a:pt x="393" y="1"/>
                    <a:pt x="203" y="60"/>
                    <a:pt x="0" y="143"/>
                  </a:cubicBezTo>
                  <a:cubicBezTo>
                    <a:pt x="12" y="262"/>
                    <a:pt x="393" y="286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1" name="Google Shape;19381;p9"/>
            <p:cNvSpPr/>
            <p:nvPr/>
          </p:nvSpPr>
          <p:spPr>
            <a:xfrm>
              <a:off x="7345550" y="2582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2" name="Google Shape;19382;p9"/>
            <p:cNvSpPr/>
            <p:nvPr/>
          </p:nvSpPr>
          <p:spPr>
            <a:xfrm>
              <a:off x="7280350" y="2582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8" y="167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3" name="Google Shape;19383;p9"/>
            <p:cNvSpPr/>
            <p:nvPr/>
          </p:nvSpPr>
          <p:spPr>
            <a:xfrm>
              <a:off x="7009800" y="246875"/>
              <a:ext cx="17875" cy="11950"/>
            </a:xfrm>
            <a:custGeom>
              <a:avLst/>
              <a:gdLst/>
              <a:ahLst/>
              <a:cxnLst/>
              <a:rect l="l" t="t" r="r" b="b"/>
              <a:pathLst>
                <a:path w="715" h="478" extrusionOk="0">
                  <a:moveTo>
                    <a:pt x="715" y="477"/>
                  </a:moveTo>
                  <a:lnTo>
                    <a:pt x="715" y="25"/>
                  </a:lnTo>
                  <a:cubicBezTo>
                    <a:pt x="131" y="1"/>
                    <a:pt x="0" y="180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4" name="Google Shape;19384;p9"/>
            <p:cNvSpPr/>
            <p:nvPr/>
          </p:nvSpPr>
          <p:spPr>
            <a:xfrm>
              <a:off x="1595425" y="2555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1" y="84"/>
                    <a:pt x="108" y="143"/>
                  </a:cubicBezTo>
                  <a:cubicBezTo>
                    <a:pt x="167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5" name="Google Shape;19385;p9"/>
            <p:cNvSpPr/>
            <p:nvPr/>
          </p:nvSpPr>
          <p:spPr>
            <a:xfrm>
              <a:off x="1576375" y="242125"/>
              <a:ext cx="18475" cy="13725"/>
            </a:xfrm>
            <a:custGeom>
              <a:avLst/>
              <a:gdLst/>
              <a:ahLst/>
              <a:cxnLst/>
              <a:rect l="l" t="t" r="r" b="b"/>
              <a:pathLst>
                <a:path w="739" h="549" extrusionOk="0">
                  <a:moveTo>
                    <a:pt x="1" y="96"/>
                  </a:moveTo>
                  <a:lnTo>
                    <a:pt x="1" y="548"/>
                  </a:lnTo>
                  <a:lnTo>
                    <a:pt x="655" y="548"/>
                  </a:lnTo>
                  <a:cubicBezTo>
                    <a:pt x="715" y="262"/>
                    <a:pt x="739" y="0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6" name="Google Shape;19386;p9"/>
            <p:cNvSpPr/>
            <p:nvPr/>
          </p:nvSpPr>
          <p:spPr>
            <a:xfrm>
              <a:off x="6609450" y="242125"/>
              <a:ext cx="20850" cy="13425"/>
            </a:xfrm>
            <a:custGeom>
              <a:avLst/>
              <a:gdLst/>
              <a:ahLst/>
              <a:cxnLst/>
              <a:rect l="l" t="t" r="r" b="b"/>
              <a:pathLst>
                <a:path w="834" h="537" extrusionOk="0">
                  <a:moveTo>
                    <a:pt x="215" y="0"/>
                  </a:moveTo>
                  <a:cubicBezTo>
                    <a:pt x="227" y="191"/>
                    <a:pt x="167" y="358"/>
                    <a:pt x="0" y="441"/>
                  </a:cubicBezTo>
                  <a:cubicBezTo>
                    <a:pt x="727" y="536"/>
                    <a:pt x="834" y="12"/>
                    <a:pt x="2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7" name="Google Shape;19387;p9"/>
            <p:cNvSpPr/>
            <p:nvPr/>
          </p:nvSpPr>
          <p:spPr>
            <a:xfrm>
              <a:off x="3283125" y="24717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30" y="144"/>
                  </a:moveTo>
                  <a:cubicBezTo>
                    <a:pt x="430" y="13"/>
                    <a:pt x="60" y="1"/>
                    <a:pt x="1" y="144"/>
                  </a:cubicBezTo>
                  <a:cubicBezTo>
                    <a:pt x="239" y="120"/>
                    <a:pt x="334" y="299"/>
                    <a:pt x="43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8" name="Google Shape;19388;p9"/>
            <p:cNvSpPr/>
            <p:nvPr/>
          </p:nvSpPr>
          <p:spPr>
            <a:xfrm>
              <a:off x="1416225" y="2498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80" y="167"/>
                    <a:pt x="441" y="71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9" name="Google Shape;19389;p9"/>
            <p:cNvSpPr/>
            <p:nvPr/>
          </p:nvSpPr>
          <p:spPr>
            <a:xfrm>
              <a:off x="641425" y="2471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44"/>
                  </a:moveTo>
                  <a:cubicBezTo>
                    <a:pt x="227" y="72"/>
                    <a:pt x="49" y="1"/>
                    <a:pt x="1" y="144"/>
                  </a:cubicBezTo>
                  <a:cubicBezTo>
                    <a:pt x="13" y="191"/>
                    <a:pt x="191" y="251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0" name="Google Shape;19390;p9"/>
            <p:cNvSpPr/>
            <p:nvPr/>
          </p:nvSpPr>
          <p:spPr>
            <a:xfrm>
              <a:off x="413725" y="243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70" y="144"/>
                  </a:moveTo>
                  <a:cubicBezTo>
                    <a:pt x="572" y="1"/>
                    <a:pt x="60" y="1"/>
                    <a:pt x="1" y="275"/>
                  </a:cubicBezTo>
                  <a:cubicBezTo>
                    <a:pt x="286" y="406"/>
                    <a:pt x="810" y="418"/>
                    <a:pt x="87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1" name="Google Shape;19391;p9"/>
            <p:cNvSpPr/>
            <p:nvPr/>
          </p:nvSpPr>
          <p:spPr>
            <a:xfrm>
              <a:off x="3464700" y="233500"/>
              <a:ext cx="29200" cy="17275"/>
            </a:xfrm>
            <a:custGeom>
              <a:avLst/>
              <a:gdLst/>
              <a:ahLst/>
              <a:cxnLst/>
              <a:rect l="l" t="t" r="r" b="b"/>
              <a:pathLst>
                <a:path w="1168" h="691" extrusionOk="0">
                  <a:moveTo>
                    <a:pt x="1001" y="691"/>
                  </a:moveTo>
                  <a:cubicBezTo>
                    <a:pt x="1168" y="0"/>
                    <a:pt x="1" y="607"/>
                    <a:pt x="100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2" name="Google Shape;19392;p9"/>
            <p:cNvSpPr/>
            <p:nvPr/>
          </p:nvSpPr>
          <p:spPr>
            <a:xfrm>
              <a:off x="878975" y="242125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72" y="215"/>
                  </a:moveTo>
                  <a:cubicBezTo>
                    <a:pt x="357" y="215"/>
                    <a:pt x="369" y="370"/>
                    <a:pt x="726" y="346"/>
                  </a:cubicBezTo>
                  <a:cubicBezTo>
                    <a:pt x="1072" y="60"/>
                    <a:pt x="0" y="0"/>
                    <a:pt x="72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3" name="Google Shape;19393;p9"/>
            <p:cNvSpPr/>
            <p:nvPr/>
          </p:nvSpPr>
          <p:spPr>
            <a:xfrm>
              <a:off x="5693550" y="2439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4" name="Google Shape;19394;p9"/>
            <p:cNvSpPr/>
            <p:nvPr/>
          </p:nvSpPr>
          <p:spPr>
            <a:xfrm>
              <a:off x="4922025" y="236475"/>
              <a:ext cx="20275" cy="11025"/>
            </a:xfrm>
            <a:custGeom>
              <a:avLst/>
              <a:gdLst/>
              <a:ahLst/>
              <a:cxnLst/>
              <a:rect l="l" t="t" r="r" b="b"/>
              <a:pathLst>
                <a:path w="811" h="441" extrusionOk="0">
                  <a:moveTo>
                    <a:pt x="751" y="441"/>
                  </a:moveTo>
                  <a:cubicBezTo>
                    <a:pt x="810" y="191"/>
                    <a:pt x="691" y="12"/>
                    <a:pt x="322" y="0"/>
                  </a:cubicBezTo>
                  <a:cubicBezTo>
                    <a:pt x="239" y="143"/>
                    <a:pt x="1" y="226"/>
                    <a:pt x="9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5" name="Google Shape;19395;p9"/>
            <p:cNvSpPr/>
            <p:nvPr/>
          </p:nvSpPr>
          <p:spPr>
            <a:xfrm>
              <a:off x="2498525" y="2323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6" y="393"/>
                  </a:moveTo>
                  <a:cubicBezTo>
                    <a:pt x="1250" y="1"/>
                    <a:pt x="0" y="655"/>
                    <a:pt x="726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6" name="Google Shape;19396;p9"/>
            <p:cNvSpPr/>
            <p:nvPr/>
          </p:nvSpPr>
          <p:spPr>
            <a:xfrm>
              <a:off x="1918075" y="233500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45"/>
                  </a:moveTo>
                  <a:lnTo>
                    <a:pt x="477" y="119"/>
                  </a:lnTo>
                  <a:cubicBezTo>
                    <a:pt x="251" y="119"/>
                    <a:pt x="227" y="24"/>
                    <a:pt x="49" y="0"/>
                  </a:cubicBezTo>
                  <a:cubicBezTo>
                    <a:pt x="60" y="179"/>
                    <a:pt x="1" y="393"/>
                    <a:pt x="47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7" name="Google Shape;19397;p9"/>
            <p:cNvSpPr/>
            <p:nvPr/>
          </p:nvSpPr>
          <p:spPr>
            <a:xfrm>
              <a:off x="1707050" y="239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8" name="Google Shape;19398;p9"/>
            <p:cNvSpPr/>
            <p:nvPr/>
          </p:nvSpPr>
          <p:spPr>
            <a:xfrm>
              <a:off x="3356350" y="2355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9" name="Google Shape;19399;p9"/>
            <p:cNvSpPr/>
            <p:nvPr/>
          </p:nvSpPr>
          <p:spPr>
            <a:xfrm>
              <a:off x="834625" y="2355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0" name="Google Shape;19400;p9"/>
            <p:cNvSpPr/>
            <p:nvPr/>
          </p:nvSpPr>
          <p:spPr>
            <a:xfrm>
              <a:off x="5712300" y="2308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1" name="Google Shape;19401;p9"/>
            <p:cNvSpPr/>
            <p:nvPr/>
          </p:nvSpPr>
          <p:spPr>
            <a:xfrm>
              <a:off x="2690800" y="227825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2" name="Google Shape;19402;p9"/>
            <p:cNvSpPr/>
            <p:nvPr/>
          </p:nvSpPr>
          <p:spPr>
            <a:xfrm>
              <a:off x="1846350" y="225150"/>
              <a:ext cx="26825" cy="9550"/>
            </a:xfrm>
            <a:custGeom>
              <a:avLst/>
              <a:gdLst/>
              <a:ahLst/>
              <a:cxnLst/>
              <a:rect l="l" t="t" r="r" b="b"/>
              <a:pathLst>
                <a:path w="1073" h="382" extrusionOk="0">
                  <a:moveTo>
                    <a:pt x="72" y="227"/>
                  </a:moveTo>
                  <a:cubicBezTo>
                    <a:pt x="358" y="227"/>
                    <a:pt x="370" y="382"/>
                    <a:pt x="727" y="346"/>
                  </a:cubicBezTo>
                  <a:cubicBezTo>
                    <a:pt x="1072" y="60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3" name="Google Shape;19403;p9"/>
            <p:cNvSpPr/>
            <p:nvPr/>
          </p:nvSpPr>
          <p:spPr>
            <a:xfrm>
              <a:off x="2677100" y="227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68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4" name="Google Shape;19404;p9"/>
            <p:cNvSpPr/>
            <p:nvPr/>
          </p:nvSpPr>
          <p:spPr>
            <a:xfrm>
              <a:off x="1957075" y="227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63" y="37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5" name="Google Shape;19405;p9"/>
            <p:cNvSpPr/>
            <p:nvPr/>
          </p:nvSpPr>
          <p:spPr>
            <a:xfrm>
              <a:off x="1842475" y="914825"/>
              <a:ext cx="40225" cy="16700"/>
            </a:xfrm>
            <a:custGeom>
              <a:avLst/>
              <a:gdLst/>
              <a:ahLst/>
              <a:cxnLst/>
              <a:rect l="l" t="t" r="r" b="b"/>
              <a:pathLst>
                <a:path w="1609" h="668" extrusionOk="0">
                  <a:moveTo>
                    <a:pt x="227" y="667"/>
                  </a:moveTo>
                  <a:cubicBezTo>
                    <a:pt x="1608" y="584"/>
                    <a:pt x="239" y="1"/>
                    <a:pt x="1" y="322"/>
                  </a:cubicBezTo>
                  <a:cubicBezTo>
                    <a:pt x="275" y="358"/>
                    <a:pt x="251" y="501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6" name="Google Shape;19406;p9"/>
            <p:cNvSpPr/>
            <p:nvPr/>
          </p:nvSpPr>
          <p:spPr>
            <a:xfrm>
              <a:off x="7125575" y="616275"/>
              <a:ext cx="27125" cy="11350"/>
            </a:xfrm>
            <a:custGeom>
              <a:avLst/>
              <a:gdLst/>
              <a:ahLst/>
              <a:cxnLst/>
              <a:rect l="l" t="t" r="r" b="b"/>
              <a:pathLst>
                <a:path w="1085" h="454" extrusionOk="0">
                  <a:moveTo>
                    <a:pt x="1084" y="453"/>
                  </a:moveTo>
                  <a:cubicBezTo>
                    <a:pt x="1013" y="155"/>
                    <a:pt x="525" y="72"/>
                    <a:pt x="1" y="1"/>
                  </a:cubicBezTo>
                  <a:cubicBezTo>
                    <a:pt x="84" y="298"/>
                    <a:pt x="667" y="334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7" name="Google Shape;19407;p9"/>
            <p:cNvSpPr/>
            <p:nvPr/>
          </p:nvSpPr>
          <p:spPr>
            <a:xfrm>
              <a:off x="7380375" y="382625"/>
              <a:ext cx="29500" cy="16675"/>
            </a:xfrm>
            <a:custGeom>
              <a:avLst/>
              <a:gdLst/>
              <a:ahLst/>
              <a:cxnLst/>
              <a:rect l="l" t="t" r="r" b="b"/>
              <a:pathLst>
                <a:path w="1180" h="667" extrusionOk="0">
                  <a:moveTo>
                    <a:pt x="239" y="572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191"/>
                    <a:pt x="0" y="155"/>
                    <a:pt x="23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8" name="Google Shape;19408;p9"/>
            <p:cNvSpPr/>
            <p:nvPr/>
          </p:nvSpPr>
          <p:spPr>
            <a:xfrm>
              <a:off x="858425" y="308200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65" y="394"/>
                  </a:moveTo>
                  <a:cubicBezTo>
                    <a:pt x="548" y="191"/>
                    <a:pt x="739" y="417"/>
                    <a:pt x="1120" y="394"/>
                  </a:cubicBezTo>
                  <a:lnTo>
                    <a:pt x="1120" y="48"/>
                  </a:lnTo>
                  <a:cubicBezTo>
                    <a:pt x="703" y="1"/>
                    <a:pt x="1" y="358"/>
                    <a:pt x="46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9" name="Google Shape;19409;p9"/>
            <p:cNvSpPr/>
            <p:nvPr/>
          </p:nvSpPr>
          <p:spPr>
            <a:xfrm>
              <a:off x="837600" y="242725"/>
              <a:ext cx="29775" cy="11625"/>
            </a:xfrm>
            <a:custGeom>
              <a:avLst/>
              <a:gdLst/>
              <a:ahLst/>
              <a:cxnLst/>
              <a:rect l="l" t="t" r="r" b="b"/>
              <a:pathLst>
                <a:path w="1191" h="465" extrusionOk="0">
                  <a:moveTo>
                    <a:pt x="1084" y="322"/>
                  </a:moveTo>
                  <a:cubicBezTo>
                    <a:pt x="655" y="322"/>
                    <a:pt x="798" y="0"/>
                    <a:pt x="203" y="96"/>
                  </a:cubicBezTo>
                  <a:cubicBezTo>
                    <a:pt x="0" y="357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0" name="Google Shape;19410;p9"/>
            <p:cNvSpPr/>
            <p:nvPr/>
          </p:nvSpPr>
          <p:spPr>
            <a:xfrm>
              <a:off x="7044325" y="1981025"/>
              <a:ext cx="11025" cy="6875"/>
            </a:xfrm>
            <a:custGeom>
              <a:avLst/>
              <a:gdLst/>
              <a:ahLst/>
              <a:cxnLst/>
              <a:rect l="l" t="t" r="r" b="b"/>
              <a:pathLst>
                <a:path w="441" h="275" extrusionOk="0">
                  <a:moveTo>
                    <a:pt x="441" y="144"/>
                  </a:moveTo>
                  <a:cubicBezTo>
                    <a:pt x="393" y="1"/>
                    <a:pt x="203" y="60"/>
                    <a:pt x="0" y="144"/>
                  </a:cubicBezTo>
                  <a:cubicBezTo>
                    <a:pt x="0" y="239"/>
                    <a:pt x="381" y="274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1" name="Google Shape;19411;p9"/>
            <p:cNvSpPr/>
            <p:nvPr/>
          </p:nvSpPr>
          <p:spPr>
            <a:xfrm>
              <a:off x="6568675" y="19837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55" y="167"/>
                    <a:pt x="429" y="72"/>
                    <a:pt x="322" y="13"/>
                  </a:cubicBezTo>
                  <a:cubicBezTo>
                    <a:pt x="262" y="1"/>
                    <a:pt x="0" y="72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2" name="Google Shape;19412;p9"/>
            <p:cNvSpPr/>
            <p:nvPr/>
          </p:nvSpPr>
          <p:spPr>
            <a:xfrm>
              <a:off x="2760750" y="198162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191"/>
                    <a:pt x="251" y="262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3" name="Google Shape;19413;p9"/>
            <p:cNvSpPr/>
            <p:nvPr/>
          </p:nvSpPr>
          <p:spPr>
            <a:xfrm>
              <a:off x="288725" y="19816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95" y="84"/>
                    <a:pt x="0" y="215"/>
                  </a:cubicBezTo>
                  <a:cubicBezTo>
                    <a:pt x="345" y="203"/>
                    <a:pt x="762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4" name="Google Shape;19414;p9"/>
            <p:cNvSpPr/>
            <p:nvPr/>
          </p:nvSpPr>
          <p:spPr>
            <a:xfrm>
              <a:off x="2307425" y="19807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84"/>
                    <a:pt x="131" y="132"/>
                  </a:cubicBezTo>
                  <a:cubicBezTo>
                    <a:pt x="191" y="179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5" name="Google Shape;19415;p9"/>
            <p:cNvSpPr/>
            <p:nvPr/>
          </p:nvSpPr>
          <p:spPr>
            <a:xfrm>
              <a:off x="5639075" y="19777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80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6" name="Google Shape;19416;p9"/>
            <p:cNvSpPr/>
            <p:nvPr/>
          </p:nvSpPr>
          <p:spPr>
            <a:xfrm>
              <a:off x="4302300" y="19777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84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7" name="Google Shape;19417;p9"/>
            <p:cNvSpPr/>
            <p:nvPr/>
          </p:nvSpPr>
          <p:spPr>
            <a:xfrm>
              <a:off x="1641850" y="1964650"/>
              <a:ext cx="31875" cy="14325"/>
            </a:xfrm>
            <a:custGeom>
              <a:avLst/>
              <a:gdLst/>
              <a:ahLst/>
              <a:cxnLst/>
              <a:rect l="l" t="t" r="r" b="b"/>
              <a:pathLst>
                <a:path w="1275" h="573" extrusionOk="0">
                  <a:moveTo>
                    <a:pt x="656" y="1"/>
                  </a:moveTo>
                  <a:cubicBezTo>
                    <a:pt x="465" y="203"/>
                    <a:pt x="144" y="334"/>
                    <a:pt x="1" y="572"/>
                  </a:cubicBezTo>
                  <a:cubicBezTo>
                    <a:pt x="453" y="560"/>
                    <a:pt x="1275" y="167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8" name="Google Shape;19418;p9"/>
            <p:cNvSpPr/>
            <p:nvPr/>
          </p:nvSpPr>
          <p:spPr>
            <a:xfrm>
              <a:off x="1514475" y="19750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43"/>
                  </a:moveTo>
                  <a:cubicBezTo>
                    <a:pt x="155" y="167"/>
                    <a:pt x="429" y="84"/>
                    <a:pt x="321" y="12"/>
                  </a:cubicBezTo>
                  <a:cubicBezTo>
                    <a:pt x="262" y="1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9" name="Google Shape;19419;p9"/>
            <p:cNvSpPr/>
            <p:nvPr/>
          </p:nvSpPr>
          <p:spPr>
            <a:xfrm>
              <a:off x="1057850" y="19721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8" y="179"/>
                    <a:pt x="429" y="96"/>
                    <a:pt x="310" y="36"/>
                  </a:cubicBezTo>
                  <a:cubicBezTo>
                    <a:pt x="263" y="0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0" name="Google Shape;19420;p9"/>
            <p:cNvSpPr/>
            <p:nvPr/>
          </p:nvSpPr>
          <p:spPr>
            <a:xfrm>
              <a:off x="2356825" y="1969725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2"/>
                    <a:pt x="322" y="12"/>
                  </a:cubicBezTo>
                  <a:cubicBezTo>
                    <a:pt x="263" y="0"/>
                    <a:pt x="1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1" name="Google Shape;19421;p9"/>
            <p:cNvSpPr/>
            <p:nvPr/>
          </p:nvSpPr>
          <p:spPr>
            <a:xfrm>
              <a:off x="2462800" y="19646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2" name="Google Shape;19422;p9"/>
            <p:cNvSpPr/>
            <p:nvPr/>
          </p:nvSpPr>
          <p:spPr>
            <a:xfrm>
              <a:off x="5375650" y="19613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3" name="Google Shape;19423;p9"/>
            <p:cNvSpPr/>
            <p:nvPr/>
          </p:nvSpPr>
          <p:spPr>
            <a:xfrm>
              <a:off x="3533175" y="1961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4" name="Google Shape;19424;p9"/>
            <p:cNvSpPr/>
            <p:nvPr/>
          </p:nvSpPr>
          <p:spPr>
            <a:xfrm>
              <a:off x="622975" y="19640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5" name="Google Shape;19425;p9"/>
            <p:cNvSpPr/>
            <p:nvPr/>
          </p:nvSpPr>
          <p:spPr>
            <a:xfrm>
              <a:off x="4522575" y="19557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20"/>
                  </a:moveTo>
                  <a:cubicBezTo>
                    <a:pt x="429" y="120"/>
                    <a:pt x="405" y="36"/>
                    <a:pt x="227" y="1"/>
                  </a:cubicBezTo>
                  <a:cubicBezTo>
                    <a:pt x="227" y="120"/>
                    <a:pt x="48" y="132"/>
                    <a:pt x="1" y="227"/>
                  </a:cubicBezTo>
                  <a:cubicBezTo>
                    <a:pt x="227" y="227"/>
                    <a:pt x="251" y="322"/>
                    <a:pt x="429" y="346"/>
                  </a:cubicBezTo>
                  <a:cubicBezTo>
                    <a:pt x="429" y="239"/>
                    <a:pt x="608" y="227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6" name="Google Shape;19426;p9"/>
            <p:cNvSpPr/>
            <p:nvPr/>
          </p:nvSpPr>
          <p:spPr>
            <a:xfrm>
              <a:off x="4024300" y="1955725"/>
              <a:ext cx="26525" cy="16100"/>
            </a:xfrm>
            <a:custGeom>
              <a:avLst/>
              <a:gdLst/>
              <a:ahLst/>
              <a:cxnLst/>
              <a:rect l="l" t="t" r="r" b="b"/>
              <a:pathLst>
                <a:path w="1061" h="644" extrusionOk="0">
                  <a:moveTo>
                    <a:pt x="1013" y="239"/>
                  </a:moveTo>
                  <a:cubicBezTo>
                    <a:pt x="1060" y="167"/>
                    <a:pt x="691" y="1"/>
                    <a:pt x="584" y="24"/>
                  </a:cubicBezTo>
                  <a:cubicBezTo>
                    <a:pt x="1" y="108"/>
                    <a:pt x="715" y="644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7" name="Google Shape;19427;p9"/>
            <p:cNvSpPr/>
            <p:nvPr/>
          </p:nvSpPr>
          <p:spPr>
            <a:xfrm>
              <a:off x="528025" y="1946800"/>
              <a:ext cx="31575" cy="15500"/>
            </a:xfrm>
            <a:custGeom>
              <a:avLst/>
              <a:gdLst/>
              <a:ahLst/>
              <a:cxnLst/>
              <a:rect l="l" t="t" r="r" b="b"/>
              <a:pathLst>
                <a:path w="1263" h="620" extrusionOk="0">
                  <a:moveTo>
                    <a:pt x="858" y="477"/>
                  </a:moveTo>
                  <a:cubicBezTo>
                    <a:pt x="1263" y="108"/>
                    <a:pt x="84" y="0"/>
                    <a:pt x="1" y="250"/>
                  </a:cubicBezTo>
                  <a:cubicBezTo>
                    <a:pt x="346" y="322"/>
                    <a:pt x="179" y="620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8" name="Google Shape;19428;p9"/>
            <p:cNvSpPr/>
            <p:nvPr/>
          </p:nvSpPr>
          <p:spPr>
            <a:xfrm>
              <a:off x="848600" y="1936075"/>
              <a:ext cx="39625" cy="18200"/>
            </a:xfrm>
            <a:custGeom>
              <a:avLst/>
              <a:gdLst/>
              <a:ahLst/>
              <a:cxnLst/>
              <a:rect l="l" t="t" r="r" b="b"/>
              <a:pathLst>
                <a:path w="1585" h="728" extrusionOk="0">
                  <a:moveTo>
                    <a:pt x="1299" y="679"/>
                  </a:moveTo>
                  <a:cubicBezTo>
                    <a:pt x="1477" y="548"/>
                    <a:pt x="1584" y="382"/>
                    <a:pt x="1525" y="120"/>
                  </a:cubicBezTo>
                  <a:cubicBezTo>
                    <a:pt x="810" y="179"/>
                    <a:pt x="513" y="48"/>
                    <a:pt x="1" y="1"/>
                  </a:cubicBezTo>
                  <a:cubicBezTo>
                    <a:pt x="263" y="334"/>
                    <a:pt x="346" y="727"/>
                    <a:pt x="1299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9" name="Google Shape;19429;p9"/>
            <p:cNvSpPr/>
            <p:nvPr/>
          </p:nvSpPr>
          <p:spPr>
            <a:xfrm>
              <a:off x="1138225" y="1933400"/>
              <a:ext cx="56875" cy="14625"/>
            </a:xfrm>
            <a:custGeom>
              <a:avLst/>
              <a:gdLst/>
              <a:ahLst/>
              <a:cxnLst/>
              <a:rect l="l" t="t" r="r" b="b"/>
              <a:pathLst>
                <a:path w="2275" h="585" extrusionOk="0">
                  <a:moveTo>
                    <a:pt x="798" y="572"/>
                  </a:moveTo>
                  <a:cubicBezTo>
                    <a:pt x="739" y="167"/>
                    <a:pt x="2275" y="584"/>
                    <a:pt x="1894" y="1"/>
                  </a:cubicBezTo>
                  <a:cubicBezTo>
                    <a:pt x="1274" y="60"/>
                    <a:pt x="763" y="167"/>
                    <a:pt x="143" y="227"/>
                  </a:cubicBezTo>
                  <a:cubicBezTo>
                    <a:pt x="1" y="536"/>
                    <a:pt x="608" y="453"/>
                    <a:pt x="79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0" name="Google Shape;19430;p9"/>
            <p:cNvSpPr/>
            <p:nvPr/>
          </p:nvSpPr>
          <p:spPr>
            <a:xfrm>
              <a:off x="5481625" y="19414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7" y="167"/>
                    <a:pt x="441" y="83"/>
                    <a:pt x="334" y="24"/>
                  </a:cubicBezTo>
                  <a:cubicBezTo>
                    <a:pt x="274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1" name="Google Shape;19431;p9"/>
            <p:cNvSpPr/>
            <p:nvPr/>
          </p:nvSpPr>
          <p:spPr>
            <a:xfrm>
              <a:off x="5419125" y="19363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2" name="Google Shape;19432;p9"/>
            <p:cNvSpPr/>
            <p:nvPr/>
          </p:nvSpPr>
          <p:spPr>
            <a:xfrm>
              <a:off x="4332375" y="19357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93" y="1"/>
                    <a:pt x="191" y="60"/>
                    <a:pt x="0" y="132"/>
                  </a:cubicBezTo>
                  <a:cubicBezTo>
                    <a:pt x="0" y="251"/>
                    <a:pt x="370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3" name="Google Shape;19433;p9"/>
            <p:cNvSpPr/>
            <p:nvPr/>
          </p:nvSpPr>
          <p:spPr>
            <a:xfrm>
              <a:off x="6521050" y="1925375"/>
              <a:ext cx="35150" cy="16675"/>
            </a:xfrm>
            <a:custGeom>
              <a:avLst/>
              <a:gdLst/>
              <a:ahLst/>
              <a:cxnLst/>
              <a:rect l="l" t="t" r="r" b="b"/>
              <a:pathLst>
                <a:path w="1406" h="667" extrusionOk="0">
                  <a:moveTo>
                    <a:pt x="715" y="0"/>
                  </a:moveTo>
                  <a:cubicBezTo>
                    <a:pt x="679" y="203"/>
                    <a:pt x="0" y="72"/>
                    <a:pt x="60" y="345"/>
                  </a:cubicBezTo>
                  <a:cubicBezTo>
                    <a:pt x="441" y="667"/>
                    <a:pt x="1405" y="17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4" name="Google Shape;19434;p9"/>
            <p:cNvSpPr/>
            <p:nvPr/>
          </p:nvSpPr>
          <p:spPr>
            <a:xfrm>
              <a:off x="5476275" y="19328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19" y="132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5" name="Google Shape;19435;p9"/>
            <p:cNvSpPr/>
            <p:nvPr/>
          </p:nvSpPr>
          <p:spPr>
            <a:xfrm>
              <a:off x="7364900" y="19280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6" name="Google Shape;19436;p9"/>
            <p:cNvSpPr/>
            <p:nvPr/>
          </p:nvSpPr>
          <p:spPr>
            <a:xfrm>
              <a:off x="4811600" y="191792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393" y="620"/>
                  </a:moveTo>
                  <a:cubicBezTo>
                    <a:pt x="465" y="477"/>
                    <a:pt x="703" y="405"/>
                    <a:pt x="608" y="179"/>
                  </a:cubicBezTo>
                  <a:cubicBezTo>
                    <a:pt x="1" y="1"/>
                    <a:pt x="1" y="667"/>
                    <a:pt x="393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7" name="Google Shape;19437;p9"/>
            <p:cNvSpPr/>
            <p:nvPr/>
          </p:nvSpPr>
          <p:spPr>
            <a:xfrm>
              <a:off x="4470775" y="19271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8" name="Google Shape;19438;p9"/>
            <p:cNvSpPr/>
            <p:nvPr/>
          </p:nvSpPr>
          <p:spPr>
            <a:xfrm>
              <a:off x="2202350" y="191792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405"/>
                  </a:moveTo>
                  <a:cubicBezTo>
                    <a:pt x="536" y="715"/>
                    <a:pt x="1477" y="405"/>
                    <a:pt x="1501" y="179"/>
                  </a:cubicBezTo>
                  <a:cubicBezTo>
                    <a:pt x="1060" y="251"/>
                    <a:pt x="0" y="1"/>
                    <a:pt x="191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9" name="Google Shape;19439;p9"/>
            <p:cNvSpPr/>
            <p:nvPr/>
          </p:nvSpPr>
          <p:spPr>
            <a:xfrm>
              <a:off x="1336175" y="191257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488" y="512"/>
                  </a:moveTo>
                  <a:cubicBezTo>
                    <a:pt x="834" y="345"/>
                    <a:pt x="726" y="0"/>
                    <a:pt x="60" y="60"/>
                  </a:cubicBezTo>
                  <a:cubicBezTo>
                    <a:pt x="0" y="322"/>
                    <a:pt x="119" y="476"/>
                    <a:pt x="48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0" name="Google Shape;19440;p9"/>
            <p:cNvSpPr/>
            <p:nvPr/>
          </p:nvSpPr>
          <p:spPr>
            <a:xfrm>
              <a:off x="7215175" y="19185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1" name="Google Shape;19441;p9"/>
            <p:cNvSpPr/>
            <p:nvPr/>
          </p:nvSpPr>
          <p:spPr>
            <a:xfrm>
              <a:off x="7258625" y="19161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2" name="Google Shape;19442;p9"/>
            <p:cNvSpPr/>
            <p:nvPr/>
          </p:nvSpPr>
          <p:spPr>
            <a:xfrm>
              <a:off x="5652775" y="1906325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536"/>
                  </a:moveTo>
                  <a:cubicBezTo>
                    <a:pt x="834" y="631"/>
                    <a:pt x="834" y="0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3" name="Google Shape;19443;p9"/>
            <p:cNvSpPr/>
            <p:nvPr/>
          </p:nvSpPr>
          <p:spPr>
            <a:xfrm>
              <a:off x="2266950" y="1913175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60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4" name="Google Shape;19444;p9"/>
            <p:cNvSpPr/>
            <p:nvPr/>
          </p:nvSpPr>
          <p:spPr>
            <a:xfrm>
              <a:off x="882550" y="1897100"/>
              <a:ext cx="32750" cy="19350"/>
            </a:xfrm>
            <a:custGeom>
              <a:avLst/>
              <a:gdLst/>
              <a:ahLst/>
              <a:cxnLst/>
              <a:rect l="l" t="t" r="r" b="b"/>
              <a:pathLst>
                <a:path w="1310" h="774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55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5" name="Google Shape;19445;p9"/>
            <p:cNvSpPr/>
            <p:nvPr/>
          </p:nvSpPr>
          <p:spPr>
            <a:xfrm>
              <a:off x="5041700" y="19048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6" name="Google Shape;19446;p9"/>
            <p:cNvSpPr/>
            <p:nvPr/>
          </p:nvSpPr>
          <p:spPr>
            <a:xfrm>
              <a:off x="4978300" y="1902750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1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03"/>
                    <a:pt x="238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7" name="Google Shape;19447;p9"/>
            <p:cNvSpPr/>
            <p:nvPr/>
          </p:nvSpPr>
          <p:spPr>
            <a:xfrm>
              <a:off x="1294500" y="1892625"/>
              <a:ext cx="16100" cy="14025"/>
            </a:xfrm>
            <a:custGeom>
              <a:avLst/>
              <a:gdLst/>
              <a:ahLst/>
              <a:cxnLst/>
              <a:rect l="l" t="t" r="r" b="b"/>
              <a:pathLst>
                <a:path w="644" h="561" extrusionOk="0">
                  <a:moveTo>
                    <a:pt x="429" y="524"/>
                  </a:moveTo>
                  <a:cubicBezTo>
                    <a:pt x="441" y="441"/>
                    <a:pt x="465" y="381"/>
                    <a:pt x="643" y="405"/>
                  </a:cubicBezTo>
                  <a:lnTo>
                    <a:pt x="643" y="179"/>
                  </a:lnTo>
                  <a:cubicBezTo>
                    <a:pt x="107" y="0"/>
                    <a:pt x="0" y="560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8" name="Google Shape;19448;p9"/>
            <p:cNvSpPr/>
            <p:nvPr/>
          </p:nvSpPr>
          <p:spPr>
            <a:xfrm>
              <a:off x="4340400" y="18991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41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9" name="Google Shape;19449;p9"/>
            <p:cNvSpPr/>
            <p:nvPr/>
          </p:nvSpPr>
          <p:spPr>
            <a:xfrm>
              <a:off x="265500" y="1894125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727" y="345"/>
                  </a:moveTo>
                  <a:lnTo>
                    <a:pt x="727" y="0"/>
                  </a:lnTo>
                  <a:lnTo>
                    <a:pt x="286" y="0"/>
                  </a:lnTo>
                  <a:cubicBezTo>
                    <a:pt x="274" y="143"/>
                    <a:pt x="0" y="167"/>
                    <a:pt x="84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0" name="Google Shape;19450;p9"/>
            <p:cNvSpPr/>
            <p:nvPr/>
          </p:nvSpPr>
          <p:spPr>
            <a:xfrm>
              <a:off x="6853825" y="18938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1" name="Google Shape;19451;p9"/>
            <p:cNvSpPr/>
            <p:nvPr/>
          </p:nvSpPr>
          <p:spPr>
            <a:xfrm>
              <a:off x="4370175" y="1888750"/>
              <a:ext cx="18175" cy="14025"/>
            </a:xfrm>
            <a:custGeom>
              <a:avLst/>
              <a:gdLst/>
              <a:ahLst/>
              <a:cxnLst/>
              <a:rect l="l" t="t" r="r" b="b"/>
              <a:pathLst>
                <a:path w="727" h="561" extrusionOk="0">
                  <a:moveTo>
                    <a:pt x="667" y="453"/>
                  </a:moveTo>
                  <a:cubicBezTo>
                    <a:pt x="727" y="203"/>
                    <a:pt x="620" y="36"/>
                    <a:pt x="227" y="1"/>
                  </a:cubicBezTo>
                  <a:cubicBezTo>
                    <a:pt x="274" y="191"/>
                    <a:pt x="1" y="560"/>
                    <a:pt x="66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2" name="Google Shape;19452;p9"/>
            <p:cNvSpPr/>
            <p:nvPr/>
          </p:nvSpPr>
          <p:spPr>
            <a:xfrm>
              <a:off x="3330175" y="1877450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5"/>
                  </a:moveTo>
                  <a:cubicBezTo>
                    <a:pt x="1810" y="453"/>
                    <a:pt x="715" y="143"/>
                    <a:pt x="83" y="0"/>
                  </a:cubicBezTo>
                  <a:cubicBezTo>
                    <a:pt x="0" y="536"/>
                    <a:pt x="476" y="774"/>
                    <a:pt x="1167" y="9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3" name="Google Shape;19453;p9"/>
            <p:cNvSpPr/>
            <p:nvPr/>
          </p:nvSpPr>
          <p:spPr>
            <a:xfrm>
              <a:off x="6872875" y="189085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119" y="131"/>
                  </a:moveTo>
                  <a:cubicBezTo>
                    <a:pt x="179" y="155"/>
                    <a:pt x="453" y="71"/>
                    <a:pt x="346" y="24"/>
                  </a:cubicBezTo>
                  <a:cubicBezTo>
                    <a:pt x="274" y="0"/>
                    <a:pt x="0" y="83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4" name="Google Shape;19454;p9"/>
            <p:cNvSpPr/>
            <p:nvPr/>
          </p:nvSpPr>
          <p:spPr>
            <a:xfrm>
              <a:off x="655725" y="1890850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1"/>
                    <a:pt x="322" y="24"/>
                  </a:cubicBezTo>
                  <a:cubicBezTo>
                    <a:pt x="262" y="0"/>
                    <a:pt x="0" y="83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5" name="Google Shape;19455;p9"/>
            <p:cNvSpPr/>
            <p:nvPr/>
          </p:nvSpPr>
          <p:spPr>
            <a:xfrm>
              <a:off x="4302300" y="1887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80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6" name="Google Shape;19456;p9"/>
            <p:cNvSpPr/>
            <p:nvPr/>
          </p:nvSpPr>
          <p:spPr>
            <a:xfrm>
              <a:off x="1506125" y="1878925"/>
              <a:ext cx="27700" cy="15800"/>
            </a:xfrm>
            <a:custGeom>
              <a:avLst/>
              <a:gdLst/>
              <a:ahLst/>
              <a:cxnLst/>
              <a:rect l="l" t="t" r="r" b="b"/>
              <a:pathLst>
                <a:path w="1108" h="632" extrusionOk="0">
                  <a:moveTo>
                    <a:pt x="882" y="501"/>
                  </a:moveTo>
                  <a:cubicBezTo>
                    <a:pt x="1108" y="215"/>
                    <a:pt x="155" y="1"/>
                    <a:pt x="1" y="275"/>
                  </a:cubicBezTo>
                  <a:cubicBezTo>
                    <a:pt x="346" y="322"/>
                    <a:pt x="191" y="632"/>
                    <a:pt x="882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7" name="Google Shape;19457;p9"/>
            <p:cNvSpPr/>
            <p:nvPr/>
          </p:nvSpPr>
          <p:spPr>
            <a:xfrm>
              <a:off x="454800" y="18854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7" y="239"/>
                  </a:moveTo>
                  <a:cubicBezTo>
                    <a:pt x="537" y="120"/>
                    <a:pt x="715" y="108"/>
                    <a:pt x="751" y="13"/>
                  </a:cubicBezTo>
                  <a:cubicBezTo>
                    <a:pt x="417" y="36"/>
                    <a:pt x="1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8" name="Google Shape;19458;p9"/>
            <p:cNvSpPr/>
            <p:nvPr/>
          </p:nvSpPr>
          <p:spPr>
            <a:xfrm>
              <a:off x="2223475" y="18854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75" y="48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9" name="Google Shape;19459;p9"/>
            <p:cNvSpPr/>
            <p:nvPr/>
          </p:nvSpPr>
          <p:spPr>
            <a:xfrm>
              <a:off x="1726400" y="18851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68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0" name="Google Shape;19460;p9"/>
            <p:cNvSpPr/>
            <p:nvPr/>
          </p:nvSpPr>
          <p:spPr>
            <a:xfrm>
              <a:off x="5737025" y="18735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5"/>
                  </a:moveTo>
                  <a:cubicBezTo>
                    <a:pt x="179" y="179"/>
                    <a:pt x="441" y="96"/>
                    <a:pt x="345" y="36"/>
                  </a:cubicBezTo>
                  <a:cubicBezTo>
                    <a:pt x="262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1" name="Google Shape;19461;p9"/>
            <p:cNvSpPr/>
            <p:nvPr/>
          </p:nvSpPr>
          <p:spPr>
            <a:xfrm>
              <a:off x="4544000" y="1866125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1" y="108"/>
                  </a:moveTo>
                  <a:lnTo>
                    <a:pt x="1" y="334"/>
                  </a:lnTo>
                  <a:cubicBezTo>
                    <a:pt x="406" y="715"/>
                    <a:pt x="1072" y="1"/>
                    <a:pt x="1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2" name="Google Shape;19462;p9"/>
            <p:cNvSpPr/>
            <p:nvPr/>
          </p:nvSpPr>
          <p:spPr>
            <a:xfrm>
              <a:off x="3715325" y="18738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41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3" name="Google Shape;19463;p9"/>
            <p:cNvSpPr/>
            <p:nvPr/>
          </p:nvSpPr>
          <p:spPr>
            <a:xfrm>
              <a:off x="2168425" y="1868800"/>
              <a:ext cx="17275" cy="9850"/>
            </a:xfrm>
            <a:custGeom>
              <a:avLst/>
              <a:gdLst/>
              <a:ahLst/>
              <a:cxnLst/>
              <a:rect l="l" t="t" r="r" b="b"/>
              <a:pathLst>
                <a:path w="691" h="394" extrusionOk="0">
                  <a:moveTo>
                    <a:pt x="464" y="346"/>
                  </a:moveTo>
                  <a:cubicBezTo>
                    <a:pt x="441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80"/>
                    <a:pt x="0" y="394"/>
                    <a:pt x="46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4" name="Google Shape;19464;p9"/>
            <p:cNvSpPr/>
            <p:nvPr/>
          </p:nvSpPr>
          <p:spPr>
            <a:xfrm>
              <a:off x="4340400" y="18709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5" name="Google Shape;19465;p9"/>
            <p:cNvSpPr/>
            <p:nvPr/>
          </p:nvSpPr>
          <p:spPr>
            <a:xfrm>
              <a:off x="2625625" y="1867925"/>
              <a:ext cx="11025" cy="8050"/>
            </a:xfrm>
            <a:custGeom>
              <a:avLst/>
              <a:gdLst/>
              <a:ahLst/>
              <a:cxnLst/>
              <a:rect l="l" t="t" r="r" b="b"/>
              <a:pathLst>
                <a:path w="441" h="322" extrusionOk="0">
                  <a:moveTo>
                    <a:pt x="441" y="155"/>
                  </a:moveTo>
                  <a:cubicBezTo>
                    <a:pt x="441" y="36"/>
                    <a:pt x="48" y="0"/>
                    <a:pt x="0" y="155"/>
                  </a:cubicBezTo>
                  <a:cubicBezTo>
                    <a:pt x="238" y="131"/>
                    <a:pt x="345" y="322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6" name="Google Shape;19466;p9"/>
            <p:cNvSpPr/>
            <p:nvPr/>
          </p:nvSpPr>
          <p:spPr>
            <a:xfrm>
              <a:off x="2560725" y="18691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7" name="Google Shape;19467;p9"/>
            <p:cNvSpPr/>
            <p:nvPr/>
          </p:nvSpPr>
          <p:spPr>
            <a:xfrm>
              <a:off x="2190150" y="1866125"/>
              <a:ext cx="16975" cy="8975"/>
            </a:xfrm>
            <a:custGeom>
              <a:avLst/>
              <a:gdLst/>
              <a:ahLst/>
              <a:cxnLst/>
              <a:rect l="l" t="t" r="r" b="b"/>
              <a:pathLst>
                <a:path w="679" h="359" extrusionOk="0">
                  <a:moveTo>
                    <a:pt x="679" y="346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39"/>
                    <a:pt x="203" y="358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8" name="Google Shape;19468;p9"/>
            <p:cNvSpPr/>
            <p:nvPr/>
          </p:nvSpPr>
          <p:spPr>
            <a:xfrm>
              <a:off x="1701975" y="1865550"/>
              <a:ext cx="5400" cy="6550"/>
            </a:xfrm>
            <a:custGeom>
              <a:avLst/>
              <a:gdLst/>
              <a:ahLst/>
              <a:cxnLst/>
              <a:rect l="l" t="t" r="r" b="b"/>
              <a:pathLst>
                <a:path w="216" h="262" extrusionOk="0">
                  <a:moveTo>
                    <a:pt x="215" y="131"/>
                  </a:moveTo>
                  <a:cubicBezTo>
                    <a:pt x="215" y="71"/>
                    <a:pt x="37" y="0"/>
                    <a:pt x="1" y="131"/>
                  </a:cubicBezTo>
                  <a:cubicBezTo>
                    <a:pt x="1" y="202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9" name="Google Shape;19469;p9"/>
            <p:cNvSpPr/>
            <p:nvPr/>
          </p:nvSpPr>
          <p:spPr>
            <a:xfrm>
              <a:off x="7158325" y="18631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0" name="Google Shape;19470;p9"/>
            <p:cNvSpPr/>
            <p:nvPr/>
          </p:nvSpPr>
          <p:spPr>
            <a:xfrm>
              <a:off x="4628550" y="18598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6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1" name="Google Shape;19471;p9"/>
            <p:cNvSpPr/>
            <p:nvPr/>
          </p:nvSpPr>
          <p:spPr>
            <a:xfrm>
              <a:off x="2180025" y="18545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6"/>
                  </a:moveTo>
                  <a:cubicBezTo>
                    <a:pt x="429" y="227"/>
                    <a:pt x="608" y="215"/>
                    <a:pt x="655" y="120"/>
                  </a:cubicBezTo>
                  <a:cubicBezTo>
                    <a:pt x="429" y="120"/>
                    <a:pt x="393" y="36"/>
                    <a:pt x="227" y="0"/>
                  </a:cubicBezTo>
                  <a:cubicBezTo>
                    <a:pt x="227" y="120"/>
                    <a:pt x="36" y="131"/>
                    <a:pt x="0" y="227"/>
                  </a:cubicBezTo>
                  <a:cubicBezTo>
                    <a:pt x="227" y="239"/>
                    <a:pt x="262" y="33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2" name="Google Shape;19472;p9"/>
            <p:cNvSpPr/>
            <p:nvPr/>
          </p:nvSpPr>
          <p:spPr>
            <a:xfrm>
              <a:off x="1625500" y="1847975"/>
              <a:ext cx="23225" cy="17600"/>
            </a:xfrm>
            <a:custGeom>
              <a:avLst/>
              <a:gdLst/>
              <a:ahLst/>
              <a:cxnLst/>
              <a:rect l="l" t="t" r="r" b="b"/>
              <a:pathLst>
                <a:path w="929" h="704" extrusionOk="0">
                  <a:moveTo>
                    <a:pt x="881" y="608"/>
                  </a:moveTo>
                  <a:cubicBezTo>
                    <a:pt x="929" y="286"/>
                    <a:pt x="917" y="1"/>
                    <a:pt x="226" y="36"/>
                  </a:cubicBezTo>
                  <a:cubicBezTo>
                    <a:pt x="226" y="191"/>
                    <a:pt x="119" y="298"/>
                    <a:pt x="0" y="382"/>
                  </a:cubicBezTo>
                  <a:cubicBezTo>
                    <a:pt x="441" y="382"/>
                    <a:pt x="286" y="703"/>
                    <a:pt x="881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3" name="Google Shape;19473;p9"/>
            <p:cNvSpPr/>
            <p:nvPr/>
          </p:nvSpPr>
          <p:spPr>
            <a:xfrm>
              <a:off x="7155650" y="1856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4" name="Google Shape;19474;p9"/>
            <p:cNvSpPr/>
            <p:nvPr/>
          </p:nvSpPr>
          <p:spPr>
            <a:xfrm>
              <a:off x="6987175" y="1856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4"/>
                  </a:moveTo>
                  <a:cubicBezTo>
                    <a:pt x="167" y="179"/>
                    <a:pt x="429" y="84"/>
                    <a:pt x="322" y="25"/>
                  </a:cubicBezTo>
                  <a:cubicBezTo>
                    <a:pt x="262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5" name="Google Shape;19475;p9"/>
            <p:cNvSpPr/>
            <p:nvPr/>
          </p:nvSpPr>
          <p:spPr>
            <a:xfrm>
              <a:off x="4441025" y="1854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5" y="60"/>
                    <a:pt x="36" y="0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6" name="Google Shape;19476;p9"/>
            <p:cNvSpPr/>
            <p:nvPr/>
          </p:nvSpPr>
          <p:spPr>
            <a:xfrm>
              <a:off x="2729200" y="184500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01"/>
                  </a:moveTo>
                  <a:cubicBezTo>
                    <a:pt x="441" y="429"/>
                    <a:pt x="465" y="370"/>
                    <a:pt x="655" y="381"/>
                  </a:cubicBezTo>
                  <a:lnTo>
                    <a:pt x="655" y="155"/>
                  </a:lnTo>
                  <a:cubicBezTo>
                    <a:pt x="119" y="0"/>
                    <a:pt x="0" y="548"/>
                    <a:pt x="42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7" name="Google Shape;19477;p9"/>
            <p:cNvSpPr/>
            <p:nvPr/>
          </p:nvSpPr>
          <p:spPr>
            <a:xfrm>
              <a:off x="6560325" y="18521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79" y="84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8" name="Google Shape;19478;p9"/>
            <p:cNvSpPr/>
            <p:nvPr/>
          </p:nvSpPr>
          <p:spPr>
            <a:xfrm>
              <a:off x="4533300" y="18456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84"/>
                    <a:pt x="48" y="0"/>
                    <a:pt x="0" y="131"/>
                  </a:cubicBezTo>
                  <a:cubicBezTo>
                    <a:pt x="0" y="215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9" name="Google Shape;19479;p9"/>
            <p:cNvSpPr/>
            <p:nvPr/>
          </p:nvSpPr>
          <p:spPr>
            <a:xfrm>
              <a:off x="1346275" y="1843500"/>
              <a:ext cx="18500" cy="10750"/>
            </a:xfrm>
            <a:custGeom>
              <a:avLst/>
              <a:gdLst/>
              <a:ahLst/>
              <a:cxnLst/>
              <a:rect l="l" t="t" r="r" b="b"/>
              <a:pathLst>
                <a:path w="740" h="430" extrusionOk="0">
                  <a:moveTo>
                    <a:pt x="739" y="120"/>
                  </a:moveTo>
                  <a:cubicBezTo>
                    <a:pt x="442" y="120"/>
                    <a:pt x="263" y="60"/>
                    <a:pt x="84" y="1"/>
                  </a:cubicBezTo>
                  <a:cubicBezTo>
                    <a:pt x="1" y="358"/>
                    <a:pt x="680" y="430"/>
                    <a:pt x="739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0" name="Google Shape;19480;p9"/>
            <p:cNvSpPr/>
            <p:nvPr/>
          </p:nvSpPr>
          <p:spPr>
            <a:xfrm>
              <a:off x="3519775" y="18456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1" name="Google Shape;19481;p9"/>
            <p:cNvSpPr/>
            <p:nvPr/>
          </p:nvSpPr>
          <p:spPr>
            <a:xfrm>
              <a:off x="1401350" y="1827450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2"/>
                    <a:pt x="977" y="762"/>
                    <a:pt x="1584" y="643"/>
                  </a:cubicBezTo>
                  <a:cubicBezTo>
                    <a:pt x="1406" y="321"/>
                    <a:pt x="1227" y="0"/>
                    <a:pt x="274" y="71"/>
                  </a:cubicBezTo>
                  <a:cubicBezTo>
                    <a:pt x="96" y="214"/>
                    <a:pt x="1" y="393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2" name="Google Shape;19482;p9"/>
            <p:cNvSpPr/>
            <p:nvPr/>
          </p:nvSpPr>
          <p:spPr>
            <a:xfrm>
              <a:off x="1794250" y="18345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3" name="Google Shape;19483;p9"/>
            <p:cNvSpPr/>
            <p:nvPr/>
          </p:nvSpPr>
          <p:spPr>
            <a:xfrm>
              <a:off x="4038875" y="18351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8" y="84"/>
                    <a:pt x="430" y="108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4" name="Google Shape;19484;p9"/>
            <p:cNvSpPr/>
            <p:nvPr/>
          </p:nvSpPr>
          <p:spPr>
            <a:xfrm>
              <a:off x="1870150" y="183190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3" y="191"/>
                    <a:pt x="180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5" name="Google Shape;19485;p9"/>
            <p:cNvSpPr/>
            <p:nvPr/>
          </p:nvSpPr>
          <p:spPr>
            <a:xfrm>
              <a:off x="1546600" y="183457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2"/>
                  </a:moveTo>
                  <a:cubicBezTo>
                    <a:pt x="179" y="156"/>
                    <a:pt x="453" y="72"/>
                    <a:pt x="346" y="13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6" name="Google Shape;19486;p9"/>
            <p:cNvSpPr/>
            <p:nvPr/>
          </p:nvSpPr>
          <p:spPr>
            <a:xfrm>
              <a:off x="4168675" y="1826550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15"/>
                    <a:pt x="238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7" name="Google Shape;19487;p9"/>
            <p:cNvSpPr/>
            <p:nvPr/>
          </p:nvSpPr>
          <p:spPr>
            <a:xfrm>
              <a:off x="3337900" y="18292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96"/>
                    <a:pt x="429" y="120"/>
                    <a:pt x="429" y="0"/>
                  </a:cubicBezTo>
                  <a:cubicBezTo>
                    <a:pt x="251" y="36"/>
                    <a:pt x="1" y="24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8" name="Google Shape;19488;p9"/>
            <p:cNvSpPr/>
            <p:nvPr/>
          </p:nvSpPr>
          <p:spPr>
            <a:xfrm>
              <a:off x="1949050" y="18286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44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9" name="Google Shape;19489;p9"/>
            <p:cNvSpPr/>
            <p:nvPr/>
          </p:nvSpPr>
          <p:spPr>
            <a:xfrm>
              <a:off x="6935675" y="1826550"/>
              <a:ext cx="11050" cy="3300"/>
            </a:xfrm>
            <a:custGeom>
              <a:avLst/>
              <a:gdLst/>
              <a:ahLst/>
              <a:cxnLst/>
              <a:rect l="l" t="t" r="r" b="b"/>
              <a:pathLst>
                <a:path w="442" h="132" extrusionOk="0">
                  <a:moveTo>
                    <a:pt x="441" y="0"/>
                  </a:moveTo>
                  <a:cubicBezTo>
                    <a:pt x="274" y="36"/>
                    <a:pt x="1" y="0"/>
                    <a:pt x="1" y="131"/>
                  </a:cubicBezTo>
                  <a:cubicBezTo>
                    <a:pt x="167" y="96"/>
                    <a:pt x="417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0" name="Google Shape;19490;p9"/>
            <p:cNvSpPr/>
            <p:nvPr/>
          </p:nvSpPr>
          <p:spPr>
            <a:xfrm>
              <a:off x="4571100" y="1817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0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1" name="Google Shape;19491;p9"/>
            <p:cNvSpPr/>
            <p:nvPr/>
          </p:nvSpPr>
          <p:spPr>
            <a:xfrm>
              <a:off x="1837725" y="18182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08"/>
                  </a:cubicBezTo>
                  <a:cubicBezTo>
                    <a:pt x="167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2" name="Google Shape;19492;p9"/>
            <p:cNvSpPr/>
            <p:nvPr/>
          </p:nvSpPr>
          <p:spPr>
            <a:xfrm>
              <a:off x="1381125" y="1814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3" name="Google Shape;19493;p9"/>
            <p:cNvSpPr/>
            <p:nvPr/>
          </p:nvSpPr>
          <p:spPr>
            <a:xfrm>
              <a:off x="3639125" y="181492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56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4" name="Google Shape;19494;p9"/>
            <p:cNvSpPr/>
            <p:nvPr/>
          </p:nvSpPr>
          <p:spPr>
            <a:xfrm>
              <a:off x="2163950" y="1805700"/>
              <a:ext cx="16100" cy="17000"/>
            </a:xfrm>
            <a:custGeom>
              <a:avLst/>
              <a:gdLst/>
              <a:ahLst/>
              <a:cxnLst/>
              <a:rect l="l" t="t" r="r" b="b"/>
              <a:pathLst>
                <a:path w="644" h="680" extrusionOk="0">
                  <a:moveTo>
                    <a:pt x="643" y="168"/>
                  </a:moveTo>
                  <a:cubicBezTo>
                    <a:pt x="0" y="1"/>
                    <a:pt x="0" y="680"/>
                    <a:pt x="643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5" name="Google Shape;19495;p9"/>
            <p:cNvSpPr/>
            <p:nvPr/>
          </p:nvSpPr>
          <p:spPr>
            <a:xfrm>
              <a:off x="5411075" y="1811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32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6" name="Google Shape;19496;p9"/>
            <p:cNvSpPr/>
            <p:nvPr/>
          </p:nvSpPr>
          <p:spPr>
            <a:xfrm>
              <a:off x="5133975" y="18119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25"/>
                  </a:moveTo>
                  <a:cubicBezTo>
                    <a:pt x="262" y="1"/>
                    <a:pt x="0" y="84"/>
                    <a:pt x="95" y="132"/>
                  </a:cubicBezTo>
                  <a:cubicBezTo>
                    <a:pt x="179" y="179"/>
                    <a:pt x="441" y="84"/>
                    <a:pt x="321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7" name="Google Shape;19497;p9"/>
            <p:cNvSpPr/>
            <p:nvPr/>
          </p:nvSpPr>
          <p:spPr>
            <a:xfrm>
              <a:off x="1992500" y="1803925"/>
              <a:ext cx="20550" cy="8650"/>
            </a:xfrm>
            <a:custGeom>
              <a:avLst/>
              <a:gdLst/>
              <a:ahLst/>
              <a:cxnLst/>
              <a:rect l="l" t="t" r="r" b="b"/>
              <a:pathLst>
                <a:path w="822" h="346" extrusionOk="0">
                  <a:moveTo>
                    <a:pt x="120" y="346"/>
                  </a:moveTo>
                  <a:lnTo>
                    <a:pt x="774" y="346"/>
                  </a:lnTo>
                  <a:cubicBezTo>
                    <a:pt x="739" y="215"/>
                    <a:pt x="822" y="24"/>
                    <a:pt x="548" y="0"/>
                  </a:cubicBezTo>
                  <a:cubicBezTo>
                    <a:pt x="536" y="179"/>
                    <a:pt x="0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8" name="Google Shape;19498;p9"/>
            <p:cNvSpPr/>
            <p:nvPr/>
          </p:nvSpPr>
          <p:spPr>
            <a:xfrm>
              <a:off x="2307425" y="18063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31" y="144"/>
                  </a:cubicBezTo>
                  <a:cubicBezTo>
                    <a:pt x="191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9" name="Google Shape;19499;p9"/>
            <p:cNvSpPr/>
            <p:nvPr/>
          </p:nvSpPr>
          <p:spPr>
            <a:xfrm>
              <a:off x="3607575" y="1795000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941" y="476"/>
                  </a:moveTo>
                  <a:lnTo>
                    <a:pt x="941" y="36"/>
                  </a:lnTo>
                  <a:cubicBezTo>
                    <a:pt x="525" y="0"/>
                    <a:pt x="465" y="155"/>
                    <a:pt x="72" y="143"/>
                  </a:cubicBezTo>
                  <a:cubicBezTo>
                    <a:pt x="1" y="441"/>
                    <a:pt x="370" y="512"/>
                    <a:pt x="941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0" name="Google Shape;19500;p9"/>
            <p:cNvSpPr/>
            <p:nvPr/>
          </p:nvSpPr>
          <p:spPr>
            <a:xfrm>
              <a:off x="1315925" y="1797375"/>
              <a:ext cx="21750" cy="11925"/>
            </a:xfrm>
            <a:custGeom>
              <a:avLst/>
              <a:gdLst/>
              <a:ahLst/>
              <a:cxnLst/>
              <a:rect l="l" t="t" r="r" b="b"/>
              <a:pathLst>
                <a:path w="870" h="477" extrusionOk="0">
                  <a:moveTo>
                    <a:pt x="870" y="381"/>
                  </a:moveTo>
                  <a:lnTo>
                    <a:pt x="870" y="48"/>
                  </a:lnTo>
                  <a:cubicBezTo>
                    <a:pt x="536" y="60"/>
                    <a:pt x="60" y="0"/>
                    <a:pt x="1" y="167"/>
                  </a:cubicBezTo>
                  <a:cubicBezTo>
                    <a:pt x="441" y="167"/>
                    <a:pt x="274" y="477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1" name="Google Shape;19501;p9"/>
            <p:cNvSpPr/>
            <p:nvPr/>
          </p:nvSpPr>
          <p:spPr>
            <a:xfrm>
              <a:off x="1663875" y="1786950"/>
              <a:ext cx="32775" cy="17000"/>
            </a:xfrm>
            <a:custGeom>
              <a:avLst/>
              <a:gdLst/>
              <a:ahLst/>
              <a:cxnLst/>
              <a:rect l="l" t="t" r="r" b="b"/>
              <a:pathLst>
                <a:path w="1311" h="680" extrusionOk="0">
                  <a:moveTo>
                    <a:pt x="1" y="239"/>
                  </a:moveTo>
                  <a:cubicBezTo>
                    <a:pt x="239" y="489"/>
                    <a:pt x="596" y="679"/>
                    <a:pt x="1311" y="679"/>
                  </a:cubicBezTo>
                  <a:lnTo>
                    <a:pt x="1311" y="120"/>
                  </a:lnTo>
                  <a:cubicBezTo>
                    <a:pt x="930" y="191"/>
                    <a:pt x="13" y="1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2" name="Google Shape;19502;p9"/>
            <p:cNvSpPr/>
            <p:nvPr/>
          </p:nvSpPr>
          <p:spPr>
            <a:xfrm>
              <a:off x="875700" y="1787250"/>
              <a:ext cx="36325" cy="17300"/>
            </a:xfrm>
            <a:custGeom>
              <a:avLst/>
              <a:gdLst/>
              <a:ahLst/>
              <a:cxnLst/>
              <a:rect l="l" t="t" r="r" b="b"/>
              <a:pathLst>
                <a:path w="1453" h="692" extrusionOk="0">
                  <a:moveTo>
                    <a:pt x="1096" y="1"/>
                  </a:moveTo>
                  <a:cubicBezTo>
                    <a:pt x="405" y="13"/>
                    <a:pt x="48" y="215"/>
                    <a:pt x="0" y="572"/>
                  </a:cubicBezTo>
                  <a:cubicBezTo>
                    <a:pt x="429" y="536"/>
                    <a:pt x="476" y="691"/>
                    <a:pt x="881" y="691"/>
                  </a:cubicBezTo>
                  <a:cubicBezTo>
                    <a:pt x="1024" y="453"/>
                    <a:pt x="1453" y="179"/>
                    <a:pt x="109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3" name="Google Shape;19503;p9"/>
            <p:cNvSpPr/>
            <p:nvPr/>
          </p:nvSpPr>
          <p:spPr>
            <a:xfrm>
              <a:off x="4631225" y="1792900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29" y="346"/>
                  </a:moveTo>
                  <a:cubicBezTo>
                    <a:pt x="393" y="203"/>
                    <a:pt x="477" y="25"/>
                    <a:pt x="215" y="1"/>
                  </a:cubicBezTo>
                  <a:cubicBezTo>
                    <a:pt x="203" y="72"/>
                    <a:pt x="191" y="132"/>
                    <a:pt x="0" y="120"/>
                  </a:cubicBezTo>
                  <a:cubicBezTo>
                    <a:pt x="24" y="251"/>
                    <a:pt x="60" y="382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4" name="Google Shape;19504;p9"/>
            <p:cNvSpPr/>
            <p:nvPr/>
          </p:nvSpPr>
          <p:spPr>
            <a:xfrm>
              <a:off x="2155900" y="17976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5" name="Google Shape;19505;p9"/>
            <p:cNvSpPr/>
            <p:nvPr/>
          </p:nvSpPr>
          <p:spPr>
            <a:xfrm>
              <a:off x="3451600" y="1792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6" name="Google Shape;19506;p9"/>
            <p:cNvSpPr/>
            <p:nvPr/>
          </p:nvSpPr>
          <p:spPr>
            <a:xfrm>
              <a:off x="1987150" y="17920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67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7" name="Google Shape;19507;p9"/>
            <p:cNvSpPr/>
            <p:nvPr/>
          </p:nvSpPr>
          <p:spPr>
            <a:xfrm>
              <a:off x="3125675" y="17902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6"/>
                    <a:pt x="1" y="1"/>
                    <a:pt x="1" y="120"/>
                  </a:cubicBezTo>
                  <a:cubicBezTo>
                    <a:pt x="167" y="72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8" name="Google Shape;19508;p9"/>
            <p:cNvSpPr/>
            <p:nvPr/>
          </p:nvSpPr>
          <p:spPr>
            <a:xfrm>
              <a:off x="3753425" y="1786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4"/>
                  </a:moveTo>
                  <a:cubicBezTo>
                    <a:pt x="168" y="179"/>
                    <a:pt x="429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9" name="Google Shape;19509;p9"/>
            <p:cNvSpPr/>
            <p:nvPr/>
          </p:nvSpPr>
          <p:spPr>
            <a:xfrm>
              <a:off x="2894700" y="17866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0" name="Google Shape;19510;p9"/>
            <p:cNvSpPr/>
            <p:nvPr/>
          </p:nvSpPr>
          <p:spPr>
            <a:xfrm>
              <a:off x="5791200" y="17810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4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79"/>
                    <a:pt x="452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1" name="Google Shape;19511;p9"/>
            <p:cNvSpPr/>
            <p:nvPr/>
          </p:nvSpPr>
          <p:spPr>
            <a:xfrm>
              <a:off x="2139550" y="17810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2" name="Google Shape;19512;p9"/>
            <p:cNvSpPr/>
            <p:nvPr/>
          </p:nvSpPr>
          <p:spPr>
            <a:xfrm>
              <a:off x="4652650" y="1776250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4"/>
                  </a:moveTo>
                  <a:lnTo>
                    <a:pt x="441" y="214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3" name="Google Shape;19513;p9"/>
            <p:cNvSpPr/>
            <p:nvPr/>
          </p:nvSpPr>
          <p:spPr>
            <a:xfrm>
              <a:off x="3742425" y="17649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334" y="1"/>
                  </a:moveTo>
                  <a:cubicBezTo>
                    <a:pt x="0" y="167"/>
                    <a:pt x="96" y="513"/>
                    <a:pt x="774" y="453"/>
                  </a:cubicBezTo>
                  <a:cubicBezTo>
                    <a:pt x="834" y="191"/>
                    <a:pt x="715" y="13"/>
                    <a:pt x="33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4" name="Google Shape;19514;p9"/>
            <p:cNvSpPr/>
            <p:nvPr/>
          </p:nvSpPr>
          <p:spPr>
            <a:xfrm>
              <a:off x="2845575" y="17723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5" name="Google Shape;19515;p9"/>
            <p:cNvSpPr/>
            <p:nvPr/>
          </p:nvSpPr>
          <p:spPr>
            <a:xfrm>
              <a:off x="6392450" y="1754225"/>
              <a:ext cx="28000" cy="19650"/>
            </a:xfrm>
            <a:custGeom>
              <a:avLst/>
              <a:gdLst/>
              <a:ahLst/>
              <a:cxnLst/>
              <a:rect l="l" t="t" r="r" b="b"/>
              <a:pathLst>
                <a:path w="1120" h="786" extrusionOk="0">
                  <a:moveTo>
                    <a:pt x="632" y="762"/>
                  </a:moveTo>
                  <a:cubicBezTo>
                    <a:pt x="572" y="429"/>
                    <a:pt x="1120" y="417"/>
                    <a:pt x="1060" y="83"/>
                  </a:cubicBezTo>
                  <a:cubicBezTo>
                    <a:pt x="1" y="0"/>
                    <a:pt x="96" y="786"/>
                    <a:pt x="632" y="7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6" name="Google Shape;19516;p9"/>
            <p:cNvSpPr/>
            <p:nvPr/>
          </p:nvSpPr>
          <p:spPr>
            <a:xfrm>
              <a:off x="2313075" y="1769700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108" y="143"/>
                  </a:moveTo>
                  <a:cubicBezTo>
                    <a:pt x="167" y="167"/>
                    <a:pt x="441" y="84"/>
                    <a:pt x="334" y="24"/>
                  </a:cubicBezTo>
                  <a:cubicBezTo>
                    <a:pt x="274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7" name="Google Shape;19517;p9"/>
            <p:cNvSpPr/>
            <p:nvPr/>
          </p:nvSpPr>
          <p:spPr>
            <a:xfrm>
              <a:off x="1677275" y="17697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20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8" name="Google Shape;19518;p9"/>
            <p:cNvSpPr/>
            <p:nvPr/>
          </p:nvSpPr>
          <p:spPr>
            <a:xfrm>
              <a:off x="4084125" y="17533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798" y="691"/>
                  </a:moveTo>
                  <a:cubicBezTo>
                    <a:pt x="977" y="560"/>
                    <a:pt x="1072" y="393"/>
                    <a:pt x="1013" y="119"/>
                  </a:cubicBezTo>
                  <a:cubicBezTo>
                    <a:pt x="715" y="119"/>
                    <a:pt x="536" y="60"/>
                    <a:pt x="358" y="0"/>
                  </a:cubicBezTo>
                  <a:cubicBezTo>
                    <a:pt x="1" y="203"/>
                    <a:pt x="96" y="715"/>
                    <a:pt x="7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9" name="Google Shape;19519;p9"/>
            <p:cNvSpPr/>
            <p:nvPr/>
          </p:nvSpPr>
          <p:spPr>
            <a:xfrm>
              <a:off x="2343725" y="1757775"/>
              <a:ext cx="15500" cy="17000"/>
            </a:xfrm>
            <a:custGeom>
              <a:avLst/>
              <a:gdLst/>
              <a:ahLst/>
              <a:cxnLst/>
              <a:rect l="l" t="t" r="r" b="b"/>
              <a:pathLst>
                <a:path w="620" h="680" extrusionOk="0">
                  <a:moveTo>
                    <a:pt x="620" y="513"/>
                  </a:moveTo>
                  <a:lnTo>
                    <a:pt x="620" y="168"/>
                  </a:lnTo>
                  <a:cubicBezTo>
                    <a:pt x="1" y="1"/>
                    <a:pt x="1" y="680"/>
                    <a:pt x="620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0" name="Google Shape;19520;p9"/>
            <p:cNvSpPr/>
            <p:nvPr/>
          </p:nvSpPr>
          <p:spPr>
            <a:xfrm>
              <a:off x="5345900" y="176432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6"/>
                    <a:pt x="429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1" name="Google Shape;19521;p9"/>
            <p:cNvSpPr/>
            <p:nvPr/>
          </p:nvSpPr>
          <p:spPr>
            <a:xfrm>
              <a:off x="2277050" y="1758975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691" y="346"/>
                  </a:moveTo>
                  <a:lnTo>
                    <a:pt x="691" y="1"/>
                  </a:lnTo>
                  <a:lnTo>
                    <a:pt x="37" y="1"/>
                  </a:lnTo>
                  <a:cubicBezTo>
                    <a:pt x="1" y="251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2" name="Google Shape;19522;p9"/>
            <p:cNvSpPr/>
            <p:nvPr/>
          </p:nvSpPr>
          <p:spPr>
            <a:xfrm>
              <a:off x="1646925" y="1756300"/>
              <a:ext cx="11325" cy="9850"/>
            </a:xfrm>
            <a:custGeom>
              <a:avLst/>
              <a:gdLst/>
              <a:ahLst/>
              <a:cxnLst/>
              <a:rect l="l" t="t" r="r" b="b"/>
              <a:pathLst>
                <a:path w="453" h="394" extrusionOk="0">
                  <a:moveTo>
                    <a:pt x="453" y="346"/>
                  </a:moveTo>
                  <a:lnTo>
                    <a:pt x="453" y="119"/>
                  </a:lnTo>
                  <a:cubicBezTo>
                    <a:pt x="250" y="119"/>
                    <a:pt x="203" y="36"/>
                    <a:pt x="24" y="0"/>
                  </a:cubicBezTo>
                  <a:cubicBezTo>
                    <a:pt x="36" y="179"/>
                    <a:pt x="0" y="393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3" name="Google Shape;19523;p9"/>
            <p:cNvSpPr/>
            <p:nvPr/>
          </p:nvSpPr>
          <p:spPr>
            <a:xfrm>
              <a:off x="1462675" y="1761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62" y="36"/>
                    <a:pt x="1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4" name="Google Shape;19524;p9"/>
            <p:cNvSpPr/>
            <p:nvPr/>
          </p:nvSpPr>
          <p:spPr>
            <a:xfrm>
              <a:off x="6815725" y="17557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03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5" name="Google Shape;19525;p9"/>
            <p:cNvSpPr/>
            <p:nvPr/>
          </p:nvSpPr>
          <p:spPr>
            <a:xfrm>
              <a:off x="6079625" y="17583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6" name="Google Shape;19526;p9"/>
            <p:cNvSpPr/>
            <p:nvPr/>
          </p:nvSpPr>
          <p:spPr>
            <a:xfrm>
              <a:off x="2006200" y="1756000"/>
              <a:ext cx="16375" cy="5975"/>
            </a:xfrm>
            <a:custGeom>
              <a:avLst/>
              <a:gdLst/>
              <a:ahLst/>
              <a:cxnLst/>
              <a:rect l="l" t="t" r="r" b="b"/>
              <a:pathLst>
                <a:path w="655" h="239" extrusionOk="0">
                  <a:moveTo>
                    <a:pt x="0" y="239"/>
                  </a:moveTo>
                  <a:cubicBezTo>
                    <a:pt x="369" y="239"/>
                    <a:pt x="572" y="155"/>
                    <a:pt x="655" y="12"/>
                  </a:cubicBezTo>
                  <a:cubicBezTo>
                    <a:pt x="286" y="1"/>
                    <a:pt x="95" y="108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7" name="Google Shape;19527;p9"/>
            <p:cNvSpPr/>
            <p:nvPr/>
          </p:nvSpPr>
          <p:spPr>
            <a:xfrm>
              <a:off x="2294325" y="17503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393" y="36"/>
                    <a:pt x="215" y="0"/>
                  </a:cubicBezTo>
                  <a:cubicBezTo>
                    <a:pt x="215" y="119"/>
                    <a:pt x="36" y="143"/>
                    <a:pt x="0" y="227"/>
                  </a:cubicBezTo>
                  <a:cubicBezTo>
                    <a:pt x="215" y="227"/>
                    <a:pt x="250" y="310"/>
                    <a:pt x="429" y="346"/>
                  </a:cubicBezTo>
                  <a:cubicBezTo>
                    <a:pt x="429" y="238"/>
                    <a:pt x="608" y="215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8" name="Google Shape;19528;p9"/>
            <p:cNvSpPr/>
            <p:nvPr/>
          </p:nvSpPr>
          <p:spPr>
            <a:xfrm>
              <a:off x="5039000" y="1742900"/>
              <a:ext cx="21175" cy="15800"/>
            </a:xfrm>
            <a:custGeom>
              <a:avLst/>
              <a:gdLst/>
              <a:ahLst/>
              <a:cxnLst/>
              <a:rect l="l" t="t" r="r" b="b"/>
              <a:pathLst>
                <a:path w="847" h="632" extrusionOk="0">
                  <a:moveTo>
                    <a:pt x="1" y="96"/>
                  </a:moveTo>
                  <a:lnTo>
                    <a:pt x="1" y="536"/>
                  </a:lnTo>
                  <a:cubicBezTo>
                    <a:pt x="846" y="632"/>
                    <a:pt x="846" y="1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9" name="Google Shape;19529;p9"/>
            <p:cNvSpPr/>
            <p:nvPr/>
          </p:nvSpPr>
          <p:spPr>
            <a:xfrm>
              <a:off x="4542225" y="1739325"/>
              <a:ext cx="27700" cy="16700"/>
            </a:xfrm>
            <a:custGeom>
              <a:avLst/>
              <a:gdLst/>
              <a:ahLst/>
              <a:cxnLst/>
              <a:rect l="l" t="t" r="r" b="b"/>
              <a:pathLst>
                <a:path w="1108" h="668" extrusionOk="0">
                  <a:moveTo>
                    <a:pt x="953" y="1"/>
                  </a:moveTo>
                  <a:lnTo>
                    <a:pt x="96" y="1"/>
                  </a:lnTo>
                  <a:cubicBezTo>
                    <a:pt x="0" y="382"/>
                    <a:pt x="465" y="477"/>
                    <a:pt x="750" y="668"/>
                  </a:cubicBezTo>
                  <a:cubicBezTo>
                    <a:pt x="727" y="417"/>
                    <a:pt x="1108" y="358"/>
                    <a:pt x="95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0" name="Google Shape;19530;p9"/>
            <p:cNvSpPr/>
            <p:nvPr/>
          </p:nvSpPr>
          <p:spPr>
            <a:xfrm>
              <a:off x="2492550" y="1747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1" name="Google Shape;19531;p9"/>
            <p:cNvSpPr/>
            <p:nvPr/>
          </p:nvSpPr>
          <p:spPr>
            <a:xfrm>
              <a:off x="6190950" y="1739325"/>
              <a:ext cx="16375" cy="8675"/>
            </a:xfrm>
            <a:custGeom>
              <a:avLst/>
              <a:gdLst/>
              <a:ahLst/>
              <a:cxnLst/>
              <a:rect l="l" t="t" r="r" b="b"/>
              <a:pathLst>
                <a:path w="655" h="347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2" name="Google Shape;19532;p9"/>
            <p:cNvSpPr/>
            <p:nvPr/>
          </p:nvSpPr>
          <p:spPr>
            <a:xfrm>
              <a:off x="6728800" y="1739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3" name="Google Shape;19533;p9"/>
            <p:cNvSpPr/>
            <p:nvPr/>
          </p:nvSpPr>
          <p:spPr>
            <a:xfrm>
              <a:off x="4210050" y="173605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107" y="132"/>
                  </a:moveTo>
                  <a:cubicBezTo>
                    <a:pt x="167" y="156"/>
                    <a:pt x="429" y="72"/>
                    <a:pt x="321" y="13"/>
                  </a:cubicBezTo>
                  <a:cubicBezTo>
                    <a:pt x="262" y="1"/>
                    <a:pt x="0" y="84"/>
                    <a:pt x="10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4" name="Google Shape;19534;p9"/>
            <p:cNvSpPr/>
            <p:nvPr/>
          </p:nvSpPr>
          <p:spPr>
            <a:xfrm>
              <a:off x="1254300" y="1712850"/>
              <a:ext cx="40825" cy="28600"/>
            </a:xfrm>
            <a:custGeom>
              <a:avLst/>
              <a:gdLst/>
              <a:ahLst/>
              <a:cxnLst/>
              <a:rect l="l" t="t" r="r" b="b"/>
              <a:pathLst>
                <a:path w="1633" h="1144" extrusionOk="0">
                  <a:moveTo>
                    <a:pt x="501" y="726"/>
                  </a:moveTo>
                  <a:cubicBezTo>
                    <a:pt x="656" y="869"/>
                    <a:pt x="370" y="1143"/>
                    <a:pt x="930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1" y="607"/>
                    <a:pt x="382" y="607"/>
                    <a:pt x="501" y="7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5" name="Google Shape;19535;p9"/>
            <p:cNvSpPr/>
            <p:nvPr/>
          </p:nvSpPr>
          <p:spPr>
            <a:xfrm>
              <a:off x="5728675" y="17310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6" name="Google Shape;19536;p9"/>
            <p:cNvSpPr/>
            <p:nvPr/>
          </p:nvSpPr>
          <p:spPr>
            <a:xfrm>
              <a:off x="2502975" y="1728025"/>
              <a:ext cx="22950" cy="10150"/>
            </a:xfrm>
            <a:custGeom>
              <a:avLst/>
              <a:gdLst/>
              <a:ahLst/>
              <a:cxnLst/>
              <a:rect l="l" t="t" r="r" b="b"/>
              <a:pathLst>
                <a:path w="918" h="406" extrusionOk="0">
                  <a:moveTo>
                    <a:pt x="775" y="346"/>
                  </a:moveTo>
                  <a:cubicBezTo>
                    <a:pt x="917" y="48"/>
                    <a:pt x="322" y="119"/>
                    <a:pt x="120" y="0"/>
                  </a:cubicBezTo>
                  <a:cubicBezTo>
                    <a:pt x="1" y="298"/>
                    <a:pt x="227" y="405"/>
                    <a:pt x="77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7" name="Google Shape;19537;p9"/>
            <p:cNvSpPr/>
            <p:nvPr/>
          </p:nvSpPr>
          <p:spPr>
            <a:xfrm>
              <a:off x="1470700" y="1733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44"/>
                  </a:moveTo>
                  <a:cubicBezTo>
                    <a:pt x="167" y="167"/>
                    <a:pt x="441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8" name="Google Shape;19538;p9"/>
            <p:cNvSpPr/>
            <p:nvPr/>
          </p:nvSpPr>
          <p:spPr>
            <a:xfrm>
              <a:off x="2424400" y="17277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9" name="Google Shape;19539;p9"/>
            <p:cNvSpPr/>
            <p:nvPr/>
          </p:nvSpPr>
          <p:spPr>
            <a:xfrm>
              <a:off x="992675" y="17304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24"/>
                  </a:moveTo>
                  <a:cubicBezTo>
                    <a:pt x="274" y="1"/>
                    <a:pt x="0" y="84"/>
                    <a:pt x="108" y="143"/>
                  </a:cubicBezTo>
                  <a:cubicBezTo>
                    <a:pt x="167" y="167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0" name="Google Shape;19540;p9"/>
            <p:cNvSpPr/>
            <p:nvPr/>
          </p:nvSpPr>
          <p:spPr>
            <a:xfrm>
              <a:off x="720625" y="17304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7"/>
                    <a:pt x="452" y="72"/>
                    <a:pt x="345" y="12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1" name="Google Shape;19541;p9"/>
            <p:cNvSpPr/>
            <p:nvPr/>
          </p:nvSpPr>
          <p:spPr>
            <a:xfrm>
              <a:off x="587850" y="172177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70" y="36"/>
                  </a:moveTo>
                  <a:cubicBezTo>
                    <a:pt x="370" y="0"/>
                    <a:pt x="48" y="60"/>
                    <a:pt x="1" y="250"/>
                  </a:cubicBezTo>
                  <a:cubicBezTo>
                    <a:pt x="310" y="286"/>
                    <a:pt x="370" y="429"/>
                    <a:pt x="656" y="477"/>
                  </a:cubicBezTo>
                  <a:cubicBezTo>
                    <a:pt x="596" y="274"/>
                    <a:pt x="894" y="238"/>
                    <a:pt x="87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2" name="Google Shape;19542;p9"/>
            <p:cNvSpPr/>
            <p:nvPr/>
          </p:nvSpPr>
          <p:spPr>
            <a:xfrm>
              <a:off x="1848425" y="1720575"/>
              <a:ext cx="30700" cy="12825"/>
            </a:xfrm>
            <a:custGeom>
              <a:avLst/>
              <a:gdLst/>
              <a:ahLst/>
              <a:cxnLst/>
              <a:rect l="l" t="t" r="r" b="b"/>
              <a:pathLst>
                <a:path w="1228" h="513" extrusionOk="0">
                  <a:moveTo>
                    <a:pt x="1084" y="417"/>
                  </a:moveTo>
                  <a:cubicBezTo>
                    <a:pt x="1227" y="155"/>
                    <a:pt x="48" y="1"/>
                    <a:pt x="1" y="203"/>
                  </a:cubicBezTo>
                  <a:cubicBezTo>
                    <a:pt x="418" y="239"/>
                    <a:pt x="406" y="513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3" name="Google Shape;19543;p9"/>
            <p:cNvSpPr/>
            <p:nvPr/>
          </p:nvSpPr>
          <p:spPr>
            <a:xfrm>
              <a:off x="7038975" y="1725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83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4" name="Google Shape;19544;p9"/>
            <p:cNvSpPr/>
            <p:nvPr/>
          </p:nvSpPr>
          <p:spPr>
            <a:xfrm>
              <a:off x="369375" y="1722675"/>
              <a:ext cx="17300" cy="6550"/>
            </a:xfrm>
            <a:custGeom>
              <a:avLst/>
              <a:gdLst/>
              <a:ahLst/>
              <a:cxnLst/>
              <a:rect l="l" t="t" r="r" b="b"/>
              <a:pathLst>
                <a:path w="692" h="262" extrusionOk="0">
                  <a:moveTo>
                    <a:pt x="691" y="0"/>
                  </a:moveTo>
                  <a:lnTo>
                    <a:pt x="36" y="0"/>
                  </a:lnTo>
                  <a:cubicBezTo>
                    <a:pt x="1" y="202"/>
                    <a:pt x="239" y="262"/>
                    <a:pt x="69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5" name="Google Shape;19545;p9"/>
            <p:cNvSpPr/>
            <p:nvPr/>
          </p:nvSpPr>
          <p:spPr>
            <a:xfrm>
              <a:off x="4609500" y="17167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67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6" name="Google Shape;19546;p9"/>
            <p:cNvSpPr/>
            <p:nvPr/>
          </p:nvSpPr>
          <p:spPr>
            <a:xfrm>
              <a:off x="3919525" y="17170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7" name="Google Shape;19547;p9"/>
            <p:cNvSpPr/>
            <p:nvPr/>
          </p:nvSpPr>
          <p:spPr>
            <a:xfrm>
              <a:off x="2122575" y="1703325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48"/>
                  </a:moveTo>
                  <a:cubicBezTo>
                    <a:pt x="1286" y="0"/>
                    <a:pt x="0" y="250"/>
                    <a:pt x="120" y="667"/>
                  </a:cubicBezTo>
                  <a:cubicBezTo>
                    <a:pt x="739" y="750"/>
                    <a:pt x="691" y="500"/>
                    <a:pt x="1215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8" name="Google Shape;19548;p9"/>
            <p:cNvSpPr/>
            <p:nvPr/>
          </p:nvSpPr>
          <p:spPr>
            <a:xfrm>
              <a:off x="275325" y="17161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9" name="Google Shape;19549;p9"/>
            <p:cNvSpPr/>
            <p:nvPr/>
          </p:nvSpPr>
          <p:spPr>
            <a:xfrm>
              <a:off x="6250775" y="17113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0" name="Google Shape;19550;p9"/>
            <p:cNvSpPr/>
            <p:nvPr/>
          </p:nvSpPr>
          <p:spPr>
            <a:xfrm>
              <a:off x="4323750" y="17131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1" name="Google Shape;19551;p9"/>
            <p:cNvSpPr/>
            <p:nvPr/>
          </p:nvSpPr>
          <p:spPr>
            <a:xfrm>
              <a:off x="3867425" y="1702725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9" y="572"/>
                  </a:moveTo>
                  <a:cubicBezTo>
                    <a:pt x="846" y="417"/>
                    <a:pt x="894" y="24"/>
                    <a:pt x="322" y="0"/>
                  </a:cubicBezTo>
                  <a:cubicBezTo>
                    <a:pt x="37" y="155"/>
                    <a:pt x="1" y="560"/>
                    <a:pt x="54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2" name="Google Shape;19552;p9"/>
            <p:cNvSpPr/>
            <p:nvPr/>
          </p:nvSpPr>
          <p:spPr>
            <a:xfrm>
              <a:off x="5894775" y="17021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3" name="Google Shape;19553;p9"/>
            <p:cNvSpPr/>
            <p:nvPr/>
          </p:nvSpPr>
          <p:spPr>
            <a:xfrm>
              <a:off x="2854225" y="1697350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202" y="334"/>
                  </a:moveTo>
                  <a:cubicBezTo>
                    <a:pt x="703" y="370"/>
                    <a:pt x="1024" y="311"/>
                    <a:pt x="1072" y="120"/>
                  </a:cubicBezTo>
                  <a:cubicBezTo>
                    <a:pt x="703" y="132"/>
                    <a:pt x="0" y="1"/>
                    <a:pt x="202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4" name="Google Shape;19554;p9"/>
            <p:cNvSpPr/>
            <p:nvPr/>
          </p:nvSpPr>
          <p:spPr>
            <a:xfrm>
              <a:off x="2117525" y="17021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5" name="Google Shape;19555;p9"/>
            <p:cNvSpPr/>
            <p:nvPr/>
          </p:nvSpPr>
          <p:spPr>
            <a:xfrm>
              <a:off x="1631150" y="169975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0" y="119"/>
                  </a:moveTo>
                  <a:cubicBezTo>
                    <a:pt x="0" y="179"/>
                    <a:pt x="179" y="238"/>
                    <a:pt x="226" y="119"/>
                  </a:cubicBezTo>
                  <a:cubicBezTo>
                    <a:pt x="226" y="60"/>
                    <a:pt x="48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6" name="Google Shape;19556;p9"/>
            <p:cNvSpPr/>
            <p:nvPr/>
          </p:nvSpPr>
          <p:spPr>
            <a:xfrm>
              <a:off x="5291725" y="16994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67"/>
                    <a:pt x="429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7" name="Google Shape;19557;p9"/>
            <p:cNvSpPr/>
            <p:nvPr/>
          </p:nvSpPr>
          <p:spPr>
            <a:xfrm>
              <a:off x="4831250" y="16929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2" y="298"/>
                  </a:moveTo>
                  <a:cubicBezTo>
                    <a:pt x="286" y="179"/>
                    <a:pt x="84" y="0"/>
                    <a:pt x="36" y="179"/>
                  </a:cubicBezTo>
                  <a:cubicBezTo>
                    <a:pt x="0" y="298"/>
                    <a:pt x="215" y="477"/>
                    <a:pt x="262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8" name="Google Shape;19558;p9"/>
            <p:cNvSpPr/>
            <p:nvPr/>
          </p:nvSpPr>
          <p:spPr>
            <a:xfrm>
              <a:off x="199125" y="16964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9" name="Google Shape;19559;p9"/>
            <p:cNvSpPr/>
            <p:nvPr/>
          </p:nvSpPr>
          <p:spPr>
            <a:xfrm>
              <a:off x="3734375" y="1694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0" name="Google Shape;19560;p9"/>
            <p:cNvSpPr/>
            <p:nvPr/>
          </p:nvSpPr>
          <p:spPr>
            <a:xfrm>
              <a:off x="5446500" y="16854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1" name="Google Shape;19561;p9"/>
            <p:cNvSpPr/>
            <p:nvPr/>
          </p:nvSpPr>
          <p:spPr>
            <a:xfrm>
              <a:off x="3824275" y="16878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7"/>
                  </a:moveTo>
                  <a:cubicBezTo>
                    <a:pt x="262" y="1"/>
                    <a:pt x="1" y="96"/>
                    <a:pt x="96" y="156"/>
                  </a:cubicBezTo>
                  <a:cubicBezTo>
                    <a:pt x="155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2" name="Google Shape;19562;p9"/>
            <p:cNvSpPr/>
            <p:nvPr/>
          </p:nvSpPr>
          <p:spPr>
            <a:xfrm>
              <a:off x="2272300" y="168307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6"/>
                    <a:pt x="227" y="0"/>
                  </a:cubicBezTo>
                  <a:cubicBezTo>
                    <a:pt x="203" y="72"/>
                    <a:pt x="191" y="131"/>
                    <a:pt x="0" y="120"/>
                  </a:cubicBezTo>
                  <a:cubicBezTo>
                    <a:pt x="24" y="251"/>
                    <a:pt x="72" y="393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3" name="Google Shape;19563;p9"/>
            <p:cNvSpPr/>
            <p:nvPr/>
          </p:nvSpPr>
          <p:spPr>
            <a:xfrm>
              <a:off x="2218425" y="16887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55" y="84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4" name="Google Shape;19564;p9"/>
            <p:cNvSpPr/>
            <p:nvPr/>
          </p:nvSpPr>
          <p:spPr>
            <a:xfrm>
              <a:off x="2185675" y="167682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24"/>
                  </a:moveTo>
                  <a:cubicBezTo>
                    <a:pt x="370" y="0"/>
                    <a:pt x="36" y="60"/>
                    <a:pt x="1" y="250"/>
                  </a:cubicBezTo>
                  <a:cubicBezTo>
                    <a:pt x="310" y="286"/>
                    <a:pt x="370" y="429"/>
                    <a:pt x="655" y="477"/>
                  </a:cubicBezTo>
                  <a:cubicBezTo>
                    <a:pt x="715" y="322"/>
                    <a:pt x="965" y="262"/>
                    <a:pt x="858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5" name="Google Shape;19565;p9"/>
            <p:cNvSpPr/>
            <p:nvPr/>
          </p:nvSpPr>
          <p:spPr>
            <a:xfrm>
              <a:off x="3372725" y="16768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6" name="Google Shape;19566;p9"/>
            <p:cNvSpPr/>
            <p:nvPr/>
          </p:nvSpPr>
          <p:spPr>
            <a:xfrm>
              <a:off x="5892100" y="1671175"/>
              <a:ext cx="10725" cy="7150"/>
            </a:xfrm>
            <a:custGeom>
              <a:avLst/>
              <a:gdLst/>
              <a:ahLst/>
              <a:cxnLst/>
              <a:rect l="l" t="t" r="r" b="b"/>
              <a:pathLst>
                <a:path w="429" h="286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69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7" name="Google Shape;19567;p9"/>
            <p:cNvSpPr/>
            <p:nvPr/>
          </p:nvSpPr>
          <p:spPr>
            <a:xfrm>
              <a:off x="4883625" y="16711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8" name="Google Shape;19568;p9"/>
            <p:cNvSpPr/>
            <p:nvPr/>
          </p:nvSpPr>
          <p:spPr>
            <a:xfrm>
              <a:off x="2486600" y="1663425"/>
              <a:ext cx="21175" cy="12525"/>
            </a:xfrm>
            <a:custGeom>
              <a:avLst/>
              <a:gdLst/>
              <a:ahLst/>
              <a:cxnLst/>
              <a:rect l="l" t="t" r="r" b="b"/>
              <a:pathLst>
                <a:path w="847" h="501" extrusionOk="0">
                  <a:moveTo>
                    <a:pt x="787" y="441"/>
                  </a:moveTo>
                  <a:cubicBezTo>
                    <a:pt x="846" y="191"/>
                    <a:pt x="739" y="24"/>
                    <a:pt x="358" y="1"/>
                  </a:cubicBezTo>
                  <a:cubicBezTo>
                    <a:pt x="1" y="167"/>
                    <a:pt x="108" y="501"/>
                    <a:pt x="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9" name="Google Shape;19569;p9"/>
            <p:cNvSpPr/>
            <p:nvPr/>
          </p:nvSpPr>
          <p:spPr>
            <a:xfrm>
              <a:off x="1870150" y="1657475"/>
              <a:ext cx="30400" cy="17000"/>
            </a:xfrm>
            <a:custGeom>
              <a:avLst/>
              <a:gdLst/>
              <a:ahLst/>
              <a:cxnLst/>
              <a:rect l="l" t="t" r="r" b="b"/>
              <a:pathLst>
                <a:path w="1216" h="680" extrusionOk="0">
                  <a:moveTo>
                    <a:pt x="668" y="679"/>
                  </a:moveTo>
                  <a:cubicBezTo>
                    <a:pt x="680" y="501"/>
                    <a:pt x="1215" y="596"/>
                    <a:pt x="1096" y="346"/>
                  </a:cubicBezTo>
                  <a:cubicBezTo>
                    <a:pt x="715" y="251"/>
                    <a:pt x="501" y="60"/>
                    <a:pt x="13" y="1"/>
                  </a:cubicBezTo>
                  <a:cubicBezTo>
                    <a:pt x="1" y="358"/>
                    <a:pt x="203" y="596"/>
                    <a:pt x="66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0" name="Google Shape;19570;p9"/>
            <p:cNvSpPr/>
            <p:nvPr/>
          </p:nvSpPr>
          <p:spPr>
            <a:xfrm>
              <a:off x="5573900" y="16682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20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1" name="Google Shape;19571;p9"/>
            <p:cNvSpPr/>
            <p:nvPr/>
          </p:nvSpPr>
          <p:spPr>
            <a:xfrm>
              <a:off x="6807675" y="166552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8" y="167"/>
                    <a:pt x="441" y="83"/>
                    <a:pt x="334" y="24"/>
                  </a:cubicBezTo>
                  <a:cubicBezTo>
                    <a:pt x="275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2" name="Google Shape;19572;p9"/>
            <p:cNvSpPr/>
            <p:nvPr/>
          </p:nvSpPr>
          <p:spPr>
            <a:xfrm>
              <a:off x="5995075" y="1654500"/>
              <a:ext cx="22950" cy="14600"/>
            </a:xfrm>
            <a:custGeom>
              <a:avLst/>
              <a:gdLst/>
              <a:ahLst/>
              <a:cxnLst/>
              <a:rect l="l" t="t" r="r" b="b"/>
              <a:pathLst>
                <a:path w="918" h="584" extrusionOk="0">
                  <a:moveTo>
                    <a:pt x="227" y="584"/>
                  </a:moveTo>
                  <a:lnTo>
                    <a:pt x="656" y="584"/>
                  </a:lnTo>
                  <a:cubicBezTo>
                    <a:pt x="537" y="417"/>
                    <a:pt x="918" y="0"/>
                    <a:pt x="441" y="12"/>
                  </a:cubicBezTo>
                  <a:cubicBezTo>
                    <a:pt x="596" y="322"/>
                    <a:pt x="1" y="239"/>
                    <a:pt x="1" y="465"/>
                  </a:cubicBezTo>
                  <a:cubicBezTo>
                    <a:pt x="144" y="477"/>
                    <a:pt x="275" y="489"/>
                    <a:pt x="227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3" name="Google Shape;19573;p9"/>
            <p:cNvSpPr/>
            <p:nvPr/>
          </p:nvSpPr>
          <p:spPr>
            <a:xfrm>
              <a:off x="4124600" y="1659250"/>
              <a:ext cx="7175" cy="11650"/>
            </a:xfrm>
            <a:custGeom>
              <a:avLst/>
              <a:gdLst/>
              <a:ahLst/>
              <a:cxnLst/>
              <a:rect l="l" t="t" r="r" b="b"/>
              <a:pathLst>
                <a:path w="287" h="466" extrusionOk="0">
                  <a:moveTo>
                    <a:pt x="263" y="287"/>
                  </a:moveTo>
                  <a:cubicBezTo>
                    <a:pt x="287" y="168"/>
                    <a:pt x="96" y="1"/>
                    <a:pt x="37" y="168"/>
                  </a:cubicBezTo>
                  <a:cubicBezTo>
                    <a:pt x="1" y="287"/>
                    <a:pt x="215" y="465"/>
                    <a:pt x="263" y="2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4" name="Google Shape;19574;p9"/>
            <p:cNvSpPr/>
            <p:nvPr/>
          </p:nvSpPr>
          <p:spPr>
            <a:xfrm>
              <a:off x="2041600" y="16601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68" y="155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5" name="Google Shape;19575;p9"/>
            <p:cNvSpPr/>
            <p:nvPr/>
          </p:nvSpPr>
          <p:spPr>
            <a:xfrm>
              <a:off x="1827000" y="1657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6" name="Google Shape;19576;p9"/>
            <p:cNvSpPr/>
            <p:nvPr/>
          </p:nvSpPr>
          <p:spPr>
            <a:xfrm>
              <a:off x="5103600" y="16488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203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7" name="Google Shape;19577;p9"/>
            <p:cNvSpPr/>
            <p:nvPr/>
          </p:nvSpPr>
          <p:spPr>
            <a:xfrm>
              <a:off x="2736650" y="1636950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488"/>
                  </a:moveTo>
                  <a:cubicBezTo>
                    <a:pt x="1512" y="345"/>
                    <a:pt x="822" y="476"/>
                    <a:pt x="786" y="274"/>
                  </a:cubicBezTo>
                  <a:cubicBezTo>
                    <a:pt x="762" y="131"/>
                    <a:pt x="726" y="0"/>
                    <a:pt x="357" y="48"/>
                  </a:cubicBezTo>
                  <a:cubicBezTo>
                    <a:pt x="0" y="595"/>
                    <a:pt x="1417" y="941"/>
                    <a:pt x="165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8" name="Google Shape;19578;p9"/>
            <p:cNvSpPr/>
            <p:nvPr/>
          </p:nvSpPr>
          <p:spPr>
            <a:xfrm>
              <a:off x="6335000" y="16458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9" name="Google Shape;19579;p9"/>
            <p:cNvSpPr/>
            <p:nvPr/>
          </p:nvSpPr>
          <p:spPr>
            <a:xfrm>
              <a:off x="2788725" y="1643775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0" name="Google Shape;19580;p9"/>
            <p:cNvSpPr/>
            <p:nvPr/>
          </p:nvSpPr>
          <p:spPr>
            <a:xfrm>
              <a:off x="1653175" y="1646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1" name="Google Shape;19581;p9"/>
            <p:cNvSpPr/>
            <p:nvPr/>
          </p:nvSpPr>
          <p:spPr>
            <a:xfrm>
              <a:off x="5262250" y="1632475"/>
              <a:ext cx="22650" cy="11325"/>
            </a:xfrm>
            <a:custGeom>
              <a:avLst/>
              <a:gdLst/>
              <a:ahLst/>
              <a:cxnLst/>
              <a:rect l="l" t="t" r="r" b="b"/>
              <a:pathLst>
                <a:path w="906" h="453" extrusionOk="0">
                  <a:moveTo>
                    <a:pt x="620" y="453"/>
                  </a:moveTo>
                  <a:cubicBezTo>
                    <a:pt x="905" y="298"/>
                    <a:pt x="763" y="108"/>
                    <a:pt x="405" y="0"/>
                  </a:cubicBezTo>
                  <a:cubicBezTo>
                    <a:pt x="382" y="286"/>
                    <a:pt x="1" y="358"/>
                    <a:pt x="620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2" name="Google Shape;19582;p9"/>
            <p:cNvSpPr/>
            <p:nvPr/>
          </p:nvSpPr>
          <p:spPr>
            <a:xfrm>
              <a:off x="258950" y="16402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3" name="Google Shape;19583;p9"/>
            <p:cNvSpPr/>
            <p:nvPr/>
          </p:nvSpPr>
          <p:spPr>
            <a:xfrm>
              <a:off x="6780600" y="16372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4" name="Google Shape;19584;p9"/>
            <p:cNvSpPr/>
            <p:nvPr/>
          </p:nvSpPr>
          <p:spPr>
            <a:xfrm>
              <a:off x="3750750" y="16381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67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5" name="Google Shape;19585;p9"/>
            <p:cNvSpPr/>
            <p:nvPr/>
          </p:nvSpPr>
          <p:spPr>
            <a:xfrm>
              <a:off x="6990150" y="163187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43"/>
                  </a:moveTo>
                  <a:cubicBezTo>
                    <a:pt x="429" y="24"/>
                    <a:pt x="48" y="1"/>
                    <a:pt x="0" y="143"/>
                  </a:cubicBezTo>
                  <a:cubicBezTo>
                    <a:pt x="239" y="132"/>
                    <a:pt x="322" y="310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6" name="Google Shape;19586;p9"/>
            <p:cNvSpPr/>
            <p:nvPr/>
          </p:nvSpPr>
          <p:spPr>
            <a:xfrm>
              <a:off x="7205950" y="1624425"/>
              <a:ext cx="19975" cy="11050"/>
            </a:xfrm>
            <a:custGeom>
              <a:avLst/>
              <a:gdLst/>
              <a:ahLst/>
              <a:cxnLst/>
              <a:rect l="l" t="t" r="r" b="b"/>
              <a:pathLst>
                <a:path w="799" h="442" extrusionOk="0">
                  <a:moveTo>
                    <a:pt x="489" y="441"/>
                  </a:moveTo>
                  <a:cubicBezTo>
                    <a:pt x="560" y="299"/>
                    <a:pt x="798" y="239"/>
                    <a:pt x="715" y="1"/>
                  </a:cubicBezTo>
                  <a:lnTo>
                    <a:pt x="60" y="1"/>
                  </a:lnTo>
                  <a:cubicBezTo>
                    <a:pt x="0" y="251"/>
                    <a:pt x="108" y="418"/>
                    <a:pt x="48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7" name="Google Shape;19587;p9"/>
            <p:cNvSpPr/>
            <p:nvPr/>
          </p:nvSpPr>
          <p:spPr>
            <a:xfrm>
              <a:off x="5130975" y="162622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69"/>
                  </a:moveTo>
                  <a:cubicBezTo>
                    <a:pt x="441" y="250"/>
                    <a:pt x="620" y="239"/>
                    <a:pt x="668" y="143"/>
                  </a:cubicBezTo>
                  <a:cubicBezTo>
                    <a:pt x="382" y="143"/>
                    <a:pt x="370" y="0"/>
                    <a:pt x="13" y="24"/>
                  </a:cubicBezTo>
                  <a:cubicBezTo>
                    <a:pt x="1" y="227"/>
                    <a:pt x="180" y="310"/>
                    <a:pt x="44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8" name="Google Shape;19588;p9"/>
            <p:cNvSpPr/>
            <p:nvPr/>
          </p:nvSpPr>
          <p:spPr>
            <a:xfrm>
              <a:off x="6965150" y="16289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43"/>
                  </a:moveTo>
                  <a:cubicBezTo>
                    <a:pt x="179" y="167"/>
                    <a:pt x="453" y="84"/>
                    <a:pt x="346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9" name="Google Shape;19589;p9"/>
            <p:cNvSpPr/>
            <p:nvPr/>
          </p:nvSpPr>
          <p:spPr>
            <a:xfrm>
              <a:off x="4113000" y="16202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27" y="369"/>
                  </a:moveTo>
                  <a:cubicBezTo>
                    <a:pt x="1263" y="0"/>
                    <a:pt x="1" y="655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0" name="Google Shape;19590;p9"/>
            <p:cNvSpPr/>
            <p:nvPr/>
          </p:nvSpPr>
          <p:spPr>
            <a:xfrm>
              <a:off x="2365175" y="1617300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7"/>
                  </a:moveTo>
                  <a:cubicBezTo>
                    <a:pt x="1036" y="476"/>
                    <a:pt x="1155" y="310"/>
                    <a:pt x="1072" y="36"/>
                  </a:cubicBezTo>
                  <a:cubicBezTo>
                    <a:pt x="750" y="60"/>
                    <a:pt x="274" y="0"/>
                    <a:pt x="202" y="167"/>
                  </a:cubicBezTo>
                  <a:cubicBezTo>
                    <a:pt x="774" y="119"/>
                    <a:pt x="0" y="786"/>
                    <a:pt x="857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1" name="Google Shape;19591;p9"/>
            <p:cNvSpPr/>
            <p:nvPr/>
          </p:nvSpPr>
          <p:spPr>
            <a:xfrm>
              <a:off x="3273600" y="1612825"/>
              <a:ext cx="30100" cy="19375"/>
            </a:xfrm>
            <a:custGeom>
              <a:avLst/>
              <a:gdLst/>
              <a:ahLst/>
              <a:cxnLst/>
              <a:rect l="l" t="t" r="r" b="b"/>
              <a:pathLst>
                <a:path w="1204" h="775" extrusionOk="0">
                  <a:moveTo>
                    <a:pt x="834" y="667"/>
                  </a:moveTo>
                  <a:cubicBezTo>
                    <a:pt x="1203" y="477"/>
                    <a:pt x="715" y="167"/>
                    <a:pt x="394" y="1"/>
                  </a:cubicBezTo>
                  <a:cubicBezTo>
                    <a:pt x="60" y="179"/>
                    <a:pt x="1" y="775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2" name="Google Shape;19592;p9"/>
            <p:cNvSpPr/>
            <p:nvPr/>
          </p:nvSpPr>
          <p:spPr>
            <a:xfrm>
              <a:off x="2397600" y="16208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" y="119"/>
                  </a:moveTo>
                  <a:cubicBezTo>
                    <a:pt x="1" y="179"/>
                    <a:pt x="179" y="262"/>
                    <a:pt x="227" y="119"/>
                  </a:cubicBezTo>
                  <a:cubicBezTo>
                    <a:pt x="203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3" name="Google Shape;19593;p9"/>
            <p:cNvSpPr/>
            <p:nvPr/>
          </p:nvSpPr>
          <p:spPr>
            <a:xfrm>
              <a:off x="461650" y="161015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7" y="453"/>
                  </a:moveTo>
                  <a:cubicBezTo>
                    <a:pt x="1179" y="429"/>
                    <a:pt x="1191" y="72"/>
                    <a:pt x="703" y="0"/>
                  </a:cubicBezTo>
                  <a:cubicBezTo>
                    <a:pt x="965" y="370"/>
                    <a:pt x="1" y="96"/>
                    <a:pt x="274" y="453"/>
                  </a:cubicBezTo>
                  <a:cubicBezTo>
                    <a:pt x="1072" y="346"/>
                    <a:pt x="1513" y="929"/>
                    <a:pt x="1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4" name="Google Shape;19594;p9"/>
            <p:cNvSpPr/>
            <p:nvPr/>
          </p:nvSpPr>
          <p:spPr>
            <a:xfrm>
              <a:off x="2786050" y="16205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1" y="95"/>
                    <a:pt x="108" y="155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5" name="Google Shape;19595;p9"/>
            <p:cNvSpPr/>
            <p:nvPr/>
          </p:nvSpPr>
          <p:spPr>
            <a:xfrm>
              <a:off x="1854100" y="1617900"/>
              <a:ext cx="10725" cy="6850"/>
            </a:xfrm>
            <a:custGeom>
              <a:avLst/>
              <a:gdLst/>
              <a:ahLst/>
              <a:cxnLst/>
              <a:rect l="l" t="t" r="r" b="b"/>
              <a:pathLst>
                <a:path w="429" h="274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8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6" name="Google Shape;19596;p9"/>
            <p:cNvSpPr/>
            <p:nvPr/>
          </p:nvSpPr>
          <p:spPr>
            <a:xfrm>
              <a:off x="2552400" y="16149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29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7" name="Google Shape;19597;p9"/>
            <p:cNvSpPr/>
            <p:nvPr/>
          </p:nvSpPr>
          <p:spPr>
            <a:xfrm>
              <a:off x="4641925" y="16125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3"/>
                  </a:moveTo>
                  <a:cubicBezTo>
                    <a:pt x="406" y="25"/>
                    <a:pt x="49" y="1"/>
                    <a:pt x="1" y="132"/>
                  </a:cubicBezTo>
                  <a:cubicBezTo>
                    <a:pt x="251" y="96"/>
                    <a:pt x="632" y="144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8" name="Google Shape;19598;p9"/>
            <p:cNvSpPr/>
            <p:nvPr/>
          </p:nvSpPr>
          <p:spPr>
            <a:xfrm>
              <a:off x="2484825" y="16098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55" y="84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9" name="Google Shape;19599;p9"/>
            <p:cNvSpPr/>
            <p:nvPr/>
          </p:nvSpPr>
          <p:spPr>
            <a:xfrm>
              <a:off x="7211900" y="1598550"/>
              <a:ext cx="11625" cy="9850"/>
            </a:xfrm>
            <a:custGeom>
              <a:avLst/>
              <a:gdLst/>
              <a:ahLst/>
              <a:cxnLst/>
              <a:rect l="l" t="t" r="r" b="b"/>
              <a:pathLst>
                <a:path w="465" h="394" extrusionOk="0">
                  <a:moveTo>
                    <a:pt x="465" y="345"/>
                  </a:moveTo>
                  <a:lnTo>
                    <a:pt x="465" y="119"/>
                  </a:lnTo>
                  <a:cubicBezTo>
                    <a:pt x="239" y="119"/>
                    <a:pt x="203" y="36"/>
                    <a:pt x="24" y="0"/>
                  </a:cubicBezTo>
                  <a:cubicBezTo>
                    <a:pt x="60" y="179"/>
                    <a:pt x="1" y="393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0" name="Google Shape;19600;p9"/>
            <p:cNvSpPr/>
            <p:nvPr/>
          </p:nvSpPr>
          <p:spPr>
            <a:xfrm>
              <a:off x="4546975" y="16036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1" name="Google Shape;19601;p9"/>
            <p:cNvSpPr/>
            <p:nvPr/>
          </p:nvSpPr>
          <p:spPr>
            <a:xfrm>
              <a:off x="1861525" y="1598550"/>
              <a:ext cx="23550" cy="10125"/>
            </a:xfrm>
            <a:custGeom>
              <a:avLst/>
              <a:gdLst/>
              <a:ahLst/>
              <a:cxnLst/>
              <a:rect l="l" t="t" r="r" b="b"/>
              <a:pathLst>
                <a:path w="942" h="405" extrusionOk="0">
                  <a:moveTo>
                    <a:pt x="787" y="345"/>
                  </a:moveTo>
                  <a:cubicBezTo>
                    <a:pt x="941" y="48"/>
                    <a:pt x="346" y="119"/>
                    <a:pt x="132" y="0"/>
                  </a:cubicBezTo>
                  <a:cubicBezTo>
                    <a:pt x="1" y="298"/>
                    <a:pt x="227" y="405"/>
                    <a:pt x="78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2" name="Google Shape;19602;p9"/>
            <p:cNvSpPr/>
            <p:nvPr/>
          </p:nvSpPr>
          <p:spPr>
            <a:xfrm>
              <a:off x="6962475" y="1596150"/>
              <a:ext cx="27400" cy="8975"/>
            </a:xfrm>
            <a:custGeom>
              <a:avLst/>
              <a:gdLst/>
              <a:ahLst/>
              <a:cxnLst/>
              <a:rect l="l" t="t" r="r" b="b"/>
              <a:pathLst>
                <a:path w="1096" h="359" extrusionOk="0">
                  <a:moveTo>
                    <a:pt x="226" y="322"/>
                  </a:moveTo>
                  <a:cubicBezTo>
                    <a:pt x="714" y="358"/>
                    <a:pt x="1048" y="299"/>
                    <a:pt x="1095" y="96"/>
                  </a:cubicBezTo>
                  <a:cubicBezTo>
                    <a:pt x="714" y="132"/>
                    <a:pt x="0" y="1"/>
                    <a:pt x="226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3" name="Google Shape;19603;p9"/>
            <p:cNvSpPr/>
            <p:nvPr/>
          </p:nvSpPr>
          <p:spPr>
            <a:xfrm>
              <a:off x="2297900" y="1593175"/>
              <a:ext cx="14300" cy="11050"/>
            </a:xfrm>
            <a:custGeom>
              <a:avLst/>
              <a:gdLst/>
              <a:ahLst/>
              <a:cxnLst/>
              <a:rect l="l" t="t" r="r" b="b"/>
              <a:pathLst>
                <a:path w="572" h="442" extrusionOk="0">
                  <a:moveTo>
                    <a:pt x="512" y="441"/>
                  </a:moveTo>
                  <a:cubicBezTo>
                    <a:pt x="572" y="191"/>
                    <a:pt x="453" y="25"/>
                    <a:pt x="72" y="1"/>
                  </a:cubicBezTo>
                  <a:cubicBezTo>
                    <a:pt x="0" y="251"/>
                    <a:pt x="119" y="429"/>
                    <a:pt x="512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4" name="Google Shape;19604;p9"/>
            <p:cNvSpPr/>
            <p:nvPr/>
          </p:nvSpPr>
          <p:spPr>
            <a:xfrm>
              <a:off x="5726300" y="1597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0"/>
                    <a:pt x="0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5" name="Google Shape;19605;p9"/>
            <p:cNvSpPr/>
            <p:nvPr/>
          </p:nvSpPr>
          <p:spPr>
            <a:xfrm>
              <a:off x="2003225" y="15979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79"/>
                    <a:pt x="453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6" name="Google Shape;19606;p9"/>
            <p:cNvSpPr/>
            <p:nvPr/>
          </p:nvSpPr>
          <p:spPr>
            <a:xfrm>
              <a:off x="6016525" y="158752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2" y="346"/>
                  </a:moveTo>
                  <a:cubicBezTo>
                    <a:pt x="464" y="191"/>
                    <a:pt x="738" y="179"/>
                    <a:pt x="679" y="1"/>
                  </a:cubicBezTo>
                  <a:lnTo>
                    <a:pt x="250" y="1"/>
                  </a:lnTo>
                  <a:cubicBezTo>
                    <a:pt x="0" y="167"/>
                    <a:pt x="0" y="263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7" name="Google Shape;19607;p9"/>
            <p:cNvSpPr/>
            <p:nvPr/>
          </p:nvSpPr>
          <p:spPr>
            <a:xfrm>
              <a:off x="1741575" y="1578300"/>
              <a:ext cx="36625" cy="9250"/>
            </a:xfrm>
            <a:custGeom>
              <a:avLst/>
              <a:gdLst/>
              <a:ahLst/>
              <a:cxnLst/>
              <a:rect l="l" t="t" r="r" b="b"/>
              <a:pathLst>
                <a:path w="1465" h="370" extrusionOk="0">
                  <a:moveTo>
                    <a:pt x="810" y="370"/>
                  </a:moveTo>
                  <a:cubicBezTo>
                    <a:pt x="1465" y="1"/>
                    <a:pt x="0" y="24"/>
                    <a:pt x="81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8" name="Google Shape;19608;p9"/>
            <p:cNvSpPr/>
            <p:nvPr/>
          </p:nvSpPr>
          <p:spPr>
            <a:xfrm>
              <a:off x="7221425" y="1569675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69"/>
                  </a:moveTo>
                  <a:cubicBezTo>
                    <a:pt x="1275" y="0"/>
                    <a:pt x="1" y="655"/>
                    <a:pt x="73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9" name="Google Shape;19609;p9"/>
            <p:cNvSpPr/>
            <p:nvPr/>
          </p:nvSpPr>
          <p:spPr>
            <a:xfrm>
              <a:off x="6530575" y="1578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1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0" name="Google Shape;19610;p9"/>
            <p:cNvSpPr/>
            <p:nvPr/>
          </p:nvSpPr>
          <p:spPr>
            <a:xfrm>
              <a:off x="4158250" y="15762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1" name="Google Shape;19611;p9"/>
            <p:cNvSpPr/>
            <p:nvPr/>
          </p:nvSpPr>
          <p:spPr>
            <a:xfrm>
              <a:off x="2467850" y="157562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1" y="131"/>
                  </a:moveTo>
                  <a:cubicBezTo>
                    <a:pt x="1" y="250"/>
                    <a:pt x="394" y="262"/>
                    <a:pt x="429" y="131"/>
                  </a:cubicBezTo>
                  <a:cubicBezTo>
                    <a:pt x="406" y="0"/>
                    <a:pt x="215" y="72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2" name="Google Shape;19612;p9"/>
            <p:cNvSpPr/>
            <p:nvPr/>
          </p:nvSpPr>
          <p:spPr>
            <a:xfrm>
              <a:off x="5539675" y="156550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36"/>
                  </a:moveTo>
                  <a:lnTo>
                    <a:pt x="834" y="96"/>
                  </a:lnTo>
                  <a:cubicBezTo>
                    <a:pt x="0" y="1"/>
                    <a:pt x="0" y="632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3" name="Google Shape;19613;p9"/>
            <p:cNvSpPr/>
            <p:nvPr/>
          </p:nvSpPr>
          <p:spPr>
            <a:xfrm>
              <a:off x="2353850" y="15729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3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4" name="Google Shape;19614;p9"/>
            <p:cNvSpPr/>
            <p:nvPr/>
          </p:nvSpPr>
          <p:spPr>
            <a:xfrm>
              <a:off x="3456975" y="156997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12" y="191"/>
                    <a:pt x="191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5" name="Google Shape;19615;p9"/>
            <p:cNvSpPr/>
            <p:nvPr/>
          </p:nvSpPr>
          <p:spPr>
            <a:xfrm>
              <a:off x="2299375" y="1564900"/>
              <a:ext cx="18200" cy="12225"/>
            </a:xfrm>
            <a:custGeom>
              <a:avLst/>
              <a:gdLst/>
              <a:ahLst/>
              <a:cxnLst/>
              <a:rect l="l" t="t" r="r" b="b"/>
              <a:pathLst>
                <a:path w="728" h="489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27" y="191"/>
                    <a:pt x="608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6" name="Google Shape;19616;p9"/>
            <p:cNvSpPr/>
            <p:nvPr/>
          </p:nvSpPr>
          <p:spPr>
            <a:xfrm>
              <a:off x="2210075" y="15699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67"/>
                    <a:pt x="430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7" name="Google Shape;19617;p9"/>
            <p:cNvSpPr/>
            <p:nvPr/>
          </p:nvSpPr>
          <p:spPr>
            <a:xfrm>
              <a:off x="1674600" y="156192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1" y="239"/>
                  </a:moveTo>
                  <a:cubicBezTo>
                    <a:pt x="227" y="239"/>
                    <a:pt x="263" y="322"/>
                    <a:pt x="441" y="334"/>
                  </a:cubicBezTo>
                  <a:cubicBezTo>
                    <a:pt x="441" y="215"/>
                    <a:pt x="620" y="203"/>
                    <a:pt x="655" y="120"/>
                  </a:cubicBezTo>
                  <a:cubicBezTo>
                    <a:pt x="441" y="120"/>
                    <a:pt x="393" y="24"/>
                    <a:pt x="227" y="1"/>
                  </a:cubicBezTo>
                  <a:cubicBezTo>
                    <a:pt x="227" y="132"/>
                    <a:pt x="48" y="14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8" name="Google Shape;19618;p9"/>
            <p:cNvSpPr/>
            <p:nvPr/>
          </p:nvSpPr>
          <p:spPr>
            <a:xfrm>
              <a:off x="3712050" y="155925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1"/>
                  </a:cubicBezTo>
                  <a:lnTo>
                    <a:pt x="263" y="1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9" name="Google Shape;19619;p9"/>
            <p:cNvSpPr/>
            <p:nvPr/>
          </p:nvSpPr>
          <p:spPr>
            <a:xfrm>
              <a:off x="2337775" y="15613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4"/>
                  </a:moveTo>
                  <a:cubicBezTo>
                    <a:pt x="215" y="84"/>
                    <a:pt x="36" y="1"/>
                    <a:pt x="1" y="144"/>
                  </a:cubicBezTo>
                  <a:cubicBezTo>
                    <a:pt x="1" y="215"/>
                    <a:pt x="179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0" name="Google Shape;19620;p9"/>
            <p:cNvSpPr/>
            <p:nvPr/>
          </p:nvSpPr>
          <p:spPr>
            <a:xfrm>
              <a:off x="2212775" y="15613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15"/>
                    <a:pt x="179" y="275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1" name="Google Shape;19621;p9"/>
            <p:cNvSpPr/>
            <p:nvPr/>
          </p:nvSpPr>
          <p:spPr>
            <a:xfrm>
              <a:off x="7038975" y="15592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2" name="Google Shape;19622;p9"/>
            <p:cNvSpPr/>
            <p:nvPr/>
          </p:nvSpPr>
          <p:spPr>
            <a:xfrm>
              <a:off x="2435700" y="1543175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96"/>
                  </a:moveTo>
                  <a:lnTo>
                    <a:pt x="1" y="536"/>
                  </a:lnTo>
                  <a:cubicBezTo>
                    <a:pt x="834" y="632"/>
                    <a:pt x="834" y="1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3" name="Google Shape;19623;p9"/>
            <p:cNvSpPr/>
            <p:nvPr/>
          </p:nvSpPr>
          <p:spPr>
            <a:xfrm>
              <a:off x="2498800" y="153455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42" y="655"/>
                  </a:moveTo>
                  <a:cubicBezTo>
                    <a:pt x="1180" y="0"/>
                    <a:pt x="1" y="596"/>
                    <a:pt x="942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4" name="Google Shape;19624;p9"/>
            <p:cNvSpPr/>
            <p:nvPr/>
          </p:nvSpPr>
          <p:spPr>
            <a:xfrm>
              <a:off x="6413875" y="1532175"/>
              <a:ext cx="27125" cy="16975"/>
            </a:xfrm>
            <a:custGeom>
              <a:avLst/>
              <a:gdLst/>
              <a:ahLst/>
              <a:cxnLst/>
              <a:rect l="l" t="t" r="r" b="b"/>
              <a:pathLst>
                <a:path w="1085" h="679" extrusionOk="0">
                  <a:moveTo>
                    <a:pt x="1" y="536"/>
                  </a:moveTo>
                  <a:cubicBezTo>
                    <a:pt x="275" y="679"/>
                    <a:pt x="799" y="679"/>
                    <a:pt x="1084" y="536"/>
                  </a:cubicBezTo>
                  <a:cubicBezTo>
                    <a:pt x="1084" y="0"/>
                    <a:pt x="1" y="0"/>
                    <a:pt x="1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5" name="Google Shape;19625;p9"/>
            <p:cNvSpPr/>
            <p:nvPr/>
          </p:nvSpPr>
          <p:spPr>
            <a:xfrm>
              <a:off x="6305250" y="1545550"/>
              <a:ext cx="10725" cy="2425"/>
            </a:xfrm>
            <a:custGeom>
              <a:avLst/>
              <a:gdLst/>
              <a:ahLst/>
              <a:cxnLst/>
              <a:rect l="l" t="t" r="r" b="b"/>
              <a:pathLst>
                <a:path w="429" h="97" extrusionOk="0">
                  <a:moveTo>
                    <a:pt x="429" y="1"/>
                  </a:moveTo>
                  <a:cubicBezTo>
                    <a:pt x="262" y="25"/>
                    <a:pt x="0" y="1"/>
                    <a:pt x="0" y="96"/>
                  </a:cubicBezTo>
                  <a:cubicBezTo>
                    <a:pt x="155" y="72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6" name="Google Shape;19626;p9"/>
            <p:cNvSpPr/>
            <p:nvPr/>
          </p:nvSpPr>
          <p:spPr>
            <a:xfrm>
              <a:off x="6875250" y="153990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1" y="191"/>
                    <a:pt x="239" y="251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7" name="Google Shape;19627;p9"/>
            <p:cNvSpPr/>
            <p:nvPr/>
          </p:nvSpPr>
          <p:spPr>
            <a:xfrm>
              <a:off x="6941025" y="153275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68"/>
                  </a:moveTo>
                  <a:cubicBezTo>
                    <a:pt x="191" y="179"/>
                    <a:pt x="84" y="1"/>
                    <a:pt x="1" y="168"/>
                  </a:cubicBezTo>
                  <a:cubicBezTo>
                    <a:pt x="1" y="287"/>
                    <a:pt x="370" y="299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8" name="Google Shape;19628;p9"/>
            <p:cNvSpPr/>
            <p:nvPr/>
          </p:nvSpPr>
          <p:spPr>
            <a:xfrm>
              <a:off x="3139075" y="1533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9" name="Google Shape;19629;p9"/>
            <p:cNvSpPr/>
            <p:nvPr/>
          </p:nvSpPr>
          <p:spPr>
            <a:xfrm>
              <a:off x="6402875" y="152562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0" name="Google Shape;19630;p9"/>
            <p:cNvSpPr/>
            <p:nvPr/>
          </p:nvSpPr>
          <p:spPr>
            <a:xfrm>
              <a:off x="6521625" y="1522650"/>
              <a:ext cx="17300" cy="6850"/>
            </a:xfrm>
            <a:custGeom>
              <a:avLst/>
              <a:gdLst/>
              <a:ahLst/>
              <a:cxnLst/>
              <a:rect l="l" t="t" r="r" b="b"/>
              <a:pathLst>
                <a:path w="692" h="274" extrusionOk="0">
                  <a:moveTo>
                    <a:pt x="692" y="226"/>
                  </a:moveTo>
                  <a:lnTo>
                    <a:pt x="692" y="0"/>
                  </a:lnTo>
                  <a:lnTo>
                    <a:pt x="37" y="0"/>
                  </a:lnTo>
                  <a:cubicBezTo>
                    <a:pt x="1" y="214"/>
                    <a:pt x="251" y="274"/>
                    <a:pt x="69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1" name="Google Shape;19631;p9"/>
            <p:cNvSpPr/>
            <p:nvPr/>
          </p:nvSpPr>
          <p:spPr>
            <a:xfrm>
              <a:off x="6283225" y="1516675"/>
              <a:ext cx="16375" cy="8675"/>
            </a:xfrm>
            <a:custGeom>
              <a:avLst/>
              <a:gdLst/>
              <a:ahLst/>
              <a:cxnLst/>
              <a:rect l="l" t="t" r="r" b="b"/>
              <a:pathLst>
                <a:path w="655" h="347" extrusionOk="0">
                  <a:moveTo>
                    <a:pt x="655" y="120"/>
                  </a:moveTo>
                  <a:cubicBezTo>
                    <a:pt x="429" y="120"/>
                    <a:pt x="405" y="37"/>
                    <a:pt x="214" y="1"/>
                  </a:cubicBezTo>
                  <a:cubicBezTo>
                    <a:pt x="214" y="120"/>
                    <a:pt x="36" y="144"/>
                    <a:pt x="0" y="227"/>
                  </a:cubicBezTo>
                  <a:cubicBezTo>
                    <a:pt x="214" y="227"/>
                    <a:pt x="250" y="322"/>
                    <a:pt x="429" y="346"/>
                  </a:cubicBezTo>
                  <a:cubicBezTo>
                    <a:pt x="429" y="239"/>
                    <a:pt x="607" y="227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2" name="Google Shape;19632;p9"/>
            <p:cNvSpPr/>
            <p:nvPr/>
          </p:nvSpPr>
          <p:spPr>
            <a:xfrm>
              <a:off x="6177550" y="152205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3" name="Google Shape;19633;p9"/>
            <p:cNvSpPr/>
            <p:nvPr/>
          </p:nvSpPr>
          <p:spPr>
            <a:xfrm>
              <a:off x="5492050" y="1510125"/>
              <a:ext cx="25025" cy="14625"/>
            </a:xfrm>
            <a:custGeom>
              <a:avLst/>
              <a:gdLst/>
              <a:ahLst/>
              <a:cxnLst/>
              <a:rect l="l" t="t" r="r" b="b"/>
              <a:pathLst>
                <a:path w="1001" h="585" extrusionOk="0">
                  <a:moveTo>
                    <a:pt x="774" y="501"/>
                  </a:moveTo>
                  <a:cubicBezTo>
                    <a:pt x="798" y="501"/>
                    <a:pt x="762" y="406"/>
                    <a:pt x="774" y="382"/>
                  </a:cubicBezTo>
                  <a:cubicBezTo>
                    <a:pt x="798" y="370"/>
                    <a:pt x="988" y="144"/>
                    <a:pt x="1000" y="156"/>
                  </a:cubicBezTo>
                  <a:cubicBezTo>
                    <a:pt x="762" y="1"/>
                    <a:pt x="0" y="584"/>
                    <a:pt x="774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4" name="Google Shape;19634;p9"/>
            <p:cNvSpPr/>
            <p:nvPr/>
          </p:nvSpPr>
          <p:spPr>
            <a:xfrm>
              <a:off x="6134100" y="15083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4" y="96"/>
                    <a:pt x="750" y="12"/>
                  </a:cubicBezTo>
                  <a:cubicBezTo>
                    <a:pt x="417" y="24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5" name="Google Shape;19635;p9"/>
            <p:cNvSpPr/>
            <p:nvPr/>
          </p:nvSpPr>
          <p:spPr>
            <a:xfrm>
              <a:off x="2283300" y="15083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6" name="Google Shape;19636;p9"/>
            <p:cNvSpPr/>
            <p:nvPr/>
          </p:nvSpPr>
          <p:spPr>
            <a:xfrm>
              <a:off x="7088075" y="1485425"/>
              <a:ext cx="44075" cy="28900"/>
            </a:xfrm>
            <a:custGeom>
              <a:avLst/>
              <a:gdLst/>
              <a:ahLst/>
              <a:cxnLst/>
              <a:rect l="l" t="t" r="r" b="b"/>
              <a:pathLst>
                <a:path w="1763" h="1156" extrusionOk="0">
                  <a:moveTo>
                    <a:pt x="1513" y="36"/>
                  </a:moveTo>
                  <a:cubicBezTo>
                    <a:pt x="370" y="1"/>
                    <a:pt x="155" y="453"/>
                    <a:pt x="1" y="929"/>
                  </a:cubicBezTo>
                  <a:cubicBezTo>
                    <a:pt x="905" y="1156"/>
                    <a:pt x="1763" y="751"/>
                    <a:pt x="151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7" name="Google Shape;19637;p9"/>
            <p:cNvSpPr/>
            <p:nvPr/>
          </p:nvSpPr>
          <p:spPr>
            <a:xfrm>
              <a:off x="6408525" y="15086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1" y="0"/>
                    <a:pt x="1" y="120"/>
                  </a:cubicBezTo>
                  <a:cubicBezTo>
                    <a:pt x="167" y="84"/>
                    <a:pt x="417" y="120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8" name="Google Shape;19638;p9"/>
            <p:cNvSpPr/>
            <p:nvPr/>
          </p:nvSpPr>
          <p:spPr>
            <a:xfrm>
              <a:off x="2370525" y="1486325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6"/>
                  </a:moveTo>
                  <a:cubicBezTo>
                    <a:pt x="1620" y="501"/>
                    <a:pt x="989" y="179"/>
                    <a:pt x="655" y="0"/>
                  </a:cubicBezTo>
                  <a:cubicBezTo>
                    <a:pt x="620" y="131"/>
                    <a:pt x="310" y="120"/>
                    <a:pt x="0" y="120"/>
                  </a:cubicBezTo>
                  <a:cubicBezTo>
                    <a:pt x="119" y="465"/>
                    <a:pt x="500" y="667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9" name="Google Shape;19639;p9"/>
            <p:cNvSpPr/>
            <p:nvPr/>
          </p:nvSpPr>
          <p:spPr>
            <a:xfrm>
              <a:off x="1777300" y="149735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6" y="202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67"/>
                    <a:pt x="0" y="274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0" name="Google Shape;19640;p9"/>
            <p:cNvSpPr/>
            <p:nvPr/>
          </p:nvSpPr>
          <p:spPr>
            <a:xfrm>
              <a:off x="4568725" y="14910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67" y="168"/>
                    <a:pt x="429" y="72"/>
                    <a:pt x="322" y="13"/>
                  </a:cubicBezTo>
                  <a:cubicBezTo>
                    <a:pt x="262" y="1"/>
                    <a:pt x="0" y="72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1" name="Google Shape;19641;p9"/>
            <p:cNvSpPr/>
            <p:nvPr/>
          </p:nvSpPr>
          <p:spPr>
            <a:xfrm>
              <a:off x="1465350" y="14910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20" y="132"/>
                  </a:moveTo>
                  <a:cubicBezTo>
                    <a:pt x="179" y="168"/>
                    <a:pt x="441" y="72"/>
                    <a:pt x="334" y="13"/>
                  </a:cubicBezTo>
                  <a:cubicBezTo>
                    <a:pt x="262" y="1"/>
                    <a:pt x="0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2" name="Google Shape;19642;p9"/>
            <p:cNvSpPr/>
            <p:nvPr/>
          </p:nvSpPr>
          <p:spPr>
            <a:xfrm>
              <a:off x="6335000" y="1482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3" name="Google Shape;19643;p9"/>
            <p:cNvSpPr/>
            <p:nvPr/>
          </p:nvSpPr>
          <p:spPr>
            <a:xfrm>
              <a:off x="3542100" y="1474125"/>
              <a:ext cx="31575" cy="15800"/>
            </a:xfrm>
            <a:custGeom>
              <a:avLst/>
              <a:gdLst/>
              <a:ahLst/>
              <a:cxnLst/>
              <a:rect l="l" t="t" r="r" b="b"/>
              <a:pathLst>
                <a:path w="1263" h="632" extrusionOk="0">
                  <a:moveTo>
                    <a:pt x="750" y="369"/>
                  </a:moveTo>
                  <a:cubicBezTo>
                    <a:pt x="1262" y="0"/>
                    <a:pt x="0" y="631"/>
                    <a:pt x="75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4" name="Google Shape;19644;p9"/>
            <p:cNvSpPr/>
            <p:nvPr/>
          </p:nvSpPr>
          <p:spPr>
            <a:xfrm>
              <a:off x="943850" y="1471150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7"/>
                  </a:moveTo>
                  <a:cubicBezTo>
                    <a:pt x="1013" y="274"/>
                    <a:pt x="1001" y="0"/>
                    <a:pt x="322" y="36"/>
                  </a:cubicBezTo>
                  <a:cubicBezTo>
                    <a:pt x="251" y="191"/>
                    <a:pt x="1" y="250"/>
                    <a:pt x="96" y="488"/>
                  </a:cubicBezTo>
                  <a:cubicBezTo>
                    <a:pt x="394" y="536"/>
                    <a:pt x="525" y="655"/>
                    <a:pt x="977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5" name="Google Shape;19645;p9"/>
            <p:cNvSpPr/>
            <p:nvPr/>
          </p:nvSpPr>
          <p:spPr>
            <a:xfrm>
              <a:off x="886700" y="146905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6" name="Google Shape;19646;p9"/>
            <p:cNvSpPr/>
            <p:nvPr/>
          </p:nvSpPr>
          <p:spPr>
            <a:xfrm>
              <a:off x="6804700" y="1461025"/>
              <a:ext cx="18475" cy="12225"/>
            </a:xfrm>
            <a:custGeom>
              <a:avLst/>
              <a:gdLst/>
              <a:ahLst/>
              <a:cxnLst/>
              <a:rect l="l" t="t" r="r" b="b"/>
              <a:pathLst>
                <a:path w="739" h="489" extrusionOk="0">
                  <a:moveTo>
                    <a:pt x="227" y="0"/>
                  </a:moveTo>
                  <a:cubicBezTo>
                    <a:pt x="239" y="143"/>
                    <a:pt x="120" y="250"/>
                    <a:pt x="1" y="346"/>
                  </a:cubicBezTo>
                  <a:cubicBezTo>
                    <a:pt x="287" y="346"/>
                    <a:pt x="298" y="489"/>
                    <a:pt x="656" y="465"/>
                  </a:cubicBezTo>
                  <a:cubicBezTo>
                    <a:pt x="739" y="191"/>
                    <a:pt x="620" y="12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7" name="Google Shape;19647;p9"/>
            <p:cNvSpPr/>
            <p:nvPr/>
          </p:nvSpPr>
          <p:spPr>
            <a:xfrm>
              <a:off x="5872750" y="1461025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27"/>
                  </a:moveTo>
                  <a:cubicBezTo>
                    <a:pt x="703" y="227"/>
                    <a:pt x="786" y="24"/>
                    <a:pt x="548" y="0"/>
                  </a:cubicBezTo>
                  <a:cubicBezTo>
                    <a:pt x="536" y="179"/>
                    <a:pt x="0" y="84"/>
                    <a:pt x="119" y="346"/>
                  </a:cubicBezTo>
                  <a:cubicBezTo>
                    <a:pt x="667" y="346"/>
                    <a:pt x="810" y="548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8" name="Google Shape;19648;p9"/>
            <p:cNvSpPr/>
            <p:nvPr/>
          </p:nvSpPr>
          <p:spPr>
            <a:xfrm>
              <a:off x="3158125" y="1465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2" y="132"/>
                  </a:cubicBezTo>
                  <a:cubicBezTo>
                    <a:pt x="0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9" name="Google Shape;19649;p9"/>
            <p:cNvSpPr/>
            <p:nvPr/>
          </p:nvSpPr>
          <p:spPr>
            <a:xfrm>
              <a:off x="2829200" y="1453875"/>
              <a:ext cx="25050" cy="14625"/>
            </a:xfrm>
            <a:custGeom>
              <a:avLst/>
              <a:gdLst/>
              <a:ahLst/>
              <a:cxnLst/>
              <a:rect l="l" t="t" r="r" b="b"/>
              <a:pathLst>
                <a:path w="1002" h="585" extrusionOk="0">
                  <a:moveTo>
                    <a:pt x="775" y="394"/>
                  </a:moveTo>
                  <a:cubicBezTo>
                    <a:pt x="787" y="370"/>
                    <a:pt x="989" y="155"/>
                    <a:pt x="1001" y="167"/>
                  </a:cubicBezTo>
                  <a:cubicBezTo>
                    <a:pt x="763" y="1"/>
                    <a:pt x="1" y="584"/>
                    <a:pt x="775" y="513"/>
                  </a:cubicBezTo>
                  <a:cubicBezTo>
                    <a:pt x="787" y="513"/>
                    <a:pt x="763" y="406"/>
                    <a:pt x="77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0" name="Google Shape;19650;p9"/>
            <p:cNvSpPr/>
            <p:nvPr/>
          </p:nvSpPr>
          <p:spPr>
            <a:xfrm>
              <a:off x="4011800" y="14550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1" name="Google Shape;19651;p9"/>
            <p:cNvSpPr/>
            <p:nvPr/>
          </p:nvSpPr>
          <p:spPr>
            <a:xfrm>
              <a:off x="3272425" y="1451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203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2" name="Google Shape;19652;p9"/>
            <p:cNvSpPr/>
            <p:nvPr/>
          </p:nvSpPr>
          <p:spPr>
            <a:xfrm>
              <a:off x="2082400" y="14550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07"/>
                  </a:cubicBezTo>
                  <a:cubicBezTo>
                    <a:pt x="167" y="84"/>
                    <a:pt x="417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3" name="Google Shape;19653;p9"/>
            <p:cNvSpPr/>
            <p:nvPr/>
          </p:nvSpPr>
          <p:spPr>
            <a:xfrm>
              <a:off x="4514250" y="14518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4" name="Google Shape;19654;p9"/>
            <p:cNvSpPr/>
            <p:nvPr/>
          </p:nvSpPr>
          <p:spPr>
            <a:xfrm>
              <a:off x="5479250" y="1449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95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5" name="Google Shape;19655;p9"/>
            <p:cNvSpPr/>
            <p:nvPr/>
          </p:nvSpPr>
          <p:spPr>
            <a:xfrm>
              <a:off x="2163650" y="14491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393" y="24"/>
                    <a:pt x="36" y="0"/>
                    <a:pt x="1" y="131"/>
                  </a:cubicBezTo>
                  <a:cubicBezTo>
                    <a:pt x="262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6" name="Google Shape;19656;p9"/>
            <p:cNvSpPr/>
            <p:nvPr/>
          </p:nvSpPr>
          <p:spPr>
            <a:xfrm>
              <a:off x="2095775" y="14488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7" name="Google Shape;19657;p9"/>
            <p:cNvSpPr/>
            <p:nvPr/>
          </p:nvSpPr>
          <p:spPr>
            <a:xfrm>
              <a:off x="1304925" y="14461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203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8" name="Google Shape;19658;p9"/>
            <p:cNvSpPr/>
            <p:nvPr/>
          </p:nvSpPr>
          <p:spPr>
            <a:xfrm>
              <a:off x="4522275" y="144077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346"/>
                  </a:moveTo>
                  <a:cubicBezTo>
                    <a:pt x="417" y="215"/>
                    <a:pt x="477" y="37"/>
                    <a:pt x="215" y="1"/>
                  </a:cubicBezTo>
                  <a:cubicBezTo>
                    <a:pt x="203" y="72"/>
                    <a:pt x="191" y="144"/>
                    <a:pt x="1" y="120"/>
                  </a:cubicBezTo>
                  <a:cubicBezTo>
                    <a:pt x="36" y="263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9" name="Google Shape;19659;p9"/>
            <p:cNvSpPr/>
            <p:nvPr/>
          </p:nvSpPr>
          <p:spPr>
            <a:xfrm>
              <a:off x="4362725" y="143720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39" y="382"/>
                  </a:moveTo>
                  <a:cubicBezTo>
                    <a:pt x="1263" y="1"/>
                    <a:pt x="1" y="656"/>
                    <a:pt x="739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0" name="Google Shape;19660;p9"/>
            <p:cNvSpPr/>
            <p:nvPr/>
          </p:nvSpPr>
          <p:spPr>
            <a:xfrm>
              <a:off x="6312975" y="1432750"/>
              <a:ext cx="22350" cy="14000"/>
            </a:xfrm>
            <a:custGeom>
              <a:avLst/>
              <a:gdLst/>
              <a:ahLst/>
              <a:cxnLst/>
              <a:rect l="l" t="t" r="r" b="b"/>
              <a:pathLst>
                <a:path w="894" h="560" extrusionOk="0">
                  <a:moveTo>
                    <a:pt x="548" y="560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48" y="143"/>
                    <a:pt x="1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1" name="Google Shape;19661;p9"/>
            <p:cNvSpPr/>
            <p:nvPr/>
          </p:nvSpPr>
          <p:spPr>
            <a:xfrm>
              <a:off x="5582225" y="1440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8" y="96"/>
                    <a:pt x="429" y="120"/>
                    <a:pt x="429" y="1"/>
                  </a:cubicBezTo>
                  <a:cubicBezTo>
                    <a:pt x="263" y="37"/>
                    <a:pt x="13" y="25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2" name="Google Shape;19662;p9"/>
            <p:cNvSpPr/>
            <p:nvPr/>
          </p:nvSpPr>
          <p:spPr>
            <a:xfrm>
              <a:off x="4780650" y="14378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7" y="239"/>
                  </a:moveTo>
                  <a:lnTo>
                    <a:pt x="536" y="239"/>
                  </a:lnTo>
                  <a:cubicBezTo>
                    <a:pt x="536" y="120"/>
                    <a:pt x="715" y="108"/>
                    <a:pt x="762" y="25"/>
                  </a:cubicBezTo>
                  <a:cubicBezTo>
                    <a:pt x="417" y="36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3" name="Google Shape;19663;p9"/>
            <p:cNvSpPr/>
            <p:nvPr/>
          </p:nvSpPr>
          <p:spPr>
            <a:xfrm>
              <a:off x="6677600" y="14354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96"/>
                    <a:pt x="763" y="12"/>
                  </a:cubicBezTo>
                  <a:cubicBezTo>
                    <a:pt x="418" y="24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4" name="Google Shape;19664;p9"/>
            <p:cNvSpPr/>
            <p:nvPr/>
          </p:nvSpPr>
          <p:spPr>
            <a:xfrm>
              <a:off x="6713925" y="1422625"/>
              <a:ext cx="17575" cy="16400"/>
            </a:xfrm>
            <a:custGeom>
              <a:avLst/>
              <a:gdLst/>
              <a:ahLst/>
              <a:cxnLst/>
              <a:rect l="l" t="t" r="r" b="b"/>
              <a:pathLst>
                <a:path w="703" h="656" extrusionOk="0">
                  <a:moveTo>
                    <a:pt x="393" y="632"/>
                  </a:moveTo>
                  <a:cubicBezTo>
                    <a:pt x="465" y="477"/>
                    <a:pt x="703" y="417"/>
                    <a:pt x="620" y="179"/>
                  </a:cubicBezTo>
                  <a:cubicBezTo>
                    <a:pt x="0" y="1"/>
                    <a:pt x="0" y="655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5" name="Google Shape;19665;p9"/>
            <p:cNvSpPr/>
            <p:nvPr/>
          </p:nvSpPr>
          <p:spPr>
            <a:xfrm>
              <a:off x="6642175" y="14327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6" name="Google Shape;19666;p9"/>
            <p:cNvSpPr/>
            <p:nvPr/>
          </p:nvSpPr>
          <p:spPr>
            <a:xfrm>
              <a:off x="6960075" y="14318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7" name="Google Shape;19667;p9"/>
            <p:cNvSpPr/>
            <p:nvPr/>
          </p:nvSpPr>
          <p:spPr>
            <a:xfrm>
              <a:off x="5196475" y="14271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74" y="0"/>
                    <a:pt x="96" y="95"/>
                    <a:pt x="0" y="226"/>
                  </a:cubicBezTo>
                  <a:cubicBezTo>
                    <a:pt x="334" y="214"/>
                    <a:pt x="750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8" name="Google Shape;19668;p9"/>
            <p:cNvSpPr/>
            <p:nvPr/>
          </p:nvSpPr>
          <p:spPr>
            <a:xfrm>
              <a:off x="4698800" y="1428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9" name="Google Shape;19669;p9"/>
            <p:cNvSpPr/>
            <p:nvPr/>
          </p:nvSpPr>
          <p:spPr>
            <a:xfrm>
              <a:off x="3171825" y="1428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0" name="Google Shape;19670;p9"/>
            <p:cNvSpPr/>
            <p:nvPr/>
          </p:nvSpPr>
          <p:spPr>
            <a:xfrm>
              <a:off x="6549625" y="1423825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8"/>
                    <a:pt x="381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1" name="Google Shape;19671;p9"/>
            <p:cNvSpPr/>
            <p:nvPr/>
          </p:nvSpPr>
          <p:spPr>
            <a:xfrm>
              <a:off x="5582825" y="1416675"/>
              <a:ext cx="51825" cy="13125"/>
            </a:xfrm>
            <a:custGeom>
              <a:avLst/>
              <a:gdLst/>
              <a:ahLst/>
              <a:cxnLst/>
              <a:rect l="l" t="t" r="r" b="b"/>
              <a:pathLst>
                <a:path w="2073" h="525" extrusionOk="0">
                  <a:moveTo>
                    <a:pt x="1287" y="524"/>
                  </a:moveTo>
                  <a:cubicBezTo>
                    <a:pt x="2072" y="0"/>
                    <a:pt x="1" y="370"/>
                    <a:pt x="1287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2" name="Google Shape;19672;p9"/>
            <p:cNvSpPr/>
            <p:nvPr/>
          </p:nvSpPr>
          <p:spPr>
            <a:xfrm>
              <a:off x="6595750" y="14208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67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3" name="Google Shape;19673;p9"/>
            <p:cNvSpPr/>
            <p:nvPr/>
          </p:nvSpPr>
          <p:spPr>
            <a:xfrm>
              <a:off x="4250825" y="1416075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4" name="Google Shape;19674;p9"/>
            <p:cNvSpPr/>
            <p:nvPr/>
          </p:nvSpPr>
          <p:spPr>
            <a:xfrm>
              <a:off x="236925" y="14178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5" name="Google Shape;19675;p9"/>
            <p:cNvSpPr/>
            <p:nvPr/>
          </p:nvSpPr>
          <p:spPr>
            <a:xfrm>
              <a:off x="1102500" y="140477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715" y="453"/>
                  </a:moveTo>
                  <a:cubicBezTo>
                    <a:pt x="775" y="191"/>
                    <a:pt x="668" y="24"/>
                    <a:pt x="287" y="0"/>
                  </a:cubicBezTo>
                  <a:cubicBezTo>
                    <a:pt x="1" y="119"/>
                    <a:pt x="108" y="465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6" name="Google Shape;19676;p9"/>
            <p:cNvSpPr/>
            <p:nvPr/>
          </p:nvSpPr>
          <p:spPr>
            <a:xfrm>
              <a:off x="4446375" y="139555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870" y="691"/>
                  </a:moveTo>
                  <a:lnTo>
                    <a:pt x="870" y="24"/>
                  </a:lnTo>
                  <a:cubicBezTo>
                    <a:pt x="72" y="0"/>
                    <a:pt x="215" y="441"/>
                    <a:pt x="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7" name="Google Shape;19677;p9"/>
            <p:cNvSpPr/>
            <p:nvPr/>
          </p:nvSpPr>
          <p:spPr>
            <a:xfrm>
              <a:off x="3357550" y="14006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8" name="Google Shape;19678;p9"/>
            <p:cNvSpPr/>
            <p:nvPr/>
          </p:nvSpPr>
          <p:spPr>
            <a:xfrm>
              <a:off x="872425" y="139612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4" y="668"/>
                  </a:moveTo>
                  <a:cubicBezTo>
                    <a:pt x="631" y="251"/>
                    <a:pt x="1393" y="13"/>
                    <a:pt x="346" y="1"/>
                  </a:cubicBezTo>
                  <a:cubicBezTo>
                    <a:pt x="476" y="227"/>
                    <a:pt x="0" y="775"/>
                    <a:pt x="77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9" name="Google Shape;19679;p9"/>
            <p:cNvSpPr/>
            <p:nvPr/>
          </p:nvSpPr>
          <p:spPr>
            <a:xfrm>
              <a:off x="2650025" y="14065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19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0" name="Google Shape;19680;p9"/>
            <p:cNvSpPr/>
            <p:nvPr/>
          </p:nvSpPr>
          <p:spPr>
            <a:xfrm>
              <a:off x="759000" y="1406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8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1" name="Google Shape;19681;p9"/>
            <p:cNvSpPr/>
            <p:nvPr/>
          </p:nvSpPr>
          <p:spPr>
            <a:xfrm>
              <a:off x="3334925" y="140120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2" name="Google Shape;19682;p9"/>
            <p:cNvSpPr/>
            <p:nvPr/>
          </p:nvSpPr>
          <p:spPr>
            <a:xfrm>
              <a:off x="443500" y="14012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3" name="Google Shape;19683;p9"/>
            <p:cNvSpPr/>
            <p:nvPr/>
          </p:nvSpPr>
          <p:spPr>
            <a:xfrm>
              <a:off x="4959825" y="13979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55"/>
                  </a:moveTo>
                  <a:cubicBezTo>
                    <a:pt x="179" y="179"/>
                    <a:pt x="441" y="96"/>
                    <a:pt x="334" y="36"/>
                  </a:cubicBezTo>
                  <a:cubicBezTo>
                    <a:pt x="275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4" name="Google Shape;19684;p9"/>
            <p:cNvSpPr/>
            <p:nvPr/>
          </p:nvSpPr>
          <p:spPr>
            <a:xfrm>
              <a:off x="2853025" y="1389575"/>
              <a:ext cx="28300" cy="12250"/>
            </a:xfrm>
            <a:custGeom>
              <a:avLst/>
              <a:gdLst/>
              <a:ahLst/>
              <a:cxnLst/>
              <a:rect l="l" t="t" r="r" b="b"/>
              <a:pathLst>
                <a:path w="1132" h="490" extrusionOk="0">
                  <a:moveTo>
                    <a:pt x="48" y="144"/>
                  </a:moveTo>
                  <a:cubicBezTo>
                    <a:pt x="72" y="287"/>
                    <a:pt x="0" y="477"/>
                    <a:pt x="274" y="489"/>
                  </a:cubicBezTo>
                  <a:cubicBezTo>
                    <a:pt x="286" y="203"/>
                    <a:pt x="1120" y="322"/>
                    <a:pt x="1132" y="49"/>
                  </a:cubicBezTo>
                  <a:cubicBezTo>
                    <a:pt x="453" y="168"/>
                    <a:pt x="548" y="1"/>
                    <a:pt x="4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5" name="Google Shape;19685;p9"/>
            <p:cNvSpPr/>
            <p:nvPr/>
          </p:nvSpPr>
          <p:spPr>
            <a:xfrm>
              <a:off x="700975" y="1390475"/>
              <a:ext cx="25025" cy="11350"/>
            </a:xfrm>
            <a:custGeom>
              <a:avLst/>
              <a:gdLst/>
              <a:ahLst/>
              <a:cxnLst/>
              <a:rect l="l" t="t" r="r" b="b"/>
              <a:pathLst>
                <a:path w="1001" h="454" extrusionOk="0">
                  <a:moveTo>
                    <a:pt x="691" y="453"/>
                  </a:moveTo>
                  <a:cubicBezTo>
                    <a:pt x="750" y="298"/>
                    <a:pt x="1000" y="239"/>
                    <a:pt x="893" y="1"/>
                  </a:cubicBezTo>
                  <a:lnTo>
                    <a:pt x="36" y="1"/>
                  </a:lnTo>
                  <a:cubicBezTo>
                    <a:pt x="0" y="275"/>
                    <a:pt x="369" y="346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6" name="Google Shape;19686;p9"/>
            <p:cNvSpPr/>
            <p:nvPr/>
          </p:nvSpPr>
          <p:spPr>
            <a:xfrm>
              <a:off x="1935650" y="1389575"/>
              <a:ext cx="25625" cy="9275"/>
            </a:xfrm>
            <a:custGeom>
              <a:avLst/>
              <a:gdLst/>
              <a:ahLst/>
              <a:cxnLst/>
              <a:rect l="l" t="t" r="r" b="b"/>
              <a:pathLst>
                <a:path w="1025" h="371" extrusionOk="0">
                  <a:moveTo>
                    <a:pt x="429" y="370"/>
                  </a:moveTo>
                  <a:cubicBezTo>
                    <a:pt x="1024" y="191"/>
                    <a:pt x="96" y="1"/>
                    <a:pt x="0" y="251"/>
                  </a:cubicBezTo>
                  <a:cubicBezTo>
                    <a:pt x="215" y="263"/>
                    <a:pt x="250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7" name="Google Shape;19687;p9"/>
            <p:cNvSpPr/>
            <p:nvPr/>
          </p:nvSpPr>
          <p:spPr>
            <a:xfrm>
              <a:off x="1376050" y="1395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55" y="96"/>
                    <a:pt x="429" y="120"/>
                    <a:pt x="429" y="1"/>
                  </a:cubicBezTo>
                  <a:cubicBezTo>
                    <a:pt x="251" y="37"/>
                    <a:pt x="1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8" name="Google Shape;19688;p9"/>
            <p:cNvSpPr/>
            <p:nvPr/>
          </p:nvSpPr>
          <p:spPr>
            <a:xfrm>
              <a:off x="402125" y="13887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36" y="179"/>
                  </a:moveTo>
                  <a:cubicBezTo>
                    <a:pt x="0" y="298"/>
                    <a:pt x="203" y="476"/>
                    <a:pt x="262" y="298"/>
                  </a:cubicBezTo>
                  <a:cubicBezTo>
                    <a:pt x="286" y="179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9" name="Google Shape;19689;p9"/>
            <p:cNvSpPr/>
            <p:nvPr/>
          </p:nvSpPr>
          <p:spPr>
            <a:xfrm>
              <a:off x="2764025" y="13925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20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0" name="Google Shape;19690;p9"/>
            <p:cNvSpPr/>
            <p:nvPr/>
          </p:nvSpPr>
          <p:spPr>
            <a:xfrm>
              <a:off x="6150450" y="1389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80"/>
                    <a:pt x="429" y="84"/>
                    <a:pt x="322" y="25"/>
                  </a:cubicBezTo>
                  <a:cubicBezTo>
                    <a:pt x="251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1" name="Google Shape;19691;p9"/>
            <p:cNvSpPr/>
            <p:nvPr/>
          </p:nvSpPr>
          <p:spPr>
            <a:xfrm>
              <a:off x="4430600" y="1383925"/>
              <a:ext cx="25025" cy="10150"/>
            </a:xfrm>
            <a:custGeom>
              <a:avLst/>
              <a:gdLst/>
              <a:ahLst/>
              <a:cxnLst/>
              <a:rect l="l" t="t" r="r" b="b"/>
              <a:pathLst>
                <a:path w="1001" h="406" extrusionOk="0">
                  <a:moveTo>
                    <a:pt x="846" y="263"/>
                  </a:moveTo>
                  <a:cubicBezTo>
                    <a:pt x="1001" y="1"/>
                    <a:pt x="1" y="36"/>
                    <a:pt x="191" y="263"/>
                  </a:cubicBezTo>
                  <a:cubicBezTo>
                    <a:pt x="262" y="358"/>
                    <a:pt x="774" y="406"/>
                    <a:pt x="846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2" name="Google Shape;19692;p9"/>
            <p:cNvSpPr/>
            <p:nvPr/>
          </p:nvSpPr>
          <p:spPr>
            <a:xfrm>
              <a:off x="4374950" y="1376200"/>
              <a:ext cx="19350" cy="16975"/>
            </a:xfrm>
            <a:custGeom>
              <a:avLst/>
              <a:gdLst/>
              <a:ahLst/>
              <a:cxnLst/>
              <a:rect l="l" t="t" r="r" b="b"/>
              <a:pathLst>
                <a:path w="774" h="679" extrusionOk="0">
                  <a:moveTo>
                    <a:pt x="476" y="679"/>
                  </a:moveTo>
                  <a:cubicBezTo>
                    <a:pt x="381" y="476"/>
                    <a:pt x="774" y="0"/>
                    <a:pt x="36" y="119"/>
                  </a:cubicBezTo>
                  <a:cubicBezTo>
                    <a:pt x="0" y="405"/>
                    <a:pt x="0" y="667"/>
                    <a:pt x="47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3" name="Google Shape;19693;p9"/>
            <p:cNvSpPr/>
            <p:nvPr/>
          </p:nvSpPr>
          <p:spPr>
            <a:xfrm>
              <a:off x="6258500" y="13839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4" name="Google Shape;19694;p9"/>
            <p:cNvSpPr/>
            <p:nvPr/>
          </p:nvSpPr>
          <p:spPr>
            <a:xfrm>
              <a:off x="7068725" y="13782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3" y="1"/>
                    <a:pt x="1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5" name="Google Shape;19695;p9"/>
            <p:cNvSpPr/>
            <p:nvPr/>
          </p:nvSpPr>
          <p:spPr>
            <a:xfrm>
              <a:off x="5813225" y="13759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3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55"/>
                    <a:pt x="429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6" name="Google Shape;19696;p9"/>
            <p:cNvSpPr/>
            <p:nvPr/>
          </p:nvSpPr>
          <p:spPr>
            <a:xfrm>
              <a:off x="1421600" y="13759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7" name="Google Shape;19697;p9"/>
            <p:cNvSpPr/>
            <p:nvPr/>
          </p:nvSpPr>
          <p:spPr>
            <a:xfrm>
              <a:off x="3696575" y="1367250"/>
              <a:ext cx="21450" cy="9550"/>
            </a:xfrm>
            <a:custGeom>
              <a:avLst/>
              <a:gdLst/>
              <a:ahLst/>
              <a:cxnLst/>
              <a:rect l="l" t="t" r="r" b="b"/>
              <a:pathLst>
                <a:path w="858" h="382" extrusionOk="0">
                  <a:moveTo>
                    <a:pt x="858" y="25"/>
                  </a:moveTo>
                  <a:cubicBezTo>
                    <a:pt x="370" y="1"/>
                    <a:pt x="48" y="61"/>
                    <a:pt x="1" y="251"/>
                  </a:cubicBezTo>
                  <a:cubicBezTo>
                    <a:pt x="417" y="227"/>
                    <a:pt x="477" y="382"/>
                    <a:pt x="858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8" name="Google Shape;19698;p9"/>
            <p:cNvSpPr/>
            <p:nvPr/>
          </p:nvSpPr>
          <p:spPr>
            <a:xfrm>
              <a:off x="3342975" y="137025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31"/>
                  </a:moveTo>
                  <a:cubicBezTo>
                    <a:pt x="226" y="71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9" name="Google Shape;19699;p9"/>
            <p:cNvSpPr/>
            <p:nvPr/>
          </p:nvSpPr>
          <p:spPr>
            <a:xfrm>
              <a:off x="1460000" y="1372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0" name="Google Shape;19700;p9"/>
            <p:cNvSpPr/>
            <p:nvPr/>
          </p:nvSpPr>
          <p:spPr>
            <a:xfrm>
              <a:off x="614950" y="1364275"/>
              <a:ext cx="23525" cy="12525"/>
            </a:xfrm>
            <a:custGeom>
              <a:avLst/>
              <a:gdLst/>
              <a:ahLst/>
              <a:cxnLst/>
              <a:rect l="l" t="t" r="r" b="b"/>
              <a:pathLst>
                <a:path w="941" h="501" extrusionOk="0">
                  <a:moveTo>
                    <a:pt x="0" y="489"/>
                  </a:moveTo>
                  <a:cubicBezTo>
                    <a:pt x="381" y="501"/>
                    <a:pt x="679" y="465"/>
                    <a:pt x="869" y="370"/>
                  </a:cubicBezTo>
                  <a:cubicBezTo>
                    <a:pt x="941" y="72"/>
                    <a:pt x="572" y="1"/>
                    <a:pt x="0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1" name="Google Shape;19701;p9"/>
            <p:cNvSpPr/>
            <p:nvPr/>
          </p:nvSpPr>
          <p:spPr>
            <a:xfrm>
              <a:off x="7250600" y="13675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12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2" name="Google Shape;19702;p9"/>
            <p:cNvSpPr/>
            <p:nvPr/>
          </p:nvSpPr>
          <p:spPr>
            <a:xfrm>
              <a:off x="2837550" y="1362500"/>
              <a:ext cx="32750" cy="14025"/>
            </a:xfrm>
            <a:custGeom>
              <a:avLst/>
              <a:gdLst/>
              <a:ahLst/>
              <a:cxnLst/>
              <a:rect l="l" t="t" r="r" b="b"/>
              <a:pathLst>
                <a:path w="1310" h="561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8" y="191"/>
                    <a:pt x="179" y="334"/>
                    <a:pt x="0" y="441"/>
                  </a:cubicBezTo>
                  <a:cubicBezTo>
                    <a:pt x="953" y="560"/>
                    <a:pt x="977" y="191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3" name="Google Shape;19703;p9"/>
            <p:cNvSpPr/>
            <p:nvPr/>
          </p:nvSpPr>
          <p:spPr>
            <a:xfrm>
              <a:off x="1760925" y="1367850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15"/>
                    <a:pt x="239" y="275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4" name="Google Shape;19704;p9"/>
            <p:cNvSpPr/>
            <p:nvPr/>
          </p:nvSpPr>
          <p:spPr>
            <a:xfrm>
              <a:off x="1702575" y="1356850"/>
              <a:ext cx="35750" cy="14900"/>
            </a:xfrm>
            <a:custGeom>
              <a:avLst/>
              <a:gdLst/>
              <a:ahLst/>
              <a:cxnLst/>
              <a:rect l="l" t="t" r="r" b="b"/>
              <a:pathLst>
                <a:path w="1430" h="596" extrusionOk="0">
                  <a:moveTo>
                    <a:pt x="406" y="560"/>
                  </a:moveTo>
                  <a:cubicBezTo>
                    <a:pt x="1430" y="596"/>
                    <a:pt x="989" y="48"/>
                    <a:pt x="406" y="0"/>
                  </a:cubicBezTo>
                  <a:cubicBezTo>
                    <a:pt x="1" y="203"/>
                    <a:pt x="537" y="203"/>
                    <a:pt x="406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5" name="Google Shape;19705;p9"/>
            <p:cNvSpPr/>
            <p:nvPr/>
          </p:nvSpPr>
          <p:spPr>
            <a:xfrm>
              <a:off x="3803725" y="1359525"/>
              <a:ext cx="18200" cy="8350"/>
            </a:xfrm>
            <a:custGeom>
              <a:avLst/>
              <a:gdLst/>
              <a:ahLst/>
              <a:cxnLst/>
              <a:rect l="l" t="t" r="r" b="b"/>
              <a:pathLst>
                <a:path w="728" h="334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63" y="143"/>
                    <a:pt x="1" y="155"/>
                    <a:pt x="72" y="334"/>
                  </a:cubicBezTo>
                  <a:lnTo>
                    <a:pt x="727" y="334"/>
                  </a:lnTo>
                  <a:cubicBezTo>
                    <a:pt x="715" y="215"/>
                    <a:pt x="715" y="11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6" name="Google Shape;19706;p9"/>
            <p:cNvSpPr/>
            <p:nvPr/>
          </p:nvSpPr>
          <p:spPr>
            <a:xfrm>
              <a:off x="1631150" y="1364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7" name="Google Shape;19707;p9"/>
            <p:cNvSpPr/>
            <p:nvPr/>
          </p:nvSpPr>
          <p:spPr>
            <a:xfrm>
              <a:off x="1033750" y="1352375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7" y="501"/>
                  </a:moveTo>
                  <a:cubicBezTo>
                    <a:pt x="429" y="429"/>
                    <a:pt x="441" y="370"/>
                    <a:pt x="631" y="382"/>
                  </a:cubicBezTo>
                  <a:lnTo>
                    <a:pt x="631" y="167"/>
                  </a:lnTo>
                  <a:cubicBezTo>
                    <a:pt x="96" y="1"/>
                    <a:pt x="0" y="548"/>
                    <a:pt x="417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8" name="Google Shape;19708;p9"/>
            <p:cNvSpPr/>
            <p:nvPr/>
          </p:nvSpPr>
          <p:spPr>
            <a:xfrm>
              <a:off x="5720650" y="13586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19" y="155"/>
                  </a:cubicBezTo>
                  <a:cubicBezTo>
                    <a:pt x="179" y="179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9" name="Google Shape;19709;p9"/>
            <p:cNvSpPr/>
            <p:nvPr/>
          </p:nvSpPr>
          <p:spPr>
            <a:xfrm>
              <a:off x="5642950" y="1349100"/>
              <a:ext cx="51225" cy="13425"/>
            </a:xfrm>
            <a:custGeom>
              <a:avLst/>
              <a:gdLst/>
              <a:ahLst/>
              <a:cxnLst/>
              <a:rect l="l" t="t" r="r" b="b"/>
              <a:pathLst>
                <a:path w="2049" h="537" extrusionOk="0">
                  <a:moveTo>
                    <a:pt x="1263" y="536"/>
                  </a:moveTo>
                  <a:cubicBezTo>
                    <a:pt x="2049" y="1"/>
                    <a:pt x="1" y="382"/>
                    <a:pt x="1263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0" name="Google Shape;19710;p9"/>
            <p:cNvSpPr/>
            <p:nvPr/>
          </p:nvSpPr>
          <p:spPr>
            <a:xfrm>
              <a:off x="4777375" y="1353875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53" y="345"/>
                  </a:moveTo>
                  <a:cubicBezTo>
                    <a:pt x="465" y="191"/>
                    <a:pt x="727" y="179"/>
                    <a:pt x="667" y="0"/>
                  </a:cubicBezTo>
                  <a:lnTo>
                    <a:pt x="238" y="0"/>
                  </a:lnTo>
                  <a:cubicBezTo>
                    <a:pt x="0" y="167"/>
                    <a:pt x="0" y="274"/>
                    <a:pt x="453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1" name="Google Shape;19711;p9"/>
            <p:cNvSpPr/>
            <p:nvPr/>
          </p:nvSpPr>
          <p:spPr>
            <a:xfrm>
              <a:off x="294375" y="1352675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0" y="274"/>
                  </a:moveTo>
                  <a:cubicBezTo>
                    <a:pt x="227" y="274"/>
                    <a:pt x="250" y="358"/>
                    <a:pt x="429" y="393"/>
                  </a:cubicBezTo>
                  <a:cubicBezTo>
                    <a:pt x="1024" y="215"/>
                    <a:pt x="119" y="1"/>
                    <a:pt x="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2" name="Google Shape;19712;p9"/>
            <p:cNvSpPr/>
            <p:nvPr/>
          </p:nvSpPr>
          <p:spPr>
            <a:xfrm>
              <a:off x="5862025" y="13559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120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3" name="Google Shape;19713;p9"/>
            <p:cNvSpPr/>
            <p:nvPr/>
          </p:nvSpPr>
          <p:spPr>
            <a:xfrm>
              <a:off x="4867550" y="13559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4" name="Google Shape;19714;p9"/>
            <p:cNvSpPr/>
            <p:nvPr/>
          </p:nvSpPr>
          <p:spPr>
            <a:xfrm>
              <a:off x="2166625" y="1355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5" name="Google Shape;19715;p9"/>
            <p:cNvSpPr/>
            <p:nvPr/>
          </p:nvSpPr>
          <p:spPr>
            <a:xfrm>
              <a:off x="5738200" y="1344650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727" y="369"/>
                  </a:moveTo>
                  <a:cubicBezTo>
                    <a:pt x="1251" y="0"/>
                    <a:pt x="1" y="631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6" name="Google Shape;19716;p9"/>
            <p:cNvSpPr/>
            <p:nvPr/>
          </p:nvSpPr>
          <p:spPr>
            <a:xfrm>
              <a:off x="4028175" y="1350000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55"/>
                  </a:moveTo>
                  <a:cubicBezTo>
                    <a:pt x="429" y="36"/>
                    <a:pt x="36" y="0"/>
                    <a:pt x="0" y="155"/>
                  </a:cubicBezTo>
                  <a:cubicBezTo>
                    <a:pt x="238" y="131"/>
                    <a:pt x="322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7" name="Google Shape;19717;p9"/>
            <p:cNvSpPr/>
            <p:nvPr/>
          </p:nvSpPr>
          <p:spPr>
            <a:xfrm>
              <a:off x="3824275" y="13529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0"/>
                    <a:pt x="1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8" name="Google Shape;19718;p9"/>
            <p:cNvSpPr/>
            <p:nvPr/>
          </p:nvSpPr>
          <p:spPr>
            <a:xfrm>
              <a:off x="354200" y="13538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4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9" name="Google Shape;19719;p9"/>
            <p:cNvSpPr/>
            <p:nvPr/>
          </p:nvSpPr>
          <p:spPr>
            <a:xfrm>
              <a:off x="5962050" y="134522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6" y="191"/>
                    <a:pt x="750" y="180"/>
                    <a:pt x="691" y="1"/>
                  </a:cubicBezTo>
                  <a:lnTo>
                    <a:pt x="250" y="1"/>
                  </a:lnTo>
                  <a:cubicBezTo>
                    <a:pt x="0" y="168"/>
                    <a:pt x="0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0" name="Google Shape;19720;p9"/>
            <p:cNvSpPr/>
            <p:nvPr/>
          </p:nvSpPr>
          <p:spPr>
            <a:xfrm>
              <a:off x="1894575" y="13506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1" name="Google Shape;19721;p9"/>
            <p:cNvSpPr/>
            <p:nvPr/>
          </p:nvSpPr>
          <p:spPr>
            <a:xfrm>
              <a:off x="1628475" y="13476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2" name="Google Shape;19722;p9"/>
            <p:cNvSpPr/>
            <p:nvPr/>
          </p:nvSpPr>
          <p:spPr>
            <a:xfrm>
              <a:off x="1348675" y="1344050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67"/>
                  </a:moveTo>
                  <a:cubicBezTo>
                    <a:pt x="191" y="179"/>
                    <a:pt x="95" y="0"/>
                    <a:pt x="0" y="167"/>
                  </a:cubicBezTo>
                  <a:cubicBezTo>
                    <a:pt x="0" y="286"/>
                    <a:pt x="381" y="322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3" name="Google Shape;19723;p9"/>
            <p:cNvSpPr/>
            <p:nvPr/>
          </p:nvSpPr>
          <p:spPr>
            <a:xfrm>
              <a:off x="3582275" y="1342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4" name="Google Shape;19724;p9"/>
            <p:cNvSpPr/>
            <p:nvPr/>
          </p:nvSpPr>
          <p:spPr>
            <a:xfrm>
              <a:off x="1403150" y="1342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5" name="Google Shape;19725;p9"/>
            <p:cNvSpPr/>
            <p:nvPr/>
          </p:nvSpPr>
          <p:spPr>
            <a:xfrm>
              <a:off x="6462400" y="134225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3"/>
                  </a:moveTo>
                  <a:cubicBezTo>
                    <a:pt x="405" y="37"/>
                    <a:pt x="48" y="1"/>
                    <a:pt x="1" y="132"/>
                  </a:cubicBezTo>
                  <a:cubicBezTo>
                    <a:pt x="274" y="108"/>
                    <a:pt x="632" y="144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6" name="Google Shape;19726;p9"/>
            <p:cNvSpPr/>
            <p:nvPr/>
          </p:nvSpPr>
          <p:spPr>
            <a:xfrm>
              <a:off x="3729025" y="13392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1" y="132"/>
                  </a:moveTo>
                  <a:cubicBezTo>
                    <a:pt x="1" y="191"/>
                    <a:pt x="179" y="275"/>
                    <a:pt x="203" y="132"/>
                  </a:cubicBezTo>
                  <a:cubicBezTo>
                    <a:pt x="215" y="72"/>
                    <a:pt x="36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7" name="Google Shape;19727;p9"/>
            <p:cNvSpPr/>
            <p:nvPr/>
          </p:nvSpPr>
          <p:spPr>
            <a:xfrm>
              <a:off x="696500" y="133570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6"/>
                  </a:moveTo>
                  <a:cubicBezTo>
                    <a:pt x="191" y="180"/>
                    <a:pt x="96" y="1"/>
                    <a:pt x="1" y="156"/>
                  </a:cubicBezTo>
                  <a:cubicBezTo>
                    <a:pt x="1" y="275"/>
                    <a:pt x="370" y="310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8" name="Google Shape;19728;p9"/>
            <p:cNvSpPr/>
            <p:nvPr/>
          </p:nvSpPr>
          <p:spPr>
            <a:xfrm>
              <a:off x="1131075" y="133422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" y="167"/>
                    <a:pt x="179" y="239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9" name="Google Shape;19729;p9"/>
            <p:cNvSpPr/>
            <p:nvPr/>
          </p:nvSpPr>
          <p:spPr>
            <a:xfrm>
              <a:off x="2989650" y="13306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1"/>
                    <a:pt x="0" y="143"/>
                  </a:cubicBezTo>
                  <a:cubicBezTo>
                    <a:pt x="12" y="203"/>
                    <a:pt x="191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0" name="Google Shape;19730;p9"/>
            <p:cNvSpPr/>
            <p:nvPr/>
          </p:nvSpPr>
          <p:spPr>
            <a:xfrm>
              <a:off x="6147175" y="1328275"/>
              <a:ext cx="11050" cy="6575"/>
            </a:xfrm>
            <a:custGeom>
              <a:avLst/>
              <a:gdLst/>
              <a:ahLst/>
              <a:cxnLst/>
              <a:rect l="l" t="t" r="r" b="b"/>
              <a:pathLst>
                <a:path w="442" h="263" extrusionOk="0">
                  <a:moveTo>
                    <a:pt x="441" y="131"/>
                  </a:moveTo>
                  <a:cubicBezTo>
                    <a:pt x="394" y="0"/>
                    <a:pt x="203" y="60"/>
                    <a:pt x="1" y="131"/>
                  </a:cubicBezTo>
                  <a:cubicBezTo>
                    <a:pt x="13" y="238"/>
                    <a:pt x="394" y="262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1" name="Google Shape;19731;p9"/>
            <p:cNvSpPr/>
            <p:nvPr/>
          </p:nvSpPr>
          <p:spPr>
            <a:xfrm>
              <a:off x="3533475" y="13285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2" name="Google Shape;19732;p9"/>
            <p:cNvSpPr/>
            <p:nvPr/>
          </p:nvSpPr>
          <p:spPr>
            <a:xfrm>
              <a:off x="2394625" y="1330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43"/>
                  </a:moveTo>
                  <a:cubicBezTo>
                    <a:pt x="179" y="167"/>
                    <a:pt x="453" y="84"/>
                    <a:pt x="346" y="12"/>
                  </a:cubicBezTo>
                  <a:cubicBezTo>
                    <a:pt x="275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3" name="Google Shape;19733;p9"/>
            <p:cNvSpPr/>
            <p:nvPr/>
          </p:nvSpPr>
          <p:spPr>
            <a:xfrm>
              <a:off x="2174675" y="1328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4" y="72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4" name="Google Shape;19734;p9"/>
            <p:cNvSpPr/>
            <p:nvPr/>
          </p:nvSpPr>
          <p:spPr>
            <a:xfrm>
              <a:off x="1674600" y="1328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5" name="Google Shape;19735;p9"/>
            <p:cNvSpPr/>
            <p:nvPr/>
          </p:nvSpPr>
          <p:spPr>
            <a:xfrm>
              <a:off x="604225" y="1331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4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6" name="Google Shape;19736;p9"/>
            <p:cNvSpPr/>
            <p:nvPr/>
          </p:nvSpPr>
          <p:spPr>
            <a:xfrm>
              <a:off x="5462575" y="1322625"/>
              <a:ext cx="11050" cy="6550"/>
            </a:xfrm>
            <a:custGeom>
              <a:avLst/>
              <a:gdLst/>
              <a:ahLst/>
              <a:cxnLst/>
              <a:rect l="l" t="t" r="r" b="b"/>
              <a:pathLst>
                <a:path w="442" h="262" extrusionOk="0">
                  <a:moveTo>
                    <a:pt x="441" y="131"/>
                  </a:moveTo>
                  <a:cubicBezTo>
                    <a:pt x="393" y="0"/>
                    <a:pt x="203" y="60"/>
                    <a:pt x="1" y="131"/>
                  </a:cubicBezTo>
                  <a:cubicBezTo>
                    <a:pt x="12" y="238"/>
                    <a:pt x="382" y="262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7" name="Google Shape;19737;p9"/>
            <p:cNvSpPr/>
            <p:nvPr/>
          </p:nvSpPr>
          <p:spPr>
            <a:xfrm>
              <a:off x="5025025" y="132530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8" name="Google Shape;19738;p9"/>
            <p:cNvSpPr/>
            <p:nvPr/>
          </p:nvSpPr>
          <p:spPr>
            <a:xfrm>
              <a:off x="4141875" y="13199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5" y="1"/>
                  </a:moveTo>
                  <a:lnTo>
                    <a:pt x="227" y="1"/>
                  </a:lnTo>
                  <a:cubicBezTo>
                    <a:pt x="227" y="120"/>
                    <a:pt x="48" y="132"/>
                    <a:pt x="0" y="227"/>
                  </a:cubicBezTo>
                  <a:cubicBezTo>
                    <a:pt x="262" y="227"/>
                    <a:pt x="298" y="370"/>
                    <a:pt x="65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9" name="Google Shape;19739;p9"/>
            <p:cNvSpPr/>
            <p:nvPr/>
          </p:nvSpPr>
          <p:spPr>
            <a:xfrm>
              <a:off x="2384225" y="131992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4" y="108"/>
                    <a:pt x="762" y="13"/>
                  </a:cubicBezTo>
                  <a:cubicBezTo>
                    <a:pt x="417" y="37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0" name="Google Shape;19740;p9"/>
            <p:cNvSpPr/>
            <p:nvPr/>
          </p:nvSpPr>
          <p:spPr>
            <a:xfrm>
              <a:off x="5634025" y="13193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24"/>
                  </a:moveTo>
                  <a:cubicBezTo>
                    <a:pt x="262" y="0"/>
                    <a:pt x="1" y="83"/>
                    <a:pt x="96" y="143"/>
                  </a:cubicBezTo>
                  <a:cubicBezTo>
                    <a:pt x="155" y="167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1" name="Google Shape;19741;p9"/>
            <p:cNvSpPr/>
            <p:nvPr/>
          </p:nvSpPr>
          <p:spPr>
            <a:xfrm>
              <a:off x="3721000" y="1308925"/>
              <a:ext cx="31850" cy="14000"/>
            </a:xfrm>
            <a:custGeom>
              <a:avLst/>
              <a:gdLst/>
              <a:ahLst/>
              <a:cxnLst/>
              <a:rect l="l" t="t" r="r" b="b"/>
              <a:pathLst>
                <a:path w="1274" h="560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0"/>
                  </a:cubicBezTo>
                  <a:cubicBezTo>
                    <a:pt x="0" y="36"/>
                    <a:pt x="643" y="238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2" name="Google Shape;19742;p9"/>
            <p:cNvSpPr/>
            <p:nvPr/>
          </p:nvSpPr>
          <p:spPr>
            <a:xfrm>
              <a:off x="2171700" y="131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67"/>
                    <a:pt x="452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3" name="Google Shape;19743;p9"/>
            <p:cNvSpPr/>
            <p:nvPr/>
          </p:nvSpPr>
          <p:spPr>
            <a:xfrm>
              <a:off x="1671625" y="131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20" y="143"/>
                  </a:moveTo>
                  <a:cubicBezTo>
                    <a:pt x="179" y="167"/>
                    <a:pt x="453" y="83"/>
                    <a:pt x="346" y="24"/>
                  </a:cubicBezTo>
                  <a:cubicBezTo>
                    <a:pt x="274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4" name="Google Shape;19744;p9"/>
            <p:cNvSpPr/>
            <p:nvPr/>
          </p:nvSpPr>
          <p:spPr>
            <a:xfrm>
              <a:off x="333650" y="1306550"/>
              <a:ext cx="36650" cy="19075"/>
            </a:xfrm>
            <a:custGeom>
              <a:avLst/>
              <a:gdLst/>
              <a:ahLst/>
              <a:cxnLst/>
              <a:rect l="l" t="t" r="r" b="b"/>
              <a:pathLst>
                <a:path w="1466" h="763" extrusionOk="0">
                  <a:moveTo>
                    <a:pt x="1465" y="429"/>
                  </a:moveTo>
                  <a:cubicBezTo>
                    <a:pt x="1049" y="393"/>
                    <a:pt x="1299" y="0"/>
                    <a:pt x="596" y="95"/>
                  </a:cubicBezTo>
                  <a:cubicBezTo>
                    <a:pt x="1" y="274"/>
                    <a:pt x="1132" y="762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5" name="Google Shape;19745;p9"/>
            <p:cNvSpPr/>
            <p:nvPr/>
          </p:nvSpPr>
          <p:spPr>
            <a:xfrm>
              <a:off x="6970800" y="1313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6" name="Google Shape;19746;p9"/>
            <p:cNvSpPr/>
            <p:nvPr/>
          </p:nvSpPr>
          <p:spPr>
            <a:xfrm>
              <a:off x="5794175" y="13142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7" name="Google Shape;19747;p9"/>
            <p:cNvSpPr/>
            <p:nvPr/>
          </p:nvSpPr>
          <p:spPr>
            <a:xfrm>
              <a:off x="3527225" y="130625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38" y="250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8" name="Google Shape;19748;p9"/>
            <p:cNvSpPr/>
            <p:nvPr/>
          </p:nvSpPr>
          <p:spPr>
            <a:xfrm>
              <a:off x="2606575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41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9" name="Google Shape;19749;p9"/>
            <p:cNvSpPr/>
            <p:nvPr/>
          </p:nvSpPr>
          <p:spPr>
            <a:xfrm>
              <a:off x="1291525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0" name="Google Shape;19750;p9"/>
            <p:cNvSpPr/>
            <p:nvPr/>
          </p:nvSpPr>
          <p:spPr>
            <a:xfrm>
              <a:off x="400050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1" name="Google Shape;19751;p9"/>
            <p:cNvSpPr/>
            <p:nvPr/>
          </p:nvSpPr>
          <p:spPr>
            <a:xfrm>
              <a:off x="3774875" y="13053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91" y="167"/>
                    <a:pt x="453" y="84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2" name="Google Shape;19752;p9"/>
            <p:cNvSpPr/>
            <p:nvPr/>
          </p:nvSpPr>
          <p:spPr>
            <a:xfrm>
              <a:off x="1891900" y="1299400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0" y="274"/>
                  </a:moveTo>
                  <a:cubicBezTo>
                    <a:pt x="286" y="417"/>
                    <a:pt x="810" y="417"/>
                    <a:pt x="881" y="155"/>
                  </a:cubicBezTo>
                  <a:cubicBezTo>
                    <a:pt x="584" y="0"/>
                    <a:pt x="60" y="0"/>
                    <a:pt x="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3" name="Google Shape;19753;p9"/>
            <p:cNvSpPr/>
            <p:nvPr/>
          </p:nvSpPr>
          <p:spPr>
            <a:xfrm>
              <a:off x="6865125" y="13000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70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4" name="Google Shape;19754;p9"/>
            <p:cNvSpPr/>
            <p:nvPr/>
          </p:nvSpPr>
          <p:spPr>
            <a:xfrm>
              <a:off x="6315950" y="13000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5" name="Google Shape;19755;p9"/>
            <p:cNvSpPr/>
            <p:nvPr/>
          </p:nvSpPr>
          <p:spPr>
            <a:xfrm>
              <a:off x="3821600" y="13003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6" name="Google Shape;19756;p9"/>
            <p:cNvSpPr/>
            <p:nvPr/>
          </p:nvSpPr>
          <p:spPr>
            <a:xfrm>
              <a:off x="1291525" y="13023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7" name="Google Shape;19757;p9"/>
            <p:cNvSpPr/>
            <p:nvPr/>
          </p:nvSpPr>
          <p:spPr>
            <a:xfrm>
              <a:off x="1266825" y="1300300"/>
              <a:ext cx="19050" cy="6275"/>
            </a:xfrm>
            <a:custGeom>
              <a:avLst/>
              <a:gdLst/>
              <a:ahLst/>
              <a:cxnLst/>
              <a:rect l="l" t="t" r="r" b="b"/>
              <a:pathLst>
                <a:path w="762" h="251" extrusionOk="0">
                  <a:moveTo>
                    <a:pt x="655" y="0"/>
                  </a:moveTo>
                  <a:cubicBezTo>
                    <a:pt x="286" y="0"/>
                    <a:pt x="107" y="83"/>
                    <a:pt x="0" y="226"/>
                  </a:cubicBezTo>
                  <a:cubicBezTo>
                    <a:pt x="345" y="226"/>
                    <a:pt x="762" y="250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8" name="Google Shape;19758;p9"/>
            <p:cNvSpPr/>
            <p:nvPr/>
          </p:nvSpPr>
          <p:spPr>
            <a:xfrm>
              <a:off x="334850" y="13023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9" name="Google Shape;19759;p9"/>
            <p:cNvSpPr/>
            <p:nvPr/>
          </p:nvSpPr>
          <p:spPr>
            <a:xfrm>
              <a:off x="6984500" y="1294050"/>
              <a:ext cx="21750" cy="10425"/>
            </a:xfrm>
            <a:custGeom>
              <a:avLst/>
              <a:gdLst/>
              <a:ahLst/>
              <a:cxnLst/>
              <a:rect l="l" t="t" r="r" b="b"/>
              <a:pathLst>
                <a:path w="870" h="417" extrusionOk="0">
                  <a:moveTo>
                    <a:pt x="869" y="369"/>
                  </a:moveTo>
                  <a:lnTo>
                    <a:pt x="869" y="24"/>
                  </a:lnTo>
                  <a:cubicBezTo>
                    <a:pt x="369" y="0"/>
                    <a:pt x="48" y="60"/>
                    <a:pt x="0" y="250"/>
                  </a:cubicBezTo>
                  <a:cubicBezTo>
                    <a:pt x="286" y="298"/>
                    <a:pt x="417" y="417"/>
                    <a:pt x="86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0" name="Google Shape;19760;p9"/>
            <p:cNvSpPr/>
            <p:nvPr/>
          </p:nvSpPr>
          <p:spPr>
            <a:xfrm>
              <a:off x="6489775" y="12970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1" name="Google Shape;19761;p9"/>
            <p:cNvSpPr/>
            <p:nvPr/>
          </p:nvSpPr>
          <p:spPr>
            <a:xfrm>
              <a:off x="6250475" y="1288975"/>
              <a:ext cx="23525" cy="14325"/>
            </a:xfrm>
            <a:custGeom>
              <a:avLst/>
              <a:gdLst/>
              <a:ahLst/>
              <a:cxnLst/>
              <a:rect l="l" t="t" r="r" b="b"/>
              <a:pathLst>
                <a:path w="941" h="573" extrusionOk="0">
                  <a:moveTo>
                    <a:pt x="227" y="572"/>
                  </a:moveTo>
                  <a:lnTo>
                    <a:pt x="655" y="572"/>
                  </a:lnTo>
                  <a:cubicBezTo>
                    <a:pt x="774" y="286"/>
                    <a:pt x="941" y="167"/>
                    <a:pt x="429" y="1"/>
                  </a:cubicBezTo>
                  <a:cubicBezTo>
                    <a:pt x="596" y="322"/>
                    <a:pt x="0" y="227"/>
                    <a:pt x="0" y="453"/>
                  </a:cubicBezTo>
                  <a:cubicBezTo>
                    <a:pt x="143" y="465"/>
                    <a:pt x="262" y="477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2" name="Google Shape;19762;p9"/>
            <p:cNvSpPr/>
            <p:nvPr/>
          </p:nvSpPr>
          <p:spPr>
            <a:xfrm>
              <a:off x="6196000" y="12943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191"/>
                    <a:pt x="203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3" name="Google Shape;19763;p9"/>
            <p:cNvSpPr/>
            <p:nvPr/>
          </p:nvSpPr>
          <p:spPr>
            <a:xfrm>
              <a:off x="3574250" y="1287200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4"/>
                  </a:moveTo>
                  <a:cubicBezTo>
                    <a:pt x="1858" y="72"/>
                    <a:pt x="0" y="0"/>
                    <a:pt x="75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4" name="Google Shape;19764;p9"/>
            <p:cNvSpPr/>
            <p:nvPr/>
          </p:nvSpPr>
          <p:spPr>
            <a:xfrm>
              <a:off x="3843025" y="12946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7"/>
                    <a:pt x="1" y="1"/>
                    <a:pt x="1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5" name="Google Shape;19765;p9"/>
            <p:cNvSpPr/>
            <p:nvPr/>
          </p:nvSpPr>
          <p:spPr>
            <a:xfrm>
              <a:off x="3419475" y="12919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6" name="Google Shape;19766;p9"/>
            <p:cNvSpPr/>
            <p:nvPr/>
          </p:nvSpPr>
          <p:spPr>
            <a:xfrm>
              <a:off x="2614900" y="1291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7" name="Google Shape;19767;p9"/>
            <p:cNvSpPr/>
            <p:nvPr/>
          </p:nvSpPr>
          <p:spPr>
            <a:xfrm>
              <a:off x="1266825" y="12886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8" name="Google Shape;19768;p9"/>
            <p:cNvSpPr/>
            <p:nvPr/>
          </p:nvSpPr>
          <p:spPr>
            <a:xfrm>
              <a:off x="7136600" y="128005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0" y="358"/>
                  </a:moveTo>
                  <a:cubicBezTo>
                    <a:pt x="881" y="762"/>
                    <a:pt x="512" y="0"/>
                    <a:pt x="0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9" name="Google Shape;19769;p9"/>
            <p:cNvSpPr/>
            <p:nvPr/>
          </p:nvSpPr>
          <p:spPr>
            <a:xfrm>
              <a:off x="5337850" y="1285700"/>
              <a:ext cx="5100" cy="6875"/>
            </a:xfrm>
            <a:custGeom>
              <a:avLst/>
              <a:gdLst/>
              <a:ahLst/>
              <a:cxnLst/>
              <a:rect l="l" t="t" r="r" b="b"/>
              <a:pathLst>
                <a:path w="204" h="275" extrusionOk="0">
                  <a:moveTo>
                    <a:pt x="203" y="132"/>
                  </a:moveTo>
                  <a:cubicBezTo>
                    <a:pt x="203" y="72"/>
                    <a:pt x="25" y="1"/>
                    <a:pt x="1" y="132"/>
                  </a:cubicBezTo>
                  <a:cubicBezTo>
                    <a:pt x="1" y="191"/>
                    <a:pt x="179" y="275"/>
                    <a:pt x="203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0" name="Google Shape;19770;p9"/>
            <p:cNvSpPr/>
            <p:nvPr/>
          </p:nvSpPr>
          <p:spPr>
            <a:xfrm>
              <a:off x="7112175" y="12857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32"/>
                  </a:moveTo>
                  <a:cubicBezTo>
                    <a:pt x="168" y="167"/>
                    <a:pt x="430" y="72"/>
                    <a:pt x="322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1" name="Google Shape;19771;p9"/>
            <p:cNvSpPr/>
            <p:nvPr/>
          </p:nvSpPr>
          <p:spPr>
            <a:xfrm>
              <a:off x="1927300" y="12857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2" name="Google Shape;19772;p9"/>
            <p:cNvSpPr/>
            <p:nvPr/>
          </p:nvSpPr>
          <p:spPr>
            <a:xfrm>
              <a:off x="1076900" y="12866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79" y="72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3" name="Google Shape;19773;p9"/>
            <p:cNvSpPr/>
            <p:nvPr/>
          </p:nvSpPr>
          <p:spPr>
            <a:xfrm>
              <a:off x="829250" y="12857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34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4" name="Google Shape;19774;p9"/>
            <p:cNvSpPr/>
            <p:nvPr/>
          </p:nvSpPr>
          <p:spPr>
            <a:xfrm>
              <a:off x="7218150" y="12779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86" y="0"/>
                    <a:pt x="108" y="83"/>
                    <a:pt x="1" y="226"/>
                  </a:cubicBezTo>
                  <a:cubicBezTo>
                    <a:pt x="346" y="203"/>
                    <a:pt x="751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5" name="Google Shape;19775;p9"/>
            <p:cNvSpPr/>
            <p:nvPr/>
          </p:nvSpPr>
          <p:spPr>
            <a:xfrm>
              <a:off x="7123200" y="12776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95"/>
                    <a:pt x="762" y="12"/>
                  </a:cubicBezTo>
                  <a:cubicBezTo>
                    <a:pt x="417" y="24"/>
                    <a:pt x="0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6" name="Google Shape;19776;p9"/>
            <p:cNvSpPr/>
            <p:nvPr/>
          </p:nvSpPr>
          <p:spPr>
            <a:xfrm>
              <a:off x="2484825" y="1272300"/>
              <a:ext cx="10725" cy="11350"/>
            </a:xfrm>
            <a:custGeom>
              <a:avLst/>
              <a:gdLst/>
              <a:ahLst/>
              <a:cxnLst/>
              <a:rect l="l" t="t" r="r" b="b"/>
              <a:pathLst>
                <a:path w="429" h="454" extrusionOk="0">
                  <a:moveTo>
                    <a:pt x="429" y="1"/>
                  </a:moveTo>
                  <a:lnTo>
                    <a:pt x="0" y="1"/>
                  </a:lnTo>
                  <a:lnTo>
                    <a:pt x="0" y="453"/>
                  </a:lnTo>
                  <a:lnTo>
                    <a:pt x="429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7" name="Google Shape;19777;p9"/>
            <p:cNvSpPr/>
            <p:nvPr/>
          </p:nvSpPr>
          <p:spPr>
            <a:xfrm>
              <a:off x="5519725" y="1277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2" y="0"/>
                    <a:pt x="1" y="96"/>
                    <a:pt x="108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8" name="Google Shape;19778;p9"/>
            <p:cNvSpPr/>
            <p:nvPr/>
          </p:nvSpPr>
          <p:spPr>
            <a:xfrm>
              <a:off x="6691000" y="1275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3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9" name="Google Shape;19779;p9"/>
            <p:cNvSpPr/>
            <p:nvPr/>
          </p:nvSpPr>
          <p:spPr>
            <a:xfrm>
              <a:off x="5348575" y="12747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24" y="0"/>
                    <a:pt x="0" y="131"/>
                  </a:cubicBezTo>
                  <a:cubicBezTo>
                    <a:pt x="250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0" name="Google Shape;19780;p9"/>
            <p:cNvSpPr/>
            <p:nvPr/>
          </p:nvSpPr>
          <p:spPr>
            <a:xfrm>
              <a:off x="7179750" y="12690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1" name="Google Shape;19781;p9"/>
            <p:cNvSpPr/>
            <p:nvPr/>
          </p:nvSpPr>
          <p:spPr>
            <a:xfrm>
              <a:off x="7059800" y="1269325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15"/>
                    <a:pt x="250" y="275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2" name="Google Shape;19782;p9"/>
            <p:cNvSpPr/>
            <p:nvPr/>
          </p:nvSpPr>
          <p:spPr>
            <a:xfrm>
              <a:off x="1303425" y="1255950"/>
              <a:ext cx="28900" cy="16375"/>
            </a:xfrm>
            <a:custGeom>
              <a:avLst/>
              <a:gdLst/>
              <a:ahLst/>
              <a:cxnLst/>
              <a:rect l="l" t="t" r="r" b="b"/>
              <a:pathLst>
                <a:path w="1156" h="655" extrusionOk="0">
                  <a:moveTo>
                    <a:pt x="941" y="655"/>
                  </a:moveTo>
                  <a:cubicBezTo>
                    <a:pt x="1155" y="0"/>
                    <a:pt x="0" y="607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3" name="Google Shape;19783;p9"/>
            <p:cNvSpPr/>
            <p:nvPr/>
          </p:nvSpPr>
          <p:spPr>
            <a:xfrm>
              <a:off x="6641900" y="1258325"/>
              <a:ext cx="23825" cy="11025"/>
            </a:xfrm>
            <a:custGeom>
              <a:avLst/>
              <a:gdLst/>
              <a:ahLst/>
              <a:cxnLst/>
              <a:rect l="l" t="t" r="r" b="b"/>
              <a:pathLst>
                <a:path w="953" h="441" extrusionOk="0">
                  <a:moveTo>
                    <a:pt x="655" y="0"/>
                  </a:moveTo>
                  <a:cubicBezTo>
                    <a:pt x="845" y="357"/>
                    <a:pt x="83" y="227"/>
                    <a:pt x="0" y="441"/>
                  </a:cubicBezTo>
                  <a:lnTo>
                    <a:pt x="857" y="441"/>
                  </a:lnTo>
                  <a:cubicBezTo>
                    <a:pt x="834" y="274"/>
                    <a:pt x="953" y="24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4" name="Google Shape;19784;p9"/>
            <p:cNvSpPr/>
            <p:nvPr/>
          </p:nvSpPr>
          <p:spPr>
            <a:xfrm>
              <a:off x="5359300" y="1266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79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5" name="Google Shape;19785;p9"/>
            <p:cNvSpPr/>
            <p:nvPr/>
          </p:nvSpPr>
          <p:spPr>
            <a:xfrm>
              <a:off x="4204375" y="12660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6" name="Google Shape;19786;p9"/>
            <p:cNvSpPr/>
            <p:nvPr/>
          </p:nvSpPr>
          <p:spPr>
            <a:xfrm>
              <a:off x="1886825" y="1260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1" y="346"/>
                  </a:moveTo>
                  <a:lnTo>
                    <a:pt x="429" y="346"/>
                  </a:lnTo>
                  <a:cubicBezTo>
                    <a:pt x="441" y="203"/>
                    <a:pt x="715" y="203"/>
                    <a:pt x="65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7" name="Google Shape;19787;p9"/>
            <p:cNvSpPr/>
            <p:nvPr/>
          </p:nvSpPr>
          <p:spPr>
            <a:xfrm>
              <a:off x="7106525" y="12630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8" name="Google Shape;19788;p9"/>
            <p:cNvSpPr/>
            <p:nvPr/>
          </p:nvSpPr>
          <p:spPr>
            <a:xfrm>
              <a:off x="5631350" y="125385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13"/>
                  </a:moveTo>
                  <a:cubicBezTo>
                    <a:pt x="441" y="441"/>
                    <a:pt x="465" y="382"/>
                    <a:pt x="655" y="394"/>
                  </a:cubicBezTo>
                  <a:lnTo>
                    <a:pt x="655" y="179"/>
                  </a:lnTo>
                  <a:cubicBezTo>
                    <a:pt x="108" y="1"/>
                    <a:pt x="0" y="560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9" name="Google Shape;19789;p9"/>
            <p:cNvSpPr/>
            <p:nvPr/>
          </p:nvSpPr>
          <p:spPr>
            <a:xfrm>
              <a:off x="5000625" y="1261300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95" y="84"/>
                    <a:pt x="0" y="215"/>
                  </a:cubicBezTo>
                  <a:cubicBezTo>
                    <a:pt x="345" y="203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0" name="Google Shape;19790;p9"/>
            <p:cNvSpPr/>
            <p:nvPr/>
          </p:nvSpPr>
          <p:spPr>
            <a:xfrm>
              <a:off x="6365075" y="1252675"/>
              <a:ext cx="26500" cy="17875"/>
            </a:xfrm>
            <a:custGeom>
              <a:avLst/>
              <a:gdLst/>
              <a:ahLst/>
              <a:cxnLst/>
              <a:rect l="l" t="t" r="r" b="b"/>
              <a:pathLst>
                <a:path w="1060" h="715" extrusionOk="0">
                  <a:moveTo>
                    <a:pt x="0" y="107"/>
                  </a:moveTo>
                  <a:lnTo>
                    <a:pt x="0" y="322"/>
                  </a:lnTo>
                  <a:cubicBezTo>
                    <a:pt x="381" y="714"/>
                    <a:pt x="1060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1" name="Google Shape;19791;p9"/>
            <p:cNvSpPr/>
            <p:nvPr/>
          </p:nvSpPr>
          <p:spPr>
            <a:xfrm>
              <a:off x="5329525" y="1260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2" name="Google Shape;19792;p9"/>
            <p:cNvSpPr/>
            <p:nvPr/>
          </p:nvSpPr>
          <p:spPr>
            <a:xfrm>
              <a:off x="3606975" y="1241050"/>
              <a:ext cx="29800" cy="28000"/>
            </a:xfrm>
            <a:custGeom>
              <a:avLst/>
              <a:gdLst/>
              <a:ahLst/>
              <a:cxnLst/>
              <a:rect l="l" t="t" r="r" b="b"/>
              <a:pathLst>
                <a:path w="1192" h="1120" extrusionOk="0">
                  <a:moveTo>
                    <a:pt x="1192" y="691"/>
                  </a:moveTo>
                  <a:lnTo>
                    <a:pt x="1192" y="465"/>
                  </a:lnTo>
                  <a:cubicBezTo>
                    <a:pt x="311" y="1"/>
                    <a:pt x="1" y="1120"/>
                    <a:pt x="1192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3" name="Google Shape;19793;p9"/>
            <p:cNvSpPr/>
            <p:nvPr/>
          </p:nvSpPr>
          <p:spPr>
            <a:xfrm>
              <a:off x="7325300" y="1249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75" y="143"/>
                    <a:pt x="1" y="143"/>
                    <a:pt x="60" y="345"/>
                  </a:cubicBezTo>
                  <a:lnTo>
                    <a:pt x="71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4" name="Google Shape;19794;p9"/>
            <p:cNvSpPr/>
            <p:nvPr/>
          </p:nvSpPr>
          <p:spPr>
            <a:xfrm>
              <a:off x="212525" y="12517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4" y="143"/>
                  </a:moveTo>
                  <a:cubicBezTo>
                    <a:pt x="214" y="84"/>
                    <a:pt x="36" y="0"/>
                    <a:pt x="0" y="143"/>
                  </a:cubicBezTo>
                  <a:cubicBezTo>
                    <a:pt x="12" y="215"/>
                    <a:pt x="191" y="274"/>
                    <a:pt x="214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5" name="Google Shape;19795;p9"/>
            <p:cNvSpPr/>
            <p:nvPr/>
          </p:nvSpPr>
          <p:spPr>
            <a:xfrm>
              <a:off x="7044025" y="12491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6" name="Google Shape;19796;p9"/>
            <p:cNvSpPr/>
            <p:nvPr/>
          </p:nvSpPr>
          <p:spPr>
            <a:xfrm>
              <a:off x="6767200" y="1241050"/>
              <a:ext cx="31275" cy="17600"/>
            </a:xfrm>
            <a:custGeom>
              <a:avLst/>
              <a:gdLst/>
              <a:ahLst/>
              <a:cxnLst/>
              <a:rect l="l" t="t" r="r" b="b"/>
              <a:pathLst>
                <a:path w="1251" h="704" extrusionOk="0">
                  <a:moveTo>
                    <a:pt x="1072" y="572"/>
                  </a:moveTo>
                  <a:cubicBezTo>
                    <a:pt x="1251" y="179"/>
                    <a:pt x="870" y="72"/>
                    <a:pt x="417" y="1"/>
                  </a:cubicBezTo>
                  <a:cubicBezTo>
                    <a:pt x="1" y="227"/>
                    <a:pt x="191" y="703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7" name="Google Shape;19797;p9"/>
            <p:cNvSpPr/>
            <p:nvPr/>
          </p:nvSpPr>
          <p:spPr>
            <a:xfrm>
              <a:off x="4671700" y="1251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8" name="Google Shape;19798;p9"/>
            <p:cNvSpPr/>
            <p:nvPr/>
          </p:nvSpPr>
          <p:spPr>
            <a:xfrm>
              <a:off x="748000" y="1251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67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9" name="Google Shape;19799;p9"/>
            <p:cNvSpPr/>
            <p:nvPr/>
          </p:nvSpPr>
          <p:spPr>
            <a:xfrm>
              <a:off x="7103850" y="12497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3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0" name="Google Shape;19800;p9"/>
            <p:cNvSpPr/>
            <p:nvPr/>
          </p:nvSpPr>
          <p:spPr>
            <a:xfrm>
              <a:off x="5256300" y="122737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0" y="1012"/>
                  </a:moveTo>
                  <a:cubicBezTo>
                    <a:pt x="1667" y="845"/>
                    <a:pt x="24" y="0"/>
                    <a:pt x="0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1" name="Google Shape;19801;p9"/>
            <p:cNvSpPr/>
            <p:nvPr/>
          </p:nvSpPr>
          <p:spPr>
            <a:xfrm>
              <a:off x="731625" y="12488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2" name="Google Shape;19802;p9"/>
            <p:cNvSpPr/>
            <p:nvPr/>
          </p:nvSpPr>
          <p:spPr>
            <a:xfrm>
              <a:off x="2739625" y="12410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20"/>
                  </a:moveTo>
                  <a:cubicBezTo>
                    <a:pt x="226" y="60"/>
                    <a:pt x="36" y="1"/>
                    <a:pt x="0" y="120"/>
                  </a:cubicBezTo>
                  <a:cubicBezTo>
                    <a:pt x="12" y="179"/>
                    <a:pt x="191" y="251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3" name="Google Shape;19803;p9"/>
            <p:cNvSpPr/>
            <p:nvPr/>
          </p:nvSpPr>
          <p:spPr>
            <a:xfrm>
              <a:off x="5696525" y="12354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656" y="1"/>
                  </a:moveTo>
                  <a:lnTo>
                    <a:pt x="1" y="1"/>
                  </a:lnTo>
                  <a:lnTo>
                    <a:pt x="1" y="346"/>
                  </a:lnTo>
                  <a:lnTo>
                    <a:pt x="429" y="346"/>
                  </a:lnTo>
                  <a:cubicBezTo>
                    <a:pt x="441" y="215"/>
                    <a:pt x="715" y="203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4" name="Google Shape;19804;p9"/>
            <p:cNvSpPr/>
            <p:nvPr/>
          </p:nvSpPr>
          <p:spPr>
            <a:xfrm>
              <a:off x="5446500" y="12354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20"/>
                  </a:moveTo>
                  <a:cubicBezTo>
                    <a:pt x="429" y="120"/>
                    <a:pt x="393" y="36"/>
                    <a:pt x="215" y="1"/>
                  </a:cubicBezTo>
                  <a:cubicBezTo>
                    <a:pt x="215" y="120"/>
                    <a:pt x="36" y="143"/>
                    <a:pt x="1" y="227"/>
                  </a:cubicBezTo>
                  <a:cubicBezTo>
                    <a:pt x="215" y="227"/>
                    <a:pt x="251" y="322"/>
                    <a:pt x="429" y="334"/>
                  </a:cubicBezTo>
                  <a:cubicBezTo>
                    <a:pt x="429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5" name="Google Shape;19805;p9"/>
            <p:cNvSpPr/>
            <p:nvPr/>
          </p:nvSpPr>
          <p:spPr>
            <a:xfrm>
              <a:off x="3052150" y="12407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5"/>
                  </a:moveTo>
                  <a:cubicBezTo>
                    <a:pt x="263" y="1"/>
                    <a:pt x="1" y="84"/>
                    <a:pt x="120" y="132"/>
                  </a:cubicBezTo>
                  <a:cubicBezTo>
                    <a:pt x="179" y="168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6" name="Google Shape;19806;p9"/>
            <p:cNvSpPr/>
            <p:nvPr/>
          </p:nvSpPr>
          <p:spPr>
            <a:xfrm>
              <a:off x="1946350" y="12380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3" y="132"/>
                  </a:cubicBezTo>
                  <a:cubicBezTo>
                    <a:pt x="1" y="191"/>
                    <a:pt x="180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7" name="Google Shape;19807;p9"/>
            <p:cNvSpPr/>
            <p:nvPr/>
          </p:nvSpPr>
          <p:spPr>
            <a:xfrm>
              <a:off x="6606775" y="12377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8" name="Google Shape;19808;p9"/>
            <p:cNvSpPr/>
            <p:nvPr/>
          </p:nvSpPr>
          <p:spPr>
            <a:xfrm>
              <a:off x="416400" y="1237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9" name="Google Shape;19809;p9"/>
            <p:cNvSpPr/>
            <p:nvPr/>
          </p:nvSpPr>
          <p:spPr>
            <a:xfrm>
              <a:off x="5568850" y="12348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0" name="Google Shape;19810;p9"/>
            <p:cNvSpPr/>
            <p:nvPr/>
          </p:nvSpPr>
          <p:spPr>
            <a:xfrm>
              <a:off x="5362275" y="1229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19"/>
                    <a:pt x="714" y="108"/>
                    <a:pt x="762" y="24"/>
                  </a:cubicBezTo>
                  <a:cubicBezTo>
                    <a:pt x="417" y="36"/>
                    <a:pt x="0" y="0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1" name="Google Shape;19811;p9"/>
            <p:cNvSpPr/>
            <p:nvPr/>
          </p:nvSpPr>
          <p:spPr>
            <a:xfrm>
              <a:off x="4957150" y="12264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36" y="0"/>
                    <a:pt x="1" y="143"/>
                  </a:cubicBezTo>
                  <a:cubicBezTo>
                    <a:pt x="1" y="215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2" name="Google Shape;19812;p9"/>
            <p:cNvSpPr/>
            <p:nvPr/>
          </p:nvSpPr>
          <p:spPr>
            <a:xfrm>
              <a:off x="4560375" y="1224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3" name="Google Shape;19813;p9"/>
            <p:cNvSpPr/>
            <p:nvPr/>
          </p:nvSpPr>
          <p:spPr>
            <a:xfrm>
              <a:off x="1883850" y="12264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3"/>
                  </a:moveTo>
                  <a:cubicBezTo>
                    <a:pt x="179" y="167"/>
                    <a:pt x="441" y="84"/>
                    <a:pt x="346" y="24"/>
                  </a:cubicBezTo>
                  <a:cubicBezTo>
                    <a:pt x="263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4" name="Google Shape;19814;p9"/>
            <p:cNvSpPr/>
            <p:nvPr/>
          </p:nvSpPr>
          <p:spPr>
            <a:xfrm>
              <a:off x="641425" y="122170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27"/>
                  </a:moveTo>
                  <a:lnTo>
                    <a:pt x="668" y="1"/>
                  </a:lnTo>
                  <a:lnTo>
                    <a:pt x="13" y="1"/>
                  </a:lnTo>
                  <a:cubicBezTo>
                    <a:pt x="1" y="191"/>
                    <a:pt x="239" y="251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5" name="Google Shape;19815;p9"/>
            <p:cNvSpPr/>
            <p:nvPr/>
          </p:nvSpPr>
          <p:spPr>
            <a:xfrm>
              <a:off x="4323750" y="12181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6" name="Google Shape;19816;p9"/>
            <p:cNvSpPr/>
            <p:nvPr/>
          </p:nvSpPr>
          <p:spPr>
            <a:xfrm>
              <a:off x="1759425" y="1213075"/>
              <a:ext cx="26825" cy="9550"/>
            </a:xfrm>
            <a:custGeom>
              <a:avLst/>
              <a:gdLst/>
              <a:ahLst/>
              <a:cxnLst/>
              <a:rect l="l" t="t" r="r" b="b"/>
              <a:pathLst>
                <a:path w="1073" h="382" extrusionOk="0">
                  <a:moveTo>
                    <a:pt x="96" y="227"/>
                  </a:moveTo>
                  <a:cubicBezTo>
                    <a:pt x="382" y="227"/>
                    <a:pt x="394" y="382"/>
                    <a:pt x="751" y="346"/>
                  </a:cubicBezTo>
                  <a:cubicBezTo>
                    <a:pt x="1072" y="60"/>
                    <a:pt x="1" y="1"/>
                    <a:pt x="96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7" name="Google Shape;19817;p9"/>
            <p:cNvSpPr/>
            <p:nvPr/>
          </p:nvSpPr>
          <p:spPr>
            <a:xfrm>
              <a:off x="3889175" y="1215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4"/>
                  </a:moveTo>
                  <a:cubicBezTo>
                    <a:pt x="167" y="180"/>
                    <a:pt x="441" y="84"/>
                    <a:pt x="333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8" name="Google Shape;19818;p9"/>
            <p:cNvSpPr/>
            <p:nvPr/>
          </p:nvSpPr>
          <p:spPr>
            <a:xfrm>
              <a:off x="3397425" y="12127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39"/>
                    <a:pt x="382" y="275"/>
                    <a:pt x="43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9" name="Google Shape;19819;p9"/>
            <p:cNvSpPr/>
            <p:nvPr/>
          </p:nvSpPr>
          <p:spPr>
            <a:xfrm>
              <a:off x="1169475" y="1213075"/>
              <a:ext cx="10750" cy="2700"/>
            </a:xfrm>
            <a:custGeom>
              <a:avLst/>
              <a:gdLst/>
              <a:ahLst/>
              <a:cxnLst/>
              <a:rect l="l" t="t" r="r" b="b"/>
              <a:pathLst>
                <a:path w="430" h="108" extrusionOk="0">
                  <a:moveTo>
                    <a:pt x="429" y="1"/>
                  </a:moveTo>
                  <a:cubicBezTo>
                    <a:pt x="263" y="36"/>
                    <a:pt x="1" y="1"/>
                    <a:pt x="1" y="108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0" name="Google Shape;19820;p9"/>
            <p:cNvSpPr/>
            <p:nvPr/>
          </p:nvSpPr>
          <p:spPr>
            <a:xfrm>
              <a:off x="757525" y="1205050"/>
              <a:ext cx="21150" cy="11025"/>
            </a:xfrm>
            <a:custGeom>
              <a:avLst/>
              <a:gdLst/>
              <a:ahLst/>
              <a:cxnLst/>
              <a:rect l="l" t="t" r="r" b="b"/>
              <a:pathLst>
                <a:path w="846" h="441" extrusionOk="0">
                  <a:moveTo>
                    <a:pt x="596" y="441"/>
                  </a:moveTo>
                  <a:cubicBezTo>
                    <a:pt x="727" y="441"/>
                    <a:pt x="846" y="429"/>
                    <a:pt x="822" y="345"/>
                  </a:cubicBezTo>
                  <a:cubicBezTo>
                    <a:pt x="465" y="345"/>
                    <a:pt x="703" y="24"/>
                    <a:pt x="381" y="0"/>
                  </a:cubicBezTo>
                  <a:cubicBezTo>
                    <a:pt x="0" y="226"/>
                    <a:pt x="548" y="226"/>
                    <a:pt x="1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1" name="Google Shape;19821;p9"/>
            <p:cNvSpPr/>
            <p:nvPr/>
          </p:nvSpPr>
          <p:spPr>
            <a:xfrm>
              <a:off x="3718000" y="1206525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2" y="144"/>
                  </a:moveTo>
                  <a:cubicBezTo>
                    <a:pt x="442" y="24"/>
                    <a:pt x="49" y="1"/>
                    <a:pt x="1" y="144"/>
                  </a:cubicBezTo>
                  <a:cubicBezTo>
                    <a:pt x="263" y="144"/>
                    <a:pt x="346" y="310"/>
                    <a:pt x="442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2" name="Google Shape;19822;p9"/>
            <p:cNvSpPr/>
            <p:nvPr/>
          </p:nvSpPr>
          <p:spPr>
            <a:xfrm>
              <a:off x="846525" y="120207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8" y="191"/>
                    <a:pt x="703" y="12"/>
                    <a:pt x="310" y="0"/>
                  </a:cubicBezTo>
                  <a:cubicBezTo>
                    <a:pt x="239" y="143"/>
                    <a:pt x="0" y="202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3" name="Google Shape;19823;p9"/>
            <p:cNvSpPr/>
            <p:nvPr/>
          </p:nvSpPr>
          <p:spPr>
            <a:xfrm>
              <a:off x="3803450" y="1196700"/>
              <a:ext cx="28875" cy="18475"/>
            </a:xfrm>
            <a:custGeom>
              <a:avLst/>
              <a:gdLst/>
              <a:ahLst/>
              <a:cxnLst/>
              <a:rect l="l" t="t" r="r" b="b"/>
              <a:pathLst>
                <a:path w="1155" h="739" extrusionOk="0">
                  <a:moveTo>
                    <a:pt x="1155" y="215"/>
                  </a:moveTo>
                  <a:cubicBezTo>
                    <a:pt x="453" y="286"/>
                    <a:pt x="488" y="1"/>
                    <a:pt x="72" y="215"/>
                  </a:cubicBezTo>
                  <a:cubicBezTo>
                    <a:pt x="0" y="739"/>
                    <a:pt x="1072" y="513"/>
                    <a:pt x="1155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4" name="Google Shape;19824;p9"/>
            <p:cNvSpPr/>
            <p:nvPr/>
          </p:nvSpPr>
          <p:spPr>
            <a:xfrm>
              <a:off x="1114700" y="12041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3"/>
                  </a:moveTo>
                  <a:cubicBezTo>
                    <a:pt x="227" y="84"/>
                    <a:pt x="49" y="0"/>
                    <a:pt x="1" y="143"/>
                  </a:cubicBezTo>
                  <a:cubicBezTo>
                    <a:pt x="1" y="203"/>
                    <a:pt x="180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5" name="Google Shape;19825;p9"/>
            <p:cNvSpPr/>
            <p:nvPr/>
          </p:nvSpPr>
          <p:spPr>
            <a:xfrm>
              <a:off x="4756225" y="119907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6" y="1"/>
                  </a:moveTo>
                  <a:lnTo>
                    <a:pt x="1" y="1"/>
                  </a:lnTo>
                  <a:lnTo>
                    <a:pt x="1" y="346"/>
                  </a:lnTo>
                  <a:lnTo>
                    <a:pt x="656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6" name="Google Shape;19826;p9"/>
            <p:cNvSpPr/>
            <p:nvPr/>
          </p:nvSpPr>
          <p:spPr>
            <a:xfrm>
              <a:off x="3880225" y="11993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465" y="334"/>
                  </a:moveTo>
                  <a:lnTo>
                    <a:pt x="465" y="108"/>
                  </a:lnTo>
                  <a:cubicBezTo>
                    <a:pt x="239" y="108"/>
                    <a:pt x="215" y="13"/>
                    <a:pt x="37" y="1"/>
                  </a:cubicBezTo>
                  <a:cubicBezTo>
                    <a:pt x="60" y="168"/>
                    <a:pt x="1" y="370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7" name="Google Shape;19827;p9"/>
            <p:cNvSpPr/>
            <p:nvPr/>
          </p:nvSpPr>
          <p:spPr>
            <a:xfrm>
              <a:off x="834925" y="12011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3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67"/>
                    <a:pt x="429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8" name="Google Shape;19828;p9"/>
            <p:cNvSpPr/>
            <p:nvPr/>
          </p:nvSpPr>
          <p:spPr>
            <a:xfrm>
              <a:off x="7131225" y="1195825"/>
              <a:ext cx="10750" cy="6850"/>
            </a:xfrm>
            <a:custGeom>
              <a:avLst/>
              <a:gdLst/>
              <a:ahLst/>
              <a:cxnLst/>
              <a:rect l="l" t="t" r="r" b="b"/>
              <a:pathLst>
                <a:path w="430" h="274" extrusionOk="0">
                  <a:moveTo>
                    <a:pt x="430" y="131"/>
                  </a:moveTo>
                  <a:cubicBezTo>
                    <a:pt x="382" y="0"/>
                    <a:pt x="180" y="60"/>
                    <a:pt x="1" y="131"/>
                  </a:cubicBezTo>
                  <a:cubicBezTo>
                    <a:pt x="1" y="250"/>
                    <a:pt x="382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9" name="Google Shape;19829;p9"/>
            <p:cNvSpPr/>
            <p:nvPr/>
          </p:nvSpPr>
          <p:spPr>
            <a:xfrm>
              <a:off x="7302400" y="1192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0" name="Google Shape;19830;p9"/>
            <p:cNvSpPr/>
            <p:nvPr/>
          </p:nvSpPr>
          <p:spPr>
            <a:xfrm>
              <a:off x="7237200" y="11928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1" name="Google Shape;19831;p9"/>
            <p:cNvSpPr/>
            <p:nvPr/>
          </p:nvSpPr>
          <p:spPr>
            <a:xfrm>
              <a:off x="6966625" y="1181525"/>
              <a:ext cx="17900" cy="11925"/>
            </a:xfrm>
            <a:custGeom>
              <a:avLst/>
              <a:gdLst/>
              <a:ahLst/>
              <a:cxnLst/>
              <a:rect l="l" t="t" r="r" b="b"/>
              <a:pathLst>
                <a:path w="716" h="477" extrusionOk="0">
                  <a:moveTo>
                    <a:pt x="715" y="477"/>
                  </a:moveTo>
                  <a:lnTo>
                    <a:pt x="715" y="36"/>
                  </a:lnTo>
                  <a:cubicBezTo>
                    <a:pt x="132" y="1"/>
                    <a:pt x="1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2" name="Google Shape;19832;p9"/>
            <p:cNvSpPr/>
            <p:nvPr/>
          </p:nvSpPr>
          <p:spPr>
            <a:xfrm>
              <a:off x="1552275" y="11898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79"/>
                    <a:pt x="453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3" name="Google Shape;19833;p9"/>
            <p:cNvSpPr/>
            <p:nvPr/>
          </p:nvSpPr>
          <p:spPr>
            <a:xfrm>
              <a:off x="1533225" y="1176775"/>
              <a:ext cx="18475" cy="13700"/>
            </a:xfrm>
            <a:custGeom>
              <a:avLst/>
              <a:gdLst/>
              <a:ahLst/>
              <a:cxnLst/>
              <a:rect l="l" t="t" r="r" b="b"/>
              <a:pathLst>
                <a:path w="739" h="548" extrusionOk="0">
                  <a:moveTo>
                    <a:pt x="0" y="107"/>
                  </a:moveTo>
                  <a:lnTo>
                    <a:pt x="0" y="548"/>
                  </a:lnTo>
                  <a:lnTo>
                    <a:pt x="655" y="548"/>
                  </a:lnTo>
                  <a:cubicBezTo>
                    <a:pt x="714" y="262"/>
                    <a:pt x="738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4" name="Google Shape;19834;p9"/>
            <p:cNvSpPr/>
            <p:nvPr/>
          </p:nvSpPr>
          <p:spPr>
            <a:xfrm>
              <a:off x="6565975" y="1176775"/>
              <a:ext cx="21175" cy="13400"/>
            </a:xfrm>
            <a:custGeom>
              <a:avLst/>
              <a:gdLst/>
              <a:ahLst/>
              <a:cxnLst/>
              <a:rect l="l" t="t" r="r" b="b"/>
              <a:pathLst>
                <a:path w="847" h="536" extrusionOk="0">
                  <a:moveTo>
                    <a:pt x="203" y="0"/>
                  </a:moveTo>
                  <a:cubicBezTo>
                    <a:pt x="215" y="191"/>
                    <a:pt x="168" y="357"/>
                    <a:pt x="1" y="441"/>
                  </a:cubicBezTo>
                  <a:cubicBezTo>
                    <a:pt x="739" y="536"/>
                    <a:pt x="846" y="12"/>
                    <a:pt x="20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5" name="Google Shape;19835;p9"/>
            <p:cNvSpPr/>
            <p:nvPr/>
          </p:nvSpPr>
          <p:spPr>
            <a:xfrm>
              <a:off x="3239975" y="118152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31"/>
                  </a:moveTo>
                  <a:cubicBezTo>
                    <a:pt x="429" y="12"/>
                    <a:pt x="48" y="1"/>
                    <a:pt x="1" y="131"/>
                  </a:cubicBezTo>
                  <a:cubicBezTo>
                    <a:pt x="239" y="131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6" name="Google Shape;19836;p9"/>
            <p:cNvSpPr/>
            <p:nvPr/>
          </p:nvSpPr>
          <p:spPr>
            <a:xfrm>
              <a:off x="1373075" y="1184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2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7" name="Google Shape;19837;p9"/>
            <p:cNvSpPr/>
            <p:nvPr/>
          </p:nvSpPr>
          <p:spPr>
            <a:xfrm>
              <a:off x="598275" y="11815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1"/>
                    <a:pt x="1" y="131"/>
                  </a:cubicBezTo>
                  <a:cubicBezTo>
                    <a:pt x="12" y="215"/>
                    <a:pt x="191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8" name="Google Shape;19838;p9"/>
            <p:cNvSpPr/>
            <p:nvPr/>
          </p:nvSpPr>
          <p:spPr>
            <a:xfrm>
              <a:off x="370275" y="1178550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881" y="155"/>
                  </a:moveTo>
                  <a:cubicBezTo>
                    <a:pt x="584" y="0"/>
                    <a:pt x="72" y="0"/>
                    <a:pt x="0" y="274"/>
                  </a:cubicBezTo>
                  <a:cubicBezTo>
                    <a:pt x="298" y="405"/>
                    <a:pt x="822" y="405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9" name="Google Shape;19839;p9"/>
            <p:cNvSpPr/>
            <p:nvPr/>
          </p:nvSpPr>
          <p:spPr>
            <a:xfrm>
              <a:off x="3421550" y="116782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0" y="679"/>
                  </a:moveTo>
                  <a:cubicBezTo>
                    <a:pt x="1167" y="1"/>
                    <a:pt x="0" y="608"/>
                    <a:pt x="1000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0" name="Google Shape;19840;p9"/>
            <p:cNvSpPr/>
            <p:nvPr/>
          </p:nvSpPr>
          <p:spPr>
            <a:xfrm>
              <a:off x="835800" y="1176775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6"/>
                  </a:moveTo>
                  <a:cubicBezTo>
                    <a:pt x="358" y="226"/>
                    <a:pt x="370" y="369"/>
                    <a:pt x="727" y="345"/>
                  </a:cubicBezTo>
                  <a:cubicBezTo>
                    <a:pt x="1072" y="60"/>
                    <a:pt x="1" y="0"/>
                    <a:pt x="7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1" name="Google Shape;19841;p9"/>
            <p:cNvSpPr/>
            <p:nvPr/>
          </p:nvSpPr>
          <p:spPr>
            <a:xfrm>
              <a:off x="5650400" y="11785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2" name="Google Shape;19842;p9"/>
            <p:cNvSpPr/>
            <p:nvPr/>
          </p:nvSpPr>
          <p:spPr>
            <a:xfrm>
              <a:off x="4878875" y="1171100"/>
              <a:ext cx="20250" cy="11350"/>
            </a:xfrm>
            <a:custGeom>
              <a:avLst/>
              <a:gdLst/>
              <a:ahLst/>
              <a:cxnLst/>
              <a:rect l="l" t="t" r="r" b="b"/>
              <a:pathLst>
                <a:path w="810" h="454" extrusionOk="0">
                  <a:moveTo>
                    <a:pt x="750" y="453"/>
                  </a:moveTo>
                  <a:cubicBezTo>
                    <a:pt x="810" y="191"/>
                    <a:pt x="691" y="13"/>
                    <a:pt x="310" y="1"/>
                  </a:cubicBezTo>
                  <a:cubicBezTo>
                    <a:pt x="238" y="156"/>
                    <a:pt x="0" y="215"/>
                    <a:pt x="108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3" name="Google Shape;19843;p9"/>
            <p:cNvSpPr/>
            <p:nvPr/>
          </p:nvSpPr>
          <p:spPr>
            <a:xfrm>
              <a:off x="2455350" y="1166950"/>
              <a:ext cx="31275" cy="16375"/>
            </a:xfrm>
            <a:custGeom>
              <a:avLst/>
              <a:gdLst/>
              <a:ahLst/>
              <a:cxnLst/>
              <a:rect l="l" t="t" r="r" b="b"/>
              <a:pathLst>
                <a:path w="1251" h="655" extrusionOk="0">
                  <a:moveTo>
                    <a:pt x="727" y="393"/>
                  </a:moveTo>
                  <a:cubicBezTo>
                    <a:pt x="1251" y="0"/>
                    <a:pt x="1" y="655"/>
                    <a:pt x="727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4" name="Google Shape;19844;p9"/>
            <p:cNvSpPr/>
            <p:nvPr/>
          </p:nvSpPr>
          <p:spPr>
            <a:xfrm>
              <a:off x="1874925" y="116812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6"/>
                    <a:pt x="48" y="1"/>
                  </a:cubicBezTo>
                  <a:cubicBezTo>
                    <a:pt x="60" y="179"/>
                    <a:pt x="0" y="394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5" name="Google Shape;19845;p9"/>
            <p:cNvSpPr/>
            <p:nvPr/>
          </p:nvSpPr>
          <p:spPr>
            <a:xfrm>
              <a:off x="1663875" y="117377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30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30" y="108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6" name="Google Shape;19846;p9"/>
            <p:cNvSpPr/>
            <p:nvPr/>
          </p:nvSpPr>
          <p:spPr>
            <a:xfrm>
              <a:off x="3313200" y="117050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56"/>
                    <a:pt x="441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7" name="Google Shape;19847;p9"/>
            <p:cNvSpPr/>
            <p:nvPr/>
          </p:nvSpPr>
          <p:spPr>
            <a:xfrm>
              <a:off x="791450" y="117050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56"/>
                    <a:pt x="441" y="72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8" name="Google Shape;19848;p9"/>
            <p:cNvSpPr/>
            <p:nvPr/>
          </p:nvSpPr>
          <p:spPr>
            <a:xfrm>
              <a:off x="5669150" y="11651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9" name="Google Shape;19849;p9"/>
            <p:cNvSpPr/>
            <p:nvPr/>
          </p:nvSpPr>
          <p:spPr>
            <a:xfrm>
              <a:off x="2644950" y="1160975"/>
              <a:ext cx="15800" cy="8375"/>
            </a:xfrm>
            <a:custGeom>
              <a:avLst/>
              <a:gdLst/>
              <a:ahLst/>
              <a:cxnLst/>
              <a:rect l="l" t="t" r="r" b="b"/>
              <a:pathLst>
                <a:path w="632" h="335" extrusionOk="0">
                  <a:moveTo>
                    <a:pt x="632" y="168"/>
                  </a:moveTo>
                  <a:cubicBezTo>
                    <a:pt x="632" y="263"/>
                    <a:pt x="489" y="334"/>
                    <a:pt x="322" y="334"/>
                  </a:cubicBezTo>
                  <a:cubicBezTo>
                    <a:pt x="144" y="334"/>
                    <a:pt x="1" y="263"/>
                    <a:pt x="1" y="168"/>
                  </a:cubicBezTo>
                  <a:cubicBezTo>
                    <a:pt x="1" y="72"/>
                    <a:pt x="144" y="1"/>
                    <a:pt x="322" y="1"/>
                  </a:cubicBezTo>
                  <a:cubicBezTo>
                    <a:pt x="489" y="1"/>
                    <a:pt x="632" y="72"/>
                    <a:pt x="632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0" name="Google Shape;19850;p9"/>
            <p:cNvSpPr/>
            <p:nvPr/>
          </p:nvSpPr>
          <p:spPr>
            <a:xfrm>
              <a:off x="1803200" y="1160100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72" y="203"/>
                  </a:moveTo>
                  <a:cubicBezTo>
                    <a:pt x="357" y="203"/>
                    <a:pt x="369" y="357"/>
                    <a:pt x="726" y="322"/>
                  </a:cubicBezTo>
                  <a:cubicBezTo>
                    <a:pt x="1072" y="36"/>
                    <a:pt x="0" y="0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1" name="Google Shape;19851;p9"/>
            <p:cNvSpPr/>
            <p:nvPr/>
          </p:nvSpPr>
          <p:spPr>
            <a:xfrm>
              <a:off x="2633950" y="11618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67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2" name="Google Shape;19852;p9"/>
            <p:cNvSpPr/>
            <p:nvPr/>
          </p:nvSpPr>
          <p:spPr>
            <a:xfrm>
              <a:off x="1913925" y="11624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3" name="Google Shape;19853;p9"/>
            <p:cNvSpPr/>
            <p:nvPr/>
          </p:nvSpPr>
          <p:spPr>
            <a:xfrm>
              <a:off x="1799325" y="1849475"/>
              <a:ext cx="40200" cy="16675"/>
            </a:xfrm>
            <a:custGeom>
              <a:avLst/>
              <a:gdLst/>
              <a:ahLst/>
              <a:cxnLst/>
              <a:rect l="l" t="t" r="r" b="b"/>
              <a:pathLst>
                <a:path w="1608" h="667" extrusionOk="0">
                  <a:moveTo>
                    <a:pt x="227" y="667"/>
                  </a:moveTo>
                  <a:cubicBezTo>
                    <a:pt x="1608" y="595"/>
                    <a:pt x="238" y="0"/>
                    <a:pt x="0" y="322"/>
                  </a:cubicBezTo>
                  <a:cubicBezTo>
                    <a:pt x="274" y="345"/>
                    <a:pt x="250" y="500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4" name="Google Shape;19854;p9"/>
            <p:cNvSpPr/>
            <p:nvPr/>
          </p:nvSpPr>
          <p:spPr>
            <a:xfrm>
              <a:off x="7082425" y="1550925"/>
              <a:ext cx="27100" cy="11325"/>
            </a:xfrm>
            <a:custGeom>
              <a:avLst/>
              <a:gdLst/>
              <a:ahLst/>
              <a:cxnLst/>
              <a:rect l="l" t="t" r="r" b="b"/>
              <a:pathLst>
                <a:path w="1084" h="453" extrusionOk="0">
                  <a:moveTo>
                    <a:pt x="1084" y="453"/>
                  </a:moveTo>
                  <a:cubicBezTo>
                    <a:pt x="1012" y="155"/>
                    <a:pt x="524" y="60"/>
                    <a:pt x="0" y="0"/>
                  </a:cubicBezTo>
                  <a:cubicBezTo>
                    <a:pt x="84" y="286"/>
                    <a:pt x="667" y="322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5" name="Google Shape;19855;p9"/>
            <p:cNvSpPr/>
            <p:nvPr/>
          </p:nvSpPr>
          <p:spPr>
            <a:xfrm>
              <a:off x="7337225" y="1317250"/>
              <a:ext cx="29475" cy="17000"/>
            </a:xfrm>
            <a:custGeom>
              <a:avLst/>
              <a:gdLst/>
              <a:ahLst/>
              <a:cxnLst/>
              <a:rect l="l" t="t" r="r" b="b"/>
              <a:pathLst>
                <a:path w="1179" h="680" extrusionOk="0">
                  <a:moveTo>
                    <a:pt x="238" y="572"/>
                  </a:moveTo>
                  <a:cubicBezTo>
                    <a:pt x="905" y="679"/>
                    <a:pt x="1179" y="25"/>
                    <a:pt x="893" y="1"/>
                  </a:cubicBezTo>
                  <a:cubicBezTo>
                    <a:pt x="703" y="203"/>
                    <a:pt x="0" y="144"/>
                    <a:pt x="23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6" name="Google Shape;19856;p9"/>
            <p:cNvSpPr/>
            <p:nvPr/>
          </p:nvSpPr>
          <p:spPr>
            <a:xfrm>
              <a:off x="815275" y="1242850"/>
              <a:ext cx="28000" cy="10425"/>
            </a:xfrm>
            <a:custGeom>
              <a:avLst/>
              <a:gdLst/>
              <a:ahLst/>
              <a:cxnLst/>
              <a:rect l="l" t="t" r="r" b="b"/>
              <a:pathLst>
                <a:path w="1120" h="417" extrusionOk="0">
                  <a:moveTo>
                    <a:pt x="453" y="393"/>
                  </a:moveTo>
                  <a:cubicBezTo>
                    <a:pt x="548" y="203"/>
                    <a:pt x="738" y="417"/>
                    <a:pt x="1119" y="393"/>
                  </a:cubicBezTo>
                  <a:lnTo>
                    <a:pt x="1119" y="48"/>
                  </a:lnTo>
                  <a:cubicBezTo>
                    <a:pt x="703" y="0"/>
                    <a:pt x="0" y="357"/>
                    <a:pt x="453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7" name="Google Shape;19857;p9"/>
            <p:cNvSpPr/>
            <p:nvPr/>
          </p:nvSpPr>
          <p:spPr>
            <a:xfrm>
              <a:off x="794425" y="1177050"/>
              <a:ext cx="29800" cy="11650"/>
            </a:xfrm>
            <a:custGeom>
              <a:avLst/>
              <a:gdLst/>
              <a:ahLst/>
              <a:cxnLst/>
              <a:rect l="l" t="t" r="r" b="b"/>
              <a:pathLst>
                <a:path w="1192" h="466" extrusionOk="0">
                  <a:moveTo>
                    <a:pt x="1084" y="310"/>
                  </a:moveTo>
                  <a:cubicBezTo>
                    <a:pt x="656" y="310"/>
                    <a:pt x="799" y="1"/>
                    <a:pt x="203" y="96"/>
                  </a:cubicBezTo>
                  <a:cubicBezTo>
                    <a:pt x="1" y="370"/>
                    <a:pt x="1191" y="465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8" name="Google Shape;19858;p9"/>
            <p:cNvSpPr/>
            <p:nvPr/>
          </p:nvSpPr>
          <p:spPr>
            <a:xfrm>
              <a:off x="7087175" y="28123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3" y="251"/>
                    <a:pt x="394" y="286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9" name="Google Shape;19859;p9"/>
            <p:cNvSpPr/>
            <p:nvPr/>
          </p:nvSpPr>
          <p:spPr>
            <a:xfrm>
              <a:off x="6611825" y="28150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79"/>
                    <a:pt x="441" y="84"/>
                    <a:pt x="334" y="25"/>
                  </a:cubicBezTo>
                  <a:cubicBezTo>
                    <a:pt x="262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0" name="Google Shape;19860;p9"/>
            <p:cNvSpPr/>
            <p:nvPr/>
          </p:nvSpPr>
          <p:spPr>
            <a:xfrm>
              <a:off x="2803900" y="2812975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1"/>
                  </a:moveTo>
                  <a:lnTo>
                    <a:pt x="37" y="1"/>
                  </a:lnTo>
                  <a:cubicBezTo>
                    <a:pt x="1" y="191"/>
                    <a:pt x="251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1" name="Google Shape;19861;p9"/>
            <p:cNvSpPr/>
            <p:nvPr/>
          </p:nvSpPr>
          <p:spPr>
            <a:xfrm>
              <a:off x="331875" y="28129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96" y="96"/>
                    <a:pt x="0" y="227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2" name="Google Shape;19862;p9"/>
            <p:cNvSpPr/>
            <p:nvPr/>
          </p:nvSpPr>
          <p:spPr>
            <a:xfrm>
              <a:off x="2350575" y="28123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32" y="144"/>
                  </a:cubicBezTo>
                  <a:cubicBezTo>
                    <a:pt x="191" y="167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3" name="Google Shape;19863;p9"/>
            <p:cNvSpPr/>
            <p:nvPr/>
          </p:nvSpPr>
          <p:spPr>
            <a:xfrm>
              <a:off x="5682250" y="28094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4" name="Google Shape;19864;p9"/>
            <p:cNvSpPr/>
            <p:nvPr/>
          </p:nvSpPr>
          <p:spPr>
            <a:xfrm>
              <a:off x="4345475" y="28094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5" name="Google Shape;19865;p9"/>
            <p:cNvSpPr/>
            <p:nvPr/>
          </p:nvSpPr>
          <p:spPr>
            <a:xfrm>
              <a:off x="1685025" y="2796000"/>
              <a:ext cx="31875" cy="14025"/>
            </a:xfrm>
            <a:custGeom>
              <a:avLst/>
              <a:gdLst/>
              <a:ahLst/>
              <a:cxnLst/>
              <a:rect l="l" t="t" r="r" b="b"/>
              <a:pathLst>
                <a:path w="1275" h="561" extrusionOk="0">
                  <a:moveTo>
                    <a:pt x="655" y="1"/>
                  </a:moveTo>
                  <a:cubicBezTo>
                    <a:pt x="465" y="191"/>
                    <a:pt x="143" y="322"/>
                    <a:pt x="0" y="560"/>
                  </a:cubicBezTo>
                  <a:cubicBezTo>
                    <a:pt x="453" y="549"/>
                    <a:pt x="1274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6" name="Google Shape;19866;p9"/>
            <p:cNvSpPr/>
            <p:nvPr/>
          </p:nvSpPr>
          <p:spPr>
            <a:xfrm>
              <a:off x="1557625" y="28064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5" y="179"/>
                    <a:pt x="429" y="84"/>
                    <a:pt x="310" y="24"/>
                  </a:cubicBezTo>
                  <a:cubicBezTo>
                    <a:pt x="262" y="1"/>
                    <a:pt x="0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7" name="Google Shape;19867;p9"/>
            <p:cNvSpPr/>
            <p:nvPr/>
          </p:nvSpPr>
          <p:spPr>
            <a:xfrm>
              <a:off x="1101025" y="28037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5"/>
                  </a:moveTo>
                  <a:cubicBezTo>
                    <a:pt x="167" y="179"/>
                    <a:pt x="429" y="96"/>
                    <a:pt x="310" y="36"/>
                  </a:cubicBezTo>
                  <a:cubicBezTo>
                    <a:pt x="262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8" name="Google Shape;19868;p9"/>
            <p:cNvSpPr/>
            <p:nvPr/>
          </p:nvSpPr>
          <p:spPr>
            <a:xfrm>
              <a:off x="2400000" y="28007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0"/>
                    <a:pt x="0" y="84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9" name="Google Shape;19869;p9"/>
            <p:cNvSpPr/>
            <p:nvPr/>
          </p:nvSpPr>
          <p:spPr>
            <a:xfrm>
              <a:off x="2505950" y="27960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0" name="Google Shape;19870;p9"/>
            <p:cNvSpPr/>
            <p:nvPr/>
          </p:nvSpPr>
          <p:spPr>
            <a:xfrm>
              <a:off x="5418825" y="2792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1" name="Google Shape;19871;p9"/>
            <p:cNvSpPr/>
            <p:nvPr/>
          </p:nvSpPr>
          <p:spPr>
            <a:xfrm>
              <a:off x="3576325" y="2792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2" name="Google Shape;19872;p9"/>
            <p:cNvSpPr/>
            <p:nvPr/>
          </p:nvSpPr>
          <p:spPr>
            <a:xfrm>
              <a:off x="666150" y="27951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5" y="143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3" name="Google Shape;19873;p9"/>
            <p:cNvSpPr/>
            <p:nvPr/>
          </p:nvSpPr>
          <p:spPr>
            <a:xfrm>
              <a:off x="4565725" y="27873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20"/>
                  </a:moveTo>
                  <a:cubicBezTo>
                    <a:pt x="430" y="120"/>
                    <a:pt x="406" y="24"/>
                    <a:pt x="215" y="1"/>
                  </a:cubicBezTo>
                  <a:cubicBezTo>
                    <a:pt x="215" y="120"/>
                    <a:pt x="37" y="132"/>
                    <a:pt x="1" y="227"/>
                  </a:cubicBezTo>
                  <a:cubicBezTo>
                    <a:pt x="215" y="227"/>
                    <a:pt x="251" y="310"/>
                    <a:pt x="430" y="346"/>
                  </a:cubicBezTo>
                  <a:cubicBezTo>
                    <a:pt x="430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4" name="Google Shape;19874;p9"/>
            <p:cNvSpPr/>
            <p:nvPr/>
          </p:nvSpPr>
          <p:spPr>
            <a:xfrm>
              <a:off x="4067450" y="2787375"/>
              <a:ext cx="26525" cy="16100"/>
            </a:xfrm>
            <a:custGeom>
              <a:avLst/>
              <a:gdLst/>
              <a:ahLst/>
              <a:cxnLst/>
              <a:rect l="l" t="t" r="r" b="b"/>
              <a:pathLst>
                <a:path w="1061" h="644" extrusionOk="0">
                  <a:moveTo>
                    <a:pt x="1013" y="239"/>
                  </a:moveTo>
                  <a:cubicBezTo>
                    <a:pt x="1061" y="167"/>
                    <a:pt x="691" y="1"/>
                    <a:pt x="584" y="12"/>
                  </a:cubicBezTo>
                  <a:cubicBezTo>
                    <a:pt x="1" y="108"/>
                    <a:pt x="715" y="644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5" name="Google Shape;19875;p9"/>
            <p:cNvSpPr/>
            <p:nvPr/>
          </p:nvSpPr>
          <p:spPr>
            <a:xfrm>
              <a:off x="571200" y="2778450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7" y="477"/>
                  </a:moveTo>
                  <a:cubicBezTo>
                    <a:pt x="1262" y="108"/>
                    <a:pt x="83" y="0"/>
                    <a:pt x="0" y="250"/>
                  </a:cubicBezTo>
                  <a:cubicBezTo>
                    <a:pt x="345" y="298"/>
                    <a:pt x="179" y="608"/>
                    <a:pt x="857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6" name="Google Shape;19876;p9"/>
            <p:cNvSpPr/>
            <p:nvPr/>
          </p:nvSpPr>
          <p:spPr>
            <a:xfrm>
              <a:off x="891775" y="2767725"/>
              <a:ext cx="39600" cy="18200"/>
            </a:xfrm>
            <a:custGeom>
              <a:avLst/>
              <a:gdLst/>
              <a:ahLst/>
              <a:cxnLst/>
              <a:rect l="l" t="t" r="r" b="b"/>
              <a:pathLst>
                <a:path w="1584" h="728" extrusionOk="0">
                  <a:moveTo>
                    <a:pt x="1298" y="679"/>
                  </a:moveTo>
                  <a:cubicBezTo>
                    <a:pt x="1477" y="548"/>
                    <a:pt x="1584" y="382"/>
                    <a:pt x="1524" y="120"/>
                  </a:cubicBezTo>
                  <a:cubicBezTo>
                    <a:pt x="810" y="179"/>
                    <a:pt x="512" y="48"/>
                    <a:pt x="0" y="1"/>
                  </a:cubicBezTo>
                  <a:cubicBezTo>
                    <a:pt x="262" y="322"/>
                    <a:pt x="345" y="727"/>
                    <a:pt x="129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7" name="Google Shape;19877;p9"/>
            <p:cNvSpPr/>
            <p:nvPr/>
          </p:nvSpPr>
          <p:spPr>
            <a:xfrm>
              <a:off x="1181375" y="2765050"/>
              <a:ext cx="56875" cy="14625"/>
            </a:xfrm>
            <a:custGeom>
              <a:avLst/>
              <a:gdLst/>
              <a:ahLst/>
              <a:cxnLst/>
              <a:rect l="l" t="t" r="r" b="b"/>
              <a:pathLst>
                <a:path w="2275" h="585" extrusionOk="0">
                  <a:moveTo>
                    <a:pt x="799" y="572"/>
                  </a:moveTo>
                  <a:cubicBezTo>
                    <a:pt x="739" y="167"/>
                    <a:pt x="2275" y="584"/>
                    <a:pt x="1894" y="1"/>
                  </a:cubicBezTo>
                  <a:cubicBezTo>
                    <a:pt x="1275" y="60"/>
                    <a:pt x="751" y="167"/>
                    <a:pt x="144" y="227"/>
                  </a:cubicBezTo>
                  <a:cubicBezTo>
                    <a:pt x="1" y="536"/>
                    <a:pt x="608" y="453"/>
                    <a:pt x="79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8" name="Google Shape;19878;p9"/>
            <p:cNvSpPr/>
            <p:nvPr/>
          </p:nvSpPr>
          <p:spPr>
            <a:xfrm>
              <a:off x="5524775" y="277280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8" y="167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9" name="Google Shape;19879;p9"/>
            <p:cNvSpPr/>
            <p:nvPr/>
          </p:nvSpPr>
          <p:spPr>
            <a:xfrm>
              <a:off x="5462275" y="27680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0" name="Google Shape;19880;p9"/>
            <p:cNvSpPr/>
            <p:nvPr/>
          </p:nvSpPr>
          <p:spPr>
            <a:xfrm>
              <a:off x="4375525" y="27674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51"/>
                    <a:pt x="370" y="275"/>
                    <a:pt x="43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1" name="Google Shape;19881;p9"/>
            <p:cNvSpPr/>
            <p:nvPr/>
          </p:nvSpPr>
          <p:spPr>
            <a:xfrm>
              <a:off x="6564200" y="2756425"/>
              <a:ext cx="34850" cy="17275"/>
            </a:xfrm>
            <a:custGeom>
              <a:avLst/>
              <a:gdLst/>
              <a:ahLst/>
              <a:cxnLst/>
              <a:rect l="l" t="t" r="r" b="b"/>
              <a:pathLst>
                <a:path w="1394" h="691" extrusionOk="0">
                  <a:moveTo>
                    <a:pt x="715" y="0"/>
                  </a:moveTo>
                  <a:cubicBezTo>
                    <a:pt x="679" y="215"/>
                    <a:pt x="1" y="72"/>
                    <a:pt x="60" y="346"/>
                  </a:cubicBezTo>
                  <a:cubicBezTo>
                    <a:pt x="441" y="691"/>
                    <a:pt x="1394" y="17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2" name="Google Shape;19882;p9"/>
            <p:cNvSpPr/>
            <p:nvPr/>
          </p:nvSpPr>
          <p:spPr>
            <a:xfrm>
              <a:off x="5519425" y="2764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32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3" name="Google Shape;19883;p9"/>
            <p:cNvSpPr/>
            <p:nvPr/>
          </p:nvSpPr>
          <p:spPr>
            <a:xfrm>
              <a:off x="7408050" y="2759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4" name="Google Shape;19884;p9"/>
            <p:cNvSpPr/>
            <p:nvPr/>
          </p:nvSpPr>
          <p:spPr>
            <a:xfrm>
              <a:off x="4854750" y="2749575"/>
              <a:ext cx="17600" cy="16100"/>
            </a:xfrm>
            <a:custGeom>
              <a:avLst/>
              <a:gdLst/>
              <a:ahLst/>
              <a:cxnLst/>
              <a:rect l="l" t="t" r="r" b="b"/>
              <a:pathLst>
                <a:path w="704" h="644" extrusionOk="0">
                  <a:moveTo>
                    <a:pt x="394" y="620"/>
                  </a:moveTo>
                  <a:cubicBezTo>
                    <a:pt x="453" y="477"/>
                    <a:pt x="703" y="393"/>
                    <a:pt x="608" y="179"/>
                  </a:cubicBezTo>
                  <a:cubicBezTo>
                    <a:pt x="1" y="0"/>
                    <a:pt x="1" y="643"/>
                    <a:pt x="394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5" name="Google Shape;19885;p9"/>
            <p:cNvSpPr/>
            <p:nvPr/>
          </p:nvSpPr>
          <p:spPr>
            <a:xfrm>
              <a:off x="4513950" y="2758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6" name="Google Shape;19886;p9"/>
            <p:cNvSpPr/>
            <p:nvPr/>
          </p:nvSpPr>
          <p:spPr>
            <a:xfrm>
              <a:off x="2245500" y="274957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393"/>
                  </a:moveTo>
                  <a:cubicBezTo>
                    <a:pt x="537" y="715"/>
                    <a:pt x="1477" y="393"/>
                    <a:pt x="1501" y="179"/>
                  </a:cubicBezTo>
                  <a:cubicBezTo>
                    <a:pt x="1060" y="239"/>
                    <a:pt x="1" y="0"/>
                    <a:pt x="191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7" name="Google Shape;19887;p9"/>
            <p:cNvSpPr/>
            <p:nvPr/>
          </p:nvSpPr>
          <p:spPr>
            <a:xfrm>
              <a:off x="1379325" y="2743925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9" y="500"/>
                  </a:moveTo>
                  <a:cubicBezTo>
                    <a:pt x="834" y="334"/>
                    <a:pt x="727" y="0"/>
                    <a:pt x="60" y="60"/>
                  </a:cubicBezTo>
                  <a:cubicBezTo>
                    <a:pt x="1" y="310"/>
                    <a:pt x="120" y="488"/>
                    <a:pt x="489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8" name="Google Shape;19888;p9"/>
            <p:cNvSpPr/>
            <p:nvPr/>
          </p:nvSpPr>
          <p:spPr>
            <a:xfrm>
              <a:off x="7258325" y="27501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80" y="179"/>
                    <a:pt x="453" y="96"/>
                    <a:pt x="346" y="48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9" name="Google Shape;19889;p9"/>
            <p:cNvSpPr/>
            <p:nvPr/>
          </p:nvSpPr>
          <p:spPr>
            <a:xfrm>
              <a:off x="7301800" y="274750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0" name="Google Shape;19890;p9"/>
            <p:cNvSpPr/>
            <p:nvPr/>
          </p:nvSpPr>
          <p:spPr>
            <a:xfrm>
              <a:off x="5695950" y="2737675"/>
              <a:ext cx="20850" cy="15500"/>
            </a:xfrm>
            <a:custGeom>
              <a:avLst/>
              <a:gdLst/>
              <a:ahLst/>
              <a:cxnLst/>
              <a:rect l="l" t="t" r="r" b="b"/>
              <a:pathLst>
                <a:path w="834" h="620" extrusionOk="0">
                  <a:moveTo>
                    <a:pt x="0" y="536"/>
                  </a:moveTo>
                  <a:cubicBezTo>
                    <a:pt x="833" y="619"/>
                    <a:pt x="833" y="0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1" name="Google Shape;19891;p9"/>
            <p:cNvSpPr/>
            <p:nvPr/>
          </p:nvSpPr>
          <p:spPr>
            <a:xfrm>
              <a:off x="2310100" y="2744525"/>
              <a:ext cx="10750" cy="8050"/>
            </a:xfrm>
            <a:custGeom>
              <a:avLst/>
              <a:gdLst/>
              <a:ahLst/>
              <a:cxnLst/>
              <a:rect l="l" t="t" r="r" b="b"/>
              <a:pathLst>
                <a:path w="430" h="322" extrusionOk="0">
                  <a:moveTo>
                    <a:pt x="429" y="155"/>
                  </a:moveTo>
                  <a:cubicBezTo>
                    <a:pt x="429" y="36"/>
                    <a:pt x="60" y="0"/>
                    <a:pt x="0" y="155"/>
                  </a:cubicBezTo>
                  <a:cubicBezTo>
                    <a:pt x="239" y="143"/>
                    <a:pt x="346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2" name="Google Shape;19892;p9"/>
            <p:cNvSpPr/>
            <p:nvPr/>
          </p:nvSpPr>
          <p:spPr>
            <a:xfrm>
              <a:off x="925700" y="2728750"/>
              <a:ext cx="32775" cy="19350"/>
            </a:xfrm>
            <a:custGeom>
              <a:avLst/>
              <a:gdLst/>
              <a:ahLst/>
              <a:cxnLst/>
              <a:rect l="l" t="t" r="r" b="b"/>
              <a:pathLst>
                <a:path w="1311" h="774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55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3" name="Google Shape;19893;p9"/>
            <p:cNvSpPr/>
            <p:nvPr/>
          </p:nvSpPr>
          <p:spPr>
            <a:xfrm>
              <a:off x="5084550" y="27364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24"/>
                  </a:moveTo>
                  <a:cubicBezTo>
                    <a:pt x="274" y="1"/>
                    <a:pt x="1" y="84"/>
                    <a:pt x="108" y="132"/>
                  </a:cubicBezTo>
                  <a:cubicBezTo>
                    <a:pt x="167" y="167"/>
                    <a:pt x="441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4" name="Google Shape;19894;p9"/>
            <p:cNvSpPr/>
            <p:nvPr/>
          </p:nvSpPr>
          <p:spPr>
            <a:xfrm>
              <a:off x="5021450" y="2734100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03"/>
                    <a:pt x="239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5" name="Google Shape;19895;p9"/>
            <p:cNvSpPr/>
            <p:nvPr/>
          </p:nvSpPr>
          <p:spPr>
            <a:xfrm>
              <a:off x="1337650" y="27242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2"/>
                  </a:moveTo>
                  <a:cubicBezTo>
                    <a:pt x="441" y="441"/>
                    <a:pt x="453" y="381"/>
                    <a:pt x="656" y="393"/>
                  </a:cubicBezTo>
                  <a:lnTo>
                    <a:pt x="656" y="179"/>
                  </a:lnTo>
                  <a:cubicBezTo>
                    <a:pt x="108" y="0"/>
                    <a:pt x="1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6" name="Google Shape;19896;p9"/>
            <p:cNvSpPr/>
            <p:nvPr/>
          </p:nvSpPr>
          <p:spPr>
            <a:xfrm>
              <a:off x="4383875" y="2730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7" name="Google Shape;19897;p9"/>
            <p:cNvSpPr/>
            <p:nvPr/>
          </p:nvSpPr>
          <p:spPr>
            <a:xfrm>
              <a:off x="308950" y="2725750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715" y="334"/>
                  </a:moveTo>
                  <a:lnTo>
                    <a:pt x="715" y="1"/>
                  </a:lnTo>
                  <a:lnTo>
                    <a:pt x="275" y="1"/>
                  </a:lnTo>
                  <a:cubicBezTo>
                    <a:pt x="263" y="144"/>
                    <a:pt x="1" y="156"/>
                    <a:pt x="72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8" name="Google Shape;19898;p9"/>
            <p:cNvSpPr/>
            <p:nvPr/>
          </p:nvSpPr>
          <p:spPr>
            <a:xfrm>
              <a:off x="6896975" y="2725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9" name="Google Shape;19899;p9"/>
            <p:cNvSpPr/>
            <p:nvPr/>
          </p:nvSpPr>
          <p:spPr>
            <a:xfrm>
              <a:off x="4413625" y="2720100"/>
              <a:ext cx="17900" cy="14025"/>
            </a:xfrm>
            <a:custGeom>
              <a:avLst/>
              <a:gdLst/>
              <a:ahLst/>
              <a:cxnLst/>
              <a:rect l="l" t="t" r="r" b="b"/>
              <a:pathLst>
                <a:path w="716" h="561" extrusionOk="0">
                  <a:moveTo>
                    <a:pt x="644" y="441"/>
                  </a:moveTo>
                  <a:cubicBezTo>
                    <a:pt x="715" y="191"/>
                    <a:pt x="608" y="25"/>
                    <a:pt x="215" y="1"/>
                  </a:cubicBezTo>
                  <a:cubicBezTo>
                    <a:pt x="263" y="191"/>
                    <a:pt x="1" y="560"/>
                    <a:pt x="64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0" name="Google Shape;19900;p9"/>
            <p:cNvSpPr/>
            <p:nvPr/>
          </p:nvSpPr>
          <p:spPr>
            <a:xfrm>
              <a:off x="3373325" y="2708800"/>
              <a:ext cx="45275" cy="22350"/>
            </a:xfrm>
            <a:custGeom>
              <a:avLst/>
              <a:gdLst/>
              <a:ahLst/>
              <a:cxnLst/>
              <a:rect l="l" t="t" r="r" b="b"/>
              <a:pathLst>
                <a:path w="1811" h="894" extrusionOk="0">
                  <a:moveTo>
                    <a:pt x="1167" y="893"/>
                  </a:moveTo>
                  <a:cubicBezTo>
                    <a:pt x="1810" y="453"/>
                    <a:pt x="715" y="143"/>
                    <a:pt x="84" y="0"/>
                  </a:cubicBezTo>
                  <a:cubicBezTo>
                    <a:pt x="1" y="524"/>
                    <a:pt x="477" y="774"/>
                    <a:pt x="1167" y="8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1" name="Google Shape;19901;p9"/>
            <p:cNvSpPr/>
            <p:nvPr/>
          </p:nvSpPr>
          <p:spPr>
            <a:xfrm>
              <a:off x="6916025" y="27222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43"/>
                  </a:moveTo>
                  <a:cubicBezTo>
                    <a:pt x="179" y="167"/>
                    <a:pt x="453" y="83"/>
                    <a:pt x="346" y="36"/>
                  </a:cubicBezTo>
                  <a:cubicBezTo>
                    <a:pt x="275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2" name="Google Shape;19902;p9"/>
            <p:cNvSpPr/>
            <p:nvPr/>
          </p:nvSpPr>
          <p:spPr>
            <a:xfrm>
              <a:off x="698875" y="2722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43"/>
                  </a:moveTo>
                  <a:cubicBezTo>
                    <a:pt x="156" y="167"/>
                    <a:pt x="430" y="83"/>
                    <a:pt x="322" y="36"/>
                  </a:cubicBezTo>
                  <a:cubicBezTo>
                    <a:pt x="263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3" name="Google Shape;19903;p9"/>
            <p:cNvSpPr/>
            <p:nvPr/>
          </p:nvSpPr>
          <p:spPr>
            <a:xfrm>
              <a:off x="4345475" y="27192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4" name="Google Shape;19904;p9"/>
            <p:cNvSpPr/>
            <p:nvPr/>
          </p:nvSpPr>
          <p:spPr>
            <a:xfrm>
              <a:off x="1549000" y="2710275"/>
              <a:ext cx="27400" cy="15800"/>
            </a:xfrm>
            <a:custGeom>
              <a:avLst/>
              <a:gdLst/>
              <a:ahLst/>
              <a:cxnLst/>
              <a:rect l="l" t="t" r="r" b="b"/>
              <a:pathLst>
                <a:path w="1096" h="632" extrusionOk="0">
                  <a:moveTo>
                    <a:pt x="881" y="513"/>
                  </a:moveTo>
                  <a:cubicBezTo>
                    <a:pt x="1096" y="227"/>
                    <a:pt x="143" y="1"/>
                    <a:pt x="0" y="287"/>
                  </a:cubicBezTo>
                  <a:cubicBezTo>
                    <a:pt x="357" y="334"/>
                    <a:pt x="203" y="632"/>
                    <a:pt x="881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5" name="Google Shape;19905;p9"/>
            <p:cNvSpPr/>
            <p:nvPr/>
          </p:nvSpPr>
          <p:spPr>
            <a:xfrm>
              <a:off x="497975" y="27171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0" y="13"/>
                  </a:cubicBezTo>
                  <a:cubicBezTo>
                    <a:pt x="417" y="25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6" name="Google Shape;19906;p9"/>
            <p:cNvSpPr/>
            <p:nvPr/>
          </p:nvSpPr>
          <p:spPr>
            <a:xfrm>
              <a:off x="2266650" y="27171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74" y="25"/>
                    <a:pt x="12" y="13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7" name="Google Shape;19907;p9"/>
            <p:cNvSpPr/>
            <p:nvPr/>
          </p:nvSpPr>
          <p:spPr>
            <a:xfrm>
              <a:off x="1769550" y="2716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8" name="Google Shape;19908;p9"/>
            <p:cNvSpPr/>
            <p:nvPr/>
          </p:nvSpPr>
          <p:spPr>
            <a:xfrm>
              <a:off x="5780175" y="27052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46" y="24"/>
                  </a:cubicBezTo>
                  <a:cubicBezTo>
                    <a:pt x="262" y="0"/>
                    <a:pt x="0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9" name="Google Shape;19909;p9"/>
            <p:cNvSpPr/>
            <p:nvPr/>
          </p:nvSpPr>
          <p:spPr>
            <a:xfrm>
              <a:off x="4587175" y="2697475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0" y="120"/>
                  </a:moveTo>
                  <a:lnTo>
                    <a:pt x="0" y="334"/>
                  </a:lnTo>
                  <a:cubicBezTo>
                    <a:pt x="405" y="715"/>
                    <a:pt x="107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0" name="Google Shape;19910;p9"/>
            <p:cNvSpPr/>
            <p:nvPr/>
          </p:nvSpPr>
          <p:spPr>
            <a:xfrm>
              <a:off x="3758800" y="27052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1" name="Google Shape;19911;p9"/>
            <p:cNvSpPr/>
            <p:nvPr/>
          </p:nvSpPr>
          <p:spPr>
            <a:xfrm>
              <a:off x="2211575" y="2700450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465" y="334"/>
                  </a:moveTo>
                  <a:cubicBezTo>
                    <a:pt x="465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80"/>
                    <a:pt x="0" y="38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2" name="Google Shape;19912;p9"/>
            <p:cNvSpPr/>
            <p:nvPr/>
          </p:nvSpPr>
          <p:spPr>
            <a:xfrm>
              <a:off x="4383875" y="270255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3" name="Google Shape;19913;p9"/>
            <p:cNvSpPr/>
            <p:nvPr/>
          </p:nvSpPr>
          <p:spPr>
            <a:xfrm>
              <a:off x="2668775" y="2699575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55"/>
                  </a:moveTo>
                  <a:cubicBezTo>
                    <a:pt x="441" y="36"/>
                    <a:pt x="48" y="0"/>
                    <a:pt x="0" y="155"/>
                  </a:cubicBezTo>
                  <a:cubicBezTo>
                    <a:pt x="239" y="131"/>
                    <a:pt x="346" y="310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4" name="Google Shape;19914;p9"/>
            <p:cNvSpPr/>
            <p:nvPr/>
          </p:nvSpPr>
          <p:spPr>
            <a:xfrm>
              <a:off x="2603575" y="2700450"/>
              <a:ext cx="11050" cy="5400"/>
            </a:xfrm>
            <a:custGeom>
              <a:avLst/>
              <a:gdLst/>
              <a:ahLst/>
              <a:cxnLst/>
              <a:rect l="l" t="t" r="r" b="b"/>
              <a:pathLst>
                <a:path w="442" h="216" extrusionOk="0">
                  <a:moveTo>
                    <a:pt x="1" y="215"/>
                  </a:moveTo>
                  <a:lnTo>
                    <a:pt x="442" y="215"/>
                  </a:lnTo>
                  <a:lnTo>
                    <a:pt x="44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5" name="Google Shape;19915;p9"/>
            <p:cNvSpPr/>
            <p:nvPr/>
          </p:nvSpPr>
          <p:spPr>
            <a:xfrm>
              <a:off x="2233300" y="2697475"/>
              <a:ext cx="17000" cy="9250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679" y="334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1" y="251"/>
                    <a:pt x="203" y="370"/>
                    <a:pt x="67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6" name="Google Shape;19916;p9"/>
            <p:cNvSpPr/>
            <p:nvPr/>
          </p:nvSpPr>
          <p:spPr>
            <a:xfrm>
              <a:off x="1745150" y="2696900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0" y="143"/>
                  </a:cubicBezTo>
                  <a:cubicBezTo>
                    <a:pt x="0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7" name="Google Shape;19917;p9"/>
            <p:cNvSpPr/>
            <p:nvPr/>
          </p:nvSpPr>
          <p:spPr>
            <a:xfrm>
              <a:off x="7201475" y="26948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8" name="Google Shape;19918;p9"/>
            <p:cNvSpPr/>
            <p:nvPr/>
          </p:nvSpPr>
          <p:spPr>
            <a:xfrm>
              <a:off x="4671700" y="2690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9" name="Google Shape;19919;p9"/>
            <p:cNvSpPr/>
            <p:nvPr/>
          </p:nvSpPr>
          <p:spPr>
            <a:xfrm>
              <a:off x="2223475" y="26861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6"/>
                  </a:moveTo>
                  <a:cubicBezTo>
                    <a:pt x="429" y="227"/>
                    <a:pt x="608" y="215"/>
                    <a:pt x="656" y="120"/>
                  </a:cubicBezTo>
                  <a:cubicBezTo>
                    <a:pt x="429" y="120"/>
                    <a:pt x="406" y="36"/>
                    <a:pt x="227" y="0"/>
                  </a:cubicBezTo>
                  <a:cubicBezTo>
                    <a:pt x="227" y="120"/>
                    <a:pt x="48" y="131"/>
                    <a:pt x="1" y="227"/>
                  </a:cubicBezTo>
                  <a:cubicBezTo>
                    <a:pt x="215" y="227"/>
                    <a:pt x="251" y="33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0" name="Google Shape;19920;p9"/>
            <p:cNvSpPr/>
            <p:nvPr/>
          </p:nvSpPr>
          <p:spPr>
            <a:xfrm>
              <a:off x="1668650" y="2679625"/>
              <a:ext cx="23250" cy="17000"/>
            </a:xfrm>
            <a:custGeom>
              <a:avLst/>
              <a:gdLst/>
              <a:ahLst/>
              <a:cxnLst/>
              <a:rect l="l" t="t" r="r" b="b"/>
              <a:pathLst>
                <a:path w="930" h="680" extrusionOk="0">
                  <a:moveTo>
                    <a:pt x="882" y="608"/>
                  </a:moveTo>
                  <a:cubicBezTo>
                    <a:pt x="929" y="274"/>
                    <a:pt x="917" y="1"/>
                    <a:pt x="227" y="36"/>
                  </a:cubicBezTo>
                  <a:cubicBezTo>
                    <a:pt x="227" y="203"/>
                    <a:pt x="120" y="298"/>
                    <a:pt x="0" y="382"/>
                  </a:cubicBezTo>
                  <a:cubicBezTo>
                    <a:pt x="441" y="382"/>
                    <a:pt x="286" y="679"/>
                    <a:pt x="882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1" name="Google Shape;19921;p9"/>
            <p:cNvSpPr/>
            <p:nvPr/>
          </p:nvSpPr>
          <p:spPr>
            <a:xfrm>
              <a:off x="7198800" y="2688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2" name="Google Shape;19922;p9"/>
            <p:cNvSpPr/>
            <p:nvPr/>
          </p:nvSpPr>
          <p:spPr>
            <a:xfrm>
              <a:off x="7030325" y="26885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108" y="132"/>
                  </a:moveTo>
                  <a:cubicBezTo>
                    <a:pt x="167" y="156"/>
                    <a:pt x="429" y="72"/>
                    <a:pt x="322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3" name="Google Shape;19923;p9"/>
            <p:cNvSpPr/>
            <p:nvPr/>
          </p:nvSpPr>
          <p:spPr>
            <a:xfrm>
              <a:off x="4484175" y="2685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1" y="132"/>
                  </a:moveTo>
                  <a:cubicBezTo>
                    <a:pt x="1" y="191"/>
                    <a:pt x="179" y="263"/>
                    <a:pt x="227" y="132"/>
                  </a:cubicBezTo>
                  <a:cubicBezTo>
                    <a:pt x="203" y="72"/>
                    <a:pt x="36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4" name="Google Shape;19924;p9"/>
            <p:cNvSpPr/>
            <p:nvPr/>
          </p:nvSpPr>
          <p:spPr>
            <a:xfrm>
              <a:off x="2772350" y="2676050"/>
              <a:ext cx="16400" cy="14325"/>
            </a:xfrm>
            <a:custGeom>
              <a:avLst/>
              <a:gdLst/>
              <a:ahLst/>
              <a:cxnLst/>
              <a:rect l="l" t="t" r="r" b="b"/>
              <a:pathLst>
                <a:path w="656" h="573" extrusionOk="0">
                  <a:moveTo>
                    <a:pt x="429" y="525"/>
                  </a:moveTo>
                  <a:cubicBezTo>
                    <a:pt x="441" y="453"/>
                    <a:pt x="465" y="394"/>
                    <a:pt x="656" y="405"/>
                  </a:cubicBezTo>
                  <a:lnTo>
                    <a:pt x="656" y="179"/>
                  </a:lnTo>
                  <a:cubicBezTo>
                    <a:pt x="108" y="1"/>
                    <a:pt x="1" y="572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5" name="Google Shape;19925;p9"/>
            <p:cNvSpPr/>
            <p:nvPr/>
          </p:nvSpPr>
          <p:spPr>
            <a:xfrm>
              <a:off x="6603800" y="2683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17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6" name="Google Shape;19926;p9"/>
            <p:cNvSpPr/>
            <p:nvPr/>
          </p:nvSpPr>
          <p:spPr>
            <a:xfrm>
              <a:off x="4576450" y="26772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7" name="Google Shape;19927;p9"/>
            <p:cNvSpPr/>
            <p:nvPr/>
          </p:nvSpPr>
          <p:spPr>
            <a:xfrm>
              <a:off x="1389150" y="2675150"/>
              <a:ext cx="18775" cy="10450"/>
            </a:xfrm>
            <a:custGeom>
              <a:avLst/>
              <a:gdLst/>
              <a:ahLst/>
              <a:cxnLst/>
              <a:rect l="l" t="t" r="r" b="b"/>
              <a:pathLst>
                <a:path w="751" h="418" extrusionOk="0">
                  <a:moveTo>
                    <a:pt x="751" y="120"/>
                  </a:moveTo>
                  <a:cubicBezTo>
                    <a:pt x="453" y="120"/>
                    <a:pt x="274" y="60"/>
                    <a:pt x="96" y="1"/>
                  </a:cubicBezTo>
                  <a:cubicBezTo>
                    <a:pt x="0" y="334"/>
                    <a:pt x="691" y="418"/>
                    <a:pt x="75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8" name="Google Shape;19928;p9"/>
            <p:cNvSpPr/>
            <p:nvPr/>
          </p:nvSpPr>
          <p:spPr>
            <a:xfrm>
              <a:off x="3562925" y="26772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9" name="Google Shape;19929;p9"/>
            <p:cNvSpPr/>
            <p:nvPr/>
          </p:nvSpPr>
          <p:spPr>
            <a:xfrm>
              <a:off x="1444525" y="2659100"/>
              <a:ext cx="39600" cy="19050"/>
            </a:xfrm>
            <a:custGeom>
              <a:avLst/>
              <a:gdLst/>
              <a:ahLst/>
              <a:cxnLst/>
              <a:rect l="l" t="t" r="r" b="b"/>
              <a:pathLst>
                <a:path w="1584" h="762" extrusionOk="0">
                  <a:moveTo>
                    <a:pt x="71" y="643"/>
                  </a:moveTo>
                  <a:cubicBezTo>
                    <a:pt x="679" y="762"/>
                    <a:pt x="976" y="762"/>
                    <a:pt x="1584" y="643"/>
                  </a:cubicBezTo>
                  <a:cubicBezTo>
                    <a:pt x="1405" y="310"/>
                    <a:pt x="1250" y="0"/>
                    <a:pt x="274" y="71"/>
                  </a:cubicBezTo>
                  <a:cubicBezTo>
                    <a:pt x="95" y="202"/>
                    <a:pt x="0" y="369"/>
                    <a:pt x="71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0" name="Google Shape;19930;p9"/>
            <p:cNvSpPr/>
            <p:nvPr/>
          </p:nvSpPr>
          <p:spPr>
            <a:xfrm>
              <a:off x="1837425" y="266622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1" name="Google Shape;19931;p9"/>
            <p:cNvSpPr/>
            <p:nvPr/>
          </p:nvSpPr>
          <p:spPr>
            <a:xfrm>
              <a:off x="4082050" y="26665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67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2" name="Google Shape;19932;p9"/>
            <p:cNvSpPr/>
            <p:nvPr/>
          </p:nvSpPr>
          <p:spPr>
            <a:xfrm>
              <a:off x="1913325" y="2663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03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3" name="Google Shape;19933;p9"/>
            <p:cNvSpPr/>
            <p:nvPr/>
          </p:nvSpPr>
          <p:spPr>
            <a:xfrm>
              <a:off x="1590375" y="26656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56"/>
                  </a:moveTo>
                  <a:cubicBezTo>
                    <a:pt x="155" y="180"/>
                    <a:pt x="429" y="96"/>
                    <a:pt x="322" y="37"/>
                  </a:cubicBezTo>
                  <a:cubicBezTo>
                    <a:pt x="250" y="1"/>
                    <a:pt x="0" y="96"/>
                    <a:pt x="95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4" name="Google Shape;19934;p9"/>
            <p:cNvSpPr/>
            <p:nvPr/>
          </p:nvSpPr>
          <p:spPr>
            <a:xfrm>
              <a:off x="4211825" y="26582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03"/>
                    <a:pt x="239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5" name="Google Shape;19935;p9"/>
            <p:cNvSpPr/>
            <p:nvPr/>
          </p:nvSpPr>
          <p:spPr>
            <a:xfrm>
              <a:off x="3381075" y="2660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0"/>
                  </a:cubicBezTo>
                  <a:cubicBezTo>
                    <a:pt x="250" y="36"/>
                    <a:pt x="0" y="0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6" name="Google Shape;19936;p9"/>
            <p:cNvSpPr/>
            <p:nvPr/>
          </p:nvSpPr>
          <p:spPr>
            <a:xfrm>
              <a:off x="1992200" y="26602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7" name="Google Shape;19937;p9"/>
            <p:cNvSpPr/>
            <p:nvPr/>
          </p:nvSpPr>
          <p:spPr>
            <a:xfrm>
              <a:off x="6978825" y="26582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6"/>
                    <a:pt x="418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8" name="Google Shape;19938;p9"/>
            <p:cNvSpPr/>
            <p:nvPr/>
          </p:nvSpPr>
          <p:spPr>
            <a:xfrm>
              <a:off x="4614550" y="2648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215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9" name="Google Shape;19939;p9"/>
            <p:cNvSpPr/>
            <p:nvPr/>
          </p:nvSpPr>
          <p:spPr>
            <a:xfrm>
              <a:off x="1880875" y="2649850"/>
              <a:ext cx="10750" cy="2425"/>
            </a:xfrm>
            <a:custGeom>
              <a:avLst/>
              <a:gdLst/>
              <a:ahLst/>
              <a:cxnLst/>
              <a:rect l="l" t="t" r="r" b="b"/>
              <a:pathLst>
                <a:path w="430" h="97" extrusionOk="0">
                  <a:moveTo>
                    <a:pt x="429" y="1"/>
                  </a:moveTo>
                  <a:cubicBezTo>
                    <a:pt x="263" y="25"/>
                    <a:pt x="1" y="1"/>
                    <a:pt x="1" y="96"/>
                  </a:cubicBezTo>
                  <a:cubicBezTo>
                    <a:pt x="167" y="84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0" name="Google Shape;19940;p9"/>
            <p:cNvSpPr/>
            <p:nvPr/>
          </p:nvSpPr>
          <p:spPr>
            <a:xfrm>
              <a:off x="1424275" y="2646300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7" y="143"/>
                  </a:moveTo>
                  <a:cubicBezTo>
                    <a:pt x="227" y="83"/>
                    <a:pt x="48" y="0"/>
                    <a:pt x="0" y="143"/>
                  </a:cubicBezTo>
                  <a:cubicBezTo>
                    <a:pt x="0" y="202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1" name="Google Shape;19941;p9"/>
            <p:cNvSpPr/>
            <p:nvPr/>
          </p:nvSpPr>
          <p:spPr>
            <a:xfrm>
              <a:off x="3682300" y="26460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2" name="Google Shape;19942;p9"/>
            <p:cNvSpPr/>
            <p:nvPr/>
          </p:nvSpPr>
          <p:spPr>
            <a:xfrm>
              <a:off x="2207100" y="263705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4" y="168"/>
                  </a:moveTo>
                  <a:cubicBezTo>
                    <a:pt x="1" y="1"/>
                    <a:pt x="1" y="668"/>
                    <a:pt x="644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3" name="Google Shape;19943;p9"/>
            <p:cNvSpPr/>
            <p:nvPr/>
          </p:nvSpPr>
          <p:spPr>
            <a:xfrm>
              <a:off x="5454250" y="2643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4" name="Google Shape;19944;p9"/>
            <p:cNvSpPr/>
            <p:nvPr/>
          </p:nvSpPr>
          <p:spPr>
            <a:xfrm>
              <a:off x="5177125" y="2643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96" y="144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5" name="Google Shape;19945;p9"/>
            <p:cNvSpPr/>
            <p:nvPr/>
          </p:nvSpPr>
          <p:spPr>
            <a:xfrm>
              <a:off x="2035650" y="2635575"/>
              <a:ext cx="20575" cy="8650"/>
            </a:xfrm>
            <a:custGeom>
              <a:avLst/>
              <a:gdLst/>
              <a:ahLst/>
              <a:cxnLst/>
              <a:rect l="l" t="t" r="r" b="b"/>
              <a:pathLst>
                <a:path w="823" h="346" extrusionOk="0">
                  <a:moveTo>
                    <a:pt x="120" y="346"/>
                  </a:moveTo>
                  <a:lnTo>
                    <a:pt x="775" y="346"/>
                  </a:lnTo>
                  <a:cubicBezTo>
                    <a:pt x="739" y="215"/>
                    <a:pt x="822" y="12"/>
                    <a:pt x="549" y="0"/>
                  </a:cubicBezTo>
                  <a:cubicBezTo>
                    <a:pt x="537" y="179"/>
                    <a:pt x="1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6" name="Google Shape;19946;p9"/>
            <p:cNvSpPr/>
            <p:nvPr/>
          </p:nvSpPr>
          <p:spPr>
            <a:xfrm>
              <a:off x="2350575" y="2637950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4"/>
                  </a:moveTo>
                  <a:cubicBezTo>
                    <a:pt x="275" y="1"/>
                    <a:pt x="1" y="84"/>
                    <a:pt x="132" y="144"/>
                  </a:cubicBezTo>
                  <a:cubicBezTo>
                    <a:pt x="191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7" name="Google Shape;19947;p9"/>
            <p:cNvSpPr/>
            <p:nvPr/>
          </p:nvSpPr>
          <p:spPr>
            <a:xfrm>
              <a:off x="3650750" y="2626650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941" y="476"/>
                  </a:moveTo>
                  <a:lnTo>
                    <a:pt x="941" y="36"/>
                  </a:lnTo>
                  <a:cubicBezTo>
                    <a:pt x="524" y="0"/>
                    <a:pt x="465" y="155"/>
                    <a:pt x="72" y="155"/>
                  </a:cubicBezTo>
                  <a:cubicBezTo>
                    <a:pt x="0" y="429"/>
                    <a:pt x="369" y="512"/>
                    <a:pt x="941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8" name="Google Shape;19948;p9"/>
            <p:cNvSpPr/>
            <p:nvPr/>
          </p:nvSpPr>
          <p:spPr>
            <a:xfrm>
              <a:off x="1359075" y="2629025"/>
              <a:ext cx="21775" cy="11325"/>
            </a:xfrm>
            <a:custGeom>
              <a:avLst/>
              <a:gdLst/>
              <a:ahLst/>
              <a:cxnLst/>
              <a:rect l="l" t="t" r="r" b="b"/>
              <a:pathLst>
                <a:path w="871" h="453" extrusionOk="0">
                  <a:moveTo>
                    <a:pt x="870" y="381"/>
                  </a:moveTo>
                  <a:lnTo>
                    <a:pt x="870" y="36"/>
                  </a:lnTo>
                  <a:cubicBezTo>
                    <a:pt x="537" y="60"/>
                    <a:pt x="60" y="0"/>
                    <a:pt x="1" y="155"/>
                  </a:cubicBezTo>
                  <a:cubicBezTo>
                    <a:pt x="441" y="155"/>
                    <a:pt x="275" y="453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9" name="Google Shape;19949;p9"/>
            <p:cNvSpPr/>
            <p:nvPr/>
          </p:nvSpPr>
          <p:spPr>
            <a:xfrm>
              <a:off x="1707050" y="2618000"/>
              <a:ext cx="32775" cy="17600"/>
            </a:xfrm>
            <a:custGeom>
              <a:avLst/>
              <a:gdLst/>
              <a:ahLst/>
              <a:cxnLst/>
              <a:rect l="l" t="t" r="r" b="b"/>
              <a:pathLst>
                <a:path w="1311" h="704" extrusionOk="0">
                  <a:moveTo>
                    <a:pt x="0" y="263"/>
                  </a:moveTo>
                  <a:cubicBezTo>
                    <a:pt x="238" y="513"/>
                    <a:pt x="596" y="703"/>
                    <a:pt x="1310" y="703"/>
                  </a:cubicBezTo>
                  <a:lnTo>
                    <a:pt x="1310" y="144"/>
                  </a:lnTo>
                  <a:cubicBezTo>
                    <a:pt x="929" y="215"/>
                    <a:pt x="12" y="1"/>
                    <a:pt x="0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0" name="Google Shape;19950;p9"/>
            <p:cNvSpPr/>
            <p:nvPr/>
          </p:nvSpPr>
          <p:spPr>
            <a:xfrm>
              <a:off x="919150" y="2618900"/>
              <a:ext cx="36050" cy="17000"/>
            </a:xfrm>
            <a:custGeom>
              <a:avLst/>
              <a:gdLst/>
              <a:ahLst/>
              <a:cxnLst/>
              <a:rect l="l" t="t" r="r" b="b"/>
              <a:pathLst>
                <a:path w="1442" h="680" extrusionOk="0">
                  <a:moveTo>
                    <a:pt x="1084" y="1"/>
                  </a:moveTo>
                  <a:cubicBezTo>
                    <a:pt x="393" y="13"/>
                    <a:pt x="36" y="203"/>
                    <a:pt x="1" y="560"/>
                  </a:cubicBezTo>
                  <a:cubicBezTo>
                    <a:pt x="417" y="536"/>
                    <a:pt x="477" y="679"/>
                    <a:pt x="870" y="679"/>
                  </a:cubicBezTo>
                  <a:cubicBezTo>
                    <a:pt x="1013" y="429"/>
                    <a:pt x="1441" y="167"/>
                    <a:pt x="108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1" name="Google Shape;19951;p9"/>
            <p:cNvSpPr/>
            <p:nvPr/>
          </p:nvSpPr>
          <p:spPr>
            <a:xfrm>
              <a:off x="4674375" y="2624550"/>
              <a:ext cx="11925" cy="9250"/>
            </a:xfrm>
            <a:custGeom>
              <a:avLst/>
              <a:gdLst/>
              <a:ahLst/>
              <a:cxnLst/>
              <a:rect l="l" t="t" r="r" b="b"/>
              <a:pathLst>
                <a:path w="477" h="370" extrusionOk="0">
                  <a:moveTo>
                    <a:pt x="429" y="334"/>
                  </a:moveTo>
                  <a:cubicBezTo>
                    <a:pt x="406" y="203"/>
                    <a:pt x="477" y="25"/>
                    <a:pt x="227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60" y="370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2" name="Google Shape;19952;p9"/>
            <p:cNvSpPr/>
            <p:nvPr/>
          </p:nvSpPr>
          <p:spPr>
            <a:xfrm>
              <a:off x="2199075" y="2629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3" name="Google Shape;19953;p9"/>
            <p:cNvSpPr/>
            <p:nvPr/>
          </p:nvSpPr>
          <p:spPr>
            <a:xfrm>
              <a:off x="3494775" y="262367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214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4" name="Google Shape;19954;p9"/>
            <p:cNvSpPr/>
            <p:nvPr/>
          </p:nvSpPr>
          <p:spPr>
            <a:xfrm>
              <a:off x="2030300" y="26236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67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5" name="Google Shape;19955;p9"/>
            <p:cNvSpPr/>
            <p:nvPr/>
          </p:nvSpPr>
          <p:spPr>
            <a:xfrm>
              <a:off x="3168825" y="26215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6" name="Google Shape;19956;p9"/>
            <p:cNvSpPr/>
            <p:nvPr/>
          </p:nvSpPr>
          <p:spPr>
            <a:xfrm>
              <a:off x="3796600" y="26180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107" y="144"/>
                  </a:moveTo>
                  <a:cubicBezTo>
                    <a:pt x="167" y="168"/>
                    <a:pt x="429" y="84"/>
                    <a:pt x="334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7" name="Google Shape;19957;p9"/>
            <p:cNvSpPr/>
            <p:nvPr/>
          </p:nvSpPr>
          <p:spPr>
            <a:xfrm>
              <a:off x="2937850" y="26180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7" y="168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8" name="Google Shape;19958;p9"/>
            <p:cNvSpPr/>
            <p:nvPr/>
          </p:nvSpPr>
          <p:spPr>
            <a:xfrm>
              <a:off x="5834350" y="261265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9" name="Google Shape;19959;p9"/>
            <p:cNvSpPr/>
            <p:nvPr/>
          </p:nvSpPr>
          <p:spPr>
            <a:xfrm>
              <a:off x="2182400" y="26126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74" y="1"/>
                    <a:pt x="1" y="84"/>
                    <a:pt x="108" y="144"/>
                  </a:cubicBezTo>
                  <a:cubicBezTo>
                    <a:pt x="167" y="155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0" name="Google Shape;19960;p9"/>
            <p:cNvSpPr/>
            <p:nvPr/>
          </p:nvSpPr>
          <p:spPr>
            <a:xfrm>
              <a:off x="4695825" y="26076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1" name="Google Shape;19961;p9"/>
            <p:cNvSpPr/>
            <p:nvPr/>
          </p:nvSpPr>
          <p:spPr>
            <a:xfrm>
              <a:off x="3785575" y="2596275"/>
              <a:ext cx="20875" cy="12525"/>
            </a:xfrm>
            <a:custGeom>
              <a:avLst/>
              <a:gdLst/>
              <a:ahLst/>
              <a:cxnLst/>
              <a:rect l="l" t="t" r="r" b="b"/>
              <a:pathLst>
                <a:path w="835" h="501" extrusionOk="0">
                  <a:moveTo>
                    <a:pt x="334" y="1"/>
                  </a:moveTo>
                  <a:cubicBezTo>
                    <a:pt x="1" y="156"/>
                    <a:pt x="96" y="501"/>
                    <a:pt x="775" y="441"/>
                  </a:cubicBezTo>
                  <a:cubicBezTo>
                    <a:pt x="834" y="191"/>
                    <a:pt x="715" y="25"/>
                    <a:pt x="33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2" name="Google Shape;19962;p9"/>
            <p:cNvSpPr/>
            <p:nvPr/>
          </p:nvSpPr>
          <p:spPr>
            <a:xfrm>
              <a:off x="2888750" y="26040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1"/>
                  </a:moveTo>
                  <a:cubicBezTo>
                    <a:pt x="179" y="167"/>
                    <a:pt x="453" y="72"/>
                    <a:pt x="345" y="12"/>
                  </a:cubicBezTo>
                  <a:cubicBezTo>
                    <a:pt x="286" y="0"/>
                    <a:pt x="0" y="84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3" name="Google Shape;19963;p9"/>
            <p:cNvSpPr/>
            <p:nvPr/>
          </p:nvSpPr>
          <p:spPr>
            <a:xfrm>
              <a:off x="6435625" y="2585875"/>
              <a:ext cx="28000" cy="19350"/>
            </a:xfrm>
            <a:custGeom>
              <a:avLst/>
              <a:gdLst/>
              <a:ahLst/>
              <a:cxnLst/>
              <a:rect l="l" t="t" r="r" b="b"/>
              <a:pathLst>
                <a:path w="1120" h="774" extrusionOk="0">
                  <a:moveTo>
                    <a:pt x="631" y="750"/>
                  </a:moveTo>
                  <a:cubicBezTo>
                    <a:pt x="572" y="429"/>
                    <a:pt x="1119" y="417"/>
                    <a:pt x="1060" y="83"/>
                  </a:cubicBezTo>
                  <a:cubicBezTo>
                    <a:pt x="0" y="0"/>
                    <a:pt x="95" y="774"/>
                    <a:pt x="631" y="7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4" name="Google Shape;19964;p9"/>
            <p:cNvSpPr/>
            <p:nvPr/>
          </p:nvSpPr>
          <p:spPr>
            <a:xfrm>
              <a:off x="2356225" y="26010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5" name="Google Shape;19965;p9"/>
            <p:cNvSpPr/>
            <p:nvPr/>
          </p:nvSpPr>
          <p:spPr>
            <a:xfrm>
              <a:off x="1720450" y="26010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6" name="Google Shape;19966;p9"/>
            <p:cNvSpPr/>
            <p:nvPr/>
          </p:nvSpPr>
          <p:spPr>
            <a:xfrm>
              <a:off x="4127300" y="2584675"/>
              <a:ext cx="26800" cy="18175"/>
            </a:xfrm>
            <a:custGeom>
              <a:avLst/>
              <a:gdLst/>
              <a:ahLst/>
              <a:cxnLst/>
              <a:rect l="l" t="t" r="r" b="b"/>
              <a:pathLst>
                <a:path w="1072" h="727" extrusionOk="0">
                  <a:moveTo>
                    <a:pt x="786" y="679"/>
                  </a:moveTo>
                  <a:cubicBezTo>
                    <a:pt x="976" y="548"/>
                    <a:pt x="1072" y="381"/>
                    <a:pt x="1012" y="120"/>
                  </a:cubicBezTo>
                  <a:cubicBezTo>
                    <a:pt x="714" y="120"/>
                    <a:pt x="536" y="60"/>
                    <a:pt x="357" y="0"/>
                  </a:cubicBezTo>
                  <a:cubicBezTo>
                    <a:pt x="0" y="191"/>
                    <a:pt x="95" y="727"/>
                    <a:pt x="78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7" name="Google Shape;19967;p9"/>
            <p:cNvSpPr/>
            <p:nvPr/>
          </p:nvSpPr>
          <p:spPr>
            <a:xfrm>
              <a:off x="2386900" y="2589425"/>
              <a:ext cx="15500" cy="16400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19" y="489"/>
                  </a:moveTo>
                  <a:lnTo>
                    <a:pt x="619" y="156"/>
                  </a:lnTo>
                  <a:cubicBezTo>
                    <a:pt x="0" y="1"/>
                    <a:pt x="0" y="656"/>
                    <a:pt x="619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8" name="Google Shape;19968;p9"/>
            <p:cNvSpPr/>
            <p:nvPr/>
          </p:nvSpPr>
          <p:spPr>
            <a:xfrm>
              <a:off x="5389050" y="25954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63" y="0"/>
                    <a:pt x="1" y="95"/>
                    <a:pt x="120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9" name="Google Shape;19969;p9"/>
            <p:cNvSpPr/>
            <p:nvPr/>
          </p:nvSpPr>
          <p:spPr>
            <a:xfrm>
              <a:off x="2320225" y="2590625"/>
              <a:ext cx="17275" cy="8950"/>
            </a:xfrm>
            <a:custGeom>
              <a:avLst/>
              <a:gdLst/>
              <a:ahLst/>
              <a:cxnLst/>
              <a:rect l="l" t="t" r="r" b="b"/>
              <a:pathLst>
                <a:path w="691" h="358" extrusionOk="0">
                  <a:moveTo>
                    <a:pt x="691" y="346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51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0" name="Google Shape;19970;p9"/>
            <p:cNvSpPr/>
            <p:nvPr/>
          </p:nvSpPr>
          <p:spPr>
            <a:xfrm>
              <a:off x="1690075" y="258765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1" y="120"/>
                    <a:pt x="203" y="24"/>
                    <a:pt x="25" y="1"/>
                  </a:cubicBezTo>
                  <a:cubicBezTo>
                    <a:pt x="36" y="179"/>
                    <a:pt x="1" y="405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1" name="Google Shape;19971;p9"/>
            <p:cNvSpPr/>
            <p:nvPr/>
          </p:nvSpPr>
          <p:spPr>
            <a:xfrm>
              <a:off x="1505825" y="2593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63" y="25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2" name="Google Shape;19972;p9"/>
            <p:cNvSpPr/>
            <p:nvPr/>
          </p:nvSpPr>
          <p:spPr>
            <a:xfrm>
              <a:off x="6858875" y="258735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3" name="Google Shape;19973;p9"/>
            <p:cNvSpPr/>
            <p:nvPr/>
          </p:nvSpPr>
          <p:spPr>
            <a:xfrm>
              <a:off x="6122775" y="25897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79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4" name="Google Shape;19974;p9"/>
            <p:cNvSpPr/>
            <p:nvPr/>
          </p:nvSpPr>
          <p:spPr>
            <a:xfrm>
              <a:off x="2049350" y="2587650"/>
              <a:ext cx="16400" cy="5975"/>
            </a:xfrm>
            <a:custGeom>
              <a:avLst/>
              <a:gdLst/>
              <a:ahLst/>
              <a:cxnLst/>
              <a:rect l="l" t="t" r="r" b="b"/>
              <a:pathLst>
                <a:path w="656" h="239" extrusionOk="0">
                  <a:moveTo>
                    <a:pt x="1" y="239"/>
                  </a:moveTo>
                  <a:cubicBezTo>
                    <a:pt x="370" y="239"/>
                    <a:pt x="572" y="143"/>
                    <a:pt x="655" y="12"/>
                  </a:cubicBezTo>
                  <a:cubicBezTo>
                    <a:pt x="286" y="1"/>
                    <a:pt x="96" y="8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5" name="Google Shape;19975;p9"/>
            <p:cNvSpPr/>
            <p:nvPr/>
          </p:nvSpPr>
          <p:spPr>
            <a:xfrm>
              <a:off x="2337475" y="2582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19"/>
                  </a:moveTo>
                  <a:cubicBezTo>
                    <a:pt x="429" y="119"/>
                    <a:pt x="394" y="36"/>
                    <a:pt x="215" y="0"/>
                  </a:cubicBezTo>
                  <a:cubicBezTo>
                    <a:pt x="215" y="119"/>
                    <a:pt x="37" y="131"/>
                    <a:pt x="1" y="227"/>
                  </a:cubicBezTo>
                  <a:cubicBezTo>
                    <a:pt x="215" y="227"/>
                    <a:pt x="251" y="310"/>
                    <a:pt x="429" y="346"/>
                  </a:cubicBezTo>
                  <a:cubicBezTo>
                    <a:pt x="429" y="238"/>
                    <a:pt x="608" y="215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6" name="Google Shape;19976;p9"/>
            <p:cNvSpPr/>
            <p:nvPr/>
          </p:nvSpPr>
          <p:spPr>
            <a:xfrm>
              <a:off x="5082175" y="2574550"/>
              <a:ext cx="21150" cy="15800"/>
            </a:xfrm>
            <a:custGeom>
              <a:avLst/>
              <a:gdLst/>
              <a:ahLst/>
              <a:cxnLst/>
              <a:rect l="l" t="t" r="r" b="b"/>
              <a:pathLst>
                <a:path w="846" h="632" extrusionOk="0">
                  <a:moveTo>
                    <a:pt x="0" y="96"/>
                  </a:moveTo>
                  <a:lnTo>
                    <a:pt x="0" y="536"/>
                  </a:lnTo>
                  <a:cubicBezTo>
                    <a:pt x="846" y="632"/>
                    <a:pt x="846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7" name="Google Shape;19977;p9"/>
            <p:cNvSpPr/>
            <p:nvPr/>
          </p:nvSpPr>
          <p:spPr>
            <a:xfrm>
              <a:off x="4585375" y="2570975"/>
              <a:ext cx="27725" cy="16700"/>
            </a:xfrm>
            <a:custGeom>
              <a:avLst/>
              <a:gdLst/>
              <a:ahLst/>
              <a:cxnLst/>
              <a:rect l="l" t="t" r="r" b="b"/>
              <a:pathLst>
                <a:path w="1109" h="668" extrusionOk="0">
                  <a:moveTo>
                    <a:pt x="953" y="1"/>
                  </a:moveTo>
                  <a:lnTo>
                    <a:pt x="96" y="1"/>
                  </a:lnTo>
                  <a:cubicBezTo>
                    <a:pt x="1" y="382"/>
                    <a:pt x="465" y="477"/>
                    <a:pt x="751" y="668"/>
                  </a:cubicBezTo>
                  <a:cubicBezTo>
                    <a:pt x="727" y="417"/>
                    <a:pt x="1108" y="334"/>
                    <a:pt x="95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8" name="Google Shape;19978;p9"/>
            <p:cNvSpPr/>
            <p:nvPr/>
          </p:nvSpPr>
          <p:spPr>
            <a:xfrm>
              <a:off x="2535725" y="25787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9" name="Google Shape;19979;p9"/>
            <p:cNvSpPr/>
            <p:nvPr/>
          </p:nvSpPr>
          <p:spPr>
            <a:xfrm>
              <a:off x="6234100" y="25709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0" name="Google Shape;19980;p9"/>
            <p:cNvSpPr/>
            <p:nvPr/>
          </p:nvSpPr>
          <p:spPr>
            <a:xfrm>
              <a:off x="6771975" y="2570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03"/>
                    <a:pt x="179" y="263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1" name="Google Shape;19981;p9"/>
            <p:cNvSpPr/>
            <p:nvPr/>
          </p:nvSpPr>
          <p:spPr>
            <a:xfrm>
              <a:off x="4253200" y="2567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44"/>
                  </a:moveTo>
                  <a:cubicBezTo>
                    <a:pt x="167" y="168"/>
                    <a:pt x="429" y="84"/>
                    <a:pt x="322" y="25"/>
                  </a:cubicBezTo>
                  <a:cubicBezTo>
                    <a:pt x="262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2" name="Google Shape;19982;p9"/>
            <p:cNvSpPr/>
            <p:nvPr/>
          </p:nvSpPr>
          <p:spPr>
            <a:xfrm>
              <a:off x="1297475" y="2544500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26"/>
                  </a:moveTo>
                  <a:cubicBezTo>
                    <a:pt x="655" y="857"/>
                    <a:pt x="369" y="1143"/>
                    <a:pt x="941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0" y="607"/>
                    <a:pt x="381" y="607"/>
                    <a:pt x="500" y="7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3" name="Google Shape;19983;p9"/>
            <p:cNvSpPr/>
            <p:nvPr/>
          </p:nvSpPr>
          <p:spPr>
            <a:xfrm>
              <a:off x="5771850" y="25626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4" name="Google Shape;19984;p9"/>
            <p:cNvSpPr/>
            <p:nvPr/>
          </p:nvSpPr>
          <p:spPr>
            <a:xfrm>
              <a:off x="2546150" y="2559675"/>
              <a:ext cx="23525" cy="10150"/>
            </a:xfrm>
            <a:custGeom>
              <a:avLst/>
              <a:gdLst/>
              <a:ahLst/>
              <a:cxnLst/>
              <a:rect l="l" t="t" r="r" b="b"/>
              <a:pathLst>
                <a:path w="941" h="406" extrusionOk="0">
                  <a:moveTo>
                    <a:pt x="786" y="346"/>
                  </a:moveTo>
                  <a:cubicBezTo>
                    <a:pt x="941" y="48"/>
                    <a:pt x="345" y="119"/>
                    <a:pt x="131" y="0"/>
                  </a:cubicBezTo>
                  <a:cubicBezTo>
                    <a:pt x="0" y="298"/>
                    <a:pt x="202" y="405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5" name="Google Shape;19985;p9"/>
            <p:cNvSpPr/>
            <p:nvPr/>
          </p:nvSpPr>
          <p:spPr>
            <a:xfrm>
              <a:off x="1513875" y="2564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6"/>
                  </a:moveTo>
                  <a:cubicBezTo>
                    <a:pt x="167" y="179"/>
                    <a:pt x="441" y="96"/>
                    <a:pt x="334" y="37"/>
                  </a:cubicBezTo>
                  <a:cubicBezTo>
                    <a:pt x="274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6" name="Google Shape;19986;p9"/>
            <p:cNvSpPr/>
            <p:nvPr/>
          </p:nvSpPr>
          <p:spPr>
            <a:xfrm>
              <a:off x="2467850" y="255937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7" name="Google Shape;19987;p9"/>
            <p:cNvSpPr/>
            <p:nvPr/>
          </p:nvSpPr>
          <p:spPr>
            <a:xfrm>
              <a:off x="1035825" y="25620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7" y="155"/>
                    <a:pt x="429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8" name="Google Shape;19988;p9"/>
            <p:cNvSpPr/>
            <p:nvPr/>
          </p:nvSpPr>
          <p:spPr>
            <a:xfrm>
              <a:off x="763775" y="25614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1"/>
                    <a:pt x="0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9" name="Google Shape;19989;p9"/>
            <p:cNvSpPr/>
            <p:nvPr/>
          </p:nvSpPr>
          <p:spPr>
            <a:xfrm>
              <a:off x="631025" y="255342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69" y="24"/>
                  </a:moveTo>
                  <a:cubicBezTo>
                    <a:pt x="369" y="0"/>
                    <a:pt x="48" y="60"/>
                    <a:pt x="0" y="250"/>
                  </a:cubicBezTo>
                  <a:cubicBezTo>
                    <a:pt x="310" y="286"/>
                    <a:pt x="369" y="429"/>
                    <a:pt x="655" y="477"/>
                  </a:cubicBezTo>
                  <a:cubicBezTo>
                    <a:pt x="596" y="262"/>
                    <a:pt x="893" y="227"/>
                    <a:pt x="869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0" name="Google Shape;19990;p9"/>
            <p:cNvSpPr/>
            <p:nvPr/>
          </p:nvSpPr>
          <p:spPr>
            <a:xfrm>
              <a:off x="1891600" y="2552225"/>
              <a:ext cx="30675" cy="12825"/>
            </a:xfrm>
            <a:custGeom>
              <a:avLst/>
              <a:gdLst/>
              <a:ahLst/>
              <a:cxnLst/>
              <a:rect l="l" t="t" r="r" b="b"/>
              <a:pathLst>
                <a:path w="1227" h="513" extrusionOk="0">
                  <a:moveTo>
                    <a:pt x="1084" y="417"/>
                  </a:moveTo>
                  <a:cubicBezTo>
                    <a:pt x="1227" y="155"/>
                    <a:pt x="48" y="1"/>
                    <a:pt x="0" y="191"/>
                  </a:cubicBezTo>
                  <a:cubicBezTo>
                    <a:pt x="417" y="227"/>
                    <a:pt x="405" y="513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1" name="Google Shape;19991;p9"/>
            <p:cNvSpPr/>
            <p:nvPr/>
          </p:nvSpPr>
          <p:spPr>
            <a:xfrm>
              <a:off x="7082125" y="25567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55" y="96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2" name="Google Shape;19992;p9"/>
            <p:cNvSpPr/>
            <p:nvPr/>
          </p:nvSpPr>
          <p:spPr>
            <a:xfrm>
              <a:off x="412550" y="2554025"/>
              <a:ext cx="17275" cy="6850"/>
            </a:xfrm>
            <a:custGeom>
              <a:avLst/>
              <a:gdLst/>
              <a:ahLst/>
              <a:cxnLst/>
              <a:rect l="l" t="t" r="r" b="b"/>
              <a:pathLst>
                <a:path w="691" h="274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214"/>
                    <a:pt x="238" y="274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3" name="Google Shape;19993;p9"/>
            <p:cNvSpPr/>
            <p:nvPr/>
          </p:nvSpPr>
          <p:spPr>
            <a:xfrm>
              <a:off x="4652650" y="25477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4" name="Google Shape;19994;p9"/>
            <p:cNvSpPr/>
            <p:nvPr/>
          </p:nvSpPr>
          <p:spPr>
            <a:xfrm>
              <a:off x="3962675" y="25486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430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30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5" name="Google Shape;19995;p9"/>
            <p:cNvSpPr/>
            <p:nvPr/>
          </p:nvSpPr>
          <p:spPr>
            <a:xfrm>
              <a:off x="2165725" y="2534675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60"/>
                  </a:moveTo>
                  <a:cubicBezTo>
                    <a:pt x="1287" y="0"/>
                    <a:pt x="1" y="262"/>
                    <a:pt x="120" y="679"/>
                  </a:cubicBezTo>
                  <a:cubicBezTo>
                    <a:pt x="739" y="750"/>
                    <a:pt x="691" y="512"/>
                    <a:pt x="121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6" name="Google Shape;19996;p9"/>
            <p:cNvSpPr/>
            <p:nvPr/>
          </p:nvSpPr>
          <p:spPr>
            <a:xfrm>
              <a:off x="318475" y="25477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83"/>
                    <a:pt x="120" y="155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7" name="Google Shape;19997;p9"/>
            <p:cNvSpPr/>
            <p:nvPr/>
          </p:nvSpPr>
          <p:spPr>
            <a:xfrm>
              <a:off x="6293925" y="25430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8" name="Google Shape;19998;p9"/>
            <p:cNvSpPr/>
            <p:nvPr/>
          </p:nvSpPr>
          <p:spPr>
            <a:xfrm>
              <a:off x="4366900" y="25448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9" name="Google Shape;19999;p9"/>
            <p:cNvSpPr/>
            <p:nvPr/>
          </p:nvSpPr>
          <p:spPr>
            <a:xfrm>
              <a:off x="3910600" y="2534375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8" y="572"/>
                  </a:moveTo>
                  <a:cubicBezTo>
                    <a:pt x="846" y="417"/>
                    <a:pt x="893" y="12"/>
                    <a:pt x="322" y="0"/>
                  </a:cubicBezTo>
                  <a:cubicBezTo>
                    <a:pt x="36" y="131"/>
                    <a:pt x="0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0" name="Google Shape;20000;p9"/>
            <p:cNvSpPr/>
            <p:nvPr/>
          </p:nvSpPr>
          <p:spPr>
            <a:xfrm>
              <a:off x="5937925" y="253377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108" y="131"/>
                  </a:moveTo>
                  <a:cubicBezTo>
                    <a:pt x="167" y="155"/>
                    <a:pt x="429" y="72"/>
                    <a:pt x="322" y="12"/>
                  </a:cubicBezTo>
                  <a:cubicBezTo>
                    <a:pt x="263" y="0"/>
                    <a:pt x="1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1" name="Google Shape;20001;p9"/>
            <p:cNvSpPr/>
            <p:nvPr/>
          </p:nvSpPr>
          <p:spPr>
            <a:xfrm>
              <a:off x="2897375" y="252872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203" y="333"/>
                  </a:moveTo>
                  <a:cubicBezTo>
                    <a:pt x="703" y="357"/>
                    <a:pt x="1024" y="298"/>
                    <a:pt x="1072" y="107"/>
                  </a:cubicBezTo>
                  <a:cubicBezTo>
                    <a:pt x="703" y="143"/>
                    <a:pt x="0" y="0"/>
                    <a:pt x="20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2" name="Google Shape;20002;p9"/>
            <p:cNvSpPr/>
            <p:nvPr/>
          </p:nvSpPr>
          <p:spPr>
            <a:xfrm>
              <a:off x="2160675" y="25337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3" name="Google Shape;20003;p9"/>
            <p:cNvSpPr/>
            <p:nvPr/>
          </p:nvSpPr>
          <p:spPr>
            <a:xfrm>
              <a:off x="1674300" y="25311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31"/>
                  </a:moveTo>
                  <a:cubicBezTo>
                    <a:pt x="1" y="191"/>
                    <a:pt x="179" y="250"/>
                    <a:pt x="215" y="131"/>
                  </a:cubicBezTo>
                  <a:cubicBezTo>
                    <a:pt x="227" y="72"/>
                    <a:pt x="48" y="0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4" name="Google Shape;20004;p9"/>
            <p:cNvSpPr/>
            <p:nvPr/>
          </p:nvSpPr>
          <p:spPr>
            <a:xfrm>
              <a:off x="5334875" y="25308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5" name="Google Shape;20005;p9"/>
            <p:cNvSpPr/>
            <p:nvPr/>
          </p:nvSpPr>
          <p:spPr>
            <a:xfrm>
              <a:off x="4874400" y="25239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3" y="298"/>
                  </a:moveTo>
                  <a:cubicBezTo>
                    <a:pt x="287" y="179"/>
                    <a:pt x="96" y="1"/>
                    <a:pt x="36" y="179"/>
                  </a:cubicBezTo>
                  <a:cubicBezTo>
                    <a:pt x="1" y="310"/>
                    <a:pt x="215" y="477"/>
                    <a:pt x="263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6" name="Google Shape;20006;p9"/>
            <p:cNvSpPr/>
            <p:nvPr/>
          </p:nvSpPr>
          <p:spPr>
            <a:xfrm>
              <a:off x="242275" y="252812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7" name="Google Shape;20007;p9"/>
            <p:cNvSpPr/>
            <p:nvPr/>
          </p:nvSpPr>
          <p:spPr>
            <a:xfrm>
              <a:off x="3777550" y="25257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8" name="Google Shape;20008;p9"/>
            <p:cNvSpPr/>
            <p:nvPr/>
          </p:nvSpPr>
          <p:spPr>
            <a:xfrm>
              <a:off x="5489650" y="251680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" y="203"/>
                    <a:pt x="180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9" name="Google Shape;20009;p9"/>
            <p:cNvSpPr/>
            <p:nvPr/>
          </p:nvSpPr>
          <p:spPr>
            <a:xfrm>
              <a:off x="3867425" y="2519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6" y="180"/>
                    <a:pt x="430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0" name="Google Shape;20010;p9"/>
            <p:cNvSpPr/>
            <p:nvPr/>
          </p:nvSpPr>
          <p:spPr>
            <a:xfrm>
              <a:off x="2315450" y="2514725"/>
              <a:ext cx="12225" cy="9250"/>
            </a:xfrm>
            <a:custGeom>
              <a:avLst/>
              <a:gdLst/>
              <a:ahLst/>
              <a:cxnLst/>
              <a:rect l="l" t="t" r="r" b="b"/>
              <a:pathLst>
                <a:path w="489" h="370" extrusionOk="0">
                  <a:moveTo>
                    <a:pt x="441" y="346"/>
                  </a:moveTo>
                  <a:cubicBezTo>
                    <a:pt x="417" y="203"/>
                    <a:pt x="489" y="24"/>
                    <a:pt x="215" y="0"/>
                  </a:cubicBezTo>
                  <a:cubicBezTo>
                    <a:pt x="203" y="72"/>
                    <a:pt x="191" y="131"/>
                    <a:pt x="1" y="120"/>
                  </a:cubicBezTo>
                  <a:cubicBezTo>
                    <a:pt x="25" y="251"/>
                    <a:pt x="72" y="370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1" name="Google Shape;20011;p9"/>
            <p:cNvSpPr/>
            <p:nvPr/>
          </p:nvSpPr>
          <p:spPr>
            <a:xfrm>
              <a:off x="2261575" y="25203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5"/>
                    <a:pt x="1" y="1"/>
                    <a:pt x="1" y="120"/>
                  </a:cubicBezTo>
                  <a:cubicBezTo>
                    <a:pt x="155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2" name="Google Shape;20012;p9"/>
            <p:cNvSpPr/>
            <p:nvPr/>
          </p:nvSpPr>
          <p:spPr>
            <a:xfrm>
              <a:off x="2228850" y="250847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7" y="24"/>
                  </a:moveTo>
                  <a:cubicBezTo>
                    <a:pt x="369" y="0"/>
                    <a:pt x="36" y="60"/>
                    <a:pt x="0" y="250"/>
                  </a:cubicBezTo>
                  <a:cubicBezTo>
                    <a:pt x="310" y="274"/>
                    <a:pt x="369" y="441"/>
                    <a:pt x="655" y="477"/>
                  </a:cubicBezTo>
                  <a:cubicBezTo>
                    <a:pt x="702" y="322"/>
                    <a:pt x="964" y="262"/>
                    <a:pt x="857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3" name="Google Shape;20013;p9"/>
            <p:cNvSpPr/>
            <p:nvPr/>
          </p:nvSpPr>
          <p:spPr>
            <a:xfrm>
              <a:off x="3415900" y="250847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19" y="131"/>
                  </a:moveTo>
                  <a:cubicBezTo>
                    <a:pt x="179" y="155"/>
                    <a:pt x="453" y="72"/>
                    <a:pt x="345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4" name="Google Shape;20014;p9"/>
            <p:cNvSpPr/>
            <p:nvPr/>
          </p:nvSpPr>
          <p:spPr>
            <a:xfrm>
              <a:off x="5935250" y="250282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" y="250"/>
                    <a:pt x="370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5" name="Google Shape;20015;p9"/>
            <p:cNvSpPr/>
            <p:nvPr/>
          </p:nvSpPr>
          <p:spPr>
            <a:xfrm>
              <a:off x="4927100" y="25028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6" name="Google Shape;20016;p9"/>
            <p:cNvSpPr/>
            <p:nvPr/>
          </p:nvSpPr>
          <p:spPr>
            <a:xfrm>
              <a:off x="2529775" y="2495075"/>
              <a:ext cx="21150" cy="12525"/>
            </a:xfrm>
            <a:custGeom>
              <a:avLst/>
              <a:gdLst/>
              <a:ahLst/>
              <a:cxnLst/>
              <a:rect l="l" t="t" r="r" b="b"/>
              <a:pathLst>
                <a:path w="846" h="501" extrusionOk="0">
                  <a:moveTo>
                    <a:pt x="786" y="441"/>
                  </a:moveTo>
                  <a:cubicBezTo>
                    <a:pt x="846" y="191"/>
                    <a:pt x="738" y="24"/>
                    <a:pt x="357" y="1"/>
                  </a:cubicBezTo>
                  <a:cubicBezTo>
                    <a:pt x="0" y="155"/>
                    <a:pt x="107" y="501"/>
                    <a:pt x="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7" name="Google Shape;20017;p9"/>
            <p:cNvSpPr/>
            <p:nvPr/>
          </p:nvSpPr>
          <p:spPr>
            <a:xfrm>
              <a:off x="1913325" y="2489125"/>
              <a:ext cx="30375" cy="17000"/>
            </a:xfrm>
            <a:custGeom>
              <a:avLst/>
              <a:gdLst/>
              <a:ahLst/>
              <a:cxnLst/>
              <a:rect l="l" t="t" r="r" b="b"/>
              <a:pathLst>
                <a:path w="1215" h="680" extrusionOk="0">
                  <a:moveTo>
                    <a:pt x="667" y="679"/>
                  </a:moveTo>
                  <a:cubicBezTo>
                    <a:pt x="679" y="501"/>
                    <a:pt x="1215" y="596"/>
                    <a:pt x="1096" y="334"/>
                  </a:cubicBezTo>
                  <a:cubicBezTo>
                    <a:pt x="703" y="251"/>
                    <a:pt x="500" y="60"/>
                    <a:pt x="12" y="1"/>
                  </a:cubicBezTo>
                  <a:cubicBezTo>
                    <a:pt x="0" y="358"/>
                    <a:pt x="203" y="572"/>
                    <a:pt x="667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8" name="Google Shape;20018;p9"/>
            <p:cNvSpPr/>
            <p:nvPr/>
          </p:nvSpPr>
          <p:spPr>
            <a:xfrm>
              <a:off x="5617050" y="24998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9" name="Google Shape;20019;p9"/>
            <p:cNvSpPr/>
            <p:nvPr/>
          </p:nvSpPr>
          <p:spPr>
            <a:xfrm>
              <a:off x="6850850" y="24968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43"/>
                  </a:moveTo>
                  <a:cubicBezTo>
                    <a:pt x="167" y="179"/>
                    <a:pt x="441" y="83"/>
                    <a:pt x="334" y="24"/>
                  </a:cubicBezTo>
                  <a:cubicBezTo>
                    <a:pt x="274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0" name="Google Shape;20020;p9"/>
            <p:cNvSpPr/>
            <p:nvPr/>
          </p:nvSpPr>
          <p:spPr>
            <a:xfrm>
              <a:off x="6038250" y="2486150"/>
              <a:ext cx="22925" cy="14300"/>
            </a:xfrm>
            <a:custGeom>
              <a:avLst/>
              <a:gdLst/>
              <a:ahLst/>
              <a:cxnLst/>
              <a:rect l="l" t="t" r="r" b="b"/>
              <a:pathLst>
                <a:path w="917" h="572" extrusionOk="0">
                  <a:moveTo>
                    <a:pt x="226" y="572"/>
                  </a:moveTo>
                  <a:lnTo>
                    <a:pt x="655" y="572"/>
                  </a:lnTo>
                  <a:cubicBezTo>
                    <a:pt x="536" y="417"/>
                    <a:pt x="917" y="0"/>
                    <a:pt x="441" y="12"/>
                  </a:cubicBezTo>
                  <a:cubicBezTo>
                    <a:pt x="596" y="322"/>
                    <a:pt x="0" y="239"/>
                    <a:pt x="0" y="453"/>
                  </a:cubicBezTo>
                  <a:cubicBezTo>
                    <a:pt x="143" y="477"/>
                    <a:pt x="274" y="489"/>
                    <a:pt x="226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1" name="Google Shape;20021;p9"/>
            <p:cNvSpPr/>
            <p:nvPr/>
          </p:nvSpPr>
          <p:spPr>
            <a:xfrm>
              <a:off x="4168075" y="2490625"/>
              <a:ext cx="6875" cy="11925"/>
            </a:xfrm>
            <a:custGeom>
              <a:avLst/>
              <a:gdLst/>
              <a:ahLst/>
              <a:cxnLst/>
              <a:rect l="l" t="t" r="r" b="b"/>
              <a:pathLst>
                <a:path w="275" h="477" extrusionOk="0">
                  <a:moveTo>
                    <a:pt x="250" y="274"/>
                  </a:moveTo>
                  <a:cubicBezTo>
                    <a:pt x="274" y="155"/>
                    <a:pt x="84" y="0"/>
                    <a:pt x="24" y="179"/>
                  </a:cubicBezTo>
                  <a:cubicBezTo>
                    <a:pt x="0" y="298"/>
                    <a:pt x="203" y="476"/>
                    <a:pt x="25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2" name="Google Shape;20022;p9"/>
            <p:cNvSpPr/>
            <p:nvPr/>
          </p:nvSpPr>
          <p:spPr>
            <a:xfrm>
              <a:off x="2084775" y="24912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67" y="179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3" name="Google Shape;20023;p9"/>
            <p:cNvSpPr/>
            <p:nvPr/>
          </p:nvSpPr>
          <p:spPr>
            <a:xfrm>
              <a:off x="1870150" y="24894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4" name="Google Shape;20024;p9"/>
            <p:cNvSpPr/>
            <p:nvPr/>
          </p:nvSpPr>
          <p:spPr>
            <a:xfrm>
              <a:off x="5146750" y="248050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25" y="191"/>
                    <a:pt x="180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5" name="Google Shape;20025;p9"/>
            <p:cNvSpPr/>
            <p:nvPr/>
          </p:nvSpPr>
          <p:spPr>
            <a:xfrm>
              <a:off x="2779800" y="2468600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488"/>
                  </a:moveTo>
                  <a:cubicBezTo>
                    <a:pt x="1513" y="345"/>
                    <a:pt x="822" y="476"/>
                    <a:pt x="786" y="262"/>
                  </a:cubicBezTo>
                  <a:cubicBezTo>
                    <a:pt x="762" y="131"/>
                    <a:pt x="727" y="0"/>
                    <a:pt x="358" y="48"/>
                  </a:cubicBezTo>
                  <a:cubicBezTo>
                    <a:pt x="0" y="595"/>
                    <a:pt x="1417" y="941"/>
                    <a:pt x="165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6" name="Google Shape;20026;p9"/>
            <p:cNvSpPr/>
            <p:nvPr/>
          </p:nvSpPr>
          <p:spPr>
            <a:xfrm>
              <a:off x="6378175" y="24775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7" name="Google Shape;20027;p9"/>
            <p:cNvSpPr/>
            <p:nvPr/>
          </p:nvSpPr>
          <p:spPr>
            <a:xfrm>
              <a:off x="2831900" y="24751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8" name="Google Shape;20028;p9"/>
            <p:cNvSpPr/>
            <p:nvPr/>
          </p:nvSpPr>
          <p:spPr>
            <a:xfrm>
              <a:off x="1696325" y="2478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83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9" name="Google Shape;20029;p9"/>
            <p:cNvSpPr/>
            <p:nvPr/>
          </p:nvSpPr>
          <p:spPr>
            <a:xfrm>
              <a:off x="5305425" y="2464125"/>
              <a:ext cx="22625" cy="11025"/>
            </a:xfrm>
            <a:custGeom>
              <a:avLst/>
              <a:gdLst/>
              <a:ahLst/>
              <a:cxnLst/>
              <a:rect l="l" t="t" r="r" b="b"/>
              <a:pathLst>
                <a:path w="905" h="441" extrusionOk="0">
                  <a:moveTo>
                    <a:pt x="619" y="441"/>
                  </a:moveTo>
                  <a:cubicBezTo>
                    <a:pt x="905" y="298"/>
                    <a:pt x="762" y="108"/>
                    <a:pt x="405" y="0"/>
                  </a:cubicBezTo>
                  <a:cubicBezTo>
                    <a:pt x="381" y="286"/>
                    <a:pt x="0" y="346"/>
                    <a:pt x="61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0" name="Google Shape;20030;p9"/>
            <p:cNvSpPr/>
            <p:nvPr/>
          </p:nvSpPr>
          <p:spPr>
            <a:xfrm>
              <a:off x="302100" y="24715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1" name="Google Shape;20031;p9"/>
            <p:cNvSpPr/>
            <p:nvPr/>
          </p:nvSpPr>
          <p:spPr>
            <a:xfrm>
              <a:off x="6823750" y="24688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2" name="Google Shape;20032;p9"/>
            <p:cNvSpPr/>
            <p:nvPr/>
          </p:nvSpPr>
          <p:spPr>
            <a:xfrm>
              <a:off x="3793925" y="24697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4"/>
                    <a:pt x="0" y="1"/>
                    <a:pt x="0" y="120"/>
                  </a:cubicBezTo>
                  <a:cubicBezTo>
                    <a:pt x="167" y="84"/>
                    <a:pt x="441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3" name="Google Shape;20033;p9"/>
            <p:cNvSpPr/>
            <p:nvPr/>
          </p:nvSpPr>
          <p:spPr>
            <a:xfrm>
              <a:off x="7033300" y="246292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6"/>
                  </a:moveTo>
                  <a:cubicBezTo>
                    <a:pt x="429" y="37"/>
                    <a:pt x="48" y="1"/>
                    <a:pt x="1" y="156"/>
                  </a:cubicBezTo>
                  <a:cubicBezTo>
                    <a:pt x="239" y="132"/>
                    <a:pt x="322" y="310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4" name="Google Shape;20034;p9"/>
            <p:cNvSpPr/>
            <p:nvPr/>
          </p:nvSpPr>
          <p:spPr>
            <a:xfrm>
              <a:off x="7248800" y="245550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501" y="453"/>
                  </a:moveTo>
                  <a:cubicBezTo>
                    <a:pt x="572" y="298"/>
                    <a:pt x="811" y="238"/>
                    <a:pt x="727" y="0"/>
                  </a:cubicBezTo>
                  <a:lnTo>
                    <a:pt x="72" y="0"/>
                  </a:lnTo>
                  <a:cubicBezTo>
                    <a:pt x="1" y="250"/>
                    <a:pt x="120" y="417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5" name="Google Shape;20035;p9"/>
            <p:cNvSpPr/>
            <p:nvPr/>
          </p:nvSpPr>
          <p:spPr>
            <a:xfrm>
              <a:off x="5174150" y="2457275"/>
              <a:ext cx="16700" cy="9550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441" y="382"/>
                  </a:moveTo>
                  <a:cubicBezTo>
                    <a:pt x="441" y="263"/>
                    <a:pt x="619" y="239"/>
                    <a:pt x="667" y="155"/>
                  </a:cubicBezTo>
                  <a:cubicBezTo>
                    <a:pt x="381" y="155"/>
                    <a:pt x="369" y="1"/>
                    <a:pt x="12" y="48"/>
                  </a:cubicBezTo>
                  <a:cubicBezTo>
                    <a:pt x="0" y="239"/>
                    <a:pt x="179" y="334"/>
                    <a:pt x="441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6" name="Google Shape;20036;p9"/>
            <p:cNvSpPr/>
            <p:nvPr/>
          </p:nvSpPr>
          <p:spPr>
            <a:xfrm>
              <a:off x="7008300" y="2460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7" name="Google Shape;20037;p9"/>
            <p:cNvSpPr/>
            <p:nvPr/>
          </p:nvSpPr>
          <p:spPr>
            <a:xfrm>
              <a:off x="4156150" y="2451925"/>
              <a:ext cx="31300" cy="15800"/>
            </a:xfrm>
            <a:custGeom>
              <a:avLst/>
              <a:gdLst/>
              <a:ahLst/>
              <a:cxnLst/>
              <a:rect l="l" t="t" r="r" b="b"/>
              <a:pathLst>
                <a:path w="1252" h="632" extrusionOk="0">
                  <a:moveTo>
                    <a:pt x="727" y="369"/>
                  </a:moveTo>
                  <a:cubicBezTo>
                    <a:pt x="1251" y="0"/>
                    <a:pt x="1" y="631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8" name="Google Shape;20038;p9"/>
            <p:cNvSpPr/>
            <p:nvPr/>
          </p:nvSpPr>
          <p:spPr>
            <a:xfrm>
              <a:off x="2408325" y="2448950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7"/>
                  </a:moveTo>
                  <a:cubicBezTo>
                    <a:pt x="1036" y="476"/>
                    <a:pt x="1132" y="310"/>
                    <a:pt x="1072" y="36"/>
                  </a:cubicBezTo>
                  <a:cubicBezTo>
                    <a:pt x="751" y="60"/>
                    <a:pt x="274" y="0"/>
                    <a:pt x="203" y="155"/>
                  </a:cubicBezTo>
                  <a:cubicBezTo>
                    <a:pt x="774" y="119"/>
                    <a:pt x="0" y="786"/>
                    <a:pt x="858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9" name="Google Shape;20039;p9"/>
            <p:cNvSpPr/>
            <p:nvPr/>
          </p:nvSpPr>
          <p:spPr>
            <a:xfrm>
              <a:off x="3316775" y="2444475"/>
              <a:ext cx="30075" cy="19375"/>
            </a:xfrm>
            <a:custGeom>
              <a:avLst/>
              <a:gdLst/>
              <a:ahLst/>
              <a:cxnLst/>
              <a:rect l="l" t="t" r="r" b="b"/>
              <a:pathLst>
                <a:path w="1203" h="775" extrusionOk="0">
                  <a:moveTo>
                    <a:pt x="834" y="667"/>
                  </a:moveTo>
                  <a:cubicBezTo>
                    <a:pt x="1203" y="477"/>
                    <a:pt x="691" y="155"/>
                    <a:pt x="393" y="1"/>
                  </a:cubicBezTo>
                  <a:cubicBezTo>
                    <a:pt x="60" y="155"/>
                    <a:pt x="0" y="775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0" name="Google Shape;20040;p9"/>
            <p:cNvSpPr/>
            <p:nvPr/>
          </p:nvSpPr>
          <p:spPr>
            <a:xfrm>
              <a:off x="2440775" y="24522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5" y="72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1" name="Google Shape;20041;p9"/>
            <p:cNvSpPr/>
            <p:nvPr/>
          </p:nvSpPr>
          <p:spPr>
            <a:xfrm>
              <a:off x="504525" y="244150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6" y="441"/>
                  </a:moveTo>
                  <a:cubicBezTo>
                    <a:pt x="1179" y="429"/>
                    <a:pt x="1191" y="72"/>
                    <a:pt x="703" y="1"/>
                  </a:cubicBezTo>
                  <a:cubicBezTo>
                    <a:pt x="965" y="370"/>
                    <a:pt x="0" y="84"/>
                    <a:pt x="262" y="441"/>
                  </a:cubicBezTo>
                  <a:cubicBezTo>
                    <a:pt x="1084" y="334"/>
                    <a:pt x="1524" y="929"/>
                    <a:pt x="1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2" name="Google Shape;20042;p9"/>
            <p:cNvSpPr/>
            <p:nvPr/>
          </p:nvSpPr>
          <p:spPr>
            <a:xfrm>
              <a:off x="2829200" y="24519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8" y="179"/>
                    <a:pt x="430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3" name="Google Shape;20043;p9"/>
            <p:cNvSpPr/>
            <p:nvPr/>
          </p:nvSpPr>
          <p:spPr>
            <a:xfrm>
              <a:off x="1897250" y="2449250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50"/>
                    <a:pt x="381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4" name="Google Shape;20044;p9"/>
            <p:cNvSpPr/>
            <p:nvPr/>
          </p:nvSpPr>
          <p:spPr>
            <a:xfrm>
              <a:off x="2595550" y="2446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5" name="Google Shape;20045;p9"/>
            <p:cNvSpPr/>
            <p:nvPr/>
          </p:nvSpPr>
          <p:spPr>
            <a:xfrm>
              <a:off x="4685100" y="2443875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5"/>
                  </a:moveTo>
                  <a:cubicBezTo>
                    <a:pt x="405" y="37"/>
                    <a:pt x="48" y="1"/>
                    <a:pt x="0" y="144"/>
                  </a:cubicBezTo>
                  <a:cubicBezTo>
                    <a:pt x="250" y="108"/>
                    <a:pt x="631" y="156"/>
                    <a:pt x="655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6" name="Google Shape;20046;p9"/>
            <p:cNvSpPr/>
            <p:nvPr/>
          </p:nvSpPr>
          <p:spPr>
            <a:xfrm>
              <a:off x="2527375" y="2441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80" y="84"/>
                    <a:pt x="442" y="120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7" name="Google Shape;20047;p9"/>
            <p:cNvSpPr/>
            <p:nvPr/>
          </p:nvSpPr>
          <p:spPr>
            <a:xfrm>
              <a:off x="7255050" y="2430200"/>
              <a:ext cx="11650" cy="9850"/>
            </a:xfrm>
            <a:custGeom>
              <a:avLst/>
              <a:gdLst/>
              <a:ahLst/>
              <a:cxnLst/>
              <a:rect l="l" t="t" r="r" b="b"/>
              <a:pathLst>
                <a:path w="466" h="394" extrusionOk="0">
                  <a:moveTo>
                    <a:pt x="465" y="345"/>
                  </a:moveTo>
                  <a:lnTo>
                    <a:pt x="465" y="119"/>
                  </a:lnTo>
                  <a:cubicBezTo>
                    <a:pt x="239" y="119"/>
                    <a:pt x="203" y="24"/>
                    <a:pt x="25" y="0"/>
                  </a:cubicBezTo>
                  <a:cubicBezTo>
                    <a:pt x="60" y="179"/>
                    <a:pt x="1" y="393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8" name="Google Shape;20048;p9"/>
            <p:cNvSpPr/>
            <p:nvPr/>
          </p:nvSpPr>
          <p:spPr>
            <a:xfrm>
              <a:off x="4589850" y="24349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9" name="Google Shape;20049;p9"/>
            <p:cNvSpPr/>
            <p:nvPr/>
          </p:nvSpPr>
          <p:spPr>
            <a:xfrm>
              <a:off x="1904700" y="2430200"/>
              <a:ext cx="23525" cy="10125"/>
            </a:xfrm>
            <a:custGeom>
              <a:avLst/>
              <a:gdLst/>
              <a:ahLst/>
              <a:cxnLst/>
              <a:rect l="l" t="t" r="r" b="b"/>
              <a:pathLst>
                <a:path w="941" h="405" extrusionOk="0">
                  <a:moveTo>
                    <a:pt x="786" y="345"/>
                  </a:moveTo>
                  <a:cubicBezTo>
                    <a:pt x="941" y="48"/>
                    <a:pt x="345" y="119"/>
                    <a:pt x="131" y="0"/>
                  </a:cubicBezTo>
                  <a:cubicBezTo>
                    <a:pt x="0" y="298"/>
                    <a:pt x="226" y="405"/>
                    <a:pt x="786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0" name="Google Shape;20050;p9"/>
            <p:cNvSpPr/>
            <p:nvPr/>
          </p:nvSpPr>
          <p:spPr>
            <a:xfrm>
              <a:off x="7005625" y="2427225"/>
              <a:ext cx="27700" cy="9250"/>
            </a:xfrm>
            <a:custGeom>
              <a:avLst/>
              <a:gdLst/>
              <a:ahLst/>
              <a:cxnLst/>
              <a:rect l="l" t="t" r="r" b="b"/>
              <a:pathLst>
                <a:path w="1108" h="370" extrusionOk="0">
                  <a:moveTo>
                    <a:pt x="227" y="345"/>
                  </a:moveTo>
                  <a:cubicBezTo>
                    <a:pt x="715" y="369"/>
                    <a:pt x="1048" y="310"/>
                    <a:pt x="1108" y="119"/>
                  </a:cubicBezTo>
                  <a:cubicBezTo>
                    <a:pt x="715" y="155"/>
                    <a:pt x="1" y="0"/>
                    <a:pt x="22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1" name="Google Shape;20051;p9"/>
            <p:cNvSpPr/>
            <p:nvPr/>
          </p:nvSpPr>
          <p:spPr>
            <a:xfrm>
              <a:off x="2341350" y="2424525"/>
              <a:ext cx="14025" cy="11350"/>
            </a:xfrm>
            <a:custGeom>
              <a:avLst/>
              <a:gdLst/>
              <a:ahLst/>
              <a:cxnLst/>
              <a:rect l="l" t="t" r="r" b="b"/>
              <a:pathLst>
                <a:path w="561" h="454" extrusionOk="0">
                  <a:moveTo>
                    <a:pt x="501" y="453"/>
                  </a:moveTo>
                  <a:cubicBezTo>
                    <a:pt x="560" y="203"/>
                    <a:pt x="441" y="37"/>
                    <a:pt x="60" y="1"/>
                  </a:cubicBezTo>
                  <a:cubicBezTo>
                    <a:pt x="1" y="263"/>
                    <a:pt x="108" y="418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2" name="Google Shape;20052;p9"/>
            <p:cNvSpPr/>
            <p:nvPr/>
          </p:nvSpPr>
          <p:spPr>
            <a:xfrm>
              <a:off x="5769450" y="242960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96" y="131"/>
                  </a:moveTo>
                  <a:cubicBezTo>
                    <a:pt x="156" y="155"/>
                    <a:pt x="429" y="72"/>
                    <a:pt x="322" y="12"/>
                  </a:cubicBezTo>
                  <a:cubicBezTo>
                    <a:pt x="263" y="0"/>
                    <a:pt x="1" y="84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3" name="Google Shape;20053;p9"/>
            <p:cNvSpPr/>
            <p:nvPr/>
          </p:nvSpPr>
          <p:spPr>
            <a:xfrm>
              <a:off x="2046375" y="24296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4" name="Google Shape;20054;p9"/>
            <p:cNvSpPr/>
            <p:nvPr/>
          </p:nvSpPr>
          <p:spPr>
            <a:xfrm>
              <a:off x="6059675" y="2418575"/>
              <a:ext cx="18475" cy="8675"/>
            </a:xfrm>
            <a:custGeom>
              <a:avLst/>
              <a:gdLst/>
              <a:ahLst/>
              <a:cxnLst/>
              <a:rect l="l" t="t" r="r" b="b"/>
              <a:pathLst>
                <a:path w="739" h="347" extrusionOk="0">
                  <a:moveTo>
                    <a:pt x="453" y="346"/>
                  </a:moveTo>
                  <a:cubicBezTo>
                    <a:pt x="477" y="203"/>
                    <a:pt x="739" y="179"/>
                    <a:pt x="679" y="1"/>
                  </a:cubicBezTo>
                  <a:lnTo>
                    <a:pt x="250" y="1"/>
                  </a:lnTo>
                  <a:cubicBezTo>
                    <a:pt x="0" y="179"/>
                    <a:pt x="0" y="287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5" name="Google Shape;20055;p9"/>
            <p:cNvSpPr/>
            <p:nvPr/>
          </p:nvSpPr>
          <p:spPr>
            <a:xfrm>
              <a:off x="1784725" y="2409350"/>
              <a:ext cx="36650" cy="9850"/>
            </a:xfrm>
            <a:custGeom>
              <a:avLst/>
              <a:gdLst/>
              <a:ahLst/>
              <a:cxnLst/>
              <a:rect l="l" t="t" r="r" b="b"/>
              <a:pathLst>
                <a:path w="1466" h="394" extrusionOk="0">
                  <a:moveTo>
                    <a:pt x="811" y="394"/>
                  </a:moveTo>
                  <a:cubicBezTo>
                    <a:pt x="1465" y="1"/>
                    <a:pt x="1" y="48"/>
                    <a:pt x="811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6" name="Google Shape;20056;p9"/>
            <p:cNvSpPr/>
            <p:nvPr/>
          </p:nvSpPr>
          <p:spPr>
            <a:xfrm>
              <a:off x="7264575" y="2401325"/>
              <a:ext cx="31875" cy="15800"/>
            </a:xfrm>
            <a:custGeom>
              <a:avLst/>
              <a:gdLst/>
              <a:ahLst/>
              <a:cxnLst/>
              <a:rect l="l" t="t" r="r" b="b"/>
              <a:pathLst>
                <a:path w="1275" h="632" extrusionOk="0">
                  <a:moveTo>
                    <a:pt x="739" y="369"/>
                  </a:moveTo>
                  <a:cubicBezTo>
                    <a:pt x="1275" y="0"/>
                    <a:pt x="1" y="631"/>
                    <a:pt x="73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7" name="Google Shape;20057;p9"/>
            <p:cNvSpPr/>
            <p:nvPr/>
          </p:nvSpPr>
          <p:spPr>
            <a:xfrm>
              <a:off x="6573725" y="2409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7" y="179"/>
                    <a:pt x="429" y="96"/>
                    <a:pt x="334" y="36"/>
                  </a:cubicBezTo>
                  <a:cubicBezTo>
                    <a:pt x="274" y="1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8" name="Google Shape;20058;p9"/>
            <p:cNvSpPr/>
            <p:nvPr/>
          </p:nvSpPr>
          <p:spPr>
            <a:xfrm>
              <a:off x="4201400" y="24078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9" name="Google Shape;20059;p9"/>
            <p:cNvSpPr/>
            <p:nvPr/>
          </p:nvSpPr>
          <p:spPr>
            <a:xfrm>
              <a:off x="2511025" y="2407275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0" y="131"/>
                  </a:moveTo>
                  <a:cubicBezTo>
                    <a:pt x="0" y="250"/>
                    <a:pt x="393" y="262"/>
                    <a:pt x="429" y="131"/>
                  </a:cubicBezTo>
                  <a:cubicBezTo>
                    <a:pt x="405" y="0"/>
                    <a:pt x="214" y="6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0" name="Google Shape;20060;p9"/>
            <p:cNvSpPr/>
            <p:nvPr/>
          </p:nvSpPr>
          <p:spPr>
            <a:xfrm>
              <a:off x="5582825" y="2397150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834" y="536"/>
                  </a:moveTo>
                  <a:lnTo>
                    <a:pt x="834" y="84"/>
                  </a:lnTo>
                  <a:cubicBezTo>
                    <a:pt x="1" y="1"/>
                    <a:pt x="1" y="620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1" name="Google Shape;20061;p9"/>
            <p:cNvSpPr/>
            <p:nvPr/>
          </p:nvSpPr>
          <p:spPr>
            <a:xfrm>
              <a:off x="2397025" y="24043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31"/>
                  </a:moveTo>
                  <a:cubicBezTo>
                    <a:pt x="214" y="72"/>
                    <a:pt x="36" y="0"/>
                    <a:pt x="0" y="131"/>
                  </a:cubicBezTo>
                  <a:cubicBezTo>
                    <a:pt x="12" y="203"/>
                    <a:pt x="191" y="262"/>
                    <a:pt x="214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2" name="Google Shape;20062;p9"/>
            <p:cNvSpPr/>
            <p:nvPr/>
          </p:nvSpPr>
          <p:spPr>
            <a:xfrm>
              <a:off x="3500125" y="24016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3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3" name="Google Shape;20063;p9"/>
            <p:cNvSpPr/>
            <p:nvPr/>
          </p:nvSpPr>
          <p:spPr>
            <a:xfrm>
              <a:off x="2342550" y="2396250"/>
              <a:ext cx="18175" cy="12525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226" y="1"/>
                  </a:moveTo>
                  <a:cubicBezTo>
                    <a:pt x="238" y="156"/>
                    <a:pt x="119" y="263"/>
                    <a:pt x="0" y="346"/>
                  </a:cubicBezTo>
                  <a:cubicBezTo>
                    <a:pt x="286" y="346"/>
                    <a:pt x="298" y="501"/>
                    <a:pt x="655" y="465"/>
                  </a:cubicBezTo>
                  <a:cubicBezTo>
                    <a:pt x="726" y="203"/>
                    <a:pt x="607" y="37"/>
                    <a:pt x="22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4" name="Google Shape;20064;p9"/>
            <p:cNvSpPr/>
            <p:nvPr/>
          </p:nvSpPr>
          <p:spPr>
            <a:xfrm>
              <a:off x="2252950" y="240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5" name="Google Shape;20065;p9"/>
            <p:cNvSpPr/>
            <p:nvPr/>
          </p:nvSpPr>
          <p:spPr>
            <a:xfrm>
              <a:off x="1717750" y="23938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5"/>
                  </a:moveTo>
                  <a:cubicBezTo>
                    <a:pt x="227" y="215"/>
                    <a:pt x="263" y="310"/>
                    <a:pt x="442" y="334"/>
                  </a:cubicBezTo>
                  <a:cubicBezTo>
                    <a:pt x="442" y="215"/>
                    <a:pt x="608" y="203"/>
                    <a:pt x="656" y="120"/>
                  </a:cubicBezTo>
                  <a:cubicBezTo>
                    <a:pt x="442" y="120"/>
                    <a:pt x="394" y="24"/>
                    <a:pt x="227" y="1"/>
                  </a:cubicBezTo>
                  <a:cubicBezTo>
                    <a:pt x="227" y="96"/>
                    <a:pt x="49" y="132"/>
                    <a:pt x="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6" name="Google Shape;20066;p9"/>
            <p:cNvSpPr/>
            <p:nvPr/>
          </p:nvSpPr>
          <p:spPr>
            <a:xfrm>
              <a:off x="3755225" y="2390900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0" y="191"/>
                    <a:pt x="691" y="0"/>
                  </a:cubicBezTo>
                  <a:lnTo>
                    <a:pt x="262" y="0"/>
                  </a:lnTo>
                  <a:cubicBezTo>
                    <a:pt x="0" y="155"/>
                    <a:pt x="0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7" name="Google Shape;20067;p9"/>
            <p:cNvSpPr/>
            <p:nvPr/>
          </p:nvSpPr>
          <p:spPr>
            <a:xfrm>
              <a:off x="2380350" y="23929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24" y="191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8" name="Google Shape;20068;p9"/>
            <p:cNvSpPr/>
            <p:nvPr/>
          </p:nvSpPr>
          <p:spPr>
            <a:xfrm>
              <a:off x="2255625" y="2392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2" y="191"/>
                    <a:pt x="191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9" name="Google Shape;20069;p9"/>
            <p:cNvSpPr/>
            <p:nvPr/>
          </p:nvSpPr>
          <p:spPr>
            <a:xfrm>
              <a:off x="7082125" y="23909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0" name="Google Shape;20070;p9"/>
            <p:cNvSpPr/>
            <p:nvPr/>
          </p:nvSpPr>
          <p:spPr>
            <a:xfrm>
              <a:off x="2478875" y="2374525"/>
              <a:ext cx="20550" cy="15500"/>
            </a:xfrm>
            <a:custGeom>
              <a:avLst/>
              <a:gdLst/>
              <a:ahLst/>
              <a:cxnLst/>
              <a:rect l="l" t="t" r="r" b="b"/>
              <a:pathLst>
                <a:path w="822" h="620" extrusionOk="0">
                  <a:moveTo>
                    <a:pt x="0" y="84"/>
                  </a:moveTo>
                  <a:lnTo>
                    <a:pt x="0" y="536"/>
                  </a:lnTo>
                  <a:cubicBezTo>
                    <a:pt x="822" y="620"/>
                    <a:pt x="822" y="1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1" name="Google Shape;20071;p9"/>
            <p:cNvSpPr/>
            <p:nvPr/>
          </p:nvSpPr>
          <p:spPr>
            <a:xfrm>
              <a:off x="2541975" y="2366200"/>
              <a:ext cx="29500" cy="16100"/>
            </a:xfrm>
            <a:custGeom>
              <a:avLst/>
              <a:gdLst/>
              <a:ahLst/>
              <a:cxnLst/>
              <a:rect l="l" t="t" r="r" b="b"/>
              <a:pathLst>
                <a:path w="1180" h="644" extrusionOk="0">
                  <a:moveTo>
                    <a:pt x="953" y="643"/>
                  </a:moveTo>
                  <a:cubicBezTo>
                    <a:pt x="1179" y="0"/>
                    <a:pt x="0" y="596"/>
                    <a:pt x="953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2" name="Google Shape;20072;p9"/>
            <p:cNvSpPr/>
            <p:nvPr/>
          </p:nvSpPr>
          <p:spPr>
            <a:xfrm>
              <a:off x="6457050" y="2363525"/>
              <a:ext cx="27100" cy="16975"/>
            </a:xfrm>
            <a:custGeom>
              <a:avLst/>
              <a:gdLst/>
              <a:ahLst/>
              <a:cxnLst/>
              <a:rect l="l" t="t" r="r" b="b"/>
              <a:pathLst>
                <a:path w="1084" h="679" extrusionOk="0">
                  <a:moveTo>
                    <a:pt x="0" y="524"/>
                  </a:moveTo>
                  <a:cubicBezTo>
                    <a:pt x="274" y="679"/>
                    <a:pt x="798" y="679"/>
                    <a:pt x="1084" y="524"/>
                  </a:cubicBezTo>
                  <a:cubicBezTo>
                    <a:pt x="1084" y="0"/>
                    <a:pt x="0" y="0"/>
                    <a:pt x="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3" name="Google Shape;20073;p9"/>
            <p:cNvSpPr/>
            <p:nvPr/>
          </p:nvSpPr>
          <p:spPr>
            <a:xfrm>
              <a:off x="6348100" y="2376600"/>
              <a:ext cx="11050" cy="3025"/>
            </a:xfrm>
            <a:custGeom>
              <a:avLst/>
              <a:gdLst/>
              <a:ahLst/>
              <a:cxnLst/>
              <a:rect l="l" t="t" r="r" b="b"/>
              <a:pathLst>
                <a:path w="442" h="121" extrusionOk="0">
                  <a:moveTo>
                    <a:pt x="441" y="1"/>
                  </a:moveTo>
                  <a:cubicBezTo>
                    <a:pt x="274" y="37"/>
                    <a:pt x="1" y="1"/>
                    <a:pt x="1" y="108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4" name="Google Shape;20074;p9"/>
            <p:cNvSpPr/>
            <p:nvPr/>
          </p:nvSpPr>
          <p:spPr>
            <a:xfrm>
              <a:off x="6918400" y="237095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8" y="227"/>
                  </a:moveTo>
                  <a:lnTo>
                    <a:pt x="668" y="1"/>
                  </a:lnTo>
                  <a:lnTo>
                    <a:pt x="13" y="1"/>
                  </a:lnTo>
                  <a:cubicBezTo>
                    <a:pt x="1" y="215"/>
                    <a:pt x="239" y="275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5" name="Google Shape;20075;p9"/>
            <p:cNvSpPr/>
            <p:nvPr/>
          </p:nvSpPr>
          <p:spPr>
            <a:xfrm>
              <a:off x="6984200" y="2364400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68"/>
                  </a:moveTo>
                  <a:cubicBezTo>
                    <a:pt x="191" y="179"/>
                    <a:pt x="84" y="1"/>
                    <a:pt x="0" y="168"/>
                  </a:cubicBezTo>
                  <a:cubicBezTo>
                    <a:pt x="0" y="263"/>
                    <a:pt x="381" y="298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6" name="Google Shape;20076;p9"/>
            <p:cNvSpPr/>
            <p:nvPr/>
          </p:nvSpPr>
          <p:spPr>
            <a:xfrm>
              <a:off x="3182225" y="23647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7" name="Google Shape;20077;p9"/>
            <p:cNvSpPr/>
            <p:nvPr/>
          </p:nvSpPr>
          <p:spPr>
            <a:xfrm>
              <a:off x="6446025" y="23569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8" name="Google Shape;20078;p9"/>
            <p:cNvSpPr/>
            <p:nvPr/>
          </p:nvSpPr>
          <p:spPr>
            <a:xfrm>
              <a:off x="6564800" y="235430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50" y="250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9" name="Google Shape;20079;p9"/>
            <p:cNvSpPr/>
            <p:nvPr/>
          </p:nvSpPr>
          <p:spPr>
            <a:xfrm>
              <a:off x="6326375" y="234832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5" y="120"/>
                  </a:moveTo>
                  <a:cubicBezTo>
                    <a:pt x="429" y="120"/>
                    <a:pt x="405" y="25"/>
                    <a:pt x="227" y="1"/>
                  </a:cubicBezTo>
                  <a:cubicBezTo>
                    <a:pt x="227" y="120"/>
                    <a:pt x="48" y="132"/>
                    <a:pt x="0" y="227"/>
                  </a:cubicBezTo>
                  <a:cubicBezTo>
                    <a:pt x="227" y="227"/>
                    <a:pt x="250" y="310"/>
                    <a:pt x="429" y="346"/>
                  </a:cubicBezTo>
                  <a:cubicBezTo>
                    <a:pt x="441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0" name="Google Shape;20080;p9"/>
            <p:cNvSpPr/>
            <p:nvPr/>
          </p:nvSpPr>
          <p:spPr>
            <a:xfrm>
              <a:off x="6220400" y="23537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1" name="Google Shape;20081;p9"/>
            <p:cNvSpPr/>
            <p:nvPr/>
          </p:nvSpPr>
          <p:spPr>
            <a:xfrm>
              <a:off x="5535200" y="2341775"/>
              <a:ext cx="25025" cy="14025"/>
            </a:xfrm>
            <a:custGeom>
              <a:avLst/>
              <a:gdLst/>
              <a:ahLst/>
              <a:cxnLst/>
              <a:rect l="l" t="t" r="r" b="b"/>
              <a:pathLst>
                <a:path w="1001" h="561" extrusionOk="0">
                  <a:moveTo>
                    <a:pt x="775" y="501"/>
                  </a:moveTo>
                  <a:cubicBezTo>
                    <a:pt x="798" y="501"/>
                    <a:pt x="763" y="394"/>
                    <a:pt x="775" y="382"/>
                  </a:cubicBezTo>
                  <a:cubicBezTo>
                    <a:pt x="798" y="370"/>
                    <a:pt x="989" y="144"/>
                    <a:pt x="1001" y="156"/>
                  </a:cubicBezTo>
                  <a:cubicBezTo>
                    <a:pt x="763" y="1"/>
                    <a:pt x="1" y="561"/>
                    <a:pt x="775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2" name="Google Shape;20082;p9"/>
            <p:cNvSpPr/>
            <p:nvPr/>
          </p:nvSpPr>
          <p:spPr>
            <a:xfrm>
              <a:off x="6177250" y="23397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1" y="24"/>
                  </a:cubicBezTo>
                  <a:cubicBezTo>
                    <a:pt x="417" y="36"/>
                    <a:pt x="0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3" name="Google Shape;20083;p9"/>
            <p:cNvSpPr/>
            <p:nvPr/>
          </p:nvSpPr>
          <p:spPr>
            <a:xfrm>
              <a:off x="2326475" y="23394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215"/>
                    <a:pt x="179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4" name="Google Shape;20084;p9"/>
            <p:cNvSpPr/>
            <p:nvPr/>
          </p:nvSpPr>
          <p:spPr>
            <a:xfrm>
              <a:off x="7131225" y="2316775"/>
              <a:ext cx="44100" cy="28900"/>
            </a:xfrm>
            <a:custGeom>
              <a:avLst/>
              <a:gdLst/>
              <a:ahLst/>
              <a:cxnLst/>
              <a:rect l="l" t="t" r="r" b="b"/>
              <a:pathLst>
                <a:path w="1764" h="1156" extrusionOk="0">
                  <a:moveTo>
                    <a:pt x="1513" y="25"/>
                  </a:moveTo>
                  <a:cubicBezTo>
                    <a:pt x="370" y="1"/>
                    <a:pt x="144" y="441"/>
                    <a:pt x="1" y="918"/>
                  </a:cubicBezTo>
                  <a:cubicBezTo>
                    <a:pt x="906" y="1156"/>
                    <a:pt x="1763" y="763"/>
                    <a:pt x="151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5" name="Google Shape;20085;p9"/>
            <p:cNvSpPr/>
            <p:nvPr/>
          </p:nvSpPr>
          <p:spPr>
            <a:xfrm>
              <a:off x="6451675" y="2340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68" y="84"/>
                    <a:pt x="418" y="96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6" name="Google Shape;20086;p9"/>
            <p:cNvSpPr/>
            <p:nvPr/>
          </p:nvSpPr>
          <p:spPr>
            <a:xfrm>
              <a:off x="2413675" y="2317375"/>
              <a:ext cx="40225" cy="19975"/>
            </a:xfrm>
            <a:custGeom>
              <a:avLst/>
              <a:gdLst/>
              <a:ahLst/>
              <a:cxnLst/>
              <a:rect l="l" t="t" r="r" b="b"/>
              <a:pathLst>
                <a:path w="1609" h="799" extrusionOk="0">
                  <a:moveTo>
                    <a:pt x="1084" y="798"/>
                  </a:moveTo>
                  <a:cubicBezTo>
                    <a:pt x="1608" y="513"/>
                    <a:pt x="1001" y="179"/>
                    <a:pt x="656" y="1"/>
                  </a:cubicBezTo>
                  <a:cubicBezTo>
                    <a:pt x="620" y="144"/>
                    <a:pt x="310" y="120"/>
                    <a:pt x="1" y="120"/>
                  </a:cubicBezTo>
                  <a:cubicBezTo>
                    <a:pt x="120" y="477"/>
                    <a:pt x="501" y="679"/>
                    <a:pt x="1084" y="7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7" name="Google Shape;20087;p9"/>
            <p:cNvSpPr/>
            <p:nvPr/>
          </p:nvSpPr>
          <p:spPr>
            <a:xfrm>
              <a:off x="1820450" y="23287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63" y="0"/>
                  </a:lnTo>
                  <a:cubicBezTo>
                    <a:pt x="1" y="167"/>
                    <a:pt x="1" y="286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8" name="Google Shape;20088;p9"/>
            <p:cNvSpPr/>
            <p:nvPr/>
          </p:nvSpPr>
          <p:spPr>
            <a:xfrm>
              <a:off x="4611875" y="23224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3"/>
                    <a:pt x="322" y="24"/>
                  </a:cubicBezTo>
                  <a:cubicBezTo>
                    <a:pt x="262" y="0"/>
                    <a:pt x="0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9" name="Google Shape;20089;p9"/>
            <p:cNvSpPr/>
            <p:nvPr/>
          </p:nvSpPr>
          <p:spPr>
            <a:xfrm>
              <a:off x="1508500" y="2322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43"/>
                  </a:moveTo>
                  <a:cubicBezTo>
                    <a:pt x="179" y="179"/>
                    <a:pt x="441" y="83"/>
                    <a:pt x="334" y="24"/>
                  </a:cubicBezTo>
                  <a:cubicBezTo>
                    <a:pt x="263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0" name="Google Shape;20090;p9"/>
            <p:cNvSpPr/>
            <p:nvPr/>
          </p:nvSpPr>
          <p:spPr>
            <a:xfrm>
              <a:off x="6378175" y="23141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55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1" name="Google Shape;20091;p9"/>
            <p:cNvSpPr/>
            <p:nvPr/>
          </p:nvSpPr>
          <p:spPr>
            <a:xfrm>
              <a:off x="3585250" y="23051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51" y="393"/>
                  </a:moveTo>
                  <a:cubicBezTo>
                    <a:pt x="1263" y="1"/>
                    <a:pt x="1" y="655"/>
                    <a:pt x="751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2" name="Google Shape;20092;p9"/>
            <p:cNvSpPr/>
            <p:nvPr/>
          </p:nvSpPr>
          <p:spPr>
            <a:xfrm>
              <a:off x="987025" y="2302200"/>
              <a:ext cx="25325" cy="16700"/>
            </a:xfrm>
            <a:custGeom>
              <a:avLst/>
              <a:gdLst/>
              <a:ahLst/>
              <a:cxnLst/>
              <a:rect l="l" t="t" r="r" b="b"/>
              <a:pathLst>
                <a:path w="1013" h="668" extrusionOk="0">
                  <a:moveTo>
                    <a:pt x="976" y="608"/>
                  </a:moveTo>
                  <a:cubicBezTo>
                    <a:pt x="1012" y="286"/>
                    <a:pt x="1000" y="0"/>
                    <a:pt x="322" y="48"/>
                  </a:cubicBezTo>
                  <a:cubicBezTo>
                    <a:pt x="262" y="191"/>
                    <a:pt x="0" y="250"/>
                    <a:pt x="95" y="489"/>
                  </a:cubicBezTo>
                  <a:cubicBezTo>
                    <a:pt x="393" y="536"/>
                    <a:pt x="524" y="667"/>
                    <a:pt x="976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3" name="Google Shape;20093;p9"/>
            <p:cNvSpPr/>
            <p:nvPr/>
          </p:nvSpPr>
          <p:spPr>
            <a:xfrm>
              <a:off x="929875" y="2300700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4" name="Google Shape;20094;p9"/>
            <p:cNvSpPr/>
            <p:nvPr/>
          </p:nvSpPr>
          <p:spPr>
            <a:xfrm>
              <a:off x="6848475" y="2292075"/>
              <a:ext cx="17275" cy="12525"/>
            </a:xfrm>
            <a:custGeom>
              <a:avLst/>
              <a:gdLst/>
              <a:ahLst/>
              <a:cxnLst/>
              <a:rect l="l" t="t" r="r" b="b"/>
              <a:pathLst>
                <a:path w="691" h="501" extrusionOk="0">
                  <a:moveTo>
                    <a:pt x="202" y="1"/>
                  </a:moveTo>
                  <a:cubicBezTo>
                    <a:pt x="214" y="155"/>
                    <a:pt x="95" y="263"/>
                    <a:pt x="0" y="346"/>
                  </a:cubicBezTo>
                  <a:cubicBezTo>
                    <a:pt x="274" y="346"/>
                    <a:pt x="298" y="501"/>
                    <a:pt x="655" y="465"/>
                  </a:cubicBezTo>
                  <a:cubicBezTo>
                    <a:pt x="691" y="203"/>
                    <a:pt x="595" y="36"/>
                    <a:pt x="20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5" name="Google Shape;20095;p9"/>
            <p:cNvSpPr/>
            <p:nvPr/>
          </p:nvSpPr>
          <p:spPr>
            <a:xfrm>
              <a:off x="5915900" y="2292075"/>
              <a:ext cx="24725" cy="14025"/>
            </a:xfrm>
            <a:custGeom>
              <a:avLst/>
              <a:gdLst/>
              <a:ahLst/>
              <a:cxnLst/>
              <a:rect l="l" t="t" r="r" b="b"/>
              <a:pathLst>
                <a:path w="989" h="561" extrusionOk="0">
                  <a:moveTo>
                    <a:pt x="989" y="227"/>
                  </a:moveTo>
                  <a:cubicBezTo>
                    <a:pt x="703" y="227"/>
                    <a:pt x="787" y="36"/>
                    <a:pt x="548" y="1"/>
                  </a:cubicBezTo>
                  <a:cubicBezTo>
                    <a:pt x="537" y="179"/>
                    <a:pt x="1" y="96"/>
                    <a:pt x="120" y="346"/>
                  </a:cubicBezTo>
                  <a:cubicBezTo>
                    <a:pt x="667" y="358"/>
                    <a:pt x="810" y="560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6" name="Google Shape;20096;p9"/>
            <p:cNvSpPr/>
            <p:nvPr/>
          </p:nvSpPr>
          <p:spPr>
            <a:xfrm>
              <a:off x="3201275" y="2297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3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7" name="Google Shape;20097;p9"/>
            <p:cNvSpPr/>
            <p:nvPr/>
          </p:nvSpPr>
          <p:spPr>
            <a:xfrm>
              <a:off x="2872375" y="2285525"/>
              <a:ext cx="25025" cy="14625"/>
            </a:xfrm>
            <a:custGeom>
              <a:avLst/>
              <a:gdLst/>
              <a:ahLst/>
              <a:cxnLst/>
              <a:rect l="l" t="t" r="r" b="b"/>
              <a:pathLst>
                <a:path w="1001" h="585" extrusionOk="0">
                  <a:moveTo>
                    <a:pt x="774" y="382"/>
                  </a:moveTo>
                  <a:cubicBezTo>
                    <a:pt x="786" y="370"/>
                    <a:pt x="989" y="144"/>
                    <a:pt x="1000" y="167"/>
                  </a:cubicBezTo>
                  <a:cubicBezTo>
                    <a:pt x="762" y="1"/>
                    <a:pt x="0" y="584"/>
                    <a:pt x="774" y="501"/>
                  </a:cubicBezTo>
                  <a:cubicBezTo>
                    <a:pt x="786" y="489"/>
                    <a:pt x="762" y="382"/>
                    <a:pt x="774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8" name="Google Shape;20098;p9"/>
            <p:cNvSpPr/>
            <p:nvPr/>
          </p:nvSpPr>
          <p:spPr>
            <a:xfrm>
              <a:off x="4054950" y="228672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9" name="Google Shape;20099;p9"/>
            <p:cNvSpPr/>
            <p:nvPr/>
          </p:nvSpPr>
          <p:spPr>
            <a:xfrm>
              <a:off x="3315575" y="22831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0" name="Google Shape;20100;p9"/>
            <p:cNvSpPr/>
            <p:nvPr/>
          </p:nvSpPr>
          <p:spPr>
            <a:xfrm>
              <a:off x="2125550" y="22867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96"/>
                  </a:cubicBezTo>
                  <a:cubicBezTo>
                    <a:pt x="167" y="84"/>
                    <a:pt x="417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1" name="Google Shape;20101;p9"/>
            <p:cNvSpPr/>
            <p:nvPr/>
          </p:nvSpPr>
          <p:spPr>
            <a:xfrm>
              <a:off x="4557400" y="22831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2" name="Google Shape;20102;p9"/>
            <p:cNvSpPr/>
            <p:nvPr/>
          </p:nvSpPr>
          <p:spPr>
            <a:xfrm>
              <a:off x="5522100" y="22810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3"/>
                    <a:pt x="429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3" name="Google Shape;20103;p9"/>
            <p:cNvSpPr/>
            <p:nvPr/>
          </p:nvSpPr>
          <p:spPr>
            <a:xfrm>
              <a:off x="2206800" y="22807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2"/>
                  </a:moveTo>
                  <a:cubicBezTo>
                    <a:pt x="394" y="24"/>
                    <a:pt x="49" y="0"/>
                    <a:pt x="1" y="131"/>
                  </a:cubicBezTo>
                  <a:cubicBezTo>
                    <a:pt x="263" y="95"/>
                    <a:pt x="620" y="143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4" name="Google Shape;20104;p9"/>
            <p:cNvSpPr/>
            <p:nvPr/>
          </p:nvSpPr>
          <p:spPr>
            <a:xfrm>
              <a:off x="2138950" y="22801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5" name="Google Shape;20105;p9"/>
            <p:cNvSpPr/>
            <p:nvPr/>
          </p:nvSpPr>
          <p:spPr>
            <a:xfrm>
              <a:off x="1348075" y="2277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6" name="Google Shape;20106;p9"/>
            <p:cNvSpPr/>
            <p:nvPr/>
          </p:nvSpPr>
          <p:spPr>
            <a:xfrm>
              <a:off x="4565450" y="227242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7"/>
                    <a:pt x="214" y="1"/>
                  </a:cubicBezTo>
                  <a:cubicBezTo>
                    <a:pt x="202" y="72"/>
                    <a:pt x="191" y="132"/>
                    <a:pt x="0" y="120"/>
                  </a:cubicBezTo>
                  <a:cubicBezTo>
                    <a:pt x="36" y="251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7" name="Google Shape;20107;p9"/>
            <p:cNvSpPr/>
            <p:nvPr/>
          </p:nvSpPr>
          <p:spPr>
            <a:xfrm>
              <a:off x="4406200" y="2268850"/>
              <a:ext cx="30975" cy="16400"/>
            </a:xfrm>
            <a:custGeom>
              <a:avLst/>
              <a:gdLst/>
              <a:ahLst/>
              <a:cxnLst/>
              <a:rect l="l" t="t" r="r" b="b"/>
              <a:pathLst>
                <a:path w="1239" h="656" extrusionOk="0">
                  <a:moveTo>
                    <a:pt x="727" y="382"/>
                  </a:moveTo>
                  <a:cubicBezTo>
                    <a:pt x="1238" y="1"/>
                    <a:pt x="0" y="656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8" name="Google Shape;20108;p9"/>
            <p:cNvSpPr/>
            <p:nvPr/>
          </p:nvSpPr>
          <p:spPr>
            <a:xfrm>
              <a:off x="6356150" y="2264400"/>
              <a:ext cx="22050" cy="14000"/>
            </a:xfrm>
            <a:custGeom>
              <a:avLst/>
              <a:gdLst/>
              <a:ahLst/>
              <a:cxnLst/>
              <a:rect l="l" t="t" r="r" b="b"/>
              <a:pathLst>
                <a:path w="882" h="560" extrusionOk="0">
                  <a:moveTo>
                    <a:pt x="548" y="560"/>
                  </a:moveTo>
                  <a:cubicBezTo>
                    <a:pt x="845" y="417"/>
                    <a:pt x="881" y="12"/>
                    <a:pt x="322" y="0"/>
                  </a:cubicBezTo>
                  <a:cubicBezTo>
                    <a:pt x="48" y="131"/>
                    <a:pt x="0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9" name="Google Shape;20109;p9"/>
            <p:cNvSpPr/>
            <p:nvPr/>
          </p:nvSpPr>
          <p:spPr>
            <a:xfrm>
              <a:off x="5625400" y="2272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62" y="37"/>
                    <a:pt x="1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0" name="Google Shape;20110;p9"/>
            <p:cNvSpPr/>
            <p:nvPr/>
          </p:nvSpPr>
          <p:spPr>
            <a:xfrm>
              <a:off x="4823800" y="2269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9"/>
                  </a:moveTo>
                  <a:lnTo>
                    <a:pt x="536" y="239"/>
                  </a:lnTo>
                  <a:cubicBezTo>
                    <a:pt x="536" y="120"/>
                    <a:pt x="715" y="108"/>
                    <a:pt x="763" y="13"/>
                  </a:cubicBezTo>
                  <a:cubicBezTo>
                    <a:pt x="417" y="36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1" name="Google Shape;20111;p9"/>
            <p:cNvSpPr/>
            <p:nvPr/>
          </p:nvSpPr>
          <p:spPr>
            <a:xfrm>
              <a:off x="6720775" y="22664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13"/>
                  </a:cubicBezTo>
                  <a:cubicBezTo>
                    <a:pt x="417" y="36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2" name="Google Shape;20112;p9"/>
            <p:cNvSpPr/>
            <p:nvPr/>
          </p:nvSpPr>
          <p:spPr>
            <a:xfrm>
              <a:off x="6757075" y="2253975"/>
              <a:ext cx="17600" cy="16700"/>
            </a:xfrm>
            <a:custGeom>
              <a:avLst/>
              <a:gdLst/>
              <a:ahLst/>
              <a:cxnLst/>
              <a:rect l="l" t="t" r="r" b="b"/>
              <a:pathLst>
                <a:path w="704" h="668" extrusionOk="0">
                  <a:moveTo>
                    <a:pt x="394" y="632"/>
                  </a:moveTo>
                  <a:cubicBezTo>
                    <a:pt x="465" y="489"/>
                    <a:pt x="703" y="429"/>
                    <a:pt x="620" y="191"/>
                  </a:cubicBezTo>
                  <a:cubicBezTo>
                    <a:pt x="1" y="1"/>
                    <a:pt x="1" y="667"/>
                    <a:pt x="394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3" name="Google Shape;20113;p9"/>
            <p:cNvSpPr/>
            <p:nvPr/>
          </p:nvSpPr>
          <p:spPr>
            <a:xfrm>
              <a:off x="6685350" y="22644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4" name="Google Shape;20114;p9"/>
            <p:cNvSpPr/>
            <p:nvPr/>
          </p:nvSpPr>
          <p:spPr>
            <a:xfrm>
              <a:off x="7003250" y="22635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5" name="Google Shape;20115;p9"/>
            <p:cNvSpPr/>
            <p:nvPr/>
          </p:nvSpPr>
          <p:spPr>
            <a:xfrm>
              <a:off x="5239325" y="22587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0"/>
                  </a:moveTo>
                  <a:cubicBezTo>
                    <a:pt x="287" y="0"/>
                    <a:pt x="108" y="83"/>
                    <a:pt x="1" y="226"/>
                  </a:cubicBezTo>
                  <a:cubicBezTo>
                    <a:pt x="346" y="203"/>
                    <a:pt x="763" y="238"/>
                    <a:pt x="668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6" name="Google Shape;20116;p9"/>
            <p:cNvSpPr/>
            <p:nvPr/>
          </p:nvSpPr>
          <p:spPr>
            <a:xfrm>
              <a:off x="4742250" y="2260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7" name="Google Shape;20117;p9"/>
            <p:cNvSpPr/>
            <p:nvPr/>
          </p:nvSpPr>
          <p:spPr>
            <a:xfrm>
              <a:off x="3214975" y="2260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8" name="Google Shape;20118;p9"/>
            <p:cNvSpPr/>
            <p:nvPr/>
          </p:nvSpPr>
          <p:spPr>
            <a:xfrm>
              <a:off x="6592775" y="22554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38"/>
                    <a:pt x="382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9" name="Google Shape;20119;p9"/>
            <p:cNvSpPr/>
            <p:nvPr/>
          </p:nvSpPr>
          <p:spPr>
            <a:xfrm>
              <a:off x="5626000" y="2248025"/>
              <a:ext cx="51800" cy="13425"/>
            </a:xfrm>
            <a:custGeom>
              <a:avLst/>
              <a:gdLst/>
              <a:ahLst/>
              <a:cxnLst/>
              <a:rect l="l" t="t" r="r" b="b"/>
              <a:pathLst>
                <a:path w="2072" h="537" extrusionOk="0">
                  <a:moveTo>
                    <a:pt x="1286" y="536"/>
                  </a:moveTo>
                  <a:cubicBezTo>
                    <a:pt x="2072" y="1"/>
                    <a:pt x="0" y="382"/>
                    <a:pt x="1286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0" name="Google Shape;20120;p9"/>
            <p:cNvSpPr/>
            <p:nvPr/>
          </p:nvSpPr>
          <p:spPr>
            <a:xfrm>
              <a:off x="6638925" y="22519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1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1" name="Google Shape;20121;p9"/>
            <p:cNvSpPr/>
            <p:nvPr/>
          </p:nvSpPr>
          <p:spPr>
            <a:xfrm>
              <a:off x="4293975" y="2247125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2" name="Google Shape;20122;p9"/>
            <p:cNvSpPr/>
            <p:nvPr/>
          </p:nvSpPr>
          <p:spPr>
            <a:xfrm>
              <a:off x="280075" y="22495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79" y="155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3" name="Google Shape;20123;p9"/>
            <p:cNvSpPr/>
            <p:nvPr/>
          </p:nvSpPr>
          <p:spPr>
            <a:xfrm>
              <a:off x="1145675" y="2236125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715" y="441"/>
                  </a:moveTo>
                  <a:cubicBezTo>
                    <a:pt x="774" y="191"/>
                    <a:pt x="667" y="24"/>
                    <a:pt x="286" y="0"/>
                  </a:cubicBezTo>
                  <a:cubicBezTo>
                    <a:pt x="0" y="131"/>
                    <a:pt x="107" y="453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4" name="Google Shape;20124;p9"/>
            <p:cNvSpPr/>
            <p:nvPr/>
          </p:nvSpPr>
          <p:spPr>
            <a:xfrm>
              <a:off x="4489825" y="2226600"/>
              <a:ext cx="21475" cy="17875"/>
            </a:xfrm>
            <a:custGeom>
              <a:avLst/>
              <a:gdLst/>
              <a:ahLst/>
              <a:cxnLst/>
              <a:rect l="l" t="t" r="r" b="b"/>
              <a:pathLst>
                <a:path w="859" h="715" extrusionOk="0">
                  <a:moveTo>
                    <a:pt x="858" y="715"/>
                  </a:moveTo>
                  <a:lnTo>
                    <a:pt x="858" y="48"/>
                  </a:lnTo>
                  <a:cubicBezTo>
                    <a:pt x="60" y="0"/>
                    <a:pt x="203" y="465"/>
                    <a:pt x="1" y="7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5" name="Google Shape;20125;p9"/>
            <p:cNvSpPr/>
            <p:nvPr/>
          </p:nvSpPr>
          <p:spPr>
            <a:xfrm>
              <a:off x="3400700" y="2232250"/>
              <a:ext cx="31300" cy="16100"/>
            </a:xfrm>
            <a:custGeom>
              <a:avLst/>
              <a:gdLst/>
              <a:ahLst/>
              <a:cxnLst/>
              <a:rect l="l" t="t" r="r" b="b"/>
              <a:pathLst>
                <a:path w="1252" h="644" extrusionOk="0">
                  <a:moveTo>
                    <a:pt x="727" y="370"/>
                  </a:moveTo>
                  <a:cubicBezTo>
                    <a:pt x="1251" y="0"/>
                    <a:pt x="1" y="643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6" name="Google Shape;20126;p9"/>
            <p:cNvSpPr/>
            <p:nvPr/>
          </p:nvSpPr>
          <p:spPr>
            <a:xfrm>
              <a:off x="915575" y="222777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8"/>
                  </a:moveTo>
                  <a:cubicBezTo>
                    <a:pt x="632" y="251"/>
                    <a:pt x="1394" y="13"/>
                    <a:pt x="346" y="1"/>
                  </a:cubicBezTo>
                  <a:cubicBezTo>
                    <a:pt x="477" y="227"/>
                    <a:pt x="1" y="775"/>
                    <a:pt x="775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7" name="Google Shape;20127;p9"/>
            <p:cNvSpPr/>
            <p:nvPr/>
          </p:nvSpPr>
          <p:spPr>
            <a:xfrm>
              <a:off x="2693175" y="22382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7"/>
                    <a:pt x="441" y="72"/>
                    <a:pt x="334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8" name="Google Shape;20128;p9"/>
            <p:cNvSpPr/>
            <p:nvPr/>
          </p:nvSpPr>
          <p:spPr>
            <a:xfrm>
              <a:off x="802175" y="22382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9" name="Google Shape;20129;p9"/>
            <p:cNvSpPr/>
            <p:nvPr/>
          </p:nvSpPr>
          <p:spPr>
            <a:xfrm>
              <a:off x="3378100" y="22322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0" name="Google Shape;20130;p9"/>
            <p:cNvSpPr/>
            <p:nvPr/>
          </p:nvSpPr>
          <p:spPr>
            <a:xfrm>
              <a:off x="486650" y="2232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1" name="Google Shape;20131;p9"/>
            <p:cNvSpPr/>
            <p:nvPr/>
          </p:nvSpPr>
          <p:spPr>
            <a:xfrm>
              <a:off x="5002700" y="22295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31" y="143"/>
                  </a:moveTo>
                  <a:cubicBezTo>
                    <a:pt x="191" y="167"/>
                    <a:pt x="453" y="84"/>
                    <a:pt x="346" y="24"/>
                  </a:cubicBezTo>
                  <a:cubicBezTo>
                    <a:pt x="286" y="0"/>
                    <a:pt x="0" y="84"/>
                    <a:pt x="13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2" name="Google Shape;20132;p9"/>
            <p:cNvSpPr/>
            <p:nvPr/>
          </p:nvSpPr>
          <p:spPr>
            <a:xfrm>
              <a:off x="2896175" y="2221225"/>
              <a:ext cx="28300" cy="12250"/>
            </a:xfrm>
            <a:custGeom>
              <a:avLst/>
              <a:gdLst/>
              <a:ahLst/>
              <a:cxnLst/>
              <a:rect l="l" t="t" r="r" b="b"/>
              <a:pathLst>
                <a:path w="1132" h="490" extrusionOk="0">
                  <a:moveTo>
                    <a:pt x="48" y="144"/>
                  </a:moveTo>
                  <a:cubicBezTo>
                    <a:pt x="72" y="275"/>
                    <a:pt x="1" y="453"/>
                    <a:pt x="275" y="489"/>
                  </a:cubicBezTo>
                  <a:cubicBezTo>
                    <a:pt x="287" y="203"/>
                    <a:pt x="1120" y="322"/>
                    <a:pt x="1132" y="37"/>
                  </a:cubicBezTo>
                  <a:cubicBezTo>
                    <a:pt x="453" y="156"/>
                    <a:pt x="549" y="1"/>
                    <a:pt x="4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3" name="Google Shape;20133;p9"/>
            <p:cNvSpPr/>
            <p:nvPr/>
          </p:nvSpPr>
          <p:spPr>
            <a:xfrm>
              <a:off x="744125" y="2221825"/>
              <a:ext cx="25025" cy="11350"/>
            </a:xfrm>
            <a:custGeom>
              <a:avLst/>
              <a:gdLst/>
              <a:ahLst/>
              <a:cxnLst/>
              <a:rect l="l" t="t" r="r" b="b"/>
              <a:pathLst>
                <a:path w="1001" h="454" extrusionOk="0">
                  <a:moveTo>
                    <a:pt x="691" y="453"/>
                  </a:moveTo>
                  <a:cubicBezTo>
                    <a:pt x="751" y="298"/>
                    <a:pt x="1001" y="239"/>
                    <a:pt x="894" y="1"/>
                  </a:cubicBezTo>
                  <a:lnTo>
                    <a:pt x="24" y="1"/>
                  </a:lnTo>
                  <a:cubicBezTo>
                    <a:pt x="1" y="287"/>
                    <a:pt x="370" y="358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4" name="Google Shape;20134;p9"/>
            <p:cNvSpPr/>
            <p:nvPr/>
          </p:nvSpPr>
          <p:spPr>
            <a:xfrm>
              <a:off x="1978800" y="2221225"/>
              <a:ext cx="25625" cy="9275"/>
            </a:xfrm>
            <a:custGeom>
              <a:avLst/>
              <a:gdLst/>
              <a:ahLst/>
              <a:cxnLst/>
              <a:rect l="l" t="t" r="r" b="b"/>
              <a:pathLst>
                <a:path w="1025" h="371" extrusionOk="0">
                  <a:moveTo>
                    <a:pt x="429" y="370"/>
                  </a:moveTo>
                  <a:cubicBezTo>
                    <a:pt x="1025" y="191"/>
                    <a:pt x="96" y="1"/>
                    <a:pt x="1" y="251"/>
                  </a:cubicBezTo>
                  <a:cubicBezTo>
                    <a:pt x="215" y="251"/>
                    <a:pt x="251" y="334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5" name="Google Shape;20135;p9"/>
            <p:cNvSpPr/>
            <p:nvPr/>
          </p:nvSpPr>
          <p:spPr>
            <a:xfrm>
              <a:off x="1418925" y="2227475"/>
              <a:ext cx="11025" cy="3025"/>
            </a:xfrm>
            <a:custGeom>
              <a:avLst/>
              <a:gdLst/>
              <a:ahLst/>
              <a:cxnLst/>
              <a:rect l="l" t="t" r="r" b="b"/>
              <a:pathLst>
                <a:path w="441" h="121" extrusionOk="0">
                  <a:moveTo>
                    <a:pt x="0" y="120"/>
                  </a:moveTo>
                  <a:cubicBezTo>
                    <a:pt x="167" y="84"/>
                    <a:pt x="441" y="120"/>
                    <a:pt x="441" y="1"/>
                  </a:cubicBezTo>
                  <a:cubicBezTo>
                    <a:pt x="262" y="25"/>
                    <a:pt x="0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6" name="Google Shape;20136;p9"/>
            <p:cNvSpPr/>
            <p:nvPr/>
          </p:nvSpPr>
          <p:spPr>
            <a:xfrm>
              <a:off x="445275" y="2220350"/>
              <a:ext cx="7175" cy="11625"/>
            </a:xfrm>
            <a:custGeom>
              <a:avLst/>
              <a:gdLst/>
              <a:ahLst/>
              <a:cxnLst/>
              <a:rect l="l" t="t" r="r" b="b"/>
              <a:pathLst>
                <a:path w="287" h="465" extrusionOk="0">
                  <a:moveTo>
                    <a:pt x="36" y="179"/>
                  </a:moveTo>
                  <a:cubicBezTo>
                    <a:pt x="1" y="298"/>
                    <a:pt x="203" y="465"/>
                    <a:pt x="263" y="298"/>
                  </a:cubicBezTo>
                  <a:cubicBezTo>
                    <a:pt x="287" y="167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7" name="Google Shape;20137;p9"/>
            <p:cNvSpPr/>
            <p:nvPr/>
          </p:nvSpPr>
          <p:spPr>
            <a:xfrm>
              <a:off x="2807175" y="22242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3"/>
                    <a:pt x="120" y="143"/>
                  </a:cubicBezTo>
                  <a:cubicBezTo>
                    <a:pt x="179" y="155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8" name="Google Shape;20138;p9"/>
            <p:cNvSpPr/>
            <p:nvPr/>
          </p:nvSpPr>
          <p:spPr>
            <a:xfrm>
              <a:off x="6193025" y="22212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44"/>
                  </a:moveTo>
                  <a:cubicBezTo>
                    <a:pt x="179" y="180"/>
                    <a:pt x="453" y="84"/>
                    <a:pt x="346" y="25"/>
                  </a:cubicBezTo>
                  <a:cubicBezTo>
                    <a:pt x="274" y="1"/>
                    <a:pt x="0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9" name="Google Shape;20139;p9"/>
            <p:cNvSpPr/>
            <p:nvPr/>
          </p:nvSpPr>
          <p:spPr>
            <a:xfrm>
              <a:off x="4473750" y="2215275"/>
              <a:ext cx="25050" cy="9850"/>
            </a:xfrm>
            <a:custGeom>
              <a:avLst/>
              <a:gdLst/>
              <a:ahLst/>
              <a:cxnLst/>
              <a:rect l="l" t="t" r="r" b="b"/>
              <a:pathLst>
                <a:path w="1002" h="394" extrusionOk="0">
                  <a:moveTo>
                    <a:pt x="846" y="263"/>
                  </a:moveTo>
                  <a:cubicBezTo>
                    <a:pt x="1001" y="1"/>
                    <a:pt x="1" y="25"/>
                    <a:pt x="191" y="263"/>
                  </a:cubicBezTo>
                  <a:cubicBezTo>
                    <a:pt x="275" y="358"/>
                    <a:pt x="775" y="394"/>
                    <a:pt x="846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0" name="Google Shape;20140;p9"/>
            <p:cNvSpPr/>
            <p:nvPr/>
          </p:nvSpPr>
          <p:spPr>
            <a:xfrm>
              <a:off x="4418100" y="2207550"/>
              <a:ext cx="19075" cy="17275"/>
            </a:xfrm>
            <a:custGeom>
              <a:avLst/>
              <a:gdLst/>
              <a:ahLst/>
              <a:cxnLst/>
              <a:rect l="l" t="t" r="r" b="b"/>
              <a:pathLst>
                <a:path w="763" h="691" extrusionOk="0">
                  <a:moveTo>
                    <a:pt x="465" y="691"/>
                  </a:moveTo>
                  <a:cubicBezTo>
                    <a:pt x="381" y="488"/>
                    <a:pt x="762" y="0"/>
                    <a:pt x="36" y="131"/>
                  </a:cubicBezTo>
                  <a:cubicBezTo>
                    <a:pt x="0" y="405"/>
                    <a:pt x="0" y="679"/>
                    <a:pt x="465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1" name="Google Shape;20141;p9"/>
            <p:cNvSpPr/>
            <p:nvPr/>
          </p:nvSpPr>
          <p:spPr>
            <a:xfrm>
              <a:off x="6301675" y="22155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2" name="Google Shape;20142;p9"/>
            <p:cNvSpPr/>
            <p:nvPr/>
          </p:nvSpPr>
          <p:spPr>
            <a:xfrm>
              <a:off x="7111900" y="22099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1"/>
                  </a:moveTo>
                  <a:cubicBezTo>
                    <a:pt x="155" y="167"/>
                    <a:pt x="429" y="72"/>
                    <a:pt x="310" y="12"/>
                  </a:cubicBezTo>
                  <a:cubicBezTo>
                    <a:pt x="262" y="1"/>
                    <a:pt x="0" y="96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3" name="Google Shape;20143;p9"/>
            <p:cNvSpPr/>
            <p:nvPr/>
          </p:nvSpPr>
          <p:spPr>
            <a:xfrm>
              <a:off x="5856375" y="2206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4" name="Google Shape;20144;p9"/>
            <p:cNvSpPr/>
            <p:nvPr/>
          </p:nvSpPr>
          <p:spPr>
            <a:xfrm>
              <a:off x="1464750" y="22069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5" name="Google Shape;20145;p9"/>
            <p:cNvSpPr/>
            <p:nvPr/>
          </p:nvSpPr>
          <p:spPr>
            <a:xfrm>
              <a:off x="3739750" y="2198900"/>
              <a:ext cx="21450" cy="9275"/>
            </a:xfrm>
            <a:custGeom>
              <a:avLst/>
              <a:gdLst/>
              <a:ahLst/>
              <a:cxnLst/>
              <a:rect l="l" t="t" r="r" b="b"/>
              <a:pathLst>
                <a:path w="858" h="371" extrusionOk="0">
                  <a:moveTo>
                    <a:pt x="857" y="25"/>
                  </a:moveTo>
                  <a:cubicBezTo>
                    <a:pt x="369" y="1"/>
                    <a:pt x="48" y="61"/>
                    <a:pt x="0" y="251"/>
                  </a:cubicBezTo>
                  <a:cubicBezTo>
                    <a:pt x="417" y="215"/>
                    <a:pt x="476" y="370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6" name="Google Shape;20146;p9"/>
            <p:cNvSpPr/>
            <p:nvPr/>
          </p:nvSpPr>
          <p:spPr>
            <a:xfrm>
              <a:off x="3386125" y="22019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24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7" name="Google Shape;20147;p9"/>
            <p:cNvSpPr/>
            <p:nvPr/>
          </p:nvSpPr>
          <p:spPr>
            <a:xfrm>
              <a:off x="1503150" y="22042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8" name="Google Shape;20148;p9"/>
            <p:cNvSpPr/>
            <p:nvPr/>
          </p:nvSpPr>
          <p:spPr>
            <a:xfrm>
              <a:off x="658100" y="2195350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1" y="500"/>
                  </a:moveTo>
                  <a:cubicBezTo>
                    <a:pt x="382" y="512"/>
                    <a:pt x="679" y="464"/>
                    <a:pt x="870" y="381"/>
                  </a:cubicBezTo>
                  <a:cubicBezTo>
                    <a:pt x="941" y="83"/>
                    <a:pt x="572" y="0"/>
                    <a:pt x="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9" name="Google Shape;20149;p9"/>
            <p:cNvSpPr/>
            <p:nvPr/>
          </p:nvSpPr>
          <p:spPr>
            <a:xfrm>
              <a:off x="7293750" y="21989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0" name="Google Shape;20150;p9"/>
            <p:cNvSpPr/>
            <p:nvPr/>
          </p:nvSpPr>
          <p:spPr>
            <a:xfrm>
              <a:off x="2880700" y="2193850"/>
              <a:ext cx="32775" cy="14325"/>
            </a:xfrm>
            <a:custGeom>
              <a:avLst/>
              <a:gdLst/>
              <a:ahLst/>
              <a:cxnLst/>
              <a:rect l="l" t="t" r="r" b="b"/>
              <a:pathLst>
                <a:path w="1311" h="573" extrusionOk="0">
                  <a:moveTo>
                    <a:pt x="1310" y="1"/>
                  </a:moveTo>
                  <a:lnTo>
                    <a:pt x="215" y="1"/>
                  </a:lnTo>
                  <a:cubicBezTo>
                    <a:pt x="239" y="203"/>
                    <a:pt x="179" y="346"/>
                    <a:pt x="1" y="453"/>
                  </a:cubicBezTo>
                  <a:cubicBezTo>
                    <a:pt x="953" y="572"/>
                    <a:pt x="977" y="203"/>
                    <a:pt x="131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1" name="Google Shape;20151;p9"/>
            <p:cNvSpPr/>
            <p:nvPr/>
          </p:nvSpPr>
          <p:spPr>
            <a:xfrm>
              <a:off x="1804075" y="219950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27"/>
                  </a:moveTo>
                  <a:lnTo>
                    <a:pt x="679" y="1"/>
                  </a:lnTo>
                  <a:lnTo>
                    <a:pt x="25" y="1"/>
                  </a:lnTo>
                  <a:cubicBezTo>
                    <a:pt x="1" y="191"/>
                    <a:pt x="239" y="251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2" name="Google Shape;20152;p9"/>
            <p:cNvSpPr/>
            <p:nvPr/>
          </p:nvSpPr>
          <p:spPr>
            <a:xfrm>
              <a:off x="1745750" y="2187900"/>
              <a:ext cx="35725" cy="14900"/>
            </a:xfrm>
            <a:custGeom>
              <a:avLst/>
              <a:gdLst/>
              <a:ahLst/>
              <a:cxnLst/>
              <a:rect l="l" t="t" r="r" b="b"/>
              <a:pathLst>
                <a:path w="1429" h="596" extrusionOk="0">
                  <a:moveTo>
                    <a:pt x="405" y="572"/>
                  </a:moveTo>
                  <a:cubicBezTo>
                    <a:pt x="1429" y="596"/>
                    <a:pt x="976" y="48"/>
                    <a:pt x="405" y="0"/>
                  </a:cubicBezTo>
                  <a:cubicBezTo>
                    <a:pt x="0" y="227"/>
                    <a:pt x="536" y="215"/>
                    <a:pt x="405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3" name="Google Shape;20153;p9"/>
            <p:cNvSpPr/>
            <p:nvPr/>
          </p:nvSpPr>
          <p:spPr>
            <a:xfrm>
              <a:off x="3846900" y="21908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62" y="155"/>
                    <a:pt x="0" y="155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4" name="Google Shape;20154;p9"/>
            <p:cNvSpPr/>
            <p:nvPr/>
          </p:nvSpPr>
          <p:spPr>
            <a:xfrm>
              <a:off x="1674300" y="2196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7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5" name="Google Shape;20155;p9"/>
            <p:cNvSpPr/>
            <p:nvPr/>
          </p:nvSpPr>
          <p:spPr>
            <a:xfrm>
              <a:off x="1076900" y="2184025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8" y="501"/>
                  </a:moveTo>
                  <a:cubicBezTo>
                    <a:pt x="429" y="429"/>
                    <a:pt x="441" y="370"/>
                    <a:pt x="632" y="382"/>
                  </a:cubicBezTo>
                  <a:lnTo>
                    <a:pt x="632" y="155"/>
                  </a:lnTo>
                  <a:cubicBezTo>
                    <a:pt x="96" y="1"/>
                    <a:pt x="1" y="548"/>
                    <a:pt x="418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6" name="Google Shape;20156;p9"/>
            <p:cNvSpPr/>
            <p:nvPr/>
          </p:nvSpPr>
          <p:spPr>
            <a:xfrm>
              <a:off x="5763800" y="21902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7" name="Google Shape;20157;p9"/>
            <p:cNvSpPr/>
            <p:nvPr/>
          </p:nvSpPr>
          <p:spPr>
            <a:xfrm>
              <a:off x="5686125" y="2180450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7"/>
                  </a:moveTo>
                  <a:cubicBezTo>
                    <a:pt x="2048" y="1"/>
                    <a:pt x="0" y="382"/>
                    <a:pt x="1262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8" name="Google Shape;20158;p9"/>
            <p:cNvSpPr/>
            <p:nvPr/>
          </p:nvSpPr>
          <p:spPr>
            <a:xfrm>
              <a:off x="4820525" y="218552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1" y="179"/>
                    <a:pt x="667" y="0"/>
                  </a:cubicBezTo>
                  <a:lnTo>
                    <a:pt x="239" y="0"/>
                  </a:lnTo>
                  <a:cubicBezTo>
                    <a:pt x="1" y="155"/>
                    <a:pt x="1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9" name="Google Shape;20159;p9"/>
            <p:cNvSpPr/>
            <p:nvPr/>
          </p:nvSpPr>
          <p:spPr>
            <a:xfrm>
              <a:off x="337525" y="2184325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1" y="263"/>
                  </a:moveTo>
                  <a:cubicBezTo>
                    <a:pt x="227" y="263"/>
                    <a:pt x="251" y="358"/>
                    <a:pt x="429" y="382"/>
                  </a:cubicBezTo>
                  <a:cubicBezTo>
                    <a:pt x="1025" y="191"/>
                    <a:pt x="120" y="1"/>
                    <a:pt x="1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0" name="Google Shape;20160;p9"/>
            <p:cNvSpPr/>
            <p:nvPr/>
          </p:nvSpPr>
          <p:spPr>
            <a:xfrm>
              <a:off x="5905200" y="2187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19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1" name="Google Shape;20161;p9"/>
            <p:cNvSpPr/>
            <p:nvPr/>
          </p:nvSpPr>
          <p:spPr>
            <a:xfrm>
              <a:off x="4910725" y="2187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2" name="Google Shape;20162;p9"/>
            <p:cNvSpPr/>
            <p:nvPr/>
          </p:nvSpPr>
          <p:spPr>
            <a:xfrm>
              <a:off x="2209800" y="2187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1" y="24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67" y="179"/>
                    <a:pt x="429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3" name="Google Shape;20163;p9"/>
            <p:cNvSpPr/>
            <p:nvPr/>
          </p:nvSpPr>
          <p:spPr>
            <a:xfrm>
              <a:off x="5781375" y="21757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93"/>
                  </a:moveTo>
                  <a:cubicBezTo>
                    <a:pt x="1250" y="0"/>
                    <a:pt x="0" y="655"/>
                    <a:pt x="714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4" name="Google Shape;20164;p9"/>
            <p:cNvSpPr/>
            <p:nvPr/>
          </p:nvSpPr>
          <p:spPr>
            <a:xfrm>
              <a:off x="4071025" y="2181650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1" y="155"/>
                  </a:moveTo>
                  <a:cubicBezTo>
                    <a:pt x="441" y="36"/>
                    <a:pt x="48" y="0"/>
                    <a:pt x="1" y="155"/>
                  </a:cubicBezTo>
                  <a:cubicBezTo>
                    <a:pt x="251" y="131"/>
                    <a:pt x="334" y="310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5" name="Google Shape;20165;p9"/>
            <p:cNvSpPr/>
            <p:nvPr/>
          </p:nvSpPr>
          <p:spPr>
            <a:xfrm>
              <a:off x="3867425" y="21846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96" y="131"/>
                  </a:moveTo>
                  <a:cubicBezTo>
                    <a:pt x="156" y="167"/>
                    <a:pt x="430" y="72"/>
                    <a:pt x="322" y="12"/>
                  </a:cubicBezTo>
                  <a:cubicBezTo>
                    <a:pt x="263" y="0"/>
                    <a:pt x="1" y="96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6" name="Google Shape;20166;p9"/>
            <p:cNvSpPr/>
            <p:nvPr/>
          </p:nvSpPr>
          <p:spPr>
            <a:xfrm>
              <a:off x="397350" y="2185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51" y="24"/>
                    <a:pt x="1" y="0"/>
                    <a:pt x="1" y="119"/>
                  </a:cubicBezTo>
                  <a:cubicBezTo>
                    <a:pt x="168" y="84"/>
                    <a:pt x="418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7" name="Google Shape;20167;p9"/>
            <p:cNvSpPr/>
            <p:nvPr/>
          </p:nvSpPr>
          <p:spPr>
            <a:xfrm>
              <a:off x="6005200" y="217687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80"/>
                    <a:pt x="691" y="1"/>
                  </a:cubicBezTo>
                  <a:lnTo>
                    <a:pt x="251" y="1"/>
                  </a:lnTo>
                  <a:cubicBezTo>
                    <a:pt x="1" y="168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8" name="Google Shape;20168;p9"/>
            <p:cNvSpPr/>
            <p:nvPr/>
          </p:nvSpPr>
          <p:spPr>
            <a:xfrm>
              <a:off x="1937725" y="21816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9" name="Google Shape;20169;p9"/>
            <p:cNvSpPr/>
            <p:nvPr/>
          </p:nvSpPr>
          <p:spPr>
            <a:xfrm>
              <a:off x="1671625" y="21789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0" name="Google Shape;20170;p9"/>
            <p:cNvSpPr/>
            <p:nvPr/>
          </p:nvSpPr>
          <p:spPr>
            <a:xfrm>
              <a:off x="1391825" y="2175700"/>
              <a:ext cx="11050" cy="7450"/>
            </a:xfrm>
            <a:custGeom>
              <a:avLst/>
              <a:gdLst/>
              <a:ahLst/>
              <a:cxnLst/>
              <a:rect l="l" t="t" r="r" b="b"/>
              <a:pathLst>
                <a:path w="442" h="298" extrusionOk="0">
                  <a:moveTo>
                    <a:pt x="441" y="167"/>
                  </a:moveTo>
                  <a:cubicBezTo>
                    <a:pt x="191" y="179"/>
                    <a:pt x="96" y="0"/>
                    <a:pt x="1" y="167"/>
                  </a:cubicBezTo>
                  <a:cubicBezTo>
                    <a:pt x="1" y="274"/>
                    <a:pt x="382" y="298"/>
                    <a:pt x="441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1" name="Google Shape;20171;p9"/>
            <p:cNvSpPr/>
            <p:nvPr/>
          </p:nvSpPr>
          <p:spPr>
            <a:xfrm>
              <a:off x="3625450" y="21742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2" name="Google Shape;20172;p9"/>
            <p:cNvSpPr/>
            <p:nvPr/>
          </p:nvSpPr>
          <p:spPr>
            <a:xfrm>
              <a:off x="1446300" y="21742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3" name="Google Shape;20173;p9"/>
            <p:cNvSpPr/>
            <p:nvPr/>
          </p:nvSpPr>
          <p:spPr>
            <a:xfrm>
              <a:off x="6505575" y="2173900"/>
              <a:ext cx="16375" cy="3300"/>
            </a:xfrm>
            <a:custGeom>
              <a:avLst/>
              <a:gdLst/>
              <a:ahLst/>
              <a:cxnLst/>
              <a:rect l="l" t="t" r="r" b="b"/>
              <a:pathLst>
                <a:path w="655" h="132" extrusionOk="0">
                  <a:moveTo>
                    <a:pt x="655" y="13"/>
                  </a:moveTo>
                  <a:cubicBezTo>
                    <a:pt x="405" y="25"/>
                    <a:pt x="48" y="1"/>
                    <a:pt x="0" y="132"/>
                  </a:cubicBezTo>
                  <a:cubicBezTo>
                    <a:pt x="274" y="108"/>
                    <a:pt x="631" y="132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4" name="Google Shape;20174;p9"/>
            <p:cNvSpPr/>
            <p:nvPr/>
          </p:nvSpPr>
          <p:spPr>
            <a:xfrm>
              <a:off x="3772175" y="21709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1" y="132"/>
                  </a:moveTo>
                  <a:cubicBezTo>
                    <a:pt x="1" y="191"/>
                    <a:pt x="180" y="263"/>
                    <a:pt x="203" y="132"/>
                  </a:cubicBezTo>
                  <a:cubicBezTo>
                    <a:pt x="215" y="60"/>
                    <a:pt x="37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5" name="Google Shape;20175;p9"/>
            <p:cNvSpPr/>
            <p:nvPr/>
          </p:nvSpPr>
          <p:spPr>
            <a:xfrm>
              <a:off x="739675" y="2167075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67"/>
                  </a:moveTo>
                  <a:cubicBezTo>
                    <a:pt x="179" y="179"/>
                    <a:pt x="83" y="0"/>
                    <a:pt x="0" y="167"/>
                  </a:cubicBezTo>
                  <a:cubicBezTo>
                    <a:pt x="0" y="286"/>
                    <a:pt x="369" y="321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6" name="Google Shape;20176;p9"/>
            <p:cNvSpPr/>
            <p:nvPr/>
          </p:nvSpPr>
          <p:spPr>
            <a:xfrm>
              <a:off x="1174250" y="2165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20"/>
                  </a:moveTo>
                  <a:cubicBezTo>
                    <a:pt x="226" y="60"/>
                    <a:pt x="48" y="1"/>
                    <a:pt x="0" y="120"/>
                  </a:cubicBezTo>
                  <a:cubicBezTo>
                    <a:pt x="0" y="191"/>
                    <a:pt x="179" y="251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7" name="Google Shape;20177;p9"/>
            <p:cNvSpPr/>
            <p:nvPr/>
          </p:nvSpPr>
          <p:spPr>
            <a:xfrm>
              <a:off x="3032800" y="21623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1"/>
                    <a:pt x="1" y="131"/>
                  </a:cubicBezTo>
                  <a:cubicBezTo>
                    <a:pt x="13" y="191"/>
                    <a:pt x="191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8" name="Google Shape;20178;p9"/>
            <p:cNvSpPr/>
            <p:nvPr/>
          </p:nvSpPr>
          <p:spPr>
            <a:xfrm>
              <a:off x="6190650" y="215932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31"/>
                  </a:moveTo>
                  <a:cubicBezTo>
                    <a:pt x="393" y="0"/>
                    <a:pt x="203" y="60"/>
                    <a:pt x="12" y="131"/>
                  </a:cubicBezTo>
                  <a:cubicBezTo>
                    <a:pt x="0" y="250"/>
                    <a:pt x="381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9" name="Google Shape;20179;p9"/>
            <p:cNvSpPr/>
            <p:nvPr/>
          </p:nvSpPr>
          <p:spPr>
            <a:xfrm>
              <a:off x="3576625" y="21602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41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0" name="Google Shape;20180;p9"/>
            <p:cNvSpPr/>
            <p:nvPr/>
          </p:nvSpPr>
          <p:spPr>
            <a:xfrm>
              <a:off x="2437800" y="21620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3"/>
                  </a:moveTo>
                  <a:cubicBezTo>
                    <a:pt x="179" y="179"/>
                    <a:pt x="453" y="84"/>
                    <a:pt x="345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1" name="Google Shape;20181;p9"/>
            <p:cNvSpPr/>
            <p:nvPr/>
          </p:nvSpPr>
          <p:spPr>
            <a:xfrm>
              <a:off x="2217825" y="21596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119"/>
                  </a:moveTo>
                  <a:cubicBezTo>
                    <a:pt x="0" y="179"/>
                    <a:pt x="179" y="262"/>
                    <a:pt x="215" y="119"/>
                  </a:cubicBezTo>
                  <a:cubicBezTo>
                    <a:pt x="215" y="60"/>
                    <a:pt x="36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2" name="Google Shape;20182;p9"/>
            <p:cNvSpPr/>
            <p:nvPr/>
          </p:nvSpPr>
          <p:spPr>
            <a:xfrm>
              <a:off x="1717750" y="215932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215"/>
                    <a:pt x="180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3" name="Google Shape;20183;p9"/>
            <p:cNvSpPr/>
            <p:nvPr/>
          </p:nvSpPr>
          <p:spPr>
            <a:xfrm>
              <a:off x="647400" y="21626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4" name="Google Shape;20184;p9"/>
            <p:cNvSpPr/>
            <p:nvPr/>
          </p:nvSpPr>
          <p:spPr>
            <a:xfrm>
              <a:off x="5506025" y="21536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43"/>
                  </a:moveTo>
                  <a:cubicBezTo>
                    <a:pt x="382" y="0"/>
                    <a:pt x="191" y="60"/>
                    <a:pt x="1" y="143"/>
                  </a:cubicBezTo>
                  <a:cubicBezTo>
                    <a:pt x="1" y="262"/>
                    <a:pt x="370" y="286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5" name="Google Shape;20185;p9"/>
            <p:cNvSpPr/>
            <p:nvPr/>
          </p:nvSpPr>
          <p:spPr>
            <a:xfrm>
              <a:off x="5068475" y="21563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6" name="Google Shape;20186;p9"/>
            <p:cNvSpPr/>
            <p:nvPr/>
          </p:nvSpPr>
          <p:spPr>
            <a:xfrm>
              <a:off x="4185025" y="215157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1"/>
                  </a:moveTo>
                  <a:lnTo>
                    <a:pt x="227" y="1"/>
                  </a:lnTo>
                  <a:cubicBezTo>
                    <a:pt x="227" y="120"/>
                    <a:pt x="49" y="132"/>
                    <a:pt x="1" y="227"/>
                  </a:cubicBezTo>
                  <a:cubicBezTo>
                    <a:pt x="287" y="239"/>
                    <a:pt x="299" y="370"/>
                    <a:pt x="65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7" name="Google Shape;20187;p9"/>
            <p:cNvSpPr/>
            <p:nvPr/>
          </p:nvSpPr>
          <p:spPr>
            <a:xfrm>
              <a:off x="2427375" y="21512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5" y="96"/>
                    <a:pt x="762" y="13"/>
                  </a:cubicBezTo>
                  <a:cubicBezTo>
                    <a:pt x="417" y="25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8" name="Google Shape;20188;p9"/>
            <p:cNvSpPr/>
            <p:nvPr/>
          </p:nvSpPr>
          <p:spPr>
            <a:xfrm>
              <a:off x="5677175" y="21507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79"/>
                    <a:pt x="430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9" name="Google Shape;20189;p9"/>
            <p:cNvSpPr/>
            <p:nvPr/>
          </p:nvSpPr>
          <p:spPr>
            <a:xfrm>
              <a:off x="3764150" y="2140275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8"/>
                    <a:pt x="774" y="334"/>
                    <a:pt x="953" y="0"/>
                  </a:cubicBezTo>
                  <a:cubicBezTo>
                    <a:pt x="0" y="48"/>
                    <a:pt x="643" y="239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0" name="Google Shape;20190;p9"/>
            <p:cNvSpPr/>
            <p:nvPr/>
          </p:nvSpPr>
          <p:spPr>
            <a:xfrm>
              <a:off x="2214850" y="21507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1" name="Google Shape;20191;p9"/>
            <p:cNvSpPr/>
            <p:nvPr/>
          </p:nvSpPr>
          <p:spPr>
            <a:xfrm>
              <a:off x="1714775" y="21507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80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2" name="Google Shape;20192;p9"/>
            <p:cNvSpPr/>
            <p:nvPr/>
          </p:nvSpPr>
          <p:spPr>
            <a:xfrm>
              <a:off x="376825" y="2138200"/>
              <a:ext cx="36625" cy="19075"/>
            </a:xfrm>
            <a:custGeom>
              <a:avLst/>
              <a:gdLst/>
              <a:ahLst/>
              <a:cxnLst/>
              <a:rect l="l" t="t" r="r" b="b"/>
              <a:pathLst>
                <a:path w="1465" h="763" extrusionOk="0">
                  <a:moveTo>
                    <a:pt x="1465" y="429"/>
                  </a:moveTo>
                  <a:cubicBezTo>
                    <a:pt x="1048" y="381"/>
                    <a:pt x="1298" y="0"/>
                    <a:pt x="596" y="83"/>
                  </a:cubicBezTo>
                  <a:cubicBezTo>
                    <a:pt x="0" y="262"/>
                    <a:pt x="1131" y="762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3" name="Google Shape;20193;p9"/>
            <p:cNvSpPr/>
            <p:nvPr/>
          </p:nvSpPr>
          <p:spPr>
            <a:xfrm>
              <a:off x="7013950" y="21453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4" name="Google Shape;20194;p9"/>
            <p:cNvSpPr/>
            <p:nvPr/>
          </p:nvSpPr>
          <p:spPr>
            <a:xfrm>
              <a:off x="5837325" y="21459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5" name="Google Shape;20195;p9"/>
            <p:cNvSpPr/>
            <p:nvPr/>
          </p:nvSpPr>
          <p:spPr>
            <a:xfrm>
              <a:off x="3570375" y="2137300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15"/>
                    <a:pt x="239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6" name="Google Shape;20196;p9"/>
            <p:cNvSpPr/>
            <p:nvPr/>
          </p:nvSpPr>
          <p:spPr>
            <a:xfrm>
              <a:off x="2649725" y="2139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4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7" name="Google Shape;20197;p9"/>
            <p:cNvSpPr/>
            <p:nvPr/>
          </p:nvSpPr>
          <p:spPr>
            <a:xfrm>
              <a:off x="1334675" y="21396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8" name="Google Shape;20198;p9"/>
            <p:cNvSpPr/>
            <p:nvPr/>
          </p:nvSpPr>
          <p:spPr>
            <a:xfrm>
              <a:off x="443200" y="2139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9" name="Google Shape;20199;p9"/>
            <p:cNvSpPr/>
            <p:nvPr/>
          </p:nvSpPr>
          <p:spPr>
            <a:xfrm>
              <a:off x="3818325" y="21367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0" name="Google Shape;20200;p9"/>
            <p:cNvSpPr/>
            <p:nvPr/>
          </p:nvSpPr>
          <p:spPr>
            <a:xfrm>
              <a:off x="1935050" y="2131050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1" y="250"/>
                  </a:moveTo>
                  <a:cubicBezTo>
                    <a:pt x="298" y="405"/>
                    <a:pt x="810" y="405"/>
                    <a:pt x="882" y="131"/>
                  </a:cubicBezTo>
                  <a:cubicBezTo>
                    <a:pt x="584" y="0"/>
                    <a:pt x="60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1" name="Google Shape;20201;p9"/>
            <p:cNvSpPr/>
            <p:nvPr/>
          </p:nvSpPr>
          <p:spPr>
            <a:xfrm>
              <a:off x="6908300" y="213135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8"/>
                    <a:pt x="369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2" name="Google Shape;20202;p9"/>
            <p:cNvSpPr/>
            <p:nvPr/>
          </p:nvSpPr>
          <p:spPr>
            <a:xfrm>
              <a:off x="6359125" y="2131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3"/>
                  </a:moveTo>
                  <a:cubicBezTo>
                    <a:pt x="226" y="84"/>
                    <a:pt x="48" y="0"/>
                    <a:pt x="0" y="143"/>
                  </a:cubicBezTo>
                  <a:cubicBezTo>
                    <a:pt x="0" y="203"/>
                    <a:pt x="179" y="262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3" name="Google Shape;20203;p9"/>
            <p:cNvSpPr/>
            <p:nvPr/>
          </p:nvSpPr>
          <p:spPr>
            <a:xfrm>
              <a:off x="3864750" y="213195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4" name="Google Shape;20204;p9"/>
            <p:cNvSpPr/>
            <p:nvPr/>
          </p:nvSpPr>
          <p:spPr>
            <a:xfrm>
              <a:off x="1334675" y="21340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5" name="Google Shape;20205;p9"/>
            <p:cNvSpPr/>
            <p:nvPr/>
          </p:nvSpPr>
          <p:spPr>
            <a:xfrm>
              <a:off x="1309975" y="21319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3"/>
                    <a:pt x="0" y="214"/>
                  </a:cubicBezTo>
                  <a:cubicBezTo>
                    <a:pt x="346" y="214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6" name="Google Shape;20206;p9"/>
            <p:cNvSpPr/>
            <p:nvPr/>
          </p:nvSpPr>
          <p:spPr>
            <a:xfrm>
              <a:off x="378000" y="21340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22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80" y="167"/>
                    <a:pt x="453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7" name="Google Shape;20207;p9"/>
            <p:cNvSpPr/>
            <p:nvPr/>
          </p:nvSpPr>
          <p:spPr>
            <a:xfrm>
              <a:off x="7027650" y="2125400"/>
              <a:ext cx="21750" cy="10425"/>
            </a:xfrm>
            <a:custGeom>
              <a:avLst/>
              <a:gdLst/>
              <a:ahLst/>
              <a:cxnLst/>
              <a:rect l="l" t="t" r="r" b="b"/>
              <a:pathLst>
                <a:path w="870" h="417" extrusionOk="0">
                  <a:moveTo>
                    <a:pt x="870" y="381"/>
                  </a:moveTo>
                  <a:lnTo>
                    <a:pt x="870" y="36"/>
                  </a:lnTo>
                  <a:cubicBezTo>
                    <a:pt x="370" y="0"/>
                    <a:pt x="48" y="60"/>
                    <a:pt x="1" y="262"/>
                  </a:cubicBezTo>
                  <a:cubicBezTo>
                    <a:pt x="286" y="298"/>
                    <a:pt x="405" y="417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8" name="Google Shape;20208;p9"/>
            <p:cNvSpPr/>
            <p:nvPr/>
          </p:nvSpPr>
          <p:spPr>
            <a:xfrm>
              <a:off x="6532950" y="21283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0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9" name="Google Shape;20209;p9"/>
            <p:cNvSpPr/>
            <p:nvPr/>
          </p:nvSpPr>
          <p:spPr>
            <a:xfrm>
              <a:off x="6293625" y="2120625"/>
              <a:ext cx="23550" cy="14325"/>
            </a:xfrm>
            <a:custGeom>
              <a:avLst/>
              <a:gdLst/>
              <a:ahLst/>
              <a:cxnLst/>
              <a:rect l="l" t="t" r="r" b="b"/>
              <a:pathLst>
                <a:path w="942" h="573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775" y="286"/>
                    <a:pt x="941" y="179"/>
                    <a:pt x="429" y="1"/>
                  </a:cubicBezTo>
                  <a:cubicBezTo>
                    <a:pt x="596" y="310"/>
                    <a:pt x="1" y="227"/>
                    <a:pt x="1" y="453"/>
                  </a:cubicBezTo>
                  <a:cubicBezTo>
                    <a:pt x="144" y="465"/>
                    <a:pt x="263" y="465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0" name="Google Shape;20210;p9"/>
            <p:cNvSpPr/>
            <p:nvPr/>
          </p:nvSpPr>
          <p:spPr>
            <a:xfrm>
              <a:off x="6239150" y="21259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203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1" name="Google Shape;20211;p9"/>
            <p:cNvSpPr/>
            <p:nvPr/>
          </p:nvSpPr>
          <p:spPr>
            <a:xfrm>
              <a:off x="3617400" y="2118850"/>
              <a:ext cx="46475" cy="13125"/>
            </a:xfrm>
            <a:custGeom>
              <a:avLst/>
              <a:gdLst/>
              <a:ahLst/>
              <a:cxnLst/>
              <a:rect l="l" t="t" r="r" b="b"/>
              <a:pathLst>
                <a:path w="1859" h="525" extrusionOk="0">
                  <a:moveTo>
                    <a:pt x="751" y="524"/>
                  </a:moveTo>
                  <a:cubicBezTo>
                    <a:pt x="1858" y="72"/>
                    <a:pt x="1" y="0"/>
                    <a:pt x="751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2" name="Google Shape;20212;p9"/>
            <p:cNvSpPr/>
            <p:nvPr/>
          </p:nvSpPr>
          <p:spPr>
            <a:xfrm>
              <a:off x="3886200" y="21262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3" name="Google Shape;20213;p9"/>
            <p:cNvSpPr/>
            <p:nvPr/>
          </p:nvSpPr>
          <p:spPr>
            <a:xfrm>
              <a:off x="3462625" y="21233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4" name="Google Shape;20214;p9"/>
            <p:cNvSpPr/>
            <p:nvPr/>
          </p:nvSpPr>
          <p:spPr>
            <a:xfrm>
              <a:off x="2658050" y="212300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5" name="Google Shape;20215;p9"/>
            <p:cNvSpPr/>
            <p:nvPr/>
          </p:nvSpPr>
          <p:spPr>
            <a:xfrm>
              <a:off x="1309975" y="2120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6" name="Google Shape;20216;p9"/>
            <p:cNvSpPr/>
            <p:nvPr/>
          </p:nvSpPr>
          <p:spPr>
            <a:xfrm>
              <a:off x="7179750" y="2111700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1" y="358"/>
                  </a:moveTo>
                  <a:cubicBezTo>
                    <a:pt x="882" y="751"/>
                    <a:pt x="513" y="0"/>
                    <a:pt x="1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7" name="Google Shape;20217;p9"/>
            <p:cNvSpPr/>
            <p:nvPr/>
          </p:nvSpPr>
          <p:spPr>
            <a:xfrm>
              <a:off x="5380725" y="21173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191"/>
                    <a:pt x="191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8" name="Google Shape;20218;p9"/>
            <p:cNvSpPr/>
            <p:nvPr/>
          </p:nvSpPr>
          <p:spPr>
            <a:xfrm>
              <a:off x="7155350" y="21170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44"/>
                  </a:moveTo>
                  <a:cubicBezTo>
                    <a:pt x="167" y="179"/>
                    <a:pt x="429" y="84"/>
                    <a:pt x="322" y="25"/>
                  </a:cubicBezTo>
                  <a:cubicBezTo>
                    <a:pt x="262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9" name="Google Shape;20219;p9"/>
            <p:cNvSpPr/>
            <p:nvPr/>
          </p:nvSpPr>
          <p:spPr>
            <a:xfrm>
              <a:off x="1970475" y="2117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67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0" name="Google Shape;20220;p9"/>
            <p:cNvSpPr/>
            <p:nvPr/>
          </p:nvSpPr>
          <p:spPr>
            <a:xfrm>
              <a:off x="1120075" y="2117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79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1" name="Google Shape;20221;p9"/>
            <p:cNvSpPr/>
            <p:nvPr/>
          </p:nvSpPr>
          <p:spPr>
            <a:xfrm>
              <a:off x="872425" y="2117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34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2" name="Google Shape;20222;p9"/>
            <p:cNvSpPr/>
            <p:nvPr/>
          </p:nvSpPr>
          <p:spPr>
            <a:xfrm>
              <a:off x="7261300" y="2109625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0"/>
                  </a:moveTo>
                  <a:cubicBezTo>
                    <a:pt x="287" y="0"/>
                    <a:pt x="108" y="83"/>
                    <a:pt x="1" y="214"/>
                  </a:cubicBezTo>
                  <a:cubicBezTo>
                    <a:pt x="346" y="203"/>
                    <a:pt x="751" y="238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3" name="Google Shape;20223;p9"/>
            <p:cNvSpPr/>
            <p:nvPr/>
          </p:nvSpPr>
          <p:spPr>
            <a:xfrm>
              <a:off x="7166350" y="21090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8"/>
                  </a:moveTo>
                  <a:cubicBezTo>
                    <a:pt x="537" y="119"/>
                    <a:pt x="715" y="107"/>
                    <a:pt x="763" y="24"/>
                  </a:cubicBezTo>
                  <a:cubicBezTo>
                    <a:pt x="418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4" name="Google Shape;20224;p9"/>
            <p:cNvSpPr/>
            <p:nvPr/>
          </p:nvSpPr>
          <p:spPr>
            <a:xfrm>
              <a:off x="2527375" y="2103950"/>
              <a:ext cx="11050" cy="11050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442" y="1"/>
                  </a:moveTo>
                  <a:lnTo>
                    <a:pt x="1" y="1"/>
                  </a:lnTo>
                  <a:lnTo>
                    <a:pt x="1" y="441"/>
                  </a:lnTo>
                  <a:lnTo>
                    <a:pt x="442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5" name="Google Shape;20225;p9"/>
            <p:cNvSpPr/>
            <p:nvPr/>
          </p:nvSpPr>
          <p:spPr>
            <a:xfrm>
              <a:off x="5562875" y="21087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84"/>
                    <a:pt x="108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6" name="Google Shape;20226;p9"/>
            <p:cNvSpPr/>
            <p:nvPr/>
          </p:nvSpPr>
          <p:spPr>
            <a:xfrm>
              <a:off x="6734175" y="2106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83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7" name="Google Shape;20227;p9"/>
            <p:cNvSpPr/>
            <p:nvPr/>
          </p:nvSpPr>
          <p:spPr>
            <a:xfrm>
              <a:off x="5391725" y="21060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6" y="24"/>
                  </a:moveTo>
                  <a:cubicBezTo>
                    <a:pt x="406" y="36"/>
                    <a:pt x="48" y="0"/>
                    <a:pt x="1" y="143"/>
                  </a:cubicBezTo>
                  <a:cubicBezTo>
                    <a:pt x="251" y="107"/>
                    <a:pt x="620" y="155"/>
                    <a:pt x="656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8" name="Google Shape;20228;p9"/>
            <p:cNvSpPr/>
            <p:nvPr/>
          </p:nvSpPr>
          <p:spPr>
            <a:xfrm>
              <a:off x="7222925" y="21006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24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9" name="Google Shape;20229;p9"/>
            <p:cNvSpPr/>
            <p:nvPr/>
          </p:nvSpPr>
          <p:spPr>
            <a:xfrm>
              <a:off x="7102950" y="2100975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80" y="227"/>
                  </a:moveTo>
                  <a:lnTo>
                    <a:pt x="680" y="1"/>
                  </a:lnTo>
                  <a:lnTo>
                    <a:pt x="25" y="1"/>
                  </a:lnTo>
                  <a:cubicBezTo>
                    <a:pt x="1" y="191"/>
                    <a:pt x="251" y="263"/>
                    <a:pt x="680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0" name="Google Shape;20230;p9"/>
            <p:cNvSpPr/>
            <p:nvPr/>
          </p:nvSpPr>
          <p:spPr>
            <a:xfrm>
              <a:off x="1346575" y="2087600"/>
              <a:ext cx="28900" cy="16375"/>
            </a:xfrm>
            <a:custGeom>
              <a:avLst/>
              <a:gdLst/>
              <a:ahLst/>
              <a:cxnLst/>
              <a:rect l="l" t="t" r="r" b="b"/>
              <a:pathLst>
                <a:path w="1156" h="655" extrusionOk="0">
                  <a:moveTo>
                    <a:pt x="941" y="655"/>
                  </a:moveTo>
                  <a:cubicBezTo>
                    <a:pt x="1156" y="0"/>
                    <a:pt x="1" y="595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1" name="Google Shape;20231;p9"/>
            <p:cNvSpPr/>
            <p:nvPr/>
          </p:nvSpPr>
          <p:spPr>
            <a:xfrm>
              <a:off x="6685050" y="2089675"/>
              <a:ext cx="23825" cy="11325"/>
            </a:xfrm>
            <a:custGeom>
              <a:avLst/>
              <a:gdLst/>
              <a:ahLst/>
              <a:cxnLst/>
              <a:rect l="l" t="t" r="r" b="b"/>
              <a:pathLst>
                <a:path w="953" h="453" extrusionOk="0">
                  <a:moveTo>
                    <a:pt x="655" y="0"/>
                  </a:moveTo>
                  <a:cubicBezTo>
                    <a:pt x="846" y="358"/>
                    <a:pt x="84" y="239"/>
                    <a:pt x="0" y="453"/>
                  </a:cubicBezTo>
                  <a:lnTo>
                    <a:pt x="858" y="453"/>
                  </a:lnTo>
                  <a:cubicBezTo>
                    <a:pt x="834" y="286"/>
                    <a:pt x="953" y="36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2" name="Google Shape;20232;p9"/>
            <p:cNvSpPr/>
            <p:nvPr/>
          </p:nvSpPr>
          <p:spPr>
            <a:xfrm>
              <a:off x="5402450" y="2098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79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3" name="Google Shape;20233;p9"/>
            <p:cNvSpPr/>
            <p:nvPr/>
          </p:nvSpPr>
          <p:spPr>
            <a:xfrm>
              <a:off x="4247550" y="20971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4" name="Google Shape;20234;p9"/>
            <p:cNvSpPr/>
            <p:nvPr/>
          </p:nvSpPr>
          <p:spPr>
            <a:xfrm>
              <a:off x="1930000" y="2092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0" y="346"/>
                  </a:moveTo>
                  <a:lnTo>
                    <a:pt x="429" y="346"/>
                  </a:lnTo>
                  <a:cubicBezTo>
                    <a:pt x="441" y="191"/>
                    <a:pt x="715" y="191"/>
                    <a:pt x="655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5" name="Google Shape;20235;p9"/>
            <p:cNvSpPr/>
            <p:nvPr/>
          </p:nvSpPr>
          <p:spPr>
            <a:xfrm>
              <a:off x="7149700" y="20947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19" y="132"/>
                  </a:moveTo>
                  <a:cubicBezTo>
                    <a:pt x="179" y="156"/>
                    <a:pt x="453" y="72"/>
                    <a:pt x="345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6" name="Google Shape;20236;p9"/>
            <p:cNvSpPr/>
            <p:nvPr/>
          </p:nvSpPr>
          <p:spPr>
            <a:xfrm>
              <a:off x="5674500" y="208520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13"/>
                  </a:moveTo>
                  <a:cubicBezTo>
                    <a:pt x="441" y="441"/>
                    <a:pt x="465" y="382"/>
                    <a:pt x="656" y="394"/>
                  </a:cubicBezTo>
                  <a:lnTo>
                    <a:pt x="656" y="167"/>
                  </a:lnTo>
                  <a:cubicBezTo>
                    <a:pt x="120" y="1"/>
                    <a:pt x="1" y="560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7" name="Google Shape;20237;p9"/>
            <p:cNvSpPr/>
            <p:nvPr/>
          </p:nvSpPr>
          <p:spPr>
            <a:xfrm>
              <a:off x="5043775" y="20923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27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8" name="Google Shape;20238;p9"/>
            <p:cNvSpPr/>
            <p:nvPr/>
          </p:nvSpPr>
          <p:spPr>
            <a:xfrm>
              <a:off x="6407925" y="2084325"/>
              <a:ext cx="26825" cy="17275"/>
            </a:xfrm>
            <a:custGeom>
              <a:avLst/>
              <a:gdLst/>
              <a:ahLst/>
              <a:cxnLst/>
              <a:rect l="l" t="t" r="r" b="b"/>
              <a:pathLst>
                <a:path w="1073" h="691" extrusionOk="0">
                  <a:moveTo>
                    <a:pt x="1" y="95"/>
                  </a:moveTo>
                  <a:lnTo>
                    <a:pt x="1" y="322"/>
                  </a:lnTo>
                  <a:cubicBezTo>
                    <a:pt x="394" y="691"/>
                    <a:pt x="1072" y="0"/>
                    <a:pt x="1" y="9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9" name="Google Shape;20239;p9"/>
            <p:cNvSpPr/>
            <p:nvPr/>
          </p:nvSpPr>
          <p:spPr>
            <a:xfrm>
              <a:off x="5372675" y="20917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0" name="Google Shape;20240;p9"/>
            <p:cNvSpPr/>
            <p:nvPr/>
          </p:nvSpPr>
          <p:spPr>
            <a:xfrm>
              <a:off x="3650150" y="2072700"/>
              <a:ext cx="29775" cy="27425"/>
            </a:xfrm>
            <a:custGeom>
              <a:avLst/>
              <a:gdLst/>
              <a:ahLst/>
              <a:cxnLst/>
              <a:rect l="l" t="t" r="r" b="b"/>
              <a:pathLst>
                <a:path w="1191" h="1097" extrusionOk="0">
                  <a:moveTo>
                    <a:pt x="1191" y="679"/>
                  </a:moveTo>
                  <a:lnTo>
                    <a:pt x="1191" y="465"/>
                  </a:lnTo>
                  <a:cubicBezTo>
                    <a:pt x="310" y="1"/>
                    <a:pt x="0" y="1096"/>
                    <a:pt x="119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1" name="Google Shape;20241;p9"/>
            <p:cNvSpPr/>
            <p:nvPr/>
          </p:nvSpPr>
          <p:spPr>
            <a:xfrm>
              <a:off x="7368475" y="2081350"/>
              <a:ext cx="17875" cy="8350"/>
            </a:xfrm>
            <a:custGeom>
              <a:avLst/>
              <a:gdLst/>
              <a:ahLst/>
              <a:cxnLst/>
              <a:rect l="l" t="t" r="r" b="b"/>
              <a:pathLst>
                <a:path w="715" h="334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74" y="143"/>
                    <a:pt x="0" y="143"/>
                    <a:pt x="60" y="333"/>
                  </a:cubicBezTo>
                  <a:lnTo>
                    <a:pt x="715" y="33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2" name="Google Shape;20242;p9"/>
            <p:cNvSpPr/>
            <p:nvPr/>
          </p:nvSpPr>
          <p:spPr>
            <a:xfrm>
              <a:off x="255675" y="20834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3" name="Google Shape;20243;p9"/>
            <p:cNvSpPr/>
            <p:nvPr/>
          </p:nvSpPr>
          <p:spPr>
            <a:xfrm>
              <a:off x="7087175" y="20807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4" name="Google Shape;20244;p9"/>
            <p:cNvSpPr/>
            <p:nvPr/>
          </p:nvSpPr>
          <p:spPr>
            <a:xfrm>
              <a:off x="6810375" y="2072700"/>
              <a:ext cx="31275" cy="17600"/>
            </a:xfrm>
            <a:custGeom>
              <a:avLst/>
              <a:gdLst/>
              <a:ahLst/>
              <a:cxnLst/>
              <a:rect l="l" t="t" r="r" b="b"/>
              <a:pathLst>
                <a:path w="1251" h="704" extrusionOk="0">
                  <a:moveTo>
                    <a:pt x="1072" y="560"/>
                  </a:moveTo>
                  <a:cubicBezTo>
                    <a:pt x="1250" y="179"/>
                    <a:pt x="857" y="72"/>
                    <a:pt x="417" y="1"/>
                  </a:cubicBezTo>
                  <a:cubicBezTo>
                    <a:pt x="0" y="227"/>
                    <a:pt x="191" y="703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5" name="Google Shape;20245;p9"/>
            <p:cNvSpPr/>
            <p:nvPr/>
          </p:nvSpPr>
          <p:spPr>
            <a:xfrm>
              <a:off x="4714875" y="20834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79" y="167"/>
                    <a:pt x="452" y="72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6" name="Google Shape;20246;p9"/>
            <p:cNvSpPr/>
            <p:nvPr/>
          </p:nvSpPr>
          <p:spPr>
            <a:xfrm>
              <a:off x="791150" y="20834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7" name="Google Shape;20247;p9"/>
            <p:cNvSpPr/>
            <p:nvPr/>
          </p:nvSpPr>
          <p:spPr>
            <a:xfrm>
              <a:off x="7147000" y="20813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83"/>
                    <a:pt x="442" y="95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8" name="Google Shape;20248;p9"/>
            <p:cNvSpPr/>
            <p:nvPr/>
          </p:nvSpPr>
          <p:spPr>
            <a:xfrm>
              <a:off x="5299450" y="205902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2"/>
                  </a:moveTo>
                  <a:cubicBezTo>
                    <a:pt x="1668" y="833"/>
                    <a:pt x="25" y="0"/>
                    <a:pt x="1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9" name="Google Shape;20249;p9"/>
            <p:cNvSpPr/>
            <p:nvPr/>
          </p:nvSpPr>
          <p:spPr>
            <a:xfrm>
              <a:off x="774775" y="2080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80" y="179"/>
                    <a:pt x="442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0" name="Google Shape;20250;p9"/>
            <p:cNvSpPr/>
            <p:nvPr/>
          </p:nvSpPr>
          <p:spPr>
            <a:xfrm>
              <a:off x="2782775" y="20727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20"/>
                  </a:moveTo>
                  <a:cubicBezTo>
                    <a:pt x="227" y="60"/>
                    <a:pt x="48" y="1"/>
                    <a:pt x="1" y="120"/>
                  </a:cubicBezTo>
                  <a:cubicBezTo>
                    <a:pt x="12" y="179"/>
                    <a:pt x="191" y="239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1" name="Google Shape;20251;p9"/>
            <p:cNvSpPr/>
            <p:nvPr/>
          </p:nvSpPr>
          <p:spPr>
            <a:xfrm>
              <a:off x="5739700" y="20670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429" y="346"/>
                  </a:lnTo>
                  <a:cubicBezTo>
                    <a:pt x="441" y="191"/>
                    <a:pt x="715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2" name="Google Shape;20252;p9"/>
            <p:cNvSpPr/>
            <p:nvPr/>
          </p:nvSpPr>
          <p:spPr>
            <a:xfrm>
              <a:off x="5489650" y="206705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6" y="120"/>
                  </a:moveTo>
                  <a:cubicBezTo>
                    <a:pt x="430" y="120"/>
                    <a:pt x="394" y="36"/>
                    <a:pt x="215" y="1"/>
                  </a:cubicBezTo>
                  <a:cubicBezTo>
                    <a:pt x="215" y="120"/>
                    <a:pt x="37" y="131"/>
                    <a:pt x="1" y="227"/>
                  </a:cubicBezTo>
                  <a:cubicBezTo>
                    <a:pt x="215" y="227"/>
                    <a:pt x="251" y="310"/>
                    <a:pt x="430" y="334"/>
                  </a:cubicBezTo>
                  <a:cubicBezTo>
                    <a:pt x="430" y="227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3" name="Google Shape;20253;p9"/>
            <p:cNvSpPr/>
            <p:nvPr/>
          </p:nvSpPr>
          <p:spPr>
            <a:xfrm>
              <a:off x="3095325" y="2071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43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4" name="Google Shape;20254;p9"/>
            <p:cNvSpPr/>
            <p:nvPr/>
          </p:nvSpPr>
          <p:spPr>
            <a:xfrm>
              <a:off x="1989525" y="2069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5" name="Google Shape;20255;p9"/>
            <p:cNvSpPr/>
            <p:nvPr/>
          </p:nvSpPr>
          <p:spPr>
            <a:xfrm>
              <a:off x="6649925" y="20694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5"/>
                  </a:moveTo>
                  <a:cubicBezTo>
                    <a:pt x="274" y="1"/>
                    <a:pt x="1" y="84"/>
                    <a:pt x="108" y="144"/>
                  </a:cubicBezTo>
                  <a:cubicBezTo>
                    <a:pt x="167" y="156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6" name="Google Shape;20256;p9"/>
            <p:cNvSpPr/>
            <p:nvPr/>
          </p:nvSpPr>
          <p:spPr>
            <a:xfrm>
              <a:off x="459575" y="206942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7" name="Google Shape;20257;p9"/>
            <p:cNvSpPr/>
            <p:nvPr/>
          </p:nvSpPr>
          <p:spPr>
            <a:xfrm>
              <a:off x="5612000" y="20664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8" name="Google Shape;20258;p9"/>
            <p:cNvSpPr/>
            <p:nvPr/>
          </p:nvSpPr>
          <p:spPr>
            <a:xfrm>
              <a:off x="5405425" y="20611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19"/>
                    <a:pt x="715" y="108"/>
                    <a:pt x="763" y="12"/>
                  </a:cubicBezTo>
                  <a:cubicBezTo>
                    <a:pt x="417" y="36"/>
                    <a:pt x="1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9" name="Google Shape;20259;p9"/>
            <p:cNvSpPr/>
            <p:nvPr/>
          </p:nvSpPr>
          <p:spPr>
            <a:xfrm>
              <a:off x="5000325" y="20581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0" name="Google Shape;20260;p9"/>
            <p:cNvSpPr/>
            <p:nvPr/>
          </p:nvSpPr>
          <p:spPr>
            <a:xfrm>
              <a:off x="4603550" y="2056025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1" name="Google Shape;20261;p9"/>
            <p:cNvSpPr/>
            <p:nvPr/>
          </p:nvSpPr>
          <p:spPr>
            <a:xfrm>
              <a:off x="1927025" y="2057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43"/>
                  </a:moveTo>
                  <a:cubicBezTo>
                    <a:pt x="179" y="179"/>
                    <a:pt x="441" y="84"/>
                    <a:pt x="345" y="24"/>
                  </a:cubicBezTo>
                  <a:cubicBezTo>
                    <a:pt x="262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2" name="Google Shape;20262;p9"/>
            <p:cNvSpPr/>
            <p:nvPr/>
          </p:nvSpPr>
          <p:spPr>
            <a:xfrm>
              <a:off x="684600" y="205305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15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3" name="Google Shape;20263;p9"/>
            <p:cNvSpPr/>
            <p:nvPr/>
          </p:nvSpPr>
          <p:spPr>
            <a:xfrm>
              <a:off x="4366900" y="20495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4" name="Google Shape;20264;p9"/>
            <p:cNvSpPr/>
            <p:nvPr/>
          </p:nvSpPr>
          <p:spPr>
            <a:xfrm>
              <a:off x="1802600" y="2044725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96" y="227"/>
                  </a:moveTo>
                  <a:cubicBezTo>
                    <a:pt x="381" y="227"/>
                    <a:pt x="393" y="370"/>
                    <a:pt x="750" y="346"/>
                  </a:cubicBezTo>
                  <a:cubicBezTo>
                    <a:pt x="1072" y="60"/>
                    <a:pt x="0" y="1"/>
                    <a:pt x="96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5" name="Google Shape;20265;p9"/>
            <p:cNvSpPr/>
            <p:nvPr/>
          </p:nvSpPr>
          <p:spPr>
            <a:xfrm>
              <a:off x="3932325" y="20465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6"/>
                  </a:moveTo>
                  <a:cubicBezTo>
                    <a:pt x="179" y="180"/>
                    <a:pt x="453" y="96"/>
                    <a:pt x="334" y="37"/>
                  </a:cubicBezTo>
                  <a:cubicBezTo>
                    <a:pt x="274" y="1"/>
                    <a:pt x="0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6" name="Google Shape;20266;p9"/>
            <p:cNvSpPr/>
            <p:nvPr/>
          </p:nvSpPr>
          <p:spPr>
            <a:xfrm>
              <a:off x="3440600" y="204412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81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7" name="Google Shape;20267;p9"/>
            <p:cNvSpPr/>
            <p:nvPr/>
          </p:nvSpPr>
          <p:spPr>
            <a:xfrm>
              <a:off x="1212650" y="2044725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1"/>
                  </a:moveTo>
                  <a:cubicBezTo>
                    <a:pt x="262" y="36"/>
                    <a:pt x="0" y="1"/>
                    <a:pt x="0" y="108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8" name="Google Shape;20268;p9"/>
            <p:cNvSpPr/>
            <p:nvPr/>
          </p:nvSpPr>
          <p:spPr>
            <a:xfrm>
              <a:off x="800375" y="2036100"/>
              <a:ext cx="21475" cy="11325"/>
            </a:xfrm>
            <a:custGeom>
              <a:avLst/>
              <a:gdLst/>
              <a:ahLst/>
              <a:cxnLst/>
              <a:rect l="l" t="t" r="r" b="b"/>
              <a:pathLst>
                <a:path w="859" h="453" extrusionOk="0">
                  <a:moveTo>
                    <a:pt x="608" y="453"/>
                  </a:moveTo>
                  <a:cubicBezTo>
                    <a:pt x="739" y="453"/>
                    <a:pt x="858" y="429"/>
                    <a:pt x="822" y="346"/>
                  </a:cubicBezTo>
                  <a:cubicBezTo>
                    <a:pt x="453" y="346"/>
                    <a:pt x="691" y="36"/>
                    <a:pt x="382" y="0"/>
                  </a:cubicBezTo>
                  <a:cubicBezTo>
                    <a:pt x="1" y="226"/>
                    <a:pt x="549" y="226"/>
                    <a:pt x="15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9" name="Google Shape;20269;p9"/>
            <p:cNvSpPr/>
            <p:nvPr/>
          </p:nvSpPr>
          <p:spPr>
            <a:xfrm>
              <a:off x="3761175" y="2038175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3"/>
                  </a:moveTo>
                  <a:cubicBezTo>
                    <a:pt x="441" y="24"/>
                    <a:pt x="48" y="1"/>
                    <a:pt x="0" y="143"/>
                  </a:cubicBezTo>
                  <a:cubicBezTo>
                    <a:pt x="262" y="132"/>
                    <a:pt x="346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0" name="Google Shape;20270;p9"/>
            <p:cNvSpPr/>
            <p:nvPr/>
          </p:nvSpPr>
          <p:spPr>
            <a:xfrm>
              <a:off x="889675" y="203372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9" y="191"/>
                    <a:pt x="703" y="12"/>
                    <a:pt x="310" y="0"/>
                  </a:cubicBezTo>
                  <a:cubicBezTo>
                    <a:pt x="239" y="143"/>
                    <a:pt x="1" y="202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1" name="Google Shape;20271;p9"/>
            <p:cNvSpPr/>
            <p:nvPr/>
          </p:nvSpPr>
          <p:spPr>
            <a:xfrm>
              <a:off x="3846600" y="2028050"/>
              <a:ext cx="28900" cy="18475"/>
            </a:xfrm>
            <a:custGeom>
              <a:avLst/>
              <a:gdLst/>
              <a:ahLst/>
              <a:cxnLst/>
              <a:rect l="l" t="t" r="r" b="b"/>
              <a:pathLst>
                <a:path w="1156" h="739" extrusionOk="0">
                  <a:moveTo>
                    <a:pt x="1155" y="203"/>
                  </a:moveTo>
                  <a:cubicBezTo>
                    <a:pt x="453" y="275"/>
                    <a:pt x="489" y="1"/>
                    <a:pt x="72" y="203"/>
                  </a:cubicBezTo>
                  <a:cubicBezTo>
                    <a:pt x="0" y="739"/>
                    <a:pt x="1072" y="525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2" name="Google Shape;20272;p9"/>
            <p:cNvSpPr/>
            <p:nvPr/>
          </p:nvSpPr>
          <p:spPr>
            <a:xfrm>
              <a:off x="1157875" y="2035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3" name="Google Shape;20273;p9"/>
            <p:cNvSpPr/>
            <p:nvPr/>
          </p:nvSpPr>
          <p:spPr>
            <a:xfrm>
              <a:off x="4799400" y="203072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"/>
                  </a:moveTo>
                  <a:lnTo>
                    <a:pt x="0" y="1"/>
                  </a:lnTo>
                  <a:lnTo>
                    <a:pt x="0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4" name="Google Shape;20274;p9"/>
            <p:cNvSpPr/>
            <p:nvPr/>
          </p:nvSpPr>
          <p:spPr>
            <a:xfrm>
              <a:off x="3923400" y="2030725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77" y="334"/>
                  </a:moveTo>
                  <a:lnTo>
                    <a:pt x="477" y="120"/>
                  </a:lnTo>
                  <a:cubicBezTo>
                    <a:pt x="262" y="120"/>
                    <a:pt x="215" y="25"/>
                    <a:pt x="48" y="1"/>
                  </a:cubicBezTo>
                  <a:cubicBezTo>
                    <a:pt x="60" y="168"/>
                    <a:pt x="0" y="382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5" name="Google Shape;20275;p9"/>
            <p:cNvSpPr/>
            <p:nvPr/>
          </p:nvSpPr>
          <p:spPr>
            <a:xfrm>
              <a:off x="878075" y="20325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9"/>
            <p:cNvSpPr/>
            <p:nvPr/>
          </p:nvSpPr>
          <p:spPr>
            <a:xfrm>
              <a:off x="7174100" y="2027175"/>
              <a:ext cx="11025" cy="6850"/>
            </a:xfrm>
            <a:custGeom>
              <a:avLst/>
              <a:gdLst/>
              <a:ahLst/>
              <a:cxnLst/>
              <a:rect l="l" t="t" r="r" b="b"/>
              <a:pathLst>
                <a:path w="441" h="274" extrusionOk="0">
                  <a:moveTo>
                    <a:pt x="441" y="143"/>
                  </a:moveTo>
                  <a:cubicBezTo>
                    <a:pt x="393" y="0"/>
                    <a:pt x="203" y="60"/>
                    <a:pt x="0" y="143"/>
                  </a:cubicBezTo>
                  <a:cubicBezTo>
                    <a:pt x="12" y="238"/>
                    <a:pt x="393" y="274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9"/>
            <p:cNvSpPr/>
            <p:nvPr/>
          </p:nvSpPr>
          <p:spPr>
            <a:xfrm>
              <a:off x="7345550" y="2024200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8" name="Google Shape;20278;p9"/>
            <p:cNvSpPr/>
            <p:nvPr/>
          </p:nvSpPr>
          <p:spPr>
            <a:xfrm>
              <a:off x="7280350" y="2024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36"/>
                  </a:moveTo>
                  <a:cubicBezTo>
                    <a:pt x="263" y="0"/>
                    <a:pt x="1" y="95"/>
                    <a:pt x="108" y="155"/>
                  </a:cubicBezTo>
                  <a:cubicBezTo>
                    <a:pt x="168" y="167"/>
                    <a:pt x="430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9" name="Google Shape;20279;p9"/>
            <p:cNvSpPr/>
            <p:nvPr/>
          </p:nvSpPr>
          <p:spPr>
            <a:xfrm>
              <a:off x="7009800" y="2013175"/>
              <a:ext cx="17875" cy="11925"/>
            </a:xfrm>
            <a:custGeom>
              <a:avLst/>
              <a:gdLst/>
              <a:ahLst/>
              <a:cxnLst/>
              <a:rect l="l" t="t" r="r" b="b"/>
              <a:pathLst>
                <a:path w="715" h="477" extrusionOk="0">
                  <a:moveTo>
                    <a:pt x="715" y="477"/>
                  </a:moveTo>
                  <a:lnTo>
                    <a:pt x="715" y="24"/>
                  </a:lnTo>
                  <a:cubicBezTo>
                    <a:pt x="131" y="0"/>
                    <a:pt x="0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9"/>
            <p:cNvSpPr/>
            <p:nvPr/>
          </p:nvSpPr>
          <p:spPr>
            <a:xfrm>
              <a:off x="1595425" y="20212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9"/>
            <p:cNvSpPr/>
            <p:nvPr/>
          </p:nvSpPr>
          <p:spPr>
            <a:xfrm>
              <a:off x="1576375" y="2007825"/>
              <a:ext cx="18475" cy="14300"/>
            </a:xfrm>
            <a:custGeom>
              <a:avLst/>
              <a:gdLst/>
              <a:ahLst/>
              <a:cxnLst/>
              <a:rect l="l" t="t" r="r" b="b"/>
              <a:pathLst>
                <a:path w="739" h="572" extrusionOk="0">
                  <a:moveTo>
                    <a:pt x="1" y="119"/>
                  </a:moveTo>
                  <a:lnTo>
                    <a:pt x="1" y="572"/>
                  </a:lnTo>
                  <a:lnTo>
                    <a:pt x="655" y="572"/>
                  </a:lnTo>
                  <a:cubicBezTo>
                    <a:pt x="715" y="274"/>
                    <a:pt x="739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2" name="Google Shape;20282;p9"/>
            <p:cNvSpPr/>
            <p:nvPr/>
          </p:nvSpPr>
          <p:spPr>
            <a:xfrm>
              <a:off x="6609450" y="2007825"/>
              <a:ext cx="20850" cy="13400"/>
            </a:xfrm>
            <a:custGeom>
              <a:avLst/>
              <a:gdLst/>
              <a:ahLst/>
              <a:cxnLst/>
              <a:rect l="l" t="t" r="r" b="b"/>
              <a:pathLst>
                <a:path w="834" h="536" extrusionOk="0">
                  <a:moveTo>
                    <a:pt x="215" y="0"/>
                  </a:moveTo>
                  <a:cubicBezTo>
                    <a:pt x="227" y="203"/>
                    <a:pt x="167" y="357"/>
                    <a:pt x="0" y="453"/>
                  </a:cubicBezTo>
                  <a:cubicBezTo>
                    <a:pt x="727" y="536"/>
                    <a:pt x="834" y="36"/>
                    <a:pt x="2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3" name="Google Shape;20283;p9"/>
            <p:cNvSpPr/>
            <p:nvPr/>
          </p:nvSpPr>
          <p:spPr>
            <a:xfrm>
              <a:off x="3283125" y="201317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30" y="131"/>
                  </a:moveTo>
                  <a:cubicBezTo>
                    <a:pt x="430" y="12"/>
                    <a:pt x="60" y="0"/>
                    <a:pt x="1" y="131"/>
                  </a:cubicBezTo>
                  <a:cubicBezTo>
                    <a:pt x="239" y="120"/>
                    <a:pt x="334" y="298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9"/>
            <p:cNvSpPr/>
            <p:nvPr/>
          </p:nvSpPr>
          <p:spPr>
            <a:xfrm>
              <a:off x="1416225" y="2015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9"/>
            <p:cNvSpPr/>
            <p:nvPr/>
          </p:nvSpPr>
          <p:spPr>
            <a:xfrm>
              <a:off x="641425" y="20131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3" y="191"/>
                    <a:pt x="191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6" name="Google Shape;20286;p9"/>
            <p:cNvSpPr/>
            <p:nvPr/>
          </p:nvSpPr>
          <p:spPr>
            <a:xfrm>
              <a:off x="413725" y="2009900"/>
              <a:ext cx="21750" cy="10150"/>
            </a:xfrm>
            <a:custGeom>
              <a:avLst/>
              <a:gdLst/>
              <a:ahLst/>
              <a:cxnLst/>
              <a:rect l="l" t="t" r="r" b="b"/>
              <a:pathLst>
                <a:path w="870" h="406" extrusionOk="0">
                  <a:moveTo>
                    <a:pt x="870" y="143"/>
                  </a:moveTo>
                  <a:cubicBezTo>
                    <a:pt x="572" y="1"/>
                    <a:pt x="60" y="1"/>
                    <a:pt x="1" y="251"/>
                  </a:cubicBezTo>
                  <a:cubicBezTo>
                    <a:pt x="286" y="405"/>
                    <a:pt x="810" y="405"/>
                    <a:pt x="87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7" name="Google Shape;20287;p9"/>
            <p:cNvSpPr/>
            <p:nvPr/>
          </p:nvSpPr>
          <p:spPr>
            <a:xfrm>
              <a:off x="3464700" y="199947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1" y="679"/>
                  </a:moveTo>
                  <a:cubicBezTo>
                    <a:pt x="1168" y="1"/>
                    <a:pt x="1" y="608"/>
                    <a:pt x="100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8" name="Google Shape;20288;p9"/>
            <p:cNvSpPr/>
            <p:nvPr/>
          </p:nvSpPr>
          <p:spPr>
            <a:xfrm>
              <a:off x="878975" y="2008400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72" y="203"/>
                  </a:moveTo>
                  <a:cubicBezTo>
                    <a:pt x="357" y="203"/>
                    <a:pt x="369" y="358"/>
                    <a:pt x="726" y="311"/>
                  </a:cubicBezTo>
                  <a:cubicBezTo>
                    <a:pt x="1072" y="37"/>
                    <a:pt x="0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9" name="Google Shape;20289;p9"/>
            <p:cNvSpPr/>
            <p:nvPr/>
          </p:nvSpPr>
          <p:spPr>
            <a:xfrm>
              <a:off x="5693550" y="2010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9"/>
            <p:cNvSpPr/>
            <p:nvPr/>
          </p:nvSpPr>
          <p:spPr>
            <a:xfrm>
              <a:off x="4922025" y="200245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751" y="441"/>
                  </a:moveTo>
                  <a:cubicBezTo>
                    <a:pt x="810" y="191"/>
                    <a:pt x="691" y="13"/>
                    <a:pt x="322" y="1"/>
                  </a:cubicBezTo>
                  <a:cubicBezTo>
                    <a:pt x="239" y="144"/>
                    <a:pt x="1" y="203"/>
                    <a:pt x="9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9"/>
            <p:cNvSpPr/>
            <p:nvPr/>
          </p:nvSpPr>
          <p:spPr>
            <a:xfrm>
              <a:off x="2498525" y="1998600"/>
              <a:ext cx="31275" cy="16375"/>
            </a:xfrm>
            <a:custGeom>
              <a:avLst/>
              <a:gdLst/>
              <a:ahLst/>
              <a:cxnLst/>
              <a:rect l="l" t="t" r="r" b="b"/>
              <a:pathLst>
                <a:path w="1251" h="655" extrusionOk="0">
                  <a:moveTo>
                    <a:pt x="726" y="369"/>
                  </a:moveTo>
                  <a:cubicBezTo>
                    <a:pt x="1250" y="0"/>
                    <a:pt x="0" y="655"/>
                    <a:pt x="726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9"/>
            <p:cNvSpPr/>
            <p:nvPr/>
          </p:nvSpPr>
          <p:spPr>
            <a:xfrm>
              <a:off x="1918075" y="19994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34"/>
                  </a:moveTo>
                  <a:lnTo>
                    <a:pt x="477" y="120"/>
                  </a:lnTo>
                  <a:cubicBezTo>
                    <a:pt x="251" y="120"/>
                    <a:pt x="227" y="25"/>
                    <a:pt x="49" y="1"/>
                  </a:cubicBezTo>
                  <a:cubicBezTo>
                    <a:pt x="60" y="191"/>
                    <a:pt x="1" y="394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9"/>
            <p:cNvSpPr/>
            <p:nvPr/>
          </p:nvSpPr>
          <p:spPr>
            <a:xfrm>
              <a:off x="1707050" y="20051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429" y="0"/>
                  </a:moveTo>
                  <a:cubicBezTo>
                    <a:pt x="274" y="36"/>
                    <a:pt x="0" y="0"/>
                    <a:pt x="0" y="131"/>
                  </a:cubicBezTo>
                  <a:cubicBezTo>
                    <a:pt x="167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9"/>
            <p:cNvSpPr/>
            <p:nvPr/>
          </p:nvSpPr>
          <p:spPr>
            <a:xfrm>
              <a:off x="3356350" y="20015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9"/>
            <p:cNvSpPr/>
            <p:nvPr/>
          </p:nvSpPr>
          <p:spPr>
            <a:xfrm>
              <a:off x="834625" y="20015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9"/>
            <p:cNvSpPr/>
            <p:nvPr/>
          </p:nvSpPr>
          <p:spPr>
            <a:xfrm>
              <a:off x="5712300" y="19968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9"/>
            <p:cNvSpPr/>
            <p:nvPr/>
          </p:nvSpPr>
          <p:spPr>
            <a:xfrm>
              <a:off x="2690800" y="19941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9"/>
            <p:cNvSpPr/>
            <p:nvPr/>
          </p:nvSpPr>
          <p:spPr>
            <a:xfrm>
              <a:off x="1846350" y="19911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7"/>
                  </a:moveTo>
                  <a:cubicBezTo>
                    <a:pt x="358" y="227"/>
                    <a:pt x="370" y="370"/>
                    <a:pt x="727" y="346"/>
                  </a:cubicBezTo>
                  <a:cubicBezTo>
                    <a:pt x="1072" y="60"/>
                    <a:pt x="0" y="0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9"/>
            <p:cNvSpPr/>
            <p:nvPr/>
          </p:nvSpPr>
          <p:spPr>
            <a:xfrm>
              <a:off x="2677100" y="19935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55"/>
                    <a:pt x="429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9"/>
            <p:cNvSpPr/>
            <p:nvPr/>
          </p:nvSpPr>
          <p:spPr>
            <a:xfrm>
              <a:off x="1957075" y="1994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20"/>
                  </a:cubicBezTo>
                  <a:cubicBezTo>
                    <a:pt x="167" y="72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9"/>
            <p:cNvSpPr/>
            <p:nvPr/>
          </p:nvSpPr>
          <p:spPr>
            <a:xfrm>
              <a:off x="1842475" y="2681125"/>
              <a:ext cx="40225" cy="16675"/>
            </a:xfrm>
            <a:custGeom>
              <a:avLst/>
              <a:gdLst/>
              <a:ahLst/>
              <a:cxnLst/>
              <a:rect l="l" t="t" r="r" b="b"/>
              <a:pathLst>
                <a:path w="1609" h="667" extrusionOk="0">
                  <a:moveTo>
                    <a:pt x="227" y="667"/>
                  </a:moveTo>
                  <a:cubicBezTo>
                    <a:pt x="1608" y="595"/>
                    <a:pt x="239" y="0"/>
                    <a:pt x="1" y="322"/>
                  </a:cubicBezTo>
                  <a:cubicBezTo>
                    <a:pt x="275" y="333"/>
                    <a:pt x="251" y="500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9"/>
            <p:cNvSpPr/>
            <p:nvPr/>
          </p:nvSpPr>
          <p:spPr>
            <a:xfrm>
              <a:off x="7125575" y="2382575"/>
              <a:ext cx="27125" cy="11325"/>
            </a:xfrm>
            <a:custGeom>
              <a:avLst/>
              <a:gdLst/>
              <a:ahLst/>
              <a:cxnLst/>
              <a:rect l="l" t="t" r="r" b="b"/>
              <a:pathLst>
                <a:path w="1085" h="453" extrusionOk="0">
                  <a:moveTo>
                    <a:pt x="1084" y="453"/>
                  </a:moveTo>
                  <a:cubicBezTo>
                    <a:pt x="1013" y="155"/>
                    <a:pt x="525" y="60"/>
                    <a:pt x="1" y="0"/>
                  </a:cubicBezTo>
                  <a:cubicBezTo>
                    <a:pt x="84" y="286"/>
                    <a:pt x="667" y="310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9"/>
            <p:cNvSpPr/>
            <p:nvPr/>
          </p:nvSpPr>
          <p:spPr>
            <a:xfrm>
              <a:off x="7380375" y="2148600"/>
              <a:ext cx="29500" cy="16700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239" y="560"/>
                  </a:moveTo>
                  <a:cubicBezTo>
                    <a:pt x="905" y="668"/>
                    <a:pt x="1179" y="13"/>
                    <a:pt x="893" y="1"/>
                  </a:cubicBezTo>
                  <a:cubicBezTo>
                    <a:pt x="703" y="203"/>
                    <a:pt x="0" y="144"/>
                    <a:pt x="23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9"/>
            <p:cNvSpPr/>
            <p:nvPr/>
          </p:nvSpPr>
          <p:spPr>
            <a:xfrm>
              <a:off x="858425" y="2074200"/>
              <a:ext cx="28000" cy="10725"/>
            </a:xfrm>
            <a:custGeom>
              <a:avLst/>
              <a:gdLst/>
              <a:ahLst/>
              <a:cxnLst/>
              <a:rect l="l" t="t" r="r" b="b"/>
              <a:pathLst>
                <a:path w="1120" h="429" extrusionOk="0">
                  <a:moveTo>
                    <a:pt x="465" y="405"/>
                  </a:moveTo>
                  <a:cubicBezTo>
                    <a:pt x="548" y="203"/>
                    <a:pt x="739" y="429"/>
                    <a:pt x="1120" y="405"/>
                  </a:cubicBezTo>
                  <a:lnTo>
                    <a:pt x="1120" y="60"/>
                  </a:lnTo>
                  <a:cubicBezTo>
                    <a:pt x="703" y="0"/>
                    <a:pt x="1" y="357"/>
                    <a:pt x="465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9"/>
            <p:cNvSpPr/>
            <p:nvPr/>
          </p:nvSpPr>
          <p:spPr>
            <a:xfrm>
              <a:off x="837600" y="2008700"/>
              <a:ext cx="29775" cy="11350"/>
            </a:xfrm>
            <a:custGeom>
              <a:avLst/>
              <a:gdLst/>
              <a:ahLst/>
              <a:cxnLst/>
              <a:rect l="l" t="t" r="r" b="b"/>
              <a:pathLst>
                <a:path w="1191" h="454" extrusionOk="0">
                  <a:moveTo>
                    <a:pt x="1084" y="310"/>
                  </a:moveTo>
                  <a:cubicBezTo>
                    <a:pt x="655" y="310"/>
                    <a:pt x="798" y="1"/>
                    <a:pt x="203" y="84"/>
                  </a:cubicBezTo>
                  <a:cubicBezTo>
                    <a:pt x="0" y="358"/>
                    <a:pt x="1191" y="453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9"/>
            <p:cNvSpPr/>
            <p:nvPr/>
          </p:nvSpPr>
          <p:spPr>
            <a:xfrm>
              <a:off x="7044325" y="3747025"/>
              <a:ext cx="11025" cy="7150"/>
            </a:xfrm>
            <a:custGeom>
              <a:avLst/>
              <a:gdLst/>
              <a:ahLst/>
              <a:cxnLst/>
              <a:rect l="l" t="t" r="r" b="b"/>
              <a:pathLst>
                <a:path w="441" h="286" extrusionOk="0">
                  <a:moveTo>
                    <a:pt x="441" y="131"/>
                  </a:moveTo>
                  <a:cubicBezTo>
                    <a:pt x="393" y="0"/>
                    <a:pt x="203" y="60"/>
                    <a:pt x="0" y="131"/>
                  </a:cubicBezTo>
                  <a:cubicBezTo>
                    <a:pt x="0" y="250"/>
                    <a:pt x="381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9"/>
            <p:cNvSpPr/>
            <p:nvPr/>
          </p:nvSpPr>
          <p:spPr>
            <a:xfrm>
              <a:off x="6568675" y="37497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0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9"/>
            <p:cNvSpPr/>
            <p:nvPr/>
          </p:nvSpPr>
          <p:spPr>
            <a:xfrm>
              <a:off x="2760750" y="3747325"/>
              <a:ext cx="17300" cy="6850"/>
            </a:xfrm>
            <a:custGeom>
              <a:avLst/>
              <a:gdLst/>
              <a:ahLst/>
              <a:cxnLst/>
              <a:rect l="l" t="t" r="r" b="b"/>
              <a:pathLst>
                <a:path w="692" h="274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191"/>
                    <a:pt x="251" y="274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9"/>
            <p:cNvSpPr/>
            <p:nvPr/>
          </p:nvSpPr>
          <p:spPr>
            <a:xfrm>
              <a:off x="288725" y="374732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0"/>
                  </a:moveTo>
                  <a:cubicBezTo>
                    <a:pt x="286" y="0"/>
                    <a:pt x="95" y="95"/>
                    <a:pt x="0" y="226"/>
                  </a:cubicBezTo>
                  <a:cubicBezTo>
                    <a:pt x="345" y="226"/>
                    <a:pt x="762" y="250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0" name="Google Shape;20310;p9"/>
            <p:cNvSpPr/>
            <p:nvPr/>
          </p:nvSpPr>
          <p:spPr>
            <a:xfrm>
              <a:off x="2307425" y="37467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31" y="143"/>
                  </a:cubicBezTo>
                  <a:cubicBezTo>
                    <a:pt x="191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1" name="Google Shape;20311;p9"/>
            <p:cNvSpPr/>
            <p:nvPr/>
          </p:nvSpPr>
          <p:spPr>
            <a:xfrm>
              <a:off x="5639075" y="374405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80" y="167"/>
                    <a:pt x="453" y="72"/>
                    <a:pt x="346" y="12"/>
                  </a:cubicBezTo>
                  <a:cubicBezTo>
                    <a:pt x="275" y="0"/>
                    <a:pt x="1" y="84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2" name="Google Shape;20312;p9"/>
            <p:cNvSpPr/>
            <p:nvPr/>
          </p:nvSpPr>
          <p:spPr>
            <a:xfrm>
              <a:off x="4302300" y="37440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3" name="Google Shape;20313;p9"/>
            <p:cNvSpPr/>
            <p:nvPr/>
          </p:nvSpPr>
          <p:spPr>
            <a:xfrm>
              <a:off x="1641850" y="3730650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656" y="0"/>
                  </a:moveTo>
                  <a:cubicBezTo>
                    <a:pt x="465" y="191"/>
                    <a:pt x="144" y="322"/>
                    <a:pt x="1" y="560"/>
                  </a:cubicBezTo>
                  <a:cubicBezTo>
                    <a:pt x="453" y="548"/>
                    <a:pt x="127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4" name="Google Shape;20314;p9"/>
            <p:cNvSpPr/>
            <p:nvPr/>
          </p:nvSpPr>
          <p:spPr>
            <a:xfrm>
              <a:off x="1514475" y="37410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3"/>
                    <a:pt x="321" y="24"/>
                  </a:cubicBezTo>
                  <a:cubicBezTo>
                    <a:pt x="262" y="0"/>
                    <a:pt x="0" y="83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5" name="Google Shape;20315;p9"/>
            <p:cNvSpPr/>
            <p:nvPr/>
          </p:nvSpPr>
          <p:spPr>
            <a:xfrm>
              <a:off x="1057850" y="37383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32"/>
                  </a:moveTo>
                  <a:cubicBezTo>
                    <a:pt x="168" y="168"/>
                    <a:pt x="429" y="72"/>
                    <a:pt x="310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9"/>
            <p:cNvSpPr/>
            <p:nvPr/>
          </p:nvSpPr>
          <p:spPr>
            <a:xfrm>
              <a:off x="2356825" y="37354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80"/>
                    <a:pt x="429" y="96"/>
                    <a:pt x="322" y="37"/>
                  </a:cubicBezTo>
                  <a:cubicBezTo>
                    <a:pt x="263" y="1"/>
                    <a:pt x="1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9"/>
            <p:cNvSpPr/>
            <p:nvPr/>
          </p:nvSpPr>
          <p:spPr>
            <a:xfrm>
              <a:off x="2462800" y="37306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9"/>
            <p:cNvSpPr/>
            <p:nvPr/>
          </p:nvSpPr>
          <p:spPr>
            <a:xfrm>
              <a:off x="5375650" y="37273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9"/>
            <p:cNvSpPr/>
            <p:nvPr/>
          </p:nvSpPr>
          <p:spPr>
            <a:xfrm>
              <a:off x="3533175" y="3727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9"/>
            <p:cNvSpPr/>
            <p:nvPr/>
          </p:nvSpPr>
          <p:spPr>
            <a:xfrm>
              <a:off x="622975" y="37297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9"/>
            <p:cNvSpPr/>
            <p:nvPr/>
          </p:nvSpPr>
          <p:spPr>
            <a:xfrm>
              <a:off x="4522575" y="37220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405" y="36"/>
                    <a:pt x="227" y="0"/>
                  </a:cubicBezTo>
                  <a:cubicBezTo>
                    <a:pt x="227" y="119"/>
                    <a:pt x="48" y="131"/>
                    <a:pt x="1" y="226"/>
                  </a:cubicBezTo>
                  <a:cubicBezTo>
                    <a:pt x="227" y="226"/>
                    <a:pt x="251" y="310"/>
                    <a:pt x="429" y="345"/>
                  </a:cubicBezTo>
                  <a:cubicBezTo>
                    <a:pt x="429" y="226"/>
                    <a:pt x="608" y="214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9"/>
            <p:cNvSpPr/>
            <p:nvPr/>
          </p:nvSpPr>
          <p:spPr>
            <a:xfrm>
              <a:off x="4024300" y="3721725"/>
              <a:ext cx="26525" cy="16400"/>
            </a:xfrm>
            <a:custGeom>
              <a:avLst/>
              <a:gdLst/>
              <a:ahLst/>
              <a:cxnLst/>
              <a:rect l="l" t="t" r="r" b="b"/>
              <a:pathLst>
                <a:path w="1061" h="656" extrusionOk="0">
                  <a:moveTo>
                    <a:pt x="1013" y="238"/>
                  </a:moveTo>
                  <a:cubicBezTo>
                    <a:pt x="1060" y="167"/>
                    <a:pt x="691" y="0"/>
                    <a:pt x="584" y="12"/>
                  </a:cubicBezTo>
                  <a:cubicBezTo>
                    <a:pt x="1" y="107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9"/>
            <p:cNvSpPr/>
            <p:nvPr/>
          </p:nvSpPr>
          <p:spPr>
            <a:xfrm>
              <a:off x="528025" y="3713075"/>
              <a:ext cx="31575" cy="15225"/>
            </a:xfrm>
            <a:custGeom>
              <a:avLst/>
              <a:gdLst/>
              <a:ahLst/>
              <a:cxnLst/>
              <a:rect l="l" t="t" r="r" b="b"/>
              <a:pathLst>
                <a:path w="1263" h="609" extrusionOk="0">
                  <a:moveTo>
                    <a:pt x="858" y="477"/>
                  </a:moveTo>
                  <a:cubicBezTo>
                    <a:pt x="1263" y="108"/>
                    <a:pt x="84" y="1"/>
                    <a:pt x="1" y="251"/>
                  </a:cubicBezTo>
                  <a:cubicBezTo>
                    <a:pt x="346" y="299"/>
                    <a:pt x="179" y="608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9"/>
            <p:cNvSpPr/>
            <p:nvPr/>
          </p:nvSpPr>
          <p:spPr>
            <a:xfrm>
              <a:off x="848600" y="3702375"/>
              <a:ext cx="39625" cy="18175"/>
            </a:xfrm>
            <a:custGeom>
              <a:avLst/>
              <a:gdLst/>
              <a:ahLst/>
              <a:cxnLst/>
              <a:rect l="l" t="t" r="r" b="b"/>
              <a:pathLst>
                <a:path w="1585" h="727" extrusionOk="0">
                  <a:moveTo>
                    <a:pt x="1299" y="679"/>
                  </a:moveTo>
                  <a:cubicBezTo>
                    <a:pt x="1477" y="548"/>
                    <a:pt x="1584" y="381"/>
                    <a:pt x="1525" y="119"/>
                  </a:cubicBezTo>
                  <a:cubicBezTo>
                    <a:pt x="810" y="179"/>
                    <a:pt x="513" y="48"/>
                    <a:pt x="1" y="0"/>
                  </a:cubicBezTo>
                  <a:cubicBezTo>
                    <a:pt x="263" y="322"/>
                    <a:pt x="346" y="727"/>
                    <a:pt x="1299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9"/>
            <p:cNvSpPr/>
            <p:nvPr/>
          </p:nvSpPr>
          <p:spPr>
            <a:xfrm>
              <a:off x="1138225" y="3699700"/>
              <a:ext cx="56875" cy="14600"/>
            </a:xfrm>
            <a:custGeom>
              <a:avLst/>
              <a:gdLst/>
              <a:ahLst/>
              <a:cxnLst/>
              <a:rect l="l" t="t" r="r" b="b"/>
              <a:pathLst>
                <a:path w="2275" h="584" extrusionOk="0">
                  <a:moveTo>
                    <a:pt x="798" y="572"/>
                  </a:moveTo>
                  <a:cubicBezTo>
                    <a:pt x="739" y="167"/>
                    <a:pt x="2275" y="584"/>
                    <a:pt x="1894" y="0"/>
                  </a:cubicBezTo>
                  <a:cubicBezTo>
                    <a:pt x="1274" y="60"/>
                    <a:pt x="763" y="167"/>
                    <a:pt x="143" y="226"/>
                  </a:cubicBezTo>
                  <a:cubicBezTo>
                    <a:pt x="1" y="524"/>
                    <a:pt x="608" y="453"/>
                    <a:pt x="79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9"/>
            <p:cNvSpPr/>
            <p:nvPr/>
          </p:nvSpPr>
          <p:spPr>
            <a:xfrm>
              <a:off x="5481625" y="3707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56"/>
                  </a:moveTo>
                  <a:cubicBezTo>
                    <a:pt x="167" y="179"/>
                    <a:pt x="441" y="96"/>
                    <a:pt x="334" y="37"/>
                  </a:cubicBezTo>
                  <a:cubicBezTo>
                    <a:pt x="274" y="1"/>
                    <a:pt x="1" y="96"/>
                    <a:pt x="108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9"/>
            <p:cNvSpPr/>
            <p:nvPr/>
          </p:nvSpPr>
          <p:spPr>
            <a:xfrm>
              <a:off x="5419125" y="37026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9"/>
            <p:cNvSpPr/>
            <p:nvPr/>
          </p:nvSpPr>
          <p:spPr>
            <a:xfrm>
              <a:off x="4332375" y="37020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9"/>
            <p:cNvSpPr/>
            <p:nvPr/>
          </p:nvSpPr>
          <p:spPr>
            <a:xfrm>
              <a:off x="6521050" y="3691050"/>
              <a:ext cx="35150" cy="17300"/>
            </a:xfrm>
            <a:custGeom>
              <a:avLst/>
              <a:gdLst/>
              <a:ahLst/>
              <a:cxnLst/>
              <a:rect l="l" t="t" r="r" b="b"/>
              <a:pathLst>
                <a:path w="1406" h="692" extrusionOk="0">
                  <a:moveTo>
                    <a:pt x="715" y="1"/>
                  </a:moveTo>
                  <a:cubicBezTo>
                    <a:pt x="679" y="215"/>
                    <a:pt x="0" y="84"/>
                    <a:pt x="60" y="346"/>
                  </a:cubicBezTo>
                  <a:cubicBezTo>
                    <a:pt x="441" y="691"/>
                    <a:pt x="1405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9"/>
            <p:cNvSpPr/>
            <p:nvPr/>
          </p:nvSpPr>
          <p:spPr>
            <a:xfrm>
              <a:off x="5476275" y="36988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0"/>
                    <a:pt x="0" y="96"/>
                    <a:pt x="119" y="143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9"/>
            <p:cNvSpPr/>
            <p:nvPr/>
          </p:nvSpPr>
          <p:spPr>
            <a:xfrm>
              <a:off x="7364900" y="36940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9"/>
            <p:cNvSpPr/>
            <p:nvPr/>
          </p:nvSpPr>
          <p:spPr>
            <a:xfrm>
              <a:off x="4811600" y="3683625"/>
              <a:ext cx="17575" cy="16975"/>
            </a:xfrm>
            <a:custGeom>
              <a:avLst/>
              <a:gdLst/>
              <a:ahLst/>
              <a:cxnLst/>
              <a:rect l="l" t="t" r="r" b="b"/>
              <a:pathLst>
                <a:path w="703" h="679" extrusionOk="0">
                  <a:moveTo>
                    <a:pt x="393" y="643"/>
                  </a:moveTo>
                  <a:cubicBezTo>
                    <a:pt x="465" y="500"/>
                    <a:pt x="703" y="417"/>
                    <a:pt x="608" y="203"/>
                  </a:cubicBezTo>
                  <a:cubicBezTo>
                    <a:pt x="1" y="0"/>
                    <a:pt x="1" y="679"/>
                    <a:pt x="393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9"/>
            <p:cNvSpPr/>
            <p:nvPr/>
          </p:nvSpPr>
          <p:spPr>
            <a:xfrm>
              <a:off x="4470775" y="36934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68" y="167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9"/>
            <p:cNvSpPr/>
            <p:nvPr/>
          </p:nvSpPr>
          <p:spPr>
            <a:xfrm>
              <a:off x="2202350" y="3683625"/>
              <a:ext cx="37525" cy="18475"/>
            </a:xfrm>
            <a:custGeom>
              <a:avLst/>
              <a:gdLst/>
              <a:ahLst/>
              <a:cxnLst/>
              <a:rect l="l" t="t" r="r" b="b"/>
              <a:pathLst>
                <a:path w="1501" h="739" extrusionOk="0">
                  <a:moveTo>
                    <a:pt x="191" y="417"/>
                  </a:moveTo>
                  <a:cubicBezTo>
                    <a:pt x="536" y="738"/>
                    <a:pt x="1477" y="417"/>
                    <a:pt x="1501" y="203"/>
                  </a:cubicBezTo>
                  <a:cubicBezTo>
                    <a:pt x="1060" y="262"/>
                    <a:pt x="0" y="0"/>
                    <a:pt x="191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9"/>
            <p:cNvSpPr/>
            <p:nvPr/>
          </p:nvSpPr>
          <p:spPr>
            <a:xfrm>
              <a:off x="1336175" y="367855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8" y="501"/>
                  </a:moveTo>
                  <a:cubicBezTo>
                    <a:pt x="834" y="346"/>
                    <a:pt x="726" y="1"/>
                    <a:pt x="60" y="60"/>
                  </a:cubicBezTo>
                  <a:cubicBezTo>
                    <a:pt x="0" y="310"/>
                    <a:pt x="119" y="477"/>
                    <a:pt x="488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9"/>
            <p:cNvSpPr/>
            <p:nvPr/>
          </p:nvSpPr>
          <p:spPr>
            <a:xfrm>
              <a:off x="7215175" y="3684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37"/>
                  </a:cubicBezTo>
                  <a:cubicBezTo>
                    <a:pt x="274" y="1"/>
                    <a:pt x="1" y="96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9"/>
            <p:cNvSpPr/>
            <p:nvPr/>
          </p:nvSpPr>
          <p:spPr>
            <a:xfrm>
              <a:off x="7258625" y="36818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9"/>
            <p:cNvSpPr/>
            <p:nvPr/>
          </p:nvSpPr>
          <p:spPr>
            <a:xfrm>
              <a:off x="5652775" y="3672300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1" y="537"/>
                  </a:moveTo>
                  <a:cubicBezTo>
                    <a:pt x="834" y="620"/>
                    <a:pt x="834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9"/>
            <p:cNvSpPr/>
            <p:nvPr/>
          </p:nvSpPr>
          <p:spPr>
            <a:xfrm>
              <a:off x="2266950" y="36788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56"/>
                  </a:moveTo>
                  <a:cubicBezTo>
                    <a:pt x="441" y="36"/>
                    <a:pt x="60" y="1"/>
                    <a:pt x="0" y="156"/>
                  </a:cubicBezTo>
                  <a:cubicBezTo>
                    <a:pt x="238" y="156"/>
                    <a:pt x="345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9"/>
            <p:cNvSpPr/>
            <p:nvPr/>
          </p:nvSpPr>
          <p:spPr>
            <a:xfrm>
              <a:off x="882550" y="3663375"/>
              <a:ext cx="32750" cy="18775"/>
            </a:xfrm>
            <a:custGeom>
              <a:avLst/>
              <a:gdLst/>
              <a:ahLst/>
              <a:cxnLst/>
              <a:rect l="l" t="t" r="r" b="b"/>
              <a:pathLst>
                <a:path w="1310" h="751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1"/>
                  </a:cubicBezTo>
                  <a:cubicBezTo>
                    <a:pt x="48" y="155"/>
                    <a:pt x="0" y="751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9"/>
            <p:cNvSpPr/>
            <p:nvPr/>
          </p:nvSpPr>
          <p:spPr>
            <a:xfrm>
              <a:off x="5041700" y="36708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9"/>
            <p:cNvSpPr/>
            <p:nvPr/>
          </p:nvSpPr>
          <p:spPr>
            <a:xfrm>
              <a:off x="4978300" y="3668725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03"/>
                    <a:pt x="238" y="263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9"/>
            <p:cNvSpPr/>
            <p:nvPr/>
          </p:nvSpPr>
          <p:spPr>
            <a:xfrm>
              <a:off x="1294500" y="3658925"/>
              <a:ext cx="16100" cy="13700"/>
            </a:xfrm>
            <a:custGeom>
              <a:avLst/>
              <a:gdLst/>
              <a:ahLst/>
              <a:cxnLst/>
              <a:rect l="l" t="t" r="r" b="b"/>
              <a:pathLst>
                <a:path w="644" h="548" extrusionOk="0">
                  <a:moveTo>
                    <a:pt x="429" y="500"/>
                  </a:moveTo>
                  <a:cubicBezTo>
                    <a:pt x="441" y="429"/>
                    <a:pt x="465" y="369"/>
                    <a:pt x="643" y="381"/>
                  </a:cubicBezTo>
                  <a:lnTo>
                    <a:pt x="643" y="155"/>
                  </a:lnTo>
                  <a:cubicBezTo>
                    <a:pt x="107" y="0"/>
                    <a:pt x="0" y="548"/>
                    <a:pt x="429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9"/>
            <p:cNvSpPr/>
            <p:nvPr/>
          </p:nvSpPr>
          <p:spPr>
            <a:xfrm>
              <a:off x="4340400" y="36651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9"/>
            <p:cNvSpPr/>
            <p:nvPr/>
          </p:nvSpPr>
          <p:spPr>
            <a:xfrm>
              <a:off x="265500" y="3660400"/>
              <a:ext cx="18175" cy="8350"/>
            </a:xfrm>
            <a:custGeom>
              <a:avLst/>
              <a:gdLst/>
              <a:ahLst/>
              <a:cxnLst/>
              <a:rect l="l" t="t" r="r" b="b"/>
              <a:pathLst>
                <a:path w="727" h="334" extrusionOk="0">
                  <a:moveTo>
                    <a:pt x="727" y="334"/>
                  </a:moveTo>
                  <a:lnTo>
                    <a:pt x="727" y="1"/>
                  </a:lnTo>
                  <a:lnTo>
                    <a:pt x="286" y="1"/>
                  </a:lnTo>
                  <a:cubicBezTo>
                    <a:pt x="274" y="143"/>
                    <a:pt x="0" y="155"/>
                    <a:pt x="84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9"/>
            <p:cNvSpPr/>
            <p:nvPr/>
          </p:nvSpPr>
          <p:spPr>
            <a:xfrm>
              <a:off x="6853825" y="3659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0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9"/>
            <p:cNvSpPr/>
            <p:nvPr/>
          </p:nvSpPr>
          <p:spPr>
            <a:xfrm>
              <a:off x="4370175" y="3654750"/>
              <a:ext cx="18175" cy="14000"/>
            </a:xfrm>
            <a:custGeom>
              <a:avLst/>
              <a:gdLst/>
              <a:ahLst/>
              <a:cxnLst/>
              <a:rect l="l" t="t" r="r" b="b"/>
              <a:pathLst>
                <a:path w="727" h="560" extrusionOk="0">
                  <a:moveTo>
                    <a:pt x="667" y="441"/>
                  </a:moveTo>
                  <a:cubicBezTo>
                    <a:pt x="727" y="191"/>
                    <a:pt x="620" y="24"/>
                    <a:pt x="227" y="0"/>
                  </a:cubicBezTo>
                  <a:cubicBezTo>
                    <a:pt x="274" y="191"/>
                    <a:pt x="1" y="560"/>
                    <a:pt x="6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9"/>
            <p:cNvSpPr/>
            <p:nvPr/>
          </p:nvSpPr>
          <p:spPr>
            <a:xfrm>
              <a:off x="3330175" y="3643125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6"/>
                  </a:moveTo>
                  <a:cubicBezTo>
                    <a:pt x="1810" y="465"/>
                    <a:pt x="715" y="156"/>
                    <a:pt x="83" y="1"/>
                  </a:cubicBezTo>
                  <a:cubicBezTo>
                    <a:pt x="0" y="537"/>
                    <a:pt x="476" y="787"/>
                    <a:pt x="1167" y="9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9"/>
            <p:cNvSpPr/>
            <p:nvPr/>
          </p:nvSpPr>
          <p:spPr>
            <a:xfrm>
              <a:off x="6872875" y="3656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6"/>
                  </a:moveTo>
                  <a:cubicBezTo>
                    <a:pt x="179" y="179"/>
                    <a:pt x="453" y="96"/>
                    <a:pt x="346" y="48"/>
                  </a:cubicBezTo>
                  <a:cubicBezTo>
                    <a:pt x="274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9"/>
            <p:cNvSpPr/>
            <p:nvPr/>
          </p:nvSpPr>
          <p:spPr>
            <a:xfrm>
              <a:off x="655725" y="3656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79"/>
                    <a:pt x="429" y="96"/>
                    <a:pt x="322" y="48"/>
                  </a:cubicBezTo>
                  <a:cubicBezTo>
                    <a:pt x="262" y="1"/>
                    <a:pt x="0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9"/>
            <p:cNvSpPr/>
            <p:nvPr/>
          </p:nvSpPr>
          <p:spPr>
            <a:xfrm>
              <a:off x="4302300" y="3653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9"/>
            <p:cNvSpPr/>
            <p:nvPr/>
          </p:nvSpPr>
          <p:spPr>
            <a:xfrm>
              <a:off x="1506125" y="3644625"/>
              <a:ext cx="27700" cy="16100"/>
            </a:xfrm>
            <a:custGeom>
              <a:avLst/>
              <a:gdLst/>
              <a:ahLst/>
              <a:cxnLst/>
              <a:rect l="l" t="t" r="r" b="b"/>
              <a:pathLst>
                <a:path w="1108" h="644" extrusionOk="0">
                  <a:moveTo>
                    <a:pt x="882" y="512"/>
                  </a:moveTo>
                  <a:cubicBezTo>
                    <a:pt x="1108" y="227"/>
                    <a:pt x="155" y="1"/>
                    <a:pt x="1" y="286"/>
                  </a:cubicBezTo>
                  <a:cubicBezTo>
                    <a:pt x="346" y="334"/>
                    <a:pt x="191" y="643"/>
                    <a:pt x="882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9"/>
            <p:cNvSpPr/>
            <p:nvPr/>
          </p:nvSpPr>
          <p:spPr>
            <a:xfrm>
              <a:off x="454800" y="36514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7" y="238"/>
                  </a:moveTo>
                  <a:cubicBezTo>
                    <a:pt x="537" y="119"/>
                    <a:pt x="715" y="96"/>
                    <a:pt x="751" y="12"/>
                  </a:cubicBezTo>
                  <a:cubicBezTo>
                    <a:pt x="417" y="24"/>
                    <a:pt x="1" y="0"/>
                    <a:pt x="96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9"/>
            <p:cNvSpPr/>
            <p:nvPr/>
          </p:nvSpPr>
          <p:spPr>
            <a:xfrm>
              <a:off x="2223475" y="3651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75" y="24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9"/>
            <p:cNvSpPr/>
            <p:nvPr/>
          </p:nvSpPr>
          <p:spPr>
            <a:xfrm>
              <a:off x="1726400" y="3650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9"/>
            <p:cNvSpPr/>
            <p:nvPr/>
          </p:nvSpPr>
          <p:spPr>
            <a:xfrm>
              <a:off x="5737025" y="36398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3"/>
                    <a:pt x="345" y="24"/>
                  </a:cubicBezTo>
                  <a:cubicBezTo>
                    <a:pt x="262" y="0"/>
                    <a:pt x="0" y="83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9"/>
            <p:cNvSpPr/>
            <p:nvPr/>
          </p:nvSpPr>
          <p:spPr>
            <a:xfrm>
              <a:off x="4544000" y="36321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20"/>
                  </a:moveTo>
                  <a:lnTo>
                    <a:pt x="1" y="334"/>
                  </a:lnTo>
                  <a:cubicBezTo>
                    <a:pt x="406" y="715"/>
                    <a:pt x="1072" y="0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8" name="Google Shape;20358;p9"/>
            <p:cNvSpPr/>
            <p:nvPr/>
          </p:nvSpPr>
          <p:spPr>
            <a:xfrm>
              <a:off x="3715325" y="36398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9" name="Google Shape;20359;p9"/>
            <p:cNvSpPr/>
            <p:nvPr/>
          </p:nvSpPr>
          <p:spPr>
            <a:xfrm>
              <a:off x="2168425" y="3635100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464" y="334"/>
                  </a:moveTo>
                  <a:cubicBezTo>
                    <a:pt x="441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79"/>
                    <a:pt x="0" y="382"/>
                    <a:pt x="464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9"/>
            <p:cNvSpPr/>
            <p:nvPr/>
          </p:nvSpPr>
          <p:spPr>
            <a:xfrm>
              <a:off x="4340400" y="36368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80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9"/>
            <p:cNvSpPr/>
            <p:nvPr/>
          </p:nvSpPr>
          <p:spPr>
            <a:xfrm>
              <a:off x="2625625" y="363390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38" y="144"/>
                    <a:pt x="345" y="310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9"/>
            <p:cNvSpPr/>
            <p:nvPr/>
          </p:nvSpPr>
          <p:spPr>
            <a:xfrm>
              <a:off x="2560725" y="36351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3" name="Google Shape;20363;p9"/>
            <p:cNvSpPr/>
            <p:nvPr/>
          </p:nvSpPr>
          <p:spPr>
            <a:xfrm>
              <a:off x="2190150" y="3632125"/>
              <a:ext cx="16975" cy="8950"/>
            </a:xfrm>
            <a:custGeom>
              <a:avLst/>
              <a:gdLst/>
              <a:ahLst/>
              <a:cxnLst/>
              <a:rect l="l" t="t" r="r" b="b"/>
              <a:pathLst>
                <a:path w="679" h="358" extrusionOk="0">
                  <a:moveTo>
                    <a:pt x="679" y="334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50"/>
                    <a:pt x="203" y="358"/>
                    <a:pt x="67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4" name="Google Shape;20364;p9"/>
            <p:cNvSpPr/>
            <p:nvPr/>
          </p:nvSpPr>
          <p:spPr>
            <a:xfrm>
              <a:off x="1701975" y="36315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" y="203"/>
                    <a:pt x="180" y="263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5" name="Google Shape;20365;p9"/>
            <p:cNvSpPr/>
            <p:nvPr/>
          </p:nvSpPr>
          <p:spPr>
            <a:xfrm>
              <a:off x="7158325" y="36294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6" name="Google Shape;20366;p9"/>
            <p:cNvSpPr/>
            <p:nvPr/>
          </p:nvSpPr>
          <p:spPr>
            <a:xfrm>
              <a:off x="4628550" y="36255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7" name="Google Shape;20367;p9"/>
            <p:cNvSpPr/>
            <p:nvPr/>
          </p:nvSpPr>
          <p:spPr>
            <a:xfrm>
              <a:off x="2180025" y="36208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5"/>
                  </a:moveTo>
                  <a:cubicBezTo>
                    <a:pt x="429" y="226"/>
                    <a:pt x="608" y="214"/>
                    <a:pt x="655" y="119"/>
                  </a:cubicBezTo>
                  <a:cubicBezTo>
                    <a:pt x="429" y="119"/>
                    <a:pt x="393" y="36"/>
                    <a:pt x="227" y="0"/>
                  </a:cubicBezTo>
                  <a:cubicBezTo>
                    <a:pt x="227" y="119"/>
                    <a:pt x="36" y="131"/>
                    <a:pt x="0" y="226"/>
                  </a:cubicBezTo>
                  <a:cubicBezTo>
                    <a:pt x="227" y="226"/>
                    <a:pt x="262" y="310"/>
                    <a:pt x="42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8" name="Google Shape;20368;p9"/>
            <p:cNvSpPr/>
            <p:nvPr/>
          </p:nvSpPr>
          <p:spPr>
            <a:xfrm>
              <a:off x="1625500" y="3614275"/>
              <a:ext cx="23225" cy="16975"/>
            </a:xfrm>
            <a:custGeom>
              <a:avLst/>
              <a:gdLst/>
              <a:ahLst/>
              <a:cxnLst/>
              <a:rect l="l" t="t" r="r" b="b"/>
              <a:pathLst>
                <a:path w="929" h="679" extrusionOk="0">
                  <a:moveTo>
                    <a:pt x="881" y="607"/>
                  </a:moveTo>
                  <a:cubicBezTo>
                    <a:pt x="929" y="274"/>
                    <a:pt x="917" y="0"/>
                    <a:pt x="226" y="36"/>
                  </a:cubicBezTo>
                  <a:cubicBezTo>
                    <a:pt x="226" y="202"/>
                    <a:pt x="119" y="298"/>
                    <a:pt x="0" y="381"/>
                  </a:cubicBezTo>
                  <a:cubicBezTo>
                    <a:pt x="441" y="381"/>
                    <a:pt x="286" y="679"/>
                    <a:pt x="881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9" name="Google Shape;20369;p9"/>
            <p:cNvSpPr/>
            <p:nvPr/>
          </p:nvSpPr>
          <p:spPr>
            <a:xfrm>
              <a:off x="7155650" y="36232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0" name="Google Shape;20370;p9"/>
            <p:cNvSpPr/>
            <p:nvPr/>
          </p:nvSpPr>
          <p:spPr>
            <a:xfrm>
              <a:off x="6987175" y="36232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107" y="131"/>
                  </a:moveTo>
                  <a:cubicBezTo>
                    <a:pt x="167" y="155"/>
                    <a:pt x="429" y="72"/>
                    <a:pt x="322" y="12"/>
                  </a:cubicBezTo>
                  <a:cubicBezTo>
                    <a:pt x="262" y="0"/>
                    <a:pt x="0" y="72"/>
                    <a:pt x="10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9"/>
            <p:cNvSpPr/>
            <p:nvPr/>
          </p:nvSpPr>
          <p:spPr>
            <a:xfrm>
              <a:off x="4441025" y="36205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5" y="60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9"/>
            <p:cNvSpPr/>
            <p:nvPr/>
          </p:nvSpPr>
          <p:spPr>
            <a:xfrm>
              <a:off x="2729200" y="3610700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65" y="393"/>
                    <a:pt x="655" y="405"/>
                  </a:cubicBezTo>
                  <a:lnTo>
                    <a:pt x="655" y="179"/>
                  </a:lnTo>
                  <a:cubicBezTo>
                    <a:pt x="119" y="0"/>
                    <a:pt x="0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9"/>
            <p:cNvSpPr/>
            <p:nvPr/>
          </p:nvSpPr>
          <p:spPr>
            <a:xfrm>
              <a:off x="6560325" y="3617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79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9"/>
            <p:cNvSpPr/>
            <p:nvPr/>
          </p:nvSpPr>
          <p:spPr>
            <a:xfrm>
              <a:off x="4533300" y="36118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9"/>
            <p:cNvSpPr/>
            <p:nvPr/>
          </p:nvSpPr>
          <p:spPr>
            <a:xfrm>
              <a:off x="1346275" y="3609200"/>
              <a:ext cx="18500" cy="11050"/>
            </a:xfrm>
            <a:custGeom>
              <a:avLst/>
              <a:gdLst/>
              <a:ahLst/>
              <a:cxnLst/>
              <a:rect l="l" t="t" r="r" b="b"/>
              <a:pathLst>
                <a:path w="740" h="442" extrusionOk="0">
                  <a:moveTo>
                    <a:pt x="739" y="120"/>
                  </a:moveTo>
                  <a:cubicBezTo>
                    <a:pt x="442" y="120"/>
                    <a:pt x="263" y="60"/>
                    <a:pt x="84" y="1"/>
                  </a:cubicBezTo>
                  <a:cubicBezTo>
                    <a:pt x="1" y="358"/>
                    <a:pt x="680" y="441"/>
                    <a:pt x="739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9"/>
            <p:cNvSpPr/>
            <p:nvPr/>
          </p:nvSpPr>
          <p:spPr>
            <a:xfrm>
              <a:off x="3519775" y="3611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80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9"/>
            <p:cNvSpPr/>
            <p:nvPr/>
          </p:nvSpPr>
          <p:spPr>
            <a:xfrm>
              <a:off x="1401350" y="3593725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3"/>
                    <a:pt x="977" y="763"/>
                    <a:pt x="1584" y="643"/>
                  </a:cubicBezTo>
                  <a:cubicBezTo>
                    <a:pt x="1406" y="322"/>
                    <a:pt x="1227" y="1"/>
                    <a:pt x="274" y="72"/>
                  </a:cubicBezTo>
                  <a:cubicBezTo>
                    <a:pt x="96" y="203"/>
                    <a:pt x="1" y="370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9"/>
            <p:cNvSpPr/>
            <p:nvPr/>
          </p:nvSpPr>
          <p:spPr>
            <a:xfrm>
              <a:off x="1794250" y="360087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9"/>
            <p:cNvSpPr/>
            <p:nvPr/>
          </p:nvSpPr>
          <p:spPr>
            <a:xfrm>
              <a:off x="4038875" y="36011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8" y="84"/>
                    <a:pt x="430" y="107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9"/>
            <p:cNvSpPr/>
            <p:nvPr/>
          </p:nvSpPr>
          <p:spPr>
            <a:xfrm>
              <a:off x="1870150" y="35979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191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1" name="Google Shape;20381;p9"/>
            <p:cNvSpPr/>
            <p:nvPr/>
          </p:nvSpPr>
          <p:spPr>
            <a:xfrm>
              <a:off x="1546600" y="36002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2" name="Google Shape;20382;p9"/>
            <p:cNvSpPr/>
            <p:nvPr/>
          </p:nvSpPr>
          <p:spPr>
            <a:xfrm>
              <a:off x="4168675" y="3592825"/>
              <a:ext cx="16675" cy="6575"/>
            </a:xfrm>
            <a:custGeom>
              <a:avLst/>
              <a:gdLst/>
              <a:ahLst/>
              <a:cxnLst/>
              <a:rect l="l" t="t" r="r" b="b"/>
              <a:pathLst>
                <a:path w="667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8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3" name="Google Shape;20383;p9"/>
            <p:cNvSpPr/>
            <p:nvPr/>
          </p:nvSpPr>
          <p:spPr>
            <a:xfrm>
              <a:off x="3337900" y="359550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51" y="37"/>
                    <a:pt x="1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4" name="Google Shape;20384;p9"/>
            <p:cNvSpPr/>
            <p:nvPr/>
          </p:nvSpPr>
          <p:spPr>
            <a:xfrm>
              <a:off x="1949050" y="35949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5" name="Google Shape;20385;p9"/>
            <p:cNvSpPr/>
            <p:nvPr/>
          </p:nvSpPr>
          <p:spPr>
            <a:xfrm>
              <a:off x="6935675" y="35925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7"/>
                    <a:pt x="1" y="1"/>
                    <a:pt x="1" y="120"/>
                  </a:cubicBezTo>
                  <a:cubicBezTo>
                    <a:pt x="167" y="96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9"/>
            <p:cNvSpPr/>
            <p:nvPr/>
          </p:nvSpPr>
          <p:spPr>
            <a:xfrm>
              <a:off x="4571100" y="35836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91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7" name="Google Shape;20387;p9"/>
            <p:cNvSpPr/>
            <p:nvPr/>
          </p:nvSpPr>
          <p:spPr>
            <a:xfrm>
              <a:off x="1837725" y="3584500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6"/>
                  </a:cubicBezTo>
                  <a:cubicBezTo>
                    <a:pt x="167" y="84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8" name="Google Shape;20388;p9"/>
            <p:cNvSpPr/>
            <p:nvPr/>
          </p:nvSpPr>
          <p:spPr>
            <a:xfrm>
              <a:off x="1381125" y="3580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3"/>
                  </a:moveTo>
                  <a:cubicBezTo>
                    <a:pt x="226" y="84"/>
                    <a:pt x="48" y="1"/>
                    <a:pt x="0" y="143"/>
                  </a:cubicBezTo>
                  <a:cubicBezTo>
                    <a:pt x="0" y="203"/>
                    <a:pt x="179" y="263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9" name="Google Shape;20389;p9"/>
            <p:cNvSpPr/>
            <p:nvPr/>
          </p:nvSpPr>
          <p:spPr>
            <a:xfrm>
              <a:off x="3639125" y="35806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0" name="Google Shape;20390;p9"/>
            <p:cNvSpPr/>
            <p:nvPr/>
          </p:nvSpPr>
          <p:spPr>
            <a:xfrm>
              <a:off x="2163950" y="357170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3" y="167"/>
                  </a:moveTo>
                  <a:cubicBezTo>
                    <a:pt x="0" y="0"/>
                    <a:pt x="0" y="667"/>
                    <a:pt x="643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9"/>
            <p:cNvSpPr/>
            <p:nvPr/>
          </p:nvSpPr>
          <p:spPr>
            <a:xfrm>
              <a:off x="5411075" y="3577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43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9"/>
            <p:cNvSpPr/>
            <p:nvPr/>
          </p:nvSpPr>
          <p:spPr>
            <a:xfrm>
              <a:off x="5133975" y="35779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1" y="36"/>
                  </a:moveTo>
                  <a:cubicBezTo>
                    <a:pt x="262" y="1"/>
                    <a:pt x="0" y="96"/>
                    <a:pt x="95" y="143"/>
                  </a:cubicBezTo>
                  <a:cubicBezTo>
                    <a:pt x="179" y="167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9"/>
            <p:cNvSpPr/>
            <p:nvPr/>
          </p:nvSpPr>
          <p:spPr>
            <a:xfrm>
              <a:off x="1992500" y="3570200"/>
              <a:ext cx="20550" cy="8675"/>
            </a:xfrm>
            <a:custGeom>
              <a:avLst/>
              <a:gdLst/>
              <a:ahLst/>
              <a:cxnLst/>
              <a:rect l="l" t="t" r="r" b="b"/>
              <a:pathLst>
                <a:path w="822" h="347" extrusionOk="0">
                  <a:moveTo>
                    <a:pt x="120" y="346"/>
                  </a:moveTo>
                  <a:lnTo>
                    <a:pt x="774" y="346"/>
                  </a:lnTo>
                  <a:cubicBezTo>
                    <a:pt x="739" y="215"/>
                    <a:pt x="822" y="13"/>
                    <a:pt x="548" y="1"/>
                  </a:cubicBezTo>
                  <a:cubicBezTo>
                    <a:pt x="536" y="180"/>
                    <a:pt x="0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9"/>
            <p:cNvSpPr/>
            <p:nvPr/>
          </p:nvSpPr>
          <p:spPr>
            <a:xfrm>
              <a:off x="2307425" y="35720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31" y="155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9"/>
            <p:cNvSpPr/>
            <p:nvPr/>
          </p:nvSpPr>
          <p:spPr>
            <a:xfrm>
              <a:off x="3607575" y="3560975"/>
              <a:ext cx="23550" cy="13125"/>
            </a:xfrm>
            <a:custGeom>
              <a:avLst/>
              <a:gdLst/>
              <a:ahLst/>
              <a:cxnLst/>
              <a:rect l="l" t="t" r="r" b="b"/>
              <a:pathLst>
                <a:path w="942" h="525" extrusionOk="0">
                  <a:moveTo>
                    <a:pt x="941" y="477"/>
                  </a:moveTo>
                  <a:lnTo>
                    <a:pt x="941" y="25"/>
                  </a:lnTo>
                  <a:cubicBezTo>
                    <a:pt x="525" y="1"/>
                    <a:pt x="465" y="144"/>
                    <a:pt x="72" y="144"/>
                  </a:cubicBezTo>
                  <a:cubicBezTo>
                    <a:pt x="1" y="441"/>
                    <a:pt x="370" y="525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9"/>
            <p:cNvSpPr/>
            <p:nvPr/>
          </p:nvSpPr>
          <p:spPr>
            <a:xfrm>
              <a:off x="1315925" y="3563075"/>
              <a:ext cx="21750" cy="11925"/>
            </a:xfrm>
            <a:custGeom>
              <a:avLst/>
              <a:gdLst/>
              <a:ahLst/>
              <a:cxnLst/>
              <a:rect l="l" t="t" r="r" b="b"/>
              <a:pathLst>
                <a:path w="870" h="477" extrusionOk="0">
                  <a:moveTo>
                    <a:pt x="870" y="393"/>
                  </a:moveTo>
                  <a:lnTo>
                    <a:pt x="870" y="48"/>
                  </a:lnTo>
                  <a:cubicBezTo>
                    <a:pt x="536" y="60"/>
                    <a:pt x="60" y="0"/>
                    <a:pt x="1" y="167"/>
                  </a:cubicBezTo>
                  <a:cubicBezTo>
                    <a:pt x="441" y="167"/>
                    <a:pt x="274" y="476"/>
                    <a:pt x="870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9"/>
            <p:cNvSpPr/>
            <p:nvPr/>
          </p:nvSpPr>
          <p:spPr>
            <a:xfrm>
              <a:off x="1663875" y="3552650"/>
              <a:ext cx="32775" cy="17575"/>
            </a:xfrm>
            <a:custGeom>
              <a:avLst/>
              <a:gdLst/>
              <a:ahLst/>
              <a:cxnLst/>
              <a:rect l="l" t="t" r="r" b="b"/>
              <a:pathLst>
                <a:path w="1311" h="703" extrusionOk="0">
                  <a:moveTo>
                    <a:pt x="1" y="262"/>
                  </a:moveTo>
                  <a:cubicBezTo>
                    <a:pt x="239" y="512"/>
                    <a:pt x="596" y="703"/>
                    <a:pt x="1311" y="703"/>
                  </a:cubicBezTo>
                  <a:lnTo>
                    <a:pt x="1311" y="143"/>
                  </a:lnTo>
                  <a:cubicBezTo>
                    <a:pt x="930" y="203"/>
                    <a:pt x="13" y="0"/>
                    <a:pt x="1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9"/>
            <p:cNvSpPr/>
            <p:nvPr/>
          </p:nvSpPr>
          <p:spPr>
            <a:xfrm>
              <a:off x="875700" y="3553250"/>
              <a:ext cx="36325" cy="17275"/>
            </a:xfrm>
            <a:custGeom>
              <a:avLst/>
              <a:gdLst/>
              <a:ahLst/>
              <a:cxnLst/>
              <a:rect l="l" t="t" r="r" b="b"/>
              <a:pathLst>
                <a:path w="1453" h="691" extrusionOk="0">
                  <a:moveTo>
                    <a:pt x="1096" y="0"/>
                  </a:moveTo>
                  <a:cubicBezTo>
                    <a:pt x="405" y="24"/>
                    <a:pt x="48" y="203"/>
                    <a:pt x="0" y="560"/>
                  </a:cubicBezTo>
                  <a:cubicBezTo>
                    <a:pt x="429" y="524"/>
                    <a:pt x="476" y="691"/>
                    <a:pt x="881" y="679"/>
                  </a:cubicBezTo>
                  <a:cubicBezTo>
                    <a:pt x="1024" y="441"/>
                    <a:pt x="1453" y="179"/>
                    <a:pt x="109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9"/>
            <p:cNvSpPr/>
            <p:nvPr/>
          </p:nvSpPr>
          <p:spPr>
            <a:xfrm>
              <a:off x="4631225" y="35586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29" y="346"/>
                  </a:moveTo>
                  <a:cubicBezTo>
                    <a:pt x="393" y="215"/>
                    <a:pt x="477" y="36"/>
                    <a:pt x="215" y="1"/>
                  </a:cubicBezTo>
                  <a:cubicBezTo>
                    <a:pt x="203" y="84"/>
                    <a:pt x="191" y="143"/>
                    <a:pt x="0" y="120"/>
                  </a:cubicBezTo>
                  <a:cubicBezTo>
                    <a:pt x="24" y="263"/>
                    <a:pt x="60" y="39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9"/>
            <p:cNvSpPr/>
            <p:nvPr/>
          </p:nvSpPr>
          <p:spPr>
            <a:xfrm>
              <a:off x="2155900" y="3563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68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9"/>
            <p:cNvSpPr/>
            <p:nvPr/>
          </p:nvSpPr>
          <p:spPr>
            <a:xfrm>
              <a:off x="3451600" y="35583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9"/>
            <p:cNvSpPr/>
            <p:nvPr/>
          </p:nvSpPr>
          <p:spPr>
            <a:xfrm>
              <a:off x="1987150" y="35583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9"/>
            <p:cNvSpPr/>
            <p:nvPr/>
          </p:nvSpPr>
          <p:spPr>
            <a:xfrm>
              <a:off x="3125675" y="35562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4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4" name="Google Shape;20404;p9"/>
            <p:cNvSpPr/>
            <p:nvPr/>
          </p:nvSpPr>
          <p:spPr>
            <a:xfrm>
              <a:off x="3753425" y="35523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8" y="179"/>
                    <a:pt x="429" y="96"/>
                    <a:pt x="334" y="36"/>
                  </a:cubicBezTo>
                  <a:cubicBezTo>
                    <a:pt x="275" y="1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5" name="Google Shape;20405;p9"/>
            <p:cNvSpPr/>
            <p:nvPr/>
          </p:nvSpPr>
          <p:spPr>
            <a:xfrm>
              <a:off x="2894700" y="35523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9"/>
            <p:cNvSpPr/>
            <p:nvPr/>
          </p:nvSpPr>
          <p:spPr>
            <a:xfrm>
              <a:off x="5791200" y="35467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9"/>
            <p:cNvSpPr/>
            <p:nvPr/>
          </p:nvSpPr>
          <p:spPr>
            <a:xfrm>
              <a:off x="2139550" y="35467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6"/>
                    <a:pt x="95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9"/>
            <p:cNvSpPr/>
            <p:nvPr/>
          </p:nvSpPr>
          <p:spPr>
            <a:xfrm>
              <a:off x="4652650" y="3541925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9"/>
            <p:cNvSpPr/>
            <p:nvPr/>
          </p:nvSpPr>
          <p:spPr>
            <a:xfrm>
              <a:off x="3742425" y="3530925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334" y="0"/>
                  </a:moveTo>
                  <a:cubicBezTo>
                    <a:pt x="0" y="155"/>
                    <a:pt x="96" y="500"/>
                    <a:pt x="774" y="441"/>
                  </a:cubicBezTo>
                  <a:cubicBezTo>
                    <a:pt x="834" y="191"/>
                    <a:pt x="715" y="24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0" name="Google Shape;20410;p9"/>
            <p:cNvSpPr/>
            <p:nvPr/>
          </p:nvSpPr>
          <p:spPr>
            <a:xfrm>
              <a:off x="2845575" y="3538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25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1" name="Google Shape;20411;p9"/>
            <p:cNvSpPr/>
            <p:nvPr/>
          </p:nvSpPr>
          <p:spPr>
            <a:xfrm>
              <a:off x="6392450" y="3519900"/>
              <a:ext cx="28000" cy="19975"/>
            </a:xfrm>
            <a:custGeom>
              <a:avLst/>
              <a:gdLst/>
              <a:ahLst/>
              <a:cxnLst/>
              <a:rect l="l" t="t" r="r" b="b"/>
              <a:pathLst>
                <a:path w="1120" h="799" extrusionOk="0">
                  <a:moveTo>
                    <a:pt x="632" y="775"/>
                  </a:moveTo>
                  <a:cubicBezTo>
                    <a:pt x="572" y="453"/>
                    <a:pt x="1120" y="441"/>
                    <a:pt x="1060" y="108"/>
                  </a:cubicBezTo>
                  <a:cubicBezTo>
                    <a:pt x="1" y="1"/>
                    <a:pt x="96" y="799"/>
                    <a:pt x="632" y="7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9"/>
            <p:cNvSpPr/>
            <p:nvPr/>
          </p:nvSpPr>
          <p:spPr>
            <a:xfrm>
              <a:off x="2313075" y="3535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8" y="144"/>
                  </a:moveTo>
                  <a:cubicBezTo>
                    <a:pt x="167" y="179"/>
                    <a:pt x="441" y="84"/>
                    <a:pt x="334" y="25"/>
                  </a:cubicBezTo>
                  <a:cubicBezTo>
                    <a:pt x="274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9"/>
            <p:cNvSpPr/>
            <p:nvPr/>
          </p:nvSpPr>
          <p:spPr>
            <a:xfrm>
              <a:off x="1677275" y="35356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9"/>
            <p:cNvSpPr/>
            <p:nvPr/>
          </p:nvSpPr>
          <p:spPr>
            <a:xfrm>
              <a:off x="4084125" y="3519300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798" y="680"/>
                  </a:moveTo>
                  <a:cubicBezTo>
                    <a:pt x="977" y="549"/>
                    <a:pt x="1072" y="382"/>
                    <a:pt x="1013" y="120"/>
                  </a:cubicBezTo>
                  <a:cubicBezTo>
                    <a:pt x="715" y="120"/>
                    <a:pt x="536" y="61"/>
                    <a:pt x="358" y="1"/>
                  </a:cubicBezTo>
                  <a:cubicBezTo>
                    <a:pt x="1" y="191"/>
                    <a:pt x="96" y="715"/>
                    <a:pt x="798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9"/>
            <p:cNvSpPr/>
            <p:nvPr/>
          </p:nvSpPr>
          <p:spPr>
            <a:xfrm>
              <a:off x="2343725" y="3523775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20" y="501"/>
                  </a:moveTo>
                  <a:lnTo>
                    <a:pt x="620" y="167"/>
                  </a:lnTo>
                  <a:cubicBezTo>
                    <a:pt x="1" y="1"/>
                    <a:pt x="1" y="667"/>
                    <a:pt x="620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9"/>
            <p:cNvSpPr/>
            <p:nvPr/>
          </p:nvSpPr>
          <p:spPr>
            <a:xfrm>
              <a:off x="5345900" y="35300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7" name="Google Shape;20417;p9"/>
            <p:cNvSpPr/>
            <p:nvPr/>
          </p:nvSpPr>
          <p:spPr>
            <a:xfrm>
              <a:off x="2277050" y="3525275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691" y="345"/>
                  </a:moveTo>
                  <a:lnTo>
                    <a:pt x="691" y="0"/>
                  </a:lnTo>
                  <a:lnTo>
                    <a:pt x="37" y="0"/>
                  </a:lnTo>
                  <a:cubicBezTo>
                    <a:pt x="1" y="238"/>
                    <a:pt x="215" y="357"/>
                    <a:pt x="69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8" name="Google Shape;20418;p9"/>
            <p:cNvSpPr/>
            <p:nvPr/>
          </p:nvSpPr>
          <p:spPr>
            <a:xfrm>
              <a:off x="1646925" y="3522300"/>
              <a:ext cx="11325" cy="10125"/>
            </a:xfrm>
            <a:custGeom>
              <a:avLst/>
              <a:gdLst/>
              <a:ahLst/>
              <a:cxnLst/>
              <a:rect l="l" t="t" r="r" b="b"/>
              <a:pathLst>
                <a:path w="453" h="405" extrusionOk="0">
                  <a:moveTo>
                    <a:pt x="453" y="345"/>
                  </a:moveTo>
                  <a:lnTo>
                    <a:pt x="453" y="119"/>
                  </a:lnTo>
                  <a:cubicBezTo>
                    <a:pt x="250" y="119"/>
                    <a:pt x="203" y="24"/>
                    <a:pt x="24" y="0"/>
                  </a:cubicBezTo>
                  <a:cubicBezTo>
                    <a:pt x="36" y="179"/>
                    <a:pt x="0" y="405"/>
                    <a:pt x="453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9" name="Google Shape;20419;p9"/>
            <p:cNvSpPr/>
            <p:nvPr/>
          </p:nvSpPr>
          <p:spPr>
            <a:xfrm>
              <a:off x="1462675" y="3527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62" y="24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0" name="Google Shape;20420;p9"/>
            <p:cNvSpPr/>
            <p:nvPr/>
          </p:nvSpPr>
          <p:spPr>
            <a:xfrm>
              <a:off x="6815725" y="35220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12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1" name="Google Shape;20421;p9"/>
            <p:cNvSpPr/>
            <p:nvPr/>
          </p:nvSpPr>
          <p:spPr>
            <a:xfrm>
              <a:off x="6079625" y="35243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2" name="Google Shape;20422;p9"/>
            <p:cNvSpPr/>
            <p:nvPr/>
          </p:nvSpPr>
          <p:spPr>
            <a:xfrm>
              <a:off x="2006200" y="3522300"/>
              <a:ext cx="16375" cy="5675"/>
            </a:xfrm>
            <a:custGeom>
              <a:avLst/>
              <a:gdLst/>
              <a:ahLst/>
              <a:cxnLst/>
              <a:rect l="l" t="t" r="r" b="b"/>
              <a:pathLst>
                <a:path w="655" h="227" extrusionOk="0">
                  <a:moveTo>
                    <a:pt x="0" y="226"/>
                  </a:moveTo>
                  <a:cubicBezTo>
                    <a:pt x="369" y="226"/>
                    <a:pt x="572" y="131"/>
                    <a:pt x="655" y="0"/>
                  </a:cubicBezTo>
                  <a:cubicBezTo>
                    <a:pt x="286" y="0"/>
                    <a:pt x="95" y="83"/>
                    <a:pt x="0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3" name="Google Shape;20423;p9"/>
            <p:cNvSpPr/>
            <p:nvPr/>
          </p:nvSpPr>
          <p:spPr>
            <a:xfrm>
              <a:off x="2294325" y="351662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5" y="120"/>
                  </a:moveTo>
                  <a:cubicBezTo>
                    <a:pt x="429" y="120"/>
                    <a:pt x="393" y="37"/>
                    <a:pt x="215" y="1"/>
                  </a:cubicBezTo>
                  <a:cubicBezTo>
                    <a:pt x="215" y="120"/>
                    <a:pt x="36" y="132"/>
                    <a:pt x="0" y="227"/>
                  </a:cubicBezTo>
                  <a:cubicBezTo>
                    <a:pt x="215" y="227"/>
                    <a:pt x="250" y="310"/>
                    <a:pt x="429" y="346"/>
                  </a:cubicBezTo>
                  <a:cubicBezTo>
                    <a:pt x="429" y="227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4" name="Google Shape;20424;p9"/>
            <p:cNvSpPr/>
            <p:nvPr/>
          </p:nvSpPr>
          <p:spPr>
            <a:xfrm>
              <a:off x="5039000" y="3508900"/>
              <a:ext cx="21175" cy="16100"/>
            </a:xfrm>
            <a:custGeom>
              <a:avLst/>
              <a:gdLst/>
              <a:ahLst/>
              <a:cxnLst/>
              <a:rect l="l" t="t" r="r" b="b"/>
              <a:pathLst>
                <a:path w="847" h="644" extrusionOk="0">
                  <a:moveTo>
                    <a:pt x="1" y="107"/>
                  </a:moveTo>
                  <a:lnTo>
                    <a:pt x="1" y="548"/>
                  </a:lnTo>
                  <a:cubicBezTo>
                    <a:pt x="846" y="643"/>
                    <a:pt x="846" y="0"/>
                    <a:pt x="1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9"/>
            <p:cNvSpPr/>
            <p:nvPr/>
          </p:nvSpPr>
          <p:spPr>
            <a:xfrm>
              <a:off x="4542225" y="3505625"/>
              <a:ext cx="27700" cy="16700"/>
            </a:xfrm>
            <a:custGeom>
              <a:avLst/>
              <a:gdLst/>
              <a:ahLst/>
              <a:cxnLst/>
              <a:rect l="l" t="t" r="r" b="b"/>
              <a:pathLst>
                <a:path w="1108" h="668" extrusionOk="0">
                  <a:moveTo>
                    <a:pt x="953" y="0"/>
                  </a:moveTo>
                  <a:lnTo>
                    <a:pt x="96" y="0"/>
                  </a:lnTo>
                  <a:cubicBezTo>
                    <a:pt x="0" y="381"/>
                    <a:pt x="465" y="477"/>
                    <a:pt x="750" y="667"/>
                  </a:cubicBezTo>
                  <a:cubicBezTo>
                    <a:pt x="727" y="417"/>
                    <a:pt x="1108" y="334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6" name="Google Shape;20426;p9"/>
            <p:cNvSpPr/>
            <p:nvPr/>
          </p:nvSpPr>
          <p:spPr>
            <a:xfrm>
              <a:off x="2492550" y="35133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80" y="168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7" name="Google Shape;20427;p9"/>
            <p:cNvSpPr/>
            <p:nvPr/>
          </p:nvSpPr>
          <p:spPr>
            <a:xfrm>
              <a:off x="6190950" y="3505625"/>
              <a:ext cx="16375" cy="8350"/>
            </a:xfrm>
            <a:custGeom>
              <a:avLst/>
              <a:gdLst/>
              <a:ahLst/>
              <a:cxnLst/>
              <a:rect l="l" t="t" r="r" b="b"/>
              <a:pathLst>
                <a:path w="655" h="334" extrusionOk="0">
                  <a:moveTo>
                    <a:pt x="655" y="0"/>
                  </a:moveTo>
                  <a:lnTo>
                    <a:pt x="0" y="0"/>
                  </a:lnTo>
                  <a:lnTo>
                    <a:pt x="0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9"/>
            <p:cNvSpPr/>
            <p:nvPr/>
          </p:nvSpPr>
          <p:spPr>
            <a:xfrm>
              <a:off x="6728800" y="35047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15"/>
                    <a:pt x="179" y="274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9" name="Google Shape;20429;p9"/>
            <p:cNvSpPr/>
            <p:nvPr/>
          </p:nvSpPr>
          <p:spPr>
            <a:xfrm>
              <a:off x="4210050" y="35017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5"/>
                  </a:moveTo>
                  <a:cubicBezTo>
                    <a:pt x="167" y="179"/>
                    <a:pt x="429" y="96"/>
                    <a:pt x="321" y="36"/>
                  </a:cubicBezTo>
                  <a:cubicBezTo>
                    <a:pt x="262" y="1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0" name="Google Shape;20430;p9"/>
            <p:cNvSpPr/>
            <p:nvPr/>
          </p:nvSpPr>
          <p:spPr>
            <a:xfrm>
              <a:off x="1254300" y="3478525"/>
              <a:ext cx="40825" cy="28900"/>
            </a:xfrm>
            <a:custGeom>
              <a:avLst/>
              <a:gdLst/>
              <a:ahLst/>
              <a:cxnLst/>
              <a:rect l="l" t="t" r="r" b="b"/>
              <a:pathLst>
                <a:path w="1633" h="1156" extrusionOk="0">
                  <a:moveTo>
                    <a:pt x="501" y="739"/>
                  </a:moveTo>
                  <a:cubicBezTo>
                    <a:pt x="656" y="870"/>
                    <a:pt x="370" y="1156"/>
                    <a:pt x="930" y="1072"/>
                  </a:cubicBezTo>
                  <a:cubicBezTo>
                    <a:pt x="1632" y="799"/>
                    <a:pt x="715" y="1"/>
                    <a:pt x="72" y="406"/>
                  </a:cubicBezTo>
                  <a:cubicBezTo>
                    <a:pt x="1" y="632"/>
                    <a:pt x="382" y="620"/>
                    <a:pt x="501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1" name="Google Shape;20431;p9"/>
            <p:cNvSpPr/>
            <p:nvPr/>
          </p:nvSpPr>
          <p:spPr>
            <a:xfrm>
              <a:off x="5728675" y="34970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9"/>
            <p:cNvSpPr/>
            <p:nvPr/>
          </p:nvSpPr>
          <p:spPr>
            <a:xfrm>
              <a:off x="2502975" y="3494000"/>
              <a:ext cx="22950" cy="10450"/>
            </a:xfrm>
            <a:custGeom>
              <a:avLst/>
              <a:gdLst/>
              <a:ahLst/>
              <a:cxnLst/>
              <a:rect l="l" t="t" r="r" b="b"/>
              <a:pathLst>
                <a:path w="918" h="418" extrusionOk="0">
                  <a:moveTo>
                    <a:pt x="775" y="346"/>
                  </a:moveTo>
                  <a:cubicBezTo>
                    <a:pt x="917" y="49"/>
                    <a:pt x="322" y="120"/>
                    <a:pt x="120" y="1"/>
                  </a:cubicBezTo>
                  <a:cubicBezTo>
                    <a:pt x="1" y="299"/>
                    <a:pt x="227" y="418"/>
                    <a:pt x="77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9"/>
            <p:cNvSpPr/>
            <p:nvPr/>
          </p:nvSpPr>
          <p:spPr>
            <a:xfrm>
              <a:off x="1470700" y="3499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43"/>
                  </a:moveTo>
                  <a:cubicBezTo>
                    <a:pt x="167" y="167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9"/>
            <p:cNvSpPr/>
            <p:nvPr/>
          </p:nvSpPr>
          <p:spPr>
            <a:xfrm>
              <a:off x="2424400" y="3493725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9"/>
            <p:cNvSpPr/>
            <p:nvPr/>
          </p:nvSpPr>
          <p:spPr>
            <a:xfrm>
              <a:off x="992675" y="34961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9"/>
            <p:cNvSpPr/>
            <p:nvPr/>
          </p:nvSpPr>
          <p:spPr>
            <a:xfrm>
              <a:off x="720625" y="34961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2" y="96"/>
                    <a:pt x="345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9"/>
            <p:cNvSpPr/>
            <p:nvPr/>
          </p:nvSpPr>
          <p:spPr>
            <a:xfrm>
              <a:off x="587850" y="3487750"/>
              <a:ext cx="22350" cy="11950"/>
            </a:xfrm>
            <a:custGeom>
              <a:avLst/>
              <a:gdLst/>
              <a:ahLst/>
              <a:cxnLst/>
              <a:rect l="l" t="t" r="r" b="b"/>
              <a:pathLst>
                <a:path w="894" h="478" extrusionOk="0">
                  <a:moveTo>
                    <a:pt x="870" y="25"/>
                  </a:moveTo>
                  <a:cubicBezTo>
                    <a:pt x="370" y="1"/>
                    <a:pt x="48" y="60"/>
                    <a:pt x="1" y="251"/>
                  </a:cubicBezTo>
                  <a:cubicBezTo>
                    <a:pt x="310" y="275"/>
                    <a:pt x="370" y="430"/>
                    <a:pt x="656" y="477"/>
                  </a:cubicBezTo>
                  <a:cubicBezTo>
                    <a:pt x="596" y="275"/>
                    <a:pt x="894" y="239"/>
                    <a:pt x="870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9"/>
            <p:cNvSpPr/>
            <p:nvPr/>
          </p:nvSpPr>
          <p:spPr>
            <a:xfrm>
              <a:off x="1848425" y="3486575"/>
              <a:ext cx="30700" cy="13125"/>
            </a:xfrm>
            <a:custGeom>
              <a:avLst/>
              <a:gdLst/>
              <a:ahLst/>
              <a:cxnLst/>
              <a:rect l="l" t="t" r="r" b="b"/>
              <a:pathLst>
                <a:path w="1228" h="525" extrusionOk="0">
                  <a:moveTo>
                    <a:pt x="1084" y="417"/>
                  </a:moveTo>
                  <a:cubicBezTo>
                    <a:pt x="1227" y="143"/>
                    <a:pt x="48" y="0"/>
                    <a:pt x="1" y="191"/>
                  </a:cubicBezTo>
                  <a:cubicBezTo>
                    <a:pt x="418" y="238"/>
                    <a:pt x="406" y="524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9"/>
            <p:cNvSpPr/>
            <p:nvPr/>
          </p:nvSpPr>
          <p:spPr>
            <a:xfrm>
              <a:off x="7038975" y="34913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7"/>
                    <a:pt x="0" y="1"/>
                    <a:pt x="0" y="120"/>
                  </a:cubicBezTo>
                  <a:cubicBezTo>
                    <a:pt x="155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9"/>
            <p:cNvSpPr/>
            <p:nvPr/>
          </p:nvSpPr>
          <p:spPr>
            <a:xfrm>
              <a:off x="369375" y="3488350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1"/>
                  </a:moveTo>
                  <a:lnTo>
                    <a:pt x="36" y="1"/>
                  </a:lnTo>
                  <a:cubicBezTo>
                    <a:pt x="1" y="215"/>
                    <a:pt x="239" y="275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9"/>
            <p:cNvSpPr/>
            <p:nvPr/>
          </p:nvSpPr>
          <p:spPr>
            <a:xfrm>
              <a:off x="4609500" y="34824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67" y="274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9"/>
            <p:cNvSpPr/>
            <p:nvPr/>
          </p:nvSpPr>
          <p:spPr>
            <a:xfrm>
              <a:off x="3919525" y="3482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9"/>
            <p:cNvSpPr/>
            <p:nvPr/>
          </p:nvSpPr>
          <p:spPr>
            <a:xfrm>
              <a:off x="2122575" y="3469000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49"/>
                  </a:moveTo>
                  <a:cubicBezTo>
                    <a:pt x="1286" y="1"/>
                    <a:pt x="0" y="251"/>
                    <a:pt x="120" y="668"/>
                  </a:cubicBezTo>
                  <a:cubicBezTo>
                    <a:pt x="739" y="763"/>
                    <a:pt x="691" y="513"/>
                    <a:pt x="1215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9"/>
            <p:cNvSpPr/>
            <p:nvPr/>
          </p:nvSpPr>
          <p:spPr>
            <a:xfrm>
              <a:off x="275325" y="34821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9"/>
            <p:cNvSpPr/>
            <p:nvPr/>
          </p:nvSpPr>
          <p:spPr>
            <a:xfrm>
              <a:off x="6250775" y="34773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9"/>
            <p:cNvSpPr/>
            <p:nvPr/>
          </p:nvSpPr>
          <p:spPr>
            <a:xfrm>
              <a:off x="4323750" y="34794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43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9"/>
            <p:cNvSpPr/>
            <p:nvPr/>
          </p:nvSpPr>
          <p:spPr>
            <a:xfrm>
              <a:off x="3867425" y="346870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9" y="561"/>
                  </a:moveTo>
                  <a:cubicBezTo>
                    <a:pt x="846" y="418"/>
                    <a:pt x="894" y="13"/>
                    <a:pt x="322" y="1"/>
                  </a:cubicBezTo>
                  <a:cubicBezTo>
                    <a:pt x="37" y="144"/>
                    <a:pt x="1" y="561"/>
                    <a:pt x="549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9"/>
            <p:cNvSpPr/>
            <p:nvPr/>
          </p:nvSpPr>
          <p:spPr>
            <a:xfrm>
              <a:off x="5894775" y="34678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22" y="36"/>
                  </a:cubicBezTo>
                  <a:cubicBezTo>
                    <a:pt x="262" y="0"/>
                    <a:pt x="0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9"/>
            <p:cNvSpPr/>
            <p:nvPr/>
          </p:nvSpPr>
          <p:spPr>
            <a:xfrm>
              <a:off x="2854225" y="346305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2" y="346"/>
                  </a:moveTo>
                  <a:cubicBezTo>
                    <a:pt x="703" y="370"/>
                    <a:pt x="1024" y="310"/>
                    <a:pt x="1072" y="120"/>
                  </a:cubicBezTo>
                  <a:cubicBezTo>
                    <a:pt x="703" y="156"/>
                    <a:pt x="0" y="1"/>
                    <a:pt x="20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9"/>
            <p:cNvSpPr/>
            <p:nvPr/>
          </p:nvSpPr>
          <p:spPr>
            <a:xfrm>
              <a:off x="2117525" y="34681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9"/>
            <p:cNvSpPr/>
            <p:nvPr/>
          </p:nvSpPr>
          <p:spPr>
            <a:xfrm>
              <a:off x="1631150" y="3465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2"/>
                  </a:moveTo>
                  <a:cubicBezTo>
                    <a:pt x="0" y="191"/>
                    <a:pt x="179" y="263"/>
                    <a:pt x="226" y="132"/>
                  </a:cubicBezTo>
                  <a:cubicBezTo>
                    <a:pt x="226" y="60"/>
                    <a:pt x="48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9"/>
            <p:cNvSpPr/>
            <p:nvPr/>
          </p:nvSpPr>
          <p:spPr>
            <a:xfrm>
              <a:off x="5291725" y="34654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9"/>
            <p:cNvSpPr/>
            <p:nvPr/>
          </p:nvSpPr>
          <p:spPr>
            <a:xfrm>
              <a:off x="4831250" y="34586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2" y="298"/>
                  </a:moveTo>
                  <a:cubicBezTo>
                    <a:pt x="286" y="179"/>
                    <a:pt x="84" y="0"/>
                    <a:pt x="36" y="179"/>
                  </a:cubicBezTo>
                  <a:cubicBezTo>
                    <a:pt x="0" y="298"/>
                    <a:pt x="215" y="476"/>
                    <a:pt x="262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9"/>
            <p:cNvSpPr/>
            <p:nvPr/>
          </p:nvSpPr>
          <p:spPr>
            <a:xfrm>
              <a:off x="199125" y="34624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9"/>
            <p:cNvSpPr/>
            <p:nvPr/>
          </p:nvSpPr>
          <p:spPr>
            <a:xfrm>
              <a:off x="3734375" y="3460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8" y="96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9"/>
            <p:cNvSpPr/>
            <p:nvPr/>
          </p:nvSpPr>
          <p:spPr>
            <a:xfrm>
              <a:off x="5446500" y="34514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" y="203"/>
                    <a:pt x="179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9"/>
            <p:cNvSpPr/>
            <p:nvPr/>
          </p:nvSpPr>
          <p:spPr>
            <a:xfrm>
              <a:off x="3824275" y="34541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2" y="1"/>
                    <a:pt x="1" y="96"/>
                    <a:pt x="96" y="132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9"/>
            <p:cNvSpPr/>
            <p:nvPr/>
          </p:nvSpPr>
          <p:spPr>
            <a:xfrm>
              <a:off x="2272300" y="344907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34"/>
                  </a:moveTo>
                  <a:cubicBezTo>
                    <a:pt x="417" y="203"/>
                    <a:pt x="488" y="24"/>
                    <a:pt x="227" y="0"/>
                  </a:cubicBezTo>
                  <a:cubicBezTo>
                    <a:pt x="203" y="72"/>
                    <a:pt x="191" y="131"/>
                    <a:pt x="0" y="119"/>
                  </a:cubicBezTo>
                  <a:cubicBezTo>
                    <a:pt x="24" y="250"/>
                    <a:pt x="72" y="381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9"/>
            <p:cNvSpPr/>
            <p:nvPr/>
          </p:nvSpPr>
          <p:spPr>
            <a:xfrm>
              <a:off x="2218425" y="3455025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6"/>
                  </a:cubicBezTo>
                  <a:cubicBezTo>
                    <a:pt x="155" y="84"/>
                    <a:pt x="417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9"/>
            <p:cNvSpPr/>
            <p:nvPr/>
          </p:nvSpPr>
          <p:spPr>
            <a:xfrm>
              <a:off x="2185675" y="344252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36"/>
                  </a:moveTo>
                  <a:cubicBezTo>
                    <a:pt x="370" y="0"/>
                    <a:pt x="36" y="60"/>
                    <a:pt x="1" y="262"/>
                  </a:cubicBezTo>
                  <a:cubicBezTo>
                    <a:pt x="310" y="286"/>
                    <a:pt x="370" y="453"/>
                    <a:pt x="655" y="476"/>
                  </a:cubicBezTo>
                  <a:cubicBezTo>
                    <a:pt x="715" y="345"/>
                    <a:pt x="965" y="274"/>
                    <a:pt x="858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9"/>
            <p:cNvSpPr/>
            <p:nvPr/>
          </p:nvSpPr>
          <p:spPr>
            <a:xfrm>
              <a:off x="3372725" y="34425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9"/>
            <p:cNvSpPr/>
            <p:nvPr/>
          </p:nvSpPr>
          <p:spPr>
            <a:xfrm>
              <a:off x="5892100" y="3437450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2"/>
                  </a:moveTo>
                  <a:cubicBezTo>
                    <a:pt x="393" y="1"/>
                    <a:pt x="191" y="60"/>
                    <a:pt x="0" y="132"/>
                  </a:cubicBezTo>
                  <a:cubicBezTo>
                    <a:pt x="0" y="251"/>
                    <a:pt x="369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9"/>
            <p:cNvSpPr/>
            <p:nvPr/>
          </p:nvSpPr>
          <p:spPr>
            <a:xfrm>
              <a:off x="4883625" y="34371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9"/>
            <p:cNvSpPr/>
            <p:nvPr/>
          </p:nvSpPr>
          <p:spPr>
            <a:xfrm>
              <a:off x="2486600" y="3429725"/>
              <a:ext cx="21175" cy="12225"/>
            </a:xfrm>
            <a:custGeom>
              <a:avLst/>
              <a:gdLst/>
              <a:ahLst/>
              <a:cxnLst/>
              <a:rect l="l" t="t" r="r" b="b"/>
              <a:pathLst>
                <a:path w="847" h="489" extrusionOk="0">
                  <a:moveTo>
                    <a:pt x="787" y="441"/>
                  </a:moveTo>
                  <a:cubicBezTo>
                    <a:pt x="846" y="191"/>
                    <a:pt x="739" y="24"/>
                    <a:pt x="358" y="0"/>
                  </a:cubicBezTo>
                  <a:cubicBezTo>
                    <a:pt x="1" y="155"/>
                    <a:pt x="108" y="488"/>
                    <a:pt x="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9"/>
            <p:cNvSpPr/>
            <p:nvPr/>
          </p:nvSpPr>
          <p:spPr>
            <a:xfrm>
              <a:off x="1870150" y="3423775"/>
              <a:ext cx="30400" cy="16975"/>
            </a:xfrm>
            <a:custGeom>
              <a:avLst/>
              <a:gdLst/>
              <a:ahLst/>
              <a:cxnLst/>
              <a:rect l="l" t="t" r="r" b="b"/>
              <a:pathLst>
                <a:path w="1216" h="679" extrusionOk="0">
                  <a:moveTo>
                    <a:pt x="668" y="679"/>
                  </a:moveTo>
                  <a:cubicBezTo>
                    <a:pt x="680" y="500"/>
                    <a:pt x="1215" y="595"/>
                    <a:pt x="1096" y="333"/>
                  </a:cubicBezTo>
                  <a:cubicBezTo>
                    <a:pt x="715" y="250"/>
                    <a:pt x="501" y="60"/>
                    <a:pt x="13" y="0"/>
                  </a:cubicBezTo>
                  <a:cubicBezTo>
                    <a:pt x="1" y="357"/>
                    <a:pt x="203" y="572"/>
                    <a:pt x="66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9"/>
            <p:cNvSpPr/>
            <p:nvPr/>
          </p:nvSpPr>
          <p:spPr>
            <a:xfrm>
              <a:off x="5573900" y="34344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5"/>
                  </a:moveTo>
                  <a:cubicBezTo>
                    <a:pt x="274" y="1"/>
                    <a:pt x="0" y="84"/>
                    <a:pt x="120" y="144"/>
                  </a:cubicBezTo>
                  <a:cubicBezTo>
                    <a:pt x="179" y="167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9"/>
            <p:cNvSpPr/>
            <p:nvPr/>
          </p:nvSpPr>
          <p:spPr>
            <a:xfrm>
              <a:off x="6807675" y="34315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4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9"/>
            <p:cNvSpPr/>
            <p:nvPr/>
          </p:nvSpPr>
          <p:spPr>
            <a:xfrm>
              <a:off x="5995075" y="3420800"/>
              <a:ext cx="22950" cy="14300"/>
            </a:xfrm>
            <a:custGeom>
              <a:avLst/>
              <a:gdLst/>
              <a:ahLst/>
              <a:cxnLst/>
              <a:rect l="l" t="t" r="r" b="b"/>
              <a:pathLst>
                <a:path w="918" h="572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537" y="417"/>
                    <a:pt x="918" y="0"/>
                    <a:pt x="441" y="12"/>
                  </a:cubicBezTo>
                  <a:cubicBezTo>
                    <a:pt x="596" y="322"/>
                    <a:pt x="1" y="238"/>
                    <a:pt x="1" y="452"/>
                  </a:cubicBezTo>
                  <a:cubicBezTo>
                    <a:pt x="144" y="476"/>
                    <a:pt x="275" y="476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9"/>
            <p:cNvSpPr/>
            <p:nvPr/>
          </p:nvSpPr>
          <p:spPr>
            <a:xfrm>
              <a:off x="4124600" y="3425250"/>
              <a:ext cx="7175" cy="11350"/>
            </a:xfrm>
            <a:custGeom>
              <a:avLst/>
              <a:gdLst/>
              <a:ahLst/>
              <a:cxnLst/>
              <a:rect l="l" t="t" r="r" b="b"/>
              <a:pathLst>
                <a:path w="287" h="454" extrusionOk="0">
                  <a:moveTo>
                    <a:pt x="263" y="274"/>
                  </a:moveTo>
                  <a:cubicBezTo>
                    <a:pt x="287" y="155"/>
                    <a:pt x="96" y="1"/>
                    <a:pt x="37" y="155"/>
                  </a:cubicBezTo>
                  <a:cubicBezTo>
                    <a:pt x="1" y="298"/>
                    <a:pt x="215" y="453"/>
                    <a:pt x="263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9"/>
            <p:cNvSpPr/>
            <p:nvPr/>
          </p:nvSpPr>
          <p:spPr>
            <a:xfrm>
              <a:off x="2041600" y="34258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68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9"/>
            <p:cNvSpPr/>
            <p:nvPr/>
          </p:nvSpPr>
          <p:spPr>
            <a:xfrm>
              <a:off x="1827000" y="34240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9"/>
            <p:cNvSpPr/>
            <p:nvPr/>
          </p:nvSpPr>
          <p:spPr>
            <a:xfrm>
              <a:off x="5103600" y="34148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203"/>
                    <a:pt x="203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9"/>
            <p:cNvSpPr/>
            <p:nvPr/>
          </p:nvSpPr>
          <p:spPr>
            <a:xfrm>
              <a:off x="2736650" y="3403225"/>
              <a:ext cx="41400" cy="23550"/>
            </a:xfrm>
            <a:custGeom>
              <a:avLst/>
              <a:gdLst/>
              <a:ahLst/>
              <a:cxnLst/>
              <a:rect l="l" t="t" r="r" b="b"/>
              <a:pathLst>
                <a:path w="1656" h="942" extrusionOk="0">
                  <a:moveTo>
                    <a:pt x="1655" y="489"/>
                  </a:moveTo>
                  <a:cubicBezTo>
                    <a:pt x="1512" y="346"/>
                    <a:pt x="822" y="477"/>
                    <a:pt x="786" y="263"/>
                  </a:cubicBezTo>
                  <a:cubicBezTo>
                    <a:pt x="762" y="132"/>
                    <a:pt x="726" y="1"/>
                    <a:pt x="357" y="48"/>
                  </a:cubicBezTo>
                  <a:cubicBezTo>
                    <a:pt x="0" y="584"/>
                    <a:pt x="1417" y="941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9"/>
            <p:cNvSpPr/>
            <p:nvPr/>
          </p:nvSpPr>
          <p:spPr>
            <a:xfrm>
              <a:off x="6335000" y="3411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9"/>
            <p:cNvSpPr/>
            <p:nvPr/>
          </p:nvSpPr>
          <p:spPr>
            <a:xfrm>
              <a:off x="2788725" y="3409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9"/>
            <p:cNvSpPr/>
            <p:nvPr/>
          </p:nvSpPr>
          <p:spPr>
            <a:xfrm>
              <a:off x="1653175" y="34124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67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9"/>
            <p:cNvSpPr/>
            <p:nvPr/>
          </p:nvSpPr>
          <p:spPr>
            <a:xfrm>
              <a:off x="5262250" y="3398750"/>
              <a:ext cx="22650" cy="11050"/>
            </a:xfrm>
            <a:custGeom>
              <a:avLst/>
              <a:gdLst/>
              <a:ahLst/>
              <a:cxnLst/>
              <a:rect l="l" t="t" r="r" b="b"/>
              <a:pathLst>
                <a:path w="906" h="442" extrusionOk="0">
                  <a:moveTo>
                    <a:pt x="620" y="442"/>
                  </a:moveTo>
                  <a:cubicBezTo>
                    <a:pt x="905" y="299"/>
                    <a:pt x="763" y="108"/>
                    <a:pt x="405" y="1"/>
                  </a:cubicBezTo>
                  <a:cubicBezTo>
                    <a:pt x="382" y="263"/>
                    <a:pt x="1" y="346"/>
                    <a:pt x="620" y="44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9"/>
            <p:cNvSpPr/>
            <p:nvPr/>
          </p:nvSpPr>
          <p:spPr>
            <a:xfrm>
              <a:off x="258950" y="3406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4"/>
                  </a:moveTo>
                  <a:cubicBezTo>
                    <a:pt x="274" y="1"/>
                    <a:pt x="0" y="84"/>
                    <a:pt x="108" y="132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9"/>
            <p:cNvSpPr/>
            <p:nvPr/>
          </p:nvSpPr>
          <p:spPr>
            <a:xfrm>
              <a:off x="6780600" y="34035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9"/>
            <p:cNvSpPr/>
            <p:nvPr/>
          </p:nvSpPr>
          <p:spPr>
            <a:xfrm>
              <a:off x="3750750" y="34044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4"/>
                    <a:pt x="441" y="95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9"/>
            <p:cNvSpPr/>
            <p:nvPr/>
          </p:nvSpPr>
          <p:spPr>
            <a:xfrm>
              <a:off x="6990150" y="3397575"/>
              <a:ext cx="10725" cy="7750"/>
            </a:xfrm>
            <a:custGeom>
              <a:avLst/>
              <a:gdLst/>
              <a:ahLst/>
              <a:cxnLst/>
              <a:rect l="l" t="t" r="r" b="b"/>
              <a:pathLst>
                <a:path w="429" h="310" extrusionOk="0">
                  <a:moveTo>
                    <a:pt x="429" y="155"/>
                  </a:moveTo>
                  <a:cubicBezTo>
                    <a:pt x="429" y="36"/>
                    <a:pt x="48" y="0"/>
                    <a:pt x="0" y="155"/>
                  </a:cubicBezTo>
                  <a:cubicBezTo>
                    <a:pt x="239" y="131"/>
                    <a:pt x="322" y="310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2" name="Google Shape;20482;p9"/>
            <p:cNvSpPr/>
            <p:nvPr/>
          </p:nvSpPr>
          <p:spPr>
            <a:xfrm>
              <a:off x="7205950" y="339012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489" y="453"/>
                  </a:moveTo>
                  <a:cubicBezTo>
                    <a:pt x="560" y="298"/>
                    <a:pt x="798" y="239"/>
                    <a:pt x="715" y="1"/>
                  </a:cubicBezTo>
                  <a:lnTo>
                    <a:pt x="60" y="1"/>
                  </a:lnTo>
                  <a:cubicBezTo>
                    <a:pt x="0" y="251"/>
                    <a:pt x="108" y="417"/>
                    <a:pt x="489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3" name="Google Shape;20483;p9"/>
            <p:cNvSpPr/>
            <p:nvPr/>
          </p:nvSpPr>
          <p:spPr>
            <a:xfrm>
              <a:off x="5130975" y="3391925"/>
              <a:ext cx="16700" cy="9550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441" y="381"/>
                  </a:moveTo>
                  <a:cubicBezTo>
                    <a:pt x="441" y="262"/>
                    <a:pt x="620" y="238"/>
                    <a:pt x="668" y="155"/>
                  </a:cubicBezTo>
                  <a:cubicBezTo>
                    <a:pt x="382" y="155"/>
                    <a:pt x="370" y="0"/>
                    <a:pt x="13" y="36"/>
                  </a:cubicBezTo>
                  <a:cubicBezTo>
                    <a:pt x="1" y="226"/>
                    <a:pt x="180" y="334"/>
                    <a:pt x="441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9"/>
            <p:cNvSpPr/>
            <p:nvPr/>
          </p:nvSpPr>
          <p:spPr>
            <a:xfrm>
              <a:off x="6965150" y="33949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4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9"/>
            <p:cNvSpPr/>
            <p:nvPr/>
          </p:nvSpPr>
          <p:spPr>
            <a:xfrm>
              <a:off x="4113000" y="3386550"/>
              <a:ext cx="31575" cy="15800"/>
            </a:xfrm>
            <a:custGeom>
              <a:avLst/>
              <a:gdLst/>
              <a:ahLst/>
              <a:cxnLst/>
              <a:rect l="l" t="t" r="r" b="b"/>
              <a:pathLst>
                <a:path w="1263" h="632" extrusionOk="0">
                  <a:moveTo>
                    <a:pt x="727" y="370"/>
                  </a:moveTo>
                  <a:cubicBezTo>
                    <a:pt x="1263" y="1"/>
                    <a:pt x="1" y="632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9"/>
            <p:cNvSpPr/>
            <p:nvPr/>
          </p:nvSpPr>
          <p:spPr>
            <a:xfrm>
              <a:off x="2365175" y="3383575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8"/>
                  </a:moveTo>
                  <a:cubicBezTo>
                    <a:pt x="1036" y="477"/>
                    <a:pt x="1155" y="310"/>
                    <a:pt x="1072" y="36"/>
                  </a:cubicBezTo>
                  <a:cubicBezTo>
                    <a:pt x="750" y="60"/>
                    <a:pt x="274" y="1"/>
                    <a:pt x="202" y="156"/>
                  </a:cubicBezTo>
                  <a:cubicBezTo>
                    <a:pt x="774" y="120"/>
                    <a:pt x="0" y="787"/>
                    <a:pt x="85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9"/>
            <p:cNvSpPr/>
            <p:nvPr/>
          </p:nvSpPr>
          <p:spPr>
            <a:xfrm>
              <a:off x="3273600" y="3379125"/>
              <a:ext cx="30100" cy="18775"/>
            </a:xfrm>
            <a:custGeom>
              <a:avLst/>
              <a:gdLst/>
              <a:ahLst/>
              <a:cxnLst/>
              <a:rect l="l" t="t" r="r" b="b"/>
              <a:pathLst>
                <a:path w="1204" h="751" extrusionOk="0">
                  <a:moveTo>
                    <a:pt x="834" y="667"/>
                  </a:moveTo>
                  <a:cubicBezTo>
                    <a:pt x="1203" y="476"/>
                    <a:pt x="715" y="155"/>
                    <a:pt x="394" y="0"/>
                  </a:cubicBezTo>
                  <a:cubicBezTo>
                    <a:pt x="60" y="155"/>
                    <a:pt x="1" y="750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9"/>
            <p:cNvSpPr/>
            <p:nvPr/>
          </p:nvSpPr>
          <p:spPr>
            <a:xfrm>
              <a:off x="2397600" y="33868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" y="132"/>
                  </a:moveTo>
                  <a:cubicBezTo>
                    <a:pt x="1" y="191"/>
                    <a:pt x="179" y="263"/>
                    <a:pt x="227" y="132"/>
                  </a:cubicBezTo>
                  <a:cubicBezTo>
                    <a:pt x="203" y="72"/>
                    <a:pt x="37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9"/>
            <p:cNvSpPr/>
            <p:nvPr/>
          </p:nvSpPr>
          <p:spPr>
            <a:xfrm>
              <a:off x="461650" y="3376150"/>
              <a:ext cx="44675" cy="22925"/>
            </a:xfrm>
            <a:custGeom>
              <a:avLst/>
              <a:gdLst/>
              <a:ahLst/>
              <a:cxnLst/>
              <a:rect l="l" t="t" r="r" b="b"/>
              <a:pathLst>
                <a:path w="1787" h="917" extrusionOk="0">
                  <a:moveTo>
                    <a:pt x="1787" y="441"/>
                  </a:moveTo>
                  <a:cubicBezTo>
                    <a:pt x="1179" y="429"/>
                    <a:pt x="1191" y="72"/>
                    <a:pt x="703" y="0"/>
                  </a:cubicBezTo>
                  <a:cubicBezTo>
                    <a:pt x="965" y="369"/>
                    <a:pt x="1" y="83"/>
                    <a:pt x="274" y="441"/>
                  </a:cubicBezTo>
                  <a:cubicBezTo>
                    <a:pt x="1072" y="333"/>
                    <a:pt x="1513" y="917"/>
                    <a:pt x="1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9"/>
            <p:cNvSpPr/>
            <p:nvPr/>
          </p:nvSpPr>
          <p:spPr>
            <a:xfrm>
              <a:off x="2786050" y="3386250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91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9"/>
            <p:cNvSpPr/>
            <p:nvPr/>
          </p:nvSpPr>
          <p:spPr>
            <a:xfrm>
              <a:off x="1854100" y="338387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81" y="286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9"/>
            <p:cNvSpPr/>
            <p:nvPr/>
          </p:nvSpPr>
          <p:spPr>
            <a:xfrm>
              <a:off x="2552400" y="3380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29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9"/>
            <p:cNvSpPr/>
            <p:nvPr/>
          </p:nvSpPr>
          <p:spPr>
            <a:xfrm>
              <a:off x="4641925" y="33785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24"/>
                  </a:moveTo>
                  <a:cubicBezTo>
                    <a:pt x="406" y="36"/>
                    <a:pt x="49" y="0"/>
                    <a:pt x="1" y="143"/>
                  </a:cubicBezTo>
                  <a:cubicBezTo>
                    <a:pt x="251" y="108"/>
                    <a:pt x="632" y="143"/>
                    <a:pt x="656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9"/>
            <p:cNvSpPr/>
            <p:nvPr/>
          </p:nvSpPr>
          <p:spPr>
            <a:xfrm>
              <a:off x="2484825" y="3376150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0"/>
                  </a:moveTo>
                  <a:cubicBezTo>
                    <a:pt x="262" y="24"/>
                    <a:pt x="0" y="0"/>
                    <a:pt x="0" y="107"/>
                  </a:cubicBezTo>
                  <a:cubicBezTo>
                    <a:pt x="155" y="83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9"/>
            <p:cNvSpPr/>
            <p:nvPr/>
          </p:nvSpPr>
          <p:spPr>
            <a:xfrm>
              <a:off x="7211900" y="33645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5" y="346"/>
                  </a:moveTo>
                  <a:lnTo>
                    <a:pt x="465" y="120"/>
                  </a:lnTo>
                  <a:cubicBezTo>
                    <a:pt x="239" y="120"/>
                    <a:pt x="203" y="25"/>
                    <a:pt x="24" y="1"/>
                  </a:cubicBezTo>
                  <a:cubicBezTo>
                    <a:pt x="60" y="191"/>
                    <a:pt x="1" y="40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9"/>
            <p:cNvSpPr/>
            <p:nvPr/>
          </p:nvSpPr>
          <p:spPr>
            <a:xfrm>
              <a:off x="4546975" y="33696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9"/>
            <p:cNvSpPr/>
            <p:nvPr/>
          </p:nvSpPr>
          <p:spPr>
            <a:xfrm>
              <a:off x="1861525" y="3364525"/>
              <a:ext cx="23550" cy="10450"/>
            </a:xfrm>
            <a:custGeom>
              <a:avLst/>
              <a:gdLst/>
              <a:ahLst/>
              <a:cxnLst/>
              <a:rect l="l" t="t" r="r" b="b"/>
              <a:pathLst>
                <a:path w="942" h="418" extrusionOk="0">
                  <a:moveTo>
                    <a:pt x="787" y="346"/>
                  </a:moveTo>
                  <a:cubicBezTo>
                    <a:pt x="941" y="48"/>
                    <a:pt x="346" y="120"/>
                    <a:pt x="132" y="1"/>
                  </a:cubicBezTo>
                  <a:cubicBezTo>
                    <a:pt x="1" y="298"/>
                    <a:pt x="227" y="417"/>
                    <a:pt x="78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9"/>
            <p:cNvSpPr/>
            <p:nvPr/>
          </p:nvSpPr>
          <p:spPr>
            <a:xfrm>
              <a:off x="6962475" y="3361850"/>
              <a:ext cx="27400" cy="9250"/>
            </a:xfrm>
            <a:custGeom>
              <a:avLst/>
              <a:gdLst/>
              <a:ahLst/>
              <a:cxnLst/>
              <a:rect l="l" t="t" r="r" b="b"/>
              <a:pathLst>
                <a:path w="1096" h="370" extrusionOk="0">
                  <a:moveTo>
                    <a:pt x="226" y="346"/>
                  </a:moveTo>
                  <a:cubicBezTo>
                    <a:pt x="714" y="370"/>
                    <a:pt x="1048" y="310"/>
                    <a:pt x="1095" y="120"/>
                  </a:cubicBezTo>
                  <a:cubicBezTo>
                    <a:pt x="714" y="132"/>
                    <a:pt x="0" y="1"/>
                    <a:pt x="22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9"/>
            <p:cNvSpPr/>
            <p:nvPr/>
          </p:nvSpPr>
          <p:spPr>
            <a:xfrm>
              <a:off x="2297900" y="3359175"/>
              <a:ext cx="14300" cy="11325"/>
            </a:xfrm>
            <a:custGeom>
              <a:avLst/>
              <a:gdLst/>
              <a:ahLst/>
              <a:cxnLst/>
              <a:rect l="l" t="t" r="r" b="b"/>
              <a:pathLst>
                <a:path w="572" h="453" extrusionOk="0">
                  <a:moveTo>
                    <a:pt x="512" y="453"/>
                  </a:moveTo>
                  <a:cubicBezTo>
                    <a:pt x="572" y="191"/>
                    <a:pt x="453" y="36"/>
                    <a:pt x="72" y="0"/>
                  </a:cubicBezTo>
                  <a:cubicBezTo>
                    <a:pt x="0" y="262"/>
                    <a:pt x="119" y="417"/>
                    <a:pt x="512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9"/>
            <p:cNvSpPr/>
            <p:nvPr/>
          </p:nvSpPr>
          <p:spPr>
            <a:xfrm>
              <a:off x="5726300" y="33642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96" y="132"/>
                  </a:moveTo>
                  <a:cubicBezTo>
                    <a:pt x="155" y="156"/>
                    <a:pt x="429" y="72"/>
                    <a:pt x="322" y="13"/>
                  </a:cubicBezTo>
                  <a:cubicBezTo>
                    <a:pt x="262" y="1"/>
                    <a:pt x="0" y="72"/>
                    <a:pt x="9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9"/>
            <p:cNvSpPr/>
            <p:nvPr/>
          </p:nvSpPr>
          <p:spPr>
            <a:xfrm>
              <a:off x="2003225" y="33639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68"/>
                    <a:pt x="453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9"/>
            <p:cNvSpPr/>
            <p:nvPr/>
          </p:nvSpPr>
          <p:spPr>
            <a:xfrm>
              <a:off x="6016525" y="335322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2" y="346"/>
                  </a:moveTo>
                  <a:cubicBezTo>
                    <a:pt x="464" y="203"/>
                    <a:pt x="738" y="179"/>
                    <a:pt x="679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9"/>
            <p:cNvSpPr/>
            <p:nvPr/>
          </p:nvSpPr>
          <p:spPr>
            <a:xfrm>
              <a:off x="1741575" y="3344000"/>
              <a:ext cx="36625" cy="9250"/>
            </a:xfrm>
            <a:custGeom>
              <a:avLst/>
              <a:gdLst/>
              <a:ahLst/>
              <a:cxnLst/>
              <a:rect l="l" t="t" r="r" b="b"/>
              <a:pathLst>
                <a:path w="1465" h="370" extrusionOk="0">
                  <a:moveTo>
                    <a:pt x="810" y="369"/>
                  </a:moveTo>
                  <a:cubicBezTo>
                    <a:pt x="1465" y="0"/>
                    <a:pt x="0" y="48"/>
                    <a:pt x="81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9"/>
            <p:cNvSpPr/>
            <p:nvPr/>
          </p:nvSpPr>
          <p:spPr>
            <a:xfrm>
              <a:off x="7221425" y="333535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94"/>
                  </a:moveTo>
                  <a:cubicBezTo>
                    <a:pt x="1275" y="1"/>
                    <a:pt x="1" y="656"/>
                    <a:pt x="739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9"/>
            <p:cNvSpPr/>
            <p:nvPr/>
          </p:nvSpPr>
          <p:spPr>
            <a:xfrm>
              <a:off x="6530575" y="334430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7" y="143"/>
                  </a:moveTo>
                  <a:cubicBezTo>
                    <a:pt x="167" y="167"/>
                    <a:pt x="429" y="83"/>
                    <a:pt x="334" y="24"/>
                  </a:cubicBezTo>
                  <a:cubicBezTo>
                    <a:pt x="274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9"/>
            <p:cNvSpPr/>
            <p:nvPr/>
          </p:nvSpPr>
          <p:spPr>
            <a:xfrm>
              <a:off x="4158250" y="33422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9"/>
            <p:cNvSpPr/>
            <p:nvPr/>
          </p:nvSpPr>
          <p:spPr>
            <a:xfrm>
              <a:off x="2467850" y="3341900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1" y="132"/>
                  </a:moveTo>
                  <a:cubicBezTo>
                    <a:pt x="1" y="251"/>
                    <a:pt x="394" y="263"/>
                    <a:pt x="429" y="132"/>
                  </a:cubicBezTo>
                  <a:cubicBezTo>
                    <a:pt x="406" y="1"/>
                    <a:pt x="215" y="60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9"/>
            <p:cNvSpPr/>
            <p:nvPr/>
          </p:nvSpPr>
          <p:spPr>
            <a:xfrm>
              <a:off x="5539675" y="333150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48"/>
                  </a:moveTo>
                  <a:lnTo>
                    <a:pt x="834" y="95"/>
                  </a:lnTo>
                  <a:cubicBezTo>
                    <a:pt x="0" y="0"/>
                    <a:pt x="0" y="631"/>
                    <a:pt x="834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9"/>
            <p:cNvSpPr/>
            <p:nvPr/>
          </p:nvSpPr>
          <p:spPr>
            <a:xfrm>
              <a:off x="2353850" y="33389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9"/>
            <p:cNvSpPr/>
            <p:nvPr/>
          </p:nvSpPr>
          <p:spPr>
            <a:xfrm>
              <a:off x="3456975" y="3336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12" y="191"/>
                    <a:pt x="191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9"/>
            <p:cNvSpPr/>
            <p:nvPr/>
          </p:nvSpPr>
          <p:spPr>
            <a:xfrm>
              <a:off x="2299375" y="3330900"/>
              <a:ext cx="18200" cy="12525"/>
            </a:xfrm>
            <a:custGeom>
              <a:avLst/>
              <a:gdLst/>
              <a:ahLst/>
              <a:cxnLst/>
              <a:rect l="l" t="t" r="r" b="b"/>
              <a:pathLst>
                <a:path w="728" h="501" extrusionOk="0">
                  <a:moveTo>
                    <a:pt x="227" y="0"/>
                  </a:moveTo>
                  <a:cubicBezTo>
                    <a:pt x="239" y="155"/>
                    <a:pt x="120" y="262"/>
                    <a:pt x="1" y="346"/>
                  </a:cubicBezTo>
                  <a:cubicBezTo>
                    <a:pt x="287" y="346"/>
                    <a:pt x="298" y="500"/>
                    <a:pt x="656" y="465"/>
                  </a:cubicBezTo>
                  <a:cubicBezTo>
                    <a:pt x="727" y="203"/>
                    <a:pt x="608" y="36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9"/>
            <p:cNvSpPr/>
            <p:nvPr/>
          </p:nvSpPr>
          <p:spPr>
            <a:xfrm>
              <a:off x="2210075" y="3335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30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9"/>
            <p:cNvSpPr/>
            <p:nvPr/>
          </p:nvSpPr>
          <p:spPr>
            <a:xfrm>
              <a:off x="1674600" y="33285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4"/>
                  </a:moveTo>
                  <a:cubicBezTo>
                    <a:pt x="227" y="214"/>
                    <a:pt x="263" y="310"/>
                    <a:pt x="441" y="333"/>
                  </a:cubicBezTo>
                  <a:cubicBezTo>
                    <a:pt x="441" y="214"/>
                    <a:pt x="620" y="203"/>
                    <a:pt x="655" y="119"/>
                  </a:cubicBezTo>
                  <a:cubicBezTo>
                    <a:pt x="441" y="119"/>
                    <a:pt x="393" y="24"/>
                    <a:pt x="227" y="0"/>
                  </a:cubicBezTo>
                  <a:cubicBezTo>
                    <a:pt x="227" y="95"/>
                    <a:pt x="48" y="119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9"/>
            <p:cNvSpPr/>
            <p:nvPr/>
          </p:nvSpPr>
          <p:spPr>
            <a:xfrm>
              <a:off x="3712050" y="3325550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3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63" y="0"/>
                  </a:lnTo>
                  <a:cubicBezTo>
                    <a:pt x="1" y="155"/>
                    <a:pt x="1" y="262"/>
                    <a:pt x="465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9"/>
            <p:cNvSpPr/>
            <p:nvPr/>
          </p:nvSpPr>
          <p:spPr>
            <a:xfrm>
              <a:off x="2337775" y="33276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9"/>
            <p:cNvSpPr/>
            <p:nvPr/>
          </p:nvSpPr>
          <p:spPr>
            <a:xfrm>
              <a:off x="2212775" y="33276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9"/>
            <p:cNvSpPr/>
            <p:nvPr/>
          </p:nvSpPr>
          <p:spPr>
            <a:xfrm>
              <a:off x="7038975" y="33255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9"/>
            <p:cNvSpPr/>
            <p:nvPr/>
          </p:nvSpPr>
          <p:spPr>
            <a:xfrm>
              <a:off x="2435700" y="3309175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1" y="84"/>
                  </a:moveTo>
                  <a:lnTo>
                    <a:pt x="1" y="536"/>
                  </a:lnTo>
                  <a:cubicBezTo>
                    <a:pt x="834" y="619"/>
                    <a:pt x="834" y="0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9"/>
            <p:cNvSpPr/>
            <p:nvPr/>
          </p:nvSpPr>
          <p:spPr>
            <a:xfrm>
              <a:off x="2498800" y="3300525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42" y="656"/>
                  </a:moveTo>
                  <a:cubicBezTo>
                    <a:pt x="1180" y="1"/>
                    <a:pt x="1" y="608"/>
                    <a:pt x="942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9"/>
            <p:cNvSpPr/>
            <p:nvPr/>
          </p:nvSpPr>
          <p:spPr>
            <a:xfrm>
              <a:off x="6413875" y="3298150"/>
              <a:ext cx="27125" cy="17000"/>
            </a:xfrm>
            <a:custGeom>
              <a:avLst/>
              <a:gdLst/>
              <a:ahLst/>
              <a:cxnLst/>
              <a:rect l="l" t="t" r="r" b="b"/>
              <a:pathLst>
                <a:path w="1085" h="680" extrusionOk="0">
                  <a:moveTo>
                    <a:pt x="1" y="525"/>
                  </a:moveTo>
                  <a:cubicBezTo>
                    <a:pt x="275" y="679"/>
                    <a:pt x="799" y="679"/>
                    <a:pt x="1084" y="525"/>
                  </a:cubicBezTo>
                  <a:cubicBezTo>
                    <a:pt x="1084" y="1"/>
                    <a:pt x="1" y="1"/>
                    <a:pt x="1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9"/>
            <p:cNvSpPr/>
            <p:nvPr/>
          </p:nvSpPr>
          <p:spPr>
            <a:xfrm>
              <a:off x="6305250" y="3311250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1"/>
                  </a:moveTo>
                  <a:cubicBezTo>
                    <a:pt x="262" y="36"/>
                    <a:pt x="0" y="1"/>
                    <a:pt x="0" y="108"/>
                  </a:cubicBezTo>
                  <a:cubicBezTo>
                    <a:pt x="155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9"/>
            <p:cNvSpPr/>
            <p:nvPr/>
          </p:nvSpPr>
          <p:spPr>
            <a:xfrm>
              <a:off x="6875250" y="330560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1" y="203"/>
                    <a:pt x="239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9"/>
            <p:cNvSpPr/>
            <p:nvPr/>
          </p:nvSpPr>
          <p:spPr>
            <a:xfrm>
              <a:off x="6941025" y="329875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5"/>
                  </a:moveTo>
                  <a:cubicBezTo>
                    <a:pt x="191" y="179"/>
                    <a:pt x="84" y="0"/>
                    <a:pt x="1" y="155"/>
                  </a:cubicBezTo>
                  <a:cubicBezTo>
                    <a:pt x="1" y="274"/>
                    <a:pt x="370" y="310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9"/>
            <p:cNvSpPr/>
            <p:nvPr/>
          </p:nvSpPr>
          <p:spPr>
            <a:xfrm>
              <a:off x="3139075" y="329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9"/>
            <p:cNvSpPr/>
            <p:nvPr/>
          </p:nvSpPr>
          <p:spPr>
            <a:xfrm>
              <a:off x="6402875" y="32916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9"/>
            <p:cNvSpPr/>
            <p:nvPr/>
          </p:nvSpPr>
          <p:spPr>
            <a:xfrm>
              <a:off x="6521625" y="3288925"/>
              <a:ext cx="17300" cy="6275"/>
            </a:xfrm>
            <a:custGeom>
              <a:avLst/>
              <a:gdLst/>
              <a:ahLst/>
              <a:cxnLst/>
              <a:rect l="l" t="t" r="r" b="b"/>
              <a:pathLst>
                <a:path w="692" h="251" extrusionOk="0">
                  <a:moveTo>
                    <a:pt x="692" y="227"/>
                  </a:moveTo>
                  <a:lnTo>
                    <a:pt x="692" y="1"/>
                  </a:lnTo>
                  <a:lnTo>
                    <a:pt x="37" y="1"/>
                  </a:lnTo>
                  <a:cubicBezTo>
                    <a:pt x="1" y="191"/>
                    <a:pt x="251" y="251"/>
                    <a:pt x="69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7" name="Google Shape;20527;p9"/>
            <p:cNvSpPr/>
            <p:nvPr/>
          </p:nvSpPr>
          <p:spPr>
            <a:xfrm>
              <a:off x="6283225" y="3282975"/>
              <a:ext cx="16375" cy="8650"/>
            </a:xfrm>
            <a:custGeom>
              <a:avLst/>
              <a:gdLst/>
              <a:ahLst/>
              <a:cxnLst/>
              <a:rect l="l" t="t" r="r" b="b"/>
              <a:pathLst>
                <a:path w="655" h="346" extrusionOk="0">
                  <a:moveTo>
                    <a:pt x="655" y="120"/>
                  </a:moveTo>
                  <a:cubicBezTo>
                    <a:pt x="429" y="120"/>
                    <a:pt x="405" y="36"/>
                    <a:pt x="214" y="0"/>
                  </a:cubicBezTo>
                  <a:cubicBezTo>
                    <a:pt x="214" y="120"/>
                    <a:pt x="36" y="131"/>
                    <a:pt x="0" y="227"/>
                  </a:cubicBezTo>
                  <a:cubicBezTo>
                    <a:pt x="214" y="227"/>
                    <a:pt x="250" y="310"/>
                    <a:pt x="429" y="346"/>
                  </a:cubicBezTo>
                  <a:cubicBezTo>
                    <a:pt x="429" y="227"/>
                    <a:pt x="607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8" name="Google Shape;20528;p9"/>
            <p:cNvSpPr/>
            <p:nvPr/>
          </p:nvSpPr>
          <p:spPr>
            <a:xfrm>
              <a:off x="6177550" y="32877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9"/>
            <p:cNvSpPr/>
            <p:nvPr/>
          </p:nvSpPr>
          <p:spPr>
            <a:xfrm>
              <a:off x="5492050" y="3276425"/>
              <a:ext cx="25025" cy="14025"/>
            </a:xfrm>
            <a:custGeom>
              <a:avLst/>
              <a:gdLst/>
              <a:ahLst/>
              <a:cxnLst/>
              <a:rect l="l" t="t" r="r" b="b"/>
              <a:pathLst>
                <a:path w="1001" h="561" extrusionOk="0">
                  <a:moveTo>
                    <a:pt x="774" y="489"/>
                  </a:moveTo>
                  <a:cubicBezTo>
                    <a:pt x="798" y="489"/>
                    <a:pt x="762" y="382"/>
                    <a:pt x="774" y="370"/>
                  </a:cubicBezTo>
                  <a:cubicBezTo>
                    <a:pt x="798" y="358"/>
                    <a:pt x="988" y="131"/>
                    <a:pt x="1000" y="143"/>
                  </a:cubicBezTo>
                  <a:cubicBezTo>
                    <a:pt x="762" y="1"/>
                    <a:pt x="0" y="560"/>
                    <a:pt x="774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9"/>
            <p:cNvSpPr/>
            <p:nvPr/>
          </p:nvSpPr>
          <p:spPr>
            <a:xfrm>
              <a:off x="6134100" y="32743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4" y="107"/>
                    <a:pt x="750" y="24"/>
                  </a:cubicBezTo>
                  <a:cubicBezTo>
                    <a:pt x="417" y="36"/>
                    <a:pt x="0" y="0"/>
                    <a:pt x="95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1" name="Google Shape;20531;p9"/>
            <p:cNvSpPr/>
            <p:nvPr/>
          </p:nvSpPr>
          <p:spPr>
            <a:xfrm>
              <a:off x="2283300" y="327405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2" name="Google Shape;20532;p9"/>
            <p:cNvSpPr/>
            <p:nvPr/>
          </p:nvSpPr>
          <p:spPr>
            <a:xfrm>
              <a:off x="7088075" y="3251425"/>
              <a:ext cx="44075" cy="28600"/>
            </a:xfrm>
            <a:custGeom>
              <a:avLst/>
              <a:gdLst/>
              <a:ahLst/>
              <a:cxnLst/>
              <a:rect l="l" t="t" r="r" b="b"/>
              <a:pathLst>
                <a:path w="1763" h="1144" extrusionOk="0">
                  <a:moveTo>
                    <a:pt x="1513" y="24"/>
                  </a:moveTo>
                  <a:cubicBezTo>
                    <a:pt x="370" y="0"/>
                    <a:pt x="155" y="441"/>
                    <a:pt x="1" y="917"/>
                  </a:cubicBezTo>
                  <a:cubicBezTo>
                    <a:pt x="905" y="1143"/>
                    <a:pt x="1763" y="762"/>
                    <a:pt x="151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9"/>
            <p:cNvSpPr/>
            <p:nvPr/>
          </p:nvSpPr>
          <p:spPr>
            <a:xfrm>
              <a:off x="6408525" y="32749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4" y="25"/>
                    <a:pt x="1" y="1"/>
                    <a:pt x="1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9"/>
            <p:cNvSpPr/>
            <p:nvPr/>
          </p:nvSpPr>
          <p:spPr>
            <a:xfrm>
              <a:off x="2370525" y="3252025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6"/>
                  </a:moveTo>
                  <a:cubicBezTo>
                    <a:pt x="1620" y="512"/>
                    <a:pt x="989" y="179"/>
                    <a:pt x="655" y="0"/>
                  </a:cubicBezTo>
                  <a:cubicBezTo>
                    <a:pt x="620" y="143"/>
                    <a:pt x="310" y="119"/>
                    <a:pt x="0" y="119"/>
                  </a:cubicBezTo>
                  <a:cubicBezTo>
                    <a:pt x="119" y="465"/>
                    <a:pt x="500" y="679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5" name="Google Shape;20535;p9"/>
            <p:cNvSpPr/>
            <p:nvPr/>
          </p:nvSpPr>
          <p:spPr>
            <a:xfrm>
              <a:off x="1777300" y="3263325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6" y="191"/>
                    <a:pt x="750" y="179"/>
                    <a:pt x="691" y="1"/>
                  </a:cubicBezTo>
                  <a:lnTo>
                    <a:pt x="262" y="1"/>
                  </a:lnTo>
                  <a:cubicBezTo>
                    <a:pt x="0" y="167"/>
                    <a:pt x="0" y="286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6" name="Google Shape;20536;p9"/>
            <p:cNvSpPr/>
            <p:nvPr/>
          </p:nvSpPr>
          <p:spPr>
            <a:xfrm>
              <a:off x="4568725" y="3256775"/>
              <a:ext cx="10725" cy="4800"/>
            </a:xfrm>
            <a:custGeom>
              <a:avLst/>
              <a:gdLst/>
              <a:ahLst/>
              <a:cxnLst/>
              <a:rect l="l" t="t" r="r" b="b"/>
              <a:pathLst>
                <a:path w="429" h="192" extrusionOk="0">
                  <a:moveTo>
                    <a:pt x="95" y="155"/>
                  </a:moveTo>
                  <a:cubicBezTo>
                    <a:pt x="167" y="191"/>
                    <a:pt x="429" y="96"/>
                    <a:pt x="322" y="36"/>
                  </a:cubicBezTo>
                  <a:cubicBezTo>
                    <a:pt x="262" y="1"/>
                    <a:pt x="0" y="96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9"/>
            <p:cNvSpPr/>
            <p:nvPr/>
          </p:nvSpPr>
          <p:spPr>
            <a:xfrm>
              <a:off x="1465350" y="3256775"/>
              <a:ext cx="11025" cy="4800"/>
            </a:xfrm>
            <a:custGeom>
              <a:avLst/>
              <a:gdLst/>
              <a:ahLst/>
              <a:cxnLst/>
              <a:rect l="l" t="t" r="r" b="b"/>
              <a:pathLst>
                <a:path w="441" h="192" extrusionOk="0">
                  <a:moveTo>
                    <a:pt x="120" y="155"/>
                  </a:moveTo>
                  <a:cubicBezTo>
                    <a:pt x="179" y="191"/>
                    <a:pt x="441" y="96"/>
                    <a:pt x="334" y="36"/>
                  </a:cubicBezTo>
                  <a:cubicBezTo>
                    <a:pt x="262" y="1"/>
                    <a:pt x="0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9"/>
            <p:cNvSpPr/>
            <p:nvPr/>
          </p:nvSpPr>
          <p:spPr>
            <a:xfrm>
              <a:off x="6335000" y="32487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67"/>
                    <a:pt x="441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9" name="Google Shape;20539;p9"/>
            <p:cNvSpPr/>
            <p:nvPr/>
          </p:nvSpPr>
          <p:spPr>
            <a:xfrm>
              <a:off x="3542100" y="3239825"/>
              <a:ext cx="31575" cy="16375"/>
            </a:xfrm>
            <a:custGeom>
              <a:avLst/>
              <a:gdLst/>
              <a:ahLst/>
              <a:cxnLst/>
              <a:rect l="l" t="t" r="r" b="b"/>
              <a:pathLst>
                <a:path w="1263" h="655" extrusionOk="0">
                  <a:moveTo>
                    <a:pt x="750" y="381"/>
                  </a:moveTo>
                  <a:cubicBezTo>
                    <a:pt x="1262" y="0"/>
                    <a:pt x="0" y="655"/>
                    <a:pt x="75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0" name="Google Shape;20540;p9"/>
            <p:cNvSpPr/>
            <p:nvPr/>
          </p:nvSpPr>
          <p:spPr>
            <a:xfrm>
              <a:off x="943850" y="323682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8"/>
                  </a:moveTo>
                  <a:cubicBezTo>
                    <a:pt x="1013" y="287"/>
                    <a:pt x="1001" y="1"/>
                    <a:pt x="322" y="49"/>
                  </a:cubicBezTo>
                  <a:cubicBezTo>
                    <a:pt x="251" y="191"/>
                    <a:pt x="1" y="251"/>
                    <a:pt x="96" y="489"/>
                  </a:cubicBezTo>
                  <a:cubicBezTo>
                    <a:pt x="394" y="537"/>
                    <a:pt x="525" y="656"/>
                    <a:pt x="97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9"/>
            <p:cNvSpPr/>
            <p:nvPr/>
          </p:nvSpPr>
          <p:spPr>
            <a:xfrm>
              <a:off x="886700" y="32353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9"/>
            <p:cNvSpPr/>
            <p:nvPr/>
          </p:nvSpPr>
          <p:spPr>
            <a:xfrm>
              <a:off x="6804700" y="3226725"/>
              <a:ext cx="18475" cy="12525"/>
            </a:xfrm>
            <a:custGeom>
              <a:avLst/>
              <a:gdLst/>
              <a:ahLst/>
              <a:cxnLst/>
              <a:rect l="l" t="t" r="r" b="b"/>
              <a:pathLst>
                <a:path w="739" h="501" extrusionOk="0">
                  <a:moveTo>
                    <a:pt x="227" y="0"/>
                  </a:moveTo>
                  <a:cubicBezTo>
                    <a:pt x="239" y="155"/>
                    <a:pt x="120" y="262"/>
                    <a:pt x="1" y="345"/>
                  </a:cubicBezTo>
                  <a:cubicBezTo>
                    <a:pt x="287" y="345"/>
                    <a:pt x="298" y="500"/>
                    <a:pt x="656" y="465"/>
                  </a:cubicBezTo>
                  <a:cubicBezTo>
                    <a:pt x="739" y="203"/>
                    <a:pt x="620" y="36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3" name="Google Shape;20543;p9"/>
            <p:cNvSpPr/>
            <p:nvPr/>
          </p:nvSpPr>
          <p:spPr>
            <a:xfrm>
              <a:off x="5872750" y="3226725"/>
              <a:ext cx="24725" cy="14000"/>
            </a:xfrm>
            <a:custGeom>
              <a:avLst/>
              <a:gdLst/>
              <a:ahLst/>
              <a:cxnLst/>
              <a:rect l="l" t="t" r="r" b="b"/>
              <a:pathLst>
                <a:path w="989" h="560" extrusionOk="0">
                  <a:moveTo>
                    <a:pt x="989" y="226"/>
                  </a:moveTo>
                  <a:cubicBezTo>
                    <a:pt x="703" y="226"/>
                    <a:pt x="786" y="36"/>
                    <a:pt x="548" y="0"/>
                  </a:cubicBezTo>
                  <a:cubicBezTo>
                    <a:pt x="536" y="179"/>
                    <a:pt x="0" y="95"/>
                    <a:pt x="119" y="345"/>
                  </a:cubicBezTo>
                  <a:cubicBezTo>
                    <a:pt x="667" y="357"/>
                    <a:pt x="810" y="560"/>
                    <a:pt x="98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4" name="Google Shape;20544;p9"/>
            <p:cNvSpPr/>
            <p:nvPr/>
          </p:nvSpPr>
          <p:spPr>
            <a:xfrm>
              <a:off x="3158125" y="32320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2" y="131"/>
                  </a:cubicBezTo>
                  <a:cubicBezTo>
                    <a:pt x="0" y="191"/>
                    <a:pt x="179" y="251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5" name="Google Shape;20545;p9"/>
            <p:cNvSpPr/>
            <p:nvPr/>
          </p:nvSpPr>
          <p:spPr>
            <a:xfrm>
              <a:off x="2829200" y="3220175"/>
              <a:ext cx="25050" cy="14300"/>
            </a:xfrm>
            <a:custGeom>
              <a:avLst/>
              <a:gdLst/>
              <a:ahLst/>
              <a:cxnLst/>
              <a:rect l="l" t="t" r="r" b="b"/>
              <a:pathLst>
                <a:path w="1002" h="572" extrusionOk="0">
                  <a:moveTo>
                    <a:pt x="775" y="381"/>
                  </a:moveTo>
                  <a:cubicBezTo>
                    <a:pt x="787" y="369"/>
                    <a:pt x="989" y="143"/>
                    <a:pt x="1001" y="167"/>
                  </a:cubicBezTo>
                  <a:cubicBezTo>
                    <a:pt x="763" y="0"/>
                    <a:pt x="1" y="572"/>
                    <a:pt x="775" y="500"/>
                  </a:cubicBezTo>
                  <a:cubicBezTo>
                    <a:pt x="787" y="488"/>
                    <a:pt x="763" y="381"/>
                    <a:pt x="775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9"/>
            <p:cNvSpPr/>
            <p:nvPr/>
          </p:nvSpPr>
          <p:spPr>
            <a:xfrm>
              <a:off x="4011800" y="32213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9"/>
            <p:cNvSpPr/>
            <p:nvPr/>
          </p:nvSpPr>
          <p:spPr>
            <a:xfrm>
              <a:off x="3272425" y="3217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0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9"/>
            <p:cNvSpPr/>
            <p:nvPr/>
          </p:nvSpPr>
          <p:spPr>
            <a:xfrm>
              <a:off x="2082400" y="3221350"/>
              <a:ext cx="11025" cy="2425"/>
            </a:xfrm>
            <a:custGeom>
              <a:avLst/>
              <a:gdLst/>
              <a:ahLst/>
              <a:cxnLst/>
              <a:rect l="l" t="t" r="r" b="b"/>
              <a:pathLst>
                <a:path w="441" h="97" extrusionOk="0">
                  <a:moveTo>
                    <a:pt x="441" y="1"/>
                  </a:moveTo>
                  <a:cubicBezTo>
                    <a:pt x="274" y="25"/>
                    <a:pt x="0" y="1"/>
                    <a:pt x="0" y="96"/>
                  </a:cubicBezTo>
                  <a:cubicBezTo>
                    <a:pt x="167" y="84"/>
                    <a:pt x="417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9"/>
            <p:cNvSpPr/>
            <p:nvPr/>
          </p:nvSpPr>
          <p:spPr>
            <a:xfrm>
              <a:off x="4514250" y="32175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67" y="179"/>
                    <a:pt x="441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9"/>
            <p:cNvSpPr/>
            <p:nvPr/>
          </p:nvSpPr>
          <p:spPr>
            <a:xfrm>
              <a:off x="5479250" y="32157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55" y="84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9"/>
            <p:cNvSpPr/>
            <p:nvPr/>
          </p:nvSpPr>
          <p:spPr>
            <a:xfrm>
              <a:off x="2163650" y="32154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3"/>
                  </a:moveTo>
                  <a:cubicBezTo>
                    <a:pt x="393" y="25"/>
                    <a:pt x="36" y="1"/>
                    <a:pt x="1" y="132"/>
                  </a:cubicBezTo>
                  <a:cubicBezTo>
                    <a:pt x="262" y="96"/>
                    <a:pt x="620" y="144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9"/>
            <p:cNvSpPr/>
            <p:nvPr/>
          </p:nvSpPr>
          <p:spPr>
            <a:xfrm>
              <a:off x="2095775" y="32148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68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9"/>
            <p:cNvSpPr/>
            <p:nvPr/>
          </p:nvSpPr>
          <p:spPr>
            <a:xfrm>
              <a:off x="1304925" y="3212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12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9"/>
            <p:cNvSpPr/>
            <p:nvPr/>
          </p:nvSpPr>
          <p:spPr>
            <a:xfrm>
              <a:off x="4522275" y="320707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346"/>
                  </a:moveTo>
                  <a:cubicBezTo>
                    <a:pt x="417" y="215"/>
                    <a:pt x="477" y="36"/>
                    <a:pt x="215" y="0"/>
                  </a:cubicBezTo>
                  <a:cubicBezTo>
                    <a:pt x="203" y="72"/>
                    <a:pt x="191" y="131"/>
                    <a:pt x="1" y="119"/>
                  </a:cubicBezTo>
                  <a:cubicBezTo>
                    <a:pt x="36" y="250"/>
                    <a:pt x="72" y="393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9"/>
            <p:cNvSpPr/>
            <p:nvPr/>
          </p:nvSpPr>
          <p:spPr>
            <a:xfrm>
              <a:off x="4362725" y="3203500"/>
              <a:ext cx="31575" cy="16100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739" y="370"/>
                  </a:moveTo>
                  <a:cubicBezTo>
                    <a:pt x="1263" y="0"/>
                    <a:pt x="1" y="643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9"/>
            <p:cNvSpPr/>
            <p:nvPr/>
          </p:nvSpPr>
          <p:spPr>
            <a:xfrm>
              <a:off x="6312975" y="3198450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8" y="572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48" y="155"/>
                    <a:pt x="1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9"/>
            <p:cNvSpPr/>
            <p:nvPr/>
          </p:nvSpPr>
          <p:spPr>
            <a:xfrm>
              <a:off x="5582225" y="3207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8" y="96"/>
                    <a:pt x="429" y="119"/>
                    <a:pt x="429" y="0"/>
                  </a:cubicBezTo>
                  <a:cubicBezTo>
                    <a:pt x="263" y="36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9"/>
            <p:cNvSpPr/>
            <p:nvPr/>
          </p:nvSpPr>
          <p:spPr>
            <a:xfrm>
              <a:off x="4780650" y="32041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7" y="238"/>
                  </a:moveTo>
                  <a:lnTo>
                    <a:pt x="536" y="238"/>
                  </a:lnTo>
                  <a:cubicBezTo>
                    <a:pt x="536" y="119"/>
                    <a:pt x="715" y="107"/>
                    <a:pt x="762" y="12"/>
                  </a:cubicBezTo>
                  <a:cubicBezTo>
                    <a:pt x="417" y="12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9"/>
            <p:cNvSpPr/>
            <p:nvPr/>
          </p:nvSpPr>
          <p:spPr>
            <a:xfrm>
              <a:off x="6677600" y="32011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8"/>
                  </a:moveTo>
                  <a:cubicBezTo>
                    <a:pt x="537" y="119"/>
                    <a:pt x="715" y="107"/>
                    <a:pt x="763" y="12"/>
                  </a:cubicBezTo>
                  <a:cubicBezTo>
                    <a:pt x="418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9"/>
            <p:cNvSpPr/>
            <p:nvPr/>
          </p:nvSpPr>
          <p:spPr>
            <a:xfrm>
              <a:off x="6713925" y="3188625"/>
              <a:ext cx="17575" cy="16675"/>
            </a:xfrm>
            <a:custGeom>
              <a:avLst/>
              <a:gdLst/>
              <a:ahLst/>
              <a:cxnLst/>
              <a:rect l="l" t="t" r="r" b="b"/>
              <a:pathLst>
                <a:path w="703" h="667" extrusionOk="0">
                  <a:moveTo>
                    <a:pt x="393" y="631"/>
                  </a:moveTo>
                  <a:cubicBezTo>
                    <a:pt x="465" y="488"/>
                    <a:pt x="703" y="429"/>
                    <a:pt x="620" y="191"/>
                  </a:cubicBezTo>
                  <a:cubicBezTo>
                    <a:pt x="0" y="0"/>
                    <a:pt x="0" y="667"/>
                    <a:pt x="393" y="6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9"/>
            <p:cNvSpPr/>
            <p:nvPr/>
          </p:nvSpPr>
          <p:spPr>
            <a:xfrm>
              <a:off x="6642175" y="31984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30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9"/>
            <p:cNvSpPr/>
            <p:nvPr/>
          </p:nvSpPr>
          <p:spPr>
            <a:xfrm>
              <a:off x="6960075" y="31978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9"/>
            <p:cNvSpPr/>
            <p:nvPr/>
          </p:nvSpPr>
          <p:spPr>
            <a:xfrm>
              <a:off x="5196475" y="31930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1"/>
                  </a:moveTo>
                  <a:cubicBezTo>
                    <a:pt x="274" y="1"/>
                    <a:pt x="96" y="84"/>
                    <a:pt x="0" y="215"/>
                  </a:cubicBezTo>
                  <a:cubicBezTo>
                    <a:pt x="334" y="215"/>
                    <a:pt x="750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9"/>
            <p:cNvSpPr/>
            <p:nvPr/>
          </p:nvSpPr>
          <p:spPr>
            <a:xfrm>
              <a:off x="4698800" y="3195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83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9"/>
            <p:cNvSpPr/>
            <p:nvPr/>
          </p:nvSpPr>
          <p:spPr>
            <a:xfrm>
              <a:off x="3171825" y="3195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52" y="83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9"/>
            <p:cNvSpPr/>
            <p:nvPr/>
          </p:nvSpPr>
          <p:spPr>
            <a:xfrm>
              <a:off x="6549625" y="318950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4"/>
                  </a:moveTo>
                  <a:cubicBezTo>
                    <a:pt x="381" y="1"/>
                    <a:pt x="191" y="60"/>
                    <a:pt x="0" y="144"/>
                  </a:cubicBezTo>
                  <a:cubicBezTo>
                    <a:pt x="0" y="263"/>
                    <a:pt x="381" y="287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9"/>
            <p:cNvSpPr/>
            <p:nvPr/>
          </p:nvSpPr>
          <p:spPr>
            <a:xfrm>
              <a:off x="5582825" y="3182375"/>
              <a:ext cx="51825" cy="13700"/>
            </a:xfrm>
            <a:custGeom>
              <a:avLst/>
              <a:gdLst/>
              <a:ahLst/>
              <a:cxnLst/>
              <a:rect l="l" t="t" r="r" b="b"/>
              <a:pathLst>
                <a:path w="2073" h="548" extrusionOk="0">
                  <a:moveTo>
                    <a:pt x="1287" y="548"/>
                  </a:moveTo>
                  <a:cubicBezTo>
                    <a:pt x="2072" y="0"/>
                    <a:pt x="1" y="393"/>
                    <a:pt x="1287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9"/>
            <p:cNvSpPr/>
            <p:nvPr/>
          </p:nvSpPr>
          <p:spPr>
            <a:xfrm>
              <a:off x="6595750" y="31865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9"/>
            <p:cNvSpPr/>
            <p:nvPr/>
          </p:nvSpPr>
          <p:spPr>
            <a:xfrm>
              <a:off x="4250825" y="31817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9"/>
            <p:cNvSpPr/>
            <p:nvPr/>
          </p:nvSpPr>
          <p:spPr>
            <a:xfrm>
              <a:off x="236925" y="31838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44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1" name="Google Shape;20571;p9"/>
            <p:cNvSpPr/>
            <p:nvPr/>
          </p:nvSpPr>
          <p:spPr>
            <a:xfrm>
              <a:off x="1102500" y="3170750"/>
              <a:ext cx="19375" cy="11350"/>
            </a:xfrm>
            <a:custGeom>
              <a:avLst/>
              <a:gdLst/>
              <a:ahLst/>
              <a:cxnLst/>
              <a:rect l="l" t="t" r="r" b="b"/>
              <a:pathLst>
                <a:path w="775" h="454" extrusionOk="0">
                  <a:moveTo>
                    <a:pt x="715" y="441"/>
                  </a:moveTo>
                  <a:cubicBezTo>
                    <a:pt x="775" y="191"/>
                    <a:pt x="668" y="25"/>
                    <a:pt x="287" y="1"/>
                  </a:cubicBezTo>
                  <a:cubicBezTo>
                    <a:pt x="1" y="132"/>
                    <a:pt x="108" y="453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2" name="Google Shape;20572;p9"/>
            <p:cNvSpPr/>
            <p:nvPr/>
          </p:nvSpPr>
          <p:spPr>
            <a:xfrm>
              <a:off x="4446375" y="3161225"/>
              <a:ext cx="21750" cy="17600"/>
            </a:xfrm>
            <a:custGeom>
              <a:avLst/>
              <a:gdLst/>
              <a:ahLst/>
              <a:cxnLst/>
              <a:rect l="l" t="t" r="r" b="b"/>
              <a:pathLst>
                <a:path w="870" h="704" extrusionOk="0">
                  <a:moveTo>
                    <a:pt x="870" y="703"/>
                  </a:moveTo>
                  <a:lnTo>
                    <a:pt x="870" y="37"/>
                  </a:lnTo>
                  <a:cubicBezTo>
                    <a:pt x="72" y="1"/>
                    <a:pt x="215" y="453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9"/>
            <p:cNvSpPr/>
            <p:nvPr/>
          </p:nvSpPr>
          <p:spPr>
            <a:xfrm>
              <a:off x="3357550" y="3166900"/>
              <a:ext cx="31275" cy="16075"/>
            </a:xfrm>
            <a:custGeom>
              <a:avLst/>
              <a:gdLst/>
              <a:ahLst/>
              <a:cxnLst/>
              <a:rect l="l" t="t" r="r" b="b"/>
              <a:pathLst>
                <a:path w="1251" h="643" extrusionOk="0">
                  <a:moveTo>
                    <a:pt x="727" y="369"/>
                  </a:moveTo>
                  <a:cubicBezTo>
                    <a:pt x="1251" y="0"/>
                    <a:pt x="1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9"/>
            <p:cNvSpPr/>
            <p:nvPr/>
          </p:nvSpPr>
          <p:spPr>
            <a:xfrm>
              <a:off x="872425" y="3162125"/>
              <a:ext cx="34850" cy="19675"/>
            </a:xfrm>
            <a:custGeom>
              <a:avLst/>
              <a:gdLst/>
              <a:ahLst/>
              <a:cxnLst/>
              <a:rect l="l" t="t" r="r" b="b"/>
              <a:pathLst>
                <a:path w="1394" h="787" extrusionOk="0">
                  <a:moveTo>
                    <a:pt x="774" y="667"/>
                  </a:moveTo>
                  <a:cubicBezTo>
                    <a:pt x="631" y="251"/>
                    <a:pt x="1393" y="12"/>
                    <a:pt x="346" y="1"/>
                  </a:cubicBezTo>
                  <a:cubicBezTo>
                    <a:pt x="476" y="239"/>
                    <a:pt x="0" y="786"/>
                    <a:pt x="77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9"/>
            <p:cNvSpPr/>
            <p:nvPr/>
          </p:nvSpPr>
          <p:spPr>
            <a:xfrm>
              <a:off x="2650025" y="31725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6" name="Google Shape;20576;p9"/>
            <p:cNvSpPr/>
            <p:nvPr/>
          </p:nvSpPr>
          <p:spPr>
            <a:xfrm>
              <a:off x="759000" y="31725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8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7" name="Google Shape;20577;p9"/>
            <p:cNvSpPr/>
            <p:nvPr/>
          </p:nvSpPr>
          <p:spPr>
            <a:xfrm>
              <a:off x="3334925" y="31669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41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9"/>
            <p:cNvSpPr/>
            <p:nvPr/>
          </p:nvSpPr>
          <p:spPr>
            <a:xfrm>
              <a:off x="443500" y="31669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9"/>
            <p:cNvSpPr/>
            <p:nvPr/>
          </p:nvSpPr>
          <p:spPr>
            <a:xfrm>
              <a:off x="4959825" y="31642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8"/>
                    <a:pt x="441" y="84"/>
                    <a:pt x="334" y="25"/>
                  </a:cubicBezTo>
                  <a:cubicBezTo>
                    <a:pt x="275" y="1"/>
                    <a:pt x="1" y="84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9"/>
            <p:cNvSpPr/>
            <p:nvPr/>
          </p:nvSpPr>
          <p:spPr>
            <a:xfrm>
              <a:off x="2853025" y="315587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43"/>
                  </a:moveTo>
                  <a:cubicBezTo>
                    <a:pt x="72" y="274"/>
                    <a:pt x="0" y="453"/>
                    <a:pt x="274" y="489"/>
                  </a:cubicBezTo>
                  <a:cubicBezTo>
                    <a:pt x="286" y="203"/>
                    <a:pt x="1120" y="322"/>
                    <a:pt x="1132" y="36"/>
                  </a:cubicBezTo>
                  <a:cubicBezTo>
                    <a:pt x="453" y="143"/>
                    <a:pt x="548" y="0"/>
                    <a:pt x="4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9"/>
            <p:cNvSpPr/>
            <p:nvPr/>
          </p:nvSpPr>
          <p:spPr>
            <a:xfrm>
              <a:off x="700975" y="3156475"/>
              <a:ext cx="25025" cy="11025"/>
            </a:xfrm>
            <a:custGeom>
              <a:avLst/>
              <a:gdLst/>
              <a:ahLst/>
              <a:cxnLst/>
              <a:rect l="l" t="t" r="r" b="b"/>
              <a:pathLst>
                <a:path w="1001" h="441" extrusionOk="0">
                  <a:moveTo>
                    <a:pt x="691" y="441"/>
                  </a:moveTo>
                  <a:cubicBezTo>
                    <a:pt x="750" y="298"/>
                    <a:pt x="1000" y="238"/>
                    <a:pt x="893" y="0"/>
                  </a:cubicBezTo>
                  <a:lnTo>
                    <a:pt x="36" y="0"/>
                  </a:lnTo>
                  <a:cubicBezTo>
                    <a:pt x="0" y="286"/>
                    <a:pt x="369" y="357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9"/>
            <p:cNvSpPr/>
            <p:nvPr/>
          </p:nvSpPr>
          <p:spPr>
            <a:xfrm>
              <a:off x="1935650" y="315587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4" y="191"/>
                    <a:pt x="96" y="0"/>
                    <a:pt x="0" y="251"/>
                  </a:cubicBezTo>
                  <a:cubicBezTo>
                    <a:pt x="215" y="251"/>
                    <a:pt x="250" y="334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9"/>
            <p:cNvSpPr/>
            <p:nvPr/>
          </p:nvSpPr>
          <p:spPr>
            <a:xfrm>
              <a:off x="1376050" y="3162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55" y="84"/>
                    <a:pt x="429" y="120"/>
                    <a:pt x="429" y="1"/>
                  </a:cubicBezTo>
                  <a:cubicBezTo>
                    <a:pt x="251" y="24"/>
                    <a:pt x="1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9"/>
            <p:cNvSpPr/>
            <p:nvPr/>
          </p:nvSpPr>
          <p:spPr>
            <a:xfrm>
              <a:off x="402125" y="3154975"/>
              <a:ext cx="7175" cy="11650"/>
            </a:xfrm>
            <a:custGeom>
              <a:avLst/>
              <a:gdLst/>
              <a:ahLst/>
              <a:cxnLst/>
              <a:rect l="l" t="t" r="r" b="b"/>
              <a:pathLst>
                <a:path w="287" h="466" extrusionOk="0">
                  <a:moveTo>
                    <a:pt x="36" y="179"/>
                  </a:moveTo>
                  <a:cubicBezTo>
                    <a:pt x="0" y="298"/>
                    <a:pt x="203" y="465"/>
                    <a:pt x="262" y="298"/>
                  </a:cubicBezTo>
                  <a:cubicBezTo>
                    <a:pt x="286" y="167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9"/>
            <p:cNvSpPr/>
            <p:nvPr/>
          </p:nvSpPr>
          <p:spPr>
            <a:xfrm>
              <a:off x="2764025" y="315885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20" y="143"/>
                  </a:cubicBezTo>
                  <a:cubicBezTo>
                    <a:pt x="179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9"/>
            <p:cNvSpPr/>
            <p:nvPr/>
          </p:nvSpPr>
          <p:spPr>
            <a:xfrm>
              <a:off x="6150450" y="31558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6" y="179"/>
                    <a:pt x="429" y="84"/>
                    <a:pt x="322" y="24"/>
                  </a:cubicBezTo>
                  <a:cubicBezTo>
                    <a:pt x="251" y="0"/>
                    <a:pt x="1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9"/>
            <p:cNvSpPr/>
            <p:nvPr/>
          </p:nvSpPr>
          <p:spPr>
            <a:xfrm>
              <a:off x="4430600" y="3149925"/>
              <a:ext cx="25025" cy="9850"/>
            </a:xfrm>
            <a:custGeom>
              <a:avLst/>
              <a:gdLst/>
              <a:ahLst/>
              <a:cxnLst/>
              <a:rect l="l" t="t" r="r" b="b"/>
              <a:pathLst>
                <a:path w="1001" h="394" extrusionOk="0">
                  <a:moveTo>
                    <a:pt x="846" y="262"/>
                  </a:moveTo>
                  <a:cubicBezTo>
                    <a:pt x="1001" y="0"/>
                    <a:pt x="1" y="24"/>
                    <a:pt x="191" y="262"/>
                  </a:cubicBezTo>
                  <a:cubicBezTo>
                    <a:pt x="262" y="358"/>
                    <a:pt x="774" y="393"/>
                    <a:pt x="846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9"/>
            <p:cNvSpPr/>
            <p:nvPr/>
          </p:nvSpPr>
          <p:spPr>
            <a:xfrm>
              <a:off x="4374950" y="3142475"/>
              <a:ext cx="19350" cy="17000"/>
            </a:xfrm>
            <a:custGeom>
              <a:avLst/>
              <a:gdLst/>
              <a:ahLst/>
              <a:cxnLst/>
              <a:rect l="l" t="t" r="r" b="b"/>
              <a:pathLst>
                <a:path w="774" h="680" extrusionOk="0">
                  <a:moveTo>
                    <a:pt x="476" y="679"/>
                  </a:moveTo>
                  <a:cubicBezTo>
                    <a:pt x="381" y="477"/>
                    <a:pt x="774" y="1"/>
                    <a:pt x="36" y="120"/>
                  </a:cubicBezTo>
                  <a:cubicBezTo>
                    <a:pt x="0" y="382"/>
                    <a:pt x="0" y="656"/>
                    <a:pt x="47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9"/>
            <p:cNvSpPr/>
            <p:nvPr/>
          </p:nvSpPr>
          <p:spPr>
            <a:xfrm>
              <a:off x="6258500" y="315022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87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9"/>
            <p:cNvSpPr/>
            <p:nvPr/>
          </p:nvSpPr>
          <p:spPr>
            <a:xfrm>
              <a:off x="7068725" y="31445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31"/>
                  </a:moveTo>
                  <a:cubicBezTo>
                    <a:pt x="155" y="167"/>
                    <a:pt x="429" y="71"/>
                    <a:pt x="322" y="12"/>
                  </a:cubicBezTo>
                  <a:cubicBezTo>
                    <a:pt x="263" y="0"/>
                    <a:pt x="1" y="71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9"/>
            <p:cNvSpPr/>
            <p:nvPr/>
          </p:nvSpPr>
          <p:spPr>
            <a:xfrm>
              <a:off x="5813225" y="31415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9"/>
            <p:cNvSpPr/>
            <p:nvPr/>
          </p:nvSpPr>
          <p:spPr>
            <a:xfrm>
              <a:off x="1421600" y="31415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44"/>
                  </a:cubicBezTo>
                  <a:cubicBezTo>
                    <a:pt x="179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9"/>
            <p:cNvSpPr/>
            <p:nvPr/>
          </p:nvSpPr>
          <p:spPr>
            <a:xfrm>
              <a:off x="3696575" y="313295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8" y="36"/>
                  </a:moveTo>
                  <a:cubicBezTo>
                    <a:pt x="370" y="1"/>
                    <a:pt x="48" y="60"/>
                    <a:pt x="1" y="263"/>
                  </a:cubicBezTo>
                  <a:cubicBezTo>
                    <a:pt x="417" y="227"/>
                    <a:pt x="477" y="394"/>
                    <a:pt x="858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9"/>
            <p:cNvSpPr/>
            <p:nvPr/>
          </p:nvSpPr>
          <p:spPr>
            <a:xfrm>
              <a:off x="3342975" y="3136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9"/>
            <p:cNvSpPr/>
            <p:nvPr/>
          </p:nvSpPr>
          <p:spPr>
            <a:xfrm>
              <a:off x="1460000" y="31389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9"/>
            <p:cNvSpPr/>
            <p:nvPr/>
          </p:nvSpPr>
          <p:spPr>
            <a:xfrm>
              <a:off x="614950" y="3129975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0" y="501"/>
                  </a:moveTo>
                  <a:cubicBezTo>
                    <a:pt x="381" y="513"/>
                    <a:pt x="679" y="465"/>
                    <a:pt x="869" y="382"/>
                  </a:cubicBezTo>
                  <a:cubicBezTo>
                    <a:pt x="941" y="84"/>
                    <a:pt x="572" y="1"/>
                    <a:pt x="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9"/>
            <p:cNvSpPr/>
            <p:nvPr/>
          </p:nvSpPr>
          <p:spPr>
            <a:xfrm>
              <a:off x="7250600" y="3133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1"/>
                    <a:pt x="0" y="131"/>
                  </a:cubicBezTo>
                  <a:cubicBezTo>
                    <a:pt x="12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9"/>
            <p:cNvSpPr/>
            <p:nvPr/>
          </p:nvSpPr>
          <p:spPr>
            <a:xfrm>
              <a:off x="2837550" y="3128200"/>
              <a:ext cx="32750" cy="14300"/>
            </a:xfrm>
            <a:custGeom>
              <a:avLst/>
              <a:gdLst/>
              <a:ahLst/>
              <a:cxnLst/>
              <a:rect l="l" t="t" r="r" b="b"/>
              <a:pathLst>
                <a:path w="1310" h="572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8" y="191"/>
                    <a:pt x="179" y="345"/>
                    <a:pt x="0" y="453"/>
                  </a:cubicBezTo>
                  <a:cubicBezTo>
                    <a:pt x="953" y="572"/>
                    <a:pt x="977" y="215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9"/>
            <p:cNvSpPr/>
            <p:nvPr/>
          </p:nvSpPr>
          <p:spPr>
            <a:xfrm>
              <a:off x="1760925" y="313415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27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191"/>
                    <a:pt x="239" y="250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9"/>
            <p:cNvSpPr/>
            <p:nvPr/>
          </p:nvSpPr>
          <p:spPr>
            <a:xfrm>
              <a:off x="1702575" y="3122525"/>
              <a:ext cx="35750" cy="14925"/>
            </a:xfrm>
            <a:custGeom>
              <a:avLst/>
              <a:gdLst/>
              <a:ahLst/>
              <a:cxnLst/>
              <a:rect l="l" t="t" r="r" b="b"/>
              <a:pathLst>
                <a:path w="1430" h="597" extrusionOk="0">
                  <a:moveTo>
                    <a:pt x="406" y="572"/>
                  </a:moveTo>
                  <a:cubicBezTo>
                    <a:pt x="1430" y="596"/>
                    <a:pt x="989" y="49"/>
                    <a:pt x="406" y="1"/>
                  </a:cubicBezTo>
                  <a:cubicBezTo>
                    <a:pt x="1" y="227"/>
                    <a:pt x="537" y="215"/>
                    <a:pt x="406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9"/>
            <p:cNvSpPr/>
            <p:nvPr/>
          </p:nvSpPr>
          <p:spPr>
            <a:xfrm>
              <a:off x="3803725" y="3125525"/>
              <a:ext cx="18200" cy="8650"/>
            </a:xfrm>
            <a:custGeom>
              <a:avLst/>
              <a:gdLst/>
              <a:ahLst/>
              <a:cxnLst/>
              <a:rect l="l" t="t" r="r" b="b"/>
              <a:pathLst>
                <a:path w="728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63" y="155"/>
                    <a:pt x="1" y="167"/>
                    <a:pt x="72" y="345"/>
                  </a:cubicBezTo>
                  <a:lnTo>
                    <a:pt x="727" y="345"/>
                  </a:lnTo>
                  <a:cubicBezTo>
                    <a:pt x="715" y="226"/>
                    <a:pt x="715" y="107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9"/>
            <p:cNvSpPr/>
            <p:nvPr/>
          </p:nvSpPr>
          <p:spPr>
            <a:xfrm>
              <a:off x="1631150" y="31311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9"/>
            <p:cNvSpPr/>
            <p:nvPr/>
          </p:nvSpPr>
          <p:spPr>
            <a:xfrm>
              <a:off x="1033750" y="3118075"/>
              <a:ext cx="15800" cy="14300"/>
            </a:xfrm>
            <a:custGeom>
              <a:avLst/>
              <a:gdLst/>
              <a:ahLst/>
              <a:cxnLst/>
              <a:rect l="l" t="t" r="r" b="b"/>
              <a:pathLst>
                <a:path w="632" h="572" extrusionOk="0">
                  <a:moveTo>
                    <a:pt x="417" y="524"/>
                  </a:moveTo>
                  <a:cubicBezTo>
                    <a:pt x="429" y="453"/>
                    <a:pt x="441" y="393"/>
                    <a:pt x="631" y="417"/>
                  </a:cubicBezTo>
                  <a:lnTo>
                    <a:pt x="631" y="191"/>
                  </a:lnTo>
                  <a:cubicBezTo>
                    <a:pt x="96" y="0"/>
                    <a:pt x="0" y="572"/>
                    <a:pt x="417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9"/>
            <p:cNvSpPr/>
            <p:nvPr/>
          </p:nvSpPr>
          <p:spPr>
            <a:xfrm>
              <a:off x="5720650" y="31249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5" name="Google Shape;20605;p9"/>
            <p:cNvSpPr/>
            <p:nvPr/>
          </p:nvSpPr>
          <p:spPr>
            <a:xfrm>
              <a:off x="5642950" y="3115100"/>
              <a:ext cx="51225" cy="13125"/>
            </a:xfrm>
            <a:custGeom>
              <a:avLst/>
              <a:gdLst/>
              <a:ahLst/>
              <a:cxnLst/>
              <a:rect l="l" t="t" r="r" b="b"/>
              <a:pathLst>
                <a:path w="2049" h="525" extrusionOk="0">
                  <a:moveTo>
                    <a:pt x="1263" y="524"/>
                  </a:moveTo>
                  <a:cubicBezTo>
                    <a:pt x="2049" y="0"/>
                    <a:pt x="1" y="381"/>
                    <a:pt x="1263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6" name="Google Shape;20606;p9"/>
            <p:cNvSpPr/>
            <p:nvPr/>
          </p:nvSpPr>
          <p:spPr>
            <a:xfrm>
              <a:off x="4777375" y="311955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453" y="346"/>
                  </a:moveTo>
                  <a:cubicBezTo>
                    <a:pt x="465" y="203"/>
                    <a:pt x="727" y="180"/>
                    <a:pt x="667" y="1"/>
                  </a:cubicBezTo>
                  <a:lnTo>
                    <a:pt x="238" y="1"/>
                  </a:lnTo>
                  <a:cubicBezTo>
                    <a:pt x="0" y="168"/>
                    <a:pt x="0" y="287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7" name="Google Shape;20607;p9"/>
            <p:cNvSpPr/>
            <p:nvPr/>
          </p:nvSpPr>
          <p:spPr>
            <a:xfrm>
              <a:off x="294375" y="3118975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0" y="262"/>
                  </a:moveTo>
                  <a:cubicBezTo>
                    <a:pt x="227" y="262"/>
                    <a:pt x="250" y="357"/>
                    <a:pt x="429" y="381"/>
                  </a:cubicBezTo>
                  <a:cubicBezTo>
                    <a:pt x="1024" y="191"/>
                    <a:pt x="119" y="0"/>
                    <a:pt x="0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8" name="Google Shape;20608;p9"/>
            <p:cNvSpPr/>
            <p:nvPr/>
          </p:nvSpPr>
          <p:spPr>
            <a:xfrm>
              <a:off x="5862025" y="31219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20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9" name="Google Shape;20609;p9"/>
            <p:cNvSpPr/>
            <p:nvPr/>
          </p:nvSpPr>
          <p:spPr>
            <a:xfrm>
              <a:off x="4867550" y="31219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0" name="Google Shape;20610;p9"/>
            <p:cNvSpPr/>
            <p:nvPr/>
          </p:nvSpPr>
          <p:spPr>
            <a:xfrm>
              <a:off x="2166625" y="3121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1" name="Google Shape;20611;p9"/>
            <p:cNvSpPr/>
            <p:nvPr/>
          </p:nvSpPr>
          <p:spPr>
            <a:xfrm>
              <a:off x="5738200" y="311032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94"/>
                  </a:moveTo>
                  <a:cubicBezTo>
                    <a:pt x="1251" y="1"/>
                    <a:pt x="1" y="656"/>
                    <a:pt x="727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2" name="Google Shape;20612;p9"/>
            <p:cNvSpPr/>
            <p:nvPr/>
          </p:nvSpPr>
          <p:spPr>
            <a:xfrm>
              <a:off x="4028175" y="311627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56"/>
                  </a:moveTo>
                  <a:cubicBezTo>
                    <a:pt x="429" y="37"/>
                    <a:pt x="36" y="1"/>
                    <a:pt x="0" y="156"/>
                  </a:cubicBezTo>
                  <a:cubicBezTo>
                    <a:pt x="238" y="132"/>
                    <a:pt x="322" y="311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3" name="Google Shape;20613;p9"/>
            <p:cNvSpPr/>
            <p:nvPr/>
          </p:nvSpPr>
          <p:spPr>
            <a:xfrm>
              <a:off x="3824275" y="31189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5" y="179"/>
                    <a:pt x="429" y="83"/>
                    <a:pt x="322" y="24"/>
                  </a:cubicBezTo>
                  <a:cubicBezTo>
                    <a:pt x="262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4" name="Google Shape;20614;p9"/>
            <p:cNvSpPr/>
            <p:nvPr/>
          </p:nvSpPr>
          <p:spPr>
            <a:xfrm>
              <a:off x="354200" y="3120150"/>
              <a:ext cx="10750" cy="2700"/>
            </a:xfrm>
            <a:custGeom>
              <a:avLst/>
              <a:gdLst/>
              <a:ahLst/>
              <a:cxnLst/>
              <a:rect l="l" t="t" r="r" b="b"/>
              <a:pathLst>
                <a:path w="430" h="108" extrusionOk="0">
                  <a:moveTo>
                    <a:pt x="429" y="1"/>
                  </a:moveTo>
                  <a:cubicBezTo>
                    <a:pt x="274" y="25"/>
                    <a:pt x="0" y="1"/>
                    <a:pt x="0" y="108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5" name="Google Shape;20615;p9"/>
            <p:cNvSpPr/>
            <p:nvPr/>
          </p:nvSpPr>
          <p:spPr>
            <a:xfrm>
              <a:off x="5962050" y="311152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50" y="0"/>
                  </a:lnTo>
                  <a:cubicBezTo>
                    <a:pt x="0" y="155"/>
                    <a:pt x="0" y="262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6" name="Google Shape;20616;p9"/>
            <p:cNvSpPr/>
            <p:nvPr/>
          </p:nvSpPr>
          <p:spPr>
            <a:xfrm>
              <a:off x="1894575" y="3116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7" name="Google Shape;20617;p9"/>
            <p:cNvSpPr/>
            <p:nvPr/>
          </p:nvSpPr>
          <p:spPr>
            <a:xfrm>
              <a:off x="1628475" y="3113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7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41" y="84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8" name="Google Shape;20618;p9"/>
            <p:cNvSpPr/>
            <p:nvPr/>
          </p:nvSpPr>
          <p:spPr>
            <a:xfrm>
              <a:off x="1348675" y="311002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68"/>
                  </a:moveTo>
                  <a:cubicBezTo>
                    <a:pt x="191" y="180"/>
                    <a:pt x="95" y="1"/>
                    <a:pt x="0" y="168"/>
                  </a:cubicBezTo>
                  <a:cubicBezTo>
                    <a:pt x="0" y="287"/>
                    <a:pt x="381" y="310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9" name="Google Shape;20619;p9"/>
            <p:cNvSpPr/>
            <p:nvPr/>
          </p:nvSpPr>
          <p:spPr>
            <a:xfrm>
              <a:off x="3582275" y="3108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0" name="Google Shape;20620;p9"/>
            <p:cNvSpPr/>
            <p:nvPr/>
          </p:nvSpPr>
          <p:spPr>
            <a:xfrm>
              <a:off x="1403150" y="3108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1" name="Google Shape;20621;p9"/>
            <p:cNvSpPr/>
            <p:nvPr/>
          </p:nvSpPr>
          <p:spPr>
            <a:xfrm>
              <a:off x="6462400" y="31079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4"/>
                  </a:moveTo>
                  <a:cubicBezTo>
                    <a:pt x="405" y="36"/>
                    <a:pt x="48" y="1"/>
                    <a:pt x="1" y="143"/>
                  </a:cubicBezTo>
                  <a:cubicBezTo>
                    <a:pt x="274" y="132"/>
                    <a:pt x="632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2" name="Google Shape;20622;p9"/>
            <p:cNvSpPr/>
            <p:nvPr/>
          </p:nvSpPr>
          <p:spPr>
            <a:xfrm>
              <a:off x="3729025" y="31055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1" y="119"/>
                  </a:moveTo>
                  <a:cubicBezTo>
                    <a:pt x="1" y="179"/>
                    <a:pt x="179" y="250"/>
                    <a:pt x="203" y="119"/>
                  </a:cubicBezTo>
                  <a:cubicBezTo>
                    <a:pt x="215" y="60"/>
                    <a:pt x="36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3" name="Google Shape;20623;p9"/>
            <p:cNvSpPr/>
            <p:nvPr/>
          </p:nvSpPr>
          <p:spPr>
            <a:xfrm>
              <a:off x="696500" y="31017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67"/>
                  </a:moveTo>
                  <a:cubicBezTo>
                    <a:pt x="191" y="179"/>
                    <a:pt x="96" y="1"/>
                    <a:pt x="1" y="167"/>
                  </a:cubicBezTo>
                  <a:cubicBezTo>
                    <a:pt x="1" y="274"/>
                    <a:pt x="370" y="298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4" name="Google Shape;20624;p9"/>
            <p:cNvSpPr/>
            <p:nvPr/>
          </p:nvSpPr>
          <p:spPr>
            <a:xfrm>
              <a:off x="1131075" y="3099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" y="179"/>
                    <a:pt x="179" y="250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5" name="Google Shape;20625;p9"/>
            <p:cNvSpPr/>
            <p:nvPr/>
          </p:nvSpPr>
          <p:spPr>
            <a:xfrm>
              <a:off x="2989650" y="30969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12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6" name="Google Shape;20626;p9"/>
            <p:cNvSpPr/>
            <p:nvPr/>
          </p:nvSpPr>
          <p:spPr>
            <a:xfrm>
              <a:off x="6147175" y="309395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32"/>
                  </a:moveTo>
                  <a:cubicBezTo>
                    <a:pt x="394" y="1"/>
                    <a:pt x="203" y="61"/>
                    <a:pt x="1" y="132"/>
                  </a:cubicBezTo>
                  <a:cubicBezTo>
                    <a:pt x="13" y="251"/>
                    <a:pt x="394" y="287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7" name="Google Shape;20627;p9"/>
            <p:cNvSpPr/>
            <p:nvPr/>
          </p:nvSpPr>
          <p:spPr>
            <a:xfrm>
              <a:off x="3533475" y="30948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8" name="Google Shape;20628;p9"/>
            <p:cNvSpPr/>
            <p:nvPr/>
          </p:nvSpPr>
          <p:spPr>
            <a:xfrm>
              <a:off x="2394625" y="30966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3"/>
                    <a:pt x="346" y="24"/>
                  </a:cubicBezTo>
                  <a:cubicBezTo>
                    <a:pt x="275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9" name="Google Shape;20629;p9"/>
            <p:cNvSpPr/>
            <p:nvPr/>
          </p:nvSpPr>
          <p:spPr>
            <a:xfrm>
              <a:off x="2174675" y="3094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4" y="60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0" name="Google Shape;20630;p9"/>
            <p:cNvSpPr/>
            <p:nvPr/>
          </p:nvSpPr>
          <p:spPr>
            <a:xfrm>
              <a:off x="1674600" y="30939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1" name="Google Shape;20631;p9"/>
            <p:cNvSpPr/>
            <p:nvPr/>
          </p:nvSpPr>
          <p:spPr>
            <a:xfrm>
              <a:off x="604225" y="30972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2" name="Google Shape;20632;p9"/>
            <p:cNvSpPr/>
            <p:nvPr/>
          </p:nvSpPr>
          <p:spPr>
            <a:xfrm>
              <a:off x="5462575" y="30883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44"/>
                  </a:moveTo>
                  <a:cubicBezTo>
                    <a:pt x="393" y="1"/>
                    <a:pt x="203" y="60"/>
                    <a:pt x="1" y="144"/>
                  </a:cubicBezTo>
                  <a:cubicBezTo>
                    <a:pt x="12" y="263"/>
                    <a:pt x="382" y="287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3" name="Google Shape;20633;p9"/>
            <p:cNvSpPr/>
            <p:nvPr/>
          </p:nvSpPr>
          <p:spPr>
            <a:xfrm>
              <a:off x="5025025" y="30909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80"/>
                    <a:pt x="453" y="84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4" name="Google Shape;20634;p9"/>
            <p:cNvSpPr/>
            <p:nvPr/>
          </p:nvSpPr>
          <p:spPr>
            <a:xfrm>
              <a:off x="4141875" y="30862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5" y="0"/>
                  </a:moveTo>
                  <a:lnTo>
                    <a:pt x="227" y="0"/>
                  </a:lnTo>
                  <a:cubicBezTo>
                    <a:pt x="227" y="119"/>
                    <a:pt x="48" y="131"/>
                    <a:pt x="0" y="227"/>
                  </a:cubicBezTo>
                  <a:cubicBezTo>
                    <a:pt x="262" y="239"/>
                    <a:pt x="298" y="370"/>
                    <a:pt x="65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5" name="Google Shape;20635;p9"/>
            <p:cNvSpPr/>
            <p:nvPr/>
          </p:nvSpPr>
          <p:spPr>
            <a:xfrm>
              <a:off x="2384225" y="308562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536" y="251"/>
                  </a:moveTo>
                  <a:cubicBezTo>
                    <a:pt x="536" y="132"/>
                    <a:pt x="714" y="108"/>
                    <a:pt x="762" y="24"/>
                  </a:cubicBezTo>
                  <a:cubicBezTo>
                    <a:pt x="417" y="36"/>
                    <a:pt x="0" y="1"/>
                    <a:pt x="107" y="2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6" name="Google Shape;20636;p9"/>
            <p:cNvSpPr/>
            <p:nvPr/>
          </p:nvSpPr>
          <p:spPr>
            <a:xfrm>
              <a:off x="5634025" y="30853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2" y="1"/>
                    <a:pt x="1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7" name="Google Shape;20637;p9"/>
            <p:cNvSpPr/>
            <p:nvPr/>
          </p:nvSpPr>
          <p:spPr>
            <a:xfrm>
              <a:off x="3721000" y="3074625"/>
              <a:ext cx="31850" cy="14300"/>
            </a:xfrm>
            <a:custGeom>
              <a:avLst/>
              <a:gdLst/>
              <a:ahLst/>
              <a:cxnLst/>
              <a:rect l="l" t="t" r="r" b="b"/>
              <a:pathLst>
                <a:path w="1274" h="572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8"/>
                    <a:pt x="774" y="333"/>
                    <a:pt x="953" y="0"/>
                  </a:cubicBezTo>
                  <a:cubicBezTo>
                    <a:pt x="0" y="60"/>
                    <a:pt x="643" y="250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8" name="Google Shape;20638;p9"/>
            <p:cNvSpPr/>
            <p:nvPr/>
          </p:nvSpPr>
          <p:spPr>
            <a:xfrm>
              <a:off x="2171700" y="30853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9" name="Google Shape;20639;p9"/>
            <p:cNvSpPr/>
            <p:nvPr/>
          </p:nvSpPr>
          <p:spPr>
            <a:xfrm>
              <a:off x="1671625" y="30853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44"/>
                  </a:moveTo>
                  <a:cubicBezTo>
                    <a:pt x="179" y="167"/>
                    <a:pt x="453" y="84"/>
                    <a:pt x="346" y="25"/>
                  </a:cubicBezTo>
                  <a:cubicBezTo>
                    <a:pt x="274" y="1"/>
                    <a:pt x="1" y="96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0" name="Google Shape;20640;p9"/>
            <p:cNvSpPr/>
            <p:nvPr/>
          </p:nvSpPr>
          <p:spPr>
            <a:xfrm>
              <a:off x="333650" y="3072525"/>
              <a:ext cx="36650" cy="19375"/>
            </a:xfrm>
            <a:custGeom>
              <a:avLst/>
              <a:gdLst/>
              <a:ahLst/>
              <a:cxnLst/>
              <a:rect l="l" t="t" r="r" b="b"/>
              <a:pathLst>
                <a:path w="1466" h="775" extrusionOk="0">
                  <a:moveTo>
                    <a:pt x="1465" y="429"/>
                  </a:moveTo>
                  <a:cubicBezTo>
                    <a:pt x="1049" y="382"/>
                    <a:pt x="1299" y="1"/>
                    <a:pt x="596" y="84"/>
                  </a:cubicBezTo>
                  <a:cubicBezTo>
                    <a:pt x="1" y="275"/>
                    <a:pt x="1132" y="775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1" name="Google Shape;20641;p9"/>
            <p:cNvSpPr/>
            <p:nvPr/>
          </p:nvSpPr>
          <p:spPr>
            <a:xfrm>
              <a:off x="6970800" y="30796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67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2" name="Google Shape;20642;p9"/>
            <p:cNvSpPr/>
            <p:nvPr/>
          </p:nvSpPr>
          <p:spPr>
            <a:xfrm>
              <a:off x="5794175" y="30805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3" name="Google Shape;20643;p9"/>
            <p:cNvSpPr/>
            <p:nvPr/>
          </p:nvSpPr>
          <p:spPr>
            <a:xfrm>
              <a:off x="3527225" y="3071925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15"/>
                    <a:pt x="238" y="275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4" name="Google Shape;20644;p9"/>
            <p:cNvSpPr/>
            <p:nvPr/>
          </p:nvSpPr>
          <p:spPr>
            <a:xfrm>
              <a:off x="2606575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5" name="Google Shape;20645;p9"/>
            <p:cNvSpPr/>
            <p:nvPr/>
          </p:nvSpPr>
          <p:spPr>
            <a:xfrm>
              <a:off x="1291525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6" name="Google Shape;20646;p9"/>
            <p:cNvSpPr/>
            <p:nvPr/>
          </p:nvSpPr>
          <p:spPr>
            <a:xfrm>
              <a:off x="400050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1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55"/>
                    <a:pt x="441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7" name="Google Shape;20647;p9"/>
            <p:cNvSpPr/>
            <p:nvPr/>
          </p:nvSpPr>
          <p:spPr>
            <a:xfrm>
              <a:off x="3774875" y="30713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91" y="179"/>
                    <a:pt x="453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8" name="Google Shape;20648;p9"/>
            <p:cNvSpPr/>
            <p:nvPr/>
          </p:nvSpPr>
          <p:spPr>
            <a:xfrm>
              <a:off x="1891900" y="3065400"/>
              <a:ext cx="22050" cy="10425"/>
            </a:xfrm>
            <a:custGeom>
              <a:avLst/>
              <a:gdLst/>
              <a:ahLst/>
              <a:cxnLst/>
              <a:rect l="l" t="t" r="r" b="b"/>
              <a:pathLst>
                <a:path w="882" h="417" extrusionOk="0">
                  <a:moveTo>
                    <a:pt x="0" y="262"/>
                  </a:moveTo>
                  <a:cubicBezTo>
                    <a:pt x="286" y="417"/>
                    <a:pt x="810" y="417"/>
                    <a:pt x="881" y="143"/>
                  </a:cubicBezTo>
                  <a:cubicBezTo>
                    <a:pt x="584" y="12"/>
                    <a:pt x="60" y="0"/>
                    <a:pt x="0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9" name="Google Shape;20649;p9"/>
            <p:cNvSpPr/>
            <p:nvPr/>
          </p:nvSpPr>
          <p:spPr>
            <a:xfrm>
              <a:off x="6865125" y="30656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70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0" name="Google Shape;20650;p9"/>
            <p:cNvSpPr/>
            <p:nvPr/>
          </p:nvSpPr>
          <p:spPr>
            <a:xfrm>
              <a:off x="6315950" y="30656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03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1" name="Google Shape;20651;p9"/>
            <p:cNvSpPr/>
            <p:nvPr/>
          </p:nvSpPr>
          <p:spPr>
            <a:xfrm>
              <a:off x="3821600" y="3066575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2" name="Google Shape;20652;p9"/>
            <p:cNvSpPr/>
            <p:nvPr/>
          </p:nvSpPr>
          <p:spPr>
            <a:xfrm>
              <a:off x="1291525" y="3068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7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3" name="Google Shape;20653;p9"/>
            <p:cNvSpPr/>
            <p:nvPr/>
          </p:nvSpPr>
          <p:spPr>
            <a:xfrm>
              <a:off x="1266825" y="3066575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1"/>
                  </a:moveTo>
                  <a:cubicBezTo>
                    <a:pt x="286" y="1"/>
                    <a:pt x="107" y="84"/>
                    <a:pt x="0" y="215"/>
                  </a:cubicBezTo>
                  <a:cubicBezTo>
                    <a:pt x="345" y="203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4" name="Google Shape;20654;p9"/>
            <p:cNvSpPr/>
            <p:nvPr/>
          </p:nvSpPr>
          <p:spPr>
            <a:xfrm>
              <a:off x="334850" y="30683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5" name="Google Shape;20655;p9"/>
            <p:cNvSpPr/>
            <p:nvPr/>
          </p:nvSpPr>
          <p:spPr>
            <a:xfrm>
              <a:off x="6984500" y="3059725"/>
              <a:ext cx="21750" cy="10750"/>
            </a:xfrm>
            <a:custGeom>
              <a:avLst/>
              <a:gdLst/>
              <a:ahLst/>
              <a:cxnLst/>
              <a:rect l="l" t="t" r="r" b="b"/>
              <a:pathLst>
                <a:path w="870" h="430" extrusionOk="0">
                  <a:moveTo>
                    <a:pt x="869" y="370"/>
                  </a:moveTo>
                  <a:lnTo>
                    <a:pt x="869" y="37"/>
                  </a:lnTo>
                  <a:cubicBezTo>
                    <a:pt x="369" y="1"/>
                    <a:pt x="48" y="60"/>
                    <a:pt x="0" y="251"/>
                  </a:cubicBezTo>
                  <a:cubicBezTo>
                    <a:pt x="286" y="298"/>
                    <a:pt x="417" y="429"/>
                    <a:pt x="86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6" name="Google Shape;20656;p9"/>
            <p:cNvSpPr/>
            <p:nvPr/>
          </p:nvSpPr>
          <p:spPr>
            <a:xfrm>
              <a:off x="6489775" y="306300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3" y="203"/>
                    <a:pt x="180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7" name="Google Shape;20657;p9"/>
            <p:cNvSpPr/>
            <p:nvPr/>
          </p:nvSpPr>
          <p:spPr>
            <a:xfrm>
              <a:off x="6250475" y="3054975"/>
              <a:ext cx="23525" cy="14000"/>
            </a:xfrm>
            <a:custGeom>
              <a:avLst/>
              <a:gdLst/>
              <a:ahLst/>
              <a:cxnLst/>
              <a:rect l="l" t="t" r="r" b="b"/>
              <a:pathLst>
                <a:path w="941" h="560" extrusionOk="0">
                  <a:moveTo>
                    <a:pt x="227" y="560"/>
                  </a:moveTo>
                  <a:lnTo>
                    <a:pt x="655" y="560"/>
                  </a:lnTo>
                  <a:cubicBezTo>
                    <a:pt x="774" y="286"/>
                    <a:pt x="941" y="179"/>
                    <a:pt x="429" y="0"/>
                  </a:cubicBezTo>
                  <a:cubicBezTo>
                    <a:pt x="596" y="310"/>
                    <a:pt x="0" y="227"/>
                    <a:pt x="0" y="441"/>
                  </a:cubicBezTo>
                  <a:cubicBezTo>
                    <a:pt x="143" y="465"/>
                    <a:pt x="262" y="477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8" name="Google Shape;20658;p9"/>
            <p:cNvSpPr/>
            <p:nvPr/>
          </p:nvSpPr>
          <p:spPr>
            <a:xfrm>
              <a:off x="6196000" y="30600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84"/>
                    <a:pt x="48" y="1"/>
                    <a:pt x="1" y="132"/>
                  </a:cubicBezTo>
                  <a:cubicBezTo>
                    <a:pt x="24" y="215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9" name="Google Shape;20659;p9"/>
            <p:cNvSpPr/>
            <p:nvPr/>
          </p:nvSpPr>
          <p:spPr>
            <a:xfrm>
              <a:off x="3574250" y="3053475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5"/>
                  </a:moveTo>
                  <a:cubicBezTo>
                    <a:pt x="1858" y="60"/>
                    <a:pt x="0" y="1"/>
                    <a:pt x="750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0" name="Google Shape;20660;p9"/>
            <p:cNvSpPr/>
            <p:nvPr/>
          </p:nvSpPr>
          <p:spPr>
            <a:xfrm>
              <a:off x="3843025" y="30609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4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1" name="Google Shape;20661;p9"/>
            <p:cNvSpPr/>
            <p:nvPr/>
          </p:nvSpPr>
          <p:spPr>
            <a:xfrm>
              <a:off x="3419475" y="30579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2" name="Google Shape;20662;p9"/>
            <p:cNvSpPr/>
            <p:nvPr/>
          </p:nvSpPr>
          <p:spPr>
            <a:xfrm>
              <a:off x="2614900" y="30576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3" name="Google Shape;20663;p9"/>
            <p:cNvSpPr/>
            <p:nvPr/>
          </p:nvSpPr>
          <p:spPr>
            <a:xfrm>
              <a:off x="1266825" y="30546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4" name="Google Shape;20664;p9"/>
            <p:cNvSpPr/>
            <p:nvPr/>
          </p:nvSpPr>
          <p:spPr>
            <a:xfrm>
              <a:off x="7136600" y="304605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0" y="369"/>
                  </a:moveTo>
                  <a:cubicBezTo>
                    <a:pt x="881" y="762"/>
                    <a:pt x="512" y="0"/>
                    <a:pt x="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5" name="Google Shape;20665;p9"/>
            <p:cNvSpPr/>
            <p:nvPr/>
          </p:nvSpPr>
          <p:spPr>
            <a:xfrm>
              <a:off x="5337850" y="3052000"/>
              <a:ext cx="5100" cy="6275"/>
            </a:xfrm>
            <a:custGeom>
              <a:avLst/>
              <a:gdLst/>
              <a:ahLst/>
              <a:cxnLst/>
              <a:rect l="l" t="t" r="r" b="b"/>
              <a:pathLst>
                <a:path w="204" h="251" extrusionOk="0">
                  <a:moveTo>
                    <a:pt x="203" y="131"/>
                  </a:moveTo>
                  <a:cubicBezTo>
                    <a:pt x="203" y="72"/>
                    <a:pt x="25" y="0"/>
                    <a:pt x="1" y="131"/>
                  </a:cubicBezTo>
                  <a:cubicBezTo>
                    <a:pt x="1" y="191"/>
                    <a:pt x="179" y="250"/>
                    <a:pt x="203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6" name="Google Shape;20666;p9"/>
            <p:cNvSpPr/>
            <p:nvPr/>
          </p:nvSpPr>
          <p:spPr>
            <a:xfrm>
              <a:off x="7112175" y="30517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8" y="179"/>
                    <a:pt x="430" y="84"/>
                    <a:pt x="322" y="24"/>
                  </a:cubicBezTo>
                  <a:cubicBezTo>
                    <a:pt x="263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7" name="Google Shape;20667;p9"/>
            <p:cNvSpPr/>
            <p:nvPr/>
          </p:nvSpPr>
          <p:spPr>
            <a:xfrm>
              <a:off x="1927300" y="30514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8" name="Google Shape;20668;p9"/>
            <p:cNvSpPr/>
            <p:nvPr/>
          </p:nvSpPr>
          <p:spPr>
            <a:xfrm>
              <a:off x="1076900" y="3052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79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9" name="Google Shape;20669;p9"/>
            <p:cNvSpPr/>
            <p:nvPr/>
          </p:nvSpPr>
          <p:spPr>
            <a:xfrm>
              <a:off x="829250" y="30517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34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0" name="Google Shape;20670;p9"/>
            <p:cNvSpPr/>
            <p:nvPr/>
          </p:nvSpPr>
          <p:spPr>
            <a:xfrm>
              <a:off x="7218150" y="3043650"/>
              <a:ext cx="18775" cy="6575"/>
            </a:xfrm>
            <a:custGeom>
              <a:avLst/>
              <a:gdLst/>
              <a:ahLst/>
              <a:cxnLst/>
              <a:rect l="l" t="t" r="r" b="b"/>
              <a:pathLst>
                <a:path w="751" h="263" extrusionOk="0">
                  <a:moveTo>
                    <a:pt x="655" y="1"/>
                  </a:moveTo>
                  <a:cubicBezTo>
                    <a:pt x="286" y="1"/>
                    <a:pt x="108" y="96"/>
                    <a:pt x="1" y="227"/>
                  </a:cubicBezTo>
                  <a:cubicBezTo>
                    <a:pt x="346" y="227"/>
                    <a:pt x="751" y="263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1" name="Google Shape;20671;p9"/>
            <p:cNvSpPr/>
            <p:nvPr/>
          </p:nvSpPr>
          <p:spPr>
            <a:xfrm>
              <a:off x="7123200" y="3043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25"/>
                  </a:cubicBezTo>
                  <a:cubicBezTo>
                    <a:pt x="417" y="37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2" name="Google Shape;20672;p9"/>
            <p:cNvSpPr/>
            <p:nvPr/>
          </p:nvSpPr>
          <p:spPr>
            <a:xfrm>
              <a:off x="2484825" y="3038300"/>
              <a:ext cx="10725" cy="11050"/>
            </a:xfrm>
            <a:custGeom>
              <a:avLst/>
              <a:gdLst/>
              <a:ahLst/>
              <a:cxnLst/>
              <a:rect l="l" t="t" r="r" b="b"/>
              <a:pathLst>
                <a:path w="429" h="442" extrusionOk="0">
                  <a:moveTo>
                    <a:pt x="429" y="1"/>
                  </a:moveTo>
                  <a:lnTo>
                    <a:pt x="0" y="1"/>
                  </a:lnTo>
                  <a:lnTo>
                    <a:pt x="0" y="441"/>
                  </a:lnTo>
                  <a:lnTo>
                    <a:pt x="429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3" name="Google Shape;20673;p9"/>
            <p:cNvSpPr/>
            <p:nvPr/>
          </p:nvSpPr>
          <p:spPr>
            <a:xfrm>
              <a:off x="5519725" y="3043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2" y="0"/>
                    <a:pt x="1" y="83"/>
                    <a:pt x="108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4" name="Google Shape;20674;p9"/>
            <p:cNvSpPr/>
            <p:nvPr/>
          </p:nvSpPr>
          <p:spPr>
            <a:xfrm>
              <a:off x="6691000" y="3040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7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5" name="Google Shape;20675;p9"/>
            <p:cNvSpPr/>
            <p:nvPr/>
          </p:nvSpPr>
          <p:spPr>
            <a:xfrm>
              <a:off x="5348575" y="3040675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13"/>
                  </a:moveTo>
                  <a:cubicBezTo>
                    <a:pt x="405" y="37"/>
                    <a:pt x="24" y="1"/>
                    <a:pt x="0" y="132"/>
                  </a:cubicBezTo>
                  <a:cubicBezTo>
                    <a:pt x="250" y="108"/>
                    <a:pt x="620" y="156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6" name="Google Shape;20676;p9"/>
            <p:cNvSpPr/>
            <p:nvPr/>
          </p:nvSpPr>
          <p:spPr>
            <a:xfrm>
              <a:off x="7179750" y="30347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24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7" name="Google Shape;20677;p9"/>
            <p:cNvSpPr/>
            <p:nvPr/>
          </p:nvSpPr>
          <p:spPr>
            <a:xfrm>
              <a:off x="7059800" y="3035625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1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191"/>
                    <a:pt x="250" y="250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8" name="Google Shape;20678;p9"/>
            <p:cNvSpPr/>
            <p:nvPr/>
          </p:nvSpPr>
          <p:spPr>
            <a:xfrm>
              <a:off x="1303425" y="302192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6"/>
                  </a:moveTo>
                  <a:cubicBezTo>
                    <a:pt x="1155" y="1"/>
                    <a:pt x="0" y="608"/>
                    <a:pt x="941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9" name="Google Shape;20679;p9"/>
            <p:cNvSpPr/>
            <p:nvPr/>
          </p:nvSpPr>
          <p:spPr>
            <a:xfrm>
              <a:off x="6641900" y="3024025"/>
              <a:ext cx="23825" cy="11325"/>
            </a:xfrm>
            <a:custGeom>
              <a:avLst/>
              <a:gdLst/>
              <a:ahLst/>
              <a:cxnLst/>
              <a:rect l="l" t="t" r="r" b="b"/>
              <a:pathLst>
                <a:path w="953" h="453" extrusionOk="0">
                  <a:moveTo>
                    <a:pt x="655" y="0"/>
                  </a:moveTo>
                  <a:cubicBezTo>
                    <a:pt x="845" y="357"/>
                    <a:pt x="83" y="238"/>
                    <a:pt x="0" y="452"/>
                  </a:cubicBezTo>
                  <a:lnTo>
                    <a:pt x="857" y="452"/>
                  </a:lnTo>
                  <a:cubicBezTo>
                    <a:pt x="834" y="286"/>
                    <a:pt x="953" y="4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0" name="Google Shape;20680;p9"/>
            <p:cNvSpPr/>
            <p:nvPr/>
          </p:nvSpPr>
          <p:spPr>
            <a:xfrm>
              <a:off x="5359300" y="3032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79" y="84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1" name="Google Shape;20681;p9"/>
            <p:cNvSpPr/>
            <p:nvPr/>
          </p:nvSpPr>
          <p:spPr>
            <a:xfrm>
              <a:off x="4204375" y="30317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2" name="Google Shape;20682;p9"/>
            <p:cNvSpPr/>
            <p:nvPr/>
          </p:nvSpPr>
          <p:spPr>
            <a:xfrm>
              <a:off x="1886825" y="30270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1" y="345"/>
                  </a:moveTo>
                  <a:lnTo>
                    <a:pt x="429" y="345"/>
                  </a:lnTo>
                  <a:cubicBezTo>
                    <a:pt x="441" y="191"/>
                    <a:pt x="715" y="191"/>
                    <a:pt x="656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3" name="Google Shape;20683;p9"/>
            <p:cNvSpPr/>
            <p:nvPr/>
          </p:nvSpPr>
          <p:spPr>
            <a:xfrm>
              <a:off x="7106525" y="30287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4" name="Google Shape;20684;p9"/>
            <p:cNvSpPr/>
            <p:nvPr/>
          </p:nvSpPr>
          <p:spPr>
            <a:xfrm>
              <a:off x="5631350" y="301985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2"/>
                  </a:moveTo>
                  <a:cubicBezTo>
                    <a:pt x="441" y="441"/>
                    <a:pt x="465" y="381"/>
                    <a:pt x="655" y="393"/>
                  </a:cubicBezTo>
                  <a:lnTo>
                    <a:pt x="655" y="167"/>
                  </a:lnTo>
                  <a:cubicBezTo>
                    <a:pt x="108" y="0"/>
                    <a:pt x="0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5" name="Google Shape;20685;p9"/>
            <p:cNvSpPr/>
            <p:nvPr/>
          </p:nvSpPr>
          <p:spPr>
            <a:xfrm>
              <a:off x="5000625" y="3027000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95" y="95"/>
                    <a:pt x="0" y="226"/>
                  </a:cubicBezTo>
                  <a:cubicBezTo>
                    <a:pt x="345" y="214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6" name="Google Shape;20686;p9"/>
            <p:cNvSpPr/>
            <p:nvPr/>
          </p:nvSpPr>
          <p:spPr>
            <a:xfrm>
              <a:off x="6365075" y="3018350"/>
              <a:ext cx="26500" cy="17900"/>
            </a:xfrm>
            <a:custGeom>
              <a:avLst/>
              <a:gdLst/>
              <a:ahLst/>
              <a:cxnLst/>
              <a:rect l="l" t="t" r="r" b="b"/>
              <a:pathLst>
                <a:path w="1060" h="716" extrusionOk="0">
                  <a:moveTo>
                    <a:pt x="0" y="120"/>
                  </a:moveTo>
                  <a:lnTo>
                    <a:pt x="0" y="346"/>
                  </a:lnTo>
                  <a:cubicBezTo>
                    <a:pt x="381" y="715"/>
                    <a:pt x="1060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7" name="Google Shape;20687;p9"/>
            <p:cNvSpPr/>
            <p:nvPr/>
          </p:nvSpPr>
          <p:spPr>
            <a:xfrm>
              <a:off x="5329525" y="3026100"/>
              <a:ext cx="10750" cy="4775"/>
            </a:xfrm>
            <a:custGeom>
              <a:avLst/>
              <a:gdLst/>
              <a:ahLst/>
              <a:cxnLst/>
              <a:rect l="l" t="t" r="r" b="b"/>
              <a:pathLst>
                <a:path w="430" h="191" extrusionOk="0">
                  <a:moveTo>
                    <a:pt x="334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8" name="Google Shape;20688;p9"/>
            <p:cNvSpPr/>
            <p:nvPr/>
          </p:nvSpPr>
          <p:spPr>
            <a:xfrm>
              <a:off x="3606975" y="3007350"/>
              <a:ext cx="29800" cy="27400"/>
            </a:xfrm>
            <a:custGeom>
              <a:avLst/>
              <a:gdLst/>
              <a:ahLst/>
              <a:cxnLst/>
              <a:rect l="l" t="t" r="r" b="b"/>
              <a:pathLst>
                <a:path w="1192" h="1096" extrusionOk="0">
                  <a:moveTo>
                    <a:pt x="1192" y="667"/>
                  </a:moveTo>
                  <a:lnTo>
                    <a:pt x="1192" y="441"/>
                  </a:lnTo>
                  <a:cubicBezTo>
                    <a:pt x="311" y="0"/>
                    <a:pt x="1" y="1096"/>
                    <a:pt x="119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9" name="Google Shape;20689;p9"/>
            <p:cNvSpPr/>
            <p:nvPr/>
          </p:nvSpPr>
          <p:spPr>
            <a:xfrm>
              <a:off x="7325300" y="3015975"/>
              <a:ext cx="17900" cy="8350"/>
            </a:xfrm>
            <a:custGeom>
              <a:avLst/>
              <a:gdLst/>
              <a:ahLst/>
              <a:cxnLst/>
              <a:rect l="l" t="t" r="r" b="b"/>
              <a:pathLst>
                <a:path w="716" h="334" extrusionOk="0">
                  <a:moveTo>
                    <a:pt x="715" y="1"/>
                  </a:moveTo>
                  <a:lnTo>
                    <a:pt x="287" y="1"/>
                  </a:lnTo>
                  <a:cubicBezTo>
                    <a:pt x="275" y="143"/>
                    <a:pt x="1" y="155"/>
                    <a:pt x="60" y="334"/>
                  </a:cubicBezTo>
                  <a:lnTo>
                    <a:pt x="71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0" name="Google Shape;20690;p9"/>
            <p:cNvSpPr/>
            <p:nvPr/>
          </p:nvSpPr>
          <p:spPr>
            <a:xfrm>
              <a:off x="212525" y="30180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4" y="132"/>
                  </a:moveTo>
                  <a:cubicBezTo>
                    <a:pt x="214" y="72"/>
                    <a:pt x="36" y="1"/>
                    <a:pt x="0" y="132"/>
                  </a:cubicBezTo>
                  <a:cubicBezTo>
                    <a:pt x="12" y="191"/>
                    <a:pt x="191" y="251"/>
                    <a:pt x="214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1" name="Google Shape;20691;p9"/>
            <p:cNvSpPr/>
            <p:nvPr/>
          </p:nvSpPr>
          <p:spPr>
            <a:xfrm>
              <a:off x="7044025" y="30150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2" name="Google Shape;20692;p9"/>
            <p:cNvSpPr/>
            <p:nvPr/>
          </p:nvSpPr>
          <p:spPr>
            <a:xfrm>
              <a:off x="6767200" y="3007350"/>
              <a:ext cx="31275" cy="16975"/>
            </a:xfrm>
            <a:custGeom>
              <a:avLst/>
              <a:gdLst/>
              <a:ahLst/>
              <a:cxnLst/>
              <a:rect l="l" t="t" r="r" b="b"/>
              <a:pathLst>
                <a:path w="1251" h="679" extrusionOk="0">
                  <a:moveTo>
                    <a:pt x="1072" y="560"/>
                  </a:moveTo>
                  <a:cubicBezTo>
                    <a:pt x="1251" y="179"/>
                    <a:pt x="870" y="72"/>
                    <a:pt x="417" y="0"/>
                  </a:cubicBezTo>
                  <a:cubicBezTo>
                    <a:pt x="1" y="227"/>
                    <a:pt x="191" y="679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3" name="Google Shape;20693;p9"/>
            <p:cNvSpPr/>
            <p:nvPr/>
          </p:nvSpPr>
          <p:spPr>
            <a:xfrm>
              <a:off x="4671700" y="3017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4" name="Google Shape;20694;p9"/>
            <p:cNvSpPr/>
            <p:nvPr/>
          </p:nvSpPr>
          <p:spPr>
            <a:xfrm>
              <a:off x="748000" y="3017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67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5" name="Google Shape;20695;p9"/>
            <p:cNvSpPr/>
            <p:nvPr/>
          </p:nvSpPr>
          <p:spPr>
            <a:xfrm>
              <a:off x="7103850" y="301597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1"/>
                  </a:moveTo>
                  <a:cubicBezTo>
                    <a:pt x="274" y="24"/>
                    <a:pt x="1" y="1"/>
                    <a:pt x="1" y="108"/>
                  </a:cubicBezTo>
                  <a:cubicBezTo>
                    <a:pt x="167" y="84"/>
                    <a:pt x="441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6" name="Google Shape;20696;p9"/>
            <p:cNvSpPr/>
            <p:nvPr/>
          </p:nvSpPr>
          <p:spPr>
            <a:xfrm>
              <a:off x="5256300" y="2993650"/>
              <a:ext cx="41700" cy="24725"/>
            </a:xfrm>
            <a:custGeom>
              <a:avLst/>
              <a:gdLst/>
              <a:ahLst/>
              <a:cxnLst/>
              <a:rect l="l" t="t" r="r" b="b"/>
              <a:pathLst>
                <a:path w="1668" h="989" extrusionOk="0">
                  <a:moveTo>
                    <a:pt x="0" y="989"/>
                  </a:moveTo>
                  <a:cubicBezTo>
                    <a:pt x="1667" y="834"/>
                    <a:pt x="24" y="1"/>
                    <a:pt x="0" y="9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7" name="Google Shape;20697;p9"/>
            <p:cNvSpPr/>
            <p:nvPr/>
          </p:nvSpPr>
          <p:spPr>
            <a:xfrm>
              <a:off x="731625" y="3015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7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8" name="Google Shape;20698;p9"/>
            <p:cNvSpPr/>
            <p:nvPr/>
          </p:nvSpPr>
          <p:spPr>
            <a:xfrm>
              <a:off x="2739625" y="300735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6" y="119"/>
                  </a:moveTo>
                  <a:cubicBezTo>
                    <a:pt x="226" y="60"/>
                    <a:pt x="36" y="0"/>
                    <a:pt x="0" y="119"/>
                  </a:cubicBezTo>
                  <a:cubicBezTo>
                    <a:pt x="12" y="179"/>
                    <a:pt x="191" y="238"/>
                    <a:pt x="22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9" name="Google Shape;20699;p9"/>
            <p:cNvSpPr/>
            <p:nvPr/>
          </p:nvSpPr>
          <p:spPr>
            <a:xfrm>
              <a:off x="5696525" y="3001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656" y="0"/>
                  </a:moveTo>
                  <a:lnTo>
                    <a:pt x="1" y="0"/>
                  </a:lnTo>
                  <a:lnTo>
                    <a:pt x="1" y="345"/>
                  </a:lnTo>
                  <a:lnTo>
                    <a:pt x="429" y="345"/>
                  </a:lnTo>
                  <a:cubicBezTo>
                    <a:pt x="441" y="191"/>
                    <a:pt x="71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0" name="Google Shape;20700;p9"/>
            <p:cNvSpPr/>
            <p:nvPr/>
          </p:nvSpPr>
          <p:spPr>
            <a:xfrm>
              <a:off x="5446500" y="30017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19"/>
                  </a:moveTo>
                  <a:cubicBezTo>
                    <a:pt x="429" y="119"/>
                    <a:pt x="393" y="36"/>
                    <a:pt x="215" y="0"/>
                  </a:cubicBezTo>
                  <a:cubicBezTo>
                    <a:pt x="215" y="119"/>
                    <a:pt x="36" y="131"/>
                    <a:pt x="1" y="226"/>
                  </a:cubicBezTo>
                  <a:cubicBezTo>
                    <a:pt x="215" y="226"/>
                    <a:pt x="251" y="310"/>
                    <a:pt x="429" y="333"/>
                  </a:cubicBezTo>
                  <a:cubicBezTo>
                    <a:pt x="429" y="226"/>
                    <a:pt x="608" y="214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1" name="Google Shape;20701;p9"/>
            <p:cNvSpPr/>
            <p:nvPr/>
          </p:nvSpPr>
          <p:spPr>
            <a:xfrm>
              <a:off x="3052150" y="3006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20" y="143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2" name="Google Shape;20702;p9"/>
            <p:cNvSpPr/>
            <p:nvPr/>
          </p:nvSpPr>
          <p:spPr>
            <a:xfrm>
              <a:off x="1946350" y="30040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3" y="131"/>
                  </a:cubicBezTo>
                  <a:cubicBezTo>
                    <a:pt x="1" y="191"/>
                    <a:pt x="180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3" name="Google Shape;20703;p9"/>
            <p:cNvSpPr/>
            <p:nvPr/>
          </p:nvSpPr>
          <p:spPr>
            <a:xfrm>
              <a:off x="6606775" y="30037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67"/>
                    <a:pt x="441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4" name="Google Shape;20704;p9"/>
            <p:cNvSpPr/>
            <p:nvPr/>
          </p:nvSpPr>
          <p:spPr>
            <a:xfrm>
              <a:off x="416400" y="30037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67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5" name="Google Shape;20705;p9"/>
            <p:cNvSpPr/>
            <p:nvPr/>
          </p:nvSpPr>
          <p:spPr>
            <a:xfrm>
              <a:off x="5568850" y="30011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6" name="Google Shape;20706;p9"/>
            <p:cNvSpPr/>
            <p:nvPr/>
          </p:nvSpPr>
          <p:spPr>
            <a:xfrm>
              <a:off x="5362275" y="299572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4" y="108"/>
                    <a:pt x="762" y="13"/>
                  </a:cubicBezTo>
                  <a:cubicBezTo>
                    <a:pt x="417" y="37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7" name="Google Shape;20707;p9"/>
            <p:cNvSpPr/>
            <p:nvPr/>
          </p:nvSpPr>
          <p:spPr>
            <a:xfrm>
              <a:off x="4957150" y="2992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36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8" name="Google Shape;20708;p9"/>
            <p:cNvSpPr/>
            <p:nvPr/>
          </p:nvSpPr>
          <p:spPr>
            <a:xfrm>
              <a:off x="4560375" y="299067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9" name="Google Shape;20709;p9"/>
            <p:cNvSpPr/>
            <p:nvPr/>
          </p:nvSpPr>
          <p:spPr>
            <a:xfrm>
              <a:off x="1883850" y="2992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80"/>
                    <a:pt x="441" y="84"/>
                    <a:pt x="346" y="25"/>
                  </a:cubicBezTo>
                  <a:cubicBezTo>
                    <a:pt x="263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0" name="Google Shape;20710;p9"/>
            <p:cNvSpPr/>
            <p:nvPr/>
          </p:nvSpPr>
          <p:spPr>
            <a:xfrm>
              <a:off x="641425" y="29877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8" y="215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203"/>
                    <a:pt x="239" y="262"/>
                    <a:pt x="668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1" name="Google Shape;20711;p9"/>
            <p:cNvSpPr/>
            <p:nvPr/>
          </p:nvSpPr>
          <p:spPr>
            <a:xfrm>
              <a:off x="4323750" y="29841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2" name="Google Shape;20712;p9"/>
            <p:cNvSpPr/>
            <p:nvPr/>
          </p:nvSpPr>
          <p:spPr>
            <a:xfrm>
              <a:off x="1759425" y="2979375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96" y="226"/>
                  </a:moveTo>
                  <a:cubicBezTo>
                    <a:pt x="382" y="226"/>
                    <a:pt x="394" y="369"/>
                    <a:pt x="751" y="345"/>
                  </a:cubicBezTo>
                  <a:cubicBezTo>
                    <a:pt x="1072" y="60"/>
                    <a:pt x="1" y="0"/>
                    <a:pt x="96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3" name="Google Shape;20713;p9"/>
            <p:cNvSpPr/>
            <p:nvPr/>
          </p:nvSpPr>
          <p:spPr>
            <a:xfrm>
              <a:off x="3889175" y="2981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5"/>
                  </a:moveTo>
                  <a:cubicBezTo>
                    <a:pt x="167" y="179"/>
                    <a:pt x="441" y="96"/>
                    <a:pt x="333" y="36"/>
                  </a:cubicBezTo>
                  <a:cubicBezTo>
                    <a:pt x="274" y="1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4" name="Google Shape;20714;p9"/>
            <p:cNvSpPr/>
            <p:nvPr/>
          </p:nvSpPr>
          <p:spPr>
            <a:xfrm>
              <a:off x="3397425" y="29787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82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5" name="Google Shape;20715;p9"/>
            <p:cNvSpPr/>
            <p:nvPr/>
          </p:nvSpPr>
          <p:spPr>
            <a:xfrm>
              <a:off x="1169475" y="2979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4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6" name="Google Shape;20716;p9"/>
            <p:cNvSpPr/>
            <p:nvPr/>
          </p:nvSpPr>
          <p:spPr>
            <a:xfrm>
              <a:off x="757525" y="2970425"/>
              <a:ext cx="21150" cy="11650"/>
            </a:xfrm>
            <a:custGeom>
              <a:avLst/>
              <a:gdLst/>
              <a:ahLst/>
              <a:cxnLst/>
              <a:rect l="l" t="t" r="r" b="b"/>
              <a:pathLst>
                <a:path w="846" h="466" extrusionOk="0">
                  <a:moveTo>
                    <a:pt x="596" y="465"/>
                  </a:moveTo>
                  <a:cubicBezTo>
                    <a:pt x="727" y="465"/>
                    <a:pt x="846" y="441"/>
                    <a:pt x="822" y="346"/>
                  </a:cubicBezTo>
                  <a:cubicBezTo>
                    <a:pt x="465" y="346"/>
                    <a:pt x="703" y="37"/>
                    <a:pt x="381" y="1"/>
                  </a:cubicBezTo>
                  <a:cubicBezTo>
                    <a:pt x="0" y="227"/>
                    <a:pt x="548" y="227"/>
                    <a:pt x="167" y="453"/>
                  </a:cubicBezTo>
                  <a:cubicBezTo>
                    <a:pt x="310" y="465"/>
                    <a:pt x="453" y="465"/>
                    <a:pt x="596" y="46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7" name="Google Shape;20717;p9"/>
            <p:cNvSpPr/>
            <p:nvPr/>
          </p:nvSpPr>
          <p:spPr>
            <a:xfrm>
              <a:off x="3718000" y="2972825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2" y="143"/>
                  </a:moveTo>
                  <a:cubicBezTo>
                    <a:pt x="442" y="24"/>
                    <a:pt x="49" y="0"/>
                    <a:pt x="1" y="143"/>
                  </a:cubicBezTo>
                  <a:cubicBezTo>
                    <a:pt x="263" y="131"/>
                    <a:pt x="346" y="310"/>
                    <a:pt x="442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8" name="Google Shape;20718;p9"/>
            <p:cNvSpPr/>
            <p:nvPr/>
          </p:nvSpPr>
          <p:spPr>
            <a:xfrm>
              <a:off x="846525" y="2967750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8" y="203"/>
                    <a:pt x="703" y="36"/>
                    <a:pt x="310" y="1"/>
                  </a:cubicBezTo>
                  <a:cubicBezTo>
                    <a:pt x="239" y="156"/>
                    <a:pt x="0" y="227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9" name="Google Shape;20719;p9"/>
            <p:cNvSpPr/>
            <p:nvPr/>
          </p:nvSpPr>
          <p:spPr>
            <a:xfrm>
              <a:off x="3803450" y="2962700"/>
              <a:ext cx="28875" cy="18475"/>
            </a:xfrm>
            <a:custGeom>
              <a:avLst/>
              <a:gdLst/>
              <a:ahLst/>
              <a:cxnLst/>
              <a:rect l="l" t="t" r="r" b="b"/>
              <a:pathLst>
                <a:path w="1155" h="739" extrusionOk="0">
                  <a:moveTo>
                    <a:pt x="1155" y="203"/>
                  </a:moveTo>
                  <a:cubicBezTo>
                    <a:pt x="453" y="286"/>
                    <a:pt x="488" y="0"/>
                    <a:pt x="72" y="203"/>
                  </a:cubicBezTo>
                  <a:cubicBezTo>
                    <a:pt x="0" y="739"/>
                    <a:pt x="1072" y="500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0" name="Google Shape;20720;p9"/>
            <p:cNvSpPr/>
            <p:nvPr/>
          </p:nvSpPr>
          <p:spPr>
            <a:xfrm>
              <a:off x="1114700" y="2970150"/>
              <a:ext cx="5700" cy="6550"/>
            </a:xfrm>
            <a:custGeom>
              <a:avLst/>
              <a:gdLst/>
              <a:ahLst/>
              <a:cxnLst/>
              <a:rect l="l" t="t" r="r" b="b"/>
              <a:pathLst>
                <a:path w="228" h="262" extrusionOk="0">
                  <a:moveTo>
                    <a:pt x="227" y="131"/>
                  </a:moveTo>
                  <a:cubicBezTo>
                    <a:pt x="227" y="71"/>
                    <a:pt x="49" y="0"/>
                    <a:pt x="1" y="131"/>
                  </a:cubicBezTo>
                  <a:cubicBezTo>
                    <a:pt x="1" y="191"/>
                    <a:pt x="180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1" name="Google Shape;20721;p9"/>
            <p:cNvSpPr/>
            <p:nvPr/>
          </p:nvSpPr>
          <p:spPr>
            <a:xfrm>
              <a:off x="4756225" y="29653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6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656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2" name="Google Shape;20722;p9"/>
            <p:cNvSpPr/>
            <p:nvPr/>
          </p:nvSpPr>
          <p:spPr>
            <a:xfrm>
              <a:off x="3880225" y="2965375"/>
              <a:ext cx="11650" cy="9550"/>
            </a:xfrm>
            <a:custGeom>
              <a:avLst/>
              <a:gdLst/>
              <a:ahLst/>
              <a:cxnLst/>
              <a:rect l="l" t="t" r="r" b="b"/>
              <a:pathLst>
                <a:path w="466" h="382" extrusionOk="0">
                  <a:moveTo>
                    <a:pt x="465" y="322"/>
                  </a:moveTo>
                  <a:lnTo>
                    <a:pt x="465" y="96"/>
                  </a:lnTo>
                  <a:cubicBezTo>
                    <a:pt x="239" y="96"/>
                    <a:pt x="215" y="12"/>
                    <a:pt x="37" y="1"/>
                  </a:cubicBezTo>
                  <a:cubicBezTo>
                    <a:pt x="60" y="179"/>
                    <a:pt x="1" y="382"/>
                    <a:pt x="465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3" name="Google Shape;20723;p9"/>
            <p:cNvSpPr/>
            <p:nvPr/>
          </p:nvSpPr>
          <p:spPr>
            <a:xfrm>
              <a:off x="834925" y="29671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80"/>
                    <a:pt x="429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4" name="Google Shape;20724;p9"/>
            <p:cNvSpPr/>
            <p:nvPr/>
          </p:nvSpPr>
          <p:spPr>
            <a:xfrm>
              <a:off x="7131225" y="29618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44"/>
                  </a:moveTo>
                  <a:cubicBezTo>
                    <a:pt x="382" y="1"/>
                    <a:pt x="180" y="60"/>
                    <a:pt x="1" y="144"/>
                  </a:cubicBezTo>
                  <a:cubicBezTo>
                    <a:pt x="1" y="239"/>
                    <a:pt x="382" y="274"/>
                    <a:pt x="43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5" name="Google Shape;20725;p9"/>
            <p:cNvSpPr/>
            <p:nvPr/>
          </p:nvSpPr>
          <p:spPr>
            <a:xfrm>
              <a:off x="7302400" y="2958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41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6" name="Google Shape;20726;p9"/>
            <p:cNvSpPr/>
            <p:nvPr/>
          </p:nvSpPr>
          <p:spPr>
            <a:xfrm>
              <a:off x="7237200" y="2958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79"/>
                    <a:pt x="429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7" name="Google Shape;20727;p9"/>
            <p:cNvSpPr/>
            <p:nvPr/>
          </p:nvSpPr>
          <p:spPr>
            <a:xfrm>
              <a:off x="6966625" y="2947225"/>
              <a:ext cx="17900" cy="11925"/>
            </a:xfrm>
            <a:custGeom>
              <a:avLst/>
              <a:gdLst/>
              <a:ahLst/>
              <a:cxnLst/>
              <a:rect l="l" t="t" r="r" b="b"/>
              <a:pathLst>
                <a:path w="716" h="477" extrusionOk="0">
                  <a:moveTo>
                    <a:pt x="715" y="476"/>
                  </a:moveTo>
                  <a:lnTo>
                    <a:pt x="715" y="36"/>
                  </a:lnTo>
                  <a:cubicBezTo>
                    <a:pt x="132" y="0"/>
                    <a:pt x="1" y="179"/>
                    <a:pt x="60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8" name="Google Shape;20728;p9"/>
            <p:cNvSpPr/>
            <p:nvPr/>
          </p:nvSpPr>
          <p:spPr>
            <a:xfrm>
              <a:off x="1552275" y="29558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9" name="Google Shape;20729;p9"/>
            <p:cNvSpPr/>
            <p:nvPr/>
          </p:nvSpPr>
          <p:spPr>
            <a:xfrm>
              <a:off x="1533225" y="2942450"/>
              <a:ext cx="18475" cy="14325"/>
            </a:xfrm>
            <a:custGeom>
              <a:avLst/>
              <a:gdLst/>
              <a:ahLst/>
              <a:cxnLst/>
              <a:rect l="l" t="t" r="r" b="b"/>
              <a:pathLst>
                <a:path w="739" h="573" extrusionOk="0">
                  <a:moveTo>
                    <a:pt x="0" y="120"/>
                  </a:moveTo>
                  <a:lnTo>
                    <a:pt x="0" y="572"/>
                  </a:lnTo>
                  <a:lnTo>
                    <a:pt x="655" y="572"/>
                  </a:lnTo>
                  <a:cubicBezTo>
                    <a:pt x="714" y="275"/>
                    <a:pt x="738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0" name="Google Shape;20730;p9"/>
            <p:cNvSpPr/>
            <p:nvPr/>
          </p:nvSpPr>
          <p:spPr>
            <a:xfrm>
              <a:off x="6565975" y="2942450"/>
              <a:ext cx="21175" cy="13425"/>
            </a:xfrm>
            <a:custGeom>
              <a:avLst/>
              <a:gdLst/>
              <a:ahLst/>
              <a:cxnLst/>
              <a:rect l="l" t="t" r="r" b="b"/>
              <a:pathLst>
                <a:path w="847" h="537" extrusionOk="0">
                  <a:moveTo>
                    <a:pt x="203" y="1"/>
                  </a:moveTo>
                  <a:cubicBezTo>
                    <a:pt x="215" y="191"/>
                    <a:pt x="168" y="346"/>
                    <a:pt x="1" y="453"/>
                  </a:cubicBezTo>
                  <a:cubicBezTo>
                    <a:pt x="739" y="537"/>
                    <a:pt x="846" y="25"/>
                    <a:pt x="20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1" name="Google Shape;20731;p9"/>
            <p:cNvSpPr/>
            <p:nvPr/>
          </p:nvSpPr>
          <p:spPr>
            <a:xfrm>
              <a:off x="3239975" y="294782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31"/>
                  </a:moveTo>
                  <a:cubicBezTo>
                    <a:pt x="429" y="12"/>
                    <a:pt x="48" y="0"/>
                    <a:pt x="1" y="131"/>
                  </a:cubicBezTo>
                  <a:cubicBezTo>
                    <a:pt x="239" y="119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2" name="Google Shape;20732;p9"/>
            <p:cNvSpPr/>
            <p:nvPr/>
          </p:nvSpPr>
          <p:spPr>
            <a:xfrm>
              <a:off x="1373075" y="29505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322" y="24"/>
                  </a:moveTo>
                  <a:cubicBezTo>
                    <a:pt x="262" y="0"/>
                    <a:pt x="1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3" name="Google Shape;20733;p9"/>
            <p:cNvSpPr/>
            <p:nvPr/>
          </p:nvSpPr>
          <p:spPr>
            <a:xfrm>
              <a:off x="598275" y="29478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1" y="131"/>
                  </a:cubicBezTo>
                  <a:cubicBezTo>
                    <a:pt x="12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4" name="Google Shape;20734;p9"/>
            <p:cNvSpPr/>
            <p:nvPr/>
          </p:nvSpPr>
          <p:spPr>
            <a:xfrm>
              <a:off x="370275" y="2944250"/>
              <a:ext cx="22050" cy="10725"/>
            </a:xfrm>
            <a:custGeom>
              <a:avLst/>
              <a:gdLst/>
              <a:ahLst/>
              <a:cxnLst/>
              <a:rect l="l" t="t" r="r" b="b"/>
              <a:pathLst>
                <a:path w="882" h="429" extrusionOk="0">
                  <a:moveTo>
                    <a:pt x="881" y="155"/>
                  </a:moveTo>
                  <a:cubicBezTo>
                    <a:pt x="584" y="0"/>
                    <a:pt x="72" y="0"/>
                    <a:pt x="0" y="274"/>
                  </a:cubicBezTo>
                  <a:cubicBezTo>
                    <a:pt x="298" y="429"/>
                    <a:pt x="822" y="429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5" name="Google Shape;20735;p9"/>
            <p:cNvSpPr/>
            <p:nvPr/>
          </p:nvSpPr>
          <p:spPr>
            <a:xfrm>
              <a:off x="3421550" y="293412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0" y="679"/>
                  </a:moveTo>
                  <a:cubicBezTo>
                    <a:pt x="1167" y="0"/>
                    <a:pt x="0" y="608"/>
                    <a:pt x="1000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6" name="Google Shape;20736;p9"/>
            <p:cNvSpPr/>
            <p:nvPr/>
          </p:nvSpPr>
          <p:spPr>
            <a:xfrm>
              <a:off x="835800" y="2943050"/>
              <a:ext cx="26825" cy="8650"/>
            </a:xfrm>
            <a:custGeom>
              <a:avLst/>
              <a:gdLst/>
              <a:ahLst/>
              <a:cxnLst/>
              <a:rect l="l" t="t" r="r" b="b"/>
              <a:pathLst>
                <a:path w="1073" h="346" extrusionOk="0">
                  <a:moveTo>
                    <a:pt x="72" y="203"/>
                  </a:moveTo>
                  <a:cubicBezTo>
                    <a:pt x="358" y="203"/>
                    <a:pt x="370" y="346"/>
                    <a:pt x="727" y="322"/>
                  </a:cubicBezTo>
                  <a:cubicBezTo>
                    <a:pt x="1072" y="36"/>
                    <a:pt x="1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7" name="Google Shape;20737;p9"/>
            <p:cNvSpPr/>
            <p:nvPr/>
          </p:nvSpPr>
          <p:spPr>
            <a:xfrm>
              <a:off x="5650400" y="29448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68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8" name="Google Shape;20738;p9"/>
            <p:cNvSpPr/>
            <p:nvPr/>
          </p:nvSpPr>
          <p:spPr>
            <a:xfrm>
              <a:off x="4878875" y="2936800"/>
              <a:ext cx="20250" cy="11325"/>
            </a:xfrm>
            <a:custGeom>
              <a:avLst/>
              <a:gdLst/>
              <a:ahLst/>
              <a:cxnLst/>
              <a:rect l="l" t="t" r="r" b="b"/>
              <a:pathLst>
                <a:path w="810" h="453" extrusionOk="0">
                  <a:moveTo>
                    <a:pt x="750" y="453"/>
                  </a:moveTo>
                  <a:cubicBezTo>
                    <a:pt x="810" y="203"/>
                    <a:pt x="691" y="24"/>
                    <a:pt x="310" y="1"/>
                  </a:cubicBezTo>
                  <a:cubicBezTo>
                    <a:pt x="238" y="155"/>
                    <a:pt x="0" y="215"/>
                    <a:pt x="108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9" name="Google Shape;20739;p9"/>
            <p:cNvSpPr/>
            <p:nvPr/>
          </p:nvSpPr>
          <p:spPr>
            <a:xfrm>
              <a:off x="2455350" y="293322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70"/>
                  </a:moveTo>
                  <a:cubicBezTo>
                    <a:pt x="1251" y="1"/>
                    <a:pt x="1" y="644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0" name="Google Shape;20740;p9"/>
            <p:cNvSpPr/>
            <p:nvPr/>
          </p:nvSpPr>
          <p:spPr>
            <a:xfrm>
              <a:off x="1874925" y="293412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34"/>
                  </a:moveTo>
                  <a:lnTo>
                    <a:pt x="477" y="108"/>
                  </a:lnTo>
                  <a:cubicBezTo>
                    <a:pt x="251" y="108"/>
                    <a:pt x="227" y="24"/>
                    <a:pt x="48" y="0"/>
                  </a:cubicBezTo>
                  <a:cubicBezTo>
                    <a:pt x="60" y="179"/>
                    <a:pt x="0" y="393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1" name="Google Shape;20741;p9"/>
            <p:cNvSpPr/>
            <p:nvPr/>
          </p:nvSpPr>
          <p:spPr>
            <a:xfrm>
              <a:off x="1663875" y="2940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68" y="72"/>
                    <a:pt x="430" y="96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2" name="Google Shape;20742;p9"/>
            <p:cNvSpPr/>
            <p:nvPr/>
          </p:nvSpPr>
          <p:spPr>
            <a:xfrm>
              <a:off x="3313200" y="2936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79"/>
                    <a:pt x="441" y="96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3" name="Google Shape;20743;p9"/>
            <p:cNvSpPr/>
            <p:nvPr/>
          </p:nvSpPr>
          <p:spPr>
            <a:xfrm>
              <a:off x="791450" y="2936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4" name="Google Shape;20744;p9"/>
            <p:cNvSpPr/>
            <p:nvPr/>
          </p:nvSpPr>
          <p:spPr>
            <a:xfrm>
              <a:off x="5669150" y="2931450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441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5" name="Google Shape;20745;p9"/>
            <p:cNvSpPr/>
            <p:nvPr/>
          </p:nvSpPr>
          <p:spPr>
            <a:xfrm>
              <a:off x="2647650" y="292847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6" name="Google Shape;20746;p9"/>
            <p:cNvSpPr/>
            <p:nvPr/>
          </p:nvSpPr>
          <p:spPr>
            <a:xfrm>
              <a:off x="1803200" y="2925775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72" y="227"/>
                  </a:moveTo>
                  <a:cubicBezTo>
                    <a:pt x="357" y="227"/>
                    <a:pt x="369" y="370"/>
                    <a:pt x="726" y="346"/>
                  </a:cubicBezTo>
                  <a:cubicBezTo>
                    <a:pt x="1072" y="61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7" name="Google Shape;20747;p9"/>
            <p:cNvSpPr/>
            <p:nvPr/>
          </p:nvSpPr>
          <p:spPr>
            <a:xfrm>
              <a:off x="2633950" y="2927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8" name="Google Shape;20748;p9"/>
            <p:cNvSpPr/>
            <p:nvPr/>
          </p:nvSpPr>
          <p:spPr>
            <a:xfrm>
              <a:off x="1913925" y="29284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3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9" name="Google Shape;20749;p9"/>
            <p:cNvSpPr/>
            <p:nvPr/>
          </p:nvSpPr>
          <p:spPr>
            <a:xfrm>
              <a:off x="1799325" y="3615150"/>
              <a:ext cx="40200" cy="17000"/>
            </a:xfrm>
            <a:custGeom>
              <a:avLst/>
              <a:gdLst/>
              <a:ahLst/>
              <a:cxnLst/>
              <a:rect l="l" t="t" r="r" b="b"/>
              <a:pathLst>
                <a:path w="1608" h="680" extrusionOk="0">
                  <a:moveTo>
                    <a:pt x="227" y="679"/>
                  </a:moveTo>
                  <a:cubicBezTo>
                    <a:pt x="1608" y="596"/>
                    <a:pt x="238" y="1"/>
                    <a:pt x="0" y="334"/>
                  </a:cubicBezTo>
                  <a:cubicBezTo>
                    <a:pt x="274" y="358"/>
                    <a:pt x="250" y="525"/>
                    <a:pt x="227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0" name="Google Shape;20750;p9"/>
            <p:cNvSpPr/>
            <p:nvPr/>
          </p:nvSpPr>
          <p:spPr>
            <a:xfrm>
              <a:off x="7082425" y="3316900"/>
              <a:ext cx="27100" cy="11050"/>
            </a:xfrm>
            <a:custGeom>
              <a:avLst/>
              <a:gdLst/>
              <a:ahLst/>
              <a:cxnLst/>
              <a:rect l="l" t="t" r="r" b="b"/>
              <a:pathLst>
                <a:path w="1084" h="442" extrusionOk="0">
                  <a:moveTo>
                    <a:pt x="1084" y="441"/>
                  </a:moveTo>
                  <a:cubicBezTo>
                    <a:pt x="1012" y="144"/>
                    <a:pt x="524" y="60"/>
                    <a:pt x="0" y="1"/>
                  </a:cubicBezTo>
                  <a:cubicBezTo>
                    <a:pt x="84" y="298"/>
                    <a:pt x="667" y="322"/>
                    <a:pt x="10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1" name="Google Shape;20751;p9"/>
            <p:cNvSpPr/>
            <p:nvPr/>
          </p:nvSpPr>
          <p:spPr>
            <a:xfrm>
              <a:off x="7337225" y="3083250"/>
              <a:ext cx="29475" cy="16700"/>
            </a:xfrm>
            <a:custGeom>
              <a:avLst/>
              <a:gdLst/>
              <a:ahLst/>
              <a:cxnLst/>
              <a:rect l="l" t="t" r="r" b="b"/>
              <a:pathLst>
                <a:path w="1179" h="668" extrusionOk="0">
                  <a:moveTo>
                    <a:pt x="238" y="560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203"/>
                    <a:pt x="0" y="143"/>
                    <a:pt x="23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2" name="Google Shape;20752;p9"/>
            <p:cNvSpPr/>
            <p:nvPr/>
          </p:nvSpPr>
          <p:spPr>
            <a:xfrm>
              <a:off x="815275" y="3008825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53" y="382"/>
                  </a:moveTo>
                  <a:cubicBezTo>
                    <a:pt x="548" y="191"/>
                    <a:pt x="738" y="418"/>
                    <a:pt x="1119" y="382"/>
                  </a:cubicBezTo>
                  <a:lnTo>
                    <a:pt x="1119" y="48"/>
                  </a:lnTo>
                  <a:cubicBezTo>
                    <a:pt x="703" y="1"/>
                    <a:pt x="0" y="358"/>
                    <a:pt x="453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3" name="Google Shape;20753;p9"/>
            <p:cNvSpPr/>
            <p:nvPr/>
          </p:nvSpPr>
          <p:spPr>
            <a:xfrm>
              <a:off x="794425" y="2943350"/>
              <a:ext cx="29800" cy="11625"/>
            </a:xfrm>
            <a:custGeom>
              <a:avLst/>
              <a:gdLst/>
              <a:ahLst/>
              <a:cxnLst/>
              <a:rect l="l" t="t" r="r" b="b"/>
              <a:pathLst>
                <a:path w="1192" h="465" extrusionOk="0">
                  <a:moveTo>
                    <a:pt x="1084" y="310"/>
                  </a:moveTo>
                  <a:cubicBezTo>
                    <a:pt x="656" y="310"/>
                    <a:pt x="799" y="0"/>
                    <a:pt x="203" y="84"/>
                  </a:cubicBezTo>
                  <a:cubicBezTo>
                    <a:pt x="1" y="358"/>
                    <a:pt x="1191" y="465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4" name="Google Shape;20754;p9"/>
            <p:cNvSpPr/>
            <p:nvPr/>
          </p:nvSpPr>
          <p:spPr>
            <a:xfrm>
              <a:off x="7087175" y="45786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3" y="238"/>
                    <a:pt x="394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5" name="Google Shape;20755;p9"/>
            <p:cNvSpPr/>
            <p:nvPr/>
          </p:nvSpPr>
          <p:spPr>
            <a:xfrm>
              <a:off x="6611825" y="45810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6" name="Google Shape;20756;p9"/>
            <p:cNvSpPr/>
            <p:nvPr/>
          </p:nvSpPr>
          <p:spPr>
            <a:xfrm>
              <a:off x="2803900" y="457897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7" y="0"/>
                  </a:lnTo>
                  <a:cubicBezTo>
                    <a:pt x="1" y="191"/>
                    <a:pt x="251" y="262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7" name="Google Shape;20757;p9"/>
            <p:cNvSpPr/>
            <p:nvPr/>
          </p:nvSpPr>
          <p:spPr>
            <a:xfrm>
              <a:off x="331875" y="457867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12"/>
                  </a:moveTo>
                  <a:cubicBezTo>
                    <a:pt x="286" y="0"/>
                    <a:pt x="96" y="96"/>
                    <a:pt x="0" y="238"/>
                  </a:cubicBezTo>
                  <a:cubicBezTo>
                    <a:pt x="346" y="238"/>
                    <a:pt x="762" y="250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8" name="Google Shape;20758;p9"/>
            <p:cNvSpPr/>
            <p:nvPr/>
          </p:nvSpPr>
          <p:spPr>
            <a:xfrm>
              <a:off x="2350575" y="45780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32" y="143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9" name="Google Shape;20759;p9"/>
            <p:cNvSpPr/>
            <p:nvPr/>
          </p:nvSpPr>
          <p:spPr>
            <a:xfrm>
              <a:off x="5682250" y="45751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0" name="Google Shape;20760;p9"/>
            <p:cNvSpPr/>
            <p:nvPr/>
          </p:nvSpPr>
          <p:spPr>
            <a:xfrm>
              <a:off x="4345475" y="45751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79" y="179"/>
                    <a:pt x="441" y="108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1" name="Google Shape;20761;p9"/>
            <p:cNvSpPr/>
            <p:nvPr/>
          </p:nvSpPr>
          <p:spPr>
            <a:xfrm>
              <a:off x="1685025" y="4562300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655" y="0"/>
                  </a:moveTo>
                  <a:cubicBezTo>
                    <a:pt x="465" y="191"/>
                    <a:pt x="143" y="322"/>
                    <a:pt x="0" y="560"/>
                  </a:cubicBezTo>
                  <a:cubicBezTo>
                    <a:pt x="453" y="548"/>
                    <a:pt x="1274" y="155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2" name="Google Shape;20762;p9"/>
            <p:cNvSpPr/>
            <p:nvPr/>
          </p:nvSpPr>
          <p:spPr>
            <a:xfrm>
              <a:off x="1557625" y="4572725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2"/>
                    <a:pt x="310" y="24"/>
                  </a:cubicBezTo>
                  <a:cubicBezTo>
                    <a:pt x="262" y="0"/>
                    <a:pt x="0" y="83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3" name="Google Shape;20763;p9"/>
            <p:cNvSpPr/>
            <p:nvPr/>
          </p:nvSpPr>
          <p:spPr>
            <a:xfrm>
              <a:off x="1101025" y="456975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7" y="143"/>
                  </a:moveTo>
                  <a:cubicBezTo>
                    <a:pt x="167" y="179"/>
                    <a:pt x="429" y="83"/>
                    <a:pt x="310" y="24"/>
                  </a:cubicBezTo>
                  <a:cubicBezTo>
                    <a:pt x="262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4" name="Google Shape;20764;p9"/>
            <p:cNvSpPr/>
            <p:nvPr/>
          </p:nvSpPr>
          <p:spPr>
            <a:xfrm>
              <a:off x="2400000" y="4567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55" y="168"/>
                    <a:pt x="429" y="72"/>
                    <a:pt x="322" y="13"/>
                  </a:cubicBezTo>
                  <a:cubicBezTo>
                    <a:pt x="262" y="1"/>
                    <a:pt x="0" y="84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5" name="Google Shape;20765;p9"/>
            <p:cNvSpPr/>
            <p:nvPr/>
          </p:nvSpPr>
          <p:spPr>
            <a:xfrm>
              <a:off x="2505950" y="45623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6" name="Google Shape;20766;p9"/>
            <p:cNvSpPr/>
            <p:nvPr/>
          </p:nvSpPr>
          <p:spPr>
            <a:xfrm>
              <a:off x="5418825" y="4558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7" name="Google Shape;20767;p9"/>
            <p:cNvSpPr/>
            <p:nvPr/>
          </p:nvSpPr>
          <p:spPr>
            <a:xfrm>
              <a:off x="3576325" y="4558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8" name="Google Shape;20768;p9"/>
            <p:cNvSpPr/>
            <p:nvPr/>
          </p:nvSpPr>
          <p:spPr>
            <a:xfrm>
              <a:off x="666150" y="45614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9" name="Google Shape;20769;p9"/>
            <p:cNvSpPr/>
            <p:nvPr/>
          </p:nvSpPr>
          <p:spPr>
            <a:xfrm>
              <a:off x="4565725" y="45536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19"/>
                  </a:moveTo>
                  <a:cubicBezTo>
                    <a:pt x="430" y="119"/>
                    <a:pt x="406" y="24"/>
                    <a:pt x="215" y="0"/>
                  </a:cubicBezTo>
                  <a:cubicBezTo>
                    <a:pt x="215" y="119"/>
                    <a:pt x="37" y="131"/>
                    <a:pt x="1" y="226"/>
                  </a:cubicBezTo>
                  <a:cubicBezTo>
                    <a:pt x="215" y="226"/>
                    <a:pt x="251" y="310"/>
                    <a:pt x="430" y="345"/>
                  </a:cubicBezTo>
                  <a:cubicBezTo>
                    <a:pt x="430" y="226"/>
                    <a:pt x="608" y="203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0" name="Google Shape;20770;p9"/>
            <p:cNvSpPr/>
            <p:nvPr/>
          </p:nvSpPr>
          <p:spPr>
            <a:xfrm>
              <a:off x="4067450" y="4553375"/>
              <a:ext cx="26525" cy="16400"/>
            </a:xfrm>
            <a:custGeom>
              <a:avLst/>
              <a:gdLst/>
              <a:ahLst/>
              <a:cxnLst/>
              <a:rect l="l" t="t" r="r" b="b"/>
              <a:pathLst>
                <a:path w="1061" h="656" extrusionOk="0">
                  <a:moveTo>
                    <a:pt x="1013" y="238"/>
                  </a:moveTo>
                  <a:cubicBezTo>
                    <a:pt x="1061" y="155"/>
                    <a:pt x="691" y="0"/>
                    <a:pt x="584" y="12"/>
                  </a:cubicBezTo>
                  <a:cubicBezTo>
                    <a:pt x="1" y="95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1" name="Google Shape;20771;p9"/>
            <p:cNvSpPr/>
            <p:nvPr/>
          </p:nvSpPr>
          <p:spPr>
            <a:xfrm>
              <a:off x="571200" y="4544725"/>
              <a:ext cx="31575" cy="14925"/>
            </a:xfrm>
            <a:custGeom>
              <a:avLst/>
              <a:gdLst/>
              <a:ahLst/>
              <a:cxnLst/>
              <a:rect l="l" t="t" r="r" b="b"/>
              <a:pathLst>
                <a:path w="1263" h="597" extrusionOk="0">
                  <a:moveTo>
                    <a:pt x="857" y="477"/>
                  </a:moveTo>
                  <a:cubicBezTo>
                    <a:pt x="1262" y="108"/>
                    <a:pt x="83" y="1"/>
                    <a:pt x="0" y="251"/>
                  </a:cubicBezTo>
                  <a:cubicBezTo>
                    <a:pt x="345" y="299"/>
                    <a:pt x="179" y="596"/>
                    <a:pt x="857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2" name="Google Shape;20772;p9"/>
            <p:cNvSpPr/>
            <p:nvPr/>
          </p:nvSpPr>
          <p:spPr>
            <a:xfrm>
              <a:off x="891775" y="4533425"/>
              <a:ext cx="39600" cy="18475"/>
            </a:xfrm>
            <a:custGeom>
              <a:avLst/>
              <a:gdLst/>
              <a:ahLst/>
              <a:cxnLst/>
              <a:rect l="l" t="t" r="r" b="b"/>
              <a:pathLst>
                <a:path w="1584" h="739" extrusionOk="0">
                  <a:moveTo>
                    <a:pt x="1298" y="691"/>
                  </a:moveTo>
                  <a:cubicBezTo>
                    <a:pt x="1477" y="560"/>
                    <a:pt x="1584" y="393"/>
                    <a:pt x="1524" y="120"/>
                  </a:cubicBezTo>
                  <a:cubicBezTo>
                    <a:pt x="810" y="179"/>
                    <a:pt x="512" y="48"/>
                    <a:pt x="0" y="1"/>
                  </a:cubicBezTo>
                  <a:cubicBezTo>
                    <a:pt x="262" y="334"/>
                    <a:pt x="345" y="739"/>
                    <a:pt x="12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3" name="Google Shape;20773;p9"/>
            <p:cNvSpPr/>
            <p:nvPr/>
          </p:nvSpPr>
          <p:spPr>
            <a:xfrm>
              <a:off x="1181375" y="4531050"/>
              <a:ext cx="56875" cy="14300"/>
            </a:xfrm>
            <a:custGeom>
              <a:avLst/>
              <a:gdLst/>
              <a:ahLst/>
              <a:cxnLst/>
              <a:rect l="l" t="t" r="r" b="b"/>
              <a:pathLst>
                <a:path w="2275" h="572" extrusionOk="0">
                  <a:moveTo>
                    <a:pt x="799" y="560"/>
                  </a:moveTo>
                  <a:cubicBezTo>
                    <a:pt x="739" y="155"/>
                    <a:pt x="2275" y="572"/>
                    <a:pt x="1894" y="0"/>
                  </a:cubicBezTo>
                  <a:cubicBezTo>
                    <a:pt x="1275" y="60"/>
                    <a:pt x="751" y="155"/>
                    <a:pt x="144" y="215"/>
                  </a:cubicBezTo>
                  <a:cubicBezTo>
                    <a:pt x="1" y="536"/>
                    <a:pt x="608" y="441"/>
                    <a:pt x="79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4" name="Google Shape;20774;p9"/>
            <p:cNvSpPr/>
            <p:nvPr/>
          </p:nvSpPr>
          <p:spPr>
            <a:xfrm>
              <a:off x="5524775" y="4538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4"/>
                  </a:moveTo>
                  <a:cubicBezTo>
                    <a:pt x="168" y="179"/>
                    <a:pt x="441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5" name="Google Shape;20775;p9"/>
            <p:cNvSpPr/>
            <p:nvPr/>
          </p:nvSpPr>
          <p:spPr>
            <a:xfrm>
              <a:off x="5462275" y="45340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6" name="Google Shape;20776;p9"/>
            <p:cNvSpPr/>
            <p:nvPr/>
          </p:nvSpPr>
          <p:spPr>
            <a:xfrm>
              <a:off x="4375525" y="45334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43"/>
                  </a:moveTo>
                  <a:cubicBezTo>
                    <a:pt x="394" y="1"/>
                    <a:pt x="191" y="60"/>
                    <a:pt x="1" y="143"/>
                  </a:cubicBezTo>
                  <a:cubicBezTo>
                    <a:pt x="1" y="239"/>
                    <a:pt x="370" y="274"/>
                    <a:pt x="43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7" name="Google Shape;20777;p9"/>
            <p:cNvSpPr/>
            <p:nvPr/>
          </p:nvSpPr>
          <p:spPr>
            <a:xfrm>
              <a:off x="6564200" y="4522700"/>
              <a:ext cx="34850" cy="16700"/>
            </a:xfrm>
            <a:custGeom>
              <a:avLst/>
              <a:gdLst/>
              <a:ahLst/>
              <a:cxnLst/>
              <a:rect l="l" t="t" r="r" b="b"/>
              <a:pathLst>
                <a:path w="1394" h="668" extrusionOk="0">
                  <a:moveTo>
                    <a:pt x="715" y="1"/>
                  </a:moveTo>
                  <a:cubicBezTo>
                    <a:pt x="679" y="215"/>
                    <a:pt x="1" y="72"/>
                    <a:pt x="60" y="346"/>
                  </a:cubicBezTo>
                  <a:cubicBezTo>
                    <a:pt x="441" y="668"/>
                    <a:pt x="1394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8" name="Google Shape;20778;p9"/>
            <p:cNvSpPr/>
            <p:nvPr/>
          </p:nvSpPr>
          <p:spPr>
            <a:xfrm>
              <a:off x="5519425" y="45304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67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9" name="Google Shape;20779;p9"/>
            <p:cNvSpPr/>
            <p:nvPr/>
          </p:nvSpPr>
          <p:spPr>
            <a:xfrm>
              <a:off x="7408050" y="4525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0" name="Google Shape;20780;p9"/>
            <p:cNvSpPr/>
            <p:nvPr/>
          </p:nvSpPr>
          <p:spPr>
            <a:xfrm>
              <a:off x="4854750" y="4515275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394" y="643"/>
                  </a:moveTo>
                  <a:cubicBezTo>
                    <a:pt x="453" y="488"/>
                    <a:pt x="703" y="429"/>
                    <a:pt x="608" y="191"/>
                  </a:cubicBezTo>
                  <a:cubicBezTo>
                    <a:pt x="1" y="0"/>
                    <a:pt x="1" y="667"/>
                    <a:pt x="394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1" name="Google Shape;20781;p9"/>
            <p:cNvSpPr/>
            <p:nvPr/>
          </p:nvSpPr>
          <p:spPr>
            <a:xfrm>
              <a:off x="4513950" y="45245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2" name="Google Shape;20782;p9"/>
            <p:cNvSpPr/>
            <p:nvPr/>
          </p:nvSpPr>
          <p:spPr>
            <a:xfrm>
              <a:off x="2245500" y="451527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405"/>
                  </a:moveTo>
                  <a:cubicBezTo>
                    <a:pt x="537" y="715"/>
                    <a:pt x="1477" y="405"/>
                    <a:pt x="1501" y="179"/>
                  </a:cubicBezTo>
                  <a:cubicBezTo>
                    <a:pt x="1060" y="250"/>
                    <a:pt x="1" y="0"/>
                    <a:pt x="191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3" name="Google Shape;20783;p9"/>
            <p:cNvSpPr/>
            <p:nvPr/>
          </p:nvSpPr>
          <p:spPr>
            <a:xfrm>
              <a:off x="1379325" y="451020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9" y="501"/>
                  </a:moveTo>
                  <a:cubicBezTo>
                    <a:pt x="834" y="334"/>
                    <a:pt x="727" y="1"/>
                    <a:pt x="60" y="60"/>
                  </a:cubicBezTo>
                  <a:cubicBezTo>
                    <a:pt x="1" y="310"/>
                    <a:pt x="120" y="477"/>
                    <a:pt x="48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4" name="Google Shape;20784;p9"/>
            <p:cNvSpPr/>
            <p:nvPr/>
          </p:nvSpPr>
          <p:spPr>
            <a:xfrm>
              <a:off x="7258325" y="45164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80" y="168"/>
                    <a:pt x="453" y="72"/>
                    <a:pt x="346" y="25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5" name="Google Shape;20785;p9"/>
            <p:cNvSpPr/>
            <p:nvPr/>
          </p:nvSpPr>
          <p:spPr>
            <a:xfrm>
              <a:off x="7301800" y="45134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6" name="Google Shape;20786;p9"/>
            <p:cNvSpPr/>
            <p:nvPr/>
          </p:nvSpPr>
          <p:spPr>
            <a:xfrm>
              <a:off x="5695950" y="450365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0" y="537"/>
                  </a:moveTo>
                  <a:cubicBezTo>
                    <a:pt x="833" y="632"/>
                    <a:pt x="833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7" name="Google Shape;20787;p9"/>
            <p:cNvSpPr/>
            <p:nvPr/>
          </p:nvSpPr>
          <p:spPr>
            <a:xfrm>
              <a:off x="2310100" y="451050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44"/>
                  </a:moveTo>
                  <a:cubicBezTo>
                    <a:pt x="429" y="25"/>
                    <a:pt x="60" y="1"/>
                    <a:pt x="0" y="144"/>
                  </a:cubicBezTo>
                  <a:cubicBezTo>
                    <a:pt x="239" y="132"/>
                    <a:pt x="346" y="310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8" name="Google Shape;20788;p9"/>
            <p:cNvSpPr/>
            <p:nvPr/>
          </p:nvSpPr>
          <p:spPr>
            <a:xfrm>
              <a:off x="925700" y="4494725"/>
              <a:ext cx="32775" cy="19075"/>
            </a:xfrm>
            <a:custGeom>
              <a:avLst/>
              <a:gdLst/>
              <a:ahLst/>
              <a:cxnLst/>
              <a:rect l="l" t="t" r="r" b="b"/>
              <a:pathLst>
                <a:path w="1311" h="763" extrusionOk="0">
                  <a:moveTo>
                    <a:pt x="822" y="679"/>
                  </a:moveTo>
                  <a:cubicBezTo>
                    <a:pt x="1310" y="417"/>
                    <a:pt x="667" y="179"/>
                    <a:pt x="393" y="1"/>
                  </a:cubicBezTo>
                  <a:cubicBezTo>
                    <a:pt x="48" y="167"/>
                    <a:pt x="0" y="763"/>
                    <a:pt x="822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9" name="Google Shape;20789;p9"/>
            <p:cNvSpPr/>
            <p:nvPr/>
          </p:nvSpPr>
          <p:spPr>
            <a:xfrm>
              <a:off x="5084550" y="45021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6"/>
                    <a:pt x="108" y="143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0" name="Google Shape;20790;p9"/>
            <p:cNvSpPr/>
            <p:nvPr/>
          </p:nvSpPr>
          <p:spPr>
            <a:xfrm>
              <a:off x="5021450" y="4500100"/>
              <a:ext cx="17275" cy="6550"/>
            </a:xfrm>
            <a:custGeom>
              <a:avLst/>
              <a:gdLst/>
              <a:ahLst/>
              <a:cxnLst/>
              <a:rect l="l" t="t" r="r" b="b"/>
              <a:pathLst>
                <a:path w="691" h="262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02"/>
                    <a:pt x="239" y="262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1" name="Google Shape;20791;p9"/>
            <p:cNvSpPr/>
            <p:nvPr/>
          </p:nvSpPr>
          <p:spPr>
            <a:xfrm>
              <a:off x="1337650" y="4489975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53" y="393"/>
                    <a:pt x="656" y="405"/>
                  </a:cubicBezTo>
                  <a:lnTo>
                    <a:pt x="656" y="179"/>
                  </a:lnTo>
                  <a:cubicBezTo>
                    <a:pt x="108" y="0"/>
                    <a:pt x="1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2" name="Google Shape;20792;p9"/>
            <p:cNvSpPr/>
            <p:nvPr/>
          </p:nvSpPr>
          <p:spPr>
            <a:xfrm>
              <a:off x="4383875" y="4496825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55" y="155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3" name="Google Shape;20793;p9"/>
            <p:cNvSpPr/>
            <p:nvPr/>
          </p:nvSpPr>
          <p:spPr>
            <a:xfrm>
              <a:off x="308950" y="449145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346"/>
                  </a:moveTo>
                  <a:lnTo>
                    <a:pt x="715" y="1"/>
                  </a:lnTo>
                  <a:lnTo>
                    <a:pt x="275" y="1"/>
                  </a:lnTo>
                  <a:cubicBezTo>
                    <a:pt x="263" y="156"/>
                    <a:pt x="1" y="167"/>
                    <a:pt x="7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4" name="Google Shape;20794;p9"/>
            <p:cNvSpPr/>
            <p:nvPr/>
          </p:nvSpPr>
          <p:spPr>
            <a:xfrm>
              <a:off x="6896975" y="44911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5" name="Google Shape;20795;p9"/>
            <p:cNvSpPr/>
            <p:nvPr/>
          </p:nvSpPr>
          <p:spPr>
            <a:xfrm>
              <a:off x="4413625" y="4486400"/>
              <a:ext cx="17900" cy="13700"/>
            </a:xfrm>
            <a:custGeom>
              <a:avLst/>
              <a:gdLst/>
              <a:ahLst/>
              <a:cxnLst/>
              <a:rect l="l" t="t" r="r" b="b"/>
              <a:pathLst>
                <a:path w="716" h="548" extrusionOk="0">
                  <a:moveTo>
                    <a:pt x="644" y="441"/>
                  </a:moveTo>
                  <a:cubicBezTo>
                    <a:pt x="715" y="191"/>
                    <a:pt x="608" y="24"/>
                    <a:pt x="215" y="0"/>
                  </a:cubicBezTo>
                  <a:cubicBezTo>
                    <a:pt x="263" y="191"/>
                    <a:pt x="1" y="548"/>
                    <a:pt x="64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6" name="Google Shape;20796;p9"/>
            <p:cNvSpPr/>
            <p:nvPr/>
          </p:nvSpPr>
          <p:spPr>
            <a:xfrm>
              <a:off x="3373325" y="4474775"/>
              <a:ext cx="45275" cy="22650"/>
            </a:xfrm>
            <a:custGeom>
              <a:avLst/>
              <a:gdLst/>
              <a:ahLst/>
              <a:cxnLst/>
              <a:rect l="l" t="t" r="r" b="b"/>
              <a:pathLst>
                <a:path w="1811" h="906" extrusionOk="0">
                  <a:moveTo>
                    <a:pt x="1167" y="906"/>
                  </a:moveTo>
                  <a:cubicBezTo>
                    <a:pt x="1810" y="465"/>
                    <a:pt x="715" y="144"/>
                    <a:pt x="84" y="1"/>
                  </a:cubicBezTo>
                  <a:cubicBezTo>
                    <a:pt x="1" y="537"/>
                    <a:pt x="477" y="775"/>
                    <a:pt x="1167" y="9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7" name="Google Shape;20797;p9"/>
            <p:cNvSpPr/>
            <p:nvPr/>
          </p:nvSpPr>
          <p:spPr>
            <a:xfrm>
              <a:off x="6916025" y="44881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79" y="179"/>
                    <a:pt x="453" y="84"/>
                    <a:pt x="346" y="48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8" name="Google Shape;20798;p9"/>
            <p:cNvSpPr/>
            <p:nvPr/>
          </p:nvSpPr>
          <p:spPr>
            <a:xfrm>
              <a:off x="698875" y="4488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79"/>
                    <a:pt x="430" y="84"/>
                    <a:pt x="322" y="48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9" name="Google Shape;20799;p9"/>
            <p:cNvSpPr/>
            <p:nvPr/>
          </p:nvSpPr>
          <p:spPr>
            <a:xfrm>
              <a:off x="4345475" y="44855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0" name="Google Shape;20800;p9"/>
            <p:cNvSpPr/>
            <p:nvPr/>
          </p:nvSpPr>
          <p:spPr>
            <a:xfrm>
              <a:off x="1549000" y="4476275"/>
              <a:ext cx="27400" cy="16100"/>
            </a:xfrm>
            <a:custGeom>
              <a:avLst/>
              <a:gdLst/>
              <a:ahLst/>
              <a:cxnLst/>
              <a:rect l="l" t="t" r="r" b="b"/>
              <a:pathLst>
                <a:path w="1096" h="644" extrusionOk="0">
                  <a:moveTo>
                    <a:pt x="881" y="501"/>
                  </a:moveTo>
                  <a:cubicBezTo>
                    <a:pt x="1096" y="227"/>
                    <a:pt x="143" y="1"/>
                    <a:pt x="0" y="286"/>
                  </a:cubicBezTo>
                  <a:cubicBezTo>
                    <a:pt x="357" y="322"/>
                    <a:pt x="203" y="643"/>
                    <a:pt x="881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1" name="Google Shape;20801;p9"/>
            <p:cNvSpPr/>
            <p:nvPr/>
          </p:nvSpPr>
          <p:spPr>
            <a:xfrm>
              <a:off x="497975" y="44828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0" y="24"/>
                  </a:cubicBezTo>
                  <a:cubicBezTo>
                    <a:pt x="417" y="36"/>
                    <a:pt x="0" y="0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2" name="Google Shape;20802;p9"/>
            <p:cNvSpPr/>
            <p:nvPr/>
          </p:nvSpPr>
          <p:spPr>
            <a:xfrm>
              <a:off x="2266650" y="4483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74" y="24"/>
                    <a:pt x="1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3" name="Google Shape;20803;p9"/>
            <p:cNvSpPr/>
            <p:nvPr/>
          </p:nvSpPr>
          <p:spPr>
            <a:xfrm>
              <a:off x="1769550" y="4482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4" name="Google Shape;20804;p9"/>
            <p:cNvSpPr/>
            <p:nvPr/>
          </p:nvSpPr>
          <p:spPr>
            <a:xfrm>
              <a:off x="5780175" y="44715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120" y="131"/>
                  </a:moveTo>
                  <a:cubicBezTo>
                    <a:pt x="179" y="155"/>
                    <a:pt x="441" y="71"/>
                    <a:pt x="346" y="12"/>
                  </a:cubicBezTo>
                  <a:cubicBezTo>
                    <a:pt x="262" y="0"/>
                    <a:pt x="0" y="71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5" name="Google Shape;20805;p9"/>
            <p:cNvSpPr/>
            <p:nvPr/>
          </p:nvSpPr>
          <p:spPr>
            <a:xfrm>
              <a:off x="4587175" y="4463475"/>
              <a:ext cx="26800" cy="17875"/>
            </a:xfrm>
            <a:custGeom>
              <a:avLst/>
              <a:gdLst/>
              <a:ahLst/>
              <a:cxnLst/>
              <a:rect l="l" t="t" r="r" b="b"/>
              <a:pathLst>
                <a:path w="1072" h="715" extrusionOk="0">
                  <a:moveTo>
                    <a:pt x="0" y="120"/>
                  </a:moveTo>
                  <a:lnTo>
                    <a:pt x="0" y="346"/>
                  </a:lnTo>
                  <a:cubicBezTo>
                    <a:pt x="405" y="715"/>
                    <a:pt x="107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6" name="Google Shape;20806;p9"/>
            <p:cNvSpPr/>
            <p:nvPr/>
          </p:nvSpPr>
          <p:spPr>
            <a:xfrm>
              <a:off x="3758800" y="4471525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2" y="24"/>
                  </a:moveTo>
                  <a:cubicBezTo>
                    <a:pt x="262" y="0"/>
                    <a:pt x="0" y="83"/>
                    <a:pt x="95" y="143"/>
                  </a:cubicBezTo>
                  <a:cubicBezTo>
                    <a:pt x="155" y="155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7" name="Google Shape;20807;p9"/>
            <p:cNvSpPr/>
            <p:nvPr/>
          </p:nvSpPr>
          <p:spPr>
            <a:xfrm>
              <a:off x="2211575" y="4466150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5" y="346"/>
                  </a:moveTo>
                  <a:cubicBezTo>
                    <a:pt x="465" y="191"/>
                    <a:pt x="572" y="96"/>
                    <a:pt x="691" y="1"/>
                  </a:cubicBezTo>
                  <a:lnTo>
                    <a:pt x="36" y="1"/>
                  </a:lnTo>
                  <a:cubicBezTo>
                    <a:pt x="48" y="191"/>
                    <a:pt x="0" y="40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8" name="Google Shape;20808;p9"/>
            <p:cNvSpPr/>
            <p:nvPr/>
          </p:nvSpPr>
          <p:spPr>
            <a:xfrm>
              <a:off x="4383875" y="4468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9" name="Google Shape;20809;p9"/>
            <p:cNvSpPr/>
            <p:nvPr/>
          </p:nvSpPr>
          <p:spPr>
            <a:xfrm>
              <a:off x="2668775" y="44655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39" y="132"/>
                    <a:pt x="346" y="310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0" name="Google Shape;20810;p9"/>
            <p:cNvSpPr/>
            <p:nvPr/>
          </p:nvSpPr>
          <p:spPr>
            <a:xfrm>
              <a:off x="2603575" y="44664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2" y="227"/>
                  </a:lnTo>
                  <a:lnTo>
                    <a:pt x="44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1" name="Google Shape;20811;p9"/>
            <p:cNvSpPr/>
            <p:nvPr/>
          </p:nvSpPr>
          <p:spPr>
            <a:xfrm>
              <a:off x="2233300" y="4463475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679" y="346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1" y="239"/>
                    <a:pt x="203" y="358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2" name="Google Shape;20812;p9"/>
            <p:cNvSpPr/>
            <p:nvPr/>
          </p:nvSpPr>
          <p:spPr>
            <a:xfrm>
              <a:off x="1745150" y="44631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3" name="Google Shape;20813;p9"/>
            <p:cNvSpPr/>
            <p:nvPr/>
          </p:nvSpPr>
          <p:spPr>
            <a:xfrm>
              <a:off x="7201475" y="44611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4" name="Google Shape;20814;p9"/>
            <p:cNvSpPr/>
            <p:nvPr/>
          </p:nvSpPr>
          <p:spPr>
            <a:xfrm>
              <a:off x="4671700" y="44572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5" name="Google Shape;20815;p9"/>
            <p:cNvSpPr/>
            <p:nvPr/>
          </p:nvSpPr>
          <p:spPr>
            <a:xfrm>
              <a:off x="2223475" y="44521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429" y="333"/>
                  </a:moveTo>
                  <a:cubicBezTo>
                    <a:pt x="429" y="214"/>
                    <a:pt x="608" y="203"/>
                    <a:pt x="656" y="119"/>
                  </a:cubicBezTo>
                  <a:cubicBezTo>
                    <a:pt x="429" y="119"/>
                    <a:pt x="406" y="24"/>
                    <a:pt x="227" y="0"/>
                  </a:cubicBezTo>
                  <a:cubicBezTo>
                    <a:pt x="227" y="119"/>
                    <a:pt x="48" y="131"/>
                    <a:pt x="1" y="214"/>
                  </a:cubicBezTo>
                  <a:cubicBezTo>
                    <a:pt x="215" y="238"/>
                    <a:pt x="251" y="322"/>
                    <a:pt x="429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6" name="Google Shape;20816;p9"/>
            <p:cNvSpPr/>
            <p:nvPr/>
          </p:nvSpPr>
          <p:spPr>
            <a:xfrm>
              <a:off x="1668650" y="4445325"/>
              <a:ext cx="23250" cy="17575"/>
            </a:xfrm>
            <a:custGeom>
              <a:avLst/>
              <a:gdLst/>
              <a:ahLst/>
              <a:cxnLst/>
              <a:rect l="l" t="t" r="r" b="b"/>
              <a:pathLst>
                <a:path w="930" h="703" extrusionOk="0">
                  <a:moveTo>
                    <a:pt x="882" y="607"/>
                  </a:moveTo>
                  <a:cubicBezTo>
                    <a:pt x="929" y="286"/>
                    <a:pt x="917" y="0"/>
                    <a:pt x="227" y="48"/>
                  </a:cubicBezTo>
                  <a:cubicBezTo>
                    <a:pt x="227" y="215"/>
                    <a:pt x="120" y="298"/>
                    <a:pt x="0" y="393"/>
                  </a:cubicBezTo>
                  <a:cubicBezTo>
                    <a:pt x="441" y="393"/>
                    <a:pt x="286" y="703"/>
                    <a:pt x="882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7" name="Google Shape;20817;p9"/>
            <p:cNvSpPr/>
            <p:nvPr/>
          </p:nvSpPr>
          <p:spPr>
            <a:xfrm>
              <a:off x="7198800" y="4454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8" name="Google Shape;20818;p9"/>
            <p:cNvSpPr/>
            <p:nvPr/>
          </p:nvSpPr>
          <p:spPr>
            <a:xfrm>
              <a:off x="7030325" y="4454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3" y="0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9" name="Google Shape;20819;p9"/>
            <p:cNvSpPr/>
            <p:nvPr/>
          </p:nvSpPr>
          <p:spPr>
            <a:xfrm>
              <a:off x="4484175" y="44521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19"/>
                  </a:moveTo>
                  <a:cubicBezTo>
                    <a:pt x="1" y="179"/>
                    <a:pt x="179" y="250"/>
                    <a:pt x="227" y="119"/>
                  </a:cubicBezTo>
                  <a:cubicBezTo>
                    <a:pt x="203" y="60"/>
                    <a:pt x="36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0" name="Google Shape;20820;p9"/>
            <p:cNvSpPr/>
            <p:nvPr/>
          </p:nvSpPr>
          <p:spPr>
            <a:xfrm>
              <a:off x="2772350" y="4442350"/>
              <a:ext cx="16400" cy="13700"/>
            </a:xfrm>
            <a:custGeom>
              <a:avLst/>
              <a:gdLst/>
              <a:ahLst/>
              <a:cxnLst/>
              <a:rect l="l" t="t" r="r" b="b"/>
              <a:pathLst>
                <a:path w="656" h="548" extrusionOk="0">
                  <a:moveTo>
                    <a:pt x="429" y="512"/>
                  </a:moveTo>
                  <a:cubicBezTo>
                    <a:pt x="441" y="429"/>
                    <a:pt x="465" y="369"/>
                    <a:pt x="656" y="393"/>
                  </a:cubicBezTo>
                  <a:lnTo>
                    <a:pt x="656" y="167"/>
                  </a:lnTo>
                  <a:cubicBezTo>
                    <a:pt x="108" y="0"/>
                    <a:pt x="1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1" name="Google Shape;20821;p9"/>
            <p:cNvSpPr/>
            <p:nvPr/>
          </p:nvSpPr>
          <p:spPr>
            <a:xfrm>
              <a:off x="6603800" y="44494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2" name="Google Shape;20822;p9"/>
            <p:cNvSpPr/>
            <p:nvPr/>
          </p:nvSpPr>
          <p:spPr>
            <a:xfrm>
              <a:off x="4576450" y="4443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3" name="Google Shape;20823;p9"/>
            <p:cNvSpPr/>
            <p:nvPr/>
          </p:nvSpPr>
          <p:spPr>
            <a:xfrm>
              <a:off x="1389150" y="4440850"/>
              <a:ext cx="18775" cy="10750"/>
            </a:xfrm>
            <a:custGeom>
              <a:avLst/>
              <a:gdLst/>
              <a:ahLst/>
              <a:cxnLst/>
              <a:rect l="l" t="t" r="r" b="b"/>
              <a:pathLst>
                <a:path w="751" h="430" extrusionOk="0">
                  <a:moveTo>
                    <a:pt x="751" y="120"/>
                  </a:moveTo>
                  <a:cubicBezTo>
                    <a:pt x="453" y="120"/>
                    <a:pt x="274" y="60"/>
                    <a:pt x="96" y="1"/>
                  </a:cubicBezTo>
                  <a:cubicBezTo>
                    <a:pt x="0" y="358"/>
                    <a:pt x="691" y="429"/>
                    <a:pt x="75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4" name="Google Shape;20824;p9"/>
            <p:cNvSpPr/>
            <p:nvPr/>
          </p:nvSpPr>
          <p:spPr>
            <a:xfrm>
              <a:off x="3562925" y="4442950"/>
              <a:ext cx="10750" cy="4775"/>
            </a:xfrm>
            <a:custGeom>
              <a:avLst/>
              <a:gdLst/>
              <a:ahLst/>
              <a:cxnLst/>
              <a:rect l="l" t="t" r="r" b="b"/>
              <a:pathLst>
                <a:path w="430" h="191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91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5" name="Google Shape;20825;p9"/>
            <p:cNvSpPr/>
            <p:nvPr/>
          </p:nvSpPr>
          <p:spPr>
            <a:xfrm>
              <a:off x="1444525" y="4424775"/>
              <a:ext cx="39600" cy="19075"/>
            </a:xfrm>
            <a:custGeom>
              <a:avLst/>
              <a:gdLst/>
              <a:ahLst/>
              <a:cxnLst/>
              <a:rect l="l" t="t" r="r" b="b"/>
              <a:pathLst>
                <a:path w="1584" h="763" extrusionOk="0">
                  <a:moveTo>
                    <a:pt x="71" y="644"/>
                  </a:moveTo>
                  <a:cubicBezTo>
                    <a:pt x="679" y="763"/>
                    <a:pt x="976" y="763"/>
                    <a:pt x="1584" y="644"/>
                  </a:cubicBezTo>
                  <a:cubicBezTo>
                    <a:pt x="1405" y="322"/>
                    <a:pt x="1250" y="1"/>
                    <a:pt x="274" y="84"/>
                  </a:cubicBezTo>
                  <a:cubicBezTo>
                    <a:pt x="95" y="215"/>
                    <a:pt x="0" y="394"/>
                    <a:pt x="71" y="6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6" name="Google Shape;20826;p9"/>
            <p:cNvSpPr/>
            <p:nvPr/>
          </p:nvSpPr>
          <p:spPr>
            <a:xfrm>
              <a:off x="1837425" y="44319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15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7" name="Google Shape;20827;p9"/>
            <p:cNvSpPr/>
            <p:nvPr/>
          </p:nvSpPr>
          <p:spPr>
            <a:xfrm>
              <a:off x="4082050" y="4432825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0"/>
                  </a:moveTo>
                  <a:cubicBezTo>
                    <a:pt x="262" y="24"/>
                    <a:pt x="0" y="0"/>
                    <a:pt x="0" y="107"/>
                  </a:cubicBezTo>
                  <a:cubicBezTo>
                    <a:pt x="167" y="84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8" name="Google Shape;20828;p9"/>
            <p:cNvSpPr/>
            <p:nvPr/>
          </p:nvSpPr>
          <p:spPr>
            <a:xfrm>
              <a:off x="1913325" y="4429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12" y="203"/>
                    <a:pt x="179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9" name="Google Shape;20829;p9"/>
            <p:cNvSpPr/>
            <p:nvPr/>
          </p:nvSpPr>
          <p:spPr>
            <a:xfrm>
              <a:off x="1590375" y="44319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1"/>
                  </a:moveTo>
                  <a:cubicBezTo>
                    <a:pt x="155" y="167"/>
                    <a:pt x="429" y="72"/>
                    <a:pt x="322" y="12"/>
                  </a:cubicBezTo>
                  <a:cubicBezTo>
                    <a:pt x="250" y="0"/>
                    <a:pt x="0" y="72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0" name="Google Shape;20830;p9"/>
            <p:cNvSpPr/>
            <p:nvPr/>
          </p:nvSpPr>
          <p:spPr>
            <a:xfrm>
              <a:off x="4211825" y="44241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1" name="Google Shape;20831;p9"/>
            <p:cNvSpPr/>
            <p:nvPr/>
          </p:nvSpPr>
          <p:spPr>
            <a:xfrm>
              <a:off x="3381075" y="4426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3"/>
                    <a:pt x="429" y="119"/>
                    <a:pt x="429" y="0"/>
                  </a:cubicBezTo>
                  <a:cubicBezTo>
                    <a:pt x="250" y="24"/>
                    <a:pt x="0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2" name="Google Shape;20832;p9"/>
            <p:cNvSpPr/>
            <p:nvPr/>
          </p:nvSpPr>
          <p:spPr>
            <a:xfrm>
              <a:off x="1992200" y="44262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3" name="Google Shape;20833;p9"/>
            <p:cNvSpPr/>
            <p:nvPr/>
          </p:nvSpPr>
          <p:spPr>
            <a:xfrm>
              <a:off x="6978825" y="44241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18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4" name="Google Shape;20834;p9"/>
            <p:cNvSpPr/>
            <p:nvPr/>
          </p:nvSpPr>
          <p:spPr>
            <a:xfrm>
              <a:off x="4614550" y="4415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5" name="Google Shape;20835;p9"/>
            <p:cNvSpPr/>
            <p:nvPr/>
          </p:nvSpPr>
          <p:spPr>
            <a:xfrm>
              <a:off x="1880875" y="4415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08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6" name="Google Shape;20836;p9"/>
            <p:cNvSpPr/>
            <p:nvPr/>
          </p:nvSpPr>
          <p:spPr>
            <a:xfrm>
              <a:off x="1424275" y="4412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7" name="Google Shape;20837;p9"/>
            <p:cNvSpPr/>
            <p:nvPr/>
          </p:nvSpPr>
          <p:spPr>
            <a:xfrm>
              <a:off x="3682300" y="44122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8" name="Google Shape;20838;p9"/>
            <p:cNvSpPr/>
            <p:nvPr/>
          </p:nvSpPr>
          <p:spPr>
            <a:xfrm>
              <a:off x="2207100" y="440335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4" y="167"/>
                  </a:moveTo>
                  <a:cubicBezTo>
                    <a:pt x="1" y="0"/>
                    <a:pt x="1" y="667"/>
                    <a:pt x="644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9" name="Google Shape;20839;p9"/>
            <p:cNvSpPr/>
            <p:nvPr/>
          </p:nvSpPr>
          <p:spPr>
            <a:xfrm>
              <a:off x="5454250" y="4409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1"/>
                    <a:pt x="0" y="84"/>
                    <a:pt x="107" y="132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0" name="Google Shape;20840;p9"/>
            <p:cNvSpPr/>
            <p:nvPr/>
          </p:nvSpPr>
          <p:spPr>
            <a:xfrm>
              <a:off x="5177125" y="4409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32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1" name="Google Shape;20841;p9"/>
            <p:cNvSpPr/>
            <p:nvPr/>
          </p:nvSpPr>
          <p:spPr>
            <a:xfrm>
              <a:off x="2035650" y="4401575"/>
              <a:ext cx="20575" cy="8350"/>
            </a:xfrm>
            <a:custGeom>
              <a:avLst/>
              <a:gdLst/>
              <a:ahLst/>
              <a:cxnLst/>
              <a:rect l="l" t="t" r="r" b="b"/>
              <a:pathLst>
                <a:path w="823" h="334" extrusionOk="0">
                  <a:moveTo>
                    <a:pt x="120" y="333"/>
                  </a:moveTo>
                  <a:lnTo>
                    <a:pt x="775" y="333"/>
                  </a:lnTo>
                  <a:cubicBezTo>
                    <a:pt x="739" y="202"/>
                    <a:pt x="822" y="12"/>
                    <a:pt x="549" y="0"/>
                  </a:cubicBezTo>
                  <a:cubicBezTo>
                    <a:pt x="537" y="179"/>
                    <a:pt x="1" y="83"/>
                    <a:pt x="120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2" name="Google Shape;20842;p9"/>
            <p:cNvSpPr/>
            <p:nvPr/>
          </p:nvSpPr>
          <p:spPr>
            <a:xfrm>
              <a:off x="2350575" y="44036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6"/>
                    <a:pt x="132" y="155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3" name="Google Shape;20843;p9"/>
            <p:cNvSpPr/>
            <p:nvPr/>
          </p:nvSpPr>
          <p:spPr>
            <a:xfrm>
              <a:off x="3650750" y="4392625"/>
              <a:ext cx="23525" cy="12525"/>
            </a:xfrm>
            <a:custGeom>
              <a:avLst/>
              <a:gdLst/>
              <a:ahLst/>
              <a:cxnLst/>
              <a:rect l="l" t="t" r="r" b="b"/>
              <a:pathLst>
                <a:path w="941" h="501" extrusionOk="0">
                  <a:moveTo>
                    <a:pt x="941" y="477"/>
                  </a:moveTo>
                  <a:lnTo>
                    <a:pt x="941" y="25"/>
                  </a:lnTo>
                  <a:cubicBezTo>
                    <a:pt x="524" y="1"/>
                    <a:pt x="465" y="144"/>
                    <a:pt x="72" y="144"/>
                  </a:cubicBezTo>
                  <a:cubicBezTo>
                    <a:pt x="0" y="429"/>
                    <a:pt x="369" y="501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4" name="Google Shape;20844;p9"/>
            <p:cNvSpPr/>
            <p:nvPr/>
          </p:nvSpPr>
          <p:spPr>
            <a:xfrm>
              <a:off x="1359075" y="4394725"/>
              <a:ext cx="21775" cy="11925"/>
            </a:xfrm>
            <a:custGeom>
              <a:avLst/>
              <a:gdLst/>
              <a:ahLst/>
              <a:cxnLst/>
              <a:rect l="l" t="t" r="r" b="b"/>
              <a:pathLst>
                <a:path w="871" h="477" extrusionOk="0">
                  <a:moveTo>
                    <a:pt x="870" y="393"/>
                  </a:moveTo>
                  <a:lnTo>
                    <a:pt x="870" y="48"/>
                  </a:lnTo>
                  <a:cubicBezTo>
                    <a:pt x="537" y="60"/>
                    <a:pt x="60" y="0"/>
                    <a:pt x="1" y="167"/>
                  </a:cubicBezTo>
                  <a:cubicBezTo>
                    <a:pt x="441" y="167"/>
                    <a:pt x="275" y="476"/>
                    <a:pt x="870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5" name="Google Shape;20845;p9"/>
            <p:cNvSpPr/>
            <p:nvPr/>
          </p:nvSpPr>
          <p:spPr>
            <a:xfrm>
              <a:off x="1707050" y="4384300"/>
              <a:ext cx="32775" cy="17300"/>
            </a:xfrm>
            <a:custGeom>
              <a:avLst/>
              <a:gdLst/>
              <a:ahLst/>
              <a:cxnLst/>
              <a:rect l="l" t="t" r="r" b="b"/>
              <a:pathLst>
                <a:path w="1311" h="692" extrusionOk="0">
                  <a:moveTo>
                    <a:pt x="0" y="239"/>
                  </a:moveTo>
                  <a:cubicBezTo>
                    <a:pt x="238" y="489"/>
                    <a:pt x="596" y="691"/>
                    <a:pt x="1310" y="691"/>
                  </a:cubicBezTo>
                  <a:lnTo>
                    <a:pt x="1310" y="120"/>
                  </a:lnTo>
                  <a:cubicBezTo>
                    <a:pt x="929" y="191"/>
                    <a:pt x="12" y="0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6" name="Google Shape;20846;p9"/>
            <p:cNvSpPr/>
            <p:nvPr/>
          </p:nvSpPr>
          <p:spPr>
            <a:xfrm>
              <a:off x="919150" y="4384600"/>
              <a:ext cx="36050" cy="17275"/>
            </a:xfrm>
            <a:custGeom>
              <a:avLst/>
              <a:gdLst/>
              <a:ahLst/>
              <a:cxnLst/>
              <a:rect l="l" t="t" r="r" b="b"/>
              <a:pathLst>
                <a:path w="1442" h="691" extrusionOk="0">
                  <a:moveTo>
                    <a:pt x="1084" y="0"/>
                  </a:moveTo>
                  <a:cubicBezTo>
                    <a:pt x="393" y="24"/>
                    <a:pt x="36" y="215"/>
                    <a:pt x="1" y="572"/>
                  </a:cubicBezTo>
                  <a:cubicBezTo>
                    <a:pt x="417" y="536"/>
                    <a:pt x="477" y="691"/>
                    <a:pt x="870" y="691"/>
                  </a:cubicBezTo>
                  <a:cubicBezTo>
                    <a:pt x="1013" y="453"/>
                    <a:pt x="1441" y="179"/>
                    <a:pt x="108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7" name="Google Shape;20847;p9"/>
            <p:cNvSpPr/>
            <p:nvPr/>
          </p:nvSpPr>
          <p:spPr>
            <a:xfrm>
              <a:off x="4674375" y="439025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29" y="346"/>
                  </a:moveTo>
                  <a:cubicBezTo>
                    <a:pt x="406" y="215"/>
                    <a:pt x="477" y="36"/>
                    <a:pt x="227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60" y="39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8" name="Google Shape;20848;p9"/>
            <p:cNvSpPr/>
            <p:nvPr/>
          </p:nvSpPr>
          <p:spPr>
            <a:xfrm>
              <a:off x="2199075" y="4395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9" name="Google Shape;20849;p9"/>
            <p:cNvSpPr/>
            <p:nvPr/>
          </p:nvSpPr>
          <p:spPr>
            <a:xfrm>
              <a:off x="3494775" y="43899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0" name="Google Shape;20850;p9"/>
            <p:cNvSpPr/>
            <p:nvPr/>
          </p:nvSpPr>
          <p:spPr>
            <a:xfrm>
              <a:off x="2030300" y="43896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1" name="Google Shape;20851;p9"/>
            <p:cNvSpPr/>
            <p:nvPr/>
          </p:nvSpPr>
          <p:spPr>
            <a:xfrm>
              <a:off x="3168825" y="43875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20"/>
                  </a:cubicBezTo>
                  <a:cubicBezTo>
                    <a:pt x="168" y="96"/>
                    <a:pt x="441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2" name="Google Shape;20852;p9"/>
            <p:cNvSpPr/>
            <p:nvPr/>
          </p:nvSpPr>
          <p:spPr>
            <a:xfrm>
              <a:off x="3796600" y="43840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1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3" name="Google Shape;20853;p9"/>
            <p:cNvSpPr/>
            <p:nvPr/>
          </p:nvSpPr>
          <p:spPr>
            <a:xfrm>
              <a:off x="2937850" y="43840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4" name="Google Shape;20854;p9"/>
            <p:cNvSpPr/>
            <p:nvPr/>
          </p:nvSpPr>
          <p:spPr>
            <a:xfrm>
              <a:off x="5834350" y="43783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5" name="Google Shape;20855;p9"/>
            <p:cNvSpPr/>
            <p:nvPr/>
          </p:nvSpPr>
          <p:spPr>
            <a:xfrm>
              <a:off x="2182400" y="43783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6" name="Google Shape;20856;p9"/>
            <p:cNvSpPr/>
            <p:nvPr/>
          </p:nvSpPr>
          <p:spPr>
            <a:xfrm>
              <a:off x="4695825" y="4373575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7" name="Google Shape;20857;p9"/>
            <p:cNvSpPr/>
            <p:nvPr/>
          </p:nvSpPr>
          <p:spPr>
            <a:xfrm>
              <a:off x="3785575" y="4362275"/>
              <a:ext cx="20875" cy="12825"/>
            </a:xfrm>
            <a:custGeom>
              <a:avLst/>
              <a:gdLst/>
              <a:ahLst/>
              <a:cxnLst/>
              <a:rect l="l" t="t" r="r" b="b"/>
              <a:pathLst>
                <a:path w="835" h="513" extrusionOk="0">
                  <a:moveTo>
                    <a:pt x="334" y="0"/>
                  </a:moveTo>
                  <a:cubicBezTo>
                    <a:pt x="1" y="167"/>
                    <a:pt x="96" y="512"/>
                    <a:pt x="775" y="453"/>
                  </a:cubicBezTo>
                  <a:cubicBezTo>
                    <a:pt x="834" y="203"/>
                    <a:pt x="715" y="36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8" name="Google Shape;20858;p9"/>
            <p:cNvSpPr/>
            <p:nvPr/>
          </p:nvSpPr>
          <p:spPr>
            <a:xfrm>
              <a:off x="2888750" y="43697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5" y="36"/>
                  </a:cubicBezTo>
                  <a:cubicBezTo>
                    <a:pt x="286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9" name="Google Shape;20859;p9"/>
            <p:cNvSpPr/>
            <p:nvPr/>
          </p:nvSpPr>
          <p:spPr>
            <a:xfrm>
              <a:off x="6435625" y="4351550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1" y="763"/>
                  </a:moveTo>
                  <a:cubicBezTo>
                    <a:pt x="572" y="429"/>
                    <a:pt x="1119" y="418"/>
                    <a:pt x="1060" y="96"/>
                  </a:cubicBezTo>
                  <a:cubicBezTo>
                    <a:pt x="0" y="1"/>
                    <a:pt x="95" y="787"/>
                    <a:pt x="631" y="7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0" name="Google Shape;20860;p9"/>
            <p:cNvSpPr/>
            <p:nvPr/>
          </p:nvSpPr>
          <p:spPr>
            <a:xfrm>
              <a:off x="2356225" y="43673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108" y="132"/>
                  </a:moveTo>
                  <a:cubicBezTo>
                    <a:pt x="168" y="156"/>
                    <a:pt x="441" y="72"/>
                    <a:pt x="334" y="13"/>
                  </a:cubicBezTo>
                  <a:cubicBezTo>
                    <a:pt x="275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1" name="Google Shape;20861;p9"/>
            <p:cNvSpPr/>
            <p:nvPr/>
          </p:nvSpPr>
          <p:spPr>
            <a:xfrm>
              <a:off x="1720450" y="43673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56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2" name="Google Shape;20862;p9"/>
            <p:cNvSpPr/>
            <p:nvPr/>
          </p:nvSpPr>
          <p:spPr>
            <a:xfrm>
              <a:off x="4127300" y="4350950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786" y="680"/>
                  </a:moveTo>
                  <a:cubicBezTo>
                    <a:pt x="976" y="549"/>
                    <a:pt x="1072" y="382"/>
                    <a:pt x="1012" y="120"/>
                  </a:cubicBezTo>
                  <a:cubicBezTo>
                    <a:pt x="714" y="120"/>
                    <a:pt x="536" y="61"/>
                    <a:pt x="357" y="1"/>
                  </a:cubicBezTo>
                  <a:cubicBezTo>
                    <a:pt x="0" y="191"/>
                    <a:pt x="95" y="715"/>
                    <a:pt x="786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3" name="Google Shape;20863;p9"/>
            <p:cNvSpPr/>
            <p:nvPr/>
          </p:nvSpPr>
          <p:spPr>
            <a:xfrm>
              <a:off x="2386900" y="4355425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19" y="501"/>
                  </a:moveTo>
                  <a:lnTo>
                    <a:pt x="619" y="155"/>
                  </a:lnTo>
                  <a:cubicBezTo>
                    <a:pt x="0" y="1"/>
                    <a:pt x="0" y="667"/>
                    <a:pt x="61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4" name="Google Shape;20864;p9"/>
            <p:cNvSpPr/>
            <p:nvPr/>
          </p:nvSpPr>
          <p:spPr>
            <a:xfrm>
              <a:off x="5389050" y="43616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24"/>
                  </a:moveTo>
                  <a:cubicBezTo>
                    <a:pt x="263" y="1"/>
                    <a:pt x="1" y="84"/>
                    <a:pt x="120" y="143"/>
                  </a:cubicBezTo>
                  <a:cubicBezTo>
                    <a:pt x="167" y="167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5" name="Google Shape;20865;p9"/>
            <p:cNvSpPr/>
            <p:nvPr/>
          </p:nvSpPr>
          <p:spPr>
            <a:xfrm>
              <a:off x="2320225" y="4356325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691" y="34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62"/>
                    <a:pt x="215" y="381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6" name="Google Shape;20866;p9"/>
            <p:cNvSpPr/>
            <p:nvPr/>
          </p:nvSpPr>
          <p:spPr>
            <a:xfrm>
              <a:off x="1690075" y="4353950"/>
              <a:ext cx="11350" cy="9550"/>
            </a:xfrm>
            <a:custGeom>
              <a:avLst/>
              <a:gdLst/>
              <a:ahLst/>
              <a:cxnLst/>
              <a:rect l="l" t="t" r="r" b="b"/>
              <a:pathLst>
                <a:path w="454" h="382" extrusionOk="0">
                  <a:moveTo>
                    <a:pt x="453" y="333"/>
                  </a:moveTo>
                  <a:lnTo>
                    <a:pt x="453" y="119"/>
                  </a:lnTo>
                  <a:cubicBezTo>
                    <a:pt x="251" y="119"/>
                    <a:pt x="203" y="24"/>
                    <a:pt x="25" y="0"/>
                  </a:cubicBezTo>
                  <a:cubicBezTo>
                    <a:pt x="36" y="179"/>
                    <a:pt x="1" y="381"/>
                    <a:pt x="45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7" name="Google Shape;20867;p9"/>
            <p:cNvSpPr/>
            <p:nvPr/>
          </p:nvSpPr>
          <p:spPr>
            <a:xfrm>
              <a:off x="1505825" y="4359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96"/>
                    <a:pt x="429" y="119"/>
                    <a:pt x="429" y="0"/>
                  </a:cubicBezTo>
                  <a:cubicBezTo>
                    <a:pt x="263" y="36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8" name="Google Shape;20868;p9"/>
            <p:cNvSpPr/>
            <p:nvPr/>
          </p:nvSpPr>
          <p:spPr>
            <a:xfrm>
              <a:off x="6858875" y="435335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3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9" name="Google Shape;20869;p9"/>
            <p:cNvSpPr/>
            <p:nvPr/>
          </p:nvSpPr>
          <p:spPr>
            <a:xfrm>
              <a:off x="6122775" y="43560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0" name="Google Shape;20870;p9"/>
            <p:cNvSpPr/>
            <p:nvPr/>
          </p:nvSpPr>
          <p:spPr>
            <a:xfrm>
              <a:off x="2049350" y="4353950"/>
              <a:ext cx="16400" cy="5975"/>
            </a:xfrm>
            <a:custGeom>
              <a:avLst/>
              <a:gdLst/>
              <a:ahLst/>
              <a:cxnLst/>
              <a:rect l="l" t="t" r="r" b="b"/>
              <a:pathLst>
                <a:path w="656" h="239" extrusionOk="0">
                  <a:moveTo>
                    <a:pt x="1" y="214"/>
                  </a:moveTo>
                  <a:cubicBezTo>
                    <a:pt x="370" y="238"/>
                    <a:pt x="572" y="131"/>
                    <a:pt x="655" y="0"/>
                  </a:cubicBezTo>
                  <a:cubicBezTo>
                    <a:pt x="286" y="0"/>
                    <a:pt x="96" y="83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1" name="Google Shape;20871;p9"/>
            <p:cNvSpPr/>
            <p:nvPr/>
          </p:nvSpPr>
          <p:spPr>
            <a:xfrm>
              <a:off x="2337475" y="43479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29" y="120"/>
                    <a:pt x="394" y="25"/>
                    <a:pt x="215" y="1"/>
                  </a:cubicBezTo>
                  <a:cubicBezTo>
                    <a:pt x="215" y="120"/>
                    <a:pt x="37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ubicBezTo>
                    <a:pt x="429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2" name="Google Shape;20872;p9"/>
            <p:cNvSpPr/>
            <p:nvPr/>
          </p:nvSpPr>
          <p:spPr>
            <a:xfrm>
              <a:off x="5082175" y="4340550"/>
              <a:ext cx="21150" cy="15500"/>
            </a:xfrm>
            <a:custGeom>
              <a:avLst/>
              <a:gdLst/>
              <a:ahLst/>
              <a:cxnLst/>
              <a:rect l="l" t="t" r="r" b="b"/>
              <a:pathLst>
                <a:path w="846" h="620" extrusionOk="0">
                  <a:moveTo>
                    <a:pt x="0" y="84"/>
                  </a:moveTo>
                  <a:lnTo>
                    <a:pt x="0" y="536"/>
                  </a:lnTo>
                  <a:cubicBezTo>
                    <a:pt x="846" y="619"/>
                    <a:pt x="846" y="0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3" name="Google Shape;20873;p9"/>
            <p:cNvSpPr/>
            <p:nvPr/>
          </p:nvSpPr>
          <p:spPr>
            <a:xfrm>
              <a:off x="4585375" y="4336975"/>
              <a:ext cx="27725" cy="17000"/>
            </a:xfrm>
            <a:custGeom>
              <a:avLst/>
              <a:gdLst/>
              <a:ahLst/>
              <a:cxnLst/>
              <a:rect l="l" t="t" r="r" b="b"/>
              <a:pathLst>
                <a:path w="1109" h="680" extrusionOk="0">
                  <a:moveTo>
                    <a:pt x="953" y="0"/>
                  </a:moveTo>
                  <a:lnTo>
                    <a:pt x="96" y="0"/>
                  </a:lnTo>
                  <a:cubicBezTo>
                    <a:pt x="1" y="393"/>
                    <a:pt x="465" y="477"/>
                    <a:pt x="751" y="679"/>
                  </a:cubicBezTo>
                  <a:cubicBezTo>
                    <a:pt x="727" y="405"/>
                    <a:pt x="1108" y="346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4" name="Google Shape;20874;p9"/>
            <p:cNvSpPr/>
            <p:nvPr/>
          </p:nvSpPr>
          <p:spPr>
            <a:xfrm>
              <a:off x="2535725" y="43444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5" name="Google Shape;20875;p9"/>
            <p:cNvSpPr/>
            <p:nvPr/>
          </p:nvSpPr>
          <p:spPr>
            <a:xfrm>
              <a:off x="6234100" y="43369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1" y="0"/>
                  </a:lnTo>
                  <a:lnTo>
                    <a:pt x="1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6" name="Google Shape;20876;p9"/>
            <p:cNvSpPr/>
            <p:nvPr/>
          </p:nvSpPr>
          <p:spPr>
            <a:xfrm>
              <a:off x="6771975" y="4336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7" name="Google Shape;20877;p9"/>
            <p:cNvSpPr/>
            <p:nvPr/>
          </p:nvSpPr>
          <p:spPr>
            <a:xfrm>
              <a:off x="4253200" y="43334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1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8" name="Google Shape;20878;p9"/>
            <p:cNvSpPr/>
            <p:nvPr/>
          </p:nvSpPr>
          <p:spPr>
            <a:xfrm>
              <a:off x="1297475" y="4310175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39"/>
                  </a:moveTo>
                  <a:cubicBezTo>
                    <a:pt x="655" y="870"/>
                    <a:pt x="369" y="1144"/>
                    <a:pt x="941" y="1072"/>
                  </a:cubicBezTo>
                  <a:cubicBezTo>
                    <a:pt x="1632" y="799"/>
                    <a:pt x="715" y="1"/>
                    <a:pt x="72" y="406"/>
                  </a:cubicBezTo>
                  <a:cubicBezTo>
                    <a:pt x="0" y="620"/>
                    <a:pt x="381" y="620"/>
                    <a:pt x="500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9" name="Google Shape;20879;p9"/>
            <p:cNvSpPr/>
            <p:nvPr/>
          </p:nvSpPr>
          <p:spPr>
            <a:xfrm>
              <a:off x="5771850" y="4328650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0" y="214"/>
                  </a:moveTo>
                  <a:lnTo>
                    <a:pt x="441" y="214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0" name="Google Shape;20880;p9"/>
            <p:cNvSpPr/>
            <p:nvPr/>
          </p:nvSpPr>
          <p:spPr>
            <a:xfrm>
              <a:off x="2546150" y="4325650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34"/>
                  </a:moveTo>
                  <a:cubicBezTo>
                    <a:pt x="941" y="37"/>
                    <a:pt x="345" y="120"/>
                    <a:pt x="131" y="1"/>
                  </a:cubicBezTo>
                  <a:cubicBezTo>
                    <a:pt x="0" y="299"/>
                    <a:pt x="202" y="418"/>
                    <a:pt x="78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1" name="Google Shape;20881;p9"/>
            <p:cNvSpPr/>
            <p:nvPr/>
          </p:nvSpPr>
          <p:spPr>
            <a:xfrm>
              <a:off x="1513875" y="4330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3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2" name="Google Shape;20882;p9"/>
            <p:cNvSpPr/>
            <p:nvPr/>
          </p:nvSpPr>
          <p:spPr>
            <a:xfrm>
              <a:off x="2467850" y="43250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3"/>
                  </a:moveTo>
                  <a:cubicBezTo>
                    <a:pt x="215" y="83"/>
                    <a:pt x="36" y="0"/>
                    <a:pt x="1" y="143"/>
                  </a:cubicBezTo>
                  <a:cubicBezTo>
                    <a:pt x="1" y="203"/>
                    <a:pt x="167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3" name="Google Shape;20883;p9"/>
            <p:cNvSpPr/>
            <p:nvPr/>
          </p:nvSpPr>
          <p:spPr>
            <a:xfrm>
              <a:off x="1035825" y="43277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4" name="Google Shape;20884;p9"/>
            <p:cNvSpPr/>
            <p:nvPr/>
          </p:nvSpPr>
          <p:spPr>
            <a:xfrm>
              <a:off x="763775" y="43277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96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5" name="Google Shape;20885;p9"/>
            <p:cNvSpPr/>
            <p:nvPr/>
          </p:nvSpPr>
          <p:spPr>
            <a:xfrm>
              <a:off x="631025" y="431912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69" y="36"/>
                  </a:moveTo>
                  <a:cubicBezTo>
                    <a:pt x="369" y="0"/>
                    <a:pt x="48" y="60"/>
                    <a:pt x="0" y="262"/>
                  </a:cubicBezTo>
                  <a:cubicBezTo>
                    <a:pt x="310" y="286"/>
                    <a:pt x="369" y="441"/>
                    <a:pt x="655" y="476"/>
                  </a:cubicBezTo>
                  <a:cubicBezTo>
                    <a:pt x="596" y="274"/>
                    <a:pt x="893" y="238"/>
                    <a:pt x="869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6" name="Google Shape;20886;p9"/>
            <p:cNvSpPr/>
            <p:nvPr/>
          </p:nvSpPr>
          <p:spPr>
            <a:xfrm>
              <a:off x="1891600" y="4318225"/>
              <a:ext cx="30675" cy="12525"/>
            </a:xfrm>
            <a:custGeom>
              <a:avLst/>
              <a:gdLst/>
              <a:ahLst/>
              <a:cxnLst/>
              <a:rect l="l" t="t" r="r" b="b"/>
              <a:pathLst>
                <a:path w="1227" h="501" extrusionOk="0">
                  <a:moveTo>
                    <a:pt x="1084" y="417"/>
                  </a:moveTo>
                  <a:cubicBezTo>
                    <a:pt x="1227" y="143"/>
                    <a:pt x="48" y="0"/>
                    <a:pt x="0" y="191"/>
                  </a:cubicBezTo>
                  <a:cubicBezTo>
                    <a:pt x="417" y="238"/>
                    <a:pt x="405" y="500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7" name="Google Shape;20887;p9"/>
            <p:cNvSpPr/>
            <p:nvPr/>
          </p:nvSpPr>
          <p:spPr>
            <a:xfrm>
              <a:off x="7082125" y="4322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55" y="84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8" name="Google Shape;20888;p9"/>
            <p:cNvSpPr/>
            <p:nvPr/>
          </p:nvSpPr>
          <p:spPr>
            <a:xfrm>
              <a:off x="412550" y="4320000"/>
              <a:ext cx="17275" cy="6575"/>
            </a:xfrm>
            <a:custGeom>
              <a:avLst/>
              <a:gdLst/>
              <a:ahLst/>
              <a:cxnLst/>
              <a:rect l="l" t="t" r="r" b="b"/>
              <a:pathLst>
                <a:path w="691" h="263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203"/>
                    <a:pt x="238" y="263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9" name="Google Shape;20889;p9"/>
            <p:cNvSpPr/>
            <p:nvPr/>
          </p:nvSpPr>
          <p:spPr>
            <a:xfrm>
              <a:off x="4652650" y="43140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67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0" name="Google Shape;20890;p9"/>
            <p:cNvSpPr/>
            <p:nvPr/>
          </p:nvSpPr>
          <p:spPr>
            <a:xfrm>
              <a:off x="3962675" y="43143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1" name="Google Shape;20891;p9"/>
            <p:cNvSpPr/>
            <p:nvPr/>
          </p:nvSpPr>
          <p:spPr>
            <a:xfrm>
              <a:off x="2165725" y="4300650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49"/>
                  </a:moveTo>
                  <a:cubicBezTo>
                    <a:pt x="1287" y="1"/>
                    <a:pt x="1" y="251"/>
                    <a:pt x="120" y="668"/>
                  </a:cubicBezTo>
                  <a:cubicBezTo>
                    <a:pt x="739" y="763"/>
                    <a:pt x="691" y="501"/>
                    <a:pt x="1215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2" name="Google Shape;20892;p9"/>
            <p:cNvSpPr/>
            <p:nvPr/>
          </p:nvSpPr>
          <p:spPr>
            <a:xfrm>
              <a:off x="318475" y="43137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3" name="Google Shape;20893;p9"/>
            <p:cNvSpPr/>
            <p:nvPr/>
          </p:nvSpPr>
          <p:spPr>
            <a:xfrm>
              <a:off x="6293925" y="4308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4" name="Google Shape;20894;p9"/>
            <p:cNvSpPr/>
            <p:nvPr/>
          </p:nvSpPr>
          <p:spPr>
            <a:xfrm>
              <a:off x="4366900" y="43110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4"/>
                  </a:moveTo>
                  <a:cubicBezTo>
                    <a:pt x="274" y="1"/>
                    <a:pt x="1" y="84"/>
                    <a:pt x="120" y="143"/>
                  </a:cubicBezTo>
                  <a:cubicBezTo>
                    <a:pt x="179" y="167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5" name="Google Shape;20895;p9"/>
            <p:cNvSpPr/>
            <p:nvPr/>
          </p:nvSpPr>
          <p:spPr>
            <a:xfrm>
              <a:off x="3910600" y="430035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8" y="561"/>
                  </a:moveTo>
                  <a:cubicBezTo>
                    <a:pt x="846" y="418"/>
                    <a:pt x="893" y="13"/>
                    <a:pt x="322" y="1"/>
                  </a:cubicBezTo>
                  <a:cubicBezTo>
                    <a:pt x="36" y="144"/>
                    <a:pt x="0" y="549"/>
                    <a:pt x="548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6" name="Google Shape;20896;p9"/>
            <p:cNvSpPr/>
            <p:nvPr/>
          </p:nvSpPr>
          <p:spPr>
            <a:xfrm>
              <a:off x="5937925" y="42994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22" y="36"/>
                  </a:cubicBezTo>
                  <a:cubicBezTo>
                    <a:pt x="263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7" name="Google Shape;20897;p9"/>
            <p:cNvSpPr/>
            <p:nvPr/>
          </p:nvSpPr>
          <p:spPr>
            <a:xfrm>
              <a:off x="2897375" y="429470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3" y="346"/>
                  </a:moveTo>
                  <a:cubicBezTo>
                    <a:pt x="703" y="370"/>
                    <a:pt x="1024" y="310"/>
                    <a:pt x="1072" y="120"/>
                  </a:cubicBezTo>
                  <a:cubicBezTo>
                    <a:pt x="703" y="132"/>
                    <a:pt x="0" y="1"/>
                    <a:pt x="20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8" name="Google Shape;20898;p9"/>
            <p:cNvSpPr/>
            <p:nvPr/>
          </p:nvSpPr>
          <p:spPr>
            <a:xfrm>
              <a:off x="2160675" y="42994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9" name="Google Shape;20899;p9"/>
            <p:cNvSpPr/>
            <p:nvPr/>
          </p:nvSpPr>
          <p:spPr>
            <a:xfrm>
              <a:off x="1674300" y="4297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20"/>
                  </a:moveTo>
                  <a:cubicBezTo>
                    <a:pt x="1" y="179"/>
                    <a:pt x="179" y="251"/>
                    <a:pt x="215" y="120"/>
                  </a:cubicBezTo>
                  <a:cubicBezTo>
                    <a:pt x="227" y="60"/>
                    <a:pt x="48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0" name="Google Shape;20900;p9"/>
            <p:cNvSpPr/>
            <p:nvPr/>
          </p:nvSpPr>
          <p:spPr>
            <a:xfrm>
              <a:off x="5334875" y="42968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67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1" name="Google Shape;20901;p9"/>
            <p:cNvSpPr/>
            <p:nvPr/>
          </p:nvSpPr>
          <p:spPr>
            <a:xfrm>
              <a:off x="4874400" y="42902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3" y="298"/>
                  </a:moveTo>
                  <a:cubicBezTo>
                    <a:pt x="287" y="179"/>
                    <a:pt x="96" y="0"/>
                    <a:pt x="36" y="179"/>
                  </a:cubicBezTo>
                  <a:cubicBezTo>
                    <a:pt x="1" y="298"/>
                    <a:pt x="215" y="476"/>
                    <a:pt x="263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2" name="Google Shape;20902;p9"/>
            <p:cNvSpPr/>
            <p:nvPr/>
          </p:nvSpPr>
          <p:spPr>
            <a:xfrm>
              <a:off x="242275" y="4293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3" name="Google Shape;20903;p9"/>
            <p:cNvSpPr/>
            <p:nvPr/>
          </p:nvSpPr>
          <p:spPr>
            <a:xfrm>
              <a:off x="3777550" y="42920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72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4" name="Google Shape;20904;p9"/>
            <p:cNvSpPr/>
            <p:nvPr/>
          </p:nvSpPr>
          <p:spPr>
            <a:xfrm>
              <a:off x="5489650" y="42828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5" name="Google Shape;20905;p9"/>
            <p:cNvSpPr/>
            <p:nvPr/>
          </p:nvSpPr>
          <p:spPr>
            <a:xfrm>
              <a:off x="3867425" y="4285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3"/>
                  </a:cubicBezTo>
                  <a:cubicBezTo>
                    <a:pt x="156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6" name="Google Shape;20906;p9"/>
            <p:cNvSpPr/>
            <p:nvPr/>
          </p:nvSpPr>
          <p:spPr>
            <a:xfrm>
              <a:off x="2315450" y="428042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5"/>
                  </a:moveTo>
                  <a:cubicBezTo>
                    <a:pt x="417" y="215"/>
                    <a:pt x="489" y="36"/>
                    <a:pt x="215" y="0"/>
                  </a:cubicBezTo>
                  <a:cubicBezTo>
                    <a:pt x="203" y="84"/>
                    <a:pt x="191" y="143"/>
                    <a:pt x="1" y="119"/>
                  </a:cubicBezTo>
                  <a:cubicBezTo>
                    <a:pt x="25" y="262"/>
                    <a:pt x="72" y="393"/>
                    <a:pt x="44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7" name="Google Shape;20907;p9"/>
            <p:cNvSpPr/>
            <p:nvPr/>
          </p:nvSpPr>
          <p:spPr>
            <a:xfrm>
              <a:off x="2261575" y="4286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55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8" name="Google Shape;20908;p9"/>
            <p:cNvSpPr/>
            <p:nvPr/>
          </p:nvSpPr>
          <p:spPr>
            <a:xfrm>
              <a:off x="2228850" y="427417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7" y="36"/>
                  </a:moveTo>
                  <a:cubicBezTo>
                    <a:pt x="369" y="0"/>
                    <a:pt x="36" y="60"/>
                    <a:pt x="0" y="250"/>
                  </a:cubicBezTo>
                  <a:cubicBezTo>
                    <a:pt x="310" y="286"/>
                    <a:pt x="369" y="429"/>
                    <a:pt x="655" y="476"/>
                  </a:cubicBezTo>
                  <a:cubicBezTo>
                    <a:pt x="702" y="334"/>
                    <a:pt x="964" y="274"/>
                    <a:pt x="857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9" name="Google Shape;20909;p9"/>
            <p:cNvSpPr/>
            <p:nvPr/>
          </p:nvSpPr>
          <p:spPr>
            <a:xfrm>
              <a:off x="3415900" y="4274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5" y="36"/>
                  </a:cubicBezTo>
                  <a:cubicBezTo>
                    <a:pt x="274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0" name="Google Shape;20910;p9"/>
            <p:cNvSpPr/>
            <p:nvPr/>
          </p:nvSpPr>
          <p:spPr>
            <a:xfrm>
              <a:off x="5935250" y="4269100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39"/>
                    <a:pt x="370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1" name="Google Shape;20911;p9"/>
            <p:cNvSpPr/>
            <p:nvPr/>
          </p:nvSpPr>
          <p:spPr>
            <a:xfrm>
              <a:off x="4927100" y="42685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2" name="Google Shape;20912;p9"/>
            <p:cNvSpPr/>
            <p:nvPr/>
          </p:nvSpPr>
          <p:spPr>
            <a:xfrm>
              <a:off x="2529775" y="4261075"/>
              <a:ext cx="21150" cy="12525"/>
            </a:xfrm>
            <a:custGeom>
              <a:avLst/>
              <a:gdLst/>
              <a:ahLst/>
              <a:cxnLst/>
              <a:rect l="l" t="t" r="r" b="b"/>
              <a:pathLst>
                <a:path w="846" h="501" extrusionOk="0">
                  <a:moveTo>
                    <a:pt x="786" y="453"/>
                  </a:moveTo>
                  <a:cubicBezTo>
                    <a:pt x="846" y="203"/>
                    <a:pt x="738" y="36"/>
                    <a:pt x="357" y="0"/>
                  </a:cubicBezTo>
                  <a:cubicBezTo>
                    <a:pt x="0" y="167"/>
                    <a:pt x="107" y="500"/>
                    <a:pt x="78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3" name="Google Shape;20913;p9"/>
            <p:cNvSpPr/>
            <p:nvPr/>
          </p:nvSpPr>
          <p:spPr>
            <a:xfrm>
              <a:off x="1913325" y="4255125"/>
              <a:ext cx="30375" cy="17275"/>
            </a:xfrm>
            <a:custGeom>
              <a:avLst/>
              <a:gdLst/>
              <a:ahLst/>
              <a:cxnLst/>
              <a:rect l="l" t="t" r="r" b="b"/>
              <a:pathLst>
                <a:path w="1215" h="691" extrusionOk="0">
                  <a:moveTo>
                    <a:pt x="667" y="691"/>
                  </a:moveTo>
                  <a:cubicBezTo>
                    <a:pt x="679" y="512"/>
                    <a:pt x="1215" y="595"/>
                    <a:pt x="1096" y="345"/>
                  </a:cubicBezTo>
                  <a:cubicBezTo>
                    <a:pt x="703" y="262"/>
                    <a:pt x="500" y="60"/>
                    <a:pt x="12" y="0"/>
                  </a:cubicBezTo>
                  <a:cubicBezTo>
                    <a:pt x="0" y="345"/>
                    <a:pt x="203" y="584"/>
                    <a:pt x="667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4" name="Google Shape;20914;p9"/>
            <p:cNvSpPr/>
            <p:nvPr/>
          </p:nvSpPr>
          <p:spPr>
            <a:xfrm>
              <a:off x="5617050" y="426612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79" y="155"/>
                    <a:pt x="453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5" name="Google Shape;20915;p9"/>
            <p:cNvSpPr/>
            <p:nvPr/>
          </p:nvSpPr>
          <p:spPr>
            <a:xfrm>
              <a:off x="6850850" y="4263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4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6" name="Google Shape;20916;p9"/>
            <p:cNvSpPr/>
            <p:nvPr/>
          </p:nvSpPr>
          <p:spPr>
            <a:xfrm>
              <a:off x="6038250" y="4252150"/>
              <a:ext cx="22925" cy="14600"/>
            </a:xfrm>
            <a:custGeom>
              <a:avLst/>
              <a:gdLst/>
              <a:ahLst/>
              <a:cxnLst/>
              <a:rect l="l" t="t" r="r" b="b"/>
              <a:pathLst>
                <a:path w="917" h="584" extrusionOk="0">
                  <a:moveTo>
                    <a:pt x="226" y="584"/>
                  </a:moveTo>
                  <a:lnTo>
                    <a:pt x="655" y="584"/>
                  </a:lnTo>
                  <a:cubicBezTo>
                    <a:pt x="536" y="417"/>
                    <a:pt x="917" y="0"/>
                    <a:pt x="441" y="24"/>
                  </a:cubicBezTo>
                  <a:cubicBezTo>
                    <a:pt x="596" y="333"/>
                    <a:pt x="0" y="238"/>
                    <a:pt x="0" y="464"/>
                  </a:cubicBezTo>
                  <a:cubicBezTo>
                    <a:pt x="143" y="464"/>
                    <a:pt x="274" y="476"/>
                    <a:pt x="226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7" name="Google Shape;20917;p9"/>
            <p:cNvSpPr/>
            <p:nvPr/>
          </p:nvSpPr>
          <p:spPr>
            <a:xfrm>
              <a:off x="4168075" y="4256600"/>
              <a:ext cx="6875" cy="11650"/>
            </a:xfrm>
            <a:custGeom>
              <a:avLst/>
              <a:gdLst/>
              <a:ahLst/>
              <a:cxnLst/>
              <a:rect l="l" t="t" r="r" b="b"/>
              <a:pathLst>
                <a:path w="275" h="466" extrusionOk="0">
                  <a:moveTo>
                    <a:pt x="250" y="286"/>
                  </a:moveTo>
                  <a:cubicBezTo>
                    <a:pt x="274" y="167"/>
                    <a:pt x="84" y="1"/>
                    <a:pt x="24" y="179"/>
                  </a:cubicBezTo>
                  <a:cubicBezTo>
                    <a:pt x="0" y="286"/>
                    <a:pt x="203" y="465"/>
                    <a:pt x="250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8" name="Google Shape;20918;p9"/>
            <p:cNvSpPr/>
            <p:nvPr/>
          </p:nvSpPr>
          <p:spPr>
            <a:xfrm>
              <a:off x="2084775" y="42575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67" y="167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9" name="Google Shape;20919;p9"/>
            <p:cNvSpPr/>
            <p:nvPr/>
          </p:nvSpPr>
          <p:spPr>
            <a:xfrm>
              <a:off x="1870150" y="42551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30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0" name="Google Shape;20920;p9"/>
            <p:cNvSpPr/>
            <p:nvPr/>
          </p:nvSpPr>
          <p:spPr>
            <a:xfrm>
              <a:off x="5146750" y="42461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25" y="203"/>
                    <a:pt x="180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1" name="Google Shape;20921;p9"/>
            <p:cNvSpPr/>
            <p:nvPr/>
          </p:nvSpPr>
          <p:spPr>
            <a:xfrm>
              <a:off x="2779800" y="4234875"/>
              <a:ext cx="41400" cy="22950"/>
            </a:xfrm>
            <a:custGeom>
              <a:avLst/>
              <a:gdLst/>
              <a:ahLst/>
              <a:cxnLst/>
              <a:rect l="l" t="t" r="r" b="b"/>
              <a:pathLst>
                <a:path w="1656" h="918" extrusionOk="0">
                  <a:moveTo>
                    <a:pt x="1655" y="489"/>
                  </a:moveTo>
                  <a:cubicBezTo>
                    <a:pt x="1513" y="334"/>
                    <a:pt x="822" y="477"/>
                    <a:pt x="786" y="262"/>
                  </a:cubicBezTo>
                  <a:cubicBezTo>
                    <a:pt x="762" y="132"/>
                    <a:pt x="727" y="1"/>
                    <a:pt x="358" y="36"/>
                  </a:cubicBezTo>
                  <a:cubicBezTo>
                    <a:pt x="0" y="572"/>
                    <a:pt x="1417" y="917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2" name="Google Shape;20922;p9"/>
            <p:cNvSpPr/>
            <p:nvPr/>
          </p:nvSpPr>
          <p:spPr>
            <a:xfrm>
              <a:off x="6378175" y="4243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95" y="156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3" name="Google Shape;20923;p9"/>
            <p:cNvSpPr/>
            <p:nvPr/>
          </p:nvSpPr>
          <p:spPr>
            <a:xfrm>
              <a:off x="2831900" y="42414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4" name="Google Shape;20924;p9"/>
            <p:cNvSpPr/>
            <p:nvPr/>
          </p:nvSpPr>
          <p:spPr>
            <a:xfrm>
              <a:off x="1696325" y="42441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4"/>
                    <a:pt x="1" y="1"/>
                    <a:pt x="1" y="120"/>
                  </a:cubicBezTo>
                  <a:cubicBezTo>
                    <a:pt x="167" y="84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5" name="Google Shape;20925;p9"/>
            <p:cNvSpPr/>
            <p:nvPr/>
          </p:nvSpPr>
          <p:spPr>
            <a:xfrm>
              <a:off x="5305425" y="4229825"/>
              <a:ext cx="22625" cy="11325"/>
            </a:xfrm>
            <a:custGeom>
              <a:avLst/>
              <a:gdLst/>
              <a:ahLst/>
              <a:cxnLst/>
              <a:rect l="l" t="t" r="r" b="b"/>
              <a:pathLst>
                <a:path w="905" h="453" extrusionOk="0">
                  <a:moveTo>
                    <a:pt x="619" y="453"/>
                  </a:moveTo>
                  <a:cubicBezTo>
                    <a:pt x="905" y="298"/>
                    <a:pt x="762" y="107"/>
                    <a:pt x="405" y="0"/>
                  </a:cubicBezTo>
                  <a:cubicBezTo>
                    <a:pt x="381" y="286"/>
                    <a:pt x="0" y="357"/>
                    <a:pt x="619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6" name="Google Shape;20926;p9"/>
            <p:cNvSpPr/>
            <p:nvPr/>
          </p:nvSpPr>
          <p:spPr>
            <a:xfrm>
              <a:off x="302100" y="42378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75" y="1"/>
                    <a:pt x="1" y="84"/>
                    <a:pt x="108" y="132"/>
                  </a:cubicBezTo>
                  <a:cubicBezTo>
                    <a:pt x="168" y="155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7" name="Google Shape;20927;p9"/>
            <p:cNvSpPr/>
            <p:nvPr/>
          </p:nvSpPr>
          <p:spPr>
            <a:xfrm>
              <a:off x="6823750" y="4234575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8" name="Google Shape;20928;p9"/>
            <p:cNvSpPr/>
            <p:nvPr/>
          </p:nvSpPr>
          <p:spPr>
            <a:xfrm>
              <a:off x="3793925" y="42354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9" name="Google Shape;20929;p9"/>
            <p:cNvSpPr/>
            <p:nvPr/>
          </p:nvSpPr>
          <p:spPr>
            <a:xfrm>
              <a:off x="7033300" y="422952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31"/>
                  </a:moveTo>
                  <a:cubicBezTo>
                    <a:pt x="429" y="12"/>
                    <a:pt x="48" y="0"/>
                    <a:pt x="1" y="131"/>
                  </a:cubicBezTo>
                  <a:cubicBezTo>
                    <a:pt x="239" y="119"/>
                    <a:pt x="322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0" name="Google Shape;20930;p9"/>
            <p:cNvSpPr/>
            <p:nvPr/>
          </p:nvSpPr>
          <p:spPr>
            <a:xfrm>
              <a:off x="7248800" y="4221775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501" y="441"/>
                  </a:moveTo>
                  <a:cubicBezTo>
                    <a:pt x="572" y="298"/>
                    <a:pt x="811" y="239"/>
                    <a:pt x="727" y="1"/>
                  </a:cubicBezTo>
                  <a:lnTo>
                    <a:pt x="72" y="1"/>
                  </a:lnTo>
                  <a:cubicBezTo>
                    <a:pt x="1" y="251"/>
                    <a:pt x="120" y="417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1" name="Google Shape;20931;p9"/>
            <p:cNvSpPr/>
            <p:nvPr/>
          </p:nvSpPr>
          <p:spPr>
            <a:xfrm>
              <a:off x="5174150" y="422357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69"/>
                  </a:moveTo>
                  <a:cubicBezTo>
                    <a:pt x="441" y="250"/>
                    <a:pt x="619" y="238"/>
                    <a:pt x="667" y="155"/>
                  </a:cubicBezTo>
                  <a:cubicBezTo>
                    <a:pt x="381" y="155"/>
                    <a:pt x="369" y="0"/>
                    <a:pt x="12" y="36"/>
                  </a:cubicBezTo>
                  <a:cubicBezTo>
                    <a:pt x="0" y="226"/>
                    <a:pt x="179" y="310"/>
                    <a:pt x="44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2" name="Google Shape;20932;p9"/>
            <p:cNvSpPr/>
            <p:nvPr/>
          </p:nvSpPr>
          <p:spPr>
            <a:xfrm>
              <a:off x="7008300" y="42262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3" name="Google Shape;20933;p9"/>
            <p:cNvSpPr/>
            <p:nvPr/>
          </p:nvSpPr>
          <p:spPr>
            <a:xfrm>
              <a:off x="4156150" y="4217625"/>
              <a:ext cx="31300" cy="16375"/>
            </a:xfrm>
            <a:custGeom>
              <a:avLst/>
              <a:gdLst/>
              <a:ahLst/>
              <a:cxnLst/>
              <a:rect l="l" t="t" r="r" b="b"/>
              <a:pathLst>
                <a:path w="1252" h="655" extrusionOk="0">
                  <a:moveTo>
                    <a:pt x="727" y="393"/>
                  </a:moveTo>
                  <a:cubicBezTo>
                    <a:pt x="1251" y="0"/>
                    <a:pt x="1" y="655"/>
                    <a:pt x="727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4" name="Google Shape;20934;p9"/>
            <p:cNvSpPr/>
            <p:nvPr/>
          </p:nvSpPr>
          <p:spPr>
            <a:xfrm>
              <a:off x="2408325" y="4214625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8"/>
                  </a:moveTo>
                  <a:cubicBezTo>
                    <a:pt x="1036" y="477"/>
                    <a:pt x="1132" y="311"/>
                    <a:pt x="1072" y="49"/>
                  </a:cubicBezTo>
                  <a:cubicBezTo>
                    <a:pt x="751" y="60"/>
                    <a:pt x="274" y="1"/>
                    <a:pt x="203" y="168"/>
                  </a:cubicBezTo>
                  <a:cubicBezTo>
                    <a:pt x="774" y="120"/>
                    <a:pt x="0" y="787"/>
                    <a:pt x="858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5" name="Google Shape;20935;p9"/>
            <p:cNvSpPr/>
            <p:nvPr/>
          </p:nvSpPr>
          <p:spPr>
            <a:xfrm>
              <a:off x="3316775" y="421047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834" y="679"/>
                  </a:moveTo>
                  <a:cubicBezTo>
                    <a:pt x="1203" y="477"/>
                    <a:pt x="691" y="167"/>
                    <a:pt x="393" y="0"/>
                  </a:cubicBezTo>
                  <a:cubicBezTo>
                    <a:pt x="60" y="167"/>
                    <a:pt x="0" y="762"/>
                    <a:pt x="834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6" name="Google Shape;20936;p9"/>
            <p:cNvSpPr/>
            <p:nvPr/>
          </p:nvSpPr>
          <p:spPr>
            <a:xfrm>
              <a:off x="2440775" y="42185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0" y="120"/>
                  </a:moveTo>
                  <a:cubicBezTo>
                    <a:pt x="0" y="179"/>
                    <a:pt x="179" y="239"/>
                    <a:pt x="226" y="120"/>
                  </a:cubicBezTo>
                  <a:cubicBezTo>
                    <a:pt x="215" y="60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7" name="Google Shape;20937;p9"/>
            <p:cNvSpPr/>
            <p:nvPr/>
          </p:nvSpPr>
          <p:spPr>
            <a:xfrm>
              <a:off x="504525" y="4207500"/>
              <a:ext cx="44675" cy="23225"/>
            </a:xfrm>
            <a:custGeom>
              <a:avLst/>
              <a:gdLst/>
              <a:ahLst/>
              <a:cxnLst/>
              <a:rect l="l" t="t" r="r" b="b"/>
              <a:pathLst>
                <a:path w="1787" h="929" extrusionOk="0">
                  <a:moveTo>
                    <a:pt x="1786" y="453"/>
                  </a:moveTo>
                  <a:cubicBezTo>
                    <a:pt x="1179" y="441"/>
                    <a:pt x="1191" y="84"/>
                    <a:pt x="703" y="0"/>
                  </a:cubicBezTo>
                  <a:cubicBezTo>
                    <a:pt x="965" y="381"/>
                    <a:pt x="0" y="95"/>
                    <a:pt x="262" y="453"/>
                  </a:cubicBezTo>
                  <a:cubicBezTo>
                    <a:pt x="1084" y="345"/>
                    <a:pt x="1524" y="929"/>
                    <a:pt x="178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8" name="Google Shape;20938;p9"/>
            <p:cNvSpPr/>
            <p:nvPr/>
          </p:nvSpPr>
          <p:spPr>
            <a:xfrm>
              <a:off x="2829200" y="42179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80"/>
                    <a:pt x="430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9" name="Google Shape;20939;p9"/>
            <p:cNvSpPr/>
            <p:nvPr/>
          </p:nvSpPr>
          <p:spPr>
            <a:xfrm>
              <a:off x="1897250" y="421552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39"/>
                    <a:pt x="381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0" name="Google Shape;20940;p9"/>
            <p:cNvSpPr/>
            <p:nvPr/>
          </p:nvSpPr>
          <p:spPr>
            <a:xfrm>
              <a:off x="2595550" y="42122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1" name="Google Shape;20941;p9"/>
            <p:cNvSpPr/>
            <p:nvPr/>
          </p:nvSpPr>
          <p:spPr>
            <a:xfrm>
              <a:off x="4685100" y="42098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48" y="0"/>
                    <a:pt x="0" y="131"/>
                  </a:cubicBezTo>
                  <a:cubicBezTo>
                    <a:pt x="250" y="120"/>
                    <a:pt x="631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2" name="Google Shape;20942;p9"/>
            <p:cNvSpPr/>
            <p:nvPr/>
          </p:nvSpPr>
          <p:spPr>
            <a:xfrm>
              <a:off x="2527375" y="4207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80" y="95"/>
                    <a:pt x="442" y="107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3" name="Google Shape;20943;p9"/>
            <p:cNvSpPr/>
            <p:nvPr/>
          </p:nvSpPr>
          <p:spPr>
            <a:xfrm>
              <a:off x="7255050" y="4196175"/>
              <a:ext cx="11650" cy="9850"/>
            </a:xfrm>
            <a:custGeom>
              <a:avLst/>
              <a:gdLst/>
              <a:ahLst/>
              <a:cxnLst/>
              <a:rect l="l" t="t" r="r" b="b"/>
              <a:pathLst>
                <a:path w="466" h="394" extrusionOk="0">
                  <a:moveTo>
                    <a:pt x="465" y="334"/>
                  </a:moveTo>
                  <a:lnTo>
                    <a:pt x="465" y="120"/>
                  </a:lnTo>
                  <a:cubicBezTo>
                    <a:pt x="239" y="120"/>
                    <a:pt x="203" y="25"/>
                    <a:pt x="25" y="1"/>
                  </a:cubicBezTo>
                  <a:cubicBezTo>
                    <a:pt x="60" y="179"/>
                    <a:pt x="1" y="394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4" name="Google Shape;20944;p9"/>
            <p:cNvSpPr/>
            <p:nvPr/>
          </p:nvSpPr>
          <p:spPr>
            <a:xfrm>
              <a:off x="4589850" y="42009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5" name="Google Shape;20945;p9"/>
            <p:cNvSpPr/>
            <p:nvPr/>
          </p:nvSpPr>
          <p:spPr>
            <a:xfrm>
              <a:off x="1904700" y="4196175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34"/>
                  </a:moveTo>
                  <a:cubicBezTo>
                    <a:pt x="941" y="36"/>
                    <a:pt x="345" y="120"/>
                    <a:pt x="131" y="1"/>
                  </a:cubicBezTo>
                  <a:cubicBezTo>
                    <a:pt x="0" y="298"/>
                    <a:pt x="226" y="417"/>
                    <a:pt x="78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6" name="Google Shape;20946;p9"/>
            <p:cNvSpPr/>
            <p:nvPr/>
          </p:nvSpPr>
          <p:spPr>
            <a:xfrm>
              <a:off x="7005625" y="4193500"/>
              <a:ext cx="27700" cy="8950"/>
            </a:xfrm>
            <a:custGeom>
              <a:avLst/>
              <a:gdLst/>
              <a:ahLst/>
              <a:cxnLst/>
              <a:rect l="l" t="t" r="r" b="b"/>
              <a:pathLst>
                <a:path w="1108" h="358" extrusionOk="0">
                  <a:moveTo>
                    <a:pt x="227" y="322"/>
                  </a:moveTo>
                  <a:cubicBezTo>
                    <a:pt x="715" y="358"/>
                    <a:pt x="1048" y="298"/>
                    <a:pt x="1108" y="108"/>
                  </a:cubicBezTo>
                  <a:cubicBezTo>
                    <a:pt x="715" y="132"/>
                    <a:pt x="1" y="1"/>
                    <a:pt x="227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7" name="Google Shape;20947;p9"/>
            <p:cNvSpPr/>
            <p:nvPr/>
          </p:nvSpPr>
          <p:spPr>
            <a:xfrm>
              <a:off x="2341350" y="4190525"/>
              <a:ext cx="14025" cy="11050"/>
            </a:xfrm>
            <a:custGeom>
              <a:avLst/>
              <a:gdLst/>
              <a:ahLst/>
              <a:cxnLst/>
              <a:rect l="l" t="t" r="r" b="b"/>
              <a:pathLst>
                <a:path w="561" h="442" extrusionOk="0">
                  <a:moveTo>
                    <a:pt x="501" y="441"/>
                  </a:moveTo>
                  <a:cubicBezTo>
                    <a:pt x="560" y="191"/>
                    <a:pt x="441" y="24"/>
                    <a:pt x="60" y="1"/>
                  </a:cubicBezTo>
                  <a:cubicBezTo>
                    <a:pt x="1" y="251"/>
                    <a:pt x="108" y="429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8" name="Google Shape;20948;p9"/>
            <p:cNvSpPr/>
            <p:nvPr/>
          </p:nvSpPr>
          <p:spPr>
            <a:xfrm>
              <a:off x="5769450" y="41953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55"/>
                  </a:moveTo>
                  <a:cubicBezTo>
                    <a:pt x="156" y="179"/>
                    <a:pt x="429" y="95"/>
                    <a:pt x="322" y="36"/>
                  </a:cubicBezTo>
                  <a:cubicBezTo>
                    <a:pt x="263" y="0"/>
                    <a:pt x="1" y="95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9" name="Google Shape;20949;p9"/>
            <p:cNvSpPr/>
            <p:nvPr/>
          </p:nvSpPr>
          <p:spPr>
            <a:xfrm>
              <a:off x="2046375" y="41953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08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0" name="Google Shape;20950;p9"/>
            <p:cNvSpPr/>
            <p:nvPr/>
          </p:nvSpPr>
          <p:spPr>
            <a:xfrm>
              <a:off x="6059675" y="418487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3" y="346"/>
                  </a:moveTo>
                  <a:cubicBezTo>
                    <a:pt x="477" y="191"/>
                    <a:pt x="739" y="179"/>
                    <a:pt x="679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1" name="Google Shape;20951;p9"/>
            <p:cNvSpPr/>
            <p:nvPr/>
          </p:nvSpPr>
          <p:spPr>
            <a:xfrm>
              <a:off x="1784725" y="4175650"/>
              <a:ext cx="36650" cy="9250"/>
            </a:xfrm>
            <a:custGeom>
              <a:avLst/>
              <a:gdLst/>
              <a:ahLst/>
              <a:cxnLst/>
              <a:rect l="l" t="t" r="r" b="b"/>
              <a:pathLst>
                <a:path w="1466" h="370" extrusionOk="0">
                  <a:moveTo>
                    <a:pt x="811" y="369"/>
                  </a:moveTo>
                  <a:cubicBezTo>
                    <a:pt x="1465" y="0"/>
                    <a:pt x="1" y="24"/>
                    <a:pt x="81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2" name="Google Shape;20952;p9"/>
            <p:cNvSpPr/>
            <p:nvPr/>
          </p:nvSpPr>
          <p:spPr>
            <a:xfrm>
              <a:off x="7264575" y="416700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70"/>
                  </a:moveTo>
                  <a:cubicBezTo>
                    <a:pt x="1275" y="1"/>
                    <a:pt x="1" y="656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3" name="Google Shape;20953;p9"/>
            <p:cNvSpPr/>
            <p:nvPr/>
          </p:nvSpPr>
          <p:spPr>
            <a:xfrm>
              <a:off x="6573725" y="41756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4" name="Google Shape;20954;p9"/>
            <p:cNvSpPr/>
            <p:nvPr/>
          </p:nvSpPr>
          <p:spPr>
            <a:xfrm>
              <a:off x="4201400" y="41738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5" name="Google Shape;20955;p9"/>
            <p:cNvSpPr/>
            <p:nvPr/>
          </p:nvSpPr>
          <p:spPr>
            <a:xfrm>
              <a:off x="2511025" y="4172975"/>
              <a:ext cx="10725" cy="6850"/>
            </a:xfrm>
            <a:custGeom>
              <a:avLst/>
              <a:gdLst/>
              <a:ahLst/>
              <a:cxnLst/>
              <a:rect l="l" t="t" r="r" b="b"/>
              <a:pathLst>
                <a:path w="429" h="274" extrusionOk="0">
                  <a:moveTo>
                    <a:pt x="0" y="131"/>
                  </a:moveTo>
                  <a:cubicBezTo>
                    <a:pt x="0" y="250"/>
                    <a:pt x="393" y="274"/>
                    <a:pt x="429" y="131"/>
                  </a:cubicBezTo>
                  <a:cubicBezTo>
                    <a:pt x="405" y="0"/>
                    <a:pt x="214" y="72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6" name="Google Shape;20956;p9"/>
            <p:cNvSpPr/>
            <p:nvPr/>
          </p:nvSpPr>
          <p:spPr>
            <a:xfrm>
              <a:off x="5582825" y="416285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834" y="536"/>
                  </a:moveTo>
                  <a:lnTo>
                    <a:pt x="834" y="96"/>
                  </a:lnTo>
                  <a:cubicBezTo>
                    <a:pt x="1" y="0"/>
                    <a:pt x="1" y="631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7" name="Google Shape;20957;p9"/>
            <p:cNvSpPr/>
            <p:nvPr/>
          </p:nvSpPr>
          <p:spPr>
            <a:xfrm>
              <a:off x="2397025" y="417027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44"/>
                  </a:moveTo>
                  <a:cubicBezTo>
                    <a:pt x="214" y="84"/>
                    <a:pt x="36" y="1"/>
                    <a:pt x="0" y="144"/>
                  </a:cubicBezTo>
                  <a:cubicBezTo>
                    <a:pt x="12" y="203"/>
                    <a:pt x="191" y="263"/>
                    <a:pt x="214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8" name="Google Shape;20958;p9"/>
            <p:cNvSpPr/>
            <p:nvPr/>
          </p:nvSpPr>
          <p:spPr>
            <a:xfrm>
              <a:off x="3500125" y="41673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3" y="203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9" name="Google Shape;20959;p9"/>
            <p:cNvSpPr/>
            <p:nvPr/>
          </p:nvSpPr>
          <p:spPr>
            <a:xfrm>
              <a:off x="2342550" y="416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226" y="0"/>
                  </a:moveTo>
                  <a:cubicBezTo>
                    <a:pt x="238" y="155"/>
                    <a:pt x="119" y="250"/>
                    <a:pt x="0" y="346"/>
                  </a:cubicBezTo>
                  <a:cubicBezTo>
                    <a:pt x="286" y="346"/>
                    <a:pt x="298" y="489"/>
                    <a:pt x="655" y="465"/>
                  </a:cubicBezTo>
                  <a:cubicBezTo>
                    <a:pt x="726" y="191"/>
                    <a:pt x="607" y="12"/>
                    <a:pt x="22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0" name="Google Shape;20960;p9"/>
            <p:cNvSpPr/>
            <p:nvPr/>
          </p:nvSpPr>
          <p:spPr>
            <a:xfrm>
              <a:off x="2252950" y="41673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1" name="Google Shape;20961;p9"/>
            <p:cNvSpPr/>
            <p:nvPr/>
          </p:nvSpPr>
          <p:spPr>
            <a:xfrm>
              <a:off x="1717750" y="41592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1" y="239"/>
                  </a:moveTo>
                  <a:cubicBezTo>
                    <a:pt x="227" y="239"/>
                    <a:pt x="263" y="322"/>
                    <a:pt x="442" y="346"/>
                  </a:cubicBezTo>
                  <a:cubicBezTo>
                    <a:pt x="442" y="227"/>
                    <a:pt x="608" y="203"/>
                    <a:pt x="656" y="119"/>
                  </a:cubicBezTo>
                  <a:cubicBezTo>
                    <a:pt x="442" y="119"/>
                    <a:pt x="394" y="24"/>
                    <a:pt x="227" y="0"/>
                  </a:cubicBezTo>
                  <a:cubicBezTo>
                    <a:pt x="227" y="131"/>
                    <a:pt x="49" y="143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2" name="Google Shape;20962;p9"/>
            <p:cNvSpPr/>
            <p:nvPr/>
          </p:nvSpPr>
          <p:spPr>
            <a:xfrm>
              <a:off x="3755225" y="41566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67"/>
                    <a:pt x="0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3" name="Google Shape;20963;p9"/>
            <p:cNvSpPr/>
            <p:nvPr/>
          </p:nvSpPr>
          <p:spPr>
            <a:xfrm>
              <a:off x="2380350" y="4159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24" y="191"/>
                    <a:pt x="203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4" name="Google Shape;20964;p9"/>
            <p:cNvSpPr/>
            <p:nvPr/>
          </p:nvSpPr>
          <p:spPr>
            <a:xfrm>
              <a:off x="2255625" y="41592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2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5" name="Google Shape;20965;p9"/>
            <p:cNvSpPr/>
            <p:nvPr/>
          </p:nvSpPr>
          <p:spPr>
            <a:xfrm>
              <a:off x="7082125" y="41569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6" name="Google Shape;20966;p9"/>
            <p:cNvSpPr/>
            <p:nvPr/>
          </p:nvSpPr>
          <p:spPr>
            <a:xfrm>
              <a:off x="2478875" y="4140525"/>
              <a:ext cx="20550" cy="15800"/>
            </a:xfrm>
            <a:custGeom>
              <a:avLst/>
              <a:gdLst/>
              <a:ahLst/>
              <a:cxnLst/>
              <a:rect l="l" t="t" r="r" b="b"/>
              <a:pathLst>
                <a:path w="822" h="632" extrusionOk="0">
                  <a:moveTo>
                    <a:pt x="0" y="96"/>
                  </a:moveTo>
                  <a:lnTo>
                    <a:pt x="0" y="536"/>
                  </a:lnTo>
                  <a:cubicBezTo>
                    <a:pt x="822" y="631"/>
                    <a:pt x="822" y="0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7" name="Google Shape;20967;p9"/>
            <p:cNvSpPr/>
            <p:nvPr/>
          </p:nvSpPr>
          <p:spPr>
            <a:xfrm>
              <a:off x="2541975" y="4132175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53" y="656"/>
                  </a:moveTo>
                  <a:cubicBezTo>
                    <a:pt x="1179" y="1"/>
                    <a:pt x="0" y="608"/>
                    <a:pt x="953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8" name="Google Shape;20968;p9"/>
            <p:cNvSpPr/>
            <p:nvPr/>
          </p:nvSpPr>
          <p:spPr>
            <a:xfrm>
              <a:off x="6457050" y="4129500"/>
              <a:ext cx="27100" cy="17000"/>
            </a:xfrm>
            <a:custGeom>
              <a:avLst/>
              <a:gdLst/>
              <a:ahLst/>
              <a:cxnLst/>
              <a:rect l="l" t="t" r="r" b="b"/>
              <a:pathLst>
                <a:path w="1084" h="680" extrusionOk="0">
                  <a:moveTo>
                    <a:pt x="0" y="537"/>
                  </a:moveTo>
                  <a:cubicBezTo>
                    <a:pt x="274" y="679"/>
                    <a:pt x="798" y="679"/>
                    <a:pt x="1084" y="537"/>
                  </a:cubicBezTo>
                  <a:cubicBezTo>
                    <a:pt x="1084" y="1"/>
                    <a:pt x="0" y="1"/>
                    <a:pt x="0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9" name="Google Shape;20969;p9"/>
            <p:cNvSpPr/>
            <p:nvPr/>
          </p:nvSpPr>
          <p:spPr>
            <a:xfrm>
              <a:off x="6348100" y="41429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24"/>
                    <a:pt x="1" y="1"/>
                    <a:pt x="1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0" name="Google Shape;20970;p9"/>
            <p:cNvSpPr/>
            <p:nvPr/>
          </p:nvSpPr>
          <p:spPr>
            <a:xfrm>
              <a:off x="6918400" y="413725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27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191"/>
                    <a:pt x="239" y="250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1" name="Google Shape;20971;p9"/>
            <p:cNvSpPr/>
            <p:nvPr/>
          </p:nvSpPr>
          <p:spPr>
            <a:xfrm>
              <a:off x="6984200" y="4130100"/>
              <a:ext cx="10725" cy="8075"/>
            </a:xfrm>
            <a:custGeom>
              <a:avLst/>
              <a:gdLst/>
              <a:ahLst/>
              <a:cxnLst/>
              <a:rect l="l" t="t" r="r" b="b"/>
              <a:pathLst>
                <a:path w="429" h="323" extrusionOk="0">
                  <a:moveTo>
                    <a:pt x="429" y="167"/>
                  </a:moveTo>
                  <a:cubicBezTo>
                    <a:pt x="191" y="179"/>
                    <a:pt x="84" y="1"/>
                    <a:pt x="0" y="167"/>
                  </a:cubicBezTo>
                  <a:cubicBezTo>
                    <a:pt x="0" y="286"/>
                    <a:pt x="381" y="322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2" name="Google Shape;20972;p9"/>
            <p:cNvSpPr/>
            <p:nvPr/>
          </p:nvSpPr>
          <p:spPr>
            <a:xfrm>
              <a:off x="3182225" y="4130400"/>
              <a:ext cx="11350" cy="4775"/>
            </a:xfrm>
            <a:custGeom>
              <a:avLst/>
              <a:gdLst/>
              <a:ahLst/>
              <a:cxnLst/>
              <a:rect l="l" t="t" r="r" b="b"/>
              <a:pathLst>
                <a:path w="454" h="191" extrusionOk="0">
                  <a:moveTo>
                    <a:pt x="334" y="36"/>
                  </a:moveTo>
                  <a:cubicBezTo>
                    <a:pt x="275" y="0"/>
                    <a:pt x="1" y="96"/>
                    <a:pt x="120" y="143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3" name="Google Shape;20973;p9"/>
            <p:cNvSpPr/>
            <p:nvPr/>
          </p:nvSpPr>
          <p:spPr>
            <a:xfrm>
              <a:off x="6446025" y="4123250"/>
              <a:ext cx="11050" cy="5400"/>
            </a:xfrm>
            <a:custGeom>
              <a:avLst/>
              <a:gdLst/>
              <a:ahLst/>
              <a:cxnLst/>
              <a:rect l="l" t="t" r="r" b="b"/>
              <a:pathLst>
                <a:path w="442" h="216" extrusionOk="0">
                  <a:moveTo>
                    <a:pt x="441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4" name="Google Shape;20974;p9"/>
            <p:cNvSpPr/>
            <p:nvPr/>
          </p:nvSpPr>
          <p:spPr>
            <a:xfrm>
              <a:off x="6564800" y="4120275"/>
              <a:ext cx="17275" cy="6575"/>
            </a:xfrm>
            <a:custGeom>
              <a:avLst/>
              <a:gdLst/>
              <a:ahLst/>
              <a:cxnLst/>
              <a:rect l="l" t="t" r="r" b="b"/>
              <a:pathLst>
                <a:path w="691" h="263" extrusionOk="0">
                  <a:moveTo>
                    <a:pt x="691" y="215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03"/>
                    <a:pt x="250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5" name="Google Shape;20975;p9"/>
            <p:cNvSpPr/>
            <p:nvPr/>
          </p:nvSpPr>
          <p:spPr>
            <a:xfrm>
              <a:off x="6326375" y="41146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20"/>
                  </a:moveTo>
                  <a:cubicBezTo>
                    <a:pt x="429" y="120"/>
                    <a:pt x="405" y="24"/>
                    <a:pt x="227" y="0"/>
                  </a:cubicBezTo>
                  <a:cubicBezTo>
                    <a:pt x="227" y="120"/>
                    <a:pt x="48" y="131"/>
                    <a:pt x="0" y="227"/>
                  </a:cubicBezTo>
                  <a:cubicBezTo>
                    <a:pt x="227" y="227"/>
                    <a:pt x="250" y="310"/>
                    <a:pt x="429" y="346"/>
                  </a:cubicBezTo>
                  <a:cubicBezTo>
                    <a:pt x="441" y="227"/>
                    <a:pt x="608" y="203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6" name="Google Shape;20976;p9"/>
            <p:cNvSpPr/>
            <p:nvPr/>
          </p:nvSpPr>
          <p:spPr>
            <a:xfrm>
              <a:off x="6220400" y="41193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7" name="Google Shape;20977;p9"/>
            <p:cNvSpPr/>
            <p:nvPr/>
          </p:nvSpPr>
          <p:spPr>
            <a:xfrm>
              <a:off x="5535200" y="410777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775" y="501"/>
                  </a:moveTo>
                  <a:cubicBezTo>
                    <a:pt x="798" y="501"/>
                    <a:pt x="763" y="394"/>
                    <a:pt x="775" y="382"/>
                  </a:cubicBezTo>
                  <a:cubicBezTo>
                    <a:pt x="798" y="358"/>
                    <a:pt x="989" y="143"/>
                    <a:pt x="1001" y="155"/>
                  </a:cubicBezTo>
                  <a:cubicBezTo>
                    <a:pt x="763" y="1"/>
                    <a:pt x="1" y="572"/>
                    <a:pt x="775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8" name="Google Shape;20978;p9"/>
            <p:cNvSpPr/>
            <p:nvPr/>
          </p:nvSpPr>
          <p:spPr>
            <a:xfrm>
              <a:off x="6177250" y="41057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51" y="12"/>
                  </a:cubicBezTo>
                  <a:cubicBezTo>
                    <a:pt x="417" y="24"/>
                    <a:pt x="0" y="0"/>
                    <a:pt x="96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9" name="Google Shape;20979;p9"/>
            <p:cNvSpPr/>
            <p:nvPr/>
          </p:nvSpPr>
          <p:spPr>
            <a:xfrm>
              <a:off x="2326475" y="41057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0" name="Google Shape;20980;p9"/>
            <p:cNvSpPr/>
            <p:nvPr/>
          </p:nvSpPr>
          <p:spPr>
            <a:xfrm>
              <a:off x="7131225" y="4083075"/>
              <a:ext cx="44100" cy="28600"/>
            </a:xfrm>
            <a:custGeom>
              <a:avLst/>
              <a:gdLst/>
              <a:ahLst/>
              <a:cxnLst/>
              <a:rect l="l" t="t" r="r" b="b"/>
              <a:pathLst>
                <a:path w="1764" h="1144" extrusionOk="0">
                  <a:moveTo>
                    <a:pt x="1513" y="24"/>
                  </a:moveTo>
                  <a:cubicBezTo>
                    <a:pt x="370" y="0"/>
                    <a:pt x="144" y="441"/>
                    <a:pt x="1" y="917"/>
                  </a:cubicBezTo>
                  <a:cubicBezTo>
                    <a:pt x="906" y="1143"/>
                    <a:pt x="1763" y="739"/>
                    <a:pt x="151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1" name="Google Shape;20981;p9"/>
            <p:cNvSpPr/>
            <p:nvPr/>
          </p:nvSpPr>
          <p:spPr>
            <a:xfrm>
              <a:off x="6451675" y="4106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18" y="119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2" name="Google Shape;20982;p9"/>
            <p:cNvSpPr/>
            <p:nvPr/>
          </p:nvSpPr>
          <p:spPr>
            <a:xfrm>
              <a:off x="2413675" y="4083675"/>
              <a:ext cx="40225" cy="19650"/>
            </a:xfrm>
            <a:custGeom>
              <a:avLst/>
              <a:gdLst/>
              <a:ahLst/>
              <a:cxnLst/>
              <a:rect l="l" t="t" r="r" b="b"/>
              <a:pathLst>
                <a:path w="1609" h="786" extrusionOk="0">
                  <a:moveTo>
                    <a:pt x="1084" y="786"/>
                  </a:moveTo>
                  <a:cubicBezTo>
                    <a:pt x="1608" y="512"/>
                    <a:pt x="1001" y="179"/>
                    <a:pt x="656" y="0"/>
                  </a:cubicBezTo>
                  <a:cubicBezTo>
                    <a:pt x="620" y="131"/>
                    <a:pt x="310" y="119"/>
                    <a:pt x="1" y="119"/>
                  </a:cubicBezTo>
                  <a:cubicBezTo>
                    <a:pt x="120" y="465"/>
                    <a:pt x="501" y="667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3" name="Google Shape;20983;p9"/>
            <p:cNvSpPr/>
            <p:nvPr/>
          </p:nvSpPr>
          <p:spPr>
            <a:xfrm>
              <a:off x="1820450" y="409497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1" y="191"/>
                    <a:pt x="691" y="1"/>
                  </a:cubicBezTo>
                  <a:lnTo>
                    <a:pt x="263" y="1"/>
                  </a:lnTo>
                  <a:cubicBezTo>
                    <a:pt x="1" y="155"/>
                    <a:pt x="1" y="274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4" name="Google Shape;20984;p9"/>
            <p:cNvSpPr/>
            <p:nvPr/>
          </p:nvSpPr>
          <p:spPr>
            <a:xfrm>
              <a:off x="4611875" y="40884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44"/>
                  </a:moveTo>
                  <a:cubicBezTo>
                    <a:pt x="167" y="167"/>
                    <a:pt x="429" y="84"/>
                    <a:pt x="322" y="25"/>
                  </a:cubicBezTo>
                  <a:cubicBezTo>
                    <a:pt x="262" y="1"/>
                    <a:pt x="0" y="96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5" name="Google Shape;20985;p9"/>
            <p:cNvSpPr/>
            <p:nvPr/>
          </p:nvSpPr>
          <p:spPr>
            <a:xfrm>
              <a:off x="1508500" y="40884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4"/>
                  </a:moveTo>
                  <a:cubicBezTo>
                    <a:pt x="179" y="167"/>
                    <a:pt x="441" y="84"/>
                    <a:pt x="334" y="25"/>
                  </a:cubicBezTo>
                  <a:cubicBezTo>
                    <a:pt x="263" y="1"/>
                    <a:pt x="1" y="96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6" name="Google Shape;20986;p9"/>
            <p:cNvSpPr/>
            <p:nvPr/>
          </p:nvSpPr>
          <p:spPr>
            <a:xfrm>
              <a:off x="6378175" y="40801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7" name="Google Shape;20987;p9"/>
            <p:cNvSpPr/>
            <p:nvPr/>
          </p:nvSpPr>
          <p:spPr>
            <a:xfrm>
              <a:off x="3585250" y="4071475"/>
              <a:ext cx="31575" cy="16375"/>
            </a:xfrm>
            <a:custGeom>
              <a:avLst/>
              <a:gdLst/>
              <a:ahLst/>
              <a:cxnLst/>
              <a:rect l="l" t="t" r="r" b="b"/>
              <a:pathLst>
                <a:path w="1263" h="655" extrusionOk="0">
                  <a:moveTo>
                    <a:pt x="751" y="369"/>
                  </a:moveTo>
                  <a:cubicBezTo>
                    <a:pt x="1263" y="0"/>
                    <a:pt x="1" y="655"/>
                    <a:pt x="75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8" name="Google Shape;20988;p9"/>
            <p:cNvSpPr/>
            <p:nvPr/>
          </p:nvSpPr>
          <p:spPr>
            <a:xfrm>
              <a:off x="987025" y="406847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6" y="608"/>
                  </a:moveTo>
                  <a:cubicBezTo>
                    <a:pt x="1012" y="287"/>
                    <a:pt x="1000" y="1"/>
                    <a:pt x="322" y="49"/>
                  </a:cubicBezTo>
                  <a:cubicBezTo>
                    <a:pt x="262" y="191"/>
                    <a:pt x="0" y="251"/>
                    <a:pt x="95" y="489"/>
                  </a:cubicBezTo>
                  <a:cubicBezTo>
                    <a:pt x="393" y="537"/>
                    <a:pt x="524" y="656"/>
                    <a:pt x="976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9" name="Google Shape;20989;p9"/>
            <p:cNvSpPr/>
            <p:nvPr/>
          </p:nvSpPr>
          <p:spPr>
            <a:xfrm>
              <a:off x="929875" y="40670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0" name="Google Shape;20990;p9"/>
            <p:cNvSpPr/>
            <p:nvPr/>
          </p:nvSpPr>
          <p:spPr>
            <a:xfrm>
              <a:off x="6848475" y="4058375"/>
              <a:ext cx="17275" cy="12225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202" y="0"/>
                  </a:moveTo>
                  <a:cubicBezTo>
                    <a:pt x="214" y="155"/>
                    <a:pt x="95" y="250"/>
                    <a:pt x="0" y="345"/>
                  </a:cubicBezTo>
                  <a:cubicBezTo>
                    <a:pt x="274" y="345"/>
                    <a:pt x="298" y="488"/>
                    <a:pt x="655" y="465"/>
                  </a:cubicBezTo>
                  <a:cubicBezTo>
                    <a:pt x="691" y="191"/>
                    <a:pt x="595" y="36"/>
                    <a:pt x="20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1" name="Google Shape;20991;p9"/>
            <p:cNvSpPr/>
            <p:nvPr/>
          </p:nvSpPr>
          <p:spPr>
            <a:xfrm>
              <a:off x="5915900" y="4058375"/>
              <a:ext cx="24725" cy="13700"/>
            </a:xfrm>
            <a:custGeom>
              <a:avLst/>
              <a:gdLst/>
              <a:ahLst/>
              <a:cxnLst/>
              <a:rect l="l" t="t" r="r" b="b"/>
              <a:pathLst>
                <a:path w="989" h="548" extrusionOk="0">
                  <a:moveTo>
                    <a:pt x="989" y="226"/>
                  </a:moveTo>
                  <a:cubicBezTo>
                    <a:pt x="703" y="226"/>
                    <a:pt x="787" y="36"/>
                    <a:pt x="548" y="0"/>
                  </a:cubicBezTo>
                  <a:cubicBezTo>
                    <a:pt x="537" y="179"/>
                    <a:pt x="1" y="95"/>
                    <a:pt x="120" y="345"/>
                  </a:cubicBezTo>
                  <a:cubicBezTo>
                    <a:pt x="667" y="345"/>
                    <a:pt x="810" y="548"/>
                    <a:pt x="98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2" name="Google Shape;20992;p9"/>
            <p:cNvSpPr/>
            <p:nvPr/>
          </p:nvSpPr>
          <p:spPr>
            <a:xfrm>
              <a:off x="3201275" y="40631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3" y="144"/>
                  </a:cubicBezTo>
                  <a:cubicBezTo>
                    <a:pt x="1" y="215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3" name="Google Shape;20993;p9"/>
            <p:cNvSpPr/>
            <p:nvPr/>
          </p:nvSpPr>
          <p:spPr>
            <a:xfrm>
              <a:off x="2872375" y="4051225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393"/>
                  </a:moveTo>
                  <a:cubicBezTo>
                    <a:pt x="786" y="381"/>
                    <a:pt x="989" y="155"/>
                    <a:pt x="1000" y="167"/>
                  </a:cubicBezTo>
                  <a:cubicBezTo>
                    <a:pt x="762" y="0"/>
                    <a:pt x="0" y="584"/>
                    <a:pt x="774" y="512"/>
                  </a:cubicBezTo>
                  <a:cubicBezTo>
                    <a:pt x="786" y="512"/>
                    <a:pt x="762" y="405"/>
                    <a:pt x="774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4" name="Google Shape;20994;p9"/>
            <p:cNvSpPr/>
            <p:nvPr/>
          </p:nvSpPr>
          <p:spPr>
            <a:xfrm>
              <a:off x="4054950" y="40527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5" name="Google Shape;20995;p9"/>
            <p:cNvSpPr/>
            <p:nvPr/>
          </p:nvSpPr>
          <p:spPr>
            <a:xfrm>
              <a:off x="3315575" y="4049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6" name="Google Shape;20996;p9"/>
            <p:cNvSpPr/>
            <p:nvPr/>
          </p:nvSpPr>
          <p:spPr>
            <a:xfrm>
              <a:off x="2125550" y="4052700"/>
              <a:ext cx="11050" cy="2725"/>
            </a:xfrm>
            <a:custGeom>
              <a:avLst/>
              <a:gdLst/>
              <a:ahLst/>
              <a:cxnLst/>
              <a:rect l="l" t="t" r="r" b="b"/>
              <a:pathLst>
                <a:path w="442" h="109" extrusionOk="0">
                  <a:moveTo>
                    <a:pt x="441" y="1"/>
                  </a:moveTo>
                  <a:cubicBezTo>
                    <a:pt x="274" y="37"/>
                    <a:pt x="1" y="1"/>
                    <a:pt x="1" y="108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7" name="Google Shape;20997;p9"/>
            <p:cNvSpPr/>
            <p:nvPr/>
          </p:nvSpPr>
          <p:spPr>
            <a:xfrm>
              <a:off x="4557400" y="40491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8" name="Google Shape;20998;p9"/>
            <p:cNvSpPr/>
            <p:nvPr/>
          </p:nvSpPr>
          <p:spPr>
            <a:xfrm>
              <a:off x="5522100" y="40467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96"/>
                    <a:pt x="429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9" name="Google Shape;20999;p9"/>
            <p:cNvSpPr/>
            <p:nvPr/>
          </p:nvSpPr>
          <p:spPr>
            <a:xfrm>
              <a:off x="2206800" y="40464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6" y="13"/>
                  </a:moveTo>
                  <a:cubicBezTo>
                    <a:pt x="394" y="37"/>
                    <a:pt x="49" y="1"/>
                    <a:pt x="1" y="132"/>
                  </a:cubicBezTo>
                  <a:cubicBezTo>
                    <a:pt x="263" y="120"/>
                    <a:pt x="620" y="156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0" name="Google Shape;21000;p9"/>
            <p:cNvSpPr/>
            <p:nvPr/>
          </p:nvSpPr>
          <p:spPr>
            <a:xfrm>
              <a:off x="2138950" y="40461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1" name="Google Shape;21001;p9"/>
            <p:cNvSpPr/>
            <p:nvPr/>
          </p:nvSpPr>
          <p:spPr>
            <a:xfrm>
              <a:off x="1348075" y="40434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2" name="Google Shape;21002;p9"/>
            <p:cNvSpPr/>
            <p:nvPr/>
          </p:nvSpPr>
          <p:spPr>
            <a:xfrm>
              <a:off x="4565450" y="403842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34"/>
                  </a:moveTo>
                  <a:cubicBezTo>
                    <a:pt x="417" y="203"/>
                    <a:pt x="488" y="24"/>
                    <a:pt x="214" y="0"/>
                  </a:cubicBezTo>
                  <a:cubicBezTo>
                    <a:pt x="202" y="72"/>
                    <a:pt x="191" y="131"/>
                    <a:pt x="0" y="120"/>
                  </a:cubicBezTo>
                  <a:cubicBezTo>
                    <a:pt x="36" y="262"/>
                    <a:pt x="72" y="381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3" name="Google Shape;21003;p9"/>
            <p:cNvSpPr/>
            <p:nvPr/>
          </p:nvSpPr>
          <p:spPr>
            <a:xfrm>
              <a:off x="4406200" y="4034850"/>
              <a:ext cx="30975" cy="16100"/>
            </a:xfrm>
            <a:custGeom>
              <a:avLst/>
              <a:gdLst/>
              <a:ahLst/>
              <a:cxnLst/>
              <a:rect l="l" t="t" r="r" b="b"/>
              <a:pathLst>
                <a:path w="1239" h="644" extrusionOk="0">
                  <a:moveTo>
                    <a:pt x="727" y="382"/>
                  </a:moveTo>
                  <a:cubicBezTo>
                    <a:pt x="1238" y="1"/>
                    <a:pt x="0" y="644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4" name="Google Shape;21004;p9"/>
            <p:cNvSpPr/>
            <p:nvPr/>
          </p:nvSpPr>
          <p:spPr>
            <a:xfrm>
              <a:off x="6356150" y="4030100"/>
              <a:ext cx="22050" cy="14300"/>
            </a:xfrm>
            <a:custGeom>
              <a:avLst/>
              <a:gdLst/>
              <a:ahLst/>
              <a:cxnLst/>
              <a:rect l="l" t="t" r="r" b="b"/>
              <a:pathLst>
                <a:path w="882" h="572" extrusionOk="0">
                  <a:moveTo>
                    <a:pt x="548" y="572"/>
                  </a:moveTo>
                  <a:cubicBezTo>
                    <a:pt x="845" y="417"/>
                    <a:pt x="881" y="12"/>
                    <a:pt x="322" y="0"/>
                  </a:cubicBezTo>
                  <a:cubicBezTo>
                    <a:pt x="48" y="155"/>
                    <a:pt x="0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5" name="Google Shape;21005;p9"/>
            <p:cNvSpPr/>
            <p:nvPr/>
          </p:nvSpPr>
          <p:spPr>
            <a:xfrm>
              <a:off x="5625400" y="4038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84"/>
                    <a:pt x="429" y="120"/>
                    <a:pt x="429" y="0"/>
                  </a:cubicBezTo>
                  <a:cubicBezTo>
                    <a:pt x="262" y="24"/>
                    <a:pt x="12" y="12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6" name="Google Shape;21006;p9"/>
            <p:cNvSpPr/>
            <p:nvPr/>
          </p:nvSpPr>
          <p:spPr>
            <a:xfrm>
              <a:off x="4823800" y="4035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9"/>
                  </a:moveTo>
                  <a:lnTo>
                    <a:pt x="536" y="239"/>
                  </a:lnTo>
                  <a:cubicBezTo>
                    <a:pt x="536" y="119"/>
                    <a:pt x="715" y="96"/>
                    <a:pt x="763" y="12"/>
                  </a:cubicBezTo>
                  <a:cubicBezTo>
                    <a:pt x="417" y="24"/>
                    <a:pt x="1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7" name="Google Shape;21007;p9"/>
            <p:cNvSpPr/>
            <p:nvPr/>
          </p:nvSpPr>
          <p:spPr>
            <a:xfrm>
              <a:off x="6720775" y="40327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62" y="12"/>
                  </a:cubicBezTo>
                  <a:cubicBezTo>
                    <a:pt x="417" y="24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8" name="Google Shape;21008;p9"/>
            <p:cNvSpPr/>
            <p:nvPr/>
          </p:nvSpPr>
          <p:spPr>
            <a:xfrm>
              <a:off x="6757075" y="4019975"/>
              <a:ext cx="17600" cy="16975"/>
            </a:xfrm>
            <a:custGeom>
              <a:avLst/>
              <a:gdLst/>
              <a:ahLst/>
              <a:cxnLst/>
              <a:rect l="l" t="t" r="r" b="b"/>
              <a:pathLst>
                <a:path w="704" h="679" extrusionOk="0">
                  <a:moveTo>
                    <a:pt x="394" y="631"/>
                  </a:moveTo>
                  <a:cubicBezTo>
                    <a:pt x="465" y="477"/>
                    <a:pt x="703" y="417"/>
                    <a:pt x="620" y="179"/>
                  </a:cubicBezTo>
                  <a:cubicBezTo>
                    <a:pt x="1" y="0"/>
                    <a:pt x="1" y="679"/>
                    <a:pt x="394" y="6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9" name="Google Shape;21009;p9"/>
            <p:cNvSpPr/>
            <p:nvPr/>
          </p:nvSpPr>
          <p:spPr>
            <a:xfrm>
              <a:off x="6685350" y="40301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0" name="Google Shape;21010;p9"/>
            <p:cNvSpPr/>
            <p:nvPr/>
          </p:nvSpPr>
          <p:spPr>
            <a:xfrm>
              <a:off x="7003250" y="40295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1" name="Google Shape;21011;p9"/>
            <p:cNvSpPr/>
            <p:nvPr/>
          </p:nvSpPr>
          <p:spPr>
            <a:xfrm>
              <a:off x="5239325" y="40244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1"/>
                  </a:moveTo>
                  <a:cubicBezTo>
                    <a:pt x="287" y="1"/>
                    <a:pt x="108" y="96"/>
                    <a:pt x="1" y="227"/>
                  </a:cubicBezTo>
                  <a:cubicBezTo>
                    <a:pt x="346" y="215"/>
                    <a:pt x="763" y="239"/>
                    <a:pt x="668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2" name="Google Shape;21012;p9"/>
            <p:cNvSpPr/>
            <p:nvPr/>
          </p:nvSpPr>
          <p:spPr>
            <a:xfrm>
              <a:off x="4742250" y="4026225"/>
              <a:ext cx="11025" cy="4775"/>
            </a:xfrm>
            <a:custGeom>
              <a:avLst/>
              <a:gdLst/>
              <a:ahLst/>
              <a:cxnLst/>
              <a:rect l="l" t="t" r="r" b="b"/>
              <a:pathLst>
                <a:path w="441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41" y="107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3" name="Google Shape;21013;p9"/>
            <p:cNvSpPr/>
            <p:nvPr/>
          </p:nvSpPr>
          <p:spPr>
            <a:xfrm>
              <a:off x="3214975" y="402622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53" y="107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4" name="Google Shape;21014;p9"/>
            <p:cNvSpPr/>
            <p:nvPr/>
          </p:nvSpPr>
          <p:spPr>
            <a:xfrm>
              <a:off x="6592775" y="40211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82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5" name="Google Shape;21015;p9"/>
            <p:cNvSpPr/>
            <p:nvPr/>
          </p:nvSpPr>
          <p:spPr>
            <a:xfrm>
              <a:off x="5626000" y="4014025"/>
              <a:ext cx="51800" cy="13125"/>
            </a:xfrm>
            <a:custGeom>
              <a:avLst/>
              <a:gdLst/>
              <a:ahLst/>
              <a:cxnLst/>
              <a:rect l="l" t="t" r="r" b="b"/>
              <a:pathLst>
                <a:path w="2072" h="525" extrusionOk="0">
                  <a:moveTo>
                    <a:pt x="1286" y="524"/>
                  </a:moveTo>
                  <a:cubicBezTo>
                    <a:pt x="2072" y="0"/>
                    <a:pt x="0" y="381"/>
                    <a:pt x="1286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6" name="Google Shape;21016;p9"/>
            <p:cNvSpPr/>
            <p:nvPr/>
          </p:nvSpPr>
          <p:spPr>
            <a:xfrm>
              <a:off x="6638925" y="40181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1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7" name="Google Shape;21017;p9"/>
            <p:cNvSpPr/>
            <p:nvPr/>
          </p:nvSpPr>
          <p:spPr>
            <a:xfrm>
              <a:off x="4293975" y="40134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8" name="Google Shape;21018;p9"/>
            <p:cNvSpPr/>
            <p:nvPr/>
          </p:nvSpPr>
          <p:spPr>
            <a:xfrm>
              <a:off x="280075" y="40152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32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9" name="Google Shape;21019;p9"/>
            <p:cNvSpPr/>
            <p:nvPr/>
          </p:nvSpPr>
          <p:spPr>
            <a:xfrm>
              <a:off x="1145675" y="4002100"/>
              <a:ext cx="19375" cy="11650"/>
            </a:xfrm>
            <a:custGeom>
              <a:avLst/>
              <a:gdLst/>
              <a:ahLst/>
              <a:cxnLst/>
              <a:rect l="l" t="t" r="r" b="b"/>
              <a:pathLst>
                <a:path w="775" h="466" extrusionOk="0">
                  <a:moveTo>
                    <a:pt x="715" y="453"/>
                  </a:moveTo>
                  <a:cubicBezTo>
                    <a:pt x="774" y="203"/>
                    <a:pt x="667" y="37"/>
                    <a:pt x="286" y="1"/>
                  </a:cubicBezTo>
                  <a:cubicBezTo>
                    <a:pt x="0" y="120"/>
                    <a:pt x="107" y="465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0" name="Google Shape;21020;p9"/>
            <p:cNvSpPr/>
            <p:nvPr/>
          </p:nvSpPr>
          <p:spPr>
            <a:xfrm>
              <a:off x="4489825" y="3992875"/>
              <a:ext cx="21475" cy="17600"/>
            </a:xfrm>
            <a:custGeom>
              <a:avLst/>
              <a:gdLst/>
              <a:ahLst/>
              <a:cxnLst/>
              <a:rect l="l" t="t" r="r" b="b"/>
              <a:pathLst>
                <a:path w="859" h="704" extrusionOk="0">
                  <a:moveTo>
                    <a:pt x="858" y="703"/>
                  </a:moveTo>
                  <a:lnTo>
                    <a:pt x="858" y="37"/>
                  </a:lnTo>
                  <a:cubicBezTo>
                    <a:pt x="60" y="1"/>
                    <a:pt x="203" y="441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1" name="Google Shape;21021;p9"/>
            <p:cNvSpPr/>
            <p:nvPr/>
          </p:nvSpPr>
          <p:spPr>
            <a:xfrm>
              <a:off x="3400700" y="3998250"/>
              <a:ext cx="31300" cy="16375"/>
            </a:xfrm>
            <a:custGeom>
              <a:avLst/>
              <a:gdLst/>
              <a:ahLst/>
              <a:cxnLst/>
              <a:rect l="l" t="t" r="r" b="b"/>
              <a:pathLst>
                <a:path w="1252" h="655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2" name="Google Shape;21022;p9"/>
            <p:cNvSpPr/>
            <p:nvPr/>
          </p:nvSpPr>
          <p:spPr>
            <a:xfrm>
              <a:off x="915575" y="399377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7"/>
                  </a:moveTo>
                  <a:cubicBezTo>
                    <a:pt x="632" y="251"/>
                    <a:pt x="1394" y="12"/>
                    <a:pt x="346" y="1"/>
                  </a:cubicBezTo>
                  <a:cubicBezTo>
                    <a:pt x="477" y="215"/>
                    <a:pt x="1" y="774"/>
                    <a:pt x="775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3" name="Google Shape;21023;p9"/>
            <p:cNvSpPr/>
            <p:nvPr/>
          </p:nvSpPr>
          <p:spPr>
            <a:xfrm>
              <a:off x="2693175" y="4004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4" name="Google Shape;21024;p9"/>
            <p:cNvSpPr/>
            <p:nvPr/>
          </p:nvSpPr>
          <p:spPr>
            <a:xfrm>
              <a:off x="802175" y="4003900"/>
              <a:ext cx="10725" cy="4775"/>
            </a:xfrm>
            <a:custGeom>
              <a:avLst/>
              <a:gdLst/>
              <a:ahLst/>
              <a:cxnLst/>
              <a:rect l="l" t="t" r="r" b="b"/>
              <a:pathLst>
                <a:path w="429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5" name="Google Shape;21025;p9"/>
            <p:cNvSpPr/>
            <p:nvPr/>
          </p:nvSpPr>
          <p:spPr>
            <a:xfrm>
              <a:off x="3378100" y="39985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7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6" name="Google Shape;21026;p9"/>
            <p:cNvSpPr/>
            <p:nvPr/>
          </p:nvSpPr>
          <p:spPr>
            <a:xfrm>
              <a:off x="486650" y="39985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7" name="Google Shape;21027;p9"/>
            <p:cNvSpPr/>
            <p:nvPr/>
          </p:nvSpPr>
          <p:spPr>
            <a:xfrm>
              <a:off x="5002700" y="39955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31" y="144"/>
                  </a:moveTo>
                  <a:cubicBezTo>
                    <a:pt x="191" y="180"/>
                    <a:pt x="453" y="84"/>
                    <a:pt x="346" y="25"/>
                  </a:cubicBezTo>
                  <a:cubicBezTo>
                    <a:pt x="286" y="1"/>
                    <a:pt x="0" y="84"/>
                    <a:pt x="13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8" name="Google Shape;21028;p9"/>
            <p:cNvSpPr/>
            <p:nvPr/>
          </p:nvSpPr>
          <p:spPr>
            <a:xfrm>
              <a:off x="2896175" y="398692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55"/>
                  </a:moveTo>
                  <a:cubicBezTo>
                    <a:pt x="72" y="286"/>
                    <a:pt x="1" y="465"/>
                    <a:pt x="275" y="489"/>
                  </a:cubicBezTo>
                  <a:cubicBezTo>
                    <a:pt x="287" y="215"/>
                    <a:pt x="1120" y="334"/>
                    <a:pt x="1132" y="48"/>
                  </a:cubicBezTo>
                  <a:cubicBezTo>
                    <a:pt x="453" y="167"/>
                    <a:pt x="549" y="1"/>
                    <a:pt x="4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9" name="Google Shape;21029;p9"/>
            <p:cNvSpPr/>
            <p:nvPr/>
          </p:nvSpPr>
          <p:spPr>
            <a:xfrm>
              <a:off x="744125" y="3988125"/>
              <a:ext cx="25025" cy="11025"/>
            </a:xfrm>
            <a:custGeom>
              <a:avLst/>
              <a:gdLst/>
              <a:ahLst/>
              <a:cxnLst/>
              <a:rect l="l" t="t" r="r" b="b"/>
              <a:pathLst>
                <a:path w="1001" h="441" extrusionOk="0">
                  <a:moveTo>
                    <a:pt x="691" y="441"/>
                  </a:moveTo>
                  <a:cubicBezTo>
                    <a:pt x="751" y="298"/>
                    <a:pt x="1001" y="238"/>
                    <a:pt x="894" y="0"/>
                  </a:cubicBezTo>
                  <a:lnTo>
                    <a:pt x="24" y="0"/>
                  </a:lnTo>
                  <a:cubicBezTo>
                    <a:pt x="1" y="286"/>
                    <a:pt x="370" y="346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0" name="Google Shape;21030;p9"/>
            <p:cNvSpPr/>
            <p:nvPr/>
          </p:nvSpPr>
          <p:spPr>
            <a:xfrm>
              <a:off x="1978800" y="398692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5" y="191"/>
                    <a:pt x="96" y="1"/>
                    <a:pt x="1" y="251"/>
                  </a:cubicBezTo>
                  <a:cubicBezTo>
                    <a:pt x="215" y="275"/>
                    <a:pt x="251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1" name="Google Shape;21031;p9"/>
            <p:cNvSpPr/>
            <p:nvPr/>
          </p:nvSpPr>
          <p:spPr>
            <a:xfrm>
              <a:off x="1418925" y="39931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0" y="120"/>
                  </a:moveTo>
                  <a:cubicBezTo>
                    <a:pt x="167" y="96"/>
                    <a:pt x="441" y="120"/>
                    <a:pt x="441" y="1"/>
                  </a:cubicBezTo>
                  <a:cubicBezTo>
                    <a:pt x="262" y="36"/>
                    <a:pt x="0" y="25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2" name="Google Shape;21032;p9"/>
            <p:cNvSpPr/>
            <p:nvPr/>
          </p:nvSpPr>
          <p:spPr>
            <a:xfrm>
              <a:off x="445275" y="3986325"/>
              <a:ext cx="7175" cy="11350"/>
            </a:xfrm>
            <a:custGeom>
              <a:avLst/>
              <a:gdLst/>
              <a:ahLst/>
              <a:cxnLst/>
              <a:rect l="l" t="t" r="r" b="b"/>
              <a:pathLst>
                <a:path w="287" h="454" extrusionOk="0">
                  <a:moveTo>
                    <a:pt x="36" y="179"/>
                  </a:moveTo>
                  <a:cubicBezTo>
                    <a:pt x="1" y="299"/>
                    <a:pt x="203" y="453"/>
                    <a:pt x="263" y="275"/>
                  </a:cubicBezTo>
                  <a:cubicBezTo>
                    <a:pt x="287" y="179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3" name="Google Shape;21033;p9"/>
            <p:cNvSpPr/>
            <p:nvPr/>
          </p:nvSpPr>
          <p:spPr>
            <a:xfrm>
              <a:off x="2807175" y="39899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32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4" name="Google Shape;21034;p9"/>
            <p:cNvSpPr/>
            <p:nvPr/>
          </p:nvSpPr>
          <p:spPr>
            <a:xfrm>
              <a:off x="6193025" y="39869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1"/>
                    <a:pt x="0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5" name="Google Shape;21035;p9"/>
            <p:cNvSpPr/>
            <p:nvPr/>
          </p:nvSpPr>
          <p:spPr>
            <a:xfrm>
              <a:off x="4473750" y="3981275"/>
              <a:ext cx="25050" cy="10150"/>
            </a:xfrm>
            <a:custGeom>
              <a:avLst/>
              <a:gdLst/>
              <a:ahLst/>
              <a:cxnLst/>
              <a:rect l="l" t="t" r="r" b="b"/>
              <a:pathLst>
                <a:path w="1002" h="406" extrusionOk="0">
                  <a:moveTo>
                    <a:pt x="846" y="274"/>
                  </a:moveTo>
                  <a:cubicBezTo>
                    <a:pt x="1001" y="0"/>
                    <a:pt x="1" y="36"/>
                    <a:pt x="191" y="274"/>
                  </a:cubicBezTo>
                  <a:cubicBezTo>
                    <a:pt x="275" y="358"/>
                    <a:pt x="775" y="405"/>
                    <a:pt x="846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6" name="Google Shape;21036;p9"/>
            <p:cNvSpPr/>
            <p:nvPr/>
          </p:nvSpPr>
          <p:spPr>
            <a:xfrm>
              <a:off x="4418100" y="3973525"/>
              <a:ext cx="19075" cy="17300"/>
            </a:xfrm>
            <a:custGeom>
              <a:avLst/>
              <a:gdLst/>
              <a:ahLst/>
              <a:cxnLst/>
              <a:rect l="l" t="t" r="r" b="b"/>
              <a:pathLst>
                <a:path w="763" h="692" extrusionOk="0">
                  <a:moveTo>
                    <a:pt x="465" y="691"/>
                  </a:moveTo>
                  <a:cubicBezTo>
                    <a:pt x="381" y="477"/>
                    <a:pt x="762" y="1"/>
                    <a:pt x="36" y="120"/>
                  </a:cubicBezTo>
                  <a:cubicBezTo>
                    <a:pt x="0" y="406"/>
                    <a:pt x="0" y="668"/>
                    <a:pt x="465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7" name="Google Shape;21037;p9"/>
            <p:cNvSpPr/>
            <p:nvPr/>
          </p:nvSpPr>
          <p:spPr>
            <a:xfrm>
              <a:off x="6301675" y="3981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8" name="Google Shape;21038;p9"/>
            <p:cNvSpPr/>
            <p:nvPr/>
          </p:nvSpPr>
          <p:spPr>
            <a:xfrm>
              <a:off x="7111900" y="3975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3"/>
                    <a:pt x="310" y="24"/>
                  </a:cubicBezTo>
                  <a:cubicBezTo>
                    <a:pt x="262" y="0"/>
                    <a:pt x="0" y="83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9" name="Google Shape;21039;p9"/>
            <p:cNvSpPr/>
            <p:nvPr/>
          </p:nvSpPr>
          <p:spPr>
            <a:xfrm>
              <a:off x="5856375" y="39732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68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0" name="Google Shape;21040;p9"/>
            <p:cNvSpPr/>
            <p:nvPr/>
          </p:nvSpPr>
          <p:spPr>
            <a:xfrm>
              <a:off x="1464750" y="39732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1" name="Google Shape;21041;p9"/>
            <p:cNvSpPr/>
            <p:nvPr/>
          </p:nvSpPr>
          <p:spPr>
            <a:xfrm>
              <a:off x="3739750" y="396460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7" y="36"/>
                  </a:moveTo>
                  <a:cubicBezTo>
                    <a:pt x="369" y="1"/>
                    <a:pt x="48" y="60"/>
                    <a:pt x="0" y="251"/>
                  </a:cubicBezTo>
                  <a:cubicBezTo>
                    <a:pt x="417" y="227"/>
                    <a:pt x="476" y="394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2" name="Google Shape;21042;p9"/>
            <p:cNvSpPr/>
            <p:nvPr/>
          </p:nvSpPr>
          <p:spPr>
            <a:xfrm>
              <a:off x="3386125" y="39675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24" y="132"/>
                  </a:cubicBezTo>
                  <a:cubicBezTo>
                    <a:pt x="1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3" name="Google Shape;21043;p9"/>
            <p:cNvSpPr/>
            <p:nvPr/>
          </p:nvSpPr>
          <p:spPr>
            <a:xfrm>
              <a:off x="1503150" y="3970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80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4" name="Google Shape;21044;p9"/>
            <p:cNvSpPr/>
            <p:nvPr/>
          </p:nvSpPr>
          <p:spPr>
            <a:xfrm>
              <a:off x="658100" y="3961625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1" y="489"/>
                  </a:moveTo>
                  <a:cubicBezTo>
                    <a:pt x="382" y="513"/>
                    <a:pt x="679" y="465"/>
                    <a:pt x="870" y="370"/>
                  </a:cubicBezTo>
                  <a:cubicBezTo>
                    <a:pt x="941" y="72"/>
                    <a:pt x="572" y="1"/>
                    <a:pt x="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5" name="Google Shape;21045;p9"/>
            <p:cNvSpPr/>
            <p:nvPr/>
          </p:nvSpPr>
          <p:spPr>
            <a:xfrm>
              <a:off x="7293750" y="39649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1" y="143"/>
                  </a:cubicBezTo>
                  <a:cubicBezTo>
                    <a:pt x="1" y="203"/>
                    <a:pt x="179" y="263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6" name="Google Shape;21046;p9"/>
            <p:cNvSpPr/>
            <p:nvPr/>
          </p:nvSpPr>
          <p:spPr>
            <a:xfrm>
              <a:off x="2880700" y="3959850"/>
              <a:ext cx="32775" cy="14000"/>
            </a:xfrm>
            <a:custGeom>
              <a:avLst/>
              <a:gdLst/>
              <a:ahLst/>
              <a:cxnLst/>
              <a:rect l="l" t="t" r="r" b="b"/>
              <a:pathLst>
                <a:path w="1311" h="560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9" y="191"/>
                    <a:pt x="179" y="345"/>
                    <a:pt x="1" y="441"/>
                  </a:cubicBezTo>
                  <a:cubicBezTo>
                    <a:pt x="953" y="560"/>
                    <a:pt x="977" y="203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7" name="Google Shape;21047;p9"/>
            <p:cNvSpPr/>
            <p:nvPr/>
          </p:nvSpPr>
          <p:spPr>
            <a:xfrm>
              <a:off x="1804075" y="3965500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79" y="215"/>
                  </a:moveTo>
                  <a:lnTo>
                    <a:pt x="679" y="0"/>
                  </a:lnTo>
                  <a:lnTo>
                    <a:pt x="25" y="0"/>
                  </a:lnTo>
                  <a:cubicBezTo>
                    <a:pt x="1" y="203"/>
                    <a:pt x="239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8" name="Google Shape;21048;p9"/>
            <p:cNvSpPr/>
            <p:nvPr/>
          </p:nvSpPr>
          <p:spPr>
            <a:xfrm>
              <a:off x="1745750" y="3954175"/>
              <a:ext cx="35725" cy="14925"/>
            </a:xfrm>
            <a:custGeom>
              <a:avLst/>
              <a:gdLst/>
              <a:ahLst/>
              <a:cxnLst/>
              <a:rect l="l" t="t" r="r" b="b"/>
              <a:pathLst>
                <a:path w="1429" h="597" extrusionOk="0">
                  <a:moveTo>
                    <a:pt x="405" y="572"/>
                  </a:moveTo>
                  <a:cubicBezTo>
                    <a:pt x="1429" y="596"/>
                    <a:pt x="976" y="49"/>
                    <a:pt x="405" y="1"/>
                  </a:cubicBezTo>
                  <a:cubicBezTo>
                    <a:pt x="0" y="215"/>
                    <a:pt x="536" y="215"/>
                    <a:pt x="405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9" name="Google Shape;21049;p9"/>
            <p:cNvSpPr/>
            <p:nvPr/>
          </p:nvSpPr>
          <p:spPr>
            <a:xfrm>
              <a:off x="3846900" y="39568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62" y="143"/>
                    <a:pt x="0" y="143"/>
                    <a:pt x="60" y="345"/>
                  </a:cubicBezTo>
                  <a:lnTo>
                    <a:pt x="71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0" name="Google Shape;21050;p9"/>
            <p:cNvSpPr/>
            <p:nvPr/>
          </p:nvSpPr>
          <p:spPr>
            <a:xfrm>
              <a:off x="1674300" y="3962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1" name="Google Shape;21051;p9"/>
            <p:cNvSpPr/>
            <p:nvPr/>
          </p:nvSpPr>
          <p:spPr>
            <a:xfrm>
              <a:off x="1076900" y="3949725"/>
              <a:ext cx="15800" cy="14300"/>
            </a:xfrm>
            <a:custGeom>
              <a:avLst/>
              <a:gdLst/>
              <a:ahLst/>
              <a:cxnLst/>
              <a:rect l="l" t="t" r="r" b="b"/>
              <a:pathLst>
                <a:path w="632" h="572" extrusionOk="0">
                  <a:moveTo>
                    <a:pt x="418" y="512"/>
                  </a:moveTo>
                  <a:cubicBezTo>
                    <a:pt x="429" y="429"/>
                    <a:pt x="441" y="369"/>
                    <a:pt x="632" y="405"/>
                  </a:cubicBezTo>
                  <a:lnTo>
                    <a:pt x="632" y="179"/>
                  </a:lnTo>
                  <a:cubicBezTo>
                    <a:pt x="96" y="0"/>
                    <a:pt x="1" y="572"/>
                    <a:pt x="41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2" name="Google Shape;21052;p9"/>
            <p:cNvSpPr/>
            <p:nvPr/>
          </p:nvSpPr>
          <p:spPr>
            <a:xfrm>
              <a:off x="5763800" y="39559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3" name="Google Shape;21053;p9"/>
            <p:cNvSpPr/>
            <p:nvPr/>
          </p:nvSpPr>
          <p:spPr>
            <a:xfrm>
              <a:off x="5686125" y="3946450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6"/>
                  </a:moveTo>
                  <a:cubicBezTo>
                    <a:pt x="2048" y="0"/>
                    <a:pt x="0" y="381"/>
                    <a:pt x="1262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4" name="Google Shape;21054;p9"/>
            <p:cNvSpPr/>
            <p:nvPr/>
          </p:nvSpPr>
          <p:spPr>
            <a:xfrm>
              <a:off x="4820525" y="3951200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80"/>
                    <a:pt x="667" y="1"/>
                  </a:cubicBezTo>
                  <a:lnTo>
                    <a:pt x="239" y="1"/>
                  </a:lnTo>
                  <a:cubicBezTo>
                    <a:pt x="1" y="168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5" name="Google Shape;21055;p9"/>
            <p:cNvSpPr/>
            <p:nvPr/>
          </p:nvSpPr>
          <p:spPr>
            <a:xfrm>
              <a:off x="337525" y="395062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1" y="250"/>
                  </a:moveTo>
                  <a:cubicBezTo>
                    <a:pt x="227" y="250"/>
                    <a:pt x="251" y="333"/>
                    <a:pt x="429" y="369"/>
                  </a:cubicBezTo>
                  <a:cubicBezTo>
                    <a:pt x="1025" y="191"/>
                    <a:pt x="120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6" name="Google Shape;21056;p9"/>
            <p:cNvSpPr/>
            <p:nvPr/>
          </p:nvSpPr>
          <p:spPr>
            <a:xfrm>
              <a:off x="5905200" y="39536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7" name="Google Shape;21057;p9"/>
            <p:cNvSpPr/>
            <p:nvPr/>
          </p:nvSpPr>
          <p:spPr>
            <a:xfrm>
              <a:off x="4910725" y="39536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8" name="Google Shape;21058;p9"/>
            <p:cNvSpPr/>
            <p:nvPr/>
          </p:nvSpPr>
          <p:spPr>
            <a:xfrm>
              <a:off x="2209800" y="395360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1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55"/>
                    <a:pt x="429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9" name="Google Shape;21059;p9"/>
            <p:cNvSpPr/>
            <p:nvPr/>
          </p:nvSpPr>
          <p:spPr>
            <a:xfrm>
              <a:off x="5781375" y="394197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70"/>
                  </a:moveTo>
                  <a:cubicBezTo>
                    <a:pt x="1250" y="1"/>
                    <a:pt x="0" y="656"/>
                    <a:pt x="714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0" name="Google Shape;21060;p9"/>
            <p:cNvSpPr/>
            <p:nvPr/>
          </p:nvSpPr>
          <p:spPr>
            <a:xfrm>
              <a:off x="4071025" y="3947650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1" y="143"/>
                  </a:moveTo>
                  <a:cubicBezTo>
                    <a:pt x="441" y="24"/>
                    <a:pt x="48" y="0"/>
                    <a:pt x="1" y="143"/>
                  </a:cubicBezTo>
                  <a:cubicBezTo>
                    <a:pt x="251" y="143"/>
                    <a:pt x="334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1" name="Google Shape;21061;p9"/>
            <p:cNvSpPr/>
            <p:nvPr/>
          </p:nvSpPr>
          <p:spPr>
            <a:xfrm>
              <a:off x="3867425" y="39506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6" y="179"/>
                    <a:pt x="430" y="83"/>
                    <a:pt x="322" y="24"/>
                  </a:cubicBezTo>
                  <a:cubicBezTo>
                    <a:pt x="263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2" name="Google Shape;21062;p9"/>
            <p:cNvSpPr/>
            <p:nvPr/>
          </p:nvSpPr>
          <p:spPr>
            <a:xfrm>
              <a:off x="397350" y="39512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51" y="37"/>
                    <a:pt x="1" y="1"/>
                    <a:pt x="1" y="120"/>
                  </a:cubicBezTo>
                  <a:cubicBezTo>
                    <a:pt x="168" y="96"/>
                    <a:pt x="418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3" name="Google Shape;21063;p9"/>
            <p:cNvSpPr/>
            <p:nvPr/>
          </p:nvSpPr>
          <p:spPr>
            <a:xfrm>
              <a:off x="6005200" y="394257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203"/>
                    <a:pt x="751" y="179"/>
                    <a:pt x="691" y="1"/>
                  </a:cubicBezTo>
                  <a:lnTo>
                    <a:pt x="251" y="1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4" name="Google Shape;21064;p9"/>
            <p:cNvSpPr/>
            <p:nvPr/>
          </p:nvSpPr>
          <p:spPr>
            <a:xfrm>
              <a:off x="1937725" y="39479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5" name="Google Shape;21065;p9"/>
            <p:cNvSpPr/>
            <p:nvPr/>
          </p:nvSpPr>
          <p:spPr>
            <a:xfrm>
              <a:off x="1671625" y="39449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6" name="Google Shape;21066;p9"/>
            <p:cNvSpPr/>
            <p:nvPr/>
          </p:nvSpPr>
          <p:spPr>
            <a:xfrm>
              <a:off x="1391825" y="3941675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56"/>
                  </a:moveTo>
                  <a:cubicBezTo>
                    <a:pt x="191" y="180"/>
                    <a:pt x="96" y="1"/>
                    <a:pt x="1" y="156"/>
                  </a:cubicBezTo>
                  <a:cubicBezTo>
                    <a:pt x="1" y="275"/>
                    <a:pt x="382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7" name="Google Shape;21067;p9"/>
            <p:cNvSpPr/>
            <p:nvPr/>
          </p:nvSpPr>
          <p:spPr>
            <a:xfrm>
              <a:off x="3625450" y="39402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8" name="Google Shape;21068;p9"/>
            <p:cNvSpPr/>
            <p:nvPr/>
          </p:nvSpPr>
          <p:spPr>
            <a:xfrm>
              <a:off x="1446300" y="39402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9" name="Google Shape;21069;p9"/>
            <p:cNvSpPr/>
            <p:nvPr/>
          </p:nvSpPr>
          <p:spPr>
            <a:xfrm>
              <a:off x="6505575" y="3939600"/>
              <a:ext cx="16375" cy="3900"/>
            </a:xfrm>
            <a:custGeom>
              <a:avLst/>
              <a:gdLst/>
              <a:ahLst/>
              <a:cxnLst/>
              <a:rect l="l" t="t" r="r" b="b"/>
              <a:pathLst>
                <a:path w="655" h="156" extrusionOk="0">
                  <a:moveTo>
                    <a:pt x="655" y="24"/>
                  </a:moveTo>
                  <a:cubicBezTo>
                    <a:pt x="405" y="36"/>
                    <a:pt x="48" y="1"/>
                    <a:pt x="0" y="143"/>
                  </a:cubicBezTo>
                  <a:cubicBezTo>
                    <a:pt x="274" y="108"/>
                    <a:pt x="631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0" name="Google Shape;21070;p9"/>
            <p:cNvSpPr/>
            <p:nvPr/>
          </p:nvSpPr>
          <p:spPr>
            <a:xfrm>
              <a:off x="3772175" y="3936625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1" y="143"/>
                  </a:moveTo>
                  <a:cubicBezTo>
                    <a:pt x="1" y="203"/>
                    <a:pt x="180" y="274"/>
                    <a:pt x="203" y="143"/>
                  </a:cubicBezTo>
                  <a:cubicBezTo>
                    <a:pt x="215" y="84"/>
                    <a:pt x="37" y="1"/>
                    <a:pt x="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1" name="Google Shape;21071;p9"/>
            <p:cNvSpPr/>
            <p:nvPr/>
          </p:nvSpPr>
          <p:spPr>
            <a:xfrm>
              <a:off x="739675" y="3933050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67"/>
                  </a:moveTo>
                  <a:cubicBezTo>
                    <a:pt x="179" y="179"/>
                    <a:pt x="83" y="1"/>
                    <a:pt x="0" y="167"/>
                  </a:cubicBezTo>
                  <a:cubicBezTo>
                    <a:pt x="0" y="286"/>
                    <a:pt x="369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2" name="Google Shape;21072;p9"/>
            <p:cNvSpPr/>
            <p:nvPr/>
          </p:nvSpPr>
          <p:spPr>
            <a:xfrm>
              <a:off x="1174250" y="3931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50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3" name="Google Shape;21073;p9"/>
            <p:cNvSpPr/>
            <p:nvPr/>
          </p:nvSpPr>
          <p:spPr>
            <a:xfrm>
              <a:off x="3032800" y="39283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3" y="203"/>
                    <a:pt x="191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4" name="Google Shape;21074;p9"/>
            <p:cNvSpPr/>
            <p:nvPr/>
          </p:nvSpPr>
          <p:spPr>
            <a:xfrm>
              <a:off x="6190650" y="3925600"/>
              <a:ext cx="11025" cy="6575"/>
            </a:xfrm>
            <a:custGeom>
              <a:avLst/>
              <a:gdLst/>
              <a:ahLst/>
              <a:cxnLst/>
              <a:rect l="l" t="t" r="r" b="b"/>
              <a:pathLst>
                <a:path w="441" h="263" extrusionOk="0">
                  <a:moveTo>
                    <a:pt x="441" y="132"/>
                  </a:moveTo>
                  <a:cubicBezTo>
                    <a:pt x="393" y="1"/>
                    <a:pt x="203" y="61"/>
                    <a:pt x="12" y="132"/>
                  </a:cubicBezTo>
                  <a:cubicBezTo>
                    <a:pt x="0" y="239"/>
                    <a:pt x="381" y="263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5" name="Google Shape;21075;p9"/>
            <p:cNvSpPr/>
            <p:nvPr/>
          </p:nvSpPr>
          <p:spPr>
            <a:xfrm>
              <a:off x="3576625" y="3925900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6" name="Google Shape;21076;p9"/>
            <p:cNvSpPr/>
            <p:nvPr/>
          </p:nvSpPr>
          <p:spPr>
            <a:xfrm>
              <a:off x="2437800" y="392830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119" y="131"/>
                  </a:moveTo>
                  <a:cubicBezTo>
                    <a:pt x="179" y="155"/>
                    <a:pt x="453" y="72"/>
                    <a:pt x="345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7" name="Google Shape;21077;p9"/>
            <p:cNvSpPr/>
            <p:nvPr/>
          </p:nvSpPr>
          <p:spPr>
            <a:xfrm>
              <a:off x="2217825" y="39256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132"/>
                  </a:moveTo>
                  <a:cubicBezTo>
                    <a:pt x="0" y="191"/>
                    <a:pt x="179" y="263"/>
                    <a:pt x="215" y="132"/>
                  </a:cubicBezTo>
                  <a:cubicBezTo>
                    <a:pt x="215" y="72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8" name="Google Shape;21078;p9"/>
            <p:cNvSpPr/>
            <p:nvPr/>
          </p:nvSpPr>
          <p:spPr>
            <a:xfrm>
              <a:off x="1717750" y="3925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80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9" name="Google Shape;21079;p9"/>
            <p:cNvSpPr/>
            <p:nvPr/>
          </p:nvSpPr>
          <p:spPr>
            <a:xfrm>
              <a:off x="647400" y="3928875"/>
              <a:ext cx="10725" cy="3025"/>
            </a:xfrm>
            <a:custGeom>
              <a:avLst/>
              <a:gdLst/>
              <a:ahLst/>
              <a:cxnLst/>
              <a:rect l="l" t="t" r="r" b="b"/>
              <a:pathLst>
                <a:path w="429" h="121" extrusionOk="0">
                  <a:moveTo>
                    <a:pt x="429" y="1"/>
                  </a:moveTo>
                  <a:cubicBezTo>
                    <a:pt x="274" y="37"/>
                    <a:pt x="0" y="1"/>
                    <a:pt x="0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0" name="Google Shape;21080;p9"/>
            <p:cNvSpPr/>
            <p:nvPr/>
          </p:nvSpPr>
          <p:spPr>
            <a:xfrm>
              <a:off x="5506025" y="39199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39"/>
                    <a:pt x="370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1" name="Google Shape;21081;p9"/>
            <p:cNvSpPr/>
            <p:nvPr/>
          </p:nvSpPr>
          <p:spPr>
            <a:xfrm>
              <a:off x="5068475" y="39226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5" y="168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2" name="Google Shape;21082;p9"/>
            <p:cNvSpPr/>
            <p:nvPr/>
          </p:nvSpPr>
          <p:spPr>
            <a:xfrm>
              <a:off x="4185025" y="391787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0"/>
                  </a:moveTo>
                  <a:lnTo>
                    <a:pt x="227" y="0"/>
                  </a:lnTo>
                  <a:cubicBezTo>
                    <a:pt x="227" y="119"/>
                    <a:pt x="49" y="131"/>
                    <a:pt x="1" y="215"/>
                  </a:cubicBezTo>
                  <a:cubicBezTo>
                    <a:pt x="287" y="215"/>
                    <a:pt x="299" y="370"/>
                    <a:pt x="65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3" name="Google Shape;21083;p9"/>
            <p:cNvSpPr/>
            <p:nvPr/>
          </p:nvSpPr>
          <p:spPr>
            <a:xfrm>
              <a:off x="2427375" y="39172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24"/>
                  </a:cubicBezTo>
                  <a:cubicBezTo>
                    <a:pt x="417" y="36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4" name="Google Shape;21084;p9"/>
            <p:cNvSpPr/>
            <p:nvPr/>
          </p:nvSpPr>
          <p:spPr>
            <a:xfrm>
              <a:off x="5677175" y="39169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67"/>
                    <a:pt x="430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5" name="Google Shape;21085;p9"/>
            <p:cNvSpPr/>
            <p:nvPr/>
          </p:nvSpPr>
          <p:spPr>
            <a:xfrm>
              <a:off x="3764150" y="3906275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0"/>
                  </a:cubicBezTo>
                  <a:cubicBezTo>
                    <a:pt x="0" y="60"/>
                    <a:pt x="643" y="238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6" name="Google Shape;21086;p9"/>
            <p:cNvSpPr/>
            <p:nvPr/>
          </p:nvSpPr>
          <p:spPr>
            <a:xfrm>
              <a:off x="2214850" y="39169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67"/>
                    <a:pt x="453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7" name="Google Shape;21087;p9"/>
            <p:cNvSpPr/>
            <p:nvPr/>
          </p:nvSpPr>
          <p:spPr>
            <a:xfrm>
              <a:off x="1714775" y="39166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80" y="179"/>
                    <a:pt x="453" y="84"/>
                    <a:pt x="346" y="25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8" name="Google Shape;21088;p9"/>
            <p:cNvSpPr/>
            <p:nvPr/>
          </p:nvSpPr>
          <p:spPr>
            <a:xfrm>
              <a:off x="376825" y="3903875"/>
              <a:ext cx="36625" cy="19075"/>
            </a:xfrm>
            <a:custGeom>
              <a:avLst/>
              <a:gdLst/>
              <a:ahLst/>
              <a:cxnLst/>
              <a:rect l="l" t="t" r="r" b="b"/>
              <a:pathLst>
                <a:path w="1465" h="763" extrusionOk="0">
                  <a:moveTo>
                    <a:pt x="1465" y="441"/>
                  </a:moveTo>
                  <a:cubicBezTo>
                    <a:pt x="1048" y="394"/>
                    <a:pt x="1298" y="1"/>
                    <a:pt x="596" y="96"/>
                  </a:cubicBezTo>
                  <a:cubicBezTo>
                    <a:pt x="0" y="275"/>
                    <a:pt x="1131" y="763"/>
                    <a:pt x="146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9" name="Google Shape;21089;p9"/>
            <p:cNvSpPr/>
            <p:nvPr/>
          </p:nvSpPr>
          <p:spPr>
            <a:xfrm>
              <a:off x="7013950" y="39110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43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0" name="Google Shape;21090;p9"/>
            <p:cNvSpPr/>
            <p:nvPr/>
          </p:nvSpPr>
          <p:spPr>
            <a:xfrm>
              <a:off x="5837325" y="39119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07"/>
                  </a:cubicBezTo>
                  <a:cubicBezTo>
                    <a:pt x="167" y="84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1" name="Google Shape;21091;p9"/>
            <p:cNvSpPr/>
            <p:nvPr/>
          </p:nvSpPr>
          <p:spPr>
            <a:xfrm>
              <a:off x="3570375" y="3903575"/>
              <a:ext cx="17300" cy="6275"/>
            </a:xfrm>
            <a:custGeom>
              <a:avLst/>
              <a:gdLst/>
              <a:ahLst/>
              <a:cxnLst/>
              <a:rect l="l" t="t" r="r" b="b"/>
              <a:pathLst>
                <a:path w="692" h="251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2" name="Google Shape;21092;p9"/>
            <p:cNvSpPr/>
            <p:nvPr/>
          </p:nvSpPr>
          <p:spPr>
            <a:xfrm>
              <a:off x="2649725" y="3905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3" name="Google Shape;21093;p9"/>
            <p:cNvSpPr/>
            <p:nvPr/>
          </p:nvSpPr>
          <p:spPr>
            <a:xfrm>
              <a:off x="1334675" y="39053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4" name="Google Shape;21094;p9"/>
            <p:cNvSpPr/>
            <p:nvPr/>
          </p:nvSpPr>
          <p:spPr>
            <a:xfrm>
              <a:off x="443200" y="3905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5" name="Google Shape;21095;p9"/>
            <p:cNvSpPr/>
            <p:nvPr/>
          </p:nvSpPr>
          <p:spPr>
            <a:xfrm>
              <a:off x="3818325" y="39030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79" y="155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6" name="Google Shape;21096;p9"/>
            <p:cNvSpPr/>
            <p:nvPr/>
          </p:nvSpPr>
          <p:spPr>
            <a:xfrm>
              <a:off x="1935050" y="3897025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1" y="263"/>
                  </a:moveTo>
                  <a:cubicBezTo>
                    <a:pt x="298" y="418"/>
                    <a:pt x="810" y="418"/>
                    <a:pt x="882" y="144"/>
                  </a:cubicBezTo>
                  <a:cubicBezTo>
                    <a:pt x="584" y="1"/>
                    <a:pt x="60" y="1"/>
                    <a:pt x="1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7" name="Google Shape;21097;p9"/>
            <p:cNvSpPr/>
            <p:nvPr/>
          </p:nvSpPr>
          <p:spPr>
            <a:xfrm>
              <a:off x="6908300" y="38973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69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8" name="Google Shape;21098;p9"/>
            <p:cNvSpPr/>
            <p:nvPr/>
          </p:nvSpPr>
          <p:spPr>
            <a:xfrm>
              <a:off x="6359125" y="38973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9" name="Google Shape;21099;p9"/>
            <p:cNvSpPr/>
            <p:nvPr/>
          </p:nvSpPr>
          <p:spPr>
            <a:xfrm>
              <a:off x="3864750" y="38979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0" name="Google Shape;21100;p9"/>
            <p:cNvSpPr/>
            <p:nvPr/>
          </p:nvSpPr>
          <p:spPr>
            <a:xfrm>
              <a:off x="1334675" y="3899725"/>
              <a:ext cx="11050" cy="4775"/>
            </a:xfrm>
            <a:custGeom>
              <a:avLst/>
              <a:gdLst/>
              <a:ahLst/>
              <a:cxnLst/>
              <a:rect l="l" t="t" r="r" b="b"/>
              <a:pathLst>
                <a:path w="442" h="191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79" y="191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1" name="Google Shape;21101;p9"/>
            <p:cNvSpPr/>
            <p:nvPr/>
          </p:nvSpPr>
          <p:spPr>
            <a:xfrm>
              <a:off x="1309975" y="38979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2" name="Google Shape;21102;p9"/>
            <p:cNvSpPr/>
            <p:nvPr/>
          </p:nvSpPr>
          <p:spPr>
            <a:xfrm>
              <a:off x="378000" y="3899725"/>
              <a:ext cx="11350" cy="4775"/>
            </a:xfrm>
            <a:custGeom>
              <a:avLst/>
              <a:gdLst/>
              <a:ahLst/>
              <a:cxnLst/>
              <a:rect l="l" t="t" r="r" b="b"/>
              <a:pathLst>
                <a:path w="454" h="191" extrusionOk="0">
                  <a:moveTo>
                    <a:pt x="322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80" y="191"/>
                    <a:pt x="453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3" name="Google Shape;21103;p9"/>
            <p:cNvSpPr/>
            <p:nvPr/>
          </p:nvSpPr>
          <p:spPr>
            <a:xfrm>
              <a:off x="7027650" y="389137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70" y="370"/>
                  </a:moveTo>
                  <a:lnTo>
                    <a:pt x="870" y="25"/>
                  </a:lnTo>
                  <a:cubicBezTo>
                    <a:pt x="370" y="1"/>
                    <a:pt x="48" y="60"/>
                    <a:pt x="1" y="251"/>
                  </a:cubicBezTo>
                  <a:cubicBezTo>
                    <a:pt x="286" y="298"/>
                    <a:pt x="405" y="417"/>
                    <a:pt x="87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4" name="Google Shape;21104;p9"/>
            <p:cNvSpPr/>
            <p:nvPr/>
          </p:nvSpPr>
          <p:spPr>
            <a:xfrm>
              <a:off x="6532950" y="3894950"/>
              <a:ext cx="5375" cy="5975"/>
            </a:xfrm>
            <a:custGeom>
              <a:avLst/>
              <a:gdLst/>
              <a:ahLst/>
              <a:cxnLst/>
              <a:rect l="l" t="t" r="r" b="b"/>
              <a:pathLst>
                <a:path w="215" h="239" extrusionOk="0">
                  <a:moveTo>
                    <a:pt x="215" y="120"/>
                  </a:moveTo>
                  <a:cubicBezTo>
                    <a:pt x="215" y="60"/>
                    <a:pt x="36" y="1"/>
                    <a:pt x="0" y="120"/>
                  </a:cubicBezTo>
                  <a:cubicBezTo>
                    <a:pt x="0" y="179"/>
                    <a:pt x="179" y="239"/>
                    <a:pt x="21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5" name="Google Shape;21105;p9"/>
            <p:cNvSpPr/>
            <p:nvPr/>
          </p:nvSpPr>
          <p:spPr>
            <a:xfrm>
              <a:off x="6293625" y="3886625"/>
              <a:ext cx="23550" cy="14000"/>
            </a:xfrm>
            <a:custGeom>
              <a:avLst/>
              <a:gdLst/>
              <a:ahLst/>
              <a:cxnLst/>
              <a:rect l="l" t="t" r="r" b="b"/>
              <a:pathLst>
                <a:path w="942" h="560" extrusionOk="0">
                  <a:moveTo>
                    <a:pt x="227" y="560"/>
                  </a:moveTo>
                  <a:lnTo>
                    <a:pt x="656" y="560"/>
                  </a:lnTo>
                  <a:cubicBezTo>
                    <a:pt x="775" y="274"/>
                    <a:pt x="941" y="179"/>
                    <a:pt x="429" y="0"/>
                  </a:cubicBezTo>
                  <a:cubicBezTo>
                    <a:pt x="596" y="310"/>
                    <a:pt x="1" y="215"/>
                    <a:pt x="1" y="441"/>
                  </a:cubicBezTo>
                  <a:cubicBezTo>
                    <a:pt x="144" y="453"/>
                    <a:pt x="263" y="477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6" name="Google Shape;21106;p9"/>
            <p:cNvSpPr/>
            <p:nvPr/>
          </p:nvSpPr>
          <p:spPr>
            <a:xfrm>
              <a:off x="6239150" y="38916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7" name="Google Shape;21107;p9"/>
            <p:cNvSpPr/>
            <p:nvPr/>
          </p:nvSpPr>
          <p:spPr>
            <a:xfrm>
              <a:off x="3617400" y="3884525"/>
              <a:ext cx="46475" cy="13425"/>
            </a:xfrm>
            <a:custGeom>
              <a:avLst/>
              <a:gdLst/>
              <a:ahLst/>
              <a:cxnLst/>
              <a:rect l="l" t="t" r="r" b="b"/>
              <a:pathLst>
                <a:path w="1859" h="537" extrusionOk="0">
                  <a:moveTo>
                    <a:pt x="751" y="537"/>
                  </a:moveTo>
                  <a:cubicBezTo>
                    <a:pt x="1858" y="84"/>
                    <a:pt x="1" y="1"/>
                    <a:pt x="751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8" name="Google Shape;21108;p9"/>
            <p:cNvSpPr/>
            <p:nvPr/>
          </p:nvSpPr>
          <p:spPr>
            <a:xfrm>
              <a:off x="3886200" y="38919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9" name="Google Shape;21109;p9"/>
            <p:cNvSpPr/>
            <p:nvPr/>
          </p:nvSpPr>
          <p:spPr>
            <a:xfrm>
              <a:off x="3462625" y="38896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0" name="Google Shape;21110;p9"/>
            <p:cNvSpPr/>
            <p:nvPr/>
          </p:nvSpPr>
          <p:spPr>
            <a:xfrm>
              <a:off x="2658050" y="38887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15"/>
                    <a:pt x="179" y="274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1" name="Google Shape;21111;p9"/>
            <p:cNvSpPr/>
            <p:nvPr/>
          </p:nvSpPr>
          <p:spPr>
            <a:xfrm>
              <a:off x="1309975" y="38860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2" name="Google Shape;21112;p9"/>
            <p:cNvSpPr/>
            <p:nvPr/>
          </p:nvSpPr>
          <p:spPr>
            <a:xfrm>
              <a:off x="7179750" y="3877700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1" y="357"/>
                  </a:moveTo>
                  <a:cubicBezTo>
                    <a:pt x="882" y="750"/>
                    <a:pt x="513" y="0"/>
                    <a:pt x="1" y="35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3" name="Google Shape;21113;p9"/>
            <p:cNvSpPr/>
            <p:nvPr/>
          </p:nvSpPr>
          <p:spPr>
            <a:xfrm>
              <a:off x="5380725" y="388305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12" y="215"/>
                    <a:pt x="191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4" name="Google Shape;21114;p9"/>
            <p:cNvSpPr/>
            <p:nvPr/>
          </p:nvSpPr>
          <p:spPr>
            <a:xfrm>
              <a:off x="7155350" y="3883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108" y="143"/>
                  </a:moveTo>
                  <a:cubicBezTo>
                    <a:pt x="167" y="167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5" name="Google Shape;21115;p9"/>
            <p:cNvSpPr/>
            <p:nvPr/>
          </p:nvSpPr>
          <p:spPr>
            <a:xfrm>
              <a:off x="1970475" y="38830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67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6" name="Google Shape;21116;p9"/>
            <p:cNvSpPr/>
            <p:nvPr/>
          </p:nvSpPr>
          <p:spPr>
            <a:xfrm>
              <a:off x="1120075" y="3883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79" y="83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7" name="Google Shape;21117;p9"/>
            <p:cNvSpPr/>
            <p:nvPr/>
          </p:nvSpPr>
          <p:spPr>
            <a:xfrm>
              <a:off x="872425" y="38830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43"/>
                  </a:moveTo>
                  <a:cubicBezTo>
                    <a:pt x="179" y="167"/>
                    <a:pt x="453" y="84"/>
                    <a:pt x="334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8" name="Google Shape;21118;p9"/>
            <p:cNvSpPr/>
            <p:nvPr/>
          </p:nvSpPr>
          <p:spPr>
            <a:xfrm>
              <a:off x="7261300" y="3875300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1"/>
                  </a:moveTo>
                  <a:cubicBezTo>
                    <a:pt x="287" y="1"/>
                    <a:pt x="108" y="96"/>
                    <a:pt x="1" y="227"/>
                  </a:cubicBezTo>
                  <a:cubicBezTo>
                    <a:pt x="346" y="227"/>
                    <a:pt x="751" y="239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9" name="Google Shape;21119;p9"/>
            <p:cNvSpPr/>
            <p:nvPr/>
          </p:nvSpPr>
          <p:spPr>
            <a:xfrm>
              <a:off x="7166350" y="3875000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7" y="239"/>
                  </a:moveTo>
                  <a:cubicBezTo>
                    <a:pt x="537" y="120"/>
                    <a:pt x="715" y="108"/>
                    <a:pt x="763" y="13"/>
                  </a:cubicBezTo>
                  <a:cubicBezTo>
                    <a:pt x="418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0" name="Google Shape;21120;p9"/>
            <p:cNvSpPr/>
            <p:nvPr/>
          </p:nvSpPr>
          <p:spPr>
            <a:xfrm>
              <a:off x="2527375" y="3869650"/>
              <a:ext cx="11050" cy="11350"/>
            </a:xfrm>
            <a:custGeom>
              <a:avLst/>
              <a:gdLst/>
              <a:ahLst/>
              <a:cxnLst/>
              <a:rect l="l" t="t" r="r" b="b"/>
              <a:pathLst>
                <a:path w="442" h="454" extrusionOk="0">
                  <a:moveTo>
                    <a:pt x="442" y="1"/>
                  </a:moveTo>
                  <a:lnTo>
                    <a:pt x="1" y="1"/>
                  </a:lnTo>
                  <a:lnTo>
                    <a:pt x="1" y="453"/>
                  </a:lnTo>
                  <a:lnTo>
                    <a:pt x="442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1" name="Google Shape;21121;p9"/>
            <p:cNvSpPr/>
            <p:nvPr/>
          </p:nvSpPr>
          <p:spPr>
            <a:xfrm>
              <a:off x="5562875" y="38747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80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2" name="Google Shape;21122;p9"/>
            <p:cNvSpPr/>
            <p:nvPr/>
          </p:nvSpPr>
          <p:spPr>
            <a:xfrm>
              <a:off x="6734175" y="38726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67" y="84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3" name="Google Shape;21123;p9"/>
            <p:cNvSpPr/>
            <p:nvPr/>
          </p:nvSpPr>
          <p:spPr>
            <a:xfrm>
              <a:off x="5391725" y="3872325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3"/>
                  </a:moveTo>
                  <a:cubicBezTo>
                    <a:pt x="406" y="36"/>
                    <a:pt x="48" y="1"/>
                    <a:pt x="1" y="132"/>
                  </a:cubicBezTo>
                  <a:cubicBezTo>
                    <a:pt x="251" y="108"/>
                    <a:pt x="620" y="132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4" name="Google Shape;21124;p9"/>
            <p:cNvSpPr/>
            <p:nvPr/>
          </p:nvSpPr>
          <p:spPr>
            <a:xfrm>
              <a:off x="7222925" y="38663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24" y="191"/>
                    <a:pt x="179" y="274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5" name="Google Shape;21125;p9"/>
            <p:cNvSpPr/>
            <p:nvPr/>
          </p:nvSpPr>
          <p:spPr>
            <a:xfrm>
              <a:off x="7102950" y="3867275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80" y="215"/>
                  </a:moveTo>
                  <a:lnTo>
                    <a:pt x="680" y="0"/>
                  </a:lnTo>
                  <a:lnTo>
                    <a:pt x="25" y="0"/>
                  </a:lnTo>
                  <a:cubicBezTo>
                    <a:pt x="1" y="191"/>
                    <a:pt x="251" y="250"/>
                    <a:pt x="680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6" name="Google Shape;21126;p9"/>
            <p:cNvSpPr/>
            <p:nvPr/>
          </p:nvSpPr>
          <p:spPr>
            <a:xfrm>
              <a:off x="1346575" y="385327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6"/>
                  </a:moveTo>
                  <a:cubicBezTo>
                    <a:pt x="1156" y="1"/>
                    <a:pt x="1" y="620"/>
                    <a:pt x="941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7" name="Google Shape;21127;p9"/>
            <p:cNvSpPr/>
            <p:nvPr/>
          </p:nvSpPr>
          <p:spPr>
            <a:xfrm>
              <a:off x="6685050" y="3855675"/>
              <a:ext cx="23825" cy="11025"/>
            </a:xfrm>
            <a:custGeom>
              <a:avLst/>
              <a:gdLst/>
              <a:ahLst/>
              <a:cxnLst/>
              <a:rect l="l" t="t" r="r" b="b"/>
              <a:pathLst>
                <a:path w="953" h="441" extrusionOk="0">
                  <a:moveTo>
                    <a:pt x="655" y="0"/>
                  </a:moveTo>
                  <a:cubicBezTo>
                    <a:pt x="846" y="357"/>
                    <a:pt x="84" y="238"/>
                    <a:pt x="0" y="441"/>
                  </a:cubicBezTo>
                  <a:lnTo>
                    <a:pt x="858" y="441"/>
                  </a:lnTo>
                  <a:cubicBezTo>
                    <a:pt x="834" y="286"/>
                    <a:pt x="953" y="4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8" name="Google Shape;21128;p9"/>
            <p:cNvSpPr/>
            <p:nvPr/>
          </p:nvSpPr>
          <p:spPr>
            <a:xfrm>
              <a:off x="5402450" y="3864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79" y="84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9" name="Google Shape;21129;p9"/>
            <p:cNvSpPr/>
            <p:nvPr/>
          </p:nvSpPr>
          <p:spPr>
            <a:xfrm>
              <a:off x="4247550" y="38634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0" name="Google Shape;21130;p9"/>
            <p:cNvSpPr/>
            <p:nvPr/>
          </p:nvSpPr>
          <p:spPr>
            <a:xfrm>
              <a:off x="1930000" y="3858350"/>
              <a:ext cx="17875" cy="8350"/>
            </a:xfrm>
            <a:custGeom>
              <a:avLst/>
              <a:gdLst/>
              <a:ahLst/>
              <a:cxnLst/>
              <a:rect l="l" t="t" r="r" b="b"/>
              <a:pathLst>
                <a:path w="715" h="334" extrusionOk="0">
                  <a:moveTo>
                    <a:pt x="0" y="334"/>
                  </a:moveTo>
                  <a:lnTo>
                    <a:pt x="429" y="334"/>
                  </a:lnTo>
                  <a:cubicBezTo>
                    <a:pt x="441" y="191"/>
                    <a:pt x="715" y="191"/>
                    <a:pt x="6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1" name="Google Shape;21131;p9"/>
            <p:cNvSpPr/>
            <p:nvPr/>
          </p:nvSpPr>
          <p:spPr>
            <a:xfrm>
              <a:off x="7149700" y="38604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5"/>
                  </a:moveTo>
                  <a:cubicBezTo>
                    <a:pt x="179" y="179"/>
                    <a:pt x="453" y="96"/>
                    <a:pt x="345" y="36"/>
                  </a:cubicBezTo>
                  <a:cubicBezTo>
                    <a:pt x="274" y="1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2" name="Google Shape;21132;p9"/>
            <p:cNvSpPr/>
            <p:nvPr/>
          </p:nvSpPr>
          <p:spPr>
            <a:xfrm>
              <a:off x="5674500" y="385120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24"/>
                  </a:moveTo>
                  <a:cubicBezTo>
                    <a:pt x="441" y="441"/>
                    <a:pt x="465" y="381"/>
                    <a:pt x="656" y="405"/>
                  </a:cubicBezTo>
                  <a:lnTo>
                    <a:pt x="656" y="179"/>
                  </a:lnTo>
                  <a:cubicBezTo>
                    <a:pt x="120" y="0"/>
                    <a:pt x="1" y="560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3" name="Google Shape;21133;p9"/>
            <p:cNvSpPr/>
            <p:nvPr/>
          </p:nvSpPr>
          <p:spPr>
            <a:xfrm>
              <a:off x="5043775" y="3858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3"/>
                    <a:pt x="0" y="226"/>
                  </a:cubicBezTo>
                  <a:cubicBezTo>
                    <a:pt x="346" y="202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4" name="Google Shape;21134;p9"/>
            <p:cNvSpPr/>
            <p:nvPr/>
          </p:nvSpPr>
          <p:spPr>
            <a:xfrm>
              <a:off x="6407925" y="3850000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1" y="120"/>
                  </a:moveTo>
                  <a:lnTo>
                    <a:pt x="1" y="346"/>
                  </a:lnTo>
                  <a:cubicBezTo>
                    <a:pt x="394" y="715"/>
                    <a:pt x="1072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5" name="Google Shape;21135;p9"/>
            <p:cNvSpPr/>
            <p:nvPr/>
          </p:nvSpPr>
          <p:spPr>
            <a:xfrm>
              <a:off x="5372675" y="38577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6" name="Google Shape;21136;p9"/>
            <p:cNvSpPr/>
            <p:nvPr/>
          </p:nvSpPr>
          <p:spPr>
            <a:xfrm>
              <a:off x="3650150" y="3838400"/>
              <a:ext cx="29775" cy="28000"/>
            </a:xfrm>
            <a:custGeom>
              <a:avLst/>
              <a:gdLst/>
              <a:ahLst/>
              <a:cxnLst/>
              <a:rect l="l" t="t" r="r" b="b"/>
              <a:pathLst>
                <a:path w="1191" h="1120" extrusionOk="0">
                  <a:moveTo>
                    <a:pt x="1191" y="691"/>
                  </a:moveTo>
                  <a:lnTo>
                    <a:pt x="1191" y="465"/>
                  </a:lnTo>
                  <a:cubicBezTo>
                    <a:pt x="310" y="0"/>
                    <a:pt x="0" y="1120"/>
                    <a:pt x="119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7" name="Google Shape;21137;p9"/>
            <p:cNvSpPr/>
            <p:nvPr/>
          </p:nvSpPr>
          <p:spPr>
            <a:xfrm>
              <a:off x="7368475" y="3847025"/>
              <a:ext cx="17875" cy="8675"/>
            </a:xfrm>
            <a:custGeom>
              <a:avLst/>
              <a:gdLst/>
              <a:ahLst/>
              <a:cxnLst/>
              <a:rect l="l" t="t" r="r" b="b"/>
              <a:pathLst>
                <a:path w="715" h="347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74" y="156"/>
                    <a:pt x="0" y="167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8" name="Google Shape;21138;p9"/>
            <p:cNvSpPr/>
            <p:nvPr/>
          </p:nvSpPr>
          <p:spPr>
            <a:xfrm>
              <a:off x="255675" y="38497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12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9" name="Google Shape;21139;p9"/>
            <p:cNvSpPr/>
            <p:nvPr/>
          </p:nvSpPr>
          <p:spPr>
            <a:xfrm>
              <a:off x="7087175" y="38467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0" name="Google Shape;21140;p9"/>
            <p:cNvSpPr/>
            <p:nvPr/>
          </p:nvSpPr>
          <p:spPr>
            <a:xfrm>
              <a:off x="6810375" y="3839000"/>
              <a:ext cx="31275" cy="16975"/>
            </a:xfrm>
            <a:custGeom>
              <a:avLst/>
              <a:gdLst/>
              <a:ahLst/>
              <a:cxnLst/>
              <a:rect l="l" t="t" r="r" b="b"/>
              <a:pathLst>
                <a:path w="1251" h="679" extrusionOk="0">
                  <a:moveTo>
                    <a:pt x="1072" y="560"/>
                  </a:moveTo>
                  <a:cubicBezTo>
                    <a:pt x="1250" y="179"/>
                    <a:pt x="857" y="72"/>
                    <a:pt x="417" y="0"/>
                  </a:cubicBezTo>
                  <a:cubicBezTo>
                    <a:pt x="0" y="203"/>
                    <a:pt x="191" y="679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1" name="Google Shape;21141;p9"/>
            <p:cNvSpPr/>
            <p:nvPr/>
          </p:nvSpPr>
          <p:spPr>
            <a:xfrm>
              <a:off x="4714875" y="38494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2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2" name="Google Shape;21142;p9"/>
            <p:cNvSpPr/>
            <p:nvPr/>
          </p:nvSpPr>
          <p:spPr>
            <a:xfrm>
              <a:off x="791150" y="38494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96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3" name="Google Shape;21143;p9"/>
            <p:cNvSpPr/>
            <p:nvPr/>
          </p:nvSpPr>
          <p:spPr>
            <a:xfrm>
              <a:off x="7147000" y="38470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8" y="96"/>
                    <a:pt x="442" y="120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4" name="Google Shape;21144;p9"/>
            <p:cNvSpPr/>
            <p:nvPr/>
          </p:nvSpPr>
          <p:spPr>
            <a:xfrm>
              <a:off x="5299450" y="3824700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3"/>
                  </a:moveTo>
                  <a:cubicBezTo>
                    <a:pt x="1668" y="846"/>
                    <a:pt x="25" y="1"/>
                    <a:pt x="1" y="10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5" name="Google Shape;21145;p9"/>
            <p:cNvSpPr/>
            <p:nvPr/>
          </p:nvSpPr>
          <p:spPr>
            <a:xfrm>
              <a:off x="774775" y="38464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80"/>
                    <a:pt x="442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6" name="Google Shape;21146;p9"/>
            <p:cNvSpPr/>
            <p:nvPr/>
          </p:nvSpPr>
          <p:spPr>
            <a:xfrm>
              <a:off x="2782775" y="38384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20"/>
                  </a:moveTo>
                  <a:cubicBezTo>
                    <a:pt x="227" y="60"/>
                    <a:pt x="48" y="0"/>
                    <a:pt x="1" y="120"/>
                  </a:cubicBezTo>
                  <a:cubicBezTo>
                    <a:pt x="12" y="203"/>
                    <a:pt x="191" y="262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7" name="Google Shape;21147;p9"/>
            <p:cNvSpPr/>
            <p:nvPr/>
          </p:nvSpPr>
          <p:spPr>
            <a:xfrm>
              <a:off x="5739700" y="3833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429" y="345"/>
                  </a:lnTo>
                  <a:cubicBezTo>
                    <a:pt x="441" y="191"/>
                    <a:pt x="715" y="17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8" name="Google Shape;21148;p9"/>
            <p:cNvSpPr/>
            <p:nvPr/>
          </p:nvSpPr>
          <p:spPr>
            <a:xfrm>
              <a:off x="5489650" y="3833050"/>
              <a:ext cx="16400" cy="8050"/>
            </a:xfrm>
            <a:custGeom>
              <a:avLst/>
              <a:gdLst/>
              <a:ahLst/>
              <a:cxnLst/>
              <a:rect l="l" t="t" r="r" b="b"/>
              <a:pathLst>
                <a:path w="656" h="322" extrusionOk="0">
                  <a:moveTo>
                    <a:pt x="656" y="119"/>
                  </a:moveTo>
                  <a:cubicBezTo>
                    <a:pt x="430" y="119"/>
                    <a:pt x="394" y="24"/>
                    <a:pt x="215" y="0"/>
                  </a:cubicBezTo>
                  <a:cubicBezTo>
                    <a:pt x="215" y="119"/>
                    <a:pt x="37" y="131"/>
                    <a:pt x="1" y="214"/>
                  </a:cubicBezTo>
                  <a:cubicBezTo>
                    <a:pt x="215" y="214"/>
                    <a:pt x="251" y="310"/>
                    <a:pt x="430" y="322"/>
                  </a:cubicBezTo>
                  <a:cubicBezTo>
                    <a:pt x="430" y="238"/>
                    <a:pt x="608" y="203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9" name="Google Shape;21149;p9"/>
            <p:cNvSpPr/>
            <p:nvPr/>
          </p:nvSpPr>
          <p:spPr>
            <a:xfrm>
              <a:off x="3095325" y="38381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19" y="132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0" name="Google Shape;21150;p9"/>
            <p:cNvSpPr/>
            <p:nvPr/>
          </p:nvSpPr>
          <p:spPr>
            <a:xfrm>
              <a:off x="1989525" y="3835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1" name="Google Shape;21151;p9"/>
            <p:cNvSpPr/>
            <p:nvPr/>
          </p:nvSpPr>
          <p:spPr>
            <a:xfrm>
              <a:off x="6649925" y="3835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2" name="Google Shape;21152;p9"/>
            <p:cNvSpPr/>
            <p:nvPr/>
          </p:nvSpPr>
          <p:spPr>
            <a:xfrm>
              <a:off x="459575" y="38351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3" name="Google Shape;21153;p9"/>
            <p:cNvSpPr/>
            <p:nvPr/>
          </p:nvSpPr>
          <p:spPr>
            <a:xfrm>
              <a:off x="5612000" y="38324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4" name="Google Shape;21154;p9"/>
            <p:cNvSpPr/>
            <p:nvPr/>
          </p:nvSpPr>
          <p:spPr>
            <a:xfrm>
              <a:off x="5405425" y="38273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5" y="108"/>
                    <a:pt x="763" y="13"/>
                  </a:cubicBezTo>
                  <a:cubicBezTo>
                    <a:pt x="417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5" name="Google Shape;21155;p9"/>
            <p:cNvSpPr/>
            <p:nvPr/>
          </p:nvSpPr>
          <p:spPr>
            <a:xfrm>
              <a:off x="5000325" y="38241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12" y="132"/>
                  </a:cubicBezTo>
                  <a:cubicBezTo>
                    <a:pt x="0" y="203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6" name="Google Shape;21156;p9"/>
            <p:cNvSpPr/>
            <p:nvPr/>
          </p:nvSpPr>
          <p:spPr>
            <a:xfrm>
              <a:off x="4603550" y="382172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7" name="Google Shape;21157;p9"/>
            <p:cNvSpPr/>
            <p:nvPr/>
          </p:nvSpPr>
          <p:spPr>
            <a:xfrm>
              <a:off x="1927025" y="382410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19" y="132"/>
                  </a:moveTo>
                  <a:cubicBezTo>
                    <a:pt x="179" y="156"/>
                    <a:pt x="441" y="72"/>
                    <a:pt x="345" y="13"/>
                  </a:cubicBezTo>
                  <a:cubicBezTo>
                    <a:pt x="262" y="1"/>
                    <a:pt x="0" y="84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8" name="Google Shape;21158;p9"/>
            <p:cNvSpPr/>
            <p:nvPr/>
          </p:nvSpPr>
          <p:spPr>
            <a:xfrm>
              <a:off x="684600" y="381905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9" name="Google Shape;21159;p9"/>
            <p:cNvSpPr/>
            <p:nvPr/>
          </p:nvSpPr>
          <p:spPr>
            <a:xfrm>
              <a:off x="4366900" y="38154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0" name="Google Shape;21160;p9"/>
            <p:cNvSpPr/>
            <p:nvPr/>
          </p:nvSpPr>
          <p:spPr>
            <a:xfrm>
              <a:off x="1802600" y="381102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96" y="203"/>
                  </a:moveTo>
                  <a:cubicBezTo>
                    <a:pt x="381" y="203"/>
                    <a:pt x="393" y="357"/>
                    <a:pt x="750" y="322"/>
                  </a:cubicBezTo>
                  <a:cubicBezTo>
                    <a:pt x="1072" y="48"/>
                    <a:pt x="0" y="0"/>
                    <a:pt x="96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1" name="Google Shape;21161;p9"/>
            <p:cNvSpPr/>
            <p:nvPr/>
          </p:nvSpPr>
          <p:spPr>
            <a:xfrm>
              <a:off x="3932325" y="3812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34" y="12"/>
                  </a:cubicBezTo>
                  <a:cubicBezTo>
                    <a:pt x="274" y="1"/>
                    <a:pt x="0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2" name="Google Shape;21162;p9"/>
            <p:cNvSpPr/>
            <p:nvPr/>
          </p:nvSpPr>
          <p:spPr>
            <a:xfrm>
              <a:off x="3440600" y="381012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9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3" name="Google Shape;21163;p9"/>
            <p:cNvSpPr/>
            <p:nvPr/>
          </p:nvSpPr>
          <p:spPr>
            <a:xfrm>
              <a:off x="1212650" y="3810725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5"/>
                  </a:cubicBezTo>
                  <a:cubicBezTo>
                    <a:pt x="167" y="84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4" name="Google Shape;21164;p9"/>
            <p:cNvSpPr/>
            <p:nvPr/>
          </p:nvSpPr>
          <p:spPr>
            <a:xfrm>
              <a:off x="800375" y="3802375"/>
              <a:ext cx="21475" cy="11350"/>
            </a:xfrm>
            <a:custGeom>
              <a:avLst/>
              <a:gdLst/>
              <a:ahLst/>
              <a:cxnLst/>
              <a:rect l="l" t="t" r="r" b="b"/>
              <a:pathLst>
                <a:path w="859" h="454" extrusionOk="0">
                  <a:moveTo>
                    <a:pt x="608" y="453"/>
                  </a:moveTo>
                  <a:cubicBezTo>
                    <a:pt x="739" y="453"/>
                    <a:pt x="858" y="429"/>
                    <a:pt x="822" y="346"/>
                  </a:cubicBezTo>
                  <a:cubicBezTo>
                    <a:pt x="453" y="346"/>
                    <a:pt x="691" y="25"/>
                    <a:pt x="382" y="1"/>
                  </a:cubicBezTo>
                  <a:cubicBezTo>
                    <a:pt x="1" y="227"/>
                    <a:pt x="549" y="227"/>
                    <a:pt x="15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5" name="Google Shape;21165;p9"/>
            <p:cNvSpPr/>
            <p:nvPr/>
          </p:nvSpPr>
          <p:spPr>
            <a:xfrm>
              <a:off x="3761175" y="3804775"/>
              <a:ext cx="11025" cy="7450"/>
            </a:xfrm>
            <a:custGeom>
              <a:avLst/>
              <a:gdLst/>
              <a:ahLst/>
              <a:cxnLst/>
              <a:rect l="l" t="t" r="r" b="b"/>
              <a:pathLst>
                <a:path w="441" h="298" extrusionOk="0">
                  <a:moveTo>
                    <a:pt x="441" y="131"/>
                  </a:moveTo>
                  <a:cubicBezTo>
                    <a:pt x="441" y="12"/>
                    <a:pt x="48" y="0"/>
                    <a:pt x="0" y="131"/>
                  </a:cubicBezTo>
                  <a:cubicBezTo>
                    <a:pt x="262" y="119"/>
                    <a:pt x="346" y="298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6" name="Google Shape;21166;p9"/>
            <p:cNvSpPr/>
            <p:nvPr/>
          </p:nvSpPr>
          <p:spPr>
            <a:xfrm>
              <a:off x="889675" y="3799400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9" y="191"/>
                    <a:pt x="703" y="36"/>
                    <a:pt x="310" y="1"/>
                  </a:cubicBezTo>
                  <a:cubicBezTo>
                    <a:pt x="239" y="156"/>
                    <a:pt x="1" y="215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7" name="Google Shape;21167;p9"/>
            <p:cNvSpPr/>
            <p:nvPr/>
          </p:nvSpPr>
          <p:spPr>
            <a:xfrm>
              <a:off x="3846600" y="3794350"/>
              <a:ext cx="28900" cy="18175"/>
            </a:xfrm>
            <a:custGeom>
              <a:avLst/>
              <a:gdLst/>
              <a:ahLst/>
              <a:cxnLst/>
              <a:rect l="l" t="t" r="r" b="b"/>
              <a:pathLst>
                <a:path w="1156" h="727" extrusionOk="0">
                  <a:moveTo>
                    <a:pt x="1155" y="203"/>
                  </a:moveTo>
                  <a:cubicBezTo>
                    <a:pt x="453" y="274"/>
                    <a:pt x="489" y="0"/>
                    <a:pt x="72" y="203"/>
                  </a:cubicBezTo>
                  <a:cubicBezTo>
                    <a:pt x="0" y="727"/>
                    <a:pt x="1072" y="500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8" name="Google Shape;21168;p9"/>
            <p:cNvSpPr/>
            <p:nvPr/>
          </p:nvSpPr>
          <p:spPr>
            <a:xfrm>
              <a:off x="1157875" y="380180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9" name="Google Shape;21169;p9"/>
            <p:cNvSpPr/>
            <p:nvPr/>
          </p:nvSpPr>
          <p:spPr>
            <a:xfrm>
              <a:off x="4799400" y="37964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0" name="Google Shape;21170;p9"/>
            <p:cNvSpPr/>
            <p:nvPr/>
          </p:nvSpPr>
          <p:spPr>
            <a:xfrm>
              <a:off x="3923400" y="3796425"/>
              <a:ext cx="11925" cy="10150"/>
            </a:xfrm>
            <a:custGeom>
              <a:avLst/>
              <a:gdLst/>
              <a:ahLst/>
              <a:cxnLst/>
              <a:rect l="l" t="t" r="r" b="b"/>
              <a:pathLst>
                <a:path w="477" h="406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62" y="120"/>
                    <a:pt x="215" y="36"/>
                    <a:pt x="48" y="1"/>
                  </a:cubicBezTo>
                  <a:cubicBezTo>
                    <a:pt x="60" y="179"/>
                    <a:pt x="0" y="406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1" name="Google Shape;21171;p9"/>
            <p:cNvSpPr/>
            <p:nvPr/>
          </p:nvSpPr>
          <p:spPr>
            <a:xfrm>
              <a:off x="878075" y="3798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2" name="Google Shape;21172;p9"/>
            <p:cNvSpPr/>
            <p:nvPr/>
          </p:nvSpPr>
          <p:spPr>
            <a:xfrm>
              <a:off x="7174100" y="3793150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32"/>
                  </a:moveTo>
                  <a:cubicBezTo>
                    <a:pt x="393" y="1"/>
                    <a:pt x="203" y="60"/>
                    <a:pt x="0" y="132"/>
                  </a:cubicBezTo>
                  <a:cubicBezTo>
                    <a:pt x="12" y="251"/>
                    <a:pt x="393" y="286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3" name="Google Shape;21173;p9"/>
            <p:cNvSpPr/>
            <p:nvPr/>
          </p:nvSpPr>
          <p:spPr>
            <a:xfrm>
              <a:off x="7345550" y="37901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4" name="Google Shape;21174;p9"/>
            <p:cNvSpPr/>
            <p:nvPr/>
          </p:nvSpPr>
          <p:spPr>
            <a:xfrm>
              <a:off x="7280350" y="3790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5" name="Google Shape;21175;p9"/>
            <p:cNvSpPr/>
            <p:nvPr/>
          </p:nvSpPr>
          <p:spPr>
            <a:xfrm>
              <a:off x="7009800" y="3778875"/>
              <a:ext cx="17875" cy="11925"/>
            </a:xfrm>
            <a:custGeom>
              <a:avLst/>
              <a:gdLst/>
              <a:ahLst/>
              <a:cxnLst/>
              <a:rect l="l" t="t" r="r" b="b"/>
              <a:pathLst>
                <a:path w="715" h="477" extrusionOk="0">
                  <a:moveTo>
                    <a:pt x="715" y="476"/>
                  </a:moveTo>
                  <a:lnTo>
                    <a:pt x="715" y="36"/>
                  </a:lnTo>
                  <a:cubicBezTo>
                    <a:pt x="131" y="0"/>
                    <a:pt x="0" y="179"/>
                    <a:pt x="60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6" name="Google Shape;21176;p9"/>
            <p:cNvSpPr/>
            <p:nvPr/>
          </p:nvSpPr>
          <p:spPr>
            <a:xfrm>
              <a:off x="1595425" y="37875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7" name="Google Shape;21177;p9"/>
            <p:cNvSpPr/>
            <p:nvPr/>
          </p:nvSpPr>
          <p:spPr>
            <a:xfrm>
              <a:off x="1576375" y="3774100"/>
              <a:ext cx="18475" cy="13725"/>
            </a:xfrm>
            <a:custGeom>
              <a:avLst/>
              <a:gdLst/>
              <a:ahLst/>
              <a:cxnLst/>
              <a:rect l="l" t="t" r="r" b="b"/>
              <a:pathLst>
                <a:path w="739" h="549" extrusionOk="0">
                  <a:moveTo>
                    <a:pt x="1" y="108"/>
                  </a:moveTo>
                  <a:lnTo>
                    <a:pt x="1" y="548"/>
                  </a:lnTo>
                  <a:lnTo>
                    <a:pt x="655" y="548"/>
                  </a:lnTo>
                  <a:cubicBezTo>
                    <a:pt x="715" y="275"/>
                    <a:pt x="739" y="1"/>
                    <a:pt x="1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8" name="Google Shape;21178;p9"/>
            <p:cNvSpPr/>
            <p:nvPr/>
          </p:nvSpPr>
          <p:spPr>
            <a:xfrm>
              <a:off x="6609450" y="3774100"/>
              <a:ext cx="20850" cy="13425"/>
            </a:xfrm>
            <a:custGeom>
              <a:avLst/>
              <a:gdLst/>
              <a:ahLst/>
              <a:cxnLst/>
              <a:rect l="l" t="t" r="r" b="b"/>
              <a:pathLst>
                <a:path w="834" h="537" extrusionOk="0">
                  <a:moveTo>
                    <a:pt x="215" y="1"/>
                  </a:moveTo>
                  <a:cubicBezTo>
                    <a:pt x="227" y="191"/>
                    <a:pt x="167" y="358"/>
                    <a:pt x="0" y="453"/>
                  </a:cubicBezTo>
                  <a:cubicBezTo>
                    <a:pt x="727" y="537"/>
                    <a:pt x="834" y="13"/>
                    <a:pt x="2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9" name="Google Shape;21179;p9"/>
            <p:cNvSpPr/>
            <p:nvPr/>
          </p:nvSpPr>
          <p:spPr>
            <a:xfrm>
              <a:off x="3283125" y="377887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30" y="143"/>
                  </a:moveTo>
                  <a:cubicBezTo>
                    <a:pt x="430" y="24"/>
                    <a:pt x="60" y="0"/>
                    <a:pt x="1" y="143"/>
                  </a:cubicBezTo>
                  <a:cubicBezTo>
                    <a:pt x="239" y="143"/>
                    <a:pt x="334" y="298"/>
                    <a:pt x="43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0" name="Google Shape;21180;p9"/>
            <p:cNvSpPr/>
            <p:nvPr/>
          </p:nvSpPr>
          <p:spPr>
            <a:xfrm>
              <a:off x="1416225" y="37815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1" name="Google Shape;21181;p9"/>
            <p:cNvSpPr/>
            <p:nvPr/>
          </p:nvSpPr>
          <p:spPr>
            <a:xfrm>
              <a:off x="641425" y="37788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3"/>
                  </a:moveTo>
                  <a:cubicBezTo>
                    <a:pt x="227" y="84"/>
                    <a:pt x="49" y="0"/>
                    <a:pt x="1" y="143"/>
                  </a:cubicBezTo>
                  <a:cubicBezTo>
                    <a:pt x="13" y="215"/>
                    <a:pt x="191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2" name="Google Shape;21182;p9"/>
            <p:cNvSpPr/>
            <p:nvPr/>
          </p:nvSpPr>
          <p:spPr>
            <a:xfrm>
              <a:off x="413725" y="3775900"/>
              <a:ext cx="21750" cy="10125"/>
            </a:xfrm>
            <a:custGeom>
              <a:avLst/>
              <a:gdLst/>
              <a:ahLst/>
              <a:cxnLst/>
              <a:rect l="l" t="t" r="r" b="b"/>
              <a:pathLst>
                <a:path w="870" h="405" extrusionOk="0">
                  <a:moveTo>
                    <a:pt x="870" y="155"/>
                  </a:moveTo>
                  <a:cubicBezTo>
                    <a:pt x="572" y="0"/>
                    <a:pt x="60" y="0"/>
                    <a:pt x="1" y="262"/>
                  </a:cubicBezTo>
                  <a:cubicBezTo>
                    <a:pt x="286" y="405"/>
                    <a:pt x="810" y="405"/>
                    <a:pt x="87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3" name="Google Shape;21183;p9"/>
            <p:cNvSpPr/>
            <p:nvPr/>
          </p:nvSpPr>
          <p:spPr>
            <a:xfrm>
              <a:off x="3464700" y="376547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1" y="679"/>
                  </a:moveTo>
                  <a:cubicBezTo>
                    <a:pt x="1168" y="0"/>
                    <a:pt x="1" y="596"/>
                    <a:pt x="100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4" name="Google Shape;21184;p9"/>
            <p:cNvSpPr/>
            <p:nvPr/>
          </p:nvSpPr>
          <p:spPr>
            <a:xfrm>
              <a:off x="878975" y="377410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72" y="227"/>
                  </a:moveTo>
                  <a:cubicBezTo>
                    <a:pt x="357" y="227"/>
                    <a:pt x="369" y="370"/>
                    <a:pt x="726" y="334"/>
                  </a:cubicBezTo>
                  <a:cubicBezTo>
                    <a:pt x="1072" y="60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5" name="Google Shape;21185;p9"/>
            <p:cNvSpPr/>
            <p:nvPr/>
          </p:nvSpPr>
          <p:spPr>
            <a:xfrm>
              <a:off x="5693550" y="37759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6" name="Google Shape;21186;p9"/>
            <p:cNvSpPr/>
            <p:nvPr/>
          </p:nvSpPr>
          <p:spPr>
            <a:xfrm>
              <a:off x="4922025" y="376845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751" y="453"/>
                  </a:moveTo>
                  <a:cubicBezTo>
                    <a:pt x="810" y="191"/>
                    <a:pt x="691" y="24"/>
                    <a:pt x="322" y="1"/>
                  </a:cubicBezTo>
                  <a:cubicBezTo>
                    <a:pt x="239" y="155"/>
                    <a:pt x="1" y="215"/>
                    <a:pt x="9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7" name="Google Shape;21187;p9"/>
            <p:cNvSpPr/>
            <p:nvPr/>
          </p:nvSpPr>
          <p:spPr>
            <a:xfrm>
              <a:off x="2498525" y="376457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6" y="382"/>
                  </a:moveTo>
                  <a:cubicBezTo>
                    <a:pt x="1250" y="1"/>
                    <a:pt x="0" y="656"/>
                    <a:pt x="726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8" name="Google Shape;21188;p9"/>
            <p:cNvSpPr/>
            <p:nvPr/>
          </p:nvSpPr>
          <p:spPr>
            <a:xfrm>
              <a:off x="1918075" y="37654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6"/>
                    <a:pt x="49" y="0"/>
                  </a:cubicBezTo>
                  <a:cubicBezTo>
                    <a:pt x="60" y="179"/>
                    <a:pt x="1" y="393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9" name="Google Shape;21189;p9"/>
            <p:cNvSpPr/>
            <p:nvPr/>
          </p:nvSpPr>
          <p:spPr>
            <a:xfrm>
              <a:off x="1707050" y="37711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0" name="Google Shape;21190;p9"/>
            <p:cNvSpPr/>
            <p:nvPr/>
          </p:nvSpPr>
          <p:spPr>
            <a:xfrm>
              <a:off x="3356350" y="3767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67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1" name="Google Shape;21191;p9"/>
            <p:cNvSpPr/>
            <p:nvPr/>
          </p:nvSpPr>
          <p:spPr>
            <a:xfrm>
              <a:off x="834625" y="37678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67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2" name="Google Shape;21192;p9"/>
            <p:cNvSpPr/>
            <p:nvPr/>
          </p:nvSpPr>
          <p:spPr>
            <a:xfrm>
              <a:off x="5712300" y="3763100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3" name="Google Shape;21193;p9"/>
            <p:cNvSpPr/>
            <p:nvPr/>
          </p:nvSpPr>
          <p:spPr>
            <a:xfrm>
              <a:off x="2690800" y="376012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4" name="Google Shape;21194;p9"/>
            <p:cNvSpPr/>
            <p:nvPr/>
          </p:nvSpPr>
          <p:spPr>
            <a:xfrm>
              <a:off x="1846350" y="3757425"/>
              <a:ext cx="26825" cy="9275"/>
            </a:xfrm>
            <a:custGeom>
              <a:avLst/>
              <a:gdLst/>
              <a:ahLst/>
              <a:cxnLst/>
              <a:rect l="l" t="t" r="r" b="b"/>
              <a:pathLst>
                <a:path w="1073" h="371" extrusionOk="0">
                  <a:moveTo>
                    <a:pt x="72" y="227"/>
                  </a:moveTo>
                  <a:cubicBezTo>
                    <a:pt x="358" y="227"/>
                    <a:pt x="370" y="370"/>
                    <a:pt x="727" y="334"/>
                  </a:cubicBezTo>
                  <a:cubicBezTo>
                    <a:pt x="1072" y="49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5" name="Google Shape;21195;p9"/>
            <p:cNvSpPr/>
            <p:nvPr/>
          </p:nvSpPr>
          <p:spPr>
            <a:xfrm>
              <a:off x="2677100" y="37592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68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6" name="Google Shape;21196;p9"/>
            <p:cNvSpPr/>
            <p:nvPr/>
          </p:nvSpPr>
          <p:spPr>
            <a:xfrm>
              <a:off x="1957075" y="3760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3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7" name="Google Shape;21197;p9"/>
            <p:cNvSpPr/>
            <p:nvPr/>
          </p:nvSpPr>
          <p:spPr>
            <a:xfrm>
              <a:off x="1842475" y="4446800"/>
              <a:ext cx="40225" cy="16700"/>
            </a:xfrm>
            <a:custGeom>
              <a:avLst/>
              <a:gdLst/>
              <a:ahLst/>
              <a:cxnLst/>
              <a:rect l="l" t="t" r="r" b="b"/>
              <a:pathLst>
                <a:path w="1609" h="668" extrusionOk="0">
                  <a:moveTo>
                    <a:pt x="227" y="668"/>
                  </a:moveTo>
                  <a:cubicBezTo>
                    <a:pt x="1608" y="596"/>
                    <a:pt x="239" y="1"/>
                    <a:pt x="1" y="334"/>
                  </a:cubicBezTo>
                  <a:cubicBezTo>
                    <a:pt x="275" y="358"/>
                    <a:pt x="251" y="513"/>
                    <a:pt x="227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8" name="Google Shape;21198;p9"/>
            <p:cNvSpPr/>
            <p:nvPr/>
          </p:nvSpPr>
          <p:spPr>
            <a:xfrm>
              <a:off x="7125575" y="4148550"/>
              <a:ext cx="27125" cy="11050"/>
            </a:xfrm>
            <a:custGeom>
              <a:avLst/>
              <a:gdLst/>
              <a:ahLst/>
              <a:cxnLst/>
              <a:rect l="l" t="t" r="r" b="b"/>
              <a:pathLst>
                <a:path w="1085" h="442" extrusionOk="0">
                  <a:moveTo>
                    <a:pt x="1084" y="441"/>
                  </a:moveTo>
                  <a:cubicBezTo>
                    <a:pt x="1013" y="144"/>
                    <a:pt x="525" y="72"/>
                    <a:pt x="1" y="1"/>
                  </a:cubicBezTo>
                  <a:cubicBezTo>
                    <a:pt x="84" y="275"/>
                    <a:pt x="667" y="322"/>
                    <a:pt x="10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9" name="Google Shape;21199;p9"/>
            <p:cNvSpPr/>
            <p:nvPr/>
          </p:nvSpPr>
          <p:spPr>
            <a:xfrm>
              <a:off x="7380375" y="3914900"/>
              <a:ext cx="29500" cy="16700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239" y="560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191"/>
                    <a:pt x="0" y="143"/>
                    <a:pt x="23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0" name="Google Shape;21200;p9"/>
            <p:cNvSpPr/>
            <p:nvPr/>
          </p:nvSpPr>
          <p:spPr>
            <a:xfrm>
              <a:off x="858425" y="3840475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65" y="382"/>
                  </a:moveTo>
                  <a:cubicBezTo>
                    <a:pt x="548" y="191"/>
                    <a:pt x="739" y="418"/>
                    <a:pt x="1120" y="382"/>
                  </a:cubicBezTo>
                  <a:lnTo>
                    <a:pt x="1120" y="37"/>
                  </a:lnTo>
                  <a:cubicBezTo>
                    <a:pt x="703" y="1"/>
                    <a:pt x="1" y="358"/>
                    <a:pt x="465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1" name="Google Shape;21201;p9"/>
            <p:cNvSpPr/>
            <p:nvPr/>
          </p:nvSpPr>
          <p:spPr>
            <a:xfrm>
              <a:off x="837600" y="3774400"/>
              <a:ext cx="29775" cy="11625"/>
            </a:xfrm>
            <a:custGeom>
              <a:avLst/>
              <a:gdLst/>
              <a:ahLst/>
              <a:cxnLst/>
              <a:rect l="l" t="t" r="r" b="b"/>
              <a:pathLst>
                <a:path w="1191" h="465" extrusionOk="0">
                  <a:moveTo>
                    <a:pt x="1084" y="322"/>
                  </a:moveTo>
                  <a:cubicBezTo>
                    <a:pt x="655" y="322"/>
                    <a:pt x="798" y="1"/>
                    <a:pt x="203" y="96"/>
                  </a:cubicBezTo>
                  <a:cubicBezTo>
                    <a:pt x="0" y="382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2" name="Google Shape;21202;p9"/>
            <p:cNvSpPr/>
            <p:nvPr/>
          </p:nvSpPr>
          <p:spPr>
            <a:xfrm>
              <a:off x="7044325" y="5512700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44"/>
                  </a:moveTo>
                  <a:cubicBezTo>
                    <a:pt x="393" y="1"/>
                    <a:pt x="203" y="61"/>
                    <a:pt x="0" y="144"/>
                  </a:cubicBezTo>
                  <a:cubicBezTo>
                    <a:pt x="0" y="263"/>
                    <a:pt x="381" y="287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3" name="Google Shape;21203;p9"/>
            <p:cNvSpPr/>
            <p:nvPr/>
          </p:nvSpPr>
          <p:spPr>
            <a:xfrm>
              <a:off x="6568675" y="55154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55"/>
                  </a:moveTo>
                  <a:cubicBezTo>
                    <a:pt x="155" y="179"/>
                    <a:pt x="429" y="83"/>
                    <a:pt x="322" y="36"/>
                  </a:cubicBezTo>
                  <a:cubicBezTo>
                    <a:pt x="262" y="0"/>
                    <a:pt x="0" y="95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4" name="Google Shape;21204;p9"/>
            <p:cNvSpPr/>
            <p:nvPr/>
          </p:nvSpPr>
          <p:spPr>
            <a:xfrm>
              <a:off x="2760750" y="551360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191"/>
                    <a:pt x="251" y="263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5" name="Google Shape;21205;p9"/>
            <p:cNvSpPr/>
            <p:nvPr/>
          </p:nvSpPr>
          <p:spPr>
            <a:xfrm>
              <a:off x="288725" y="55136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95" y="84"/>
                    <a:pt x="0" y="227"/>
                  </a:cubicBezTo>
                  <a:cubicBezTo>
                    <a:pt x="345" y="203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6" name="Google Shape;21206;p9"/>
            <p:cNvSpPr/>
            <p:nvPr/>
          </p:nvSpPr>
          <p:spPr>
            <a:xfrm>
              <a:off x="2307425" y="55127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31" y="156"/>
                  </a:cubicBezTo>
                  <a:cubicBezTo>
                    <a:pt x="191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7" name="Google Shape;21207;p9"/>
            <p:cNvSpPr/>
            <p:nvPr/>
          </p:nvSpPr>
          <p:spPr>
            <a:xfrm>
              <a:off x="5639075" y="55097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80" y="180"/>
                    <a:pt x="453" y="96"/>
                    <a:pt x="346" y="37"/>
                  </a:cubicBezTo>
                  <a:cubicBezTo>
                    <a:pt x="275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8" name="Google Shape;21208;p9"/>
            <p:cNvSpPr/>
            <p:nvPr/>
          </p:nvSpPr>
          <p:spPr>
            <a:xfrm>
              <a:off x="4302300" y="5509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80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9" name="Google Shape;21209;p9"/>
            <p:cNvSpPr/>
            <p:nvPr/>
          </p:nvSpPr>
          <p:spPr>
            <a:xfrm>
              <a:off x="1641850" y="5496350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656" y="0"/>
                  </a:moveTo>
                  <a:cubicBezTo>
                    <a:pt x="465" y="203"/>
                    <a:pt x="144" y="334"/>
                    <a:pt x="1" y="572"/>
                  </a:cubicBezTo>
                  <a:cubicBezTo>
                    <a:pt x="453" y="572"/>
                    <a:pt x="127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0" name="Google Shape;21210;p9"/>
            <p:cNvSpPr/>
            <p:nvPr/>
          </p:nvSpPr>
          <p:spPr>
            <a:xfrm>
              <a:off x="1514475" y="5507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44"/>
                  </a:moveTo>
                  <a:cubicBezTo>
                    <a:pt x="155" y="167"/>
                    <a:pt x="429" y="84"/>
                    <a:pt x="321" y="25"/>
                  </a:cubicBezTo>
                  <a:cubicBezTo>
                    <a:pt x="262" y="1"/>
                    <a:pt x="0" y="84"/>
                    <a:pt x="9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1" name="Google Shape;21211;p9"/>
            <p:cNvSpPr/>
            <p:nvPr/>
          </p:nvSpPr>
          <p:spPr>
            <a:xfrm>
              <a:off x="1057850" y="55043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8" y="179"/>
                    <a:pt x="429" y="84"/>
                    <a:pt x="310" y="24"/>
                  </a:cubicBezTo>
                  <a:cubicBezTo>
                    <a:pt x="263" y="1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2" name="Google Shape;21212;p9"/>
            <p:cNvSpPr/>
            <p:nvPr/>
          </p:nvSpPr>
          <p:spPr>
            <a:xfrm>
              <a:off x="2356825" y="55017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96" y="131"/>
                  </a:moveTo>
                  <a:cubicBezTo>
                    <a:pt x="155" y="167"/>
                    <a:pt x="429" y="72"/>
                    <a:pt x="322" y="12"/>
                  </a:cubicBezTo>
                  <a:cubicBezTo>
                    <a:pt x="263" y="0"/>
                    <a:pt x="1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3" name="Google Shape;21213;p9"/>
            <p:cNvSpPr/>
            <p:nvPr/>
          </p:nvSpPr>
          <p:spPr>
            <a:xfrm>
              <a:off x="2462800" y="54963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4" name="Google Shape;21214;p9"/>
            <p:cNvSpPr/>
            <p:nvPr/>
          </p:nvSpPr>
          <p:spPr>
            <a:xfrm>
              <a:off x="5375650" y="54930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214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5" name="Google Shape;21215;p9"/>
            <p:cNvSpPr/>
            <p:nvPr/>
          </p:nvSpPr>
          <p:spPr>
            <a:xfrm>
              <a:off x="3533175" y="54930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214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6" name="Google Shape;21216;p9"/>
            <p:cNvSpPr/>
            <p:nvPr/>
          </p:nvSpPr>
          <p:spPr>
            <a:xfrm>
              <a:off x="622975" y="54957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7" name="Google Shape;21217;p9"/>
            <p:cNvSpPr/>
            <p:nvPr/>
          </p:nvSpPr>
          <p:spPr>
            <a:xfrm>
              <a:off x="4522575" y="548800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20"/>
                  </a:moveTo>
                  <a:cubicBezTo>
                    <a:pt x="429" y="120"/>
                    <a:pt x="405" y="25"/>
                    <a:pt x="227" y="1"/>
                  </a:cubicBezTo>
                  <a:cubicBezTo>
                    <a:pt x="227" y="120"/>
                    <a:pt x="48" y="132"/>
                    <a:pt x="1" y="215"/>
                  </a:cubicBezTo>
                  <a:cubicBezTo>
                    <a:pt x="227" y="215"/>
                    <a:pt x="251" y="310"/>
                    <a:pt x="429" y="334"/>
                  </a:cubicBezTo>
                  <a:cubicBezTo>
                    <a:pt x="429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8" name="Google Shape;21218;p9"/>
            <p:cNvSpPr/>
            <p:nvPr/>
          </p:nvSpPr>
          <p:spPr>
            <a:xfrm>
              <a:off x="4024300" y="5488000"/>
              <a:ext cx="26525" cy="15800"/>
            </a:xfrm>
            <a:custGeom>
              <a:avLst/>
              <a:gdLst/>
              <a:ahLst/>
              <a:cxnLst/>
              <a:rect l="l" t="t" r="r" b="b"/>
              <a:pathLst>
                <a:path w="1061" h="632" extrusionOk="0">
                  <a:moveTo>
                    <a:pt x="1013" y="239"/>
                  </a:moveTo>
                  <a:cubicBezTo>
                    <a:pt x="1060" y="156"/>
                    <a:pt x="691" y="1"/>
                    <a:pt x="584" y="13"/>
                  </a:cubicBezTo>
                  <a:cubicBezTo>
                    <a:pt x="1" y="96"/>
                    <a:pt x="715" y="632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9" name="Google Shape;21219;p9"/>
            <p:cNvSpPr/>
            <p:nvPr/>
          </p:nvSpPr>
          <p:spPr>
            <a:xfrm>
              <a:off x="528025" y="5479075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8" y="477"/>
                  </a:moveTo>
                  <a:cubicBezTo>
                    <a:pt x="1263" y="96"/>
                    <a:pt x="84" y="1"/>
                    <a:pt x="1" y="251"/>
                  </a:cubicBezTo>
                  <a:cubicBezTo>
                    <a:pt x="346" y="310"/>
                    <a:pt x="179" y="608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0" name="Google Shape;21220;p9"/>
            <p:cNvSpPr/>
            <p:nvPr/>
          </p:nvSpPr>
          <p:spPr>
            <a:xfrm>
              <a:off x="848600" y="5468075"/>
              <a:ext cx="39625" cy="18475"/>
            </a:xfrm>
            <a:custGeom>
              <a:avLst/>
              <a:gdLst/>
              <a:ahLst/>
              <a:cxnLst/>
              <a:rect l="l" t="t" r="r" b="b"/>
              <a:pathLst>
                <a:path w="1585" h="739" extrusionOk="0">
                  <a:moveTo>
                    <a:pt x="1299" y="691"/>
                  </a:moveTo>
                  <a:cubicBezTo>
                    <a:pt x="1477" y="560"/>
                    <a:pt x="1584" y="393"/>
                    <a:pt x="1525" y="119"/>
                  </a:cubicBezTo>
                  <a:cubicBezTo>
                    <a:pt x="810" y="179"/>
                    <a:pt x="513" y="48"/>
                    <a:pt x="1" y="0"/>
                  </a:cubicBezTo>
                  <a:cubicBezTo>
                    <a:pt x="263" y="333"/>
                    <a:pt x="346" y="738"/>
                    <a:pt x="1299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1" name="Google Shape;21221;p9"/>
            <p:cNvSpPr/>
            <p:nvPr/>
          </p:nvSpPr>
          <p:spPr>
            <a:xfrm>
              <a:off x="1138225" y="5465675"/>
              <a:ext cx="56875" cy="14325"/>
            </a:xfrm>
            <a:custGeom>
              <a:avLst/>
              <a:gdLst/>
              <a:ahLst/>
              <a:cxnLst/>
              <a:rect l="l" t="t" r="r" b="b"/>
              <a:pathLst>
                <a:path w="2275" h="573" extrusionOk="0">
                  <a:moveTo>
                    <a:pt x="798" y="560"/>
                  </a:moveTo>
                  <a:cubicBezTo>
                    <a:pt x="739" y="156"/>
                    <a:pt x="2275" y="572"/>
                    <a:pt x="1894" y="1"/>
                  </a:cubicBezTo>
                  <a:cubicBezTo>
                    <a:pt x="1274" y="60"/>
                    <a:pt x="763" y="156"/>
                    <a:pt x="143" y="215"/>
                  </a:cubicBezTo>
                  <a:cubicBezTo>
                    <a:pt x="1" y="537"/>
                    <a:pt x="608" y="441"/>
                    <a:pt x="79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2" name="Google Shape;21222;p9"/>
            <p:cNvSpPr/>
            <p:nvPr/>
          </p:nvSpPr>
          <p:spPr>
            <a:xfrm>
              <a:off x="5481625" y="54734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3" name="Google Shape;21223;p9"/>
            <p:cNvSpPr/>
            <p:nvPr/>
          </p:nvSpPr>
          <p:spPr>
            <a:xfrm>
              <a:off x="5419125" y="54686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0" y="215"/>
                  </a:moveTo>
                  <a:lnTo>
                    <a:pt x="441" y="215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4" name="Google Shape;21224;p9"/>
            <p:cNvSpPr/>
            <p:nvPr/>
          </p:nvSpPr>
          <p:spPr>
            <a:xfrm>
              <a:off x="4332375" y="54677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70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5" name="Google Shape;21225;p9"/>
            <p:cNvSpPr/>
            <p:nvPr/>
          </p:nvSpPr>
          <p:spPr>
            <a:xfrm>
              <a:off x="6521050" y="5457350"/>
              <a:ext cx="35150" cy="16700"/>
            </a:xfrm>
            <a:custGeom>
              <a:avLst/>
              <a:gdLst/>
              <a:ahLst/>
              <a:cxnLst/>
              <a:rect l="l" t="t" r="r" b="b"/>
              <a:pathLst>
                <a:path w="1406" h="668" extrusionOk="0">
                  <a:moveTo>
                    <a:pt x="715" y="0"/>
                  </a:moveTo>
                  <a:cubicBezTo>
                    <a:pt x="679" y="215"/>
                    <a:pt x="0" y="72"/>
                    <a:pt x="60" y="346"/>
                  </a:cubicBezTo>
                  <a:cubicBezTo>
                    <a:pt x="441" y="667"/>
                    <a:pt x="1405" y="167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6" name="Google Shape;21226;p9"/>
            <p:cNvSpPr/>
            <p:nvPr/>
          </p:nvSpPr>
          <p:spPr>
            <a:xfrm>
              <a:off x="5476275" y="54648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31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7" name="Google Shape;21227;p9"/>
            <p:cNvSpPr/>
            <p:nvPr/>
          </p:nvSpPr>
          <p:spPr>
            <a:xfrm>
              <a:off x="7364900" y="54600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8" name="Google Shape;21228;p9"/>
            <p:cNvSpPr/>
            <p:nvPr/>
          </p:nvSpPr>
          <p:spPr>
            <a:xfrm>
              <a:off x="4811600" y="5449900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393" y="632"/>
                  </a:moveTo>
                  <a:cubicBezTo>
                    <a:pt x="465" y="477"/>
                    <a:pt x="703" y="406"/>
                    <a:pt x="608" y="179"/>
                  </a:cubicBezTo>
                  <a:cubicBezTo>
                    <a:pt x="1" y="1"/>
                    <a:pt x="1" y="668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9" name="Google Shape;21229;p9"/>
            <p:cNvSpPr/>
            <p:nvPr/>
          </p:nvSpPr>
          <p:spPr>
            <a:xfrm>
              <a:off x="4470775" y="5459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68" y="179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0" name="Google Shape;21230;p9"/>
            <p:cNvSpPr/>
            <p:nvPr/>
          </p:nvSpPr>
          <p:spPr>
            <a:xfrm>
              <a:off x="2202350" y="5449900"/>
              <a:ext cx="37525" cy="17900"/>
            </a:xfrm>
            <a:custGeom>
              <a:avLst/>
              <a:gdLst/>
              <a:ahLst/>
              <a:cxnLst/>
              <a:rect l="l" t="t" r="r" b="b"/>
              <a:pathLst>
                <a:path w="1501" h="716" extrusionOk="0">
                  <a:moveTo>
                    <a:pt x="191" y="406"/>
                  </a:moveTo>
                  <a:cubicBezTo>
                    <a:pt x="536" y="715"/>
                    <a:pt x="1477" y="406"/>
                    <a:pt x="1501" y="179"/>
                  </a:cubicBezTo>
                  <a:cubicBezTo>
                    <a:pt x="1060" y="251"/>
                    <a:pt x="0" y="1"/>
                    <a:pt x="191" y="4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1" name="Google Shape;21231;p9"/>
            <p:cNvSpPr/>
            <p:nvPr/>
          </p:nvSpPr>
          <p:spPr>
            <a:xfrm>
              <a:off x="1336175" y="544485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8" y="500"/>
                  </a:moveTo>
                  <a:cubicBezTo>
                    <a:pt x="834" y="334"/>
                    <a:pt x="726" y="0"/>
                    <a:pt x="60" y="60"/>
                  </a:cubicBezTo>
                  <a:cubicBezTo>
                    <a:pt x="0" y="310"/>
                    <a:pt x="119" y="477"/>
                    <a:pt x="488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2" name="Google Shape;21232;p9"/>
            <p:cNvSpPr/>
            <p:nvPr/>
          </p:nvSpPr>
          <p:spPr>
            <a:xfrm>
              <a:off x="7215175" y="5450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36"/>
                  </a:cubicBezTo>
                  <a:cubicBezTo>
                    <a:pt x="274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3" name="Google Shape;21233;p9"/>
            <p:cNvSpPr/>
            <p:nvPr/>
          </p:nvSpPr>
          <p:spPr>
            <a:xfrm>
              <a:off x="7258625" y="54481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4" name="Google Shape;21234;p9"/>
            <p:cNvSpPr/>
            <p:nvPr/>
          </p:nvSpPr>
          <p:spPr>
            <a:xfrm>
              <a:off x="5652775" y="543830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536"/>
                  </a:moveTo>
                  <a:cubicBezTo>
                    <a:pt x="834" y="631"/>
                    <a:pt x="834" y="0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5" name="Google Shape;21235;p9"/>
            <p:cNvSpPr/>
            <p:nvPr/>
          </p:nvSpPr>
          <p:spPr>
            <a:xfrm>
              <a:off x="2266950" y="544515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60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6" name="Google Shape;21236;p9"/>
            <p:cNvSpPr/>
            <p:nvPr/>
          </p:nvSpPr>
          <p:spPr>
            <a:xfrm>
              <a:off x="882550" y="5429075"/>
              <a:ext cx="32750" cy="19375"/>
            </a:xfrm>
            <a:custGeom>
              <a:avLst/>
              <a:gdLst/>
              <a:ahLst/>
              <a:cxnLst/>
              <a:rect l="l" t="t" r="r" b="b"/>
              <a:pathLst>
                <a:path w="1310" h="775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67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7" name="Google Shape;21237;p9"/>
            <p:cNvSpPr/>
            <p:nvPr/>
          </p:nvSpPr>
          <p:spPr>
            <a:xfrm>
              <a:off x="5041700" y="54368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7"/>
                  </a:moveTo>
                  <a:cubicBezTo>
                    <a:pt x="262" y="1"/>
                    <a:pt x="0" y="96"/>
                    <a:pt x="95" y="144"/>
                  </a:cubicBezTo>
                  <a:cubicBezTo>
                    <a:pt x="155" y="168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8" name="Google Shape;21238;p9"/>
            <p:cNvSpPr/>
            <p:nvPr/>
          </p:nvSpPr>
          <p:spPr>
            <a:xfrm>
              <a:off x="4978300" y="5434725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15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03"/>
                    <a:pt x="238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9" name="Google Shape;21239;p9"/>
            <p:cNvSpPr/>
            <p:nvPr/>
          </p:nvSpPr>
          <p:spPr>
            <a:xfrm>
              <a:off x="1294500" y="5424600"/>
              <a:ext cx="16100" cy="14325"/>
            </a:xfrm>
            <a:custGeom>
              <a:avLst/>
              <a:gdLst/>
              <a:ahLst/>
              <a:cxnLst/>
              <a:rect l="l" t="t" r="r" b="b"/>
              <a:pathLst>
                <a:path w="644" h="573" extrusionOk="0">
                  <a:moveTo>
                    <a:pt x="429" y="525"/>
                  </a:moveTo>
                  <a:cubicBezTo>
                    <a:pt x="441" y="453"/>
                    <a:pt x="465" y="394"/>
                    <a:pt x="643" y="406"/>
                  </a:cubicBezTo>
                  <a:lnTo>
                    <a:pt x="643" y="179"/>
                  </a:lnTo>
                  <a:cubicBezTo>
                    <a:pt x="107" y="1"/>
                    <a:pt x="0" y="572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0" name="Google Shape;21240;p9"/>
            <p:cNvSpPr/>
            <p:nvPr/>
          </p:nvSpPr>
          <p:spPr>
            <a:xfrm>
              <a:off x="4340400" y="54314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55"/>
                    <a:pt x="441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1" name="Google Shape;21241;p9"/>
            <p:cNvSpPr/>
            <p:nvPr/>
          </p:nvSpPr>
          <p:spPr>
            <a:xfrm>
              <a:off x="265500" y="542610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727" y="346"/>
                  </a:moveTo>
                  <a:lnTo>
                    <a:pt x="727" y="0"/>
                  </a:lnTo>
                  <a:lnTo>
                    <a:pt x="286" y="0"/>
                  </a:lnTo>
                  <a:cubicBezTo>
                    <a:pt x="274" y="155"/>
                    <a:pt x="0" y="167"/>
                    <a:pt x="8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2" name="Google Shape;21242;p9"/>
            <p:cNvSpPr/>
            <p:nvPr/>
          </p:nvSpPr>
          <p:spPr>
            <a:xfrm>
              <a:off x="6853825" y="5425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3" name="Google Shape;21243;p9"/>
            <p:cNvSpPr/>
            <p:nvPr/>
          </p:nvSpPr>
          <p:spPr>
            <a:xfrm>
              <a:off x="4370175" y="5421025"/>
              <a:ext cx="18175" cy="13725"/>
            </a:xfrm>
            <a:custGeom>
              <a:avLst/>
              <a:gdLst/>
              <a:ahLst/>
              <a:cxnLst/>
              <a:rect l="l" t="t" r="r" b="b"/>
              <a:pathLst>
                <a:path w="727" h="549" extrusionOk="0">
                  <a:moveTo>
                    <a:pt x="667" y="441"/>
                  </a:moveTo>
                  <a:cubicBezTo>
                    <a:pt x="727" y="191"/>
                    <a:pt x="620" y="25"/>
                    <a:pt x="227" y="1"/>
                  </a:cubicBezTo>
                  <a:cubicBezTo>
                    <a:pt x="274" y="191"/>
                    <a:pt x="1" y="549"/>
                    <a:pt x="6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4" name="Google Shape;21244;p9"/>
            <p:cNvSpPr/>
            <p:nvPr/>
          </p:nvSpPr>
          <p:spPr>
            <a:xfrm>
              <a:off x="3330175" y="5409425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5"/>
                  </a:moveTo>
                  <a:cubicBezTo>
                    <a:pt x="1810" y="465"/>
                    <a:pt x="715" y="143"/>
                    <a:pt x="83" y="1"/>
                  </a:cubicBezTo>
                  <a:cubicBezTo>
                    <a:pt x="0" y="536"/>
                    <a:pt x="476" y="774"/>
                    <a:pt x="1167" y="9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5" name="Google Shape;21245;p9"/>
            <p:cNvSpPr/>
            <p:nvPr/>
          </p:nvSpPr>
          <p:spPr>
            <a:xfrm>
              <a:off x="6872875" y="542282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46" y="24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6" name="Google Shape;21246;p9"/>
            <p:cNvSpPr/>
            <p:nvPr/>
          </p:nvSpPr>
          <p:spPr>
            <a:xfrm>
              <a:off x="655725" y="542282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31"/>
                  </a:moveTo>
                  <a:cubicBezTo>
                    <a:pt x="155" y="167"/>
                    <a:pt x="429" y="72"/>
                    <a:pt x="322" y="24"/>
                  </a:cubicBezTo>
                  <a:cubicBezTo>
                    <a:pt x="262" y="0"/>
                    <a:pt x="0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7" name="Google Shape;21247;p9"/>
            <p:cNvSpPr/>
            <p:nvPr/>
          </p:nvSpPr>
          <p:spPr>
            <a:xfrm>
              <a:off x="4302300" y="54198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8" name="Google Shape;21248;p9"/>
            <p:cNvSpPr/>
            <p:nvPr/>
          </p:nvSpPr>
          <p:spPr>
            <a:xfrm>
              <a:off x="1506125" y="5410925"/>
              <a:ext cx="27700" cy="15500"/>
            </a:xfrm>
            <a:custGeom>
              <a:avLst/>
              <a:gdLst/>
              <a:ahLst/>
              <a:cxnLst/>
              <a:rect l="l" t="t" r="r" b="b"/>
              <a:pathLst>
                <a:path w="1108" h="620" extrusionOk="0">
                  <a:moveTo>
                    <a:pt x="882" y="500"/>
                  </a:moveTo>
                  <a:cubicBezTo>
                    <a:pt x="1108" y="214"/>
                    <a:pt x="155" y="0"/>
                    <a:pt x="1" y="274"/>
                  </a:cubicBezTo>
                  <a:cubicBezTo>
                    <a:pt x="346" y="322"/>
                    <a:pt x="191" y="619"/>
                    <a:pt x="882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9" name="Google Shape;21249;p9"/>
            <p:cNvSpPr/>
            <p:nvPr/>
          </p:nvSpPr>
          <p:spPr>
            <a:xfrm>
              <a:off x="454800" y="5417450"/>
              <a:ext cx="18775" cy="6000"/>
            </a:xfrm>
            <a:custGeom>
              <a:avLst/>
              <a:gdLst/>
              <a:ahLst/>
              <a:cxnLst/>
              <a:rect l="l" t="t" r="r" b="b"/>
              <a:pathLst>
                <a:path w="751" h="240" extrusionOk="0">
                  <a:moveTo>
                    <a:pt x="537" y="239"/>
                  </a:moveTo>
                  <a:cubicBezTo>
                    <a:pt x="537" y="120"/>
                    <a:pt x="715" y="108"/>
                    <a:pt x="751" y="13"/>
                  </a:cubicBezTo>
                  <a:cubicBezTo>
                    <a:pt x="417" y="37"/>
                    <a:pt x="1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0" name="Google Shape;21250;p9"/>
            <p:cNvSpPr/>
            <p:nvPr/>
          </p:nvSpPr>
          <p:spPr>
            <a:xfrm>
              <a:off x="2223475" y="541745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75" y="37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1" name="Google Shape;21251;p9"/>
            <p:cNvSpPr/>
            <p:nvPr/>
          </p:nvSpPr>
          <p:spPr>
            <a:xfrm>
              <a:off x="1726400" y="54171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4" y="24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67"/>
                    <a:pt x="429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2" name="Google Shape;21252;p9"/>
            <p:cNvSpPr/>
            <p:nvPr/>
          </p:nvSpPr>
          <p:spPr>
            <a:xfrm>
              <a:off x="5737025" y="54055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45" y="36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3" name="Google Shape;21253;p9"/>
            <p:cNvSpPr/>
            <p:nvPr/>
          </p:nvSpPr>
          <p:spPr>
            <a:xfrm>
              <a:off x="4544000" y="53981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07"/>
                  </a:moveTo>
                  <a:lnTo>
                    <a:pt x="1" y="333"/>
                  </a:lnTo>
                  <a:cubicBezTo>
                    <a:pt x="406" y="714"/>
                    <a:pt x="1072" y="0"/>
                    <a:pt x="1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4" name="Google Shape;21254;p9"/>
            <p:cNvSpPr/>
            <p:nvPr/>
          </p:nvSpPr>
          <p:spPr>
            <a:xfrm>
              <a:off x="3715325" y="54055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5" name="Google Shape;21255;p9"/>
            <p:cNvSpPr/>
            <p:nvPr/>
          </p:nvSpPr>
          <p:spPr>
            <a:xfrm>
              <a:off x="2168425" y="5400800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4" y="346"/>
                  </a:moveTo>
                  <a:cubicBezTo>
                    <a:pt x="441" y="191"/>
                    <a:pt x="572" y="84"/>
                    <a:pt x="691" y="0"/>
                  </a:cubicBezTo>
                  <a:lnTo>
                    <a:pt x="36" y="0"/>
                  </a:lnTo>
                  <a:cubicBezTo>
                    <a:pt x="48" y="179"/>
                    <a:pt x="0" y="405"/>
                    <a:pt x="46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6" name="Google Shape;21256;p9"/>
            <p:cNvSpPr/>
            <p:nvPr/>
          </p:nvSpPr>
          <p:spPr>
            <a:xfrm>
              <a:off x="4340400" y="54028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7" name="Google Shape;21257;p9"/>
            <p:cNvSpPr/>
            <p:nvPr/>
          </p:nvSpPr>
          <p:spPr>
            <a:xfrm>
              <a:off x="2625625" y="54002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48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8" name="Google Shape;21258;p9"/>
            <p:cNvSpPr/>
            <p:nvPr/>
          </p:nvSpPr>
          <p:spPr>
            <a:xfrm>
              <a:off x="2560725" y="54008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9" name="Google Shape;21259;p9"/>
            <p:cNvSpPr/>
            <p:nvPr/>
          </p:nvSpPr>
          <p:spPr>
            <a:xfrm>
              <a:off x="2190150" y="5397825"/>
              <a:ext cx="16975" cy="9250"/>
            </a:xfrm>
            <a:custGeom>
              <a:avLst/>
              <a:gdLst/>
              <a:ahLst/>
              <a:cxnLst/>
              <a:rect l="l" t="t" r="r" b="b"/>
              <a:pathLst>
                <a:path w="679" h="370" extrusionOk="0">
                  <a:moveTo>
                    <a:pt x="679" y="34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50"/>
                    <a:pt x="203" y="369"/>
                    <a:pt x="67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0" name="Google Shape;21260;p9"/>
            <p:cNvSpPr/>
            <p:nvPr/>
          </p:nvSpPr>
          <p:spPr>
            <a:xfrm>
              <a:off x="1701975" y="53975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1" name="Google Shape;21261;p9"/>
            <p:cNvSpPr/>
            <p:nvPr/>
          </p:nvSpPr>
          <p:spPr>
            <a:xfrm>
              <a:off x="7158325" y="53951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2" name="Google Shape;21262;p9"/>
            <p:cNvSpPr/>
            <p:nvPr/>
          </p:nvSpPr>
          <p:spPr>
            <a:xfrm>
              <a:off x="4628550" y="53918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4" y="36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3" name="Google Shape;21263;p9"/>
            <p:cNvSpPr/>
            <p:nvPr/>
          </p:nvSpPr>
          <p:spPr>
            <a:xfrm>
              <a:off x="2180025" y="538680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429" y="334"/>
                  </a:moveTo>
                  <a:cubicBezTo>
                    <a:pt x="429" y="215"/>
                    <a:pt x="608" y="203"/>
                    <a:pt x="655" y="120"/>
                  </a:cubicBezTo>
                  <a:cubicBezTo>
                    <a:pt x="429" y="120"/>
                    <a:pt x="393" y="24"/>
                    <a:pt x="227" y="1"/>
                  </a:cubicBezTo>
                  <a:cubicBezTo>
                    <a:pt x="227" y="120"/>
                    <a:pt x="36" y="132"/>
                    <a:pt x="0" y="215"/>
                  </a:cubicBezTo>
                  <a:cubicBezTo>
                    <a:pt x="227" y="239"/>
                    <a:pt x="262" y="322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4" name="Google Shape;21264;p9"/>
            <p:cNvSpPr/>
            <p:nvPr/>
          </p:nvSpPr>
          <p:spPr>
            <a:xfrm>
              <a:off x="1625500" y="5379950"/>
              <a:ext cx="23225" cy="17600"/>
            </a:xfrm>
            <a:custGeom>
              <a:avLst/>
              <a:gdLst/>
              <a:ahLst/>
              <a:cxnLst/>
              <a:rect l="l" t="t" r="r" b="b"/>
              <a:pathLst>
                <a:path w="929" h="704" extrusionOk="0">
                  <a:moveTo>
                    <a:pt x="881" y="608"/>
                  </a:moveTo>
                  <a:cubicBezTo>
                    <a:pt x="929" y="287"/>
                    <a:pt x="917" y="1"/>
                    <a:pt x="226" y="48"/>
                  </a:cubicBezTo>
                  <a:cubicBezTo>
                    <a:pt x="226" y="215"/>
                    <a:pt x="119" y="298"/>
                    <a:pt x="0" y="394"/>
                  </a:cubicBezTo>
                  <a:cubicBezTo>
                    <a:pt x="441" y="394"/>
                    <a:pt x="286" y="703"/>
                    <a:pt x="881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5" name="Google Shape;21265;p9"/>
            <p:cNvSpPr/>
            <p:nvPr/>
          </p:nvSpPr>
          <p:spPr>
            <a:xfrm>
              <a:off x="7155650" y="5388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6" name="Google Shape;21266;p9"/>
            <p:cNvSpPr/>
            <p:nvPr/>
          </p:nvSpPr>
          <p:spPr>
            <a:xfrm>
              <a:off x="6987175" y="5388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6"/>
                  </a:moveTo>
                  <a:cubicBezTo>
                    <a:pt x="167" y="180"/>
                    <a:pt x="429" y="84"/>
                    <a:pt x="322" y="37"/>
                  </a:cubicBezTo>
                  <a:cubicBezTo>
                    <a:pt x="262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7" name="Google Shape;21267;p9"/>
            <p:cNvSpPr/>
            <p:nvPr/>
          </p:nvSpPr>
          <p:spPr>
            <a:xfrm>
              <a:off x="4441025" y="5386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5" y="48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8" name="Google Shape;21268;p9"/>
            <p:cNvSpPr/>
            <p:nvPr/>
          </p:nvSpPr>
          <p:spPr>
            <a:xfrm>
              <a:off x="2729200" y="53769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3"/>
                  </a:moveTo>
                  <a:cubicBezTo>
                    <a:pt x="441" y="429"/>
                    <a:pt x="465" y="370"/>
                    <a:pt x="655" y="394"/>
                  </a:cubicBezTo>
                  <a:lnTo>
                    <a:pt x="655" y="167"/>
                  </a:lnTo>
                  <a:cubicBezTo>
                    <a:pt x="119" y="1"/>
                    <a:pt x="0" y="548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9" name="Google Shape;21269;p9"/>
            <p:cNvSpPr/>
            <p:nvPr/>
          </p:nvSpPr>
          <p:spPr>
            <a:xfrm>
              <a:off x="6560325" y="5384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79" y="84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0" name="Google Shape;21270;p9"/>
            <p:cNvSpPr/>
            <p:nvPr/>
          </p:nvSpPr>
          <p:spPr>
            <a:xfrm>
              <a:off x="4533300" y="5377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203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1" name="Google Shape;21271;p9"/>
            <p:cNvSpPr/>
            <p:nvPr/>
          </p:nvSpPr>
          <p:spPr>
            <a:xfrm>
              <a:off x="1346275" y="5375500"/>
              <a:ext cx="18500" cy="10725"/>
            </a:xfrm>
            <a:custGeom>
              <a:avLst/>
              <a:gdLst/>
              <a:ahLst/>
              <a:cxnLst/>
              <a:rect l="l" t="t" r="r" b="b"/>
              <a:pathLst>
                <a:path w="740" h="429" extrusionOk="0">
                  <a:moveTo>
                    <a:pt x="739" y="119"/>
                  </a:moveTo>
                  <a:cubicBezTo>
                    <a:pt x="442" y="119"/>
                    <a:pt x="263" y="60"/>
                    <a:pt x="84" y="0"/>
                  </a:cubicBezTo>
                  <a:cubicBezTo>
                    <a:pt x="1" y="357"/>
                    <a:pt x="680" y="429"/>
                    <a:pt x="739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2" name="Google Shape;21272;p9"/>
            <p:cNvSpPr/>
            <p:nvPr/>
          </p:nvSpPr>
          <p:spPr>
            <a:xfrm>
              <a:off x="3519775" y="537787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3" name="Google Shape;21273;p9"/>
            <p:cNvSpPr/>
            <p:nvPr/>
          </p:nvSpPr>
          <p:spPr>
            <a:xfrm>
              <a:off x="1401350" y="5359425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2"/>
                    <a:pt x="977" y="762"/>
                    <a:pt x="1584" y="643"/>
                  </a:cubicBezTo>
                  <a:cubicBezTo>
                    <a:pt x="1406" y="322"/>
                    <a:pt x="1227" y="0"/>
                    <a:pt x="274" y="84"/>
                  </a:cubicBezTo>
                  <a:cubicBezTo>
                    <a:pt x="96" y="215"/>
                    <a:pt x="1" y="393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4" name="Google Shape;21274;p9"/>
            <p:cNvSpPr/>
            <p:nvPr/>
          </p:nvSpPr>
          <p:spPr>
            <a:xfrm>
              <a:off x="1794250" y="5366575"/>
              <a:ext cx="5400" cy="6550"/>
            </a:xfrm>
            <a:custGeom>
              <a:avLst/>
              <a:gdLst/>
              <a:ahLst/>
              <a:cxnLst/>
              <a:rect l="l" t="t" r="r" b="b"/>
              <a:pathLst>
                <a:path w="216" h="262" extrusionOk="0">
                  <a:moveTo>
                    <a:pt x="215" y="131"/>
                  </a:moveTo>
                  <a:cubicBezTo>
                    <a:pt x="215" y="71"/>
                    <a:pt x="37" y="0"/>
                    <a:pt x="1" y="131"/>
                  </a:cubicBezTo>
                  <a:cubicBezTo>
                    <a:pt x="1" y="191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5" name="Google Shape;21275;p9"/>
            <p:cNvSpPr/>
            <p:nvPr/>
          </p:nvSpPr>
          <p:spPr>
            <a:xfrm>
              <a:off x="4038875" y="53668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63" y="37"/>
                    <a:pt x="1" y="1"/>
                    <a:pt x="1" y="120"/>
                  </a:cubicBezTo>
                  <a:cubicBezTo>
                    <a:pt x="168" y="96"/>
                    <a:pt x="430" y="120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6" name="Google Shape;21276;p9"/>
            <p:cNvSpPr/>
            <p:nvPr/>
          </p:nvSpPr>
          <p:spPr>
            <a:xfrm>
              <a:off x="1870150" y="5363575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3" y="215"/>
                    <a:pt x="180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7" name="Google Shape;21277;p9"/>
            <p:cNvSpPr/>
            <p:nvPr/>
          </p:nvSpPr>
          <p:spPr>
            <a:xfrm>
              <a:off x="1546600" y="536657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79" y="167"/>
                    <a:pt x="453" y="71"/>
                    <a:pt x="346" y="12"/>
                  </a:cubicBezTo>
                  <a:cubicBezTo>
                    <a:pt x="287" y="0"/>
                    <a:pt x="1" y="71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8" name="Google Shape;21278;p9"/>
            <p:cNvSpPr/>
            <p:nvPr/>
          </p:nvSpPr>
          <p:spPr>
            <a:xfrm>
              <a:off x="4168675" y="5358825"/>
              <a:ext cx="16675" cy="6575"/>
            </a:xfrm>
            <a:custGeom>
              <a:avLst/>
              <a:gdLst/>
              <a:ahLst/>
              <a:cxnLst/>
              <a:rect l="l" t="t" r="r" b="b"/>
              <a:pathLst>
                <a:path w="667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191"/>
                    <a:pt x="238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9" name="Google Shape;21279;p9"/>
            <p:cNvSpPr/>
            <p:nvPr/>
          </p:nvSpPr>
          <p:spPr>
            <a:xfrm>
              <a:off x="3337900" y="53615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51" y="24"/>
                    <a:pt x="1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0" name="Google Shape;21280;p9"/>
            <p:cNvSpPr/>
            <p:nvPr/>
          </p:nvSpPr>
          <p:spPr>
            <a:xfrm>
              <a:off x="1949050" y="5360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34" y="37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1" name="Google Shape;21281;p9"/>
            <p:cNvSpPr/>
            <p:nvPr/>
          </p:nvSpPr>
          <p:spPr>
            <a:xfrm>
              <a:off x="6935675" y="53588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20"/>
                  </a:cubicBezTo>
                  <a:cubicBezTo>
                    <a:pt x="167" y="84"/>
                    <a:pt x="417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2" name="Google Shape;21282;p9"/>
            <p:cNvSpPr/>
            <p:nvPr/>
          </p:nvSpPr>
          <p:spPr>
            <a:xfrm>
              <a:off x="4571100" y="53502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19"/>
                  </a:moveTo>
                  <a:cubicBezTo>
                    <a:pt x="227" y="60"/>
                    <a:pt x="48" y="0"/>
                    <a:pt x="0" y="119"/>
                  </a:cubicBezTo>
                  <a:cubicBezTo>
                    <a:pt x="0" y="179"/>
                    <a:pt x="191" y="238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3" name="Google Shape;21283;p9"/>
            <p:cNvSpPr/>
            <p:nvPr/>
          </p:nvSpPr>
          <p:spPr>
            <a:xfrm>
              <a:off x="1837725" y="53502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07"/>
                  </a:cubicBezTo>
                  <a:cubicBezTo>
                    <a:pt x="167" y="95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4" name="Google Shape;21284;p9"/>
            <p:cNvSpPr/>
            <p:nvPr/>
          </p:nvSpPr>
          <p:spPr>
            <a:xfrm>
              <a:off x="1381125" y="5346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5" name="Google Shape;21285;p9"/>
            <p:cNvSpPr/>
            <p:nvPr/>
          </p:nvSpPr>
          <p:spPr>
            <a:xfrm>
              <a:off x="3639125" y="53469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6" name="Google Shape;21286;p9"/>
            <p:cNvSpPr/>
            <p:nvPr/>
          </p:nvSpPr>
          <p:spPr>
            <a:xfrm>
              <a:off x="2163950" y="5337700"/>
              <a:ext cx="16100" cy="16675"/>
            </a:xfrm>
            <a:custGeom>
              <a:avLst/>
              <a:gdLst/>
              <a:ahLst/>
              <a:cxnLst/>
              <a:rect l="l" t="t" r="r" b="b"/>
              <a:pathLst>
                <a:path w="644" h="667" extrusionOk="0">
                  <a:moveTo>
                    <a:pt x="643" y="155"/>
                  </a:moveTo>
                  <a:cubicBezTo>
                    <a:pt x="0" y="0"/>
                    <a:pt x="0" y="667"/>
                    <a:pt x="643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7" name="Google Shape;21287;p9"/>
            <p:cNvSpPr/>
            <p:nvPr/>
          </p:nvSpPr>
          <p:spPr>
            <a:xfrm>
              <a:off x="5411075" y="5343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31"/>
                  </a:cubicBezTo>
                  <a:cubicBezTo>
                    <a:pt x="167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8" name="Google Shape;21288;p9"/>
            <p:cNvSpPr/>
            <p:nvPr/>
          </p:nvSpPr>
          <p:spPr>
            <a:xfrm>
              <a:off x="5133975" y="53439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1" y="24"/>
                  </a:moveTo>
                  <a:cubicBezTo>
                    <a:pt x="262" y="0"/>
                    <a:pt x="0" y="83"/>
                    <a:pt x="95" y="131"/>
                  </a:cubicBezTo>
                  <a:cubicBezTo>
                    <a:pt x="179" y="179"/>
                    <a:pt x="441" y="83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9" name="Google Shape;21289;p9"/>
            <p:cNvSpPr/>
            <p:nvPr/>
          </p:nvSpPr>
          <p:spPr>
            <a:xfrm>
              <a:off x="1992500" y="5336200"/>
              <a:ext cx="20550" cy="8350"/>
            </a:xfrm>
            <a:custGeom>
              <a:avLst/>
              <a:gdLst/>
              <a:ahLst/>
              <a:cxnLst/>
              <a:rect l="l" t="t" r="r" b="b"/>
              <a:pathLst>
                <a:path w="822" h="334" extrusionOk="0">
                  <a:moveTo>
                    <a:pt x="120" y="334"/>
                  </a:moveTo>
                  <a:lnTo>
                    <a:pt x="774" y="334"/>
                  </a:lnTo>
                  <a:cubicBezTo>
                    <a:pt x="739" y="203"/>
                    <a:pt x="822" y="12"/>
                    <a:pt x="548" y="1"/>
                  </a:cubicBezTo>
                  <a:cubicBezTo>
                    <a:pt x="536" y="179"/>
                    <a:pt x="0" y="84"/>
                    <a:pt x="120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0" name="Google Shape;21290;p9"/>
            <p:cNvSpPr/>
            <p:nvPr/>
          </p:nvSpPr>
          <p:spPr>
            <a:xfrm>
              <a:off x="2307425" y="5338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31" y="156"/>
                  </a:cubicBezTo>
                  <a:cubicBezTo>
                    <a:pt x="191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1" name="Google Shape;21291;p9"/>
            <p:cNvSpPr/>
            <p:nvPr/>
          </p:nvSpPr>
          <p:spPr>
            <a:xfrm>
              <a:off x="3607575" y="5327275"/>
              <a:ext cx="23550" cy="12525"/>
            </a:xfrm>
            <a:custGeom>
              <a:avLst/>
              <a:gdLst/>
              <a:ahLst/>
              <a:cxnLst/>
              <a:rect l="l" t="t" r="r" b="b"/>
              <a:pathLst>
                <a:path w="942" h="501" extrusionOk="0">
                  <a:moveTo>
                    <a:pt x="941" y="477"/>
                  </a:moveTo>
                  <a:lnTo>
                    <a:pt x="941" y="24"/>
                  </a:lnTo>
                  <a:cubicBezTo>
                    <a:pt x="525" y="0"/>
                    <a:pt x="465" y="143"/>
                    <a:pt x="72" y="131"/>
                  </a:cubicBezTo>
                  <a:cubicBezTo>
                    <a:pt x="1" y="429"/>
                    <a:pt x="370" y="500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2" name="Google Shape;21292;p9"/>
            <p:cNvSpPr/>
            <p:nvPr/>
          </p:nvSpPr>
          <p:spPr>
            <a:xfrm>
              <a:off x="1315925" y="5329350"/>
              <a:ext cx="21750" cy="11650"/>
            </a:xfrm>
            <a:custGeom>
              <a:avLst/>
              <a:gdLst/>
              <a:ahLst/>
              <a:cxnLst/>
              <a:rect l="l" t="t" r="r" b="b"/>
              <a:pathLst>
                <a:path w="870" h="466" extrusionOk="0">
                  <a:moveTo>
                    <a:pt x="870" y="394"/>
                  </a:moveTo>
                  <a:lnTo>
                    <a:pt x="870" y="48"/>
                  </a:lnTo>
                  <a:cubicBezTo>
                    <a:pt x="536" y="60"/>
                    <a:pt x="60" y="1"/>
                    <a:pt x="1" y="167"/>
                  </a:cubicBezTo>
                  <a:cubicBezTo>
                    <a:pt x="441" y="167"/>
                    <a:pt x="274" y="465"/>
                    <a:pt x="870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3" name="Google Shape;21293;p9"/>
            <p:cNvSpPr/>
            <p:nvPr/>
          </p:nvSpPr>
          <p:spPr>
            <a:xfrm>
              <a:off x="1663875" y="5318650"/>
              <a:ext cx="32775" cy="17275"/>
            </a:xfrm>
            <a:custGeom>
              <a:avLst/>
              <a:gdLst/>
              <a:ahLst/>
              <a:cxnLst/>
              <a:rect l="l" t="t" r="r" b="b"/>
              <a:pathLst>
                <a:path w="1311" h="691" extrusionOk="0">
                  <a:moveTo>
                    <a:pt x="1" y="250"/>
                  </a:moveTo>
                  <a:cubicBezTo>
                    <a:pt x="239" y="500"/>
                    <a:pt x="596" y="691"/>
                    <a:pt x="1311" y="691"/>
                  </a:cubicBezTo>
                  <a:lnTo>
                    <a:pt x="1311" y="131"/>
                  </a:lnTo>
                  <a:cubicBezTo>
                    <a:pt x="930" y="203"/>
                    <a:pt x="13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4" name="Google Shape;21294;p9"/>
            <p:cNvSpPr/>
            <p:nvPr/>
          </p:nvSpPr>
          <p:spPr>
            <a:xfrm>
              <a:off x="875700" y="5319225"/>
              <a:ext cx="36325" cy="17300"/>
            </a:xfrm>
            <a:custGeom>
              <a:avLst/>
              <a:gdLst/>
              <a:ahLst/>
              <a:cxnLst/>
              <a:rect l="l" t="t" r="r" b="b"/>
              <a:pathLst>
                <a:path w="1453" h="692" extrusionOk="0">
                  <a:moveTo>
                    <a:pt x="1096" y="1"/>
                  </a:moveTo>
                  <a:cubicBezTo>
                    <a:pt x="405" y="37"/>
                    <a:pt x="48" y="215"/>
                    <a:pt x="0" y="572"/>
                  </a:cubicBezTo>
                  <a:cubicBezTo>
                    <a:pt x="429" y="537"/>
                    <a:pt x="476" y="691"/>
                    <a:pt x="881" y="691"/>
                  </a:cubicBezTo>
                  <a:cubicBezTo>
                    <a:pt x="1024" y="441"/>
                    <a:pt x="1453" y="180"/>
                    <a:pt x="109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5" name="Google Shape;21295;p9"/>
            <p:cNvSpPr/>
            <p:nvPr/>
          </p:nvSpPr>
          <p:spPr>
            <a:xfrm>
              <a:off x="4631225" y="5324900"/>
              <a:ext cx="11925" cy="9250"/>
            </a:xfrm>
            <a:custGeom>
              <a:avLst/>
              <a:gdLst/>
              <a:ahLst/>
              <a:cxnLst/>
              <a:rect l="l" t="t" r="r" b="b"/>
              <a:pathLst>
                <a:path w="477" h="370" extrusionOk="0">
                  <a:moveTo>
                    <a:pt x="429" y="345"/>
                  </a:moveTo>
                  <a:cubicBezTo>
                    <a:pt x="393" y="214"/>
                    <a:pt x="477" y="36"/>
                    <a:pt x="215" y="0"/>
                  </a:cubicBezTo>
                  <a:cubicBezTo>
                    <a:pt x="203" y="72"/>
                    <a:pt x="191" y="131"/>
                    <a:pt x="0" y="119"/>
                  </a:cubicBezTo>
                  <a:cubicBezTo>
                    <a:pt x="24" y="250"/>
                    <a:pt x="60" y="369"/>
                    <a:pt x="42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6" name="Google Shape;21296;p9"/>
            <p:cNvSpPr/>
            <p:nvPr/>
          </p:nvSpPr>
          <p:spPr>
            <a:xfrm>
              <a:off x="2155900" y="5329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7" name="Google Shape;21297;p9"/>
            <p:cNvSpPr/>
            <p:nvPr/>
          </p:nvSpPr>
          <p:spPr>
            <a:xfrm>
              <a:off x="3451600" y="532460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8" name="Google Shape;21298;p9"/>
            <p:cNvSpPr/>
            <p:nvPr/>
          </p:nvSpPr>
          <p:spPr>
            <a:xfrm>
              <a:off x="1987150" y="5324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9" name="Google Shape;21299;p9"/>
            <p:cNvSpPr/>
            <p:nvPr/>
          </p:nvSpPr>
          <p:spPr>
            <a:xfrm>
              <a:off x="3125675" y="53219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5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0" name="Google Shape;21300;p9"/>
            <p:cNvSpPr/>
            <p:nvPr/>
          </p:nvSpPr>
          <p:spPr>
            <a:xfrm>
              <a:off x="3753425" y="53186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108" y="131"/>
                  </a:moveTo>
                  <a:cubicBezTo>
                    <a:pt x="168" y="167"/>
                    <a:pt x="429" y="72"/>
                    <a:pt x="334" y="12"/>
                  </a:cubicBezTo>
                  <a:cubicBezTo>
                    <a:pt x="275" y="0"/>
                    <a:pt x="1" y="83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1" name="Google Shape;21301;p9"/>
            <p:cNvSpPr/>
            <p:nvPr/>
          </p:nvSpPr>
          <p:spPr>
            <a:xfrm>
              <a:off x="2894700" y="53186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2" name="Google Shape;21302;p9"/>
            <p:cNvSpPr/>
            <p:nvPr/>
          </p:nvSpPr>
          <p:spPr>
            <a:xfrm>
              <a:off x="5791200" y="53129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25"/>
                  </a:moveTo>
                  <a:cubicBezTo>
                    <a:pt x="274" y="1"/>
                    <a:pt x="0" y="96"/>
                    <a:pt x="119" y="144"/>
                  </a:cubicBezTo>
                  <a:cubicBezTo>
                    <a:pt x="179" y="168"/>
                    <a:pt x="452" y="96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3" name="Google Shape;21303;p9"/>
            <p:cNvSpPr/>
            <p:nvPr/>
          </p:nvSpPr>
          <p:spPr>
            <a:xfrm>
              <a:off x="2139550" y="53129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5"/>
                  </a:moveTo>
                  <a:cubicBezTo>
                    <a:pt x="262" y="1"/>
                    <a:pt x="0" y="96"/>
                    <a:pt x="95" y="144"/>
                  </a:cubicBezTo>
                  <a:cubicBezTo>
                    <a:pt x="155" y="168"/>
                    <a:pt x="429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4" name="Google Shape;21304;p9"/>
            <p:cNvSpPr/>
            <p:nvPr/>
          </p:nvSpPr>
          <p:spPr>
            <a:xfrm>
              <a:off x="4652650" y="53082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5" name="Google Shape;21305;p9"/>
            <p:cNvSpPr/>
            <p:nvPr/>
          </p:nvSpPr>
          <p:spPr>
            <a:xfrm>
              <a:off x="3742425" y="52966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334" y="0"/>
                  </a:moveTo>
                  <a:cubicBezTo>
                    <a:pt x="0" y="167"/>
                    <a:pt x="96" y="512"/>
                    <a:pt x="774" y="453"/>
                  </a:cubicBezTo>
                  <a:cubicBezTo>
                    <a:pt x="834" y="191"/>
                    <a:pt x="715" y="36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6" name="Google Shape;21306;p9"/>
            <p:cNvSpPr/>
            <p:nvPr/>
          </p:nvSpPr>
          <p:spPr>
            <a:xfrm>
              <a:off x="2845575" y="53043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7" name="Google Shape;21307;p9"/>
            <p:cNvSpPr/>
            <p:nvPr/>
          </p:nvSpPr>
          <p:spPr>
            <a:xfrm>
              <a:off x="6392450" y="5286200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2" y="762"/>
                  </a:moveTo>
                  <a:cubicBezTo>
                    <a:pt x="572" y="429"/>
                    <a:pt x="1120" y="417"/>
                    <a:pt x="1060" y="96"/>
                  </a:cubicBezTo>
                  <a:cubicBezTo>
                    <a:pt x="1" y="0"/>
                    <a:pt x="96" y="786"/>
                    <a:pt x="632" y="7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8" name="Google Shape;21308;p9"/>
            <p:cNvSpPr/>
            <p:nvPr/>
          </p:nvSpPr>
          <p:spPr>
            <a:xfrm>
              <a:off x="2313075" y="530197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08" y="131"/>
                  </a:moveTo>
                  <a:cubicBezTo>
                    <a:pt x="167" y="155"/>
                    <a:pt x="441" y="72"/>
                    <a:pt x="334" y="12"/>
                  </a:cubicBezTo>
                  <a:cubicBezTo>
                    <a:pt x="274" y="0"/>
                    <a:pt x="0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9" name="Google Shape;21309;p9"/>
            <p:cNvSpPr/>
            <p:nvPr/>
          </p:nvSpPr>
          <p:spPr>
            <a:xfrm>
              <a:off x="1677275" y="53016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0"/>
                    <a:pt x="1" y="96"/>
                    <a:pt x="120" y="155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0" name="Google Shape;21310;p9"/>
            <p:cNvSpPr/>
            <p:nvPr/>
          </p:nvSpPr>
          <p:spPr>
            <a:xfrm>
              <a:off x="4084125" y="5285600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798" y="679"/>
                  </a:moveTo>
                  <a:cubicBezTo>
                    <a:pt x="977" y="548"/>
                    <a:pt x="1072" y="382"/>
                    <a:pt x="1013" y="120"/>
                  </a:cubicBezTo>
                  <a:cubicBezTo>
                    <a:pt x="715" y="120"/>
                    <a:pt x="536" y="48"/>
                    <a:pt x="358" y="1"/>
                  </a:cubicBezTo>
                  <a:cubicBezTo>
                    <a:pt x="1" y="179"/>
                    <a:pt x="96" y="715"/>
                    <a:pt x="79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1" name="Google Shape;21311;p9"/>
            <p:cNvSpPr/>
            <p:nvPr/>
          </p:nvSpPr>
          <p:spPr>
            <a:xfrm>
              <a:off x="2343725" y="5290075"/>
              <a:ext cx="15500" cy="16675"/>
            </a:xfrm>
            <a:custGeom>
              <a:avLst/>
              <a:gdLst/>
              <a:ahLst/>
              <a:cxnLst/>
              <a:rect l="l" t="t" r="r" b="b"/>
              <a:pathLst>
                <a:path w="620" h="667" extrusionOk="0">
                  <a:moveTo>
                    <a:pt x="620" y="500"/>
                  </a:moveTo>
                  <a:lnTo>
                    <a:pt x="620" y="155"/>
                  </a:lnTo>
                  <a:cubicBezTo>
                    <a:pt x="1" y="0"/>
                    <a:pt x="1" y="667"/>
                    <a:pt x="620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2" name="Google Shape;21312;p9"/>
            <p:cNvSpPr/>
            <p:nvPr/>
          </p:nvSpPr>
          <p:spPr>
            <a:xfrm>
              <a:off x="5345900" y="5296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3" name="Google Shape;21313;p9"/>
            <p:cNvSpPr/>
            <p:nvPr/>
          </p:nvSpPr>
          <p:spPr>
            <a:xfrm>
              <a:off x="2277050" y="5290950"/>
              <a:ext cx="17300" cy="8975"/>
            </a:xfrm>
            <a:custGeom>
              <a:avLst/>
              <a:gdLst/>
              <a:ahLst/>
              <a:cxnLst/>
              <a:rect l="l" t="t" r="r" b="b"/>
              <a:pathLst>
                <a:path w="692" h="359" extrusionOk="0">
                  <a:moveTo>
                    <a:pt x="691" y="346"/>
                  </a:moveTo>
                  <a:lnTo>
                    <a:pt x="691" y="1"/>
                  </a:lnTo>
                  <a:lnTo>
                    <a:pt x="37" y="1"/>
                  </a:lnTo>
                  <a:cubicBezTo>
                    <a:pt x="1" y="263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4" name="Google Shape;21314;p9"/>
            <p:cNvSpPr/>
            <p:nvPr/>
          </p:nvSpPr>
          <p:spPr>
            <a:xfrm>
              <a:off x="1646925" y="5287975"/>
              <a:ext cx="11325" cy="10150"/>
            </a:xfrm>
            <a:custGeom>
              <a:avLst/>
              <a:gdLst/>
              <a:ahLst/>
              <a:cxnLst/>
              <a:rect l="l" t="t" r="r" b="b"/>
              <a:pathLst>
                <a:path w="453" h="406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0" y="120"/>
                    <a:pt x="203" y="37"/>
                    <a:pt x="24" y="1"/>
                  </a:cubicBezTo>
                  <a:cubicBezTo>
                    <a:pt x="36" y="203"/>
                    <a:pt x="0" y="40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5" name="Google Shape;21315;p9"/>
            <p:cNvSpPr/>
            <p:nvPr/>
          </p:nvSpPr>
          <p:spPr>
            <a:xfrm>
              <a:off x="1462675" y="5293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5"/>
                    <a:pt x="429" y="119"/>
                    <a:pt x="429" y="0"/>
                  </a:cubicBezTo>
                  <a:cubicBezTo>
                    <a:pt x="262" y="48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6" name="Google Shape;21316;p9"/>
            <p:cNvSpPr/>
            <p:nvPr/>
          </p:nvSpPr>
          <p:spPr>
            <a:xfrm>
              <a:off x="6815725" y="52876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15"/>
                    <a:pt x="191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7" name="Google Shape;21317;p9"/>
            <p:cNvSpPr/>
            <p:nvPr/>
          </p:nvSpPr>
          <p:spPr>
            <a:xfrm>
              <a:off x="6079625" y="52903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8" name="Google Shape;21318;p9"/>
            <p:cNvSpPr/>
            <p:nvPr/>
          </p:nvSpPr>
          <p:spPr>
            <a:xfrm>
              <a:off x="2006200" y="5287975"/>
              <a:ext cx="16375" cy="5975"/>
            </a:xfrm>
            <a:custGeom>
              <a:avLst/>
              <a:gdLst/>
              <a:ahLst/>
              <a:cxnLst/>
              <a:rect l="l" t="t" r="r" b="b"/>
              <a:pathLst>
                <a:path w="655" h="239" extrusionOk="0">
                  <a:moveTo>
                    <a:pt x="0" y="239"/>
                  </a:moveTo>
                  <a:cubicBezTo>
                    <a:pt x="369" y="239"/>
                    <a:pt x="572" y="156"/>
                    <a:pt x="655" y="25"/>
                  </a:cubicBezTo>
                  <a:cubicBezTo>
                    <a:pt x="286" y="1"/>
                    <a:pt x="95" y="108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9" name="Google Shape;21319;p9"/>
            <p:cNvSpPr/>
            <p:nvPr/>
          </p:nvSpPr>
          <p:spPr>
            <a:xfrm>
              <a:off x="2294325" y="52826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20"/>
                  </a:moveTo>
                  <a:cubicBezTo>
                    <a:pt x="429" y="120"/>
                    <a:pt x="393" y="24"/>
                    <a:pt x="215" y="0"/>
                  </a:cubicBezTo>
                  <a:cubicBezTo>
                    <a:pt x="215" y="120"/>
                    <a:pt x="36" y="131"/>
                    <a:pt x="0" y="215"/>
                  </a:cubicBezTo>
                  <a:cubicBezTo>
                    <a:pt x="215" y="215"/>
                    <a:pt x="250" y="310"/>
                    <a:pt x="429" y="334"/>
                  </a:cubicBezTo>
                  <a:cubicBezTo>
                    <a:pt x="429" y="239"/>
                    <a:pt x="608" y="203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0" name="Google Shape;21320;p9"/>
            <p:cNvSpPr/>
            <p:nvPr/>
          </p:nvSpPr>
          <p:spPr>
            <a:xfrm>
              <a:off x="5039000" y="5275175"/>
              <a:ext cx="21175" cy="15500"/>
            </a:xfrm>
            <a:custGeom>
              <a:avLst/>
              <a:gdLst/>
              <a:ahLst/>
              <a:cxnLst/>
              <a:rect l="l" t="t" r="r" b="b"/>
              <a:pathLst>
                <a:path w="847" h="620" extrusionOk="0">
                  <a:moveTo>
                    <a:pt x="1" y="84"/>
                  </a:moveTo>
                  <a:lnTo>
                    <a:pt x="1" y="537"/>
                  </a:lnTo>
                  <a:cubicBezTo>
                    <a:pt x="846" y="620"/>
                    <a:pt x="846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1" name="Google Shape;21321;p9"/>
            <p:cNvSpPr/>
            <p:nvPr/>
          </p:nvSpPr>
          <p:spPr>
            <a:xfrm>
              <a:off x="4542225" y="5271325"/>
              <a:ext cx="27700" cy="16675"/>
            </a:xfrm>
            <a:custGeom>
              <a:avLst/>
              <a:gdLst/>
              <a:ahLst/>
              <a:cxnLst/>
              <a:rect l="l" t="t" r="r" b="b"/>
              <a:pathLst>
                <a:path w="1108" h="667" extrusionOk="0">
                  <a:moveTo>
                    <a:pt x="953" y="0"/>
                  </a:moveTo>
                  <a:lnTo>
                    <a:pt x="96" y="0"/>
                  </a:lnTo>
                  <a:cubicBezTo>
                    <a:pt x="0" y="393"/>
                    <a:pt x="465" y="476"/>
                    <a:pt x="750" y="667"/>
                  </a:cubicBezTo>
                  <a:cubicBezTo>
                    <a:pt x="727" y="417"/>
                    <a:pt x="1108" y="357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2" name="Google Shape;21322;p9"/>
            <p:cNvSpPr/>
            <p:nvPr/>
          </p:nvSpPr>
          <p:spPr>
            <a:xfrm>
              <a:off x="2492550" y="52790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3" name="Google Shape;21323;p9"/>
            <p:cNvSpPr/>
            <p:nvPr/>
          </p:nvSpPr>
          <p:spPr>
            <a:xfrm>
              <a:off x="6190950" y="5271325"/>
              <a:ext cx="16375" cy="8650"/>
            </a:xfrm>
            <a:custGeom>
              <a:avLst/>
              <a:gdLst/>
              <a:ahLst/>
              <a:cxnLst/>
              <a:rect l="l" t="t" r="r" b="b"/>
              <a:pathLst>
                <a:path w="655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65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4" name="Google Shape;21324;p9"/>
            <p:cNvSpPr/>
            <p:nvPr/>
          </p:nvSpPr>
          <p:spPr>
            <a:xfrm>
              <a:off x="6728800" y="5271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5" name="Google Shape;21325;p9"/>
            <p:cNvSpPr/>
            <p:nvPr/>
          </p:nvSpPr>
          <p:spPr>
            <a:xfrm>
              <a:off x="4210050" y="526805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7" y="131"/>
                  </a:moveTo>
                  <a:cubicBezTo>
                    <a:pt x="167" y="167"/>
                    <a:pt x="429" y="72"/>
                    <a:pt x="321" y="12"/>
                  </a:cubicBezTo>
                  <a:cubicBezTo>
                    <a:pt x="262" y="0"/>
                    <a:pt x="0" y="72"/>
                    <a:pt x="10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6" name="Google Shape;21326;p9"/>
            <p:cNvSpPr/>
            <p:nvPr/>
          </p:nvSpPr>
          <p:spPr>
            <a:xfrm>
              <a:off x="1254300" y="5244825"/>
              <a:ext cx="40825" cy="28900"/>
            </a:xfrm>
            <a:custGeom>
              <a:avLst/>
              <a:gdLst/>
              <a:ahLst/>
              <a:cxnLst/>
              <a:rect l="l" t="t" r="r" b="b"/>
              <a:pathLst>
                <a:path w="1633" h="1156" extrusionOk="0">
                  <a:moveTo>
                    <a:pt x="501" y="739"/>
                  </a:moveTo>
                  <a:cubicBezTo>
                    <a:pt x="656" y="870"/>
                    <a:pt x="370" y="1155"/>
                    <a:pt x="930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1" y="620"/>
                    <a:pt x="382" y="620"/>
                    <a:pt x="501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7" name="Google Shape;21327;p9"/>
            <p:cNvSpPr/>
            <p:nvPr/>
          </p:nvSpPr>
          <p:spPr>
            <a:xfrm>
              <a:off x="5728675" y="526327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8" name="Google Shape;21328;p9"/>
            <p:cNvSpPr/>
            <p:nvPr/>
          </p:nvSpPr>
          <p:spPr>
            <a:xfrm>
              <a:off x="2502975" y="5260300"/>
              <a:ext cx="22950" cy="9850"/>
            </a:xfrm>
            <a:custGeom>
              <a:avLst/>
              <a:gdLst/>
              <a:ahLst/>
              <a:cxnLst/>
              <a:rect l="l" t="t" r="r" b="b"/>
              <a:pathLst>
                <a:path w="918" h="394" extrusionOk="0">
                  <a:moveTo>
                    <a:pt x="775" y="334"/>
                  </a:moveTo>
                  <a:cubicBezTo>
                    <a:pt x="917" y="36"/>
                    <a:pt x="322" y="120"/>
                    <a:pt x="120" y="1"/>
                  </a:cubicBezTo>
                  <a:cubicBezTo>
                    <a:pt x="1" y="298"/>
                    <a:pt x="227" y="393"/>
                    <a:pt x="77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9" name="Google Shape;21329;p9"/>
            <p:cNvSpPr/>
            <p:nvPr/>
          </p:nvSpPr>
          <p:spPr>
            <a:xfrm>
              <a:off x="1470700" y="5265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7" y="179"/>
                    <a:pt x="441" y="83"/>
                    <a:pt x="334" y="24"/>
                  </a:cubicBezTo>
                  <a:cubicBezTo>
                    <a:pt x="275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0" name="Google Shape;21330;p9"/>
            <p:cNvSpPr/>
            <p:nvPr/>
          </p:nvSpPr>
          <p:spPr>
            <a:xfrm>
              <a:off x="2424400" y="52597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72"/>
                    <a:pt x="48" y="1"/>
                    <a:pt x="0" y="144"/>
                  </a:cubicBezTo>
                  <a:cubicBezTo>
                    <a:pt x="12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1" name="Google Shape;21331;p9"/>
            <p:cNvSpPr/>
            <p:nvPr/>
          </p:nvSpPr>
          <p:spPr>
            <a:xfrm>
              <a:off x="992675" y="52623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2" name="Google Shape;21332;p9"/>
            <p:cNvSpPr/>
            <p:nvPr/>
          </p:nvSpPr>
          <p:spPr>
            <a:xfrm>
              <a:off x="720625" y="52623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8"/>
                    <a:pt x="452" y="72"/>
                    <a:pt x="345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3" name="Google Shape;21333;p9"/>
            <p:cNvSpPr/>
            <p:nvPr/>
          </p:nvSpPr>
          <p:spPr>
            <a:xfrm>
              <a:off x="587850" y="5253750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70" y="36"/>
                  </a:moveTo>
                  <a:cubicBezTo>
                    <a:pt x="370" y="1"/>
                    <a:pt x="48" y="60"/>
                    <a:pt x="1" y="263"/>
                  </a:cubicBezTo>
                  <a:cubicBezTo>
                    <a:pt x="310" y="286"/>
                    <a:pt x="370" y="441"/>
                    <a:pt x="656" y="477"/>
                  </a:cubicBezTo>
                  <a:cubicBezTo>
                    <a:pt x="596" y="274"/>
                    <a:pt x="894" y="239"/>
                    <a:pt x="87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4" name="Google Shape;21334;p9"/>
            <p:cNvSpPr/>
            <p:nvPr/>
          </p:nvSpPr>
          <p:spPr>
            <a:xfrm>
              <a:off x="1848425" y="5252850"/>
              <a:ext cx="30700" cy="12525"/>
            </a:xfrm>
            <a:custGeom>
              <a:avLst/>
              <a:gdLst/>
              <a:ahLst/>
              <a:cxnLst/>
              <a:rect l="l" t="t" r="r" b="b"/>
              <a:pathLst>
                <a:path w="1228" h="501" extrusionOk="0">
                  <a:moveTo>
                    <a:pt x="1084" y="418"/>
                  </a:moveTo>
                  <a:cubicBezTo>
                    <a:pt x="1227" y="144"/>
                    <a:pt x="48" y="1"/>
                    <a:pt x="1" y="191"/>
                  </a:cubicBezTo>
                  <a:cubicBezTo>
                    <a:pt x="418" y="239"/>
                    <a:pt x="406" y="501"/>
                    <a:pt x="1084" y="4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5" name="Google Shape;21335;p9"/>
            <p:cNvSpPr/>
            <p:nvPr/>
          </p:nvSpPr>
          <p:spPr>
            <a:xfrm>
              <a:off x="7038975" y="52576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72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6" name="Google Shape;21336;p9"/>
            <p:cNvSpPr/>
            <p:nvPr/>
          </p:nvSpPr>
          <p:spPr>
            <a:xfrm>
              <a:off x="369375" y="525465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6" y="0"/>
                  </a:lnTo>
                  <a:cubicBezTo>
                    <a:pt x="1" y="203"/>
                    <a:pt x="239" y="262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7" name="Google Shape;21337;p9"/>
            <p:cNvSpPr/>
            <p:nvPr/>
          </p:nvSpPr>
          <p:spPr>
            <a:xfrm>
              <a:off x="4609500" y="52484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03"/>
                    <a:pt x="167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8" name="Google Shape;21338;p9"/>
            <p:cNvSpPr/>
            <p:nvPr/>
          </p:nvSpPr>
          <p:spPr>
            <a:xfrm>
              <a:off x="3919525" y="52490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9" name="Google Shape;21339;p9"/>
            <p:cNvSpPr/>
            <p:nvPr/>
          </p:nvSpPr>
          <p:spPr>
            <a:xfrm>
              <a:off x="2122575" y="5235300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48"/>
                  </a:moveTo>
                  <a:cubicBezTo>
                    <a:pt x="1286" y="0"/>
                    <a:pt x="0" y="250"/>
                    <a:pt x="120" y="667"/>
                  </a:cubicBezTo>
                  <a:cubicBezTo>
                    <a:pt x="739" y="750"/>
                    <a:pt x="691" y="500"/>
                    <a:pt x="1215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0" name="Google Shape;21340;p9"/>
            <p:cNvSpPr/>
            <p:nvPr/>
          </p:nvSpPr>
          <p:spPr>
            <a:xfrm>
              <a:off x="275325" y="52484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1" name="Google Shape;21341;p9"/>
            <p:cNvSpPr/>
            <p:nvPr/>
          </p:nvSpPr>
          <p:spPr>
            <a:xfrm>
              <a:off x="6250775" y="52433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2" name="Google Shape;21342;p9"/>
            <p:cNvSpPr/>
            <p:nvPr/>
          </p:nvSpPr>
          <p:spPr>
            <a:xfrm>
              <a:off x="4323750" y="52454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3" name="Google Shape;21343;p9"/>
            <p:cNvSpPr/>
            <p:nvPr/>
          </p:nvSpPr>
          <p:spPr>
            <a:xfrm>
              <a:off x="3867425" y="523500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9" y="560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37" y="143"/>
                    <a:pt x="1" y="548"/>
                    <a:pt x="54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4" name="Google Shape;21344;p9"/>
            <p:cNvSpPr/>
            <p:nvPr/>
          </p:nvSpPr>
          <p:spPr>
            <a:xfrm>
              <a:off x="5894775" y="52341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56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2" y="1"/>
                    <a:pt x="0" y="96"/>
                    <a:pt x="108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5" name="Google Shape;21345;p9"/>
            <p:cNvSpPr/>
            <p:nvPr/>
          </p:nvSpPr>
          <p:spPr>
            <a:xfrm>
              <a:off x="2854225" y="522935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2" y="346"/>
                  </a:moveTo>
                  <a:cubicBezTo>
                    <a:pt x="703" y="369"/>
                    <a:pt x="1024" y="310"/>
                    <a:pt x="1072" y="119"/>
                  </a:cubicBezTo>
                  <a:cubicBezTo>
                    <a:pt x="703" y="131"/>
                    <a:pt x="0" y="0"/>
                    <a:pt x="20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6" name="Google Shape;21346;p9"/>
            <p:cNvSpPr/>
            <p:nvPr/>
          </p:nvSpPr>
          <p:spPr>
            <a:xfrm>
              <a:off x="2117525" y="52341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7" name="Google Shape;21347;p9"/>
            <p:cNvSpPr/>
            <p:nvPr/>
          </p:nvSpPr>
          <p:spPr>
            <a:xfrm>
              <a:off x="1631150" y="5231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43"/>
                  </a:moveTo>
                  <a:cubicBezTo>
                    <a:pt x="0" y="203"/>
                    <a:pt x="179" y="263"/>
                    <a:pt x="226" y="143"/>
                  </a:cubicBezTo>
                  <a:cubicBezTo>
                    <a:pt x="226" y="84"/>
                    <a:pt x="48" y="1"/>
                    <a:pt x="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8" name="Google Shape;21348;p9"/>
            <p:cNvSpPr/>
            <p:nvPr/>
          </p:nvSpPr>
          <p:spPr>
            <a:xfrm>
              <a:off x="5291725" y="52311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96"/>
                    <a:pt x="96" y="144"/>
                  </a:cubicBezTo>
                  <a:cubicBezTo>
                    <a:pt x="155" y="179"/>
                    <a:pt x="429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9" name="Google Shape;21349;p9"/>
            <p:cNvSpPr/>
            <p:nvPr/>
          </p:nvSpPr>
          <p:spPr>
            <a:xfrm>
              <a:off x="4831250" y="5224275"/>
              <a:ext cx="7175" cy="12225"/>
            </a:xfrm>
            <a:custGeom>
              <a:avLst/>
              <a:gdLst/>
              <a:ahLst/>
              <a:cxnLst/>
              <a:rect l="l" t="t" r="r" b="b"/>
              <a:pathLst>
                <a:path w="287" h="489" extrusionOk="0">
                  <a:moveTo>
                    <a:pt x="262" y="299"/>
                  </a:moveTo>
                  <a:cubicBezTo>
                    <a:pt x="286" y="191"/>
                    <a:pt x="84" y="1"/>
                    <a:pt x="36" y="191"/>
                  </a:cubicBezTo>
                  <a:cubicBezTo>
                    <a:pt x="0" y="322"/>
                    <a:pt x="215" y="489"/>
                    <a:pt x="262" y="29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0" name="Google Shape;21350;p9"/>
            <p:cNvSpPr/>
            <p:nvPr/>
          </p:nvSpPr>
          <p:spPr>
            <a:xfrm>
              <a:off x="199125" y="52284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1" name="Google Shape;21351;p9"/>
            <p:cNvSpPr/>
            <p:nvPr/>
          </p:nvSpPr>
          <p:spPr>
            <a:xfrm>
              <a:off x="3734375" y="5226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84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2" name="Google Shape;21352;p9"/>
            <p:cNvSpPr/>
            <p:nvPr/>
          </p:nvSpPr>
          <p:spPr>
            <a:xfrm>
              <a:off x="5446500" y="5217450"/>
              <a:ext cx="5375" cy="6550"/>
            </a:xfrm>
            <a:custGeom>
              <a:avLst/>
              <a:gdLst/>
              <a:ahLst/>
              <a:cxnLst/>
              <a:rect l="l" t="t" r="r" b="b"/>
              <a:pathLst>
                <a:path w="215" h="262" extrusionOk="0">
                  <a:moveTo>
                    <a:pt x="215" y="131"/>
                  </a:moveTo>
                  <a:cubicBezTo>
                    <a:pt x="215" y="71"/>
                    <a:pt x="36" y="0"/>
                    <a:pt x="1" y="131"/>
                  </a:cubicBezTo>
                  <a:cubicBezTo>
                    <a:pt x="1" y="191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3" name="Google Shape;21353;p9"/>
            <p:cNvSpPr/>
            <p:nvPr/>
          </p:nvSpPr>
          <p:spPr>
            <a:xfrm>
              <a:off x="3824275" y="52198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2" y="0"/>
                    <a:pt x="1" y="96"/>
                    <a:pt x="96" y="143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4" name="Google Shape;21354;p9"/>
            <p:cNvSpPr/>
            <p:nvPr/>
          </p:nvSpPr>
          <p:spPr>
            <a:xfrm>
              <a:off x="2272300" y="5215050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6"/>
                    <a:pt x="227" y="1"/>
                  </a:cubicBezTo>
                  <a:cubicBezTo>
                    <a:pt x="203" y="84"/>
                    <a:pt x="191" y="144"/>
                    <a:pt x="0" y="120"/>
                  </a:cubicBezTo>
                  <a:cubicBezTo>
                    <a:pt x="24" y="263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5" name="Google Shape;21355;p9"/>
            <p:cNvSpPr/>
            <p:nvPr/>
          </p:nvSpPr>
          <p:spPr>
            <a:xfrm>
              <a:off x="2218425" y="5220700"/>
              <a:ext cx="10725" cy="3025"/>
            </a:xfrm>
            <a:custGeom>
              <a:avLst/>
              <a:gdLst/>
              <a:ahLst/>
              <a:cxnLst/>
              <a:rect l="l" t="t" r="r" b="b"/>
              <a:pathLst>
                <a:path w="429" h="121" extrusionOk="0">
                  <a:moveTo>
                    <a:pt x="429" y="1"/>
                  </a:moveTo>
                  <a:cubicBezTo>
                    <a:pt x="262" y="37"/>
                    <a:pt x="0" y="1"/>
                    <a:pt x="0" y="108"/>
                  </a:cubicBezTo>
                  <a:cubicBezTo>
                    <a:pt x="155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6" name="Google Shape;21356;p9"/>
            <p:cNvSpPr/>
            <p:nvPr/>
          </p:nvSpPr>
          <p:spPr>
            <a:xfrm>
              <a:off x="2185675" y="5208800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25"/>
                  </a:moveTo>
                  <a:cubicBezTo>
                    <a:pt x="370" y="1"/>
                    <a:pt x="36" y="60"/>
                    <a:pt x="1" y="251"/>
                  </a:cubicBezTo>
                  <a:cubicBezTo>
                    <a:pt x="310" y="286"/>
                    <a:pt x="370" y="429"/>
                    <a:pt x="655" y="477"/>
                  </a:cubicBezTo>
                  <a:cubicBezTo>
                    <a:pt x="715" y="322"/>
                    <a:pt x="965" y="275"/>
                    <a:pt x="858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7" name="Google Shape;21357;p9"/>
            <p:cNvSpPr/>
            <p:nvPr/>
          </p:nvSpPr>
          <p:spPr>
            <a:xfrm>
              <a:off x="3372725" y="52088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46" y="13"/>
                  </a:cubicBezTo>
                  <a:cubicBezTo>
                    <a:pt x="275" y="1"/>
                    <a:pt x="1" y="96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8" name="Google Shape;21358;p9"/>
            <p:cNvSpPr/>
            <p:nvPr/>
          </p:nvSpPr>
          <p:spPr>
            <a:xfrm>
              <a:off x="5892100" y="520315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3"/>
                  </a:moveTo>
                  <a:cubicBezTo>
                    <a:pt x="393" y="1"/>
                    <a:pt x="191" y="60"/>
                    <a:pt x="0" y="143"/>
                  </a:cubicBezTo>
                  <a:cubicBezTo>
                    <a:pt x="0" y="251"/>
                    <a:pt x="369" y="286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9" name="Google Shape;21359;p9"/>
            <p:cNvSpPr/>
            <p:nvPr/>
          </p:nvSpPr>
          <p:spPr>
            <a:xfrm>
              <a:off x="4883625" y="52031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0" name="Google Shape;21360;p9"/>
            <p:cNvSpPr/>
            <p:nvPr/>
          </p:nvSpPr>
          <p:spPr>
            <a:xfrm>
              <a:off x="2486600" y="5195400"/>
              <a:ext cx="21175" cy="12825"/>
            </a:xfrm>
            <a:custGeom>
              <a:avLst/>
              <a:gdLst/>
              <a:ahLst/>
              <a:cxnLst/>
              <a:rect l="l" t="t" r="r" b="b"/>
              <a:pathLst>
                <a:path w="847" h="513" extrusionOk="0">
                  <a:moveTo>
                    <a:pt x="787" y="453"/>
                  </a:moveTo>
                  <a:cubicBezTo>
                    <a:pt x="846" y="191"/>
                    <a:pt x="739" y="37"/>
                    <a:pt x="358" y="1"/>
                  </a:cubicBezTo>
                  <a:cubicBezTo>
                    <a:pt x="1" y="168"/>
                    <a:pt x="108" y="513"/>
                    <a:pt x="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1" name="Google Shape;21361;p9"/>
            <p:cNvSpPr/>
            <p:nvPr/>
          </p:nvSpPr>
          <p:spPr>
            <a:xfrm>
              <a:off x="1870150" y="5189450"/>
              <a:ext cx="30400" cy="17300"/>
            </a:xfrm>
            <a:custGeom>
              <a:avLst/>
              <a:gdLst/>
              <a:ahLst/>
              <a:cxnLst/>
              <a:rect l="l" t="t" r="r" b="b"/>
              <a:pathLst>
                <a:path w="1216" h="692" extrusionOk="0">
                  <a:moveTo>
                    <a:pt x="668" y="691"/>
                  </a:moveTo>
                  <a:cubicBezTo>
                    <a:pt x="680" y="501"/>
                    <a:pt x="1215" y="596"/>
                    <a:pt x="1096" y="346"/>
                  </a:cubicBezTo>
                  <a:cubicBezTo>
                    <a:pt x="715" y="251"/>
                    <a:pt x="501" y="60"/>
                    <a:pt x="13" y="1"/>
                  </a:cubicBezTo>
                  <a:cubicBezTo>
                    <a:pt x="1" y="358"/>
                    <a:pt x="203" y="596"/>
                    <a:pt x="66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2" name="Google Shape;21362;p9"/>
            <p:cNvSpPr/>
            <p:nvPr/>
          </p:nvSpPr>
          <p:spPr>
            <a:xfrm>
              <a:off x="5573900" y="52001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0"/>
                    <a:pt x="0" y="96"/>
                    <a:pt x="120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3" name="Google Shape;21363;p9"/>
            <p:cNvSpPr/>
            <p:nvPr/>
          </p:nvSpPr>
          <p:spPr>
            <a:xfrm>
              <a:off x="6807675" y="51978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108" y="131"/>
                  </a:moveTo>
                  <a:cubicBezTo>
                    <a:pt x="168" y="155"/>
                    <a:pt x="441" y="72"/>
                    <a:pt x="334" y="12"/>
                  </a:cubicBezTo>
                  <a:cubicBezTo>
                    <a:pt x="275" y="0"/>
                    <a:pt x="1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4" name="Google Shape;21364;p9"/>
            <p:cNvSpPr/>
            <p:nvPr/>
          </p:nvSpPr>
          <p:spPr>
            <a:xfrm>
              <a:off x="5995075" y="5186475"/>
              <a:ext cx="22950" cy="14625"/>
            </a:xfrm>
            <a:custGeom>
              <a:avLst/>
              <a:gdLst/>
              <a:ahLst/>
              <a:cxnLst/>
              <a:rect l="l" t="t" r="r" b="b"/>
              <a:pathLst>
                <a:path w="918" h="585" extrusionOk="0">
                  <a:moveTo>
                    <a:pt x="227" y="584"/>
                  </a:moveTo>
                  <a:lnTo>
                    <a:pt x="656" y="584"/>
                  </a:lnTo>
                  <a:cubicBezTo>
                    <a:pt x="537" y="417"/>
                    <a:pt x="918" y="1"/>
                    <a:pt x="441" y="13"/>
                  </a:cubicBezTo>
                  <a:cubicBezTo>
                    <a:pt x="596" y="322"/>
                    <a:pt x="1" y="239"/>
                    <a:pt x="1" y="465"/>
                  </a:cubicBezTo>
                  <a:cubicBezTo>
                    <a:pt x="144" y="477"/>
                    <a:pt x="275" y="489"/>
                    <a:pt x="227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5" name="Google Shape;21365;p9"/>
            <p:cNvSpPr/>
            <p:nvPr/>
          </p:nvSpPr>
          <p:spPr>
            <a:xfrm>
              <a:off x="4124600" y="5191250"/>
              <a:ext cx="7175" cy="11625"/>
            </a:xfrm>
            <a:custGeom>
              <a:avLst/>
              <a:gdLst/>
              <a:ahLst/>
              <a:cxnLst/>
              <a:rect l="l" t="t" r="r" b="b"/>
              <a:pathLst>
                <a:path w="287" h="465" extrusionOk="0">
                  <a:moveTo>
                    <a:pt x="263" y="286"/>
                  </a:moveTo>
                  <a:cubicBezTo>
                    <a:pt x="287" y="167"/>
                    <a:pt x="96" y="0"/>
                    <a:pt x="37" y="167"/>
                  </a:cubicBezTo>
                  <a:cubicBezTo>
                    <a:pt x="1" y="286"/>
                    <a:pt x="215" y="465"/>
                    <a:pt x="263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6" name="Google Shape;21366;p9"/>
            <p:cNvSpPr/>
            <p:nvPr/>
          </p:nvSpPr>
          <p:spPr>
            <a:xfrm>
              <a:off x="2041600" y="51921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68" y="168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7" name="Google Shape;21367;p9"/>
            <p:cNvSpPr/>
            <p:nvPr/>
          </p:nvSpPr>
          <p:spPr>
            <a:xfrm>
              <a:off x="1827000" y="51897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8" name="Google Shape;21368;p9"/>
            <p:cNvSpPr/>
            <p:nvPr/>
          </p:nvSpPr>
          <p:spPr>
            <a:xfrm>
              <a:off x="5103600" y="51808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43"/>
                  </a:moveTo>
                  <a:cubicBezTo>
                    <a:pt x="227" y="72"/>
                    <a:pt x="48" y="1"/>
                    <a:pt x="1" y="143"/>
                  </a:cubicBezTo>
                  <a:cubicBezTo>
                    <a:pt x="24" y="203"/>
                    <a:pt x="203" y="251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9" name="Google Shape;21369;p9"/>
            <p:cNvSpPr/>
            <p:nvPr/>
          </p:nvSpPr>
          <p:spPr>
            <a:xfrm>
              <a:off x="2736650" y="5168925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500"/>
                  </a:moveTo>
                  <a:cubicBezTo>
                    <a:pt x="1512" y="346"/>
                    <a:pt x="822" y="477"/>
                    <a:pt x="786" y="274"/>
                  </a:cubicBezTo>
                  <a:cubicBezTo>
                    <a:pt x="762" y="131"/>
                    <a:pt x="726" y="0"/>
                    <a:pt x="357" y="48"/>
                  </a:cubicBezTo>
                  <a:cubicBezTo>
                    <a:pt x="0" y="596"/>
                    <a:pt x="1417" y="941"/>
                    <a:pt x="1655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0" name="Google Shape;21370;p9"/>
            <p:cNvSpPr/>
            <p:nvPr/>
          </p:nvSpPr>
          <p:spPr>
            <a:xfrm>
              <a:off x="6335000" y="5177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1" name="Google Shape;21371;p9"/>
            <p:cNvSpPr/>
            <p:nvPr/>
          </p:nvSpPr>
          <p:spPr>
            <a:xfrm>
              <a:off x="2788725" y="5175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2" name="Google Shape;21372;p9"/>
            <p:cNvSpPr/>
            <p:nvPr/>
          </p:nvSpPr>
          <p:spPr>
            <a:xfrm>
              <a:off x="1653175" y="5178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84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3" name="Google Shape;21373;p9"/>
            <p:cNvSpPr/>
            <p:nvPr/>
          </p:nvSpPr>
          <p:spPr>
            <a:xfrm>
              <a:off x="5262250" y="5164450"/>
              <a:ext cx="22650" cy="11350"/>
            </a:xfrm>
            <a:custGeom>
              <a:avLst/>
              <a:gdLst/>
              <a:ahLst/>
              <a:cxnLst/>
              <a:rect l="l" t="t" r="r" b="b"/>
              <a:pathLst>
                <a:path w="906" h="454" extrusionOk="0">
                  <a:moveTo>
                    <a:pt x="620" y="453"/>
                  </a:moveTo>
                  <a:cubicBezTo>
                    <a:pt x="905" y="298"/>
                    <a:pt x="763" y="108"/>
                    <a:pt x="405" y="1"/>
                  </a:cubicBezTo>
                  <a:cubicBezTo>
                    <a:pt x="382" y="286"/>
                    <a:pt x="1" y="358"/>
                    <a:pt x="620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4" name="Google Shape;21374;p9"/>
            <p:cNvSpPr/>
            <p:nvPr/>
          </p:nvSpPr>
          <p:spPr>
            <a:xfrm>
              <a:off x="258950" y="5172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0" y="96"/>
                    <a:pt x="108" y="143"/>
                  </a:cubicBezTo>
                  <a:cubicBezTo>
                    <a:pt x="167" y="167"/>
                    <a:pt x="429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5" name="Google Shape;21375;p9"/>
            <p:cNvSpPr/>
            <p:nvPr/>
          </p:nvSpPr>
          <p:spPr>
            <a:xfrm>
              <a:off x="6780600" y="51695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62" y="0"/>
                    <a:pt x="0" y="83"/>
                    <a:pt x="108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6" name="Google Shape;21376;p9"/>
            <p:cNvSpPr/>
            <p:nvPr/>
          </p:nvSpPr>
          <p:spPr>
            <a:xfrm>
              <a:off x="3750750" y="51701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7" name="Google Shape;21377;p9"/>
            <p:cNvSpPr/>
            <p:nvPr/>
          </p:nvSpPr>
          <p:spPr>
            <a:xfrm>
              <a:off x="6990150" y="5163550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44"/>
                  </a:moveTo>
                  <a:cubicBezTo>
                    <a:pt x="429" y="25"/>
                    <a:pt x="48" y="1"/>
                    <a:pt x="0" y="144"/>
                  </a:cubicBezTo>
                  <a:cubicBezTo>
                    <a:pt x="239" y="144"/>
                    <a:pt x="322" y="311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8" name="Google Shape;21378;p9"/>
            <p:cNvSpPr/>
            <p:nvPr/>
          </p:nvSpPr>
          <p:spPr>
            <a:xfrm>
              <a:off x="7205950" y="515612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489" y="441"/>
                  </a:moveTo>
                  <a:cubicBezTo>
                    <a:pt x="560" y="298"/>
                    <a:pt x="798" y="238"/>
                    <a:pt x="715" y="0"/>
                  </a:cubicBezTo>
                  <a:lnTo>
                    <a:pt x="60" y="0"/>
                  </a:lnTo>
                  <a:cubicBezTo>
                    <a:pt x="0" y="250"/>
                    <a:pt x="108" y="429"/>
                    <a:pt x="48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9" name="Google Shape;21379;p9"/>
            <p:cNvSpPr/>
            <p:nvPr/>
          </p:nvSpPr>
          <p:spPr>
            <a:xfrm>
              <a:off x="5130975" y="5157900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70"/>
                  </a:moveTo>
                  <a:cubicBezTo>
                    <a:pt x="441" y="251"/>
                    <a:pt x="620" y="239"/>
                    <a:pt x="668" y="144"/>
                  </a:cubicBezTo>
                  <a:cubicBezTo>
                    <a:pt x="382" y="144"/>
                    <a:pt x="370" y="1"/>
                    <a:pt x="13" y="25"/>
                  </a:cubicBezTo>
                  <a:cubicBezTo>
                    <a:pt x="1" y="239"/>
                    <a:pt x="180" y="322"/>
                    <a:pt x="441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0" name="Google Shape;21380;p9"/>
            <p:cNvSpPr/>
            <p:nvPr/>
          </p:nvSpPr>
          <p:spPr>
            <a:xfrm>
              <a:off x="6965150" y="5160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1" name="Google Shape;21381;p9"/>
            <p:cNvSpPr/>
            <p:nvPr/>
          </p:nvSpPr>
          <p:spPr>
            <a:xfrm>
              <a:off x="4113000" y="515225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27" y="370"/>
                  </a:moveTo>
                  <a:cubicBezTo>
                    <a:pt x="1263" y="1"/>
                    <a:pt x="1" y="655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2" name="Google Shape;21382;p9"/>
            <p:cNvSpPr/>
            <p:nvPr/>
          </p:nvSpPr>
          <p:spPr>
            <a:xfrm>
              <a:off x="2365175" y="5149275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8"/>
                  </a:moveTo>
                  <a:cubicBezTo>
                    <a:pt x="1036" y="477"/>
                    <a:pt x="1155" y="310"/>
                    <a:pt x="1072" y="48"/>
                  </a:cubicBezTo>
                  <a:cubicBezTo>
                    <a:pt x="750" y="60"/>
                    <a:pt x="274" y="0"/>
                    <a:pt x="202" y="167"/>
                  </a:cubicBezTo>
                  <a:cubicBezTo>
                    <a:pt x="774" y="120"/>
                    <a:pt x="0" y="786"/>
                    <a:pt x="85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3" name="Google Shape;21383;p9"/>
            <p:cNvSpPr/>
            <p:nvPr/>
          </p:nvSpPr>
          <p:spPr>
            <a:xfrm>
              <a:off x="3273600" y="5144800"/>
              <a:ext cx="30100" cy="19375"/>
            </a:xfrm>
            <a:custGeom>
              <a:avLst/>
              <a:gdLst/>
              <a:ahLst/>
              <a:cxnLst/>
              <a:rect l="l" t="t" r="r" b="b"/>
              <a:pathLst>
                <a:path w="1204" h="775" extrusionOk="0">
                  <a:moveTo>
                    <a:pt x="834" y="668"/>
                  </a:moveTo>
                  <a:cubicBezTo>
                    <a:pt x="1203" y="477"/>
                    <a:pt x="715" y="168"/>
                    <a:pt x="394" y="1"/>
                  </a:cubicBezTo>
                  <a:cubicBezTo>
                    <a:pt x="60" y="179"/>
                    <a:pt x="1" y="775"/>
                    <a:pt x="83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4" name="Google Shape;21384;p9"/>
            <p:cNvSpPr/>
            <p:nvPr/>
          </p:nvSpPr>
          <p:spPr>
            <a:xfrm>
              <a:off x="2397600" y="515315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1" y="119"/>
                  </a:moveTo>
                  <a:cubicBezTo>
                    <a:pt x="1" y="179"/>
                    <a:pt x="179" y="250"/>
                    <a:pt x="227" y="119"/>
                  </a:cubicBezTo>
                  <a:cubicBezTo>
                    <a:pt x="203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5" name="Google Shape;21385;p9"/>
            <p:cNvSpPr/>
            <p:nvPr/>
          </p:nvSpPr>
          <p:spPr>
            <a:xfrm>
              <a:off x="461650" y="5142125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7" y="453"/>
                  </a:moveTo>
                  <a:cubicBezTo>
                    <a:pt x="1179" y="441"/>
                    <a:pt x="1191" y="84"/>
                    <a:pt x="703" y="1"/>
                  </a:cubicBezTo>
                  <a:cubicBezTo>
                    <a:pt x="965" y="358"/>
                    <a:pt x="1" y="96"/>
                    <a:pt x="274" y="453"/>
                  </a:cubicBezTo>
                  <a:cubicBezTo>
                    <a:pt x="1072" y="346"/>
                    <a:pt x="1513" y="929"/>
                    <a:pt x="1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6" name="Google Shape;21386;p9"/>
            <p:cNvSpPr/>
            <p:nvPr/>
          </p:nvSpPr>
          <p:spPr>
            <a:xfrm>
              <a:off x="2786050" y="51525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7" name="Google Shape;21387;p9"/>
            <p:cNvSpPr/>
            <p:nvPr/>
          </p:nvSpPr>
          <p:spPr>
            <a:xfrm>
              <a:off x="1854100" y="514987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72"/>
                    <a:pt x="0" y="143"/>
                  </a:cubicBezTo>
                  <a:cubicBezTo>
                    <a:pt x="0" y="250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8" name="Google Shape;21388;p9"/>
            <p:cNvSpPr/>
            <p:nvPr/>
          </p:nvSpPr>
          <p:spPr>
            <a:xfrm>
              <a:off x="2552400" y="514720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55"/>
                    <a:pt x="429" y="72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9" name="Google Shape;21389;p9"/>
            <p:cNvSpPr/>
            <p:nvPr/>
          </p:nvSpPr>
          <p:spPr>
            <a:xfrm>
              <a:off x="4641925" y="51445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3"/>
                  </a:moveTo>
                  <a:cubicBezTo>
                    <a:pt x="406" y="25"/>
                    <a:pt x="49" y="1"/>
                    <a:pt x="1" y="132"/>
                  </a:cubicBezTo>
                  <a:cubicBezTo>
                    <a:pt x="251" y="108"/>
                    <a:pt x="632" y="144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0" name="Google Shape;21390;p9"/>
            <p:cNvSpPr/>
            <p:nvPr/>
          </p:nvSpPr>
          <p:spPr>
            <a:xfrm>
              <a:off x="2484825" y="51418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7"/>
                    <a:pt x="0" y="1"/>
                    <a:pt x="0" y="120"/>
                  </a:cubicBezTo>
                  <a:cubicBezTo>
                    <a:pt x="155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1" name="Google Shape;21391;p9"/>
            <p:cNvSpPr/>
            <p:nvPr/>
          </p:nvSpPr>
          <p:spPr>
            <a:xfrm>
              <a:off x="7211900" y="5130825"/>
              <a:ext cx="11625" cy="9550"/>
            </a:xfrm>
            <a:custGeom>
              <a:avLst/>
              <a:gdLst/>
              <a:ahLst/>
              <a:cxnLst/>
              <a:rect l="l" t="t" r="r" b="b"/>
              <a:pathLst>
                <a:path w="465" h="382" extrusionOk="0">
                  <a:moveTo>
                    <a:pt x="465" y="334"/>
                  </a:moveTo>
                  <a:lnTo>
                    <a:pt x="465" y="119"/>
                  </a:lnTo>
                  <a:cubicBezTo>
                    <a:pt x="239" y="119"/>
                    <a:pt x="203" y="24"/>
                    <a:pt x="24" y="0"/>
                  </a:cubicBezTo>
                  <a:cubicBezTo>
                    <a:pt x="60" y="167"/>
                    <a:pt x="1" y="381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2" name="Google Shape;21392;p9"/>
            <p:cNvSpPr/>
            <p:nvPr/>
          </p:nvSpPr>
          <p:spPr>
            <a:xfrm>
              <a:off x="4546975" y="51355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3" name="Google Shape;21393;p9"/>
            <p:cNvSpPr/>
            <p:nvPr/>
          </p:nvSpPr>
          <p:spPr>
            <a:xfrm>
              <a:off x="1861525" y="5130825"/>
              <a:ext cx="23550" cy="9850"/>
            </a:xfrm>
            <a:custGeom>
              <a:avLst/>
              <a:gdLst/>
              <a:ahLst/>
              <a:cxnLst/>
              <a:rect l="l" t="t" r="r" b="b"/>
              <a:pathLst>
                <a:path w="942" h="394" extrusionOk="0">
                  <a:moveTo>
                    <a:pt x="787" y="334"/>
                  </a:moveTo>
                  <a:cubicBezTo>
                    <a:pt x="941" y="36"/>
                    <a:pt x="346" y="119"/>
                    <a:pt x="132" y="0"/>
                  </a:cubicBezTo>
                  <a:cubicBezTo>
                    <a:pt x="1" y="298"/>
                    <a:pt x="227" y="393"/>
                    <a:pt x="78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4" name="Google Shape;21394;p9"/>
            <p:cNvSpPr/>
            <p:nvPr/>
          </p:nvSpPr>
          <p:spPr>
            <a:xfrm>
              <a:off x="6962475" y="5128150"/>
              <a:ext cx="27400" cy="8950"/>
            </a:xfrm>
            <a:custGeom>
              <a:avLst/>
              <a:gdLst/>
              <a:ahLst/>
              <a:cxnLst/>
              <a:rect l="l" t="t" r="r" b="b"/>
              <a:pathLst>
                <a:path w="1096" h="358" extrusionOk="0">
                  <a:moveTo>
                    <a:pt x="226" y="322"/>
                  </a:moveTo>
                  <a:cubicBezTo>
                    <a:pt x="714" y="357"/>
                    <a:pt x="1048" y="298"/>
                    <a:pt x="1095" y="107"/>
                  </a:cubicBezTo>
                  <a:cubicBezTo>
                    <a:pt x="714" y="131"/>
                    <a:pt x="0" y="0"/>
                    <a:pt x="226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5" name="Google Shape;21395;p9"/>
            <p:cNvSpPr/>
            <p:nvPr/>
          </p:nvSpPr>
          <p:spPr>
            <a:xfrm>
              <a:off x="2297900" y="5125175"/>
              <a:ext cx="14300" cy="11025"/>
            </a:xfrm>
            <a:custGeom>
              <a:avLst/>
              <a:gdLst/>
              <a:ahLst/>
              <a:cxnLst/>
              <a:rect l="l" t="t" r="r" b="b"/>
              <a:pathLst>
                <a:path w="572" h="441" extrusionOk="0">
                  <a:moveTo>
                    <a:pt x="512" y="441"/>
                  </a:moveTo>
                  <a:cubicBezTo>
                    <a:pt x="572" y="191"/>
                    <a:pt x="453" y="24"/>
                    <a:pt x="72" y="0"/>
                  </a:cubicBezTo>
                  <a:cubicBezTo>
                    <a:pt x="0" y="250"/>
                    <a:pt x="119" y="417"/>
                    <a:pt x="512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6" name="Google Shape;21396;p9"/>
            <p:cNvSpPr/>
            <p:nvPr/>
          </p:nvSpPr>
          <p:spPr>
            <a:xfrm>
              <a:off x="5726300" y="5129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1"/>
                    <a:pt x="0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7" name="Google Shape;21397;p9"/>
            <p:cNvSpPr/>
            <p:nvPr/>
          </p:nvSpPr>
          <p:spPr>
            <a:xfrm>
              <a:off x="2003225" y="51299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8" name="Google Shape;21398;p9"/>
            <p:cNvSpPr/>
            <p:nvPr/>
          </p:nvSpPr>
          <p:spPr>
            <a:xfrm>
              <a:off x="6016525" y="5119500"/>
              <a:ext cx="18475" cy="8675"/>
            </a:xfrm>
            <a:custGeom>
              <a:avLst/>
              <a:gdLst/>
              <a:ahLst/>
              <a:cxnLst/>
              <a:rect l="l" t="t" r="r" b="b"/>
              <a:pathLst>
                <a:path w="739" h="347" extrusionOk="0">
                  <a:moveTo>
                    <a:pt x="452" y="346"/>
                  </a:moveTo>
                  <a:cubicBezTo>
                    <a:pt x="464" y="191"/>
                    <a:pt x="738" y="179"/>
                    <a:pt x="679" y="1"/>
                  </a:cubicBezTo>
                  <a:lnTo>
                    <a:pt x="250" y="1"/>
                  </a:lnTo>
                  <a:cubicBezTo>
                    <a:pt x="0" y="168"/>
                    <a:pt x="0" y="275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9" name="Google Shape;21399;p9"/>
            <p:cNvSpPr/>
            <p:nvPr/>
          </p:nvSpPr>
          <p:spPr>
            <a:xfrm>
              <a:off x="1741575" y="5109975"/>
              <a:ext cx="36625" cy="9550"/>
            </a:xfrm>
            <a:custGeom>
              <a:avLst/>
              <a:gdLst/>
              <a:ahLst/>
              <a:cxnLst/>
              <a:rect l="l" t="t" r="r" b="b"/>
              <a:pathLst>
                <a:path w="1465" h="382" extrusionOk="0">
                  <a:moveTo>
                    <a:pt x="810" y="382"/>
                  </a:moveTo>
                  <a:cubicBezTo>
                    <a:pt x="1465" y="1"/>
                    <a:pt x="0" y="37"/>
                    <a:pt x="81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0" name="Google Shape;21400;p9"/>
            <p:cNvSpPr/>
            <p:nvPr/>
          </p:nvSpPr>
          <p:spPr>
            <a:xfrm>
              <a:off x="7221425" y="510165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70"/>
                  </a:moveTo>
                  <a:cubicBezTo>
                    <a:pt x="1275" y="0"/>
                    <a:pt x="1" y="655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1" name="Google Shape;21401;p9"/>
            <p:cNvSpPr/>
            <p:nvPr/>
          </p:nvSpPr>
          <p:spPr>
            <a:xfrm>
              <a:off x="6530575" y="51102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4"/>
                  </a:moveTo>
                  <a:cubicBezTo>
                    <a:pt x="167" y="179"/>
                    <a:pt x="429" y="84"/>
                    <a:pt x="334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2" name="Google Shape;21402;p9"/>
            <p:cNvSpPr/>
            <p:nvPr/>
          </p:nvSpPr>
          <p:spPr>
            <a:xfrm>
              <a:off x="4158250" y="51085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3" name="Google Shape;21403;p9"/>
            <p:cNvSpPr/>
            <p:nvPr/>
          </p:nvSpPr>
          <p:spPr>
            <a:xfrm>
              <a:off x="2467850" y="51076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1" y="132"/>
                  </a:moveTo>
                  <a:cubicBezTo>
                    <a:pt x="1" y="251"/>
                    <a:pt x="394" y="274"/>
                    <a:pt x="429" y="132"/>
                  </a:cubicBezTo>
                  <a:cubicBezTo>
                    <a:pt x="406" y="1"/>
                    <a:pt x="215" y="72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4" name="Google Shape;21404;p9"/>
            <p:cNvSpPr/>
            <p:nvPr/>
          </p:nvSpPr>
          <p:spPr>
            <a:xfrm>
              <a:off x="5539675" y="5097475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37"/>
                  </a:moveTo>
                  <a:lnTo>
                    <a:pt x="834" y="96"/>
                  </a:lnTo>
                  <a:cubicBezTo>
                    <a:pt x="0" y="1"/>
                    <a:pt x="0" y="632"/>
                    <a:pt x="834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5" name="Google Shape;21405;p9"/>
            <p:cNvSpPr/>
            <p:nvPr/>
          </p:nvSpPr>
          <p:spPr>
            <a:xfrm>
              <a:off x="2353850" y="51049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3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6" name="Google Shape;21406;p9"/>
            <p:cNvSpPr/>
            <p:nvPr/>
          </p:nvSpPr>
          <p:spPr>
            <a:xfrm>
              <a:off x="3456975" y="51019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12" y="203"/>
                    <a:pt x="191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7" name="Google Shape;21407;p9"/>
            <p:cNvSpPr/>
            <p:nvPr/>
          </p:nvSpPr>
          <p:spPr>
            <a:xfrm>
              <a:off x="2299375" y="5096875"/>
              <a:ext cx="18200" cy="12250"/>
            </a:xfrm>
            <a:custGeom>
              <a:avLst/>
              <a:gdLst/>
              <a:ahLst/>
              <a:cxnLst/>
              <a:rect l="l" t="t" r="r" b="b"/>
              <a:pathLst>
                <a:path w="728" h="490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27" y="191"/>
                    <a:pt x="608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8" name="Google Shape;21408;p9"/>
            <p:cNvSpPr/>
            <p:nvPr/>
          </p:nvSpPr>
          <p:spPr>
            <a:xfrm>
              <a:off x="2210075" y="5101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8" y="179"/>
                    <a:pt x="430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9" name="Google Shape;21409;p9"/>
            <p:cNvSpPr/>
            <p:nvPr/>
          </p:nvSpPr>
          <p:spPr>
            <a:xfrm>
              <a:off x="1674600" y="5093900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1" y="239"/>
                  </a:moveTo>
                  <a:cubicBezTo>
                    <a:pt x="227" y="239"/>
                    <a:pt x="263" y="322"/>
                    <a:pt x="441" y="346"/>
                  </a:cubicBezTo>
                  <a:cubicBezTo>
                    <a:pt x="441" y="227"/>
                    <a:pt x="620" y="203"/>
                    <a:pt x="655" y="120"/>
                  </a:cubicBezTo>
                  <a:cubicBezTo>
                    <a:pt x="441" y="120"/>
                    <a:pt x="393" y="25"/>
                    <a:pt x="227" y="1"/>
                  </a:cubicBezTo>
                  <a:cubicBezTo>
                    <a:pt x="227" y="120"/>
                    <a:pt x="48" y="14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0" name="Google Shape;21410;p9"/>
            <p:cNvSpPr/>
            <p:nvPr/>
          </p:nvSpPr>
          <p:spPr>
            <a:xfrm>
              <a:off x="3712050" y="509122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1"/>
                  </a:cubicBezTo>
                  <a:lnTo>
                    <a:pt x="263" y="1"/>
                  </a:lnTo>
                  <a:cubicBezTo>
                    <a:pt x="1" y="167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1" name="Google Shape;21411;p9"/>
            <p:cNvSpPr/>
            <p:nvPr/>
          </p:nvSpPr>
          <p:spPr>
            <a:xfrm>
              <a:off x="2337775" y="509332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1" y="143"/>
                  </a:cubicBezTo>
                  <a:cubicBezTo>
                    <a:pt x="1" y="214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2" name="Google Shape;21412;p9"/>
            <p:cNvSpPr/>
            <p:nvPr/>
          </p:nvSpPr>
          <p:spPr>
            <a:xfrm>
              <a:off x="2212775" y="509332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6" y="143"/>
                  </a:moveTo>
                  <a:cubicBezTo>
                    <a:pt x="226" y="83"/>
                    <a:pt x="48" y="0"/>
                    <a:pt x="0" y="143"/>
                  </a:cubicBezTo>
                  <a:cubicBezTo>
                    <a:pt x="0" y="214"/>
                    <a:pt x="179" y="274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3" name="Google Shape;21413;p9"/>
            <p:cNvSpPr/>
            <p:nvPr/>
          </p:nvSpPr>
          <p:spPr>
            <a:xfrm>
              <a:off x="7038975" y="50912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4" name="Google Shape;21414;p9"/>
            <p:cNvSpPr/>
            <p:nvPr/>
          </p:nvSpPr>
          <p:spPr>
            <a:xfrm>
              <a:off x="2435700" y="507515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84"/>
                  </a:moveTo>
                  <a:lnTo>
                    <a:pt x="1" y="525"/>
                  </a:lnTo>
                  <a:cubicBezTo>
                    <a:pt x="834" y="632"/>
                    <a:pt x="834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5" name="Google Shape;21415;p9"/>
            <p:cNvSpPr/>
            <p:nvPr/>
          </p:nvSpPr>
          <p:spPr>
            <a:xfrm>
              <a:off x="2498800" y="5066825"/>
              <a:ext cx="29500" cy="16100"/>
            </a:xfrm>
            <a:custGeom>
              <a:avLst/>
              <a:gdLst/>
              <a:ahLst/>
              <a:cxnLst/>
              <a:rect l="l" t="t" r="r" b="b"/>
              <a:pathLst>
                <a:path w="1180" h="644" extrusionOk="0">
                  <a:moveTo>
                    <a:pt x="942" y="643"/>
                  </a:moveTo>
                  <a:cubicBezTo>
                    <a:pt x="1180" y="0"/>
                    <a:pt x="1" y="596"/>
                    <a:pt x="94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6" name="Google Shape;21416;p9"/>
            <p:cNvSpPr/>
            <p:nvPr/>
          </p:nvSpPr>
          <p:spPr>
            <a:xfrm>
              <a:off x="6413875" y="5064150"/>
              <a:ext cx="27125" cy="16700"/>
            </a:xfrm>
            <a:custGeom>
              <a:avLst/>
              <a:gdLst/>
              <a:ahLst/>
              <a:cxnLst/>
              <a:rect l="l" t="t" r="r" b="b"/>
              <a:pathLst>
                <a:path w="1085" h="668" extrusionOk="0">
                  <a:moveTo>
                    <a:pt x="1" y="524"/>
                  </a:moveTo>
                  <a:cubicBezTo>
                    <a:pt x="275" y="667"/>
                    <a:pt x="799" y="667"/>
                    <a:pt x="1084" y="524"/>
                  </a:cubicBezTo>
                  <a:cubicBezTo>
                    <a:pt x="1084" y="0"/>
                    <a:pt x="1" y="0"/>
                    <a:pt x="1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7" name="Google Shape;21417;p9"/>
            <p:cNvSpPr/>
            <p:nvPr/>
          </p:nvSpPr>
          <p:spPr>
            <a:xfrm>
              <a:off x="6305250" y="50772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95"/>
                  </a:cubicBezTo>
                  <a:cubicBezTo>
                    <a:pt x="155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8" name="Google Shape;21418;p9"/>
            <p:cNvSpPr/>
            <p:nvPr/>
          </p:nvSpPr>
          <p:spPr>
            <a:xfrm>
              <a:off x="6875250" y="50715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1" y="203"/>
                    <a:pt x="239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9" name="Google Shape;21419;p9"/>
            <p:cNvSpPr/>
            <p:nvPr/>
          </p:nvSpPr>
          <p:spPr>
            <a:xfrm>
              <a:off x="6941025" y="5064750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67"/>
                  </a:moveTo>
                  <a:cubicBezTo>
                    <a:pt x="191" y="179"/>
                    <a:pt x="84" y="0"/>
                    <a:pt x="1" y="167"/>
                  </a:cubicBezTo>
                  <a:cubicBezTo>
                    <a:pt x="1" y="274"/>
                    <a:pt x="370" y="298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0" name="Google Shape;21420;p9"/>
            <p:cNvSpPr/>
            <p:nvPr/>
          </p:nvSpPr>
          <p:spPr>
            <a:xfrm>
              <a:off x="3139075" y="50653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1" name="Google Shape;21421;p9"/>
            <p:cNvSpPr/>
            <p:nvPr/>
          </p:nvSpPr>
          <p:spPr>
            <a:xfrm>
              <a:off x="6402875" y="50573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2" name="Google Shape;21422;p9"/>
            <p:cNvSpPr/>
            <p:nvPr/>
          </p:nvSpPr>
          <p:spPr>
            <a:xfrm>
              <a:off x="6521625" y="505492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2" y="215"/>
                  </a:moveTo>
                  <a:lnTo>
                    <a:pt x="692" y="0"/>
                  </a:lnTo>
                  <a:lnTo>
                    <a:pt x="37" y="0"/>
                  </a:lnTo>
                  <a:cubicBezTo>
                    <a:pt x="1" y="191"/>
                    <a:pt x="251" y="262"/>
                    <a:pt x="692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3" name="Google Shape;21423;p9"/>
            <p:cNvSpPr/>
            <p:nvPr/>
          </p:nvSpPr>
          <p:spPr>
            <a:xfrm>
              <a:off x="6283225" y="5048975"/>
              <a:ext cx="16375" cy="8350"/>
            </a:xfrm>
            <a:custGeom>
              <a:avLst/>
              <a:gdLst/>
              <a:ahLst/>
              <a:cxnLst/>
              <a:rect l="l" t="t" r="r" b="b"/>
              <a:pathLst>
                <a:path w="655" h="334" extrusionOk="0">
                  <a:moveTo>
                    <a:pt x="655" y="119"/>
                  </a:moveTo>
                  <a:cubicBezTo>
                    <a:pt x="429" y="119"/>
                    <a:pt x="405" y="24"/>
                    <a:pt x="214" y="0"/>
                  </a:cubicBezTo>
                  <a:cubicBezTo>
                    <a:pt x="214" y="119"/>
                    <a:pt x="36" y="131"/>
                    <a:pt x="0" y="214"/>
                  </a:cubicBezTo>
                  <a:cubicBezTo>
                    <a:pt x="214" y="214"/>
                    <a:pt x="250" y="310"/>
                    <a:pt x="429" y="333"/>
                  </a:cubicBezTo>
                  <a:cubicBezTo>
                    <a:pt x="429" y="238"/>
                    <a:pt x="607" y="202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4" name="Google Shape;21424;p9"/>
            <p:cNvSpPr/>
            <p:nvPr/>
          </p:nvSpPr>
          <p:spPr>
            <a:xfrm>
              <a:off x="6177550" y="50540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5" name="Google Shape;21425;p9"/>
            <p:cNvSpPr/>
            <p:nvPr/>
          </p:nvSpPr>
          <p:spPr>
            <a:xfrm>
              <a:off x="5492050" y="5042125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512"/>
                  </a:moveTo>
                  <a:cubicBezTo>
                    <a:pt x="798" y="512"/>
                    <a:pt x="762" y="405"/>
                    <a:pt x="774" y="393"/>
                  </a:cubicBezTo>
                  <a:cubicBezTo>
                    <a:pt x="798" y="369"/>
                    <a:pt x="988" y="155"/>
                    <a:pt x="1000" y="167"/>
                  </a:cubicBezTo>
                  <a:cubicBezTo>
                    <a:pt x="762" y="0"/>
                    <a:pt x="0" y="584"/>
                    <a:pt x="774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6" name="Google Shape;21426;p9"/>
            <p:cNvSpPr/>
            <p:nvPr/>
          </p:nvSpPr>
          <p:spPr>
            <a:xfrm>
              <a:off x="6134100" y="50403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4" y="108"/>
                    <a:pt x="750" y="13"/>
                  </a:cubicBezTo>
                  <a:cubicBezTo>
                    <a:pt x="417" y="25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7" name="Google Shape;21427;p9"/>
            <p:cNvSpPr/>
            <p:nvPr/>
          </p:nvSpPr>
          <p:spPr>
            <a:xfrm>
              <a:off x="2283300" y="504032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8" name="Google Shape;21428;p9"/>
            <p:cNvSpPr/>
            <p:nvPr/>
          </p:nvSpPr>
          <p:spPr>
            <a:xfrm>
              <a:off x="7088075" y="5017700"/>
              <a:ext cx="44075" cy="28600"/>
            </a:xfrm>
            <a:custGeom>
              <a:avLst/>
              <a:gdLst/>
              <a:ahLst/>
              <a:cxnLst/>
              <a:rect l="l" t="t" r="r" b="b"/>
              <a:pathLst>
                <a:path w="1763" h="1144" extrusionOk="0">
                  <a:moveTo>
                    <a:pt x="1513" y="25"/>
                  </a:moveTo>
                  <a:cubicBezTo>
                    <a:pt x="370" y="1"/>
                    <a:pt x="155" y="441"/>
                    <a:pt x="1" y="918"/>
                  </a:cubicBezTo>
                  <a:cubicBezTo>
                    <a:pt x="905" y="1144"/>
                    <a:pt x="1763" y="739"/>
                    <a:pt x="151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9" name="Google Shape;21429;p9"/>
            <p:cNvSpPr/>
            <p:nvPr/>
          </p:nvSpPr>
          <p:spPr>
            <a:xfrm>
              <a:off x="6408525" y="50406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4" y="36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0" name="Google Shape;21430;p9"/>
            <p:cNvSpPr/>
            <p:nvPr/>
          </p:nvSpPr>
          <p:spPr>
            <a:xfrm>
              <a:off x="2370525" y="5018300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7"/>
                  </a:moveTo>
                  <a:cubicBezTo>
                    <a:pt x="1620" y="501"/>
                    <a:pt x="989" y="179"/>
                    <a:pt x="655" y="1"/>
                  </a:cubicBezTo>
                  <a:cubicBezTo>
                    <a:pt x="620" y="132"/>
                    <a:pt x="310" y="120"/>
                    <a:pt x="0" y="108"/>
                  </a:cubicBezTo>
                  <a:cubicBezTo>
                    <a:pt x="119" y="465"/>
                    <a:pt x="500" y="667"/>
                    <a:pt x="1084" y="7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1" name="Google Shape;21431;p9"/>
            <p:cNvSpPr/>
            <p:nvPr/>
          </p:nvSpPr>
          <p:spPr>
            <a:xfrm>
              <a:off x="1777300" y="502962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55"/>
                    <a:pt x="0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2" name="Google Shape;21432;p9"/>
            <p:cNvSpPr/>
            <p:nvPr/>
          </p:nvSpPr>
          <p:spPr>
            <a:xfrm>
              <a:off x="4568725" y="50230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95" y="143"/>
                  </a:moveTo>
                  <a:cubicBezTo>
                    <a:pt x="167" y="167"/>
                    <a:pt x="429" y="84"/>
                    <a:pt x="322" y="24"/>
                  </a:cubicBezTo>
                  <a:cubicBezTo>
                    <a:pt x="262" y="0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3" name="Google Shape;21433;p9"/>
            <p:cNvSpPr/>
            <p:nvPr/>
          </p:nvSpPr>
          <p:spPr>
            <a:xfrm>
              <a:off x="1465350" y="502307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0"/>
                    <a:pt x="0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4" name="Google Shape;21434;p9"/>
            <p:cNvSpPr/>
            <p:nvPr/>
          </p:nvSpPr>
          <p:spPr>
            <a:xfrm>
              <a:off x="6335000" y="5014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5" name="Google Shape;21435;p9"/>
            <p:cNvSpPr/>
            <p:nvPr/>
          </p:nvSpPr>
          <p:spPr>
            <a:xfrm>
              <a:off x="3542100" y="5006100"/>
              <a:ext cx="31575" cy="16100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750" y="370"/>
                  </a:moveTo>
                  <a:cubicBezTo>
                    <a:pt x="1262" y="1"/>
                    <a:pt x="0" y="644"/>
                    <a:pt x="75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6" name="Google Shape;21436;p9"/>
            <p:cNvSpPr/>
            <p:nvPr/>
          </p:nvSpPr>
          <p:spPr>
            <a:xfrm>
              <a:off x="943850" y="500312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8"/>
                  </a:moveTo>
                  <a:cubicBezTo>
                    <a:pt x="1013" y="286"/>
                    <a:pt x="1001" y="1"/>
                    <a:pt x="322" y="48"/>
                  </a:cubicBezTo>
                  <a:cubicBezTo>
                    <a:pt x="251" y="191"/>
                    <a:pt x="1" y="251"/>
                    <a:pt x="96" y="489"/>
                  </a:cubicBezTo>
                  <a:cubicBezTo>
                    <a:pt x="394" y="512"/>
                    <a:pt x="525" y="655"/>
                    <a:pt x="97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7" name="Google Shape;21437;p9"/>
            <p:cNvSpPr/>
            <p:nvPr/>
          </p:nvSpPr>
          <p:spPr>
            <a:xfrm>
              <a:off x="886700" y="50010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8" name="Google Shape;21438;p9"/>
            <p:cNvSpPr/>
            <p:nvPr/>
          </p:nvSpPr>
          <p:spPr>
            <a:xfrm>
              <a:off x="6804700" y="4992700"/>
              <a:ext cx="18475" cy="12225"/>
            </a:xfrm>
            <a:custGeom>
              <a:avLst/>
              <a:gdLst/>
              <a:ahLst/>
              <a:cxnLst/>
              <a:rect l="l" t="t" r="r" b="b"/>
              <a:pathLst>
                <a:path w="739" h="489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39" y="203"/>
                    <a:pt x="620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9" name="Google Shape;21439;p9"/>
            <p:cNvSpPr/>
            <p:nvPr/>
          </p:nvSpPr>
          <p:spPr>
            <a:xfrm>
              <a:off x="5872750" y="4993000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27"/>
                  </a:moveTo>
                  <a:cubicBezTo>
                    <a:pt x="703" y="227"/>
                    <a:pt x="786" y="36"/>
                    <a:pt x="548" y="1"/>
                  </a:cubicBezTo>
                  <a:cubicBezTo>
                    <a:pt x="536" y="179"/>
                    <a:pt x="0" y="96"/>
                    <a:pt x="119" y="346"/>
                  </a:cubicBezTo>
                  <a:cubicBezTo>
                    <a:pt x="667" y="346"/>
                    <a:pt x="810" y="548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0" name="Google Shape;21440;p9"/>
            <p:cNvSpPr/>
            <p:nvPr/>
          </p:nvSpPr>
          <p:spPr>
            <a:xfrm>
              <a:off x="3158125" y="4997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2" y="131"/>
                  </a:cubicBezTo>
                  <a:cubicBezTo>
                    <a:pt x="0" y="203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1" name="Google Shape;21441;p9"/>
            <p:cNvSpPr/>
            <p:nvPr/>
          </p:nvSpPr>
          <p:spPr>
            <a:xfrm>
              <a:off x="2829200" y="4985850"/>
              <a:ext cx="25050" cy="14625"/>
            </a:xfrm>
            <a:custGeom>
              <a:avLst/>
              <a:gdLst/>
              <a:ahLst/>
              <a:cxnLst/>
              <a:rect l="l" t="t" r="r" b="b"/>
              <a:pathLst>
                <a:path w="1002" h="585" extrusionOk="0">
                  <a:moveTo>
                    <a:pt x="775" y="394"/>
                  </a:moveTo>
                  <a:cubicBezTo>
                    <a:pt x="787" y="382"/>
                    <a:pt x="989" y="156"/>
                    <a:pt x="1001" y="168"/>
                  </a:cubicBezTo>
                  <a:cubicBezTo>
                    <a:pt x="763" y="1"/>
                    <a:pt x="1" y="584"/>
                    <a:pt x="775" y="513"/>
                  </a:cubicBezTo>
                  <a:cubicBezTo>
                    <a:pt x="787" y="513"/>
                    <a:pt x="763" y="406"/>
                    <a:pt x="77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2" name="Google Shape;21442;p9"/>
            <p:cNvSpPr/>
            <p:nvPr/>
          </p:nvSpPr>
          <p:spPr>
            <a:xfrm>
              <a:off x="4011800" y="49870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3" name="Google Shape;21443;p9"/>
            <p:cNvSpPr/>
            <p:nvPr/>
          </p:nvSpPr>
          <p:spPr>
            <a:xfrm>
              <a:off x="3272425" y="49837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4" name="Google Shape;21444;p9"/>
            <p:cNvSpPr/>
            <p:nvPr/>
          </p:nvSpPr>
          <p:spPr>
            <a:xfrm>
              <a:off x="2082400" y="49870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5" name="Google Shape;21445;p9"/>
            <p:cNvSpPr/>
            <p:nvPr/>
          </p:nvSpPr>
          <p:spPr>
            <a:xfrm>
              <a:off x="4514250" y="49837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24"/>
                  </a:moveTo>
                  <a:cubicBezTo>
                    <a:pt x="274" y="1"/>
                    <a:pt x="0" y="84"/>
                    <a:pt x="119" y="143"/>
                  </a:cubicBezTo>
                  <a:cubicBezTo>
                    <a:pt x="167" y="167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6" name="Google Shape;21446;p9"/>
            <p:cNvSpPr/>
            <p:nvPr/>
          </p:nvSpPr>
          <p:spPr>
            <a:xfrm>
              <a:off x="5479250" y="49814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55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7" name="Google Shape;21447;p9"/>
            <p:cNvSpPr/>
            <p:nvPr/>
          </p:nvSpPr>
          <p:spPr>
            <a:xfrm>
              <a:off x="2163650" y="498110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12"/>
                  </a:moveTo>
                  <a:cubicBezTo>
                    <a:pt x="393" y="24"/>
                    <a:pt x="36" y="0"/>
                    <a:pt x="1" y="131"/>
                  </a:cubicBezTo>
                  <a:cubicBezTo>
                    <a:pt x="262" y="120"/>
                    <a:pt x="620" y="155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8" name="Google Shape;21448;p9"/>
            <p:cNvSpPr/>
            <p:nvPr/>
          </p:nvSpPr>
          <p:spPr>
            <a:xfrm>
              <a:off x="2095775" y="4980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9" name="Google Shape;21449;p9"/>
            <p:cNvSpPr/>
            <p:nvPr/>
          </p:nvSpPr>
          <p:spPr>
            <a:xfrm>
              <a:off x="1304925" y="49781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0" name="Google Shape;21450;p9"/>
            <p:cNvSpPr/>
            <p:nvPr/>
          </p:nvSpPr>
          <p:spPr>
            <a:xfrm>
              <a:off x="4522275" y="4973050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41" y="334"/>
                  </a:moveTo>
                  <a:cubicBezTo>
                    <a:pt x="417" y="203"/>
                    <a:pt x="477" y="13"/>
                    <a:pt x="215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36" y="251"/>
                    <a:pt x="72" y="382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1" name="Google Shape;21451;p9"/>
            <p:cNvSpPr/>
            <p:nvPr/>
          </p:nvSpPr>
          <p:spPr>
            <a:xfrm>
              <a:off x="4362725" y="496920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39" y="381"/>
                  </a:moveTo>
                  <a:cubicBezTo>
                    <a:pt x="1263" y="0"/>
                    <a:pt x="1" y="655"/>
                    <a:pt x="739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2" name="Google Shape;21452;p9"/>
            <p:cNvSpPr/>
            <p:nvPr/>
          </p:nvSpPr>
          <p:spPr>
            <a:xfrm>
              <a:off x="6312975" y="4964725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8" y="560"/>
                  </a:moveTo>
                  <a:cubicBezTo>
                    <a:pt x="846" y="417"/>
                    <a:pt x="894" y="13"/>
                    <a:pt x="322" y="1"/>
                  </a:cubicBezTo>
                  <a:cubicBezTo>
                    <a:pt x="48" y="155"/>
                    <a:pt x="1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3" name="Google Shape;21453;p9"/>
            <p:cNvSpPr/>
            <p:nvPr/>
          </p:nvSpPr>
          <p:spPr>
            <a:xfrm>
              <a:off x="5582225" y="497305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8" y="84"/>
                    <a:pt x="429" y="120"/>
                    <a:pt x="429" y="1"/>
                  </a:cubicBezTo>
                  <a:cubicBezTo>
                    <a:pt x="263" y="25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4" name="Google Shape;21454;p9"/>
            <p:cNvSpPr/>
            <p:nvPr/>
          </p:nvSpPr>
          <p:spPr>
            <a:xfrm>
              <a:off x="4780650" y="49700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107" y="239"/>
                  </a:moveTo>
                  <a:lnTo>
                    <a:pt x="536" y="239"/>
                  </a:lnTo>
                  <a:cubicBezTo>
                    <a:pt x="536" y="120"/>
                    <a:pt x="715" y="96"/>
                    <a:pt x="762" y="13"/>
                  </a:cubicBezTo>
                  <a:cubicBezTo>
                    <a:pt x="417" y="25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5" name="Google Shape;21455;p9"/>
            <p:cNvSpPr/>
            <p:nvPr/>
          </p:nvSpPr>
          <p:spPr>
            <a:xfrm>
              <a:off x="6677600" y="49674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96"/>
                    <a:pt x="763" y="13"/>
                  </a:cubicBezTo>
                  <a:cubicBezTo>
                    <a:pt x="418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6" name="Google Shape;21456;p9"/>
            <p:cNvSpPr/>
            <p:nvPr/>
          </p:nvSpPr>
          <p:spPr>
            <a:xfrm>
              <a:off x="6713925" y="4954600"/>
              <a:ext cx="17575" cy="16400"/>
            </a:xfrm>
            <a:custGeom>
              <a:avLst/>
              <a:gdLst/>
              <a:ahLst/>
              <a:cxnLst/>
              <a:rect l="l" t="t" r="r" b="b"/>
              <a:pathLst>
                <a:path w="703" h="656" extrusionOk="0">
                  <a:moveTo>
                    <a:pt x="393" y="632"/>
                  </a:moveTo>
                  <a:cubicBezTo>
                    <a:pt x="465" y="477"/>
                    <a:pt x="703" y="418"/>
                    <a:pt x="620" y="179"/>
                  </a:cubicBezTo>
                  <a:cubicBezTo>
                    <a:pt x="0" y="1"/>
                    <a:pt x="0" y="656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7" name="Google Shape;21457;p9"/>
            <p:cNvSpPr/>
            <p:nvPr/>
          </p:nvSpPr>
          <p:spPr>
            <a:xfrm>
              <a:off x="6642175" y="4964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8" name="Google Shape;21458;p9"/>
            <p:cNvSpPr/>
            <p:nvPr/>
          </p:nvSpPr>
          <p:spPr>
            <a:xfrm>
              <a:off x="6960075" y="4963825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6" y="191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9" name="Google Shape;21459;p9"/>
            <p:cNvSpPr/>
            <p:nvPr/>
          </p:nvSpPr>
          <p:spPr>
            <a:xfrm>
              <a:off x="5196475" y="49590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74" y="0"/>
                    <a:pt x="96" y="96"/>
                    <a:pt x="0" y="227"/>
                  </a:cubicBezTo>
                  <a:cubicBezTo>
                    <a:pt x="334" y="215"/>
                    <a:pt x="750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0" name="Google Shape;21460;p9"/>
            <p:cNvSpPr/>
            <p:nvPr/>
          </p:nvSpPr>
          <p:spPr>
            <a:xfrm>
              <a:off x="4698800" y="49611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1" name="Google Shape;21461;p9"/>
            <p:cNvSpPr/>
            <p:nvPr/>
          </p:nvSpPr>
          <p:spPr>
            <a:xfrm>
              <a:off x="3171825" y="49611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52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2" name="Google Shape;21462;p9"/>
            <p:cNvSpPr/>
            <p:nvPr/>
          </p:nvSpPr>
          <p:spPr>
            <a:xfrm>
              <a:off x="6549625" y="4955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9"/>
                    <a:pt x="381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3" name="Google Shape;21463;p9"/>
            <p:cNvSpPr/>
            <p:nvPr/>
          </p:nvSpPr>
          <p:spPr>
            <a:xfrm>
              <a:off x="5582825" y="4948650"/>
              <a:ext cx="51825" cy="13125"/>
            </a:xfrm>
            <a:custGeom>
              <a:avLst/>
              <a:gdLst/>
              <a:ahLst/>
              <a:cxnLst/>
              <a:rect l="l" t="t" r="r" b="b"/>
              <a:pathLst>
                <a:path w="2073" h="525" extrusionOk="0">
                  <a:moveTo>
                    <a:pt x="1287" y="525"/>
                  </a:moveTo>
                  <a:cubicBezTo>
                    <a:pt x="2072" y="1"/>
                    <a:pt x="1" y="382"/>
                    <a:pt x="1287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4" name="Google Shape;21464;p9"/>
            <p:cNvSpPr/>
            <p:nvPr/>
          </p:nvSpPr>
          <p:spPr>
            <a:xfrm>
              <a:off x="6595750" y="49528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43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5" name="Google Shape;21465;p9"/>
            <p:cNvSpPr/>
            <p:nvPr/>
          </p:nvSpPr>
          <p:spPr>
            <a:xfrm>
              <a:off x="4250825" y="49477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6" name="Google Shape;21466;p9"/>
            <p:cNvSpPr/>
            <p:nvPr/>
          </p:nvSpPr>
          <p:spPr>
            <a:xfrm>
              <a:off x="236925" y="49498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19" y="131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7" name="Google Shape;21467;p9"/>
            <p:cNvSpPr/>
            <p:nvPr/>
          </p:nvSpPr>
          <p:spPr>
            <a:xfrm>
              <a:off x="1102500" y="4936450"/>
              <a:ext cx="19375" cy="11925"/>
            </a:xfrm>
            <a:custGeom>
              <a:avLst/>
              <a:gdLst/>
              <a:ahLst/>
              <a:cxnLst/>
              <a:rect l="l" t="t" r="r" b="b"/>
              <a:pathLst>
                <a:path w="775" h="477" extrusionOk="0">
                  <a:moveTo>
                    <a:pt x="715" y="453"/>
                  </a:moveTo>
                  <a:cubicBezTo>
                    <a:pt x="775" y="191"/>
                    <a:pt x="668" y="36"/>
                    <a:pt x="287" y="1"/>
                  </a:cubicBezTo>
                  <a:cubicBezTo>
                    <a:pt x="1" y="132"/>
                    <a:pt x="108" y="477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8" name="Google Shape;21468;p9"/>
            <p:cNvSpPr/>
            <p:nvPr/>
          </p:nvSpPr>
          <p:spPr>
            <a:xfrm>
              <a:off x="4446375" y="4927525"/>
              <a:ext cx="21750" cy="17575"/>
            </a:xfrm>
            <a:custGeom>
              <a:avLst/>
              <a:gdLst/>
              <a:ahLst/>
              <a:cxnLst/>
              <a:rect l="l" t="t" r="r" b="b"/>
              <a:pathLst>
                <a:path w="870" h="703" extrusionOk="0">
                  <a:moveTo>
                    <a:pt x="870" y="703"/>
                  </a:moveTo>
                  <a:lnTo>
                    <a:pt x="870" y="36"/>
                  </a:lnTo>
                  <a:cubicBezTo>
                    <a:pt x="72" y="0"/>
                    <a:pt x="215" y="453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9" name="Google Shape;21469;p9"/>
            <p:cNvSpPr/>
            <p:nvPr/>
          </p:nvSpPr>
          <p:spPr>
            <a:xfrm>
              <a:off x="3357550" y="493287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70"/>
                  </a:moveTo>
                  <a:cubicBezTo>
                    <a:pt x="1251" y="1"/>
                    <a:pt x="1" y="644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0" name="Google Shape;21470;p9"/>
            <p:cNvSpPr/>
            <p:nvPr/>
          </p:nvSpPr>
          <p:spPr>
            <a:xfrm>
              <a:off x="872425" y="4928425"/>
              <a:ext cx="34850" cy="19350"/>
            </a:xfrm>
            <a:custGeom>
              <a:avLst/>
              <a:gdLst/>
              <a:ahLst/>
              <a:cxnLst/>
              <a:rect l="l" t="t" r="r" b="b"/>
              <a:pathLst>
                <a:path w="1394" h="774" extrusionOk="0">
                  <a:moveTo>
                    <a:pt x="774" y="667"/>
                  </a:moveTo>
                  <a:cubicBezTo>
                    <a:pt x="631" y="250"/>
                    <a:pt x="1393" y="12"/>
                    <a:pt x="346" y="0"/>
                  </a:cubicBezTo>
                  <a:cubicBezTo>
                    <a:pt x="476" y="214"/>
                    <a:pt x="0" y="774"/>
                    <a:pt x="77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1" name="Google Shape;21471;p9"/>
            <p:cNvSpPr/>
            <p:nvPr/>
          </p:nvSpPr>
          <p:spPr>
            <a:xfrm>
              <a:off x="2650025" y="493882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19" y="132"/>
                  </a:moveTo>
                  <a:cubicBezTo>
                    <a:pt x="179" y="156"/>
                    <a:pt x="441" y="72"/>
                    <a:pt x="334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2" name="Google Shape;21472;p9"/>
            <p:cNvSpPr/>
            <p:nvPr/>
          </p:nvSpPr>
          <p:spPr>
            <a:xfrm>
              <a:off x="759000" y="49388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56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3" name="Google Shape;21473;p9"/>
            <p:cNvSpPr/>
            <p:nvPr/>
          </p:nvSpPr>
          <p:spPr>
            <a:xfrm>
              <a:off x="3334925" y="49331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4"/>
                  </a:moveTo>
                  <a:cubicBezTo>
                    <a:pt x="263" y="1"/>
                    <a:pt x="1" y="84"/>
                    <a:pt x="108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4" name="Google Shape;21474;p9"/>
            <p:cNvSpPr/>
            <p:nvPr/>
          </p:nvSpPr>
          <p:spPr>
            <a:xfrm>
              <a:off x="443500" y="49331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5" name="Google Shape;21475;p9"/>
            <p:cNvSpPr/>
            <p:nvPr/>
          </p:nvSpPr>
          <p:spPr>
            <a:xfrm>
              <a:off x="4959825" y="4930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5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6" name="Google Shape;21476;p9"/>
            <p:cNvSpPr/>
            <p:nvPr/>
          </p:nvSpPr>
          <p:spPr>
            <a:xfrm>
              <a:off x="2853025" y="492157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55"/>
                  </a:moveTo>
                  <a:cubicBezTo>
                    <a:pt x="72" y="286"/>
                    <a:pt x="0" y="465"/>
                    <a:pt x="274" y="488"/>
                  </a:cubicBezTo>
                  <a:cubicBezTo>
                    <a:pt x="286" y="203"/>
                    <a:pt x="1120" y="334"/>
                    <a:pt x="1132" y="48"/>
                  </a:cubicBezTo>
                  <a:cubicBezTo>
                    <a:pt x="453" y="167"/>
                    <a:pt x="548" y="0"/>
                    <a:pt x="4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7" name="Google Shape;21477;p9"/>
            <p:cNvSpPr/>
            <p:nvPr/>
          </p:nvSpPr>
          <p:spPr>
            <a:xfrm>
              <a:off x="700975" y="4922750"/>
              <a:ext cx="25025" cy="11050"/>
            </a:xfrm>
            <a:custGeom>
              <a:avLst/>
              <a:gdLst/>
              <a:ahLst/>
              <a:cxnLst/>
              <a:rect l="l" t="t" r="r" b="b"/>
              <a:pathLst>
                <a:path w="1001" h="442" extrusionOk="0">
                  <a:moveTo>
                    <a:pt x="691" y="441"/>
                  </a:moveTo>
                  <a:cubicBezTo>
                    <a:pt x="750" y="299"/>
                    <a:pt x="1000" y="239"/>
                    <a:pt x="893" y="1"/>
                  </a:cubicBezTo>
                  <a:lnTo>
                    <a:pt x="36" y="1"/>
                  </a:lnTo>
                  <a:cubicBezTo>
                    <a:pt x="0" y="263"/>
                    <a:pt x="369" y="346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8" name="Google Shape;21478;p9"/>
            <p:cNvSpPr/>
            <p:nvPr/>
          </p:nvSpPr>
          <p:spPr>
            <a:xfrm>
              <a:off x="1935650" y="492157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69"/>
                  </a:moveTo>
                  <a:cubicBezTo>
                    <a:pt x="1024" y="191"/>
                    <a:pt x="96" y="0"/>
                    <a:pt x="0" y="250"/>
                  </a:cubicBezTo>
                  <a:cubicBezTo>
                    <a:pt x="215" y="274"/>
                    <a:pt x="250" y="357"/>
                    <a:pt x="42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9" name="Google Shape;21479;p9"/>
            <p:cNvSpPr/>
            <p:nvPr/>
          </p:nvSpPr>
          <p:spPr>
            <a:xfrm>
              <a:off x="1376050" y="49278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55" y="96"/>
                    <a:pt x="429" y="119"/>
                    <a:pt x="429" y="0"/>
                  </a:cubicBezTo>
                  <a:cubicBezTo>
                    <a:pt x="251" y="36"/>
                    <a:pt x="1" y="24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0" name="Google Shape;21480;p9"/>
            <p:cNvSpPr/>
            <p:nvPr/>
          </p:nvSpPr>
          <p:spPr>
            <a:xfrm>
              <a:off x="402125" y="4920975"/>
              <a:ext cx="7175" cy="11325"/>
            </a:xfrm>
            <a:custGeom>
              <a:avLst/>
              <a:gdLst/>
              <a:ahLst/>
              <a:cxnLst/>
              <a:rect l="l" t="t" r="r" b="b"/>
              <a:pathLst>
                <a:path w="287" h="453" extrusionOk="0">
                  <a:moveTo>
                    <a:pt x="36" y="179"/>
                  </a:moveTo>
                  <a:cubicBezTo>
                    <a:pt x="0" y="298"/>
                    <a:pt x="203" y="453"/>
                    <a:pt x="262" y="298"/>
                  </a:cubicBezTo>
                  <a:cubicBezTo>
                    <a:pt x="286" y="179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1" name="Google Shape;21481;p9"/>
            <p:cNvSpPr/>
            <p:nvPr/>
          </p:nvSpPr>
          <p:spPr>
            <a:xfrm>
              <a:off x="2764025" y="49245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20" y="155"/>
                  </a:cubicBezTo>
                  <a:cubicBezTo>
                    <a:pt x="179" y="179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2" name="Google Shape;21482;p9"/>
            <p:cNvSpPr/>
            <p:nvPr/>
          </p:nvSpPr>
          <p:spPr>
            <a:xfrm>
              <a:off x="6150450" y="49215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55"/>
                  </a:moveTo>
                  <a:cubicBezTo>
                    <a:pt x="156" y="179"/>
                    <a:pt x="429" y="95"/>
                    <a:pt x="322" y="36"/>
                  </a:cubicBezTo>
                  <a:cubicBezTo>
                    <a:pt x="251" y="0"/>
                    <a:pt x="1" y="95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3" name="Google Shape;21483;p9"/>
            <p:cNvSpPr/>
            <p:nvPr/>
          </p:nvSpPr>
          <p:spPr>
            <a:xfrm>
              <a:off x="4430600" y="4915625"/>
              <a:ext cx="25025" cy="10425"/>
            </a:xfrm>
            <a:custGeom>
              <a:avLst/>
              <a:gdLst/>
              <a:ahLst/>
              <a:cxnLst/>
              <a:rect l="l" t="t" r="r" b="b"/>
              <a:pathLst>
                <a:path w="1001" h="417" extrusionOk="0">
                  <a:moveTo>
                    <a:pt x="846" y="274"/>
                  </a:moveTo>
                  <a:cubicBezTo>
                    <a:pt x="1001" y="0"/>
                    <a:pt x="1" y="36"/>
                    <a:pt x="191" y="274"/>
                  </a:cubicBezTo>
                  <a:cubicBezTo>
                    <a:pt x="262" y="369"/>
                    <a:pt x="774" y="417"/>
                    <a:pt x="846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4" name="Google Shape;21484;p9"/>
            <p:cNvSpPr/>
            <p:nvPr/>
          </p:nvSpPr>
          <p:spPr>
            <a:xfrm>
              <a:off x="4374950" y="4908175"/>
              <a:ext cx="19350" cy="17275"/>
            </a:xfrm>
            <a:custGeom>
              <a:avLst/>
              <a:gdLst/>
              <a:ahLst/>
              <a:cxnLst/>
              <a:rect l="l" t="t" r="r" b="b"/>
              <a:pathLst>
                <a:path w="774" h="691" extrusionOk="0">
                  <a:moveTo>
                    <a:pt x="476" y="691"/>
                  </a:moveTo>
                  <a:cubicBezTo>
                    <a:pt x="381" y="477"/>
                    <a:pt x="774" y="0"/>
                    <a:pt x="36" y="120"/>
                  </a:cubicBezTo>
                  <a:cubicBezTo>
                    <a:pt x="0" y="405"/>
                    <a:pt x="0" y="667"/>
                    <a:pt x="476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5" name="Google Shape;21485;p9"/>
            <p:cNvSpPr/>
            <p:nvPr/>
          </p:nvSpPr>
          <p:spPr>
            <a:xfrm>
              <a:off x="6258500" y="49159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87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6" name="Google Shape;21486;p9"/>
            <p:cNvSpPr/>
            <p:nvPr/>
          </p:nvSpPr>
          <p:spPr>
            <a:xfrm>
              <a:off x="7068725" y="4910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5" y="179"/>
                    <a:pt x="429" y="84"/>
                    <a:pt x="322" y="25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7" name="Google Shape;21487;p9"/>
            <p:cNvSpPr/>
            <p:nvPr/>
          </p:nvSpPr>
          <p:spPr>
            <a:xfrm>
              <a:off x="5813225" y="49078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3" y="24"/>
                  </a:moveTo>
                  <a:cubicBezTo>
                    <a:pt x="262" y="1"/>
                    <a:pt x="0" y="84"/>
                    <a:pt x="107" y="132"/>
                  </a:cubicBezTo>
                  <a:cubicBezTo>
                    <a:pt x="167" y="155"/>
                    <a:pt x="429" y="72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8" name="Google Shape;21488;p9"/>
            <p:cNvSpPr/>
            <p:nvPr/>
          </p:nvSpPr>
          <p:spPr>
            <a:xfrm>
              <a:off x="1421600" y="490787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07" y="132"/>
                  </a:cubicBezTo>
                  <a:cubicBezTo>
                    <a:pt x="179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9" name="Google Shape;21489;p9"/>
            <p:cNvSpPr/>
            <p:nvPr/>
          </p:nvSpPr>
          <p:spPr>
            <a:xfrm>
              <a:off x="3696575" y="489925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8" y="36"/>
                  </a:moveTo>
                  <a:cubicBezTo>
                    <a:pt x="370" y="0"/>
                    <a:pt x="48" y="60"/>
                    <a:pt x="1" y="250"/>
                  </a:cubicBezTo>
                  <a:cubicBezTo>
                    <a:pt x="417" y="226"/>
                    <a:pt x="477" y="393"/>
                    <a:pt x="858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0" name="Google Shape;21490;p9"/>
            <p:cNvSpPr/>
            <p:nvPr/>
          </p:nvSpPr>
          <p:spPr>
            <a:xfrm>
              <a:off x="3342975" y="49022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1" name="Google Shape;21491;p9"/>
            <p:cNvSpPr/>
            <p:nvPr/>
          </p:nvSpPr>
          <p:spPr>
            <a:xfrm>
              <a:off x="1460000" y="4904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2" name="Google Shape;21492;p9"/>
            <p:cNvSpPr/>
            <p:nvPr/>
          </p:nvSpPr>
          <p:spPr>
            <a:xfrm>
              <a:off x="614950" y="4896275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0" y="488"/>
                  </a:moveTo>
                  <a:cubicBezTo>
                    <a:pt x="381" y="512"/>
                    <a:pt x="679" y="465"/>
                    <a:pt x="869" y="369"/>
                  </a:cubicBezTo>
                  <a:cubicBezTo>
                    <a:pt x="941" y="72"/>
                    <a:pt x="572" y="0"/>
                    <a:pt x="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3" name="Google Shape;21493;p9"/>
            <p:cNvSpPr/>
            <p:nvPr/>
          </p:nvSpPr>
          <p:spPr>
            <a:xfrm>
              <a:off x="7250600" y="48992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203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4" name="Google Shape;21494;p9"/>
            <p:cNvSpPr/>
            <p:nvPr/>
          </p:nvSpPr>
          <p:spPr>
            <a:xfrm>
              <a:off x="2837550" y="4894475"/>
              <a:ext cx="32750" cy="14025"/>
            </a:xfrm>
            <a:custGeom>
              <a:avLst/>
              <a:gdLst/>
              <a:ahLst/>
              <a:cxnLst/>
              <a:rect l="l" t="t" r="r" b="b"/>
              <a:pathLst>
                <a:path w="1310" h="561" extrusionOk="0">
                  <a:moveTo>
                    <a:pt x="1310" y="1"/>
                  </a:moveTo>
                  <a:lnTo>
                    <a:pt x="215" y="1"/>
                  </a:lnTo>
                  <a:cubicBezTo>
                    <a:pt x="238" y="191"/>
                    <a:pt x="179" y="346"/>
                    <a:pt x="0" y="441"/>
                  </a:cubicBezTo>
                  <a:cubicBezTo>
                    <a:pt x="953" y="560"/>
                    <a:pt x="977" y="191"/>
                    <a:pt x="131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5" name="Google Shape;21495;p9"/>
            <p:cNvSpPr/>
            <p:nvPr/>
          </p:nvSpPr>
          <p:spPr>
            <a:xfrm>
              <a:off x="1760925" y="4900125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79" y="215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191"/>
                    <a:pt x="239" y="263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6" name="Google Shape;21496;p9"/>
            <p:cNvSpPr/>
            <p:nvPr/>
          </p:nvSpPr>
          <p:spPr>
            <a:xfrm>
              <a:off x="1702575" y="4888525"/>
              <a:ext cx="35750" cy="14900"/>
            </a:xfrm>
            <a:custGeom>
              <a:avLst/>
              <a:gdLst/>
              <a:ahLst/>
              <a:cxnLst/>
              <a:rect l="l" t="t" r="r" b="b"/>
              <a:pathLst>
                <a:path w="1430" h="596" extrusionOk="0">
                  <a:moveTo>
                    <a:pt x="406" y="560"/>
                  </a:moveTo>
                  <a:cubicBezTo>
                    <a:pt x="1430" y="596"/>
                    <a:pt x="989" y="36"/>
                    <a:pt x="406" y="1"/>
                  </a:cubicBezTo>
                  <a:cubicBezTo>
                    <a:pt x="1" y="227"/>
                    <a:pt x="537" y="203"/>
                    <a:pt x="406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7" name="Google Shape;21497;p9"/>
            <p:cNvSpPr/>
            <p:nvPr/>
          </p:nvSpPr>
          <p:spPr>
            <a:xfrm>
              <a:off x="3803725" y="4891500"/>
              <a:ext cx="18200" cy="8375"/>
            </a:xfrm>
            <a:custGeom>
              <a:avLst/>
              <a:gdLst/>
              <a:ahLst/>
              <a:cxnLst/>
              <a:rect l="l" t="t" r="r" b="b"/>
              <a:pathLst>
                <a:path w="728" h="335" extrusionOk="0">
                  <a:moveTo>
                    <a:pt x="715" y="1"/>
                  </a:moveTo>
                  <a:lnTo>
                    <a:pt x="287" y="1"/>
                  </a:lnTo>
                  <a:cubicBezTo>
                    <a:pt x="263" y="144"/>
                    <a:pt x="1" y="144"/>
                    <a:pt x="72" y="334"/>
                  </a:cubicBezTo>
                  <a:lnTo>
                    <a:pt x="727" y="334"/>
                  </a:lnTo>
                  <a:cubicBezTo>
                    <a:pt x="715" y="215"/>
                    <a:pt x="715" y="120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8" name="Google Shape;21498;p9"/>
            <p:cNvSpPr/>
            <p:nvPr/>
          </p:nvSpPr>
          <p:spPr>
            <a:xfrm>
              <a:off x="1631150" y="4896875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29" y="131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9" name="Google Shape;21499;p9"/>
            <p:cNvSpPr/>
            <p:nvPr/>
          </p:nvSpPr>
          <p:spPr>
            <a:xfrm>
              <a:off x="1033750" y="4884350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7" y="501"/>
                  </a:moveTo>
                  <a:cubicBezTo>
                    <a:pt x="429" y="430"/>
                    <a:pt x="441" y="370"/>
                    <a:pt x="631" y="406"/>
                  </a:cubicBezTo>
                  <a:lnTo>
                    <a:pt x="631" y="180"/>
                  </a:lnTo>
                  <a:cubicBezTo>
                    <a:pt x="96" y="1"/>
                    <a:pt x="0" y="549"/>
                    <a:pt x="417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0" name="Google Shape;21500;p9"/>
            <p:cNvSpPr/>
            <p:nvPr/>
          </p:nvSpPr>
          <p:spPr>
            <a:xfrm>
              <a:off x="5720650" y="4890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1" name="Google Shape;21501;p9"/>
            <p:cNvSpPr/>
            <p:nvPr/>
          </p:nvSpPr>
          <p:spPr>
            <a:xfrm>
              <a:off x="5642950" y="4881075"/>
              <a:ext cx="51225" cy="13425"/>
            </a:xfrm>
            <a:custGeom>
              <a:avLst/>
              <a:gdLst/>
              <a:ahLst/>
              <a:cxnLst/>
              <a:rect l="l" t="t" r="r" b="b"/>
              <a:pathLst>
                <a:path w="2049" h="537" extrusionOk="0">
                  <a:moveTo>
                    <a:pt x="1263" y="537"/>
                  </a:moveTo>
                  <a:cubicBezTo>
                    <a:pt x="2049" y="1"/>
                    <a:pt x="1" y="382"/>
                    <a:pt x="1263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2" name="Google Shape;21502;p9"/>
            <p:cNvSpPr/>
            <p:nvPr/>
          </p:nvSpPr>
          <p:spPr>
            <a:xfrm>
              <a:off x="4777375" y="488585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53" y="346"/>
                  </a:moveTo>
                  <a:cubicBezTo>
                    <a:pt x="465" y="191"/>
                    <a:pt x="727" y="191"/>
                    <a:pt x="667" y="0"/>
                  </a:cubicBezTo>
                  <a:lnTo>
                    <a:pt x="238" y="0"/>
                  </a:lnTo>
                  <a:cubicBezTo>
                    <a:pt x="0" y="167"/>
                    <a:pt x="0" y="28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3" name="Google Shape;21503;p9"/>
            <p:cNvSpPr/>
            <p:nvPr/>
          </p:nvSpPr>
          <p:spPr>
            <a:xfrm>
              <a:off x="294375" y="4884650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0" y="275"/>
                  </a:moveTo>
                  <a:cubicBezTo>
                    <a:pt x="227" y="275"/>
                    <a:pt x="250" y="358"/>
                    <a:pt x="429" y="394"/>
                  </a:cubicBezTo>
                  <a:cubicBezTo>
                    <a:pt x="1024" y="215"/>
                    <a:pt x="119" y="1"/>
                    <a:pt x="0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4" name="Google Shape;21504;p9"/>
            <p:cNvSpPr/>
            <p:nvPr/>
          </p:nvSpPr>
          <p:spPr>
            <a:xfrm>
              <a:off x="5862025" y="48882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5" name="Google Shape;21505;p9"/>
            <p:cNvSpPr/>
            <p:nvPr/>
          </p:nvSpPr>
          <p:spPr>
            <a:xfrm>
              <a:off x="4867550" y="48882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6" name="Google Shape;21506;p9"/>
            <p:cNvSpPr/>
            <p:nvPr/>
          </p:nvSpPr>
          <p:spPr>
            <a:xfrm>
              <a:off x="2166625" y="48882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56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7" name="Google Shape;21507;p9"/>
            <p:cNvSpPr/>
            <p:nvPr/>
          </p:nvSpPr>
          <p:spPr>
            <a:xfrm>
              <a:off x="5738200" y="487662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69"/>
                  </a:moveTo>
                  <a:cubicBezTo>
                    <a:pt x="1251" y="0"/>
                    <a:pt x="1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8" name="Google Shape;21508;p9"/>
            <p:cNvSpPr/>
            <p:nvPr/>
          </p:nvSpPr>
          <p:spPr>
            <a:xfrm>
              <a:off x="4028175" y="4882575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31"/>
                  </a:moveTo>
                  <a:cubicBezTo>
                    <a:pt x="429" y="12"/>
                    <a:pt x="36" y="1"/>
                    <a:pt x="0" y="131"/>
                  </a:cubicBezTo>
                  <a:cubicBezTo>
                    <a:pt x="238" y="120"/>
                    <a:pt x="322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9" name="Google Shape;21509;p9"/>
            <p:cNvSpPr/>
            <p:nvPr/>
          </p:nvSpPr>
          <p:spPr>
            <a:xfrm>
              <a:off x="3824275" y="4885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0" name="Google Shape;21510;p9"/>
            <p:cNvSpPr/>
            <p:nvPr/>
          </p:nvSpPr>
          <p:spPr>
            <a:xfrm>
              <a:off x="354200" y="48858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20"/>
                  </a:cubicBezTo>
                  <a:cubicBezTo>
                    <a:pt x="167" y="96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1" name="Google Shape;21511;p9"/>
            <p:cNvSpPr/>
            <p:nvPr/>
          </p:nvSpPr>
          <p:spPr>
            <a:xfrm>
              <a:off x="5962050" y="487722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2" name="Google Shape;21512;p9"/>
            <p:cNvSpPr/>
            <p:nvPr/>
          </p:nvSpPr>
          <p:spPr>
            <a:xfrm>
              <a:off x="1894575" y="4881975"/>
              <a:ext cx="11325" cy="4800"/>
            </a:xfrm>
            <a:custGeom>
              <a:avLst/>
              <a:gdLst/>
              <a:ahLst/>
              <a:cxnLst/>
              <a:rect l="l" t="t" r="r" b="b"/>
              <a:pathLst>
                <a:path w="453" h="192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3" name="Google Shape;21513;p9"/>
            <p:cNvSpPr/>
            <p:nvPr/>
          </p:nvSpPr>
          <p:spPr>
            <a:xfrm>
              <a:off x="1628475" y="4879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4" name="Google Shape;21514;p9"/>
            <p:cNvSpPr/>
            <p:nvPr/>
          </p:nvSpPr>
          <p:spPr>
            <a:xfrm>
              <a:off x="1348675" y="4876325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55"/>
                  </a:moveTo>
                  <a:cubicBezTo>
                    <a:pt x="191" y="167"/>
                    <a:pt x="95" y="0"/>
                    <a:pt x="0" y="155"/>
                  </a:cubicBezTo>
                  <a:cubicBezTo>
                    <a:pt x="0" y="274"/>
                    <a:pt x="381" y="298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5" name="Google Shape;21515;p9"/>
            <p:cNvSpPr/>
            <p:nvPr/>
          </p:nvSpPr>
          <p:spPr>
            <a:xfrm>
              <a:off x="3582275" y="4874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6" name="Google Shape;21516;p9"/>
            <p:cNvSpPr/>
            <p:nvPr/>
          </p:nvSpPr>
          <p:spPr>
            <a:xfrm>
              <a:off x="1403150" y="4874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7" name="Google Shape;21517;p9"/>
            <p:cNvSpPr/>
            <p:nvPr/>
          </p:nvSpPr>
          <p:spPr>
            <a:xfrm>
              <a:off x="6462400" y="4874250"/>
              <a:ext cx="16400" cy="3875"/>
            </a:xfrm>
            <a:custGeom>
              <a:avLst/>
              <a:gdLst/>
              <a:ahLst/>
              <a:cxnLst/>
              <a:rect l="l" t="t" r="r" b="b"/>
              <a:pathLst>
                <a:path w="656" h="155" extrusionOk="0">
                  <a:moveTo>
                    <a:pt x="655" y="12"/>
                  </a:moveTo>
                  <a:cubicBezTo>
                    <a:pt x="405" y="36"/>
                    <a:pt x="48" y="0"/>
                    <a:pt x="1" y="131"/>
                  </a:cubicBezTo>
                  <a:cubicBezTo>
                    <a:pt x="274" y="107"/>
                    <a:pt x="632" y="155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8" name="Google Shape;21518;p9"/>
            <p:cNvSpPr/>
            <p:nvPr/>
          </p:nvSpPr>
          <p:spPr>
            <a:xfrm>
              <a:off x="3729025" y="48712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1" y="131"/>
                  </a:moveTo>
                  <a:cubicBezTo>
                    <a:pt x="1" y="202"/>
                    <a:pt x="179" y="274"/>
                    <a:pt x="203" y="131"/>
                  </a:cubicBezTo>
                  <a:cubicBezTo>
                    <a:pt x="215" y="83"/>
                    <a:pt x="36" y="0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9" name="Google Shape;21519;p9"/>
            <p:cNvSpPr/>
            <p:nvPr/>
          </p:nvSpPr>
          <p:spPr>
            <a:xfrm>
              <a:off x="696500" y="4867700"/>
              <a:ext cx="10750" cy="7750"/>
            </a:xfrm>
            <a:custGeom>
              <a:avLst/>
              <a:gdLst/>
              <a:ahLst/>
              <a:cxnLst/>
              <a:rect l="l" t="t" r="r" b="b"/>
              <a:pathLst>
                <a:path w="430" h="310" extrusionOk="0">
                  <a:moveTo>
                    <a:pt x="429" y="167"/>
                  </a:moveTo>
                  <a:cubicBezTo>
                    <a:pt x="191" y="179"/>
                    <a:pt x="96" y="0"/>
                    <a:pt x="1" y="167"/>
                  </a:cubicBezTo>
                  <a:cubicBezTo>
                    <a:pt x="1" y="274"/>
                    <a:pt x="370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0" name="Google Shape;21520;p9"/>
            <p:cNvSpPr/>
            <p:nvPr/>
          </p:nvSpPr>
          <p:spPr>
            <a:xfrm>
              <a:off x="1131075" y="48662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20"/>
                  </a:moveTo>
                  <a:cubicBezTo>
                    <a:pt x="227" y="60"/>
                    <a:pt x="48" y="1"/>
                    <a:pt x="1" y="120"/>
                  </a:cubicBezTo>
                  <a:cubicBezTo>
                    <a:pt x="1" y="179"/>
                    <a:pt x="179" y="239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1" name="Google Shape;21521;p9"/>
            <p:cNvSpPr/>
            <p:nvPr/>
          </p:nvSpPr>
          <p:spPr>
            <a:xfrm>
              <a:off x="2989650" y="48626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12" y="203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2" name="Google Shape;21522;p9"/>
            <p:cNvSpPr/>
            <p:nvPr/>
          </p:nvSpPr>
          <p:spPr>
            <a:xfrm>
              <a:off x="6147175" y="4860250"/>
              <a:ext cx="11050" cy="6575"/>
            </a:xfrm>
            <a:custGeom>
              <a:avLst/>
              <a:gdLst/>
              <a:ahLst/>
              <a:cxnLst/>
              <a:rect l="l" t="t" r="r" b="b"/>
              <a:pathLst>
                <a:path w="442" h="263" extrusionOk="0">
                  <a:moveTo>
                    <a:pt x="441" y="132"/>
                  </a:moveTo>
                  <a:cubicBezTo>
                    <a:pt x="394" y="1"/>
                    <a:pt x="203" y="60"/>
                    <a:pt x="1" y="132"/>
                  </a:cubicBezTo>
                  <a:cubicBezTo>
                    <a:pt x="13" y="239"/>
                    <a:pt x="394" y="262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3" name="Google Shape;21523;p9"/>
            <p:cNvSpPr/>
            <p:nvPr/>
          </p:nvSpPr>
          <p:spPr>
            <a:xfrm>
              <a:off x="3533475" y="48605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4" name="Google Shape;21524;p9"/>
            <p:cNvSpPr/>
            <p:nvPr/>
          </p:nvSpPr>
          <p:spPr>
            <a:xfrm>
              <a:off x="2394625" y="48623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7"/>
                  </a:cubicBezTo>
                  <a:cubicBezTo>
                    <a:pt x="275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5" name="Google Shape;21525;p9"/>
            <p:cNvSpPr/>
            <p:nvPr/>
          </p:nvSpPr>
          <p:spPr>
            <a:xfrm>
              <a:off x="2174675" y="48602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2"/>
                  </a:moveTo>
                  <a:cubicBezTo>
                    <a:pt x="0" y="191"/>
                    <a:pt x="179" y="262"/>
                    <a:pt x="226" y="132"/>
                  </a:cubicBezTo>
                  <a:cubicBezTo>
                    <a:pt x="214" y="60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6" name="Google Shape;21526;p9"/>
            <p:cNvSpPr/>
            <p:nvPr/>
          </p:nvSpPr>
          <p:spPr>
            <a:xfrm>
              <a:off x="1674600" y="4860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7" name="Google Shape;21527;p9"/>
            <p:cNvSpPr/>
            <p:nvPr/>
          </p:nvSpPr>
          <p:spPr>
            <a:xfrm>
              <a:off x="604225" y="4863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7" y="72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8" name="Google Shape;21528;p9"/>
            <p:cNvSpPr/>
            <p:nvPr/>
          </p:nvSpPr>
          <p:spPr>
            <a:xfrm>
              <a:off x="5462575" y="48543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31"/>
                  </a:moveTo>
                  <a:cubicBezTo>
                    <a:pt x="393" y="0"/>
                    <a:pt x="203" y="60"/>
                    <a:pt x="1" y="131"/>
                  </a:cubicBezTo>
                  <a:cubicBezTo>
                    <a:pt x="12" y="250"/>
                    <a:pt x="382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9" name="Google Shape;21529;p9"/>
            <p:cNvSpPr/>
            <p:nvPr/>
          </p:nvSpPr>
          <p:spPr>
            <a:xfrm>
              <a:off x="5025025" y="48569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0" name="Google Shape;21530;p9"/>
            <p:cNvSpPr/>
            <p:nvPr/>
          </p:nvSpPr>
          <p:spPr>
            <a:xfrm>
              <a:off x="4141875" y="4851925"/>
              <a:ext cx="16400" cy="9550"/>
            </a:xfrm>
            <a:custGeom>
              <a:avLst/>
              <a:gdLst/>
              <a:ahLst/>
              <a:cxnLst/>
              <a:rect l="l" t="t" r="r" b="b"/>
              <a:pathLst>
                <a:path w="656" h="382" extrusionOk="0">
                  <a:moveTo>
                    <a:pt x="655" y="0"/>
                  </a:moveTo>
                  <a:lnTo>
                    <a:pt x="227" y="0"/>
                  </a:lnTo>
                  <a:cubicBezTo>
                    <a:pt x="227" y="119"/>
                    <a:pt x="48" y="143"/>
                    <a:pt x="0" y="226"/>
                  </a:cubicBezTo>
                  <a:cubicBezTo>
                    <a:pt x="262" y="226"/>
                    <a:pt x="298" y="381"/>
                    <a:pt x="65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1" name="Google Shape;21531;p9"/>
            <p:cNvSpPr/>
            <p:nvPr/>
          </p:nvSpPr>
          <p:spPr>
            <a:xfrm>
              <a:off x="2384225" y="48516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4" y="107"/>
                    <a:pt x="762" y="12"/>
                  </a:cubicBezTo>
                  <a:cubicBezTo>
                    <a:pt x="417" y="24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2" name="Google Shape;21532;p9"/>
            <p:cNvSpPr/>
            <p:nvPr/>
          </p:nvSpPr>
          <p:spPr>
            <a:xfrm>
              <a:off x="5634025" y="48513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2" y="0"/>
                    <a:pt x="1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3" name="Google Shape;21533;p9"/>
            <p:cNvSpPr/>
            <p:nvPr/>
          </p:nvSpPr>
          <p:spPr>
            <a:xfrm>
              <a:off x="3721000" y="4840900"/>
              <a:ext cx="31850" cy="14025"/>
            </a:xfrm>
            <a:custGeom>
              <a:avLst/>
              <a:gdLst/>
              <a:ahLst/>
              <a:cxnLst/>
              <a:rect l="l" t="t" r="r" b="b"/>
              <a:pathLst>
                <a:path w="1274" h="561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1"/>
                  </a:cubicBezTo>
                  <a:cubicBezTo>
                    <a:pt x="0" y="48"/>
                    <a:pt x="643" y="239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4" name="Google Shape;21534;p9"/>
            <p:cNvSpPr/>
            <p:nvPr/>
          </p:nvSpPr>
          <p:spPr>
            <a:xfrm>
              <a:off x="2171700" y="48513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79"/>
                    <a:pt x="452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5" name="Google Shape;21535;p9"/>
            <p:cNvSpPr/>
            <p:nvPr/>
          </p:nvSpPr>
          <p:spPr>
            <a:xfrm>
              <a:off x="1671625" y="48513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4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6" name="Google Shape;21536;p9"/>
            <p:cNvSpPr/>
            <p:nvPr/>
          </p:nvSpPr>
          <p:spPr>
            <a:xfrm>
              <a:off x="333650" y="4838525"/>
              <a:ext cx="36650" cy="19075"/>
            </a:xfrm>
            <a:custGeom>
              <a:avLst/>
              <a:gdLst/>
              <a:ahLst/>
              <a:cxnLst/>
              <a:rect l="l" t="t" r="r" b="b"/>
              <a:pathLst>
                <a:path w="1466" h="763" extrusionOk="0">
                  <a:moveTo>
                    <a:pt x="1465" y="441"/>
                  </a:moveTo>
                  <a:cubicBezTo>
                    <a:pt x="1049" y="393"/>
                    <a:pt x="1299" y="0"/>
                    <a:pt x="596" y="96"/>
                  </a:cubicBezTo>
                  <a:cubicBezTo>
                    <a:pt x="1" y="274"/>
                    <a:pt x="1132" y="762"/>
                    <a:pt x="146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7" name="Google Shape;21537;p9"/>
            <p:cNvSpPr/>
            <p:nvPr/>
          </p:nvSpPr>
          <p:spPr>
            <a:xfrm>
              <a:off x="6970800" y="48456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67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8" name="Google Shape;21538;p9"/>
            <p:cNvSpPr/>
            <p:nvPr/>
          </p:nvSpPr>
          <p:spPr>
            <a:xfrm>
              <a:off x="5794175" y="48465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9" name="Google Shape;21539;p9"/>
            <p:cNvSpPr/>
            <p:nvPr/>
          </p:nvSpPr>
          <p:spPr>
            <a:xfrm>
              <a:off x="3527225" y="4838225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38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0" name="Google Shape;21540;p9"/>
            <p:cNvSpPr/>
            <p:nvPr/>
          </p:nvSpPr>
          <p:spPr>
            <a:xfrm>
              <a:off x="2606575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80"/>
                    <a:pt x="441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1" name="Google Shape;21541;p9"/>
            <p:cNvSpPr/>
            <p:nvPr/>
          </p:nvSpPr>
          <p:spPr>
            <a:xfrm>
              <a:off x="1291525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2" name="Google Shape;21542;p9"/>
            <p:cNvSpPr/>
            <p:nvPr/>
          </p:nvSpPr>
          <p:spPr>
            <a:xfrm>
              <a:off x="400050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80"/>
                    <a:pt x="441" y="96"/>
                    <a:pt x="321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3" name="Google Shape;21543;p9"/>
            <p:cNvSpPr/>
            <p:nvPr/>
          </p:nvSpPr>
          <p:spPr>
            <a:xfrm>
              <a:off x="3774875" y="48370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91" y="179"/>
                    <a:pt x="453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4" name="Google Shape;21544;p9"/>
            <p:cNvSpPr/>
            <p:nvPr/>
          </p:nvSpPr>
          <p:spPr>
            <a:xfrm>
              <a:off x="1891900" y="4831675"/>
              <a:ext cx="22050" cy="9850"/>
            </a:xfrm>
            <a:custGeom>
              <a:avLst/>
              <a:gdLst/>
              <a:ahLst/>
              <a:cxnLst/>
              <a:rect l="l" t="t" r="r" b="b"/>
              <a:pathLst>
                <a:path w="882" h="394" extrusionOk="0">
                  <a:moveTo>
                    <a:pt x="0" y="251"/>
                  </a:moveTo>
                  <a:cubicBezTo>
                    <a:pt x="286" y="393"/>
                    <a:pt x="810" y="393"/>
                    <a:pt x="881" y="132"/>
                  </a:cubicBezTo>
                  <a:cubicBezTo>
                    <a:pt x="584" y="1"/>
                    <a:pt x="60" y="1"/>
                    <a:pt x="0" y="2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5" name="Google Shape;21545;p9"/>
            <p:cNvSpPr/>
            <p:nvPr/>
          </p:nvSpPr>
          <p:spPr>
            <a:xfrm>
              <a:off x="6865125" y="48319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6" name="Google Shape;21546;p9"/>
            <p:cNvSpPr/>
            <p:nvPr/>
          </p:nvSpPr>
          <p:spPr>
            <a:xfrm>
              <a:off x="6315950" y="48319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7" name="Google Shape;21547;p9"/>
            <p:cNvSpPr/>
            <p:nvPr/>
          </p:nvSpPr>
          <p:spPr>
            <a:xfrm>
              <a:off x="3821600" y="483227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8" name="Google Shape;21548;p9"/>
            <p:cNvSpPr/>
            <p:nvPr/>
          </p:nvSpPr>
          <p:spPr>
            <a:xfrm>
              <a:off x="1291525" y="48346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9" name="Google Shape;21549;p9"/>
            <p:cNvSpPr/>
            <p:nvPr/>
          </p:nvSpPr>
          <p:spPr>
            <a:xfrm>
              <a:off x="1266825" y="4832275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107" y="96"/>
                    <a:pt x="0" y="227"/>
                  </a:cubicBezTo>
                  <a:cubicBezTo>
                    <a:pt x="345" y="227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0" name="Google Shape;21550;p9"/>
            <p:cNvSpPr/>
            <p:nvPr/>
          </p:nvSpPr>
          <p:spPr>
            <a:xfrm>
              <a:off x="334850" y="48346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1" name="Google Shape;21551;p9"/>
            <p:cNvSpPr/>
            <p:nvPr/>
          </p:nvSpPr>
          <p:spPr>
            <a:xfrm>
              <a:off x="6984500" y="48260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69" y="369"/>
                  </a:moveTo>
                  <a:lnTo>
                    <a:pt x="869" y="24"/>
                  </a:lnTo>
                  <a:cubicBezTo>
                    <a:pt x="369" y="0"/>
                    <a:pt x="48" y="60"/>
                    <a:pt x="0" y="250"/>
                  </a:cubicBezTo>
                  <a:cubicBezTo>
                    <a:pt x="286" y="298"/>
                    <a:pt x="417" y="417"/>
                    <a:pt x="86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2" name="Google Shape;21552;p9"/>
            <p:cNvSpPr/>
            <p:nvPr/>
          </p:nvSpPr>
          <p:spPr>
            <a:xfrm>
              <a:off x="6489775" y="48290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3" name="Google Shape;21553;p9"/>
            <p:cNvSpPr/>
            <p:nvPr/>
          </p:nvSpPr>
          <p:spPr>
            <a:xfrm>
              <a:off x="6250475" y="4821250"/>
              <a:ext cx="23525" cy="14025"/>
            </a:xfrm>
            <a:custGeom>
              <a:avLst/>
              <a:gdLst/>
              <a:ahLst/>
              <a:cxnLst/>
              <a:rect l="l" t="t" r="r" b="b"/>
              <a:pathLst>
                <a:path w="941" h="561" extrusionOk="0">
                  <a:moveTo>
                    <a:pt x="227" y="560"/>
                  </a:moveTo>
                  <a:lnTo>
                    <a:pt x="655" y="560"/>
                  </a:lnTo>
                  <a:cubicBezTo>
                    <a:pt x="774" y="275"/>
                    <a:pt x="941" y="156"/>
                    <a:pt x="429" y="1"/>
                  </a:cubicBezTo>
                  <a:cubicBezTo>
                    <a:pt x="596" y="310"/>
                    <a:pt x="0" y="215"/>
                    <a:pt x="0" y="441"/>
                  </a:cubicBezTo>
                  <a:cubicBezTo>
                    <a:pt x="143" y="453"/>
                    <a:pt x="262" y="453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4" name="Google Shape;21554;p9"/>
            <p:cNvSpPr/>
            <p:nvPr/>
          </p:nvSpPr>
          <p:spPr>
            <a:xfrm>
              <a:off x="6196000" y="48263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203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5" name="Google Shape;21555;p9"/>
            <p:cNvSpPr/>
            <p:nvPr/>
          </p:nvSpPr>
          <p:spPr>
            <a:xfrm>
              <a:off x="3574250" y="4819175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4"/>
                  </a:moveTo>
                  <a:cubicBezTo>
                    <a:pt x="1858" y="84"/>
                    <a:pt x="0" y="0"/>
                    <a:pt x="75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6" name="Google Shape;21556;p9"/>
            <p:cNvSpPr/>
            <p:nvPr/>
          </p:nvSpPr>
          <p:spPr>
            <a:xfrm>
              <a:off x="3843025" y="48266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5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7" name="Google Shape;21557;p9"/>
            <p:cNvSpPr/>
            <p:nvPr/>
          </p:nvSpPr>
          <p:spPr>
            <a:xfrm>
              <a:off x="3419475" y="4824225"/>
              <a:ext cx="10725" cy="5400"/>
            </a:xfrm>
            <a:custGeom>
              <a:avLst/>
              <a:gdLst/>
              <a:ahLst/>
              <a:cxnLst/>
              <a:rect l="l" t="t" r="r" b="b"/>
              <a:pathLst>
                <a:path w="429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8" name="Google Shape;21558;p9"/>
            <p:cNvSpPr/>
            <p:nvPr/>
          </p:nvSpPr>
          <p:spPr>
            <a:xfrm>
              <a:off x="2614900" y="4823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9" name="Google Shape;21559;p9"/>
            <p:cNvSpPr/>
            <p:nvPr/>
          </p:nvSpPr>
          <p:spPr>
            <a:xfrm>
              <a:off x="1266825" y="4820675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43"/>
                  </a:moveTo>
                  <a:cubicBezTo>
                    <a:pt x="226" y="71"/>
                    <a:pt x="48" y="0"/>
                    <a:pt x="0" y="143"/>
                  </a:cubicBezTo>
                  <a:cubicBezTo>
                    <a:pt x="0" y="202"/>
                    <a:pt x="179" y="262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0" name="Google Shape;21560;p9"/>
            <p:cNvSpPr/>
            <p:nvPr/>
          </p:nvSpPr>
          <p:spPr>
            <a:xfrm>
              <a:off x="7136600" y="4812325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0" y="358"/>
                  </a:moveTo>
                  <a:cubicBezTo>
                    <a:pt x="881" y="751"/>
                    <a:pt x="512" y="1"/>
                    <a:pt x="0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1" name="Google Shape;21561;p9"/>
            <p:cNvSpPr/>
            <p:nvPr/>
          </p:nvSpPr>
          <p:spPr>
            <a:xfrm>
              <a:off x="5337850" y="4817675"/>
              <a:ext cx="5100" cy="6875"/>
            </a:xfrm>
            <a:custGeom>
              <a:avLst/>
              <a:gdLst/>
              <a:ahLst/>
              <a:cxnLst/>
              <a:rect l="l" t="t" r="r" b="b"/>
              <a:pathLst>
                <a:path w="204" h="275" extrusionOk="0">
                  <a:moveTo>
                    <a:pt x="203" y="144"/>
                  </a:moveTo>
                  <a:cubicBezTo>
                    <a:pt x="203" y="84"/>
                    <a:pt x="25" y="1"/>
                    <a:pt x="1" y="144"/>
                  </a:cubicBezTo>
                  <a:cubicBezTo>
                    <a:pt x="1" y="191"/>
                    <a:pt x="179" y="275"/>
                    <a:pt x="203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2" name="Google Shape;21562;p9"/>
            <p:cNvSpPr/>
            <p:nvPr/>
          </p:nvSpPr>
          <p:spPr>
            <a:xfrm>
              <a:off x="7112175" y="48174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8" y="179"/>
                    <a:pt x="430" y="95"/>
                    <a:pt x="322" y="36"/>
                  </a:cubicBezTo>
                  <a:cubicBezTo>
                    <a:pt x="263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3" name="Google Shape;21563;p9"/>
            <p:cNvSpPr/>
            <p:nvPr/>
          </p:nvSpPr>
          <p:spPr>
            <a:xfrm>
              <a:off x="1927300" y="48176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68"/>
                    <a:pt x="453" y="84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4" name="Google Shape;21564;p9"/>
            <p:cNvSpPr/>
            <p:nvPr/>
          </p:nvSpPr>
          <p:spPr>
            <a:xfrm>
              <a:off x="1076900" y="48185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4"/>
                    <a:pt x="1" y="1"/>
                    <a:pt x="1" y="120"/>
                  </a:cubicBezTo>
                  <a:cubicBezTo>
                    <a:pt x="179" y="72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5" name="Google Shape;21565;p9"/>
            <p:cNvSpPr/>
            <p:nvPr/>
          </p:nvSpPr>
          <p:spPr>
            <a:xfrm>
              <a:off x="829250" y="48174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34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6" name="Google Shape;21566;p9"/>
            <p:cNvSpPr/>
            <p:nvPr/>
          </p:nvSpPr>
          <p:spPr>
            <a:xfrm>
              <a:off x="7218150" y="48099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86" y="0"/>
                    <a:pt x="108" y="96"/>
                    <a:pt x="1" y="227"/>
                  </a:cubicBezTo>
                  <a:cubicBezTo>
                    <a:pt x="346" y="203"/>
                    <a:pt x="751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7" name="Google Shape;21567;p9"/>
            <p:cNvSpPr/>
            <p:nvPr/>
          </p:nvSpPr>
          <p:spPr>
            <a:xfrm>
              <a:off x="7123200" y="4809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12"/>
                  </a:cubicBezTo>
                  <a:cubicBezTo>
                    <a:pt x="417" y="24"/>
                    <a:pt x="0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8" name="Google Shape;21568;p9"/>
            <p:cNvSpPr/>
            <p:nvPr/>
          </p:nvSpPr>
          <p:spPr>
            <a:xfrm>
              <a:off x="2484825" y="4804300"/>
              <a:ext cx="10725" cy="11325"/>
            </a:xfrm>
            <a:custGeom>
              <a:avLst/>
              <a:gdLst/>
              <a:ahLst/>
              <a:cxnLst/>
              <a:rect l="l" t="t" r="r" b="b"/>
              <a:pathLst>
                <a:path w="429" h="453" extrusionOk="0">
                  <a:moveTo>
                    <a:pt x="429" y="0"/>
                  </a:moveTo>
                  <a:lnTo>
                    <a:pt x="0" y="0"/>
                  </a:lnTo>
                  <a:lnTo>
                    <a:pt x="0" y="453"/>
                  </a:lnTo>
                  <a:lnTo>
                    <a:pt x="429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9" name="Google Shape;21569;p9"/>
            <p:cNvSpPr/>
            <p:nvPr/>
          </p:nvSpPr>
          <p:spPr>
            <a:xfrm>
              <a:off x="5519725" y="48093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2" y="1"/>
                    <a:pt x="1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0" name="Google Shape;21570;p9"/>
            <p:cNvSpPr/>
            <p:nvPr/>
          </p:nvSpPr>
          <p:spPr>
            <a:xfrm>
              <a:off x="6691000" y="4806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96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1" name="Google Shape;21571;p9"/>
            <p:cNvSpPr/>
            <p:nvPr/>
          </p:nvSpPr>
          <p:spPr>
            <a:xfrm>
              <a:off x="5348575" y="48066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24" y="0"/>
                    <a:pt x="0" y="131"/>
                  </a:cubicBezTo>
                  <a:cubicBezTo>
                    <a:pt x="250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2" name="Google Shape;21572;p9"/>
            <p:cNvSpPr/>
            <p:nvPr/>
          </p:nvSpPr>
          <p:spPr>
            <a:xfrm>
              <a:off x="7179750" y="48010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3" name="Google Shape;21573;p9"/>
            <p:cNvSpPr/>
            <p:nvPr/>
          </p:nvSpPr>
          <p:spPr>
            <a:xfrm>
              <a:off x="7059800" y="4801325"/>
              <a:ext cx="17000" cy="6850"/>
            </a:xfrm>
            <a:custGeom>
              <a:avLst/>
              <a:gdLst/>
              <a:ahLst/>
              <a:cxnLst/>
              <a:rect l="l" t="t" r="r" b="b"/>
              <a:pathLst>
                <a:path w="680" h="274" extrusionOk="0">
                  <a:moveTo>
                    <a:pt x="679" y="226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14"/>
                    <a:pt x="250" y="274"/>
                    <a:pt x="67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4" name="Google Shape;21574;p9"/>
            <p:cNvSpPr/>
            <p:nvPr/>
          </p:nvSpPr>
          <p:spPr>
            <a:xfrm>
              <a:off x="1303425" y="478792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5"/>
                  </a:moveTo>
                  <a:cubicBezTo>
                    <a:pt x="1155" y="0"/>
                    <a:pt x="0" y="619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5" name="Google Shape;21575;p9"/>
            <p:cNvSpPr/>
            <p:nvPr/>
          </p:nvSpPr>
          <p:spPr>
            <a:xfrm>
              <a:off x="6641900" y="4790300"/>
              <a:ext cx="23825" cy="11050"/>
            </a:xfrm>
            <a:custGeom>
              <a:avLst/>
              <a:gdLst/>
              <a:ahLst/>
              <a:cxnLst/>
              <a:rect l="l" t="t" r="r" b="b"/>
              <a:pathLst>
                <a:path w="953" h="442" extrusionOk="0">
                  <a:moveTo>
                    <a:pt x="655" y="1"/>
                  </a:moveTo>
                  <a:cubicBezTo>
                    <a:pt x="845" y="358"/>
                    <a:pt x="83" y="239"/>
                    <a:pt x="0" y="441"/>
                  </a:cubicBezTo>
                  <a:lnTo>
                    <a:pt x="857" y="441"/>
                  </a:lnTo>
                  <a:cubicBezTo>
                    <a:pt x="834" y="286"/>
                    <a:pt x="953" y="24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6" name="Google Shape;21576;p9"/>
            <p:cNvSpPr/>
            <p:nvPr/>
          </p:nvSpPr>
          <p:spPr>
            <a:xfrm>
              <a:off x="5359300" y="47989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79" y="72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7" name="Google Shape;21577;p9"/>
            <p:cNvSpPr/>
            <p:nvPr/>
          </p:nvSpPr>
          <p:spPr>
            <a:xfrm>
              <a:off x="4204375" y="479805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79" y="167"/>
                    <a:pt x="453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8" name="Google Shape;21578;p9"/>
            <p:cNvSpPr/>
            <p:nvPr/>
          </p:nvSpPr>
          <p:spPr>
            <a:xfrm>
              <a:off x="1886825" y="4792975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1" y="334"/>
                  </a:moveTo>
                  <a:lnTo>
                    <a:pt x="429" y="334"/>
                  </a:lnTo>
                  <a:cubicBezTo>
                    <a:pt x="441" y="191"/>
                    <a:pt x="715" y="179"/>
                    <a:pt x="65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9" name="Google Shape;21579;p9"/>
            <p:cNvSpPr/>
            <p:nvPr/>
          </p:nvSpPr>
          <p:spPr>
            <a:xfrm>
              <a:off x="7106525" y="47950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0" name="Google Shape;21580;p9"/>
            <p:cNvSpPr/>
            <p:nvPr/>
          </p:nvSpPr>
          <p:spPr>
            <a:xfrm>
              <a:off x="5631350" y="4785825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25"/>
                  </a:moveTo>
                  <a:cubicBezTo>
                    <a:pt x="441" y="442"/>
                    <a:pt x="465" y="382"/>
                    <a:pt x="655" y="406"/>
                  </a:cubicBezTo>
                  <a:lnTo>
                    <a:pt x="655" y="180"/>
                  </a:lnTo>
                  <a:cubicBezTo>
                    <a:pt x="108" y="1"/>
                    <a:pt x="0" y="561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1" name="Google Shape;21581;p9"/>
            <p:cNvSpPr/>
            <p:nvPr/>
          </p:nvSpPr>
          <p:spPr>
            <a:xfrm>
              <a:off x="5000625" y="4792675"/>
              <a:ext cx="19050" cy="6575"/>
            </a:xfrm>
            <a:custGeom>
              <a:avLst/>
              <a:gdLst/>
              <a:ahLst/>
              <a:cxnLst/>
              <a:rect l="l" t="t" r="r" b="b"/>
              <a:pathLst>
                <a:path w="762" h="263" extrusionOk="0">
                  <a:moveTo>
                    <a:pt x="655" y="1"/>
                  </a:moveTo>
                  <a:cubicBezTo>
                    <a:pt x="286" y="1"/>
                    <a:pt x="95" y="96"/>
                    <a:pt x="0" y="227"/>
                  </a:cubicBezTo>
                  <a:cubicBezTo>
                    <a:pt x="345" y="227"/>
                    <a:pt x="762" y="263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2" name="Google Shape;21582;p9"/>
            <p:cNvSpPr/>
            <p:nvPr/>
          </p:nvSpPr>
          <p:spPr>
            <a:xfrm>
              <a:off x="6365075" y="4784650"/>
              <a:ext cx="26500" cy="17875"/>
            </a:xfrm>
            <a:custGeom>
              <a:avLst/>
              <a:gdLst/>
              <a:ahLst/>
              <a:cxnLst/>
              <a:rect l="l" t="t" r="r" b="b"/>
              <a:pathLst>
                <a:path w="1060" h="715" extrusionOk="0">
                  <a:moveTo>
                    <a:pt x="0" y="108"/>
                  </a:moveTo>
                  <a:lnTo>
                    <a:pt x="0" y="322"/>
                  </a:lnTo>
                  <a:cubicBezTo>
                    <a:pt x="381" y="715"/>
                    <a:pt x="1060" y="0"/>
                    <a:pt x="0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3" name="Google Shape;21583;p9"/>
            <p:cNvSpPr/>
            <p:nvPr/>
          </p:nvSpPr>
          <p:spPr>
            <a:xfrm>
              <a:off x="5329525" y="47921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62" y="0"/>
                    <a:pt x="0" y="95"/>
                    <a:pt x="108" y="143"/>
                  </a:cubicBezTo>
                  <a:cubicBezTo>
                    <a:pt x="167" y="179"/>
                    <a:pt x="429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4" name="Google Shape;21584;p9"/>
            <p:cNvSpPr/>
            <p:nvPr/>
          </p:nvSpPr>
          <p:spPr>
            <a:xfrm>
              <a:off x="3606975" y="4773050"/>
              <a:ext cx="29800" cy="27700"/>
            </a:xfrm>
            <a:custGeom>
              <a:avLst/>
              <a:gdLst/>
              <a:ahLst/>
              <a:cxnLst/>
              <a:rect l="l" t="t" r="r" b="b"/>
              <a:pathLst>
                <a:path w="1192" h="1108" extrusionOk="0">
                  <a:moveTo>
                    <a:pt x="1192" y="691"/>
                  </a:moveTo>
                  <a:lnTo>
                    <a:pt x="1192" y="464"/>
                  </a:lnTo>
                  <a:cubicBezTo>
                    <a:pt x="311" y="0"/>
                    <a:pt x="1" y="1107"/>
                    <a:pt x="1192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5" name="Google Shape;21585;p9"/>
            <p:cNvSpPr/>
            <p:nvPr/>
          </p:nvSpPr>
          <p:spPr>
            <a:xfrm>
              <a:off x="7325300" y="4781675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75" y="143"/>
                    <a:pt x="1" y="143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6" name="Google Shape;21586;p9"/>
            <p:cNvSpPr/>
            <p:nvPr/>
          </p:nvSpPr>
          <p:spPr>
            <a:xfrm>
              <a:off x="212525" y="478375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4" y="144"/>
                  </a:moveTo>
                  <a:cubicBezTo>
                    <a:pt x="214" y="84"/>
                    <a:pt x="36" y="1"/>
                    <a:pt x="0" y="144"/>
                  </a:cubicBezTo>
                  <a:cubicBezTo>
                    <a:pt x="12" y="215"/>
                    <a:pt x="191" y="274"/>
                    <a:pt x="214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7" name="Google Shape;21587;p9"/>
            <p:cNvSpPr/>
            <p:nvPr/>
          </p:nvSpPr>
          <p:spPr>
            <a:xfrm>
              <a:off x="7044025" y="4781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8" name="Google Shape;21588;p9"/>
            <p:cNvSpPr/>
            <p:nvPr/>
          </p:nvSpPr>
          <p:spPr>
            <a:xfrm>
              <a:off x="6767200" y="4773050"/>
              <a:ext cx="31275" cy="17575"/>
            </a:xfrm>
            <a:custGeom>
              <a:avLst/>
              <a:gdLst/>
              <a:ahLst/>
              <a:cxnLst/>
              <a:rect l="l" t="t" r="r" b="b"/>
              <a:pathLst>
                <a:path w="1251" h="703" extrusionOk="0">
                  <a:moveTo>
                    <a:pt x="1072" y="572"/>
                  </a:moveTo>
                  <a:cubicBezTo>
                    <a:pt x="1251" y="179"/>
                    <a:pt x="870" y="83"/>
                    <a:pt x="417" y="0"/>
                  </a:cubicBezTo>
                  <a:cubicBezTo>
                    <a:pt x="1" y="226"/>
                    <a:pt x="191" y="702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9" name="Google Shape;21589;p9"/>
            <p:cNvSpPr/>
            <p:nvPr/>
          </p:nvSpPr>
          <p:spPr>
            <a:xfrm>
              <a:off x="4671700" y="47840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63" y="1"/>
                    <a:pt x="1" y="84"/>
                    <a:pt x="108" y="143"/>
                  </a:cubicBezTo>
                  <a:cubicBezTo>
                    <a:pt x="179" y="155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0" name="Google Shape;21590;p9"/>
            <p:cNvSpPr/>
            <p:nvPr/>
          </p:nvSpPr>
          <p:spPr>
            <a:xfrm>
              <a:off x="748000" y="478405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22" y="24"/>
                  </a:moveTo>
                  <a:cubicBezTo>
                    <a:pt x="262" y="1"/>
                    <a:pt x="0" y="84"/>
                    <a:pt x="96" y="143"/>
                  </a:cubicBezTo>
                  <a:cubicBezTo>
                    <a:pt x="167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1" name="Google Shape;21591;p9"/>
            <p:cNvSpPr/>
            <p:nvPr/>
          </p:nvSpPr>
          <p:spPr>
            <a:xfrm>
              <a:off x="7103850" y="47816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6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2" name="Google Shape;21592;p9"/>
            <p:cNvSpPr/>
            <p:nvPr/>
          </p:nvSpPr>
          <p:spPr>
            <a:xfrm>
              <a:off x="5256300" y="4759350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0" y="1012"/>
                  </a:moveTo>
                  <a:cubicBezTo>
                    <a:pt x="1667" y="846"/>
                    <a:pt x="24" y="0"/>
                    <a:pt x="0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3" name="Google Shape;21593;p9"/>
            <p:cNvSpPr/>
            <p:nvPr/>
          </p:nvSpPr>
          <p:spPr>
            <a:xfrm>
              <a:off x="731625" y="4780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4" name="Google Shape;21594;p9"/>
            <p:cNvSpPr/>
            <p:nvPr/>
          </p:nvSpPr>
          <p:spPr>
            <a:xfrm>
              <a:off x="2739625" y="477305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19"/>
                  </a:moveTo>
                  <a:cubicBezTo>
                    <a:pt x="226" y="60"/>
                    <a:pt x="36" y="0"/>
                    <a:pt x="0" y="119"/>
                  </a:cubicBezTo>
                  <a:cubicBezTo>
                    <a:pt x="12" y="179"/>
                    <a:pt x="191" y="262"/>
                    <a:pt x="22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5" name="Google Shape;21595;p9"/>
            <p:cNvSpPr/>
            <p:nvPr/>
          </p:nvSpPr>
          <p:spPr>
            <a:xfrm>
              <a:off x="5696525" y="4767675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656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429" y="334"/>
                  </a:lnTo>
                  <a:cubicBezTo>
                    <a:pt x="441" y="191"/>
                    <a:pt x="715" y="191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6" name="Google Shape;21596;p9"/>
            <p:cNvSpPr/>
            <p:nvPr/>
          </p:nvSpPr>
          <p:spPr>
            <a:xfrm>
              <a:off x="5446500" y="47676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08"/>
                  </a:moveTo>
                  <a:cubicBezTo>
                    <a:pt x="429" y="108"/>
                    <a:pt x="393" y="25"/>
                    <a:pt x="215" y="1"/>
                  </a:cubicBezTo>
                  <a:cubicBezTo>
                    <a:pt x="215" y="108"/>
                    <a:pt x="36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ubicBezTo>
                    <a:pt x="429" y="215"/>
                    <a:pt x="608" y="203"/>
                    <a:pt x="655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7" name="Google Shape;21597;p9"/>
            <p:cNvSpPr/>
            <p:nvPr/>
          </p:nvSpPr>
          <p:spPr>
            <a:xfrm>
              <a:off x="3052150" y="4772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20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8" name="Google Shape;21598;p9"/>
            <p:cNvSpPr/>
            <p:nvPr/>
          </p:nvSpPr>
          <p:spPr>
            <a:xfrm>
              <a:off x="1946350" y="4769775"/>
              <a:ext cx="5700" cy="6850"/>
            </a:xfrm>
            <a:custGeom>
              <a:avLst/>
              <a:gdLst/>
              <a:ahLst/>
              <a:cxnLst/>
              <a:rect l="l" t="t" r="r" b="b"/>
              <a:pathLst>
                <a:path w="228" h="274" extrusionOk="0">
                  <a:moveTo>
                    <a:pt x="227" y="131"/>
                  </a:moveTo>
                  <a:cubicBezTo>
                    <a:pt x="227" y="71"/>
                    <a:pt x="49" y="0"/>
                    <a:pt x="13" y="131"/>
                  </a:cubicBezTo>
                  <a:cubicBezTo>
                    <a:pt x="1" y="214"/>
                    <a:pt x="180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9" name="Google Shape;21599;p9"/>
            <p:cNvSpPr/>
            <p:nvPr/>
          </p:nvSpPr>
          <p:spPr>
            <a:xfrm>
              <a:off x="6606775" y="4769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79"/>
                    <a:pt x="441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0" name="Google Shape;21600;p9"/>
            <p:cNvSpPr/>
            <p:nvPr/>
          </p:nvSpPr>
          <p:spPr>
            <a:xfrm>
              <a:off x="416400" y="4769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95"/>
                    <a:pt x="108" y="143"/>
                  </a:cubicBezTo>
                  <a:cubicBezTo>
                    <a:pt x="179" y="179"/>
                    <a:pt x="441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1" name="Google Shape;21601;p9"/>
            <p:cNvSpPr/>
            <p:nvPr/>
          </p:nvSpPr>
          <p:spPr>
            <a:xfrm>
              <a:off x="5568850" y="47667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2" name="Google Shape;21602;p9"/>
            <p:cNvSpPr/>
            <p:nvPr/>
          </p:nvSpPr>
          <p:spPr>
            <a:xfrm>
              <a:off x="5362275" y="47617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4" y="96"/>
                    <a:pt x="762" y="12"/>
                  </a:cubicBezTo>
                  <a:cubicBezTo>
                    <a:pt x="417" y="24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3" name="Google Shape;21603;p9"/>
            <p:cNvSpPr/>
            <p:nvPr/>
          </p:nvSpPr>
          <p:spPr>
            <a:xfrm>
              <a:off x="4957150" y="47584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36" y="1"/>
                    <a:pt x="1" y="143"/>
                  </a:cubicBezTo>
                  <a:cubicBezTo>
                    <a:pt x="1" y="215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4" name="Google Shape;21604;p9"/>
            <p:cNvSpPr/>
            <p:nvPr/>
          </p:nvSpPr>
          <p:spPr>
            <a:xfrm>
              <a:off x="4560375" y="47563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5" name="Google Shape;21605;p9"/>
            <p:cNvSpPr/>
            <p:nvPr/>
          </p:nvSpPr>
          <p:spPr>
            <a:xfrm>
              <a:off x="1883850" y="47587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120" y="131"/>
                  </a:moveTo>
                  <a:cubicBezTo>
                    <a:pt x="179" y="155"/>
                    <a:pt x="441" y="72"/>
                    <a:pt x="346" y="12"/>
                  </a:cubicBezTo>
                  <a:cubicBezTo>
                    <a:pt x="263" y="1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6" name="Google Shape;21606;p9"/>
            <p:cNvSpPr/>
            <p:nvPr/>
          </p:nvSpPr>
          <p:spPr>
            <a:xfrm>
              <a:off x="641425" y="47537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8" y="226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203"/>
                    <a:pt x="239" y="262"/>
                    <a:pt x="668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7" name="Google Shape;21607;p9"/>
            <p:cNvSpPr/>
            <p:nvPr/>
          </p:nvSpPr>
          <p:spPr>
            <a:xfrm>
              <a:off x="4323750" y="47501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8" name="Google Shape;21608;p9"/>
            <p:cNvSpPr/>
            <p:nvPr/>
          </p:nvSpPr>
          <p:spPr>
            <a:xfrm>
              <a:off x="1759425" y="47453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96" y="215"/>
                  </a:moveTo>
                  <a:cubicBezTo>
                    <a:pt x="382" y="215"/>
                    <a:pt x="394" y="370"/>
                    <a:pt x="751" y="334"/>
                  </a:cubicBezTo>
                  <a:cubicBezTo>
                    <a:pt x="1072" y="60"/>
                    <a:pt x="1" y="1"/>
                    <a:pt x="96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9" name="Google Shape;21609;p9"/>
            <p:cNvSpPr/>
            <p:nvPr/>
          </p:nvSpPr>
          <p:spPr>
            <a:xfrm>
              <a:off x="3889175" y="4747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43"/>
                  </a:moveTo>
                  <a:cubicBezTo>
                    <a:pt x="167" y="179"/>
                    <a:pt x="441" y="84"/>
                    <a:pt x="333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0" name="Google Shape;21610;p9"/>
            <p:cNvSpPr/>
            <p:nvPr/>
          </p:nvSpPr>
          <p:spPr>
            <a:xfrm>
              <a:off x="3397425" y="47444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30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82" y="286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1" name="Google Shape;21611;p9"/>
            <p:cNvSpPr/>
            <p:nvPr/>
          </p:nvSpPr>
          <p:spPr>
            <a:xfrm>
              <a:off x="1169475" y="4745350"/>
              <a:ext cx="10750" cy="2400"/>
            </a:xfrm>
            <a:custGeom>
              <a:avLst/>
              <a:gdLst/>
              <a:ahLst/>
              <a:cxnLst/>
              <a:rect l="l" t="t" r="r" b="b"/>
              <a:pathLst>
                <a:path w="430" h="96" extrusionOk="0">
                  <a:moveTo>
                    <a:pt x="429" y="1"/>
                  </a:moveTo>
                  <a:cubicBezTo>
                    <a:pt x="263" y="25"/>
                    <a:pt x="1" y="1"/>
                    <a:pt x="1" y="96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2" name="Google Shape;21612;p9"/>
            <p:cNvSpPr/>
            <p:nvPr/>
          </p:nvSpPr>
          <p:spPr>
            <a:xfrm>
              <a:off x="757525" y="4736725"/>
              <a:ext cx="21150" cy="11025"/>
            </a:xfrm>
            <a:custGeom>
              <a:avLst/>
              <a:gdLst/>
              <a:ahLst/>
              <a:cxnLst/>
              <a:rect l="l" t="t" r="r" b="b"/>
              <a:pathLst>
                <a:path w="846" h="441" extrusionOk="0">
                  <a:moveTo>
                    <a:pt x="596" y="441"/>
                  </a:moveTo>
                  <a:cubicBezTo>
                    <a:pt x="727" y="441"/>
                    <a:pt x="846" y="429"/>
                    <a:pt x="822" y="346"/>
                  </a:cubicBezTo>
                  <a:cubicBezTo>
                    <a:pt x="465" y="346"/>
                    <a:pt x="703" y="24"/>
                    <a:pt x="381" y="0"/>
                  </a:cubicBezTo>
                  <a:cubicBezTo>
                    <a:pt x="0" y="227"/>
                    <a:pt x="548" y="227"/>
                    <a:pt x="1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3" name="Google Shape;21613;p9"/>
            <p:cNvSpPr/>
            <p:nvPr/>
          </p:nvSpPr>
          <p:spPr>
            <a:xfrm>
              <a:off x="3718000" y="473850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2" y="156"/>
                  </a:moveTo>
                  <a:cubicBezTo>
                    <a:pt x="442" y="37"/>
                    <a:pt x="49" y="1"/>
                    <a:pt x="1" y="156"/>
                  </a:cubicBezTo>
                  <a:cubicBezTo>
                    <a:pt x="263" y="156"/>
                    <a:pt x="346" y="310"/>
                    <a:pt x="442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4" name="Google Shape;21614;p9"/>
            <p:cNvSpPr/>
            <p:nvPr/>
          </p:nvSpPr>
          <p:spPr>
            <a:xfrm>
              <a:off x="846525" y="4734050"/>
              <a:ext cx="19975" cy="11325"/>
            </a:xfrm>
            <a:custGeom>
              <a:avLst/>
              <a:gdLst/>
              <a:ahLst/>
              <a:cxnLst/>
              <a:rect l="l" t="t" r="r" b="b"/>
              <a:pathLst>
                <a:path w="799" h="453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8" y="191"/>
                    <a:pt x="703" y="12"/>
                    <a:pt x="310" y="0"/>
                  </a:cubicBezTo>
                  <a:cubicBezTo>
                    <a:pt x="239" y="155"/>
                    <a:pt x="0" y="215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5" name="Google Shape;21615;p9"/>
            <p:cNvSpPr/>
            <p:nvPr/>
          </p:nvSpPr>
          <p:spPr>
            <a:xfrm>
              <a:off x="3803450" y="4728675"/>
              <a:ext cx="28875" cy="18500"/>
            </a:xfrm>
            <a:custGeom>
              <a:avLst/>
              <a:gdLst/>
              <a:ahLst/>
              <a:cxnLst/>
              <a:rect l="l" t="t" r="r" b="b"/>
              <a:pathLst>
                <a:path w="1155" h="740" extrusionOk="0">
                  <a:moveTo>
                    <a:pt x="1155" y="215"/>
                  </a:moveTo>
                  <a:cubicBezTo>
                    <a:pt x="453" y="287"/>
                    <a:pt x="488" y="1"/>
                    <a:pt x="72" y="215"/>
                  </a:cubicBezTo>
                  <a:cubicBezTo>
                    <a:pt x="0" y="739"/>
                    <a:pt x="1072" y="513"/>
                    <a:pt x="1155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6" name="Google Shape;21616;p9"/>
            <p:cNvSpPr/>
            <p:nvPr/>
          </p:nvSpPr>
          <p:spPr>
            <a:xfrm>
              <a:off x="1114700" y="47361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1" y="203"/>
                    <a:pt x="180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7" name="Google Shape;21617;p9"/>
            <p:cNvSpPr/>
            <p:nvPr/>
          </p:nvSpPr>
          <p:spPr>
            <a:xfrm>
              <a:off x="4756225" y="47310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0"/>
                  </a:moveTo>
                  <a:lnTo>
                    <a:pt x="1" y="0"/>
                  </a:lnTo>
                  <a:lnTo>
                    <a:pt x="1" y="346"/>
                  </a:lnTo>
                  <a:lnTo>
                    <a:pt x="656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8" name="Google Shape;21618;p9"/>
            <p:cNvSpPr/>
            <p:nvPr/>
          </p:nvSpPr>
          <p:spPr>
            <a:xfrm>
              <a:off x="3880225" y="4731075"/>
              <a:ext cx="11650" cy="9550"/>
            </a:xfrm>
            <a:custGeom>
              <a:avLst/>
              <a:gdLst/>
              <a:ahLst/>
              <a:cxnLst/>
              <a:rect l="l" t="t" r="r" b="b"/>
              <a:pathLst>
                <a:path w="466" h="382" extrusionOk="0">
                  <a:moveTo>
                    <a:pt x="465" y="346"/>
                  </a:moveTo>
                  <a:lnTo>
                    <a:pt x="465" y="119"/>
                  </a:lnTo>
                  <a:cubicBezTo>
                    <a:pt x="239" y="119"/>
                    <a:pt x="215" y="36"/>
                    <a:pt x="37" y="0"/>
                  </a:cubicBezTo>
                  <a:cubicBezTo>
                    <a:pt x="60" y="179"/>
                    <a:pt x="1" y="381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9" name="Google Shape;21619;p9"/>
            <p:cNvSpPr/>
            <p:nvPr/>
          </p:nvSpPr>
          <p:spPr>
            <a:xfrm>
              <a:off x="834925" y="47331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3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67"/>
                    <a:pt x="429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0" name="Google Shape;21620;p9"/>
            <p:cNvSpPr/>
            <p:nvPr/>
          </p:nvSpPr>
          <p:spPr>
            <a:xfrm>
              <a:off x="7131225" y="472780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30" y="131"/>
                  </a:moveTo>
                  <a:cubicBezTo>
                    <a:pt x="382" y="0"/>
                    <a:pt x="180" y="60"/>
                    <a:pt x="1" y="131"/>
                  </a:cubicBezTo>
                  <a:cubicBezTo>
                    <a:pt x="1" y="250"/>
                    <a:pt x="382" y="286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1" name="Google Shape;21621;p9"/>
            <p:cNvSpPr/>
            <p:nvPr/>
          </p:nvSpPr>
          <p:spPr>
            <a:xfrm>
              <a:off x="7302400" y="4724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2" name="Google Shape;21622;p9"/>
            <p:cNvSpPr/>
            <p:nvPr/>
          </p:nvSpPr>
          <p:spPr>
            <a:xfrm>
              <a:off x="7237200" y="47248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3" name="Google Shape;21623;p9"/>
            <p:cNvSpPr/>
            <p:nvPr/>
          </p:nvSpPr>
          <p:spPr>
            <a:xfrm>
              <a:off x="6966625" y="4713500"/>
              <a:ext cx="17900" cy="11950"/>
            </a:xfrm>
            <a:custGeom>
              <a:avLst/>
              <a:gdLst/>
              <a:ahLst/>
              <a:cxnLst/>
              <a:rect l="l" t="t" r="r" b="b"/>
              <a:pathLst>
                <a:path w="716" h="478" extrusionOk="0">
                  <a:moveTo>
                    <a:pt x="715" y="477"/>
                  </a:moveTo>
                  <a:lnTo>
                    <a:pt x="715" y="36"/>
                  </a:lnTo>
                  <a:cubicBezTo>
                    <a:pt x="132" y="1"/>
                    <a:pt x="1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4" name="Google Shape;21624;p9"/>
            <p:cNvSpPr/>
            <p:nvPr/>
          </p:nvSpPr>
          <p:spPr>
            <a:xfrm>
              <a:off x="1552275" y="47218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5" name="Google Shape;21625;p9"/>
            <p:cNvSpPr/>
            <p:nvPr/>
          </p:nvSpPr>
          <p:spPr>
            <a:xfrm>
              <a:off x="1533225" y="4708750"/>
              <a:ext cx="18475" cy="13700"/>
            </a:xfrm>
            <a:custGeom>
              <a:avLst/>
              <a:gdLst/>
              <a:ahLst/>
              <a:cxnLst/>
              <a:rect l="l" t="t" r="r" b="b"/>
              <a:pathLst>
                <a:path w="739" h="548" extrusionOk="0">
                  <a:moveTo>
                    <a:pt x="0" y="107"/>
                  </a:moveTo>
                  <a:lnTo>
                    <a:pt x="0" y="548"/>
                  </a:lnTo>
                  <a:lnTo>
                    <a:pt x="655" y="548"/>
                  </a:lnTo>
                  <a:cubicBezTo>
                    <a:pt x="714" y="274"/>
                    <a:pt x="738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6" name="Google Shape;21626;p9"/>
            <p:cNvSpPr/>
            <p:nvPr/>
          </p:nvSpPr>
          <p:spPr>
            <a:xfrm>
              <a:off x="6565975" y="4708750"/>
              <a:ext cx="21175" cy="13425"/>
            </a:xfrm>
            <a:custGeom>
              <a:avLst/>
              <a:gdLst/>
              <a:ahLst/>
              <a:cxnLst/>
              <a:rect l="l" t="t" r="r" b="b"/>
              <a:pathLst>
                <a:path w="847" h="537" extrusionOk="0">
                  <a:moveTo>
                    <a:pt x="203" y="0"/>
                  </a:moveTo>
                  <a:cubicBezTo>
                    <a:pt x="215" y="191"/>
                    <a:pt x="168" y="357"/>
                    <a:pt x="1" y="453"/>
                  </a:cubicBezTo>
                  <a:cubicBezTo>
                    <a:pt x="739" y="536"/>
                    <a:pt x="846" y="12"/>
                    <a:pt x="20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7" name="Google Shape;21627;p9"/>
            <p:cNvSpPr/>
            <p:nvPr/>
          </p:nvSpPr>
          <p:spPr>
            <a:xfrm>
              <a:off x="3239975" y="47135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44"/>
                  </a:moveTo>
                  <a:cubicBezTo>
                    <a:pt x="429" y="25"/>
                    <a:pt x="48" y="1"/>
                    <a:pt x="1" y="144"/>
                  </a:cubicBezTo>
                  <a:cubicBezTo>
                    <a:pt x="239" y="120"/>
                    <a:pt x="346" y="298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8" name="Google Shape;21628;p9"/>
            <p:cNvSpPr/>
            <p:nvPr/>
          </p:nvSpPr>
          <p:spPr>
            <a:xfrm>
              <a:off x="1373075" y="47161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2" y="1"/>
                    <a:pt x="1" y="96"/>
                    <a:pt x="96" y="156"/>
                  </a:cubicBezTo>
                  <a:cubicBezTo>
                    <a:pt x="179" y="180"/>
                    <a:pt x="441" y="84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9" name="Google Shape;21629;p9"/>
            <p:cNvSpPr/>
            <p:nvPr/>
          </p:nvSpPr>
          <p:spPr>
            <a:xfrm>
              <a:off x="598275" y="47135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2" y="191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0" name="Google Shape;21630;p9"/>
            <p:cNvSpPr/>
            <p:nvPr/>
          </p:nvSpPr>
          <p:spPr>
            <a:xfrm>
              <a:off x="370275" y="4710525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881" y="155"/>
                  </a:moveTo>
                  <a:cubicBezTo>
                    <a:pt x="584" y="1"/>
                    <a:pt x="72" y="1"/>
                    <a:pt x="0" y="275"/>
                  </a:cubicBezTo>
                  <a:cubicBezTo>
                    <a:pt x="298" y="406"/>
                    <a:pt x="822" y="406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1" name="Google Shape;21631;p9"/>
            <p:cNvSpPr/>
            <p:nvPr/>
          </p:nvSpPr>
          <p:spPr>
            <a:xfrm>
              <a:off x="3421550" y="4699825"/>
              <a:ext cx="29200" cy="17275"/>
            </a:xfrm>
            <a:custGeom>
              <a:avLst/>
              <a:gdLst/>
              <a:ahLst/>
              <a:cxnLst/>
              <a:rect l="l" t="t" r="r" b="b"/>
              <a:pathLst>
                <a:path w="1168" h="691" extrusionOk="0">
                  <a:moveTo>
                    <a:pt x="1000" y="691"/>
                  </a:moveTo>
                  <a:cubicBezTo>
                    <a:pt x="1167" y="0"/>
                    <a:pt x="0" y="607"/>
                    <a:pt x="1000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2" name="Google Shape;21632;p9"/>
            <p:cNvSpPr/>
            <p:nvPr/>
          </p:nvSpPr>
          <p:spPr>
            <a:xfrm>
              <a:off x="835800" y="47087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6"/>
                  </a:moveTo>
                  <a:cubicBezTo>
                    <a:pt x="358" y="226"/>
                    <a:pt x="370" y="369"/>
                    <a:pt x="727" y="346"/>
                  </a:cubicBezTo>
                  <a:cubicBezTo>
                    <a:pt x="1072" y="60"/>
                    <a:pt x="1" y="0"/>
                    <a:pt x="7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3" name="Google Shape;21633;p9"/>
            <p:cNvSpPr/>
            <p:nvPr/>
          </p:nvSpPr>
          <p:spPr>
            <a:xfrm>
              <a:off x="5650400" y="4710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4" name="Google Shape;21634;p9"/>
            <p:cNvSpPr/>
            <p:nvPr/>
          </p:nvSpPr>
          <p:spPr>
            <a:xfrm>
              <a:off x="4878875" y="4703100"/>
              <a:ext cx="20250" cy="11325"/>
            </a:xfrm>
            <a:custGeom>
              <a:avLst/>
              <a:gdLst/>
              <a:ahLst/>
              <a:cxnLst/>
              <a:rect l="l" t="t" r="r" b="b"/>
              <a:pathLst>
                <a:path w="810" h="453" extrusionOk="0">
                  <a:moveTo>
                    <a:pt x="750" y="452"/>
                  </a:moveTo>
                  <a:cubicBezTo>
                    <a:pt x="810" y="202"/>
                    <a:pt x="691" y="36"/>
                    <a:pt x="310" y="0"/>
                  </a:cubicBezTo>
                  <a:cubicBezTo>
                    <a:pt x="238" y="155"/>
                    <a:pt x="0" y="214"/>
                    <a:pt x="108" y="45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5" name="Google Shape;21635;p9"/>
            <p:cNvSpPr/>
            <p:nvPr/>
          </p:nvSpPr>
          <p:spPr>
            <a:xfrm>
              <a:off x="2455350" y="469922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6" name="Google Shape;21636;p9"/>
            <p:cNvSpPr/>
            <p:nvPr/>
          </p:nvSpPr>
          <p:spPr>
            <a:xfrm>
              <a:off x="1874925" y="47001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7"/>
                    <a:pt x="48" y="1"/>
                  </a:cubicBezTo>
                  <a:cubicBezTo>
                    <a:pt x="60" y="180"/>
                    <a:pt x="0" y="394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7" name="Google Shape;21637;p9"/>
            <p:cNvSpPr/>
            <p:nvPr/>
          </p:nvSpPr>
          <p:spPr>
            <a:xfrm>
              <a:off x="1663875" y="4705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30" y="107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8" name="Google Shape;21638;p9"/>
            <p:cNvSpPr/>
            <p:nvPr/>
          </p:nvSpPr>
          <p:spPr>
            <a:xfrm>
              <a:off x="3313200" y="47022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9" name="Google Shape;21639;p9"/>
            <p:cNvSpPr/>
            <p:nvPr/>
          </p:nvSpPr>
          <p:spPr>
            <a:xfrm>
              <a:off x="791450" y="4702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0" name="Google Shape;21640;p9"/>
            <p:cNvSpPr/>
            <p:nvPr/>
          </p:nvSpPr>
          <p:spPr>
            <a:xfrm>
              <a:off x="5669150" y="4697125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1" name="Google Shape;21641;p9"/>
            <p:cNvSpPr/>
            <p:nvPr/>
          </p:nvSpPr>
          <p:spPr>
            <a:xfrm>
              <a:off x="2647650" y="46947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2" name="Google Shape;21642;p9"/>
            <p:cNvSpPr/>
            <p:nvPr/>
          </p:nvSpPr>
          <p:spPr>
            <a:xfrm>
              <a:off x="1803200" y="46920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72" y="203"/>
                  </a:moveTo>
                  <a:cubicBezTo>
                    <a:pt x="357" y="203"/>
                    <a:pt x="369" y="358"/>
                    <a:pt x="726" y="322"/>
                  </a:cubicBezTo>
                  <a:cubicBezTo>
                    <a:pt x="1072" y="48"/>
                    <a:pt x="0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3" name="Google Shape;21643;p9"/>
            <p:cNvSpPr/>
            <p:nvPr/>
          </p:nvSpPr>
          <p:spPr>
            <a:xfrm>
              <a:off x="2633950" y="46938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67" y="168"/>
                    <a:pt x="429" y="84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4" name="Google Shape;21644;p9"/>
            <p:cNvSpPr/>
            <p:nvPr/>
          </p:nvSpPr>
          <p:spPr>
            <a:xfrm>
              <a:off x="1913925" y="4694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4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5" name="Google Shape;21645;p9"/>
            <p:cNvSpPr/>
            <p:nvPr/>
          </p:nvSpPr>
          <p:spPr>
            <a:xfrm>
              <a:off x="1799325" y="5381450"/>
              <a:ext cx="40200" cy="16700"/>
            </a:xfrm>
            <a:custGeom>
              <a:avLst/>
              <a:gdLst/>
              <a:ahLst/>
              <a:cxnLst/>
              <a:rect l="l" t="t" r="r" b="b"/>
              <a:pathLst>
                <a:path w="1608" h="668" extrusionOk="0">
                  <a:moveTo>
                    <a:pt x="227" y="667"/>
                  </a:moveTo>
                  <a:cubicBezTo>
                    <a:pt x="1608" y="596"/>
                    <a:pt x="238" y="0"/>
                    <a:pt x="0" y="334"/>
                  </a:cubicBezTo>
                  <a:cubicBezTo>
                    <a:pt x="274" y="346"/>
                    <a:pt x="250" y="512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6" name="Google Shape;21646;p9"/>
            <p:cNvSpPr/>
            <p:nvPr/>
          </p:nvSpPr>
          <p:spPr>
            <a:xfrm>
              <a:off x="7082425" y="5082900"/>
              <a:ext cx="27100" cy="11325"/>
            </a:xfrm>
            <a:custGeom>
              <a:avLst/>
              <a:gdLst/>
              <a:ahLst/>
              <a:cxnLst/>
              <a:rect l="l" t="t" r="r" b="b"/>
              <a:pathLst>
                <a:path w="1084" h="453" extrusionOk="0">
                  <a:moveTo>
                    <a:pt x="1084" y="453"/>
                  </a:moveTo>
                  <a:cubicBezTo>
                    <a:pt x="1012" y="155"/>
                    <a:pt x="524" y="84"/>
                    <a:pt x="0" y="0"/>
                  </a:cubicBezTo>
                  <a:cubicBezTo>
                    <a:pt x="84" y="286"/>
                    <a:pt x="667" y="322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7" name="Google Shape;21647;p9"/>
            <p:cNvSpPr/>
            <p:nvPr/>
          </p:nvSpPr>
          <p:spPr>
            <a:xfrm>
              <a:off x="7337225" y="4849525"/>
              <a:ext cx="29475" cy="16700"/>
            </a:xfrm>
            <a:custGeom>
              <a:avLst/>
              <a:gdLst/>
              <a:ahLst/>
              <a:cxnLst/>
              <a:rect l="l" t="t" r="r" b="b"/>
              <a:pathLst>
                <a:path w="1179" h="668" extrusionOk="0">
                  <a:moveTo>
                    <a:pt x="238" y="561"/>
                  </a:moveTo>
                  <a:cubicBezTo>
                    <a:pt x="905" y="668"/>
                    <a:pt x="1179" y="13"/>
                    <a:pt x="893" y="1"/>
                  </a:cubicBezTo>
                  <a:cubicBezTo>
                    <a:pt x="703" y="191"/>
                    <a:pt x="0" y="132"/>
                    <a:pt x="238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8" name="Google Shape;21648;p9"/>
            <p:cNvSpPr/>
            <p:nvPr/>
          </p:nvSpPr>
          <p:spPr>
            <a:xfrm>
              <a:off x="815275" y="4774525"/>
              <a:ext cx="28000" cy="11050"/>
            </a:xfrm>
            <a:custGeom>
              <a:avLst/>
              <a:gdLst/>
              <a:ahLst/>
              <a:cxnLst/>
              <a:rect l="l" t="t" r="r" b="b"/>
              <a:pathLst>
                <a:path w="1120" h="442" extrusionOk="0">
                  <a:moveTo>
                    <a:pt x="453" y="405"/>
                  </a:moveTo>
                  <a:cubicBezTo>
                    <a:pt x="548" y="215"/>
                    <a:pt x="738" y="441"/>
                    <a:pt x="1119" y="405"/>
                  </a:cubicBezTo>
                  <a:lnTo>
                    <a:pt x="1119" y="60"/>
                  </a:lnTo>
                  <a:cubicBezTo>
                    <a:pt x="703" y="1"/>
                    <a:pt x="0" y="358"/>
                    <a:pt x="453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9" name="Google Shape;21649;p9"/>
            <p:cNvSpPr/>
            <p:nvPr/>
          </p:nvSpPr>
          <p:spPr>
            <a:xfrm>
              <a:off x="794425" y="4709050"/>
              <a:ext cx="29800" cy="11625"/>
            </a:xfrm>
            <a:custGeom>
              <a:avLst/>
              <a:gdLst/>
              <a:ahLst/>
              <a:cxnLst/>
              <a:rect l="l" t="t" r="r" b="b"/>
              <a:pathLst>
                <a:path w="1192" h="465" extrusionOk="0">
                  <a:moveTo>
                    <a:pt x="1084" y="322"/>
                  </a:moveTo>
                  <a:cubicBezTo>
                    <a:pt x="656" y="322"/>
                    <a:pt x="799" y="0"/>
                    <a:pt x="203" y="95"/>
                  </a:cubicBezTo>
                  <a:cubicBezTo>
                    <a:pt x="1" y="369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50" name="Google Shape;21650;p9"/>
          <p:cNvGrpSpPr/>
          <p:nvPr/>
        </p:nvGrpSpPr>
        <p:grpSpPr>
          <a:xfrm>
            <a:off x="570122" y="469689"/>
            <a:ext cx="8003745" cy="3999263"/>
            <a:chOff x="94950" y="947875"/>
            <a:chExt cx="6864275" cy="3429900"/>
          </a:xfrm>
        </p:grpSpPr>
        <p:sp>
          <p:nvSpPr>
            <p:cNvPr id="21651" name="Google Shape;21651;p9"/>
            <p:cNvSpPr/>
            <p:nvPr/>
          </p:nvSpPr>
          <p:spPr>
            <a:xfrm>
              <a:off x="1599300" y="3439250"/>
              <a:ext cx="33050" cy="28600"/>
            </a:xfrm>
            <a:custGeom>
              <a:avLst/>
              <a:gdLst/>
              <a:ahLst/>
              <a:cxnLst/>
              <a:rect l="l" t="t" r="r" b="b"/>
              <a:pathLst>
                <a:path w="1322" h="1144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869" y="286"/>
                    <a:pt x="441" y="548"/>
                    <a:pt x="0" y="834"/>
                  </a:cubicBezTo>
                  <a:lnTo>
                    <a:pt x="191" y="1143"/>
                  </a:lnTo>
                  <a:cubicBezTo>
                    <a:pt x="560" y="762"/>
                    <a:pt x="929" y="369"/>
                    <a:pt x="1322" y="0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2" name="Google Shape;21652;p9"/>
            <p:cNvSpPr/>
            <p:nvPr/>
          </p:nvSpPr>
          <p:spPr>
            <a:xfrm>
              <a:off x="1632325" y="1828325"/>
              <a:ext cx="2724775" cy="1610950"/>
            </a:xfrm>
            <a:custGeom>
              <a:avLst/>
              <a:gdLst/>
              <a:ahLst/>
              <a:cxnLst/>
              <a:rect l="l" t="t" r="r" b="b"/>
              <a:pathLst>
                <a:path w="108991" h="64438" extrusionOk="0">
                  <a:moveTo>
                    <a:pt x="106812" y="1"/>
                  </a:moveTo>
                  <a:cubicBezTo>
                    <a:pt x="83988" y="8252"/>
                    <a:pt x="61663" y="17836"/>
                    <a:pt x="40637" y="29683"/>
                  </a:cubicBezTo>
                  <a:cubicBezTo>
                    <a:pt x="26111" y="39982"/>
                    <a:pt x="12514" y="51769"/>
                    <a:pt x="1" y="64437"/>
                  </a:cubicBezTo>
                  <a:cubicBezTo>
                    <a:pt x="35089" y="42244"/>
                    <a:pt x="71331" y="21170"/>
                    <a:pt x="108991" y="3644"/>
                  </a:cubicBezTo>
                  <a:lnTo>
                    <a:pt x="106812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3" name="Google Shape;21653;p9"/>
            <p:cNvSpPr/>
            <p:nvPr/>
          </p:nvSpPr>
          <p:spPr>
            <a:xfrm>
              <a:off x="94950" y="2049775"/>
              <a:ext cx="2221125" cy="1549625"/>
            </a:xfrm>
            <a:custGeom>
              <a:avLst/>
              <a:gdLst/>
              <a:ahLst/>
              <a:cxnLst/>
              <a:rect l="l" t="t" r="r" b="b"/>
              <a:pathLst>
                <a:path w="88845" h="61985" extrusionOk="0">
                  <a:moveTo>
                    <a:pt x="85916" y="1"/>
                  </a:moveTo>
                  <a:cubicBezTo>
                    <a:pt x="70509" y="7097"/>
                    <a:pt x="57055" y="17408"/>
                    <a:pt x="45613" y="28659"/>
                  </a:cubicBezTo>
                  <a:cubicBezTo>
                    <a:pt x="26503" y="35970"/>
                    <a:pt x="5334" y="44911"/>
                    <a:pt x="0" y="49805"/>
                  </a:cubicBezTo>
                  <a:lnTo>
                    <a:pt x="2024" y="53079"/>
                  </a:lnTo>
                  <a:lnTo>
                    <a:pt x="7513" y="61985"/>
                  </a:lnTo>
                  <a:cubicBezTo>
                    <a:pt x="7965" y="61699"/>
                    <a:pt x="8394" y="61425"/>
                    <a:pt x="8835" y="61151"/>
                  </a:cubicBezTo>
                  <a:cubicBezTo>
                    <a:pt x="32087" y="37601"/>
                    <a:pt x="59115" y="17122"/>
                    <a:pt x="88845" y="3525"/>
                  </a:cubicBezTo>
                  <a:lnTo>
                    <a:pt x="85916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4" name="Google Shape;21654;p9"/>
            <p:cNvSpPr/>
            <p:nvPr/>
          </p:nvSpPr>
          <p:spPr>
            <a:xfrm>
              <a:off x="315800" y="1967625"/>
              <a:ext cx="2724775" cy="1610950"/>
            </a:xfrm>
            <a:custGeom>
              <a:avLst/>
              <a:gdLst/>
              <a:ahLst/>
              <a:cxnLst/>
              <a:rect l="l" t="t" r="r" b="b"/>
              <a:pathLst>
                <a:path w="108991" h="64438" extrusionOk="0">
                  <a:moveTo>
                    <a:pt x="106823" y="1"/>
                  </a:moveTo>
                  <a:cubicBezTo>
                    <a:pt x="83987" y="8252"/>
                    <a:pt x="61663" y="17848"/>
                    <a:pt x="40648" y="29683"/>
                  </a:cubicBezTo>
                  <a:cubicBezTo>
                    <a:pt x="26123" y="39982"/>
                    <a:pt x="12526" y="51769"/>
                    <a:pt x="1" y="64437"/>
                  </a:cubicBezTo>
                  <a:cubicBezTo>
                    <a:pt x="35100" y="42244"/>
                    <a:pt x="71343" y="21170"/>
                    <a:pt x="108990" y="3656"/>
                  </a:cubicBezTo>
                  <a:lnTo>
                    <a:pt x="106823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5" name="Google Shape;21655;p9"/>
            <p:cNvSpPr/>
            <p:nvPr/>
          </p:nvSpPr>
          <p:spPr>
            <a:xfrm>
              <a:off x="4667825" y="2779350"/>
              <a:ext cx="2235125" cy="1525500"/>
            </a:xfrm>
            <a:custGeom>
              <a:avLst/>
              <a:gdLst/>
              <a:ahLst/>
              <a:cxnLst/>
              <a:rect l="l" t="t" r="r" b="b"/>
              <a:pathLst>
                <a:path w="89405" h="61020" extrusionOk="0">
                  <a:moveTo>
                    <a:pt x="82047" y="0"/>
                  </a:moveTo>
                  <a:cubicBezTo>
                    <a:pt x="81594" y="262"/>
                    <a:pt x="81154" y="548"/>
                    <a:pt x="80713" y="810"/>
                  </a:cubicBezTo>
                  <a:cubicBezTo>
                    <a:pt x="57187" y="24075"/>
                    <a:pt x="29909" y="44232"/>
                    <a:pt x="1" y="57471"/>
                  </a:cubicBezTo>
                  <a:lnTo>
                    <a:pt x="2882" y="61020"/>
                  </a:lnTo>
                  <a:cubicBezTo>
                    <a:pt x="18360" y="54126"/>
                    <a:pt x="31945" y="43970"/>
                    <a:pt x="43530" y="32861"/>
                  </a:cubicBezTo>
                  <a:cubicBezTo>
                    <a:pt x="62723" y="25789"/>
                    <a:pt x="84011" y="17086"/>
                    <a:pt x="89405" y="12264"/>
                  </a:cubicBezTo>
                  <a:lnTo>
                    <a:pt x="82047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6" name="Google Shape;21656;p9"/>
            <p:cNvSpPr/>
            <p:nvPr/>
          </p:nvSpPr>
          <p:spPr>
            <a:xfrm>
              <a:off x="3942450" y="2799275"/>
              <a:ext cx="2742925" cy="1578500"/>
            </a:xfrm>
            <a:custGeom>
              <a:avLst/>
              <a:gdLst/>
              <a:ahLst/>
              <a:cxnLst/>
              <a:rect l="l" t="t" r="r" b="b"/>
              <a:pathLst>
                <a:path w="109717" h="63140" extrusionOk="0">
                  <a:moveTo>
                    <a:pt x="109716" y="1"/>
                  </a:moveTo>
                  <a:lnTo>
                    <a:pt x="109716" y="1"/>
                  </a:lnTo>
                  <a:cubicBezTo>
                    <a:pt x="74355" y="21765"/>
                    <a:pt x="37862" y="42387"/>
                    <a:pt x="0" y="59461"/>
                  </a:cubicBezTo>
                  <a:lnTo>
                    <a:pt x="2132" y="63140"/>
                  </a:lnTo>
                  <a:cubicBezTo>
                    <a:pt x="25051" y="55174"/>
                    <a:pt x="47494" y="45840"/>
                    <a:pt x="68652" y="34267"/>
                  </a:cubicBezTo>
                  <a:cubicBezTo>
                    <a:pt x="83320" y="24147"/>
                    <a:pt x="97048" y="12514"/>
                    <a:pt x="109716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7" name="Google Shape;21657;p9"/>
            <p:cNvSpPr/>
            <p:nvPr/>
          </p:nvSpPr>
          <p:spPr>
            <a:xfrm>
              <a:off x="2881600" y="4133075"/>
              <a:ext cx="111050" cy="72650"/>
            </a:xfrm>
            <a:custGeom>
              <a:avLst/>
              <a:gdLst/>
              <a:ahLst/>
              <a:cxnLst/>
              <a:rect l="l" t="t" r="r" b="b"/>
              <a:pathLst>
                <a:path w="4442" h="2906" extrusionOk="0">
                  <a:moveTo>
                    <a:pt x="4441" y="1"/>
                  </a:moveTo>
                  <a:lnTo>
                    <a:pt x="4441" y="1"/>
                  </a:lnTo>
                  <a:cubicBezTo>
                    <a:pt x="2953" y="858"/>
                    <a:pt x="1465" y="1727"/>
                    <a:pt x="0" y="2608"/>
                  </a:cubicBezTo>
                  <a:cubicBezTo>
                    <a:pt x="239" y="2799"/>
                    <a:pt x="381" y="2906"/>
                    <a:pt x="381" y="2906"/>
                  </a:cubicBezTo>
                  <a:cubicBezTo>
                    <a:pt x="381" y="2906"/>
                    <a:pt x="1715" y="1834"/>
                    <a:pt x="4441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8" name="Google Shape;21658;p9"/>
            <p:cNvSpPr/>
            <p:nvPr/>
          </p:nvSpPr>
          <p:spPr>
            <a:xfrm>
              <a:off x="4878275" y="3776025"/>
              <a:ext cx="845975" cy="229975"/>
            </a:xfrm>
            <a:custGeom>
              <a:avLst/>
              <a:gdLst/>
              <a:ahLst/>
              <a:cxnLst/>
              <a:rect l="l" t="t" r="r" b="b"/>
              <a:pathLst>
                <a:path w="33839" h="9199" extrusionOk="0">
                  <a:moveTo>
                    <a:pt x="7163" y="1"/>
                  </a:moveTo>
                  <a:cubicBezTo>
                    <a:pt x="4779" y="1"/>
                    <a:pt x="2391" y="39"/>
                    <a:pt x="1" y="114"/>
                  </a:cubicBezTo>
                  <a:cubicBezTo>
                    <a:pt x="3132" y="412"/>
                    <a:pt x="6085" y="948"/>
                    <a:pt x="8668" y="1805"/>
                  </a:cubicBezTo>
                  <a:cubicBezTo>
                    <a:pt x="28206" y="8246"/>
                    <a:pt x="29445" y="9199"/>
                    <a:pt x="29445" y="9199"/>
                  </a:cubicBezTo>
                  <a:lnTo>
                    <a:pt x="33838" y="1686"/>
                  </a:lnTo>
                  <a:cubicBezTo>
                    <a:pt x="25002" y="539"/>
                    <a:pt x="16106" y="1"/>
                    <a:pt x="7163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9" name="Google Shape;21659;p9"/>
            <p:cNvSpPr/>
            <p:nvPr/>
          </p:nvSpPr>
          <p:spPr>
            <a:xfrm>
              <a:off x="3537325" y="3593350"/>
              <a:ext cx="2253875" cy="435975"/>
            </a:xfrm>
            <a:custGeom>
              <a:avLst/>
              <a:gdLst/>
              <a:ahLst/>
              <a:cxnLst/>
              <a:rect l="l" t="t" r="r" b="b"/>
              <a:pathLst>
                <a:path w="90155" h="17439" extrusionOk="0">
                  <a:moveTo>
                    <a:pt x="68336" y="1"/>
                  </a:moveTo>
                  <a:cubicBezTo>
                    <a:pt x="44789" y="1"/>
                    <a:pt x="21041" y="4673"/>
                    <a:pt x="1" y="14315"/>
                  </a:cubicBezTo>
                  <a:cubicBezTo>
                    <a:pt x="441" y="15958"/>
                    <a:pt x="727" y="17125"/>
                    <a:pt x="727" y="17399"/>
                  </a:cubicBezTo>
                  <a:cubicBezTo>
                    <a:pt x="727" y="17426"/>
                    <a:pt x="761" y="17439"/>
                    <a:pt x="828" y="17439"/>
                  </a:cubicBezTo>
                  <a:cubicBezTo>
                    <a:pt x="1849" y="17439"/>
                    <a:pt x="10547" y="14322"/>
                    <a:pt x="21837" y="9862"/>
                  </a:cubicBezTo>
                  <a:cubicBezTo>
                    <a:pt x="29549" y="8401"/>
                    <a:pt x="38717" y="7141"/>
                    <a:pt x="47165" y="7141"/>
                  </a:cubicBezTo>
                  <a:cubicBezTo>
                    <a:pt x="49386" y="7141"/>
                    <a:pt x="51557" y="7228"/>
                    <a:pt x="53639" y="7421"/>
                  </a:cubicBezTo>
                  <a:cubicBezTo>
                    <a:pt x="56026" y="7346"/>
                    <a:pt x="58410" y="7308"/>
                    <a:pt x="60791" y="7308"/>
                  </a:cubicBezTo>
                  <a:cubicBezTo>
                    <a:pt x="69737" y="7308"/>
                    <a:pt x="78634" y="7848"/>
                    <a:pt x="87464" y="9005"/>
                  </a:cubicBezTo>
                  <a:lnTo>
                    <a:pt x="90155" y="4409"/>
                  </a:lnTo>
                  <a:cubicBezTo>
                    <a:pt x="85250" y="2540"/>
                    <a:pt x="80261" y="1135"/>
                    <a:pt x="75236" y="135"/>
                  </a:cubicBezTo>
                  <a:cubicBezTo>
                    <a:pt x="72940" y="46"/>
                    <a:pt x="70639" y="1"/>
                    <a:pt x="68336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0" name="Google Shape;21660;p9"/>
            <p:cNvSpPr/>
            <p:nvPr/>
          </p:nvSpPr>
          <p:spPr>
            <a:xfrm>
              <a:off x="3515000" y="3550600"/>
              <a:ext cx="1903250" cy="400925"/>
            </a:xfrm>
            <a:custGeom>
              <a:avLst/>
              <a:gdLst/>
              <a:ahLst/>
              <a:cxnLst/>
              <a:rect l="l" t="t" r="r" b="b"/>
              <a:pathLst>
                <a:path w="76130" h="16037" extrusionOk="0">
                  <a:moveTo>
                    <a:pt x="56278" y="1"/>
                  </a:moveTo>
                  <a:cubicBezTo>
                    <a:pt x="54671" y="1"/>
                    <a:pt x="53035" y="25"/>
                    <a:pt x="51376" y="82"/>
                  </a:cubicBezTo>
                  <a:cubicBezTo>
                    <a:pt x="34077" y="892"/>
                    <a:pt x="16634" y="5655"/>
                    <a:pt x="1" y="12846"/>
                  </a:cubicBezTo>
                  <a:cubicBezTo>
                    <a:pt x="322" y="14013"/>
                    <a:pt x="644" y="15108"/>
                    <a:pt x="894" y="16037"/>
                  </a:cubicBezTo>
                  <a:cubicBezTo>
                    <a:pt x="21935" y="6384"/>
                    <a:pt x="45682" y="1711"/>
                    <a:pt x="69230" y="1711"/>
                  </a:cubicBezTo>
                  <a:cubicBezTo>
                    <a:pt x="71533" y="1711"/>
                    <a:pt x="73833" y="1756"/>
                    <a:pt x="76129" y="1845"/>
                  </a:cubicBezTo>
                  <a:cubicBezTo>
                    <a:pt x="71224" y="880"/>
                    <a:pt x="66271" y="297"/>
                    <a:pt x="61282" y="71"/>
                  </a:cubicBezTo>
                  <a:cubicBezTo>
                    <a:pt x="59653" y="28"/>
                    <a:pt x="57982" y="1"/>
                    <a:pt x="56278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1" name="Google Shape;21661;p9"/>
            <p:cNvSpPr/>
            <p:nvPr/>
          </p:nvSpPr>
          <p:spPr>
            <a:xfrm>
              <a:off x="5047050" y="3552650"/>
              <a:ext cx="777800" cy="150925"/>
            </a:xfrm>
            <a:custGeom>
              <a:avLst/>
              <a:gdLst/>
              <a:ahLst/>
              <a:cxnLst/>
              <a:rect l="l" t="t" r="r" b="b"/>
              <a:pathLst>
                <a:path w="31112" h="6037" extrusionOk="0">
                  <a:moveTo>
                    <a:pt x="0" y="0"/>
                  </a:moveTo>
                  <a:cubicBezTo>
                    <a:pt x="10109" y="441"/>
                    <a:pt x="20098" y="2358"/>
                    <a:pt x="29766" y="6037"/>
                  </a:cubicBezTo>
                  <a:lnTo>
                    <a:pt x="31111" y="3751"/>
                  </a:lnTo>
                  <a:cubicBezTo>
                    <a:pt x="31111" y="3751"/>
                    <a:pt x="17943" y="524"/>
                    <a:pt x="0" y="0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2" name="Google Shape;21662;p9"/>
            <p:cNvSpPr/>
            <p:nvPr/>
          </p:nvSpPr>
          <p:spPr>
            <a:xfrm>
              <a:off x="3765050" y="2167650"/>
              <a:ext cx="1397500" cy="707275"/>
            </a:xfrm>
            <a:custGeom>
              <a:avLst/>
              <a:gdLst/>
              <a:ahLst/>
              <a:cxnLst/>
              <a:rect l="l" t="t" r="r" b="b"/>
              <a:pathLst>
                <a:path w="55900" h="28291" extrusionOk="0">
                  <a:moveTo>
                    <a:pt x="55900" y="1"/>
                  </a:moveTo>
                  <a:cubicBezTo>
                    <a:pt x="36576" y="7835"/>
                    <a:pt x="17943" y="17360"/>
                    <a:pt x="0" y="28290"/>
                  </a:cubicBezTo>
                  <a:cubicBezTo>
                    <a:pt x="5322" y="25909"/>
                    <a:pt x="10537" y="24087"/>
                    <a:pt x="15490" y="23099"/>
                  </a:cubicBezTo>
                  <a:cubicBezTo>
                    <a:pt x="49111" y="16411"/>
                    <a:pt x="54771" y="16082"/>
                    <a:pt x="55560" y="16082"/>
                  </a:cubicBezTo>
                  <a:cubicBezTo>
                    <a:pt x="55646" y="16082"/>
                    <a:pt x="55674" y="16086"/>
                    <a:pt x="55674" y="16086"/>
                  </a:cubicBezTo>
                  <a:lnTo>
                    <a:pt x="55900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3" name="Google Shape;21663;p9"/>
            <p:cNvSpPr/>
            <p:nvPr/>
          </p:nvSpPr>
          <p:spPr>
            <a:xfrm>
              <a:off x="3758200" y="1752425"/>
              <a:ext cx="1337400" cy="556950"/>
            </a:xfrm>
            <a:custGeom>
              <a:avLst/>
              <a:gdLst/>
              <a:ahLst/>
              <a:cxnLst/>
              <a:rect l="l" t="t" r="r" b="b"/>
              <a:pathLst>
                <a:path w="53496" h="22278" extrusionOk="0">
                  <a:moveTo>
                    <a:pt x="53495" y="1"/>
                  </a:moveTo>
                  <a:cubicBezTo>
                    <a:pt x="53494" y="1"/>
                    <a:pt x="29337" y="6799"/>
                    <a:pt x="0" y="22277"/>
                  </a:cubicBezTo>
                  <a:cubicBezTo>
                    <a:pt x="16669" y="13812"/>
                    <a:pt x="34493" y="7799"/>
                    <a:pt x="53424" y="4894"/>
                  </a:cubicBezTo>
                  <a:lnTo>
                    <a:pt x="53495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4" name="Google Shape;21664;p9"/>
            <p:cNvSpPr/>
            <p:nvPr/>
          </p:nvSpPr>
          <p:spPr>
            <a:xfrm>
              <a:off x="1351050" y="1919125"/>
              <a:ext cx="4228525" cy="2453000"/>
            </a:xfrm>
            <a:custGeom>
              <a:avLst/>
              <a:gdLst/>
              <a:ahLst/>
              <a:cxnLst/>
              <a:rect l="l" t="t" r="r" b="b"/>
              <a:pathLst>
                <a:path w="169141" h="98120" extrusionOk="0">
                  <a:moveTo>
                    <a:pt x="54245" y="69056"/>
                  </a:moveTo>
                  <a:lnTo>
                    <a:pt x="54245" y="69056"/>
                  </a:lnTo>
                  <a:cubicBezTo>
                    <a:pt x="50245" y="71116"/>
                    <a:pt x="46375" y="73128"/>
                    <a:pt x="42958" y="74950"/>
                  </a:cubicBezTo>
                  <a:cubicBezTo>
                    <a:pt x="43637" y="73604"/>
                    <a:pt x="44435" y="72009"/>
                    <a:pt x="45399" y="70140"/>
                  </a:cubicBezTo>
                  <a:cubicBezTo>
                    <a:pt x="48316" y="69794"/>
                    <a:pt x="51293" y="69437"/>
                    <a:pt x="54245" y="69056"/>
                  </a:cubicBezTo>
                  <a:close/>
                  <a:moveTo>
                    <a:pt x="31064" y="79808"/>
                  </a:moveTo>
                  <a:lnTo>
                    <a:pt x="33040" y="80391"/>
                  </a:lnTo>
                  <a:cubicBezTo>
                    <a:pt x="31778" y="81117"/>
                    <a:pt x="30826" y="81701"/>
                    <a:pt x="30290" y="82105"/>
                  </a:cubicBezTo>
                  <a:cubicBezTo>
                    <a:pt x="30528" y="81379"/>
                    <a:pt x="30790" y="80617"/>
                    <a:pt x="31064" y="79808"/>
                  </a:cubicBezTo>
                  <a:close/>
                  <a:moveTo>
                    <a:pt x="120242" y="0"/>
                  </a:moveTo>
                  <a:cubicBezTo>
                    <a:pt x="82582" y="17538"/>
                    <a:pt x="46340" y="38612"/>
                    <a:pt x="11252" y="60805"/>
                  </a:cubicBezTo>
                  <a:cubicBezTo>
                    <a:pt x="10883" y="61198"/>
                    <a:pt x="10490" y="61567"/>
                    <a:pt x="10121" y="61948"/>
                  </a:cubicBezTo>
                  <a:lnTo>
                    <a:pt x="10145" y="62008"/>
                  </a:lnTo>
                  <a:lnTo>
                    <a:pt x="25897" y="54054"/>
                  </a:lnTo>
                  <a:lnTo>
                    <a:pt x="25897" y="54054"/>
                  </a:lnTo>
                  <a:cubicBezTo>
                    <a:pt x="24039" y="56567"/>
                    <a:pt x="22289" y="59055"/>
                    <a:pt x="20634" y="61472"/>
                  </a:cubicBezTo>
                  <a:cubicBezTo>
                    <a:pt x="10716" y="66639"/>
                    <a:pt x="2739" y="70973"/>
                    <a:pt x="1775" y="72009"/>
                  </a:cubicBezTo>
                  <a:cubicBezTo>
                    <a:pt x="0" y="73902"/>
                    <a:pt x="4656" y="78617"/>
                    <a:pt x="8180" y="81736"/>
                  </a:cubicBezTo>
                  <a:cubicBezTo>
                    <a:pt x="3691" y="89868"/>
                    <a:pt x="1382" y="95107"/>
                    <a:pt x="1382" y="95107"/>
                  </a:cubicBezTo>
                  <a:lnTo>
                    <a:pt x="25408" y="98119"/>
                  </a:lnTo>
                  <a:cubicBezTo>
                    <a:pt x="25408" y="98119"/>
                    <a:pt x="25408" y="96833"/>
                    <a:pt x="29552" y="84260"/>
                  </a:cubicBezTo>
                  <a:cubicBezTo>
                    <a:pt x="30492" y="87475"/>
                    <a:pt x="36791" y="92750"/>
                    <a:pt x="38993" y="94500"/>
                  </a:cubicBezTo>
                  <a:cubicBezTo>
                    <a:pt x="52555" y="83641"/>
                    <a:pt x="67164" y="73914"/>
                    <a:pt x="83058" y="66425"/>
                  </a:cubicBezTo>
                  <a:cubicBezTo>
                    <a:pt x="107216" y="55269"/>
                    <a:pt x="133886" y="45434"/>
                    <a:pt x="161033" y="40279"/>
                  </a:cubicBezTo>
                  <a:lnTo>
                    <a:pt x="161033" y="40279"/>
                  </a:lnTo>
                  <a:cubicBezTo>
                    <a:pt x="160854" y="40303"/>
                    <a:pt x="160663" y="40327"/>
                    <a:pt x="160485" y="40338"/>
                  </a:cubicBezTo>
                  <a:lnTo>
                    <a:pt x="158377" y="37159"/>
                  </a:lnTo>
                  <a:lnTo>
                    <a:pt x="150210" y="41577"/>
                  </a:lnTo>
                  <a:cubicBezTo>
                    <a:pt x="144923" y="42291"/>
                    <a:pt x="140375" y="43065"/>
                    <a:pt x="137232" y="43886"/>
                  </a:cubicBezTo>
                  <a:cubicBezTo>
                    <a:pt x="151400" y="36100"/>
                    <a:pt x="165212" y="28337"/>
                    <a:pt x="166474" y="26920"/>
                  </a:cubicBezTo>
                  <a:cubicBezTo>
                    <a:pt x="169141" y="23908"/>
                    <a:pt x="156199" y="14561"/>
                    <a:pt x="156199" y="14561"/>
                  </a:cubicBezTo>
                  <a:cubicBezTo>
                    <a:pt x="156199" y="14561"/>
                    <a:pt x="148590" y="20931"/>
                    <a:pt x="132898" y="29551"/>
                  </a:cubicBezTo>
                  <a:cubicBezTo>
                    <a:pt x="132124" y="26468"/>
                    <a:pt x="131553" y="24015"/>
                    <a:pt x="131553" y="23598"/>
                  </a:cubicBezTo>
                  <a:cubicBezTo>
                    <a:pt x="131553" y="23569"/>
                    <a:pt x="131513" y="23555"/>
                    <a:pt x="131434" y="23555"/>
                  </a:cubicBezTo>
                  <a:cubicBezTo>
                    <a:pt x="130331" y="23555"/>
                    <a:pt x="121655" y="26390"/>
                    <a:pt x="110383" y="30480"/>
                  </a:cubicBezTo>
                  <a:cubicBezTo>
                    <a:pt x="109967" y="28754"/>
                    <a:pt x="109705" y="27515"/>
                    <a:pt x="109705" y="27230"/>
                  </a:cubicBezTo>
                  <a:cubicBezTo>
                    <a:pt x="109705" y="27200"/>
                    <a:pt x="109665" y="27185"/>
                    <a:pt x="109585" y="27185"/>
                  </a:cubicBezTo>
                  <a:cubicBezTo>
                    <a:pt x="108404" y="27185"/>
                    <a:pt x="98582" y="30429"/>
                    <a:pt x="86190" y="34969"/>
                  </a:cubicBezTo>
                  <a:cubicBezTo>
                    <a:pt x="85487" y="32337"/>
                    <a:pt x="84285" y="27801"/>
                    <a:pt x="83297" y="23896"/>
                  </a:cubicBezTo>
                  <a:cubicBezTo>
                    <a:pt x="101525" y="10370"/>
                    <a:pt x="120599" y="607"/>
                    <a:pt x="120599" y="607"/>
                  </a:cubicBezTo>
                  <a:lnTo>
                    <a:pt x="120242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5" name="Google Shape;21665;p9"/>
            <p:cNvSpPr/>
            <p:nvPr/>
          </p:nvSpPr>
          <p:spPr>
            <a:xfrm>
              <a:off x="2325875" y="2839775"/>
              <a:ext cx="4101725" cy="1456750"/>
            </a:xfrm>
            <a:custGeom>
              <a:avLst/>
              <a:gdLst/>
              <a:ahLst/>
              <a:cxnLst/>
              <a:rect l="l" t="t" r="r" b="b"/>
              <a:pathLst>
                <a:path w="164069" h="58270" extrusionOk="0">
                  <a:moveTo>
                    <a:pt x="164069" y="0"/>
                  </a:moveTo>
                  <a:cubicBezTo>
                    <a:pt x="164068" y="0"/>
                    <a:pt x="141577" y="1346"/>
                    <a:pt x="122028" y="3441"/>
                  </a:cubicBezTo>
                  <a:cubicBezTo>
                    <a:pt x="94893" y="8608"/>
                    <a:pt x="68223" y="18443"/>
                    <a:pt x="44065" y="29611"/>
                  </a:cubicBezTo>
                  <a:cubicBezTo>
                    <a:pt x="28171" y="37088"/>
                    <a:pt x="13562" y="46815"/>
                    <a:pt x="0" y="57674"/>
                  </a:cubicBezTo>
                  <a:cubicBezTo>
                    <a:pt x="477" y="58067"/>
                    <a:pt x="762" y="58269"/>
                    <a:pt x="762" y="58269"/>
                  </a:cubicBezTo>
                  <a:cubicBezTo>
                    <a:pt x="762" y="58269"/>
                    <a:pt x="5715" y="54352"/>
                    <a:pt x="15824" y="48613"/>
                  </a:cubicBezTo>
                  <a:cubicBezTo>
                    <a:pt x="18241" y="51137"/>
                    <a:pt x="21194" y="53519"/>
                    <a:pt x="22218" y="54340"/>
                  </a:cubicBezTo>
                  <a:cubicBezTo>
                    <a:pt x="23694" y="53459"/>
                    <a:pt x="25170" y="52590"/>
                    <a:pt x="26659" y="51733"/>
                  </a:cubicBezTo>
                  <a:cubicBezTo>
                    <a:pt x="30588" y="49089"/>
                    <a:pt x="37386" y="44827"/>
                    <a:pt x="47149" y="39862"/>
                  </a:cubicBezTo>
                  <a:cubicBezTo>
                    <a:pt x="47280" y="40338"/>
                    <a:pt x="47411" y="40803"/>
                    <a:pt x="47554" y="41255"/>
                  </a:cubicBezTo>
                  <a:cubicBezTo>
                    <a:pt x="64175" y="34076"/>
                    <a:pt x="81630" y="29325"/>
                    <a:pt x="98929" y="28504"/>
                  </a:cubicBezTo>
                  <a:lnTo>
                    <a:pt x="98929" y="28504"/>
                  </a:lnTo>
                  <a:lnTo>
                    <a:pt x="97679" y="28551"/>
                  </a:lnTo>
                  <a:cubicBezTo>
                    <a:pt x="111395" y="22467"/>
                    <a:pt x="123647" y="16335"/>
                    <a:pt x="127469" y="12644"/>
                  </a:cubicBezTo>
                  <a:lnTo>
                    <a:pt x="126981" y="11894"/>
                  </a:lnTo>
                  <a:cubicBezTo>
                    <a:pt x="131826" y="10799"/>
                    <a:pt x="136851" y="9739"/>
                    <a:pt x="142054" y="8739"/>
                  </a:cubicBezTo>
                  <a:lnTo>
                    <a:pt x="142066" y="8739"/>
                  </a:lnTo>
                  <a:cubicBezTo>
                    <a:pt x="149031" y="7406"/>
                    <a:pt x="156318" y="6179"/>
                    <a:pt x="163914" y="5096"/>
                  </a:cubicBezTo>
                  <a:lnTo>
                    <a:pt x="164069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6" name="Google Shape;21666;p9"/>
            <p:cNvSpPr/>
            <p:nvPr/>
          </p:nvSpPr>
          <p:spPr>
            <a:xfrm>
              <a:off x="1467425" y="1105925"/>
              <a:ext cx="2221450" cy="1549925"/>
            </a:xfrm>
            <a:custGeom>
              <a:avLst/>
              <a:gdLst/>
              <a:ahLst/>
              <a:cxnLst/>
              <a:rect l="l" t="t" r="r" b="b"/>
              <a:pathLst>
                <a:path w="88858" h="61997" extrusionOk="0">
                  <a:moveTo>
                    <a:pt x="85916" y="0"/>
                  </a:moveTo>
                  <a:cubicBezTo>
                    <a:pt x="70522" y="7085"/>
                    <a:pt x="57067" y="17407"/>
                    <a:pt x="45614" y="28659"/>
                  </a:cubicBezTo>
                  <a:cubicBezTo>
                    <a:pt x="26504" y="35957"/>
                    <a:pt x="5335" y="44923"/>
                    <a:pt x="1" y="49816"/>
                  </a:cubicBezTo>
                  <a:lnTo>
                    <a:pt x="7514" y="61996"/>
                  </a:lnTo>
                  <a:cubicBezTo>
                    <a:pt x="7966" y="61710"/>
                    <a:pt x="8395" y="61436"/>
                    <a:pt x="8847" y="61163"/>
                  </a:cubicBezTo>
                  <a:cubicBezTo>
                    <a:pt x="32088" y="37600"/>
                    <a:pt x="59115" y="17121"/>
                    <a:pt x="88857" y="3513"/>
                  </a:cubicBezTo>
                  <a:lnTo>
                    <a:pt x="85916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7" name="Google Shape;21667;p9"/>
            <p:cNvSpPr/>
            <p:nvPr/>
          </p:nvSpPr>
          <p:spPr>
            <a:xfrm>
              <a:off x="1655250" y="2634375"/>
              <a:ext cx="33375" cy="28900"/>
            </a:xfrm>
            <a:custGeom>
              <a:avLst/>
              <a:gdLst/>
              <a:ahLst/>
              <a:cxnLst/>
              <a:rect l="l" t="t" r="r" b="b"/>
              <a:pathLst>
                <a:path w="1335" h="1156" extrusionOk="0">
                  <a:moveTo>
                    <a:pt x="1334" y="1"/>
                  </a:moveTo>
                  <a:lnTo>
                    <a:pt x="1334" y="1"/>
                  </a:lnTo>
                  <a:cubicBezTo>
                    <a:pt x="882" y="287"/>
                    <a:pt x="453" y="560"/>
                    <a:pt x="1" y="834"/>
                  </a:cubicBezTo>
                  <a:lnTo>
                    <a:pt x="203" y="1156"/>
                  </a:lnTo>
                  <a:cubicBezTo>
                    <a:pt x="572" y="775"/>
                    <a:pt x="953" y="394"/>
                    <a:pt x="1334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8" name="Google Shape;21668;p9"/>
            <p:cNvSpPr/>
            <p:nvPr/>
          </p:nvSpPr>
          <p:spPr>
            <a:xfrm>
              <a:off x="2704500" y="989825"/>
              <a:ext cx="1654400" cy="776025"/>
            </a:xfrm>
            <a:custGeom>
              <a:avLst/>
              <a:gdLst/>
              <a:ahLst/>
              <a:cxnLst/>
              <a:rect l="l" t="t" r="r" b="b"/>
              <a:pathLst>
                <a:path w="66176" h="31041" extrusionOk="0">
                  <a:moveTo>
                    <a:pt x="65354" y="1"/>
                  </a:moveTo>
                  <a:cubicBezTo>
                    <a:pt x="56317" y="2537"/>
                    <a:pt x="47720" y="6121"/>
                    <a:pt x="39624" y="10407"/>
                  </a:cubicBezTo>
                  <a:cubicBezTo>
                    <a:pt x="40267" y="9919"/>
                    <a:pt x="40624" y="9669"/>
                    <a:pt x="40624" y="9669"/>
                  </a:cubicBezTo>
                  <a:lnTo>
                    <a:pt x="39374" y="8157"/>
                  </a:lnTo>
                  <a:cubicBezTo>
                    <a:pt x="25634" y="14443"/>
                    <a:pt x="12478" y="22194"/>
                    <a:pt x="0" y="31040"/>
                  </a:cubicBezTo>
                  <a:cubicBezTo>
                    <a:pt x="21015" y="19206"/>
                    <a:pt x="43339" y="9609"/>
                    <a:pt x="66175" y="1358"/>
                  </a:cubicBezTo>
                  <a:lnTo>
                    <a:pt x="65354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9" name="Google Shape;21669;p9"/>
            <p:cNvSpPr/>
            <p:nvPr/>
          </p:nvSpPr>
          <p:spPr>
            <a:xfrm>
              <a:off x="1688300" y="1023775"/>
              <a:ext cx="2724775" cy="1610625"/>
            </a:xfrm>
            <a:custGeom>
              <a:avLst/>
              <a:gdLst/>
              <a:ahLst/>
              <a:cxnLst/>
              <a:rect l="l" t="t" r="r" b="b"/>
              <a:pathLst>
                <a:path w="108991" h="64425" extrusionOk="0">
                  <a:moveTo>
                    <a:pt x="106823" y="0"/>
                  </a:moveTo>
                  <a:cubicBezTo>
                    <a:pt x="83987" y="8263"/>
                    <a:pt x="61663" y="17848"/>
                    <a:pt x="40648" y="29682"/>
                  </a:cubicBezTo>
                  <a:cubicBezTo>
                    <a:pt x="26123" y="39981"/>
                    <a:pt x="12526" y="51768"/>
                    <a:pt x="0" y="64425"/>
                  </a:cubicBezTo>
                  <a:cubicBezTo>
                    <a:pt x="35100" y="42243"/>
                    <a:pt x="71343" y="21169"/>
                    <a:pt x="108990" y="3644"/>
                  </a:cubicBezTo>
                  <a:lnTo>
                    <a:pt x="106823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0" name="Google Shape;21670;p9"/>
            <p:cNvSpPr/>
            <p:nvPr/>
          </p:nvSpPr>
          <p:spPr>
            <a:xfrm>
              <a:off x="346955" y="1376228"/>
              <a:ext cx="2221425" cy="1549325"/>
            </a:xfrm>
            <a:custGeom>
              <a:avLst/>
              <a:gdLst/>
              <a:ahLst/>
              <a:cxnLst/>
              <a:rect l="l" t="t" r="r" b="b"/>
              <a:pathLst>
                <a:path w="88857" h="61973" extrusionOk="0">
                  <a:moveTo>
                    <a:pt x="85928" y="0"/>
                  </a:moveTo>
                  <a:cubicBezTo>
                    <a:pt x="70533" y="7073"/>
                    <a:pt x="57067" y="17383"/>
                    <a:pt x="45637" y="28647"/>
                  </a:cubicBezTo>
                  <a:cubicBezTo>
                    <a:pt x="26516" y="35957"/>
                    <a:pt x="5346" y="44899"/>
                    <a:pt x="0" y="49804"/>
                  </a:cubicBezTo>
                  <a:lnTo>
                    <a:pt x="2036" y="53078"/>
                  </a:lnTo>
                  <a:lnTo>
                    <a:pt x="7525" y="61972"/>
                  </a:lnTo>
                  <a:cubicBezTo>
                    <a:pt x="7966" y="61686"/>
                    <a:pt x="8406" y="61425"/>
                    <a:pt x="8847" y="61139"/>
                  </a:cubicBezTo>
                  <a:cubicBezTo>
                    <a:pt x="32100" y="37600"/>
                    <a:pt x="59127" y="17098"/>
                    <a:pt x="88857" y="3513"/>
                  </a:cubicBezTo>
                  <a:lnTo>
                    <a:pt x="85928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1" name="Google Shape;21671;p9"/>
            <p:cNvSpPr/>
            <p:nvPr/>
          </p:nvSpPr>
          <p:spPr>
            <a:xfrm>
              <a:off x="568105" y="1294078"/>
              <a:ext cx="2724775" cy="1610625"/>
            </a:xfrm>
            <a:custGeom>
              <a:avLst/>
              <a:gdLst/>
              <a:ahLst/>
              <a:cxnLst/>
              <a:rect l="l" t="t" r="r" b="b"/>
              <a:pathLst>
                <a:path w="108991" h="64425" extrusionOk="0">
                  <a:moveTo>
                    <a:pt x="106812" y="0"/>
                  </a:moveTo>
                  <a:cubicBezTo>
                    <a:pt x="83988" y="8239"/>
                    <a:pt x="61663" y="17848"/>
                    <a:pt x="40649" y="29671"/>
                  </a:cubicBezTo>
                  <a:cubicBezTo>
                    <a:pt x="26123" y="39969"/>
                    <a:pt x="12514" y="51757"/>
                    <a:pt x="1" y="64425"/>
                  </a:cubicBezTo>
                  <a:cubicBezTo>
                    <a:pt x="35100" y="42232"/>
                    <a:pt x="71331" y="21158"/>
                    <a:pt x="108991" y="3644"/>
                  </a:cubicBezTo>
                  <a:lnTo>
                    <a:pt x="106812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2" name="Google Shape;21672;p9"/>
            <p:cNvSpPr/>
            <p:nvPr/>
          </p:nvSpPr>
          <p:spPr>
            <a:xfrm>
              <a:off x="4724100" y="1974775"/>
              <a:ext cx="2235125" cy="1525500"/>
            </a:xfrm>
            <a:custGeom>
              <a:avLst/>
              <a:gdLst/>
              <a:ahLst/>
              <a:cxnLst/>
              <a:rect l="l" t="t" r="r" b="b"/>
              <a:pathLst>
                <a:path w="89405" h="61020" extrusionOk="0">
                  <a:moveTo>
                    <a:pt x="82034" y="1"/>
                  </a:moveTo>
                  <a:cubicBezTo>
                    <a:pt x="81594" y="274"/>
                    <a:pt x="81141" y="548"/>
                    <a:pt x="80713" y="822"/>
                  </a:cubicBezTo>
                  <a:cubicBezTo>
                    <a:pt x="57186" y="24087"/>
                    <a:pt x="29909" y="44232"/>
                    <a:pt x="0" y="57484"/>
                  </a:cubicBezTo>
                  <a:lnTo>
                    <a:pt x="2881" y="61020"/>
                  </a:lnTo>
                  <a:cubicBezTo>
                    <a:pt x="18360" y="54126"/>
                    <a:pt x="31945" y="43982"/>
                    <a:pt x="43517" y="32862"/>
                  </a:cubicBezTo>
                  <a:cubicBezTo>
                    <a:pt x="62722" y="25789"/>
                    <a:pt x="83999" y="17086"/>
                    <a:pt x="89404" y="12264"/>
                  </a:cubicBezTo>
                  <a:lnTo>
                    <a:pt x="82034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3" name="Google Shape;21673;p9"/>
            <p:cNvSpPr/>
            <p:nvPr/>
          </p:nvSpPr>
          <p:spPr>
            <a:xfrm>
              <a:off x="3998700" y="1994725"/>
              <a:ext cx="2742925" cy="1578500"/>
            </a:xfrm>
            <a:custGeom>
              <a:avLst/>
              <a:gdLst/>
              <a:ahLst/>
              <a:cxnLst/>
              <a:rect l="l" t="t" r="r" b="b"/>
              <a:pathLst>
                <a:path w="109717" h="63140" extrusionOk="0">
                  <a:moveTo>
                    <a:pt x="109717" y="0"/>
                  </a:moveTo>
                  <a:lnTo>
                    <a:pt x="109717" y="0"/>
                  </a:lnTo>
                  <a:cubicBezTo>
                    <a:pt x="74355" y="21765"/>
                    <a:pt x="37862" y="42398"/>
                    <a:pt x="1" y="59460"/>
                  </a:cubicBezTo>
                  <a:lnTo>
                    <a:pt x="2132" y="63139"/>
                  </a:lnTo>
                  <a:cubicBezTo>
                    <a:pt x="25051" y="55174"/>
                    <a:pt x="47495" y="45851"/>
                    <a:pt x="68652" y="34266"/>
                  </a:cubicBezTo>
                  <a:cubicBezTo>
                    <a:pt x="83309" y="24146"/>
                    <a:pt x="97048" y="12526"/>
                    <a:pt x="109717" y="0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4" name="Google Shape;21674;p9"/>
            <p:cNvSpPr/>
            <p:nvPr/>
          </p:nvSpPr>
          <p:spPr>
            <a:xfrm>
              <a:off x="2937850" y="3328825"/>
              <a:ext cx="111050" cy="72650"/>
            </a:xfrm>
            <a:custGeom>
              <a:avLst/>
              <a:gdLst/>
              <a:ahLst/>
              <a:cxnLst/>
              <a:rect l="l" t="t" r="r" b="b"/>
              <a:pathLst>
                <a:path w="4442" h="2906" extrusionOk="0">
                  <a:moveTo>
                    <a:pt x="4442" y="0"/>
                  </a:moveTo>
                  <a:cubicBezTo>
                    <a:pt x="2953" y="845"/>
                    <a:pt x="1465" y="1726"/>
                    <a:pt x="1" y="2607"/>
                  </a:cubicBezTo>
                  <a:cubicBezTo>
                    <a:pt x="239" y="2798"/>
                    <a:pt x="370" y="2905"/>
                    <a:pt x="370" y="2905"/>
                  </a:cubicBezTo>
                  <a:cubicBezTo>
                    <a:pt x="370" y="2905"/>
                    <a:pt x="1715" y="1834"/>
                    <a:pt x="4442" y="0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5" name="Google Shape;21675;p9"/>
            <p:cNvSpPr/>
            <p:nvPr/>
          </p:nvSpPr>
          <p:spPr>
            <a:xfrm>
              <a:off x="4934525" y="2971775"/>
              <a:ext cx="845975" cy="229675"/>
            </a:xfrm>
            <a:custGeom>
              <a:avLst/>
              <a:gdLst/>
              <a:ahLst/>
              <a:cxnLst/>
              <a:rect l="l" t="t" r="r" b="b"/>
              <a:pathLst>
                <a:path w="33839" h="9187" extrusionOk="0">
                  <a:moveTo>
                    <a:pt x="7169" y="0"/>
                  </a:moveTo>
                  <a:cubicBezTo>
                    <a:pt x="4782" y="0"/>
                    <a:pt x="2393" y="38"/>
                    <a:pt x="1" y="114"/>
                  </a:cubicBezTo>
                  <a:cubicBezTo>
                    <a:pt x="3132" y="411"/>
                    <a:pt x="6085" y="947"/>
                    <a:pt x="8669" y="1792"/>
                  </a:cubicBezTo>
                  <a:cubicBezTo>
                    <a:pt x="28195" y="8234"/>
                    <a:pt x="29445" y="9186"/>
                    <a:pt x="29445" y="9186"/>
                  </a:cubicBezTo>
                  <a:lnTo>
                    <a:pt x="33838" y="1673"/>
                  </a:lnTo>
                  <a:cubicBezTo>
                    <a:pt x="25006" y="536"/>
                    <a:pt x="16106" y="0"/>
                    <a:pt x="7169" y="0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6" name="Google Shape;21676;p9"/>
            <p:cNvSpPr/>
            <p:nvPr/>
          </p:nvSpPr>
          <p:spPr>
            <a:xfrm>
              <a:off x="3593600" y="2788800"/>
              <a:ext cx="2253875" cy="436025"/>
            </a:xfrm>
            <a:custGeom>
              <a:avLst/>
              <a:gdLst/>
              <a:ahLst/>
              <a:cxnLst/>
              <a:rect l="l" t="t" r="r" b="b"/>
              <a:pathLst>
                <a:path w="90155" h="17441" extrusionOk="0">
                  <a:moveTo>
                    <a:pt x="68337" y="1"/>
                  </a:moveTo>
                  <a:cubicBezTo>
                    <a:pt x="44787" y="1"/>
                    <a:pt x="21044" y="4682"/>
                    <a:pt x="0" y="14314"/>
                  </a:cubicBezTo>
                  <a:cubicBezTo>
                    <a:pt x="441" y="15957"/>
                    <a:pt x="726" y="17136"/>
                    <a:pt x="726" y="17398"/>
                  </a:cubicBezTo>
                  <a:cubicBezTo>
                    <a:pt x="726" y="17426"/>
                    <a:pt x="762" y="17440"/>
                    <a:pt x="831" y="17440"/>
                  </a:cubicBezTo>
                  <a:cubicBezTo>
                    <a:pt x="1871" y="17440"/>
                    <a:pt x="10550" y="14316"/>
                    <a:pt x="21824" y="9873"/>
                  </a:cubicBezTo>
                  <a:cubicBezTo>
                    <a:pt x="29537" y="8414"/>
                    <a:pt x="38696" y="7148"/>
                    <a:pt x="47136" y="7148"/>
                  </a:cubicBezTo>
                  <a:cubicBezTo>
                    <a:pt x="49367" y="7148"/>
                    <a:pt x="51547" y="7236"/>
                    <a:pt x="53638" y="7433"/>
                  </a:cubicBezTo>
                  <a:cubicBezTo>
                    <a:pt x="56026" y="7357"/>
                    <a:pt x="58412" y="7319"/>
                    <a:pt x="60796" y="7319"/>
                  </a:cubicBezTo>
                  <a:cubicBezTo>
                    <a:pt x="69736" y="7319"/>
                    <a:pt x="78637" y="7857"/>
                    <a:pt x="87463" y="9004"/>
                  </a:cubicBezTo>
                  <a:lnTo>
                    <a:pt x="90154" y="4408"/>
                  </a:lnTo>
                  <a:cubicBezTo>
                    <a:pt x="85249" y="2551"/>
                    <a:pt x="80260" y="1134"/>
                    <a:pt x="75224" y="134"/>
                  </a:cubicBezTo>
                  <a:cubicBezTo>
                    <a:pt x="72932" y="45"/>
                    <a:pt x="70635" y="1"/>
                    <a:pt x="68337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7" name="Google Shape;21677;p9"/>
            <p:cNvSpPr/>
            <p:nvPr/>
          </p:nvSpPr>
          <p:spPr>
            <a:xfrm>
              <a:off x="3571275" y="2746225"/>
              <a:ext cx="1902925" cy="401050"/>
            </a:xfrm>
            <a:custGeom>
              <a:avLst/>
              <a:gdLst/>
              <a:ahLst/>
              <a:cxnLst/>
              <a:rect l="l" t="t" r="r" b="b"/>
              <a:pathLst>
                <a:path w="76117" h="16042" extrusionOk="0">
                  <a:moveTo>
                    <a:pt x="56422" y="1"/>
                  </a:moveTo>
                  <a:cubicBezTo>
                    <a:pt x="54769" y="1"/>
                    <a:pt x="53084" y="27"/>
                    <a:pt x="51376" y="87"/>
                  </a:cubicBezTo>
                  <a:cubicBezTo>
                    <a:pt x="34076" y="885"/>
                    <a:pt x="16633" y="5647"/>
                    <a:pt x="0" y="12838"/>
                  </a:cubicBezTo>
                  <a:cubicBezTo>
                    <a:pt x="322" y="14017"/>
                    <a:pt x="631" y="15101"/>
                    <a:pt x="893" y="16041"/>
                  </a:cubicBezTo>
                  <a:cubicBezTo>
                    <a:pt x="21954" y="6379"/>
                    <a:pt x="45717" y="1706"/>
                    <a:pt x="69286" y="1706"/>
                  </a:cubicBezTo>
                  <a:cubicBezTo>
                    <a:pt x="71566" y="1706"/>
                    <a:pt x="73843" y="1750"/>
                    <a:pt x="76117" y="1837"/>
                  </a:cubicBezTo>
                  <a:cubicBezTo>
                    <a:pt x="71223" y="873"/>
                    <a:pt x="66270" y="289"/>
                    <a:pt x="61282" y="75"/>
                  </a:cubicBezTo>
                  <a:cubicBezTo>
                    <a:pt x="59698" y="27"/>
                    <a:pt x="58076" y="1"/>
                    <a:pt x="56422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8" name="Google Shape;21678;p9"/>
            <p:cNvSpPr/>
            <p:nvPr/>
          </p:nvSpPr>
          <p:spPr>
            <a:xfrm>
              <a:off x="5103300" y="2748375"/>
              <a:ext cx="777800" cy="150650"/>
            </a:xfrm>
            <a:custGeom>
              <a:avLst/>
              <a:gdLst/>
              <a:ahLst/>
              <a:cxnLst/>
              <a:rect l="l" t="t" r="r" b="b"/>
              <a:pathLst>
                <a:path w="31112" h="6026" extrusionOk="0">
                  <a:moveTo>
                    <a:pt x="1" y="1"/>
                  </a:moveTo>
                  <a:lnTo>
                    <a:pt x="1" y="1"/>
                  </a:lnTo>
                  <a:cubicBezTo>
                    <a:pt x="10109" y="429"/>
                    <a:pt x="20098" y="2346"/>
                    <a:pt x="29766" y="6025"/>
                  </a:cubicBezTo>
                  <a:lnTo>
                    <a:pt x="31112" y="3751"/>
                  </a:lnTo>
                  <a:cubicBezTo>
                    <a:pt x="31112" y="3751"/>
                    <a:pt x="17931" y="525"/>
                    <a:pt x="1" y="1"/>
                  </a:cubicBez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9" name="Google Shape;21679;p9"/>
            <p:cNvSpPr/>
            <p:nvPr/>
          </p:nvSpPr>
          <p:spPr>
            <a:xfrm>
              <a:off x="3821300" y="1363100"/>
              <a:ext cx="1397525" cy="707250"/>
            </a:xfrm>
            <a:custGeom>
              <a:avLst/>
              <a:gdLst/>
              <a:ahLst/>
              <a:cxnLst/>
              <a:rect l="l" t="t" r="r" b="b"/>
              <a:pathLst>
                <a:path w="55901" h="28290" extrusionOk="0">
                  <a:moveTo>
                    <a:pt x="55900" y="0"/>
                  </a:moveTo>
                  <a:cubicBezTo>
                    <a:pt x="36576" y="7847"/>
                    <a:pt x="17943" y="17371"/>
                    <a:pt x="0" y="28289"/>
                  </a:cubicBezTo>
                  <a:cubicBezTo>
                    <a:pt x="5323" y="25908"/>
                    <a:pt x="10537" y="24099"/>
                    <a:pt x="15490" y="23098"/>
                  </a:cubicBezTo>
                  <a:cubicBezTo>
                    <a:pt x="49204" y="16403"/>
                    <a:pt x="54802" y="16082"/>
                    <a:pt x="55566" y="16082"/>
                  </a:cubicBezTo>
                  <a:cubicBezTo>
                    <a:pt x="55647" y="16082"/>
                    <a:pt x="55674" y="16086"/>
                    <a:pt x="55674" y="16086"/>
                  </a:cubicBezTo>
                  <a:lnTo>
                    <a:pt x="55900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0" name="Google Shape;21680;p9"/>
            <p:cNvSpPr/>
            <p:nvPr/>
          </p:nvSpPr>
          <p:spPr>
            <a:xfrm>
              <a:off x="1547200" y="1189275"/>
              <a:ext cx="3402550" cy="2559925"/>
            </a:xfrm>
            <a:custGeom>
              <a:avLst/>
              <a:gdLst/>
              <a:ahLst/>
              <a:cxnLst/>
              <a:rect l="l" t="t" r="r" b="b"/>
              <a:pathLst>
                <a:path w="136102" h="102397" extrusionOk="0">
                  <a:moveTo>
                    <a:pt x="136101" y="0"/>
                  </a:moveTo>
                  <a:lnTo>
                    <a:pt x="136101" y="0"/>
                  </a:lnTo>
                  <a:cubicBezTo>
                    <a:pt x="126505" y="1465"/>
                    <a:pt x="117194" y="3739"/>
                    <a:pt x="108181" y="6715"/>
                  </a:cubicBezTo>
                  <a:cubicBezTo>
                    <a:pt x="65795" y="28599"/>
                    <a:pt x="27540" y="59984"/>
                    <a:pt x="1" y="98072"/>
                  </a:cubicBezTo>
                  <a:cubicBezTo>
                    <a:pt x="2215" y="100310"/>
                    <a:pt x="3727" y="101917"/>
                    <a:pt x="3989" y="102370"/>
                  </a:cubicBezTo>
                  <a:cubicBezTo>
                    <a:pt x="4000" y="102388"/>
                    <a:pt x="4018" y="102397"/>
                    <a:pt x="4043" y="102397"/>
                  </a:cubicBezTo>
                  <a:cubicBezTo>
                    <a:pt x="5001" y="102397"/>
                    <a:pt x="16456" y="89158"/>
                    <a:pt x="31088" y="71045"/>
                  </a:cubicBezTo>
                  <a:cubicBezTo>
                    <a:pt x="45102" y="59210"/>
                    <a:pt x="63116" y="45744"/>
                    <a:pt x="80046" y="38148"/>
                  </a:cubicBezTo>
                  <a:cubicBezTo>
                    <a:pt x="98013" y="27230"/>
                    <a:pt x="116634" y="17705"/>
                    <a:pt x="135970" y="9858"/>
                  </a:cubicBezTo>
                  <a:lnTo>
                    <a:pt x="136101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1" name="Google Shape;21681;p9"/>
            <p:cNvSpPr/>
            <p:nvPr/>
          </p:nvSpPr>
          <p:spPr>
            <a:xfrm>
              <a:off x="3814450" y="947875"/>
              <a:ext cx="1337400" cy="556925"/>
            </a:xfrm>
            <a:custGeom>
              <a:avLst/>
              <a:gdLst/>
              <a:ahLst/>
              <a:cxnLst/>
              <a:rect l="l" t="t" r="r" b="b"/>
              <a:pathLst>
                <a:path w="53496" h="22277" extrusionOk="0">
                  <a:moveTo>
                    <a:pt x="53495" y="0"/>
                  </a:moveTo>
                  <a:cubicBezTo>
                    <a:pt x="53495" y="0"/>
                    <a:pt x="29337" y="6799"/>
                    <a:pt x="1" y="22277"/>
                  </a:cubicBezTo>
                  <a:cubicBezTo>
                    <a:pt x="16669" y="13811"/>
                    <a:pt x="34481" y="7799"/>
                    <a:pt x="53412" y="4894"/>
                  </a:cubicBezTo>
                  <a:lnTo>
                    <a:pt x="53495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2" name="Google Shape;21682;p9"/>
            <p:cNvSpPr/>
            <p:nvPr/>
          </p:nvSpPr>
          <p:spPr>
            <a:xfrm>
              <a:off x="1232150" y="1226932"/>
              <a:ext cx="4228525" cy="2452700"/>
            </a:xfrm>
            <a:custGeom>
              <a:avLst/>
              <a:gdLst/>
              <a:ahLst/>
              <a:cxnLst/>
              <a:rect l="l" t="t" r="r" b="b"/>
              <a:pathLst>
                <a:path w="169141" h="98108" extrusionOk="0">
                  <a:moveTo>
                    <a:pt x="54246" y="69057"/>
                  </a:moveTo>
                  <a:cubicBezTo>
                    <a:pt x="50233" y="71128"/>
                    <a:pt x="46364" y="73141"/>
                    <a:pt x="42959" y="74950"/>
                  </a:cubicBezTo>
                  <a:cubicBezTo>
                    <a:pt x="43637" y="73617"/>
                    <a:pt x="44435" y="72021"/>
                    <a:pt x="45399" y="70140"/>
                  </a:cubicBezTo>
                  <a:cubicBezTo>
                    <a:pt x="48316" y="69807"/>
                    <a:pt x="51293" y="69450"/>
                    <a:pt x="54246" y="69057"/>
                  </a:cubicBezTo>
                  <a:close/>
                  <a:moveTo>
                    <a:pt x="31052" y="79820"/>
                  </a:moveTo>
                  <a:lnTo>
                    <a:pt x="33041" y="80403"/>
                  </a:lnTo>
                  <a:cubicBezTo>
                    <a:pt x="31767" y="81130"/>
                    <a:pt x="30814" y="81713"/>
                    <a:pt x="30278" y="82106"/>
                  </a:cubicBezTo>
                  <a:cubicBezTo>
                    <a:pt x="30516" y="81380"/>
                    <a:pt x="30790" y="80618"/>
                    <a:pt x="31052" y="79820"/>
                  </a:cubicBezTo>
                  <a:close/>
                  <a:moveTo>
                    <a:pt x="120230" y="1"/>
                  </a:moveTo>
                  <a:cubicBezTo>
                    <a:pt x="82583" y="17515"/>
                    <a:pt x="46340" y="38601"/>
                    <a:pt x="11252" y="60782"/>
                  </a:cubicBezTo>
                  <a:cubicBezTo>
                    <a:pt x="10871" y="61163"/>
                    <a:pt x="10490" y="61544"/>
                    <a:pt x="10121" y="61925"/>
                  </a:cubicBezTo>
                  <a:lnTo>
                    <a:pt x="10145" y="61984"/>
                  </a:lnTo>
                  <a:lnTo>
                    <a:pt x="25897" y="54019"/>
                  </a:lnTo>
                  <a:lnTo>
                    <a:pt x="25897" y="54019"/>
                  </a:lnTo>
                  <a:cubicBezTo>
                    <a:pt x="24028" y="56543"/>
                    <a:pt x="22289" y="59020"/>
                    <a:pt x="20634" y="61449"/>
                  </a:cubicBezTo>
                  <a:cubicBezTo>
                    <a:pt x="10716" y="66628"/>
                    <a:pt x="2739" y="70962"/>
                    <a:pt x="1763" y="71986"/>
                  </a:cubicBezTo>
                  <a:cubicBezTo>
                    <a:pt x="1" y="73879"/>
                    <a:pt x="4656" y="78594"/>
                    <a:pt x="8180" y="81701"/>
                  </a:cubicBezTo>
                  <a:cubicBezTo>
                    <a:pt x="3692" y="89869"/>
                    <a:pt x="1382" y="95108"/>
                    <a:pt x="1382" y="95108"/>
                  </a:cubicBezTo>
                  <a:lnTo>
                    <a:pt x="25397" y="98108"/>
                  </a:lnTo>
                  <a:cubicBezTo>
                    <a:pt x="25397" y="98108"/>
                    <a:pt x="25397" y="96834"/>
                    <a:pt x="29552" y="84249"/>
                  </a:cubicBezTo>
                  <a:cubicBezTo>
                    <a:pt x="30493" y="87464"/>
                    <a:pt x="36791" y="92738"/>
                    <a:pt x="38982" y="94488"/>
                  </a:cubicBezTo>
                  <a:cubicBezTo>
                    <a:pt x="52543" y="83630"/>
                    <a:pt x="67164" y="73903"/>
                    <a:pt x="83059" y="66425"/>
                  </a:cubicBezTo>
                  <a:cubicBezTo>
                    <a:pt x="107205" y="55281"/>
                    <a:pt x="133887" y="45435"/>
                    <a:pt x="161033" y="40291"/>
                  </a:cubicBezTo>
                  <a:lnTo>
                    <a:pt x="161033" y="40291"/>
                  </a:lnTo>
                  <a:cubicBezTo>
                    <a:pt x="160854" y="40303"/>
                    <a:pt x="160652" y="40339"/>
                    <a:pt x="160473" y="40351"/>
                  </a:cubicBezTo>
                  <a:lnTo>
                    <a:pt x="158378" y="37160"/>
                  </a:lnTo>
                  <a:lnTo>
                    <a:pt x="150210" y="41589"/>
                  </a:lnTo>
                  <a:cubicBezTo>
                    <a:pt x="144924" y="42303"/>
                    <a:pt x="140375" y="43077"/>
                    <a:pt x="137232" y="43887"/>
                  </a:cubicBezTo>
                  <a:cubicBezTo>
                    <a:pt x="151401" y="36100"/>
                    <a:pt x="165212" y="28337"/>
                    <a:pt x="166474" y="26921"/>
                  </a:cubicBezTo>
                  <a:cubicBezTo>
                    <a:pt x="169141" y="23920"/>
                    <a:pt x="156187" y="14574"/>
                    <a:pt x="156187" y="14574"/>
                  </a:cubicBezTo>
                  <a:cubicBezTo>
                    <a:pt x="156187" y="14574"/>
                    <a:pt x="148591" y="20944"/>
                    <a:pt x="132898" y="29552"/>
                  </a:cubicBezTo>
                  <a:cubicBezTo>
                    <a:pt x="132124" y="26480"/>
                    <a:pt x="131541" y="24015"/>
                    <a:pt x="131541" y="23599"/>
                  </a:cubicBezTo>
                  <a:cubicBezTo>
                    <a:pt x="131541" y="23569"/>
                    <a:pt x="131501" y="23555"/>
                    <a:pt x="131423" y="23555"/>
                  </a:cubicBezTo>
                  <a:cubicBezTo>
                    <a:pt x="130321" y="23555"/>
                    <a:pt x="121655" y="26390"/>
                    <a:pt x="110384" y="30481"/>
                  </a:cubicBezTo>
                  <a:cubicBezTo>
                    <a:pt x="109967" y="28754"/>
                    <a:pt x="109693" y="27516"/>
                    <a:pt x="109693" y="27230"/>
                  </a:cubicBezTo>
                  <a:cubicBezTo>
                    <a:pt x="109695" y="27200"/>
                    <a:pt x="109655" y="27185"/>
                    <a:pt x="109576" y="27185"/>
                  </a:cubicBezTo>
                  <a:cubicBezTo>
                    <a:pt x="108404" y="27185"/>
                    <a:pt x="98582" y="30429"/>
                    <a:pt x="86178" y="34969"/>
                  </a:cubicBezTo>
                  <a:cubicBezTo>
                    <a:pt x="85488" y="32338"/>
                    <a:pt x="84273" y="27802"/>
                    <a:pt x="83297" y="23896"/>
                  </a:cubicBezTo>
                  <a:cubicBezTo>
                    <a:pt x="101525" y="10371"/>
                    <a:pt x="120587" y="608"/>
                    <a:pt x="120587" y="608"/>
                  </a:cubicBezTo>
                  <a:lnTo>
                    <a:pt x="120230" y="1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3" name="Google Shape;21683;p9"/>
            <p:cNvSpPr/>
            <p:nvPr/>
          </p:nvSpPr>
          <p:spPr>
            <a:xfrm>
              <a:off x="2382125" y="2035500"/>
              <a:ext cx="4101725" cy="1456750"/>
            </a:xfrm>
            <a:custGeom>
              <a:avLst/>
              <a:gdLst/>
              <a:ahLst/>
              <a:cxnLst/>
              <a:rect l="l" t="t" r="r" b="b"/>
              <a:pathLst>
                <a:path w="164069" h="58270" extrusionOk="0">
                  <a:moveTo>
                    <a:pt x="164069" y="0"/>
                  </a:moveTo>
                  <a:cubicBezTo>
                    <a:pt x="164068" y="1"/>
                    <a:pt x="141578" y="1334"/>
                    <a:pt x="122016" y="3441"/>
                  </a:cubicBezTo>
                  <a:cubicBezTo>
                    <a:pt x="94894" y="8597"/>
                    <a:pt x="68212" y="18443"/>
                    <a:pt x="44066" y="29599"/>
                  </a:cubicBezTo>
                  <a:cubicBezTo>
                    <a:pt x="28171" y="37088"/>
                    <a:pt x="13550" y="46804"/>
                    <a:pt x="1" y="57674"/>
                  </a:cubicBezTo>
                  <a:cubicBezTo>
                    <a:pt x="477" y="58055"/>
                    <a:pt x="751" y="58270"/>
                    <a:pt x="751" y="58270"/>
                  </a:cubicBezTo>
                  <a:cubicBezTo>
                    <a:pt x="751" y="58270"/>
                    <a:pt x="5716" y="54352"/>
                    <a:pt x="15812" y="48602"/>
                  </a:cubicBezTo>
                  <a:cubicBezTo>
                    <a:pt x="18241" y="51138"/>
                    <a:pt x="21194" y="53519"/>
                    <a:pt x="22218" y="54340"/>
                  </a:cubicBezTo>
                  <a:cubicBezTo>
                    <a:pt x="23694" y="53459"/>
                    <a:pt x="25159" y="52578"/>
                    <a:pt x="26647" y="51733"/>
                  </a:cubicBezTo>
                  <a:cubicBezTo>
                    <a:pt x="30576" y="49078"/>
                    <a:pt x="37386" y="44827"/>
                    <a:pt x="47149" y="39851"/>
                  </a:cubicBezTo>
                  <a:cubicBezTo>
                    <a:pt x="47280" y="40327"/>
                    <a:pt x="47411" y="40791"/>
                    <a:pt x="47542" y="41256"/>
                  </a:cubicBezTo>
                  <a:cubicBezTo>
                    <a:pt x="64175" y="34064"/>
                    <a:pt x="81630" y="29314"/>
                    <a:pt x="98918" y="28504"/>
                  </a:cubicBezTo>
                  <a:lnTo>
                    <a:pt x="98918" y="28504"/>
                  </a:lnTo>
                  <a:lnTo>
                    <a:pt x="97668" y="28540"/>
                  </a:lnTo>
                  <a:cubicBezTo>
                    <a:pt x="111396" y="22456"/>
                    <a:pt x="123647" y="16324"/>
                    <a:pt x="127469" y="12633"/>
                  </a:cubicBezTo>
                  <a:lnTo>
                    <a:pt x="126981" y="11895"/>
                  </a:lnTo>
                  <a:cubicBezTo>
                    <a:pt x="131827" y="10788"/>
                    <a:pt x="136839" y="9728"/>
                    <a:pt x="142054" y="8740"/>
                  </a:cubicBezTo>
                  <a:lnTo>
                    <a:pt x="142066" y="8740"/>
                  </a:lnTo>
                  <a:cubicBezTo>
                    <a:pt x="149031" y="7394"/>
                    <a:pt x="156306" y="6180"/>
                    <a:pt x="163914" y="5084"/>
                  </a:cubicBezTo>
                  <a:lnTo>
                    <a:pt x="164069" y="0"/>
                  </a:lnTo>
                  <a:close/>
                </a:path>
              </a:pathLst>
            </a:custGeom>
            <a:solidFill>
              <a:srgbClr val="80B5D6">
                <a:alpha val="20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684" name="Google Shape;21684;p9"/>
          <p:cNvSpPr txBox="1">
            <a:spLocks noGrp="1"/>
          </p:cNvSpPr>
          <p:nvPr>
            <p:ph type="title"/>
          </p:nvPr>
        </p:nvSpPr>
        <p:spPr>
          <a:xfrm>
            <a:off x="2210550" y="1589425"/>
            <a:ext cx="4722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1685" name="Google Shape;21685;p9"/>
          <p:cNvSpPr txBox="1">
            <a:spLocks noGrp="1"/>
          </p:cNvSpPr>
          <p:nvPr>
            <p:ph type="subTitle" idx="1"/>
          </p:nvPr>
        </p:nvSpPr>
        <p:spPr>
          <a:xfrm>
            <a:off x="2210550" y="2431225"/>
            <a:ext cx="4722900" cy="127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441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24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416" name="Google Shape;24416;p13"/>
          <p:cNvGrpSpPr/>
          <p:nvPr/>
        </p:nvGrpSpPr>
        <p:grpSpPr>
          <a:xfrm>
            <a:off x="-8" y="-1"/>
            <a:ext cx="9143718" cy="5143587"/>
            <a:chOff x="199125" y="225150"/>
            <a:chExt cx="7219675" cy="5295025"/>
          </a:xfrm>
        </p:grpSpPr>
        <p:sp>
          <p:nvSpPr>
            <p:cNvPr id="24417" name="Google Shape;24417;p13"/>
            <p:cNvSpPr/>
            <p:nvPr/>
          </p:nvSpPr>
          <p:spPr>
            <a:xfrm>
              <a:off x="7087175" y="1046400"/>
              <a:ext cx="10750" cy="6850"/>
            </a:xfrm>
            <a:custGeom>
              <a:avLst/>
              <a:gdLst/>
              <a:ahLst/>
              <a:cxnLst/>
              <a:rect l="l" t="t" r="r" b="b"/>
              <a:pathLst>
                <a:path w="430" h="274" extrusionOk="0">
                  <a:moveTo>
                    <a:pt x="429" y="143"/>
                  </a:moveTo>
                  <a:cubicBezTo>
                    <a:pt x="394" y="0"/>
                    <a:pt x="191" y="60"/>
                    <a:pt x="1" y="143"/>
                  </a:cubicBezTo>
                  <a:cubicBezTo>
                    <a:pt x="13" y="238"/>
                    <a:pt x="394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8" name="Google Shape;24418;p13"/>
            <p:cNvSpPr/>
            <p:nvPr/>
          </p:nvSpPr>
          <p:spPr>
            <a:xfrm>
              <a:off x="6611825" y="10490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20" y="131"/>
                  </a:moveTo>
                  <a:cubicBezTo>
                    <a:pt x="179" y="167"/>
                    <a:pt x="441" y="72"/>
                    <a:pt x="334" y="12"/>
                  </a:cubicBezTo>
                  <a:cubicBezTo>
                    <a:pt x="262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9" name="Google Shape;24419;p13"/>
            <p:cNvSpPr/>
            <p:nvPr/>
          </p:nvSpPr>
          <p:spPr>
            <a:xfrm>
              <a:off x="2803900" y="104697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1"/>
                  </a:moveTo>
                  <a:lnTo>
                    <a:pt x="37" y="1"/>
                  </a:lnTo>
                  <a:cubicBezTo>
                    <a:pt x="1" y="191"/>
                    <a:pt x="251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0" name="Google Shape;24420;p13"/>
            <p:cNvSpPr/>
            <p:nvPr/>
          </p:nvSpPr>
          <p:spPr>
            <a:xfrm>
              <a:off x="331875" y="10469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655" y="1"/>
                  </a:moveTo>
                  <a:cubicBezTo>
                    <a:pt x="286" y="1"/>
                    <a:pt x="96" y="84"/>
                    <a:pt x="0" y="215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1" name="Google Shape;24421;p13"/>
            <p:cNvSpPr/>
            <p:nvPr/>
          </p:nvSpPr>
          <p:spPr>
            <a:xfrm>
              <a:off x="2350575" y="10461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5"/>
                    <a:pt x="132" y="131"/>
                  </a:cubicBezTo>
                  <a:cubicBezTo>
                    <a:pt x="191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2" name="Google Shape;24422;p13"/>
            <p:cNvSpPr/>
            <p:nvPr/>
          </p:nvSpPr>
          <p:spPr>
            <a:xfrm>
              <a:off x="5682250" y="104342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43"/>
                  </a:moveTo>
                  <a:cubicBezTo>
                    <a:pt x="179" y="167"/>
                    <a:pt x="453" y="83"/>
                    <a:pt x="346" y="24"/>
                  </a:cubicBezTo>
                  <a:cubicBezTo>
                    <a:pt x="274" y="0"/>
                    <a:pt x="0" y="83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3" name="Google Shape;24423;p13"/>
            <p:cNvSpPr/>
            <p:nvPr/>
          </p:nvSpPr>
          <p:spPr>
            <a:xfrm>
              <a:off x="4345475" y="10434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4" name="Google Shape;24424;p13"/>
            <p:cNvSpPr/>
            <p:nvPr/>
          </p:nvSpPr>
          <p:spPr>
            <a:xfrm>
              <a:off x="1685025" y="1030025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655" y="0"/>
                  </a:moveTo>
                  <a:cubicBezTo>
                    <a:pt x="465" y="191"/>
                    <a:pt x="143" y="334"/>
                    <a:pt x="0" y="572"/>
                  </a:cubicBezTo>
                  <a:cubicBezTo>
                    <a:pt x="453" y="560"/>
                    <a:pt x="1274" y="17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5" name="Google Shape;24425;p13"/>
            <p:cNvSpPr/>
            <p:nvPr/>
          </p:nvSpPr>
          <p:spPr>
            <a:xfrm>
              <a:off x="1557625" y="10404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80"/>
                    <a:pt x="429" y="96"/>
                    <a:pt x="310" y="37"/>
                  </a:cubicBezTo>
                  <a:cubicBezTo>
                    <a:pt x="262" y="1"/>
                    <a:pt x="0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6" name="Google Shape;24426;p13"/>
            <p:cNvSpPr/>
            <p:nvPr/>
          </p:nvSpPr>
          <p:spPr>
            <a:xfrm>
              <a:off x="1101025" y="10374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6"/>
                  </a:moveTo>
                  <a:cubicBezTo>
                    <a:pt x="167" y="179"/>
                    <a:pt x="429" y="96"/>
                    <a:pt x="310" y="37"/>
                  </a:cubicBezTo>
                  <a:cubicBezTo>
                    <a:pt x="262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7" name="Google Shape;24427;p13"/>
            <p:cNvSpPr/>
            <p:nvPr/>
          </p:nvSpPr>
          <p:spPr>
            <a:xfrm>
              <a:off x="2400000" y="10350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44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1"/>
                    <a:pt x="0" y="84"/>
                    <a:pt x="9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8" name="Google Shape;24428;p13"/>
            <p:cNvSpPr/>
            <p:nvPr/>
          </p:nvSpPr>
          <p:spPr>
            <a:xfrm>
              <a:off x="2505950" y="10300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9" name="Google Shape;24429;p13"/>
            <p:cNvSpPr/>
            <p:nvPr/>
          </p:nvSpPr>
          <p:spPr>
            <a:xfrm>
              <a:off x="5418825" y="1026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0" name="Google Shape;24430;p13"/>
            <p:cNvSpPr/>
            <p:nvPr/>
          </p:nvSpPr>
          <p:spPr>
            <a:xfrm>
              <a:off x="3576325" y="1026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1" name="Google Shape;24431;p13"/>
            <p:cNvSpPr/>
            <p:nvPr/>
          </p:nvSpPr>
          <p:spPr>
            <a:xfrm>
              <a:off x="666150" y="10294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2" name="Google Shape;24432;p13"/>
            <p:cNvSpPr/>
            <p:nvPr/>
          </p:nvSpPr>
          <p:spPr>
            <a:xfrm>
              <a:off x="4565725" y="10216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30" y="120"/>
                    <a:pt x="406" y="25"/>
                    <a:pt x="215" y="1"/>
                  </a:cubicBezTo>
                  <a:cubicBezTo>
                    <a:pt x="215" y="120"/>
                    <a:pt x="37" y="132"/>
                    <a:pt x="1" y="215"/>
                  </a:cubicBezTo>
                  <a:cubicBezTo>
                    <a:pt x="215" y="215"/>
                    <a:pt x="251" y="310"/>
                    <a:pt x="430" y="334"/>
                  </a:cubicBezTo>
                  <a:cubicBezTo>
                    <a:pt x="430" y="215"/>
                    <a:pt x="608" y="203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3" name="Google Shape;24433;p13"/>
            <p:cNvSpPr/>
            <p:nvPr/>
          </p:nvSpPr>
          <p:spPr>
            <a:xfrm>
              <a:off x="4067450" y="1021100"/>
              <a:ext cx="26525" cy="16375"/>
            </a:xfrm>
            <a:custGeom>
              <a:avLst/>
              <a:gdLst/>
              <a:ahLst/>
              <a:cxnLst/>
              <a:rect l="l" t="t" r="r" b="b"/>
              <a:pathLst>
                <a:path w="1061" h="655" extrusionOk="0">
                  <a:moveTo>
                    <a:pt x="1013" y="238"/>
                  </a:moveTo>
                  <a:cubicBezTo>
                    <a:pt x="1061" y="167"/>
                    <a:pt x="691" y="0"/>
                    <a:pt x="584" y="24"/>
                  </a:cubicBezTo>
                  <a:cubicBezTo>
                    <a:pt x="1" y="107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4" name="Google Shape;24434;p13"/>
            <p:cNvSpPr/>
            <p:nvPr/>
          </p:nvSpPr>
          <p:spPr>
            <a:xfrm>
              <a:off x="571200" y="1012450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7" y="489"/>
                  </a:moveTo>
                  <a:cubicBezTo>
                    <a:pt x="1262" y="108"/>
                    <a:pt x="83" y="1"/>
                    <a:pt x="0" y="263"/>
                  </a:cubicBezTo>
                  <a:cubicBezTo>
                    <a:pt x="345" y="310"/>
                    <a:pt x="179" y="608"/>
                    <a:pt x="857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5" name="Google Shape;24435;p13"/>
            <p:cNvSpPr/>
            <p:nvPr/>
          </p:nvSpPr>
          <p:spPr>
            <a:xfrm>
              <a:off x="891775" y="1001750"/>
              <a:ext cx="39600" cy="17875"/>
            </a:xfrm>
            <a:custGeom>
              <a:avLst/>
              <a:gdLst/>
              <a:ahLst/>
              <a:cxnLst/>
              <a:rect l="l" t="t" r="r" b="b"/>
              <a:pathLst>
                <a:path w="1584" h="715" extrusionOk="0">
                  <a:moveTo>
                    <a:pt x="1298" y="691"/>
                  </a:moveTo>
                  <a:cubicBezTo>
                    <a:pt x="1477" y="560"/>
                    <a:pt x="1584" y="393"/>
                    <a:pt x="1524" y="119"/>
                  </a:cubicBezTo>
                  <a:cubicBezTo>
                    <a:pt x="810" y="179"/>
                    <a:pt x="512" y="48"/>
                    <a:pt x="0" y="0"/>
                  </a:cubicBezTo>
                  <a:cubicBezTo>
                    <a:pt x="262" y="322"/>
                    <a:pt x="345" y="715"/>
                    <a:pt x="12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6" name="Google Shape;24436;p13"/>
            <p:cNvSpPr/>
            <p:nvPr/>
          </p:nvSpPr>
          <p:spPr>
            <a:xfrm>
              <a:off x="1181375" y="999350"/>
              <a:ext cx="56875" cy="14325"/>
            </a:xfrm>
            <a:custGeom>
              <a:avLst/>
              <a:gdLst/>
              <a:ahLst/>
              <a:cxnLst/>
              <a:rect l="l" t="t" r="r" b="b"/>
              <a:pathLst>
                <a:path w="2275" h="573" extrusionOk="0">
                  <a:moveTo>
                    <a:pt x="799" y="560"/>
                  </a:moveTo>
                  <a:cubicBezTo>
                    <a:pt x="739" y="144"/>
                    <a:pt x="2275" y="572"/>
                    <a:pt x="1894" y="1"/>
                  </a:cubicBezTo>
                  <a:cubicBezTo>
                    <a:pt x="1275" y="60"/>
                    <a:pt x="751" y="156"/>
                    <a:pt x="144" y="215"/>
                  </a:cubicBezTo>
                  <a:cubicBezTo>
                    <a:pt x="1" y="513"/>
                    <a:pt x="608" y="430"/>
                    <a:pt x="79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7" name="Google Shape;24437;p13"/>
            <p:cNvSpPr/>
            <p:nvPr/>
          </p:nvSpPr>
          <p:spPr>
            <a:xfrm>
              <a:off x="5524775" y="1006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3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1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8" name="Google Shape;24438;p13"/>
            <p:cNvSpPr/>
            <p:nvPr/>
          </p:nvSpPr>
          <p:spPr>
            <a:xfrm>
              <a:off x="5462275" y="10017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9" name="Google Shape;24439;p13"/>
            <p:cNvSpPr/>
            <p:nvPr/>
          </p:nvSpPr>
          <p:spPr>
            <a:xfrm>
              <a:off x="4375525" y="10014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" y="238"/>
                    <a:pt x="370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0" name="Google Shape;24440;p13"/>
            <p:cNvSpPr/>
            <p:nvPr/>
          </p:nvSpPr>
          <p:spPr>
            <a:xfrm>
              <a:off x="6564200" y="990725"/>
              <a:ext cx="34850" cy="16700"/>
            </a:xfrm>
            <a:custGeom>
              <a:avLst/>
              <a:gdLst/>
              <a:ahLst/>
              <a:cxnLst/>
              <a:rect l="l" t="t" r="r" b="b"/>
              <a:pathLst>
                <a:path w="1394" h="668" extrusionOk="0">
                  <a:moveTo>
                    <a:pt x="715" y="1"/>
                  </a:moveTo>
                  <a:cubicBezTo>
                    <a:pt x="679" y="203"/>
                    <a:pt x="1" y="72"/>
                    <a:pt x="60" y="346"/>
                  </a:cubicBezTo>
                  <a:cubicBezTo>
                    <a:pt x="441" y="667"/>
                    <a:pt x="1394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1" name="Google Shape;24441;p13"/>
            <p:cNvSpPr/>
            <p:nvPr/>
          </p:nvSpPr>
          <p:spPr>
            <a:xfrm>
              <a:off x="5519425" y="9984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108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2" name="Google Shape;24442;p13"/>
            <p:cNvSpPr/>
            <p:nvPr/>
          </p:nvSpPr>
          <p:spPr>
            <a:xfrm>
              <a:off x="7408050" y="993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3" name="Google Shape;24443;p13"/>
            <p:cNvSpPr/>
            <p:nvPr/>
          </p:nvSpPr>
          <p:spPr>
            <a:xfrm>
              <a:off x="4854750" y="983275"/>
              <a:ext cx="17600" cy="16700"/>
            </a:xfrm>
            <a:custGeom>
              <a:avLst/>
              <a:gdLst/>
              <a:ahLst/>
              <a:cxnLst/>
              <a:rect l="l" t="t" r="r" b="b"/>
              <a:pathLst>
                <a:path w="704" h="668" extrusionOk="0">
                  <a:moveTo>
                    <a:pt x="394" y="644"/>
                  </a:moveTo>
                  <a:cubicBezTo>
                    <a:pt x="453" y="489"/>
                    <a:pt x="703" y="418"/>
                    <a:pt x="608" y="191"/>
                  </a:cubicBezTo>
                  <a:cubicBezTo>
                    <a:pt x="1" y="1"/>
                    <a:pt x="1" y="668"/>
                    <a:pt x="394" y="6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4" name="Google Shape;24444;p13"/>
            <p:cNvSpPr/>
            <p:nvPr/>
          </p:nvSpPr>
          <p:spPr>
            <a:xfrm>
              <a:off x="4513950" y="992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53" y="72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5" name="Google Shape;24445;p13"/>
            <p:cNvSpPr/>
            <p:nvPr/>
          </p:nvSpPr>
          <p:spPr>
            <a:xfrm>
              <a:off x="2245500" y="983275"/>
              <a:ext cx="37525" cy="18200"/>
            </a:xfrm>
            <a:custGeom>
              <a:avLst/>
              <a:gdLst/>
              <a:ahLst/>
              <a:cxnLst/>
              <a:rect l="l" t="t" r="r" b="b"/>
              <a:pathLst>
                <a:path w="1501" h="728" extrusionOk="0">
                  <a:moveTo>
                    <a:pt x="191" y="418"/>
                  </a:moveTo>
                  <a:cubicBezTo>
                    <a:pt x="537" y="727"/>
                    <a:pt x="1477" y="418"/>
                    <a:pt x="1501" y="191"/>
                  </a:cubicBezTo>
                  <a:cubicBezTo>
                    <a:pt x="1060" y="251"/>
                    <a:pt x="1" y="1"/>
                    <a:pt x="191" y="4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6" name="Google Shape;24446;p13"/>
            <p:cNvSpPr/>
            <p:nvPr/>
          </p:nvSpPr>
          <p:spPr>
            <a:xfrm>
              <a:off x="1379325" y="9779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489" y="513"/>
                  </a:moveTo>
                  <a:cubicBezTo>
                    <a:pt x="834" y="346"/>
                    <a:pt x="727" y="1"/>
                    <a:pt x="60" y="60"/>
                  </a:cubicBezTo>
                  <a:cubicBezTo>
                    <a:pt x="1" y="322"/>
                    <a:pt x="120" y="477"/>
                    <a:pt x="48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7" name="Google Shape;24447;p13"/>
            <p:cNvSpPr/>
            <p:nvPr/>
          </p:nvSpPr>
          <p:spPr>
            <a:xfrm>
              <a:off x="7258325" y="98447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2"/>
                  </a:moveTo>
                  <a:cubicBezTo>
                    <a:pt x="180" y="155"/>
                    <a:pt x="453" y="72"/>
                    <a:pt x="346" y="12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8" name="Google Shape;24448;p13"/>
            <p:cNvSpPr/>
            <p:nvPr/>
          </p:nvSpPr>
          <p:spPr>
            <a:xfrm>
              <a:off x="7301800" y="981200"/>
              <a:ext cx="11325" cy="4800"/>
            </a:xfrm>
            <a:custGeom>
              <a:avLst/>
              <a:gdLst/>
              <a:ahLst/>
              <a:cxnLst/>
              <a:rect l="l" t="t" r="r" b="b"/>
              <a:pathLst>
                <a:path w="453" h="192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9" name="Google Shape;24449;p13"/>
            <p:cNvSpPr/>
            <p:nvPr/>
          </p:nvSpPr>
          <p:spPr>
            <a:xfrm>
              <a:off x="5695950" y="971675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0" y="536"/>
                  </a:moveTo>
                  <a:cubicBezTo>
                    <a:pt x="833" y="632"/>
                    <a:pt x="833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0" name="Google Shape;24450;p13"/>
            <p:cNvSpPr/>
            <p:nvPr/>
          </p:nvSpPr>
          <p:spPr>
            <a:xfrm>
              <a:off x="2310100" y="97882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31"/>
                  </a:moveTo>
                  <a:cubicBezTo>
                    <a:pt x="429" y="12"/>
                    <a:pt x="60" y="0"/>
                    <a:pt x="0" y="131"/>
                  </a:cubicBezTo>
                  <a:cubicBezTo>
                    <a:pt x="239" y="119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1" name="Google Shape;24451;p13"/>
            <p:cNvSpPr/>
            <p:nvPr/>
          </p:nvSpPr>
          <p:spPr>
            <a:xfrm>
              <a:off x="925700" y="962750"/>
              <a:ext cx="32775" cy="19075"/>
            </a:xfrm>
            <a:custGeom>
              <a:avLst/>
              <a:gdLst/>
              <a:ahLst/>
              <a:cxnLst/>
              <a:rect l="l" t="t" r="r" b="b"/>
              <a:pathLst>
                <a:path w="1311" h="763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67"/>
                    <a:pt x="0" y="762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2" name="Google Shape;24452;p13"/>
            <p:cNvSpPr/>
            <p:nvPr/>
          </p:nvSpPr>
          <p:spPr>
            <a:xfrm>
              <a:off x="5084550" y="970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83"/>
                    <a:pt x="108" y="131"/>
                  </a:cubicBezTo>
                  <a:cubicBezTo>
                    <a:pt x="167" y="179"/>
                    <a:pt x="441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3" name="Google Shape;24453;p13"/>
            <p:cNvSpPr/>
            <p:nvPr/>
          </p:nvSpPr>
          <p:spPr>
            <a:xfrm>
              <a:off x="5021450" y="96840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4" name="Google Shape;24454;p13"/>
            <p:cNvSpPr/>
            <p:nvPr/>
          </p:nvSpPr>
          <p:spPr>
            <a:xfrm>
              <a:off x="1337650" y="9582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3"/>
                  </a:moveTo>
                  <a:cubicBezTo>
                    <a:pt x="441" y="429"/>
                    <a:pt x="453" y="370"/>
                    <a:pt x="656" y="394"/>
                  </a:cubicBezTo>
                  <a:lnTo>
                    <a:pt x="656" y="168"/>
                  </a:lnTo>
                  <a:cubicBezTo>
                    <a:pt x="108" y="1"/>
                    <a:pt x="1" y="549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5" name="Google Shape;24455;p13"/>
            <p:cNvSpPr/>
            <p:nvPr/>
          </p:nvSpPr>
          <p:spPr>
            <a:xfrm>
              <a:off x="4383875" y="964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79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6" name="Google Shape;24456;p13"/>
            <p:cNvSpPr/>
            <p:nvPr/>
          </p:nvSpPr>
          <p:spPr>
            <a:xfrm>
              <a:off x="308950" y="959475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346"/>
                  </a:moveTo>
                  <a:lnTo>
                    <a:pt x="715" y="0"/>
                  </a:lnTo>
                  <a:lnTo>
                    <a:pt x="275" y="0"/>
                  </a:lnTo>
                  <a:cubicBezTo>
                    <a:pt x="263" y="143"/>
                    <a:pt x="1" y="167"/>
                    <a:pt x="7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7" name="Google Shape;24457;p13"/>
            <p:cNvSpPr/>
            <p:nvPr/>
          </p:nvSpPr>
          <p:spPr>
            <a:xfrm>
              <a:off x="6896975" y="959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2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8" name="Google Shape;24458;p13"/>
            <p:cNvSpPr/>
            <p:nvPr/>
          </p:nvSpPr>
          <p:spPr>
            <a:xfrm>
              <a:off x="4413625" y="954125"/>
              <a:ext cx="17900" cy="14000"/>
            </a:xfrm>
            <a:custGeom>
              <a:avLst/>
              <a:gdLst/>
              <a:ahLst/>
              <a:cxnLst/>
              <a:rect l="l" t="t" r="r" b="b"/>
              <a:pathLst>
                <a:path w="716" h="560" extrusionOk="0">
                  <a:moveTo>
                    <a:pt x="644" y="453"/>
                  </a:moveTo>
                  <a:cubicBezTo>
                    <a:pt x="715" y="203"/>
                    <a:pt x="608" y="36"/>
                    <a:pt x="215" y="0"/>
                  </a:cubicBezTo>
                  <a:cubicBezTo>
                    <a:pt x="263" y="203"/>
                    <a:pt x="1" y="560"/>
                    <a:pt x="64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9" name="Google Shape;24459;p13"/>
            <p:cNvSpPr/>
            <p:nvPr/>
          </p:nvSpPr>
          <p:spPr>
            <a:xfrm>
              <a:off x="3373325" y="942500"/>
              <a:ext cx="45275" cy="22950"/>
            </a:xfrm>
            <a:custGeom>
              <a:avLst/>
              <a:gdLst/>
              <a:ahLst/>
              <a:cxnLst/>
              <a:rect l="l" t="t" r="r" b="b"/>
              <a:pathLst>
                <a:path w="1811" h="918" extrusionOk="0">
                  <a:moveTo>
                    <a:pt x="1167" y="918"/>
                  </a:moveTo>
                  <a:cubicBezTo>
                    <a:pt x="1810" y="465"/>
                    <a:pt x="715" y="156"/>
                    <a:pt x="84" y="1"/>
                  </a:cubicBezTo>
                  <a:cubicBezTo>
                    <a:pt x="1" y="548"/>
                    <a:pt x="477" y="787"/>
                    <a:pt x="1167" y="9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0" name="Google Shape;24460;p13"/>
            <p:cNvSpPr/>
            <p:nvPr/>
          </p:nvSpPr>
          <p:spPr>
            <a:xfrm>
              <a:off x="6916025" y="9562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1" name="Google Shape;24461;p13"/>
            <p:cNvSpPr/>
            <p:nvPr/>
          </p:nvSpPr>
          <p:spPr>
            <a:xfrm>
              <a:off x="698875" y="956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6" y="179"/>
                    <a:pt x="430" y="84"/>
                    <a:pt x="322" y="24"/>
                  </a:cubicBezTo>
                  <a:cubicBezTo>
                    <a:pt x="263" y="0"/>
                    <a:pt x="1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2" name="Google Shape;24462;p13"/>
            <p:cNvSpPr/>
            <p:nvPr/>
          </p:nvSpPr>
          <p:spPr>
            <a:xfrm>
              <a:off x="4345475" y="9535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3" name="Google Shape;24463;p13"/>
            <p:cNvSpPr/>
            <p:nvPr/>
          </p:nvSpPr>
          <p:spPr>
            <a:xfrm>
              <a:off x="1549000" y="944300"/>
              <a:ext cx="27400" cy="15800"/>
            </a:xfrm>
            <a:custGeom>
              <a:avLst/>
              <a:gdLst/>
              <a:ahLst/>
              <a:cxnLst/>
              <a:rect l="l" t="t" r="r" b="b"/>
              <a:pathLst>
                <a:path w="1096" h="632" extrusionOk="0">
                  <a:moveTo>
                    <a:pt x="881" y="500"/>
                  </a:moveTo>
                  <a:cubicBezTo>
                    <a:pt x="1096" y="215"/>
                    <a:pt x="143" y="0"/>
                    <a:pt x="0" y="274"/>
                  </a:cubicBezTo>
                  <a:cubicBezTo>
                    <a:pt x="357" y="322"/>
                    <a:pt x="203" y="631"/>
                    <a:pt x="881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4" name="Google Shape;24464;p13"/>
            <p:cNvSpPr/>
            <p:nvPr/>
          </p:nvSpPr>
          <p:spPr>
            <a:xfrm>
              <a:off x="497975" y="9508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50" y="12"/>
                  </a:cubicBezTo>
                  <a:cubicBezTo>
                    <a:pt x="417" y="36"/>
                    <a:pt x="0" y="0"/>
                    <a:pt x="95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5" name="Google Shape;24465;p13"/>
            <p:cNvSpPr/>
            <p:nvPr/>
          </p:nvSpPr>
          <p:spPr>
            <a:xfrm>
              <a:off x="2266650" y="951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5"/>
                    <a:pt x="429" y="119"/>
                    <a:pt x="429" y="0"/>
                  </a:cubicBezTo>
                  <a:cubicBezTo>
                    <a:pt x="274" y="36"/>
                    <a:pt x="1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6" name="Google Shape;24466;p13"/>
            <p:cNvSpPr/>
            <p:nvPr/>
          </p:nvSpPr>
          <p:spPr>
            <a:xfrm>
              <a:off x="1769550" y="9505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7" name="Google Shape;24467;p13"/>
            <p:cNvSpPr/>
            <p:nvPr/>
          </p:nvSpPr>
          <p:spPr>
            <a:xfrm>
              <a:off x="5780175" y="9392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20" y="144"/>
                  </a:moveTo>
                  <a:cubicBezTo>
                    <a:pt x="179" y="168"/>
                    <a:pt x="441" y="84"/>
                    <a:pt x="346" y="25"/>
                  </a:cubicBezTo>
                  <a:cubicBezTo>
                    <a:pt x="262" y="1"/>
                    <a:pt x="0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8" name="Google Shape;24468;p13"/>
            <p:cNvSpPr/>
            <p:nvPr/>
          </p:nvSpPr>
          <p:spPr>
            <a:xfrm>
              <a:off x="4587175" y="931500"/>
              <a:ext cx="26800" cy="17875"/>
            </a:xfrm>
            <a:custGeom>
              <a:avLst/>
              <a:gdLst/>
              <a:ahLst/>
              <a:cxnLst/>
              <a:rect l="l" t="t" r="r" b="b"/>
              <a:pathLst>
                <a:path w="1072" h="715" extrusionOk="0">
                  <a:moveTo>
                    <a:pt x="0" y="119"/>
                  </a:moveTo>
                  <a:lnTo>
                    <a:pt x="0" y="346"/>
                  </a:lnTo>
                  <a:cubicBezTo>
                    <a:pt x="405" y="715"/>
                    <a:pt x="107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9" name="Google Shape;24469;p13"/>
            <p:cNvSpPr/>
            <p:nvPr/>
          </p:nvSpPr>
          <p:spPr>
            <a:xfrm>
              <a:off x="3758800" y="9392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7"/>
                  </a:moveTo>
                  <a:cubicBezTo>
                    <a:pt x="262" y="1"/>
                    <a:pt x="0" y="96"/>
                    <a:pt x="95" y="156"/>
                  </a:cubicBezTo>
                  <a:cubicBezTo>
                    <a:pt x="155" y="168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0" name="Google Shape;24470;p13"/>
            <p:cNvSpPr/>
            <p:nvPr/>
          </p:nvSpPr>
          <p:spPr>
            <a:xfrm>
              <a:off x="2211575" y="934175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5" y="346"/>
                  </a:moveTo>
                  <a:cubicBezTo>
                    <a:pt x="465" y="191"/>
                    <a:pt x="572" y="84"/>
                    <a:pt x="691" y="0"/>
                  </a:cubicBezTo>
                  <a:lnTo>
                    <a:pt x="36" y="0"/>
                  </a:lnTo>
                  <a:cubicBezTo>
                    <a:pt x="48" y="191"/>
                    <a:pt x="0" y="405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1" name="Google Shape;24471;p13"/>
            <p:cNvSpPr/>
            <p:nvPr/>
          </p:nvSpPr>
          <p:spPr>
            <a:xfrm>
              <a:off x="4383875" y="9362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2" name="Google Shape;24472;p13"/>
            <p:cNvSpPr/>
            <p:nvPr/>
          </p:nvSpPr>
          <p:spPr>
            <a:xfrm>
              <a:off x="2668775" y="933275"/>
              <a:ext cx="11025" cy="8075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441" y="155"/>
                  </a:moveTo>
                  <a:cubicBezTo>
                    <a:pt x="441" y="36"/>
                    <a:pt x="48" y="1"/>
                    <a:pt x="0" y="155"/>
                  </a:cubicBezTo>
                  <a:cubicBezTo>
                    <a:pt x="239" y="144"/>
                    <a:pt x="346" y="322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3" name="Google Shape;24473;p13"/>
            <p:cNvSpPr/>
            <p:nvPr/>
          </p:nvSpPr>
          <p:spPr>
            <a:xfrm>
              <a:off x="2603575" y="9344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2" y="227"/>
                  </a:lnTo>
                  <a:lnTo>
                    <a:pt x="44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4" name="Google Shape;24474;p13"/>
            <p:cNvSpPr/>
            <p:nvPr/>
          </p:nvSpPr>
          <p:spPr>
            <a:xfrm>
              <a:off x="2233300" y="931500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679" y="346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1" y="250"/>
                    <a:pt x="203" y="357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5" name="Google Shape;24475;p13"/>
            <p:cNvSpPr/>
            <p:nvPr/>
          </p:nvSpPr>
          <p:spPr>
            <a:xfrm>
              <a:off x="1745150" y="9312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6" name="Google Shape;24476;p13"/>
            <p:cNvSpPr/>
            <p:nvPr/>
          </p:nvSpPr>
          <p:spPr>
            <a:xfrm>
              <a:off x="7201475" y="9288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7" name="Google Shape;24477;p13"/>
            <p:cNvSpPr/>
            <p:nvPr/>
          </p:nvSpPr>
          <p:spPr>
            <a:xfrm>
              <a:off x="4671700" y="925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8" name="Google Shape;24478;p13"/>
            <p:cNvSpPr/>
            <p:nvPr/>
          </p:nvSpPr>
          <p:spPr>
            <a:xfrm>
              <a:off x="2223475" y="9204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429" y="334"/>
                  </a:moveTo>
                  <a:cubicBezTo>
                    <a:pt x="429" y="215"/>
                    <a:pt x="608" y="203"/>
                    <a:pt x="656" y="120"/>
                  </a:cubicBezTo>
                  <a:cubicBezTo>
                    <a:pt x="429" y="120"/>
                    <a:pt x="406" y="25"/>
                    <a:pt x="227" y="1"/>
                  </a:cubicBezTo>
                  <a:cubicBezTo>
                    <a:pt x="227" y="120"/>
                    <a:pt x="48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9" name="Google Shape;24479;p13"/>
            <p:cNvSpPr/>
            <p:nvPr/>
          </p:nvSpPr>
          <p:spPr>
            <a:xfrm>
              <a:off x="1668650" y="913625"/>
              <a:ext cx="23250" cy="17300"/>
            </a:xfrm>
            <a:custGeom>
              <a:avLst/>
              <a:gdLst/>
              <a:ahLst/>
              <a:cxnLst/>
              <a:rect l="l" t="t" r="r" b="b"/>
              <a:pathLst>
                <a:path w="930" h="692" extrusionOk="0">
                  <a:moveTo>
                    <a:pt x="882" y="608"/>
                  </a:moveTo>
                  <a:cubicBezTo>
                    <a:pt x="929" y="287"/>
                    <a:pt x="917" y="1"/>
                    <a:pt x="227" y="49"/>
                  </a:cubicBezTo>
                  <a:cubicBezTo>
                    <a:pt x="227" y="215"/>
                    <a:pt x="120" y="299"/>
                    <a:pt x="0" y="394"/>
                  </a:cubicBezTo>
                  <a:cubicBezTo>
                    <a:pt x="441" y="370"/>
                    <a:pt x="286" y="691"/>
                    <a:pt x="882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0" name="Google Shape;24480;p13"/>
            <p:cNvSpPr/>
            <p:nvPr/>
          </p:nvSpPr>
          <p:spPr>
            <a:xfrm>
              <a:off x="7198800" y="922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1" name="Google Shape;24481;p13"/>
            <p:cNvSpPr/>
            <p:nvPr/>
          </p:nvSpPr>
          <p:spPr>
            <a:xfrm>
              <a:off x="7030325" y="922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3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2" name="Google Shape;24482;p13"/>
            <p:cNvSpPr/>
            <p:nvPr/>
          </p:nvSpPr>
          <p:spPr>
            <a:xfrm>
              <a:off x="4484175" y="919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1" y="120"/>
                  </a:moveTo>
                  <a:cubicBezTo>
                    <a:pt x="1" y="180"/>
                    <a:pt x="179" y="263"/>
                    <a:pt x="227" y="120"/>
                  </a:cubicBezTo>
                  <a:cubicBezTo>
                    <a:pt x="203" y="60"/>
                    <a:pt x="36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3" name="Google Shape;24483;p13"/>
            <p:cNvSpPr/>
            <p:nvPr/>
          </p:nvSpPr>
          <p:spPr>
            <a:xfrm>
              <a:off x="2772350" y="91035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01"/>
                  </a:moveTo>
                  <a:cubicBezTo>
                    <a:pt x="441" y="430"/>
                    <a:pt x="465" y="370"/>
                    <a:pt x="656" y="382"/>
                  </a:cubicBezTo>
                  <a:lnTo>
                    <a:pt x="656" y="168"/>
                  </a:lnTo>
                  <a:cubicBezTo>
                    <a:pt x="108" y="1"/>
                    <a:pt x="1" y="549"/>
                    <a:pt x="42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4" name="Google Shape;24484;p13"/>
            <p:cNvSpPr/>
            <p:nvPr/>
          </p:nvSpPr>
          <p:spPr>
            <a:xfrm>
              <a:off x="6603800" y="917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4"/>
                    <a:pt x="0" y="1"/>
                    <a:pt x="0" y="96"/>
                  </a:cubicBezTo>
                  <a:cubicBezTo>
                    <a:pt x="167" y="84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5" name="Google Shape;24485;p13"/>
            <p:cNvSpPr/>
            <p:nvPr/>
          </p:nvSpPr>
          <p:spPr>
            <a:xfrm>
              <a:off x="4576450" y="9115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6" name="Google Shape;24486;p13"/>
            <p:cNvSpPr/>
            <p:nvPr/>
          </p:nvSpPr>
          <p:spPr>
            <a:xfrm>
              <a:off x="1389150" y="908875"/>
              <a:ext cx="18775" cy="10750"/>
            </a:xfrm>
            <a:custGeom>
              <a:avLst/>
              <a:gdLst/>
              <a:ahLst/>
              <a:cxnLst/>
              <a:rect l="l" t="t" r="r" b="b"/>
              <a:pathLst>
                <a:path w="751" h="430" extrusionOk="0">
                  <a:moveTo>
                    <a:pt x="751" y="119"/>
                  </a:moveTo>
                  <a:cubicBezTo>
                    <a:pt x="453" y="119"/>
                    <a:pt x="274" y="60"/>
                    <a:pt x="96" y="0"/>
                  </a:cubicBezTo>
                  <a:cubicBezTo>
                    <a:pt x="0" y="358"/>
                    <a:pt x="691" y="429"/>
                    <a:pt x="75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7" name="Google Shape;24487;p13"/>
            <p:cNvSpPr/>
            <p:nvPr/>
          </p:nvSpPr>
          <p:spPr>
            <a:xfrm>
              <a:off x="3562925" y="910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8" name="Google Shape;24488;p13"/>
            <p:cNvSpPr/>
            <p:nvPr/>
          </p:nvSpPr>
          <p:spPr>
            <a:xfrm>
              <a:off x="1444525" y="893100"/>
              <a:ext cx="39600" cy="19075"/>
            </a:xfrm>
            <a:custGeom>
              <a:avLst/>
              <a:gdLst/>
              <a:ahLst/>
              <a:cxnLst/>
              <a:rect l="l" t="t" r="r" b="b"/>
              <a:pathLst>
                <a:path w="1584" h="763" extrusionOk="0">
                  <a:moveTo>
                    <a:pt x="71" y="643"/>
                  </a:moveTo>
                  <a:cubicBezTo>
                    <a:pt x="679" y="762"/>
                    <a:pt x="976" y="762"/>
                    <a:pt x="1584" y="643"/>
                  </a:cubicBezTo>
                  <a:cubicBezTo>
                    <a:pt x="1405" y="322"/>
                    <a:pt x="1250" y="0"/>
                    <a:pt x="274" y="84"/>
                  </a:cubicBezTo>
                  <a:cubicBezTo>
                    <a:pt x="95" y="215"/>
                    <a:pt x="0" y="381"/>
                    <a:pt x="71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9" name="Google Shape;24489;p13"/>
            <p:cNvSpPr/>
            <p:nvPr/>
          </p:nvSpPr>
          <p:spPr>
            <a:xfrm>
              <a:off x="1837425" y="8999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03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0" name="Google Shape;24490;p13"/>
            <p:cNvSpPr/>
            <p:nvPr/>
          </p:nvSpPr>
          <p:spPr>
            <a:xfrm>
              <a:off x="4082050" y="9005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67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1" name="Google Shape;24491;p13"/>
            <p:cNvSpPr/>
            <p:nvPr/>
          </p:nvSpPr>
          <p:spPr>
            <a:xfrm>
              <a:off x="1913325" y="8972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31"/>
                  </a:moveTo>
                  <a:cubicBezTo>
                    <a:pt x="215" y="71"/>
                    <a:pt x="36" y="0"/>
                    <a:pt x="0" y="131"/>
                  </a:cubicBezTo>
                  <a:cubicBezTo>
                    <a:pt x="12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2" name="Google Shape;24492;p13"/>
            <p:cNvSpPr/>
            <p:nvPr/>
          </p:nvSpPr>
          <p:spPr>
            <a:xfrm>
              <a:off x="1590375" y="89995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95" y="131"/>
                  </a:moveTo>
                  <a:cubicBezTo>
                    <a:pt x="155" y="155"/>
                    <a:pt x="429" y="72"/>
                    <a:pt x="322" y="12"/>
                  </a:cubicBezTo>
                  <a:cubicBezTo>
                    <a:pt x="250" y="0"/>
                    <a:pt x="0" y="84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3" name="Google Shape;24493;p13"/>
            <p:cNvSpPr/>
            <p:nvPr/>
          </p:nvSpPr>
          <p:spPr>
            <a:xfrm>
              <a:off x="4211825" y="8922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15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4" name="Google Shape;24494;p13"/>
            <p:cNvSpPr/>
            <p:nvPr/>
          </p:nvSpPr>
          <p:spPr>
            <a:xfrm>
              <a:off x="3381075" y="8945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50" y="37"/>
                    <a:pt x="0" y="25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5" name="Google Shape;24495;p13"/>
            <p:cNvSpPr/>
            <p:nvPr/>
          </p:nvSpPr>
          <p:spPr>
            <a:xfrm>
              <a:off x="1992200" y="8942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8"/>
                    <a:pt x="441" y="72"/>
                    <a:pt x="334" y="13"/>
                  </a:cubicBezTo>
                  <a:cubicBezTo>
                    <a:pt x="262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6" name="Google Shape;24496;p13"/>
            <p:cNvSpPr/>
            <p:nvPr/>
          </p:nvSpPr>
          <p:spPr>
            <a:xfrm>
              <a:off x="6978825" y="8922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68" y="84"/>
                    <a:pt x="418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7" name="Google Shape;24497;p13"/>
            <p:cNvSpPr/>
            <p:nvPr/>
          </p:nvSpPr>
          <p:spPr>
            <a:xfrm>
              <a:off x="4614550" y="882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1"/>
                    <a:pt x="1" y="143"/>
                  </a:cubicBezTo>
                  <a:cubicBezTo>
                    <a:pt x="1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8" name="Google Shape;24498;p13"/>
            <p:cNvSpPr/>
            <p:nvPr/>
          </p:nvSpPr>
          <p:spPr>
            <a:xfrm>
              <a:off x="1880875" y="8838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72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9" name="Google Shape;24499;p13"/>
            <p:cNvSpPr/>
            <p:nvPr/>
          </p:nvSpPr>
          <p:spPr>
            <a:xfrm>
              <a:off x="1424275" y="8806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0" name="Google Shape;24500;p13"/>
            <p:cNvSpPr/>
            <p:nvPr/>
          </p:nvSpPr>
          <p:spPr>
            <a:xfrm>
              <a:off x="3682300" y="8803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1" name="Google Shape;24501;p13"/>
            <p:cNvSpPr/>
            <p:nvPr/>
          </p:nvSpPr>
          <p:spPr>
            <a:xfrm>
              <a:off x="2207100" y="871375"/>
              <a:ext cx="16100" cy="16675"/>
            </a:xfrm>
            <a:custGeom>
              <a:avLst/>
              <a:gdLst/>
              <a:ahLst/>
              <a:cxnLst/>
              <a:rect l="l" t="t" r="r" b="b"/>
              <a:pathLst>
                <a:path w="644" h="667" extrusionOk="0">
                  <a:moveTo>
                    <a:pt x="644" y="155"/>
                  </a:moveTo>
                  <a:cubicBezTo>
                    <a:pt x="1" y="0"/>
                    <a:pt x="1" y="667"/>
                    <a:pt x="644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2" name="Google Shape;24502;p13"/>
            <p:cNvSpPr/>
            <p:nvPr/>
          </p:nvSpPr>
          <p:spPr>
            <a:xfrm>
              <a:off x="5454250" y="877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31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3" name="Google Shape;24503;p13"/>
            <p:cNvSpPr/>
            <p:nvPr/>
          </p:nvSpPr>
          <p:spPr>
            <a:xfrm>
              <a:off x="5177125" y="877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31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4" name="Google Shape;24504;p13"/>
            <p:cNvSpPr/>
            <p:nvPr/>
          </p:nvSpPr>
          <p:spPr>
            <a:xfrm>
              <a:off x="2035650" y="869275"/>
              <a:ext cx="20575" cy="8675"/>
            </a:xfrm>
            <a:custGeom>
              <a:avLst/>
              <a:gdLst/>
              <a:ahLst/>
              <a:cxnLst/>
              <a:rect l="l" t="t" r="r" b="b"/>
              <a:pathLst>
                <a:path w="823" h="347" extrusionOk="0">
                  <a:moveTo>
                    <a:pt x="120" y="346"/>
                  </a:moveTo>
                  <a:lnTo>
                    <a:pt x="775" y="346"/>
                  </a:lnTo>
                  <a:cubicBezTo>
                    <a:pt x="739" y="215"/>
                    <a:pt x="822" y="25"/>
                    <a:pt x="549" y="1"/>
                  </a:cubicBezTo>
                  <a:cubicBezTo>
                    <a:pt x="537" y="203"/>
                    <a:pt x="1" y="108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5" name="Google Shape;24505;p13"/>
            <p:cNvSpPr/>
            <p:nvPr/>
          </p:nvSpPr>
          <p:spPr>
            <a:xfrm>
              <a:off x="2350575" y="8716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3"/>
                    <a:pt x="132" y="143"/>
                  </a:cubicBezTo>
                  <a:cubicBezTo>
                    <a:pt x="191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6" name="Google Shape;24506;p13"/>
            <p:cNvSpPr/>
            <p:nvPr/>
          </p:nvSpPr>
          <p:spPr>
            <a:xfrm>
              <a:off x="3650750" y="860350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941" y="477"/>
                  </a:moveTo>
                  <a:lnTo>
                    <a:pt x="941" y="36"/>
                  </a:lnTo>
                  <a:cubicBezTo>
                    <a:pt x="524" y="1"/>
                    <a:pt x="465" y="155"/>
                    <a:pt x="72" y="155"/>
                  </a:cubicBezTo>
                  <a:cubicBezTo>
                    <a:pt x="0" y="441"/>
                    <a:pt x="369" y="513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7" name="Google Shape;24507;p13"/>
            <p:cNvSpPr/>
            <p:nvPr/>
          </p:nvSpPr>
          <p:spPr>
            <a:xfrm>
              <a:off x="1359075" y="862725"/>
              <a:ext cx="21775" cy="11950"/>
            </a:xfrm>
            <a:custGeom>
              <a:avLst/>
              <a:gdLst/>
              <a:ahLst/>
              <a:cxnLst/>
              <a:rect l="l" t="t" r="r" b="b"/>
              <a:pathLst>
                <a:path w="871" h="478" extrusionOk="0">
                  <a:moveTo>
                    <a:pt x="870" y="382"/>
                  </a:moveTo>
                  <a:lnTo>
                    <a:pt x="870" y="49"/>
                  </a:lnTo>
                  <a:cubicBezTo>
                    <a:pt x="537" y="60"/>
                    <a:pt x="60" y="1"/>
                    <a:pt x="1" y="168"/>
                  </a:cubicBezTo>
                  <a:cubicBezTo>
                    <a:pt x="441" y="168"/>
                    <a:pt x="275" y="477"/>
                    <a:pt x="87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8" name="Google Shape;24508;p13"/>
            <p:cNvSpPr/>
            <p:nvPr/>
          </p:nvSpPr>
          <p:spPr>
            <a:xfrm>
              <a:off x="1707050" y="852325"/>
              <a:ext cx="32775" cy="16975"/>
            </a:xfrm>
            <a:custGeom>
              <a:avLst/>
              <a:gdLst/>
              <a:ahLst/>
              <a:cxnLst/>
              <a:rect l="l" t="t" r="r" b="b"/>
              <a:pathLst>
                <a:path w="1311" h="679" extrusionOk="0">
                  <a:moveTo>
                    <a:pt x="0" y="238"/>
                  </a:moveTo>
                  <a:cubicBezTo>
                    <a:pt x="238" y="488"/>
                    <a:pt x="596" y="679"/>
                    <a:pt x="1310" y="679"/>
                  </a:cubicBezTo>
                  <a:lnTo>
                    <a:pt x="1310" y="119"/>
                  </a:lnTo>
                  <a:cubicBezTo>
                    <a:pt x="929" y="191"/>
                    <a:pt x="12" y="0"/>
                    <a:pt x="0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9" name="Google Shape;24509;p13"/>
            <p:cNvSpPr/>
            <p:nvPr/>
          </p:nvSpPr>
          <p:spPr>
            <a:xfrm>
              <a:off x="919150" y="852625"/>
              <a:ext cx="36050" cy="17575"/>
            </a:xfrm>
            <a:custGeom>
              <a:avLst/>
              <a:gdLst/>
              <a:ahLst/>
              <a:cxnLst/>
              <a:rect l="l" t="t" r="r" b="b"/>
              <a:pathLst>
                <a:path w="1442" h="703" extrusionOk="0">
                  <a:moveTo>
                    <a:pt x="1084" y="0"/>
                  </a:moveTo>
                  <a:cubicBezTo>
                    <a:pt x="393" y="12"/>
                    <a:pt x="36" y="214"/>
                    <a:pt x="1" y="572"/>
                  </a:cubicBezTo>
                  <a:cubicBezTo>
                    <a:pt x="417" y="536"/>
                    <a:pt x="477" y="703"/>
                    <a:pt x="870" y="691"/>
                  </a:cubicBezTo>
                  <a:cubicBezTo>
                    <a:pt x="1013" y="441"/>
                    <a:pt x="1441" y="179"/>
                    <a:pt x="108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0" name="Google Shape;24510;p13"/>
            <p:cNvSpPr/>
            <p:nvPr/>
          </p:nvSpPr>
          <p:spPr>
            <a:xfrm>
              <a:off x="4674375" y="858275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29" y="346"/>
                  </a:moveTo>
                  <a:cubicBezTo>
                    <a:pt x="406" y="203"/>
                    <a:pt x="477" y="24"/>
                    <a:pt x="227" y="0"/>
                  </a:cubicBezTo>
                  <a:cubicBezTo>
                    <a:pt x="203" y="72"/>
                    <a:pt x="191" y="131"/>
                    <a:pt x="1" y="119"/>
                  </a:cubicBezTo>
                  <a:cubicBezTo>
                    <a:pt x="25" y="250"/>
                    <a:pt x="60" y="381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1" name="Google Shape;24511;p13"/>
            <p:cNvSpPr/>
            <p:nvPr/>
          </p:nvSpPr>
          <p:spPr>
            <a:xfrm>
              <a:off x="2199075" y="8633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67"/>
                    <a:pt x="429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2" name="Google Shape;24512;p13"/>
            <p:cNvSpPr/>
            <p:nvPr/>
          </p:nvSpPr>
          <p:spPr>
            <a:xfrm>
              <a:off x="3494775" y="8579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3" name="Google Shape;24513;p13"/>
            <p:cNvSpPr/>
            <p:nvPr/>
          </p:nvSpPr>
          <p:spPr>
            <a:xfrm>
              <a:off x="2030300" y="8573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4" name="Google Shape;24514;p13"/>
            <p:cNvSpPr/>
            <p:nvPr/>
          </p:nvSpPr>
          <p:spPr>
            <a:xfrm>
              <a:off x="3168825" y="8556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5" name="Google Shape;24515;p13"/>
            <p:cNvSpPr/>
            <p:nvPr/>
          </p:nvSpPr>
          <p:spPr>
            <a:xfrm>
              <a:off x="3796600" y="852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6" name="Google Shape;24516;p13"/>
            <p:cNvSpPr/>
            <p:nvPr/>
          </p:nvSpPr>
          <p:spPr>
            <a:xfrm>
              <a:off x="2937850" y="8520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7" name="Google Shape;24517;p13"/>
            <p:cNvSpPr/>
            <p:nvPr/>
          </p:nvSpPr>
          <p:spPr>
            <a:xfrm>
              <a:off x="5834350" y="8463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8" name="Google Shape;24518;p13"/>
            <p:cNvSpPr/>
            <p:nvPr/>
          </p:nvSpPr>
          <p:spPr>
            <a:xfrm>
              <a:off x="2182400" y="8463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9" name="Google Shape;24519;p13"/>
            <p:cNvSpPr/>
            <p:nvPr/>
          </p:nvSpPr>
          <p:spPr>
            <a:xfrm>
              <a:off x="4695825" y="8413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0" name="Google Shape;24520;p13"/>
            <p:cNvSpPr/>
            <p:nvPr/>
          </p:nvSpPr>
          <p:spPr>
            <a:xfrm>
              <a:off x="3785575" y="830300"/>
              <a:ext cx="20875" cy="12525"/>
            </a:xfrm>
            <a:custGeom>
              <a:avLst/>
              <a:gdLst/>
              <a:ahLst/>
              <a:cxnLst/>
              <a:rect l="l" t="t" r="r" b="b"/>
              <a:pathLst>
                <a:path w="835" h="501" extrusionOk="0">
                  <a:moveTo>
                    <a:pt x="334" y="0"/>
                  </a:moveTo>
                  <a:cubicBezTo>
                    <a:pt x="1" y="167"/>
                    <a:pt x="96" y="500"/>
                    <a:pt x="775" y="441"/>
                  </a:cubicBezTo>
                  <a:cubicBezTo>
                    <a:pt x="834" y="191"/>
                    <a:pt x="715" y="24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1" name="Google Shape;24521;p13"/>
            <p:cNvSpPr/>
            <p:nvPr/>
          </p:nvSpPr>
          <p:spPr>
            <a:xfrm>
              <a:off x="2888750" y="8377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96"/>
                    <a:pt x="345" y="25"/>
                  </a:cubicBezTo>
                  <a:cubicBezTo>
                    <a:pt x="286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2" name="Google Shape;24522;p13"/>
            <p:cNvSpPr/>
            <p:nvPr/>
          </p:nvSpPr>
          <p:spPr>
            <a:xfrm>
              <a:off x="6435625" y="819575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1" y="751"/>
                  </a:moveTo>
                  <a:cubicBezTo>
                    <a:pt x="572" y="429"/>
                    <a:pt x="1119" y="417"/>
                    <a:pt x="1060" y="84"/>
                  </a:cubicBezTo>
                  <a:cubicBezTo>
                    <a:pt x="0" y="1"/>
                    <a:pt x="95" y="786"/>
                    <a:pt x="631" y="7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3" name="Google Shape;24523;p13"/>
            <p:cNvSpPr/>
            <p:nvPr/>
          </p:nvSpPr>
          <p:spPr>
            <a:xfrm>
              <a:off x="2356225" y="8350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32"/>
                  </a:moveTo>
                  <a:cubicBezTo>
                    <a:pt x="168" y="167"/>
                    <a:pt x="441" y="72"/>
                    <a:pt x="334" y="13"/>
                  </a:cubicBezTo>
                  <a:cubicBezTo>
                    <a:pt x="275" y="1"/>
                    <a:pt x="1" y="96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4" name="Google Shape;24524;p13"/>
            <p:cNvSpPr/>
            <p:nvPr/>
          </p:nvSpPr>
          <p:spPr>
            <a:xfrm>
              <a:off x="1720450" y="835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5" name="Google Shape;24525;p13"/>
            <p:cNvSpPr/>
            <p:nvPr/>
          </p:nvSpPr>
          <p:spPr>
            <a:xfrm>
              <a:off x="4127300" y="818675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786" y="691"/>
                  </a:moveTo>
                  <a:cubicBezTo>
                    <a:pt x="976" y="549"/>
                    <a:pt x="1072" y="394"/>
                    <a:pt x="1012" y="120"/>
                  </a:cubicBezTo>
                  <a:cubicBezTo>
                    <a:pt x="714" y="120"/>
                    <a:pt x="536" y="60"/>
                    <a:pt x="357" y="1"/>
                  </a:cubicBezTo>
                  <a:cubicBezTo>
                    <a:pt x="0" y="191"/>
                    <a:pt x="95" y="715"/>
                    <a:pt x="786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6" name="Google Shape;24526;p13"/>
            <p:cNvSpPr/>
            <p:nvPr/>
          </p:nvSpPr>
          <p:spPr>
            <a:xfrm>
              <a:off x="2386900" y="823150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19" y="512"/>
                  </a:moveTo>
                  <a:lnTo>
                    <a:pt x="619" y="167"/>
                  </a:lnTo>
                  <a:cubicBezTo>
                    <a:pt x="0" y="0"/>
                    <a:pt x="0" y="667"/>
                    <a:pt x="61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7" name="Google Shape;24527;p13"/>
            <p:cNvSpPr/>
            <p:nvPr/>
          </p:nvSpPr>
          <p:spPr>
            <a:xfrm>
              <a:off x="5389050" y="829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8" name="Google Shape;24528;p13"/>
            <p:cNvSpPr/>
            <p:nvPr/>
          </p:nvSpPr>
          <p:spPr>
            <a:xfrm>
              <a:off x="2320225" y="824350"/>
              <a:ext cx="17275" cy="9250"/>
            </a:xfrm>
            <a:custGeom>
              <a:avLst/>
              <a:gdLst/>
              <a:ahLst/>
              <a:cxnLst/>
              <a:rect l="l" t="t" r="r" b="b"/>
              <a:pathLst>
                <a:path w="691" h="370" extrusionOk="0">
                  <a:moveTo>
                    <a:pt x="691" y="345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50"/>
                    <a:pt x="215" y="369"/>
                    <a:pt x="69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9" name="Google Shape;24529;p13"/>
            <p:cNvSpPr/>
            <p:nvPr/>
          </p:nvSpPr>
          <p:spPr>
            <a:xfrm>
              <a:off x="1690075" y="821650"/>
              <a:ext cx="11350" cy="9850"/>
            </a:xfrm>
            <a:custGeom>
              <a:avLst/>
              <a:gdLst/>
              <a:ahLst/>
              <a:cxnLst/>
              <a:rect l="l" t="t" r="r" b="b"/>
              <a:pathLst>
                <a:path w="454" h="394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1" y="120"/>
                    <a:pt x="203" y="37"/>
                    <a:pt x="25" y="1"/>
                  </a:cubicBezTo>
                  <a:cubicBezTo>
                    <a:pt x="36" y="179"/>
                    <a:pt x="1" y="394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0" name="Google Shape;24530;p13"/>
            <p:cNvSpPr/>
            <p:nvPr/>
          </p:nvSpPr>
          <p:spPr>
            <a:xfrm>
              <a:off x="1505825" y="8273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83"/>
                    <a:pt x="429" y="119"/>
                    <a:pt x="429" y="0"/>
                  </a:cubicBezTo>
                  <a:cubicBezTo>
                    <a:pt x="263" y="24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1" name="Google Shape;24531;p13"/>
            <p:cNvSpPr/>
            <p:nvPr/>
          </p:nvSpPr>
          <p:spPr>
            <a:xfrm>
              <a:off x="6858875" y="8213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2" name="Google Shape;24532;p13"/>
            <p:cNvSpPr/>
            <p:nvPr/>
          </p:nvSpPr>
          <p:spPr>
            <a:xfrm>
              <a:off x="6122775" y="824050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55"/>
                    <a:pt x="429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3" name="Google Shape;24533;p13"/>
            <p:cNvSpPr/>
            <p:nvPr/>
          </p:nvSpPr>
          <p:spPr>
            <a:xfrm>
              <a:off x="2049350" y="821650"/>
              <a:ext cx="16400" cy="5700"/>
            </a:xfrm>
            <a:custGeom>
              <a:avLst/>
              <a:gdLst/>
              <a:ahLst/>
              <a:cxnLst/>
              <a:rect l="l" t="t" r="r" b="b"/>
              <a:pathLst>
                <a:path w="656" h="228" extrusionOk="0">
                  <a:moveTo>
                    <a:pt x="1" y="227"/>
                  </a:moveTo>
                  <a:cubicBezTo>
                    <a:pt x="370" y="227"/>
                    <a:pt x="572" y="132"/>
                    <a:pt x="655" y="1"/>
                  </a:cubicBezTo>
                  <a:cubicBezTo>
                    <a:pt x="286" y="1"/>
                    <a:pt x="96" y="96"/>
                    <a:pt x="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4" name="Google Shape;24534;p13"/>
            <p:cNvSpPr/>
            <p:nvPr/>
          </p:nvSpPr>
          <p:spPr>
            <a:xfrm>
              <a:off x="2337475" y="816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20"/>
                  </a:moveTo>
                  <a:cubicBezTo>
                    <a:pt x="429" y="120"/>
                    <a:pt x="394" y="36"/>
                    <a:pt x="215" y="1"/>
                  </a:cubicBezTo>
                  <a:cubicBezTo>
                    <a:pt x="215" y="120"/>
                    <a:pt x="37" y="144"/>
                    <a:pt x="1" y="227"/>
                  </a:cubicBezTo>
                  <a:cubicBezTo>
                    <a:pt x="215" y="227"/>
                    <a:pt x="251" y="322"/>
                    <a:pt x="429" y="346"/>
                  </a:cubicBezTo>
                  <a:cubicBezTo>
                    <a:pt x="429" y="227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5" name="Google Shape;24535;p13"/>
            <p:cNvSpPr/>
            <p:nvPr/>
          </p:nvSpPr>
          <p:spPr>
            <a:xfrm>
              <a:off x="5082175" y="808275"/>
              <a:ext cx="21150" cy="16100"/>
            </a:xfrm>
            <a:custGeom>
              <a:avLst/>
              <a:gdLst/>
              <a:ahLst/>
              <a:cxnLst/>
              <a:rect l="l" t="t" r="r" b="b"/>
              <a:pathLst>
                <a:path w="846" h="644" extrusionOk="0">
                  <a:moveTo>
                    <a:pt x="0" y="95"/>
                  </a:moveTo>
                  <a:lnTo>
                    <a:pt x="0" y="536"/>
                  </a:lnTo>
                  <a:cubicBezTo>
                    <a:pt x="846" y="643"/>
                    <a:pt x="846" y="0"/>
                    <a:pt x="0" y="9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6" name="Google Shape;24536;p13"/>
            <p:cNvSpPr/>
            <p:nvPr/>
          </p:nvSpPr>
          <p:spPr>
            <a:xfrm>
              <a:off x="4585375" y="805000"/>
              <a:ext cx="27725" cy="16675"/>
            </a:xfrm>
            <a:custGeom>
              <a:avLst/>
              <a:gdLst/>
              <a:ahLst/>
              <a:cxnLst/>
              <a:rect l="l" t="t" r="r" b="b"/>
              <a:pathLst>
                <a:path w="1109" h="667" extrusionOk="0">
                  <a:moveTo>
                    <a:pt x="953" y="0"/>
                  </a:moveTo>
                  <a:lnTo>
                    <a:pt x="96" y="0"/>
                  </a:lnTo>
                  <a:cubicBezTo>
                    <a:pt x="1" y="381"/>
                    <a:pt x="465" y="476"/>
                    <a:pt x="751" y="667"/>
                  </a:cubicBezTo>
                  <a:cubicBezTo>
                    <a:pt x="727" y="405"/>
                    <a:pt x="1108" y="345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7" name="Google Shape;24537;p13"/>
            <p:cNvSpPr/>
            <p:nvPr/>
          </p:nvSpPr>
          <p:spPr>
            <a:xfrm>
              <a:off x="2535725" y="812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56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8" name="Google Shape;24538;p13"/>
            <p:cNvSpPr/>
            <p:nvPr/>
          </p:nvSpPr>
          <p:spPr>
            <a:xfrm>
              <a:off x="6234100" y="805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1" y="0"/>
                  </a:lnTo>
                  <a:lnTo>
                    <a:pt x="1" y="345"/>
                  </a:lnTo>
                  <a:lnTo>
                    <a:pt x="65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9" name="Google Shape;24539;p13"/>
            <p:cNvSpPr/>
            <p:nvPr/>
          </p:nvSpPr>
          <p:spPr>
            <a:xfrm>
              <a:off x="6771975" y="8041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3"/>
                  </a:moveTo>
                  <a:cubicBezTo>
                    <a:pt x="226" y="84"/>
                    <a:pt x="48" y="0"/>
                    <a:pt x="0" y="143"/>
                  </a:cubicBezTo>
                  <a:cubicBezTo>
                    <a:pt x="0" y="215"/>
                    <a:pt x="179" y="274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0" name="Google Shape;24540;p13"/>
            <p:cNvSpPr/>
            <p:nvPr/>
          </p:nvSpPr>
          <p:spPr>
            <a:xfrm>
              <a:off x="4253200" y="8011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2" y="0"/>
                    <a:pt x="0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1" name="Google Shape;24541;p13"/>
            <p:cNvSpPr/>
            <p:nvPr/>
          </p:nvSpPr>
          <p:spPr>
            <a:xfrm>
              <a:off x="1297475" y="778200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27"/>
                  </a:moveTo>
                  <a:cubicBezTo>
                    <a:pt x="655" y="858"/>
                    <a:pt x="369" y="1144"/>
                    <a:pt x="941" y="1072"/>
                  </a:cubicBezTo>
                  <a:cubicBezTo>
                    <a:pt x="1632" y="786"/>
                    <a:pt x="715" y="1"/>
                    <a:pt x="72" y="405"/>
                  </a:cubicBezTo>
                  <a:cubicBezTo>
                    <a:pt x="0" y="608"/>
                    <a:pt x="381" y="608"/>
                    <a:pt x="500" y="7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2" name="Google Shape;24542;p13"/>
            <p:cNvSpPr/>
            <p:nvPr/>
          </p:nvSpPr>
          <p:spPr>
            <a:xfrm>
              <a:off x="5771850" y="796350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3" name="Google Shape;24543;p13"/>
            <p:cNvSpPr/>
            <p:nvPr/>
          </p:nvSpPr>
          <p:spPr>
            <a:xfrm>
              <a:off x="2546150" y="793375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46"/>
                  </a:moveTo>
                  <a:cubicBezTo>
                    <a:pt x="941" y="48"/>
                    <a:pt x="345" y="120"/>
                    <a:pt x="131" y="1"/>
                  </a:cubicBezTo>
                  <a:cubicBezTo>
                    <a:pt x="0" y="298"/>
                    <a:pt x="202" y="418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4" name="Google Shape;24544;p13"/>
            <p:cNvSpPr/>
            <p:nvPr/>
          </p:nvSpPr>
          <p:spPr>
            <a:xfrm>
              <a:off x="1513875" y="798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55"/>
                  </a:moveTo>
                  <a:cubicBezTo>
                    <a:pt x="167" y="179"/>
                    <a:pt x="441" y="96"/>
                    <a:pt x="334" y="36"/>
                  </a:cubicBezTo>
                  <a:cubicBezTo>
                    <a:pt x="274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5" name="Google Shape;24545;p13"/>
            <p:cNvSpPr/>
            <p:nvPr/>
          </p:nvSpPr>
          <p:spPr>
            <a:xfrm>
              <a:off x="2467850" y="7930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67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6" name="Google Shape;24546;p13"/>
            <p:cNvSpPr/>
            <p:nvPr/>
          </p:nvSpPr>
          <p:spPr>
            <a:xfrm>
              <a:off x="1035825" y="7957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7" name="Google Shape;24547;p13"/>
            <p:cNvSpPr/>
            <p:nvPr/>
          </p:nvSpPr>
          <p:spPr>
            <a:xfrm>
              <a:off x="763775" y="7957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43"/>
                  </a:moveTo>
                  <a:cubicBezTo>
                    <a:pt x="179" y="179"/>
                    <a:pt x="453" y="83"/>
                    <a:pt x="346" y="24"/>
                  </a:cubicBezTo>
                  <a:cubicBezTo>
                    <a:pt x="274" y="0"/>
                    <a:pt x="0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8" name="Google Shape;24548;p13"/>
            <p:cNvSpPr/>
            <p:nvPr/>
          </p:nvSpPr>
          <p:spPr>
            <a:xfrm>
              <a:off x="631025" y="787125"/>
              <a:ext cx="22350" cy="11950"/>
            </a:xfrm>
            <a:custGeom>
              <a:avLst/>
              <a:gdLst/>
              <a:ahLst/>
              <a:cxnLst/>
              <a:rect l="l" t="t" r="r" b="b"/>
              <a:pathLst>
                <a:path w="894" h="478" extrusionOk="0">
                  <a:moveTo>
                    <a:pt x="869" y="25"/>
                  </a:moveTo>
                  <a:cubicBezTo>
                    <a:pt x="369" y="1"/>
                    <a:pt x="48" y="60"/>
                    <a:pt x="0" y="251"/>
                  </a:cubicBezTo>
                  <a:cubicBezTo>
                    <a:pt x="310" y="287"/>
                    <a:pt x="369" y="429"/>
                    <a:pt x="655" y="477"/>
                  </a:cubicBezTo>
                  <a:cubicBezTo>
                    <a:pt x="596" y="263"/>
                    <a:pt x="893" y="239"/>
                    <a:pt x="869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9" name="Google Shape;24549;p13"/>
            <p:cNvSpPr/>
            <p:nvPr/>
          </p:nvSpPr>
          <p:spPr>
            <a:xfrm>
              <a:off x="1891600" y="785950"/>
              <a:ext cx="30675" cy="12825"/>
            </a:xfrm>
            <a:custGeom>
              <a:avLst/>
              <a:gdLst/>
              <a:ahLst/>
              <a:cxnLst/>
              <a:rect l="l" t="t" r="r" b="b"/>
              <a:pathLst>
                <a:path w="1227" h="513" extrusionOk="0">
                  <a:moveTo>
                    <a:pt x="1084" y="417"/>
                  </a:moveTo>
                  <a:cubicBezTo>
                    <a:pt x="1227" y="155"/>
                    <a:pt x="48" y="0"/>
                    <a:pt x="0" y="191"/>
                  </a:cubicBezTo>
                  <a:cubicBezTo>
                    <a:pt x="417" y="238"/>
                    <a:pt x="405" y="512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0" name="Google Shape;24550;p13"/>
            <p:cNvSpPr/>
            <p:nvPr/>
          </p:nvSpPr>
          <p:spPr>
            <a:xfrm>
              <a:off x="7082125" y="7907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55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1" name="Google Shape;24551;p13"/>
            <p:cNvSpPr/>
            <p:nvPr/>
          </p:nvSpPr>
          <p:spPr>
            <a:xfrm>
              <a:off x="412550" y="787725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215"/>
                    <a:pt x="238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2" name="Google Shape;24552;p13"/>
            <p:cNvSpPr/>
            <p:nvPr/>
          </p:nvSpPr>
          <p:spPr>
            <a:xfrm>
              <a:off x="4652650" y="7820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3" name="Google Shape;24553;p13"/>
            <p:cNvSpPr/>
            <p:nvPr/>
          </p:nvSpPr>
          <p:spPr>
            <a:xfrm>
              <a:off x="3962675" y="78237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30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30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4" name="Google Shape;24554;p13"/>
            <p:cNvSpPr/>
            <p:nvPr/>
          </p:nvSpPr>
          <p:spPr>
            <a:xfrm>
              <a:off x="2165725" y="768375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60"/>
                  </a:moveTo>
                  <a:cubicBezTo>
                    <a:pt x="1287" y="1"/>
                    <a:pt x="1" y="263"/>
                    <a:pt x="120" y="656"/>
                  </a:cubicBezTo>
                  <a:cubicBezTo>
                    <a:pt x="739" y="763"/>
                    <a:pt x="691" y="513"/>
                    <a:pt x="121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5" name="Google Shape;24555;p13"/>
            <p:cNvSpPr/>
            <p:nvPr/>
          </p:nvSpPr>
          <p:spPr>
            <a:xfrm>
              <a:off x="318475" y="781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32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6" name="Google Shape;24556;p13"/>
            <p:cNvSpPr/>
            <p:nvPr/>
          </p:nvSpPr>
          <p:spPr>
            <a:xfrm>
              <a:off x="6293925" y="776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7" name="Google Shape;24557;p13"/>
            <p:cNvSpPr/>
            <p:nvPr/>
          </p:nvSpPr>
          <p:spPr>
            <a:xfrm>
              <a:off x="4366900" y="7788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79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8" name="Google Shape;24558;p13"/>
            <p:cNvSpPr/>
            <p:nvPr/>
          </p:nvSpPr>
          <p:spPr>
            <a:xfrm>
              <a:off x="3910600" y="768075"/>
              <a:ext cx="22350" cy="14325"/>
            </a:xfrm>
            <a:custGeom>
              <a:avLst/>
              <a:gdLst/>
              <a:ahLst/>
              <a:cxnLst/>
              <a:rect l="l" t="t" r="r" b="b"/>
              <a:pathLst>
                <a:path w="894" h="573" extrusionOk="0">
                  <a:moveTo>
                    <a:pt x="548" y="572"/>
                  </a:moveTo>
                  <a:cubicBezTo>
                    <a:pt x="846" y="417"/>
                    <a:pt x="893" y="13"/>
                    <a:pt x="322" y="1"/>
                  </a:cubicBezTo>
                  <a:cubicBezTo>
                    <a:pt x="36" y="156"/>
                    <a:pt x="0" y="560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9" name="Google Shape;24559;p13"/>
            <p:cNvSpPr/>
            <p:nvPr/>
          </p:nvSpPr>
          <p:spPr>
            <a:xfrm>
              <a:off x="5937925" y="767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4"/>
                  </a:moveTo>
                  <a:cubicBezTo>
                    <a:pt x="167" y="180"/>
                    <a:pt x="429" y="84"/>
                    <a:pt x="322" y="25"/>
                  </a:cubicBezTo>
                  <a:cubicBezTo>
                    <a:pt x="263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0" name="Google Shape;24560;p13"/>
            <p:cNvSpPr/>
            <p:nvPr/>
          </p:nvSpPr>
          <p:spPr>
            <a:xfrm>
              <a:off x="2897375" y="762425"/>
              <a:ext cx="26800" cy="9550"/>
            </a:xfrm>
            <a:custGeom>
              <a:avLst/>
              <a:gdLst/>
              <a:ahLst/>
              <a:cxnLst/>
              <a:rect l="l" t="t" r="r" b="b"/>
              <a:pathLst>
                <a:path w="1072" h="382" extrusionOk="0">
                  <a:moveTo>
                    <a:pt x="203" y="346"/>
                  </a:moveTo>
                  <a:cubicBezTo>
                    <a:pt x="703" y="382"/>
                    <a:pt x="1024" y="322"/>
                    <a:pt x="1072" y="120"/>
                  </a:cubicBezTo>
                  <a:cubicBezTo>
                    <a:pt x="703" y="143"/>
                    <a:pt x="0" y="1"/>
                    <a:pt x="20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1" name="Google Shape;24561;p13"/>
            <p:cNvSpPr/>
            <p:nvPr/>
          </p:nvSpPr>
          <p:spPr>
            <a:xfrm>
              <a:off x="2160675" y="7674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2" name="Google Shape;24562;p13"/>
            <p:cNvSpPr/>
            <p:nvPr/>
          </p:nvSpPr>
          <p:spPr>
            <a:xfrm>
              <a:off x="1674300" y="7651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" y="120"/>
                  </a:moveTo>
                  <a:cubicBezTo>
                    <a:pt x="1" y="179"/>
                    <a:pt x="179" y="239"/>
                    <a:pt x="215" y="120"/>
                  </a:cubicBezTo>
                  <a:cubicBezTo>
                    <a:pt x="227" y="60"/>
                    <a:pt x="48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3" name="Google Shape;24563;p13"/>
            <p:cNvSpPr/>
            <p:nvPr/>
          </p:nvSpPr>
          <p:spPr>
            <a:xfrm>
              <a:off x="5334875" y="7648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67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4" name="Google Shape;24564;p13"/>
            <p:cNvSpPr/>
            <p:nvPr/>
          </p:nvSpPr>
          <p:spPr>
            <a:xfrm>
              <a:off x="4874400" y="757950"/>
              <a:ext cx="7175" cy="11950"/>
            </a:xfrm>
            <a:custGeom>
              <a:avLst/>
              <a:gdLst/>
              <a:ahLst/>
              <a:cxnLst/>
              <a:rect l="l" t="t" r="r" b="b"/>
              <a:pathLst>
                <a:path w="287" h="478" extrusionOk="0">
                  <a:moveTo>
                    <a:pt x="263" y="299"/>
                  </a:moveTo>
                  <a:cubicBezTo>
                    <a:pt x="287" y="180"/>
                    <a:pt x="96" y="1"/>
                    <a:pt x="36" y="180"/>
                  </a:cubicBezTo>
                  <a:cubicBezTo>
                    <a:pt x="1" y="299"/>
                    <a:pt x="215" y="477"/>
                    <a:pt x="263" y="29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5" name="Google Shape;24565;p13"/>
            <p:cNvSpPr/>
            <p:nvPr/>
          </p:nvSpPr>
          <p:spPr>
            <a:xfrm>
              <a:off x="242275" y="7618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6" name="Google Shape;24566;p13"/>
            <p:cNvSpPr/>
            <p:nvPr/>
          </p:nvSpPr>
          <p:spPr>
            <a:xfrm>
              <a:off x="3777550" y="7600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72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7" name="Google Shape;24567;p13"/>
            <p:cNvSpPr/>
            <p:nvPr/>
          </p:nvSpPr>
          <p:spPr>
            <a:xfrm>
              <a:off x="5489650" y="75112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80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8" name="Google Shape;24568;p13"/>
            <p:cNvSpPr/>
            <p:nvPr/>
          </p:nvSpPr>
          <p:spPr>
            <a:xfrm>
              <a:off x="3867425" y="7535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67"/>
                    <a:pt x="430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9" name="Google Shape;24569;p13"/>
            <p:cNvSpPr/>
            <p:nvPr/>
          </p:nvSpPr>
          <p:spPr>
            <a:xfrm>
              <a:off x="2315450" y="74842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46"/>
                  </a:moveTo>
                  <a:cubicBezTo>
                    <a:pt x="417" y="203"/>
                    <a:pt x="489" y="13"/>
                    <a:pt x="215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72" y="382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0" name="Google Shape;24570;p13"/>
            <p:cNvSpPr/>
            <p:nvPr/>
          </p:nvSpPr>
          <p:spPr>
            <a:xfrm>
              <a:off x="2261575" y="7544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55" y="72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1" name="Google Shape;24571;p13"/>
            <p:cNvSpPr/>
            <p:nvPr/>
          </p:nvSpPr>
          <p:spPr>
            <a:xfrm>
              <a:off x="2228850" y="742175"/>
              <a:ext cx="24125" cy="11950"/>
            </a:xfrm>
            <a:custGeom>
              <a:avLst/>
              <a:gdLst/>
              <a:ahLst/>
              <a:cxnLst/>
              <a:rect l="l" t="t" r="r" b="b"/>
              <a:pathLst>
                <a:path w="965" h="478" extrusionOk="0">
                  <a:moveTo>
                    <a:pt x="857" y="25"/>
                  </a:moveTo>
                  <a:cubicBezTo>
                    <a:pt x="369" y="1"/>
                    <a:pt x="36" y="60"/>
                    <a:pt x="0" y="251"/>
                  </a:cubicBezTo>
                  <a:cubicBezTo>
                    <a:pt x="310" y="275"/>
                    <a:pt x="369" y="430"/>
                    <a:pt x="655" y="477"/>
                  </a:cubicBezTo>
                  <a:cubicBezTo>
                    <a:pt x="702" y="322"/>
                    <a:pt x="964" y="263"/>
                    <a:pt x="857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2" name="Google Shape;24572;p13"/>
            <p:cNvSpPr/>
            <p:nvPr/>
          </p:nvSpPr>
          <p:spPr>
            <a:xfrm>
              <a:off x="3415900" y="7421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80"/>
                    <a:pt x="453" y="84"/>
                    <a:pt x="345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3" name="Google Shape;24573;p13"/>
            <p:cNvSpPr/>
            <p:nvPr/>
          </p:nvSpPr>
          <p:spPr>
            <a:xfrm>
              <a:off x="5935250" y="7368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39"/>
                    <a:pt x="370" y="274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4" name="Google Shape;24574;p13"/>
            <p:cNvSpPr/>
            <p:nvPr/>
          </p:nvSpPr>
          <p:spPr>
            <a:xfrm>
              <a:off x="4927100" y="736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19" y="144"/>
                  </a:cubicBezTo>
                  <a:cubicBezTo>
                    <a:pt x="155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5" name="Google Shape;24575;p13"/>
            <p:cNvSpPr/>
            <p:nvPr/>
          </p:nvSpPr>
          <p:spPr>
            <a:xfrm>
              <a:off x="2529775" y="729100"/>
              <a:ext cx="21150" cy="12225"/>
            </a:xfrm>
            <a:custGeom>
              <a:avLst/>
              <a:gdLst/>
              <a:ahLst/>
              <a:cxnLst/>
              <a:rect l="l" t="t" r="r" b="b"/>
              <a:pathLst>
                <a:path w="846" h="489" extrusionOk="0">
                  <a:moveTo>
                    <a:pt x="786" y="441"/>
                  </a:moveTo>
                  <a:cubicBezTo>
                    <a:pt x="846" y="191"/>
                    <a:pt x="738" y="24"/>
                    <a:pt x="357" y="0"/>
                  </a:cubicBezTo>
                  <a:cubicBezTo>
                    <a:pt x="0" y="167"/>
                    <a:pt x="107" y="488"/>
                    <a:pt x="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6" name="Google Shape;24576;p13"/>
            <p:cNvSpPr/>
            <p:nvPr/>
          </p:nvSpPr>
          <p:spPr>
            <a:xfrm>
              <a:off x="1913325" y="723125"/>
              <a:ext cx="30375" cy="17000"/>
            </a:xfrm>
            <a:custGeom>
              <a:avLst/>
              <a:gdLst/>
              <a:ahLst/>
              <a:cxnLst/>
              <a:rect l="l" t="t" r="r" b="b"/>
              <a:pathLst>
                <a:path w="1215" h="680" extrusionOk="0">
                  <a:moveTo>
                    <a:pt x="667" y="680"/>
                  </a:moveTo>
                  <a:cubicBezTo>
                    <a:pt x="679" y="501"/>
                    <a:pt x="1215" y="596"/>
                    <a:pt x="1096" y="346"/>
                  </a:cubicBezTo>
                  <a:cubicBezTo>
                    <a:pt x="703" y="251"/>
                    <a:pt x="500" y="60"/>
                    <a:pt x="12" y="1"/>
                  </a:cubicBezTo>
                  <a:cubicBezTo>
                    <a:pt x="0" y="346"/>
                    <a:pt x="203" y="584"/>
                    <a:pt x="667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7" name="Google Shape;24577;p13"/>
            <p:cNvSpPr/>
            <p:nvPr/>
          </p:nvSpPr>
          <p:spPr>
            <a:xfrm>
              <a:off x="5617050" y="7338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20" y="155"/>
                  </a:cubicBezTo>
                  <a:cubicBezTo>
                    <a:pt x="179" y="167"/>
                    <a:pt x="453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8" name="Google Shape;24578;p13"/>
            <p:cNvSpPr/>
            <p:nvPr/>
          </p:nvSpPr>
          <p:spPr>
            <a:xfrm>
              <a:off x="6850850" y="7308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5"/>
                  </a:moveTo>
                  <a:cubicBezTo>
                    <a:pt x="167" y="179"/>
                    <a:pt x="441" y="96"/>
                    <a:pt x="334" y="36"/>
                  </a:cubicBezTo>
                  <a:cubicBezTo>
                    <a:pt x="274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9" name="Google Shape;24579;p13"/>
            <p:cNvSpPr/>
            <p:nvPr/>
          </p:nvSpPr>
          <p:spPr>
            <a:xfrm>
              <a:off x="6038250" y="720150"/>
              <a:ext cx="22925" cy="14625"/>
            </a:xfrm>
            <a:custGeom>
              <a:avLst/>
              <a:gdLst/>
              <a:ahLst/>
              <a:cxnLst/>
              <a:rect l="l" t="t" r="r" b="b"/>
              <a:pathLst>
                <a:path w="917" h="585" extrusionOk="0">
                  <a:moveTo>
                    <a:pt x="226" y="584"/>
                  </a:moveTo>
                  <a:lnTo>
                    <a:pt x="655" y="584"/>
                  </a:lnTo>
                  <a:cubicBezTo>
                    <a:pt x="536" y="418"/>
                    <a:pt x="917" y="1"/>
                    <a:pt x="441" y="13"/>
                  </a:cubicBezTo>
                  <a:cubicBezTo>
                    <a:pt x="596" y="334"/>
                    <a:pt x="0" y="239"/>
                    <a:pt x="0" y="465"/>
                  </a:cubicBezTo>
                  <a:cubicBezTo>
                    <a:pt x="143" y="465"/>
                    <a:pt x="274" y="477"/>
                    <a:pt x="226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0" name="Google Shape;24580;p13"/>
            <p:cNvSpPr/>
            <p:nvPr/>
          </p:nvSpPr>
          <p:spPr>
            <a:xfrm>
              <a:off x="4168075" y="724625"/>
              <a:ext cx="6875" cy="11625"/>
            </a:xfrm>
            <a:custGeom>
              <a:avLst/>
              <a:gdLst/>
              <a:ahLst/>
              <a:cxnLst/>
              <a:rect l="l" t="t" r="r" b="b"/>
              <a:pathLst>
                <a:path w="275" h="465" extrusionOk="0">
                  <a:moveTo>
                    <a:pt x="250" y="286"/>
                  </a:moveTo>
                  <a:cubicBezTo>
                    <a:pt x="274" y="167"/>
                    <a:pt x="84" y="0"/>
                    <a:pt x="24" y="179"/>
                  </a:cubicBezTo>
                  <a:cubicBezTo>
                    <a:pt x="0" y="286"/>
                    <a:pt x="203" y="465"/>
                    <a:pt x="250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1" name="Google Shape;24581;p13"/>
            <p:cNvSpPr/>
            <p:nvPr/>
          </p:nvSpPr>
          <p:spPr>
            <a:xfrm>
              <a:off x="2084775" y="7252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6"/>
                    <a:pt x="119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2" name="Google Shape;24582;p13"/>
            <p:cNvSpPr/>
            <p:nvPr/>
          </p:nvSpPr>
          <p:spPr>
            <a:xfrm>
              <a:off x="1870150" y="723125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3" name="Google Shape;24583;p13"/>
            <p:cNvSpPr/>
            <p:nvPr/>
          </p:nvSpPr>
          <p:spPr>
            <a:xfrm>
              <a:off x="5146750" y="7142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180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4" name="Google Shape;24584;p13"/>
            <p:cNvSpPr/>
            <p:nvPr/>
          </p:nvSpPr>
          <p:spPr>
            <a:xfrm>
              <a:off x="2779800" y="702600"/>
              <a:ext cx="41400" cy="23250"/>
            </a:xfrm>
            <a:custGeom>
              <a:avLst/>
              <a:gdLst/>
              <a:ahLst/>
              <a:cxnLst/>
              <a:rect l="l" t="t" r="r" b="b"/>
              <a:pathLst>
                <a:path w="1656" h="930" extrusionOk="0">
                  <a:moveTo>
                    <a:pt x="1655" y="489"/>
                  </a:moveTo>
                  <a:cubicBezTo>
                    <a:pt x="1513" y="346"/>
                    <a:pt x="822" y="477"/>
                    <a:pt x="786" y="274"/>
                  </a:cubicBezTo>
                  <a:cubicBezTo>
                    <a:pt x="762" y="143"/>
                    <a:pt x="727" y="0"/>
                    <a:pt x="358" y="48"/>
                  </a:cubicBezTo>
                  <a:cubicBezTo>
                    <a:pt x="0" y="584"/>
                    <a:pt x="1417" y="929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5" name="Google Shape;24585;p13"/>
            <p:cNvSpPr/>
            <p:nvPr/>
          </p:nvSpPr>
          <p:spPr>
            <a:xfrm>
              <a:off x="6378175" y="7112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41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6" name="Google Shape;24586;p13"/>
            <p:cNvSpPr/>
            <p:nvPr/>
          </p:nvSpPr>
          <p:spPr>
            <a:xfrm>
              <a:off x="2831900" y="7094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7" name="Google Shape;24587;p13"/>
            <p:cNvSpPr/>
            <p:nvPr/>
          </p:nvSpPr>
          <p:spPr>
            <a:xfrm>
              <a:off x="1696325" y="7118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20"/>
                  </a:cubicBezTo>
                  <a:cubicBezTo>
                    <a:pt x="167" y="96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8" name="Google Shape;24588;p13"/>
            <p:cNvSpPr/>
            <p:nvPr/>
          </p:nvSpPr>
          <p:spPr>
            <a:xfrm>
              <a:off x="5305425" y="697825"/>
              <a:ext cx="22625" cy="11050"/>
            </a:xfrm>
            <a:custGeom>
              <a:avLst/>
              <a:gdLst/>
              <a:ahLst/>
              <a:cxnLst/>
              <a:rect l="l" t="t" r="r" b="b"/>
              <a:pathLst>
                <a:path w="905" h="442" extrusionOk="0">
                  <a:moveTo>
                    <a:pt x="619" y="441"/>
                  </a:moveTo>
                  <a:cubicBezTo>
                    <a:pt x="905" y="299"/>
                    <a:pt x="762" y="108"/>
                    <a:pt x="405" y="1"/>
                  </a:cubicBezTo>
                  <a:cubicBezTo>
                    <a:pt x="381" y="287"/>
                    <a:pt x="0" y="358"/>
                    <a:pt x="61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9" name="Google Shape;24589;p13"/>
            <p:cNvSpPr/>
            <p:nvPr/>
          </p:nvSpPr>
          <p:spPr>
            <a:xfrm>
              <a:off x="302100" y="705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0" name="Google Shape;24590;p13"/>
            <p:cNvSpPr/>
            <p:nvPr/>
          </p:nvSpPr>
          <p:spPr>
            <a:xfrm>
              <a:off x="6823750" y="7026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1" name="Google Shape;24591;p13"/>
            <p:cNvSpPr/>
            <p:nvPr/>
          </p:nvSpPr>
          <p:spPr>
            <a:xfrm>
              <a:off x="3793925" y="703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3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2" name="Google Shape;24592;p13"/>
            <p:cNvSpPr/>
            <p:nvPr/>
          </p:nvSpPr>
          <p:spPr>
            <a:xfrm>
              <a:off x="7033300" y="696950"/>
              <a:ext cx="10750" cy="8050"/>
            </a:xfrm>
            <a:custGeom>
              <a:avLst/>
              <a:gdLst/>
              <a:ahLst/>
              <a:cxnLst/>
              <a:rect l="l" t="t" r="r" b="b"/>
              <a:pathLst>
                <a:path w="430" h="322" extrusionOk="0">
                  <a:moveTo>
                    <a:pt x="429" y="155"/>
                  </a:moveTo>
                  <a:cubicBezTo>
                    <a:pt x="429" y="36"/>
                    <a:pt x="48" y="0"/>
                    <a:pt x="1" y="155"/>
                  </a:cubicBezTo>
                  <a:cubicBezTo>
                    <a:pt x="239" y="143"/>
                    <a:pt x="322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3" name="Google Shape;24593;p13"/>
            <p:cNvSpPr/>
            <p:nvPr/>
          </p:nvSpPr>
          <p:spPr>
            <a:xfrm>
              <a:off x="7248800" y="68950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501" y="453"/>
                  </a:moveTo>
                  <a:cubicBezTo>
                    <a:pt x="572" y="298"/>
                    <a:pt x="811" y="239"/>
                    <a:pt x="727" y="1"/>
                  </a:cubicBezTo>
                  <a:lnTo>
                    <a:pt x="72" y="1"/>
                  </a:lnTo>
                  <a:cubicBezTo>
                    <a:pt x="1" y="262"/>
                    <a:pt x="120" y="417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4" name="Google Shape;24594;p13"/>
            <p:cNvSpPr/>
            <p:nvPr/>
          </p:nvSpPr>
          <p:spPr>
            <a:xfrm>
              <a:off x="5174150" y="69157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70"/>
                  </a:moveTo>
                  <a:cubicBezTo>
                    <a:pt x="441" y="251"/>
                    <a:pt x="619" y="239"/>
                    <a:pt x="667" y="144"/>
                  </a:cubicBezTo>
                  <a:cubicBezTo>
                    <a:pt x="381" y="144"/>
                    <a:pt x="369" y="1"/>
                    <a:pt x="12" y="25"/>
                  </a:cubicBezTo>
                  <a:cubicBezTo>
                    <a:pt x="0" y="215"/>
                    <a:pt x="179" y="322"/>
                    <a:pt x="441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5" name="Google Shape;24595;p13"/>
            <p:cNvSpPr/>
            <p:nvPr/>
          </p:nvSpPr>
          <p:spPr>
            <a:xfrm>
              <a:off x="7008300" y="6945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6" name="Google Shape;24596;p13"/>
            <p:cNvSpPr/>
            <p:nvPr/>
          </p:nvSpPr>
          <p:spPr>
            <a:xfrm>
              <a:off x="4156150" y="685625"/>
              <a:ext cx="31300" cy="16400"/>
            </a:xfrm>
            <a:custGeom>
              <a:avLst/>
              <a:gdLst/>
              <a:ahLst/>
              <a:cxnLst/>
              <a:rect l="l" t="t" r="r" b="b"/>
              <a:pathLst>
                <a:path w="1252" h="656" extrusionOk="0">
                  <a:moveTo>
                    <a:pt x="727" y="382"/>
                  </a:moveTo>
                  <a:cubicBezTo>
                    <a:pt x="1251" y="1"/>
                    <a:pt x="1" y="656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7" name="Google Shape;24597;p13"/>
            <p:cNvSpPr/>
            <p:nvPr/>
          </p:nvSpPr>
          <p:spPr>
            <a:xfrm>
              <a:off x="2408325" y="682650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8"/>
                  </a:moveTo>
                  <a:cubicBezTo>
                    <a:pt x="1036" y="477"/>
                    <a:pt x="1132" y="310"/>
                    <a:pt x="1072" y="36"/>
                  </a:cubicBezTo>
                  <a:cubicBezTo>
                    <a:pt x="751" y="60"/>
                    <a:pt x="274" y="1"/>
                    <a:pt x="203" y="155"/>
                  </a:cubicBezTo>
                  <a:cubicBezTo>
                    <a:pt x="774" y="132"/>
                    <a:pt x="0" y="786"/>
                    <a:pt x="858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8" name="Google Shape;24598;p13"/>
            <p:cNvSpPr/>
            <p:nvPr/>
          </p:nvSpPr>
          <p:spPr>
            <a:xfrm>
              <a:off x="3316775" y="67847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834" y="668"/>
                  </a:moveTo>
                  <a:cubicBezTo>
                    <a:pt x="1203" y="477"/>
                    <a:pt x="691" y="168"/>
                    <a:pt x="393" y="1"/>
                  </a:cubicBezTo>
                  <a:cubicBezTo>
                    <a:pt x="60" y="168"/>
                    <a:pt x="0" y="763"/>
                    <a:pt x="83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9" name="Google Shape;24599;p13"/>
            <p:cNvSpPr/>
            <p:nvPr/>
          </p:nvSpPr>
          <p:spPr>
            <a:xfrm>
              <a:off x="2440775" y="6862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0" y="132"/>
                  </a:moveTo>
                  <a:cubicBezTo>
                    <a:pt x="0" y="191"/>
                    <a:pt x="179" y="274"/>
                    <a:pt x="226" y="132"/>
                  </a:cubicBezTo>
                  <a:cubicBezTo>
                    <a:pt x="215" y="60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0" name="Google Shape;24600;p13"/>
            <p:cNvSpPr/>
            <p:nvPr/>
          </p:nvSpPr>
          <p:spPr>
            <a:xfrm>
              <a:off x="504525" y="67550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6" y="441"/>
                  </a:moveTo>
                  <a:cubicBezTo>
                    <a:pt x="1179" y="430"/>
                    <a:pt x="1191" y="72"/>
                    <a:pt x="703" y="1"/>
                  </a:cubicBezTo>
                  <a:cubicBezTo>
                    <a:pt x="965" y="370"/>
                    <a:pt x="0" y="84"/>
                    <a:pt x="262" y="441"/>
                  </a:cubicBezTo>
                  <a:cubicBezTo>
                    <a:pt x="1084" y="346"/>
                    <a:pt x="1524" y="930"/>
                    <a:pt x="1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1" name="Google Shape;24601;p13"/>
            <p:cNvSpPr/>
            <p:nvPr/>
          </p:nvSpPr>
          <p:spPr>
            <a:xfrm>
              <a:off x="2829200" y="685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30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2" name="Google Shape;24602;p13"/>
            <p:cNvSpPr/>
            <p:nvPr/>
          </p:nvSpPr>
          <p:spPr>
            <a:xfrm>
              <a:off x="1897250" y="6832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51"/>
                    <a:pt x="381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3" name="Google Shape;24603;p13"/>
            <p:cNvSpPr/>
            <p:nvPr/>
          </p:nvSpPr>
          <p:spPr>
            <a:xfrm>
              <a:off x="2595550" y="6802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4" name="Google Shape;24604;p13"/>
            <p:cNvSpPr/>
            <p:nvPr/>
          </p:nvSpPr>
          <p:spPr>
            <a:xfrm>
              <a:off x="4685100" y="67760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4"/>
                  </a:moveTo>
                  <a:cubicBezTo>
                    <a:pt x="405" y="36"/>
                    <a:pt x="48" y="0"/>
                    <a:pt x="0" y="143"/>
                  </a:cubicBezTo>
                  <a:cubicBezTo>
                    <a:pt x="250" y="119"/>
                    <a:pt x="631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5" name="Google Shape;24605;p13"/>
            <p:cNvSpPr/>
            <p:nvPr/>
          </p:nvSpPr>
          <p:spPr>
            <a:xfrm>
              <a:off x="2527375" y="675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80" y="84"/>
                    <a:pt x="442" y="108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6" name="Google Shape;24606;p13"/>
            <p:cNvSpPr/>
            <p:nvPr/>
          </p:nvSpPr>
          <p:spPr>
            <a:xfrm>
              <a:off x="7255050" y="663900"/>
              <a:ext cx="11650" cy="10150"/>
            </a:xfrm>
            <a:custGeom>
              <a:avLst/>
              <a:gdLst/>
              <a:ahLst/>
              <a:cxnLst/>
              <a:rect l="l" t="t" r="r" b="b"/>
              <a:pathLst>
                <a:path w="466" h="406" extrusionOk="0">
                  <a:moveTo>
                    <a:pt x="465" y="346"/>
                  </a:moveTo>
                  <a:lnTo>
                    <a:pt x="465" y="120"/>
                  </a:lnTo>
                  <a:cubicBezTo>
                    <a:pt x="239" y="120"/>
                    <a:pt x="203" y="36"/>
                    <a:pt x="25" y="1"/>
                  </a:cubicBezTo>
                  <a:cubicBezTo>
                    <a:pt x="60" y="179"/>
                    <a:pt x="1" y="405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7" name="Google Shape;24607;p13"/>
            <p:cNvSpPr/>
            <p:nvPr/>
          </p:nvSpPr>
          <p:spPr>
            <a:xfrm>
              <a:off x="4589850" y="66925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34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56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8" name="Google Shape;24608;p13"/>
            <p:cNvSpPr/>
            <p:nvPr/>
          </p:nvSpPr>
          <p:spPr>
            <a:xfrm>
              <a:off x="1904700" y="663900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46"/>
                  </a:moveTo>
                  <a:cubicBezTo>
                    <a:pt x="941" y="48"/>
                    <a:pt x="345" y="120"/>
                    <a:pt x="131" y="1"/>
                  </a:cubicBezTo>
                  <a:cubicBezTo>
                    <a:pt x="0" y="298"/>
                    <a:pt x="226" y="417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9" name="Google Shape;24609;p13"/>
            <p:cNvSpPr/>
            <p:nvPr/>
          </p:nvSpPr>
          <p:spPr>
            <a:xfrm>
              <a:off x="7005625" y="661225"/>
              <a:ext cx="27700" cy="9550"/>
            </a:xfrm>
            <a:custGeom>
              <a:avLst/>
              <a:gdLst/>
              <a:ahLst/>
              <a:cxnLst/>
              <a:rect l="l" t="t" r="r" b="b"/>
              <a:pathLst>
                <a:path w="1108" h="382" extrusionOk="0">
                  <a:moveTo>
                    <a:pt x="227" y="346"/>
                  </a:moveTo>
                  <a:cubicBezTo>
                    <a:pt x="715" y="381"/>
                    <a:pt x="1048" y="322"/>
                    <a:pt x="1108" y="119"/>
                  </a:cubicBezTo>
                  <a:cubicBezTo>
                    <a:pt x="715" y="143"/>
                    <a:pt x="1" y="0"/>
                    <a:pt x="22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0" name="Google Shape;24610;p13"/>
            <p:cNvSpPr/>
            <p:nvPr/>
          </p:nvSpPr>
          <p:spPr>
            <a:xfrm>
              <a:off x="2341350" y="658850"/>
              <a:ext cx="14025" cy="11025"/>
            </a:xfrm>
            <a:custGeom>
              <a:avLst/>
              <a:gdLst/>
              <a:ahLst/>
              <a:cxnLst/>
              <a:rect l="l" t="t" r="r" b="b"/>
              <a:pathLst>
                <a:path w="561" h="441" extrusionOk="0">
                  <a:moveTo>
                    <a:pt x="501" y="441"/>
                  </a:moveTo>
                  <a:cubicBezTo>
                    <a:pt x="560" y="191"/>
                    <a:pt x="441" y="24"/>
                    <a:pt x="60" y="0"/>
                  </a:cubicBezTo>
                  <a:cubicBezTo>
                    <a:pt x="1" y="250"/>
                    <a:pt x="108" y="417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1" name="Google Shape;24611;p13"/>
            <p:cNvSpPr/>
            <p:nvPr/>
          </p:nvSpPr>
          <p:spPr>
            <a:xfrm>
              <a:off x="5769450" y="6633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79"/>
                    <a:pt x="429" y="84"/>
                    <a:pt x="322" y="25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2" name="Google Shape;24612;p13"/>
            <p:cNvSpPr/>
            <p:nvPr/>
          </p:nvSpPr>
          <p:spPr>
            <a:xfrm>
              <a:off x="2046375" y="6633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3" name="Google Shape;24613;p13"/>
            <p:cNvSpPr/>
            <p:nvPr/>
          </p:nvSpPr>
          <p:spPr>
            <a:xfrm>
              <a:off x="6059675" y="652900"/>
              <a:ext cx="18475" cy="8350"/>
            </a:xfrm>
            <a:custGeom>
              <a:avLst/>
              <a:gdLst/>
              <a:ahLst/>
              <a:cxnLst/>
              <a:rect l="l" t="t" r="r" b="b"/>
              <a:pathLst>
                <a:path w="739" h="334" extrusionOk="0">
                  <a:moveTo>
                    <a:pt x="453" y="333"/>
                  </a:moveTo>
                  <a:cubicBezTo>
                    <a:pt x="477" y="191"/>
                    <a:pt x="739" y="179"/>
                    <a:pt x="679" y="0"/>
                  </a:cubicBezTo>
                  <a:lnTo>
                    <a:pt x="250" y="0"/>
                  </a:lnTo>
                  <a:cubicBezTo>
                    <a:pt x="0" y="155"/>
                    <a:pt x="0" y="274"/>
                    <a:pt x="45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4" name="Google Shape;24614;p13"/>
            <p:cNvSpPr/>
            <p:nvPr/>
          </p:nvSpPr>
          <p:spPr>
            <a:xfrm>
              <a:off x="1784725" y="643375"/>
              <a:ext cx="36650" cy="9550"/>
            </a:xfrm>
            <a:custGeom>
              <a:avLst/>
              <a:gdLst/>
              <a:ahLst/>
              <a:cxnLst/>
              <a:rect l="l" t="t" r="r" b="b"/>
              <a:pathLst>
                <a:path w="1466" h="382" extrusionOk="0">
                  <a:moveTo>
                    <a:pt x="811" y="381"/>
                  </a:moveTo>
                  <a:cubicBezTo>
                    <a:pt x="1465" y="0"/>
                    <a:pt x="1" y="36"/>
                    <a:pt x="811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5" name="Google Shape;24615;p13"/>
            <p:cNvSpPr/>
            <p:nvPr/>
          </p:nvSpPr>
          <p:spPr>
            <a:xfrm>
              <a:off x="7264575" y="635025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82"/>
                  </a:moveTo>
                  <a:cubicBezTo>
                    <a:pt x="1275" y="1"/>
                    <a:pt x="1" y="656"/>
                    <a:pt x="739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6" name="Google Shape;24616;p13"/>
            <p:cNvSpPr/>
            <p:nvPr/>
          </p:nvSpPr>
          <p:spPr>
            <a:xfrm>
              <a:off x="6573725" y="6433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34" y="36"/>
                  </a:cubicBezTo>
                  <a:cubicBezTo>
                    <a:pt x="274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7" name="Google Shape;24617;p13"/>
            <p:cNvSpPr/>
            <p:nvPr/>
          </p:nvSpPr>
          <p:spPr>
            <a:xfrm>
              <a:off x="4201400" y="6415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8" name="Google Shape;24618;p13"/>
            <p:cNvSpPr/>
            <p:nvPr/>
          </p:nvSpPr>
          <p:spPr>
            <a:xfrm>
              <a:off x="2511025" y="64097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44"/>
                  </a:moveTo>
                  <a:cubicBezTo>
                    <a:pt x="0" y="263"/>
                    <a:pt x="393" y="275"/>
                    <a:pt x="429" y="144"/>
                  </a:cubicBezTo>
                  <a:cubicBezTo>
                    <a:pt x="405" y="1"/>
                    <a:pt x="214" y="72"/>
                    <a:pt x="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9" name="Google Shape;24619;p13"/>
            <p:cNvSpPr/>
            <p:nvPr/>
          </p:nvSpPr>
          <p:spPr>
            <a:xfrm>
              <a:off x="5582825" y="630850"/>
              <a:ext cx="20875" cy="15525"/>
            </a:xfrm>
            <a:custGeom>
              <a:avLst/>
              <a:gdLst/>
              <a:ahLst/>
              <a:cxnLst/>
              <a:rect l="l" t="t" r="r" b="b"/>
              <a:pathLst>
                <a:path w="835" h="621" extrusionOk="0">
                  <a:moveTo>
                    <a:pt x="834" y="549"/>
                  </a:moveTo>
                  <a:lnTo>
                    <a:pt x="834" y="108"/>
                  </a:lnTo>
                  <a:cubicBezTo>
                    <a:pt x="1" y="1"/>
                    <a:pt x="1" y="620"/>
                    <a:pt x="834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0" name="Google Shape;24620;p13"/>
            <p:cNvSpPr/>
            <p:nvPr/>
          </p:nvSpPr>
          <p:spPr>
            <a:xfrm>
              <a:off x="2397025" y="6383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32"/>
                  </a:moveTo>
                  <a:cubicBezTo>
                    <a:pt x="214" y="72"/>
                    <a:pt x="36" y="1"/>
                    <a:pt x="0" y="132"/>
                  </a:cubicBezTo>
                  <a:cubicBezTo>
                    <a:pt x="12" y="191"/>
                    <a:pt x="191" y="263"/>
                    <a:pt x="214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1" name="Google Shape;24621;p13"/>
            <p:cNvSpPr/>
            <p:nvPr/>
          </p:nvSpPr>
          <p:spPr>
            <a:xfrm>
              <a:off x="3500125" y="6353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3" y="203"/>
                    <a:pt x="191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2" name="Google Shape;24622;p13"/>
            <p:cNvSpPr/>
            <p:nvPr/>
          </p:nvSpPr>
          <p:spPr>
            <a:xfrm>
              <a:off x="2342550" y="630575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226" y="0"/>
                  </a:moveTo>
                  <a:cubicBezTo>
                    <a:pt x="238" y="143"/>
                    <a:pt x="119" y="250"/>
                    <a:pt x="0" y="333"/>
                  </a:cubicBezTo>
                  <a:cubicBezTo>
                    <a:pt x="286" y="333"/>
                    <a:pt x="298" y="488"/>
                    <a:pt x="655" y="453"/>
                  </a:cubicBezTo>
                  <a:cubicBezTo>
                    <a:pt x="726" y="191"/>
                    <a:pt x="607" y="24"/>
                    <a:pt x="22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3" name="Google Shape;24623;p13"/>
            <p:cNvSpPr/>
            <p:nvPr/>
          </p:nvSpPr>
          <p:spPr>
            <a:xfrm>
              <a:off x="2252950" y="6353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4" name="Google Shape;24624;p13"/>
            <p:cNvSpPr/>
            <p:nvPr/>
          </p:nvSpPr>
          <p:spPr>
            <a:xfrm>
              <a:off x="1717750" y="6276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4"/>
                  </a:moveTo>
                  <a:cubicBezTo>
                    <a:pt x="227" y="214"/>
                    <a:pt x="263" y="310"/>
                    <a:pt x="442" y="333"/>
                  </a:cubicBezTo>
                  <a:cubicBezTo>
                    <a:pt x="442" y="214"/>
                    <a:pt x="608" y="202"/>
                    <a:pt x="656" y="119"/>
                  </a:cubicBezTo>
                  <a:cubicBezTo>
                    <a:pt x="442" y="119"/>
                    <a:pt x="394" y="24"/>
                    <a:pt x="227" y="0"/>
                  </a:cubicBezTo>
                  <a:cubicBezTo>
                    <a:pt x="227" y="119"/>
                    <a:pt x="49" y="131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5" name="Google Shape;24625;p13"/>
            <p:cNvSpPr/>
            <p:nvPr/>
          </p:nvSpPr>
          <p:spPr>
            <a:xfrm>
              <a:off x="3755225" y="624600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7" y="191"/>
                    <a:pt x="750" y="191"/>
                    <a:pt x="691" y="1"/>
                  </a:cubicBezTo>
                  <a:lnTo>
                    <a:pt x="262" y="1"/>
                  </a:lnTo>
                  <a:cubicBezTo>
                    <a:pt x="0" y="180"/>
                    <a:pt x="0" y="275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6" name="Google Shape;24626;p13"/>
            <p:cNvSpPr/>
            <p:nvPr/>
          </p:nvSpPr>
          <p:spPr>
            <a:xfrm>
              <a:off x="2380350" y="6270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24" y="203"/>
                    <a:pt x="203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7" name="Google Shape;24627;p13"/>
            <p:cNvSpPr/>
            <p:nvPr/>
          </p:nvSpPr>
          <p:spPr>
            <a:xfrm>
              <a:off x="2255625" y="6270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2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8" name="Google Shape;24628;p13"/>
            <p:cNvSpPr/>
            <p:nvPr/>
          </p:nvSpPr>
          <p:spPr>
            <a:xfrm>
              <a:off x="7082125" y="6249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9" name="Google Shape;24629;p13"/>
            <p:cNvSpPr/>
            <p:nvPr/>
          </p:nvSpPr>
          <p:spPr>
            <a:xfrm>
              <a:off x="2478875" y="608550"/>
              <a:ext cx="20550" cy="15500"/>
            </a:xfrm>
            <a:custGeom>
              <a:avLst/>
              <a:gdLst/>
              <a:ahLst/>
              <a:cxnLst/>
              <a:rect l="l" t="t" r="r" b="b"/>
              <a:pathLst>
                <a:path w="822" h="620" extrusionOk="0">
                  <a:moveTo>
                    <a:pt x="0" y="83"/>
                  </a:moveTo>
                  <a:lnTo>
                    <a:pt x="0" y="536"/>
                  </a:lnTo>
                  <a:cubicBezTo>
                    <a:pt x="822" y="619"/>
                    <a:pt x="822" y="0"/>
                    <a:pt x="0" y="8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0" name="Google Shape;24630;p13"/>
            <p:cNvSpPr/>
            <p:nvPr/>
          </p:nvSpPr>
          <p:spPr>
            <a:xfrm>
              <a:off x="2541975" y="5999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53" y="656"/>
                  </a:moveTo>
                  <a:cubicBezTo>
                    <a:pt x="1179" y="1"/>
                    <a:pt x="0" y="608"/>
                    <a:pt x="953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1" name="Google Shape;24631;p13"/>
            <p:cNvSpPr/>
            <p:nvPr/>
          </p:nvSpPr>
          <p:spPr>
            <a:xfrm>
              <a:off x="6457050" y="597825"/>
              <a:ext cx="27100" cy="16700"/>
            </a:xfrm>
            <a:custGeom>
              <a:avLst/>
              <a:gdLst/>
              <a:ahLst/>
              <a:cxnLst/>
              <a:rect l="l" t="t" r="r" b="b"/>
              <a:pathLst>
                <a:path w="1084" h="668" extrusionOk="0">
                  <a:moveTo>
                    <a:pt x="0" y="512"/>
                  </a:moveTo>
                  <a:cubicBezTo>
                    <a:pt x="274" y="667"/>
                    <a:pt x="798" y="667"/>
                    <a:pt x="1084" y="512"/>
                  </a:cubicBezTo>
                  <a:cubicBezTo>
                    <a:pt x="1084" y="0"/>
                    <a:pt x="0" y="0"/>
                    <a:pt x="0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2" name="Google Shape;24632;p13"/>
            <p:cNvSpPr/>
            <p:nvPr/>
          </p:nvSpPr>
          <p:spPr>
            <a:xfrm>
              <a:off x="6348100" y="61062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0"/>
                  </a:moveTo>
                  <a:cubicBezTo>
                    <a:pt x="274" y="36"/>
                    <a:pt x="1" y="0"/>
                    <a:pt x="1" y="108"/>
                  </a:cubicBezTo>
                  <a:cubicBezTo>
                    <a:pt x="167" y="96"/>
                    <a:pt x="441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3" name="Google Shape;24633;p13"/>
            <p:cNvSpPr/>
            <p:nvPr/>
          </p:nvSpPr>
          <p:spPr>
            <a:xfrm>
              <a:off x="6918400" y="605275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14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191"/>
                    <a:pt x="239" y="250"/>
                    <a:pt x="668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4" name="Google Shape;24634;p13"/>
            <p:cNvSpPr/>
            <p:nvPr/>
          </p:nvSpPr>
          <p:spPr>
            <a:xfrm>
              <a:off x="6984200" y="598125"/>
              <a:ext cx="10725" cy="7750"/>
            </a:xfrm>
            <a:custGeom>
              <a:avLst/>
              <a:gdLst/>
              <a:ahLst/>
              <a:cxnLst/>
              <a:rect l="l" t="t" r="r" b="b"/>
              <a:pathLst>
                <a:path w="429" h="310" extrusionOk="0">
                  <a:moveTo>
                    <a:pt x="429" y="167"/>
                  </a:moveTo>
                  <a:cubicBezTo>
                    <a:pt x="191" y="179"/>
                    <a:pt x="84" y="0"/>
                    <a:pt x="0" y="167"/>
                  </a:cubicBezTo>
                  <a:cubicBezTo>
                    <a:pt x="0" y="286"/>
                    <a:pt x="381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5" name="Google Shape;24635;p13"/>
            <p:cNvSpPr/>
            <p:nvPr/>
          </p:nvSpPr>
          <p:spPr>
            <a:xfrm>
              <a:off x="3182225" y="59872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20" y="155"/>
                  </a:cubicBezTo>
                  <a:cubicBezTo>
                    <a:pt x="179" y="167"/>
                    <a:pt x="453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6" name="Google Shape;24636;p13"/>
            <p:cNvSpPr/>
            <p:nvPr/>
          </p:nvSpPr>
          <p:spPr>
            <a:xfrm>
              <a:off x="6446025" y="5909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7" name="Google Shape;24637;p13"/>
            <p:cNvSpPr/>
            <p:nvPr/>
          </p:nvSpPr>
          <p:spPr>
            <a:xfrm>
              <a:off x="6564800" y="588000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15"/>
                    <a:pt x="250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8" name="Google Shape;24638;p13"/>
            <p:cNvSpPr/>
            <p:nvPr/>
          </p:nvSpPr>
          <p:spPr>
            <a:xfrm>
              <a:off x="6326375" y="5823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405" y="36"/>
                    <a:pt x="227" y="0"/>
                  </a:cubicBezTo>
                  <a:cubicBezTo>
                    <a:pt x="227" y="119"/>
                    <a:pt x="48" y="143"/>
                    <a:pt x="0" y="226"/>
                  </a:cubicBezTo>
                  <a:cubicBezTo>
                    <a:pt x="227" y="226"/>
                    <a:pt x="250" y="322"/>
                    <a:pt x="429" y="346"/>
                  </a:cubicBezTo>
                  <a:cubicBezTo>
                    <a:pt x="441" y="226"/>
                    <a:pt x="608" y="215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9" name="Google Shape;24639;p13"/>
            <p:cNvSpPr/>
            <p:nvPr/>
          </p:nvSpPr>
          <p:spPr>
            <a:xfrm>
              <a:off x="6220400" y="5874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0" name="Google Shape;24640;p13"/>
            <p:cNvSpPr/>
            <p:nvPr/>
          </p:nvSpPr>
          <p:spPr>
            <a:xfrm>
              <a:off x="5535200" y="575800"/>
              <a:ext cx="25025" cy="14000"/>
            </a:xfrm>
            <a:custGeom>
              <a:avLst/>
              <a:gdLst/>
              <a:ahLst/>
              <a:cxnLst/>
              <a:rect l="l" t="t" r="r" b="b"/>
              <a:pathLst>
                <a:path w="1001" h="560" extrusionOk="0">
                  <a:moveTo>
                    <a:pt x="775" y="488"/>
                  </a:moveTo>
                  <a:cubicBezTo>
                    <a:pt x="798" y="488"/>
                    <a:pt x="763" y="381"/>
                    <a:pt x="775" y="369"/>
                  </a:cubicBezTo>
                  <a:cubicBezTo>
                    <a:pt x="798" y="358"/>
                    <a:pt x="989" y="131"/>
                    <a:pt x="1001" y="143"/>
                  </a:cubicBezTo>
                  <a:cubicBezTo>
                    <a:pt x="763" y="0"/>
                    <a:pt x="1" y="560"/>
                    <a:pt x="77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1" name="Google Shape;24641;p13"/>
            <p:cNvSpPr/>
            <p:nvPr/>
          </p:nvSpPr>
          <p:spPr>
            <a:xfrm>
              <a:off x="6177250" y="574000"/>
              <a:ext cx="18775" cy="6000"/>
            </a:xfrm>
            <a:custGeom>
              <a:avLst/>
              <a:gdLst/>
              <a:ahLst/>
              <a:cxnLst/>
              <a:rect l="l" t="t" r="r" b="b"/>
              <a:pathLst>
                <a:path w="751" h="240" extrusionOk="0">
                  <a:moveTo>
                    <a:pt x="536" y="239"/>
                  </a:moveTo>
                  <a:cubicBezTo>
                    <a:pt x="536" y="120"/>
                    <a:pt x="715" y="96"/>
                    <a:pt x="751" y="13"/>
                  </a:cubicBezTo>
                  <a:cubicBezTo>
                    <a:pt x="417" y="25"/>
                    <a:pt x="0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2" name="Google Shape;24642;p13"/>
            <p:cNvSpPr/>
            <p:nvPr/>
          </p:nvSpPr>
          <p:spPr>
            <a:xfrm>
              <a:off x="2326475" y="57342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0" y="143"/>
                  </a:cubicBezTo>
                  <a:cubicBezTo>
                    <a:pt x="0" y="202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3" name="Google Shape;24643;p13"/>
            <p:cNvSpPr/>
            <p:nvPr/>
          </p:nvSpPr>
          <p:spPr>
            <a:xfrm>
              <a:off x="7131225" y="550800"/>
              <a:ext cx="44100" cy="28600"/>
            </a:xfrm>
            <a:custGeom>
              <a:avLst/>
              <a:gdLst/>
              <a:ahLst/>
              <a:cxnLst/>
              <a:rect l="l" t="t" r="r" b="b"/>
              <a:pathLst>
                <a:path w="1764" h="1144" extrusionOk="0">
                  <a:moveTo>
                    <a:pt x="1513" y="36"/>
                  </a:moveTo>
                  <a:cubicBezTo>
                    <a:pt x="370" y="0"/>
                    <a:pt x="144" y="453"/>
                    <a:pt x="1" y="929"/>
                  </a:cubicBezTo>
                  <a:cubicBezTo>
                    <a:pt x="906" y="1143"/>
                    <a:pt x="1763" y="750"/>
                    <a:pt x="151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4" name="Google Shape;24644;p13"/>
            <p:cNvSpPr/>
            <p:nvPr/>
          </p:nvSpPr>
          <p:spPr>
            <a:xfrm>
              <a:off x="6451675" y="574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18" y="120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5" name="Google Shape;24645;p13"/>
            <p:cNvSpPr/>
            <p:nvPr/>
          </p:nvSpPr>
          <p:spPr>
            <a:xfrm>
              <a:off x="2413675" y="551675"/>
              <a:ext cx="40225" cy="19675"/>
            </a:xfrm>
            <a:custGeom>
              <a:avLst/>
              <a:gdLst/>
              <a:ahLst/>
              <a:cxnLst/>
              <a:rect l="l" t="t" r="r" b="b"/>
              <a:pathLst>
                <a:path w="1609" h="787" extrusionOk="0">
                  <a:moveTo>
                    <a:pt x="1084" y="787"/>
                  </a:moveTo>
                  <a:cubicBezTo>
                    <a:pt x="1608" y="501"/>
                    <a:pt x="1001" y="180"/>
                    <a:pt x="656" y="1"/>
                  </a:cubicBezTo>
                  <a:cubicBezTo>
                    <a:pt x="620" y="132"/>
                    <a:pt x="310" y="120"/>
                    <a:pt x="1" y="120"/>
                  </a:cubicBezTo>
                  <a:cubicBezTo>
                    <a:pt x="120" y="453"/>
                    <a:pt x="501" y="668"/>
                    <a:pt x="1084" y="7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6" name="Google Shape;24646;p13"/>
            <p:cNvSpPr/>
            <p:nvPr/>
          </p:nvSpPr>
          <p:spPr>
            <a:xfrm>
              <a:off x="1820450" y="5627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91"/>
                    <a:pt x="691" y="0"/>
                  </a:cubicBezTo>
                  <a:lnTo>
                    <a:pt x="263" y="0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7" name="Google Shape;24647;p13"/>
            <p:cNvSpPr/>
            <p:nvPr/>
          </p:nvSpPr>
          <p:spPr>
            <a:xfrm>
              <a:off x="4611875" y="5564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8" name="Google Shape;24648;p13"/>
            <p:cNvSpPr/>
            <p:nvPr/>
          </p:nvSpPr>
          <p:spPr>
            <a:xfrm>
              <a:off x="1508500" y="556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3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9" name="Google Shape;24649;p13"/>
            <p:cNvSpPr/>
            <p:nvPr/>
          </p:nvSpPr>
          <p:spPr>
            <a:xfrm>
              <a:off x="6378175" y="547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5" y="155"/>
                  </a:cubicBezTo>
                  <a:cubicBezTo>
                    <a:pt x="155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0" name="Google Shape;24650;p13"/>
            <p:cNvSpPr/>
            <p:nvPr/>
          </p:nvSpPr>
          <p:spPr>
            <a:xfrm>
              <a:off x="3585250" y="5391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51" y="382"/>
                  </a:moveTo>
                  <a:cubicBezTo>
                    <a:pt x="1263" y="1"/>
                    <a:pt x="1" y="656"/>
                    <a:pt x="751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1" name="Google Shape;24651;p13"/>
            <p:cNvSpPr/>
            <p:nvPr/>
          </p:nvSpPr>
          <p:spPr>
            <a:xfrm>
              <a:off x="987025" y="536200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6" y="620"/>
                  </a:moveTo>
                  <a:cubicBezTo>
                    <a:pt x="1012" y="287"/>
                    <a:pt x="1000" y="1"/>
                    <a:pt x="322" y="48"/>
                  </a:cubicBezTo>
                  <a:cubicBezTo>
                    <a:pt x="262" y="203"/>
                    <a:pt x="0" y="263"/>
                    <a:pt x="95" y="501"/>
                  </a:cubicBezTo>
                  <a:cubicBezTo>
                    <a:pt x="393" y="537"/>
                    <a:pt x="524" y="656"/>
                    <a:pt x="976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2" name="Google Shape;24652;p13"/>
            <p:cNvSpPr/>
            <p:nvPr/>
          </p:nvSpPr>
          <p:spPr>
            <a:xfrm>
              <a:off x="929875" y="5347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3" name="Google Shape;24653;p13"/>
            <p:cNvSpPr/>
            <p:nvPr/>
          </p:nvSpPr>
          <p:spPr>
            <a:xfrm>
              <a:off x="6848475" y="526375"/>
              <a:ext cx="17275" cy="12250"/>
            </a:xfrm>
            <a:custGeom>
              <a:avLst/>
              <a:gdLst/>
              <a:ahLst/>
              <a:cxnLst/>
              <a:rect l="l" t="t" r="r" b="b"/>
              <a:pathLst>
                <a:path w="691" h="490" extrusionOk="0">
                  <a:moveTo>
                    <a:pt x="202" y="1"/>
                  </a:moveTo>
                  <a:cubicBezTo>
                    <a:pt x="214" y="144"/>
                    <a:pt x="95" y="251"/>
                    <a:pt x="0" y="334"/>
                  </a:cubicBezTo>
                  <a:cubicBezTo>
                    <a:pt x="274" y="334"/>
                    <a:pt x="298" y="489"/>
                    <a:pt x="655" y="453"/>
                  </a:cubicBezTo>
                  <a:cubicBezTo>
                    <a:pt x="691" y="191"/>
                    <a:pt x="595" y="25"/>
                    <a:pt x="20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4" name="Google Shape;24654;p13"/>
            <p:cNvSpPr/>
            <p:nvPr/>
          </p:nvSpPr>
          <p:spPr>
            <a:xfrm>
              <a:off x="5915900" y="526375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15"/>
                  </a:moveTo>
                  <a:cubicBezTo>
                    <a:pt x="703" y="215"/>
                    <a:pt x="787" y="25"/>
                    <a:pt x="548" y="1"/>
                  </a:cubicBezTo>
                  <a:cubicBezTo>
                    <a:pt x="537" y="179"/>
                    <a:pt x="1" y="84"/>
                    <a:pt x="120" y="334"/>
                  </a:cubicBezTo>
                  <a:cubicBezTo>
                    <a:pt x="667" y="334"/>
                    <a:pt x="810" y="549"/>
                    <a:pt x="98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5" name="Google Shape;24655;p13"/>
            <p:cNvSpPr/>
            <p:nvPr/>
          </p:nvSpPr>
          <p:spPr>
            <a:xfrm>
              <a:off x="3201275" y="531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3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6" name="Google Shape;24656;p13"/>
            <p:cNvSpPr/>
            <p:nvPr/>
          </p:nvSpPr>
          <p:spPr>
            <a:xfrm>
              <a:off x="2872375" y="519250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381"/>
                  </a:moveTo>
                  <a:cubicBezTo>
                    <a:pt x="786" y="369"/>
                    <a:pt x="989" y="143"/>
                    <a:pt x="1000" y="167"/>
                  </a:cubicBezTo>
                  <a:cubicBezTo>
                    <a:pt x="762" y="0"/>
                    <a:pt x="0" y="584"/>
                    <a:pt x="774" y="500"/>
                  </a:cubicBezTo>
                  <a:cubicBezTo>
                    <a:pt x="786" y="500"/>
                    <a:pt x="762" y="405"/>
                    <a:pt x="774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7" name="Google Shape;24657;p13"/>
            <p:cNvSpPr/>
            <p:nvPr/>
          </p:nvSpPr>
          <p:spPr>
            <a:xfrm>
              <a:off x="4054950" y="520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8" name="Google Shape;24658;p13"/>
            <p:cNvSpPr/>
            <p:nvPr/>
          </p:nvSpPr>
          <p:spPr>
            <a:xfrm>
              <a:off x="3315575" y="517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9" name="Google Shape;24659;p13"/>
            <p:cNvSpPr/>
            <p:nvPr/>
          </p:nvSpPr>
          <p:spPr>
            <a:xfrm>
              <a:off x="2125550" y="52072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1"/>
                  </a:moveTo>
                  <a:cubicBezTo>
                    <a:pt x="274" y="24"/>
                    <a:pt x="1" y="1"/>
                    <a:pt x="1" y="108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0" name="Google Shape;24660;p13"/>
            <p:cNvSpPr/>
            <p:nvPr/>
          </p:nvSpPr>
          <p:spPr>
            <a:xfrm>
              <a:off x="4557400" y="516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79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1" name="Google Shape;24661;p13"/>
            <p:cNvSpPr/>
            <p:nvPr/>
          </p:nvSpPr>
          <p:spPr>
            <a:xfrm>
              <a:off x="5522100" y="5150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20"/>
                  </a:cubicBezTo>
                  <a:cubicBezTo>
                    <a:pt x="167" y="72"/>
                    <a:pt x="429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2" name="Google Shape;24662;p13"/>
            <p:cNvSpPr/>
            <p:nvPr/>
          </p:nvSpPr>
          <p:spPr>
            <a:xfrm>
              <a:off x="2206800" y="514775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2"/>
                  </a:moveTo>
                  <a:cubicBezTo>
                    <a:pt x="394" y="24"/>
                    <a:pt x="49" y="1"/>
                    <a:pt x="1" y="132"/>
                  </a:cubicBezTo>
                  <a:cubicBezTo>
                    <a:pt x="263" y="108"/>
                    <a:pt x="620" y="132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3" name="Google Shape;24663;p13"/>
            <p:cNvSpPr/>
            <p:nvPr/>
          </p:nvSpPr>
          <p:spPr>
            <a:xfrm>
              <a:off x="2138950" y="5144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4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4" name="Google Shape;24664;p13"/>
            <p:cNvSpPr/>
            <p:nvPr/>
          </p:nvSpPr>
          <p:spPr>
            <a:xfrm>
              <a:off x="1348075" y="511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1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5" name="Google Shape;24665;p13"/>
            <p:cNvSpPr/>
            <p:nvPr/>
          </p:nvSpPr>
          <p:spPr>
            <a:xfrm>
              <a:off x="4565450" y="506450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45"/>
                  </a:moveTo>
                  <a:cubicBezTo>
                    <a:pt x="417" y="214"/>
                    <a:pt x="488" y="36"/>
                    <a:pt x="214" y="0"/>
                  </a:cubicBezTo>
                  <a:cubicBezTo>
                    <a:pt x="202" y="84"/>
                    <a:pt x="191" y="143"/>
                    <a:pt x="0" y="119"/>
                  </a:cubicBezTo>
                  <a:cubicBezTo>
                    <a:pt x="36" y="262"/>
                    <a:pt x="72" y="381"/>
                    <a:pt x="44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6" name="Google Shape;24666;p13"/>
            <p:cNvSpPr/>
            <p:nvPr/>
          </p:nvSpPr>
          <p:spPr>
            <a:xfrm>
              <a:off x="4406200" y="502875"/>
              <a:ext cx="30975" cy="16100"/>
            </a:xfrm>
            <a:custGeom>
              <a:avLst/>
              <a:gdLst/>
              <a:ahLst/>
              <a:cxnLst/>
              <a:rect l="l" t="t" r="r" b="b"/>
              <a:pathLst>
                <a:path w="1239" h="644" extrusionOk="0">
                  <a:moveTo>
                    <a:pt x="727" y="369"/>
                  </a:moveTo>
                  <a:cubicBezTo>
                    <a:pt x="1238" y="0"/>
                    <a:pt x="0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7" name="Google Shape;24667;p13"/>
            <p:cNvSpPr/>
            <p:nvPr/>
          </p:nvSpPr>
          <p:spPr>
            <a:xfrm>
              <a:off x="6356150" y="498100"/>
              <a:ext cx="22050" cy="14025"/>
            </a:xfrm>
            <a:custGeom>
              <a:avLst/>
              <a:gdLst/>
              <a:ahLst/>
              <a:cxnLst/>
              <a:rect l="l" t="t" r="r" b="b"/>
              <a:pathLst>
                <a:path w="882" h="561" extrusionOk="0">
                  <a:moveTo>
                    <a:pt x="548" y="560"/>
                  </a:moveTo>
                  <a:cubicBezTo>
                    <a:pt x="845" y="418"/>
                    <a:pt x="881" y="13"/>
                    <a:pt x="322" y="1"/>
                  </a:cubicBezTo>
                  <a:cubicBezTo>
                    <a:pt x="48" y="144"/>
                    <a:pt x="0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8" name="Google Shape;24668;p13"/>
            <p:cNvSpPr/>
            <p:nvPr/>
          </p:nvSpPr>
          <p:spPr>
            <a:xfrm>
              <a:off x="5625400" y="506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6"/>
                    <a:pt x="429" y="119"/>
                    <a:pt x="429" y="0"/>
                  </a:cubicBezTo>
                  <a:cubicBezTo>
                    <a:pt x="262" y="48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9" name="Google Shape;24669;p13"/>
            <p:cNvSpPr/>
            <p:nvPr/>
          </p:nvSpPr>
          <p:spPr>
            <a:xfrm>
              <a:off x="4823800" y="5031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8"/>
                  </a:moveTo>
                  <a:lnTo>
                    <a:pt x="536" y="238"/>
                  </a:lnTo>
                  <a:cubicBezTo>
                    <a:pt x="536" y="119"/>
                    <a:pt x="715" y="107"/>
                    <a:pt x="763" y="12"/>
                  </a:cubicBezTo>
                  <a:cubicBezTo>
                    <a:pt x="417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0" name="Google Shape;24670;p13"/>
            <p:cNvSpPr/>
            <p:nvPr/>
          </p:nvSpPr>
          <p:spPr>
            <a:xfrm>
              <a:off x="6720775" y="5005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62" y="24"/>
                  </a:cubicBezTo>
                  <a:cubicBezTo>
                    <a:pt x="417" y="36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1" name="Google Shape;24671;p13"/>
            <p:cNvSpPr/>
            <p:nvPr/>
          </p:nvSpPr>
          <p:spPr>
            <a:xfrm>
              <a:off x="6757075" y="4880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394" y="619"/>
                  </a:moveTo>
                  <a:cubicBezTo>
                    <a:pt x="465" y="476"/>
                    <a:pt x="703" y="405"/>
                    <a:pt x="620" y="179"/>
                  </a:cubicBezTo>
                  <a:cubicBezTo>
                    <a:pt x="1" y="0"/>
                    <a:pt x="1" y="667"/>
                    <a:pt x="394" y="6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2" name="Google Shape;24672;p13"/>
            <p:cNvSpPr/>
            <p:nvPr/>
          </p:nvSpPr>
          <p:spPr>
            <a:xfrm>
              <a:off x="6685350" y="498100"/>
              <a:ext cx="10725" cy="5400"/>
            </a:xfrm>
            <a:custGeom>
              <a:avLst/>
              <a:gdLst/>
              <a:ahLst/>
              <a:cxnLst/>
              <a:rect l="l" t="t" r="r" b="b"/>
              <a:pathLst>
                <a:path w="429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3" name="Google Shape;24673;p13"/>
            <p:cNvSpPr/>
            <p:nvPr/>
          </p:nvSpPr>
          <p:spPr>
            <a:xfrm>
              <a:off x="7003250" y="4972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4" name="Google Shape;24674;p13"/>
            <p:cNvSpPr/>
            <p:nvPr/>
          </p:nvSpPr>
          <p:spPr>
            <a:xfrm>
              <a:off x="5239325" y="492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1"/>
                  </a:moveTo>
                  <a:cubicBezTo>
                    <a:pt x="287" y="1"/>
                    <a:pt x="108" y="84"/>
                    <a:pt x="1" y="227"/>
                  </a:cubicBezTo>
                  <a:cubicBezTo>
                    <a:pt x="346" y="227"/>
                    <a:pt x="763" y="239"/>
                    <a:pt x="668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5" name="Google Shape;24675;p13"/>
            <p:cNvSpPr/>
            <p:nvPr/>
          </p:nvSpPr>
          <p:spPr>
            <a:xfrm>
              <a:off x="4742250" y="4945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6" name="Google Shape;24676;p13"/>
            <p:cNvSpPr/>
            <p:nvPr/>
          </p:nvSpPr>
          <p:spPr>
            <a:xfrm>
              <a:off x="3214975" y="4945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7" name="Google Shape;24677;p13"/>
            <p:cNvSpPr/>
            <p:nvPr/>
          </p:nvSpPr>
          <p:spPr>
            <a:xfrm>
              <a:off x="6592775" y="4891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82" y="274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8" name="Google Shape;24678;p13"/>
            <p:cNvSpPr/>
            <p:nvPr/>
          </p:nvSpPr>
          <p:spPr>
            <a:xfrm>
              <a:off x="5626000" y="482025"/>
              <a:ext cx="51800" cy="13425"/>
            </a:xfrm>
            <a:custGeom>
              <a:avLst/>
              <a:gdLst/>
              <a:ahLst/>
              <a:cxnLst/>
              <a:rect l="l" t="t" r="r" b="b"/>
              <a:pathLst>
                <a:path w="2072" h="537" extrusionOk="0">
                  <a:moveTo>
                    <a:pt x="1286" y="537"/>
                  </a:moveTo>
                  <a:cubicBezTo>
                    <a:pt x="2072" y="1"/>
                    <a:pt x="0" y="382"/>
                    <a:pt x="1286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9" name="Google Shape;24679;p13"/>
            <p:cNvSpPr/>
            <p:nvPr/>
          </p:nvSpPr>
          <p:spPr>
            <a:xfrm>
              <a:off x="6638925" y="486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24"/>
                  </a:moveTo>
                  <a:cubicBezTo>
                    <a:pt x="262" y="1"/>
                    <a:pt x="0" y="84"/>
                    <a:pt x="107" y="143"/>
                  </a:cubicBezTo>
                  <a:cubicBezTo>
                    <a:pt x="179" y="179"/>
                    <a:pt x="441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0" name="Google Shape;24680;p13"/>
            <p:cNvSpPr/>
            <p:nvPr/>
          </p:nvSpPr>
          <p:spPr>
            <a:xfrm>
              <a:off x="4293975" y="4811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1" name="Google Shape;24681;p13"/>
            <p:cNvSpPr/>
            <p:nvPr/>
          </p:nvSpPr>
          <p:spPr>
            <a:xfrm>
              <a:off x="280075" y="4832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2" name="Google Shape;24682;p13"/>
            <p:cNvSpPr/>
            <p:nvPr/>
          </p:nvSpPr>
          <p:spPr>
            <a:xfrm>
              <a:off x="1145675" y="4701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715" y="441"/>
                  </a:moveTo>
                  <a:cubicBezTo>
                    <a:pt x="774" y="191"/>
                    <a:pt x="667" y="24"/>
                    <a:pt x="286" y="1"/>
                  </a:cubicBezTo>
                  <a:cubicBezTo>
                    <a:pt x="0" y="120"/>
                    <a:pt x="107" y="465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3" name="Google Shape;24683;p13"/>
            <p:cNvSpPr/>
            <p:nvPr/>
          </p:nvSpPr>
          <p:spPr>
            <a:xfrm>
              <a:off x="4489825" y="460300"/>
              <a:ext cx="21475" cy="17900"/>
            </a:xfrm>
            <a:custGeom>
              <a:avLst/>
              <a:gdLst/>
              <a:ahLst/>
              <a:cxnLst/>
              <a:rect l="l" t="t" r="r" b="b"/>
              <a:pathLst>
                <a:path w="859" h="716" extrusionOk="0">
                  <a:moveTo>
                    <a:pt x="858" y="715"/>
                  </a:moveTo>
                  <a:lnTo>
                    <a:pt x="858" y="48"/>
                  </a:lnTo>
                  <a:cubicBezTo>
                    <a:pt x="60" y="1"/>
                    <a:pt x="203" y="465"/>
                    <a:pt x="1" y="7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4" name="Google Shape;24684;p13"/>
            <p:cNvSpPr/>
            <p:nvPr/>
          </p:nvSpPr>
          <p:spPr>
            <a:xfrm>
              <a:off x="3400700" y="465950"/>
              <a:ext cx="31300" cy="16400"/>
            </a:xfrm>
            <a:custGeom>
              <a:avLst/>
              <a:gdLst/>
              <a:ahLst/>
              <a:cxnLst/>
              <a:rect l="l" t="t" r="r" b="b"/>
              <a:pathLst>
                <a:path w="1252" h="656" extrusionOk="0">
                  <a:moveTo>
                    <a:pt x="727" y="394"/>
                  </a:moveTo>
                  <a:cubicBezTo>
                    <a:pt x="1251" y="1"/>
                    <a:pt x="1" y="656"/>
                    <a:pt x="727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5" name="Google Shape;24685;p13"/>
            <p:cNvSpPr/>
            <p:nvPr/>
          </p:nvSpPr>
          <p:spPr>
            <a:xfrm>
              <a:off x="915575" y="461500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7"/>
                  </a:moveTo>
                  <a:cubicBezTo>
                    <a:pt x="632" y="250"/>
                    <a:pt x="1394" y="12"/>
                    <a:pt x="346" y="0"/>
                  </a:cubicBezTo>
                  <a:cubicBezTo>
                    <a:pt x="477" y="227"/>
                    <a:pt x="1" y="774"/>
                    <a:pt x="775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6" name="Google Shape;24686;p13"/>
            <p:cNvSpPr/>
            <p:nvPr/>
          </p:nvSpPr>
          <p:spPr>
            <a:xfrm>
              <a:off x="2693175" y="4719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55"/>
                  </a:moveTo>
                  <a:cubicBezTo>
                    <a:pt x="179" y="179"/>
                    <a:pt x="441" y="95"/>
                    <a:pt x="334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7" name="Google Shape;24687;p13"/>
            <p:cNvSpPr/>
            <p:nvPr/>
          </p:nvSpPr>
          <p:spPr>
            <a:xfrm>
              <a:off x="802175" y="471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5"/>
                    <a:pt x="108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8" name="Google Shape;24688;p13"/>
            <p:cNvSpPr/>
            <p:nvPr/>
          </p:nvSpPr>
          <p:spPr>
            <a:xfrm>
              <a:off x="3378100" y="4662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9" name="Google Shape;24689;p13"/>
            <p:cNvSpPr/>
            <p:nvPr/>
          </p:nvSpPr>
          <p:spPr>
            <a:xfrm>
              <a:off x="486650" y="466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0" name="Google Shape;24690;p13"/>
            <p:cNvSpPr/>
            <p:nvPr/>
          </p:nvSpPr>
          <p:spPr>
            <a:xfrm>
              <a:off x="5002700" y="463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31" y="156"/>
                  </a:moveTo>
                  <a:cubicBezTo>
                    <a:pt x="191" y="179"/>
                    <a:pt x="453" y="96"/>
                    <a:pt x="346" y="37"/>
                  </a:cubicBezTo>
                  <a:cubicBezTo>
                    <a:pt x="286" y="1"/>
                    <a:pt x="0" y="96"/>
                    <a:pt x="13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1" name="Google Shape;24691;p13"/>
            <p:cNvSpPr/>
            <p:nvPr/>
          </p:nvSpPr>
          <p:spPr>
            <a:xfrm>
              <a:off x="2896175" y="455250"/>
              <a:ext cx="28300" cy="11925"/>
            </a:xfrm>
            <a:custGeom>
              <a:avLst/>
              <a:gdLst/>
              <a:ahLst/>
              <a:cxnLst/>
              <a:rect l="l" t="t" r="r" b="b"/>
              <a:pathLst>
                <a:path w="1132" h="477" extrusionOk="0">
                  <a:moveTo>
                    <a:pt x="48" y="131"/>
                  </a:moveTo>
                  <a:cubicBezTo>
                    <a:pt x="72" y="262"/>
                    <a:pt x="1" y="465"/>
                    <a:pt x="275" y="477"/>
                  </a:cubicBezTo>
                  <a:cubicBezTo>
                    <a:pt x="287" y="191"/>
                    <a:pt x="1120" y="310"/>
                    <a:pt x="1132" y="24"/>
                  </a:cubicBezTo>
                  <a:cubicBezTo>
                    <a:pt x="453" y="143"/>
                    <a:pt x="549" y="0"/>
                    <a:pt x="4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2" name="Google Shape;24692;p13"/>
            <p:cNvSpPr/>
            <p:nvPr/>
          </p:nvSpPr>
          <p:spPr>
            <a:xfrm>
              <a:off x="744125" y="455850"/>
              <a:ext cx="25025" cy="11325"/>
            </a:xfrm>
            <a:custGeom>
              <a:avLst/>
              <a:gdLst/>
              <a:ahLst/>
              <a:cxnLst/>
              <a:rect l="l" t="t" r="r" b="b"/>
              <a:pathLst>
                <a:path w="1001" h="453" extrusionOk="0">
                  <a:moveTo>
                    <a:pt x="691" y="453"/>
                  </a:moveTo>
                  <a:cubicBezTo>
                    <a:pt x="751" y="298"/>
                    <a:pt x="1001" y="238"/>
                    <a:pt x="894" y="0"/>
                  </a:cubicBezTo>
                  <a:lnTo>
                    <a:pt x="24" y="0"/>
                  </a:lnTo>
                  <a:cubicBezTo>
                    <a:pt x="1" y="286"/>
                    <a:pt x="370" y="345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3" name="Google Shape;24693;p13"/>
            <p:cNvSpPr/>
            <p:nvPr/>
          </p:nvSpPr>
          <p:spPr>
            <a:xfrm>
              <a:off x="1978800" y="454950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5" y="191"/>
                    <a:pt x="96" y="0"/>
                    <a:pt x="1" y="250"/>
                  </a:cubicBezTo>
                  <a:cubicBezTo>
                    <a:pt x="215" y="262"/>
                    <a:pt x="251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4" name="Google Shape;24694;p13"/>
            <p:cNvSpPr/>
            <p:nvPr/>
          </p:nvSpPr>
          <p:spPr>
            <a:xfrm>
              <a:off x="1418925" y="4612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0" y="120"/>
                  </a:moveTo>
                  <a:cubicBezTo>
                    <a:pt x="167" y="84"/>
                    <a:pt x="441" y="120"/>
                    <a:pt x="441" y="0"/>
                  </a:cubicBezTo>
                  <a:cubicBezTo>
                    <a:pt x="262" y="48"/>
                    <a:pt x="0" y="12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5" name="Google Shape;24695;p13"/>
            <p:cNvSpPr/>
            <p:nvPr/>
          </p:nvSpPr>
          <p:spPr>
            <a:xfrm>
              <a:off x="445275" y="4540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36" y="179"/>
                  </a:moveTo>
                  <a:cubicBezTo>
                    <a:pt x="1" y="298"/>
                    <a:pt x="203" y="477"/>
                    <a:pt x="263" y="298"/>
                  </a:cubicBezTo>
                  <a:cubicBezTo>
                    <a:pt x="287" y="179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6" name="Google Shape;24696;p13"/>
            <p:cNvSpPr/>
            <p:nvPr/>
          </p:nvSpPr>
          <p:spPr>
            <a:xfrm>
              <a:off x="2807175" y="4579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7" name="Google Shape;24697;p13"/>
            <p:cNvSpPr/>
            <p:nvPr/>
          </p:nvSpPr>
          <p:spPr>
            <a:xfrm>
              <a:off x="6193025" y="4552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8" name="Google Shape;24698;p13"/>
            <p:cNvSpPr/>
            <p:nvPr/>
          </p:nvSpPr>
          <p:spPr>
            <a:xfrm>
              <a:off x="4473750" y="449300"/>
              <a:ext cx="25050" cy="10150"/>
            </a:xfrm>
            <a:custGeom>
              <a:avLst/>
              <a:gdLst/>
              <a:ahLst/>
              <a:cxnLst/>
              <a:rect l="l" t="t" r="r" b="b"/>
              <a:pathLst>
                <a:path w="1002" h="406" extrusionOk="0">
                  <a:moveTo>
                    <a:pt x="846" y="262"/>
                  </a:moveTo>
                  <a:cubicBezTo>
                    <a:pt x="1001" y="0"/>
                    <a:pt x="1" y="24"/>
                    <a:pt x="191" y="262"/>
                  </a:cubicBezTo>
                  <a:cubicBezTo>
                    <a:pt x="275" y="357"/>
                    <a:pt x="775" y="405"/>
                    <a:pt x="846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9" name="Google Shape;24699;p13"/>
            <p:cNvSpPr/>
            <p:nvPr/>
          </p:nvSpPr>
          <p:spPr>
            <a:xfrm>
              <a:off x="4418100" y="441550"/>
              <a:ext cx="19075" cy="17000"/>
            </a:xfrm>
            <a:custGeom>
              <a:avLst/>
              <a:gdLst/>
              <a:ahLst/>
              <a:cxnLst/>
              <a:rect l="l" t="t" r="r" b="b"/>
              <a:pathLst>
                <a:path w="763" h="680" extrusionOk="0">
                  <a:moveTo>
                    <a:pt x="465" y="679"/>
                  </a:moveTo>
                  <a:cubicBezTo>
                    <a:pt x="381" y="477"/>
                    <a:pt x="762" y="1"/>
                    <a:pt x="36" y="120"/>
                  </a:cubicBezTo>
                  <a:cubicBezTo>
                    <a:pt x="0" y="394"/>
                    <a:pt x="0" y="667"/>
                    <a:pt x="465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0" name="Google Shape;24700;p13"/>
            <p:cNvSpPr/>
            <p:nvPr/>
          </p:nvSpPr>
          <p:spPr>
            <a:xfrm>
              <a:off x="6301675" y="44960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1" name="Google Shape;24701;p13"/>
            <p:cNvSpPr/>
            <p:nvPr/>
          </p:nvSpPr>
          <p:spPr>
            <a:xfrm>
              <a:off x="7111900" y="4436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56"/>
                  </a:moveTo>
                  <a:cubicBezTo>
                    <a:pt x="155" y="180"/>
                    <a:pt x="429" y="96"/>
                    <a:pt x="310" y="37"/>
                  </a:cubicBezTo>
                  <a:cubicBezTo>
                    <a:pt x="262" y="1"/>
                    <a:pt x="0" y="96"/>
                    <a:pt x="95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2" name="Google Shape;24702;p13"/>
            <p:cNvSpPr/>
            <p:nvPr/>
          </p:nvSpPr>
          <p:spPr>
            <a:xfrm>
              <a:off x="5856375" y="440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79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3" name="Google Shape;24703;p13"/>
            <p:cNvSpPr/>
            <p:nvPr/>
          </p:nvSpPr>
          <p:spPr>
            <a:xfrm>
              <a:off x="1464750" y="4409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4" name="Google Shape;24704;p13"/>
            <p:cNvSpPr/>
            <p:nvPr/>
          </p:nvSpPr>
          <p:spPr>
            <a:xfrm>
              <a:off x="3739750" y="432625"/>
              <a:ext cx="21450" cy="9250"/>
            </a:xfrm>
            <a:custGeom>
              <a:avLst/>
              <a:gdLst/>
              <a:ahLst/>
              <a:cxnLst/>
              <a:rect l="l" t="t" r="r" b="b"/>
              <a:pathLst>
                <a:path w="858" h="370" extrusionOk="0">
                  <a:moveTo>
                    <a:pt x="857" y="24"/>
                  </a:moveTo>
                  <a:cubicBezTo>
                    <a:pt x="369" y="0"/>
                    <a:pt x="48" y="60"/>
                    <a:pt x="0" y="250"/>
                  </a:cubicBezTo>
                  <a:cubicBezTo>
                    <a:pt x="417" y="215"/>
                    <a:pt x="476" y="370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5" name="Google Shape;24705;p13"/>
            <p:cNvSpPr/>
            <p:nvPr/>
          </p:nvSpPr>
          <p:spPr>
            <a:xfrm>
              <a:off x="3386125" y="4356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1"/>
                    <a:pt x="24" y="131"/>
                  </a:cubicBezTo>
                  <a:cubicBezTo>
                    <a:pt x="1" y="203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6" name="Google Shape;24706;p13"/>
            <p:cNvSpPr/>
            <p:nvPr/>
          </p:nvSpPr>
          <p:spPr>
            <a:xfrm>
              <a:off x="1503150" y="4379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6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7" name="Google Shape;24707;p13"/>
            <p:cNvSpPr/>
            <p:nvPr/>
          </p:nvSpPr>
          <p:spPr>
            <a:xfrm>
              <a:off x="658100" y="429650"/>
              <a:ext cx="23550" cy="12525"/>
            </a:xfrm>
            <a:custGeom>
              <a:avLst/>
              <a:gdLst/>
              <a:ahLst/>
              <a:cxnLst/>
              <a:rect l="l" t="t" r="r" b="b"/>
              <a:pathLst>
                <a:path w="942" h="501" extrusionOk="0">
                  <a:moveTo>
                    <a:pt x="1" y="489"/>
                  </a:moveTo>
                  <a:cubicBezTo>
                    <a:pt x="382" y="500"/>
                    <a:pt x="679" y="453"/>
                    <a:pt x="870" y="369"/>
                  </a:cubicBezTo>
                  <a:cubicBezTo>
                    <a:pt x="941" y="72"/>
                    <a:pt x="572" y="0"/>
                    <a:pt x="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8" name="Google Shape;24708;p13"/>
            <p:cNvSpPr/>
            <p:nvPr/>
          </p:nvSpPr>
          <p:spPr>
            <a:xfrm>
              <a:off x="7293750" y="432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9" name="Google Shape;24709;p13"/>
            <p:cNvSpPr/>
            <p:nvPr/>
          </p:nvSpPr>
          <p:spPr>
            <a:xfrm>
              <a:off x="2880700" y="427575"/>
              <a:ext cx="32775" cy="14300"/>
            </a:xfrm>
            <a:custGeom>
              <a:avLst/>
              <a:gdLst/>
              <a:ahLst/>
              <a:cxnLst/>
              <a:rect l="l" t="t" r="r" b="b"/>
              <a:pathLst>
                <a:path w="1311" h="572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9" y="202"/>
                    <a:pt x="179" y="345"/>
                    <a:pt x="1" y="452"/>
                  </a:cubicBezTo>
                  <a:cubicBezTo>
                    <a:pt x="953" y="572"/>
                    <a:pt x="977" y="214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0" name="Google Shape;24710;p13"/>
            <p:cNvSpPr/>
            <p:nvPr/>
          </p:nvSpPr>
          <p:spPr>
            <a:xfrm>
              <a:off x="1804075" y="433225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6"/>
                  </a:moveTo>
                  <a:lnTo>
                    <a:pt x="679" y="0"/>
                  </a:lnTo>
                  <a:lnTo>
                    <a:pt x="25" y="0"/>
                  </a:lnTo>
                  <a:cubicBezTo>
                    <a:pt x="1" y="215"/>
                    <a:pt x="239" y="274"/>
                    <a:pt x="67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1" name="Google Shape;24711;p13"/>
            <p:cNvSpPr/>
            <p:nvPr/>
          </p:nvSpPr>
          <p:spPr>
            <a:xfrm>
              <a:off x="1745750" y="422200"/>
              <a:ext cx="35725" cy="14925"/>
            </a:xfrm>
            <a:custGeom>
              <a:avLst/>
              <a:gdLst/>
              <a:ahLst/>
              <a:cxnLst/>
              <a:rect l="l" t="t" r="r" b="b"/>
              <a:pathLst>
                <a:path w="1429" h="597" extrusionOk="0">
                  <a:moveTo>
                    <a:pt x="405" y="560"/>
                  </a:moveTo>
                  <a:cubicBezTo>
                    <a:pt x="1429" y="596"/>
                    <a:pt x="976" y="36"/>
                    <a:pt x="405" y="1"/>
                  </a:cubicBezTo>
                  <a:cubicBezTo>
                    <a:pt x="0" y="203"/>
                    <a:pt x="536" y="203"/>
                    <a:pt x="40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2" name="Google Shape;24712;p13"/>
            <p:cNvSpPr/>
            <p:nvPr/>
          </p:nvSpPr>
          <p:spPr>
            <a:xfrm>
              <a:off x="3846900" y="425175"/>
              <a:ext cx="17875" cy="8375"/>
            </a:xfrm>
            <a:custGeom>
              <a:avLst/>
              <a:gdLst/>
              <a:ahLst/>
              <a:cxnLst/>
              <a:rect l="l" t="t" r="r" b="b"/>
              <a:pathLst>
                <a:path w="715" h="335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62" y="144"/>
                    <a:pt x="0" y="156"/>
                    <a:pt x="60" y="334"/>
                  </a:cubicBezTo>
                  <a:lnTo>
                    <a:pt x="71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3" name="Google Shape;24713;p13"/>
            <p:cNvSpPr/>
            <p:nvPr/>
          </p:nvSpPr>
          <p:spPr>
            <a:xfrm>
              <a:off x="1674300" y="430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83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4" name="Google Shape;24714;p13"/>
            <p:cNvSpPr/>
            <p:nvPr/>
          </p:nvSpPr>
          <p:spPr>
            <a:xfrm>
              <a:off x="1076900" y="417750"/>
              <a:ext cx="15800" cy="14000"/>
            </a:xfrm>
            <a:custGeom>
              <a:avLst/>
              <a:gdLst/>
              <a:ahLst/>
              <a:cxnLst/>
              <a:rect l="l" t="t" r="r" b="b"/>
              <a:pathLst>
                <a:path w="632" h="560" extrusionOk="0">
                  <a:moveTo>
                    <a:pt x="418" y="512"/>
                  </a:moveTo>
                  <a:cubicBezTo>
                    <a:pt x="429" y="441"/>
                    <a:pt x="441" y="381"/>
                    <a:pt x="632" y="417"/>
                  </a:cubicBezTo>
                  <a:lnTo>
                    <a:pt x="632" y="191"/>
                  </a:lnTo>
                  <a:cubicBezTo>
                    <a:pt x="96" y="0"/>
                    <a:pt x="1" y="560"/>
                    <a:pt x="41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5" name="Google Shape;24715;p13"/>
            <p:cNvSpPr/>
            <p:nvPr/>
          </p:nvSpPr>
          <p:spPr>
            <a:xfrm>
              <a:off x="5763800" y="42430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120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6" name="Google Shape;24716;p13"/>
            <p:cNvSpPr/>
            <p:nvPr/>
          </p:nvSpPr>
          <p:spPr>
            <a:xfrm>
              <a:off x="5686125" y="414175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6"/>
                  </a:moveTo>
                  <a:cubicBezTo>
                    <a:pt x="2048" y="0"/>
                    <a:pt x="0" y="393"/>
                    <a:pt x="1262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7" name="Google Shape;24717;p13"/>
            <p:cNvSpPr/>
            <p:nvPr/>
          </p:nvSpPr>
          <p:spPr>
            <a:xfrm>
              <a:off x="4820525" y="419225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7" y="191"/>
                    <a:pt x="751" y="179"/>
                    <a:pt x="667" y="1"/>
                  </a:cubicBezTo>
                  <a:lnTo>
                    <a:pt x="239" y="1"/>
                  </a:lnTo>
                  <a:cubicBezTo>
                    <a:pt x="1" y="155"/>
                    <a:pt x="1" y="275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8" name="Google Shape;24718;p13"/>
            <p:cNvSpPr/>
            <p:nvPr/>
          </p:nvSpPr>
          <p:spPr>
            <a:xfrm>
              <a:off x="337525" y="418325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1" y="275"/>
                  </a:moveTo>
                  <a:cubicBezTo>
                    <a:pt x="227" y="275"/>
                    <a:pt x="251" y="358"/>
                    <a:pt x="429" y="394"/>
                  </a:cubicBezTo>
                  <a:cubicBezTo>
                    <a:pt x="1025" y="191"/>
                    <a:pt x="120" y="1"/>
                    <a:pt x="1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9" name="Google Shape;24719;p13"/>
            <p:cNvSpPr/>
            <p:nvPr/>
          </p:nvSpPr>
          <p:spPr>
            <a:xfrm>
              <a:off x="5905200" y="42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0" name="Google Shape;24720;p13"/>
            <p:cNvSpPr/>
            <p:nvPr/>
          </p:nvSpPr>
          <p:spPr>
            <a:xfrm>
              <a:off x="4910725" y="42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1" name="Google Shape;24721;p13"/>
            <p:cNvSpPr/>
            <p:nvPr/>
          </p:nvSpPr>
          <p:spPr>
            <a:xfrm>
              <a:off x="2209800" y="421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1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67" y="179"/>
                    <a:pt x="429" y="95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2" name="Google Shape;24722;p13"/>
            <p:cNvSpPr/>
            <p:nvPr/>
          </p:nvSpPr>
          <p:spPr>
            <a:xfrm>
              <a:off x="5781375" y="4097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82"/>
                  </a:moveTo>
                  <a:cubicBezTo>
                    <a:pt x="1250" y="1"/>
                    <a:pt x="0" y="656"/>
                    <a:pt x="714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3" name="Google Shape;24723;p13"/>
            <p:cNvSpPr/>
            <p:nvPr/>
          </p:nvSpPr>
          <p:spPr>
            <a:xfrm>
              <a:off x="4071025" y="41535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56"/>
                  </a:moveTo>
                  <a:cubicBezTo>
                    <a:pt x="441" y="37"/>
                    <a:pt x="48" y="1"/>
                    <a:pt x="1" y="156"/>
                  </a:cubicBezTo>
                  <a:cubicBezTo>
                    <a:pt x="251" y="156"/>
                    <a:pt x="334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4" name="Google Shape;24724;p13"/>
            <p:cNvSpPr/>
            <p:nvPr/>
          </p:nvSpPr>
          <p:spPr>
            <a:xfrm>
              <a:off x="3867425" y="4183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6" y="180"/>
                    <a:pt x="430" y="96"/>
                    <a:pt x="322" y="37"/>
                  </a:cubicBezTo>
                  <a:cubicBezTo>
                    <a:pt x="263" y="1"/>
                    <a:pt x="1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5" name="Google Shape;24725;p13"/>
            <p:cNvSpPr/>
            <p:nvPr/>
          </p:nvSpPr>
          <p:spPr>
            <a:xfrm>
              <a:off x="397350" y="4192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51" y="24"/>
                    <a:pt x="1" y="1"/>
                    <a:pt x="1" y="120"/>
                  </a:cubicBezTo>
                  <a:cubicBezTo>
                    <a:pt x="168" y="84"/>
                    <a:pt x="418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6" name="Google Shape;24726;p13"/>
            <p:cNvSpPr/>
            <p:nvPr/>
          </p:nvSpPr>
          <p:spPr>
            <a:xfrm>
              <a:off x="6005200" y="4106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51" y="0"/>
                  </a:lnTo>
                  <a:cubicBezTo>
                    <a:pt x="1" y="179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7" name="Google Shape;24727;p13"/>
            <p:cNvSpPr/>
            <p:nvPr/>
          </p:nvSpPr>
          <p:spPr>
            <a:xfrm>
              <a:off x="1937725" y="415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67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8" name="Google Shape;24728;p13"/>
            <p:cNvSpPr/>
            <p:nvPr/>
          </p:nvSpPr>
          <p:spPr>
            <a:xfrm>
              <a:off x="1671625" y="4126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6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9" name="Google Shape;24729;p13"/>
            <p:cNvSpPr/>
            <p:nvPr/>
          </p:nvSpPr>
          <p:spPr>
            <a:xfrm>
              <a:off x="1391825" y="40940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67"/>
                  </a:moveTo>
                  <a:cubicBezTo>
                    <a:pt x="191" y="179"/>
                    <a:pt x="96" y="1"/>
                    <a:pt x="1" y="167"/>
                  </a:cubicBezTo>
                  <a:cubicBezTo>
                    <a:pt x="1" y="287"/>
                    <a:pt x="382" y="310"/>
                    <a:pt x="441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0" name="Google Shape;24730;p13"/>
            <p:cNvSpPr/>
            <p:nvPr/>
          </p:nvSpPr>
          <p:spPr>
            <a:xfrm>
              <a:off x="3625450" y="4079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1" name="Google Shape;24731;p13"/>
            <p:cNvSpPr/>
            <p:nvPr/>
          </p:nvSpPr>
          <p:spPr>
            <a:xfrm>
              <a:off x="1446300" y="4079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2" name="Google Shape;24732;p13"/>
            <p:cNvSpPr/>
            <p:nvPr/>
          </p:nvSpPr>
          <p:spPr>
            <a:xfrm>
              <a:off x="6505575" y="407625"/>
              <a:ext cx="16375" cy="3600"/>
            </a:xfrm>
            <a:custGeom>
              <a:avLst/>
              <a:gdLst/>
              <a:ahLst/>
              <a:cxnLst/>
              <a:rect l="l" t="t" r="r" b="b"/>
              <a:pathLst>
                <a:path w="655" h="144" extrusionOk="0">
                  <a:moveTo>
                    <a:pt x="655" y="12"/>
                  </a:moveTo>
                  <a:cubicBezTo>
                    <a:pt x="405" y="24"/>
                    <a:pt x="48" y="0"/>
                    <a:pt x="0" y="131"/>
                  </a:cubicBezTo>
                  <a:cubicBezTo>
                    <a:pt x="274" y="119"/>
                    <a:pt x="631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3" name="Google Shape;24733;p13"/>
            <p:cNvSpPr/>
            <p:nvPr/>
          </p:nvSpPr>
          <p:spPr>
            <a:xfrm>
              <a:off x="3772175" y="4049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1" y="119"/>
                  </a:moveTo>
                  <a:cubicBezTo>
                    <a:pt x="1" y="179"/>
                    <a:pt x="180" y="250"/>
                    <a:pt x="203" y="119"/>
                  </a:cubicBezTo>
                  <a:cubicBezTo>
                    <a:pt x="215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4" name="Google Shape;24734;p13"/>
            <p:cNvSpPr/>
            <p:nvPr/>
          </p:nvSpPr>
          <p:spPr>
            <a:xfrm>
              <a:off x="739675" y="401375"/>
              <a:ext cx="10725" cy="7450"/>
            </a:xfrm>
            <a:custGeom>
              <a:avLst/>
              <a:gdLst/>
              <a:ahLst/>
              <a:cxnLst/>
              <a:rect l="l" t="t" r="r" b="b"/>
              <a:pathLst>
                <a:path w="429" h="298" extrusionOk="0">
                  <a:moveTo>
                    <a:pt x="429" y="155"/>
                  </a:moveTo>
                  <a:cubicBezTo>
                    <a:pt x="179" y="179"/>
                    <a:pt x="83" y="0"/>
                    <a:pt x="0" y="155"/>
                  </a:cubicBezTo>
                  <a:cubicBezTo>
                    <a:pt x="0" y="262"/>
                    <a:pt x="369" y="298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5" name="Google Shape;24735;p13"/>
            <p:cNvSpPr/>
            <p:nvPr/>
          </p:nvSpPr>
          <p:spPr>
            <a:xfrm>
              <a:off x="1174250" y="399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20"/>
                  </a:moveTo>
                  <a:cubicBezTo>
                    <a:pt x="226" y="60"/>
                    <a:pt x="48" y="1"/>
                    <a:pt x="0" y="120"/>
                  </a:cubicBezTo>
                  <a:cubicBezTo>
                    <a:pt x="0" y="180"/>
                    <a:pt x="179" y="263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6" name="Google Shape;24736;p13"/>
            <p:cNvSpPr/>
            <p:nvPr/>
          </p:nvSpPr>
          <p:spPr>
            <a:xfrm>
              <a:off x="3032800" y="3960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3" y="215"/>
                    <a:pt x="191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7" name="Google Shape;24737;p13"/>
            <p:cNvSpPr/>
            <p:nvPr/>
          </p:nvSpPr>
          <p:spPr>
            <a:xfrm>
              <a:off x="6190650" y="393325"/>
              <a:ext cx="11025" cy="6875"/>
            </a:xfrm>
            <a:custGeom>
              <a:avLst/>
              <a:gdLst/>
              <a:ahLst/>
              <a:cxnLst/>
              <a:rect l="l" t="t" r="r" b="b"/>
              <a:pathLst>
                <a:path w="441" h="275" extrusionOk="0">
                  <a:moveTo>
                    <a:pt x="441" y="144"/>
                  </a:moveTo>
                  <a:cubicBezTo>
                    <a:pt x="393" y="1"/>
                    <a:pt x="203" y="60"/>
                    <a:pt x="12" y="144"/>
                  </a:cubicBezTo>
                  <a:cubicBezTo>
                    <a:pt x="0" y="263"/>
                    <a:pt x="381" y="275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8" name="Google Shape;24738;p13"/>
            <p:cNvSpPr/>
            <p:nvPr/>
          </p:nvSpPr>
          <p:spPr>
            <a:xfrm>
              <a:off x="3576625" y="3939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9" name="Google Shape;24739;p13"/>
            <p:cNvSpPr/>
            <p:nvPr/>
          </p:nvSpPr>
          <p:spPr>
            <a:xfrm>
              <a:off x="2437800" y="3960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8"/>
                    <a:pt x="453" y="72"/>
                    <a:pt x="345" y="13"/>
                  </a:cubicBezTo>
                  <a:cubicBezTo>
                    <a:pt x="274" y="1"/>
                    <a:pt x="0" y="96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0" name="Google Shape;24740;p13"/>
            <p:cNvSpPr/>
            <p:nvPr/>
          </p:nvSpPr>
          <p:spPr>
            <a:xfrm>
              <a:off x="2217825" y="3933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0" y="144"/>
                  </a:moveTo>
                  <a:cubicBezTo>
                    <a:pt x="0" y="203"/>
                    <a:pt x="179" y="275"/>
                    <a:pt x="215" y="144"/>
                  </a:cubicBezTo>
                  <a:cubicBezTo>
                    <a:pt x="215" y="84"/>
                    <a:pt x="36" y="1"/>
                    <a:pt x="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1" name="Google Shape;24741;p13"/>
            <p:cNvSpPr/>
            <p:nvPr/>
          </p:nvSpPr>
          <p:spPr>
            <a:xfrm>
              <a:off x="1717750" y="3933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1" y="203"/>
                    <a:pt x="180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2" name="Google Shape;24742;p13"/>
            <p:cNvSpPr/>
            <p:nvPr/>
          </p:nvSpPr>
          <p:spPr>
            <a:xfrm>
              <a:off x="647400" y="3969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3" name="Google Shape;24743;p13"/>
            <p:cNvSpPr/>
            <p:nvPr/>
          </p:nvSpPr>
          <p:spPr>
            <a:xfrm>
              <a:off x="5506025" y="3879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1"/>
                    <a:pt x="191" y="60"/>
                    <a:pt x="1" y="131"/>
                  </a:cubicBezTo>
                  <a:cubicBezTo>
                    <a:pt x="1" y="239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4" name="Google Shape;24744;p13"/>
            <p:cNvSpPr/>
            <p:nvPr/>
          </p:nvSpPr>
          <p:spPr>
            <a:xfrm>
              <a:off x="5068475" y="3903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5" name="Google Shape;24745;p13"/>
            <p:cNvSpPr/>
            <p:nvPr/>
          </p:nvSpPr>
          <p:spPr>
            <a:xfrm>
              <a:off x="4185025" y="385600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0"/>
                  </a:moveTo>
                  <a:lnTo>
                    <a:pt x="227" y="0"/>
                  </a:lnTo>
                  <a:cubicBezTo>
                    <a:pt x="227" y="119"/>
                    <a:pt x="49" y="131"/>
                    <a:pt x="1" y="226"/>
                  </a:cubicBezTo>
                  <a:cubicBezTo>
                    <a:pt x="287" y="238"/>
                    <a:pt x="299" y="369"/>
                    <a:pt x="65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6" name="Google Shape;24746;p13"/>
            <p:cNvSpPr/>
            <p:nvPr/>
          </p:nvSpPr>
          <p:spPr>
            <a:xfrm>
              <a:off x="2427375" y="3853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8"/>
                    <a:pt x="762" y="12"/>
                  </a:cubicBezTo>
                  <a:cubicBezTo>
                    <a:pt x="417" y="24"/>
                    <a:pt x="0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7" name="Google Shape;24747;p13"/>
            <p:cNvSpPr/>
            <p:nvPr/>
          </p:nvSpPr>
          <p:spPr>
            <a:xfrm>
              <a:off x="5677175" y="38500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55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8" name="Google Shape;24748;p13"/>
            <p:cNvSpPr/>
            <p:nvPr/>
          </p:nvSpPr>
          <p:spPr>
            <a:xfrm>
              <a:off x="3764150" y="373975"/>
              <a:ext cx="31875" cy="14325"/>
            </a:xfrm>
            <a:custGeom>
              <a:avLst/>
              <a:gdLst/>
              <a:ahLst/>
              <a:cxnLst/>
              <a:rect l="l" t="t" r="r" b="b"/>
              <a:pathLst>
                <a:path w="1275" h="573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9"/>
                    <a:pt x="774" y="334"/>
                    <a:pt x="953" y="1"/>
                  </a:cubicBezTo>
                  <a:cubicBezTo>
                    <a:pt x="0" y="60"/>
                    <a:pt x="643" y="239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9" name="Google Shape;24749;p13"/>
            <p:cNvSpPr/>
            <p:nvPr/>
          </p:nvSpPr>
          <p:spPr>
            <a:xfrm>
              <a:off x="2214850" y="3850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0" name="Google Shape;24750;p13"/>
            <p:cNvSpPr/>
            <p:nvPr/>
          </p:nvSpPr>
          <p:spPr>
            <a:xfrm>
              <a:off x="1714775" y="385000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1"/>
                  </a:moveTo>
                  <a:cubicBezTo>
                    <a:pt x="180" y="155"/>
                    <a:pt x="453" y="72"/>
                    <a:pt x="346" y="12"/>
                  </a:cubicBezTo>
                  <a:cubicBezTo>
                    <a:pt x="275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1" name="Google Shape;24751;p13"/>
            <p:cNvSpPr/>
            <p:nvPr/>
          </p:nvSpPr>
          <p:spPr>
            <a:xfrm>
              <a:off x="376825" y="371900"/>
              <a:ext cx="36625" cy="19375"/>
            </a:xfrm>
            <a:custGeom>
              <a:avLst/>
              <a:gdLst/>
              <a:ahLst/>
              <a:cxnLst/>
              <a:rect l="l" t="t" r="r" b="b"/>
              <a:pathLst>
                <a:path w="1465" h="775" extrusionOk="0">
                  <a:moveTo>
                    <a:pt x="1465" y="429"/>
                  </a:moveTo>
                  <a:cubicBezTo>
                    <a:pt x="1048" y="382"/>
                    <a:pt x="1298" y="1"/>
                    <a:pt x="596" y="84"/>
                  </a:cubicBezTo>
                  <a:cubicBezTo>
                    <a:pt x="0" y="263"/>
                    <a:pt x="1131" y="774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2" name="Google Shape;24752;p13"/>
            <p:cNvSpPr/>
            <p:nvPr/>
          </p:nvSpPr>
          <p:spPr>
            <a:xfrm>
              <a:off x="7013950" y="3793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67"/>
                    <a:pt x="441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3" name="Google Shape;24753;p13"/>
            <p:cNvSpPr/>
            <p:nvPr/>
          </p:nvSpPr>
          <p:spPr>
            <a:xfrm>
              <a:off x="5837325" y="3799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83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4" name="Google Shape;24754;p13"/>
            <p:cNvSpPr/>
            <p:nvPr/>
          </p:nvSpPr>
          <p:spPr>
            <a:xfrm>
              <a:off x="3570375" y="37160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215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5" name="Google Shape;24755;p13"/>
            <p:cNvSpPr/>
            <p:nvPr/>
          </p:nvSpPr>
          <p:spPr>
            <a:xfrm>
              <a:off x="2649725" y="3734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6" name="Google Shape;24756;p13"/>
            <p:cNvSpPr/>
            <p:nvPr/>
          </p:nvSpPr>
          <p:spPr>
            <a:xfrm>
              <a:off x="1334675" y="3734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96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7" name="Google Shape;24757;p13"/>
            <p:cNvSpPr/>
            <p:nvPr/>
          </p:nvSpPr>
          <p:spPr>
            <a:xfrm>
              <a:off x="443200" y="3734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8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8" name="Google Shape;24758;p13"/>
            <p:cNvSpPr/>
            <p:nvPr/>
          </p:nvSpPr>
          <p:spPr>
            <a:xfrm>
              <a:off x="3818325" y="3707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7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9" name="Google Shape;24759;p13"/>
            <p:cNvSpPr/>
            <p:nvPr/>
          </p:nvSpPr>
          <p:spPr>
            <a:xfrm>
              <a:off x="1935050" y="364750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1" y="275"/>
                  </a:moveTo>
                  <a:cubicBezTo>
                    <a:pt x="298" y="418"/>
                    <a:pt x="810" y="418"/>
                    <a:pt x="882" y="156"/>
                  </a:cubicBezTo>
                  <a:cubicBezTo>
                    <a:pt x="584" y="1"/>
                    <a:pt x="60" y="1"/>
                    <a:pt x="1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0" name="Google Shape;24760;p13"/>
            <p:cNvSpPr/>
            <p:nvPr/>
          </p:nvSpPr>
          <p:spPr>
            <a:xfrm>
              <a:off x="6908300" y="36505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4"/>
                  </a:moveTo>
                  <a:cubicBezTo>
                    <a:pt x="381" y="1"/>
                    <a:pt x="191" y="60"/>
                    <a:pt x="0" y="144"/>
                  </a:cubicBezTo>
                  <a:cubicBezTo>
                    <a:pt x="0" y="263"/>
                    <a:pt x="369" y="286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1" name="Google Shape;24761;p13"/>
            <p:cNvSpPr/>
            <p:nvPr/>
          </p:nvSpPr>
          <p:spPr>
            <a:xfrm>
              <a:off x="6359125" y="3650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03"/>
                    <a:pt x="179" y="275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2" name="Google Shape;24762;p13"/>
            <p:cNvSpPr/>
            <p:nvPr/>
          </p:nvSpPr>
          <p:spPr>
            <a:xfrm>
              <a:off x="3864750" y="3659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3" name="Google Shape;24763;p13"/>
            <p:cNvSpPr/>
            <p:nvPr/>
          </p:nvSpPr>
          <p:spPr>
            <a:xfrm>
              <a:off x="1334675" y="367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4" name="Google Shape;24764;p13"/>
            <p:cNvSpPr/>
            <p:nvPr/>
          </p:nvSpPr>
          <p:spPr>
            <a:xfrm>
              <a:off x="1309975" y="3659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4"/>
                    <a:pt x="0" y="227"/>
                  </a:cubicBezTo>
                  <a:cubicBezTo>
                    <a:pt x="346" y="203"/>
                    <a:pt x="762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5" name="Google Shape;24765;p13"/>
            <p:cNvSpPr/>
            <p:nvPr/>
          </p:nvSpPr>
          <p:spPr>
            <a:xfrm>
              <a:off x="378000" y="3677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22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80" y="179"/>
                    <a:pt x="453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6" name="Google Shape;24766;p13"/>
            <p:cNvSpPr/>
            <p:nvPr/>
          </p:nvSpPr>
          <p:spPr>
            <a:xfrm>
              <a:off x="7027650" y="359100"/>
              <a:ext cx="21750" cy="10750"/>
            </a:xfrm>
            <a:custGeom>
              <a:avLst/>
              <a:gdLst/>
              <a:ahLst/>
              <a:cxnLst/>
              <a:rect l="l" t="t" r="r" b="b"/>
              <a:pathLst>
                <a:path w="870" h="430" extrusionOk="0">
                  <a:moveTo>
                    <a:pt x="870" y="382"/>
                  </a:moveTo>
                  <a:lnTo>
                    <a:pt x="870" y="36"/>
                  </a:lnTo>
                  <a:cubicBezTo>
                    <a:pt x="370" y="1"/>
                    <a:pt x="48" y="60"/>
                    <a:pt x="1" y="263"/>
                  </a:cubicBezTo>
                  <a:cubicBezTo>
                    <a:pt x="286" y="298"/>
                    <a:pt x="405" y="429"/>
                    <a:pt x="87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7" name="Google Shape;24767;p13"/>
            <p:cNvSpPr/>
            <p:nvPr/>
          </p:nvSpPr>
          <p:spPr>
            <a:xfrm>
              <a:off x="6532950" y="3626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1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8" name="Google Shape;24768;p13"/>
            <p:cNvSpPr/>
            <p:nvPr/>
          </p:nvSpPr>
          <p:spPr>
            <a:xfrm>
              <a:off x="6293625" y="354350"/>
              <a:ext cx="23550" cy="14300"/>
            </a:xfrm>
            <a:custGeom>
              <a:avLst/>
              <a:gdLst/>
              <a:ahLst/>
              <a:cxnLst/>
              <a:rect l="l" t="t" r="r" b="b"/>
              <a:pathLst>
                <a:path w="942" h="572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775" y="286"/>
                    <a:pt x="941" y="167"/>
                    <a:pt x="429" y="0"/>
                  </a:cubicBezTo>
                  <a:cubicBezTo>
                    <a:pt x="596" y="310"/>
                    <a:pt x="1" y="226"/>
                    <a:pt x="1" y="453"/>
                  </a:cubicBezTo>
                  <a:cubicBezTo>
                    <a:pt x="144" y="464"/>
                    <a:pt x="263" y="476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9" name="Google Shape;24769;p13"/>
            <p:cNvSpPr/>
            <p:nvPr/>
          </p:nvSpPr>
          <p:spPr>
            <a:xfrm>
              <a:off x="6239150" y="35970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25" y="191"/>
                    <a:pt x="203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0" name="Google Shape;24770;p13"/>
            <p:cNvSpPr/>
            <p:nvPr/>
          </p:nvSpPr>
          <p:spPr>
            <a:xfrm>
              <a:off x="3617400" y="352550"/>
              <a:ext cx="46475" cy="13425"/>
            </a:xfrm>
            <a:custGeom>
              <a:avLst/>
              <a:gdLst/>
              <a:ahLst/>
              <a:cxnLst/>
              <a:rect l="l" t="t" r="r" b="b"/>
              <a:pathLst>
                <a:path w="1859" h="537" extrusionOk="0">
                  <a:moveTo>
                    <a:pt x="751" y="536"/>
                  </a:moveTo>
                  <a:cubicBezTo>
                    <a:pt x="1858" y="72"/>
                    <a:pt x="1" y="1"/>
                    <a:pt x="751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1" name="Google Shape;24771;p13"/>
            <p:cNvSpPr/>
            <p:nvPr/>
          </p:nvSpPr>
          <p:spPr>
            <a:xfrm>
              <a:off x="3886200" y="3603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84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2" name="Google Shape;24772;p13"/>
            <p:cNvSpPr/>
            <p:nvPr/>
          </p:nvSpPr>
          <p:spPr>
            <a:xfrm>
              <a:off x="3462625" y="3573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3" name="Google Shape;24773;p13"/>
            <p:cNvSpPr/>
            <p:nvPr/>
          </p:nvSpPr>
          <p:spPr>
            <a:xfrm>
              <a:off x="2658050" y="35702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4" name="Google Shape;24774;p13"/>
            <p:cNvSpPr/>
            <p:nvPr/>
          </p:nvSpPr>
          <p:spPr>
            <a:xfrm>
              <a:off x="1309975" y="3540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5" name="Google Shape;24775;p13"/>
            <p:cNvSpPr/>
            <p:nvPr/>
          </p:nvSpPr>
          <p:spPr>
            <a:xfrm>
              <a:off x="7179750" y="34540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1" y="358"/>
                  </a:moveTo>
                  <a:cubicBezTo>
                    <a:pt x="882" y="763"/>
                    <a:pt x="513" y="1"/>
                    <a:pt x="1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6" name="Google Shape;24776;p13"/>
            <p:cNvSpPr/>
            <p:nvPr/>
          </p:nvSpPr>
          <p:spPr>
            <a:xfrm>
              <a:off x="5380725" y="35107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12" y="203"/>
                    <a:pt x="191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7" name="Google Shape;24777;p13"/>
            <p:cNvSpPr/>
            <p:nvPr/>
          </p:nvSpPr>
          <p:spPr>
            <a:xfrm>
              <a:off x="7155350" y="3510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8" y="131"/>
                  </a:moveTo>
                  <a:cubicBezTo>
                    <a:pt x="167" y="167"/>
                    <a:pt x="429" y="72"/>
                    <a:pt x="322" y="12"/>
                  </a:cubicBezTo>
                  <a:cubicBezTo>
                    <a:pt x="262" y="0"/>
                    <a:pt x="0" y="83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8" name="Google Shape;24778;p13"/>
            <p:cNvSpPr/>
            <p:nvPr/>
          </p:nvSpPr>
          <p:spPr>
            <a:xfrm>
              <a:off x="1970475" y="35107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24"/>
                  </a:moveTo>
                  <a:cubicBezTo>
                    <a:pt x="274" y="0"/>
                    <a:pt x="0" y="83"/>
                    <a:pt x="119" y="155"/>
                  </a:cubicBezTo>
                  <a:cubicBezTo>
                    <a:pt x="167" y="167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9" name="Google Shape;24779;p13"/>
            <p:cNvSpPr/>
            <p:nvPr/>
          </p:nvSpPr>
          <p:spPr>
            <a:xfrm>
              <a:off x="1120075" y="351650"/>
              <a:ext cx="10725" cy="3300"/>
            </a:xfrm>
            <a:custGeom>
              <a:avLst/>
              <a:gdLst/>
              <a:ahLst/>
              <a:cxnLst/>
              <a:rect l="l" t="t" r="r" b="b"/>
              <a:pathLst>
                <a:path w="429" h="132" extrusionOk="0">
                  <a:moveTo>
                    <a:pt x="429" y="1"/>
                  </a:moveTo>
                  <a:cubicBezTo>
                    <a:pt x="262" y="37"/>
                    <a:pt x="0" y="1"/>
                    <a:pt x="0" y="132"/>
                  </a:cubicBezTo>
                  <a:cubicBezTo>
                    <a:pt x="179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0" name="Google Shape;24780;p13"/>
            <p:cNvSpPr/>
            <p:nvPr/>
          </p:nvSpPr>
          <p:spPr>
            <a:xfrm>
              <a:off x="872425" y="35107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34" y="12"/>
                  </a:cubicBezTo>
                  <a:cubicBezTo>
                    <a:pt x="274" y="0"/>
                    <a:pt x="0" y="83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1" name="Google Shape;24781;p13"/>
            <p:cNvSpPr/>
            <p:nvPr/>
          </p:nvSpPr>
          <p:spPr>
            <a:xfrm>
              <a:off x="7261300" y="343325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1"/>
                  </a:moveTo>
                  <a:cubicBezTo>
                    <a:pt x="287" y="1"/>
                    <a:pt x="108" y="84"/>
                    <a:pt x="1" y="215"/>
                  </a:cubicBezTo>
                  <a:cubicBezTo>
                    <a:pt x="346" y="215"/>
                    <a:pt x="751" y="239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2" name="Google Shape;24782;p13"/>
            <p:cNvSpPr/>
            <p:nvPr/>
          </p:nvSpPr>
          <p:spPr>
            <a:xfrm>
              <a:off x="7166350" y="3427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108"/>
                    <a:pt x="763" y="25"/>
                  </a:cubicBezTo>
                  <a:cubicBezTo>
                    <a:pt x="418" y="36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3" name="Google Shape;24783;p13"/>
            <p:cNvSpPr/>
            <p:nvPr/>
          </p:nvSpPr>
          <p:spPr>
            <a:xfrm>
              <a:off x="2527375" y="337675"/>
              <a:ext cx="11050" cy="11025"/>
            </a:xfrm>
            <a:custGeom>
              <a:avLst/>
              <a:gdLst/>
              <a:ahLst/>
              <a:cxnLst/>
              <a:rect l="l" t="t" r="r" b="b"/>
              <a:pathLst>
                <a:path w="442" h="441" extrusionOk="0">
                  <a:moveTo>
                    <a:pt x="442" y="0"/>
                  </a:moveTo>
                  <a:lnTo>
                    <a:pt x="1" y="0"/>
                  </a:lnTo>
                  <a:lnTo>
                    <a:pt x="1" y="441"/>
                  </a:lnTo>
                  <a:lnTo>
                    <a:pt x="442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4" name="Google Shape;24784;p13"/>
            <p:cNvSpPr/>
            <p:nvPr/>
          </p:nvSpPr>
          <p:spPr>
            <a:xfrm>
              <a:off x="5562875" y="3424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80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5" name="Google Shape;24785;p13"/>
            <p:cNvSpPr/>
            <p:nvPr/>
          </p:nvSpPr>
          <p:spPr>
            <a:xfrm>
              <a:off x="6734175" y="340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72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6" name="Google Shape;24786;p13"/>
            <p:cNvSpPr/>
            <p:nvPr/>
          </p:nvSpPr>
          <p:spPr>
            <a:xfrm>
              <a:off x="5391725" y="340350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2"/>
                  </a:moveTo>
                  <a:cubicBezTo>
                    <a:pt x="406" y="24"/>
                    <a:pt x="48" y="1"/>
                    <a:pt x="1" y="131"/>
                  </a:cubicBezTo>
                  <a:cubicBezTo>
                    <a:pt x="251" y="96"/>
                    <a:pt x="620" y="131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7" name="Google Shape;24787;p13"/>
            <p:cNvSpPr/>
            <p:nvPr/>
          </p:nvSpPr>
          <p:spPr>
            <a:xfrm>
              <a:off x="7222925" y="3344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24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8" name="Google Shape;24788;p13"/>
            <p:cNvSpPr/>
            <p:nvPr/>
          </p:nvSpPr>
          <p:spPr>
            <a:xfrm>
              <a:off x="7102950" y="33500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80" y="226"/>
                  </a:moveTo>
                  <a:lnTo>
                    <a:pt x="680" y="0"/>
                  </a:lnTo>
                  <a:lnTo>
                    <a:pt x="25" y="0"/>
                  </a:lnTo>
                  <a:cubicBezTo>
                    <a:pt x="1" y="203"/>
                    <a:pt x="251" y="250"/>
                    <a:pt x="680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9" name="Google Shape;24789;p13"/>
            <p:cNvSpPr/>
            <p:nvPr/>
          </p:nvSpPr>
          <p:spPr>
            <a:xfrm>
              <a:off x="1346575" y="321300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5"/>
                  </a:moveTo>
                  <a:cubicBezTo>
                    <a:pt x="1156" y="1"/>
                    <a:pt x="1" y="608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0" name="Google Shape;24790;p13"/>
            <p:cNvSpPr/>
            <p:nvPr/>
          </p:nvSpPr>
          <p:spPr>
            <a:xfrm>
              <a:off x="6685050" y="323375"/>
              <a:ext cx="23825" cy="11350"/>
            </a:xfrm>
            <a:custGeom>
              <a:avLst/>
              <a:gdLst/>
              <a:ahLst/>
              <a:cxnLst/>
              <a:rect l="l" t="t" r="r" b="b"/>
              <a:pathLst>
                <a:path w="953" h="454" extrusionOk="0">
                  <a:moveTo>
                    <a:pt x="655" y="1"/>
                  </a:moveTo>
                  <a:cubicBezTo>
                    <a:pt x="846" y="370"/>
                    <a:pt x="84" y="239"/>
                    <a:pt x="0" y="453"/>
                  </a:cubicBezTo>
                  <a:lnTo>
                    <a:pt x="858" y="453"/>
                  </a:lnTo>
                  <a:cubicBezTo>
                    <a:pt x="834" y="287"/>
                    <a:pt x="953" y="48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1" name="Google Shape;24791;p13"/>
            <p:cNvSpPr/>
            <p:nvPr/>
          </p:nvSpPr>
          <p:spPr>
            <a:xfrm>
              <a:off x="5402450" y="3320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79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2" name="Google Shape;24792;p13"/>
            <p:cNvSpPr/>
            <p:nvPr/>
          </p:nvSpPr>
          <p:spPr>
            <a:xfrm>
              <a:off x="4247550" y="3314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3" name="Google Shape;24793;p13"/>
            <p:cNvSpPr/>
            <p:nvPr/>
          </p:nvSpPr>
          <p:spPr>
            <a:xfrm>
              <a:off x="1930000" y="3260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0" y="345"/>
                  </a:moveTo>
                  <a:lnTo>
                    <a:pt x="429" y="345"/>
                  </a:lnTo>
                  <a:cubicBezTo>
                    <a:pt x="441" y="191"/>
                    <a:pt x="715" y="191"/>
                    <a:pt x="6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4" name="Google Shape;24794;p13"/>
            <p:cNvSpPr/>
            <p:nvPr/>
          </p:nvSpPr>
          <p:spPr>
            <a:xfrm>
              <a:off x="7149700" y="3284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43"/>
                  </a:moveTo>
                  <a:cubicBezTo>
                    <a:pt x="179" y="179"/>
                    <a:pt x="453" y="84"/>
                    <a:pt x="345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5" name="Google Shape;24795;p13"/>
            <p:cNvSpPr/>
            <p:nvPr/>
          </p:nvSpPr>
          <p:spPr>
            <a:xfrm>
              <a:off x="5674500" y="318925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65" y="393"/>
                    <a:pt x="656" y="405"/>
                  </a:cubicBezTo>
                  <a:lnTo>
                    <a:pt x="656" y="179"/>
                  </a:lnTo>
                  <a:cubicBezTo>
                    <a:pt x="120" y="0"/>
                    <a:pt x="1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6" name="Google Shape;24796;p13"/>
            <p:cNvSpPr/>
            <p:nvPr/>
          </p:nvSpPr>
          <p:spPr>
            <a:xfrm>
              <a:off x="5043775" y="326350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15"/>
                    <a:pt x="762" y="251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7" name="Google Shape;24797;p13"/>
            <p:cNvSpPr/>
            <p:nvPr/>
          </p:nvSpPr>
          <p:spPr>
            <a:xfrm>
              <a:off x="6407925" y="3180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20"/>
                  </a:moveTo>
                  <a:lnTo>
                    <a:pt x="1" y="334"/>
                  </a:lnTo>
                  <a:cubicBezTo>
                    <a:pt x="394" y="715"/>
                    <a:pt x="1072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8" name="Google Shape;24798;p13"/>
            <p:cNvSpPr/>
            <p:nvPr/>
          </p:nvSpPr>
          <p:spPr>
            <a:xfrm>
              <a:off x="5372675" y="3257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67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9" name="Google Shape;24799;p13"/>
            <p:cNvSpPr/>
            <p:nvPr/>
          </p:nvSpPr>
          <p:spPr>
            <a:xfrm>
              <a:off x="3650150" y="306725"/>
              <a:ext cx="29775" cy="27700"/>
            </a:xfrm>
            <a:custGeom>
              <a:avLst/>
              <a:gdLst/>
              <a:ahLst/>
              <a:cxnLst/>
              <a:rect l="l" t="t" r="r" b="b"/>
              <a:pathLst>
                <a:path w="1191" h="1108" extrusionOk="0">
                  <a:moveTo>
                    <a:pt x="1191" y="667"/>
                  </a:moveTo>
                  <a:lnTo>
                    <a:pt x="1191" y="453"/>
                  </a:lnTo>
                  <a:cubicBezTo>
                    <a:pt x="310" y="0"/>
                    <a:pt x="0" y="1107"/>
                    <a:pt x="1191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0" name="Google Shape;24800;p13"/>
            <p:cNvSpPr/>
            <p:nvPr/>
          </p:nvSpPr>
          <p:spPr>
            <a:xfrm>
              <a:off x="7368475" y="315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74" y="143"/>
                    <a:pt x="0" y="143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1" name="Google Shape;24801;p13"/>
            <p:cNvSpPr/>
            <p:nvPr/>
          </p:nvSpPr>
          <p:spPr>
            <a:xfrm>
              <a:off x="255675" y="317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12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2" name="Google Shape;24802;p13"/>
            <p:cNvSpPr/>
            <p:nvPr/>
          </p:nvSpPr>
          <p:spPr>
            <a:xfrm>
              <a:off x="7087175" y="31445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3" name="Google Shape;24803;p13"/>
            <p:cNvSpPr/>
            <p:nvPr/>
          </p:nvSpPr>
          <p:spPr>
            <a:xfrm>
              <a:off x="6810375" y="306725"/>
              <a:ext cx="31275" cy="17275"/>
            </a:xfrm>
            <a:custGeom>
              <a:avLst/>
              <a:gdLst/>
              <a:ahLst/>
              <a:cxnLst/>
              <a:rect l="l" t="t" r="r" b="b"/>
              <a:pathLst>
                <a:path w="1251" h="691" extrusionOk="0">
                  <a:moveTo>
                    <a:pt x="1072" y="572"/>
                  </a:moveTo>
                  <a:cubicBezTo>
                    <a:pt x="1250" y="179"/>
                    <a:pt x="857" y="72"/>
                    <a:pt x="417" y="0"/>
                  </a:cubicBezTo>
                  <a:cubicBezTo>
                    <a:pt x="0" y="214"/>
                    <a:pt x="191" y="691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4" name="Google Shape;24804;p13"/>
            <p:cNvSpPr/>
            <p:nvPr/>
          </p:nvSpPr>
          <p:spPr>
            <a:xfrm>
              <a:off x="4714875" y="3171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79"/>
                    <a:pt x="452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5" name="Google Shape;24805;p13"/>
            <p:cNvSpPr/>
            <p:nvPr/>
          </p:nvSpPr>
          <p:spPr>
            <a:xfrm>
              <a:off x="791150" y="317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6" name="Google Shape;24806;p13"/>
            <p:cNvSpPr/>
            <p:nvPr/>
          </p:nvSpPr>
          <p:spPr>
            <a:xfrm>
              <a:off x="7147000" y="3153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72"/>
                    <a:pt x="442" y="108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7" name="Google Shape;24807;p13"/>
            <p:cNvSpPr/>
            <p:nvPr/>
          </p:nvSpPr>
          <p:spPr>
            <a:xfrm>
              <a:off x="5299450" y="29272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3"/>
                  </a:moveTo>
                  <a:cubicBezTo>
                    <a:pt x="1668" y="846"/>
                    <a:pt x="25" y="1"/>
                    <a:pt x="1" y="10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8" name="Google Shape;24808;p13"/>
            <p:cNvSpPr/>
            <p:nvPr/>
          </p:nvSpPr>
          <p:spPr>
            <a:xfrm>
              <a:off x="774775" y="3144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80" y="167"/>
                    <a:pt x="442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9" name="Google Shape;24809;p13"/>
            <p:cNvSpPr/>
            <p:nvPr/>
          </p:nvSpPr>
          <p:spPr>
            <a:xfrm>
              <a:off x="2782775" y="306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2" y="191"/>
                    <a:pt x="191" y="250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0" name="Google Shape;24810;p13"/>
            <p:cNvSpPr/>
            <p:nvPr/>
          </p:nvSpPr>
          <p:spPr>
            <a:xfrm>
              <a:off x="5739700" y="301050"/>
              <a:ext cx="17875" cy="8675"/>
            </a:xfrm>
            <a:custGeom>
              <a:avLst/>
              <a:gdLst/>
              <a:ahLst/>
              <a:cxnLst/>
              <a:rect l="l" t="t" r="r" b="b"/>
              <a:pathLst>
                <a:path w="715" h="347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429" y="346"/>
                  </a:lnTo>
                  <a:cubicBezTo>
                    <a:pt x="441" y="203"/>
                    <a:pt x="715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1" name="Google Shape;24811;p13"/>
            <p:cNvSpPr/>
            <p:nvPr/>
          </p:nvSpPr>
          <p:spPr>
            <a:xfrm>
              <a:off x="5489650" y="30075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30" y="120"/>
                    <a:pt x="394" y="37"/>
                    <a:pt x="215" y="1"/>
                  </a:cubicBezTo>
                  <a:cubicBezTo>
                    <a:pt x="215" y="120"/>
                    <a:pt x="37" y="132"/>
                    <a:pt x="1" y="227"/>
                  </a:cubicBezTo>
                  <a:cubicBezTo>
                    <a:pt x="215" y="227"/>
                    <a:pt x="251" y="311"/>
                    <a:pt x="430" y="334"/>
                  </a:cubicBezTo>
                  <a:cubicBezTo>
                    <a:pt x="430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2" name="Google Shape;24812;p13"/>
            <p:cNvSpPr/>
            <p:nvPr/>
          </p:nvSpPr>
          <p:spPr>
            <a:xfrm>
              <a:off x="3095325" y="3061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31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3" name="Google Shape;24813;p13"/>
            <p:cNvSpPr/>
            <p:nvPr/>
          </p:nvSpPr>
          <p:spPr>
            <a:xfrm>
              <a:off x="1989525" y="303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4" name="Google Shape;24814;p13"/>
            <p:cNvSpPr/>
            <p:nvPr/>
          </p:nvSpPr>
          <p:spPr>
            <a:xfrm>
              <a:off x="6649925" y="3031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4"/>
                    <a:pt x="108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5" name="Google Shape;24815;p13"/>
            <p:cNvSpPr/>
            <p:nvPr/>
          </p:nvSpPr>
          <p:spPr>
            <a:xfrm>
              <a:off x="459575" y="303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6" name="Google Shape;24816;p13"/>
            <p:cNvSpPr/>
            <p:nvPr/>
          </p:nvSpPr>
          <p:spPr>
            <a:xfrm>
              <a:off x="5612000" y="3004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24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67" y="167"/>
                    <a:pt x="429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7" name="Google Shape;24817;p13"/>
            <p:cNvSpPr/>
            <p:nvPr/>
          </p:nvSpPr>
          <p:spPr>
            <a:xfrm>
              <a:off x="5405425" y="295400"/>
              <a:ext cx="19075" cy="5675"/>
            </a:xfrm>
            <a:custGeom>
              <a:avLst/>
              <a:gdLst/>
              <a:ahLst/>
              <a:cxnLst/>
              <a:rect l="l" t="t" r="r" b="b"/>
              <a:pathLst>
                <a:path w="763" h="227" extrusionOk="0">
                  <a:moveTo>
                    <a:pt x="536" y="227"/>
                  </a:moveTo>
                  <a:cubicBezTo>
                    <a:pt x="536" y="108"/>
                    <a:pt x="715" y="96"/>
                    <a:pt x="763" y="13"/>
                  </a:cubicBezTo>
                  <a:cubicBezTo>
                    <a:pt x="417" y="24"/>
                    <a:pt x="1" y="1"/>
                    <a:pt x="10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8" name="Google Shape;24818;p13"/>
            <p:cNvSpPr/>
            <p:nvPr/>
          </p:nvSpPr>
          <p:spPr>
            <a:xfrm>
              <a:off x="5000325" y="2921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4"/>
                  </a:moveTo>
                  <a:cubicBezTo>
                    <a:pt x="226" y="84"/>
                    <a:pt x="48" y="1"/>
                    <a:pt x="12" y="144"/>
                  </a:cubicBezTo>
                  <a:cubicBezTo>
                    <a:pt x="0" y="203"/>
                    <a:pt x="179" y="263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9" name="Google Shape;24819;p13"/>
            <p:cNvSpPr/>
            <p:nvPr/>
          </p:nvSpPr>
          <p:spPr>
            <a:xfrm>
              <a:off x="4603550" y="2900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0" name="Google Shape;24820;p13"/>
            <p:cNvSpPr/>
            <p:nvPr/>
          </p:nvSpPr>
          <p:spPr>
            <a:xfrm>
              <a:off x="1927025" y="291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45" y="37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1" name="Google Shape;24821;p13"/>
            <p:cNvSpPr/>
            <p:nvPr/>
          </p:nvSpPr>
          <p:spPr>
            <a:xfrm>
              <a:off x="684600" y="2870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03"/>
                    <a:pt x="239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2" name="Google Shape;24822;p13"/>
            <p:cNvSpPr/>
            <p:nvPr/>
          </p:nvSpPr>
          <p:spPr>
            <a:xfrm>
              <a:off x="4366900" y="2835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4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3" name="Google Shape;24823;p13"/>
            <p:cNvSpPr/>
            <p:nvPr/>
          </p:nvSpPr>
          <p:spPr>
            <a:xfrm>
              <a:off x="1802600" y="278725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96" y="215"/>
                  </a:moveTo>
                  <a:cubicBezTo>
                    <a:pt x="381" y="215"/>
                    <a:pt x="393" y="370"/>
                    <a:pt x="750" y="334"/>
                  </a:cubicBezTo>
                  <a:cubicBezTo>
                    <a:pt x="1072" y="49"/>
                    <a:pt x="0" y="1"/>
                    <a:pt x="96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4" name="Google Shape;24824;p13"/>
            <p:cNvSpPr/>
            <p:nvPr/>
          </p:nvSpPr>
          <p:spPr>
            <a:xfrm>
              <a:off x="3932325" y="2808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20" y="131"/>
                  </a:moveTo>
                  <a:cubicBezTo>
                    <a:pt x="179" y="155"/>
                    <a:pt x="453" y="72"/>
                    <a:pt x="334" y="12"/>
                  </a:cubicBezTo>
                  <a:cubicBezTo>
                    <a:pt x="274" y="0"/>
                    <a:pt x="0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5" name="Google Shape;24825;p13"/>
            <p:cNvSpPr/>
            <p:nvPr/>
          </p:nvSpPr>
          <p:spPr>
            <a:xfrm>
              <a:off x="3440600" y="278150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8"/>
                    <a:pt x="381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6" name="Google Shape;24826;p13"/>
            <p:cNvSpPr/>
            <p:nvPr/>
          </p:nvSpPr>
          <p:spPr>
            <a:xfrm>
              <a:off x="1212650" y="2784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67" y="95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7" name="Google Shape;24827;p13"/>
            <p:cNvSpPr/>
            <p:nvPr/>
          </p:nvSpPr>
          <p:spPr>
            <a:xfrm>
              <a:off x="800375" y="269800"/>
              <a:ext cx="21475" cy="11650"/>
            </a:xfrm>
            <a:custGeom>
              <a:avLst/>
              <a:gdLst/>
              <a:ahLst/>
              <a:cxnLst/>
              <a:rect l="l" t="t" r="r" b="b"/>
              <a:pathLst>
                <a:path w="859" h="466" extrusionOk="0">
                  <a:moveTo>
                    <a:pt x="608" y="465"/>
                  </a:moveTo>
                  <a:cubicBezTo>
                    <a:pt x="739" y="465"/>
                    <a:pt x="858" y="453"/>
                    <a:pt x="822" y="346"/>
                  </a:cubicBezTo>
                  <a:cubicBezTo>
                    <a:pt x="453" y="346"/>
                    <a:pt x="691" y="36"/>
                    <a:pt x="382" y="1"/>
                  </a:cubicBezTo>
                  <a:cubicBezTo>
                    <a:pt x="1" y="227"/>
                    <a:pt x="549" y="227"/>
                    <a:pt x="156" y="453"/>
                  </a:cubicBezTo>
                  <a:cubicBezTo>
                    <a:pt x="322" y="465"/>
                    <a:pt x="453" y="465"/>
                    <a:pt x="608" y="46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8" name="Google Shape;24828;p13"/>
            <p:cNvSpPr/>
            <p:nvPr/>
          </p:nvSpPr>
          <p:spPr>
            <a:xfrm>
              <a:off x="3761175" y="272175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62" y="132"/>
                    <a:pt x="346" y="311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9" name="Google Shape;24829;p13"/>
            <p:cNvSpPr/>
            <p:nvPr/>
          </p:nvSpPr>
          <p:spPr>
            <a:xfrm>
              <a:off x="889675" y="267425"/>
              <a:ext cx="19975" cy="11050"/>
            </a:xfrm>
            <a:custGeom>
              <a:avLst/>
              <a:gdLst/>
              <a:ahLst/>
              <a:cxnLst/>
              <a:rect l="l" t="t" r="r" b="b"/>
              <a:pathLst>
                <a:path w="799" h="442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9" y="191"/>
                    <a:pt x="703" y="12"/>
                    <a:pt x="310" y="0"/>
                  </a:cubicBezTo>
                  <a:cubicBezTo>
                    <a:pt x="239" y="143"/>
                    <a:pt x="1" y="203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0" name="Google Shape;24830;p13"/>
            <p:cNvSpPr/>
            <p:nvPr/>
          </p:nvSpPr>
          <p:spPr>
            <a:xfrm>
              <a:off x="3846600" y="262075"/>
              <a:ext cx="28900" cy="18475"/>
            </a:xfrm>
            <a:custGeom>
              <a:avLst/>
              <a:gdLst/>
              <a:ahLst/>
              <a:cxnLst/>
              <a:rect l="l" t="t" r="r" b="b"/>
              <a:pathLst>
                <a:path w="1156" h="739" extrusionOk="0">
                  <a:moveTo>
                    <a:pt x="1155" y="214"/>
                  </a:moveTo>
                  <a:cubicBezTo>
                    <a:pt x="453" y="286"/>
                    <a:pt x="489" y="0"/>
                    <a:pt x="72" y="214"/>
                  </a:cubicBezTo>
                  <a:cubicBezTo>
                    <a:pt x="0" y="738"/>
                    <a:pt x="1072" y="512"/>
                    <a:pt x="1155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1" name="Google Shape;24831;p13"/>
            <p:cNvSpPr/>
            <p:nvPr/>
          </p:nvSpPr>
          <p:spPr>
            <a:xfrm>
              <a:off x="1157875" y="2695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72"/>
                    <a:pt x="48" y="1"/>
                    <a:pt x="0" y="144"/>
                  </a:cubicBezTo>
                  <a:cubicBezTo>
                    <a:pt x="0" y="191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2" name="Google Shape;24832;p13"/>
            <p:cNvSpPr/>
            <p:nvPr/>
          </p:nvSpPr>
          <p:spPr>
            <a:xfrm>
              <a:off x="4799400" y="2644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3" name="Google Shape;24833;p13"/>
            <p:cNvSpPr/>
            <p:nvPr/>
          </p:nvSpPr>
          <p:spPr>
            <a:xfrm>
              <a:off x="3923400" y="26445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19"/>
                  </a:lnTo>
                  <a:cubicBezTo>
                    <a:pt x="262" y="119"/>
                    <a:pt x="215" y="24"/>
                    <a:pt x="48" y="0"/>
                  </a:cubicBezTo>
                  <a:cubicBezTo>
                    <a:pt x="60" y="179"/>
                    <a:pt x="0" y="393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4" name="Google Shape;24834;p13"/>
            <p:cNvSpPr/>
            <p:nvPr/>
          </p:nvSpPr>
          <p:spPr>
            <a:xfrm>
              <a:off x="878075" y="266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5" name="Google Shape;24835;p13"/>
            <p:cNvSpPr/>
            <p:nvPr/>
          </p:nvSpPr>
          <p:spPr>
            <a:xfrm>
              <a:off x="7174100" y="260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43"/>
                  </a:moveTo>
                  <a:cubicBezTo>
                    <a:pt x="393" y="1"/>
                    <a:pt x="203" y="60"/>
                    <a:pt x="0" y="143"/>
                  </a:cubicBezTo>
                  <a:cubicBezTo>
                    <a:pt x="12" y="262"/>
                    <a:pt x="393" y="286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6" name="Google Shape;24836;p13"/>
            <p:cNvSpPr/>
            <p:nvPr/>
          </p:nvSpPr>
          <p:spPr>
            <a:xfrm>
              <a:off x="7345550" y="2582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7" name="Google Shape;24837;p13"/>
            <p:cNvSpPr/>
            <p:nvPr/>
          </p:nvSpPr>
          <p:spPr>
            <a:xfrm>
              <a:off x="7280350" y="2582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8" y="167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8" name="Google Shape;24838;p13"/>
            <p:cNvSpPr/>
            <p:nvPr/>
          </p:nvSpPr>
          <p:spPr>
            <a:xfrm>
              <a:off x="7009800" y="246875"/>
              <a:ext cx="17875" cy="11950"/>
            </a:xfrm>
            <a:custGeom>
              <a:avLst/>
              <a:gdLst/>
              <a:ahLst/>
              <a:cxnLst/>
              <a:rect l="l" t="t" r="r" b="b"/>
              <a:pathLst>
                <a:path w="715" h="478" extrusionOk="0">
                  <a:moveTo>
                    <a:pt x="715" y="477"/>
                  </a:moveTo>
                  <a:lnTo>
                    <a:pt x="715" y="25"/>
                  </a:lnTo>
                  <a:cubicBezTo>
                    <a:pt x="131" y="1"/>
                    <a:pt x="0" y="180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9" name="Google Shape;24839;p13"/>
            <p:cNvSpPr/>
            <p:nvPr/>
          </p:nvSpPr>
          <p:spPr>
            <a:xfrm>
              <a:off x="1595425" y="2555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1" y="84"/>
                    <a:pt x="108" y="143"/>
                  </a:cubicBezTo>
                  <a:cubicBezTo>
                    <a:pt x="167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0" name="Google Shape;24840;p13"/>
            <p:cNvSpPr/>
            <p:nvPr/>
          </p:nvSpPr>
          <p:spPr>
            <a:xfrm>
              <a:off x="1576375" y="242125"/>
              <a:ext cx="18475" cy="13725"/>
            </a:xfrm>
            <a:custGeom>
              <a:avLst/>
              <a:gdLst/>
              <a:ahLst/>
              <a:cxnLst/>
              <a:rect l="l" t="t" r="r" b="b"/>
              <a:pathLst>
                <a:path w="739" h="549" extrusionOk="0">
                  <a:moveTo>
                    <a:pt x="1" y="96"/>
                  </a:moveTo>
                  <a:lnTo>
                    <a:pt x="1" y="548"/>
                  </a:lnTo>
                  <a:lnTo>
                    <a:pt x="655" y="548"/>
                  </a:lnTo>
                  <a:cubicBezTo>
                    <a:pt x="715" y="262"/>
                    <a:pt x="739" y="0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1" name="Google Shape;24841;p13"/>
            <p:cNvSpPr/>
            <p:nvPr/>
          </p:nvSpPr>
          <p:spPr>
            <a:xfrm>
              <a:off x="6609450" y="242125"/>
              <a:ext cx="20850" cy="13425"/>
            </a:xfrm>
            <a:custGeom>
              <a:avLst/>
              <a:gdLst/>
              <a:ahLst/>
              <a:cxnLst/>
              <a:rect l="l" t="t" r="r" b="b"/>
              <a:pathLst>
                <a:path w="834" h="537" extrusionOk="0">
                  <a:moveTo>
                    <a:pt x="215" y="0"/>
                  </a:moveTo>
                  <a:cubicBezTo>
                    <a:pt x="227" y="191"/>
                    <a:pt x="167" y="358"/>
                    <a:pt x="0" y="441"/>
                  </a:cubicBezTo>
                  <a:cubicBezTo>
                    <a:pt x="727" y="536"/>
                    <a:pt x="834" y="12"/>
                    <a:pt x="2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2" name="Google Shape;24842;p13"/>
            <p:cNvSpPr/>
            <p:nvPr/>
          </p:nvSpPr>
          <p:spPr>
            <a:xfrm>
              <a:off x="3283125" y="24717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30" y="144"/>
                  </a:moveTo>
                  <a:cubicBezTo>
                    <a:pt x="430" y="13"/>
                    <a:pt x="60" y="1"/>
                    <a:pt x="1" y="144"/>
                  </a:cubicBezTo>
                  <a:cubicBezTo>
                    <a:pt x="239" y="120"/>
                    <a:pt x="334" y="299"/>
                    <a:pt x="43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3" name="Google Shape;24843;p13"/>
            <p:cNvSpPr/>
            <p:nvPr/>
          </p:nvSpPr>
          <p:spPr>
            <a:xfrm>
              <a:off x="1416225" y="2498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80" y="167"/>
                    <a:pt x="441" y="71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4" name="Google Shape;24844;p13"/>
            <p:cNvSpPr/>
            <p:nvPr/>
          </p:nvSpPr>
          <p:spPr>
            <a:xfrm>
              <a:off x="641425" y="2471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44"/>
                  </a:moveTo>
                  <a:cubicBezTo>
                    <a:pt x="227" y="72"/>
                    <a:pt x="49" y="1"/>
                    <a:pt x="1" y="144"/>
                  </a:cubicBezTo>
                  <a:cubicBezTo>
                    <a:pt x="13" y="191"/>
                    <a:pt x="191" y="251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5" name="Google Shape;24845;p13"/>
            <p:cNvSpPr/>
            <p:nvPr/>
          </p:nvSpPr>
          <p:spPr>
            <a:xfrm>
              <a:off x="413725" y="243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70" y="144"/>
                  </a:moveTo>
                  <a:cubicBezTo>
                    <a:pt x="572" y="1"/>
                    <a:pt x="60" y="1"/>
                    <a:pt x="1" y="275"/>
                  </a:cubicBezTo>
                  <a:cubicBezTo>
                    <a:pt x="286" y="406"/>
                    <a:pt x="810" y="418"/>
                    <a:pt x="87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6" name="Google Shape;24846;p13"/>
            <p:cNvSpPr/>
            <p:nvPr/>
          </p:nvSpPr>
          <p:spPr>
            <a:xfrm>
              <a:off x="3464700" y="233500"/>
              <a:ext cx="29200" cy="17275"/>
            </a:xfrm>
            <a:custGeom>
              <a:avLst/>
              <a:gdLst/>
              <a:ahLst/>
              <a:cxnLst/>
              <a:rect l="l" t="t" r="r" b="b"/>
              <a:pathLst>
                <a:path w="1168" h="691" extrusionOk="0">
                  <a:moveTo>
                    <a:pt x="1001" y="691"/>
                  </a:moveTo>
                  <a:cubicBezTo>
                    <a:pt x="1168" y="0"/>
                    <a:pt x="1" y="607"/>
                    <a:pt x="100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7" name="Google Shape;24847;p13"/>
            <p:cNvSpPr/>
            <p:nvPr/>
          </p:nvSpPr>
          <p:spPr>
            <a:xfrm>
              <a:off x="878975" y="242125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72" y="215"/>
                  </a:moveTo>
                  <a:cubicBezTo>
                    <a:pt x="357" y="215"/>
                    <a:pt x="369" y="370"/>
                    <a:pt x="726" y="346"/>
                  </a:cubicBezTo>
                  <a:cubicBezTo>
                    <a:pt x="1072" y="60"/>
                    <a:pt x="0" y="0"/>
                    <a:pt x="72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8" name="Google Shape;24848;p13"/>
            <p:cNvSpPr/>
            <p:nvPr/>
          </p:nvSpPr>
          <p:spPr>
            <a:xfrm>
              <a:off x="5693550" y="2439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9" name="Google Shape;24849;p13"/>
            <p:cNvSpPr/>
            <p:nvPr/>
          </p:nvSpPr>
          <p:spPr>
            <a:xfrm>
              <a:off x="4922025" y="236475"/>
              <a:ext cx="20275" cy="11025"/>
            </a:xfrm>
            <a:custGeom>
              <a:avLst/>
              <a:gdLst/>
              <a:ahLst/>
              <a:cxnLst/>
              <a:rect l="l" t="t" r="r" b="b"/>
              <a:pathLst>
                <a:path w="811" h="441" extrusionOk="0">
                  <a:moveTo>
                    <a:pt x="751" y="441"/>
                  </a:moveTo>
                  <a:cubicBezTo>
                    <a:pt x="810" y="191"/>
                    <a:pt x="691" y="12"/>
                    <a:pt x="322" y="0"/>
                  </a:cubicBezTo>
                  <a:cubicBezTo>
                    <a:pt x="239" y="143"/>
                    <a:pt x="1" y="226"/>
                    <a:pt x="9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0" name="Google Shape;24850;p13"/>
            <p:cNvSpPr/>
            <p:nvPr/>
          </p:nvSpPr>
          <p:spPr>
            <a:xfrm>
              <a:off x="2498525" y="2323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6" y="393"/>
                  </a:moveTo>
                  <a:cubicBezTo>
                    <a:pt x="1250" y="1"/>
                    <a:pt x="0" y="655"/>
                    <a:pt x="726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1" name="Google Shape;24851;p13"/>
            <p:cNvSpPr/>
            <p:nvPr/>
          </p:nvSpPr>
          <p:spPr>
            <a:xfrm>
              <a:off x="1918075" y="233500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45"/>
                  </a:moveTo>
                  <a:lnTo>
                    <a:pt x="477" y="119"/>
                  </a:lnTo>
                  <a:cubicBezTo>
                    <a:pt x="251" y="119"/>
                    <a:pt x="227" y="24"/>
                    <a:pt x="49" y="0"/>
                  </a:cubicBezTo>
                  <a:cubicBezTo>
                    <a:pt x="60" y="179"/>
                    <a:pt x="1" y="393"/>
                    <a:pt x="47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2" name="Google Shape;24852;p13"/>
            <p:cNvSpPr/>
            <p:nvPr/>
          </p:nvSpPr>
          <p:spPr>
            <a:xfrm>
              <a:off x="1707050" y="239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3" name="Google Shape;24853;p13"/>
            <p:cNvSpPr/>
            <p:nvPr/>
          </p:nvSpPr>
          <p:spPr>
            <a:xfrm>
              <a:off x="3356350" y="2355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4" name="Google Shape;24854;p13"/>
            <p:cNvSpPr/>
            <p:nvPr/>
          </p:nvSpPr>
          <p:spPr>
            <a:xfrm>
              <a:off x="834625" y="2355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5" name="Google Shape;24855;p13"/>
            <p:cNvSpPr/>
            <p:nvPr/>
          </p:nvSpPr>
          <p:spPr>
            <a:xfrm>
              <a:off x="5712300" y="2308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6" name="Google Shape;24856;p13"/>
            <p:cNvSpPr/>
            <p:nvPr/>
          </p:nvSpPr>
          <p:spPr>
            <a:xfrm>
              <a:off x="2690800" y="227825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7" name="Google Shape;24857;p13"/>
            <p:cNvSpPr/>
            <p:nvPr/>
          </p:nvSpPr>
          <p:spPr>
            <a:xfrm>
              <a:off x="1846350" y="225150"/>
              <a:ext cx="26825" cy="9550"/>
            </a:xfrm>
            <a:custGeom>
              <a:avLst/>
              <a:gdLst/>
              <a:ahLst/>
              <a:cxnLst/>
              <a:rect l="l" t="t" r="r" b="b"/>
              <a:pathLst>
                <a:path w="1073" h="382" extrusionOk="0">
                  <a:moveTo>
                    <a:pt x="72" y="227"/>
                  </a:moveTo>
                  <a:cubicBezTo>
                    <a:pt x="358" y="227"/>
                    <a:pt x="370" y="382"/>
                    <a:pt x="727" y="346"/>
                  </a:cubicBezTo>
                  <a:cubicBezTo>
                    <a:pt x="1072" y="60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8" name="Google Shape;24858;p13"/>
            <p:cNvSpPr/>
            <p:nvPr/>
          </p:nvSpPr>
          <p:spPr>
            <a:xfrm>
              <a:off x="2677100" y="227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68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9" name="Google Shape;24859;p13"/>
            <p:cNvSpPr/>
            <p:nvPr/>
          </p:nvSpPr>
          <p:spPr>
            <a:xfrm>
              <a:off x="1957075" y="227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63" y="37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0" name="Google Shape;24860;p13"/>
            <p:cNvSpPr/>
            <p:nvPr/>
          </p:nvSpPr>
          <p:spPr>
            <a:xfrm>
              <a:off x="1842475" y="914825"/>
              <a:ext cx="40225" cy="16700"/>
            </a:xfrm>
            <a:custGeom>
              <a:avLst/>
              <a:gdLst/>
              <a:ahLst/>
              <a:cxnLst/>
              <a:rect l="l" t="t" r="r" b="b"/>
              <a:pathLst>
                <a:path w="1609" h="668" extrusionOk="0">
                  <a:moveTo>
                    <a:pt x="227" y="667"/>
                  </a:moveTo>
                  <a:cubicBezTo>
                    <a:pt x="1608" y="584"/>
                    <a:pt x="239" y="1"/>
                    <a:pt x="1" y="322"/>
                  </a:cubicBezTo>
                  <a:cubicBezTo>
                    <a:pt x="275" y="358"/>
                    <a:pt x="251" y="501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1" name="Google Shape;24861;p13"/>
            <p:cNvSpPr/>
            <p:nvPr/>
          </p:nvSpPr>
          <p:spPr>
            <a:xfrm>
              <a:off x="7125575" y="616275"/>
              <a:ext cx="27125" cy="11350"/>
            </a:xfrm>
            <a:custGeom>
              <a:avLst/>
              <a:gdLst/>
              <a:ahLst/>
              <a:cxnLst/>
              <a:rect l="l" t="t" r="r" b="b"/>
              <a:pathLst>
                <a:path w="1085" h="454" extrusionOk="0">
                  <a:moveTo>
                    <a:pt x="1084" y="453"/>
                  </a:moveTo>
                  <a:cubicBezTo>
                    <a:pt x="1013" y="155"/>
                    <a:pt x="525" y="72"/>
                    <a:pt x="1" y="1"/>
                  </a:cubicBezTo>
                  <a:cubicBezTo>
                    <a:pt x="84" y="298"/>
                    <a:pt x="667" y="334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2" name="Google Shape;24862;p13"/>
            <p:cNvSpPr/>
            <p:nvPr/>
          </p:nvSpPr>
          <p:spPr>
            <a:xfrm>
              <a:off x="7380375" y="382625"/>
              <a:ext cx="29500" cy="16675"/>
            </a:xfrm>
            <a:custGeom>
              <a:avLst/>
              <a:gdLst/>
              <a:ahLst/>
              <a:cxnLst/>
              <a:rect l="l" t="t" r="r" b="b"/>
              <a:pathLst>
                <a:path w="1180" h="667" extrusionOk="0">
                  <a:moveTo>
                    <a:pt x="239" y="572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191"/>
                    <a:pt x="0" y="155"/>
                    <a:pt x="23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3" name="Google Shape;24863;p13"/>
            <p:cNvSpPr/>
            <p:nvPr/>
          </p:nvSpPr>
          <p:spPr>
            <a:xfrm>
              <a:off x="858425" y="308200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65" y="394"/>
                  </a:moveTo>
                  <a:cubicBezTo>
                    <a:pt x="548" y="191"/>
                    <a:pt x="739" y="417"/>
                    <a:pt x="1120" y="394"/>
                  </a:cubicBezTo>
                  <a:lnTo>
                    <a:pt x="1120" y="48"/>
                  </a:lnTo>
                  <a:cubicBezTo>
                    <a:pt x="703" y="1"/>
                    <a:pt x="1" y="358"/>
                    <a:pt x="46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4" name="Google Shape;24864;p13"/>
            <p:cNvSpPr/>
            <p:nvPr/>
          </p:nvSpPr>
          <p:spPr>
            <a:xfrm>
              <a:off x="837600" y="242725"/>
              <a:ext cx="29775" cy="11625"/>
            </a:xfrm>
            <a:custGeom>
              <a:avLst/>
              <a:gdLst/>
              <a:ahLst/>
              <a:cxnLst/>
              <a:rect l="l" t="t" r="r" b="b"/>
              <a:pathLst>
                <a:path w="1191" h="465" extrusionOk="0">
                  <a:moveTo>
                    <a:pt x="1084" y="322"/>
                  </a:moveTo>
                  <a:cubicBezTo>
                    <a:pt x="655" y="322"/>
                    <a:pt x="798" y="0"/>
                    <a:pt x="203" y="96"/>
                  </a:cubicBezTo>
                  <a:cubicBezTo>
                    <a:pt x="0" y="357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5" name="Google Shape;24865;p13"/>
            <p:cNvSpPr/>
            <p:nvPr/>
          </p:nvSpPr>
          <p:spPr>
            <a:xfrm>
              <a:off x="7044325" y="1981025"/>
              <a:ext cx="11025" cy="6875"/>
            </a:xfrm>
            <a:custGeom>
              <a:avLst/>
              <a:gdLst/>
              <a:ahLst/>
              <a:cxnLst/>
              <a:rect l="l" t="t" r="r" b="b"/>
              <a:pathLst>
                <a:path w="441" h="275" extrusionOk="0">
                  <a:moveTo>
                    <a:pt x="441" y="144"/>
                  </a:moveTo>
                  <a:cubicBezTo>
                    <a:pt x="393" y="1"/>
                    <a:pt x="203" y="60"/>
                    <a:pt x="0" y="144"/>
                  </a:cubicBezTo>
                  <a:cubicBezTo>
                    <a:pt x="0" y="239"/>
                    <a:pt x="381" y="274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6" name="Google Shape;24866;p13"/>
            <p:cNvSpPr/>
            <p:nvPr/>
          </p:nvSpPr>
          <p:spPr>
            <a:xfrm>
              <a:off x="6568675" y="19837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55" y="167"/>
                    <a:pt x="429" y="72"/>
                    <a:pt x="322" y="13"/>
                  </a:cubicBezTo>
                  <a:cubicBezTo>
                    <a:pt x="262" y="1"/>
                    <a:pt x="0" y="72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7" name="Google Shape;24867;p13"/>
            <p:cNvSpPr/>
            <p:nvPr/>
          </p:nvSpPr>
          <p:spPr>
            <a:xfrm>
              <a:off x="2760750" y="198162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191"/>
                    <a:pt x="251" y="262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8" name="Google Shape;24868;p13"/>
            <p:cNvSpPr/>
            <p:nvPr/>
          </p:nvSpPr>
          <p:spPr>
            <a:xfrm>
              <a:off x="288725" y="19816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95" y="84"/>
                    <a:pt x="0" y="215"/>
                  </a:cubicBezTo>
                  <a:cubicBezTo>
                    <a:pt x="345" y="203"/>
                    <a:pt x="762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9" name="Google Shape;24869;p13"/>
            <p:cNvSpPr/>
            <p:nvPr/>
          </p:nvSpPr>
          <p:spPr>
            <a:xfrm>
              <a:off x="2307425" y="19807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84"/>
                    <a:pt x="131" y="132"/>
                  </a:cubicBezTo>
                  <a:cubicBezTo>
                    <a:pt x="191" y="179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0" name="Google Shape;24870;p13"/>
            <p:cNvSpPr/>
            <p:nvPr/>
          </p:nvSpPr>
          <p:spPr>
            <a:xfrm>
              <a:off x="5639075" y="19777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80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1" name="Google Shape;24871;p13"/>
            <p:cNvSpPr/>
            <p:nvPr/>
          </p:nvSpPr>
          <p:spPr>
            <a:xfrm>
              <a:off x="4302300" y="19777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84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2" name="Google Shape;24872;p13"/>
            <p:cNvSpPr/>
            <p:nvPr/>
          </p:nvSpPr>
          <p:spPr>
            <a:xfrm>
              <a:off x="1641850" y="1964650"/>
              <a:ext cx="31875" cy="14325"/>
            </a:xfrm>
            <a:custGeom>
              <a:avLst/>
              <a:gdLst/>
              <a:ahLst/>
              <a:cxnLst/>
              <a:rect l="l" t="t" r="r" b="b"/>
              <a:pathLst>
                <a:path w="1275" h="573" extrusionOk="0">
                  <a:moveTo>
                    <a:pt x="656" y="1"/>
                  </a:moveTo>
                  <a:cubicBezTo>
                    <a:pt x="465" y="203"/>
                    <a:pt x="144" y="334"/>
                    <a:pt x="1" y="572"/>
                  </a:cubicBezTo>
                  <a:cubicBezTo>
                    <a:pt x="453" y="560"/>
                    <a:pt x="1275" y="167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3" name="Google Shape;24873;p13"/>
            <p:cNvSpPr/>
            <p:nvPr/>
          </p:nvSpPr>
          <p:spPr>
            <a:xfrm>
              <a:off x="1514475" y="19750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43"/>
                  </a:moveTo>
                  <a:cubicBezTo>
                    <a:pt x="155" y="167"/>
                    <a:pt x="429" y="84"/>
                    <a:pt x="321" y="12"/>
                  </a:cubicBezTo>
                  <a:cubicBezTo>
                    <a:pt x="262" y="1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4" name="Google Shape;24874;p13"/>
            <p:cNvSpPr/>
            <p:nvPr/>
          </p:nvSpPr>
          <p:spPr>
            <a:xfrm>
              <a:off x="1057850" y="19721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8" y="179"/>
                    <a:pt x="429" y="96"/>
                    <a:pt x="310" y="36"/>
                  </a:cubicBezTo>
                  <a:cubicBezTo>
                    <a:pt x="263" y="0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5" name="Google Shape;24875;p13"/>
            <p:cNvSpPr/>
            <p:nvPr/>
          </p:nvSpPr>
          <p:spPr>
            <a:xfrm>
              <a:off x="2356825" y="1969725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2"/>
                    <a:pt x="322" y="12"/>
                  </a:cubicBezTo>
                  <a:cubicBezTo>
                    <a:pt x="263" y="0"/>
                    <a:pt x="1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6" name="Google Shape;24876;p13"/>
            <p:cNvSpPr/>
            <p:nvPr/>
          </p:nvSpPr>
          <p:spPr>
            <a:xfrm>
              <a:off x="2462800" y="19646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7" name="Google Shape;24877;p13"/>
            <p:cNvSpPr/>
            <p:nvPr/>
          </p:nvSpPr>
          <p:spPr>
            <a:xfrm>
              <a:off x="5375650" y="19613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8" name="Google Shape;24878;p13"/>
            <p:cNvSpPr/>
            <p:nvPr/>
          </p:nvSpPr>
          <p:spPr>
            <a:xfrm>
              <a:off x="3533175" y="1961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9" name="Google Shape;24879;p13"/>
            <p:cNvSpPr/>
            <p:nvPr/>
          </p:nvSpPr>
          <p:spPr>
            <a:xfrm>
              <a:off x="622975" y="19640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0" name="Google Shape;24880;p13"/>
            <p:cNvSpPr/>
            <p:nvPr/>
          </p:nvSpPr>
          <p:spPr>
            <a:xfrm>
              <a:off x="4522575" y="19557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20"/>
                  </a:moveTo>
                  <a:cubicBezTo>
                    <a:pt x="429" y="120"/>
                    <a:pt x="405" y="36"/>
                    <a:pt x="227" y="1"/>
                  </a:cubicBezTo>
                  <a:cubicBezTo>
                    <a:pt x="227" y="120"/>
                    <a:pt x="48" y="132"/>
                    <a:pt x="1" y="227"/>
                  </a:cubicBezTo>
                  <a:cubicBezTo>
                    <a:pt x="227" y="227"/>
                    <a:pt x="251" y="322"/>
                    <a:pt x="429" y="346"/>
                  </a:cubicBezTo>
                  <a:cubicBezTo>
                    <a:pt x="429" y="239"/>
                    <a:pt x="608" y="227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1" name="Google Shape;24881;p13"/>
            <p:cNvSpPr/>
            <p:nvPr/>
          </p:nvSpPr>
          <p:spPr>
            <a:xfrm>
              <a:off x="4024300" y="1955725"/>
              <a:ext cx="26525" cy="16100"/>
            </a:xfrm>
            <a:custGeom>
              <a:avLst/>
              <a:gdLst/>
              <a:ahLst/>
              <a:cxnLst/>
              <a:rect l="l" t="t" r="r" b="b"/>
              <a:pathLst>
                <a:path w="1061" h="644" extrusionOk="0">
                  <a:moveTo>
                    <a:pt x="1013" y="239"/>
                  </a:moveTo>
                  <a:cubicBezTo>
                    <a:pt x="1060" y="167"/>
                    <a:pt x="691" y="1"/>
                    <a:pt x="584" y="24"/>
                  </a:cubicBezTo>
                  <a:cubicBezTo>
                    <a:pt x="1" y="108"/>
                    <a:pt x="715" y="644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2" name="Google Shape;24882;p13"/>
            <p:cNvSpPr/>
            <p:nvPr/>
          </p:nvSpPr>
          <p:spPr>
            <a:xfrm>
              <a:off x="528025" y="1946800"/>
              <a:ext cx="31575" cy="15500"/>
            </a:xfrm>
            <a:custGeom>
              <a:avLst/>
              <a:gdLst/>
              <a:ahLst/>
              <a:cxnLst/>
              <a:rect l="l" t="t" r="r" b="b"/>
              <a:pathLst>
                <a:path w="1263" h="620" extrusionOk="0">
                  <a:moveTo>
                    <a:pt x="858" y="477"/>
                  </a:moveTo>
                  <a:cubicBezTo>
                    <a:pt x="1263" y="108"/>
                    <a:pt x="84" y="0"/>
                    <a:pt x="1" y="250"/>
                  </a:cubicBezTo>
                  <a:cubicBezTo>
                    <a:pt x="346" y="322"/>
                    <a:pt x="179" y="620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3" name="Google Shape;24883;p13"/>
            <p:cNvSpPr/>
            <p:nvPr/>
          </p:nvSpPr>
          <p:spPr>
            <a:xfrm>
              <a:off x="848600" y="1936075"/>
              <a:ext cx="39625" cy="18200"/>
            </a:xfrm>
            <a:custGeom>
              <a:avLst/>
              <a:gdLst/>
              <a:ahLst/>
              <a:cxnLst/>
              <a:rect l="l" t="t" r="r" b="b"/>
              <a:pathLst>
                <a:path w="1585" h="728" extrusionOk="0">
                  <a:moveTo>
                    <a:pt x="1299" y="679"/>
                  </a:moveTo>
                  <a:cubicBezTo>
                    <a:pt x="1477" y="548"/>
                    <a:pt x="1584" y="382"/>
                    <a:pt x="1525" y="120"/>
                  </a:cubicBezTo>
                  <a:cubicBezTo>
                    <a:pt x="810" y="179"/>
                    <a:pt x="513" y="48"/>
                    <a:pt x="1" y="1"/>
                  </a:cubicBezTo>
                  <a:cubicBezTo>
                    <a:pt x="263" y="334"/>
                    <a:pt x="346" y="727"/>
                    <a:pt x="1299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4" name="Google Shape;24884;p13"/>
            <p:cNvSpPr/>
            <p:nvPr/>
          </p:nvSpPr>
          <p:spPr>
            <a:xfrm>
              <a:off x="1138225" y="1933400"/>
              <a:ext cx="56875" cy="14625"/>
            </a:xfrm>
            <a:custGeom>
              <a:avLst/>
              <a:gdLst/>
              <a:ahLst/>
              <a:cxnLst/>
              <a:rect l="l" t="t" r="r" b="b"/>
              <a:pathLst>
                <a:path w="2275" h="585" extrusionOk="0">
                  <a:moveTo>
                    <a:pt x="798" y="572"/>
                  </a:moveTo>
                  <a:cubicBezTo>
                    <a:pt x="739" y="167"/>
                    <a:pt x="2275" y="584"/>
                    <a:pt x="1894" y="1"/>
                  </a:cubicBezTo>
                  <a:cubicBezTo>
                    <a:pt x="1274" y="60"/>
                    <a:pt x="763" y="167"/>
                    <a:pt x="143" y="227"/>
                  </a:cubicBezTo>
                  <a:cubicBezTo>
                    <a:pt x="1" y="536"/>
                    <a:pt x="608" y="453"/>
                    <a:pt x="79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5" name="Google Shape;24885;p13"/>
            <p:cNvSpPr/>
            <p:nvPr/>
          </p:nvSpPr>
          <p:spPr>
            <a:xfrm>
              <a:off x="5481625" y="19414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7" y="167"/>
                    <a:pt x="441" y="83"/>
                    <a:pt x="334" y="24"/>
                  </a:cubicBezTo>
                  <a:cubicBezTo>
                    <a:pt x="274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6" name="Google Shape;24886;p13"/>
            <p:cNvSpPr/>
            <p:nvPr/>
          </p:nvSpPr>
          <p:spPr>
            <a:xfrm>
              <a:off x="5419125" y="19363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7" name="Google Shape;24887;p13"/>
            <p:cNvSpPr/>
            <p:nvPr/>
          </p:nvSpPr>
          <p:spPr>
            <a:xfrm>
              <a:off x="4332375" y="19357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93" y="1"/>
                    <a:pt x="191" y="60"/>
                    <a:pt x="0" y="132"/>
                  </a:cubicBezTo>
                  <a:cubicBezTo>
                    <a:pt x="0" y="251"/>
                    <a:pt x="370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8" name="Google Shape;24888;p13"/>
            <p:cNvSpPr/>
            <p:nvPr/>
          </p:nvSpPr>
          <p:spPr>
            <a:xfrm>
              <a:off x="6521050" y="1925375"/>
              <a:ext cx="35150" cy="16675"/>
            </a:xfrm>
            <a:custGeom>
              <a:avLst/>
              <a:gdLst/>
              <a:ahLst/>
              <a:cxnLst/>
              <a:rect l="l" t="t" r="r" b="b"/>
              <a:pathLst>
                <a:path w="1406" h="667" extrusionOk="0">
                  <a:moveTo>
                    <a:pt x="715" y="0"/>
                  </a:moveTo>
                  <a:cubicBezTo>
                    <a:pt x="679" y="203"/>
                    <a:pt x="0" y="72"/>
                    <a:pt x="60" y="345"/>
                  </a:cubicBezTo>
                  <a:cubicBezTo>
                    <a:pt x="441" y="667"/>
                    <a:pt x="1405" y="17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9" name="Google Shape;24889;p13"/>
            <p:cNvSpPr/>
            <p:nvPr/>
          </p:nvSpPr>
          <p:spPr>
            <a:xfrm>
              <a:off x="5476275" y="19328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19" y="132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0" name="Google Shape;24890;p13"/>
            <p:cNvSpPr/>
            <p:nvPr/>
          </p:nvSpPr>
          <p:spPr>
            <a:xfrm>
              <a:off x="7364900" y="19280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1" name="Google Shape;24891;p13"/>
            <p:cNvSpPr/>
            <p:nvPr/>
          </p:nvSpPr>
          <p:spPr>
            <a:xfrm>
              <a:off x="4811600" y="191792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393" y="620"/>
                  </a:moveTo>
                  <a:cubicBezTo>
                    <a:pt x="465" y="477"/>
                    <a:pt x="703" y="405"/>
                    <a:pt x="608" y="179"/>
                  </a:cubicBezTo>
                  <a:cubicBezTo>
                    <a:pt x="1" y="1"/>
                    <a:pt x="1" y="667"/>
                    <a:pt x="393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2" name="Google Shape;24892;p13"/>
            <p:cNvSpPr/>
            <p:nvPr/>
          </p:nvSpPr>
          <p:spPr>
            <a:xfrm>
              <a:off x="4470775" y="19271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3" name="Google Shape;24893;p13"/>
            <p:cNvSpPr/>
            <p:nvPr/>
          </p:nvSpPr>
          <p:spPr>
            <a:xfrm>
              <a:off x="2202350" y="191792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405"/>
                  </a:moveTo>
                  <a:cubicBezTo>
                    <a:pt x="536" y="715"/>
                    <a:pt x="1477" y="405"/>
                    <a:pt x="1501" y="179"/>
                  </a:cubicBezTo>
                  <a:cubicBezTo>
                    <a:pt x="1060" y="251"/>
                    <a:pt x="0" y="1"/>
                    <a:pt x="191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4" name="Google Shape;24894;p13"/>
            <p:cNvSpPr/>
            <p:nvPr/>
          </p:nvSpPr>
          <p:spPr>
            <a:xfrm>
              <a:off x="1336175" y="191257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488" y="512"/>
                  </a:moveTo>
                  <a:cubicBezTo>
                    <a:pt x="834" y="345"/>
                    <a:pt x="726" y="0"/>
                    <a:pt x="60" y="60"/>
                  </a:cubicBezTo>
                  <a:cubicBezTo>
                    <a:pt x="0" y="322"/>
                    <a:pt x="119" y="476"/>
                    <a:pt x="48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5" name="Google Shape;24895;p13"/>
            <p:cNvSpPr/>
            <p:nvPr/>
          </p:nvSpPr>
          <p:spPr>
            <a:xfrm>
              <a:off x="7215175" y="19185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6" name="Google Shape;24896;p13"/>
            <p:cNvSpPr/>
            <p:nvPr/>
          </p:nvSpPr>
          <p:spPr>
            <a:xfrm>
              <a:off x="7258625" y="19161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7" name="Google Shape;24897;p13"/>
            <p:cNvSpPr/>
            <p:nvPr/>
          </p:nvSpPr>
          <p:spPr>
            <a:xfrm>
              <a:off x="5652775" y="1906325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536"/>
                  </a:moveTo>
                  <a:cubicBezTo>
                    <a:pt x="834" y="631"/>
                    <a:pt x="834" y="0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8" name="Google Shape;24898;p13"/>
            <p:cNvSpPr/>
            <p:nvPr/>
          </p:nvSpPr>
          <p:spPr>
            <a:xfrm>
              <a:off x="2266950" y="1913175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60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9" name="Google Shape;24899;p13"/>
            <p:cNvSpPr/>
            <p:nvPr/>
          </p:nvSpPr>
          <p:spPr>
            <a:xfrm>
              <a:off x="882550" y="1897100"/>
              <a:ext cx="32750" cy="19350"/>
            </a:xfrm>
            <a:custGeom>
              <a:avLst/>
              <a:gdLst/>
              <a:ahLst/>
              <a:cxnLst/>
              <a:rect l="l" t="t" r="r" b="b"/>
              <a:pathLst>
                <a:path w="1310" h="774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55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0" name="Google Shape;24900;p13"/>
            <p:cNvSpPr/>
            <p:nvPr/>
          </p:nvSpPr>
          <p:spPr>
            <a:xfrm>
              <a:off x="5041700" y="19048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1" name="Google Shape;24901;p13"/>
            <p:cNvSpPr/>
            <p:nvPr/>
          </p:nvSpPr>
          <p:spPr>
            <a:xfrm>
              <a:off x="4978300" y="1902750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1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03"/>
                    <a:pt x="238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2" name="Google Shape;24902;p13"/>
            <p:cNvSpPr/>
            <p:nvPr/>
          </p:nvSpPr>
          <p:spPr>
            <a:xfrm>
              <a:off x="1294500" y="1892625"/>
              <a:ext cx="16100" cy="14025"/>
            </a:xfrm>
            <a:custGeom>
              <a:avLst/>
              <a:gdLst/>
              <a:ahLst/>
              <a:cxnLst/>
              <a:rect l="l" t="t" r="r" b="b"/>
              <a:pathLst>
                <a:path w="644" h="561" extrusionOk="0">
                  <a:moveTo>
                    <a:pt x="429" y="524"/>
                  </a:moveTo>
                  <a:cubicBezTo>
                    <a:pt x="441" y="441"/>
                    <a:pt x="465" y="381"/>
                    <a:pt x="643" y="405"/>
                  </a:cubicBezTo>
                  <a:lnTo>
                    <a:pt x="643" y="179"/>
                  </a:lnTo>
                  <a:cubicBezTo>
                    <a:pt x="107" y="0"/>
                    <a:pt x="0" y="560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3" name="Google Shape;24903;p13"/>
            <p:cNvSpPr/>
            <p:nvPr/>
          </p:nvSpPr>
          <p:spPr>
            <a:xfrm>
              <a:off x="4340400" y="18991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41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4" name="Google Shape;24904;p13"/>
            <p:cNvSpPr/>
            <p:nvPr/>
          </p:nvSpPr>
          <p:spPr>
            <a:xfrm>
              <a:off x="265500" y="1894125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727" y="345"/>
                  </a:moveTo>
                  <a:lnTo>
                    <a:pt x="727" y="0"/>
                  </a:lnTo>
                  <a:lnTo>
                    <a:pt x="286" y="0"/>
                  </a:lnTo>
                  <a:cubicBezTo>
                    <a:pt x="274" y="143"/>
                    <a:pt x="0" y="167"/>
                    <a:pt x="84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5" name="Google Shape;24905;p13"/>
            <p:cNvSpPr/>
            <p:nvPr/>
          </p:nvSpPr>
          <p:spPr>
            <a:xfrm>
              <a:off x="6853825" y="18938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6" name="Google Shape;24906;p13"/>
            <p:cNvSpPr/>
            <p:nvPr/>
          </p:nvSpPr>
          <p:spPr>
            <a:xfrm>
              <a:off x="4370175" y="1888750"/>
              <a:ext cx="18175" cy="14025"/>
            </a:xfrm>
            <a:custGeom>
              <a:avLst/>
              <a:gdLst/>
              <a:ahLst/>
              <a:cxnLst/>
              <a:rect l="l" t="t" r="r" b="b"/>
              <a:pathLst>
                <a:path w="727" h="561" extrusionOk="0">
                  <a:moveTo>
                    <a:pt x="667" y="453"/>
                  </a:moveTo>
                  <a:cubicBezTo>
                    <a:pt x="727" y="203"/>
                    <a:pt x="620" y="36"/>
                    <a:pt x="227" y="1"/>
                  </a:cubicBezTo>
                  <a:cubicBezTo>
                    <a:pt x="274" y="191"/>
                    <a:pt x="1" y="560"/>
                    <a:pt x="66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7" name="Google Shape;24907;p13"/>
            <p:cNvSpPr/>
            <p:nvPr/>
          </p:nvSpPr>
          <p:spPr>
            <a:xfrm>
              <a:off x="3330175" y="1877450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5"/>
                  </a:moveTo>
                  <a:cubicBezTo>
                    <a:pt x="1810" y="453"/>
                    <a:pt x="715" y="143"/>
                    <a:pt x="83" y="0"/>
                  </a:cubicBezTo>
                  <a:cubicBezTo>
                    <a:pt x="0" y="536"/>
                    <a:pt x="476" y="774"/>
                    <a:pt x="1167" y="9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8" name="Google Shape;24908;p13"/>
            <p:cNvSpPr/>
            <p:nvPr/>
          </p:nvSpPr>
          <p:spPr>
            <a:xfrm>
              <a:off x="6872875" y="189085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119" y="131"/>
                  </a:moveTo>
                  <a:cubicBezTo>
                    <a:pt x="179" y="155"/>
                    <a:pt x="453" y="71"/>
                    <a:pt x="346" y="24"/>
                  </a:cubicBezTo>
                  <a:cubicBezTo>
                    <a:pt x="274" y="0"/>
                    <a:pt x="0" y="83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9" name="Google Shape;24909;p13"/>
            <p:cNvSpPr/>
            <p:nvPr/>
          </p:nvSpPr>
          <p:spPr>
            <a:xfrm>
              <a:off x="655725" y="1890850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1"/>
                    <a:pt x="322" y="24"/>
                  </a:cubicBezTo>
                  <a:cubicBezTo>
                    <a:pt x="262" y="0"/>
                    <a:pt x="0" y="83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0" name="Google Shape;24910;p13"/>
            <p:cNvSpPr/>
            <p:nvPr/>
          </p:nvSpPr>
          <p:spPr>
            <a:xfrm>
              <a:off x="4302300" y="1887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80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1" name="Google Shape;24911;p13"/>
            <p:cNvSpPr/>
            <p:nvPr/>
          </p:nvSpPr>
          <p:spPr>
            <a:xfrm>
              <a:off x="1506125" y="1878925"/>
              <a:ext cx="27700" cy="15800"/>
            </a:xfrm>
            <a:custGeom>
              <a:avLst/>
              <a:gdLst/>
              <a:ahLst/>
              <a:cxnLst/>
              <a:rect l="l" t="t" r="r" b="b"/>
              <a:pathLst>
                <a:path w="1108" h="632" extrusionOk="0">
                  <a:moveTo>
                    <a:pt x="882" y="501"/>
                  </a:moveTo>
                  <a:cubicBezTo>
                    <a:pt x="1108" y="215"/>
                    <a:pt x="155" y="1"/>
                    <a:pt x="1" y="275"/>
                  </a:cubicBezTo>
                  <a:cubicBezTo>
                    <a:pt x="346" y="322"/>
                    <a:pt x="191" y="632"/>
                    <a:pt x="882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2" name="Google Shape;24912;p13"/>
            <p:cNvSpPr/>
            <p:nvPr/>
          </p:nvSpPr>
          <p:spPr>
            <a:xfrm>
              <a:off x="454800" y="18854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7" y="239"/>
                  </a:moveTo>
                  <a:cubicBezTo>
                    <a:pt x="537" y="120"/>
                    <a:pt x="715" y="108"/>
                    <a:pt x="751" y="13"/>
                  </a:cubicBezTo>
                  <a:cubicBezTo>
                    <a:pt x="417" y="36"/>
                    <a:pt x="1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3" name="Google Shape;24913;p13"/>
            <p:cNvSpPr/>
            <p:nvPr/>
          </p:nvSpPr>
          <p:spPr>
            <a:xfrm>
              <a:off x="2223475" y="18854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75" y="48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4" name="Google Shape;24914;p13"/>
            <p:cNvSpPr/>
            <p:nvPr/>
          </p:nvSpPr>
          <p:spPr>
            <a:xfrm>
              <a:off x="1726400" y="18851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68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5" name="Google Shape;24915;p13"/>
            <p:cNvSpPr/>
            <p:nvPr/>
          </p:nvSpPr>
          <p:spPr>
            <a:xfrm>
              <a:off x="5737025" y="18735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5"/>
                  </a:moveTo>
                  <a:cubicBezTo>
                    <a:pt x="179" y="179"/>
                    <a:pt x="441" y="96"/>
                    <a:pt x="345" y="36"/>
                  </a:cubicBezTo>
                  <a:cubicBezTo>
                    <a:pt x="262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6" name="Google Shape;24916;p13"/>
            <p:cNvSpPr/>
            <p:nvPr/>
          </p:nvSpPr>
          <p:spPr>
            <a:xfrm>
              <a:off x="4544000" y="1866125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1" y="108"/>
                  </a:moveTo>
                  <a:lnTo>
                    <a:pt x="1" y="334"/>
                  </a:lnTo>
                  <a:cubicBezTo>
                    <a:pt x="406" y="715"/>
                    <a:pt x="1072" y="1"/>
                    <a:pt x="1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7" name="Google Shape;24917;p13"/>
            <p:cNvSpPr/>
            <p:nvPr/>
          </p:nvSpPr>
          <p:spPr>
            <a:xfrm>
              <a:off x="3715325" y="18738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41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8" name="Google Shape;24918;p13"/>
            <p:cNvSpPr/>
            <p:nvPr/>
          </p:nvSpPr>
          <p:spPr>
            <a:xfrm>
              <a:off x="2168425" y="1868800"/>
              <a:ext cx="17275" cy="9850"/>
            </a:xfrm>
            <a:custGeom>
              <a:avLst/>
              <a:gdLst/>
              <a:ahLst/>
              <a:cxnLst/>
              <a:rect l="l" t="t" r="r" b="b"/>
              <a:pathLst>
                <a:path w="691" h="394" extrusionOk="0">
                  <a:moveTo>
                    <a:pt x="464" y="346"/>
                  </a:moveTo>
                  <a:cubicBezTo>
                    <a:pt x="441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80"/>
                    <a:pt x="0" y="394"/>
                    <a:pt x="46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9" name="Google Shape;24919;p13"/>
            <p:cNvSpPr/>
            <p:nvPr/>
          </p:nvSpPr>
          <p:spPr>
            <a:xfrm>
              <a:off x="4340400" y="18709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0" name="Google Shape;24920;p13"/>
            <p:cNvSpPr/>
            <p:nvPr/>
          </p:nvSpPr>
          <p:spPr>
            <a:xfrm>
              <a:off x="2625625" y="1867925"/>
              <a:ext cx="11025" cy="8050"/>
            </a:xfrm>
            <a:custGeom>
              <a:avLst/>
              <a:gdLst/>
              <a:ahLst/>
              <a:cxnLst/>
              <a:rect l="l" t="t" r="r" b="b"/>
              <a:pathLst>
                <a:path w="441" h="322" extrusionOk="0">
                  <a:moveTo>
                    <a:pt x="441" y="155"/>
                  </a:moveTo>
                  <a:cubicBezTo>
                    <a:pt x="441" y="36"/>
                    <a:pt x="48" y="0"/>
                    <a:pt x="0" y="155"/>
                  </a:cubicBezTo>
                  <a:cubicBezTo>
                    <a:pt x="238" y="131"/>
                    <a:pt x="345" y="322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1" name="Google Shape;24921;p13"/>
            <p:cNvSpPr/>
            <p:nvPr/>
          </p:nvSpPr>
          <p:spPr>
            <a:xfrm>
              <a:off x="2560725" y="18691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2" name="Google Shape;24922;p13"/>
            <p:cNvSpPr/>
            <p:nvPr/>
          </p:nvSpPr>
          <p:spPr>
            <a:xfrm>
              <a:off x="2190150" y="1866125"/>
              <a:ext cx="16975" cy="8975"/>
            </a:xfrm>
            <a:custGeom>
              <a:avLst/>
              <a:gdLst/>
              <a:ahLst/>
              <a:cxnLst/>
              <a:rect l="l" t="t" r="r" b="b"/>
              <a:pathLst>
                <a:path w="679" h="359" extrusionOk="0">
                  <a:moveTo>
                    <a:pt x="679" y="346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39"/>
                    <a:pt x="203" y="358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3" name="Google Shape;24923;p13"/>
            <p:cNvSpPr/>
            <p:nvPr/>
          </p:nvSpPr>
          <p:spPr>
            <a:xfrm>
              <a:off x="1701975" y="1865550"/>
              <a:ext cx="5400" cy="6550"/>
            </a:xfrm>
            <a:custGeom>
              <a:avLst/>
              <a:gdLst/>
              <a:ahLst/>
              <a:cxnLst/>
              <a:rect l="l" t="t" r="r" b="b"/>
              <a:pathLst>
                <a:path w="216" h="262" extrusionOk="0">
                  <a:moveTo>
                    <a:pt x="215" y="131"/>
                  </a:moveTo>
                  <a:cubicBezTo>
                    <a:pt x="215" y="71"/>
                    <a:pt x="37" y="0"/>
                    <a:pt x="1" y="131"/>
                  </a:cubicBezTo>
                  <a:cubicBezTo>
                    <a:pt x="1" y="202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4" name="Google Shape;24924;p13"/>
            <p:cNvSpPr/>
            <p:nvPr/>
          </p:nvSpPr>
          <p:spPr>
            <a:xfrm>
              <a:off x="7158325" y="18631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5" name="Google Shape;24925;p13"/>
            <p:cNvSpPr/>
            <p:nvPr/>
          </p:nvSpPr>
          <p:spPr>
            <a:xfrm>
              <a:off x="4628550" y="18598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6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6" name="Google Shape;24926;p13"/>
            <p:cNvSpPr/>
            <p:nvPr/>
          </p:nvSpPr>
          <p:spPr>
            <a:xfrm>
              <a:off x="2180025" y="18545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6"/>
                  </a:moveTo>
                  <a:cubicBezTo>
                    <a:pt x="429" y="227"/>
                    <a:pt x="608" y="215"/>
                    <a:pt x="655" y="120"/>
                  </a:cubicBezTo>
                  <a:cubicBezTo>
                    <a:pt x="429" y="120"/>
                    <a:pt x="393" y="36"/>
                    <a:pt x="227" y="0"/>
                  </a:cubicBezTo>
                  <a:cubicBezTo>
                    <a:pt x="227" y="120"/>
                    <a:pt x="36" y="131"/>
                    <a:pt x="0" y="227"/>
                  </a:cubicBezTo>
                  <a:cubicBezTo>
                    <a:pt x="227" y="239"/>
                    <a:pt x="262" y="33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7" name="Google Shape;24927;p13"/>
            <p:cNvSpPr/>
            <p:nvPr/>
          </p:nvSpPr>
          <p:spPr>
            <a:xfrm>
              <a:off x="1625500" y="1847975"/>
              <a:ext cx="23225" cy="17600"/>
            </a:xfrm>
            <a:custGeom>
              <a:avLst/>
              <a:gdLst/>
              <a:ahLst/>
              <a:cxnLst/>
              <a:rect l="l" t="t" r="r" b="b"/>
              <a:pathLst>
                <a:path w="929" h="704" extrusionOk="0">
                  <a:moveTo>
                    <a:pt x="881" y="608"/>
                  </a:moveTo>
                  <a:cubicBezTo>
                    <a:pt x="929" y="286"/>
                    <a:pt x="917" y="1"/>
                    <a:pt x="226" y="36"/>
                  </a:cubicBezTo>
                  <a:cubicBezTo>
                    <a:pt x="226" y="191"/>
                    <a:pt x="119" y="298"/>
                    <a:pt x="0" y="382"/>
                  </a:cubicBezTo>
                  <a:cubicBezTo>
                    <a:pt x="441" y="382"/>
                    <a:pt x="286" y="703"/>
                    <a:pt x="881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8" name="Google Shape;24928;p13"/>
            <p:cNvSpPr/>
            <p:nvPr/>
          </p:nvSpPr>
          <p:spPr>
            <a:xfrm>
              <a:off x="7155650" y="1856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9" name="Google Shape;24929;p13"/>
            <p:cNvSpPr/>
            <p:nvPr/>
          </p:nvSpPr>
          <p:spPr>
            <a:xfrm>
              <a:off x="6987175" y="1856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4"/>
                  </a:moveTo>
                  <a:cubicBezTo>
                    <a:pt x="167" y="179"/>
                    <a:pt x="429" y="84"/>
                    <a:pt x="322" y="25"/>
                  </a:cubicBezTo>
                  <a:cubicBezTo>
                    <a:pt x="262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0" name="Google Shape;24930;p13"/>
            <p:cNvSpPr/>
            <p:nvPr/>
          </p:nvSpPr>
          <p:spPr>
            <a:xfrm>
              <a:off x="4441025" y="1854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5" y="60"/>
                    <a:pt x="36" y="0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1" name="Google Shape;24931;p13"/>
            <p:cNvSpPr/>
            <p:nvPr/>
          </p:nvSpPr>
          <p:spPr>
            <a:xfrm>
              <a:off x="2729200" y="184500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01"/>
                  </a:moveTo>
                  <a:cubicBezTo>
                    <a:pt x="441" y="429"/>
                    <a:pt x="465" y="370"/>
                    <a:pt x="655" y="381"/>
                  </a:cubicBezTo>
                  <a:lnTo>
                    <a:pt x="655" y="155"/>
                  </a:lnTo>
                  <a:cubicBezTo>
                    <a:pt x="119" y="0"/>
                    <a:pt x="0" y="548"/>
                    <a:pt x="42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2" name="Google Shape;24932;p13"/>
            <p:cNvSpPr/>
            <p:nvPr/>
          </p:nvSpPr>
          <p:spPr>
            <a:xfrm>
              <a:off x="6560325" y="18521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79" y="84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3" name="Google Shape;24933;p13"/>
            <p:cNvSpPr/>
            <p:nvPr/>
          </p:nvSpPr>
          <p:spPr>
            <a:xfrm>
              <a:off x="4533300" y="18456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84"/>
                    <a:pt x="48" y="0"/>
                    <a:pt x="0" y="131"/>
                  </a:cubicBezTo>
                  <a:cubicBezTo>
                    <a:pt x="0" y="215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4" name="Google Shape;24934;p13"/>
            <p:cNvSpPr/>
            <p:nvPr/>
          </p:nvSpPr>
          <p:spPr>
            <a:xfrm>
              <a:off x="1346275" y="1843500"/>
              <a:ext cx="18500" cy="10750"/>
            </a:xfrm>
            <a:custGeom>
              <a:avLst/>
              <a:gdLst/>
              <a:ahLst/>
              <a:cxnLst/>
              <a:rect l="l" t="t" r="r" b="b"/>
              <a:pathLst>
                <a:path w="740" h="430" extrusionOk="0">
                  <a:moveTo>
                    <a:pt x="739" y="120"/>
                  </a:moveTo>
                  <a:cubicBezTo>
                    <a:pt x="442" y="120"/>
                    <a:pt x="263" y="60"/>
                    <a:pt x="84" y="1"/>
                  </a:cubicBezTo>
                  <a:cubicBezTo>
                    <a:pt x="1" y="358"/>
                    <a:pt x="680" y="430"/>
                    <a:pt x="739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5" name="Google Shape;24935;p13"/>
            <p:cNvSpPr/>
            <p:nvPr/>
          </p:nvSpPr>
          <p:spPr>
            <a:xfrm>
              <a:off x="3519775" y="18456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6" name="Google Shape;24936;p13"/>
            <p:cNvSpPr/>
            <p:nvPr/>
          </p:nvSpPr>
          <p:spPr>
            <a:xfrm>
              <a:off x="1401350" y="1827450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2"/>
                    <a:pt x="977" y="762"/>
                    <a:pt x="1584" y="643"/>
                  </a:cubicBezTo>
                  <a:cubicBezTo>
                    <a:pt x="1406" y="321"/>
                    <a:pt x="1227" y="0"/>
                    <a:pt x="274" y="71"/>
                  </a:cubicBezTo>
                  <a:cubicBezTo>
                    <a:pt x="96" y="214"/>
                    <a:pt x="1" y="393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7" name="Google Shape;24937;p13"/>
            <p:cNvSpPr/>
            <p:nvPr/>
          </p:nvSpPr>
          <p:spPr>
            <a:xfrm>
              <a:off x="1794250" y="18345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8" name="Google Shape;24938;p13"/>
            <p:cNvSpPr/>
            <p:nvPr/>
          </p:nvSpPr>
          <p:spPr>
            <a:xfrm>
              <a:off x="4038875" y="18351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8" y="84"/>
                    <a:pt x="430" y="108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9" name="Google Shape;24939;p13"/>
            <p:cNvSpPr/>
            <p:nvPr/>
          </p:nvSpPr>
          <p:spPr>
            <a:xfrm>
              <a:off x="1870150" y="183190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3" y="191"/>
                    <a:pt x="180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0" name="Google Shape;24940;p13"/>
            <p:cNvSpPr/>
            <p:nvPr/>
          </p:nvSpPr>
          <p:spPr>
            <a:xfrm>
              <a:off x="1546600" y="183457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2"/>
                  </a:moveTo>
                  <a:cubicBezTo>
                    <a:pt x="179" y="156"/>
                    <a:pt x="453" y="72"/>
                    <a:pt x="346" y="13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1" name="Google Shape;24941;p13"/>
            <p:cNvSpPr/>
            <p:nvPr/>
          </p:nvSpPr>
          <p:spPr>
            <a:xfrm>
              <a:off x="4168675" y="1826550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15"/>
                    <a:pt x="238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2" name="Google Shape;24942;p13"/>
            <p:cNvSpPr/>
            <p:nvPr/>
          </p:nvSpPr>
          <p:spPr>
            <a:xfrm>
              <a:off x="3337900" y="18292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96"/>
                    <a:pt x="429" y="120"/>
                    <a:pt x="429" y="0"/>
                  </a:cubicBezTo>
                  <a:cubicBezTo>
                    <a:pt x="251" y="36"/>
                    <a:pt x="1" y="24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3" name="Google Shape;24943;p13"/>
            <p:cNvSpPr/>
            <p:nvPr/>
          </p:nvSpPr>
          <p:spPr>
            <a:xfrm>
              <a:off x="1949050" y="18286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44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4" name="Google Shape;24944;p13"/>
            <p:cNvSpPr/>
            <p:nvPr/>
          </p:nvSpPr>
          <p:spPr>
            <a:xfrm>
              <a:off x="6935675" y="1826550"/>
              <a:ext cx="11050" cy="3300"/>
            </a:xfrm>
            <a:custGeom>
              <a:avLst/>
              <a:gdLst/>
              <a:ahLst/>
              <a:cxnLst/>
              <a:rect l="l" t="t" r="r" b="b"/>
              <a:pathLst>
                <a:path w="442" h="132" extrusionOk="0">
                  <a:moveTo>
                    <a:pt x="441" y="0"/>
                  </a:moveTo>
                  <a:cubicBezTo>
                    <a:pt x="274" y="36"/>
                    <a:pt x="1" y="0"/>
                    <a:pt x="1" y="131"/>
                  </a:cubicBezTo>
                  <a:cubicBezTo>
                    <a:pt x="167" y="96"/>
                    <a:pt x="417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5" name="Google Shape;24945;p13"/>
            <p:cNvSpPr/>
            <p:nvPr/>
          </p:nvSpPr>
          <p:spPr>
            <a:xfrm>
              <a:off x="4571100" y="1817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0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6" name="Google Shape;24946;p13"/>
            <p:cNvSpPr/>
            <p:nvPr/>
          </p:nvSpPr>
          <p:spPr>
            <a:xfrm>
              <a:off x="1837725" y="18182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08"/>
                  </a:cubicBezTo>
                  <a:cubicBezTo>
                    <a:pt x="167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7" name="Google Shape;24947;p13"/>
            <p:cNvSpPr/>
            <p:nvPr/>
          </p:nvSpPr>
          <p:spPr>
            <a:xfrm>
              <a:off x="1381125" y="1814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8" name="Google Shape;24948;p13"/>
            <p:cNvSpPr/>
            <p:nvPr/>
          </p:nvSpPr>
          <p:spPr>
            <a:xfrm>
              <a:off x="3639125" y="181492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56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9" name="Google Shape;24949;p13"/>
            <p:cNvSpPr/>
            <p:nvPr/>
          </p:nvSpPr>
          <p:spPr>
            <a:xfrm>
              <a:off x="2163950" y="1805700"/>
              <a:ext cx="16100" cy="17000"/>
            </a:xfrm>
            <a:custGeom>
              <a:avLst/>
              <a:gdLst/>
              <a:ahLst/>
              <a:cxnLst/>
              <a:rect l="l" t="t" r="r" b="b"/>
              <a:pathLst>
                <a:path w="644" h="680" extrusionOk="0">
                  <a:moveTo>
                    <a:pt x="643" y="168"/>
                  </a:moveTo>
                  <a:cubicBezTo>
                    <a:pt x="0" y="1"/>
                    <a:pt x="0" y="680"/>
                    <a:pt x="643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0" name="Google Shape;24950;p13"/>
            <p:cNvSpPr/>
            <p:nvPr/>
          </p:nvSpPr>
          <p:spPr>
            <a:xfrm>
              <a:off x="5411075" y="1811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32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1" name="Google Shape;24951;p13"/>
            <p:cNvSpPr/>
            <p:nvPr/>
          </p:nvSpPr>
          <p:spPr>
            <a:xfrm>
              <a:off x="5133975" y="18119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25"/>
                  </a:moveTo>
                  <a:cubicBezTo>
                    <a:pt x="262" y="1"/>
                    <a:pt x="0" y="84"/>
                    <a:pt x="95" y="132"/>
                  </a:cubicBezTo>
                  <a:cubicBezTo>
                    <a:pt x="179" y="179"/>
                    <a:pt x="441" y="84"/>
                    <a:pt x="321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2" name="Google Shape;24952;p13"/>
            <p:cNvSpPr/>
            <p:nvPr/>
          </p:nvSpPr>
          <p:spPr>
            <a:xfrm>
              <a:off x="1992500" y="1803925"/>
              <a:ext cx="20550" cy="8650"/>
            </a:xfrm>
            <a:custGeom>
              <a:avLst/>
              <a:gdLst/>
              <a:ahLst/>
              <a:cxnLst/>
              <a:rect l="l" t="t" r="r" b="b"/>
              <a:pathLst>
                <a:path w="822" h="346" extrusionOk="0">
                  <a:moveTo>
                    <a:pt x="120" y="346"/>
                  </a:moveTo>
                  <a:lnTo>
                    <a:pt x="774" y="346"/>
                  </a:lnTo>
                  <a:cubicBezTo>
                    <a:pt x="739" y="215"/>
                    <a:pt x="822" y="24"/>
                    <a:pt x="548" y="0"/>
                  </a:cubicBezTo>
                  <a:cubicBezTo>
                    <a:pt x="536" y="179"/>
                    <a:pt x="0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3" name="Google Shape;24953;p13"/>
            <p:cNvSpPr/>
            <p:nvPr/>
          </p:nvSpPr>
          <p:spPr>
            <a:xfrm>
              <a:off x="2307425" y="18063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31" y="144"/>
                  </a:cubicBezTo>
                  <a:cubicBezTo>
                    <a:pt x="191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4" name="Google Shape;24954;p13"/>
            <p:cNvSpPr/>
            <p:nvPr/>
          </p:nvSpPr>
          <p:spPr>
            <a:xfrm>
              <a:off x="3607575" y="1795000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941" y="476"/>
                  </a:moveTo>
                  <a:lnTo>
                    <a:pt x="941" y="36"/>
                  </a:lnTo>
                  <a:cubicBezTo>
                    <a:pt x="525" y="0"/>
                    <a:pt x="465" y="155"/>
                    <a:pt x="72" y="143"/>
                  </a:cubicBezTo>
                  <a:cubicBezTo>
                    <a:pt x="1" y="441"/>
                    <a:pt x="370" y="512"/>
                    <a:pt x="941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5" name="Google Shape;24955;p13"/>
            <p:cNvSpPr/>
            <p:nvPr/>
          </p:nvSpPr>
          <p:spPr>
            <a:xfrm>
              <a:off x="1315925" y="1797375"/>
              <a:ext cx="21750" cy="11925"/>
            </a:xfrm>
            <a:custGeom>
              <a:avLst/>
              <a:gdLst/>
              <a:ahLst/>
              <a:cxnLst/>
              <a:rect l="l" t="t" r="r" b="b"/>
              <a:pathLst>
                <a:path w="870" h="477" extrusionOk="0">
                  <a:moveTo>
                    <a:pt x="870" y="381"/>
                  </a:moveTo>
                  <a:lnTo>
                    <a:pt x="870" y="48"/>
                  </a:lnTo>
                  <a:cubicBezTo>
                    <a:pt x="536" y="60"/>
                    <a:pt x="60" y="0"/>
                    <a:pt x="1" y="167"/>
                  </a:cubicBezTo>
                  <a:cubicBezTo>
                    <a:pt x="441" y="167"/>
                    <a:pt x="274" y="477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6" name="Google Shape;24956;p13"/>
            <p:cNvSpPr/>
            <p:nvPr/>
          </p:nvSpPr>
          <p:spPr>
            <a:xfrm>
              <a:off x="1663875" y="1786950"/>
              <a:ext cx="32775" cy="17000"/>
            </a:xfrm>
            <a:custGeom>
              <a:avLst/>
              <a:gdLst/>
              <a:ahLst/>
              <a:cxnLst/>
              <a:rect l="l" t="t" r="r" b="b"/>
              <a:pathLst>
                <a:path w="1311" h="680" extrusionOk="0">
                  <a:moveTo>
                    <a:pt x="1" y="239"/>
                  </a:moveTo>
                  <a:cubicBezTo>
                    <a:pt x="239" y="489"/>
                    <a:pt x="596" y="679"/>
                    <a:pt x="1311" y="679"/>
                  </a:cubicBezTo>
                  <a:lnTo>
                    <a:pt x="1311" y="120"/>
                  </a:lnTo>
                  <a:cubicBezTo>
                    <a:pt x="930" y="191"/>
                    <a:pt x="13" y="1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7" name="Google Shape;24957;p13"/>
            <p:cNvSpPr/>
            <p:nvPr/>
          </p:nvSpPr>
          <p:spPr>
            <a:xfrm>
              <a:off x="875700" y="1787250"/>
              <a:ext cx="36325" cy="17300"/>
            </a:xfrm>
            <a:custGeom>
              <a:avLst/>
              <a:gdLst/>
              <a:ahLst/>
              <a:cxnLst/>
              <a:rect l="l" t="t" r="r" b="b"/>
              <a:pathLst>
                <a:path w="1453" h="692" extrusionOk="0">
                  <a:moveTo>
                    <a:pt x="1096" y="1"/>
                  </a:moveTo>
                  <a:cubicBezTo>
                    <a:pt x="405" y="13"/>
                    <a:pt x="48" y="215"/>
                    <a:pt x="0" y="572"/>
                  </a:cubicBezTo>
                  <a:cubicBezTo>
                    <a:pt x="429" y="536"/>
                    <a:pt x="476" y="691"/>
                    <a:pt x="881" y="691"/>
                  </a:cubicBezTo>
                  <a:cubicBezTo>
                    <a:pt x="1024" y="453"/>
                    <a:pt x="1453" y="179"/>
                    <a:pt x="109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8" name="Google Shape;24958;p13"/>
            <p:cNvSpPr/>
            <p:nvPr/>
          </p:nvSpPr>
          <p:spPr>
            <a:xfrm>
              <a:off x="4631225" y="1792900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29" y="346"/>
                  </a:moveTo>
                  <a:cubicBezTo>
                    <a:pt x="393" y="203"/>
                    <a:pt x="477" y="25"/>
                    <a:pt x="215" y="1"/>
                  </a:cubicBezTo>
                  <a:cubicBezTo>
                    <a:pt x="203" y="72"/>
                    <a:pt x="191" y="132"/>
                    <a:pt x="0" y="120"/>
                  </a:cubicBezTo>
                  <a:cubicBezTo>
                    <a:pt x="24" y="251"/>
                    <a:pt x="60" y="382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9" name="Google Shape;24959;p13"/>
            <p:cNvSpPr/>
            <p:nvPr/>
          </p:nvSpPr>
          <p:spPr>
            <a:xfrm>
              <a:off x="2155900" y="17976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0" name="Google Shape;24960;p13"/>
            <p:cNvSpPr/>
            <p:nvPr/>
          </p:nvSpPr>
          <p:spPr>
            <a:xfrm>
              <a:off x="3451600" y="1792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1" name="Google Shape;24961;p13"/>
            <p:cNvSpPr/>
            <p:nvPr/>
          </p:nvSpPr>
          <p:spPr>
            <a:xfrm>
              <a:off x="1987150" y="17920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67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2" name="Google Shape;24962;p13"/>
            <p:cNvSpPr/>
            <p:nvPr/>
          </p:nvSpPr>
          <p:spPr>
            <a:xfrm>
              <a:off x="3125675" y="17902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6"/>
                    <a:pt x="1" y="1"/>
                    <a:pt x="1" y="120"/>
                  </a:cubicBezTo>
                  <a:cubicBezTo>
                    <a:pt x="167" y="72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3" name="Google Shape;24963;p13"/>
            <p:cNvSpPr/>
            <p:nvPr/>
          </p:nvSpPr>
          <p:spPr>
            <a:xfrm>
              <a:off x="3753425" y="1786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4"/>
                  </a:moveTo>
                  <a:cubicBezTo>
                    <a:pt x="168" y="179"/>
                    <a:pt x="429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4" name="Google Shape;24964;p13"/>
            <p:cNvSpPr/>
            <p:nvPr/>
          </p:nvSpPr>
          <p:spPr>
            <a:xfrm>
              <a:off x="2894700" y="17866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5" name="Google Shape;24965;p13"/>
            <p:cNvSpPr/>
            <p:nvPr/>
          </p:nvSpPr>
          <p:spPr>
            <a:xfrm>
              <a:off x="5791200" y="17810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4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79"/>
                    <a:pt x="452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6" name="Google Shape;24966;p13"/>
            <p:cNvSpPr/>
            <p:nvPr/>
          </p:nvSpPr>
          <p:spPr>
            <a:xfrm>
              <a:off x="2139550" y="17810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7" name="Google Shape;24967;p13"/>
            <p:cNvSpPr/>
            <p:nvPr/>
          </p:nvSpPr>
          <p:spPr>
            <a:xfrm>
              <a:off x="4652650" y="1776250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4"/>
                  </a:moveTo>
                  <a:lnTo>
                    <a:pt x="441" y="214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8" name="Google Shape;24968;p13"/>
            <p:cNvSpPr/>
            <p:nvPr/>
          </p:nvSpPr>
          <p:spPr>
            <a:xfrm>
              <a:off x="3742425" y="17649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334" y="1"/>
                  </a:moveTo>
                  <a:cubicBezTo>
                    <a:pt x="0" y="167"/>
                    <a:pt x="96" y="513"/>
                    <a:pt x="774" y="453"/>
                  </a:cubicBezTo>
                  <a:cubicBezTo>
                    <a:pt x="834" y="191"/>
                    <a:pt x="715" y="13"/>
                    <a:pt x="33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9" name="Google Shape;24969;p13"/>
            <p:cNvSpPr/>
            <p:nvPr/>
          </p:nvSpPr>
          <p:spPr>
            <a:xfrm>
              <a:off x="2845575" y="17723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0" name="Google Shape;24970;p13"/>
            <p:cNvSpPr/>
            <p:nvPr/>
          </p:nvSpPr>
          <p:spPr>
            <a:xfrm>
              <a:off x="6392450" y="1754225"/>
              <a:ext cx="28000" cy="19650"/>
            </a:xfrm>
            <a:custGeom>
              <a:avLst/>
              <a:gdLst/>
              <a:ahLst/>
              <a:cxnLst/>
              <a:rect l="l" t="t" r="r" b="b"/>
              <a:pathLst>
                <a:path w="1120" h="786" extrusionOk="0">
                  <a:moveTo>
                    <a:pt x="632" y="762"/>
                  </a:moveTo>
                  <a:cubicBezTo>
                    <a:pt x="572" y="429"/>
                    <a:pt x="1120" y="417"/>
                    <a:pt x="1060" y="83"/>
                  </a:cubicBezTo>
                  <a:cubicBezTo>
                    <a:pt x="1" y="0"/>
                    <a:pt x="96" y="786"/>
                    <a:pt x="632" y="7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1" name="Google Shape;24971;p13"/>
            <p:cNvSpPr/>
            <p:nvPr/>
          </p:nvSpPr>
          <p:spPr>
            <a:xfrm>
              <a:off x="2313075" y="1769700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108" y="143"/>
                  </a:moveTo>
                  <a:cubicBezTo>
                    <a:pt x="167" y="167"/>
                    <a:pt x="441" y="84"/>
                    <a:pt x="334" y="24"/>
                  </a:cubicBezTo>
                  <a:cubicBezTo>
                    <a:pt x="274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2" name="Google Shape;24972;p13"/>
            <p:cNvSpPr/>
            <p:nvPr/>
          </p:nvSpPr>
          <p:spPr>
            <a:xfrm>
              <a:off x="1677275" y="17697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20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3" name="Google Shape;24973;p13"/>
            <p:cNvSpPr/>
            <p:nvPr/>
          </p:nvSpPr>
          <p:spPr>
            <a:xfrm>
              <a:off x="4084125" y="17533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798" y="691"/>
                  </a:moveTo>
                  <a:cubicBezTo>
                    <a:pt x="977" y="560"/>
                    <a:pt x="1072" y="393"/>
                    <a:pt x="1013" y="119"/>
                  </a:cubicBezTo>
                  <a:cubicBezTo>
                    <a:pt x="715" y="119"/>
                    <a:pt x="536" y="60"/>
                    <a:pt x="358" y="0"/>
                  </a:cubicBezTo>
                  <a:cubicBezTo>
                    <a:pt x="1" y="203"/>
                    <a:pt x="96" y="715"/>
                    <a:pt x="7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4" name="Google Shape;24974;p13"/>
            <p:cNvSpPr/>
            <p:nvPr/>
          </p:nvSpPr>
          <p:spPr>
            <a:xfrm>
              <a:off x="2343725" y="1757775"/>
              <a:ext cx="15500" cy="17000"/>
            </a:xfrm>
            <a:custGeom>
              <a:avLst/>
              <a:gdLst/>
              <a:ahLst/>
              <a:cxnLst/>
              <a:rect l="l" t="t" r="r" b="b"/>
              <a:pathLst>
                <a:path w="620" h="680" extrusionOk="0">
                  <a:moveTo>
                    <a:pt x="620" y="513"/>
                  </a:moveTo>
                  <a:lnTo>
                    <a:pt x="620" y="168"/>
                  </a:lnTo>
                  <a:cubicBezTo>
                    <a:pt x="1" y="1"/>
                    <a:pt x="1" y="680"/>
                    <a:pt x="620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5" name="Google Shape;24975;p13"/>
            <p:cNvSpPr/>
            <p:nvPr/>
          </p:nvSpPr>
          <p:spPr>
            <a:xfrm>
              <a:off x="5345900" y="176432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6"/>
                    <a:pt x="429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6" name="Google Shape;24976;p13"/>
            <p:cNvSpPr/>
            <p:nvPr/>
          </p:nvSpPr>
          <p:spPr>
            <a:xfrm>
              <a:off x="2277050" y="1758975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691" y="346"/>
                  </a:moveTo>
                  <a:lnTo>
                    <a:pt x="691" y="1"/>
                  </a:lnTo>
                  <a:lnTo>
                    <a:pt x="37" y="1"/>
                  </a:lnTo>
                  <a:cubicBezTo>
                    <a:pt x="1" y="251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7" name="Google Shape;24977;p13"/>
            <p:cNvSpPr/>
            <p:nvPr/>
          </p:nvSpPr>
          <p:spPr>
            <a:xfrm>
              <a:off x="1646925" y="1756300"/>
              <a:ext cx="11325" cy="9850"/>
            </a:xfrm>
            <a:custGeom>
              <a:avLst/>
              <a:gdLst/>
              <a:ahLst/>
              <a:cxnLst/>
              <a:rect l="l" t="t" r="r" b="b"/>
              <a:pathLst>
                <a:path w="453" h="394" extrusionOk="0">
                  <a:moveTo>
                    <a:pt x="453" y="346"/>
                  </a:moveTo>
                  <a:lnTo>
                    <a:pt x="453" y="119"/>
                  </a:lnTo>
                  <a:cubicBezTo>
                    <a:pt x="250" y="119"/>
                    <a:pt x="203" y="36"/>
                    <a:pt x="24" y="0"/>
                  </a:cubicBezTo>
                  <a:cubicBezTo>
                    <a:pt x="36" y="179"/>
                    <a:pt x="0" y="393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8" name="Google Shape;24978;p13"/>
            <p:cNvSpPr/>
            <p:nvPr/>
          </p:nvSpPr>
          <p:spPr>
            <a:xfrm>
              <a:off x="1462675" y="1761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62" y="36"/>
                    <a:pt x="1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9" name="Google Shape;24979;p13"/>
            <p:cNvSpPr/>
            <p:nvPr/>
          </p:nvSpPr>
          <p:spPr>
            <a:xfrm>
              <a:off x="6815725" y="17557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03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0" name="Google Shape;24980;p13"/>
            <p:cNvSpPr/>
            <p:nvPr/>
          </p:nvSpPr>
          <p:spPr>
            <a:xfrm>
              <a:off x="6079625" y="17583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1" name="Google Shape;24981;p13"/>
            <p:cNvSpPr/>
            <p:nvPr/>
          </p:nvSpPr>
          <p:spPr>
            <a:xfrm>
              <a:off x="2006200" y="1756000"/>
              <a:ext cx="16375" cy="5975"/>
            </a:xfrm>
            <a:custGeom>
              <a:avLst/>
              <a:gdLst/>
              <a:ahLst/>
              <a:cxnLst/>
              <a:rect l="l" t="t" r="r" b="b"/>
              <a:pathLst>
                <a:path w="655" h="239" extrusionOk="0">
                  <a:moveTo>
                    <a:pt x="0" y="239"/>
                  </a:moveTo>
                  <a:cubicBezTo>
                    <a:pt x="369" y="239"/>
                    <a:pt x="572" y="155"/>
                    <a:pt x="655" y="12"/>
                  </a:cubicBezTo>
                  <a:cubicBezTo>
                    <a:pt x="286" y="1"/>
                    <a:pt x="95" y="108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2" name="Google Shape;24982;p13"/>
            <p:cNvSpPr/>
            <p:nvPr/>
          </p:nvSpPr>
          <p:spPr>
            <a:xfrm>
              <a:off x="2294325" y="17503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393" y="36"/>
                    <a:pt x="215" y="0"/>
                  </a:cubicBezTo>
                  <a:cubicBezTo>
                    <a:pt x="215" y="119"/>
                    <a:pt x="36" y="143"/>
                    <a:pt x="0" y="227"/>
                  </a:cubicBezTo>
                  <a:cubicBezTo>
                    <a:pt x="215" y="227"/>
                    <a:pt x="250" y="310"/>
                    <a:pt x="429" y="346"/>
                  </a:cubicBezTo>
                  <a:cubicBezTo>
                    <a:pt x="429" y="238"/>
                    <a:pt x="608" y="215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3" name="Google Shape;24983;p13"/>
            <p:cNvSpPr/>
            <p:nvPr/>
          </p:nvSpPr>
          <p:spPr>
            <a:xfrm>
              <a:off x="5039000" y="1742900"/>
              <a:ext cx="21175" cy="15800"/>
            </a:xfrm>
            <a:custGeom>
              <a:avLst/>
              <a:gdLst/>
              <a:ahLst/>
              <a:cxnLst/>
              <a:rect l="l" t="t" r="r" b="b"/>
              <a:pathLst>
                <a:path w="847" h="632" extrusionOk="0">
                  <a:moveTo>
                    <a:pt x="1" y="96"/>
                  </a:moveTo>
                  <a:lnTo>
                    <a:pt x="1" y="536"/>
                  </a:lnTo>
                  <a:cubicBezTo>
                    <a:pt x="846" y="632"/>
                    <a:pt x="846" y="1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4" name="Google Shape;24984;p13"/>
            <p:cNvSpPr/>
            <p:nvPr/>
          </p:nvSpPr>
          <p:spPr>
            <a:xfrm>
              <a:off x="4542225" y="1739325"/>
              <a:ext cx="27700" cy="16700"/>
            </a:xfrm>
            <a:custGeom>
              <a:avLst/>
              <a:gdLst/>
              <a:ahLst/>
              <a:cxnLst/>
              <a:rect l="l" t="t" r="r" b="b"/>
              <a:pathLst>
                <a:path w="1108" h="668" extrusionOk="0">
                  <a:moveTo>
                    <a:pt x="953" y="1"/>
                  </a:moveTo>
                  <a:lnTo>
                    <a:pt x="96" y="1"/>
                  </a:lnTo>
                  <a:cubicBezTo>
                    <a:pt x="0" y="382"/>
                    <a:pt x="465" y="477"/>
                    <a:pt x="750" y="668"/>
                  </a:cubicBezTo>
                  <a:cubicBezTo>
                    <a:pt x="727" y="417"/>
                    <a:pt x="1108" y="358"/>
                    <a:pt x="95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5" name="Google Shape;24985;p13"/>
            <p:cNvSpPr/>
            <p:nvPr/>
          </p:nvSpPr>
          <p:spPr>
            <a:xfrm>
              <a:off x="2492550" y="1747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6" name="Google Shape;24986;p13"/>
            <p:cNvSpPr/>
            <p:nvPr/>
          </p:nvSpPr>
          <p:spPr>
            <a:xfrm>
              <a:off x="6190950" y="1739325"/>
              <a:ext cx="16375" cy="8675"/>
            </a:xfrm>
            <a:custGeom>
              <a:avLst/>
              <a:gdLst/>
              <a:ahLst/>
              <a:cxnLst/>
              <a:rect l="l" t="t" r="r" b="b"/>
              <a:pathLst>
                <a:path w="655" h="347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7" name="Google Shape;24987;p13"/>
            <p:cNvSpPr/>
            <p:nvPr/>
          </p:nvSpPr>
          <p:spPr>
            <a:xfrm>
              <a:off x="6728800" y="1739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8" name="Google Shape;24988;p13"/>
            <p:cNvSpPr/>
            <p:nvPr/>
          </p:nvSpPr>
          <p:spPr>
            <a:xfrm>
              <a:off x="4210050" y="173605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107" y="132"/>
                  </a:moveTo>
                  <a:cubicBezTo>
                    <a:pt x="167" y="156"/>
                    <a:pt x="429" y="72"/>
                    <a:pt x="321" y="13"/>
                  </a:cubicBezTo>
                  <a:cubicBezTo>
                    <a:pt x="262" y="1"/>
                    <a:pt x="0" y="84"/>
                    <a:pt x="10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9" name="Google Shape;24989;p13"/>
            <p:cNvSpPr/>
            <p:nvPr/>
          </p:nvSpPr>
          <p:spPr>
            <a:xfrm>
              <a:off x="1254300" y="1712850"/>
              <a:ext cx="40825" cy="28600"/>
            </a:xfrm>
            <a:custGeom>
              <a:avLst/>
              <a:gdLst/>
              <a:ahLst/>
              <a:cxnLst/>
              <a:rect l="l" t="t" r="r" b="b"/>
              <a:pathLst>
                <a:path w="1633" h="1144" extrusionOk="0">
                  <a:moveTo>
                    <a:pt x="501" y="726"/>
                  </a:moveTo>
                  <a:cubicBezTo>
                    <a:pt x="656" y="869"/>
                    <a:pt x="370" y="1143"/>
                    <a:pt x="930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1" y="607"/>
                    <a:pt x="382" y="607"/>
                    <a:pt x="501" y="7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0" name="Google Shape;24990;p13"/>
            <p:cNvSpPr/>
            <p:nvPr/>
          </p:nvSpPr>
          <p:spPr>
            <a:xfrm>
              <a:off x="5728675" y="17310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1" name="Google Shape;24991;p13"/>
            <p:cNvSpPr/>
            <p:nvPr/>
          </p:nvSpPr>
          <p:spPr>
            <a:xfrm>
              <a:off x="2502975" y="1728025"/>
              <a:ext cx="22950" cy="10150"/>
            </a:xfrm>
            <a:custGeom>
              <a:avLst/>
              <a:gdLst/>
              <a:ahLst/>
              <a:cxnLst/>
              <a:rect l="l" t="t" r="r" b="b"/>
              <a:pathLst>
                <a:path w="918" h="406" extrusionOk="0">
                  <a:moveTo>
                    <a:pt x="775" y="346"/>
                  </a:moveTo>
                  <a:cubicBezTo>
                    <a:pt x="917" y="48"/>
                    <a:pt x="322" y="119"/>
                    <a:pt x="120" y="0"/>
                  </a:cubicBezTo>
                  <a:cubicBezTo>
                    <a:pt x="1" y="298"/>
                    <a:pt x="227" y="405"/>
                    <a:pt x="77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2" name="Google Shape;24992;p13"/>
            <p:cNvSpPr/>
            <p:nvPr/>
          </p:nvSpPr>
          <p:spPr>
            <a:xfrm>
              <a:off x="1470700" y="1733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44"/>
                  </a:moveTo>
                  <a:cubicBezTo>
                    <a:pt x="167" y="167"/>
                    <a:pt x="441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3" name="Google Shape;24993;p13"/>
            <p:cNvSpPr/>
            <p:nvPr/>
          </p:nvSpPr>
          <p:spPr>
            <a:xfrm>
              <a:off x="2424400" y="17277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4" name="Google Shape;24994;p13"/>
            <p:cNvSpPr/>
            <p:nvPr/>
          </p:nvSpPr>
          <p:spPr>
            <a:xfrm>
              <a:off x="992675" y="17304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24"/>
                  </a:moveTo>
                  <a:cubicBezTo>
                    <a:pt x="274" y="1"/>
                    <a:pt x="0" y="84"/>
                    <a:pt x="108" y="143"/>
                  </a:cubicBezTo>
                  <a:cubicBezTo>
                    <a:pt x="167" y="167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5" name="Google Shape;24995;p13"/>
            <p:cNvSpPr/>
            <p:nvPr/>
          </p:nvSpPr>
          <p:spPr>
            <a:xfrm>
              <a:off x="720625" y="17304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7"/>
                    <a:pt x="452" y="72"/>
                    <a:pt x="345" y="12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6" name="Google Shape;24996;p13"/>
            <p:cNvSpPr/>
            <p:nvPr/>
          </p:nvSpPr>
          <p:spPr>
            <a:xfrm>
              <a:off x="587850" y="172177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70" y="36"/>
                  </a:moveTo>
                  <a:cubicBezTo>
                    <a:pt x="370" y="0"/>
                    <a:pt x="48" y="60"/>
                    <a:pt x="1" y="250"/>
                  </a:cubicBezTo>
                  <a:cubicBezTo>
                    <a:pt x="310" y="286"/>
                    <a:pt x="370" y="429"/>
                    <a:pt x="656" y="477"/>
                  </a:cubicBezTo>
                  <a:cubicBezTo>
                    <a:pt x="596" y="274"/>
                    <a:pt x="894" y="238"/>
                    <a:pt x="87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7" name="Google Shape;24997;p13"/>
            <p:cNvSpPr/>
            <p:nvPr/>
          </p:nvSpPr>
          <p:spPr>
            <a:xfrm>
              <a:off x="1848425" y="1720575"/>
              <a:ext cx="30700" cy="12825"/>
            </a:xfrm>
            <a:custGeom>
              <a:avLst/>
              <a:gdLst/>
              <a:ahLst/>
              <a:cxnLst/>
              <a:rect l="l" t="t" r="r" b="b"/>
              <a:pathLst>
                <a:path w="1228" h="513" extrusionOk="0">
                  <a:moveTo>
                    <a:pt x="1084" y="417"/>
                  </a:moveTo>
                  <a:cubicBezTo>
                    <a:pt x="1227" y="155"/>
                    <a:pt x="48" y="1"/>
                    <a:pt x="1" y="203"/>
                  </a:cubicBezTo>
                  <a:cubicBezTo>
                    <a:pt x="418" y="239"/>
                    <a:pt x="406" y="513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8" name="Google Shape;24998;p13"/>
            <p:cNvSpPr/>
            <p:nvPr/>
          </p:nvSpPr>
          <p:spPr>
            <a:xfrm>
              <a:off x="7038975" y="1725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83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9" name="Google Shape;24999;p13"/>
            <p:cNvSpPr/>
            <p:nvPr/>
          </p:nvSpPr>
          <p:spPr>
            <a:xfrm>
              <a:off x="369375" y="1722675"/>
              <a:ext cx="17300" cy="6550"/>
            </a:xfrm>
            <a:custGeom>
              <a:avLst/>
              <a:gdLst/>
              <a:ahLst/>
              <a:cxnLst/>
              <a:rect l="l" t="t" r="r" b="b"/>
              <a:pathLst>
                <a:path w="692" h="262" extrusionOk="0">
                  <a:moveTo>
                    <a:pt x="691" y="0"/>
                  </a:moveTo>
                  <a:lnTo>
                    <a:pt x="36" y="0"/>
                  </a:lnTo>
                  <a:cubicBezTo>
                    <a:pt x="1" y="202"/>
                    <a:pt x="239" y="262"/>
                    <a:pt x="69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0" name="Google Shape;25000;p13"/>
            <p:cNvSpPr/>
            <p:nvPr/>
          </p:nvSpPr>
          <p:spPr>
            <a:xfrm>
              <a:off x="4609500" y="17167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67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1" name="Google Shape;25001;p13"/>
            <p:cNvSpPr/>
            <p:nvPr/>
          </p:nvSpPr>
          <p:spPr>
            <a:xfrm>
              <a:off x="3919525" y="17170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2" name="Google Shape;25002;p13"/>
            <p:cNvSpPr/>
            <p:nvPr/>
          </p:nvSpPr>
          <p:spPr>
            <a:xfrm>
              <a:off x="2122575" y="1703325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48"/>
                  </a:moveTo>
                  <a:cubicBezTo>
                    <a:pt x="1286" y="0"/>
                    <a:pt x="0" y="250"/>
                    <a:pt x="120" y="667"/>
                  </a:cubicBezTo>
                  <a:cubicBezTo>
                    <a:pt x="739" y="750"/>
                    <a:pt x="691" y="500"/>
                    <a:pt x="1215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3" name="Google Shape;25003;p13"/>
            <p:cNvSpPr/>
            <p:nvPr/>
          </p:nvSpPr>
          <p:spPr>
            <a:xfrm>
              <a:off x="275325" y="17161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4" name="Google Shape;25004;p13"/>
            <p:cNvSpPr/>
            <p:nvPr/>
          </p:nvSpPr>
          <p:spPr>
            <a:xfrm>
              <a:off x="6250775" y="17113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5" name="Google Shape;25005;p13"/>
            <p:cNvSpPr/>
            <p:nvPr/>
          </p:nvSpPr>
          <p:spPr>
            <a:xfrm>
              <a:off x="4323750" y="17131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6" name="Google Shape;25006;p13"/>
            <p:cNvSpPr/>
            <p:nvPr/>
          </p:nvSpPr>
          <p:spPr>
            <a:xfrm>
              <a:off x="3867425" y="1702725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9" y="572"/>
                  </a:moveTo>
                  <a:cubicBezTo>
                    <a:pt x="846" y="417"/>
                    <a:pt x="894" y="24"/>
                    <a:pt x="322" y="0"/>
                  </a:cubicBezTo>
                  <a:cubicBezTo>
                    <a:pt x="37" y="155"/>
                    <a:pt x="1" y="560"/>
                    <a:pt x="54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7" name="Google Shape;25007;p13"/>
            <p:cNvSpPr/>
            <p:nvPr/>
          </p:nvSpPr>
          <p:spPr>
            <a:xfrm>
              <a:off x="5894775" y="17021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8" name="Google Shape;25008;p13"/>
            <p:cNvSpPr/>
            <p:nvPr/>
          </p:nvSpPr>
          <p:spPr>
            <a:xfrm>
              <a:off x="2854225" y="1697350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202" y="334"/>
                  </a:moveTo>
                  <a:cubicBezTo>
                    <a:pt x="703" y="370"/>
                    <a:pt x="1024" y="311"/>
                    <a:pt x="1072" y="120"/>
                  </a:cubicBezTo>
                  <a:cubicBezTo>
                    <a:pt x="703" y="132"/>
                    <a:pt x="0" y="1"/>
                    <a:pt x="202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9" name="Google Shape;25009;p13"/>
            <p:cNvSpPr/>
            <p:nvPr/>
          </p:nvSpPr>
          <p:spPr>
            <a:xfrm>
              <a:off x="2117525" y="17021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0" name="Google Shape;25010;p13"/>
            <p:cNvSpPr/>
            <p:nvPr/>
          </p:nvSpPr>
          <p:spPr>
            <a:xfrm>
              <a:off x="1631150" y="169975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0" y="119"/>
                  </a:moveTo>
                  <a:cubicBezTo>
                    <a:pt x="0" y="179"/>
                    <a:pt x="179" y="238"/>
                    <a:pt x="226" y="119"/>
                  </a:cubicBezTo>
                  <a:cubicBezTo>
                    <a:pt x="226" y="60"/>
                    <a:pt x="48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1" name="Google Shape;25011;p13"/>
            <p:cNvSpPr/>
            <p:nvPr/>
          </p:nvSpPr>
          <p:spPr>
            <a:xfrm>
              <a:off x="5291725" y="16994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67"/>
                    <a:pt x="429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2" name="Google Shape;25012;p13"/>
            <p:cNvSpPr/>
            <p:nvPr/>
          </p:nvSpPr>
          <p:spPr>
            <a:xfrm>
              <a:off x="4831250" y="16929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2" y="298"/>
                  </a:moveTo>
                  <a:cubicBezTo>
                    <a:pt x="286" y="179"/>
                    <a:pt x="84" y="0"/>
                    <a:pt x="36" y="179"/>
                  </a:cubicBezTo>
                  <a:cubicBezTo>
                    <a:pt x="0" y="298"/>
                    <a:pt x="215" y="477"/>
                    <a:pt x="262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3" name="Google Shape;25013;p13"/>
            <p:cNvSpPr/>
            <p:nvPr/>
          </p:nvSpPr>
          <p:spPr>
            <a:xfrm>
              <a:off x="199125" y="16964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4" name="Google Shape;25014;p13"/>
            <p:cNvSpPr/>
            <p:nvPr/>
          </p:nvSpPr>
          <p:spPr>
            <a:xfrm>
              <a:off x="3734375" y="1694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5" name="Google Shape;25015;p13"/>
            <p:cNvSpPr/>
            <p:nvPr/>
          </p:nvSpPr>
          <p:spPr>
            <a:xfrm>
              <a:off x="5446500" y="16854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6" name="Google Shape;25016;p13"/>
            <p:cNvSpPr/>
            <p:nvPr/>
          </p:nvSpPr>
          <p:spPr>
            <a:xfrm>
              <a:off x="3824275" y="16878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7"/>
                  </a:moveTo>
                  <a:cubicBezTo>
                    <a:pt x="262" y="1"/>
                    <a:pt x="1" y="96"/>
                    <a:pt x="96" y="156"/>
                  </a:cubicBezTo>
                  <a:cubicBezTo>
                    <a:pt x="155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7" name="Google Shape;25017;p13"/>
            <p:cNvSpPr/>
            <p:nvPr/>
          </p:nvSpPr>
          <p:spPr>
            <a:xfrm>
              <a:off x="2272300" y="168307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6"/>
                    <a:pt x="227" y="0"/>
                  </a:cubicBezTo>
                  <a:cubicBezTo>
                    <a:pt x="203" y="72"/>
                    <a:pt x="191" y="131"/>
                    <a:pt x="0" y="120"/>
                  </a:cubicBezTo>
                  <a:cubicBezTo>
                    <a:pt x="24" y="251"/>
                    <a:pt x="72" y="393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8" name="Google Shape;25018;p13"/>
            <p:cNvSpPr/>
            <p:nvPr/>
          </p:nvSpPr>
          <p:spPr>
            <a:xfrm>
              <a:off x="2218425" y="16887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55" y="84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9" name="Google Shape;25019;p13"/>
            <p:cNvSpPr/>
            <p:nvPr/>
          </p:nvSpPr>
          <p:spPr>
            <a:xfrm>
              <a:off x="2185675" y="167682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24"/>
                  </a:moveTo>
                  <a:cubicBezTo>
                    <a:pt x="370" y="0"/>
                    <a:pt x="36" y="60"/>
                    <a:pt x="1" y="250"/>
                  </a:cubicBezTo>
                  <a:cubicBezTo>
                    <a:pt x="310" y="286"/>
                    <a:pt x="370" y="429"/>
                    <a:pt x="655" y="477"/>
                  </a:cubicBezTo>
                  <a:cubicBezTo>
                    <a:pt x="715" y="322"/>
                    <a:pt x="965" y="262"/>
                    <a:pt x="858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0" name="Google Shape;25020;p13"/>
            <p:cNvSpPr/>
            <p:nvPr/>
          </p:nvSpPr>
          <p:spPr>
            <a:xfrm>
              <a:off x="3372725" y="16768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1" name="Google Shape;25021;p13"/>
            <p:cNvSpPr/>
            <p:nvPr/>
          </p:nvSpPr>
          <p:spPr>
            <a:xfrm>
              <a:off x="5892100" y="1671175"/>
              <a:ext cx="10725" cy="7150"/>
            </a:xfrm>
            <a:custGeom>
              <a:avLst/>
              <a:gdLst/>
              <a:ahLst/>
              <a:cxnLst/>
              <a:rect l="l" t="t" r="r" b="b"/>
              <a:pathLst>
                <a:path w="429" h="286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69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2" name="Google Shape;25022;p13"/>
            <p:cNvSpPr/>
            <p:nvPr/>
          </p:nvSpPr>
          <p:spPr>
            <a:xfrm>
              <a:off x="4883625" y="16711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3" name="Google Shape;25023;p13"/>
            <p:cNvSpPr/>
            <p:nvPr/>
          </p:nvSpPr>
          <p:spPr>
            <a:xfrm>
              <a:off x="2486600" y="1663425"/>
              <a:ext cx="21175" cy="12525"/>
            </a:xfrm>
            <a:custGeom>
              <a:avLst/>
              <a:gdLst/>
              <a:ahLst/>
              <a:cxnLst/>
              <a:rect l="l" t="t" r="r" b="b"/>
              <a:pathLst>
                <a:path w="847" h="501" extrusionOk="0">
                  <a:moveTo>
                    <a:pt x="787" y="441"/>
                  </a:moveTo>
                  <a:cubicBezTo>
                    <a:pt x="846" y="191"/>
                    <a:pt x="739" y="24"/>
                    <a:pt x="358" y="1"/>
                  </a:cubicBezTo>
                  <a:cubicBezTo>
                    <a:pt x="1" y="167"/>
                    <a:pt x="108" y="501"/>
                    <a:pt x="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4" name="Google Shape;25024;p13"/>
            <p:cNvSpPr/>
            <p:nvPr/>
          </p:nvSpPr>
          <p:spPr>
            <a:xfrm>
              <a:off x="1870150" y="1657475"/>
              <a:ext cx="30400" cy="17000"/>
            </a:xfrm>
            <a:custGeom>
              <a:avLst/>
              <a:gdLst/>
              <a:ahLst/>
              <a:cxnLst/>
              <a:rect l="l" t="t" r="r" b="b"/>
              <a:pathLst>
                <a:path w="1216" h="680" extrusionOk="0">
                  <a:moveTo>
                    <a:pt x="668" y="679"/>
                  </a:moveTo>
                  <a:cubicBezTo>
                    <a:pt x="680" y="501"/>
                    <a:pt x="1215" y="596"/>
                    <a:pt x="1096" y="346"/>
                  </a:cubicBezTo>
                  <a:cubicBezTo>
                    <a:pt x="715" y="251"/>
                    <a:pt x="501" y="60"/>
                    <a:pt x="13" y="1"/>
                  </a:cubicBezTo>
                  <a:cubicBezTo>
                    <a:pt x="1" y="358"/>
                    <a:pt x="203" y="596"/>
                    <a:pt x="66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5" name="Google Shape;25025;p13"/>
            <p:cNvSpPr/>
            <p:nvPr/>
          </p:nvSpPr>
          <p:spPr>
            <a:xfrm>
              <a:off x="5573900" y="16682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20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6" name="Google Shape;25026;p13"/>
            <p:cNvSpPr/>
            <p:nvPr/>
          </p:nvSpPr>
          <p:spPr>
            <a:xfrm>
              <a:off x="6807675" y="166552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8" y="167"/>
                    <a:pt x="441" y="83"/>
                    <a:pt x="334" y="24"/>
                  </a:cubicBezTo>
                  <a:cubicBezTo>
                    <a:pt x="275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7" name="Google Shape;25027;p13"/>
            <p:cNvSpPr/>
            <p:nvPr/>
          </p:nvSpPr>
          <p:spPr>
            <a:xfrm>
              <a:off x="5995075" y="1654500"/>
              <a:ext cx="22950" cy="14600"/>
            </a:xfrm>
            <a:custGeom>
              <a:avLst/>
              <a:gdLst/>
              <a:ahLst/>
              <a:cxnLst/>
              <a:rect l="l" t="t" r="r" b="b"/>
              <a:pathLst>
                <a:path w="918" h="584" extrusionOk="0">
                  <a:moveTo>
                    <a:pt x="227" y="584"/>
                  </a:moveTo>
                  <a:lnTo>
                    <a:pt x="656" y="584"/>
                  </a:lnTo>
                  <a:cubicBezTo>
                    <a:pt x="537" y="417"/>
                    <a:pt x="918" y="0"/>
                    <a:pt x="441" y="12"/>
                  </a:cubicBezTo>
                  <a:cubicBezTo>
                    <a:pt x="596" y="322"/>
                    <a:pt x="1" y="239"/>
                    <a:pt x="1" y="465"/>
                  </a:cubicBezTo>
                  <a:cubicBezTo>
                    <a:pt x="144" y="477"/>
                    <a:pt x="275" y="489"/>
                    <a:pt x="227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8" name="Google Shape;25028;p13"/>
            <p:cNvSpPr/>
            <p:nvPr/>
          </p:nvSpPr>
          <p:spPr>
            <a:xfrm>
              <a:off x="4124600" y="1659250"/>
              <a:ext cx="7175" cy="11650"/>
            </a:xfrm>
            <a:custGeom>
              <a:avLst/>
              <a:gdLst/>
              <a:ahLst/>
              <a:cxnLst/>
              <a:rect l="l" t="t" r="r" b="b"/>
              <a:pathLst>
                <a:path w="287" h="466" extrusionOk="0">
                  <a:moveTo>
                    <a:pt x="263" y="287"/>
                  </a:moveTo>
                  <a:cubicBezTo>
                    <a:pt x="287" y="168"/>
                    <a:pt x="96" y="1"/>
                    <a:pt x="37" y="168"/>
                  </a:cubicBezTo>
                  <a:cubicBezTo>
                    <a:pt x="1" y="287"/>
                    <a:pt x="215" y="465"/>
                    <a:pt x="263" y="2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9" name="Google Shape;25029;p13"/>
            <p:cNvSpPr/>
            <p:nvPr/>
          </p:nvSpPr>
          <p:spPr>
            <a:xfrm>
              <a:off x="2041600" y="16601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68" y="155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0" name="Google Shape;25030;p13"/>
            <p:cNvSpPr/>
            <p:nvPr/>
          </p:nvSpPr>
          <p:spPr>
            <a:xfrm>
              <a:off x="1827000" y="1657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1" name="Google Shape;25031;p13"/>
            <p:cNvSpPr/>
            <p:nvPr/>
          </p:nvSpPr>
          <p:spPr>
            <a:xfrm>
              <a:off x="5103600" y="16488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203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2" name="Google Shape;25032;p13"/>
            <p:cNvSpPr/>
            <p:nvPr/>
          </p:nvSpPr>
          <p:spPr>
            <a:xfrm>
              <a:off x="2736650" y="1636950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488"/>
                  </a:moveTo>
                  <a:cubicBezTo>
                    <a:pt x="1512" y="345"/>
                    <a:pt x="822" y="476"/>
                    <a:pt x="786" y="274"/>
                  </a:cubicBezTo>
                  <a:cubicBezTo>
                    <a:pt x="762" y="131"/>
                    <a:pt x="726" y="0"/>
                    <a:pt x="357" y="48"/>
                  </a:cubicBezTo>
                  <a:cubicBezTo>
                    <a:pt x="0" y="595"/>
                    <a:pt x="1417" y="941"/>
                    <a:pt x="165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3" name="Google Shape;25033;p13"/>
            <p:cNvSpPr/>
            <p:nvPr/>
          </p:nvSpPr>
          <p:spPr>
            <a:xfrm>
              <a:off x="6335000" y="16458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4" name="Google Shape;25034;p13"/>
            <p:cNvSpPr/>
            <p:nvPr/>
          </p:nvSpPr>
          <p:spPr>
            <a:xfrm>
              <a:off x="2788725" y="1643775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5" name="Google Shape;25035;p13"/>
            <p:cNvSpPr/>
            <p:nvPr/>
          </p:nvSpPr>
          <p:spPr>
            <a:xfrm>
              <a:off x="1653175" y="1646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6" name="Google Shape;25036;p13"/>
            <p:cNvSpPr/>
            <p:nvPr/>
          </p:nvSpPr>
          <p:spPr>
            <a:xfrm>
              <a:off x="5262250" y="1632475"/>
              <a:ext cx="22650" cy="11325"/>
            </a:xfrm>
            <a:custGeom>
              <a:avLst/>
              <a:gdLst/>
              <a:ahLst/>
              <a:cxnLst/>
              <a:rect l="l" t="t" r="r" b="b"/>
              <a:pathLst>
                <a:path w="906" h="453" extrusionOk="0">
                  <a:moveTo>
                    <a:pt x="620" y="453"/>
                  </a:moveTo>
                  <a:cubicBezTo>
                    <a:pt x="905" y="298"/>
                    <a:pt x="763" y="108"/>
                    <a:pt x="405" y="0"/>
                  </a:cubicBezTo>
                  <a:cubicBezTo>
                    <a:pt x="382" y="286"/>
                    <a:pt x="1" y="358"/>
                    <a:pt x="620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7" name="Google Shape;25037;p13"/>
            <p:cNvSpPr/>
            <p:nvPr/>
          </p:nvSpPr>
          <p:spPr>
            <a:xfrm>
              <a:off x="258950" y="16402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8" name="Google Shape;25038;p13"/>
            <p:cNvSpPr/>
            <p:nvPr/>
          </p:nvSpPr>
          <p:spPr>
            <a:xfrm>
              <a:off x="6780600" y="16372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9" name="Google Shape;25039;p13"/>
            <p:cNvSpPr/>
            <p:nvPr/>
          </p:nvSpPr>
          <p:spPr>
            <a:xfrm>
              <a:off x="3750750" y="16381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67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0" name="Google Shape;25040;p13"/>
            <p:cNvSpPr/>
            <p:nvPr/>
          </p:nvSpPr>
          <p:spPr>
            <a:xfrm>
              <a:off x="6990150" y="163187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43"/>
                  </a:moveTo>
                  <a:cubicBezTo>
                    <a:pt x="429" y="24"/>
                    <a:pt x="48" y="1"/>
                    <a:pt x="0" y="143"/>
                  </a:cubicBezTo>
                  <a:cubicBezTo>
                    <a:pt x="239" y="132"/>
                    <a:pt x="322" y="310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1" name="Google Shape;25041;p13"/>
            <p:cNvSpPr/>
            <p:nvPr/>
          </p:nvSpPr>
          <p:spPr>
            <a:xfrm>
              <a:off x="7205950" y="1624425"/>
              <a:ext cx="19975" cy="11050"/>
            </a:xfrm>
            <a:custGeom>
              <a:avLst/>
              <a:gdLst/>
              <a:ahLst/>
              <a:cxnLst/>
              <a:rect l="l" t="t" r="r" b="b"/>
              <a:pathLst>
                <a:path w="799" h="442" extrusionOk="0">
                  <a:moveTo>
                    <a:pt x="489" y="441"/>
                  </a:moveTo>
                  <a:cubicBezTo>
                    <a:pt x="560" y="299"/>
                    <a:pt x="798" y="239"/>
                    <a:pt x="715" y="1"/>
                  </a:cubicBezTo>
                  <a:lnTo>
                    <a:pt x="60" y="1"/>
                  </a:lnTo>
                  <a:cubicBezTo>
                    <a:pt x="0" y="251"/>
                    <a:pt x="108" y="418"/>
                    <a:pt x="48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2" name="Google Shape;25042;p13"/>
            <p:cNvSpPr/>
            <p:nvPr/>
          </p:nvSpPr>
          <p:spPr>
            <a:xfrm>
              <a:off x="5130975" y="162622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69"/>
                  </a:moveTo>
                  <a:cubicBezTo>
                    <a:pt x="441" y="250"/>
                    <a:pt x="620" y="239"/>
                    <a:pt x="668" y="143"/>
                  </a:cubicBezTo>
                  <a:cubicBezTo>
                    <a:pt x="382" y="143"/>
                    <a:pt x="370" y="0"/>
                    <a:pt x="13" y="24"/>
                  </a:cubicBezTo>
                  <a:cubicBezTo>
                    <a:pt x="1" y="227"/>
                    <a:pt x="180" y="310"/>
                    <a:pt x="44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3" name="Google Shape;25043;p13"/>
            <p:cNvSpPr/>
            <p:nvPr/>
          </p:nvSpPr>
          <p:spPr>
            <a:xfrm>
              <a:off x="6965150" y="16289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43"/>
                  </a:moveTo>
                  <a:cubicBezTo>
                    <a:pt x="179" y="167"/>
                    <a:pt x="453" y="84"/>
                    <a:pt x="346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4" name="Google Shape;25044;p13"/>
            <p:cNvSpPr/>
            <p:nvPr/>
          </p:nvSpPr>
          <p:spPr>
            <a:xfrm>
              <a:off x="4113000" y="16202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27" y="369"/>
                  </a:moveTo>
                  <a:cubicBezTo>
                    <a:pt x="1263" y="0"/>
                    <a:pt x="1" y="655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5" name="Google Shape;25045;p13"/>
            <p:cNvSpPr/>
            <p:nvPr/>
          </p:nvSpPr>
          <p:spPr>
            <a:xfrm>
              <a:off x="2365175" y="1617300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7"/>
                  </a:moveTo>
                  <a:cubicBezTo>
                    <a:pt x="1036" y="476"/>
                    <a:pt x="1155" y="310"/>
                    <a:pt x="1072" y="36"/>
                  </a:cubicBezTo>
                  <a:cubicBezTo>
                    <a:pt x="750" y="60"/>
                    <a:pt x="274" y="0"/>
                    <a:pt x="202" y="167"/>
                  </a:cubicBezTo>
                  <a:cubicBezTo>
                    <a:pt x="774" y="119"/>
                    <a:pt x="0" y="786"/>
                    <a:pt x="857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6" name="Google Shape;25046;p13"/>
            <p:cNvSpPr/>
            <p:nvPr/>
          </p:nvSpPr>
          <p:spPr>
            <a:xfrm>
              <a:off x="3273600" y="1612825"/>
              <a:ext cx="30100" cy="19375"/>
            </a:xfrm>
            <a:custGeom>
              <a:avLst/>
              <a:gdLst/>
              <a:ahLst/>
              <a:cxnLst/>
              <a:rect l="l" t="t" r="r" b="b"/>
              <a:pathLst>
                <a:path w="1204" h="775" extrusionOk="0">
                  <a:moveTo>
                    <a:pt x="834" y="667"/>
                  </a:moveTo>
                  <a:cubicBezTo>
                    <a:pt x="1203" y="477"/>
                    <a:pt x="715" y="167"/>
                    <a:pt x="394" y="1"/>
                  </a:cubicBezTo>
                  <a:cubicBezTo>
                    <a:pt x="60" y="179"/>
                    <a:pt x="1" y="775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7" name="Google Shape;25047;p13"/>
            <p:cNvSpPr/>
            <p:nvPr/>
          </p:nvSpPr>
          <p:spPr>
            <a:xfrm>
              <a:off x="2397600" y="16208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" y="119"/>
                  </a:moveTo>
                  <a:cubicBezTo>
                    <a:pt x="1" y="179"/>
                    <a:pt x="179" y="262"/>
                    <a:pt x="227" y="119"/>
                  </a:cubicBezTo>
                  <a:cubicBezTo>
                    <a:pt x="203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8" name="Google Shape;25048;p13"/>
            <p:cNvSpPr/>
            <p:nvPr/>
          </p:nvSpPr>
          <p:spPr>
            <a:xfrm>
              <a:off x="461650" y="161015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7" y="453"/>
                  </a:moveTo>
                  <a:cubicBezTo>
                    <a:pt x="1179" y="429"/>
                    <a:pt x="1191" y="72"/>
                    <a:pt x="703" y="0"/>
                  </a:cubicBezTo>
                  <a:cubicBezTo>
                    <a:pt x="965" y="370"/>
                    <a:pt x="1" y="96"/>
                    <a:pt x="274" y="453"/>
                  </a:cubicBezTo>
                  <a:cubicBezTo>
                    <a:pt x="1072" y="346"/>
                    <a:pt x="1513" y="929"/>
                    <a:pt x="1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9" name="Google Shape;25049;p13"/>
            <p:cNvSpPr/>
            <p:nvPr/>
          </p:nvSpPr>
          <p:spPr>
            <a:xfrm>
              <a:off x="2786050" y="16205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1" y="95"/>
                    <a:pt x="108" y="155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0" name="Google Shape;25050;p13"/>
            <p:cNvSpPr/>
            <p:nvPr/>
          </p:nvSpPr>
          <p:spPr>
            <a:xfrm>
              <a:off x="1854100" y="1617900"/>
              <a:ext cx="10725" cy="6850"/>
            </a:xfrm>
            <a:custGeom>
              <a:avLst/>
              <a:gdLst/>
              <a:ahLst/>
              <a:cxnLst/>
              <a:rect l="l" t="t" r="r" b="b"/>
              <a:pathLst>
                <a:path w="429" h="274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8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1" name="Google Shape;25051;p13"/>
            <p:cNvSpPr/>
            <p:nvPr/>
          </p:nvSpPr>
          <p:spPr>
            <a:xfrm>
              <a:off x="2552400" y="16149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29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2" name="Google Shape;25052;p13"/>
            <p:cNvSpPr/>
            <p:nvPr/>
          </p:nvSpPr>
          <p:spPr>
            <a:xfrm>
              <a:off x="4641925" y="16125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3"/>
                  </a:moveTo>
                  <a:cubicBezTo>
                    <a:pt x="406" y="25"/>
                    <a:pt x="49" y="1"/>
                    <a:pt x="1" y="132"/>
                  </a:cubicBezTo>
                  <a:cubicBezTo>
                    <a:pt x="251" y="96"/>
                    <a:pt x="632" y="144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3" name="Google Shape;25053;p13"/>
            <p:cNvSpPr/>
            <p:nvPr/>
          </p:nvSpPr>
          <p:spPr>
            <a:xfrm>
              <a:off x="2484825" y="16098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55" y="84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4" name="Google Shape;25054;p13"/>
            <p:cNvSpPr/>
            <p:nvPr/>
          </p:nvSpPr>
          <p:spPr>
            <a:xfrm>
              <a:off x="7211900" y="1598550"/>
              <a:ext cx="11625" cy="9850"/>
            </a:xfrm>
            <a:custGeom>
              <a:avLst/>
              <a:gdLst/>
              <a:ahLst/>
              <a:cxnLst/>
              <a:rect l="l" t="t" r="r" b="b"/>
              <a:pathLst>
                <a:path w="465" h="394" extrusionOk="0">
                  <a:moveTo>
                    <a:pt x="465" y="345"/>
                  </a:moveTo>
                  <a:lnTo>
                    <a:pt x="465" y="119"/>
                  </a:lnTo>
                  <a:cubicBezTo>
                    <a:pt x="239" y="119"/>
                    <a:pt x="203" y="36"/>
                    <a:pt x="24" y="0"/>
                  </a:cubicBezTo>
                  <a:cubicBezTo>
                    <a:pt x="60" y="179"/>
                    <a:pt x="1" y="393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5" name="Google Shape;25055;p13"/>
            <p:cNvSpPr/>
            <p:nvPr/>
          </p:nvSpPr>
          <p:spPr>
            <a:xfrm>
              <a:off x="4546975" y="16036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6" name="Google Shape;25056;p13"/>
            <p:cNvSpPr/>
            <p:nvPr/>
          </p:nvSpPr>
          <p:spPr>
            <a:xfrm>
              <a:off x="1861525" y="1598550"/>
              <a:ext cx="23550" cy="10125"/>
            </a:xfrm>
            <a:custGeom>
              <a:avLst/>
              <a:gdLst/>
              <a:ahLst/>
              <a:cxnLst/>
              <a:rect l="l" t="t" r="r" b="b"/>
              <a:pathLst>
                <a:path w="942" h="405" extrusionOk="0">
                  <a:moveTo>
                    <a:pt x="787" y="345"/>
                  </a:moveTo>
                  <a:cubicBezTo>
                    <a:pt x="941" y="48"/>
                    <a:pt x="346" y="119"/>
                    <a:pt x="132" y="0"/>
                  </a:cubicBezTo>
                  <a:cubicBezTo>
                    <a:pt x="1" y="298"/>
                    <a:pt x="227" y="405"/>
                    <a:pt x="78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7" name="Google Shape;25057;p13"/>
            <p:cNvSpPr/>
            <p:nvPr/>
          </p:nvSpPr>
          <p:spPr>
            <a:xfrm>
              <a:off x="6962475" y="1596150"/>
              <a:ext cx="27400" cy="8975"/>
            </a:xfrm>
            <a:custGeom>
              <a:avLst/>
              <a:gdLst/>
              <a:ahLst/>
              <a:cxnLst/>
              <a:rect l="l" t="t" r="r" b="b"/>
              <a:pathLst>
                <a:path w="1096" h="359" extrusionOk="0">
                  <a:moveTo>
                    <a:pt x="226" y="322"/>
                  </a:moveTo>
                  <a:cubicBezTo>
                    <a:pt x="714" y="358"/>
                    <a:pt x="1048" y="299"/>
                    <a:pt x="1095" y="96"/>
                  </a:cubicBezTo>
                  <a:cubicBezTo>
                    <a:pt x="714" y="132"/>
                    <a:pt x="0" y="1"/>
                    <a:pt x="226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8" name="Google Shape;25058;p13"/>
            <p:cNvSpPr/>
            <p:nvPr/>
          </p:nvSpPr>
          <p:spPr>
            <a:xfrm>
              <a:off x="2297900" y="1593175"/>
              <a:ext cx="14300" cy="11050"/>
            </a:xfrm>
            <a:custGeom>
              <a:avLst/>
              <a:gdLst/>
              <a:ahLst/>
              <a:cxnLst/>
              <a:rect l="l" t="t" r="r" b="b"/>
              <a:pathLst>
                <a:path w="572" h="442" extrusionOk="0">
                  <a:moveTo>
                    <a:pt x="512" y="441"/>
                  </a:moveTo>
                  <a:cubicBezTo>
                    <a:pt x="572" y="191"/>
                    <a:pt x="453" y="25"/>
                    <a:pt x="72" y="1"/>
                  </a:cubicBezTo>
                  <a:cubicBezTo>
                    <a:pt x="0" y="251"/>
                    <a:pt x="119" y="429"/>
                    <a:pt x="512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9" name="Google Shape;25059;p13"/>
            <p:cNvSpPr/>
            <p:nvPr/>
          </p:nvSpPr>
          <p:spPr>
            <a:xfrm>
              <a:off x="5726300" y="1597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0"/>
                    <a:pt x="0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0" name="Google Shape;25060;p13"/>
            <p:cNvSpPr/>
            <p:nvPr/>
          </p:nvSpPr>
          <p:spPr>
            <a:xfrm>
              <a:off x="2003225" y="15979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79"/>
                    <a:pt x="453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1" name="Google Shape;25061;p13"/>
            <p:cNvSpPr/>
            <p:nvPr/>
          </p:nvSpPr>
          <p:spPr>
            <a:xfrm>
              <a:off x="6016525" y="158752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2" y="346"/>
                  </a:moveTo>
                  <a:cubicBezTo>
                    <a:pt x="464" y="191"/>
                    <a:pt x="738" y="179"/>
                    <a:pt x="679" y="1"/>
                  </a:cubicBezTo>
                  <a:lnTo>
                    <a:pt x="250" y="1"/>
                  </a:lnTo>
                  <a:cubicBezTo>
                    <a:pt x="0" y="167"/>
                    <a:pt x="0" y="263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2" name="Google Shape;25062;p13"/>
            <p:cNvSpPr/>
            <p:nvPr/>
          </p:nvSpPr>
          <p:spPr>
            <a:xfrm>
              <a:off x="1741575" y="1578300"/>
              <a:ext cx="36625" cy="9250"/>
            </a:xfrm>
            <a:custGeom>
              <a:avLst/>
              <a:gdLst/>
              <a:ahLst/>
              <a:cxnLst/>
              <a:rect l="l" t="t" r="r" b="b"/>
              <a:pathLst>
                <a:path w="1465" h="370" extrusionOk="0">
                  <a:moveTo>
                    <a:pt x="810" y="370"/>
                  </a:moveTo>
                  <a:cubicBezTo>
                    <a:pt x="1465" y="1"/>
                    <a:pt x="0" y="24"/>
                    <a:pt x="81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3" name="Google Shape;25063;p13"/>
            <p:cNvSpPr/>
            <p:nvPr/>
          </p:nvSpPr>
          <p:spPr>
            <a:xfrm>
              <a:off x="7221425" y="1569675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69"/>
                  </a:moveTo>
                  <a:cubicBezTo>
                    <a:pt x="1275" y="0"/>
                    <a:pt x="1" y="655"/>
                    <a:pt x="73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4" name="Google Shape;25064;p13"/>
            <p:cNvSpPr/>
            <p:nvPr/>
          </p:nvSpPr>
          <p:spPr>
            <a:xfrm>
              <a:off x="6530575" y="1578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1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5" name="Google Shape;25065;p13"/>
            <p:cNvSpPr/>
            <p:nvPr/>
          </p:nvSpPr>
          <p:spPr>
            <a:xfrm>
              <a:off x="4158250" y="15762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6" name="Google Shape;25066;p13"/>
            <p:cNvSpPr/>
            <p:nvPr/>
          </p:nvSpPr>
          <p:spPr>
            <a:xfrm>
              <a:off x="2467850" y="157562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1" y="131"/>
                  </a:moveTo>
                  <a:cubicBezTo>
                    <a:pt x="1" y="250"/>
                    <a:pt x="394" y="262"/>
                    <a:pt x="429" y="131"/>
                  </a:cubicBezTo>
                  <a:cubicBezTo>
                    <a:pt x="406" y="0"/>
                    <a:pt x="215" y="72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7" name="Google Shape;25067;p13"/>
            <p:cNvSpPr/>
            <p:nvPr/>
          </p:nvSpPr>
          <p:spPr>
            <a:xfrm>
              <a:off x="5539675" y="156550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36"/>
                  </a:moveTo>
                  <a:lnTo>
                    <a:pt x="834" y="96"/>
                  </a:lnTo>
                  <a:cubicBezTo>
                    <a:pt x="0" y="1"/>
                    <a:pt x="0" y="632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8" name="Google Shape;25068;p13"/>
            <p:cNvSpPr/>
            <p:nvPr/>
          </p:nvSpPr>
          <p:spPr>
            <a:xfrm>
              <a:off x="2353850" y="15729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3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9" name="Google Shape;25069;p13"/>
            <p:cNvSpPr/>
            <p:nvPr/>
          </p:nvSpPr>
          <p:spPr>
            <a:xfrm>
              <a:off x="3456975" y="156997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12" y="191"/>
                    <a:pt x="191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0" name="Google Shape;25070;p13"/>
            <p:cNvSpPr/>
            <p:nvPr/>
          </p:nvSpPr>
          <p:spPr>
            <a:xfrm>
              <a:off x="2299375" y="1564900"/>
              <a:ext cx="18200" cy="12225"/>
            </a:xfrm>
            <a:custGeom>
              <a:avLst/>
              <a:gdLst/>
              <a:ahLst/>
              <a:cxnLst/>
              <a:rect l="l" t="t" r="r" b="b"/>
              <a:pathLst>
                <a:path w="728" h="489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27" y="191"/>
                    <a:pt x="608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1" name="Google Shape;25071;p13"/>
            <p:cNvSpPr/>
            <p:nvPr/>
          </p:nvSpPr>
          <p:spPr>
            <a:xfrm>
              <a:off x="2210075" y="15699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67"/>
                    <a:pt x="430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2" name="Google Shape;25072;p13"/>
            <p:cNvSpPr/>
            <p:nvPr/>
          </p:nvSpPr>
          <p:spPr>
            <a:xfrm>
              <a:off x="1674600" y="156192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1" y="239"/>
                  </a:moveTo>
                  <a:cubicBezTo>
                    <a:pt x="227" y="239"/>
                    <a:pt x="263" y="322"/>
                    <a:pt x="441" y="334"/>
                  </a:cubicBezTo>
                  <a:cubicBezTo>
                    <a:pt x="441" y="215"/>
                    <a:pt x="620" y="203"/>
                    <a:pt x="655" y="120"/>
                  </a:cubicBezTo>
                  <a:cubicBezTo>
                    <a:pt x="441" y="120"/>
                    <a:pt x="393" y="24"/>
                    <a:pt x="227" y="1"/>
                  </a:cubicBezTo>
                  <a:cubicBezTo>
                    <a:pt x="227" y="132"/>
                    <a:pt x="48" y="14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3" name="Google Shape;25073;p13"/>
            <p:cNvSpPr/>
            <p:nvPr/>
          </p:nvSpPr>
          <p:spPr>
            <a:xfrm>
              <a:off x="3712050" y="155925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1"/>
                  </a:cubicBezTo>
                  <a:lnTo>
                    <a:pt x="263" y="1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4" name="Google Shape;25074;p13"/>
            <p:cNvSpPr/>
            <p:nvPr/>
          </p:nvSpPr>
          <p:spPr>
            <a:xfrm>
              <a:off x="2337775" y="15613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4"/>
                  </a:moveTo>
                  <a:cubicBezTo>
                    <a:pt x="215" y="84"/>
                    <a:pt x="36" y="1"/>
                    <a:pt x="1" y="144"/>
                  </a:cubicBezTo>
                  <a:cubicBezTo>
                    <a:pt x="1" y="215"/>
                    <a:pt x="179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5" name="Google Shape;25075;p13"/>
            <p:cNvSpPr/>
            <p:nvPr/>
          </p:nvSpPr>
          <p:spPr>
            <a:xfrm>
              <a:off x="2212775" y="15613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15"/>
                    <a:pt x="179" y="275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6" name="Google Shape;25076;p13"/>
            <p:cNvSpPr/>
            <p:nvPr/>
          </p:nvSpPr>
          <p:spPr>
            <a:xfrm>
              <a:off x="7038975" y="15592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7" name="Google Shape;25077;p13"/>
            <p:cNvSpPr/>
            <p:nvPr/>
          </p:nvSpPr>
          <p:spPr>
            <a:xfrm>
              <a:off x="2435700" y="1543175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96"/>
                  </a:moveTo>
                  <a:lnTo>
                    <a:pt x="1" y="536"/>
                  </a:lnTo>
                  <a:cubicBezTo>
                    <a:pt x="834" y="632"/>
                    <a:pt x="834" y="1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8" name="Google Shape;25078;p13"/>
            <p:cNvSpPr/>
            <p:nvPr/>
          </p:nvSpPr>
          <p:spPr>
            <a:xfrm>
              <a:off x="2498800" y="153455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42" y="655"/>
                  </a:moveTo>
                  <a:cubicBezTo>
                    <a:pt x="1180" y="0"/>
                    <a:pt x="1" y="596"/>
                    <a:pt x="942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9" name="Google Shape;25079;p13"/>
            <p:cNvSpPr/>
            <p:nvPr/>
          </p:nvSpPr>
          <p:spPr>
            <a:xfrm>
              <a:off x="6413875" y="1532175"/>
              <a:ext cx="27125" cy="16975"/>
            </a:xfrm>
            <a:custGeom>
              <a:avLst/>
              <a:gdLst/>
              <a:ahLst/>
              <a:cxnLst/>
              <a:rect l="l" t="t" r="r" b="b"/>
              <a:pathLst>
                <a:path w="1085" h="679" extrusionOk="0">
                  <a:moveTo>
                    <a:pt x="1" y="536"/>
                  </a:moveTo>
                  <a:cubicBezTo>
                    <a:pt x="275" y="679"/>
                    <a:pt x="799" y="679"/>
                    <a:pt x="1084" y="536"/>
                  </a:cubicBezTo>
                  <a:cubicBezTo>
                    <a:pt x="1084" y="0"/>
                    <a:pt x="1" y="0"/>
                    <a:pt x="1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0" name="Google Shape;25080;p13"/>
            <p:cNvSpPr/>
            <p:nvPr/>
          </p:nvSpPr>
          <p:spPr>
            <a:xfrm>
              <a:off x="6305250" y="1545550"/>
              <a:ext cx="10725" cy="2425"/>
            </a:xfrm>
            <a:custGeom>
              <a:avLst/>
              <a:gdLst/>
              <a:ahLst/>
              <a:cxnLst/>
              <a:rect l="l" t="t" r="r" b="b"/>
              <a:pathLst>
                <a:path w="429" h="97" extrusionOk="0">
                  <a:moveTo>
                    <a:pt x="429" y="1"/>
                  </a:moveTo>
                  <a:cubicBezTo>
                    <a:pt x="262" y="25"/>
                    <a:pt x="0" y="1"/>
                    <a:pt x="0" y="96"/>
                  </a:cubicBezTo>
                  <a:cubicBezTo>
                    <a:pt x="155" y="72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1" name="Google Shape;25081;p13"/>
            <p:cNvSpPr/>
            <p:nvPr/>
          </p:nvSpPr>
          <p:spPr>
            <a:xfrm>
              <a:off x="6875250" y="153990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1" y="191"/>
                    <a:pt x="239" y="251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2" name="Google Shape;25082;p13"/>
            <p:cNvSpPr/>
            <p:nvPr/>
          </p:nvSpPr>
          <p:spPr>
            <a:xfrm>
              <a:off x="6941025" y="153275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68"/>
                  </a:moveTo>
                  <a:cubicBezTo>
                    <a:pt x="191" y="179"/>
                    <a:pt x="84" y="1"/>
                    <a:pt x="1" y="168"/>
                  </a:cubicBezTo>
                  <a:cubicBezTo>
                    <a:pt x="1" y="287"/>
                    <a:pt x="370" y="299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3" name="Google Shape;25083;p13"/>
            <p:cNvSpPr/>
            <p:nvPr/>
          </p:nvSpPr>
          <p:spPr>
            <a:xfrm>
              <a:off x="3139075" y="1533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4" name="Google Shape;25084;p13"/>
            <p:cNvSpPr/>
            <p:nvPr/>
          </p:nvSpPr>
          <p:spPr>
            <a:xfrm>
              <a:off x="6402875" y="152562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5" name="Google Shape;25085;p13"/>
            <p:cNvSpPr/>
            <p:nvPr/>
          </p:nvSpPr>
          <p:spPr>
            <a:xfrm>
              <a:off x="6521625" y="1522650"/>
              <a:ext cx="17300" cy="6850"/>
            </a:xfrm>
            <a:custGeom>
              <a:avLst/>
              <a:gdLst/>
              <a:ahLst/>
              <a:cxnLst/>
              <a:rect l="l" t="t" r="r" b="b"/>
              <a:pathLst>
                <a:path w="692" h="274" extrusionOk="0">
                  <a:moveTo>
                    <a:pt x="692" y="226"/>
                  </a:moveTo>
                  <a:lnTo>
                    <a:pt x="692" y="0"/>
                  </a:lnTo>
                  <a:lnTo>
                    <a:pt x="37" y="0"/>
                  </a:lnTo>
                  <a:cubicBezTo>
                    <a:pt x="1" y="214"/>
                    <a:pt x="251" y="274"/>
                    <a:pt x="69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6" name="Google Shape;25086;p13"/>
            <p:cNvSpPr/>
            <p:nvPr/>
          </p:nvSpPr>
          <p:spPr>
            <a:xfrm>
              <a:off x="6283225" y="1516675"/>
              <a:ext cx="16375" cy="8675"/>
            </a:xfrm>
            <a:custGeom>
              <a:avLst/>
              <a:gdLst/>
              <a:ahLst/>
              <a:cxnLst/>
              <a:rect l="l" t="t" r="r" b="b"/>
              <a:pathLst>
                <a:path w="655" h="347" extrusionOk="0">
                  <a:moveTo>
                    <a:pt x="655" y="120"/>
                  </a:moveTo>
                  <a:cubicBezTo>
                    <a:pt x="429" y="120"/>
                    <a:pt x="405" y="37"/>
                    <a:pt x="214" y="1"/>
                  </a:cubicBezTo>
                  <a:cubicBezTo>
                    <a:pt x="214" y="120"/>
                    <a:pt x="36" y="144"/>
                    <a:pt x="0" y="227"/>
                  </a:cubicBezTo>
                  <a:cubicBezTo>
                    <a:pt x="214" y="227"/>
                    <a:pt x="250" y="322"/>
                    <a:pt x="429" y="346"/>
                  </a:cubicBezTo>
                  <a:cubicBezTo>
                    <a:pt x="429" y="239"/>
                    <a:pt x="607" y="227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7" name="Google Shape;25087;p13"/>
            <p:cNvSpPr/>
            <p:nvPr/>
          </p:nvSpPr>
          <p:spPr>
            <a:xfrm>
              <a:off x="6177550" y="152205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8" name="Google Shape;25088;p13"/>
            <p:cNvSpPr/>
            <p:nvPr/>
          </p:nvSpPr>
          <p:spPr>
            <a:xfrm>
              <a:off x="5492050" y="1510125"/>
              <a:ext cx="25025" cy="14625"/>
            </a:xfrm>
            <a:custGeom>
              <a:avLst/>
              <a:gdLst/>
              <a:ahLst/>
              <a:cxnLst/>
              <a:rect l="l" t="t" r="r" b="b"/>
              <a:pathLst>
                <a:path w="1001" h="585" extrusionOk="0">
                  <a:moveTo>
                    <a:pt x="774" y="501"/>
                  </a:moveTo>
                  <a:cubicBezTo>
                    <a:pt x="798" y="501"/>
                    <a:pt x="762" y="406"/>
                    <a:pt x="774" y="382"/>
                  </a:cubicBezTo>
                  <a:cubicBezTo>
                    <a:pt x="798" y="370"/>
                    <a:pt x="988" y="144"/>
                    <a:pt x="1000" y="156"/>
                  </a:cubicBezTo>
                  <a:cubicBezTo>
                    <a:pt x="762" y="1"/>
                    <a:pt x="0" y="584"/>
                    <a:pt x="774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9" name="Google Shape;25089;p13"/>
            <p:cNvSpPr/>
            <p:nvPr/>
          </p:nvSpPr>
          <p:spPr>
            <a:xfrm>
              <a:off x="6134100" y="15083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4" y="96"/>
                    <a:pt x="750" y="12"/>
                  </a:cubicBezTo>
                  <a:cubicBezTo>
                    <a:pt x="417" y="24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0" name="Google Shape;25090;p13"/>
            <p:cNvSpPr/>
            <p:nvPr/>
          </p:nvSpPr>
          <p:spPr>
            <a:xfrm>
              <a:off x="2283300" y="15083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1" name="Google Shape;25091;p13"/>
            <p:cNvSpPr/>
            <p:nvPr/>
          </p:nvSpPr>
          <p:spPr>
            <a:xfrm>
              <a:off x="7088075" y="1485425"/>
              <a:ext cx="44075" cy="28900"/>
            </a:xfrm>
            <a:custGeom>
              <a:avLst/>
              <a:gdLst/>
              <a:ahLst/>
              <a:cxnLst/>
              <a:rect l="l" t="t" r="r" b="b"/>
              <a:pathLst>
                <a:path w="1763" h="1156" extrusionOk="0">
                  <a:moveTo>
                    <a:pt x="1513" y="36"/>
                  </a:moveTo>
                  <a:cubicBezTo>
                    <a:pt x="370" y="1"/>
                    <a:pt x="155" y="453"/>
                    <a:pt x="1" y="929"/>
                  </a:cubicBezTo>
                  <a:cubicBezTo>
                    <a:pt x="905" y="1156"/>
                    <a:pt x="1763" y="751"/>
                    <a:pt x="151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2" name="Google Shape;25092;p13"/>
            <p:cNvSpPr/>
            <p:nvPr/>
          </p:nvSpPr>
          <p:spPr>
            <a:xfrm>
              <a:off x="6408525" y="15086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1" y="0"/>
                    <a:pt x="1" y="120"/>
                  </a:cubicBezTo>
                  <a:cubicBezTo>
                    <a:pt x="167" y="84"/>
                    <a:pt x="417" y="120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3" name="Google Shape;25093;p13"/>
            <p:cNvSpPr/>
            <p:nvPr/>
          </p:nvSpPr>
          <p:spPr>
            <a:xfrm>
              <a:off x="2370525" y="1486325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6"/>
                  </a:moveTo>
                  <a:cubicBezTo>
                    <a:pt x="1620" y="501"/>
                    <a:pt x="989" y="179"/>
                    <a:pt x="655" y="0"/>
                  </a:cubicBezTo>
                  <a:cubicBezTo>
                    <a:pt x="620" y="131"/>
                    <a:pt x="310" y="120"/>
                    <a:pt x="0" y="120"/>
                  </a:cubicBezTo>
                  <a:cubicBezTo>
                    <a:pt x="119" y="465"/>
                    <a:pt x="500" y="667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4" name="Google Shape;25094;p13"/>
            <p:cNvSpPr/>
            <p:nvPr/>
          </p:nvSpPr>
          <p:spPr>
            <a:xfrm>
              <a:off x="1777300" y="149735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6" y="202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67"/>
                    <a:pt x="0" y="274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5" name="Google Shape;25095;p13"/>
            <p:cNvSpPr/>
            <p:nvPr/>
          </p:nvSpPr>
          <p:spPr>
            <a:xfrm>
              <a:off x="4568725" y="14910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67" y="168"/>
                    <a:pt x="429" y="72"/>
                    <a:pt x="322" y="13"/>
                  </a:cubicBezTo>
                  <a:cubicBezTo>
                    <a:pt x="262" y="1"/>
                    <a:pt x="0" y="72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6" name="Google Shape;25096;p13"/>
            <p:cNvSpPr/>
            <p:nvPr/>
          </p:nvSpPr>
          <p:spPr>
            <a:xfrm>
              <a:off x="1465350" y="14910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20" y="132"/>
                  </a:moveTo>
                  <a:cubicBezTo>
                    <a:pt x="179" y="168"/>
                    <a:pt x="441" y="72"/>
                    <a:pt x="334" y="13"/>
                  </a:cubicBezTo>
                  <a:cubicBezTo>
                    <a:pt x="262" y="1"/>
                    <a:pt x="0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7" name="Google Shape;25097;p13"/>
            <p:cNvSpPr/>
            <p:nvPr/>
          </p:nvSpPr>
          <p:spPr>
            <a:xfrm>
              <a:off x="6335000" y="1482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8" name="Google Shape;25098;p13"/>
            <p:cNvSpPr/>
            <p:nvPr/>
          </p:nvSpPr>
          <p:spPr>
            <a:xfrm>
              <a:off x="3542100" y="1474125"/>
              <a:ext cx="31575" cy="15800"/>
            </a:xfrm>
            <a:custGeom>
              <a:avLst/>
              <a:gdLst/>
              <a:ahLst/>
              <a:cxnLst/>
              <a:rect l="l" t="t" r="r" b="b"/>
              <a:pathLst>
                <a:path w="1263" h="632" extrusionOk="0">
                  <a:moveTo>
                    <a:pt x="750" y="369"/>
                  </a:moveTo>
                  <a:cubicBezTo>
                    <a:pt x="1262" y="0"/>
                    <a:pt x="0" y="631"/>
                    <a:pt x="75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9" name="Google Shape;25099;p13"/>
            <p:cNvSpPr/>
            <p:nvPr/>
          </p:nvSpPr>
          <p:spPr>
            <a:xfrm>
              <a:off x="943850" y="1471150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7"/>
                  </a:moveTo>
                  <a:cubicBezTo>
                    <a:pt x="1013" y="274"/>
                    <a:pt x="1001" y="0"/>
                    <a:pt x="322" y="36"/>
                  </a:cubicBezTo>
                  <a:cubicBezTo>
                    <a:pt x="251" y="191"/>
                    <a:pt x="1" y="250"/>
                    <a:pt x="96" y="488"/>
                  </a:cubicBezTo>
                  <a:cubicBezTo>
                    <a:pt x="394" y="536"/>
                    <a:pt x="525" y="655"/>
                    <a:pt x="977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0" name="Google Shape;25100;p13"/>
            <p:cNvSpPr/>
            <p:nvPr/>
          </p:nvSpPr>
          <p:spPr>
            <a:xfrm>
              <a:off x="886700" y="146905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1" name="Google Shape;25101;p13"/>
            <p:cNvSpPr/>
            <p:nvPr/>
          </p:nvSpPr>
          <p:spPr>
            <a:xfrm>
              <a:off x="6804700" y="1461025"/>
              <a:ext cx="18475" cy="12225"/>
            </a:xfrm>
            <a:custGeom>
              <a:avLst/>
              <a:gdLst/>
              <a:ahLst/>
              <a:cxnLst/>
              <a:rect l="l" t="t" r="r" b="b"/>
              <a:pathLst>
                <a:path w="739" h="489" extrusionOk="0">
                  <a:moveTo>
                    <a:pt x="227" y="0"/>
                  </a:moveTo>
                  <a:cubicBezTo>
                    <a:pt x="239" y="143"/>
                    <a:pt x="120" y="250"/>
                    <a:pt x="1" y="346"/>
                  </a:cubicBezTo>
                  <a:cubicBezTo>
                    <a:pt x="287" y="346"/>
                    <a:pt x="298" y="489"/>
                    <a:pt x="656" y="465"/>
                  </a:cubicBezTo>
                  <a:cubicBezTo>
                    <a:pt x="739" y="191"/>
                    <a:pt x="620" y="12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2" name="Google Shape;25102;p13"/>
            <p:cNvSpPr/>
            <p:nvPr/>
          </p:nvSpPr>
          <p:spPr>
            <a:xfrm>
              <a:off x="5872750" y="1461025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27"/>
                  </a:moveTo>
                  <a:cubicBezTo>
                    <a:pt x="703" y="227"/>
                    <a:pt x="786" y="24"/>
                    <a:pt x="548" y="0"/>
                  </a:cubicBezTo>
                  <a:cubicBezTo>
                    <a:pt x="536" y="179"/>
                    <a:pt x="0" y="84"/>
                    <a:pt x="119" y="346"/>
                  </a:cubicBezTo>
                  <a:cubicBezTo>
                    <a:pt x="667" y="346"/>
                    <a:pt x="810" y="548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3" name="Google Shape;25103;p13"/>
            <p:cNvSpPr/>
            <p:nvPr/>
          </p:nvSpPr>
          <p:spPr>
            <a:xfrm>
              <a:off x="3158125" y="1465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2" y="132"/>
                  </a:cubicBezTo>
                  <a:cubicBezTo>
                    <a:pt x="0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4" name="Google Shape;25104;p13"/>
            <p:cNvSpPr/>
            <p:nvPr/>
          </p:nvSpPr>
          <p:spPr>
            <a:xfrm>
              <a:off x="2829200" y="1453875"/>
              <a:ext cx="25050" cy="14625"/>
            </a:xfrm>
            <a:custGeom>
              <a:avLst/>
              <a:gdLst/>
              <a:ahLst/>
              <a:cxnLst/>
              <a:rect l="l" t="t" r="r" b="b"/>
              <a:pathLst>
                <a:path w="1002" h="585" extrusionOk="0">
                  <a:moveTo>
                    <a:pt x="775" y="394"/>
                  </a:moveTo>
                  <a:cubicBezTo>
                    <a:pt x="787" y="370"/>
                    <a:pt x="989" y="155"/>
                    <a:pt x="1001" y="167"/>
                  </a:cubicBezTo>
                  <a:cubicBezTo>
                    <a:pt x="763" y="1"/>
                    <a:pt x="1" y="584"/>
                    <a:pt x="775" y="513"/>
                  </a:cubicBezTo>
                  <a:cubicBezTo>
                    <a:pt x="787" y="513"/>
                    <a:pt x="763" y="406"/>
                    <a:pt x="77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5" name="Google Shape;25105;p13"/>
            <p:cNvSpPr/>
            <p:nvPr/>
          </p:nvSpPr>
          <p:spPr>
            <a:xfrm>
              <a:off x="4011800" y="14550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6" name="Google Shape;25106;p13"/>
            <p:cNvSpPr/>
            <p:nvPr/>
          </p:nvSpPr>
          <p:spPr>
            <a:xfrm>
              <a:off x="3272425" y="1451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203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7" name="Google Shape;25107;p13"/>
            <p:cNvSpPr/>
            <p:nvPr/>
          </p:nvSpPr>
          <p:spPr>
            <a:xfrm>
              <a:off x="2082400" y="14550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07"/>
                  </a:cubicBezTo>
                  <a:cubicBezTo>
                    <a:pt x="167" y="84"/>
                    <a:pt x="417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8" name="Google Shape;25108;p13"/>
            <p:cNvSpPr/>
            <p:nvPr/>
          </p:nvSpPr>
          <p:spPr>
            <a:xfrm>
              <a:off x="4514250" y="14518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9" name="Google Shape;25109;p13"/>
            <p:cNvSpPr/>
            <p:nvPr/>
          </p:nvSpPr>
          <p:spPr>
            <a:xfrm>
              <a:off x="5479250" y="1449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95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0" name="Google Shape;25110;p13"/>
            <p:cNvSpPr/>
            <p:nvPr/>
          </p:nvSpPr>
          <p:spPr>
            <a:xfrm>
              <a:off x="2163650" y="14491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393" y="24"/>
                    <a:pt x="36" y="0"/>
                    <a:pt x="1" y="131"/>
                  </a:cubicBezTo>
                  <a:cubicBezTo>
                    <a:pt x="262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1" name="Google Shape;25111;p13"/>
            <p:cNvSpPr/>
            <p:nvPr/>
          </p:nvSpPr>
          <p:spPr>
            <a:xfrm>
              <a:off x="2095775" y="14488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2" name="Google Shape;25112;p13"/>
            <p:cNvSpPr/>
            <p:nvPr/>
          </p:nvSpPr>
          <p:spPr>
            <a:xfrm>
              <a:off x="1304925" y="14461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203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3" name="Google Shape;25113;p13"/>
            <p:cNvSpPr/>
            <p:nvPr/>
          </p:nvSpPr>
          <p:spPr>
            <a:xfrm>
              <a:off x="4522275" y="144077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346"/>
                  </a:moveTo>
                  <a:cubicBezTo>
                    <a:pt x="417" y="215"/>
                    <a:pt x="477" y="37"/>
                    <a:pt x="215" y="1"/>
                  </a:cubicBezTo>
                  <a:cubicBezTo>
                    <a:pt x="203" y="72"/>
                    <a:pt x="191" y="144"/>
                    <a:pt x="1" y="120"/>
                  </a:cubicBezTo>
                  <a:cubicBezTo>
                    <a:pt x="36" y="263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4" name="Google Shape;25114;p13"/>
            <p:cNvSpPr/>
            <p:nvPr/>
          </p:nvSpPr>
          <p:spPr>
            <a:xfrm>
              <a:off x="4362725" y="143720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39" y="382"/>
                  </a:moveTo>
                  <a:cubicBezTo>
                    <a:pt x="1263" y="1"/>
                    <a:pt x="1" y="656"/>
                    <a:pt x="739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5" name="Google Shape;25115;p13"/>
            <p:cNvSpPr/>
            <p:nvPr/>
          </p:nvSpPr>
          <p:spPr>
            <a:xfrm>
              <a:off x="6312975" y="1432750"/>
              <a:ext cx="22350" cy="14000"/>
            </a:xfrm>
            <a:custGeom>
              <a:avLst/>
              <a:gdLst/>
              <a:ahLst/>
              <a:cxnLst/>
              <a:rect l="l" t="t" r="r" b="b"/>
              <a:pathLst>
                <a:path w="894" h="560" extrusionOk="0">
                  <a:moveTo>
                    <a:pt x="548" y="560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48" y="143"/>
                    <a:pt x="1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6" name="Google Shape;25116;p13"/>
            <p:cNvSpPr/>
            <p:nvPr/>
          </p:nvSpPr>
          <p:spPr>
            <a:xfrm>
              <a:off x="5582225" y="1440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8" y="96"/>
                    <a:pt x="429" y="120"/>
                    <a:pt x="429" y="1"/>
                  </a:cubicBezTo>
                  <a:cubicBezTo>
                    <a:pt x="263" y="37"/>
                    <a:pt x="13" y="25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7" name="Google Shape;25117;p13"/>
            <p:cNvSpPr/>
            <p:nvPr/>
          </p:nvSpPr>
          <p:spPr>
            <a:xfrm>
              <a:off x="4780650" y="14378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7" y="239"/>
                  </a:moveTo>
                  <a:lnTo>
                    <a:pt x="536" y="239"/>
                  </a:lnTo>
                  <a:cubicBezTo>
                    <a:pt x="536" y="120"/>
                    <a:pt x="715" y="108"/>
                    <a:pt x="762" y="25"/>
                  </a:cubicBezTo>
                  <a:cubicBezTo>
                    <a:pt x="417" y="36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8" name="Google Shape;25118;p13"/>
            <p:cNvSpPr/>
            <p:nvPr/>
          </p:nvSpPr>
          <p:spPr>
            <a:xfrm>
              <a:off x="6677600" y="14354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96"/>
                    <a:pt x="763" y="12"/>
                  </a:cubicBezTo>
                  <a:cubicBezTo>
                    <a:pt x="418" y="24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9" name="Google Shape;25119;p13"/>
            <p:cNvSpPr/>
            <p:nvPr/>
          </p:nvSpPr>
          <p:spPr>
            <a:xfrm>
              <a:off x="6713925" y="1422625"/>
              <a:ext cx="17575" cy="16400"/>
            </a:xfrm>
            <a:custGeom>
              <a:avLst/>
              <a:gdLst/>
              <a:ahLst/>
              <a:cxnLst/>
              <a:rect l="l" t="t" r="r" b="b"/>
              <a:pathLst>
                <a:path w="703" h="656" extrusionOk="0">
                  <a:moveTo>
                    <a:pt x="393" y="632"/>
                  </a:moveTo>
                  <a:cubicBezTo>
                    <a:pt x="465" y="477"/>
                    <a:pt x="703" y="417"/>
                    <a:pt x="620" y="179"/>
                  </a:cubicBezTo>
                  <a:cubicBezTo>
                    <a:pt x="0" y="1"/>
                    <a:pt x="0" y="655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0" name="Google Shape;25120;p13"/>
            <p:cNvSpPr/>
            <p:nvPr/>
          </p:nvSpPr>
          <p:spPr>
            <a:xfrm>
              <a:off x="6642175" y="14327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1" name="Google Shape;25121;p13"/>
            <p:cNvSpPr/>
            <p:nvPr/>
          </p:nvSpPr>
          <p:spPr>
            <a:xfrm>
              <a:off x="6960075" y="14318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2" name="Google Shape;25122;p13"/>
            <p:cNvSpPr/>
            <p:nvPr/>
          </p:nvSpPr>
          <p:spPr>
            <a:xfrm>
              <a:off x="5196475" y="14271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74" y="0"/>
                    <a:pt x="96" y="95"/>
                    <a:pt x="0" y="226"/>
                  </a:cubicBezTo>
                  <a:cubicBezTo>
                    <a:pt x="334" y="214"/>
                    <a:pt x="750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3" name="Google Shape;25123;p13"/>
            <p:cNvSpPr/>
            <p:nvPr/>
          </p:nvSpPr>
          <p:spPr>
            <a:xfrm>
              <a:off x="4698800" y="1428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4" name="Google Shape;25124;p13"/>
            <p:cNvSpPr/>
            <p:nvPr/>
          </p:nvSpPr>
          <p:spPr>
            <a:xfrm>
              <a:off x="3171825" y="1428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5" name="Google Shape;25125;p13"/>
            <p:cNvSpPr/>
            <p:nvPr/>
          </p:nvSpPr>
          <p:spPr>
            <a:xfrm>
              <a:off x="6549625" y="1423825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8"/>
                    <a:pt x="381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6" name="Google Shape;25126;p13"/>
            <p:cNvSpPr/>
            <p:nvPr/>
          </p:nvSpPr>
          <p:spPr>
            <a:xfrm>
              <a:off x="5582825" y="1416675"/>
              <a:ext cx="51825" cy="13125"/>
            </a:xfrm>
            <a:custGeom>
              <a:avLst/>
              <a:gdLst/>
              <a:ahLst/>
              <a:cxnLst/>
              <a:rect l="l" t="t" r="r" b="b"/>
              <a:pathLst>
                <a:path w="2073" h="525" extrusionOk="0">
                  <a:moveTo>
                    <a:pt x="1287" y="524"/>
                  </a:moveTo>
                  <a:cubicBezTo>
                    <a:pt x="2072" y="0"/>
                    <a:pt x="1" y="370"/>
                    <a:pt x="1287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7" name="Google Shape;25127;p13"/>
            <p:cNvSpPr/>
            <p:nvPr/>
          </p:nvSpPr>
          <p:spPr>
            <a:xfrm>
              <a:off x="6595750" y="14208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67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8" name="Google Shape;25128;p13"/>
            <p:cNvSpPr/>
            <p:nvPr/>
          </p:nvSpPr>
          <p:spPr>
            <a:xfrm>
              <a:off x="4250825" y="1416075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9" name="Google Shape;25129;p13"/>
            <p:cNvSpPr/>
            <p:nvPr/>
          </p:nvSpPr>
          <p:spPr>
            <a:xfrm>
              <a:off x="236925" y="14178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0" name="Google Shape;25130;p13"/>
            <p:cNvSpPr/>
            <p:nvPr/>
          </p:nvSpPr>
          <p:spPr>
            <a:xfrm>
              <a:off x="1102500" y="140477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715" y="453"/>
                  </a:moveTo>
                  <a:cubicBezTo>
                    <a:pt x="775" y="191"/>
                    <a:pt x="668" y="24"/>
                    <a:pt x="287" y="0"/>
                  </a:cubicBezTo>
                  <a:cubicBezTo>
                    <a:pt x="1" y="119"/>
                    <a:pt x="108" y="465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1" name="Google Shape;25131;p13"/>
            <p:cNvSpPr/>
            <p:nvPr/>
          </p:nvSpPr>
          <p:spPr>
            <a:xfrm>
              <a:off x="4446375" y="139555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870" y="691"/>
                  </a:moveTo>
                  <a:lnTo>
                    <a:pt x="870" y="24"/>
                  </a:lnTo>
                  <a:cubicBezTo>
                    <a:pt x="72" y="0"/>
                    <a:pt x="215" y="441"/>
                    <a:pt x="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2" name="Google Shape;25132;p13"/>
            <p:cNvSpPr/>
            <p:nvPr/>
          </p:nvSpPr>
          <p:spPr>
            <a:xfrm>
              <a:off x="3357550" y="14006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3" name="Google Shape;25133;p13"/>
            <p:cNvSpPr/>
            <p:nvPr/>
          </p:nvSpPr>
          <p:spPr>
            <a:xfrm>
              <a:off x="872425" y="139612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4" y="668"/>
                  </a:moveTo>
                  <a:cubicBezTo>
                    <a:pt x="631" y="251"/>
                    <a:pt x="1393" y="13"/>
                    <a:pt x="346" y="1"/>
                  </a:cubicBezTo>
                  <a:cubicBezTo>
                    <a:pt x="476" y="227"/>
                    <a:pt x="0" y="775"/>
                    <a:pt x="77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4" name="Google Shape;25134;p13"/>
            <p:cNvSpPr/>
            <p:nvPr/>
          </p:nvSpPr>
          <p:spPr>
            <a:xfrm>
              <a:off x="2650025" y="14065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19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5" name="Google Shape;25135;p13"/>
            <p:cNvSpPr/>
            <p:nvPr/>
          </p:nvSpPr>
          <p:spPr>
            <a:xfrm>
              <a:off x="759000" y="1406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8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6" name="Google Shape;25136;p13"/>
            <p:cNvSpPr/>
            <p:nvPr/>
          </p:nvSpPr>
          <p:spPr>
            <a:xfrm>
              <a:off x="3334925" y="140120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7" name="Google Shape;25137;p13"/>
            <p:cNvSpPr/>
            <p:nvPr/>
          </p:nvSpPr>
          <p:spPr>
            <a:xfrm>
              <a:off x="443500" y="14012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8" name="Google Shape;25138;p13"/>
            <p:cNvSpPr/>
            <p:nvPr/>
          </p:nvSpPr>
          <p:spPr>
            <a:xfrm>
              <a:off x="4959825" y="13979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55"/>
                  </a:moveTo>
                  <a:cubicBezTo>
                    <a:pt x="179" y="179"/>
                    <a:pt x="441" y="96"/>
                    <a:pt x="334" y="36"/>
                  </a:cubicBezTo>
                  <a:cubicBezTo>
                    <a:pt x="275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9" name="Google Shape;25139;p13"/>
            <p:cNvSpPr/>
            <p:nvPr/>
          </p:nvSpPr>
          <p:spPr>
            <a:xfrm>
              <a:off x="2853025" y="1389575"/>
              <a:ext cx="28300" cy="12250"/>
            </a:xfrm>
            <a:custGeom>
              <a:avLst/>
              <a:gdLst/>
              <a:ahLst/>
              <a:cxnLst/>
              <a:rect l="l" t="t" r="r" b="b"/>
              <a:pathLst>
                <a:path w="1132" h="490" extrusionOk="0">
                  <a:moveTo>
                    <a:pt x="48" y="144"/>
                  </a:moveTo>
                  <a:cubicBezTo>
                    <a:pt x="72" y="287"/>
                    <a:pt x="0" y="477"/>
                    <a:pt x="274" y="489"/>
                  </a:cubicBezTo>
                  <a:cubicBezTo>
                    <a:pt x="286" y="203"/>
                    <a:pt x="1120" y="322"/>
                    <a:pt x="1132" y="49"/>
                  </a:cubicBezTo>
                  <a:cubicBezTo>
                    <a:pt x="453" y="168"/>
                    <a:pt x="548" y="1"/>
                    <a:pt x="4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0" name="Google Shape;25140;p13"/>
            <p:cNvSpPr/>
            <p:nvPr/>
          </p:nvSpPr>
          <p:spPr>
            <a:xfrm>
              <a:off x="700975" y="1390475"/>
              <a:ext cx="25025" cy="11350"/>
            </a:xfrm>
            <a:custGeom>
              <a:avLst/>
              <a:gdLst/>
              <a:ahLst/>
              <a:cxnLst/>
              <a:rect l="l" t="t" r="r" b="b"/>
              <a:pathLst>
                <a:path w="1001" h="454" extrusionOk="0">
                  <a:moveTo>
                    <a:pt x="691" y="453"/>
                  </a:moveTo>
                  <a:cubicBezTo>
                    <a:pt x="750" y="298"/>
                    <a:pt x="1000" y="239"/>
                    <a:pt x="893" y="1"/>
                  </a:cubicBezTo>
                  <a:lnTo>
                    <a:pt x="36" y="1"/>
                  </a:lnTo>
                  <a:cubicBezTo>
                    <a:pt x="0" y="275"/>
                    <a:pt x="369" y="346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1" name="Google Shape;25141;p13"/>
            <p:cNvSpPr/>
            <p:nvPr/>
          </p:nvSpPr>
          <p:spPr>
            <a:xfrm>
              <a:off x="1935650" y="1389575"/>
              <a:ext cx="25625" cy="9275"/>
            </a:xfrm>
            <a:custGeom>
              <a:avLst/>
              <a:gdLst/>
              <a:ahLst/>
              <a:cxnLst/>
              <a:rect l="l" t="t" r="r" b="b"/>
              <a:pathLst>
                <a:path w="1025" h="371" extrusionOk="0">
                  <a:moveTo>
                    <a:pt x="429" y="370"/>
                  </a:moveTo>
                  <a:cubicBezTo>
                    <a:pt x="1024" y="191"/>
                    <a:pt x="96" y="1"/>
                    <a:pt x="0" y="251"/>
                  </a:cubicBezTo>
                  <a:cubicBezTo>
                    <a:pt x="215" y="263"/>
                    <a:pt x="250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2" name="Google Shape;25142;p13"/>
            <p:cNvSpPr/>
            <p:nvPr/>
          </p:nvSpPr>
          <p:spPr>
            <a:xfrm>
              <a:off x="1376050" y="1395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55" y="96"/>
                    <a:pt x="429" y="120"/>
                    <a:pt x="429" y="1"/>
                  </a:cubicBezTo>
                  <a:cubicBezTo>
                    <a:pt x="251" y="37"/>
                    <a:pt x="1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3" name="Google Shape;25143;p13"/>
            <p:cNvSpPr/>
            <p:nvPr/>
          </p:nvSpPr>
          <p:spPr>
            <a:xfrm>
              <a:off x="402125" y="13887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36" y="179"/>
                  </a:moveTo>
                  <a:cubicBezTo>
                    <a:pt x="0" y="298"/>
                    <a:pt x="203" y="476"/>
                    <a:pt x="262" y="298"/>
                  </a:cubicBezTo>
                  <a:cubicBezTo>
                    <a:pt x="286" y="179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4" name="Google Shape;25144;p13"/>
            <p:cNvSpPr/>
            <p:nvPr/>
          </p:nvSpPr>
          <p:spPr>
            <a:xfrm>
              <a:off x="2764025" y="13925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20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5" name="Google Shape;25145;p13"/>
            <p:cNvSpPr/>
            <p:nvPr/>
          </p:nvSpPr>
          <p:spPr>
            <a:xfrm>
              <a:off x="6150450" y="1389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80"/>
                    <a:pt x="429" y="84"/>
                    <a:pt x="322" y="25"/>
                  </a:cubicBezTo>
                  <a:cubicBezTo>
                    <a:pt x="251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6" name="Google Shape;25146;p13"/>
            <p:cNvSpPr/>
            <p:nvPr/>
          </p:nvSpPr>
          <p:spPr>
            <a:xfrm>
              <a:off x="4430600" y="1383925"/>
              <a:ext cx="25025" cy="10150"/>
            </a:xfrm>
            <a:custGeom>
              <a:avLst/>
              <a:gdLst/>
              <a:ahLst/>
              <a:cxnLst/>
              <a:rect l="l" t="t" r="r" b="b"/>
              <a:pathLst>
                <a:path w="1001" h="406" extrusionOk="0">
                  <a:moveTo>
                    <a:pt x="846" y="263"/>
                  </a:moveTo>
                  <a:cubicBezTo>
                    <a:pt x="1001" y="1"/>
                    <a:pt x="1" y="36"/>
                    <a:pt x="191" y="263"/>
                  </a:cubicBezTo>
                  <a:cubicBezTo>
                    <a:pt x="262" y="358"/>
                    <a:pt x="774" y="406"/>
                    <a:pt x="846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7" name="Google Shape;25147;p13"/>
            <p:cNvSpPr/>
            <p:nvPr/>
          </p:nvSpPr>
          <p:spPr>
            <a:xfrm>
              <a:off x="4374950" y="1376200"/>
              <a:ext cx="19350" cy="16975"/>
            </a:xfrm>
            <a:custGeom>
              <a:avLst/>
              <a:gdLst/>
              <a:ahLst/>
              <a:cxnLst/>
              <a:rect l="l" t="t" r="r" b="b"/>
              <a:pathLst>
                <a:path w="774" h="679" extrusionOk="0">
                  <a:moveTo>
                    <a:pt x="476" y="679"/>
                  </a:moveTo>
                  <a:cubicBezTo>
                    <a:pt x="381" y="476"/>
                    <a:pt x="774" y="0"/>
                    <a:pt x="36" y="119"/>
                  </a:cubicBezTo>
                  <a:cubicBezTo>
                    <a:pt x="0" y="405"/>
                    <a:pt x="0" y="667"/>
                    <a:pt x="47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8" name="Google Shape;25148;p13"/>
            <p:cNvSpPr/>
            <p:nvPr/>
          </p:nvSpPr>
          <p:spPr>
            <a:xfrm>
              <a:off x="6258500" y="13839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9" name="Google Shape;25149;p13"/>
            <p:cNvSpPr/>
            <p:nvPr/>
          </p:nvSpPr>
          <p:spPr>
            <a:xfrm>
              <a:off x="7068725" y="13782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3" y="1"/>
                    <a:pt x="1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0" name="Google Shape;25150;p13"/>
            <p:cNvSpPr/>
            <p:nvPr/>
          </p:nvSpPr>
          <p:spPr>
            <a:xfrm>
              <a:off x="5813225" y="13759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3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55"/>
                    <a:pt x="429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1" name="Google Shape;25151;p13"/>
            <p:cNvSpPr/>
            <p:nvPr/>
          </p:nvSpPr>
          <p:spPr>
            <a:xfrm>
              <a:off x="1421600" y="13759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2" name="Google Shape;25152;p13"/>
            <p:cNvSpPr/>
            <p:nvPr/>
          </p:nvSpPr>
          <p:spPr>
            <a:xfrm>
              <a:off x="3696575" y="1367250"/>
              <a:ext cx="21450" cy="9550"/>
            </a:xfrm>
            <a:custGeom>
              <a:avLst/>
              <a:gdLst/>
              <a:ahLst/>
              <a:cxnLst/>
              <a:rect l="l" t="t" r="r" b="b"/>
              <a:pathLst>
                <a:path w="858" h="382" extrusionOk="0">
                  <a:moveTo>
                    <a:pt x="858" y="25"/>
                  </a:moveTo>
                  <a:cubicBezTo>
                    <a:pt x="370" y="1"/>
                    <a:pt x="48" y="61"/>
                    <a:pt x="1" y="251"/>
                  </a:cubicBezTo>
                  <a:cubicBezTo>
                    <a:pt x="417" y="227"/>
                    <a:pt x="477" y="382"/>
                    <a:pt x="858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3" name="Google Shape;25153;p13"/>
            <p:cNvSpPr/>
            <p:nvPr/>
          </p:nvSpPr>
          <p:spPr>
            <a:xfrm>
              <a:off x="3342975" y="137025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31"/>
                  </a:moveTo>
                  <a:cubicBezTo>
                    <a:pt x="226" y="71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4" name="Google Shape;25154;p13"/>
            <p:cNvSpPr/>
            <p:nvPr/>
          </p:nvSpPr>
          <p:spPr>
            <a:xfrm>
              <a:off x="1460000" y="1372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5" name="Google Shape;25155;p13"/>
            <p:cNvSpPr/>
            <p:nvPr/>
          </p:nvSpPr>
          <p:spPr>
            <a:xfrm>
              <a:off x="614950" y="1364275"/>
              <a:ext cx="23525" cy="12525"/>
            </a:xfrm>
            <a:custGeom>
              <a:avLst/>
              <a:gdLst/>
              <a:ahLst/>
              <a:cxnLst/>
              <a:rect l="l" t="t" r="r" b="b"/>
              <a:pathLst>
                <a:path w="941" h="501" extrusionOk="0">
                  <a:moveTo>
                    <a:pt x="0" y="489"/>
                  </a:moveTo>
                  <a:cubicBezTo>
                    <a:pt x="381" y="501"/>
                    <a:pt x="679" y="465"/>
                    <a:pt x="869" y="370"/>
                  </a:cubicBezTo>
                  <a:cubicBezTo>
                    <a:pt x="941" y="72"/>
                    <a:pt x="572" y="1"/>
                    <a:pt x="0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6" name="Google Shape;25156;p13"/>
            <p:cNvSpPr/>
            <p:nvPr/>
          </p:nvSpPr>
          <p:spPr>
            <a:xfrm>
              <a:off x="7250600" y="13675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12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7" name="Google Shape;25157;p13"/>
            <p:cNvSpPr/>
            <p:nvPr/>
          </p:nvSpPr>
          <p:spPr>
            <a:xfrm>
              <a:off x="2837550" y="1362500"/>
              <a:ext cx="32750" cy="14025"/>
            </a:xfrm>
            <a:custGeom>
              <a:avLst/>
              <a:gdLst/>
              <a:ahLst/>
              <a:cxnLst/>
              <a:rect l="l" t="t" r="r" b="b"/>
              <a:pathLst>
                <a:path w="1310" h="561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8" y="191"/>
                    <a:pt x="179" y="334"/>
                    <a:pt x="0" y="441"/>
                  </a:cubicBezTo>
                  <a:cubicBezTo>
                    <a:pt x="953" y="560"/>
                    <a:pt x="977" y="191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8" name="Google Shape;25158;p13"/>
            <p:cNvSpPr/>
            <p:nvPr/>
          </p:nvSpPr>
          <p:spPr>
            <a:xfrm>
              <a:off x="1760925" y="1367850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15"/>
                    <a:pt x="239" y="275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9" name="Google Shape;25159;p13"/>
            <p:cNvSpPr/>
            <p:nvPr/>
          </p:nvSpPr>
          <p:spPr>
            <a:xfrm>
              <a:off x="1702575" y="1356850"/>
              <a:ext cx="35750" cy="14900"/>
            </a:xfrm>
            <a:custGeom>
              <a:avLst/>
              <a:gdLst/>
              <a:ahLst/>
              <a:cxnLst/>
              <a:rect l="l" t="t" r="r" b="b"/>
              <a:pathLst>
                <a:path w="1430" h="596" extrusionOk="0">
                  <a:moveTo>
                    <a:pt x="406" y="560"/>
                  </a:moveTo>
                  <a:cubicBezTo>
                    <a:pt x="1430" y="596"/>
                    <a:pt x="989" y="48"/>
                    <a:pt x="406" y="0"/>
                  </a:cubicBezTo>
                  <a:cubicBezTo>
                    <a:pt x="1" y="203"/>
                    <a:pt x="537" y="203"/>
                    <a:pt x="406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0" name="Google Shape;25160;p13"/>
            <p:cNvSpPr/>
            <p:nvPr/>
          </p:nvSpPr>
          <p:spPr>
            <a:xfrm>
              <a:off x="3803725" y="1359525"/>
              <a:ext cx="18200" cy="8350"/>
            </a:xfrm>
            <a:custGeom>
              <a:avLst/>
              <a:gdLst/>
              <a:ahLst/>
              <a:cxnLst/>
              <a:rect l="l" t="t" r="r" b="b"/>
              <a:pathLst>
                <a:path w="728" h="334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63" y="143"/>
                    <a:pt x="1" y="155"/>
                    <a:pt x="72" y="334"/>
                  </a:cubicBezTo>
                  <a:lnTo>
                    <a:pt x="727" y="334"/>
                  </a:lnTo>
                  <a:cubicBezTo>
                    <a:pt x="715" y="215"/>
                    <a:pt x="715" y="11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1" name="Google Shape;25161;p13"/>
            <p:cNvSpPr/>
            <p:nvPr/>
          </p:nvSpPr>
          <p:spPr>
            <a:xfrm>
              <a:off x="1631150" y="1364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2" name="Google Shape;25162;p13"/>
            <p:cNvSpPr/>
            <p:nvPr/>
          </p:nvSpPr>
          <p:spPr>
            <a:xfrm>
              <a:off x="1033750" y="1352375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7" y="501"/>
                  </a:moveTo>
                  <a:cubicBezTo>
                    <a:pt x="429" y="429"/>
                    <a:pt x="441" y="370"/>
                    <a:pt x="631" y="382"/>
                  </a:cubicBezTo>
                  <a:lnTo>
                    <a:pt x="631" y="167"/>
                  </a:lnTo>
                  <a:cubicBezTo>
                    <a:pt x="96" y="1"/>
                    <a:pt x="0" y="548"/>
                    <a:pt x="417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3" name="Google Shape;25163;p13"/>
            <p:cNvSpPr/>
            <p:nvPr/>
          </p:nvSpPr>
          <p:spPr>
            <a:xfrm>
              <a:off x="5720650" y="13586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19" y="155"/>
                  </a:cubicBezTo>
                  <a:cubicBezTo>
                    <a:pt x="179" y="179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4" name="Google Shape;25164;p13"/>
            <p:cNvSpPr/>
            <p:nvPr/>
          </p:nvSpPr>
          <p:spPr>
            <a:xfrm>
              <a:off x="5642950" y="1349100"/>
              <a:ext cx="51225" cy="13425"/>
            </a:xfrm>
            <a:custGeom>
              <a:avLst/>
              <a:gdLst/>
              <a:ahLst/>
              <a:cxnLst/>
              <a:rect l="l" t="t" r="r" b="b"/>
              <a:pathLst>
                <a:path w="2049" h="537" extrusionOk="0">
                  <a:moveTo>
                    <a:pt x="1263" y="536"/>
                  </a:moveTo>
                  <a:cubicBezTo>
                    <a:pt x="2049" y="1"/>
                    <a:pt x="1" y="382"/>
                    <a:pt x="1263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5" name="Google Shape;25165;p13"/>
            <p:cNvSpPr/>
            <p:nvPr/>
          </p:nvSpPr>
          <p:spPr>
            <a:xfrm>
              <a:off x="4777375" y="1353875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53" y="345"/>
                  </a:moveTo>
                  <a:cubicBezTo>
                    <a:pt x="465" y="191"/>
                    <a:pt x="727" y="179"/>
                    <a:pt x="667" y="0"/>
                  </a:cubicBezTo>
                  <a:lnTo>
                    <a:pt x="238" y="0"/>
                  </a:lnTo>
                  <a:cubicBezTo>
                    <a:pt x="0" y="167"/>
                    <a:pt x="0" y="274"/>
                    <a:pt x="453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6" name="Google Shape;25166;p13"/>
            <p:cNvSpPr/>
            <p:nvPr/>
          </p:nvSpPr>
          <p:spPr>
            <a:xfrm>
              <a:off x="294375" y="1352675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0" y="274"/>
                  </a:moveTo>
                  <a:cubicBezTo>
                    <a:pt x="227" y="274"/>
                    <a:pt x="250" y="358"/>
                    <a:pt x="429" y="393"/>
                  </a:cubicBezTo>
                  <a:cubicBezTo>
                    <a:pt x="1024" y="215"/>
                    <a:pt x="119" y="1"/>
                    <a:pt x="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7" name="Google Shape;25167;p13"/>
            <p:cNvSpPr/>
            <p:nvPr/>
          </p:nvSpPr>
          <p:spPr>
            <a:xfrm>
              <a:off x="5862025" y="13559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120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8" name="Google Shape;25168;p13"/>
            <p:cNvSpPr/>
            <p:nvPr/>
          </p:nvSpPr>
          <p:spPr>
            <a:xfrm>
              <a:off x="4867550" y="13559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9" name="Google Shape;25169;p13"/>
            <p:cNvSpPr/>
            <p:nvPr/>
          </p:nvSpPr>
          <p:spPr>
            <a:xfrm>
              <a:off x="2166625" y="1355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0" name="Google Shape;25170;p13"/>
            <p:cNvSpPr/>
            <p:nvPr/>
          </p:nvSpPr>
          <p:spPr>
            <a:xfrm>
              <a:off x="5738200" y="1344650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727" y="369"/>
                  </a:moveTo>
                  <a:cubicBezTo>
                    <a:pt x="1251" y="0"/>
                    <a:pt x="1" y="631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1" name="Google Shape;25171;p13"/>
            <p:cNvSpPr/>
            <p:nvPr/>
          </p:nvSpPr>
          <p:spPr>
            <a:xfrm>
              <a:off x="4028175" y="1350000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55"/>
                  </a:moveTo>
                  <a:cubicBezTo>
                    <a:pt x="429" y="36"/>
                    <a:pt x="36" y="0"/>
                    <a:pt x="0" y="155"/>
                  </a:cubicBezTo>
                  <a:cubicBezTo>
                    <a:pt x="238" y="131"/>
                    <a:pt x="322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2" name="Google Shape;25172;p13"/>
            <p:cNvSpPr/>
            <p:nvPr/>
          </p:nvSpPr>
          <p:spPr>
            <a:xfrm>
              <a:off x="3824275" y="13529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0"/>
                    <a:pt x="1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3" name="Google Shape;25173;p13"/>
            <p:cNvSpPr/>
            <p:nvPr/>
          </p:nvSpPr>
          <p:spPr>
            <a:xfrm>
              <a:off x="354200" y="13538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4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4" name="Google Shape;25174;p13"/>
            <p:cNvSpPr/>
            <p:nvPr/>
          </p:nvSpPr>
          <p:spPr>
            <a:xfrm>
              <a:off x="5962050" y="134522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6" y="191"/>
                    <a:pt x="750" y="180"/>
                    <a:pt x="691" y="1"/>
                  </a:cubicBezTo>
                  <a:lnTo>
                    <a:pt x="250" y="1"/>
                  </a:lnTo>
                  <a:cubicBezTo>
                    <a:pt x="0" y="168"/>
                    <a:pt x="0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5" name="Google Shape;25175;p13"/>
            <p:cNvSpPr/>
            <p:nvPr/>
          </p:nvSpPr>
          <p:spPr>
            <a:xfrm>
              <a:off x="1894575" y="13506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6" name="Google Shape;25176;p13"/>
            <p:cNvSpPr/>
            <p:nvPr/>
          </p:nvSpPr>
          <p:spPr>
            <a:xfrm>
              <a:off x="1628475" y="13476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7" name="Google Shape;25177;p13"/>
            <p:cNvSpPr/>
            <p:nvPr/>
          </p:nvSpPr>
          <p:spPr>
            <a:xfrm>
              <a:off x="1348675" y="1344050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67"/>
                  </a:moveTo>
                  <a:cubicBezTo>
                    <a:pt x="191" y="179"/>
                    <a:pt x="95" y="0"/>
                    <a:pt x="0" y="167"/>
                  </a:cubicBezTo>
                  <a:cubicBezTo>
                    <a:pt x="0" y="286"/>
                    <a:pt x="381" y="322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8" name="Google Shape;25178;p13"/>
            <p:cNvSpPr/>
            <p:nvPr/>
          </p:nvSpPr>
          <p:spPr>
            <a:xfrm>
              <a:off x="3582275" y="1342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9" name="Google Shape;25179;p13"/>
            <p:cNvSpPr/>
            <p:nvPr/>
          </p:nvSpPr>
          <p:spPr>
            <a:xfrm>
              <a:off x="1403150" y="1342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0" name="Google Shape;25180;p13"/>
            <p:cNvSpPr/>
            <p:nvPr/>
          </p:nvSpPr>
          <p:spPr>
            <a:xfrm>
              <a:off x="6462400" y="134225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3"/>
                  </a:moveTo>
                  <a:cubicBezTo>
                    <a:pt x="405" y="37"/>
                    <a:pt x="48" y="1"/>
                    <a:pt x="1" y="132"/>
                  </a:cubicBezTo>
                  <a:cubicBezTo>
                    <a:pt x="274" y="108"/>
                    <a:pt x="632" y="144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1" name="Google Shape;25181;p13"/>
            <p:cNvSpPr/>
            <p:nvPr/>
          </p:nvSpPr>
          <p:spPr>
            <a:xfrm>
              <a:off x="3729025" y="13392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1" y="132"/>
                  </a:moveTo>
                  <a:cubicBezTo>
                    <a:pt x="1" y="191"/>
                    <a:pt x="179" y="275"/>
                    <a:pt x="203" y="132"/>
                  </a:cubicBezTo>
                  <a:cubicBezTo>
                    <a:pt x="215" y="72"/>
                    <a:pt x="36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2" name="Google Shape;25182;p13"/>
            <p:cNvSpPr/>
            <p:nvPr/>
          </p:nvSpPr>
          <p:spPr>
            <a:xfrm>
              <a:off x="696500" y="133570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6"/>
                  </a:moveTo>
                  <a:cubicBezTo>
                    <a:pt x="191" y="180"/>
                    <a:pt x="96" y="1"/>
                    <a:pt x="1" y="156"/>
                  </a:cubicBezTo>
                  <a:cubicBezTo>
                    <a:pt x="1" y="275"/>
                    <a:pt x="370" y="310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3" name="Google Shape;25183;p13"/>
            <p:cNvSpPr/>
            <p:nvPr/>
          </p:nvSpPr>
          <p:spPr>
            <a:xfrm>
              <a:off x="1131075" y="133422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" y="167"/>
                    <a:pt x="179" y="239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4" name="Google Shape;25184;p13"/>
            <p:cNvSpPr/>
            <p:nvPr/>
          </p:nvSpPr>
          <p:spPr>
            <a:xfrm>
              <a:off x="2989650" y="13306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1"/>
                    <a:pt x="0" y="143"/>
                  </a:cubicBezTo>
                  <a:cubicBezTo>
                    <a:pt x="12" y="203"/>
                    <a:pt x="191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5" name="Google Shape;25185;p13"/>
            <p:cNvSpPr/>
            <p:nvPr/>
          </p:nvSpPr>
          <p:spPr>
            <a:xfrm>
              <a:off x="6147175" y="1328275"/>
              <a:ext cx="11050" cy="6575"/>
            </a:xfrm>
            <a:custGeom>
              <a:avLst/>
              <a:gdLst/>
              <a:ahLst/>
              <a:cxnLst/>
              <a:rect l="l" t="t" r="r" b="b"/>
              <a:pathLst>
                <a:path w="442" h="263" extrusionOk="0">
                  <a:moveTo>
                    <a:pt x="441" y="131"/>
                  </a:moveTo>
                  <a:cubicBezTo>
                    <a:pt x="394" y="0"/>
                    <a:pt x="203" y="60"/>
                    <a:pt x="1" y="131"/>
                  </a:cubicBezTo>
                  <a:cubicBezTo>
                    <a:pt x="13" y="238"/>
                    <a:pt x="394" y="262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6" name="Google Shape;25186;p13"/>
            <p:cNvSpPr/>
            <p:nvPr/>
          </p:nvSpPr>
          <p:spPr>
            <a:xfrm>
              <a:off x="3533475" y="13285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7" name="Google Shape;25187;p13"/>
            <p:cNvSpPr/>
            <p:nvPr/>
          </p:nvSpPr>
          <p:spPr>
            <a:xfrm>
              <a:off x="2394625" y="1330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43"/>
                  </a:moveTo>
                  <a:cubicBezTo>
                    <a:pt x="179" y="167"/>
                    <a:pt x="453" y="84"/>
                    <a:pt x="346" y="12"/>
                  </a:cubicBezTo>
                  <a:cubicBezTo>
                    <a:pt x="275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8" name="Google Shape;25188;p13"/>
            <p:cNvSpPr/>
            <p:nvPr/>
          </p:nvSpPr>
          <p:spPr>
            <a:xfrm>
              <a:off x="2174675" y="1328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4" y="72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9" name="Google Shape;25189;p13"/>
            <p:cNvSpPr/>
            <p:nvPr/>
          </p:nvSpPr>
          <p:spPr>
            <a:xfrm>
              <a:off x="1674600" y="1328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0" name="Google Shape;25190;p13"/>
            <p:cNvSpPr/>
            <p:nvPr/>
          </p:nvSpPr>
          <p:spPr>
            <a:xfrm>
              <a:off x="604225" y="1331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4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1" name="Google Shape;25191;p13"/>
            <p:cNvSpPr/>
            <p:nvPr/>
          </p:nvSpPr>
          <p:spPr>
            <a:xfrm>
              <a:off x="5462575" y="1322625"/>
              <a:ext cx="11050" cy="6550"/>
            </a:xfrm>
            <a:custGeom>
              <a:avLst/>
              <a:gdLst/>
              <a:ahLst/>
              <a:cxnLst/>
              <a:rect l="l" t="t" r="r" b="b"/>
              <a:pathLst>
                <a:path w="442" h="262" extrusionOk="0">
                  <a:moveTo>
                    <a:pt x="441" y="131"/>
                  </a:moveTo>
                  <a:cubicBezTo>
                    <a:pt x="393" y="0"/>
                    <a:pt x="203" y="60"/>
                    <a:pt x="1" y="131"/>
                  </a:cubicBezTo>
                  <a:cubicBezTo>
                    <a:pt x="12" y="238"/>
                    <a:pt x="382" y="262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2" name="Google Shape;25192;p13"/>
            <p:cNvSpPr/>
            <p:nvPr/>
          </p:nvSpPr>
          <p:spPr>
            <a:xfrm>
              <a:off x="5025025" y="132530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3" name="Google Shape;25193;p13"/>
            <p:cNvSpPr/>
            <p:nvPr/>
          </p:nvSpPr>
          <p:spPr>
            <a:xfrm>
              <a:off x="4141875" y="13199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5" y="1"/>
                  </a:moveTo>
                  <a:lnTo>
                    <a:pt x="227" y="1"/>
                  </a:lnTo>
                  <a:cubicBezTo>
                    <a:pt x="227" y="120"/>
                    <a:pt x="48" y="132"/>
                    <a:pt x="0" y="227"/>
                  </a:cubicBezTo>
                  <a:cubicBezTo>
                    <a:pt x="262" y="227"/>
                    <a:pt x="298" y="370"/>
                    <a:pt x="65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4" name="Google Shape;25194;p13"/>
            <p:cNvSpPr/>
            <p:nvPr/>
          </p:nvSpPr>
          <p:spPr>
            <a:xfrm>
              <a:off x="2384225" y="131992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4" y="108"/>
                    <a:pt x="762" y="13"/>
                  </a:cubicBezTo>
                  <a:cubicBezTo>
                    <a:pt x="417" y="37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5" name="Google Shape;25195;p13"/>
            <p:cNvSpPr/>
            <p:nvPr/>
          </p:nvSpPr>
          <p:spPr>
            <a:xfrm>
              <a:off x="5634025" y="13193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24"/>
                  </a:moveTo>
                  <a:cubicBezTo>
                    <a:pt x="262" y="0"/>
                    <a:pt x="1" y="83"/>
                    <a:pt x="96" y="143"/>
                  </a:cubicBezTo>
                  <a:cubicBezTo>
                    <a:pt x="155" y="167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6" name="Google Shape;25196;p13"/>
            <p:cNvSpPr/>
            <p:nvPr/>
          </p:nvSpPr>
          <p:spPr>
            <a:xfrm>
              <a:off x="3721000" y="1308925"/>
              <a:ext cx="31850" cy="14000"/>
            </a:xfrm>
            <a:custGeom>
              <a:avLst/>
              <a:gdLst/>
              <a:ahLst/>
              <a:cxnLst/>
              <a:rect l="l" t="t" r="r" b="b"/>
              <a:pathLst>
                <a:path w="1274" h="560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0"/>
                  </a:cubicBezTo>
                  <a:cubicBezTo>
                    <a:pt x="0" y="36"/>
                    <a:pt x="643" y="238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7" name="Google Shape;25197;p13"/>
            <p:cNvSpPr/>
            <p:nvPr/>
          </p:nvSpPr>
          <p:spPr>
            <a:xfrm>
              <a:off x="2171700" y="131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67"/>
                    <a:pt x="452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8" name="Google Shape;25198;p13"/>
            <p:cNvSpPr/>
            <p:nvPr/>
          </p:nvSpPr>
          <p:spPr>
            <a:xfrm>
              <a:off x="1671625" y="131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20" y="143"/>
                  </a:moveTo>
                  <a:cubicBezTo>
                    <a:pt x="179" y="167"/>
                    <a:pt x="453" y="83"/>
                    <a:pt x="346" y="24"/>
                  </a:cubicBezTo>
                  <a:cubicBezTo>
                    <a:pt x="274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9" name="Google Shape;25199;p13"/>
            <p:cNvSpPr/>
            <p:nvPr/>
          </p:nvSpPr>
          <p:spPr>
            <a:xfrm>
              <a:off x="333650" y="1306550"/>
              <a:ext cx="36650" cy="19075"/>
            </a:xfrm>
            <a:custGeom>
              <a:avLst/>
              <a:gdLst/>
              <a:ahLst/>
              <a:cxnLst/>
              <a:rect l="l" t="t" r="r" b="b"/>
              <a:pathLst>
                <a:path w="1466" h="763" extrusionOk="0">
                  <a:moveTo>
                    <a:pt x="1465" y="429"/>
                  </a:moveTo>
                  <a:cubicBezTo>
                    <a:pt x="1049" y="393"/>
                    <a:pt x="1299" y="0"/>
                    <a:pt x="596" y="95"/>
                  </a:cubicBezTo>
                  <a:cubicBezTo>
                    <a:pt x="1" y="274"/>
                    <a:pt x="1132" y="762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0" name="Google Shape;25200;p13"/>
            <p:cNvSpPr/>
            <p:nvPr/>
          </p:nvSpPr>
          <p:spPr>
            <a:xfrm>
              <a:off x="6970800" y="1313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1" name="Google Shape;25201;p13"/>
            <p:cNvSpPr/>
            <p:nvPr/>
          </p:nvSpPr>
          <p:spPr>
            <a:xfrm>
              <a:off x="5794175" y="13142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2" name="Google Shape;25202;p13"/>
            <p:cNvSpPr/>
            <p:nvPr/>
          </p:nvSpPr>
          <p:spPr>
            <a:xfrm>
              <a:off x="3527225" y="130625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38" y="250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3" name="Google Shape;25203;p13"/>
            <p:cNvSpPr/>
            <p:nvPr/>
          </p:nvSpPr>
          <p:spPr>
            <a:xfrm>
              <a:off x="2606575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41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4" name="Google Shape;25204;p13"/>
            <p:cNvSpPr/>
            <p:nvPr/>
          </p:nvSpPr>
          <p:spPr>
            <a:xfrm>
              <a:off x="1291525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5" name="Google Shape;25205;p13"/>
            <p:cNvSpPr/>
            <p:nvPr/>
          </p:nvSpPr>
          <p:spPr>
            <a:xfrm>
              <a:off x="400050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6" name="Google Shape;25206;p13"/>
            <p:cNvSpPr/>
            <p:nvPr/>
          </p:nvSpPr>
          <p:spPr>
            <a:xfrm>
              <a:off x="3774875" y="13053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91" y="167"/>
                    <a:pt x="453" y="84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7" name="Google Shape;25207;p13"/>
            <p:cNvSpPr/>
            <p:nvPr/>
          </p:nvSpPr>
          <p:spPr>
            <a:xfrm>
              <a:off x="1891900" y="1299400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0" y="274"/>
                  </a:moveTo>
                  <a:cubicBezTo>
                    <a:pt x="286" y="417"/>
                    <a:pt x="810" y="417"/>
                    <a:pt x="881" y="155"/>
                  </a:cubicBezTo>
                  <a:cubicBezTo>
                    <a:pt x="584" y="0"/>
                    <a:pt x="60" y="0"/>
                    <a:pt x="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8" name="Google Shape;25208;p13"/>
            <p:cNvSpPr/>
            <p:nvPr/>
          </p:nvSpPr>
          <p:spPr>
            <a:xfrm>
              <a:off x="6865125" y="13000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70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9" name="Google Shape;25209;p13"/>
            <p:cNvSpPr/>
            <p:nvPr/>
          </p:nvSpPr>
          <p:spPr>
            <a:xfrm>
              <a:off x="6315950" y="13000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0" name="Google Shape;25210;p13"/>
            <p:cNvSpPr/>
            <p:nvPr/>
          </p:nvSpPr>
          <p:spPr>
            <a:xfrm>
              <a:off x="3821600" y="13003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1" name="Google Shape;25211;p13"/>
            <p:cNvSpPr/>
            <p:nvPr/>
          </p:nvSpPr>
          <p:spPr>
            <a:xfrm>
              <a:off x="1291525" y="13023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2" name="Google Shape;25212;p13"/>
            <p:cNvSpPr/>
            <p:nvPr/>
          </p:nvSpPr>
          <p:spPr>
            <a:xfrm>
              <a:off x="1266825" y="1300300"/>
              <a:ext cx="19050" cy="6275"/>
            </a:xfrm>
            <a:custGeom>
              <a:avLst/>
              <a:gdLst/>
              <a:ahLst/>
              <a:cxnLst/>
              <a:rect l="l" t="t" r="r" b="b"/>
              <a:pathLst>
                <a:path w="762" h="251" extrusionOk="0">
                  <a:moveTo>
                    <a:pt x="655" y="0"/>
                  </a:moveTo>
                  <a:cubicBezTo>
                    <a:pt x="286" y="0"/>
                    <a:pt x="107" y="83"/>
                    <a:pt x="0" y="226"/>
                  </a:cubicBezTo>
                  <a:cubicBezTo>
                    <a:pt x="345" y="226"/>
                    <a:pt x="762" y="250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3" name="Google Shape;25213;p13"/>
            <p:cNvSpPr/>
            <p:nvPr/>
          </p:nvSpPr>
          <p:spPr>
            <a:xfrm>
              <a:off x="334850" y="13023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4" name="Google Shape;25214;p13"/>
            <p:cNvSpPr/>
            <p:nvPr/>
          </p:nvSpPr>
          <p:spPr>
            <a:xfrm>
              <a:off x="6984500" y="1294050"/>
              <a:ext cx="21750" cy="10425"/>
            </a:xfrm>
            <a:custGeom>
              <a:avLst/>
              <a:gdLst/>
              <a:ahLst/>
              <a:cxnLst/>
              <a:rect l="l" t="t" r="r" b="b"/>
              <a:pathLst>
                <a:path w="870" h="417" extrusionOk="0">
                  <a:moveTo>
                    <a:pt x="869" y="369"/>
                  </a:moveTo>
                  <a:lnTo>
                    <a:pt x="869" y="24"/>
                  </a:lnTo>
                  <a:cubicBezTo>
                    <a:pt x="369" y="0"/>
                    <a:pt x="48" y="60"/>
                    <a:pt x="0" y="250"/>
                  </a:cubicBezTo>
                  <a:cubicBezTo>
                    <a:pt x="286" y="298"/>
                    <a:pt x="417" y="417"/>
                    <a:pt x="86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5" name="Google Shape;25215;p13"/>
            <p:cNvSpPr/>
            <p:nvPr/>
          </p:nvSpPr>
          <p:spPr>
            <a:xfrm>
              <a:off x="6489775" y="12970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6" name="Google Shape;25216;p13"/>
            <p:cNvSpPr/>
            <p:nvPr/>
          </p:nvSpPr>
          <p:spPr>
            <a:xfrm>
              <a:off x="6250475" y="1288975"/>
              <a:ext cx="23525" cy="14325"/>
            </a:xfrm>
            <a:custGeom>
              <a:avLst/>
              <a:gdLst/>
              <a:ahLst/>
              <a:cxnLst/>
              <a:rect l="l" t="t" r="r" b="b"/>
              <a:pathLst>
                <a:path w="941" h="573" extrusionOk="0">
                  <a:moveTo>
                    <a:pt x="227" y="572"/>
                  </a:moveTo>
                  <a:lnTo>
                    <a:pt x="655" y="572"/>
                  </a:lnTo>
                  <a:cubicBezTo>
                    <a:pt x="774" y="286"/>
                    <a:pt x="941" y="167"/>
                    <a:pt x="429" y="1"/>
                  </a:cubicBezTo>
                  <a:cubicBezTo>
                    <a:pt x="596" y="322"/>
                    <a:pt x="0" y="227"/>
                    <a:pt x="0" y="453"/>
                  </a:cubicBezTo>
                  <a:cubicBezTo>
                    <a:pt x="143" y="465"/>
                    <a:pt x="262" y="477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7" name="Google Shape;25217;p13"/>
            <p:cNvSpPr/>
            <p:nvPr/>
          </p:nvSpPr>
          <p:spPr>
            <a:xfrm>
              <a:off x="6196000" y="12943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191"/>
                    <a:pt x="203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8" name="Google Shape;25218;p13"/>
            <p:cNvSpPr/>
            <p:nvPr/>
          </p:nvSpPr>
          <p:spPr>
            <a:xfrm>
              <a:off x="3574250" y="1287200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4"/>
                  </a:moveTo>
                  <a:cubicBezTo>
                    <a:pt x="1858" y="72"/>
                    <a:pt x="0" y="0"/>
                    <a:pt x="75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9" name="Google Shape;25219;p13"/>
            <p:cNvSpPr/>
            <p:nvPr/>
          </p:nvSpPr>
          <p:spPr>
            <a:xfrm>
              <a:off x="3843025" y="12946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7"/>
                    <a:pt x="1" y="1"/>
                    <a:pt x="1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0" name="Google Shape;25220;p13"/>
            <p:cNvSpPr/>
            <p:nvPr/>
          </p:nvSpPr>
          <p:spPr>
            <a:xfrm>
              <a:off x="3419475" y="12919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1" name="Google Shape;25221;p13"/>
            <p:cNvSpPr/>
            <p:nvPr/>
          </p:nvSpPr>
          <p:spPr>
            <a:xfrm>
              <a:off x="2614900" y="1291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2" name="Google Shape;25222;p13"/>
            <p:cNvSpPr/>
            <p:nvPr/>
          </p:nvSpPr>
          <p:spPr>
            <a:xfrm>
              <a:off x="1266825" y="12886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3" name="Google Shape;25223;p13"/>
            <p:cNvSpPr/>
            <p:nvPr/>
          </p:nvSpPr>
          <p:spPr>
            <a:xfrm>
              <a:off x="7136600" y="128005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0" y="358"/>
                  </a:moveTo>
                  <a:cubicBezTo>
                    <a:pt x="881" y="762"/>
                    <a:pt x="512" y="0"/>
                    <a:pt x="0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4" name="Google Shape;25224;p13"/>
            <p:cNvSpPr/>
            <p:nvPr/>
          </p:nvSpPr>
          <p:spPr>
            <a:xfrm>
              <a:off x="5337850" y="1285700"/>
              <a:ext cx="5100" cy="6875"/>
            </a:xfrm>
            <a:custGeom>
              <a:avLst/>
              <a:gdLst/>
              <a:ahLst/>
              <a:cxnLst/>
              <a:rect l="l" t="t" r="r" b="b"/>
              <a:pathLst>
                <a:path w="204" h="275" extrusionOk="0">
                  <a:moveTo>
                    <a:pt x="203" y="132"/>
                  </a:moveTo>
                  <a:cubicBezTo>
                    <a:pt x="203" y="72"/>
                    <a:pt x="25" y="1"/>
                    <a:pt x="1" y="132"/>
                  </a:cubicBezTo>
                  <a:cubicBezTo>
                    <a:pt x="1" y="191"/>
                    <a:pt x="179" y="275"/>
                    <a:pt x="203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5" name="Google Shape;25225;p13"/>
            <p:cNvSpPr/>
            <p:nvPr/>
          </p:nvSpPr>
          <p:spPr>
            <a:xfrm>
              <a:off x="7112175" y="12857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32"/>
                  </a:moveTo>
                  <a:cubicBezTo>
                    <a:pt x="168" y="167"/>
                    <a:pt x="430" y="72"/>
                    <a:pt x="322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6" name="Google Shape;25226;p13"/>
            <p:cNvSpPr/>
            <p:nvPr/>
          </p:nvSpPr>
          <p:spPr>
            <a:xfrm>
              <a:off x="1927300" y="12857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7" name="Google Shape;25227;p13"/>
            <p:cNvSpPr/>
            <p:nvPr/>
          </p:nvSpPr>
          <p:spPr>
            <a:xfrm>
              <a:off x="1076900" y="12866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79" y="72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8" name="Google Shape;25228;p13"/>
            <p:cNvSpPr/>
            <p:nvPr/>
          </p:nvSpPr>
          <p:spPr>
            <a:xfrm>
              <a:off x="829250" y="12857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34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9" name="Google Shape;25229;p13"/>
            <p:cNvSpPr/>
            <p:nvPr/>
          </p:nvSpPr>
          <p:spPr>
            <a:xfrm>
              <a:off x="7218150" y="12779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86" y="0"/>
                    <a:pt x="108" y="83"/>
                    <a:pt x="1" y="226"/>
                  </a:cubicBezTo>
                  <a:cubicBezTo>
                    <a:pt x="346" y="203"/>
                    <a:pt x="751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0" name="Google Shape;25230;p13"/>
            <p:cNvSpPr/>
            <p:nvPr/>
          </p:nvSpPr>
          <p:spPr>
            <a:xfrm>
              <a:off x="7123200" y="12776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95"/>
                    <a:pt x="762" y="12"/>
                  </a:cubicBezTo>
                  <a:cubicBezTo>
                    <a:pt x="417" y="24"/>
                    <a:pt x="0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1" name="Google Shape;25231;p13"/>
            <p:cNvSpPr/>
            <p:nvPr/>
          </p:nvSpPr>
          <p:spPr>
            <a:xfrm>
              <a:off x="2484825" y="1272300"/>
              <a:ext cx="10725" cy="11350"/>
            </a:xfrm>
            <a:custGeom>
              <a:avLst/>
              <a:gdLst/>
              <a:ahLst/>
              <a:cxnLst/>
              <a:rect l="l" t="t" r="r" b="b"/>
              <a:pathLst>
                <a:path w="429" h="454" extrusionOk="0">
                  <a:moveTo>
                    <a:pt x="429" y="1"/>
                  </a:moveTo>
                  <a:lnTo>
                    <a:pt x="0" y="1"/>
                  </a:lnTo>
                  <a:lnTo>
                    <a:pt x="0" y="453"/>
                  </a:lnTo>
                  <a:lnTo>
                    <a:pt x="429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2" name="Google Shape;25232;p13"/>
            <p:cNvSpPr/>
            <p:nvPr/>
          </p:nvSpPr>
          <p:spPr>
            <a:xfrm>
              <a:off x="5519725" y="1277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2" y="0"/>
                    <a:pt x="1" y="96"/>
                    <a:pt x="108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3" name="Google Shape;25233;p13"/>
            <p:cNvSpPr/>
            <p:nvPr/>
          </p:nvSpPr>
          <p:spPr>
            <a:xfrm>
              <a:off x="6691000" y="1275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3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4" name="Google Shape;25234;p13"/>
            <p:cNvSpPr/>
            <p:nvPr/>
          </p:nvSpPr>
          <p:spPr>
            <a:xfrm>
              <a:off x="5348575" y="12747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24" y="0"/>
                    <a:pt x="0" y="131"/>
                  </a:cubicBezTo>
                  <a:cubicBezTo>
                    <a:pt x="250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5" name="Google Shape;25235;p13"/>
            <p:cNvSpPr/>
            <p:nvPr/>
          </p:nvSpPr>
          <p:spPr>
            <a:xfrm>
              <a:off x="7179750" y="12690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6" name="Google Shape;25236;p13"/>
            <p:cNvSpPr/>
            <p:nvPr/>
          </p:nvSpPr>
          <p:spPr>
            <a:xfrm>
              <a:off x="7059800" y="1269325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15"/>
                    <a:pt x="250" y="275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7" name="Google Shape;25237;p13"/>
            <p:cNvSpPr/>
            <p:nvPr/>
          </p:nvSpPr>
          <p:spPr>
            <a:xfrm>
              <a:off x="1303425" y="1255950"/>
              <a:ext cx="28900" cy="16375"/>
            </a:xfrm>
            <a:custGeom>
              <a:avLst/>
              <a:gdLst/>
              <a:ahLst/>
              <a:cxnLst/>
              <a:rect l="l" t="t" r="r" b="b"/>
              <a:pathLst>
                <a:path w="1156" h="655" extrusionOk="0">
                  <a:moveTo>
                    <a:pt x="941" y="655"/>
                  </a:moveTo>
                  <a:cubicBezTo>
                    <a:pt x="1155" y="0"/>
                    <a:pt x="0" y="607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8" name="Google Shape;25238;p13"/>
            <p:cNvSpPr/>
            <p:nvPr/>
          </p:nvSpPr>
          <p:spPr>
            <a:xfrm>
              <a:off x="6641900" y="1258325"/>
              <a:ext cx="23825" cy="11025"/>
            </a:xfrm>
            <a:custGeom>
              <a:avLst/>
              <a:gdLst/>
              <a:ahLst/>
              <a:cxnLst/>
              <a:rect l="l" t="t" r="r" b="b"/>
              <a:pathLst>
                <a:path w="953" h="441" extrusionOk="0">
                  <a:moveTo>
                    <a:pt x="655" y="0"/>
                  </a:moveTo>
                  <a:cubicBezTo>
                    <a:pt x="845" y="357"/>
                    <a:pt x="83" y="227"/>
                    <a:pt x="0" y="441"/>
                  </a:cubicBezTo>
                  <a:lnTo>
                    <a:pt x="857" y="441"/>
                  </a:lnTo>
                  <a:cubicBezTo>
                    <a:pt x="834" y="274"/>
                    <a:pt x="953" y="24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9" name="Google Shape;25239;p13"/>
            <p:cNvSpPr/>
            <p:nvPr/>
          </p:nvSpPr>
          <p:spPr>
            <a:xfrm>
              <a:off x="5359300" y="1266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79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0" name="Google Shape;25240;p13"/>
            <p:cNvSpPr/>
            <p:nvPr/>
          </p:nvSpPr>
          <p:spPr>
            <a:xfrm>
              <a:off x="4204375" y="12660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1" name="Google Shape;25241;p13"/>
            <p:cNvSpPr/>
            <p:nvPr/>
          </p:nvSpPr>
          <p:spPr>
            <a:xfrm>
              <a:off x="1886825" y="1260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1" y="346"/>
                  </a:moveTo>
                  <a:lnTo>
                    <a:pt x="429" y="346"/>
                  </a:lnTo>
                  <a:cubicBezTo>
                    <a:pt x="441" y="203"/>
                    <a:pt x="715" y="203"/>
                    <a:pt x="65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2" name="Google Shape;25242;p13"/>
            <p:cNvSpPr/>
            <p:nvPr/>
          </p:nvSpPr>
          <p:spPr>
            <a:xfrm>
              <a:off x="7106525" y="12630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3" name="Google Shape;25243;p13"/>
            <p:cNvSpPr/>
            <p:nvPr/>
          </p:nvSpPr>
          <p:spPr>
            <a:xfrm>
              <a:off x="5631350" y="125385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13"/>
                  </a:moveTo>
                  <a:cubicBezTo>
                    <a:pt x="441" y="441"/>
                    <a:pt x="465" y="382"/>
                    <a:pt x="655" y="394"/>
                  </a:cubicBezTo>
                  <a:lnTo>
                    <a:pt x="655" y="179"/>
                  </a:lnTo>
                  <a:cubicBezTo>
                    <a:pt x="108" y="1"/>
                    <a:pt x="0" y="560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4" name="Google Shape;25244;p13"/>
            <p:cNvSpPr/>
            <p:nvPr/>
          </p:nvSpPr>
          <p:spPr>
            <a:xfrm>
              <a:off x="5000625" y="1261300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95" y="84"/>
                    <a:pt x="0" y="215"/>
                  </a:cubicBezTo>
                  <a:cubicBezTo>
                    <a:pt x="345" y="203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5" name="Google Shape;25245;p13"/>
            <p:cNvSpPr/>
            <p:nvPr/>
          </p:nvSpPr>
          <p:spPr>
            <a:xfrm>
              <a:off x="6365075" y="1252675"/>
              <a:ext cx="26500" cy="17875"/>
            </a:xfrm>
            <a:custGeom>
              <a:avLst/>
              <a:gdLst/>
              <a:ahLst/>
              <a:cxnLst/>
              <a:rect l="l" t="t" r="r" b="b"/>
              <a:pathLst>
                <a:path w="1060" h="715" extrusionOk="0">
                  <a:moveTo>
                    <a:pt x="0" y="107"/>
                  </a:moveTo>
                  <a:lnTo>
                    <a:pt x="0" y="322"/>
                  </a:lnTo>
                  <a:cubicBezTo>
                    <a:pt x="381" y="714"/>
                    <a:pt x="1060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6" name="Google Shape;25246;p13"/>
            <p:cNvSpPr/>
            <p:nvPr/>
          </p:nvSpPr>
          <p:spPr>
            <a:xfrm>
              <a:off x="5329525" y="1260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7" name="Google Shape;25247;p13"/>
            <p:cNvSpPr/>
            <p:nvPr/>
          </p:nvSpPr>
          <p:spPr>
            <a:xfrm>
              <a:off x="3606975" y="1241050"/>
              <a:ext cx="29800" cy="28000"/>
            </a:xfrm>
            <a:custGeom>
              <a:avLst/>
              <a:gdLst/>
              <a:ahLst/>
              <a:cxnLst/>
              <a:rect l="l" t="t" r="r" b="b"/>
              <a:pathLst>
                <a:path w="1192" h="1120" extrusionOk="0">
                  <a:moveTo>
                    <a:pt x="1192" y="691"/>
                  </a:moveTo>
                  <a:lnTo>
                    <a:pt x="1192" y="465"/>
                  </a:lnTo>
                  <a:cubicBezTo>
                    <a:pt x="311" y="1"/>
                    <a:pt x="1" y="1120"/>
                    <a:pt x="1192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8" name="Google Shape;25248;p13"/>
            <p:cNvSpPr/>
            <p:nvPr/>
          </p:nvSpPr>
          <p:spPr>
            <a:xfrm>
              <a:off x="7325300" y="1249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75" y="143"/>
                    <a:pt x="1" y="143"/>
                    <a:pt x="60" y="345"/>
                  </a:cubicBezTo>
                  <a:lnTo>
                    <a:pt x="71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9" name="Google Shape;25249;p13"/>
            <p:cNvSpPr/>
            <p:nvPr/>
          </p:nvSpPr>
          <p:spPr>
            <a:xfrm>
              <a:off x="212525" y="12517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4" y="143"/>
                  </a:moveTo>
                  <a:cubicBezTo>
                    <a:pt x="214" y="84"/>
                    <a:pt x="36" y="0"/>
                    <a:pt x="0" y="143"/>
                  </a:cubicBezTo>
                  <a:cubicBezTo>
                    <a:pt x="12" y="215"/>
                    <a:pt x="191" y="274"/>
                    <a:pt x="214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0" name="Google Shape;25250;p13"/>
            <p:cNvSpPr/>
            <p:nvPr/>
          </p:nvSpPr>
          <p:spPr>
            <a:xfrm>
              <a:off x="7044025" y="12491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1" name="Google Shape;25251;p13"/>
            <p:cNvSpPr/>
            <p:nvPr/>
          </p:nvSpPr>
          <p:spPr>
            <a:xfrm>
              <a:off x="6767200" y="1241050"/>
              <a:ext cx="31275" cy="17600"/>
            </a:xfrm>
            <a:custGeom>
              <a:avLst/>
              <a:gdLst/>
              <a:ahLst/>
              <a:cxnLst/>
              <a:rect l="l" t="t" r="r" b="b"/>
              <a:pathLst>
                <a:path w="1251" h="704" extrusionOk="0">
                  <a:moveTo>
                    <a:pt x="1072" y="572"/>
                  </a:moveTo>
                  <a:cubicBezTo>
                    <a:pt x="1251" y="179"/>
                    <a:pt x="870" y="72"/>
                    <a:pt x="417" y="1"/>
                  </a:cubicBezTo>
                  <a:cubicBezTo>
                    <a:pt x="1" y="227"/>
                    <a:pt x="191" y="703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2" name="Google Shape;25252;p13"/>
            <p:cNvSpPr/>
            <p:nvPr/>
          </p:nvSpPr>
          <p:spPr>
            <a:xfrm>
              <a:off x="4671700" y="1251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3" name="Google Shape;25253;p13"/>
            <p:cNvSpPr/>
            <p:nvPr/>
          </p:nvSpPr>
          <p:spPr>
            <a:xfrm>
              <a:off x="748000" y="1251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67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4" name="Google Shape;25254;p13"/>
            <p:cNvSpPr/>
            <p:nvPr/>
          </p:nvSpPr>
          <p:spPr>
            <a:xfrm>
              <a:off x="7103850" y="12497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3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5" name="Google Shape;25255;p13"/>
            <p:cNvSpPr/>
            <p:nvPr/>
          </p:nvSpPr>
          <p:spPr>
            <a:xfrm>
              <a:off x="5256300" y="122737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0" y="1012"/>
                  </a:moveTo>
                  <a:cubicBezTo>
                    <a:pt x="1667" y="845"/>
                    <a:pt x="24" y="0"/>
                    <a:pt x="0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6" name="Google Shape;25256;p13"/>
            <p:cNvSpPr/>
            <p:nvPr/>
          </p:nvSpPr>
          <p:spPr>
            <a:xfrm>
              <a:off x="731625" y="12488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7" name="Google Shape;25257;p13"/>
            <p:cNvSpPr/>
            <p:nvPr/>
          </p:nvSpPr>
          <p:spPr>
            <a:xfrm>
              <a:off x="2739625" y="12410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20"/>
                  </a:moveTo>
                  <a:cubicBezTo>
                    <a:pt x="226" y="60"/>
                    <a:pt x="36" y="1"/>
                    <a:pt x="0" y="120"/>
                  </a:cubicBezTo>
                  <a:cubicBezTo>
                    <a:pt x="12" y="179"/>
                    <a:pt x="191" y="251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8" name="Google Shape;25258;p13"/>
            <p:cNvSpPr/>
            <p:nvPr/>
          </p:nvSpPr>
          <p:spPr>
            <a:xfrm>
              <a:off x="5696525" y="12354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656" y="1"/>
                  </a:moveTo>
                  <a:lnTo>
                    <a:pt x="1" y="1"/>
                  </a:lnTo>
                  <a:lnTo>
                    <a:pt x="1" y="346"/>
                  </a:lnTo>
                  <a:lnTo>
                    <a:pt x="429" y="346"/>
                  </a:lnTo>
                  <a:cubicBezTo>
                    <a:pt x="441" y="215"/>
                    <a:pt x="715" y="203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9" name="Google Shape;25259;p13"/>
            <p:cNvSpPr/>
            <p:nvPr/>
          </p:nvSpPr>
          <p:spPr>
            <a:xfrm>
              <a:off x="5446500" y="12354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20"/>
                  </a:moveTo>
                  <a:cubicBezTo>
                    <a:pt x="429" y="120"/>
                    <a:pt x="393" y="36"/>
                    <a:pt x="215" y="1"/>
                  </a:cubicBezTo>
                  <a:cubicBezTo>
                    <a:pt x="215" y="120"/>
                    <a:pt x="36" y="143"/>
                    <a:pt x="1" y="227"/>
                  </a:cubicBezTo>
                  <a:cubicBezTo>
                    <a:pt x="215" y="227"/>
                    <a:pt x="251" y="322"/>
                    <a:pt x="429" y="334"/>
                  </a:cubicBezTo>
                  <a:cubicBezTo>
                    <a:pt x="429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0" name="Google Shape;25260;p13"/>
            <p:cNvSpPr/>
            <p:nvPr/>
          </p:nvSpPr>
          <p:spPr>
            <a:xfrm>
              <a:off x="3052150" y="12407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5"/>
                  </a:moveTo>
                  <a:cubicBezTo>
                    <a:pt x="263" y="1"/>
                    <a:pt x="1" y="84"/>
                    <a:pt x="120" y="132"/>
                  </a:cubicBezTo>
                  <a:cubicBezTo>
                    <a:pt x="179" y="168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1" name="Google Shape;25261;p13"/>
            <p:cNvSpPr/>
            <p:nvPr/>
          </p:nvSpPr>
          <p:spPr>
            <a:xfrm>
              <a:off x="1946350" y="12380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3" y="132"/>
                  </a:cubicBezTo>
                  <a:cubicBezTo>
                    <a:pt x="1" y="191"/>
                    <a:pt x="180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2" name="Google Shape;25262;p13"/>
            <p:cNvSpPr/>
            <p:nvPr/>
          </p:nvSpPr>
          <p:spPr>
            <a:xfrm>
              <a:off x="6606775" y="12377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3" name="Google Shape;25263;p13"/>
            <p:cNvSpPr/>
            <p:nvPr/>
          </p:nvSpPr>
          <p:spPr>
            <a:xfrm>
              <a:off x="416400" y="1237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4" name="Google Shape;25264;p13"/>
            <p:cNvSpPr/>
            <p:nvPr/>
          </p:nvSpPr>
          <p:spPr>
            <a:xfrm>
              <a:off x="5568850" y="12348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5" name="Google Shape;25265;p13"/>
            <p:cNvSpPr/>
            <p:nvPr/>
          </p:nvSpPr>
          <p:spPr>
            <a:xfrm>
              <a:off x="5362275" y="1229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19"/>
                    <a:pt x="714" y="108"/>
                    <a:pt x="762" y="24"/>
                  </a:cubicBezTo>
                  <a:cubicBezTo>
                    <a:pt x="417" y="36"/>
                    <a:pt x="0" y="0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6" name="Google Shape;25266;p13"/>
            <p:cNvSpPr/>
            <p:nvPr/>
          </p:nvSpPr>
          <p:spPr>
            <a:xfrm>
              <a:off x="4957150" y="12264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36" y="0"/>
                    <a:pt x="1" y="143"/>
                  </a:cubicBezTo>
                  <a:cubicBezTo>
                    <a:pt x="1" y="215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7" name="Google Shape;25267;p13"/>
            <p:cNvSpPr/>
            <p:nvPr/>
          </p:nvSpPr>
          <p:spPr>
            <a:xfrm>
              <a:off x="4560375" y="1224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8" name="Google Shape;25268;p13"/>
            <p:cNvSpPr/>
            <p:nvPr/>
          </p:nvSpPr>
          <p:spPr>
            <a:xfrm>
              <a:off x="1883850" y="12264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3"/>
                  </a:moveTo>
                  <a:cubicBezTo>
                    <a:pt x="179" y="167"/>
                    <a:pt x="441" y="84"/>
                    <a:pt x="346" y="24"/>
                  </a:cubicBezTo>
                  <a:cubicBezTo>
                    <a:pt x="263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9" name="Google Shape;25269;p13"/>
            <p:cNvSpPr/>
            <p:nvPr/>
          </p:nvSpPr>
          <p:spPr>
            <a:xfrm>
              <a:off x="641425" y="122170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27"/>
                  </a:moveTo>
                  <a:lnTo>
                    <a:pt x="668" y="1"/>
                  </a:lnTo>
                  <a:lnTo>
                    <a:pt x="13" y="1"/>
                  </a:lnTo>
                  <a:cubicBezTo>
                    <a:pt x="1" y="191"/>
                    <a:pt x="239" y="251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0" name="Google Shape;25270;p13"/>
            <p:cNvSpPr/>
            <p:nvPr/>
          </p:nvSpPr>
          <p:spPr>
            <a:xfrm>
              <a:off x="4323750" y="12181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1" name="Google Shape;25271;p13"/>
            <p:cNvSpPr/>
            <p:nvPr/>
          </p:nvSpPr>
          <p:spPr>
            <a:xfrm>
              <a:off x="1759425" y="1213075"/>
              <a:ext cx="26825" cy="9550"/>
            </a:xfrm>
            <a:custGeom>
              <a:avLst/>
              <a:gdLst/>
              <a:ahLst/>
              <a:cxnLst/>
              <a:rect l="l" t="t" r="r" b="b"/>
              <a:pathLst>
                <a:path w="1073" h="382" extrusionOk="0">
                  <a:moveTo>
                    <a:pt x="96" y="227"/>
                  </a:moveTo>
                  <a:cubicBezTo>
                    <a:pt x="382" y="227"/>
                    <a:pt x="394" y="382"/>
                    <a:pt x="751" y="346"/>
                  </a:cubicBezTo>
                  <a:cubicBezTo>
                    <a:pt x="1072" y="60"/>
                    <a:pt x="1" y="1"/>
                    <a:pt x="96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2" name="Google Shape;25272;p13"/>
            <p:cNvSpPr/>
            <p:nvPr/>
          </p:nvSpPr>
          <p:spPr>
            <a:xfrm>
              <a:off x="3889175" y="1215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4"/>
                  </a:moveTo>
                  <a:cubicBezTo>
                    <a:pt x="167" y="180"/>
                    <a:pt x="441" y="84"/>
                    <a:pt x="333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3" name="Google Shape;25273;p13"/>
            <p:cNvSpPr/>
            <p:nvPr/>
          </p:nvSpPr>
          <p:spPr>
            <a:xfrm>
              <a:off x="3397425" y="12127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39"/>
                    <a:pt x="382" y="275"/>
                    <a:pt x="43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4" name="Google Shape;25274;p13"/>
            <p:cNvSpPr/>
            <p:nvPr/>
          </p:nvSpPr>
          <p:spPr>
            <a:xfrm>
              <a:off x="1169475" y="1213075"/>
              <a:ext cx="10750" cy="2700"/>
            </a:xfrm>
            <a:custGeom>
              <a:avLst/>
              <a:gdLst/>
              <a:ahLst/>
              <a:cxnLst/>
              <a:rect l="l" t="t" r="r" b="b"/>
              <a:pathLst>
                <a:path w="430" h="108" extrusionOk="0">
                  <a:moveTo>
                    <a:pt x="429" y="1"/>
                  </a:moveTo>
                  <a:cubicBezTo>
                    <a:pt x="263" y="36"/>
                    <a:pt x="1" y="1"/>
                    <a:pt x="1" y="108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5" name="Google Shape;25275;p13"/>
            <p:cNvSpPr/>
            <p:nvPr/>
          </p:nvSpPr>
          <p:spPr>
            <a:xfrm>
              <a:off x="757525" y="1205050"/>
              <a:ext cx="21150" cy="11025"/>
            </a:xfrm>
            <a:custGeom>
              <a:avLst/>
              <a:gdLst/>
              <a:ahLst/>
              <a:cxnLst/>
              <a:rect l="l" t="t" r="r" b="b"/>
              <a:pathLst>
                <a:path w="846" h="441" extrusionOk="0">
                  <a:moveTo>
                    <a:pt x="596" y="441"/>
                  </a:moveTo>
                  <a:cubicBezTo>
                    <a:pt x="727" y="441"/>
                    <a:pt x="846" y="429"/>
                    <a:pt x="822" y="345"/>
                  </a:cubicBezTo>
                  <a:cubicBezTo>
                    <a:pt x="465" y="345"/>
                    <a:pt x="703" y="24"/>
                    <a:pt x="381" y="0"/>
                  </a:cubicBezTo>
                  <a:cubicBezTo>
                    <a:pt x="0" y="226"/>
                    <a:pt x="548" y="226"/>
                    <a:pt x="1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6" name="Google Shape;25276;p13"/>
            <p:cNvSpPr/>
            <p:nvPr/>
          </p:nvSpPr>
          <p:spPr>
            <a:xfrm>
              <a:off x="3718000" y="1206525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2" y="144"/>
                  </a:moveTo>
                  <a:cubicBezTo>
                    <a:pt x="442" y="24"/>
                    <a:pt x="49" y="1"/>
                    <a:pt x="1" y="144"/>
                  </a:cubicBezTo>
                  <a:cubicBezTo>
                    <a:pt x="263" y="144"/>
                    <a:pt x="346" y="310"/>
                    <a:pt x="442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7" name="Google Shape;25277;p13"/>
            <p:cNvSpPr/>
            <p:nvPr/>
          </p:nvSpPr>
          <p:spPr>
            <a:xfrm>
              <a:off x="846525" y="120207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8" y="191"/>
                    <a:pt x="703" y="12"/>
                    <a:pt x="310" y="0"/>
                  </a:cubicBezTo>
                  <a:cubicBezTo>
                    <a:pt x="239" y="143"/>
                    <a:pt x="0" y="202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8" name="Google Shape;25278;p13"/>
            <p:cNvSpPr/>
            <p:nvPr/>
          </p:nvSpPr>
          <p:spPr>
            <a:xfrm>
              <a:off x="3803450" y="1196700"/>
              <a:ext cx="28875" cy="18475"/>
            </a:xfrm>
            <a:custGeom>
              <a:avLst/>
              <a:gdLst/>
              <a:ahLst/>
              <a:cxnLst/>
              <a:rect l="l" t="t" r="r" b="b"/>
              <a:pathLst>
                <a:path w="1155" h="739" extrusionOk="0">
                  <a:moveTo>
                    <a:pt x="1155" y="215"/>
                  </a:moveTo>
                  <a:cubicBezTo>
                    <a:pt x="453" y="286"/>
                    <a:pt x="488" y="1"/>
                    <a:pt x="72" y="215"/>
                  </a:cubicBezTo>
                  <a:cubicBezTo>
                    <a:pt x="0" y="739"/>
                    <a:pt x="1072" y="513"/>
                    <a:pt x="1155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9" name="Google Shape;25279;p13"/>
            <p:cNvSpPr/>
            <p:nvPr/>
          </p:nvSpPr>
          <p:spPr>
            <a:xfrm>
              <a:off x="1114700" y="12041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3"/>
                  </a:moveTo>
                  <a:cubicBezTo>
                    <a:pt x="227" y="84"/>
                    <a:pt x="49" y="0"/>
                    <a:pt x="1" y="143"/>
                  </a:cubicBezTo>
                  <a:cubicBezTo>
                    <a:pt x="1" y="203"/>
                    <a:pt x="180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0" name="Google Shape;25280;p13"/>
            <p:cNvSpPr/>
            <p:nvPr/>
          </p:nvSpPr>
          <p:spPr>
            <a:xfrm>
              <a:off x="4756225" y="119907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6" y="1"/>
                  </a:moveTo>
                  <a:lnTo>
                    <a:pt x="1" y="1"/>
                  </a:lnTo>
                  <a:lnTo>
                    <a:pt x="1" y="346"/>
                  </a:lnTo>
                  <a:lnTo>
                    <a:pt x="656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1" name="Google Shape;25281;p13"/>
            <p:cNvSpPr/>
            <p:nvPr/>
          </p:nvSpPr>
          <p:spPr>
            <a:xfrm>
              <a:off x="3880225" y="11993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465" y="334"/>
                  </a:moveTo>
                  <a:lnTo>
                    <a:pt x="465" y="108"/>
                  </a:lnTo>
                  <a:cubicBezTo>
                    <a:pt x="239" y="108"/>
                    <a:pt x="215" y="13"/>
                    <a:pt x="37" y="1"/>
                  </a:cubicBezTo>
                  <a:cubicBezTo>
                    <a:pt x="60" y="168"/>
                    <a:pt x="1" y="370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2" name="Google Shape;25282;p13"/>
            <p:cNvSpPr/>
            <p:nvPr/>
          </p:nvSpPr>
          <p:spPr>
            <a:xfrm>
              <a:off x="834925" y="12011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3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67"/>
                    <a:pt x="429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3" name="Google Shape;25283;p13"/>
            <p:cNvSpPr/>
            <p:nvPr/>
          </p:nvSpPr>
          <p:spPr>
            <a:xfrm>
              <a:off x="7131225" y="1195825"/>
              <a:ext cx="10750" cy="6850"/>
            </a:xfrm>
            <a:custGeom>
              <a:avLst/>
              <a:gdLst/>
              <a:ahLst/>
              <a:cxnLst/>
              <a:rect l="l" t="t" r="r" b="b"/>
              <a:pathLst>
                <a:path w="430" h="274" extrusionOk="0">
                  <a:moveTo>
                    <a:pt x="430" y="131"/>
                  </a:moveTo>
                  <a:cubicBezTo>
                    <a:pt x="382" y="0"/>
                    <a:pt x="180" y="60"/>
                    <a:pt x="1" y="131"/>
                  </a:cubicBezTo>
                  <a:cubicBezTo>
                    <a:pt x="1" y="250"/>
                    <a:pt x="382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4" name="Google Shape;25284;p13"/>
            <p:cNvSpPr/>
            <p:nvPr/>
          </p:nvSpPr>
          <p:spPr>
            <a:xfrm>
              <a:off x="7302400" y="1192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5" name="Google Shape;25285;p13"/>
            <p:cNvSpPr/>
            <p:nvPr/>
          </p:nvSpPr>
          <p:spPr>
            <a:xfrm>
              <a:off x="7237200" y="11928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6" name="Google Shape;25286;p13"/>
            <p:cNvSpPr/>
            <p:nvPr/>
          </p:nvSpPr>
          <p:spPr>
            <a:xfrm>
              <a:off x="6966625" y="1181525"/>
              <a:ext cx="17900" cy="11925"/>
            </a:xfrm>
            <a:custGeom>
              <a:avLst/>
              <a:gdLst/>
              <a:ahLst/>
              <a:cxnLst/>
              <a:rect l="l" t="t" r="r" b="b"/>
              <a:pathLst>
                <a:path w="716" h="477" extrusionOk="0">
                  <a:moveTo>
                    <a:pt x="715" y="477"/>
                  </a:moveTo>
                  <a:lnTo>
                    <a:pt x="715" y="36"/>
                  </a:lnTo>
                  <a:cubicBezTo>
                    <a:pt x="132" y="1"/>
                    <a:pt x="1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7" name="Google Shape;25287;p13"/>
            <p:cNvSpPr/>
            <p:nvPr/>
          </p:nvSpPr>
          <p:spPr>
            <a:xfrm>
              <a:off x="1552275" y="11898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79"/>
                    <a:pt x="453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8" name="Google Shape;25288;p13"/>
            <p:cNvSpPr/>
            <p:nvPr/>
          </p:nvSpPr>
          <p:spPr>
            <a:xfrm>
              <a:off x="1533225" y="1176775"/>
              <a:ext cx="18475" cy="13700"/>
            </a:xfrm>
            <a:custGeom>
              <a:avLst/>
              <a:gdLst/>
              <a:ahLst/>
              <a:cxnLst/>
              <a:rect l="l" t="t" r="r" b="b"/>
              <a:pathLst>
                <a:path w="739" h="548" extrusionOk="0">
                  <a:moveTo>
                    <a:pt x="0" y="107"/>
                  </a:moveTo>
                  <a:lnTo>
                    <a:pt x="0" y="548"/>
                  </a:lnTo>
                  <a:lnTo>
                    <a:pt x="655" y="548"/>
                  </a:lnTo>
                  <a:cubicBezTo>
                    <a:pt x="714" y="262"/>
                    <a:pt x="738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9" name="Google Shape;25289;p13"/>
            <p:cNvSpPr/>
            <p:nvPr/>
          </p:nvSpPr>
          <p:spPr>
            <a:xfrm>
              <a:off x="6565975" y="1176775"/>
              <a:ext cx="21175" cy="13400"/>
            </a:xfrm>
            <a:custGeom>
              <a:avLst/>
              <a:gdLst/>
              <a:ahLst/>
              <a:cxnLst/>
              <a:rect l="l" t="t" r="r" b="b"/>
              <a:pathLst>
                <a:path w="847" h="536" extrusionOk="0">
                  <a:moveTo>
                    <a:pt x="203" y="0"/>
                  </a:moveTo>
                  <a:cubicBezTo>
                    <a:pt x="215" y="191"/>
                    <a:pt x="168" y="357"/>
                    <a:pt x="1" y="441"/>
                  </a:cubicBezTo>
                  <a:cubicBezTo>
                    <a:pt x="739" y="536"/>
                    <a:pt x="846" y="12"/>
                    <a:pt x="20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0" name="Google Shape;25290;p13"/>
            <p:cNvSpPr/>
            <p:nvPr/>
          </p:nvSpPr>
          <p:spPr>
            <a:xfrm>
              <a:off x="3239975" y="118152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31"/>
                  </a:moveTo>
                  <a:cubicBezTo>
                    <a:pt x="429" y="12"/>
                    <a:pt x="48" y="1"/>
                    <a:pt x="1" y="131"/>
                  </a:cubicBezTo>
                  <a:cubicBezTo>
                    <a:pt x="239" y="131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1" name="Google Shape;25291;p13"/>
            <p:cNvSpPr/>
            <p:nvPr/>
          </p:nvSpPr>
          <p:spPr>
            <a:xfrm>
              <a:off x="1373075" y="1184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2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2" name="Google Shape;25292;p13"/>
            <p:cNvSpPr/>
            <p:nvPr/>
          </p:nvSpPr>
          <p:spPr>
            <a:xfrm>
              <a:off x="598275" y="11815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1"/>
                    <a:pt x="1" y="131"/>
                  </a:cubicBezTo>
                  <a:cubicBezTo>
                    <a:pt x="12" y="215"/>
                    <a:pt x="191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3" name="Google Shape;25293;p13"/>
            <p:cNvSpPr/>
            <p:nvPr/>
          </p:nvSpPr>
          <p:spPr>
            <a:xfrm>
              <a:off x="370275" y="1178550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881" y="155"/>
                  </a:moveTo>
                  <a:cubicBezTo>
                    <a:pt x="584" y="0"/>
                    <a:pt x="72" y="0"/>
                    <a:pt x="0" y="274"/>
                  </a:cubicBezTo>
                  <a:cubicBezTo>
                    <a:pt x="298" y="405"/>
                    <a:pt x="822" y="405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4" name="Google Shape;25294;p13"/>
            <p:cNvSpPr/>
            <p:nvPr/>
          </p:nvSpPr>
          <p:spPr>
            <a:xfrm>
              <a:off x="3421550" y="116782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0" y="679"/>
                  </a:moveTo>
                  <a:cubicBezTo>
                    <a:pt x="1167" y="1"/>
                    <a:pt x="0" y="608"/>
                    <a:pt x="1000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5" name="Google Shape;25295;p13"/>
            <p:cNvSpPr/>
            <p:nvPr/>
          </p:nvSpPr>
          <p:spPr>
            <a:xfrm>
              <a:off x="835800" y="1176775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6"/>
                  </a:moveTo>
                  <a:cubicBezTo>
                    <a:pt x="358" y="226"/>
                    <a:pt x="370" y="369"/>
                    <a:pt x="727" y="345"/>
                  </a:cubicBezTo>
                  <a:cubicBezTo>
                    <a:pt x="1072" y="60"/>
                    <a:pt x="1" y="0"/>
                    <a:pt x="7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6" name="Google Shape;25296;p13"/>
            <p:cNvSpPr/>
            <p:nvPr/>
          </p:nvSpPr>
          <p:spPr>
            <a:xfrm>
              <a:off x="5650400" y="11785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7" name="Google Shape;25297;p13"/>
            <p:cNvSpPr/>
            <p:nvPr/>
          </p:nvSpPr>
          <p:spPr>
            <a:xfrm>
              <a:off x="4878875" y="1171100"/>
              <a:ext cx="20250" cy="11350"/>
            </a:xfrm>
            <a:custGeom>
              <a:avLst/>
              <a:gdLst/>
              <a:ahLst/>
              <a:cxnLst/>
              <a:rect l="l" t="t" r="r" b="b"/>
              <a:pathLst>
                <a:path w="810" h="454" extrusionOk="0">
                  <a:moveTo>
                    <a:pt x="750" y="453"/>
                  </a:moveTo>
                  <a:cubicBezTo>
                    <a:pt x="810" y="191"/>
                    <a:pt x="691" y="13"/>
                    <a:pt x="310" y="1"/>
                  </a:cubicBezTo>
                  <a:cubicBezTo>
                    <a:pt x="238" y="156"/>
                    <a:pt x="0" y="215"/>
                    <a:pt x="108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8" name="Google Shape;25298;p13"/>
            <p:cNvSpPr/>
            <p:nvPr/>
          </p:nvSpPr>
          <p:spPr>
            <a:xfrm>
              <a:off x="2455350" y="1166950"/>
              <a:ext cx="31275" cy="16375"/>
            </a:xfrm>
            <a:custGeom>
              <a:avLst/>
              <a:gdLst/>
              <a:ahLst/>
              <a:cxnLst/>
              <a:rect l="l" t="t" r="r" b="b"/>
              <a:pathLst>
                <a:path w="1251" h="655" extrusionOk="0">
                  <a:moveTo>
                    <a:pt x="727" y="393"/>
                  </a:moveTo>
                  <a:cubicBezTo>
                    <a:pt x="1251" y="0"/>
                    <a:pt x="1" y="655"/>
                    <a:pt x="727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9" name="Google Shape;25299;p13"/>
            <p:cNvSpPr/>
            <p:nvPr/>
          </p:nvSpPr>
          <p:spPr>
            <a:xfrm>
              <a:off x="1874925" y="116812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6"/>
                    <a:pt x="48" y="1"/>
                  </a:cubicBezTo>
                  <a:cubicBezTo>
                    <a:pt x="60" y="179"/>
                    <a:pt x="0" y="394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0" name="Google Shape;25300;p13"/>
            <p:cNvSpPr/>
            <p:nvPr/>
          </p:nvSpPr>
          <p:spPr>
            <a:xfrm>
              <a:off x="1663875" y="117377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30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30" y="108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1" name="Google Shape;25301;p13"/>
            <p:cNvSpPr/>
            <p:nvPr/>
          </p:nvSpPr>
          <p:spPr>
            <a:xfrm>
              <a:off x="3313200" y="117050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56"/>
                    <a:pt x="441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2" name="Google Shape;25302;p13"/>
            <p:cNvSpPr/>
            <p:nvPr/>
          </p:nvSpPr>
          <p:spPr>
            <a:xfrm>
              <a:off x="791450" y="117050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56"/>
                    <a:pt x="441" y="72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3" name="Google Shape;25303;p13"/>
            <p:cNvSpPr/>
            <p:nvPr/>
          </p:nvSpPr>
          <p:spPr>
            <a:xfrm>
              <a:off x="5669150" y="11651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4" name="Google Shape;25304;p13"/>
            <p:cNvSpPr/>
            <p:nvPr/>
          </p:nvSpPr>
          <p:spPr>
            <a:xfrm>
              <a:off x="2644950" y="1160975"/>
              <a:ext cx="15800" cy="8375"/>
            </a:xfrm>
            <a:custGeom>
              <a:avLst/>
              <a:gdLst/>
              <a:ahLst/>
              <a:cxnLst/>
              <a:rect l="l" t="t" r="r" b="b"/>
              <a:pathLst>
                <a:path w="632" h="335" extrusionOk="0">
                  <a:moveTo>
                    <a:pt x="632" y="168"/>
                  </a:moveTo>
                  <a:cubicBezTo>
                    <a:pt x="632" y="263"/>
                    <a:pt x="489" y="334"/>
                    <a:pt x="322" y="334"/>
                  </a:cubicBezTo>
                  <a:cubicBezTo>
                    <a:pt x="144" y="334"/>
                    <a:pt x="1" y="263"/>
                    <a:pt x="1" y="168"/>
                  </a:cubicBezTo>
                  <a:cubicBezTo>
                    <a:pt x="1" y="72"/>
                    <a:pt x="144" y="1"/>
                    <a:pt x="322" y="1"/>
                  </a:cubicBezTo>
                  <a:cubicBezTo>
                    <a:pt x="489" y="1"/>
                    <a:pt x="632" y="72"/>
                    <a:pt x="632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5" name="Google Shape;25305;p13"/>
            <p:cNvSpPr/>
            <p:nvPr/>
          </p:nvSpPr>
          <p:spPr>
            <a:xfrm>
              <a:off x="1803200" y="1160100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72" y="203"/>
                  </a:moveTo>
                  <a:cubicBezTo>
                    <a:pt x="357" y="203"/>
                    <a:pt x="369" y="357"/>
                    <a:pt x="726" y="322"/>
                  </a:cubicBezTo>
                  <a:cubicBezTo>
                    <a:pt x="1072" y="36"/>
                    <a:pt x="0" y="0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6" name="Google Shape;25306;p13"/>
            <p:cNvSpPr/>
            <p:nvPr/>
          </p:nvSpPr>
          <p:spPr>
            <a:xfrm>
              <a:off x="2633950" y="11618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67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7" name="Google Shape;25307;p13"/>
            <p:cNvSpPr/>
            <p:nvPr/>
          </p:nvSpPr>
          <p:spPr>
            <a:xfrm>
              <a:off x="1913925" y="11624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8" name="Google Shape;25308;p13"/>
            <p:cNvSpPr/>
            <p:nvPr/>
          </p:nvSpPr>
          <p:spPr>
            <a:xfrm>
              <a:off x="1799325" y="1849475"/>
              <a:ext cx="40200" cy="16675"/>
            </a:xfrm>
            <a:custGeom>
              <a:avLst/>
              <a:gdLst/>
              <a:ahLst/>
              <a:cxnLst/>
              <a:rect l="l" t="t" r="r" b="b"/>
              <a:pathLst>
                <a:path w="1608" h="667" extrusionOk="0">
                  <a:moveTo>
                    <a:pt x="227" y="667"/>
                  </a:moveTo>
                  <a:cubicBezTo>
                    <a:pt x="1608" y="595"/>
                    <a:pt x="238" y="0"/>
                    <a:pt x="0" y="322"/>
                  </a:cubicBezTo>
                  <a:cubicBezTo>
                    <a:pt x="274" y="345"/>
                    <a:pt x="250" y="500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9" name="Google Shape;25309;p13"/>
            <p:cNvSpPr/>
            <p:nvPr/>
          </p:nvSpPr>
          <p:spPr>
            <a:xfrm>
              <a:off x="7082425" y="1550925"/>
              <a:ext cx="27100" cy="11325"/>
            </a:xfrm>
            <a:custGeom>
              <a:avLst/>
              <a:gdLst/>
              <a:ahLst/>
              <a:cxnLst/>
              <a:rect l="l" t="t" r="r" b="b"/>
              <a:pathLst>
                <a:path w="1084" h="453" extrusionOk="0">
                  <a:moveTo>
                    <a:pt x="1084" y="453"/>
                  </a:moveTo>
                  <a:cubicBezTo>
                    <a:pt x="1012" y="155"/>
                    <a:pt x="524" y="60"/>
                    <a:pt x="0" y="0"/>
                  </a:cubicBezTo>
                  <a:cubicBezTo>
                    <a:pt x="84" y="286"/>
                    <a:pt x="667" y="322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0" name="Google Shape;25310;p13"/>
            <p:cNvSpPr/>
            <p:nvPr/>
          </p:nvSpPr>
          <p:spPr>
            <a:xfrm>
              <a:off x="7337225" y="1317250"/>
              <a:ext cx="29475" cy="17000"/>
            </a:xfrm>
            <a:custGeom>
              <a:avLst/>
              <a:gdLst/>
              <a:ahLst/>
              <a:cxnLst/>
              <a:rect l="l" t="t" r="r" b="b"/>
              <a:pathLst>
                <a:path w="1179" h="680" extrusionOk="0">
                  <a:moveTo>
                    <a:pt x="238" y="572"/>
                  </a:moveTo>
                  <a:cubicBezTo>
                    <a:pt x="905" y="679"/>
                    <a:pt x="1179" y="25"/>
                    <a:pt x="893" y="1"/>
                  </a:cubicBezTo>
                  <a:cubicBezTo>
                    <a:pt x="703" y="203"/>
                    <a:pt x="0" y="144"/>
                    <a:pt x="23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1" name="Google Shape;25311;p13"/>
            <p:cNvSpPr/>
            <p:nvPr/>
          </p:nvSpPr>
          <p:spPr>
            <a:xfrm>
              <a:off x="815275" y="1242850"/>
              <a:ext cx="28000" cy="10425"/>
            </a:xfrm>
            <a:custGeom>
              <a:avLst/>
              <a:gdLst/>
              <a:ahLst/>
              <a:cxnLst/>
              <a:rect l="l" t="t" r="r" b="b"/>
              <a:pathLst>
                <a:path w="1120" h="417" extrusionOk="0">
                  <a:moveTo>
                    <a:pt x="453" y="393"/>
                  </a:moveTo>
                  <a:cubicBezTo>
                    <a:pt x="548" y="203"/>
                    <a:pt x="738" y="417"/>
                    <a:pt x="1119" y="393"/>
                  </a:cubicBezTo>
                  <a:lnTo>
                    <a:pt x="1119" y="48"/>
                  </a:lnTo>
                  <a:cubicBezTo>
                    <a:pt x="703" y="0"/>
                    <a:pt x="0" y="357"/>
                    <a:pt x="453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2" name="Google Shape;25312;p13"/>
            <p:cNvSpPr/>
            <p:nvPr/>
          </p:nvSpPr>
          <p:spPr>
            <a:xfrm>
              <a:off x="794425" y="1177050"/>
              <a:ext cx="29800" cy="11650"/>
            </a:xfrm>
            <a:custGeom>
              <a:avLst/>
              <a:gdLst/>
              <a:ahLst/>
              <a:cxnLst/>
              <a:rect l="l" t="t" r="r" b="b"/>
              <a:pathLst>
                <a:path w="1192" h="466" extrusionOk="0">
                  <a:moveTo>
                    <a:pt x="1084" y="310"/>
                  </a:moveTo>
                  <a:cubicBezTo>
                    <a:pt x="656" y="310"/>
                    <a:pt x="799" y="1"/>
                    <a:pt x="203" y="96"/>
                  </a:cubicBezTo>
                  <a:cubicBezTo>
                    <a:pt x="1" y="370"/>
                    <a:pt x="1191" y="465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3" name="Google Shape;25313;p13"/>
            <p:cNvSpPr/>
            <p:nvPr/>
          </p:nvSpPr>
          <p:spPr>
            <a:xfrm>
              <a:off x="7087175" y="28123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3" y="251"/>
                    <a:pt x="394" y="286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4" name="Google Shape;25314;p13"/>
            <p:cNvSpPr/>
            <p:nvPr/>
          </p:nvSpPr>
          <p:spPr>
            <a:xfrm>
              <a:off x="6611825" y="28150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79"/>
                    <a:pt x="441" y="84"/>
                    <a:pt x="334" y="25"/>
                  </a:cubicBezTo>
                  <a:cubicBezTo>
                    <a:pt x="262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5" name="Google Shape;25315;p13"/>
            <p:cNvSpPr/>
            <p:nvPr/>
          </p:nvSpPr>
          <p:spPr>
            <a:xfrm>
              <a:off x="2803900" y="2812975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1"/>
                  </a:moveTo>
                  <a:lnTo>
                    <a:pt x="37" y="1"/>
                  </a:lnTo>
                  <a:cubicBezTo>
                    <a:pt x="1" y="191"/>
                    <a:pt x="251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6" name="Google Shape;25316;p13"/>
            <p:cNvSpPr/>
            <p:nvPr/>
          </p:nvSpPr>
          <p:spPr>
            <a:xfrm>
              <a:off x="331875" y="28129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96" y="96"/>
                    <a:pt x="0" y="227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7" name="Google Shape;25317;p13"/>
            <p:cNvSpPr/>
            <p:nvPr/>
          </p:nvSpPr>
          <p:spPr>
            <a:xfrm>
              <a:off x="2350575" y="28123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32" y="144"/>
                  </a:cubicBezTo>
                  <a:cubicBezTo>
                    <a:pt x="191" y="167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8" name="Google Shape;25318;p13"/>
            <p:cNvSpPr/>
            <p:nvPr/>
          </p:nvSpPr>
          <p:spPr>
            <a:xfrm>
              <a:off x="5682250" y="28094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9" name="Google Shape;25319;p13"/>
            <p:cNvSpPr/>
            <p:nvPr/>
          </p:nvSpPr>
          <p:spPr>
            <a:xfrm>
              <a:off x="4345475" y="28094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0" name="Google Shape;25320;p13"/>
            <p:cNvSpPr/>
            <p:nvPr/>
          </p:nvSpPr>
          <p:spPr>
            <a:xfrm>
              <a:off x="1685025" y="2796000"/>
              <a:ext cx="31875" cy="14025"/>
            </a:xfrm>
            <a:custGeom>
              <a:avLst/>
              <a:gdLst/>
              <a:ahLst/>
              <a:cxnLst/>
              <a:rect l="l" t="t" r="r" b="b"/>
              <a:pathLst>
                <a:path w="1275" h="561" extrusionOk="0">
                  <a:moveTo>
                    <a:pt x="655" y="1"/>
                  </a:moveTo>
                  <a:cubicBezTo>
                    <a:pt x="465" y="191"/>
                    <a:pt x="143" y="322"/>
                    <a:pt x="0" y="560"/>
                  </a:cubicBezTo>
                  <a:cubicBezTo>
                    <a:pt x="453" y="549"/>
                    <a:pt x="1274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1" name="Google Shape;25321;p13"/>
            <p:cNvSpPr/>
            <p:nvPr/>
          </p:nvSpPr>
          <p:spPr>
            <a:xfrm>
              <a:off x="1557625" y="28064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5" y="179"/>
                    <a:pt x="429" y="84"/>
                    <a:pt x="310" y="24"/>
                  </a:cubicBezTo>
                  <a:cubicBezTo>
                    <a:pt x="262" y="1"/>
                    <a:pt x="0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2" name="Google Shape;25322;p13"/>
            <p:cNvSpPr/>
            <p:nvPr/>
          </p:nvSpPr>
          <p:spPr>
            <a:xfrm>
              <a:off x="1101025" y="28037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5"/>
                  </a:moveTo>
                  <a:cubicBezTo>
                    <a:pt x="167" y="179"/>
                    <a:pt x="429" y="96"/>
                    <a:pt x="310" y="36"/>
                  </a:cubicBezTo>
                  <a:cubicBezTo>
                    <a:pt x="262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3" name="Google Shape;25323;p13"/>
            <p:cNvSpPr/>
            <p:nvPr/>
          </p:nvSpPr>
          <p:spPr>
            <a:xfrm>
              <a:off x="2400000" y="28007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0"/>
                    <a:pt x="0" y="84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4" name="Google Shape;25324;p13"/>
            <p:cNvSpPr/>
            <p:nvPr/>
          </p:nvSpPr>
          <p:spPr>
            <a:xfrm>
              <a:off x="2505950" y="27960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5" name="Google Shape;25325;p13"/>
            <p:cNvSpPr/>
            <p:nvPr/>
          </p:nvSpPr>
          <p:spPr>
            <a:xfrm>
              <a:off x="5418825" y="2792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6" name="Google Shape;25326;p13"/>
            <p:cNvSpPr/>
            <p:nvPr/>
          </p:nvSpPr>
          <p:spPr>
            <a:xfrm>
              <a:off x="3576325" y="2792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7" name="Google Shape;25327;p13"/>
            <p:cNvSpPr/>
            <p:nvPr/>
          </p:nvSpPr>
          <p:spPr>
            <a:xfrm>
              <a:off x="666150" y="27951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5" y="143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8" name="Google Shape;25328;p13"/>
            <p:cNvSpPr/>
            <p:nvPr/>
          </p:nvSpPr>
          <p:spPr>
            <a:xfrm>
              <a:off x="4565725" y="27873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20"/>
                  </a:moveTo>
                  <a:cubicBezTo>
                    <a:pt x="430" y="120"/>
                    <a:pt x="406" y="24"/>
                    <a:pt x="215" y="1"/>
                  </a:cubicBezTo>
                  <a:cubicBezTo>
                    <a:pt x="215" y="120"/>
                    <a:pt x="37" y="132"/>
                    <a:pt x="1" y="227"/>
                  </a:cubicBezTo>
                  <a:cubicBezTo>
                    <a:pt x="215" y="227"/>
                    <a:pt x="251" y="310"/>
                    <a:pt x="430" y="346"/>
                  </a:cubicBezTo>
                  <a:cubicBezTo>
                    <a:pt x="430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9" name="Google Shape;25329;p13"/>
            <p:cNvSpPr/>
            <p:nvPr/>
          </p:nvSpPr>
          <p:spPr>
            <a:xfrm>
              <a:off x="4067450" y="2787375"/>
              <a:ext cx="26525" cy="16100"/>
            </a:xfrm>
            <a:custGeom>
              <a:avLst/>
              <a:gdLst/>
              <a:ahLst/>
              <a:cxnLst/>
              <a:rect l="l" t="t" r="r" b="b"/>
              <a:pathLst>
                <a:path w="1061" h="644" extrusionOk="0">
                  <a:moveTo>
                    <a:pt x="1013" y="239"/>
                  </a:moveTo>
                  <a:cubicBezTo>
                    <a:pt x="1061" y="167"/>
                    <a:pt x="691" y="1"/>
                    <a:pt x="584" y="12"/>
                  </a:cubicBezTo>
                  <a:cubicBezTo>
                    <a:pt x="1" y="108"/>
                    <a:pt x="715" y="644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0" name="Google Shape;25330;p13"/>
            <p:cNvSpPr/>
            <p:nvPr/>
          </p:nvSpPr>
          <p:spPr>
            <a:xfrm>
              <a:off x="571200" y="2778450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7" y="477"/>
                  </a:moveTo>
                  <a:cubicBezTo>
                    <a:pt x="1262" y="108"/>
                    <a:pt x="83" y="0"/>
                    <a:pt x="0" y="250"/>
                  </a:cubicBezTo>
                  <a:cubicBezTo>
                    <a:pt x="345" y="298"/>
                    <a:pt x="179" y="608"/>
                    <a:pt x="857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1" name="Google Shape;25331;p13"/>
            <p:cNvSpPr/>
            <p:nvPr/>
          </p:nvSpPr>
          <p:spPr>
            <a:xfrm>
              <a:off x="891775" y="2767725"/>
              <a:ext cx="39600" cy="18200"/>
            </a:xfrm>
            <a:custGeom>
              <a:avLst/>
              <a:gdLst/>
              <a:ahLst/>
              <a:cxnLst/>
              <a:rect l="l" t="t" r="r" b="b"/>
              <a:pathLst>
                <a:path w="1584" h="728" extrusionOk="0">
                  <a:moveTo>
                    <a:pt x="1298" y="679"/>
                  </a:moveTo>
                  <a:cubicBezTo>
                    <a:pt x="1477" y="548"/>
                    <a:pt x="1584" y="382"/>
                    <a:pt x="1524" y="120"/>
                  </a:cubicBezTo>
                  <a:cubicBezTo>
                    <a:pt x="810" y="179"/>
                    <a:pt x="512" y="48"/>
                    <a:pt x="0" y="1"/>
                  </a:cubicBezTo>
                  <a:cubicBezTo>
                    <a:pt x="262" y="322"/>
                    <a:pt x="345" y="727"/>
                    <a:pt x="129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2" name="Google Shape;25332;p13"/>
            <p:cNvSpPr/>
            <p:nvPr/>
          </p:nvSpPr>
          <p:spPr>
            <a:xfrm>
              <a:off x="1181375" y="2765050"/>
              <a:ext cx="56875" cy="14625"/>
            </a:xfrm>
            <a:custGeom>
              <a:avLst/>
              <a:gdLst/>
              <a:ahLst/>
              <a:cxnLst/>
              <a:rect l="l" t="t" r="r" b="b"/>
              <a:pathLst>
                <a:path w="2275" h="585" extrusionOk="0">
                  <a:moveTo>
                    <a:pt x="799" y="572"/>
                  </a:moveTo>
                  <a:cubicBezTo>
                    <a:pt x="739" y="167"/>
                    <a:pt x="2275" y="584"/>
                    <a:pt x="1894" y="1"/>
                  </a:cubicBezTo>
                  <a:cubicBezTo>
                    <a:pt x="1275" y="60"/>
                    <a:pt x="751" y="167"/>
                    <a:pt x="144" y="227"/>
                  </a:cubicBezTo>
                  <a:cubicBezTo>
                    <a:pt x="1" y="536"/>
                    <a:pt x="608" y="453"/>
                    <a:pt x="79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3" name="Google Shape;25333;p13"/>
            <p:cNvSpPr/>
            <p:nvPr/>
          </p:nvSpPr>
          <p:spPr>
            <a:xfrm>
              <a:off x="5524775" y="277280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8" y="167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4" name="Google Shape;25334;p13"/>
            <p:cNvSpPr/>
            <p:nvPr/>
          </p:nvSpPr>
          <p:spPr>
            <a:xfrm>
              <a:off x="5462275" y="27680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5" name="Google Shape;25335;p13"/>
            <p:cNvSpPr/>
            <p:nvPr/>
          </p:nvSpPr>
          <p:spPr>
            <a:xfrm>
              <a:off x="4375525" y="27674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51"/>
                    <a:pt x="370" y="275"/>
                    <a:pt x="43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6" name="Google Shape;25336;p13"/>
            <p:cNvSpPr/>
            <p:nvPr/>
          </p:nvSpPr>
          <p:spPr>
            <a:xfrm>
              <a:off x="6564200" y="2756425"/>
              <a:ext cx="34850" cy="17275"/>
            </a:xfrm>
            <a:custGeom>
              <a:avLst/>
              <a:gdLst/>
              <a:ahLst/>
              <a:cxnLst/>
              <a:rect l="l" t="t" r="r" b="b"/>
              <a:pathLst>
                <a:path w="1394" h="691" extrusionOk="0">
                  <a:moveTo>
                    <a:pt x="715" y="0"/>
                  </a:moveTo>
                  <a:cubicBezTo>
                    <a:pt x="679" y="215"/>
                    <a:pt x="1" y="72"/>
                    <a:pt x="60" y="346"/>
                  </a:cubicBezTo>
                  <a:cubicBezTo>
                    <a:pt x="441" y="691"/>
                    <a:pt x="1394" y="17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7" name="Google Shape;25337;p13"/>
            <p:cNvSpPr/>
            <p:nvPr/>
          </p:nvSpPr>
          <p:spPr>
            <a:xfrm>
              <a:off x="5519425" y="2764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32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8" name="Google Shape;25338;p13"/>
            <p:cNvSpPr/>
            <p:nvPr/>
          </p:nvSpPr>
          <p:spPr>
            <a:xfrm>
              <a:off x="7408050" y="2759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9" name="Google Shape;25339;p13"/>
            <p:cNvSpPr/>
            <p:nvPr/>
          </p:nvSpPr>
          <p:spPr>
            <a:xfrm>
              <a:off x="4854750" y="2749575"/>
              <a:ext cx="17600" cy="16100"/>
            </a:xfrm>
            <a:custGeom>
              <a:avLst/>
              <a:gdLst/>
              <a:ahLst/>
              <a:cxnLst/>
              <a:rect l="l" t="t" r="r" b="b"/>
              <a:pathLst>
                <a:path w="704" h="644" extrusionOk="0">
                  <a:moveTo>
                    <a:pt x="394" y="620"/>
                  </a:moveTo>
                  <a:cubicBezTo>
                    <a:pt x="453" y="477"/>
                    <a:pt x="703" y="393"/>
                    <a:pt x="608" y="179"/>
                  </a:cubicBezTo>
                  <a:cubicBezTo>
                    <a:pt x="1" y="0"/>
                    <a:pt x="1" y="643"/>
                    <a:pt x="394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0" name="Google Shape;25340;p13"/>
            <p:cNvSpPr/>
            <p:nvPr/>
          </p:nvSpPr>
          <p:spPr>
            <a:xfrm>
              <a:off x="4513950" y="2758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1" name="Google Shape;25341;p13"/>
            <p:cNvSpPr/>
            <p:nvPr/>
          </p:nvSpPr>
          <p:spPr>
            <a:xfrm>
              <a:off x="2245500" y="274957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393"/>
                  </a:moveTo>
                  <a:cubicBezTo>
                    <a:pt x="537" y="715"/>
                    <a:pt x="1477" y="393"/>
                    <a:pt x="1501" y="179"/>
                  </a:cubicBezTo>
                  <a:cubicBezTo>
                    <a:pt x="1060" y="239"/>
                    <a:pt x="1" y="0"/>
                    <a:pt x="191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2" name="Google Shape;25342;p13"/>
            <p:cNvSpPr/>
            <p:nvPr/>
          </p:nvSpPr>
          <p:spPr>
            <a:xfrm>
              <a:off x="1379325" y="2743925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9" y="500"/>
                  </a:moveTo>
                  <a:cubicBezTo>
                    <a:pt x="834" y="334"/>
                    <a:pt x="727" y="0"/>
                    <a:pt x="60" y="60"/>
                  </a:cubicBezTo>
                  <a:cubicBezTo>
                    <a:pt x="1" y="310"/>
                    <a:pt x="120" y="488"/>
                    <a:pt x="489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3" name="Google Shape;25343;p13"/>
            <p:cNvSpPr/>
            <p:nvPr/>
          </p:nvSpPr>
          <p:spPr>
            <a:xfrm>
              <a:off x="7258325" y="27501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80" y="179"/>
                    <a:pt x="453" y="96"/>
                    <a:pt x="346" y="48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4" name="Google Shape;25344;p13"/>
            <p:cNvSpPr/>
            <p:nvPr/>
          </p:nvSpPr>
          <p:spPr>
            <a:xfrm>
              <a:off x="7301800" y="274750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5" name="Google Shape;25345;p13"/>
            <p:cNvSpPr/>
            <p:nvPr/>
          </p:nvSpPr>
          <p:spPr>
            <a:xfrm>
              <a:off x="5695950" y="2737675"/>
              <a:ext cx="20850" cy="15500"/>
            </a:xfrm>
            <a:custGeom>
              <a:avLst/>
              <a:gdLst/>
              <a:ahLst/>
              <a:cxnLst/>
              <a:rect l="l" t="t" r="r" b="b"/>
              <a:pathLst>
                <a:path w="834" h="620" extrusionOk="0">
                  <a:moveTo>
                    <a:pt x="0" y="536"/>
                  </a:moveTo>
                  <a:cubicBezTo>
                    <a:pt x="833" y="619"/>
                    <a:pt x="833" y="0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6" name="Google Shape;25346;p13"/>
            <p:cNvSpPr/>
            <p:nvPr/>
          </p:nvSpPr>
          <p:spPr>
            <a:xfrm>
              <a:off x="2310100" y="2744525"/>
              <a:ext cx="10750" cy="8050"/>
            </a:xfrm>
            <a:custGeom>
              <a:avLst/>
              <a:gdLst/>
              <a:ahLst/>
              <a:cxnLst/>
              <a:rect l="l" t="t" r="r" b="b"/>
              <a:pathLst>
                <a:path w="430" h="322" extrusionOk="0">
                  <a:moveTo>
                    <a:pt x="429" y="155"/>
                  </a:moveTo>
                  <a:cubicBezTo>
                    <a:pt x="429" y="36"/>
                    <a:pt x="60" y="0"/>
                    <a:pt x="0" y="155"/>
                  </a:cubicBezTo>
                  <a:cubicBezTo>
                    <a:pt x="239" y="143"/>
                    <a:pt x="346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7" name="Google Shape;25347;p13"/>
            <p:cNvSpPr/>
            <p:nvPr/>
          </p:nvSpPr>
          <p:spPr>
            <a:xfrm>
              <a:off x="925700" y="2728750"/>
              <a:ext cx="32775" cy="19350"/>
            </a:xfrm>
            <a:custGeom>
              <a:avLst/>
              <a:gdLst/>
              <a:ahLst/>
              <a:cxnLst/>
              <a:rect l="l" t="t" r="r" b="b"/>
              <a:pathLst>
                <a:path w="1311" h="774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55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8" name="Google Shape;25348;p13"/>
            <p:cNvSpPr/>
            <p:nvPr/>
          </p:nvSpPr>
          <p:spPr>
            <a:xfrm>
              <a:off x="5084550" y="27364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24"/>
                  </a:moveTo>
                  <a:cubicBezTo>
                    <a:pt x="274" y="1"/>
                    <a:pt x="1" y="84"/>
                    <a:pt x="108" y="132"/>
                  </a:cubicBezTo>
                  <a:cubicBezTo>
                    <a:pt x="167" y="167"/>
                    <a:pt x="441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9" name="Google Shape;25349;p13"/>
            <p:cNvSpPr/>
            <p:nvPr/>
          </p:nvSpPr>
          <p:spPr>
            <a:xfrm>
              <a:off x="5021450" y="2734100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03"/>
                    <a:pt x="239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0" name="Google Shape;25350;p13"/>
            <p:cNvSpPr/>
            <p:nvPr/>
          </p:nvSpPr>
          <p:spPr>
            <a:xfrm>
              <a:off x="1337650" y="27242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2"/>
                  </a:moveTo>
                  <a:cubicBezTo>
                    <a:pt x="441" y="441"/>
                    <a:pt x="453" y="381"/>
                    <a:pt x="656" y="393"/>
                  </a:cubicBezTo>
                  <a:lnTo>
                    <a:pt x="656" y="179"/>
                  </a:lnTo>
                  <a:cubicBezTo>
                    <a:pt x="108" y="0"/>
                    <a:pt x="1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1" name="Google Shape;25351;p13"/>
            <p:cNvSpPr/>
            <p:nvPr/>
          </p:nvSpPr>
          <p:spPr>
            <a:xfrm>
              <a:off x="4383875" y="2730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2" name="Google Shape;25352;p13"/>
            <p:cNvSpPr/>
            <p:nvPr/>
          </p:nvSpPr>
          <p:spPr>
            <a:xfrm>
              <a:off x="308950" y="2725750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715" y="334"/>
                  </a:moveTo>
                  <a:lnTo>
                    <a:pt x="715" y="1"/>
                  </a:lnTo>
                  <a:lnTo>
                    <a:pt x="275" y="1"/>
                  </a:lnTo>
                  <a:cubicBezTo>
                    <a:pt x="263" y="144"/>
                    <a:pt x="1" y="156"/>
                    <a:pt x="72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3" name="Google Shape;25353;p13"/>
            <p:cNvSpPr/>
            <p:nvPr/>
          </p:nvSpPr>
          <p:spPr>
            <a:xfrm>
              <a:off x="6896975" y="2725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4" name="Google Shape;25354;p13"/>
            <p:cNvSpPr/>
            <p:nvPr/>
          </p:nvSpPr>
          <p:spPr>
            <a:xfrm>
              <a:off x="4413625" y="2720100"/>
              <a:ext cx="17900" cy="14025"/>
            </a:xfrm>
            <a:custGeom>
              <a:avLst/>
              <a:gdLst/>
              <a:ahLst/>
              <a:cxnLst/>
              <a:rect l="l" t="t" r="r" b="b"/>
              <a:pathLst>
                <a:path w="716" h="561" extrusionOk="0">
                  <a:moveTo>
                    <a:pt x="644" y="441"/>
                  </a:moveTo>
                  <a:cubicBezTo>
                    <a:pt x="715" y="191"/>
                    <a:pt x="608" y="25"/>
                    <a:pt x="215" y="1"/>
                  </a:cubicBezTo>
                  <a:cubicBezTo>
                    <a:pt x="263" y="191"/>
                    <a:pt x="1" y="560"/>
                    <a:pt x="64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5" name="Google Shape;25355;p13"/>
            <p:cNvSpPr/>
            <p:nvPr/>
          </p:nvSpPr>
          <p:spPr>
            <a:xfrm>
              <a:off x="3373325" y="2708800"/>
              <a:ext cx="45275" cy="22350"/>
            </a:xfrm>
            <a:custGeom>
              <a:avLst/>
              <a:gdLst/>
              <a:ahLst/>
              <a:cxnLst/>
              <a:rect l="l" t="t" r="r" b="b"/>
              <a:pathLst>
                <a:path w="1811" h="894" extrusionOk="0">
                  <a:moveTo>
                    <a:pt x="1167" y="893"/>
                  </a:moveTo>
                  <a:cubicBezTo>
                    <a:pt x="1810" y="453"/>
                    <a:pt x="715" y="143"/>
                    <a:pt x="84" y="0"/>
                  </a:cubicBezTo>
                  <a:cubicBezTo>
                    <a:pt x="1" y="524"/>
                    <a:pt x="477" y="774"/>
                    <a:pt x="1167" y="8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6" name="Google Shape;25356;p13"/>
            <p:cNvSpPr/>
            <p:nvPr/>
          </p:nvSpPr>
          <p:spPr>
            <a:xfrm>
              <a:off x="6916025" y="27222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43"/>
                  </a:moveTo>
                  <a:cubicBezTo>
                    <a:pt x="179" y="167"/>
                    <a:pt x="453" y="83"/>
                    <a:pt x="346" y="36"/>
                  </a:cubicBezTo>
                  <a:cubicBezTo>
                    <a:pt x="275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7" name="Google Shape;25357;p13"/>
            <p:cNvSpPr/>
            <p:nvPr/>
          </p:nvSpPr>
          <p:spPr>
            <a:xfrm>
              <a:off x="698875" y="2722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43"/>
                  </a:moveTo>
                  <a:cubicBezTo>
                    <a:pt x="156" y="167"/>
                    <a:pt x="430" y="83"/>
                    <a:pt x="322" y="36"/>
                  </a:cubicBezTo>
                  <a:cubicBezTo>
                    <a:pt x="263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8" name="Google Shape;25358;p13"/>
            <p:cNvSpPr/>
            <p:nvPr/>
          </p:nvSpPr>
          <p:spPr>
            <a:xfrm>
              <a:off x="4345475" y="27192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9" name="Google Shape;25359;p13"/>
            <p:cNvSpPr/>
            <p:nvPr/>
          </p:nvSpPr>
          <p:spPr>
            <a:xfrm>
              <a:off x="1549000" y="2710275"/>
              <a:ext cx="27400" cy="15800"/>
            </a:xfrm>
            <a:custGeom>
              <a:avLst/>
              <a:gdLst/>
              <a:ahLst/>
              <a:cxnLst/>
              <a:rect l="l" t="t" r="r" b="b"/>
              <a:pathLst>
                <a:path w="1096" h="632" extrusionOk="0">
                  <a:moveTo>
                    <a:pt x="881" y="513"/>
                  </a:moveTo>
                  <a:cubicBezTo>
                    <a:pt x="1096" y="227"/>
                    <a:pt x="143" y="1"/>
                    <a:pt x="0" y="287"/>
                  </a:cubicBezTo>
                  <a:cubicBezTo>
                    <a:pt x="357" y="334"/>
                    <a:pt x="203" y="632"/>
                    <a:pt x="881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0" name="Google Shape;25360;p13"/>
            <p:cNvSpPr/>
            <p:nvPr/>
          </p:nvSpPr>
          <p:spPr>
            <a:xfrm>
              <a:off x="497975" y="27171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0" y="13"/>
                  </a:cubicBezTo>
                  <a:cubicBezTo>
                    <a:pt x="417" y="25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1" name="Google Shape;25361;p13"/>
            <p:cNvSpPr/>
            <p:nvPr/>
          </p:nvSpPr>
          <p:spPr>
            <a:xfrm>
              <a:off x="2266650" y="27171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74" y="25"/>
                    <a:pt x="12" y="13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2" name="Google Shape;25362;p13"/>
            <p:cNvSpPr/>
            <p:nvPr/>
          </p:nvSpPr>
          <p:spPr>
            <a:xfrm>
              <a:off x="1769550" y="2716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3" name="Google Shape;25363;p13"/>
            <p:cNvSpPr/>
            <p:nvPr/>
          </p:nvSpPr>
          <p:spPr>
            <a:xfrm>
              <a:off x="5780175" y="27052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46" y="24"/>
                  </a:cubicBezTo>
                  <a:cubicBezTo>
                    <a:pt x="262" y="0"/>
                    <a:pt x="0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4" name="Google Shape;25364;p13"/>
            <p:cNvSpPr/>
            <p:nvPr/>
          </p:nvSpPr>
          <p:spPr>
            <a:xfrm>
              <a:off x="4587175" y="2697475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0" y="120"/>
                  </a:moveTo>
                  <a:lnTo>
                    <a:pt x="0" y="334"/>
                  </a:lnTo>
                  <a:cubicBezTo>
                    <a:pt x="405" y="715"/>
                    <a:pt x="107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5" name="Google Shape;25365;p13"/>
            <p:cNvSpPr/>
            <p:nvPr/>
          </p:nvSpPr>
          <p:spPr>
            <a:xfrm>
              <a:off x="3758800" y="27052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6" name="Google Shape;25366;p13"/>
            <p:cNvSpPr/>
            <p:nvPr/>
          </p:nvSpPr>
          <p:spPr>
            <a:xfrm>
              <a:off x="2211575" y="2700450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465" y="334"/>
                  </a:moveTo>
                  <a:cubicBezTo>
                    <a:pt x="465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80"/>
                    <a:pt x="0" y="38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7" name="Google Shape;25367;p13"/>
            <p:cNvSpPr/>
            <p:nvPr/>
          </p:nvSpPr>
          <p:spPr>
            <a:xfrm>
              <a:off x="4383875" y="270255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8" name="Google Shape;25368;p13"/>
            <p:cNvSpPr/>
            <p:nvPr/>
          </p:nvSpPr>
          <p:spPr>
            <a:xfrm>
              <a:off x="2668775" y="2699575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55"/>
                  </a:moveTo>
                  <a:cubicBezTo>
                    <a:pt x="441" y="36"/>
                    <a:pt x="48" y="0"/>
                    <a:pt x="0" y="155"/>
                  </a:cubicBezTo>
                  <a:cubicBezTo>
                    <a:pt x="239" y="131"/>
                    <a:pt x="346" y="310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9" name="Google Shape;25369;p13"/>
            <p:cNvSpPr/>
            <p:nvPr/>
          </p:nvSpPr>
          <p:spPr>
            <a:xfrm>
              <a:off x="2603575" y="2700450"/>
              <a:ext cx="11050" cy="5400"/>
            </a:xfrm>
            <a:custGeom>
              <a:avLst/>
              <a:gdLst/>
              <a:ahLst/>
              <a:cxnLst/>
              <a:rect l="l" t="t" r="r" b="b"/>
              <a:pathLst>
                <a:path w="442" h="216" extrusionOk="0">
                  <a:moveTo>
                    <a:pt x="1" y="215"/>
                  </a:moveTo>
                  <a:lnTo>
                    <a:pt x="442" y="215"/>
                  </a:lnTo>
                  <a:lnTo>
                    <a:pt x="44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0" name="Google Shape;25370;p13"/>
            <p:cNvSpPr/>
            <p:nvPr/>
          </p:nvSpPr>
          <p:spPr>
            <a:xfrm>
              <a:off x="2233300" y="2697475"/>
              <a:ext cx="17000" cy="9250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679" y="334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1" y="251"/>
                    <a:pt x="203" y="370"/>
                    <a:pt x="67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1" name="Google Shape;25371;p13"/>
            <p:cNvSpPr/>
            <p:nvPr/>
          </p:nvSpPr>
          <p:spPr>
            <a:xfrm>
              <a:off x="1745150" y="2696900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0" y="143"/>
                  </a:cubicBezTo>
                  <a:cubicBezTo>
                    <a:pt x="0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2" name="Google Shape;25372;p13"/>
            <p:cNvSpPr/>
            <p:nvPr/>
          </p:nvSpPr>
          <p:spPr>
            <a:xfrm>
              <a:off x="7201475" y="26948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3" name="Google Shape;25373;p13"/>
            <p:cNvSpPr/>
            <p:nvPr/>
          </p:nvSpPr>
          <p:spPr>
            <a:xfrm>
              <a:off x="4671700" y="2690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4" name="Google Shape;25374;p13"/>
            <p:cNvSpPr/>
            <p:nvPr/>
          </p:nvSpPr>
          <p:spPr>
            <a:xfrm>
              <a:off x="2223475" y="26861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6"/>
                  </a:moveTo>
                  <a:cubicBezTo>
                    <a:pt x="429" y="227"/>
                    <a:pt x="608" y="215"/>
                    <a:pt x="656" y="120"/>
                  </a:cubicBezTo>
                  <a:cubicBezTo>
                    <a:pt x="429" y="120"/>
                    <a:pt x="406" y="36"/>
                    <a:pt x="227" y="0"/>
                  </a:cubicBezTo>
                  <a:cubicBezTo>
                    <a:pt x="227" y="120"/>
                    <a:pt x="48" y="131"/>
                    <a:pt x="1" y="227"/>
                  </a:cubicBezTo>
                  <a:cubicBezTo>
                    <a:pt x="215" y="227"/>
                    <a:pt x="251" y="33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5" name="Google Shape;25375;p13"/>
            <p:cNvSpPr/>
            <p:nvPr/>
          </p:nvSpPr>
          <p:spPr>
            <a:xfrm>
              <a:off x="1668650" y="2679625"/>
              <a:ext cx="23250" cy="17000"/>
            </a:xfrm>
            <a:custGeom>
              <a:avLst/>
              <a:gdLst/>
              <a:ahLst/>
              <a:cxnLst/>
              <a:rect l="l" t="t" r="r" b="b"/>
              <a:pathLst>
                <a:path w="930" h="680" extrusionOk="0">
                  <a:moveTo>
                    <a:pt x="882" y="608"/>
                  </a:moveTo>
                  <a:cubicBezTo>
                    <a:pt x="929" y="274"/>
                    <a:pt x="917" y="1"/>
                    <a:pt x="227" y="36"/>
                  </a:cubicBezTo>
                  <a:cubicBezTo>
                    <a:pt x="227" y="203"/>
                    <a:pt x="120" y="298"/>
                    <a:pt x="0" y="382"/>
                  </a:cubicBezTo>
                  <a:cubicBezTo>
                    <a:pt x="441" y="382"/>
                    <a:pt x="286" y="679"/>
                    <a:pt x="882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6" name="Google Shape;25376;p13"/>
            <p:cNvSpPr/>
            <p:nvPr/>
          </p:nvSpPr>
          <p:spPr>
            <a:xfrm>
              <a:off x="7198800" y="2688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7" name="Google Shape;25377;p13"/>
            <p:cNvSpPr/>
            <p:nvPr/>
          </p:nvSpPr>
          <p:spPr>
            <a:xfrm>
              <a:off x="7030325" y="26885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108" y="132"/>
                  </a:moveTo>
                  <a:cubicBezTo>
                    <a:pt x="167" y="156"/>
                    <a:pt x="429" y="72"/>
                    <a:pt x="322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8" name="Google Shape;25378;p13"/>
            <p:cNvSpPr/>
            <p:nvPr/>
          </p:nvSpPr>
          <p:spPr>
            <a:xfrm>
              <a:off x="4484175" y="2685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1" y="132"/>
                  </a:moveTo>
                  <a:cubicBezTo>
                    <a:pt x="1" y="191"/>
                    <a:pt x="179" y="263"/>
                    <a:pt x="227" y="132"/>
                  </a:cubicBezTo>
                  <a:cubicBezTo>
                    <a:pt x="203" y="72"/>
                    <a:pt x="36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9" name="Google Shape;25379;p13"/>
            <p:cNvSpPr/>
            <p:nvPr/>
          </p:nvSpPr>
          <p:spPr>
            <a:xfrm>
              <a:off x="2772350" y="2676050"/>
              <a:ext cx="16400" cy="14325"/>
            </a:xfrm>
            <a:custGeom>
              <a:avLst/>
              <a:gdLst/>
              <a:ahLst/>
              <a:cxnLst/>
              <a:rect l="l" t="t" r="r" b="b"/>
              <a:pathLst>
                <a:path w="656" h="573" extrusionOk="0">
                  <a:moveTo>
                    <a:pt x="429" y="525"/>
                  </a:moveTo>
                  <a:cubicBezTo>
                    <a:pt x="441" y="453"/>
                    <a:pt x="465" y="394"/>
                    <a:pt x="656" y="405"/>
                  </a:cubicBezTo>
                  <a:lnTo>
                    <a:pt x="656" y="179"/>
                  </a:lnTo>
                  <a:cubicBezTo>
                    <a:pt x="108" y="1"/>
                    <a:pt x="1" y="572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0" name="Google Shape;25380;p13"/>
            <p:cNvSpPr/>
            <p:nvPr/>
          </p:nvSpPr>
          <p:spPr>
            <a:xfrm>
              <a:off x="6603800" y="2683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17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1" name="Google Shape;25381;p13"/>
            <p:cNvSpPr/>
            <p:nvPr/>
          </p:nvSpPr>
          <p:spPr>
            <a:xfrm>
              <a:off x="4576450" y="26772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2" name="Google Shape;25382;p13"/>
            <p:cNvSpPr/>
            <p:nvPr/>
          </p:nvSpPr>
          <p:spPr>
            <a:xfrm>
              <a:off x="1389150" y="2675150"/>
              <a:ext cx="18775" cy="10450"/>
            </a:xfrm>
            <a:custGeom>
              <a:avLst/>
              <a:gdLst/>
              <a:ahLst/>
              <a:cxnLst/>
              <a:rect l="l" t="t" r="r" b="b"/>
              <a:pathLst>
                <a:path w="751" h="418" extrusionOk="0">
                  <a:moveTo>
                    <a:pt x="751" y="120"/>
                  </a:moveTo>
                  <a:cubicBezTo>
                    <a:pt x="453" y="120"/>
                    <a:pt x="274" y="60"/>
                    <a:pt x="96" y="1"/>
                  </a:cubicBezTo>
                  <a:cubicBezTo>
                    <a:pt x="0" y="334"/>
                    <a:pt x="691" y="418"/>
                    <a:pt x="75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3" name="Google Shape;25383;p13"/>
            <p:cNvSpPr/>
            <p:nvPr/>
          </p:nvSpPr>
          <p:spPr>
            <a:xfrm>
              <a:off x="3562925" y="26772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4" name="Google Shape;25384;p13"/>
            <p:cNvSpPr/>
            <p:nvPr/>
          </p:nvSpPr>
          <p:spPr>
            <a:xfrm>
              <a:off x="1444525" y="2659100"/>
              <a:ext cx="39600" cy="19050"/>
            </a:xfrm>
            <a:custGeom>
              <a:avLst/>
              <a:gdLst/>
              <a:ahLst/>
              <a:cxnLst/>
              <a:rect l="l" t="t" r="r" b="b"/>
              <a:pathLst>
                <a:path w="1584" h="762" extrusionOk="0">
                  <a:moveTo>
                    <a:pt x="71" y="643"/>
                  </a:moveTo>
                  <a:cubicBezTo>
                    <a:pt x="679" y="762"/>
                    <a:pt x="976" y="762"/>
                    <a:pt x="1584" y="643"/>
                  </a:cubicBezTo>
                  <a:cubicBezTo>
                    <a:pt x="1405" y="310"/>
                    <a:pt x="1250" y="0"/>
                    <a:pt x="274" y="71"/>
                  </a:cubicBezTo>
                  <a:cubicBezTo>
                    <a:pt x="95" y="202"/>
                    <a:pt x="0" y="369"/>
                    <a:pt x="71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5" name="Google Shape;25385;p13"/>
            <p:cNvSpPr/>
            <p:nvPr/>
          </p:nvSpPr>
          <p:spPr>
            <a:xfrm>
              <a:off x="1837425" y="266622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6" name="Google Shape;25386;p13"/>
            <p:cNvSpPr/>
            <p:nvPr/>
          </p:nvSpPr>
          <p:spPr>
            <a:xfrm>
              <a:off x="4082050" y="26665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67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7" name="Google Shape;25387;p13"/>
            <p:cNvSpPr/>
            <p:nvPr/>
          </p:nvSpPr>
          <p:spPr>
            <a:xfrm>
              <a:off x="1913325" y="2663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03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8" name="Google Shape;25388;p13"/>
            <p:cNvSpPr/>
            <p:nvPr/>
          </p:nvSpPr>
          <p:spPr>
            <a:xfrm>
              <a:off x="1590375" y="26656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56"/>
                  </a:moveTo>
                  <a:cubicBezTo>
                    <a:pt x="155" y="180"/>
                    <a:pt x="429" y="96"/>
                    <a:pt x="322" y="37"/>
                  </a:cubicBezTo>
                  <a:cubicBezTo>
                    <a:pt x="250" y="1"/>
                    <a:pt x="0" y="96"/>
                    <a:pt x="95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9" name="Google Shape;25389;p13"/>
            <p:cNvSpPr/>
            <p:nvPr/>
          </p:nvSpPr>
          <p:spPr>
            <a:xfrm>
              <a:off x="4211825" y="26582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03"/>
                    <a:pt x="239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0" name="Google Shape;25390;p13"/>
            <p:cNvSpPr/>
            <p:nvPr/>
          </p:nvSpPr>
          <p:spPr>
            <a:xfrm>
              <a:off x="3381075" y="2660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0"/>
                  </a:cubicBezTo>
                  <a:cubicBezTo>
                    <a:pt x="250" y="36"/>
                    <a:pt x="0" y="0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1" name="Google Shape;25391;p13"/>
            <p:cNvSpPr/>
            <p:nvPr/>
          </p:nvSpPr>
          <p:spPr>
            <a:xfrm>
              <a:off x="1992200" y="26602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2" name="Google Shape;25392;p13"/>
            <p:cNvSpPr/>
            <p:nvPr/>
          </p:nvSpPr>
          <p:spPr>
            <a:xfrm>
              <a:off x="6978825" y="26582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6"/>
                    <a:pt x="418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3" name="Google Shape;25393;p13"/>
            <p:cNvSpPr/>
            <p:nvPr/>
          </p:nvSpPr>
          <p:spPr>
            <a:xfrm>
              <a:off x="4614550" y="2648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215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4" name="Google Shape;25394;p13"/>
            <p:cNvSpPr/>
            <p:nvPr/>
          </p:nvSpPr>
          <p:spPr>
            <a:xfrm>
              <a:off x="1880875" y="2649850"/>
              <a:ext cx="10750" cy="2425"/>
            </a:xfrm>
            <a:custGeom>
              <a:avLst/>
              <a:gdLst/>
              <a:ahLst/>
              <a:cxnLst/>
              <a:rect l="l" t="t" r="r" b="b"/>
              <a:pathLst>
                <a:path w="430" h="97" extrusionOk="0">
                  <a:moveTo>
                    <a:pt x="429" y="1"/>
                  </a:moveTo>
                  <a:cubicBezTo>
                    <a:pt x="263" y="25"/>
                    <a:pt x="1" y="1"/>
                    <a:pt x="1" y="96"/>
                  </a:cubicBezTo>
                  <a:cubicBezTo>
                    <a:pt x="167" y="84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5" name="Google Shape;25395;p13"/>
            <p:cNvSpPr/>
            <p:nvPr/>
          </p:nvSpPr>
          <p:spPr>
            <a:xfrm>
              <a:off x="1424275" y="2646300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7" y="143"/>
                  </a:moveTo>
                  <a:cubicBezTo>
                    <a:pt x="227" y="83"/>
                    <a:pt x="48" y="0"/>
                    <a:pt x="0" y="143"/>
                  </a:cubicBezTo>
                  <a:cubicBezTo>
                    <a:pt x="0" y="202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6" name="Google Shape;25396;p13"/>
            <p:cNvSpPr/>
            <p:nvPr/>
          </p:nvSpPr>
          <p:spPr>
            <a:xfrm>
              <a:off x="3682300" y="26460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7" name="Google Shape;25397;p13"/>
            <p:cNvSpPr/>
            <p:nvPr/>
          </p:nvSpPr>
          <p:spPr>
            <a:xfrm>
              <a:off x="2207100" y="263705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4" y="168"/>
                  </a:moveTo>
                  <a:cubicBezTo>
                    <a:pt x="1" y="1"/>
                    <a:pt x="1" y="668"/>
                    <a:pt x="644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8" name="Google Shape;25398;p13"/>
            <p:cNvSpPr/>
            <p:nvPr/>
          </p:nvSpPr>
          <p:spPr>
            <a:xfrm>
              <a:off x="5454250" y="2643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9" name="Google Shape;25399;p13"/>
            <p:cNvSpPr/>
            <p:nvPr/>
          </p:nvSpPr>
          <p:spPr>
            <a:xfrm>
              <a:off x="5177125" y="2643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96" y="144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0" name="Google Shape;25400;p13"/>
            <p:cNvSpPr/>
            <p:nvPr/>
          </p:nvSpPr>
          <p:spPr>
            <a:xfrm>
              <a:off x="2035650" y="2635575"/>
              <a:ext cx="20575" cy="8650"/>
            </a:xfrm>
            <a:custGeom>
              <a:avLst/>
              <a:gdLst/>
              <a:ahLst/>
              <a:cxnLst/>
              <a:rect l="l" t="t" r="r" b="b"/>
              <a:pathLst>
                <a:path w="823" h="346" extrusionOk="0">
                  <a:moveTo>
                    <a:pt x="120" y="346"/>
                  </a:moveTo>
                  <a:lnTo>
                    <a:pt x="775" y="346"/>
                  </a:lnTo>
                  <a:cubicBezTo>
                    <a:pt x="739" y="215"/>
                    <a:pt x="822" y="12"/>
                    <a:pt x="549" y="0"/>
                  </a:cubicBezTo>
                  <a:cubicBezTo>
                    <a:pt x="537" y="179"/>
                    <a:pt x="1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1" name="Google Shape;25401;p13"/>
            <p:cNvSpPr/>
            <p:nvPr/>
          </p:nvSpPr>
          <p:spPr>
            <a:xfrm>
              <a:off x="2350575" y="2637950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4"/>
                  </a:moveTo>
                  <a:cubicBezTo>
                    <a:pt x="275" y="1"/>
                    <a:pt x="1" y="84"/>
                    <a:pt x="132" y="144"/>
                  </a:cubicBezTo>
                  <a:cubicBezTo>
                    <a:pt x="191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2" name="Google Shape;25402;p13"/>
            <p:cNvSpPr/>
            <p:nvPr/>
          </p:nvSpPr>
          <p:spPr>
            <a:xfrm>
              <a:off x="3650750" y="2626650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941" y="476"/>
                  </a:moveTo>
                  <a:lnTo>
                    <a:pt x="941" y="36"/>
                  </a:lnTo>
                  <a:cubicBezTo>
                    <a:pt x="524" y="0"/>
                    <a:pt x="465" y="155"/>
                    <a:pt x="72" y="155"/>
                  </a:cubicBezTo>
                  <a:cubicBezTo>
                    <a:pt x="0" y="429"/>
                    <a:pt x="369" y="512"/>
                    <a:pt x="941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3" name="Google Shape;25403;p13"/>
            <p:cNvSpPr/>
            <p:nvPr/>
          </p:nvSpPr>
          <p:spPr>
            <a:xfrm>
              <a:off x="1359075" y="2629025"/>
              <a:ext cx="21775" cy="11325"/>
            </a:xfrm>
            <a:custGeom>
              <a:avLst/>
              <a:gdLst/>
              <a:ahLst/>
              <a:cxnLst/>
              <a:rect l="l" t="t" r="r" b="b"/>
              <a:pathLst>
                <a:path w="871" h="453" extrusionOk="0">
                  <a:moveTo>
                    <a:pt x="870" y="381"/>
                  </a:moveTo>
                  <a:lnTo>
                    <a:pt x="870" y="36"/>
                  </a:lnTo>
                  <a:cubicBezTo>
                    <a:pt x="537" y="60"/>
                    <a:pt x="60" y="0"/>
                    <a:pt x="1" y="155"/>
                  </a:cubicBezTo>
                  <a:cubicBezTo>
                    <a:pt x="441" y="155"/>
                    <a:pt x="275" y="453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4" name="Google Shape;25404;p13"/>
            <p:cNvSpPr/>
            <p:nvPr/>
          </p:nvSpPr>
          <p:spPr>
            <a:xfrm>
              <a:off x="1707050" y="2618000"/>
              <a:ext cx="32775" cy="17600"/>
            </a:xfrm>
            <a:custGeom>
              <a:avLst/>
              <a:gdLst/>
              <a:ahLst/>
              <a:cxnLst/>
              <a:rect l="l" t="t" r="r" b="b"/>
              <a:pathLst>
                <a:path w="1311" h="704" extrusionOk="0">
                  <a:moveTo>
                    <a:pt x="0" y="263"/>
                  </a:moveTo>
                  <a:cubicBezTo>
                    <a:pt x="238" y="513"/>
                    <a:pt x="596" y="703"/>
                    <a:pt x="1310" y="703"/>
                  </a:cubicBezTo>
                  <a:lnTo>
                    <a:pt x="1310" y="144"/>
                  </a:lnTo>
                  <a:cubicBezTo>
                    <a:pt x="929" y="215"/>
                    <a:pt x="12" y="1"/>
                    <a:pt x="0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5" name="Google Shape;25405;p13"/>
            <p:cNvSpPr/>
            <p:nvPr/>
          </p:nvSpPr>
          <p:spPr>
            <a:xfrm>
              <a:off x="919150" y="2618900"/>
              <a:ext cx="36050" cy="17000"/>
            </a:xfrm>
            <a:custGeom>
              <a:avLst/>
              <a:gdLst/>
              <a:ahLst/>
              <a:cxnLst/>
              <a:rect l="l" t="t" r="r" b="b"/>
              <a:pathLst>
                <a:path w="1442" h="680" extrusionOk="0">
                  <a:moveTo>
                    <a:pt x="1084" y="1"/>
                  </a:moveTo>
                  <a:cubicBezTo>
                    <a:pt x="393" y="13"/>
                    <a:pt x="36" y="203"/>
                    <a:pt x="1" y="560"/>
                  </a:cubicBezTo>
                  <a:cubicBezTo>
                    <a:pt x="417" y="536"/>
                    <a:pt x="477" y="679"/>
                    <a:pt x="870" y="679"/>
                  </a:cubicBezTo>
                  <a:cubicBezTo>
                    <a:pt x="1013" y="429"/>
                    <a:pt x="1441" y="167"/>
                    <a:pt x="108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6" name="Google Shape;25406;p13"/>
            <p:cNvSpPr/>
            <p:nvPr/>
          </p:nvSpPr>
          <p:spPr>
            <a:xfrm>
              <a:off x="4674375" y="2624550"/>
              <a:ext cx="11925" cy="9250"/>
            </a:xfrm>
            <a:custGeom>
              <a:avLst/>
              <a:gdLst/>
              <a:ahLst/>
              <a:cxnLst/>
              <a:rect l="l" t="t" r="r" b="b"/>
              <a:pathLst>
                <a:path w="477" h="370" extrusionOk="0">
                  <a:moveTo>
                    <a:pt x="429" y="334"/>
                  </a:moveTo>
                  <a:cubicBezTo>
                    <a:pt x="406" y="203"/>
                    <a:pt x="477" y="25"/>
                    <a:pt x="227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60" y="370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7" name="Google Shape;25407;p13"/>
            <p:cNvSpPr/>
            <p:nvPr/>
          </p:nvSpPr>
          <p:spPr>
            <a:xfrm>
              <a:off x="2199075" y="2629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8" name="Google Shape;25408;p13"/>
            <p:cNvSpPr/>
            <p:nvPr/>
          </p:nvSpPr>
          <p:spPr>
            <a:xfrm>
              <a:off x="3494775" y="262367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214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9" name="Google Shape;25409;p13"/>
            <p:cNvSpPr/>
            <p:nvPr/>
          </p:nvSpPr>
          <p:spPr>
            <a:xfrm>
              <a:off x="2030300" y="26236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67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0" name="Google Shape;25410;p13"/>
            <p:cNvSpPr/>
            <p:nvPr/>
          </p:nvSpPr>
          <p:spPr>
            <a:xfrm>
              <a:off x="3168825" y="26215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1" name="Google Shape;25411;p13"/>
            <p:cNvSpPr/>
            <p:nvPr/>
          </p:nvSpPr>
          <p:spPr>
            <a:xfrm>
              <a:off x="3796600" y="26180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107" y="144"/>
                  </a:moveTo>
                  <a:cubicBezTo>
                    <a:pt x="167" y="168"/>
                    <a:pt x="429" y="84"/>
                    <a:pt x="334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2" name="Google Shape;25412;p13"/>
            <p:cNvSpPr/>
            <p:nvPr/>
          </p:nvSpPr>
          <p:spPr>
            <a:xfrm>
              <a:off x="2937850" y="26180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7" y="168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3" name="Google Shape;25413;p13"/>
            <p:cNvSpPr/>
            <p:nvPr/>
          </p:nvSpPr>
          <p:spPr>
            <a:xfrm>
              <a:off x="5834350" y="261265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4" name="Google Shape;25414;p13"/>
            <p:cNvSpPr/>
            <p:nvPr/>
          </p:nvSpPr>
          <p:spPr>
            <a:xfrm>
              <a:off x="2182400" y="26126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74" y="1"/>
                    <a:pt x="1" y="84"/>
                    <a:pt x="108" y="144"/>
                  </a:cubicBezTo>
                  <a:cubicBezTo>
                    <a:pt x="167" y="155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5" name="Google Shape;25415;p13"/>
            <p:cNvSpPr/>
            <p:nvPr/>
          </p:nvSpPr>
          <p:spPr>
            <a:xfrm>
              <a:off x="4695825" y="26076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6" name="Google Shape;25416;p13"/>
            <p:cNvSpPr/>
            <p:nvPr/>
          </p:nvSpPr>
          <p:spPr>
            <a:xfrm>
              <a:off x="3785575" y="2596275"/>
              <a:ext cx="20875" cy="12525"/>
            </a:xfrm>
            <a:custGeom>
              <a:avLst/>
              <a:gdLst/>
              <a:ahLst/>
              <a:cxnLst/>
              <a:rect l="l" t="t" r="r" b="b"/>
              <a:pathLst>
                <a:path w="835" h="501" extrusionOk="0">
                  <a:moveTo>
                    <a:pt x="334" y="1"/>
                  </a:moveTo>
                  <a:cubicBezTo>
                    <a:pt x="1" y="156"/>
                    <a:pt x="96" y="501"/>
                    <a:pt x="775" y="441"/>
                  </a:cubicBezTo>
                  <a:cubicBezTo>
                    <a:pt x="834" y="191"/>
                    <a:pt x="715" y="25"/>
                    <a:pt x="33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7" name="Google Shape;25417;p13"/>
            <p:cNvSpPr/>
            <p:nvPr/>
          </p:nvSpPr>
          <p:spPr>
            <a:xfrm>
              <a:off x="2888750" y="26040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1"/>
                  </a:moveTo>
                  <a:cubicBezTo>
                    <a:pt x="179" y="167"/>
                    <a:pt x="453" y="72"/>
                    <a:pt x="345" y="12"/>
                  </a:cubicBezTo>
                  <a:cubicBezTo>
                    <a:pt x="286" y="0"/>
                    <a:pt x="0" y="84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8" name="Google Shape;25418;p13"/>
            <p:cNvSpPr/>
            <p:nvPr/>
          </p:nvSpPr>
          <p:spPr>
            <a:xfrm>
              <a:off x="6435625" y="2585875"/>
              <a:ext cx="28000" cy="19350"/>
            </a:xfrm>
            <a:custGeom>
              <a:avLst/>
              <a:gdLst/>
              <a:ahLst/>
              <a:cxnLst/>
              <a:rect l="l" t="t" r="r" b="b"/>
              <a:pathLst>
                <a:path w="1120" h="774" extrusionOk="0">
                  <a:moveTo>
                    <a:pt x="631" y="750"/>
                  </a:moveTo>
                  <a:cubicBezTo>
                    <a:pt x="572" y="429"/>
                    <a:pt x="1119" y="417"/>
                    <a:pt x="1060" y="83"/>
                  </a:cubicBezTo>
                  <a:cubicBezTo>
                    <a:pt x="0" y="0"/>
                    <a:pt x="95" y="774"/>
                    <a:pt x="631" y="7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9" name="Google Shape;25419;p13"/>
            <p:cNvSpPr/>
            <p:nvPr/>
          </p:nvSpPr>
          <p:spPr>
            <a:xfrm>
              <a:off x="2356225" y="26010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0" name="Google Shape;25420;p13"/>
            <p:cNvSpPr/>
            <p:nvPr/>
          </p:nvSpPr>
          <p:spPr>
            <a:xfrm>
              <a:off x="1720450" y="26010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1" name="Google Shape;25421;p13"/>
            <p:cNvSpPr/>
            <p:nvPr/>
          </p:nvSpPr>
          <p:spPr>
            <a:xfrm>
              <a:off x="4127300" y="2584675"/>
              <a:ext cx="26800" cy="18175"/>
            </a:xfrm>
            <a:custGeom>
              <a:avLst/>
              <a:gdLst/>
              <a:ahLst/>
              <a:cxnLst/>
              <a:rect l="l" t="t" r="r" b="b"/>
              <a:pathLst>
                <a:path w="1072" h="727" extrusionOk="0">
                  <a:moveTo>
                    <a:pt x="786" y="679"/>
                  </a:moveTo>
                  <a:cubicBezTo>
                    <a:pt x="976" y="548"/>
                    <a:pt x="1072" y="381"/>
                    <a:pt x="1012" y="120"/>
                  </a:cubicBezTo>
                  <a:cubicBezTo>
                    <a:pt x="714" y="120"/>
                    <a:pt x="536" y="60"/>
                    <a:pt x="357" y="0"/>
                  </a:cubicBezTo>
                  <a:cubicBezTo>
                    <a:pt x="0" y="191"/>
                    <a:pt x="95" y="727"/>
                    <a:pt x="78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2" name="Google Shape;25422;p13"/>
            <p:cNvSpPr/>
            <p:nvPr/>
          </p:nvSpPr>
          <p:spPr>
            <a:xfrm>
              <a:off x="2386900" y="2589425"/>
              <a:ext cx="15500" cy="16400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19" y="489"/>
                  </a:moveTo>
                  <a:lnTo>
                    <a:pt x="619" y="156"/>
                  </a:lnTo>
                  <a:cubicBezTo>
                    <a:pt x="0" y="1"/>
                    <a:pt x="0" y="656"/>
                    <a:pt x="619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3" name="Google Shape;25423;p13"/>
            <p:cNvSpPr/>
            <p:nvPr/>
          </p:nvSpPr>
          <p:spPr>
            <a:xfrm>
              <a:off x="5389050" y="25954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63" y="0"/>
                    <a:pt x="1" y="95"/>
                    <a:pt x="120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4" name="Google Shape;25424;p13"/>
            <p:cNvSpPr/>
            <p:nvPr/>
          </p:nvSpPr>
          <p:spPr>
            <a:xfrm>
              <a:off x="2320225" y="2590625"/>
              <a:ext cx="17275" cy="8950"/>
            </a:xfrm>
            <a:custGeom>
              <a:avLst/>
              <a:gdLst/>
              <a:ahLst/>
              <a:cxnLst/>
              <a:rect l="l" t="t" r="r" b="b"/>
              <a:pathLst>
                <a:path w="691" h="358" extrusionOk="0">
                  <a:moveTo>
                    <a:pt x="691" y="346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51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5" name="Google Shape;25425;p13"/>
            <p:cNvSpPr/>
            <p:nvPr/>
          </p:nvSpPr>
          <p:spPr>
            <a:xfrm>
              <a:off x="1690075" y="258765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1" y="120"/>
                    <a:pt x="203" y="24"/>
                    <a:pt x="25" y="1"/>
                  </a:cubicBezTo>
                  <a:cubicBezTo>
                    <a:pt x="36" y="179"/>
                    <a:pt x="1" y="405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6" name="Google Shape;25426;p13"/>
            <p:cNvSpPr/>
            <p:nvPr/>
          </p:nvSpPr>
          <p:spPr>
            <a:xfrm>
              <a:off x="1505825" y="2593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63" y="25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7" name="Google Shape;25427;p13"/>
            <p:cNvSpPr/>
            <p:nvPr/>
          </p:nvSpPr>
          <p:spPr>
            <a:xfrm>
              <a:off x="6858875" y="258735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8" name="Google Shape;25428;p13"/>
            <p:cNvSpPr/>
            <p:nvPr/>
          </p:nvSpPr>
          <p:spPr>
            <a:xfrm>
              <a:off x="6122775" y="25897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79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9" name="Google Shape;25429;p13"/>
            <p:cNvSpPr/>
            <p:nvPr/>
          </p:nvSpPr>
          <p:spPr>
            <a:xfrm>
              <a:off x="2049350" y="2587650"/>
              <a:ext cx="16400" cy="5975"/>
            </a:xfrm>
            <a:custGeom>
              <a:avLst/>
              <a:gdLst/>
              <a:ahLst/>
              <a:cxnLst/>
              <a:rect l="l" t="t" r="r" b="b"/>
              <a:pathLst>
                <a:path w="656" h="239" extrusionOk="0">
                  <a:moveTo>
                    <a:pt x="1" y="239"/>
                  </a:moveTo>
                  <a:cubicBezTo>
                    <a:pt x="370" y="239"/>
                    <a:pt x="572" y="143"/>
                    <a:pt x="655" y="12"/>
                  </a:cubicBezTo>
                  <a:cubicBezTo>
                    <a:pt x="286" y="1"/>
                    <a:pt x="96" y="8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0" name="Google Shape;25430;p13"/>
            <p:cNvSpPr/>
            <p:nvPr/>
          </p:nvSpPr>
          <p:spPr>
            <a:xfrm>
              <a:off x="2337475" y="2582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19"/>
                  </a:moveTo>
                  <a:cubicBezTo>
                    <a:pt x="429" y="119"/>
                    <a:pt x="394" y="36"/>
                    <a:pt x="215" y="0"/>
                  </a:cubicBezTo>
                  <a:cubicBezTo>
                    <a:pt x="215" y="119"/>
                    <a:pt x="37" y="131"/>
                    <a:pt x="1" y="227"/>
                  </a:cubicBezTo>
                  <a:cubicBezTo>
                    <a:pt x="215" y="227"/>
                    <a:pt x="251" y="310"/>
                    <a:pt x="429" y="346"/>
                  </a:cubicBezTo>
                  <a:cubicBezTo>
                    <a:pt x="429" y="238"/>
                    <a:pt x="608" y="215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1" name="Google Shape;25431;p13"/>
            <p:cNvSpPr/>
            <p:nvPr/>
          </p:nvSpPr>
          <p:spPr>
            <a:xfrm>
              <a:off x="5082175" y="2574550"/>
              <a:ext cx="21150" cy="15800"/>
            </a:xfrm>
            <a:custGeom>
              <a:avLst/>
              <a:gdLst/>
              <a:ahLst/>
              <a:cxnLst/>
              <a:rect l="l" t="t" r="r" b="b"/>
              <a:pathLst>
                <a:path w="846" h="632" extrusionOk="0">
                  <a:moveTo>
                    <a:pt x="0" y="96"/>
                  </a:moveTo>
                  <a:lnTo>
                    <a:pt x="0" y="536"/>
                  </a:lnTo>
                  <a:cubicBezTo>
                    <a:pt x="846" y="632"/>
                    <a:pt x="846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2" name="Google Shape;25432;p13"/>
            <p:cNvSpPr/>
            <p:nvPr/>
          </p:nvSpPr>
          <p:spPr>
            <a:xfrm>
              <a:off x="4585375" y="2570975"/>
              <a:ext cx="27725" cy="16700"/>
            </a:xfrm>
            <a:custGeom>
              <a:avLst/>
              <a:gdLst/>
              <a:ahLst/>
              <a:cxnLst/>
              <a:rect l="l" t="t" r="r" b="b"/>
              <a:pathLst>
                <a:path w="1109" h="668" extrusionOk="0">
                  <a:moveTo>
                    <a:pt x="953" y="1"/>
                  </a:moveTo>
                  <a:lnTo>
                    <a:pt x="96" y="1"/>
                  </a:lnTo>
                  <a:cubicBezTo>
                    <a:pt x="1" y="382"/>
                    <a:pt x="465" y="477"/>
                    <a:pt x="751" y="668"/>
                  </a:cubicBezTo>
                  <a:cubicBezTo>
                    <a:pt x="727" y="417"/>
                    <a:pt x="1108" y="334"/>
                    <a:pt x="95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3" name="Google Shape;25433;p13"/>
            <p:cNvSpPr/>
            <p:nvPr/>
          </p:nvSpPr>
          <p:spPr>
            <a:xfrm>
              <a:off x="2535725" y="25787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4" name="Google Shape;25434;p13"/>
            <p:cNvSpPr/>
            <p:nvPr/>
          </p:nvSpPr>
          <p:spPr>
            <a:xfrm>
              <a:off x="6234100" y="25709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5" name="Google Shape;25435;p13"/>
            <p:cNvSpPr/>
            <p:nvPr/>
          </p:nvSpPr>
          <p:spPr>
            <a:xfrm>
              <a:off x="6771975" y="2570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03"/>
                    <a:pt x="179" y="263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6" name="Google Shape;25436;p13"/>
            <p:cNvSpPr/>
            <p:nvPr/>
          </p:nvSpPr>
          <p:spPr>
            <a:xfrm>
              <a:off x="4253200" y="2567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44"/>
                  </a:moveTo>
                  <a:cubicBezTo>
                    <a:pt x="167" y="168"/>
                    <a:pt x="429" y="84"/>
                    <a:pt x="322" y="25"/>
                  </a:cubicBezTo>
                  <a:cubicBezTo>
                    <a:pt x="262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7" name="Google Shape;25437;p13"/>
            <p:cNvSpPr/>
            <p:nvPr/>
          </p:nvSpPr>
          <p:spPr>
            <a:xfrm>
              <a:off x="1297475" y="2544500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26"/>
                  </a:moveTo>
                  <a:cubicBezTo>
                    <a:pt x="655" y="857"/>
                    <a:pt x="369" y="1143"/>
                    <a:pt x="941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0" y="607"/>
                    <a:pt x="381" y="607"/>
                    <a:pt x="500" y="7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8" name="Google Shape;25438;p13"/>
            <p:cNvSpPr/>
            <p:nvPr/>
          </p:nvSpPr>
          <p:spPr>
            <a:xfrm>
              <a:off x="5771850" y="25626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9" name="Google Shape;25439;p13"/>
            <p:cNvSpPr/>
            <p:nvPr/>
          </p:nvSpPr>
          <p:spPr>
            <a:xfrm>
              <a:off x="2546150" y="2559675"/>
              <a:ext cx="23525" cy="10150"/>
            </a:xfrm>
            <a:custGeom>
              <a:avLst/>
              <a:gdLst/>
              <a:ahLst/>
              <a:cxnLst/>
              <a:rect l="l" t="t" r="r" b="b"/>
              <a:pathLst>
                <a:path w="941" h="406" extrusionOk="0">
                  <a:moveTo>
                    <a:pt x="786" y="346"/>
                  </a:moveTo>
                  <a:cubicBezTo>
                    <a:pt x="941" y="48"/>
                    <a:pt x="345" y="119"/>
                    <a:pt x="131" y="0"/>
                  </a:cubicBezTo>
                  <a:cubicBezTo>
                    <a:pt x="0" y="298"/>
                    <a:pt x="202" y="405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0" name="Google Shape;25440;p13"/>
            <p:cNvSpPr/>
            <p:nvPr/>
          </p:nvSpPr>
          <p:spPr>
            <a:xfrm>
              <a:off x="1513875" y="2564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6"/>
                  </a:moveTo>
                  <a:cubicBezTo>
                    <a:pt x="167" y="179"/>
                    <a:pt x="441" y="96"/>
                    <a:pt x="334" y="37"/>
                  </a:cubicBezTo>
                  <a:cubicBezTo>
                    <a:pt x="274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1" name="Google Shape;25441;p13"/>
            <p:cNvSpPr/>
            <p:nvPr/>
          </p:nvSpPr>
          <p:spPr>
            <a:xfrm>
              <a:off x="2467850" y="255937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2" name="Google Shape;25442;p13"/>
            <p:cNvSpPr/>
            <p:nvPr/>
          </p:nvSpPr>
          <p:spPr>
            <a:xfrm>
              <a:off x="1035825" y="25620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7" y="155"/>
                    <a:pt x="429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3" name="Google Shape;25443;p13"/>
            <p:cNvSpPr/>
            <p:nvPr/>
          </p:nvSpPr>
          <p:spPr>
            <a:xfrm>
              <a:off x="763775" y="25614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1"/>
                    <a:pt x="0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4" name="Google Shape;25444;p13"/>
            <p:cNvSpPr/>
            <p:nvPr/>
          </p:nvSpPr>
          <p:spPr>
            <a:xfrm>
              <a:off x="631025" y="255342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69" y="24"/>
                  </a:moveTo>
                  <a:cubicBezTo>
                    <a:pt x="369" y="0"/>
                    <a:pt x="48" y="60"/>
                    <a:pt x="0" y="250"/>
                  </a:cubicBezTo>
                  <a:cubicBezTo>
                    <a:pt x="310" y="286"/>
                    <a:pt x="369" y="429"/>
                    <a:pt x="655" y="477"/>
                  </a:cubicBezTo>
                  <a:cubicBezTo>
                    <a:pt x="596" y="262"/>
                    <a:pt x="893" y="227"/>
                    <a:pt x="869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5" name="Google Shape;25445;p13"/>
            <p:cNvSpPr/>
            <p:nvPr/>
          </p:nvSpPr>
          <p:spPr>
            <a:xfrm>
              <a:off x="1891600" y="2552225"/>
              <a:ext cx="30675" cy="12825"/>
            </a:xfrm>
            <a:custGeom>
              <a:avLst/>
              <a:gdLst/>
              <a:ahLst/>
              <a:cxnLst/>
              <a:rect l="l" t="t" r="r" b="b"/>
              <a:pathLst>
                <a:path w="1227" h="513" extrusionOk="0">
                  <a:moveTo>
                    <a:pt x="1084" y="417"/>
                  </a:moveTo>
                  <a:cubicBezTo>
                    <a:pt x="1227" y="155"/>
                    <a:pt x="48" y="1"/>
                    <a:pt x="0" y="191"/>
                  </a:cubicBezTo>
                  <a:cubicBezTo>
                    <a:pt x="417" y="227"/>
                    <a:pt x="405" y="513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6" name="Google Shape;25446;p13"/>
            <p:cNvSpPr/>
            <p:nvPr/>
          </p:nvSpPr>
          <p:spPr>
            <a:xfrm>
              <a:off x="7082125" y="25567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55" y="96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7" name="Google Shape;25447;p13"/>
            <p:cNvSpPr/>
            <p:nvPr/>
          </p:nvSpPr>
          <p:spPr>
            <a:xfrm>
              <a:off x="412550" y="2554025"/>
              <a:ext cx="17275" cy="6850"/>
            </a:xfrm>
            <a:custGeom>
              <a:avLst/>
              <a:gdLst/>
              <a:ahLst/>
              <a:cxnLst/>
              <a:rect l="l" t="t" r="r" b="b"/>
              <a:pathLst>
                <a:path w="691" h="274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214"/>
                    <a:pt x="238" y="274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8" name="Google Shape;25448;p13"/>
            <p:cNvSpPr/>
            <p:nvPr/>
          </p:nvSpPr>
          <p:spPr>
            <a:xfrm>
              <a:off x="4652650" y="25477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9" name="Google Shape;25449;p13"/>
            <p:cNvSpPr/>
            <p:nvPr/>
          </p:nvSpPr>
          <p:spPr>
            <a:xfrm>
              <a:off x="3962675" y="25486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430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30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0" name="Google Shape;25450;p13"/>
            <p:cNvSpPr/>
            <p:nvPr/>
          </p:nvSpPr>
          <p:spPr>
            <a:xfrm>
              <a:off x="2165725" y="2534675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60"/>
                  </a:moveTo>
                  <a:cubicBezTo>
                    <a:pt x="1287" y="0"/>
                    <a:pt x="1" y="262"/>
                    <a:pt x="120" y="679"/>
                  </a:cubicBezTo>
                  <a:cubicBezTo>
                    <a:pt x="739" y="750"/>
                    <a:pt x="691" y="512"/>
                    <a:pt x="121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1" name="Google Shape;25451;p13"/>
            <p:cNvSpPr/>
            <p:nvPr/>
          </p:nvSpPr>
          <p:spPr>
            <a:xfrm>
              <a:off x="318475" y="25477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83"/>
                    <a:pt x="120" y="155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2" name="Google Shape;25452;p13"/>
            <p:cNvSpPr/>
            <p:nvPr/>
          </p:nvSpPr>
          <p:spPr>
            <a:xfrm>
              <a:off x="6293925" y="25430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3" name="Google Shape;25453;p13"/>
            <p:cNvSpPr/>
            <p:nvPr/>
          </p:nvSpPr>
          <p:spPr>
            <a:xfrm>
              <a:off x="4366900" y="25448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4" name="Google Shape;25454;p13"/>
            <p:cNvSpPr/>
            <p:nvPr/>
          </p:nvSpPr>
          <p:spPr>
            <a:xfrm>
              <a:off x="3910600" y="2534375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8" y="572"/>
                  </a:moveTo>
                  <a:cubicBezTo>
                    <a:pt x="846" y="417"/>
                    <a:pt x="893" y="12"/>
                    <a:pt x="322" y="0"/>
                  </a:cubicBezTo>
                  <a:cubicBezTo>
                    <a:pt x="36" y="131"/>
                    <a:pt x="0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5" name="Google Shape;25455;p13"/>
            <p:cNvSpPr/>
            <p:nvPr/>
          </p:nvSpPr>
          <p:spPr>
            <a:xfrm>
              <a:off x="5937925" y="253377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108" y="131"/>
                  </a:moveTo>
                  <a:cubicBezTo>
                    <a:pt x="167" y="155"/>
                    <a:pt x="429" y="72"/>
                    <a:pt x="322" y="12"/>
                  </a:cubicBezTo>
                  <a:cubicBezTo>
                    <a:pt x="263" y="0"/>
                    <a:pt x="1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6" name="Google Shape;25456;p13"/>
            <p:cNvSpPr/>
            <p:nvPr/>
          </p:nvSpPr>
          <p:spPr>
            <a:xfrm>
              <a:off x="2897375" y="252872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203" y="333"/>
                  </a:moveTo>
                  <a:cubicBezTo>
                    <a:pt x="703" y="357"/>
                    <a:pt x="1024" y="298"/>
                    <a:pt x="1072" y="107"/>
                  </a:cubicBezTo>
                  <a:cubicBezTo>
                    <a:pt x="703" y="143"/>
                    <a:pt x="0" y="0"/>
                    <a:pt x="20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7" name="Google Shape;25457;p13"/>
            <p:cNvSpPr/>
            <p:nvPr/>
          </p:nvSpPr>
          <p:spPr>
            <a:xfrm>
              <a:off x="2160675" y="25337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8" name="Google Shape;25458;p13"/>
            <p:cNvSpPr/>
            <p:nvPr/>
          </p:nvSpPr>
          <p:spPr>
            <a:xfrm>
              <a:off x="1674300" y="25311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31"/>
                  </a:moveTo>
                  <a:cubicBezTo>
                    <a:pt x="1" y="191"/>
                    <a:pt x="179" y="250"/>
                    <a:pt x="215" y="131"/>
                  </a:cubicBezTo>
                  <a:cubicBezTo>
                    <a:pt x="227" y="72"/>
                    <a:pt x="48" y="0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9" name="Google Shape;25459;p13"/>
            <p:cNvSpPr/>
            <p:nvPr/>
          </p:nvSpPr>
          <p:spPr>
            <a:xfrm>
              <a:off x="5334875" y="25308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0" name="Google Shape;25460;p13"/>
            <p:cNvSpPr/>
            <p:nvPr/>
          </p:nvSpPr>
          <p:spPr>
            <a:xfrm>
              <a:off x="4874400" y="25239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3" y="298"/>
                  </a:moveTo>
                  <a:cubicBezTo>
                    <a:pt x="287" y="179"/>
                    <a:pt x="96" y="1"/>
                    <a:pt x="36" y="179"/>
                  </a:cubicBezTo>
                  <a:cubicBezTo>
                    <a:pt x="1" y="310"/>
                    <a:pt x="215" y="477"/>
                    <a:pt x="263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1" name="Google Shape;25461;p13"/>
            <p:cNvSpPr/>
            <p:nvPr/>
          </p:nvSpPr>
          <p:spPr>
            <a:xfrm>
              <a:off x="242275" y="252812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2" name="Google Shape;25462;p13"/>
            <p:cNvSpPr/>
            <p:nvPr/>
          </p:nvSpPr>
          <p:spPr>
            <a:xfrm>
              <a:off x="3777550" y="25257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3" name="Google Shape;25463;p13"/>
            <p:cNvSpPr/>
            <p:nvPr/>
          </p:nvSpPr>
          <p:spPr>
            <a:xfrm>
              <a:off x="5489650" y="251680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" y="203"/>
                    <a:pt x="180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4" name="Google Shape;25464;p13"/>
            <p:cNvSpPr/>
            <p:nvPr/>
          </p:nvSpPr>
          <p:spPr>
            <a:xfrm>
              <a:off x="3867425" y="2519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6" y="180"/>
                    <a:pt x="430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5" name="Google Shape;25465;p13"/>
            <p:cNvSpPr/>
            <p:nvPr/>
          </p:nvSpPr>
          <p:spPr>
            <a:xfrm>
              <a:off x="2315450" y="2514725"/>
              <a:ext cx="12225" cy="9250"/>
            </a:xfrm>
            <a:custGeom>
              <a:avLst/>
              <a:gdLst/>
              <a:ahLst/>
              <a:cxnLst/>
              <a:rect l="l" t="t" r="r" b="b"/>
              <a:pathLst>
                <a:path w="489" h="370" extrusionOk="0">
                  <a:moveTo>
                    <a:pt x="441" y="346"/>
                  </a:moveTo>
                  <a:cubicBezTo>
                    <a:pt x="417" y="203"/>
                    <a:pt x="489" y="24"/>
                    <a:pt x="215" y="0"/>
                  </a:cubicBezTo>
                  <a:cubicBezTo>
                    <a:pt x="203" y="72"/>
                    <a:pt x="191" y="131"/>
                    <a:pt x="1" y="120"/>
                  </a:cubicBezTo>
                  <a:cubicBezTo>
                    <a:pt x="25" y="251"/>
                    <a:pt x="72" y="370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6" name="Google Shape;25466;p13"/>
            <p:cNvSpPr/>
            <p:nvPr/>
          </p:nvSpPr>
          <p:spPr>
            <a:xfrm>
              <a:off x="2261575" y="25203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5"/>
                    <a:pt x="1" y="1"/>
                    <a:pt x="1" y="120"/>
                  </a:cubicBezTo>
                  <a:cubicBezTo>
                    <a:pt x="155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7" name="Google Shape;25467;p13"/>
            <p:cNvSpPr/>
            <p:nvPr/>
          </p:nvSpPr>
          <p:spPr>
            <a:xfrm>
              <a:off x="2228850" y="250847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7" y="24"/>
                  </a:moveTo>
                  <a:cubicBezTo>
                    <a:pt x="369" y="0"/>
                    <a:pt x="36" y="60"/>
                    <a:pt x="0" y="250"/>
                  </a:cubicBezTo>
                  <a:cubicBezTo>
                    <a:pt x="310" y="274"/>
                    <a:pt x="369" y="441"/>
                    <a:pt x="655" y="477"/>
                  </a:cubicBezTo>
                  <a:cubicBezTo>
                    <a:pt x="702" y="322"/>
                    <a:pt x="964" y="262"/>
                    <a:pt x="857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8" name="Google Shape;25468;p13"/>
            <p:cNvSpPr/>
            <p:nvPr/>
          </p:nvSpPr>
          <p:spPr>
            <a:xfrm>
              <a:off x="3415900" y="250847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19" y="131"/>
                  </a:moveTo>
                  <a:cubicBezTo>
                    <a:pt x="179" y="155"/>
                    <a:pt x="453" y="72"/>
                    <a:pt x="345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9" name="Google Shape;25469;p13"/>
            <p:cNvSpPr/>
            <p:nvPr/>
          </p:nvSpPr>
          <p:spPr>
            <a:xfrm>
              <a:off x="5935250" y="250282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" y="250"/>
                    <a:pt x="370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0" name="Google Shape;25470;p13"/>
            <p:cNvSpPr/>
            <p:nvPr/>
          </p:nvSpPr>
          <p:spPr>
            <a:xfrm>
              <a:off x="4927100" y="25028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1" name="Google Shape;25471;p13"/>
            <p:cNvSpPr/>
            <p:nvPr/>
          </p:nvSpPr>
          <p:spPr>
            <a:xfrm>
              <a:off x="2529775" y="2495075"/>
              <a:ext cx="21150" cy="12525"/>
            </a:xfrm>
            <a:custGeom>
              <a:avLst/>
              <a:gdLst/>
              <a:ahLst/>
              <a:cxnLst/>
              <a:rect l="l" t="t" r="r" b="b"/>
              <a:pathLst>
                <a:path w="846" h="501" extrusionOk="0">
                  <a:moveTo>
                    <a:pt x="786" y="441"/>
                  </a:moveTo>
                  <a:cubicBezTo>
                    <a:pt x="846" y="191"/>
                    <a:pt x="738" y="24"/>
                    <a:pt x="357" y="1"/>
                  </a:cubicBezTo>
                  <a:cubicBezTo>
                    <a:pt x="0" y="155"/>
                    <a:pt x="107" y="501"/>
                    <a:pt x="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2" name="Google Shape;25472;p13"/>
            <p:cNvSpPr/>
            <p:nvPr/>
          </p:nvSpPr>
          <p:spPr>
            <a:xfrm>
              <a:off x="1913325" y="2489125"/>
              <a:ext cx="30375" cy="17000"/>
            </a:xfrm>
            <a:custGeom>
              <a:avLst/>
              <a:gdLst/>
              <a:ahLst/>
              <a:cxnLst/>
              <a:rect l="l" t="t" r="r" b="b"/>
              <a:pathLst>
                <a:path w="1215" h="680" extrusionOk="0">
                  <a:moveTo>
                    <a:pt x="667" y="679"/>
                  </a:moveTo>
                  <a:cubicBezTo>
                    <a:pt x="679" y="501"/>
                    <a:pt x="1215" y="596"/>
                    <a:pt x="1096" y="334"/>
                  </a:cubicBezTo>
                  <a:cubicBezTo>
                    <a:pt x="703" y="251"/>
                    <a:pt x="500" y="60"/>
                    <a:pt x="12" y="1"/>
                  </a:cubicBezTo>
                  <a:cubicBezTo>
                    <a:pt x="0" y="358"/>
                    <a:pt x="203" y="572"/>
                    <a:pt x="667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3" name="Google Shape;25473;p13"/>
            <p:cNvSpPr/>
            <p:nvPr/>
          </p:nvSpPr>
          <p:spPr>
            <a:xfrm>
              <a:off x="5617050" y="24998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4" name="Google Shape;25474;p13"/>
            <p:cNvSpPr/>
            <p:nvPr/>
          </p:nvSpPr>
          <p:spPr>
            <a:xfrm>
              <a:off x="6850850" y="24968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43"/>
                  </a:moveTo>
                  <a:cubicBezTo>
                    <a:pt x="167" y="179"/>
                    <a:pt x="441" y="83"/>
                    <a:pt x="334" y="24"/>
                  </a:cubicBezTo>
                  <a:cubicBezTo>
                    <a:pt x="274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5" name="Google Shape;25475;p13"/>
            <p:cNvSpPr/>
            <p:nvPr/>
          </p:nvSpPr>
          <p:spPr>
            <a:xfrm>
              <a:off x="6038250" y="2486150"/>
              <a:ext cx="22925" cy="14300"/>
            </a:xfrm>
            <a:custGeom>
              <a:avLst/>
              <a:gdLst/>
              <a:ahLst/>
              <a:cxnLst/>
              <a:rect l="l" t="t" r="r" b="b"/>
              <a:pathLst>
                <a:path w="917" h="572" extrusionOk="0">
                  <a:moveTo>
                    <a:pt x="226" y="572"/>
                  </a:moveTo>
                  <a:lnTo>
                    <a:pt x="655" y="572"/>
                  </a:lnTo>
                  <a:cubicBezTo>
                    <a:pt x="536" y="417"/>
                    <a:pt x="917" y="0"/>
                    <a:pt x="441" y="12"/>
                  </a:cubicBezTo>
                  <a:cubicBezTo>
                    <a:pt x="596" y="322"/>
                    <a:pt x="0" y="239"/>
                    <a:pt x="0" y="453"/>
                  </a:cubicBezTo>
                  <a:cubicBezTo>
                    <a:pt x="143" y="477"/>
                    <a:pt x="274" y="489"/>
                    <a:pt x="226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6" name="Google Shape;25476;p13"/>
            <p:cNvSpPr/>
            <p:nvPr/>
          </p:nvSpPr>
          <p:spPr>
            <a:xfrm>
              <a:off x="4168075" y="2490625"/>
              <a:ext cx="6875" cy="11925"/>
            </a:xfrm>
            <a:custGeom>
              <a:avLst/>
              <a:gdLst/>
              <a:ahLst/>
              <a:cxnLst/>
              <a:rect l="l" t="t" r="r" b="b"/>
              <a:pathLst>
                <a:path w="275" h="477" extrusionOk="0">
                  <a:moveTo>
                    <a:pt x="250" y="274"/>
                  </a:moveTo>
                  <a:cubicBezTo>
                    <a:pt x="274" y="155"/>
                    <a:pt x="84" y="0"/>
                    <a:pt x="24" y="179"/>
                  </a:cubicBezTo>
                  <a:cubicBezTo>
                    <a:pt x="0" y="298"/>
                    <a:pt x="203" y="476"/>
                    <a:pt x="25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7" name="Google Shape;25477;p13"/>
            <p:cNvSpPr/>
            <p:nvPr/>
          </p:nvSpPr>
          <p:spPr>
            <a:xfrm>
              <a:off x="2084775" y="24912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67" y="179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8" name="Google Shape;25478;p13"/>
            <p:cNvSpPr/>
            <p:nvPr/>
          </p:nvSpPr>
          <p:spPr>
            <a:xfrm>
              <a:off x="1870150" y="24894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9" name="Google Shape;25479;p13"/>
            <p:cNvSpPr/>
            <p:nvPr/>
          </p:nvSpPr>
          <p:spPr>
            <a:xfrm>
              <a:off x="5146750" y="248050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25" y="191"/>
                    <a:pt x="180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0" name="Google Shape;25480;p13"/>
            <p:cNvSpPr/>
            <p:nvPr/>
          </p:nvSpPr>
          <p:spPr>
            <a:xfrm>
              <a:off x="2779800" y="2468600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488"/>
                  </a:moveTo>
                  <a:cubicBezTo>
                    <a:pt x="1513" y="345"/>
                    <a:pt x="822" y="476"/>
                    <a:pt x="786" y="262"/>
                  </a:cubicBezTo>
                  <a:cubicBezTo>
                    <a:pt x="762" y="131"/>
                    <a:pt x="727" y="0"/>
                    <a:pt x="358" y="48"/>
                  </a:cubicBezTo>
                  <a:cubicBezTo>
                    <a:pt x="0" y="595"/>
                    <a:pt x="1417" y="941"/>
                    <a:pt x="165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1" name="Google Shape;25481;p13"/>
            <p:cNvSpPr/>
            <p:nvPr/>
          </p:nvSpPr>
          <p:spPr>
            <a:xfrm>
              <a:off x="6378175" y="24775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2" name="Google Shape;25482;p13"/>
            <p:cNvSpPr/>
            <p:nvPr/>
          </p:nvSpPr>
          <p:spPr>
            <a:xfrm>
              <a:off x="2831900" y="24751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3" name="Google Shape;25483;p13"/>
            <p:cNvSpPr/>
            <p:nvPr/>
          </p:nvSpPr>
          <p:spPr>
            <a:xfrm>
              <a:off x="1696325" y="2478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83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4" name="Google Shape;25484;p13"/>
            <p:cNvSpPr/>
            <p:nvPr/>
          </p:nvSpPr>
          <p:spPr>
            <a:xfrm>
              <a:off x="5305425" y="2464125"/>
              <a:ext cx="22625" cy="11025"/>
            </a:xfrm>
            <a:custGeom>
              <a:avLst/>
              <a:gdLst/>
              <a:ahLst/>
              <a:cxnLst/>
              <a:rect l="l" t="t" r="r" b="b"/>
              <a:pathLst>
                <a:path w="905" h="441" extrusionOk="0">
                  <a:moveTo>
                    <a:pt x="619" y="441"/>
                  </a:moveTo>
                  <a:cubicBezTo>
                    <a:pt x="905" y="298"/>
                    <a:pt x="762" y="108"/>
                    <a:pt x="405" y="0"/>
                  </a:cubicBezTo>
                  <a:cubicBezTo>
                    <a:pt x="381" y="286"/>
                    <a:pt x="0" y="346"/>
                    <a:pt x="61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5" name="Google Shape;25485;p13"/>
            <p:cNvSpPr/>
            <p:nvPr/>
          </p:nvSpPr>
          <p:spPr>
            <a:xfrm>
              <a:off x="302100" y="24715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6" name="Google Shape;25486;p13"/>
            <p:cNvSpPr/>
            <p:nvPr/>
          </p:nvSpPr>
          <p:spPr>
            <a:xfrm>
              <a:off x="6823750" y="24688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7" name="Google Shape;25487;p13"/>
            <p:cNvSpPr/>
            <p:nvPr/>
          </p:nvSpPr>
          <p:spPr>
            <a:xfrm>
              <a:off x="3793925" y="24697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4"/>
                    <a:pt x="0" y="1"/>
                    <a:pt x="0" y="120"/>
                  </a:cubicBezTo>
                  <a:cubicBezTo>
                    <a:pt x="167" y="84"/>
                    <a:pt x="441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8" name="Google Shape;25488;p13"/>
            <p:cNvSpPr/>
            <p:nvPr/>
          </p:nvSpPr>
          <p:spPr>
            <a:xfrm>
              <a:off x="7033300" y="246292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6"/>
                  </a:moveTo>
                  <a:cubicBezTo>
                    <a:pt x="429" y="37"/>
                    <a:pt x="48" y="1"/>
                    <a:pt x="1" y="156"/>
                  </a:cubicBezTo>
                  <a:cubicBezTo>
                    <a:pt x="239" y="132"/>
                    <a:pt x="322" y="310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9" name="Google Shape;25489;p13"/>
            <p:cNvSpPr/>
            <p:nvPr/>
          </p:nvSpPr>
          <p:spPr>
            <a:xfrm>
              <a:off x="7248800" y="245550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501" y="453"/>
                  </a:moveTo>
                  <a:cubicBezTo>
                    <a:pt x="572" y="298"/>
                    <a:pt x="811" y="238"/>
                    <a:pt x="727" y="0"/>
                  </a:cubicBezTo>
                  <a:lnTo>
                    <a:pt x="72" y="0"/>
                  </a:lnTo>
                  <a:cubicBezTo>
                    <a:pt x="1" y="250"/>
                    <a:pt x="120" y="417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0" name="Google Shape;25490;p13"/>
            <p:cNvSpPr/>
            <p:nvPr/>
          </p:nvSpPr>
          <p:spPr>
            <a:xfrm>
              <a:off x="5174150" y="2457275"/>
              <a:ext cx="16700" cy="9550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441" y="382"/>
                  </a:moveTo>
                  <a:cubicBezTo>
                    <a:pt x="441" y="263"/>
                    <a:pt x="619" y="239"/>
                    <a:pt x="667" y="155"/>
                  </a:cubicBezTo>
                  <a:cubicBezTo>
                    <a:pt x="381" y="155"/>
                    <a:pt x="369" y="1"/>
                    <a:pt x="12" y="48"/>
                  </a:cubicBezTo>
                  <a:cubicBezTo>
                    <a:pt x="0" y="239"/>
                    <a:pt x="179" y="334"/>
                    <a:pt x="441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1" name="Google Shape;25491;p13"/>
            <p:cNvSpPr/>
            <p:nvPr/>
          </p:nvSpPr>
          <p:spPr>
            <a:xfrm>
              <a:off x="7008300" y="2460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2" name="Google Shape;25492;p13"/>
            <p:cNvSpPr/>
            <p:nvPr/>
          </p:nvSpPr>
          <p:spPr>
            <a:xfrm>
              <a:off x="4156150" y="2451925"/>
              <a:ext cx="31300" cy="15800"/>
            </a:xfrm>
            <a:custGeom>
              <a:avLst/>
              <a:gdLst/>
              <a:ahLst/>
              <a:cxnLst/>
              <a:rect l="l" t="t" r="r" b="b"/>
              <a:pathLst>
                <a:path w="1252" h="632" extrusionOk="0">
                  <a:moveTo>
                    <a:pt x="727" y="369"/>
                  </a:moveTo>
                  <a:cubicBezTo>
                    <a:pt x="1251" y="0"/>
                    <a:pt x="1" y="631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3" name="Google Shape;25493;p13"/>
            <p:cNvSpPr/>
            <p:nvPr/>
          </p:nvSpPr>
          <p:spPr>
            <a:xfrm>
              <a:off x="2408325" y="2448950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7"/>
                  </a:moveTo>
                  <a:cubicBezTo>
                    <a:pt x="1036" y="476"/>
                    <a:pt x="1132" y="310"/>
                    <a:pt x="1072" y="36"/>
                  </a:cubicBezTo>
                  <a:cubicBezTo>
                    <a:pt x="751" y="60"/>
                    <a:pt x="274" y="0"/>
                    <a:pt x="203" y="155"/>
                  </a:cubicBezTo>
                  <a:cubicBezTo>
                    <a:pt x="774" y="119"/>
                    <a:pt x="0" y="786"/>
                    <a:pt x="858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4" name="Google Shape;25494;p13"/>
            <p:cNvSpPr/>
            <p:nvPr/>
          </p:nvSpPr>
          <p:spPr>
            <a:xfrm>
              <a:off x="3316775" y="2444475"/>
              <a:ext cx="30075" cy="19375"/>
            </a:xfrm>
            <a:custGeom>
              <a:avLst/>
              <a:gdLst/>
              <a:ahLst/>
              <a:cxnLst/>
              <a:rect l="l" t="t" r="r" b="b"/>
              <a:pathLst>
                <a:path w="1203" h="775" extrusionOk="0">
                  <a:moveTo>
                    <a:pt x="834" y="667"/>
                  </a:moveTo>
                  <a:cubicBezTo>
                    <a:pt x="1203" y="477"/>
                    <a:pt x="691" y="155"/>
                    <a:pt x="393" y="1"/>
                  </a:cubicBezTo>
                  <a:cubicBezTo>
                    <a:pt x="60" y="155"/>
                    <a:pt x="0" y="775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5" name="Google Shape;25495;p13"/>
            <p:cNvSpPr/>
            <p:nvPr/>
          </p:nvSpPr>
          <p:spPr>
            <a:xfrm>
              <a:off x="2440775" y="24522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5" y="72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6" name="Google Shape;25496;p13"/>
            <p:cNvSpPr/>
            <p:nvPr/>
          </p:nvSpPr>
          <p:spPr>
            <a:xfrm>
              <a:off x="504525" y="244150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6" y="441"/>
                  </a:moveTo>
                  <a:cubicBezTo>
                    <a:pt x="1179" y="429"/>
                    <a:pt x="1191" y="72"/>
                    <a:pt x="703" y="1"/>
                  </a:cubicBezTo>
                  <a:cubicBezTo>
                    <a:pt x="965" y="370"/>
                    <a:pt x="0" y="84"/>
                    <a:pt x="262" y="441"/>
                  </a:cubicBezTo>
                  <a:cubicBezTo>
                    <a:pt x="1084" y="334"/>
                    <a:pt x="1524" y="929"/>
                    <a:pt x="1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7" name="Google Shape;25497;p13"/>
            <p:cNvSpPr/>
            <p:nvPr/>
          </p:nvSpPr>
          <p:spPr>
            <a:xfrm>
              <a:off x="2829200" y="24519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8" y="179"/>
                    <a:pt x="430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8" name="Google Shape;25498;p13"/>
            <p:cNvSpPr/>
            <p:nvPr/>
          </p:nvSpPr>
          <p:spPr>
            <a:xfrm>
              <a:off x="1897250" y="2449250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50"/>
                    <a:pt x="381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9" name="Google Shape;25499;p13"/>
            <p:cNvSpPr/>
            <p:nvPr/>
          </p:nvSpPr>
          <p:spPr>
            <a:xfrm>
              <a:off x="2595550" y="2446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0" name="Google Shape;25500;p13"/>
            <p:cNvSpPr/>
            <p:nvPr/>
          </p:nvSpPr>
          <p:spPr>
            <a:xfrm>
              <a:off x="4685100" y="2443875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5"/>
                  </a:moveTo>
                  <a:cubicBezTo>
                    <a:pt x="405" y="37"/>
                    <a:pt x="48" y="1"/>
                    <a:pt x="0" y="144"/>
                  </a:cubicBezTo>
                  <a:cubicBezTo>
                    <a:pt x="250" y="108"/>
                    <a:pt x="631" y="156"/>
                    <a:pt x="655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1" name="Google Shape;25501;p13"/>
            <p:cNvSpPr/>
            <p:nvPr/>
          </p:nvSpPr>
          <p:spPr>
            <a:xfrm>
              <a:off x="2527375" y="2441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80" y="84"/>
                    <a:pt x="442" y="120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2" name="Google Shape;25502;p13"/>
            <p:cNvSpPr/>
            <p:nvPr/>
          </p:nvSpPr>
          <p:spPr>
            <a:xfrm>
              <a:off x="7255050" y="2430200"/>
              <a:ext cx="11650" cy="9850"/>
            </a:xfrm>
            <a:custGeom>
              <a:avLst/>
              <a:gdLst/>
              <a:ahLst/>
              <a:cxnLst/>
              <a:rect l="l" t="t" r="r" b="b"/>
              <a:pathLst>
                <a:path w="466" h="394" extrusionOk="0">
                  <a:moveTo>
                    <a:pt x="465" y="345"/>
                  </a:moveTo>
                  <a:lnTo>
                    <a:pt x="465" y="119"/>
                  </a:lnTo>
                  <a:cubicBezTo>
                    <a:pt x="239" y="119"/>
                    <a:pt x="203" y="24"/>
                    <a:pt x="25" y="0"/>
                  </a:cubicBezTo>
                  <a:cubicBezTo>
                    <a:pt x="60" y="179"/>
                    <a:pt x="1" y="393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3" name="Google Shape;25503;p13"/>
            <p:cNvSpPr/>
            <p:nvPr/>
          </p:nvSpPr>
          <p:spPr>
            <a:xfrm>
              <a:off x="4589850" y="24349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4" name="Google Shape;25504;p13"/>
            <p:cNvSpPr/>
            <p:nvPr/>
          </p:nvSpPr>
          <p:spPr>
            <a:xfrm>
              <a:off x="1904700" y="2430200"/>
              <a:ext cx="23525" cy="10125"/>
            </a:xfrm>
            <a:custGeom>
              <a:avLst/>
              <a:gdLst/>
              <a:ahLst/>
              <a:cxnLst/>
              <a:rect l="l" t="t" r="r" b="b"/>
              <a:pathLst>
                <a:path w="941" h="405" extrusionOk="0">
                  <a:moveTo>
                    <a:pt x="786" y="345"/>
                  </a:moveTo>
                  <a:cubicBezTo>
                    <a:pt x="941" y="48"/>
                    <a:pt x="345" y="119"/>
                    <a:pt x="131" y="0"/>
                  </a:cubicBezTo>
                  <a:cubicBezTo>
                    <a:pt x="0" y="298"/>
                    <a:pt x="226" y="405"/>
                    <a:pt x="786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5" name="Google Shape;25505;p13"/>
            <p:cNvSpPr/>
            <p:nvPr/>
          </p:nvSpPr>
          <p:spPr>
            <a:xfrm>
              <a:off x="7005625" y="2427225"/>
              <a:ext cx="27700" cy="9250"/>
            </a:xfrm>
            <a:custGeom>
              <a:avLst/>
              <a:gdLst/>
              <a:ahLst/>
              <a:cxnLst/>
              <a:rect l="l" t="t" r="r" b="b"/>
              <a:pathLst>
                <a:path w="1108" h="370" extrusionOk="0">
                  <a:moveTo>
                    <a:pt x="227" y="345"/>
                  </a:moveTo>
                  <a:cubicBezTo>
                    <a:pt x="715" y="369"/>
                    <a:pt x="1048" y="310"/>
                    <a:pt x="1108" y="119"/>
                  </a:cubicBezTo>
                  <a:cubicBezTo>
                    <a:pt x="715" y="155"/>
                    <a:pt x="1" y="0"/>
                    <a:pt x="22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6" name="Google Shape;25506;p13"/>
            <p:cNvSpPr/>
            <p:nvPr/>
          </p:nvSpPr>
          <p:spPr>
            <a:xfrm>
              <a:off x="2341350" y="2424525"/>
              <a:ext cx="14025" cy="11350"/>
            </a:xfrm>
            <a:custGeom>
              <a:avLst/>
              <a:gdLst/>
              <a:ahLst/>
              <a:cxnLst/>
              <a:rect l="l" t="t" r="r" b="b"/>
              <a:pathLst>
                <a:path w="561" h="454" extrusionOk="0">
                  <a:moveTo>
                    <a:pt x="501" y="453"/>
                  </a:moveTo>
                  <a:cubicBezTo>
                    <a:pt x="560" y="203"/>
                    <a:pt x="441" y="37"/>
                    <a:pt x="60" y="1"/>
                  </a:cubicBezTo>
                  <a:cubicBezTo>
                    <a:pt x="1" y="263"/>
                    <a:pt x="108" y="418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7" name="Google Shape;25507;p13"/>
            <p:cNvSpPr/>
            <p:nvPr/>
          </p:nvSpPr>
          <p:spPr>
            <a:xfrm>
              <a:off x="5769450" y="242960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96" y="131"/>
                  </a:moveTo>
                  <a:cubicBezTo>
                    <a:pt x="156" y="155"/>
                    <a:pt x="429" y="72"/>
                    <a:pt x="322" y="12"/>
                  </a:cubicBezTo>
                  <a:cubicBezTo>
                    <a:pt x="263" y="0"/>
                    <a:pt x="1" y="84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8" name="Google Shape;25508;p13"/>
            <p:cNvSpPr/>
            <p:nvPr/>
          </p:nvSpPr>
          <p:spPr>
            <a:xfrm>
              <a:off x="2046375" y="24296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9" name="Google Shape;25509;p13"/>
            <p:cNvSpPr/>
            <p:nvPr/>
          </p:nvSpPr>
          <p:spPr>
            <a:xfrm>
              <a:off x="6059675" y="2418575"/>
              <a:ext cx="18475" cy="8675"/>
            </a:xfrm>
            <a:custGeom>
              <a:avLst/>
              <a:gdLst/>
              <a:ahLst/>
              <a:cxnLst/>
              <a:rect l="l" t="t" r="r" b="b"/>
              <a:pathLst>
                <a:path w="739" h="347" extrusionOk="0">
                  <a:moveTo>
                    <a:pt x="453" y="346"/>
                  </a:moveTo>
                  <a:cubicBezTo>
                    <a:pt x="477" y="203"/>
                    <a:pt x="739" y="179"/>
                    <a:pt x="679" y="1"/>
                  </a:cubicBezTo>
                  <a:lnTo>
                    <a:pt x="250" y="1"/>
                  </a:lnTo>
                  <a:cubicBezTo>
                    <a:pt x="0" y="179"/>
                    <a:pt x="0" y="287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0" name="Google Shape;25510;p13"/>
            <p:cNvSpPr/>
            <p:nvPr/>
          </p:nvSpPr>
          <p:spPr>
            <a:xfrm>
              <a:off x="1784725" y="2409350"/>
              <a:ext cx="36650" cy="9850"/>
            </a:xfrm>
            <a:custGeom>
              <a:avLst/>
              <a:gdLst/>
              <a:ahLst/>
              <a:cxnLst/>
              <a:rect l="l" t="t" r="r" b="b"/>
              <a:pathLst>
                <a:path w="1466" h="394" extrusionOk="0">
                  <a:moveTo>
                    <a:pt x="811" y="394"/>
                  </a:moveTo>
                  <a:cubicBezTo>
                    <a:pt x="1465" y="1"/>
                    <a:pt x="1" y="48"/>
                    <a:pt x="811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1" name="Google Shape;25511;p13"/>
            <p:cNvSpPr/>
            <p:nvPr/>
          </p:nvSpPr>
          <p:spPr>
            <a:xfrm>
              <a:off x="7264575" y="2401325"/>
              <a:ext cx="31875" cy="15800"/>
            </a:xfrm>
            <a:custGeom>
              <a:avLst/>
              <a:gdLst/>
              <a:ahLst/>
              <a:cxnLst/>
              <a:rect l="l" t="t" r="r" b="b"/>
              <a:pathLst>
                <a:path w="1275" h="632" extrusionOk="0">
                  <a:moveTo>
                    <a:pt x="739" y="369"/>
                  </a:moveTo>
                  <a:cubicBezTo>
                    <a:pt x="1275" y="0"/>
                    <a:pt x="1" y="631"/>
                    <a:pt x="73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2" name="Google Shape;25512;p13"/>
            <p:cNvSpPr/>
            <p:nvPr/>
          </p:nvSpPr>
          <p:spPr>
            <a:xfrm>
              <a:off x="6573725" y="2409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7" y="179"/>
                    <a:pt x="429" y="96"/>
                    <a:pt x="334" y="36"/>
                  </a:cubicBezTo>
                  <a:cubicBezTo>
                    <a:pt x="274" y="1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3" name="Google Shape;25513;p13"/>
            <p:cNvSpPr/>
            <p:nvPr/>
          </p:nvSpPr>
          <p:spPr>
            <a:xfrm>
              <a:off x="4201400" y="24078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4" name="Google Shape;25514;p13"/>
            <p:cNvSpPr/>
            <p:nvPr/>
          </p:nvSpPr>
          <p:spPr>
            <a:xfrm>
              <a:off x="2511025" y="2407275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0" y="131"/>
                  </a:moveTo>
                  <a:cubicBezTo>
                    <a:pt x="0" y="250"/>
                    <a:pt x="393" y="262"/>
                    <a:pt x="429" y="131"/>
                  </a:cubicBezTo>
                  <a:cubicBezTo>
                    <a:pt x="405" y="0"/>
                    <a:pt x="214" y="6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5" name="Google Shape;25515;p13"/>
            <p:cNvSpPr/>
            <p:nvPr/>
          </p:nvSpPr>
          <p:spPr>
            <a:xfrm>
              <a:off x="5582825" y="2397150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834" y="536"/>
                  </a:moveTo>
                  <a:lnTo>
                    <a:pt x="834" y="84"/>
                  </a:lnTo>
                  <a:cubicBezTo>
                    <a:pt x="1" y="1"/>
                    <a:pt x="1" y="620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6" name="Google Shape;25516;p13"/>
            <p:cNvSpPr/>
            <p:nvPr/>
          </p:nvSpPr>
          <p:spPr>
            <a:xfrm>
              <a:off x="2397025" y="24043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31"/>
                  </a:moveTo>
                  <a:cubicBezTo>
                    <a:pt x="214" y="72"/>
                    <a:pt x="36" y="0"/>
                    <a:pt x="0" y="131"/>
                  </a:cubicBezTo>
                  <a:cubicBezTo>
                    <a:pt x="12" y="203"/>
                    <a:pt x="191" y="262"/>
                    <a:pt x="214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7" name="Google Shape;25517;p13"/>
            <p:cNvSpPr/>
            <p:nvPr/>
          </p:nvSpPr>
          <p:spPr>
            <a:xfrm>
              <a:off x="3500125" y="24016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3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8" name="Google Shape;25518;p13"/>
            <p:cNvSpPr/>
            <p:nvPr/>
          </p:nvSpPr>
          <p:spPr>
            <a:xfrm>
              <a:off x="2342550" y="2396250"/>
              <a:ext cx="18175" cy="12525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226" y="1"/>
                  </a:moveTo>
                  <a:cubicBezTo>
                    <a:pt x="238" y="156"/>
                    <a:pt x="119" y="263"/>
                    <a:pt x="0" y="346"/>
                  </a:cubicBezTo>
                  <a:cubicBezTo>
                    <a:pt x="286" y="346"/>
                    <a:pt x="298" y="501"/>
                    <a:pt x="655" y="465"/>
                  </a:cubicBezTo>
                  <a:cubicBezTo>
                    <a:pt x="726" y="203"/>
                    <a:pt x="607" y="37"/>
                    <a:pt x="22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9" name="Google Shape;25519;p13"/>
            <p:cNvSpPr/>
            <p:nvPr/>
          </p:nvSpPr>
          <p:spPr>
            <a:xfrm>
              <a:off x="2252950" y="240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0" name="Google Shape;25520;p13"/>
            <p:cNvSpPr/>
            <p:nvPr/>
          </p:nvSpPr>
          <p:spPr>
            <a:xfrm>
              <a:off x="1717750" y="23938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5"/>
                  </a:moveTo>
                  <a:cubicBezTo>
                    <a:pt x="227" y="215"/>
                    <a:pt x="263" y="310"/>
                    <a:pt x="442" y="334"/>
                  </a:cubicBezTo>
                  <a:cubicBezTo>
                    <a:pt x="442" y="215"/>
                    <a:pt x="608" y="203"/>
                    <a:pt x="656" y="120"/>
                  </a:cubicBezTo>
                  <a:cubicBezTo>
                    <a:pt x="442" y="120"/>
                    <a:pt x="394" y="24"/>
                    <a:pt x="227" y="1"/>
                  </a:cubicBezTo>
                  <a:cubicBezTo>
                    <a:pt x="227" y="96"/>
                    <a:pt x="49" y="132"/>
                    <a:pt x="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1" name="Google Shape;25521;p13"/>
            <p:cNvSpPr/>
            <p:nvPr/>
          </p:nvSpPr>
          <p:spPr>
            <a:xfrm>
              <a:off x="3755225" y="2390900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0" y="191"/>
                    <a:pt x="691" y="0"/>
                  </a:cubicBezTo>
                  <a:lnTo>
                    <a:pt x="262" y="0"/>
                  </a:lnTo>
                  <a:cubicBezTo>
                    <a:pt x="0" y="155"/>
                    <a:pt x="0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2" name="Google Shape;25522;p13"/>
            <p:cNvSpPr/>
            <p:nvPr/>
          </p:nvSpPr>
          <p:spPr>
            <a:xfrm>
              <a:off x="2380350" y="23929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24" y="191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3" name="Google Shape;25523;p13"/>
            <p:cNvSpPr/>
            <p:nvPr/>
          </p:nvSpPr>
          <p:spPr>
            <a:xfrm>
              <a:off x="2255625" y="2392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2" y="191"/>
                    <a:pt x="191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4" name="Google Shape;25524;p13"/>
            <p:cNvSpPr/>
            <p:nvPr/>
          </p:nvSpPr>
          <p:spPr>
            <a:xfrm>
              <a:off x="7082125" y="23909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5" name="Google Shape;25525;p13"/>
            <p:cNvSpPr/>
            <p:nvPr/>
          </p:nvSpPr>
          <p:spPr>
            <a:xfrm>
              <a:off x="2478875" y="2374525"/>
              <a:ext cx="20550" cy="15500"/>
            </a:xfrm>
            <a:custGeom>
              <a:avLst/>
              <a:gdLst/>
              <a:ahLst/>
              <a:cxnLst/>
              <a:rect l="l" t="t" r="r" b="b"/>
              <a:pathLst>
                <a:path w="822" h="620" extrusionOk="0">
                  <a:moveTo>
                    <a:pt x="0" y="84"/>
                  </a:moveTo>
                  <a:lnTo>
                    <a:pt x="0" y="536"/>
                  </a:lnTo>
                  <a:cubicBezTo>
                    <a:pt x="822" y="620"/>
                    <a:pt x="822" y="1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6" name="Google Shape;25526;p13"/>
            <p:cNvSpPr/>
            <p:nvPr/>
          </p:nvSpPr>
          <p:spPr>
            <a:xfrm>
              <a:off x="2541975" y="2366200"/>
              <a:ext cx="29500" cy="16100"/>
            </a:xfrm>
            <a:custGeom>
              <a:avLst/>
              <a:gdLst/>
              <a:ahLst/>
              <a:cxnLst/>
              <a:rect l="l" t="t" r="r" b="b"/>
              <a:pathLst>
                <a:path w="1180" h="644" extrusionOk="0">
                  <a:moveTo>
                    <a:pt x="953" y="643"/>
                  </a:moveTo>
                  <a:cubicBezTo>
                    <a:pt x="1179" y="0"/>
                    <a:pt x="0" y="596"/>
                    <a:pt x="953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7" name="Google Shape;25527;p13"/>
            <p:cNvSpPr/>
            <p:nvPr/>
          </p:nvSpPr>
          <p:spPr>
            <a:xfrm>
              <a:off x="6457050" y="2363525"/>
              <a:ext cx="27100" cy="16975"/>
            </a:xfrm>
            <a:custGeom>
              <a:avLst/>
              <a:gdLst/>
              <a:ahLst/>
              <a:cxnLst/>
              <a:rect l="l" t="t" r="r" b="b"/>
              <a:pathLst>
                <a:path w="1084" h="679" extrusionOk="0">
                  <a:moveTo>
                    <a:pt x="0" y="524"/>
                  </a:moveTo>
                  <a:cubicBezTo>
                    <a:pt x="274" y="679"/>
                    <a:pt x="798" y="679"/>
                    <a:pt x="1084" y="524"/>
                  </a:cubicBezTo>
                  <a:cubicBezTo>
                    <a:pt x="1084" y="0"/>
                    <a:pt x="0" y="0"/>
                    <a:pt x="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8" name="Google Shape;25528;p13"/>
            <p:cNvSpPr/>
            <p:nvPr/>
          </p:nvSpPr>
          <p:spPr>
            <a:xfrm>
              <a:off x="6348100" y="2376600"/>
              <a:ext cx="11050" cy="3025"/>
            </a:xfrm>
            <a:custGeom>
              <a:avLst/>
              <a:gdLst/>
              <a:ahLst/>
              <a:cxnLst/>
              <a:rect l="l" t="t" r="r" b="b"/>
              <a:pathLst>
                <a:path w="442" h="121" extrusionOk="0">
                  <a:moveTo>
                    <a:pt x="441" y="1"/>
                  </a:moveTo>
                  <a:cubicBezTo>
                    <a:pt x="274" y="37"/>
                    <a:pt x="1" y="1"/>
                    <a:pt x="1" y="108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9" name="Google Shape;25529;p13"/>
            <p:cNvSpPr/>
            <p:nvPr/>
          </p:nvSpPr>
          <p:spPr>
            <a:xfrm>
              <a:off x="6918400" y="237095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8" y="227"/>
                  </a:moveTo>
                  <a:lnTo>
                    <a:pt x="668" y="1"/>
                  </a:lnTo>
                  <a:lnTo>
                    <a:pt x="13" y="1"/>
                  </a:lnTo>
                  <a:cubicBezTo>
                    <a:pt x="1" y="215"/>
                    <a:pt x="239" y="275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0" name="Google Shape;25530;p13"/>
            <p:cNvSpPr/>
            <p:nvPr/>
          </p:nvSpPr>
          <p:spPr>
            <a:xfrm>
              <a:off x="6984200" y="2364400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68"/>
                  </a:moveTo>
                  <a:cubicBezTo>
                    <a:pt x="191" y="179"/>
                    <a:pt x="84" y="1"/>
                    <a:pt x="0" y="168"/>
                  </a:cubicBezTo>
                  <a:cubicBezTo>
                    <a:pt x="0" y="263"/>
                    <a:pt x="381" y="298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1" name="Google Shape;25531;p13"/>
            <p:cNvSpPr/>
            <p:nvPr/>
          </p:nvSpPr>
          <p:spPr>
            <a:xfrm>
              <a:off x="3182225" y="23647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2" name="Google Shape;25532;p13"/>
            <p:cNvSpPr/>
            <p:nvPr/>
          </p:nvSpPr>
          <p:spPr>
            <a:xfrm>
              <a:off x="6446025" y="23569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3" name="Google Shape;25533;p13"/>
            <p:cNvSpPr/>
            <p:nvPr/>
          </p:nvSpPr>
          <p:spPr>
            <a:xfrm>
              <a:off x="6564800" y="235430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50" y="250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4" name="Google Shape;25534;p13"/>
            <p:cNvSpPr/>
            <p:nvPr/>
          </p:nvSpPr>
          <p:spPr>
            <a:xfrm>
              <a:off x="6326375" y="234832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5" y="120"/>
                  </a:moveTo>
                  <a:cubicBezTo>
                    <a:pt x="429" y="120"/>
                    <a:pt x="405" y="25"/>
                    <a:pt x="227" y="1"/>
                  </a:cubicBezTo>
                  <a:cubicBezTo>
                    <a:pt x="227" y="120"/>
                    <a:pt x="48" y="132"/>
                    <a:pt x="0" y="227"/>
                  </a:cubicBezTo>
                  <a:cubicBezTo>
                    <a:pt x="227" y="227"/>
                    <a:pt x="250" y="310"/>
                    <a:pt x="429" y="346"/>
                  </a:cubicBezTo>
                  <a:cubicBezTo>
                    <a:pt x="441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5" name="Google Shape;25535;p13"/>
            <p:cNvSpPr/>
            <p:nvPr/>
          </p:nvSpPr>
          <p:spPr>
            <a:xfrm>
              <a:off x="6220400" y="23537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6" name="Google Shape;25536;p13"/>
            <p:cNvSpPr/>
            <p:nvPr/>
          </p:nvSpPr>
          <p:spPr>
            <a:xfrm>
              <a:off x="5535200" y="2341775"/>
              <a:ext cx="25025" cy="14025"/>
            </a:xfrm>
            <a:custGeom>
              <a:avLst/>
              <a:gdLst/>
              <a:ahLst/>
              <a:cxnLst/>
              <a:rect l="l" t="t" r="r" b="b"/>
              <a:pathLst>
                <a:path w="1001" h="561" extrusionOk="0">
                  <a:moveTo>
                    <a:pt x="775" y="501"/>
                  </a:moveTo>
                  <a:cubicBezTo>
                    <a:pt x="798" y="501"/>
                    <a:pt x="763" y="394"/>
                    <a:pt x="775" y="382"/>
                  </a:cubicBezTo>
                  <a:cubicBezTo>
                    <a:pt x="798" y="370"/>
                    <a:pt x="989" y="144"/>
                    <a:pt x="1001" y="156"/>
                  </a:cubicBezTo>
                  <a:cubicBezTo>
                    <a:pt x="763" y="1"/>
                    <a:pt x="1" y="561"/>
                    <a:pt x="775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7" name="Google Shape;25537;p13"/>
            <p:cNvSpPr/>
            <p:nvPr/>
          </p:nvSpPr>
          <p:spPr>
            <a:xfrm>
              <a:off x="6177250" y="23397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1" y="24"/>
                  </a:cubicBezTo>
                  <a:cubicBezTo>
                    <a:pt x="417" y="36"/>
                    <a:pt x="0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8" name="Google Shape;25538;p13"/>
            <p:cNvSpPr/>
            <p:nvPr/>
          </p:nvSpPr>
          <p:spPr>
            <a:xfrm>
              <a:off x="2326475" y="23394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215"/>
                    <a:pt x="179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9" name="Google Shape;25539;p13"/>
            <p:cNvSpPr/>
            <p:nvPr/>
          </p:nvSpPr>
          <p:spPr>
            <a:xfrm>
              <a:off x="7131225" y="2316775"/>
              <a:ext cx="44100" cy="28900"/>
            </a:xfrm>
            <a:custGeom>
              <a:avLst/>
              <a:gdLst/>
              <a:ahLst/>
              <a:cxnLst/>
              <a:rect l="l" t="t" r="r" b="b"/>
              <a:pathLst>
                <a:path w="1764" h="1156" extrusionOk="0">
                  <a:moveTo>
                    <a:pt x="1513" y="25"/>
                  </a:moveTo>
                  <a:cubicBezTo>
                    <a:pt x="370" y="1"/>
                    <a:pt x="144" y="441"/>
                    <a:pt x="1" y="918"/>
                  </a:cubicBezTo>
                  <a:cubicBezTo>
                    <a:pt x="906" y="1156"/>
                    <a:pt x="1763" y="763"/>
                    <a:pt x="151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0" name="Google Shape;25540;p13"/>
            <p:cNvSpPr/>
            <p:nvPr/>
          </p:nvSpPr>
          <p:spPr>
            <a:xfrm>
              <a:off x="6451675" y="2340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68" y="84"/>
                    <a:pt x="418" y="96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1" name="Google Shape;25541;p13"/>
            <p:cNvSpPr/>
            <p:nvPr/>
          </p:nvSpPr>
          <p:spPr>
            <a:xfrm>
              <a:off x="2413675" y="2317375"/>
              <a:ext cx="40225" cy="19975"/>
            </a:xfrm>
            <a:custGeom>
              <a:avLst/>
              <a:gdLst/>
              <a:ahLst/>
              <a:cxnLst/>
              <a:rect l="l" t="t" r="r" b="b"/>
              <a:pathLst>
                <a:path w="1609" h="799" extrusionOk="0">
                  <a:moveTo>
                    <a:pt x="1084" y="798"/>
                  </a:moveTo>
                  <a:cubicBezTo>
                    <a:pt x="1608" y="513"/>
                    <a:pt x="1001" y="179"/>
                    <a:pt x="656" y="1"/>
                  </a:cubicBezTo>
                  <a:cubicBezTo>
                    <a:pt x="620" y="144"/>
                    <a:pt x="310" y="120"/>
                    <a:pt x="1" y="120"/>
                  </a:cubicBezTo>
                  <a:cubicBezTo>
                    <a:pt x="120" y="477"/>
                    <a:pt x="501" y="679"/>
                    <a:pt x="1084" y="7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2" name="Google Shape;25542;p13"/>
            <p:cNvSpPr/>
            <p:nvPr/>
          </p:nvSpPr>
          <p:spPr>
            <a:xfrm>
              <a:off x="1820450" y="23287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63" y="0"/>
                  </a:lnTo>
                  <a:cubicBezTo>
                    <a:pt x="1" y="167"/>
                    <a:pt x="1" y="286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3" name="Google Shape;25543;p13"/>
            <p:cNvSpPr/>
            <p:nvPr/>
          </p:nvSpPr>
          <p:spPr>
            <a:xfrm>
              <a:off x="4611875" y="23224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3"/>
                    <a:pt x="322" y="24"/>
                  </a:cubicBezTo>
                  <a:cubicBezTo>
                    <a:pt x="262" y="0"/>
                    <a:pt x="0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4" name="Google Shape;25544;p13"/>
            <p:cNvSpPr/>
            <p:nvPr/>
          </p:nvSpPr>
          <p:spPr>
            <a:xfrm>
              <a:off x="1508500" y="2322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43"/>
                  </a:moveTo>
                  <a:cubicBezTo>
                    <a:pt x="179" y="179"/>
                    <a:pt x="441" y="83"/>
                    <a:pt x="334" y="24"/>
                  </a:cubicBezTo>
                  <a:cubicBezTo>
                    <a:pt x="263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5" name="Google Shape;25545;p13"/>
            <p:cNvSpPr/>
            <p:nvPr/>
          </p:nvSpPr>
          <p:spPr>
            <a:xfrm>
              <a:off x="6378175" y="23141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55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6" name="Google Shape;25546;p13"/>
            <p:cNvSpPr/>
            <p:nvPr/>
          </p:nvSpPr>
          <p:spPr>
            <a:xfrm>
              <a:off x="3585250" y="23051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51" y="393"/>
                  </a:moveTo>
                  <a:cubicBezTo>
                    <a:pt x="1263" y="1"/>
                    <a:pt x="1" y="655"/>
                    <a:pt x="751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7" name="Google Shape;25547;p13"/>
            <p:cNvSpPr/>
            <p:nvPr/>
          </p:nvSpPr>
          <p:spPr>
            <a:xfrm>
              <a:off x="987025" y="2302200"/>
              <a:ext cx="25325" cy="16700"/>
            </a:xfrm>
            <a:custGeom>
              <a:avLst/>
              <a:gdLst/>
              <a:ahLst/>
              <a:cxnLst/>
              <a:rect l="l" t="t" r="r" b="b"/>
              <a:pathLst>
                <a:path w="1013" h="668" extrusionOk="0">
                  <a:moveTo>
                    <a:pt x="976" y="608"/>
                  </a:moveTo>
                  <a:cubicBezTo>
                    <a:pt x="1012" y="286"/>
                    <a:pt x="1000" y="0"/>
                    <a:pt x="322" y="48"/>
                  </a:cubicBezTo>
                  <a:cubicBezTo>
                    <a:pt x="262" y="191"/>
                    <a:pt x="0" y="250"/>
                    <a:pt x="95" y="489"/>
                  </a:cubicBezTo>
                  <a:cubicBezTo>
                    <a:pt x="393" y="536"/>
                    <a:pt x="524" y="667"/>
                    <a:pt x="976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8" name="Google Shape;25548;p13"/>
            <p:cNvSpPr/>
            <p:nvPr/>
          </p:nvSpPr>
          <p:spPr>
            <a:xfrm>
              <a:off x="929875" y="2300700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9" name="Google Shape;25549;p13"/>
            <p:cNvSpPr/>
            <p:nvPr/>
          </p:nvSpPr>
          <p:spPr>
            <a:xfrm>
              <a:off x="6848475" y="2292075"/>
              <a:ext cx="17275" cy="12525"/>
            </a:xfrm>
            <a:custGeom>
              <a:avLst/>
              <a:gdLst/>
              <a:ahLst/>
              <a:cxnLst/>
              <a:rect l="l" t="t" r="r" b="b"/>
              <a:pathLst>
                <a:path w="691" h="501" extrusionOk="0">
                  <a:moveTo>
                    <a:pt x="202" y="1"/>
                  </a:moveTo>
                  <a:cubicBezTo>
                    <a:pt x="214" y="155"/>
                    <a:pt x="95" y="263"/>
                    <a:pt x="0" y="346"/>
                  </a:cubicBezTo>
                  <a:cubicBezTo>
                    <a:pt x="274" y="346"/>
                    <a:pt x="298" y="501"/>
                    <a:pt x="655" y="465"/>
                  </a:cubicBezTo>
                  <a:cubicBezTo>
                    <a:pt x="691" y="203"/>
                    <a:pt x="595" y="36"/>
                    <a:pt x="20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0" name="Google Shape;25550;p13"/>
            <p:cNvSpPr/>
            <p:nvPr/>
          </p:nvSpPr>
          <p:spPr>
            <a:xfrm>
              <a:off x="5915900" y="2292075"/>
              <a:ext cx="24725" cy="14025"/>
            </a:xfrm>
            <a:custGeom>
              <a:avLst/>
              <a:gdLst/>
              <a:ahLst/>
              <a:cxnLst/>
              <a:rect l="l" t="t" r="r" b="b"/>
              <a:pathLst>
                <a:path w="989" h="561" extrusionOk="0">
                  <a:moveTo>
                    <a:pt x="989" y="227"/>
                  </a:moveTo>
                  <a:cubicBezTo>
                    <a:pt x="703" y="227"/>
                    <a:pt x="787" y="36"/>
                    <a:pt x="548" y="1"/>
                  </a:cubicBezTo>
                  <a:cubicBezTo>
                    <a:pt x="537" y="179"/>
                    <a:pt x="1" y="96"/>
                    <a:pt x="120" y="346"/>
                  </a:cubicBezTo>
                  <a:cubicBezTo>
                    <a:pt x="667" y="358"/>
                    <a:pt x="810" y="560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1" name="Google Shape;25551;p13"/>
            <p:cNvSpPr/>
            <p:nvPr/>
          </p:nvSpPr>
          <p:spPr>
            <a:xfrm>
              <a:off x="3201275" y="2297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3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2" name="Google Shape;25552;p13"/>
            <p:cNvSpPr/>
            <p:nvPr/>
          </p:nvSpPr>
          <p:spPr>
            <a:xfrm>
              <a:off x="2872375" y="2285525"/>
              <a:ext cx="25025" cy="14625"/>
            </a:xfrm>
            <a:custGeom>
              <a:avLst/>
              <a:gdLst/>
              <a:ahLst/>
              <a:cxnLst/>
              <a:rect l="l" t="t" r="r" b="b"/>
              <a:pathLst>
                <a:path w="1001" h="585" extrusionOk="0">
                  <a:moveTo>
                    <a:pt x="774" y="382"/>
                  </a:moveTo>
                  <a:cubicBezTo>
                    <a:pt x="786" y="370"/>
                    <a:pt x="989" y="144"/>
                    <a:pt x="1000" y="167"/>
                  </a:cubicBezTo>
                  <a:cubicBezTo>
                    <a:pt x="762" y="1"/>
                    <a:pt x="0" y="584"/>
                    <a:pt x="774" y="501"/>
                  </a:cubicBezTo>
                  <a:cubicBezTo>
                    <a:pt x="786" y="489"/>
                    <a:pt x="762" y="382"/>
                    <a:pt x="774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3" name="Google Shape;25553;p13"/>
            <p:cNvSpPr/>
            <p:nvPr/>
          </p:nvSpPr>
          <p:spPr>
            <a:xfrm>
              <a:off x="4054950" y="228672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4" name="Google Shape;25554;p13"/>
            <p:cNvSpPr/>
            <p:nvPr/>
          </p:nvSpPr>
          <p:spPr>
            <a:xfrm>
              <a:off x="3315575" y="22831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5" name="Google Shape;25555;p13"/>
            <p:cNvSpPr/>
            <p:nvPr/>
          </p:nvSpPr>
          <p:spPr>
            <a:xfrm>
              <a:off x="2125550" y="22867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96"/>
                  </a:cubicBezTo>
                  <a:cubicBezTo>
                    <a:pt x="167" y="84"/>
                    <a:pt x="417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6" name="Google Shape;25556;p13"/>
            <p:cNvSpPr/>
            <p:nvPr/>
          </p:nvSpPr>
          <p:spPr>
            <a:xfrm>
              <a:off x="4557400" y="22831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7" name="Google Shape;25557;p13"/>
            <p:cNvSpPr/>
            <p:nvPr/>
          </p:nvSpPr>
          <p:spPr>
            <a:xfrm>
              <a:off x="5522100" y="22810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3"/>
                    <a:pt x="429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8" name="Google Shape;25558;p13"/>
            <p:cNvSpPr/>
            <p:nvPr/>
          </p:nvSpPr>
          <p:spPr>
            <a:xfrm>
              <a:off x="2206800" y="22807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2"/>
                  </a:moveTo>
                  <a:cubicBezTo>
                    <a:pt x="394" y="24"/>
                    <a:pt x="49" y="0"/>
                    <a:pt x="1" y="131"/>
                  </a:cubicBezTo>
                  <a:cubicBezTo>
                    <a:pt x="263" y="95"/>
                    <a:pt x="620" y="143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9" name="Google Shape;25559;p13"/>
            <p:cNvSpPr/>
            <p:nvPr/>
          </p:nvSpPr>
          <p:spPr>
            <a:xfrm>
              <a:off x="2138950" y="22801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0" name="Google Shape;25560;p13"/>
            <p:cNvSpPr/>
            <p:nvPr/>
          </p:nvSpPr>
          <p:spPr>
            <a:xfrm>
              <a:off x="1348075" y="2277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1" name="Google Shape;25561;p13"/>
            <p:cNvSpPr/>
            <p:nvPr/>
          </p:nvSpPr>
          <p:spPr>
            <a:xfrm>
              <a:off x="4565450" y="227242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7"/>
                    <a:pt x="214" y="1"/>
                  </a:cubicBezTo>
                  <a:cubicBezTo>
                    <a:pt x="202" y="72"/>
                    <a:pt x="191" y="132"/>
                    <a:pt x="0" y="120"/>
                  </a:cubicBezTo>
                  <a:cubicBezTo>
                    <a:pt x="36" y="251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2" name="Google Shape;25562;p13"/>
            <p:cNvSpPr/>
            <p:nvPr/>
          </p:nvSpPr>
          <p:spPr>
            <a:xfrm>
              <a:off x="4406200" y="2268850"/>
              <a:ext cx="30975" cy="16400"/>
            </a:xfrm>
            <a:custGeom>
              <a:avLst/>
              <a:gdLst/>
              <a:ahLst/>
              <a:cxnLst/>
              <a:rect l="l" t="t" r="r" b="b"/>
              <a:pathLst>
                <a:path w="1239" h="656" extrusionOk="0">
                  <a:moveTo>
                    <a:pt x="727" y="382"/>
                  </a:moveTo>
                  <a:cubicBezTo>
                    <a:pt x="1238" y="1"/>
                    <a:pt x="0" y="656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3" name="Google Shape;25563;p13"/>
            <p:cNvSpPr/>
            <p:nvPr/>
          </p:nvSpPr>
          <p:spPr>
            <a:xfrm>
              <a:off x="6356150" y="2264400"/>
              <a:ext cx="22050" cy="14000"/>
            </a:xfrm>
            <a:custGeom>
              <a:avLst/>
              <a:gdLst/>
              <a:ahLst/>
              <a:cxnLst/>
              <a:rect l="l" t="t" r="r" b="b"/>
              <a:pathLst>
                <a:path w="882" h="560" extrusionOk="0">
                  <a:moveTo>
                    <a:pt x="548" y="560"/>
                  </a:moveTo>
                  <a:cubicBezTo>
                    <a:pt x="845" y="417"/>
                    <a:pt x="881" y="12"/>
                    <a:pt x="322" y="0"/>
                  </a:cubicBezTo>
                  <a:cubicBezTo>
                    <a:pt x="48" y="131"/>
                    <a:pt x="0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4" name="Google Shape;25564;p13"/>
            <p:cNvSpPr/>
            <p:nvPr/>
          </p:nvSpPr>
          <p:spPr>
            <a:xfrm>
              <a:off x="5625400" y="2272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62" y="37"/>
                    <a:pt x="1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5" name="Google Shape;25565;p13"/>
            <p:cNvSpPr/>
            <p:nvPr/>
          </p:nvSpPr>
          <p:spPr>
            <a:xfrm>
              <a:off x="4823800" y="2269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9"/>
                  </a:moveTo>
                  <a:lnTo>
                    <a:pt x="536" y="239"/>
                  </a:lnTo>
                  <a:cubicBezTo>
                    <a:pt x="536" y="120"/>
                    <a:pt x="715" y="108"/>
                    <a:pt x="763" y="13"/>
                  </a:cubicBezTo>
                  <a:cubicBezTo>
                    <a:pt x="417" y="36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6" name="Google Shape;25566;p13"/>
            <p:cNvSpPr/>
            <p:nvPr/>
          </p:nvSpPr>
          <p:spPr>
            <a:xfrm>
              <a:off x="6720775" y="22664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13"/>
                  </a:cubicBezTo>
                  <a:cubicBezTo>
                    <a:pt x="417" y="36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7" name="Google Shape;25567;p13"/>
            <p:cNvSpPr/>
            <p:nvPr/>
          </p:nvSpPr>
          <p:spPr>
            <a:xfrm>
              <a:off x="6757075" y="2253975"/>
              <a:ext cx="17600" cy="16700"/>
            </a:xfrm>
            <a:custGeom>
              <a:avLst/>
              <a:gdLst/>
              <a:ahLst/>
              <a:cxnLst/>
              <a:rect l="l" t="t" r="r" b="b"/>
              <a:pathLst>
                <a:path w="704" h="668" extrusionOk="0">
                  <a:moveTo>
                    <a:pt x="394" y="632"/>
                  </a:moveTo>
                  <a:cubicBezTo>
                    <a:pt x="465" y="489"/>
                    <a:pt x="703" y="429"/>
                    <a:pt x="620" y="191"/>
                  </a:cubicBezTo>
                  <a:cubicBezTo>
                    <a:pt x="1" y="1"/>
                    <a:pt x="1" y="667"/>
                    <a:pt x="394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8" name="Google Shape;25568;p13"/>
            <p:cNvSpPr/>
            <p:nvPr/>
          </p:nvSpPr>
          <p:spPr>
            <a:xfrm>
              <a:off x="6685350" y="22644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9" name="Google Shape;25569;p13"/>
            <p:cNvSpPr/>
            <p:nvPr/>
          </p:nvSpPr>
          <p:spPr>
            <a:xfrm>
              <a:off x="7003250" y="22635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0" name="Google Shape;25570;p13"/>
            <p:cNvSpPr/>
            <p:nvPr/>
          </p:nvSpPr>
          <p:spPr>
            <a:xfrm>
              <a:off x="5239325" y="22587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0"/>
                  </a:moveTo>
                  <a:cubicBezTo>
                    <a:pt x="287" y="0"/>
                    <a:pt x="108" y="83"/>
                    <a:pt x="1" y="226"/>
                  </a:cubicBezTo>
                  <a:cubicBezTo>
                    <a:pt x="346" y="203"/>
                    <a:pt x="763" y="238"/>
                    <a:pt x="668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1" name="Google Shape;25571;p13"/>
            <p:cNvSpPr/>
            <p:nvPr/>
          </p:nvSpPr>
          <p:spPr>
            <a:xfrm>
              <a:off x="4742250" y="2260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2" name="Google Shape;25572;p13"/>
            <p:cNvSpPr/>
            <p:nvPr/>
          </p:nvSpPr>
          <p:spPr>
            <a:xfrm>
              <a:off x="3214975" y="2260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3" name="Google Shape;25573;p13"/>
            <p:cNvSpPr/>
            <p:nvPr/>
          </p:nvSpPr>
          <p:spPr>
            <a:xfrm>
              <a:off x="6592775" y="22554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38"/>
                    <a:pt x="382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4" name="Google Shape;25574;p13"/>
            <p:cNvSpPr/>
            <p:nvPr/>
          </p:nvSpPr>
          <p:spPr>
            <a:xfrm>
              <a:off x="5626000" y="2248025"/>
              <a:ext cx="51800" cy="13425"/>
            </a:xfrm>
            <a:custGeom>
              <a:avLst/>
              <a:gdLst/>
              <a:ahLst/>
              <a:cxnLst/>
              <a:rect l="l" t="t" r="r" b="b"/>
              <a:pathLst>
                <a:path w="2072" h="537" extrusionOk="0">
                  <a:moveTo>
                    <a:pt x="1286" y="536"/>
                  </a:moveTo>
                  <a:cubicBezTo>
                    <a:pt x="2072" y="1"/>
                    <a:pt x="0" y="382"/>
                    <a:pt x="1286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5" name="Google Shape;25575;p13"/>
            <p:cNvSpPr/>
            <p:nvPr/>
          </p:nvSpPr>
          <p:spPr>
            <a:xfrm>
              <a:off x="6638925" y="22519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1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6" name="Google Shape;25576;p13"/>
            <p:cNvSpPr/>
            <p:nvPr/>
          </p:nvSpPr>
          <p:spPr>
            <a:xfrm>
              <a:off x="4293975" y="2247125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7" name="Google Shape;25577;p13"/>
            <p:cNvSpPr/>
            <p:nvPr/>
          </p:nvSpPr>
          <p:spPr>
            <a:xfrm>
              <a:off x="280075" y="22495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79" y="155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8" name="Google Shape;25578;p13"/>
            <p:cNvSpPr/>
            <p:nvPr/>
          </p:nvSpPr>
          <p:spPr>
            <a:xfrm>
              <a:off x="1145675" y="2236125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715" y="441"/>
                  </a:moveTo>
                  <a:cubicBezTo>
                    <a:pt x="774" y="191"/>
                    <a:pt x="667" y="24"/>
                    <a:pt x="286" y="0"/>
                  </a:cubicBezTo>
                  <a:cubicBezTo>
                    <a:pt x="0" y="131"/>
                    <a:pt x="107" y="453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9" name="Google Shape;25579;p13"/>
            <p:cNvSpPr/>
            <p:nvPr/>
          </p:nvSpPr>
          <p:spPr>
            <a:xfrm>
              <a:off x="4489825" y="2226600"/>
              <a:ext cx="21475" cy="17875"/>
            </a:xfrm>
            <a:custGeom>
              <a:avLst/>
              <a:gdLst/>
              <a:ahLst/>
              <a:cxnLst/>
              <a:rect l="l" t="t" r="r" b="b"/>
              <a:pathLst>
                <a:path w="859" h="715" extrusionOk="0">
                  <a:moveTo>
                    <a:pt x="858" y="715"/>
                  </a:moveTo>
                  <a:lnTo>
                    <a:pt x="858" y="48"/>
                  </a:lnTo>
                  <a:cubicBezTo>
                    <a:pt x="60" y="0"/>
                    <a:pt x="203" y="465"/>
                    <a:pt x="1" y="7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0" name="Google Shape;25580;p13"/>
            <p:cNvSpPr/>
            <p:nvPr/>
          </p:nvSpPr>
          <p:spPr>
            <a:xfrm>
              <a:off x="3400700" y="2232250"/>
              <a:ext cx="31300" cy="16100"/>
            </a:xfrm>
            <a:custGeom>
              <a:avLst/>
              <a:gdLst/>
              <a:ahLst/>
              <a:cxnLst/>
              <a:rect l="l" t="t" r="r" b="b"/>
              <a:pathLst>
                <a:path w="1252" h="644" extrusionOk="0">
                  <a:moveTo>
                    <a:pt x="727" y="370"/>
                  </a:moveTo>
                  <a:cubicBezTo>
                    <a:pt x="1251" y="0"/>
                    <a:pt x="1" y="643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1" name="Google Shape;25581;p13"/>
            <p:cNvSpPr/>
            <p:nvPr/>
          </p:nvSpPr>
          <p:spPr>
            <a:xfrm>
              <a:off x="915575" y="222777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8"/>
                  </a:moveTo>
                  <a:cubicBezTo>
                    <a:pt x="632" y="251"/>
                    <a:pt x="1394" y="13"/>
                    <a:pt x="346" y="1"/>
                  </a:cubicBezTo>
                  <a:cubicBezTo>
                    <a:pt x="477" y="227"/>
                    <a:pt x="1" y="775"/>
                    <a:pt x="775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2" name="Google Shape;25582;p13"/>
            <p:cNvSpPr/>
            <p:nvPr/>
          </p:nvSpPr>
          <p:spPr>
            <a:xfrm>
              <a:off x="2693175" y="22382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7"/>
                    <a:pt x="441" y="72"/>
                    <a:pt x="334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3" name="Google Shape;25583;p13"/>
            <p:cNvSpPr/>
            <p:nvPr/>
          </p:nvSpPr>
          <p:spPr>
            <a:xfrm>
              <a:off x="802175" y="22382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4" name="Google Shape;25584;p13"/>
            <p:cNvSpPr/>
            <p:nvPr/>
          </p:nvSpPr>
          <p:spPr>
            <a:xfrm>
              <a:off x="3378100" y="22322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5" name="Google Shape;25585;p13"/>
            <p:cNvSpPr/>
            <p:nvPr/>
          </p:nvSpPr>
          <p:spPr>
            <a:xfrm>
              <a:off x="486650" y="2232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6" name="Google Shape;25586;p13"/>
            <p:cNvSpPr/>
            <p:nvPr/>
          </p:nvSpPr>
          <p:spPr>
            <a:xfrm>
              <a:off x="5002700" y="22295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31" y="143"/>
                  </a:moveTo>
                  <a:cubicBezTo>
                    <a:pt x="191" y="167"/>
                    <a:pt x="453" y="84"/>
                    <a:pt x="346" y="24"/>
                  </a:cubicBezTo>
                  <a:cubicBezTo>
                    <a:pt x="286" y="0"/>
                    <a:pt x="0" y="84"/>
                    <a:pt x="13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7" name="Google Shape;25587;p13"/>
            <p:cNvSpPr/>
            <p:nvPr/>
          </p:nvSpPr>
          <p:spPr>
            <a:xfrm>
              <a:off x="2896175" y="2221225"/>
              <a:ext cx="28300" cy="12250"/>
            </a:xfrm>
            <a:custGeom>
              <a:avLst/>
              <a:gdLst/>
              <a:ahLst/>
              <a:cxnLst/>
              <a:rect l="l" t="t" r="r" b="b"/>
              <a:pathLst>
                <a:path w="1132" h="490" extrusionOk="0">
                  <a:moveTo>
                    <a:pt x="48" y="144"/>
                  </a:moveTo>
                  <a:cubicBezTo>
                    <a:pt x="72" y="275"/>
                    <a:pt x="1" y="453"/>
                    <a:pt x="275" y="489"/>
                  </a:cubicBezTo>
                  <a:cubicBezTo>
                    <a:pt x="287" y="203"/>
                    <a:pt x="1120" y="322"/>
                    <a:pt x="1132" y="37"/>
                  </a:cubicBezTo>
                  <a:cubicBezTo>
                    <a:pt x="453" y="156"/>
                    <a:pt x="549" y="1"/>
                    <a:pt x="4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8" name="Google Shape;25588;p13"/>
            <p:cNvSpPr/>
            <p:nvPr/>
          </p:nvSpPr>
          <p:spPr>
            <a:xfrm>
              <a:off x="744125" y="2221825"/>
              <a:ext cx="25025" cy="11350"/>
            </a:xfrm>
            <a:custGeom>
              <a:avLst/>
              <a:gdLst/>
              <a:ahLst/>
              <a:cxnLst/>
              <a:rect l="l" t="t" r="r" b="b"/>
              <a:pathLst>
                <a:path w="1001" h="454" extrusionOk="0">
                  <a:moveTo>
                    <a:pt x="691" y="453"/>
                  </a:moveTo>
                  <a:cubicBezTo>
                    <a:pt x="751" y="298"/>
                    <a:pt x="1001" y="239"/>
                    <a:pt x="894" y="1"/>
                  </a:cubicBezTo>
                  <a:lnTo>
                    <a:pt x="24" y="1"/>
                  </a:lnTo>
                  <a:cubicBezTo>
                    <a:pt x="1" y="287"/>
                    <a:pt x="370" y="358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9" name="Google Shape;25589;p13"/>
            <p:cNvSpPr/>
            <p:nvPr/>
          </p:nvSpPr>
          <p:spPr>
            <a:xfrm>
              <a:off x="1978800" y="2221225"/>
              <a:ext cx="25625" cy="9275"/>
            </a:xfrm>
            <a:custGeom>
              <a:avLst/>
              <a:gdLst/>
              <a:ahLst/>
              <a:cxnLst/>
              <a:rect l="l" t="t" r="r" b="b"/>
              <a:pathLst>
                <a:path w="1025" h="371" extrusionOk="0">
                  <a:moveTo>
                    <a:pt x="429" y="370"/>
                  </a:moveTo>
                  <a:cubicBezTo>
                    <a:pt x="1025" y="191"/>
                    <a:pt x="96" y="1"/>
                    <a:pt x="1" y="251"/>
                  </a:cubicBezTo>
                  <a:cubicBezTo>
                    <a:pt x="215" y="251"/>
                    <a:pt x="251" y="334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0" name="Google Shape;25590;p13"/>
            <p:cNvSpPr/>
            <p:nvPr/>
          </p:nvSpPr>
          <p:spPr>
            <a:xfrm>
              <a:off x="1418925" y="2227475"/>
              <a:ext cx="11025" cy="3025"/>
            </a:xfrm>
            <a:custGeom>
              <a:avLst/>
              <a:gdLst/>
              <a:ahLst/>
              <a:cxnLst/>
              <a:rect l="l" t="t" r="r" b="b"/>
              <a:pathLst>
                <a:path w="441" h="121" extrusionOk="0">
                  <a:moveTo>
                    <a:pt x="0" y="120"/>
                  </a:moveTo>
                  <a:cubicBezTo>
                    <a:pt x="167" y="84"/>
                    <a:pt x="441" y="120"/>
                    <a:pt x="441" y="1"/>
                  </a:cubicBezTo>
                  <a:cubicBezTo>
                    <a:pt x="262" y="25"/>
                    <a:pt x="0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1" name="Google Shape;25591;p13"/>
            <p:cNvSpPr/>
            <p:nvPr/>
          </p:nvSpPr>
          <p:spPr>
            <a:xfrm>
              <a:off x="445275" y="2220350"/>
              <a:ext cx="7175" cy="11625"/>
            </a:xfrm>
            <a:custGeom>
              <a:avLst/>
              <a:gdLst/>
              <a:ahLst/>
              <a:cxnLst/>
              <a:rect l="l" t="t" r="r" b="b"/>
              <a:pathLst>
                <a:path w="287" h="465" extrusionOk="0">
                  <a:moveTo>
                    <a:pt x="36" y="179"/>
                  </a:moveTo>
                  <a:cubicBezTo>
                    <a:pt x="1" y="298"/>
                    <a:pt x="203" y="465"/>
                    <a:pt x="263" y="298"/>
                  </a:cubicBezTo>
                  <a:cubicBezTo>
                    <a:pt x="287" y="167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2" name="Google Shape;25592;p13"/>
            <p:cNvSpPr/>
            <p:nvPr/>
          </p:nvSpPr>
          <p:spPr>
            <a:xfrm>
              <a:off x="2807175" y="22242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3"/>
                    <a:pt x="120" y="143"/>
                  </a:cubicBezTo>
                  <a:cubicBezTo>
                    <a:pt x="179" y="155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3" name="Google Shape;25593;p13"/>
            <p:cNvSpPr/>
            <p:nvPr/>
          </p:nvSpPr>
          <p:spPr>
            <a:xfrm>
              <a:off x="6193025" y="22212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44"/>
                  </a:moveTo>
                  <a:cubicBezTo>
                    <a:pt x="179" y="180"/>
                    <a:pt x="453" y="84"/>
                    <a:pt x="346" y="25"/>
                  </a:cubicBezTo>
                  <a:cubicBezTo>
                    <a:pt x="274" y="1"/>
                    <a:pt x="0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4" name="Google Shape;25594;p13"/>
            <p:cNvSpPr/>
            <p:nvPr/>
          </p:nvSpPr>
          <p:spPr>
            <a:xfrm>
              <a:off x="4473750" y="2215275"/>
              <a:ext cx="25050" cy="9850"/>
            </a:xfrm>
            <a:custGeom>
              <a:avLst/>
              <a:gdLst/>
              <a:ahLst/>
              <a:cxnLst/>
              <a:rect l="l" t="t" r="r" b="b"/>
              <a:pathLst>
                <a:path w="1002" h="394" extrusionOk="0">
                  <a:moveTo>
                    <a:pt x="846" y="263"/>
                  </a:moveTo>
                  <a:cubicBezTo>
                    <a:pt x="1001" y="1"/>
                    <a:pt x="1" y="25"/>
                    <a:pt x="191" y="263"/>
                  </a:cubicBezTo>
                  <a:cubicBezTo>
                    <a:pt x="275" y="358"/>
                    <a:pt x="775" y="394"/>
                    <a:pt x="846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5" name="Google Shape;25595;p13"/>
            <p:cNvSpPr/>
            <p:nvPr/>
          </p:nvSpPr>
          <p:spPr>
            <a:xfrm>
              <a:off x="4418100" y="2207550"/>
              <a:ext cx="19075" cy="17275"/>
            </a:xfrm>
            <a:custGeom>
              <a:avLst/>
              <a:gdLst/>
              <a:ahLst/>
              <a:cxnLst/>
              <a:rect l="l" t="t" r="r" b="b"/>
              <a:pathLst>
                <a:path w="763" h="691" extrusionOk="0">
                  <a:moveTo>
                    <a:pt x="465" y="691"/>
                  </a:moveTo>
                  <a:cubicBezTo>
                    <a:pt x="381" y="488"/>
                    <a:pt x="762" y="0"/>
                    <a:pt x="36" y="131"/>
                  </a:cubicBezTo>
                  <a:cubicBezTo>
                    <a:pt x="0" y="405"/>
                    <a:pt x="0" y="679"/>
                    <a:pt x="465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6" name="Google Shape;25596;p13"/>
            <p:cNvSpPr/>
            <p:nvPr/>
          </p:nvSpPr>
          <p:spPr>
            <a:xfrm>
              <a:off x="6301675" y="22155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7" name="Google Shape;25597;p13"/>
            <p:cNvSpPr/>
            <p:nvPr/>
          </p:nvSpPr>
          <p:spPr>
            <a:xfrm>
              <a:off x="7111900" y="22099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1"/>
                  </a:moveTo>
                  <a:cubicBezTo>
                    <a:pt x="155" y="167"/>
                    <a:pt x="429" y="72"/>
                    <a:pt x="310" y="12"/>
                  </a:cubicBezTo>
                  <a:cubicBezTo>
                    <a:pt x="262" y="1"/>
                    <a:pt x="0" y="96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8" name="Google Shape;25598;p13"/>
            <p:cNvSpPr/>
            <p:nvPr/>
          </p:nvSpPr>
          <p:spPr>
            <a:xfrm>
              <a:off x="5856375" y="2206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9" name="Google Shape;25599;p13"/>
            <p:cNvSpPr/>
            <p:nvPr/>
          </p:nvSpPr>
          <p:spPr>
            <a:xfrm>
              <a:off x="1464750" y="22069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0" name="Google Shape;25600;p13"/>
            <p:cNvSpPr/>
            <p:nvPr/>
          </p:nvSpPr>
          <p:spPr>
            <a:xfrm>
              <a:off x="3739750" y="2198900"/>
              <a:ext cx="21450" cy="9275"/>
            </a:xfrm>
            <a:custGeom>
              <a:avLst/>
              <a:gdLst/>
              <a:ahLst/>
              <a:cxnLst/>
              <a:rect l="l" t="t" r="r" b="b"/>
              <a:pathLst>
                <a:path w="858" h="371" extrusionOk="0">
                  <a:moveTo>
                    <a:pt x="857" y="25"/>
                  </a:moveTo>
                  <a:cubicBezTo>
                    <a:pt x="369" y="1"/>
                    <a:pt x="48" y="61"/>
                    <a:pt x="0" y="251"/>
                  </a:cubicBezTo>
                  <a:cubicBezTo>
                    <a:pt x="417" y="215"/>
                    <a:pt x="476" y="370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1" name="Google Shape;25601;p13"/>
            <p:cNvSpPr/>
            <p:nvPr/>
          </p:nvSpPr>
          <p:spPr>
            <a:xfrm>
              <a:off x="3386125" y="22019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24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2" name="Google Shape;25602;p13"/>
            <p:cNvSpPr/>
            <p:nvPr/>
          </p:nvSpPr>
          <p:spPr>
            <a:xfrm>
              <a:off x="1503150" y="22042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3" name="Google Shape;25603;p13"/>
            <p:cNvSpPr/>
            <p:nvPr/>
          </p:nvSpPr>
          <p:spPr>
            <a:xfrm>
              <a:off x="658100" y="2195350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1" y="500"/>
                  </a:moveTo>
                  <a:cubicBezTo>
                    <a:pt x="382" y="512"/>
                    <a:pt x="679" y="464"/>
                    <a:pt x="870" y="381"/>
                  </a:cubicBezTo>
                  <a:cubicBezTo>
                    <a:pt x="941" y="83"/>
                    <a:pt x="572" y="0"/>
                    <a:pt x="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4" name="Google Shape;25604;p13"/>
            <p:cNvSpPr/>
            <p:nvPr/>
          </p:nvSpPr>
          <p:spPr>
            <a:xfrm>
              <a:off x="7293750" y="21989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5" name="Google Shape;25605;p13"/>
            <p:cNvSpPr/>
            <p:nvPr/>
          </p:nvSpPr>
          <p:spPr>
            <a:xfrm>
              <a:off x="2880700" y="2193850"/>
              <a:ext cx="32775" cy="14325"/>
            </a:xfrm>
            <a:custGeom>
              <a:avLst/>
              <a:gdLst/>
              <a:ahLst/>
              <a:cxnLst/>
              <a:rect l="l" t="t" r="r" b="b"/>
              <a:pathLst>
                <a:path w="1311" h="573" extrusionOk="0">
                  <a:moveTo>
                    <a:pt x="1310" y="1"/>
                  </a:moveTo>
                  <a:lnTo>
                    <a:pt x="215" y="1"/>
                  </a:lnTo>
                  <a:cubicBezTo>
                    <a:pt x="239" y="203"/>
                    <a:pt x="179" y="346"/>
                    <a:pt x="1" y="453"/>
                  </a:cubicBezTo>
                  <a:cubicBezTo>
                    <a:pt x="953" y="572"/>
                    <a:pt x="977" y="203"/>
                    <a:pt x="131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6" name="Google Shape;25606;p13"/>
            <p:cNvSpPr/>
            <p:nvPr/>
          </p:nvSpPr>
          <p:spPr>
            <a:xfrm>
              <a:off x="1804075" y="219950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27"/>
                  </a:moveTo>
                  <a:lnTo>
                    <a:pt x="679" y="1"/>
                  </a:lnTo>
                  <a:lnTo>
                    <a:pt x="25" y="1"/>
                  </a:lnTo>
                  <a:cubicBezTo>
                    <a:pt x="1" y="191"/>
                    <a:pt x="239" y="251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7" name="Google Shape;25607;p13"/>
            <p:cNvSpPr/>
            <p:nvPr/>
          </p:nvSpPr>
          <p:spPr>
            <a:xfrm>
              <a:off x="1745750" y="2187900"/>
              <a:ext cx="35725" cy="14900"/>
            </a:xfrm>
            <a:custGeom>
              <a:avLst/>
              <a:gdLst/>
              <a:ahLst/>
              <a:cxnLst/>
              <a:rect l="l" t="t" r="r" b="b"/>
              <a:pathLst>
                <a:path w="1429" h="596" extrusionOk="0">
                  <a:moveTo>
                    <a:pt x="405" y="572"/>
                  </a:moveTo>
                  <a:cubicBezTo>
                    <a:pt x="1429" y="596"/>
                    <a:pt x="976" y="48"/>
                    <a:pt x="405" y="0"/>
                  </a:cubicBezTo>
                  <a:cubicBezTo>
                    <a:pt x="0" y="227"/>
                    <a:pt x="536" y="215"/>
                    <a:pt x="405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8" name="Google Shape;25608;p13"/>
            <p:cNvSpPr/>
            <p:nvPr/>
          </p:nvSpPr>
          <p:spPr>
            <a:xfrm>
              <a:off x="3846900" y="21908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62" y="155"/>
                    <a:pt x="0" y="155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9" name="Google Shape;25609;p13"/>
            <p:cNvSpPr/>
            <p:nvPr/>
          </p:nvSpPr>
          <p:spPr>
            <a:xfrm>
              <a:off x="1674300" y="2196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7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0" name="Google Shape;25610;p13"/>
            <p:cNvSpPr/>
            <p:nvPr/>
          </p:nvSpPr>
          <p:spPr>
            <a:xfrm>
              <a:off x="1076900" y="2184025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8" y="501"/>
                  </a:moveTo>
                  <a:cubicBezTo>
                    <a:pt x="429" y="429"/>
                    <a:pt x="441" y="370"/>
                    <a:pt x="632" y="382"/>
                  </a:cubicBezTo>
                  <a:lnTo>
                    <a:pt x="632" y="155"/>
                  </a:lnTo>
                  <a:cubicBezTo>
                    <a:pt x="96" y="1"/>
                    <a:pt x="1" y="548"/>
                    <a:pt x="418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1" name="Google Shape;25611;p13"/>
            <p:cNvSpPr/>
            <p:nvPr/>
          </p:nvSpPr>
          <p:spPr>
            <a:xfrm>
              <a:off x="5763800" y="21902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2" name="Google Shape;25612;p13"/>
            <p:cNvSpPr/>
            <p:nvPr/>
          </p:nvSpPr>
          <p:spPr>
            <a:xfrm>
              <a:off x="5686125" y="2180450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7"/>
                  </a:moveTo>
                  <a:cubicBezTo>
                    <a:pt x="2048" y="1"/>
                    <a:pt x="0" y="382"/>
                    <a:pt x="1262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3" name="Google Shape;25613;p13"/>
            <p:cNvSpPr/>
            <p:nvPr/>
          </p:nvSpPr>
          <p:spPr>
            <a:xfrm>
              <a:off x="4820525" y="218552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1" y="179"/>
                    <a:pt x="667" y="0"/>
                  </a:cubicBezTo>
                  <a:lnTo>
                    <a:pt x="239" y="0"/>
                  </a:lnTo>
                  <a:cubicBezTo>
                    <a:pt x="1" y="155"/>
                    <a:pt x="1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4" name="Google Shape;25614;p13"/>
            <p:cNvSpPr/>
            <p:nvPr/>
          </p:nvSpPr>
          <p:spPr>
            <a:xfrm>
              <a:off x="337525" y="2184325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1" y="263"/>
                  </a:moveTo>
                  <a:cubicBezTo>
                    <a:pt x="227" y="263"/>
                    <a:pt x="251" y="358"/>
                    <a:pt x="429" y="382"/>
                  </a:cubicBezTo>
                  <a:cubicBezTo>
                    <a:pt x="1025" y="191"/>
                    <a:pt x="120" y="1"/>
                    <a:pt x="1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5" name="Google Shape;25615;p13"/>
            <p:cNvSpPr/>
            <p:nvPr/>
          </p:nvSpPr>
          <p:spPr>
            <a:xfrm>
              <a:off x="5905200" y="2187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19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6" name="Google Shape;25616;p13"/>
            <p:cNvSpPr/>
            <p:nvPr/>
          </p:nvSpPr>
          <p:spPr>
            <a:xfrm>
              <a:off x="4910725" y="2187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7" name="Google Shape;25617;p13"/>
            <p:cNvSpPr/>
            <p:nvPr/>
          </p:nvSpPr>
          <p:spPr>
            <a:xfrm>
              <a:off x="2209800" y="2187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1" y="24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67" y="179"/>
                    <a:pt x="429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8" name="Google Shape;25618;p13"/>
            <p:cNvSpPr/>
            <p:nvPr/>
          </p:nvSpPr>
          <p:spPr>
            <a:xfrm>
              <a:off x="5781375" y="21757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93"/>
                  </a:moveTo>
                  <a:cubicBezTo>
                    <a:pt x="1250" y="0"/>
                    <a:pt x="0" y="655"/>
                    <a:pt x="714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9" name="Google Shape;25619;p13"/>
            <p:cNvSpPr/>
            <p:nvPr/>
          </p:nvSpPr>
          <p:spPr>
            <a:xfrm>
              <a:off x="4071025" y="2181650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1" y="155"/>
                  </a:moveTo>
                  <a:cubicBezTo>
                    <a:pt x="441" y="36"/>
                    <a:pt x="48" y="0"/>
                    <a:pt x="1" y="155"/>
                  </a:cubicBezTo>
                  <a:cubicBezTo>
                    <a:pt x="251" y="131"/>
                    <a:pt x="334" y="310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0" name="Google Shape;25620;p13"/>
            <p:cNvSpPr/>
            <p:nvPr/>
          </p:nvSpPr>
          <p:spPr>
            <a:xfrm>
              <a:off x="3867425" y="21846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96" y="131"/>
                  </a:moveTo>
                  <a:cubicBezTo>
                    <a:pt x="156" y="167"/>
                    <a:pt x="430" y="72"/>
                    <a:pt x="322" y="12"/>
                  </a:cubicBezTo>
                  <a:cubicBezTo>
                    <a:pt x="263" y="0"/>
                    <a:pt x="1" y="96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1" name="Google Shape;25621;p13"/>
            <p:cNvSpPr/>
            <p:nvPr/>
          </p:nvSpPr>
          <p:spPr>
            <a:xfrm>
              <a:off x="397350" y="2185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51" y="24"/>
                    <a:pt x="1" y="0"/>
                    <a:pt x="1" y="119"/>
                  </a:cubicBezTo>
                  <a:cubicBezTo>
                    <a:pt x="168" y="84"/>
                    <a:pt x="418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2" name="Google Shape;25622;p13"/>
            <p:cNvSpPr/>
            <p:nvPr/>
          </p:nvSpPr>
          <p:spPr>
            <a:xfrm>
              <a:off x="6005200" y="217687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80"/>
                    <a:pt x="691" y="1"/>
                  </a:cubicBezTo>
                  <a:lnTo>
                    <a:pt x="251" y="1"/>
                  </a:lnTo>
                  <a:cubicBezTo>
                    <a:pt x="1" y="168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3" name="Google Shape;25623;p13"/>
            <p:cNvSpPr/>
            <p:nvPr/>
          </p:nvSpPr>
          <p:spPr>
            <a:xfrm>
              <a:off x="1937725" y="21816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4" name="Google Shape;25624;p13"/>
            <p:cNvSpPr/>
            <p:nvPr/>
          </p:nvSpPr>
          <p:spPr>
            <a:xfrm>
              <a:off x="1671625" y="21789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5" name="Google Shape;25625;p13"/>
            <p:cNvSpPr/>
            <p:nvPr/>
          </p:nvSpPr>
          <p:spPr>
            <a:xfrm>
              <a:off x="1391825" y="2175700"/>
              <a:ext cx="11050" cy="7450"/>
            </a:xfrm>
            <a:custGeom>
              <a:avLst/>
              <a:gdLst/>
              <a:ahLst/>
              <a:cxnLst/>
              <a:rect l="l" t="t" r="r" b="b"/>
              <a:pathLst>
                <a:path w="442" h="298" extrusionOk="0">
                  <a:moveTo>
                    <a:pt x="441" y="167"/>
                  </a:moveTo>
                  <a:cubicBezTo>
                    <a:pt x="191" y="179"/>
                    <a:pt x="96" y="0"/>
                    <a:pt x="1" y="167"/>
                  </a:cubicBezTo>
                  <a:cubicBezTo>
                    <a:pt x="1" y="274"/>
                    <a:pt x="382" y="298"/>
                    <a:pt x="441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6" name="Google Shape;25626;p13"/>
            <p:cNvSpPr/>
            <p:nvPr/>
          </p:nvSpPr>
          <p:spPr>
            <a:xfrm>
              <a:off x="3625450" y="21742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7" name="Google Shape;25627;p13"/>
            <p:cNvSpPr/>
            <p:nvPr/>
          </p:nvSpPr>
          <p:spPr>
            <a:xfrm>
              <a:off x="1446300" y="21742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8" name="Google Shape;25628;p13"/>
            <p:cNvSpPr/>
            <p:nvPr/>
          </p:nvSpPr>
          <p:spPr>
            <a:xfrm>
              <a:off x="6505575" y="2173900"/>
              <a:ext cx="16375" cy="3300"/>
            </a:xfrm>
            <a:custGeom>
              <a:avLst/>
              <a:gdLst/>
              <a:ahLst/>
              <a:cxnLst/>
              <a:rect l="l" t="t" r="r" b="b"/>
              <a:pathLst>
                <a:path w="655" h="132" extrusionOk="0">
                  <a:moveTo>
                    <a:pt x="655" y="13"/>
                  </a:moveTo>
                  <a:cubicBezTo>
                    <a:pt x="405" y="25"/>
                    <a:pt x="48" y="1"/>
                    <a:pt x="0" y="132"/>
                  </a:cubicBezTo>
                  <a:cubicBezTo>
                    <a:pt x="274" y="108"/>
                    <a:pt x="631" y="132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9" name="Google Shape;25629;p13"/>
            <p:cNvSpPr/>
            <p:nvPr/>
          </p:nvSpPr>
          <p:spPr>
            <a:xfrm>
              <a:off x="3772175" y="21709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1" y="132"/>
                  </a:moveTo>
                  <a:cubicBezTo>
                    <a:pt x="1" y="191"/>
                    <a:pt x="180" y="263"/>
                    <a:pt x="203" y="132"/>
                  </a:cubicBezTo>
                  <a:cubicBezTo>
                    <a:pt x="215" y="60"/>
                    <a:pt x="37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0" name="Google Shape;25630;p13"/>
            <p:cNvSpPr/>
            <p:nvPr/>
          </p:nvSpPr>
          <p:spPr>
            <a:xfrm>
              <a:off x="739675" y="2167075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67"/>
                  </a:moveTo>
                  <a:cubicBezTo>
                    <a:pt x="179" y="179"/>
                    <a:pt x="83" y="0"/>
                    <a:pt x="0" y="167"/>
                  </a:cubicBezTo>
                  <a:cubicBezTo>
                    <a:pt x="0" y="286"/>
                    <a:pt x="369" y="321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1" name="Google Shape;25631;p13"/>
            <p:cNvSpPr/>
            <p:nvPr/>
          </p:nvSpPr>
          <p:spPr>
            <a:xfrm>
              <a:off x="1174250" y="2165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20"/>
                  </a:moveTo>
                  <a:cubicBezTo>
                    <a:pt x="226" y="60"/>
                    <a:pt x="48" y="1"/>
                    <a:pt x="0" y="120"/>
                  </a:cubicBezTo>
                  <a:cubicBezTo>
                    <a:pt x="0" y="191"/>
                    <a:pt x="179" y="251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2" name="Google Shape;25632;p13"/>
            <p:cNvSpPr/>
            <p:nvPr/>
          </p:nvSpPr>
          <p:spPr>
            <a:xfrm>
              <a:off x="3032800" y="21623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1"/>
                    <a:pt x="1" y="131"/>
                  </a:cubicBezTo>
                  <a:cubicBezTo>
                    <a:pt x="13" y="191"/>
                    <a:pt x="191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3" name="Google Shape;25633;p13"/>
            <p:cNvSpPr/>
            <p:nvPr/>
          </p:nvSpPr>
          <p:spPr>
            <a:xfrm>
              <a:off x="6190650" y="215932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31"/>
                  </a:moveTo>
                  <a:cubicBezTo>
                    <a:pt x="393" y="0"/>
                    <a:pt x="203" y="60"/>
                    <a:pt x="12" y="131"/>
                  </a:cubicBezTo>
                  <a:cubicBezTo>
                    <a:pt x="0" y="250"/>
                    <a:pt x="381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4" name="Google Shape;25634;p13"/>
            <p:cNvSpPr/>
            <p:nvPr/>
          </p:nvSpPr>
          <p:spPr>
            <a:xfrm>
              <a:off x="3576625" y="21602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41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5" name="Google Shape;25635;p13"/>
            <p:cNvSpPr/>
            <p:nvPr/>
          </p:nvSpPr>
          <p:spPr>
            <a:xfrm>
              <a:off x="2437800" y="21620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3"/>
                  </a:moveTo>
                  <a:cubicBezTo>
                    <a:pt x="179" y="179"/>
                    <a:pt x="453" y="84"/>
                    <a:pt x="345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6" name="Google Shape;25636;p13"/>
            <p:cNvSpPr/>
            <p:nvPr/>
          </p:nvSpPr>
          <p:spPr>
            <a:xfrm>
              <a:off x="2217825" y="21596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119"/>
                  </a:moveTo>
                  <a:cubicBezTo>
                    <a:pt x="0" y="179"/>
                    <a:pt x="179" y="262"/>
                    <a:pt x="215" y="119"/>
                  </a:cubicBezTo>
                  <a:cubicBezTo>
                    <a:pt x="215" y="60"/>
                    <a:pt x="36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7" name="Google Shape;25637;p13"/>
            <p:cNvSpPr/>
            <p:nvPr/>
          </p:nvSpPr>
          <p:spPr>
            <a:xfrm>
              <a:off x="1717750" y="215932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215"/>
                    <a:pt x="180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8" name="Google Shape;25638;p13"/>
            <p:cNvSpPr/>
            <p:nvPr/>
          </p:nvSpPr>
          <p:spPr>
            <a:xfrm>
              <a:off x="647400" y="21626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9" name="Google Shape;25639;p13"/>
            <p:cNvSpPr/>
            <p:nvPr/>
          </p:nvSpPr>
          <p:spPr>
            <a:xfrm>
              <a:off x="5506025" y="21536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43"/>
                  </a:moveTo>
                  <a:cubicBezTo>
                    <a:pt x="382" y="0"/>
                    <a:pt x="191" y="60"/>
                    <a:pt x="1" y="143"/>
                  </a:cubicBezTo>
                  <a:cubicBezTo>
                    <a:pt x="1" y="262"/>
                    <a:pt x="370" y="286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0" name="Google Shape;25640;p13"/>
            <p:cNvSpPr/>
            <p:nvPr/>
          </p:nvSpPr>
          <p:spPr>
            <a:xfrm>
              <a:off x="5068475" y="21563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1" name="Google Shape;25641;p13"/>
            <p:cNvSpPr/>
            <p:nvPr/>
          </p:nvSpPr>
          <p:spPr>
            <a:xfrm>
              <a:off x="4185025" y="215157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1"/>
                  </a:moveTo>
                  <a:lnTo>
                    <a:pt x="227" y="1"/>
                  </a:lnTo>
                  <a:cubicBezTo>
                    <a:pt x="227" y="120"/>
                    <a:pt x="49" y="132"/>
                    <a:pt x="1" y="227"/>
                  </a:cubicBezTo>
                  <a:cubicBezTo>
                    <a:pt x="287" y="239"/>
                    <a:pt x="299" y="370"/>
                    <a:pt x="65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2" name="Google Shape;25642;p13"/>
            <p:cNvSpPr/>
            <p:nvPr/>
          </p:nvSpPr>
          <p:spPr>
            <a:xfrm>
              <a:off x="2427375" y="21512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5" y="96"/>
                    <a:pt x="762" y="13"/>
                  </a:cubicBezTo>
                  <a:cubicBezTo>
                    <a:pt x="417" y="25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3" name="Google Shape;25643;p13"/>
            <p:cNvSpPr/>
            <p:nvPr/>
          </p:nvSpPr>
          <p:spPr>
            <a:xfrm>
              <a:off x="5677175" y="21507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79"/>
                    <a:pt x="430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4" name="Google Shape;25644;p13"/>
            <p:cNvSpPr/>
            <p:nvPr/>
          </p:nvSpPr>
          <p:spPr>
            <a:xfrm>
              <a:off x="3764150" y="2140275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8"/>
                    <a:pt x="774" y="334"/>
                    <a:pt x="953" y="0"/>
                  </a:cubicBezTo>
                  <a:cubicBezTo>
                    <a:pt x="0" y="48"/>
                    <a:pt x="643" y="239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5" name="Google Shape;25645;p13"/>
            <p:cNvSpPr/>
            <p:nvPr/>
          </p:nvSpPr>
          <p:spPr>
            <a:xfrm>
              <a:off x="2214850" y="21507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6" name="Google Shape;25646;p13"/>
            <p:cNvSpPr/>
            <p:nvPr/>
          </p:nvSpPr>
          <p:spPr>
            <a:xfrm>
              <a:off x="1714775" y="21507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80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7" name="Google Shape;25647;p13"/>
            <p:cNvSpPr/>
            <p:nvPr/>
          </p:nvSpPr>
          <p:spPr>
            <a:xfrm>
              <a:off x="376825" y="2138200"/>
              <a:ext cx="36625" cy="19075"/>
            </a:xfrm>
            <a:custGeom>
              <a:avLst/>
              <a:gdLst/>
              <a:ahLst/>
              <a:cxnLst/>
              <a:rect l="l" t="t" r="r" b="b"/>
              <a:pathLst>
                <a:path w="1465" h="763" extrusionOk="0">
                  <a:moveTo>
                    <a:pt x="1465" y="429"/>
                  </a:moveTo>
                  <a:cubicBezTo>
                    <a:pt x="1048" y="381"/>
                    <a:pt x="1298" y="0"/>
                    <a:pt x="596" y="83"/>
                  </a:cubicBezTo>
                  <a:cubicBezTo>
                    <a:pt x="0" y="262"/>
                    <a:pt x="1131" y="762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8" name="Google Shape;25648;p13"/>
            <p:cNvSpPr/>
            <p:nvPr/>
          </p:nvSpPr>
          <p:spPr>
            <a:xfrm>
              <a:off x="7013950" y="21453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9" name="Google Shape;25649;p13"/>
            <p:cNvSpPr/>
            <p:nvPr/>
          </p:nvSpPr>
          <p:spPr>
            <a:xfrm>
              <a:off x="5837325" y="21459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0" name="Google Shape;25650;p13"/>
            <p:cNvSpPr/>
            <p:nvPr/>
          </p:nvSpPr>
          <p:spPr>
            <a:xfrm>
              <a:off x="3570375" y="2137300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15"/>
                    <a:pt x="239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1" name="Google Shape;25651;p13"/>
            <p:cNvSpPr/>
            <p:nvPr/>
          </p:nvSpPr>
          <p:spPr>
            <a:xfrm>
              <a:off x="2649725" y="2139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4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2" name="Google Shape;25652;p13"/>
            <p:cNvSpPr/>
            <p:nvPr/>
          </p:nvSpPr>
          <p:spPr>
            <a:xfrm>
              <a:off x="1334675" y="21396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3" name="Google Shape;25653;p13"/>
            <p:cNvSpPr/>
            <p:nvPr/>
          </p:nvSpPr>
          <p:spPr>
            <a:xfrm>
              <a:off x="443200" y="2139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4" name="Google Shape;25654;p13"/>
            <p:cNvSpPr/>
            <p:nvPr/>
          </p:nvSpPr>
          <p:spPr>
            <a:xfrm>
              <a:off x="3818325" y="21367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5" name="Google Shape;25655;p13"/>
            <p:cNvSpPr/>
            <p:nvPr/>
          </p:nvSpPr>
          <p:spPr>
            <a:xfrm>
              <a:off x="1935050" y="2131050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1" y="250"/>
                  </a:moveTo>
                  <a:cubicBezTo>
                    <a:pt x="298" y="405"/>
                    <a:pt x="810" y="405"/>
                    <a:pt x="882" y="131"/>
                  </a:cubicBezTo>
                  <a:cubicBezTo>
                    <a:pt x="584" y="0"/>
                    <a:pt x="60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6" name="Google Shape;25656;p13"/>
            <p:cNvSpPr/>
            <p:nvPr/>
          </p:nvSpPr>
          <p:spPr>
            <a:xfrm>
              <a:off x="6908300" y="213135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8"/>
                    <a:pt x="369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7" name="Google Shape;25657;p13"/>
            <p:cNvSpPr/>
            <p:nvPr/>
          </p:nvSpPr>
          <p:spPr>
            <a:xfrm>
              <a:off x="6359125" y="2131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3"/>
                  </a:moveTo>
                  <a:cubicBezTo>
                    <a:pt x="226" y="84"/>
                    <a:pt x="48" y="0"/>
                    <a:pt x="0" y="143"/>
                  </a:cubicBezTo>
                  <a:cubicBezTo>
                    <a:pt x="0" y="203"/>
                    <a:pt x="179" y="262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8" name="Google Shape;25658;p13"/>
            <p:cNvSpPr/>
            <p:nvPr/>
          </p:nvSpPr>
          <p:spPr>
            <a:xfrm>
              <a:off x="3864750" y="213195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9" name="Google Shape;25659;p13"/>
            <p:cNvSpPr/>
            <p:nvPr/>
          </p:nvSpPr>
          <p:spPr>
            <a:xfrm>
              <a:off x="1334675" y="21340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0" name="Google Shape;25660;p13"/>
            <p:cNvSpPr/>
            <p:nvPr/>
          </p:nvSpPr>
          <p:spPr>
            <a:xfrm>
              <a:off x="1309975" y="21319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3"/>
                    <a:pt x="0" y="214"/>
                  </a:cubicBezTo>
                  <a:cubicBezTo>
                    <a:pt x="346" y="214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1" name="Google Shape;25661;p13"/>
            <p:cNvSpPr/>
            <p:nvPr/>
          </p:nvSpPr>
          <p:spPr>
            <a:xfrm>
              <a:off x="378000" y="21340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22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80" y="167"/>
                    <a:pt x="453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2" name="Google Shape;25662;p13"/>
            <p:cNvSpPr/>
            <p:nvPr/>
          </p:nvSpPr>
          <p:spPr>
            <a:xfrm>
              <a:off x="7027650" y="2125400"/>
              <a:ext cx="21750" cy="10425"/>
            </a:xfrm>
            <a:custGeom>
              <a:avLst/>
              <a:gdLst/>
              <a:ahLst/>
              <a:cxnLst/>
              <a:rect l="l" t="t" r="r" b="b"/>
              <a:pathLst>
                <a:path w="870" h="417" extrusionOk="0">
                  <a:moveTo>
                    <a:pt x="870" y="381"/>
                  </a:moveTo>
                  <a:lnTo>
                    <a:pt x="870" y="36"/>
                  </a:lnTo>
                  <a:cubicBezTo>
                    <a:pt x="370" y="0"/>
                    <a:pt x="48" y="60"/>
                    <a:pt x="1" y="262"/>
                  </a:cubicBezTo>
                  <a:cubicBezTo>
                    <a:pt x="286" y="298"/>
                    <a:pt x="405" y="417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3" name="Google Shape;25663;p13"/>
            <p:cNvSpPr/>
            <p:nvPr/>
          </p:nvSpPr>
          <p:spPr>
            <a:xfrm>
              <a:off x="6532950" y="21283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0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4" name="Google Shape;25664;p13"/>
            <p:cNvSpPr/>
            <p:nvPr/>
          </p:nvSpPr>
          <p:spPr>
            <a:xfrm>
              <a:off x="6293625" y="2120625"/>
              <a:ext cx="23550" cy="14325"/>
            </a:xfrm>
            <a:custGeom>
              <a:avLst/>
              <a:gdLst/>
              <a:ahLst/>
              <a:cxnLst/>
              <a:rect l="l" t="t" r="r" b="b"/>
              <a:pathLst>
                <a:path w="942" h="573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775" y="286"/>
                    <a:pt x="941" y="179"/>
                    <a:pt x="429" y="1"/>
                  </a:cubicBezTo>
                  <a:cubicBezTo>
                    <a:pt x="596" y="310"/>
                    <a:pt x="1" y="227"/>
                    <a:pt x="1" y="453"/>
                  </a:cubicBezTo>
                  <a:cubicBezTo>
                    <a:pt x="144" y="465"/>
                    <a:pt x="263" y="465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5" name="Google Shape;25665;p13"/>
            <p:cNvSpPr/>
            <p:nvPr/>
          </p:nvSpPr>
          <p:spPr>
            <a:xfrm>
              <a:off x="6239150" y="21259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203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6" name="Google Shape;25666;p13"/>
            <p:cNvSpPr/>
            <p:nvPr/>
          </p:nvSpPr>
          <p:spPr>
            <a:xfrm>
              <a:off x="3617400" y="2118850"/>
              <a:ext cx="46475" cy="13125"/>
            </a:xfrm>
            <a:custGeom>
              <a:avLst/>
              <a:gdLst/>
              <a:ahLst/>
              <a:cxnLst/>
              <a:rect l="l" t="t" r="r" b="b"/>
              <a:pathLst>
                <a:path w="1859" h="525" extrusionOk="0">
                  <a:moveTo>
                    <a:pt x="751" y="524"/>
                  </a:moveTo>
                  <a:cubicBezTo>
                    <a:pt x="1858" y="72"/>
                    <a:pt x="1" y="0"/>
                    <a:pt x="751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7" name="Google Shape;25667;p13"/>
            <p:cNvSpPr/>
            <p:nvPr/>
          </p:nvSpPr>
          <p:spPr>
            <a:xfrm>
              <a:off x="3886200" y="21262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8" name="Google Shape;25668;p13"/>
            <p:cNvSpPr/>
            <p:nvPr/>
          </p:nvSpPr>
          <p:spPr>
            <a:xfrm>
              <a:off x="3462625" y="21233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9" name="Google Shape;25669;p13"/>
            <p:cNvSpPr/>
            <p:nvPr/>
          </p:nvSpPr>
          <p:spPr>
            <a:xfrm>
              <a:off x="2658050" y="212300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0" name="Google Shape;25670;p13"/>
            <p:cNvSpPr/>
            <p:nvPr/>
          </p:nvSpPr>
          <p:spPr>
            <a:xfrm>
              <a:off x="1309975" y="2120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1" name="Google Shape;25671;p13"/>
            <p:cNvSpPr/>
            <p:nvPr/>
          </p:nvSpPr>
          <p:spPr>
            <a:xfrm>
              <a:off x="7179750" y="2111700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1" y="358"/>
                  </a:moveTo>
                  <a:cubicBezTo>
                    <a:pt x="882" y="751"/>
                    <a:pt x="513" y="0"/>
                    <a:pt x="1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2" name="Google Shape;25672;p13"/>
            <p:cNvSpPr/>
            <p:nvPr/>
          </p:nvSpPr>
          <p:spPr>
            <a:xfrm>
              <a:off x="5380725" y="21173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191"/>
                    <a:pt x="191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3" name="Google Shape;25673;p13"/>
            <p:cNvSpPr/>
            <p:nvPr/>
          </p:nvSpPr>
          <p:spPr>
            <a:xfrm>
              <a:off x="7155350" y="21170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44"/>
                  </a:moveTo>
                  <a:cubicBezTo>
                    <a:pt x="167" y="179"/>
                    <a:pt x="429" y="84"/>
                    <a:pt x="322" y="25"/>
                  </a:cubicBezTo>
                  <a:cubicBezTo>
                    <a:pt x="262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4" name="Google Shape;25674;p13"/>
            <p:cNvSpPr/>
            <p:nvPr/>
          </p:nvSpPr>
          <p:spPr>
            <a:xfrm>
              <a:off x="1970475" y="2117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67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5" name="Google Shape;25675;p13"/>
            <p:cNvSpPr/>
            <p:nvPr/>
          </p:nvSpPr>
          <p:spPr>
            <a:xfrm>
              <a:off x="1120075" y="2117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79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6" name="Google Shape;25676;p13"/>
            <p:cNvSpPr/>
            <p:nvPr/>
          </p:nvSpPr>
          <p:spPr>
            <a:xfrm>
              <a:off x="872425" y="2117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34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7" name="Google Shape;25677;p13"/>
            <p:cNvSpPr/>
            <p:nvPr/>
          </p:nvSpPr>
          <p:spPr>
            <a:xfrm>
              <a:off x="7261300" y="2109625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0"/>
                  </a:moveTo>
                  <a:cubicBezTo>
                    <a:pt x="287" y="0"/>
                    <a:pt x="108" y="83"/>
                    <a:pt x="1" y="214"/>
                  </a:cubicBezTo>
                  <a:cubicBezTo>
                    <a:pt x="346" y="203"/>
                    <a:pt x="751" y="238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8" name="Google Shape;25678;p13"/>
            <p:cNvSpPr/>
            <p:nvPr/>
          </p:nvSpPr>
          <p:spPr>
            <a:xfrm>
              <a:off x="7166350" y="21090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8"/>
                  </a:moveTo>
                  <a:cubicBezTo>
                    <a:pt x="537" y="119"/>
                    <a:pt x="715" y="107"/>
                    <a:pt x="763" y="24"/>
                  </a:cubicBezTo>
                  <a:cubicBezTo>
                    <a:pt x="418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9" name="Google Shape;25679;p13"/>
            <p:cNvSpPr/>
            <p:nvPr/>
          </p:nvSpPr>
          <p:spPr>
            <a:xfrm>
              <a:off x="2527375" y="2103950"/>
              <a:ext cx="11050" cy="11050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442" y="1"/>
                  </a:moveTo>
                  <a:lnTo>
                    <a:pt x="1" y="1"/>
                  </a:lnTo>
                  <a:lnTo>
                    <a:pt x="1" y="441"/>
                  </a:lnTo>
                  <a:lnTo>
                    <a:pt x="442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0" name="Google Shape;25680;p13"/>
            <p:cNvSpPr/>
            <p:nvPr/>
          </p:nvSpPr>
          <p:spPr>
            <a:xfrm>
              <a:off x="5562875" y="21087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84"/>
                    <a:pt x="108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1" name="Google Shape;25681;p13"/>
            <p:cNvSpPr/>
            <p:nvPr/>
          </p:nvSpPr>
          <p:spPr>
            <a:xfrm>
              <a:off x="6734175" y="2106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83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2" name="Google Shape;25682;p13"/>
            <p:cNvSpPr/>
            <p:nvPr/>
          </p:nvSpPr>
          <p:spPr>
            <a:xfrm>
              <a:off x="5391725" y="21060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6" y="24"/>
                  </a:moveTo>
                  <a:cubicBezTo>
                    <a:pt x="406" y="36"/>
                    <a:pt x="48" y="0"/>
                    <a:pt x="1" y="143"/>
                  </a:cubicBezTo>
                  <a:cubicBezTo>
                    <a:pt x="251" y="107"/>
                    <a:pt x="620" y="155"/>
                    <a:pt x="656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3" name="Google Shape;25683;p13"/>
            <p:cNvSpPr/>
            <p:nvPr/>
          </p:nvSpPr>
          <p:spPr>
            <a:xfrm>
              <a:off x="7222925" y="21006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24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4" name="Google Shape;25684;p13"/>
            <p:cNvSpPr/>
            <p:nvPr/>
          </p:nvSpPr>
          <p:spPr>
            <a:xfrm>
              <a:off x="7102950" y="2100975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80" y="227"/>
                  </a:moveTo>
                  <a:lnTo>
                    <a:pt x="680" y="1"/>
                  </a:lnTo>
                  <a:lnTo>
                    <a:pt x="25" y="1"/>
                  </a:lnTo>
                  <a:cubicBezTo>
                    <a:pt x="1" y="191"/>
                    <a:pt x="251" y="263"/>
                    <a:pt x="680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5" name="Google Shape;25685;p13"/>
            <p:cNvSpPr/>
            <p:nvPr/>
          </p:nvSpPr>
          <p:spPr>
            <a:xfrm>
              <a:off x="1346575" y="2087600"/>
              <a:ext cx="28900" cy="16375"/>
            </a:xfrm>
            <a:custGeom>
              <a:avLst/>
              <a:gdLst/>
              <a:ahLst/>
              <a:cxnLst/>
              <a:rect l="l" t="t" r="r" b="b"/>
              <a:pathLst>
                <a:path w="1156" h="655" extrusionOk="0">
                  <a:moveTo>
                    <a:pt x="941" y="655"/>
                  </a:moveTo>
                  <a:cubicBezTo>
                    <a:pt x="1156" y="0"/>
                    <a:pt x="1" y="595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6" name="Google Shape;25686;p13"/>
            <p:cNvSpPr/>
            <p:nvPr/>
          </p:nvSpPr>
          <p:spPr>
            <a:xfrm>
              <a:off x="6685050" y="2089675"/>
              <a:ext cx="23825" cy="11325"/>
            </a:xfrm>
            <a:custGeom>
              <a:avLst/>
              <a:gdLst/>
              <a:ahLst/>
              <a:cxnLst/>
              <a:rect l="l" t="t" r="r" b="b"/>
              <a:pathLst>
                <a:path w="953" h="453" extrusionOk="0">
                  <a:moveTo>
                    <a:pt x="655" y="0"/>
                  </a:moveTo>
                  <a:cubicBezTo>
                    <a:pt x="846" y="358"/>
                    <a:pt x="84" y="239"/>
                    <a:pt x="0" y="453"/>
                  </a:cubicBezTo>
                  <a:lnTo>
                    <a:pt x="858" y="453"/>
                  </a:lnTo>
                  <a:cubicBezTo>
                    <a:pt x="834" y="286"/>
                    <a:pt x="953" y="36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7" name="Google Shape;25687;p13"/>
            <p:cNvSpPr/>
            <p:nvPr/>
          </p:nvSpPr>
          <p:spPr>
            <a:xfrm>
              <a:off x="5402450" y="2098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79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8" name="Google Shape;25688;p13"/>
            <p:cNvSpPr/>
            <p:nvPr/>
          </p:nvSpPr>
          <p:spPr>
            <a:xfrm>
              <a:off x="4247550" y="20971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9" name="Google Shape;25689;p13"/>
            <p:cNvSpPr/>
            <p:nvPr/>
          </p:nvSpPr>
          <p:spPr>
            <a:xfrm>
              <a:off x="1930000" y="2092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0" y="346"/>
                  </a:moveTo>
                  <a:lnTo>
                    <a:pt x="429" y="346"/>
                  </a:lnTo>
                  <a:cubicBezTo>
                    <a:pt x="441" y="191"/>
                    <a:pt x="715" y="191"/>
                    <a:pt x="655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0" name="Google Shape;25690;p13"/>
            <p:cNvSpPr/>
            <p:nvPr/>
          </p:nvSpPr>
          <p:spPr>
            <a:xfrm>
              <a:off x="7149700" y="20947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19" y="132"/>
                  </a:moveTo>
                  <a:cubicBezTo>
                    <a:pt x="179" y="156"/>
                    <a:pt x="453" y="72"/>
                    <a:pt x="345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1" name="Google Shape;25691;p13"/>
            <p:cNvSpPr/>
            <p:nvPr/>
          </p:nvSpPr>
          <p:spPr>
            <a:xfrm>
              <a:off x="5674500" y="208520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13"/>
                  </a:moveTo>
                  <a:cubicBezTo>
                    <a:pt x="441" y="441"/>
                    <a:pt x="465" y="382"/>
                    <a:pt x="656" y="394"/>
                  </a:cubicBezTo>
                  <a:lnTo>
                    <a:pt x="656" y="167"/>
                  </a:lnTo>
                  <a:cubicBezTo>
                    <a:pt x="120" y="1"/>
                    <a:pt x="1" y="560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2" name="Google Shape;25692;p13"/>
            <p:cNvSpPr/>
            <p:nvPr/>
          </p:nvSpPr>
          <p:spPr>
            <a:xfrm>
              <a:off x="5043775" y="20923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27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3" name="Google Shape;25693;p13"/>
            <p:cNvSpPr/>
            <p:nvPr/>
          </p:nvSpPr>
          <p:spPr>
            <a:xfrm>
              <a:off x="6407925" y="2084325"/>
              <a:ext cx="26825" cy="17275"/>
            </a:xfrm>
            <a:custGeom>
              <a:avLst/>
              <a:gdLst/>
              <a:ahLst/>
              <a:cxnLst/>
              <a:rect l="l" t="t" r="r" b="b"/>
              <a:pathLst>
                <a:path w="1073" h="691" extrusionOk="0">
                  <a:moveTo>
                    <a:pt x="1" y="95"/>
                  </a:moveTo>
                  <a:lnTo>
                    <a:pt x="1" y="322"/>
                  </a:lnTo>
                  <a:cubicBezTo>
                    <a:pt x="394" y="691"/>
                    <a:pt x="1072" y="0"/>
                    <a:pt x="1" y="9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4" name="Google Shape;25694;p13"/>
            <p:cNvSpPr/>
            <p:nvPr/>
          </p:nvSpPr>
          <p:spPr>
            <a:xfrm>
              <a:off x="5372675" y="20917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5" name="Google Shape;25695;p13"/>
            <p:cNvSpPr/>
            <p:nvPr/>
          </p:nvSpPr>
          <p:spPr>
            <a:xfrm>
              <a:off x="3650150" y="2072700"/>
              <a:ext cx="29775" cy="27425"/>
            </a:xfrm>
            <a:custGeom>
              <a:avLst/>
              <a:gdLst/>
              <a:ahLst/>
              <a:cxnLst/>
              <a:rect l="l" t="t" r="r" b="b"/>
              <a:pathLst>
                <a:path w="1191" h="1097" extrusionOk="0">
                  <a:moveTo>
                    <a:pt x="1191" y="679"/>
                  </a:moveTo>
                  <a:lnTo>
                    <a:pt x="1191" y="465"/>
                  </a:lnTo>
                  <a:cubicBezTo>
                    <a:pt x="310" y="1"/>
                    <a:pt x="0" y="1096"/>
                    <a:pt x="119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6" name="Google Shape;25696;p13"/>
            <p:cNvSpPr/>
            <p:nvPr/>
          </p:nvSpPr>
          <p:spPr>
            <a:xfrm>
              <a:off x="7368475" y="2081350"/>
              <a:ext cx="17875" cy="8350"/>
            </a:xfrm>
            <a:custGeom>
              <a:avLst/>
              <a:gdLst/>
              <a:ahLst/>
              <a:cxnLst/>
              <a:rect l="l" t="t" r="r" b="b"/>
              <a:pathLst>
                <a:path w="715" h="334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74" y="143"/>
                    <a:pt x="0" y="143"/>
                    <a:pt x="60" y="333"/>
                  </a:cubicBezTo>
                  <a:lnTo>
                    <a:pt x="715" y="33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7" name="Google Shape;25697;p13"/>
            <p:cNvSpPr/>
            <p:nvPr/>
          </p:nvSpPr>
          <p:spPr>
            <a:xfrm>
              <a:off x="255675" y="20834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8" name="Google Shape;25698;p13"/>
            <p:cNvSpPr/>
            <p:nvPr/>
          </p:nvSpPr>
          <p:spPr>
            <a:xfrm>
              <a:off x="7087175" y="20807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9" name="Google Shape;25699;p13"/>
            <p:cNvSpPr/>
            <p:nvPr/>
          </p:nvSpPr>
          <p:spPr>
            <a:xfrm>
              <a:off x="6810375" y="2072700"/>
              <a:ext cx="31275" cy="17600"/>
            </a:xfrm>
            <a:custGeom>
              <a:avLst/>
              <a:gdLst/>
              <a:ahLst/>
              <a:cxnLst/>
              <a:rect l="l" t="t" r="r" b="b"/>
              <a:pathLst>
                <a:path w="1251" h="704" extrusionOk="0">
                  <a:moveTo>
                    <a:pt x="1072" y="560"/>
                  </a:moveTo>
                  <a:cubicBezTo>
                    <a:pt x="1250" y="179"/>
                    <a:pt x="857" y="72"/>
                    <a:pt x="417" y="1"/>
                  </a:cubicBezTo>
                  <a:cubicBezTo>
                    <a:pt x="0" y="227"/>
                    <a:pt x="191" y="703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0" name="Google Shape;25700;p13"/>
            <p:cNvSpPr/>
            <p:nvPr/>
          </p:nvSpPr>
          <p:spPr>
            <a:xfrm>
              <a:off x="4714875" y="20834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79" y="167"/>
                    <a:pt x="452" y="72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1" name="Google Shape;25701;p13"/>
            <p:cNvSpPr/>
            <p:nvPr/>
          </p:nvSpPr>
          <p:spPr>
            <a:xfrm>
              <a:off x="791150" y="20834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2" name="Google Shape;25702;p13"/>
            <p:cNvSpPr/>
            <p:nvPr/>
          </p:nvSpPr>
          <p:spPr>
            <a:xfrm>
              <a:off x="7147000" y="20813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83"/>
                    <a:pt x="442" y="95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3" name="Google Shape;25703;p13"/>
            <p:cNvSpPr/>
            <p:nvPr/>
          </p:nvSpPr>
          <p:spPr>
            <a:xfrm>
              <a:off x="5299450" y="205902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2"/>
                  </a:moveTo>
                  <a:cubicBezTo>
                    <a:pt x="1668" y="833"/>
                    <a:pt x="25" y="0"/>
                    <a:pt x="1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4" name="Google Shape;25704;p13"/>
            <p:cNvSpPr/>
            <p:nvPr/>
          </p:nvSpPr>
          <p:spPr>
            <a:xfrm>
              <a:off x="774775" y="2080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80" y="179"/>
                    <a:pt x="442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5" name="Google Shape;25705;p13"/>
            <p:cNvSpPr/>
            <p:nvPr/>
          </p:nvSpPr>
          <p:spPr>
            <a:xfrm>
              <a:off x="2782775" y="20727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20"/>
                  </a:moveTo>
                  <a:cubicBezTo>
                    <a:pt x="227" y="60"/>
                    <a:pt x="48" y="1"/>
                    <a:pt x="1" y="120"/>
                  </a:cubicBezTo>
                  <a:cubicBezTo>
                    <a:pt x="12" y="179"/>
                    <a:pt x="191" y="239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6" name="Google Shape;25706;p13"/>
            <p:cNvSpPr/>
            <p:nvPr/>
          </p:nvSpPr>
          <p:spPr>
            <a:xfrm>
              <a:off x="5739700" y="20670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429" y="346"/>
                  </a:lnTo>
                  <a:cubicBezTo>
                    <a:pt x="441" y="191"/>
                    <a:pt x="715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7" name="Google Shape;25707;p13"/>
            <p:cNvSpPr/>
            <p:nvPr/>
          </p:nvSpPr>
          <p:spPr>
            <a:xfrm>
              <a:off x="5489650" y="206705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6" y="120"/>
                  </a:moveTo>
                  <a:cubicBezTo>
                    <a:pt x="430" y="120"/>
                    <a:pt x="394" y="36"/>
                    <a:pt x="215" y="1"/>
                  </a:cubicBezTo>
                  <a:cubicBezTo>
                    <a:pt x="215" y="120"/>
                    <a:pt x="37" y="131"/>
                    <a:pt x="1" y="227"/>
                  </a:cubicBezTo>
                  <a:cubicBezTo>
                    <a:pt x="215" y="227"/>
                    <a:pt x="251" y="310"/>
                    <a:pt x="430" y="334"/>
                  </a:cubicBezTo>
                  <a:cubicBezTo>
                    <a:pt x="430" y="227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8" name="Google Shape;25708;p13"/>
            <p:cNvSpPr/>
            <p:nvPr/>
          </p:nvSpPr>
          <p:spPr>
            <a:xfrm>
              <a:off x="3095325" y="2071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43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9" name="Google Shape;25709;p13"/>
            <p:cNvSpPr/>
            <p:nvPr/>
          </p:nvSpPr>
          <p:spPr>
            <a:xfrm>
              <a:off x="1989525" y="2069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0" name="Google Shape;25710;p13"/>
            <p:cNvSpPr/>
            <p:nvPr/>
          </p:nvSpPr>
          <p:spPr>
            <a:xfrm>
              <a:off x="6649925" y="20694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5"/>
                  </a:moveTo>
                  <a:cubicBezTo>
                    <a:pt x="274" y="1"/>
                    <a:pt x="1" y="84"/>
                    <a:pt x="108" y="144"/>
                  </a:cubicBezTo>
                  <a:cubicBezTo>
                    <a:pt x="167" y="156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1" name="Google Shape;25711;p13"/>
            <p:cNvSpPr/>
            <p:nvPr/>
          </p:nvSpPr>
          <p:spPr>
            <a:xfrm>
              <a:off x="459575" y="206942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2" name="Google Shape;25712;p13"/>
            <p:cNvSpPr/>
            <p:nvPr/>
          </p:nvSpPr>
          <p:spPr>
            <a:xfrm>
              <a:off x="5612000" y="20664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3" name="Google Shape;25713;p13"/>
            <p:cNvSpPr/>
            <p:nvPr/>
          </p:nvSpPr>
          <p:spPr>
            <a:xfrm>
              <a:off x="5405425" y="20611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19"/>
                    <a:pt x="715" y="108"/>
                    <a:pt x="763" y="12"/>
                  </a:cubicBezTo>
                  <a:cubicBezTo>
                    <a:pt x="417" y="36"/>
                    <a:pt x="1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4" name="Google Shape;25714;p13"/>
            <p:cNvSpPr/>
            <p:nvPr/>
          </p:nvSpPr>
          <p:spPr>
            <a:xfrm>
              <a:off x="5000325" y="20581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5" name="Google Shape;25715;p13"/>
            <p:cNvSpPr/>
            <p:nvPr/>
          </p:nvSpPr>
          <p:spPr>
            <a:xfrm>
              <a:off x="4603550" y="2056025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6" name="Google Shape;25716;p13"/>
            <p:cNvSpPr/>
            <p:nvPr/>
          </p:nvSpPr>
          <p:spPr>
            <a:xfrm>
              <a:off x="1927025" y="2057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43"/>
                  </a:moveTo>
                  <a:cubicBezTo>
                    <a:pt x="179" y="179"/>
                    <a:pt x="441" y="84"/>
                    <a:pt x="345" y="24"/>
                  </a:cubicBezTo>
                  <a:cubicBezTo>
                    <a:pt x="262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7" name="Google Shape;25717;p13"/>
            <p:cNvSpPr/>
            <p:nvPr/>
          </p:nvSpPr>
          <p:spPr>
            <a:xfrm>
              <a:off x="684600" y="205305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15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8" name="Google Shape;25718;p13"/>
            <p:cNvSpPr/>
            <p:nvPr/>
          </p:nvSpPr>
          <p:spPr>
            <a:xfrm>
              <a:off x="4366900" y="20495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9" name="Google Shape;25719;p13"/>
            <p:cNvSpPr/>
            <p:nvPr/>
          </p:nvSpPr>
          <p:spPr>
            <a:xfrm>
              <a:off x="1802600" y="2044725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96" y="227"/>
                  </a:moveTo>
                  <a:cubicBezTo>
                    <a:pt x="381" y="227"/>
                    <a:pt x="393" y="370"/>
                    <a:pt x="750" y="346"/>
                  </a:cubicBezTo>
                  <a:cubicBezTo>
                    <a:pt x="1072" y="60"/>
                    <a:pt x="0" y="1"/>
                    <a:pt x="96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0" name="Google Shape;25720;p13"/>
            <p:cNvSpPr/>
            <p:nvPr/>
          </p:nvSpPr>
          <p:spPr>
            <a:xfrm>
              <a:off x="3932325" y="20465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6"/>
                  </a:moveTo>
                  <a:cubicBezTo>
                    <a:pt x="179" y="180"/>
                    <a:pt x="453" y="96"/>
                    <a:pt x="334" y="37"/>
                  </a:cubicBezTo>
                  <a:cubicBezTo>
                    <a:pt x="274" y="1"/>
                    <a:pt x="0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1" name="Google Shape;25721;p13"/>
            <p:cNvSpPr/>
            <p:nvPr/>
          </p:nvSpPr>
          <p:spPr>
            <a:xfrm>
              <a:off x="3440600" y="204412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81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2" name="Google Shape;25722;p13"/>
            <p:cNvSpPr/>
            <p:nvPr/>
          </p:nvSpPr>
          <p:spPr>
            <a:xfrm>
              <a:off x="1212650" y="2044725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1"/>
                  </a:moveTo>
                  <a:cubicBezTo>
                    <a:pt x="262" y="36"/>
                    <a:pt x="0" y="1"/>
                    <a:pt x="0" y="108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3" name="Google Shape;25723;p13"/>
            <p:cNvSpPr/>
            <p:nvPr/>
          </p:nvSpPr>
          <p:spPr>
            <a:xfrm>
              <a:off x="800375" y="2036100"/>
              <a:ext cx="21475" cy="11325"/>
            </a:xfrm>
            <a:custGeom>
              <a:avLst/>
              <a:gdLst/>
              <a:ahLst/>
              <a:cxnLst/>
              <a:rect l="l" t="t" r="r" b="b"/>
              <a:pathLst>
                <a:path w="859" h="453" extrusionOk="0">
                  <a:moveTo>
                    <a:pt x="608" y="453"/>
                  </a:moveTo>
                  <a:cubicBezTo>
                    <a:pt x="739" y="453"/>
                    <a:pt x="858" y="429"/>
                    <a:pt x="822" y="346"/>
                  </a:cubicBezTo>
                  <a:cubicBezTo>
                    <a:pt x="453" y="346"/>
                    <a:pt x="691" y="36"/>
                    <a:pt x="382" y="0"/>
                  </a:cubicBezTo>
                  <a:cubicBezTo>
                    <a:pt x="1" y="226"/>
                    <a:pt x="549" y="226"/>
                    <a:pt x="15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4" name="Google Shape;25724;p13"/>
            <p:cNvSpPr/>
            <p:nvPr/>
          </p:nvSpPr>
          <p:spPr>
            <a:xfrm>
              <a:off x="3761175" y="2038175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3"/>
                  </a:moveTo>
                  <a:cubicBezTo>
                    <a:pt x="441" y="24"/>
                    <a:pt x="48" y="1"/>
                    <a:pt x="0" y="143"/>
                  </a:cubicBezTo>
                  <a:cubicBezTo>
                    <a:pt x="262" y="132"/>
                    <a:pt x="346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5" name="Google Shape;25725;p13"/>
            <p:cNvSpPr/>
            <p:nvPr/>
          </p:nvSpPr>
          <p:spPr>
            <a:xfrm>
              <a:off x="889675" y="203372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9" y="191"/>
                    <a:pt x="703" y="12"/>
                    <a:pt x="310" y="0"/>
                  </a:cubicBezTo>
                  <a:cubicBezTo>
                    <a:pt x="239" y="143"/>
                    <a:pt x="1" y="202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6" name="Google Shape;25726;p13"/>
            <p:cNvSpPr/>
            <p:nvPr/>
          </p:nvSpPr>
          <p:spPr>
            <a:xfrm>
              <a:off x="3846600" y="2028050"/>
              <a:ext cx="28900" cy="18475"/>
            </a:xfrm>
            <a:custGeom>
              <a:avLst/>
              <a:gdLst/>
              <a:ahLst/>
              <a:cxnLst/>
              <a:rect l="l" t="t" r="r" b="b"/>
              <a:pathLst>
                <a:path w="1156" h="739" extrusionOk="0">
                  <a:moveTo>
                    <a:pt x="1155" y="203"/>
                  </a:moveTo>
                  <a:cubicBezTo>
                    <a:pt x="453" y="275"/>
                    <a:pt x="489" y="1"/>
                    <a:pt x="72" y="203"/>
                  </a:cubicBezTo>
                  <a:cubicBezTo>
                    <a:pt x="0" y="739"/>
                    <a:pt x="1072" y="525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7" name="Google Shape;25727;p13"/>
            <p:cNvSpPr/>
            <p:nvPr/>
          </p:nvSpPr>
          <p:spPr>
            <a:xfrm>
              <a:off x="1157875" y="2035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8" name="Google Shape;25728;p13"/>
            <p:cNvSpPr/>
            <p:nvPr/>
          </p:nvSpPr>
          <p:spPr>
            <a:xfrm>
              <a:off x="4799400" y="203072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"/>
                  </a:moveTo>
                  <a:lnTo>
                    <a:pt x="0" y="1"/>
                  </a:lnTo>
                  <a:lnTo>
                    <a:pt x="0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9" name="Google Shape;25729;p13"/>
            <p:cNvSpPr/>
            <p:nvPr/>
          </p:nvSpPr>
          <p:spPr>
            <a:xfrm>
              <a:off x="3923400" y="2030725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77" y="334"/>
                  </a:moveTo>
                  <a:lnTo>
                    <a:pt x="477" y="120"/>
                  </a:lnTo>
                  <a:cubicBezTo>
                    <a:pt x="262" y="120"/>
                    <a:pt x="215" y="25"/>
                    <a:pt x="48" y="1"/>
                  </a:cubicBezTo>
                  <a:cubicBezTo>
                    <a:pt x="60" y="168"/>
                    <a:pt x="0" y="382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0" name="Google Shape;25730;p13"/>
            <p:cNvSpPr/>
            <p:nvPr/>
          </p:nvSpPr>
          <p:spPr>
            <a:xfrm>
              <a:off x="878075" y="20325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1" name="Google Shape;25731;p13"/>
            <p:cNvSpPr/>
            <p:nvPr/>
          </p:nvSpPr>
          <p:spPr>
            <a:xfrm>
              <a:off x="7174100" y="2027175"/>
              <a:ext cx="11025" cy="6850"/>
            </a:xfrm>
            <a:custGeom>
              <a:avLst/>
              <a:gdLst/>
              <a:ahLst/>
              <a:cxnLst/>
              <a:rect l="l" t="t" r="r" b="b"/>
              <a:pathLst>
                <a:path w="441" h="274" extrusionOk="0">
                  <a:moveTo>
                    <a:pt x="441" y="143"/>
                  </a:moveTo>
                  <a:cubicBezTo>
                    <a:pt x="393" y="0"/>
                    <a:pt x="203" y="60"/>
                    <a:pt x="0" y="143"/>
                  </a:cubicBezTo>
                  <a:cubicBezTo>
                    <a:pt x="12" y="238"/>
                    <a:pt x="393" y="274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2" name="Google Shape;25732;p13"/>
            <p:cNvSpPr/>
            <p:nvPr/>
          </p:nvSpPr>
          <p:spPr>
            <a:xfrm>
              <a:off x="7345550" y="2024200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3" name="Google Shape;25733;p13"/>
            <p:cNvSpPr/>
            <p:nvPr/>
          </p:nvSpPr>
          <p:spPr>
            <a:xfrm>
              <a:off x="7280350" y="2024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36"/>
                  </a:moveTo>
                  <a:cubicBezTo>
                    <a:pt x="263" y="0"/>
                    <a:pt x="1" y="95"/>
                    <a:pt x="108" y="155"/>
                  </a:cubicBezTo>
                  <a:cubicBezTo>
                    <a:pt x="168" y="167"/>
                    <a:pt x="430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4" name="Google Shape;25734;p13"/>
            <p:cNvSpPr/>
            <p:nvPr/>
          </p:nvSpPr>
          <p:spPr>
            <a:xfrm>
              <a:off x="7009800" y="2013175"/>
              <a:ext cx="17875" cy="11925"/>
            </a:xfrm>
            <a:custGeom>
              <a:avLst/>
              <a:gdLst/>
              <a:ahLst/>
              <a:cxnLst/>
              <a:rect l="l" t="t" r="r" b="b"/>
              <a:pathLst>
                <a:path w="715" h="477" extrusionOk="0">
                  <a:moveTo>
                    <a:pt x="715" y="477"/>
                  </a:moveTo>
                  <a:lnTo>
                    <a:pt x="715" y="24"/>
                  </a:lnTo>
                  <a:cubicBezTo>
                    <a:pt x="131" y="0"/>
                    <a:pt x="0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5" name="Google Shape;25735;p13"/>
            <p:cNvSpPr/>
            <p:nvPr/>
          </p:nvSpPr>
          <p:spPr>
            <a:xfrm>
              <a:off x="1595425" y="20212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6" name="Google Shape;25736;p13"/>
            <p:cNvSpPr/>
            <p:nvPr/>
          </p:nvSpPr>
          <p:spPr>
            <a:xfrm>
              <a:off x="1576375" y="2007825"/>
              <a:ext cx="18475" cy="14300"/>
            </a:xfrm>
            <a:custGeom>
              <a:avLst/>
              <a:gdLst/>
              <a:ahLst/>
              <a:cxnLst/>
              <a:rect l="l" t="t" r="r" b="b"/>
              <a:pathLst>
                <a:path w="739" h="572" extrusionOk="0">
                  <a:moveTo>
                    <a:pt x="1" y="119"/>
                  </a:moveTo>
                  <a:lnTo>
                    <a:pt x="1" y="572"/>
                  </a:lnTo>
                  <a:lnTo>
                    <a:pt x="655" y="572"/>
                  </a:lnTo>
                  <a:cubicBezTo>
                    <a:pt x="715" y="274"/>
                    <a:pt x="739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7" name="Google Shape;25737;p13"/>
            <p:cNvSpPr/>
            <p:nvPr/>
          </p:nvSpPr>
          <p:spPr>
            <a:xfrm>
              <a:off x="6609450" y="2007825"/>
              <a:ext cx="20850" cy="13400"/>
            </a:xfrm>
            <a:custGeom>
              <a:avLst/>
              <a:gdLst/>
              <a:ahLst/>
              <a:cxnLst/>
              <a:rect l="l" t="t" r="r" b="b"/>
              <a:pathLst>
                <a:path w="834" h="536" extrusionOk="0">
                  <a:moveTo>
                    <a:pt x="215" y="0"/>
                  </a:moveTo>
                  <a:cubicBezTo>
                    <a:pt x="227" y="203"/>
                    <a:pt x="167" y="357"/>
                    <a:pt x="0" y="453"/>
                  </a:cubicBezTo>
                  <a:cubicBezTo>
                    <a:pt x="727" y="536"/>
                    <a:pt x="834" y="36"/>
                    <a:pt x="2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8" name="Google Shape;25738;p13"/>
            <p:cNvSpPr/>
            <p:nvPr/>
          </p:nvSpPr>
          <p:spPr>
            <a:xfrm>
              <a:off x="3283125" y="201317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30" y="131"/>
                  </a:moveTo>
                  <a:cubicBezTo>
                    <a:pt x="430" y="12"/>
                    <a:pt x="60" y="0"/>
                    <a:pt x="1" y="131"/>
                  </a:cubicBezTo>
                  <a:cubicBezTo>
                    <a:pt x="239" y="120"/>
                    <a:pt x="334" y="298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9" name="Google Shape;25739;p13"/>
            <p:cNvSpPr/>
            <p:nvPr/>
          </p:nvSpPr>
          <p:spPr>
            <a:xfrm>
              <a:off x="1416225" y="2015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0" name="Google Shape;25740;p13"/>
            <p:cNvSpPr/>
            <p:nvPr/>
          </p:nvSpPr>
          <p:spPr>
            <a:xfrm>
              <a:off x="641425" y="20131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3" y="191"/>
                    <a:pt x="191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1" name="Google Shape;25741;p13"/>
            <p:cNvSpPr/>
            <p:nvPr/>
          </p:nvSpPr>
          <p:spPr>
            <a:xfrm>
              <a:off x="413725" y="2009900"/>
              <a:ext cx="21750" cy="10150"/>
            </a:xfrm>
            <a:custGeom>
              <a:avLst/>
              <a:gdLst/>
              <a:ahLst/>
              <a:cxnLst/>
              <a:rect l="l" t="t" r="r" b="b"/>
              <a:pathLst>
                <a:path w="870" h="406" extrusionOk="0">
                  <a:moveTo>
                    <a:pt x="870" y="143"/>
                  </a:moveTo>
                  <a:cubicBezTo>
                    <a:pt x="572" y="1"/>
                    <a:pt x="60" y="1"/>
                    <a:pt x="1" y="251"/>
                  </a:cubicBezTo>
                  <a:cubicBezTo>
                    <a:pt x="286" y="405"/>
                    <a:pt x="810" y="405"/>
                    <a:pt x="87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2" name="Google Shape;25742;p13"/>
            <p:cNvSpPr/>
            <p:nvPr/>
          </p:nvSpPr>
          <p:spPr>
            <a:xfrm>
              <a:off x="3464700" y="199947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1" y="679"/>
                  </a:moveTo>
                  <a:cubicBezTo>
                    <a:pt x="1168" y="1"/>
                    <a:pt x="1" y="608"/>
                    <a:pt x="100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3" name="Google Shape;25743;p13"/>
            <p:cNvSpPr/>
            <p:nvPr/>
          </p:nvSpPr>
          <p:spPr>
            <a:xfrm>
              <a:off x="878975" y="2008400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72" y="203"/>
                  </a:moveTo>
                  <a:cubicBezTo>
                    <a:pt x="357" y="203"/>
                    <a:pt x="369" y="358"/>
                    <a:pt x="726" y="311"/>
                  </a:cubicBezTo>
                  <a:cubicBezTo>
                    <a:pt x="1072" y="37"/>
                    <a:pt x="0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4" name="Google Shape;25744;p13"/>
            <p:cNvSpPr/>
            <p:nvPr/>
          </p:nvSpPr>
          <p:spPr>
            <a:xfrm>
              <a:off x="5693550" y="2010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5" name="Google Shape;25745;p13"/>
            <p:cNvSpPr/>
            <p:nvPr/>
          </p:nvSpPr>
          <p:spPr>
            <a:xfrm>
              <a:off x="4922025" y="200245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751" y="441"/>
                  </a:moveTo>
                  <a:cubicBezTo>
                    <a:pt x="810" y="191"/>
                    <a:pt x="691" y="13"/>
                    <a:pt x="322" y="1"/>
                  </a:cubicBezTo>
                  <a:cubicBezTo>
                    <a:pt x="239" y="144"/>
                    <a:pt x="1" y="203"/>
                    <a:pt x="9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6" name="Google Shape;25746;p13"/>
            <p:cNvSpPr/>
            <p:nvPr/>
          </p:nvSpPr>
          <p:spPr>
            <a:xfrm>
              <a:off x="2498525" y="1998600"/>
              <a:ext cx="31275" cy="16375"/>
            </a:xfrm>
            <a:custGeom>
              <a:avLst/>
              <a:gdLst/>
              <a:ahLst/>
              <a:cxnLst/>
              <a:rect l="l" t="t" r="r" b="b"/>
              <a:pathLst>
                <a:path w="1251" h="655" extrusionOk="0">
                  <a:moveTo>
                    <a:pt x="726" y="369"/>
                  </a:moveTo>
                  <a:cubicBezTo>
                    <a:pt x="1250" y="0"/>
                    <a:pt x="0" y="655"/>
                    <a:pt x="726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7" name="Google Shape;25747;p13"/>
            <p:cNvSpPr/>
            <p:nvPr/>
          </p:nvSpPr>
          <p:spPr>
            <a:xfrm>
              <a:off x="1918075" y="19994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34"/>
                  </a:moveTo>
                  <a:lnTo>
                    <a:pt x="477" y="120"/>
                  </a:lnTo>
                  <a:cubicBezTo>
                    <a:pt x="251" y="120"/>
                    <a:pt x="227" y="25"/>
                    <a:pt x="49" y="1"/>
                  </a:cubicBezTo>
                  <a:cubicBezTo>
                    <a:pt x="60" y="191"/>
                    <a:pt x="1" y="394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8" name="Google Shape;25748;p13"/>
            <p:cNvSpPr/>
            <p:nvPr/>
          </p:nvSpPr>
          <p:spPr>
            <a:xfrm>
              <a:off x="1707050" y="20051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429" y="0"/>
                  </a:moveTo>
                  <a:cubicBezTo>
                    <a:pt x="274" y="36"/>
                    <a:pt x="0" y="0"/>
                    <a:pt x="0" y="131"/>
                  </a:cubicBezTo>
                  <a:cubicBezTo>
                    <a:pt x="167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9" name="Google Shape;25749;p13"/>
            <p:cNvSpPr/>
            <p:nvPr/>
          </p:nvSpPr>
          <p:spPr>
            <a:xfrm>
              <a:off x="3356350" y="20015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0" name="Google Shape;25750;p13"/>
            <p:cNvSpPr/>
            <p:nvPr/>
          </p:nvSpPr>
          <p:spPr>
            <a:xfrm>
              <a:off x="834625" y="20015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1" name="Google Shape;25751;p13"/>
            <p:cNvSpPr/>
            <p:nvPr/>
          </p:nvSpPr>
          <p:spPr>
            <a:xfrm>
              <a:off x="5712300" y="19968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2" name="Google Shape;25752;p13"/>
            <p:cNvSpPr/>
            <p:nvPr/>
          </p:nvSpPr>
          <p:spPr>
            <a:xfrm>
              <a:off x="2690800" y="19941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3" name="Google Shape;25753;p13"/>
            <p:cNvSpPr/>
            <p:nvPr/>
          </p:nvSpPr>
          <p:spPr>
            <a:xfrm>
              <a:off x="1846350" y="19911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7"/>
                  </a:moveTo>
                  <a:cubicBezTo>
                    <a:pt x="358" y="227"/>
                    <a:pt x="370" y="370"/>
                    <a:pt x="727" y="346"/>
                  </a:cubicBezTo>
                  <a:cubicBezTo>
                    <a:pt x="1072" y="60"/>
                    <a:pt x="0" y="0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4" name="Google Shape;25754;p13"/>
            <p:cNvSpPr/>
            <p:nvPr/>
          </p:nvSpPr>
          <p:spPr>
            <a:xfrm>
              <a:off x="2677100" y="19935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55"/>
                    <a:pt x="429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5" name="Google Shape;25755;p13"/>
            <p:cNvSpPr/>
            <p:nvPr/>
          </p:nvSpPr>
          <p:spPr>
            <a:xfrm>
              <a:off x="1957075" y="1994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20"/>
                  </a:cubicBezTo>
                  <a:cubicBezTo>
                    <a:pt x="167" y="72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6" name="Google Shape;25756;p13"/>
            <p:cNvSpPr/>
            <p:nvPr/>
          </p:nvSpPr>
          <p:spPr>
            <a:xfrm>
              <a:off x="1842475" y="2681125"/>
              <a:ext cx="40225" cy="16675"/>
            </a:xfrm>
            <a:custGeom>
              <a:avLst/>
              <a:gdLst/>
              <a:ahLst/>
              <a:cxnLst/>
              <a:rect l="l" t="t" r="r" b="b"/>
              <a:pathLst>
                <a:path w="1609" h="667" extrusionOk="0">
                  <a:moveTo>
                    <a:pt x="227" y="667"/>
                  </a:moveTo>
                  <a:cubicBezTo>
                    <a:pt x="1608" y="595"/>
                    <a:pt x="239" y="0"/>
                    <a:pt x="1" y="322"/>
                  </a:cubicBezTo>
                  <a:cubicBezTo>
                    <a:pt x="275" y="333"/>
                    <a:pt x="251" y="500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7" name="Google Shape;25757;p13"/>
            <p:cNvSpPr/>
            <p:nvPr/>
          </p:nvSpPr>
          <p:spPr>
            <a:xfrm>
              <a:off x="7125575" y="2382575"/>
              <a:ext cx="27125" cy="11325"/>
            </a:xfrm>
            <a:custGeom>
              <a:avLst/>
              <a:gdLst/>
              <a:ahLst/>
              <a:cxnLst/>
              <a:rect l="l" t="t" r="r" b="b"/>
              <a:pathLst>
                <a:path w="1085" h="453" extrusionOk="0">
                  <a:moveTo>
                    <a:pt x="1084" y="453"/>
                  </a:moveTo>
                  <a:cubicBezTo>
                    <a:pt x="1013" y="155"/>
                    <a:pt x="525" y="60"/>
                    <a:pt x="1" y="0"/>
                  </a:cubicBezTo>
                  <a:cubicBezTo>
                    <a:pt x="84" y="286"/>
                    <a:pt x="667" y="310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8" name="Google Shape;25758;p13"/>
            <p:cNvSpPr/>
            <p:nvPr/>
          </p:nvSpPr>
          <p:spPr>
            <a:xfrm>
              <a:off x="7380375" y="2148600"/>
              <a:ext cx="29500" cy="16700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239" y="560"/>
                  </a:moveTo>
                  <a:cubicBezTo>
                    <a:pt x="905" y="668"/>
                    <a:pt x="1179" y="13"/>
                    <a:pt x="893" y="1"/>
                  </a:cubicBezTo>
                  <a:cubicBezTo>
                    <a:pt x="703" y="203"/>
                    <a:pt x="0" y="144"/>
                    <a:pt x="23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9" name="Google Shape;25759;p13"/>
            <p:cNvSpPr/>
            <p:nvPr/>
          </p:nvSpPr>
          <p:spPr>
            <a:xfrm>
              <a:off x="858425" y="2074200"/>
              <a:ext cx="28000" cy="10725"/>
            </a:xfrm>
            <a:custGeom>
              <a:avLst/>
              <a:gdLst/>
              <a:ahLst/>
              <a:cxnLst/>
              <a:rect l="l" t="t" r="r" b="b"/>
              <a:pathLst>
                <a:path w="1120" h="429" extrusionOk="0">
                  <a:moveTo>
                    <a:pt x="465" y="405"/>
                  </a:moveTo>
                  <a:cubicBezTo>
                    <a:pt x="548" y="203"/>
                    <a:pt x="739" y="429"/>
                    <a:pt x="1120" y="405"/>
                  </a:cubicBezTo>
                  <a:lnTo>
                    <a:pt x="1120" y="60"/>
                  </a:lnTo>
                  <a:cubicBezTo>
                    <a:pt x="703" y="0"/>
                    <a:pt x="1" y="357"/>
                    <a:pt x="465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0" name="Google Shape;25760;p13"/>
            <p:cNvSpPr/>
            <p:nvPr/>
          </p:nvSpPr>
          <p:spPr>
            <a:xfrm>
              <a:off x="837600" y="2008700"/>
              <a:ext cx="29775" cy="11350"/>
            </a:xfrm>
            <a:custGeom>
              <a:avLst/>
              <a:gdLst/>
              <a:ahLst/>
              <a:cxnLst/>
              <a:rect l="l" t="t" r="r" b="b"/>
              <a:pathLst>
                <a:path w="1191" h="454" extrusionOk="0">
                  <a:moveTo>
                    <a:pt x="1084" y="310"/>
                  </a:moveTo>
                  <a:cubicBezTo>
                    <a:pt x="655" y="310"/>
                    <a:pt x="798" y="1"/>
                    <a:pt x="203" y="84"/>
                  </a:cubicBezTo>
                  <a:cubicBezTo>
                    <a:pt x="0" y="358"/>
                    <a:pt x="1191" y="453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1" name="Google Shape;25761;p13"/>
            <p:cNvSpPr/>
            <p:nvPr/>
          </p:nvSpPr>
          <p:spPr>
            <a:xfrm>
              <a:off x="7044325" y="3747025"/>
              <a:ext cx="11025" cy="7150"/>
            </a:xfrm>
            <a:custGeom>
              <a:avLst/>
              <a:gdLst/>
              <a:ahLst/>
              <a:cxnLst/>
              <a:rect l="l" t="t" r="r" b="b"/>
              <a:pathLst>
                <a:path w="441" h="286" extrusionOk="0">
                  <a:moveTo>
                    <a:pt x="441" y="131"/>
                  </a:moveTo>
                  <a:cubicBezTo>
                    <a:pt x="393" y="0"/>
                    <a:pt x="203" y="60"/>
                    <a:pt x="0" y="131"/>
                  </a:cubicBezTo>
                  <a:cubicBezTo>
                    <a:pt x="0" y="250"/>
                    <a:pt x="381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2" name="Google Shape;25762;p13"/>
            <p:cNvSpPr/>
            <p:nvPr/>
          </p:nvSpPr>
          <p:spPr>
            <a:xfrm>
              <a:off x="6568675" y="37497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0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3" name="Google Shape;25763;p13"/>
            <p:cNvSpPr/>
            <p:nvPr/>
          </p:nvSpPr>
          <p:spPr>
            <a:xfrm>
              <a:off x="2760750" y="3747325"/>
              <a:ext cx="17300" cy="6850"/>
            </a:xfrm>
            <a:custGeom>
              <a:avLst/>
              <a:gdLst/>
              <a:ahLst/>
              <a:cxnLst/>
              <a:rect l="l" t="t" r="r" b="b"/>
              <a:pathLst>
                <a:path w="692" h="274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191"/>
                    <a:pt x="251" y="274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4" name="Google Shape;25764;p13"/>
            <p:cNvSpPr/>
            <p:nvPr/>
          </p:nvSpPr>
          <p:spPr>
            <a:xfrm>
              <a:off x="288725" y="374732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0"/>
                  </a:moveTo>
                  <a:cubicBezTo>
                    <a:pt x="286" y="0"/>
                    <a:pt x="95" y="95"/>
                    <a:pt x="0" y="226"/>
                  </a:cubicBezTo>
                  <a:cubicBezTo>
                    <a:pt x="345" y="226"/>
                    <a:pt x="762" y="250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5" name="Google Shape;25765;p13"/>
            <p:cNvSpPr/>
            <p:nvPr/>
          </p:nvSpPr>
          <p:spPr>
            <a:xfrm>
              <a:off x="2307425" y="37467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31" y="143"/>
                  </a:cubicBezTo>
                  <a:cubicBezTo>
                    <a:pt x="191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6" name="Google Shape;25766;p13"/>
            <p:cNvSpPr/>
            <p:nvPr/>
          </p:nvSpPr>
          <p:spPr>
            <a:xfrm>
              <a:off x="5639075" y="374405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80" y="167"/>
                    <a:pt x="453" y="72"/>
                    <a:pt x="346" y="12"/>
                  </a:cubicBezTo>
                  <a:cubicBezTo>
                    <a:pt x="275" y="0"/>
                    <a:pt x="1" y="84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7" name="Google Shape;25767;p13"/>
            <p:cNvSpPr/>
            <p:nvPr/>
          </p:nvSpPr>
          <p:spPr>
            <a:xfrm>
              <a:off x="4302300" y="37440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8" name="Google Shape;25768;p13"/>
            <p:cNvSpPr/>
            <p:nvPr/>
          </p:nvSpPr>
          <p:spPr>
            <a:xfrm>
              <a:off x="1641850" y="3730650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656" y="0"/>
                  </a:moveTo>
                  <a:cubicBezTo>
                    <a:pt x="465" y="191"/>
                    <a:pt x="144" y="322"/>
                    <a:pt x="1" y="560"/>
                  </a:cubicBezTo>
                  <a:cubicBezTo>
                    <a:pt x="453" y="548"/>
                    <a:pt x="127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9" name="Google Shape;25769;p13"/>
            <p:cNvSpPr/>
            <p:nvPr/>
          </p:nvSpPr>
          <p:spPr>
            <a:xfrm>
              <a:off x="1514475" y="37410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3"/>
                    <a:pt x="321" y="24"/>
                  </a:cubicBezTo>
                  <a:cubicBezTo>
                    <a:pt x="262" y="0"/>
                    <a:pt x="0" y="83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0" name="Google Shape;25770;p13"/>
            <p:cNvSpPr/>
            <p:nvPr/>
          </p:nvSpPr>
          <p:spPr>
            <a:xfrm>
              <a:off x="1057850" y="37383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32"/>
                  </a:moveTo>
                  <a:cubicBezTo>
                    <a:pt x="168" y="168"/>
                    <a:pt x="429" y="72"/>
                    <a:pt x="310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1" name="Google Shape;25771;p13"/>
            <p:cNvSpPr/>
            <p:nvPr/>
          </p:nvSpPr>
          <p:spPr>
            <a:xfrm>
              <a:off x="2356825" y="37354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80"/>
                    <a:pt x="429" y="96"/>
                    <a:pt x="322" y="37"/>
                  </a:cubicBezTo>
                  <a:cubicBezTo>
                    <a:pt x="263" y="1"/>
                    <a:pt x="1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2" name="Google Shape;25772;p13"/>
            <p:cNvSpPr/>
            <p:nvPr/>
          </p:nvSpPr>
          <p:spPr>
            <a:xfrm>
              <a:off x="2462800" y="37306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3" name="Google Shape;25773;p13"/>
            <p:cNvSpPr/>
            <p:nvPr/>
          </p:nvSpPr>
          <p:spPr>
            <a:xfrm>
              <a:off x="5375650" y="37273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4" name="Google Shape;25774;p13"/>
            <p:cNvSpPr/>
            <p:nvPr/>
          </p:nvSpPr>
          <p:spPr>
            <a:xfrm>
              <a:off x="3533175" y="3727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5" name="Google Shape;25775;p13"/>
            <p:cNvSpPr/>
            <p:nvPr/>
          </p:nvSpPr>
          <p:spPr>
            <a:xfrm>
              <a:off x="622975" y="37297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6" name="Google Shape;25776;p13"/>
            <p:cNvSpPr/>
            <p:nvPr/>
          </p:nvSpPr>
          <p:spPr>
            <a:xfrm>
              <a:off x="4522575" y="37220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405" y="36"/>
                    <a:pt x="227" y="0"/>
                  </a:cubicBezTo>
                  <a:cubicBezTo>
                    <a:pt x="227" y="119"/>
                    <a:pt x="48" y="131"/>
                    <a:pt x="1" y="226"/>
                  </a:cubicBezTo>
                  <a:cubicBezTo>
                    <a:pt x="227" y="226"/>
                    <a:pt x="251" y="310"/>
                    <a:pt x="429" y="345"/>
                  </a:cubicBezTo>
                  <a:cubicBezTo>
                    <a:pt x="429" y="226"/>
                    <a:pt x="608" y="214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7" name="Google Shape;25777;p13"/>
            <p:cNvSpPr/>
            <p:nvPr/>
          </p:nvSpPr>
          <p:spPr>
            <a:xfrm>
              <a:off x="4024300" y="3721725"/>
              <a:ext cx="26525" cy="16400"/>
            </a:xfrm>
            <a:custGeom>
              <a:avLst/>
              <a:gdLst/>
              <a:ahLst/>
              <a:cxnLst/>
              <a:rect l="l" t="t" r="r" b="b"/>
              <a:pathLst>
                <a:path w="1061" h="656" extrusionOk="0">
                  <a:moveTo>
                    <a:pt x="1013" y="238"/>
                  </a:moveTo>
                  <a:cubicBezTo>
                    <a:pt x="1060" y="167"/>
                    <a:pt x="691" y="0"/>
                    <a:pt x="584" y="12"/>
                  </a:cubicBezTo>
                  <a:cubicBezTo>
                    <a:pt x="1" y="107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8" name="Google Shape;25778;p13"/>
            <p:cNvSpPr/>
            <p:nvPr/>
          </p:nvSpPr>
          <p:spPr>
            <a:xfrm>
              <a:off x="528025" y="3713075"/>
              <a:ext cx="31575" cy="15225"/>
            </a:xfrm>
            <a:custGeom>
              <a:avLst/>
              <a:gdLst/>
              <a:ahLst/>
              <a:cxnLst/>
              <a:rect l="l" t="t" r="r" b="b"/>
              <a:pathLst>
                <a:path w="1263" h="609" extrusionOk="0">
                  <a:moveTo>
                    <a:pt x="858" y="477"/>
                  </a:moveTo>
                  <a:cubicBezTo>
                    <a:pt x="1263" y="108"/>
                    <a:pt x="84" y="1"/>
                    <a:pt x="1" y="251"/>
                  </a:cubicBezTo>
                  <a:cubicBezTo>
                    <a:pt x="346" y="299"/>
                    <a:pt x="179" y="608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9" name="Google Shape;25779;p13"/>
            <p:cNvSpPr/>
            <p:nvPr/>
          </p:nvSpPr>
          <p:spPr>
            <a:xfrm>
              <a:off x="848600" y="3702375"/>
              <a:ext cx="39625" cy="18175"/>
            </a:xfrm>
            <a:custGeom>
              <a:avLst/>
              <a:gdLst/>
              <a:ahLst/>
              <a:cxnLst/>
              <a:rect l="l" t="t" r="r" b="b"/>
              <a:pathLst>
                <a:path w="1585" h="727" extrusionOk="0">
                  <a:moveTo>
                    <a:pt x="1299" y="679"/>
                  </a:moveTo>
                  <a:cubicBezTo>
                    <a:pt x="1477" y="548"/>
                    <a:pt x="1584" y="381"/>
                    <a:pt x="1525" y="119"/>
                  </a:cubicBezTo>
                  <a:cubicBezTo>
                    <a:pt x="810" y="179"/>
                    <a:pt x="513" y="48"/>
                    <a:pt x="1" y="0"/>
                  </a:cubicBezTo>
                  <a:cubicBezTo>
                    <a:pt x="263" y="322"/>
                    <a:pt x="346" y="727"/>
                    <a:pt x="1299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0" name="Google Shape;25780;p13"/>
            <p:cNvSpPr/>
            <p:nvPr/>
          </p:nvSpPr>
          <p:spPr>
            <a:xfrm>
              <a:off x="1138225" y="3699700"/>
              <a:ext cx="56875" cy="14600"/>
            </a:xfrm>
            <a:custGeom>
              <a:avLst/>
              <a:gdLst/>
              <a:ahLst/>
              <a:cxnLst/>
              <a:rect l="l" t="t" r="r" b="b"/>
              <a:pathLst>
                <a:path w="2275" h="584" extrusionOk="0">
                  <a:moveTo>
                    <a:pt x="798" y="572"/>
                  </a:moveTo>
                  <a:cubicBezTo>
                    <a:pt x="739" y="167"/>
                    <a:pt x="2275" y="584"/>
                    <a:pt x="1894" y="0"/>
                  </a:cubicBezTo>
                  <a:cubicBezTo>
                    <a:pt x="1274" y="60"/>
                    <a:pt x="763" y="167"/>
                    <a:pt x="143" y="226"/>
                  </a:cubicBezTo>
                  <a:cubicBezTo>
                    <a:pt x="1" y="524"/>
                    <a:pt x="608" y="453"/>
                    <a:pt x="79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1" name="Google Shape;25781;p13"/>
            <p:cNvSpPr/>
            <p:nvPr/>
          </p:nvSpPr>
          <p:spPr>
            <a:xfrm>
              <a:off x="5481625" y="3707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56"/>
                  </a:moveTo>
                  <a:cubicBezTo>
                    <a:pt x="167" y="179"/>
                    <a:pt x="441" y="96"/>
                    <a:pt x="334" y="37"/>
                  </a:cubicBezTo>
                  <a:cubicBezTo>
                    <a:pt x="274" y="1"/>
                    <a:pt x="1" y="96"/>
                    <a:pt x="108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2" name="Google Shape;25782;p13"/>
            <p:cNvSpPr/>
            <p:nvPr/>
          </p:nvSpPr>
          <p:spPr>
            <a:xfrm>
              <a:off x="5419125" y="37026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3" name="Google Shape;25783;p13"/>
            <p:cNvSpPr/>
            <p:nvPr/>
          </p:nvSpPr>
          <p:spPr>
            <a:xfrm>
              <a:off x="4332375" y="37020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4" name="Google Shape;25784;p13"/>
            <p:cNvSpPr/>
            <p:nvPr/>
          </p:nvSpPr>
          <p:spPr>
            <a:xfrm>
              <a:off x="6521050" y="3691050"/>
              <a:ext cx="35150" cy="17300"/>
            </a:xfrm>
            <a:custGeom>
              <a:avLst/>
              <a:gdLst/>
              <a:ahLst/>
              <a:cxnLst/>
              <a:rect l="l" t="t" r="r" b="b"/>
              <a:pathLst>
                <a:path w="1406" h="692" extrusionOk="0">
                  <a:moveTo>
                    <a:pt x="715" y="1"/>
                  </a:moveTo>
                  <a:cubicBezTo>
                    <a:pt x="679" y="215"/>
                    <a:pt x="0" y="84"/>
                    <a:pt x="60" y="346"/>
                  </a:cubicBezTo>
                  <a:cubicBezTo>
                    <a:pt x="441" y="691"/>
                    <a:pt x="1405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5" name="Google Shape;25785;p13"/>
            <p:cNvSpPr/>
            <p:nvPr/>
          </p:nvSpPr>
          <p:spPr>
            <a:xfrm>
              <a:off x="5476275" y="36988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0"/>
                    <a:pt x="0" y="96"/>
                    <a:pt x="119" y="143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6" name="Google Shape;25786;p13"/>
            <p:cNvSpPr/>
            <p:nvPr/>
          </p:nvSpPr>
          <p:spPr>
            <a:xfrm>
              <a:off x="7364900" y="36940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7" name="Google Shape;25787;p13"/>
            <p:cNvSpPr/>
            <p:nvPr/>
          </p:nvSpPr>
          <p:spPr>
            <a:xfrm>
              <a:off x="4811600" y="3683625"/>
              <a:ext cx="17575" cy="16975"/>
            </a:xfrm>
            <a:custGeom>
              <a:avLst/>
              <a:gdLst/>
              <a:ahLst/>
              <a:cxnLst/>
              <a:rect l="l" t="t" r="r" b="b"/>
              <a:pathLst>
                <a:path w="703" h="679" extrusionOk="0">
                  <a:moveTo>
                    <a:pt x="393" y="643"/>
                  </a:moveTo>
                  <a:cubicBezTo>
                    <a:pt x="465" y="500"/>
                    <a:pt x="703" y="417"/>
                    <a:pt x="608" y="203"/>
                  </a:cubicBezTo>
                  <a:cubicBezTo>
                    <a:pt x="1" y="0"/>
                    <a:pt x="1" y="679"/>
                    <a:pt x="393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8" name="Google Shape;25788;p13"/>
            <p:cNvSpPr/>
            <p:nvPr/>
          </p:nvSpPr>
          <p:spPr>
            <a:xfrm>
              <a:off x="4470775" y="36934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68" y="167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9" name="Google Shape;25789;p13"/>
            <p:cNvSpPr/>
            <p:nvPr/>
          </p:nvSpPr>
          <p:spPr>
            <a:xfrm>
              <a:off x="2202350" y="3683625"/>
              <a:ext cx="37525" cy="18475"/>
            </a:xfrm>
            <a:custGeom>
              <a:avLst/>
              <a:gdLst/>
              <a:ahLst/>
              <a:cxnLst/>
              <a:rect l="l" t="t" r="r" b="b"/>
              <a:pathLst>
                <a:path w="1501" h="739" extrusionOk="0">
                  <a:moveTo>
                    <a:pt x="191" y="417"/>
                  </a:moveTo>
                  <a:cubicBezTo>
                    <a:pt x="536" y="738"/>
                    <a:pt x="1477" y="417"/>
                    <a:pt x="1501" y="203"/>
                  </a:cubicBezTo>
                  <a:cubicBezTo>
                    <a:pt x="1060" y="262"/>
                    <a:pt x="0" y="0"/>
                    <a:pt x="191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0" name="Google Shape;25790;p13"/>
            <p:cNvSpPr/>
            <p:nvPr/>
          </p:nvSpPr>
          <p:spPr>
            <a:xfrm>
              <a:off x="1336175" y="367855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8" y="501"/>
                  </a:moveTo>
                  <a:cubicBezTo>
                    <a:pt x="834" y="346"/>
                    <a:pt x="726" y="1"/>
                    <a:pt x="60" y="60"/>
                  </a:cubicBezTo>
                  <a:cubicBezTo>
                    <a:pt x="0" y="310"/>
                    <a:pt x="119" y="477"/>
                    <a:pt x="488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1" name="Google Shape;25791;p13"/>
            <p:cNvSpPr/>
            <p:nvPr/>
          </p:nvSpPr>
          <p:spPr>
            <a:xfrm>
              <a:off x="7215175" y="3684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37"/>
                  </a:cubicBezTo>
                  <a:cubicBezTo>
                    <a:pt x="274" y="1"/>
                    <a:pt x="1" y="96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2" name="Google Shape;25792;p13"/>
            <p:cNvSpPr/>
            <p:nvPr/>
          </p:nvSpPr>
          <p:spPr>
            <a:xfrm>
              <a:off x="7258625" y="36818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3" name="Google Shape;25793;p13"/>
            <p:cNvSpPr/>
            <p:nvPr/>
          </p:nvSpPr>
          <p:spPr>
            <a:xfrm>
              <a:off x="5652775" y="3672300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1" y="537"/>
                  </a:moveTo>
                  <a:cubicBezTo>
                    <a:pt x="834" y="620"/>
                    <a:pt x="834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4" name="Google Shape;25794;p13"/>
            <p:cNvSpPr/>
            <p:nvPr/>
          </p:nvSpPr>
          <p:spPr>
            <a:xfrm>
              <a:off x="2266950" y="36788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56"/>
                  </a:moveTo>
                  <a:cubicBezTo>
                    <a:pt x="441" y="36"/>
                    <a:pt x="60" y="1"/>
                    <a:pt x="0" y="156"/>
                  </a:cubicBezTo>
                  <a:cubicBezTo>
                    <a:pt x="238" y="156"/>
                    <a:pt x="345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5" name="Google Shape;25795;p13"/>
            <p:cNvSpPr/>
            <p:nvPr/>
          </p:nvSpPr>
          <p:spPr>
            <a:xfrm>
              <a:off x="882550" y="3663375"/>
              <a:ext cx="32750" cy="18775"/>
            </a:xfrm>
            <a:custGeom>
              <a:avLst/>
              <a:gdLst/>
              <a:ahLst/>
              <a:cxnLst/>
              <a:rect l="l" t="t" r="r" b="b"/>
              <a:pathLst>
                <a:path w="1310" h="751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1"/>
                  </a:cubicBezTo>
                  <a:cubicBezTo>
                    <a:pt x="48" y="155"/>
                    <a:pt x="0" y="751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6" name="Google Shape;25796;p13"/>
            <p:cNvSpPr/>
            <p:nvPr/>
          </p:nvSpPr>
          <p:spPr>
            <a:xfrm>
              <a:off x="5041700" y="36708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7" name="Google Shape;25797;p13"/>
            <p:cNvSpPr/>
            <p:nvPr/>
          </p:nvSpPr>
          <p:spPr>
            <a:xfrm>
              <a:off x="4978300" y="3668725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03"/>
                    <a:pt x="238" y="263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8" name="Google Shape;25798;p13"/>
            <p:cNvSpPr/>
            <p:nvPr/>
          </p:nvSpPr>
          <p:spPr>
            <a:xfrm>
              <a:off x="1294500" y="3658925"/>
              <a:ext cx="16100" cy="13700"/>
            </a:xfrm>
            <a:custGeom>
              <a:avLst/>
              <a:gdLst/>
              <a:ahLst/>
              <a:cxnLst/>
              <a:rect l="l" t="t" r="r" b="b"/>
              <a:pathLst>
                <a:path w="644" h="548" extrusionOk="0">
                  <a:moveTo>
                    <a:pt x="429" y="500"/>
                  </a:moveTo>
                  <a:cubicBezTo>
                    <a:pt x="441" y="429"/>
                    <a:pt x="465" y="369"/>
                    <a:pt x="643" y="381"/>
                  </a:cubicBezTo>
                  <a:lnTo>
                    <a:pt x="643" y="155"/>
                  </a:lnTo>
                  <a:cubicBezTo>
                    <a:pt x="107" y="0"/>
                    <a:pt x="0" y="548"/>
                    <a:pt x="429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9" name="Google Shape;25799;p13"/>
            <p:cNvSpPr/>
            <p:nvPr/>
          </p:nvSpPr>
          <p:spPr>
            <a:xfrm>
              <a:off x="4340400" y="36651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0" name="Google Shape;25800;p13"/>
            <p:cNvSpPr/>
            <p:nvPr/>
          </p:nvSpPr>
          <p:spPr>
            <a:xfrm>
              <a:off x="265500" y="3660400"/>
              <a:ext cx="18175" cy="8350"/>
            </a:xfrm>
            <a:custGeom>
              <a:avLst/>
              <a:gdLst/>
              <a:ahLst/>
              <a:cxnLst/>
              <a:rect l="l" t="t" r="r" b="b"/>
              <a:pathLst>
                <a:path w="727" h="334" extrusionOk="0">
                  <a:moveTo>
                    <a:pt x="727" y="334"/>
                  </a:moveTo>
                  <a:lnTo>
                    <a:pt x="727" y="1"/>
                  </a:lnTo>
                  <a:lnTo>
                    <a:pt x="286" y="1"/>
                  </a:lnTo>
                  <a:cubicBezTo>
                    <a:pt x="274" y="143"/>
                    <a:pt x="0" y="155"/>
                    <a:pt x="84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1" name="Google Shape;25801;p13"/>
            <p:cNvSpPr/>
            <p:nvPr/>
          </p:nvSpPr>
          <p:spPr>
            <a:xfrm>
              <a:off x="6853825" y="3659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0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2" name="Google Shape;25802;p13"/>
            <p:cNvSpPr/>
            <p:nvPr/>
          </p:nvSpPr>
          <p:spPr>
            <a:xfrm>
              <a:off x="4370175" y="3654750"/>
              <a:ext cx="18175" cy="14000"/>
            </a:xfrm>
            <a:custGeom>
              <a:avLst/>
              <a:gdLst/>
              <a:ahLst/>
              <a:cxnLst/>
              <a:rect l="l" t="t" r="r" b="b"/>
              <a:pathLst>
                <a:path w="727" h="560" extrusionOk="0">
                  <a:moveTo>
                    <a:pt x="667" y="441"/>
                  </a:moveTo>
                  <a:cubicBezTo>
                    <a:pt x="727" y="191"/>
                    <a:pt x="620" y="24"/>
                    <a:pt x="227" y="0"/>
                  </a:cubicBezTo>
                  <a:cubicBezTo>
                    <a:pt x="274" y="191"/>
                    <a:pt x="1" y="560"/>
                    <a:pt x="6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3" name="Google Shape;25803;p13"/>
            <p:cNvSpPr/>
            <p:nvPr/>
          </p:nvSpPr>
          <p:spPr>
            <a:xfrm>
              <a:off x="3330175" y="3643125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6"/>
                  </a:moveTo>
                  <a:cubicBezTo>
                    <a:pt x="1810" y="465"/>
                    <a:pt x="715" y="156"/>
                    <a:pt x="83" y="1"/>
                  </a:cubicBezTo>
                  <a:cubicBezTo>
                    <a:pt x="0" y="537"/>
                    <a:pt x="476" y="787"/>
                    <a:pt x="1167" y="9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4" name="Google Shape;25804;p13"/>
            <p:cNvSpPr/>
            <p:nvPr/>
          </p:nvSpPr>
          <p:spPr>
            <a:xfrm>
              <a:off x="6872875" y="3656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6"/>
                  </a:moveTo>
                  <a:cubicBezTo>
                    <a:pt x="179" y="179"/>
                    <a:pt x="453" y="96"/>
                    <a:pt x="346" y="48"/>
                  </a:cubicBezTo>
                  <a:cubicBezTo>
                    <a:pt x="274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5" name="Google Shape;25805;p13"/>
            <p:cNvSpPr/>
            <p:nvPr/>
          </p:nvSpPr>
          <p:spPr>
            <a:xfrm>
              <a:off x="655725" y="3656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79"/>
                    <a:pt x="429" y="96"/>
                    <a:pt x="322" y="48"/>
                  </a:cubicBezTo>
                  <a:cubicBezTo>
                    <a:pt x="262" y="1"/>
                    <a:pt x="0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6" name="Google Shape;25806;p13"/>
            <p:cNvSpPr/>
            <p:nvPr/>
          </p:nvSpPr>
          <p:spPr>
            <a:xfrm>
              <a:off x="4302300" y="3653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7" name="Google Shape;25807;p13"/>
            <p:cNvSpPr/>
            <p:nvPr/>
          </p:nvSpPr>
          <p:spPr>
            <a:xfrm>
              <a:off x="1506125" y="3644625"/>
              <a:ext cx="27700" cy="16100"/>
            </a:xfrm>
            <a:custGeom>
              <a:avLst/>
              <a:gdLst/>
              <a:ahLst/>
              <a:cxnLst/>
              <a:rect l="l" t="t" r="r" b="b"/>
              <a:pathLst>
                <a:path w="1108" h="644" extrusionOk="0">
                  <a:moveTo>
                    <a:pt x="882" y="512"/>
                  </a:moveTo>
                  <a:cubicBezTo>
                    <a:pt x="1108" y="227"/>
                    <a:pt x="155" y="1"/>
                    <a:pt x="1" y="286"/>
                  </a:cubicBezTo>
                  <a:cubicBezTo>
                    <a:pt x="346" y="334"/>
                    <a:pt x="191" y="643"/>
                    <a:pt x="882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8" name="Google Shape;25808;p13"/>
            <p:cNvSpPr/>
            <p:nvPr/>
          </p:nvSpPr>
          <p:spPr>
            <a:xfrm>
              <a:off x="454800" y="36514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7" y="238"/>
                  </a:moveTo>
                  <a:cubicBezTo>
                    <a:pt x="537" y="119"/>
                    <a:pt x="715" y="96"/>
                    <a:pt x="751" y="12"/>
                  </a:cubicBezTo>
                  <a:cubicBezTo>
                    <a:pt x="417" y="24"/>
                    <a:pt x="1" y="0"/>
                    <a:pt x="96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9" name="Google Shape;25809;p13"/>
            <p:cNvSpPr/>
            <p:nvPr/>
          </p:nvSpPr>
          <p:spPr>
            <a:xfrm>
              <a:off x="2223475" y="3651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75" y="24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0" name="Google Shape;25810;p13"/>
            <p:cNvSpPr/>
            <p:nvPr/>
          </p:nvSpPr>
          <p:spPr>
            <a:xfrm>
              <a:off x="1726400" y="3650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1" name="Google Shape;25811;p13"/>
            <p:cNvSpPr/>
            <p:nvPr/>
          </p:nvSpPr>
          <p:spPr>
            <a:xfrm>
              <a:off x="5737025" y="36398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3"/>
                    <a:pt x="345" y="24"/>
                  </a:cubicBezTo>
                  <a:cubicBezTo>
                    <a:pt x="262" y="0"/>
                    <a:pt x="0" y="83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2" name="Google Shape;25812;p13"/>
            <p:cNvSpPr/>
            <p:nvPr/>
          </p:nvSpPr>
          <p:spPr>
            <a:xfrm>
              <a:off x="4544000" y="36321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20"/>
                  </a:moveTo>
                  <a:lnTo>
                    <a:pt x="1" y="334"/>
                  </a:lnTo>
                  <a:cubicBezTo>
                    <a:pt x="406" y="715"/>
                    <a:pt x="1072" y="0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3" name="Google Shape;25813;p13"/>
            <p:cNvSpPr/>
            <p:nvPr/>
          </p:nvSpPr>
          <p:spPr>
            <a:xfrm>
              <a:off x="3715325" y="36398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4" name="Google Shape;25814;p13"/>
            <p:cNvSpPr/>
            <p:nvPr/>
          </p:nvSpPr>
          <p:spPr>
            <a:xfrm>
              <a:off x="2168425" y="3635100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464" y="334"/>
                  </a:moveTo>
                  <a:cubicBezTo>
                    <a:pt x="441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79"/>
                    <a:pt x="0" y="382"/>
                    <a:pt x="464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5" name="Google Shape;25815;p13"/>
            <p:cNvSpPr/>
            <p:nvPr/>
          </p:nvSpPr>
          <p:spPr>
            <a:xfrm>
              <a:off x="4340400" y="36368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80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6" name="Google Shape;25816;p13"/>
            <p:cNvSpPr/>
            <p:nvPr/>
          </p:nvSpPr>
          <p:spPr>
            <a:xfrm>
              <a:off x="2625625" y="363390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38" y="144"/>
                    <a:pt x="345" y="310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7" name="Google Shape;25817;p13"/>
            <p:cNvSpPr/>
            <p:nvPr/>
          </p:nvSpPr>
          <p:spPr>
            <a:xfrm>
              <a:off x="2560725" y="36351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8" name="Google Shape;25818;p13"/>
            <p:cNvSpPr/>
            <p:nvPr/>
          </p:nvSpPr>
          <p:spPr>
            <a:xfrm>
              <a:off x="2190150" y="3632125"/>
              <a:ext cx="16975" cy="8950"/>
            </a:xfrm>
            <a:custGeom>
              <a:avLst/>
              <a:gdLst/>
              <a:ahLst/>
              <a:cxnLst/>
              <a:rect l="l" t="t" r="r" b="b"/>
              <a:pathLst>
                <a:path w="679" h="358" extrusionOk="0">
                  <a:moveTo>
                    <a:pt x="679" y="334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50"/>
                    <a:pt x="203" y="358"/>
                    <a:pt x="67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9" name="Google Shape;25819;p13"/>
            <p:cNvSpPr/>
            <p:nvPr/>
          </p:nvSpPr>
          <p:spPr>
            <a:xfrm>
              <a:off x="1701975" y="36315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" y="203"/>
                    <a:pt x="180" y="263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0" name="Google Shape;25820;p13"/>
            <p:cNvSpPr/>
            <p:nvPr/>
          </p:nvSpPr>
          <p:spPr>
            <a:xfrm>
              <a:off x="7158325" y="36294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1" name="Google Shape;25821;p13"/>
            <p:cNvSpPr/>
            <p:nvPr/>
          </p:nvSpPr>
          <p:spPr>
            <a:xfrm>
              <a:off x="4628550" y="36255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2" name="Google Shape;25822;p13"/>
            <p:cNvSpPr/>
            <p:nvPr/>
          </p:nvSpPr>
          <p:spPr>
            <a:xfrm>
              <a:off x="2180025" y="36208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5"/>
                  </a:moveTo>
                  <a:cubicBezTo>
                    <a:pt x="429" y="226"/>
                    <a:pt x="608" y="214"/>
                    <a:pt x="655" y="119"/>
                  </a:cubicBezTo>
                  <a:cubicBezTo>
                    <a:pt x="429" y="119"/>
                    <a:pt x="393" y="36"/>
                    <a:pt x="227" y="0"/>
                  </a:cubicBezTo>
                  <a:cubicBezTo>
                    <a:pt x="227" y="119"/>
                    <a:pt x="36" y="131"/>
                    <a:pt x="0" y="226"/>
                  </a:cubicBezTo>
                  <a:cubicBezTo>
                    <a:pt x="227" y="226"/>
                    <a:pt x="262" y="310"/>
                    <a:pt x="42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3" name="Google Shape;25823;p13"/>
            <p:cNvSpPr/>
            <p:nvPr/>
          </p:nvSpPr>
          <p:spPr>
            <a:xfrm>
              <a:off x="1625500" y="3614275"/>
              <a:ext cx="23225" cy="16975"/>
            </a:xfrm>
            <a:custGeom>
              <a:avLst/>
              <a:gdLst/>
              <a:ahLst/>
              <a:cxnLst/>
              <a:rect l="l" t="t" r="r" b="b"/>
              <a:pathLst>
                <a:path w="929" h="679" extrusionOk="0">
                  <a:moveTo>
                    <a:pt x="881" y="607"/>
                  </a:moveTo>
                  <a:cubicBezTo>
                    <a:pt x="929" y="274"/>
                    <a:pt x="917" y="0"/>
                    <a:pt x="226" y="36"/>
                  </a:cubicBezTo>
                  <a:cubicBezTo>
                    <a:pt x="226" y="202"/>
                    <a:pt x="119" y="298"/>
                    <a:pt x="0" y="381"/>
                  </a:cubicBezTo>
                  <a:cubicBezTo>
                    <a:pt x="441" y="381"/>
                    <a:pt x="286" y="679"/>
                    <a:pt x="881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4" name="Google Shape;25824;p13"/>
            <p:cNvSpPr/>
            <p:nvPr/>
          </p:nvSpPr>
          <p:spPr>
            <a:xfrm>
              <a:off x="7155650" y="36232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5" name="Google Shape;25825;p13"/>
            <p:cNvSpPr/>
            <p:nvPr/>
          </p:nvSpPr>
          <p:spPr>
            <a:xfrm>
              <a:off x="6987175" y="36232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107" y="131"/>
                  </a:moveTo>
                  <a:cubicBezTo>
                    <a:pt x="167" y="155"/>
                    <a:pt x="429" y="72"/>
                    <a:pt x="322" y="12"/>
                  </a:cubicBezTo>
                  <a:cubicBezTo>
                    <a:pt x="262" y="0"/>
                    <a:pt x="0" y="72"/>
                    <a:pt x="10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6" name="Google Shape;25826;p13"/>
            <p:cNvSpPr/>
            <p:nvPr/>
          </p:nvSpPr>
          <p:spPr>
            <a:xfrm>
              <a:off x="4441025" y="36205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5" y="60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7" name="Google Shape;25827;p13"/>
            <p:cNvSpPr/>
            <p:nvPr/>
          </p:nvSpPr>
          <p:spPr>
            <a:xfrm>
              <a:off x="2729200" y="3610700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65" y="393"/>
                    <a:pt x="655" y="405"/>
                  </a:cubicBezTo>
                  <a:lnTo>
                    <a:pt x="655" y="179"/>
                  </a:lnTo>
                  <a:cubicBezTo>
                    <a:pt x="119" y="0"/>
                    <a:pt x="0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8" name="Google Shape;25828;p13"/>
            <p:cNvSpPr/>
            <p:nvPr/>
          </p:nvSpPr>
          <p:spPr>
            <a:xfrm>
              <a:off x="6560325" y="3617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79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9" name="Google Shape;25829;p13"/>
            <p:cNvSpPr/>
            <p:nvPr/>
          </p:nvSpPr>
          <p:spPr>
            <a:xfrm>
              <a:off x="4533300" y="36118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0" name="Google Shape;25830;p13"/>
            <p:cNvSpPr/>
            <p:nvPr/>
          </p:nvSpPr>
          <p:spPr>
            <a:xfrm>
              <a:off x="1346275" y="3609200"/>
              <a:ext cx="18500" cy="11050"/>
            </a:xfrm>
            <a:custGeom>
              <a:avLst/>
              <a:gdLst/>
              <a:ahLst/>
              <a:cxnLst/>
              <a:rect l="l" t="t" r="r" b="b"/>
              <a:pathLst>
                <a:path w="740" h="442" extrusionOk="0">
                  <a:moveTo>
                    <a:pt x="739" y="120"/>
                  </a:moveTo>
                  <a:cubicBezTo>
                    <a:pt x="442" y="120"/>
                    <a:pt x="263" y="60"/>
                    <a:pt x="84" y="1"/>
                  </a:cubicBezTo>
                  <a:cubicBezTo>
                    <a:pt x="1" y="358"/>
                    <a:pt x="680" y="441"/>
                    <a:pt x="739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1" name="Google Shape;25831;p13"/>
            <p:cNvSpPr/>
            <p:nvPr/>
          </p:nvSpPr>
          <p:spPr>
            <a:xfrm>
              <a:off x="3519775" y="3611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80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2" name="Google Shape;25832;p13"/>
            <p:cNvSpPr/>
            <p:nvPr/>
          </p:nvSpPr>
          <p:spPr>
            <a:xfrm>
              <a:off x="1401350" y="3593725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3"/>
                    <a:pt x="977" y="763"/>
                    <a:pt x="1584" y="643"/>
                  </a:cubicBezTo>
                  <a:cubicBezTo>
                    <a:pt x="1406" y="322"/>
                    <a:pt x="1227" y="1"/>
                    <a:pt x="274" y="72"/>
                  </a:cubicBezTo>
                  <a:cubicBezTo>
                    <a:pt x="96" y="203"/>
                    <a:pt x="1" y="370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3" name="Google Shape;25833;p13"/>
            <p:cNvSpPr/>
            <p:nvPr/>
          </p:nvSpPr>
          <p:spPr>
            <a:xfrm>
              <a:off x="1794250" y="360087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4" name="Google Shape;25834;p13"/>
            <p:cNvSpPr/>
            <p:nvPr/>
          </p:nvSpPr>
          <p:spPr>
            <a:xfrm>
              <a:off x="4038875" y="36011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8" y="84"/>
                    <a:pt x="430" y="107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5" name="Google Shape;25835;p13"/>
            <p:cNvSpPr/>
            <p:nvPr/>
          </p:nvSpPr>
          <p:spPr>
            <a:xfrm>
              <a:off x="1870150" y="35979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191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6" name="Google Shape;25836;p13"/>
            <p:cNvSpPr/>
            <p:nvPr/>
          </p:nvSpPr>
          <p:spPr>
            <a:xfrm>
              <a:off x="1546600" y="36002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7" name="Google Shape;25837;p13"/>
            <p:cNvSpPr/>
            <p:nvPr/>
          </p:nvSpPr>
          <p:spPr>
            <a:xfrm>
              <a:off x="4168675" y="3592825"/>
              <a:ext cx="16675" cy="6575"/>
            </a:xfrm>
            <a:custGeom>
              <a:avLst/>
              <a:gdLst/>
              <a:ahLst/>
              <a:cxnLst/>
              <a:rect l="l" t="t" r="r" b="b"/>
              <a:pathLst>
                <a:path w="667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8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8" name="Google Shape;25838;p13"/>
            <p:cNvSpPr/>
            <p:nvPr/>
          </p:nvSpPr>
          <p:spPr>
            <a:xfrm>
              <a:off x="3337900" y="359550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51" y="37"/>
                    <a:pt x="1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9" name="Google Shape;25839;p13"/>
            <p:cNvSpPr/>
            <p:nvPr/>
          </p:nvSpPr>
          <p:spPr>
            <a:xfrm>
              <a:off x="1949050" y="35949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0" name="Google Shape;25840;p13"/>
            <p:cNvSpPr/>
            <p:nvPr/>
          </p:nvSpPr>
          <p:spPr>
            <a:xfrm>
              <a:off x="6935675" y="35925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7"/>
                    <a:pt x="1" y="1"/>
                    <a:pt x="1" y="120"/>
                  </a:cubicBezTo>
                  <a:cubicBezTo>
                    <a:pt x="167" y="96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1" name="Google Shape;25841;p13"/>
            <p:cNvSpPr/>
            <p:nvPr/>
          </p:nvSpPr>
          <p:spPr>
            <a:xfrm>
              <a:off x="4571100" y="35836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91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2" name="Google Shape;25842;p13"/>
            <p:cNvSpPr/>
            <p:nvPr/>
          </p:nvSpPr>
          <p:spPr>
            <a:xfrm>
              <a:off x="1837725" y="3584500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6"/>
                  </a:cubicBezTo>
                  <a:cubicBezTo>
                    <a:pt x="167" y="84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3" name="Google Shape;25843;p13"/>
            <p:cNvSpPr/>
            <p:nvPr/>
          </p:nvSpPr>
          <p:spPr>
            <a:xfrm>
              <a:off x="1381125" y="3580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3"/>
                  </a:moveTo>
                  <a:cubicBezTo>
                    <a:pt x="226" y="84"/>
                    <a:pt x="48" y="1"/>
                    <a:pt x="0" y="143"/>
                  </a:cubicBezTo>
                  <a:cubicBezTo>
                    <a:pt x="0" y="203"/>
                    <a:pt x="179" y="263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4" name="Google Shape;25844;p13"/>
            <p:cNvSpPr/>
            <p:nvPr/>
          </p:nvSpPr>
          <p:spPr>
            <a:xfrm>
              <a:off x="3639125" y="35806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5" name="Google Shape;25845;p13"/>
            <p:cNvSpPr/>
            <p:nvPr/>
          </p:nvSpPr>
          <p:spPr>
            <a:xfrm>
              <a:off x="2163950" y="357170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3" y="167"/>
                  </a:moveTo>
                  <a:cubicBezTo>
                    <a:pt x="0" y="0"/>
                    <a:pt x="0" y="667"/>
                    <a:pt x="643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6" name="Google Shape;25846;p13"/>
            <p:cNvSpPr/>
            <p:nvPr/>
          </p:nvSpPr>
          <p:spPr>
            <a:xfrm>
              <a:off x="5411075" y="3577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43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7" name="Google Shape;25847;p13"/>
            <p:cNvSpPr/>
            <p:nvPr/>
          </p:nvSpPr>
          <p:spPr>
            <a:xfrm>
              <a:off x="5133975" y="35779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1" y="36"/>
                  </a:moveTo>
                  <a:cubicBezTo>
                    <a:pt x="262" y="1"/>
                    <a:pt x="0" y="96"/>
                    <a:pt x="95" y="143"/>
                  </a:cubicBezTo>
                  <a:cubicBezTo>
                    <a:pt x="179" y="167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8" name="Google Shape;25848;p13"/>
            <p:cNvSpPr/>
            <p:nvPr/>
          </p:nvSpPr>
          <p:spPr>
            <a:xfrm>
              <a:off x="1992500" y="3570200"/>
              <a:ext cx="20550" cy="8675"/>
            </a:xfrm>
            <a:custGeom>
              <a:avLst/>
              <a:gdLst/>
              <a:ahLst/>
              <a:cxnLst/>
              <a:rect l="l" t="t" r="r" b="b"/>
              <a:pathLst>
                <a:path w="822" h="347" extrusionOk="0">
                  <a:moveTo>
                    <a:pt x="120" y="346"/>
                  </a:moveTo>
                  <a:lnTo>
                    <a:pt x="774" y="346"/>
                  </a:lnTo>
                  <a:cubicBezTo>
                    <a:pt x="739" y="215"/>
                    <a:pt x="822" y="13"/>
                    <a:pt x="548" y="1"/>
                  </a:cubicBezTo>
                  <a:cubicBezTo>
                    <a:pt x="536" y="180"/>
                    <a:pt x="0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9" name="Google Shape;25849;p13"/>
            <p:cNvSpPr/>
            <p:nvPr/>
          </p:nvSpPr>
          <p:spPr>
            <a:xfrm>
              <a:off x="2307425" y="35720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31" y="155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0" name="Google Shape;25850;p13"/>
            <p:cNvSpPr/>
            <p:nvPr/>
          </p:nvSpPr>
          <p:spPr>
            <a:xfrm>
              <a:off x="3607575" y="3560975"/>
              <a:ext cx="23550" cy="13125"/>
            </a:xfrm>
            <a:custGeom>
              <a:avLst/>
              <a:gdLst/>
              <a:ahLst/>
              <a:cxnLst/>
              <a:rect l="l" t="t" r="r" b="b"/>
              <a:pathLst>
                <a:path w="942" h="525" extrusionOk="0">
                  <a:moveTo>
                    <a:pt x="941" y="477"/>
                  </a:moveTo>
                  <a:lnTo>
                    <a:pt x="941" y="25"/>
                  </a:lnTo>
                  <a:cubicBezTo>
                    <a:pt x="525" y="1"/>
                    <a:pt x="465" y="144"/>
                    <a:pt x="72" y="144"/>
                  </a:cubicBezTo>
                  <a:cubicBezTo>
                    <a:pt x="1" y="441"/>
                    <a:pt x="370" y="525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1" name="Google Shape;25851;p13"/>
            <p:cNvSpPr/>
            <p:nvPr/>
          </p:nvSpPr>
          <p:spPr>
            <a:xfrm>
              <a:off x="1315925" y="3563075"/>
              <a:ext cx="21750" cy="11925"/>
            </a:xfrm>
            <a:custGeom>
              <a:avLst/>
              <a:gdLst/>
              <a:ahLst/>
              <a:cxnLst/>
              <a:rect l="l" t="t" r="r" b="b"/>
              <a:pathLst>
                <a:path w="870" h="477" extrusionOk="0">
                  <a:moveTo>
                    <a:pt x="870" y="393"/>
                  </a:moveTo>
                  <a:lnTo>
                    <a:pt x="870" y="48"/>
                  </a:lnTo>
                  <a:cubicBezTo>
                    <a:pt x="536" y="60"/>
                    <a:pt x="60" y="0"/>
                    <a:pt x="1" y="167"/>
                  </a:cubicBezTo>
                  <a:cubicBezTo>
                    <a:pt x="441" y="167"/>
                    <a:pt x="274" y="476"/>
                    <a:pt x="870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2" name="Google Shape;25852;p13"/>
            <p:cNvSpPr/>
            <p:nvPr/>
          </p:nvSpPr>
          <p:spPr>
            <a:xfrm>
              <a:off x="1663875" y="3552650"/>
              <a:ext cx="32775" cy="17575"/>
            </a:xfrm>
            <a:custGeom>
              <a:avLst/>
              <a:gdLst/>
              <a:ahLst/>
              <a:cxnLst/>
              <a:rect l="l" t="t" r="r" b="b"/>
              <a:pathLst>
                <a:path w="1311" h="703" extrusionOk="0">
                  <a:moveTo>
                    <a:pt x="1" y="262"/>
                  </a:moveTo>
                  <a:cubicBezTo>
                    <a:pt x="239" y="512"/>
                    <a:pt x="596" y="703"/>
                    <a:pt x="1311" y="703"/>
                  </a:cubicBezTo>
                  <a:lnTo>
                    <a:pt x="1311" y="143"/>
                  </a:lnTo>
                  <a:cubicBezTo>
                    <a:pt x="930" y="203"/>
                    <a:pt x="13" y="0"/>
                    <a:pt x="1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3" name="Google Shape;25853;p13"/>
            <p:cNvSpPr/>
            <p:nvPr/>
          </p:nvSpPr>
          <p:spPr>
            <a:xfrm>
              <a:off x="875700" y="3553250"/>
              <a:ext cx="36325" cy="17275"/>
            </a:xfrm>
            <a:custGeom>
              <a:avLst/>
              <a:gdLst/>
              <a:ahLst/>
              <a:cxnLst/>
              <a:rect l="l" t="t" r="r" b="b"/>
              <a:pathLst>
                <a:path w="1453" h="691" extrusionOk="0">
                  <a:moveTo>
                    <a:pt x="1096" y="0"/>
                  </a:moveTo>
                  <a:cubicBezTo>
                    <a:pt x="405" y="24"/>
                    <a:pt x="48" y="203"/>
                    <a:pt x="0" y="560"/>
                  </a:cubicBezTo>
                  <a:cubicBezTo>
                    <a:pt x="429" y="524"/>
                    <a:pt x="476" y="691"/>
                    <a:pt x="881" y="679"/>
                  </a:cubicBezTo>
                  <a:cubicBezTo>
                    <a:pt x="1024" y="441"/>
                    <a:pt x="1453" y="179"/>
                    <a:pt x="109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4" name="Google Shape;25854;p13"/>
            <p:cNvSpPr/>
            <p:nvPr/>
          </p:nvSpPr>
          <p:spPr>
            <a:xfrm>
              <a:off x="4631225" y="35586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29" y="346"/>
                  </a:moveTo>
                  <a:cubicBezTo>
                    <a:pt x="393" y="215"/>
                    <a:pt x="477" y="36"/>
                    <a:pt x="215" y="1"/>
                  </a:cubicBezTo>
                  <a:cubicBezTo>
                    <a:pt x="203" y="84"/>
                    <a:pt x="191" y="143"/>
                    <a:pt x="0" y="120"/>
                  </a:cubicBezTo>
                  <a:cubicBezTo>
                    <a:pt x="24" y="263"/>
                    <a:pt x="60" y="39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5" name="Google Shape;25855;p13"/>
            <p:cNvSpPr/>
            <p:nvPr/>
          </p:nvSpPr>
          <p:spPr>
            <a:xfrm>
              <a:off x="2155900" y="3563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68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6" name="Google Shape;25856;p13"/>
            <p:cNvSpPr/>
            <p:nvPr/>
          </p:nvSpPr>
          <p:spPr>
            <a:xfrm>
              <a:off x="3451600" y="35583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7" name="Google Shape;25857;p13"/>
            <p:cNvSpPr/>
            <p:nvPr/>
          </p:nvSpPr>
          <p:spPr>
            <a:xfrm>
              <a:off x="1987150" y="35583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8" name="Google Shape;25858;p13"/>
            <p:cNvSpPr/>
            <p:nvPr/>
          </p:nvSpPr>
          <p:spPr>
            <a:xfrm>
              <a:off x="3125675" y="35562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4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9" name="Google Shape;25859;p13"/>
            <p:cNvSpPr/>
            <p:nvPr/>
          </p:nvSpPr>
          <p:spPr>
            <a:xfrm>
              <a:off x="3753425" y="35523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8" y="179"/>
                    <a:pt x="429" y="96"/>
                    <a:pt x="334" y="36"/>
                  </a:cubicBezTo>
                  <a:cubicBezTo>
                    <a:pt x="275" y="1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0" name="Google Shape;25860;p13"/>
            <p:cNvSpPr/>
            <p:nvPr/>
          </p:nvSpPr>
          <p:spPr>
            <a:xfrm>
              <a:off x="2894700" y="35523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1" name="Google Shape;25861;p13"/>
            <p:cNvSpPr/>
            <p:nvPr/>
          </p:nvSpPr>
          <p:spPr>
            <a:xfrm>
              <a:off x="5791200" y="35467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2" name="Google Shape;25862;p13"/>
            <p:cNvSpPr/>
            <p:nvPr/>
          </p:nvSpPr>
          <p:spPr>
            <a:xfrm>
              <a:off x="2139550" y="35467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6"/>
                    <a:pt x="95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3" name="Google Shape;25863;p13"/>
            <p:cNvSpPr/>
            <p:nvPr/>
          </p:nvSpPr>
          <p:spPr>
            <a:xfrm>
              <a:off x="4652650" y="3541925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4" name="Google Shape;25864;p13"/>
            <p:cNvSpPr/>
            <p:nvPr/>
          </p:nvSpPr>
          <p:spPr>
            <a:xfrm>
              <a:off x="3742425" y="3530925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334" y="0"/>
                  </a:moveTo>
                  <a:cubicBezTo>
                    <a:pt x="0" y="155"/>
                    <a:pt x="96" y="500"/>
                    <a:pt x="774" y="441"/>
                  </a:cubicBezTo>
                  <a:cubicBezTo>
                    <a:pt x="834" y="191"/>
                    <a:pt x="715" y="24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5" name="Google Shape;25865;p13"/>
            <p:cNvSpPr/>
            <p:nvPr/>
          </p:nvSpPr>
          <p:spPr>
            <a:xfrm>
              <a:off x="2845575" y="3538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25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6" name="Google Shape;25866;p13"/>
            <p:cNvSpPr/>
            <p:nvPr/>
          </p:nvSpPr>
          <p:spPr>
            <a:xfrm>
              <a:off x="6392450" y="3519900"/>
              <a:ext cx="28000" cy="19975"/>
            </a:xfrm>
            <a:custGeom>
              <a:avLst/>
              <a:gdLst/>
              <a:ahLst/>
              <a:cxnLst/>
              <a:rect l="l" t="t" r="r" b="b"/>
              <a:pathLst>
                <a:path w="1120" h="799" extrusionOk="0">
                  <a:moveTo>
                    <a:pt x="632" y="775"/>
                  </a:moveTo>
                  <a:cubicBezTo>
                    <a:pt x="572" y="453"/>
                    <a:pt x="1120" y="441"/>
                    <a:pt x="1060" y="108"/>
                  </a:cubicBezTo>
                  <a:cubicBezTo>
                    <a:pt x="1" y="1"/>
                    <a:pt x="96" y="799"/>
                    <a:pt x="632" y="7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7" name="Google Shape;25867;p13"/>
            <p:cNvSpPr/>
            <p:nvPr/>
          </p:nvSpPr>
          <p:spPr>
            <a:xfrm>
              <a:off x="2313075" y="3535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8" y="144"/>
                  </a:moveTo>
                  <a:cubicBezTo>
                    <a:pt x="167" y="179"/>
                    <a:pt x="441" y="84"/>
                    <a:pt x="334" y="25"/>
                  </a:cubicBezTo>
                  <a:cubicBezTo>
                    <a:pt x="274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8" name="Google Shape;25868;p13"/>
            <p:cNvSpPr/>
            <p:nvPr/>
          </p:nvSpPr>
          <p:spPr>
            <a:xfrm>
              <a:off x="1677275" y="35356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9" name="Google Shape;25869;p13"/>
            <p:cNvSpPr/>
            <p:nvPr/>
          </p:nvSpPr>
          <p:spPr>
            <a:xfrm>
              <a:off x="4084125" y="3519300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798" y="680"/>
                  </a:moveTo>
                  <a:cubicBezTo>
                    <a:pt x="977" y="549"/>
                    <a:pt x="1072" y="382"/>
                    <a:pt x="1013" y="120"/>
                  </a:cubicBezTo>
                  <a:cubicBezTo>
                    <a:pt x="715" y="120"/>
                    <a:pt x="536" y="61"/>
                    <a:pt x="358" y="1"/>
                  </a:cubicBezTo>
                  <a:cubicBezTo>
                    <a:pt x="1" y="191"/>
                    <a:pt x="96" y="715"/>
                    <a:pt x="798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0" name="Google Shape;25870;p13"/>
            <p:cNvSpPr/>
            <p:nvPr/>
          </p:nvSpPr>
          <p:spPr>
            <a:xfrm>
              <a:off x="2343725" y="3523775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20" y="501"/>
                  </a:moveTo>
                  <a:lnTo>
                    <a:pt x="620" y="167"/>
                  </a:lnTo>
                  <a:cubicBezTo>
                    <a:pt x="1" y="1"/>
                    <a:pt x="1" y="667"/>
                    <a:pt x="620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1" name="Google Shape;25871;p13"/>
            <p:cNvSpPr/>
            <p:nvPr/>
          </p:nvSpPr>
          <p:spPr>
            <a:xfrm>
              <a:off x="5345900" y="35300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2" name="Google Shape;25872;p13"/>
            <p:cNvSpPr/>
            <p:nvPr/>
          </p:nvSpPr>
          <p:spPr>
            <a:xfrm>
              <a:off x="2277050" y="3525275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691" y="345"/>
                  </a:moveTo>
                  <a:lnTo>
                    <a:pt x="691" y="0"/>
                  </a:lnTo>
                  <a:lnTo>
                    <a:pt x="37" y="0"/>
                  </a:lnTo>
                  <a:cubicBezTo>
                    <a:pt x="1" y="238"/>
                    <a:pt x="215" y="357"/>
                    <a:pt x="69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3" name="Google Shape;25873;p13"/>
            <p:cNvSpPr/>
            <p:nvPr/>
          </p:nvSpPr>
          <p:spPr>
            <a:xfrm>
              <a:off x="1646925" y="3522300"/>
              <a:ext cx="11325" cy="10125"/>
            </a:xfrm>
            <a:custGeom>
              <a:avLst/>
              <a:gdLst/>
              <a:ahLst/>
              <a:cxnLst/>
              <a:rect l="l" t="t" r="r" b="b"/>
              <a:pathLst>
                <a:path w="453" h="405" extrusionOk="0">
                  <a:moveTo>
                    <a:pt x="453" y="345"/>
                  </a:moveTo>
                  <a:lnTo>
                    <a:pt x="453" y="119"/>
                  </a:lnTo>
                  <a:cubicBezTo>
                    <a:pt x="250" y="119"/>
                    <a:pt x="203" y="24"/>
                    <a:pt x="24" y="0"/>
                  </a:cubicBezTo>
                  <a:cubicBezTo>
                    <a:pt x="36" y="179"/>
                    <a:pt x="0" y="405"/>
                    <a:pt x="453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4" name="Google Shape;25874;p13"/>
            <p:cNvSpPr/>
            <p:nvPr/>
          </p:nvSpPr>
          <p:spPr>
            <a:xfrm>
              <a:off x="1462675" y="3527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62" y="24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5" name="Google Shape;25875;p13"/>
            <p:cNvSpPr/>
            <p:nvPr/>
          </p:nvSpPr>
          <p:spPr>
            <a:xfrm>
              <a:off x="6815725" y="35220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12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6" name="Google Shape;25876;p13"/>
            <p:cNvSpPr/>
            <p:nvPr/>
          </p:nvSpPr>
          <p:spPr>
            <a:xfrm>
              <a:off x="6079625" y="35243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7" name="Google Shape;25877;p13"/>
            <p:cNvSpPr/>
            <p:nvPr/>
          </p:nvSpPr>
          <p:spPr>
            <a:xfrm>
              <a:off x="2006200" y="3522300"/>
              <a:ext cx="16375" cy="5675"/>
            </a:xfrm>
            <a:custGeom>
              <a:avLst/>
              <a:gdLst/>
              <a:ahLst/>
              <a:cxnLst/>
              <a:rect l="l" t="t" r="r" b="b"/>
              <a:pathLst>
                <a:path w="655" h="227" extrusionOk="0">
                  <a:moveTo>
                    <a:pt x="0" y="226"/>
                  </a:moveTo>
                  <a:cubicBezTo>
                    <a:pt x="369" y="226"/>
                    <a:pt x="572" y="131"/>
                    <a:pt x="655" y="0"/>
                  </a:cubicBezTo>
                  <a:cubicBezTo>
                    <a:pt x="286" y="0"/>
                    <a:pt x="95" y="83"/>
                    <a:pt x="0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8" name="Google Shape;25878;p13"/>
            <p:cNvSpPr/>
            <p:nvPr/>
          </p:nvSpPr>
          <p:spPr>
            <a:xfrm>
              <a:off x="2294325" y="351662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5" y="120"/>
                  </a:moveTo>
                  <a:cubicBezTo>
                    <a:pt x="429" y="120"/>
                    <a:pt x="393" y="37"/>
                    <a:pt x="215" y="1"/>
                  </a:cubicBezTo>
                  <a:cubicBezTo>
                    <a:pt x="215" y="120"/>
                    <a:pt x="36" y="132"/>
                    <a:pt x="0" y="227"/>
                  </a:cubicBezTo>
                  <a:cubicBezTo>
                    <a:pt x="215" y="227"/>
                    <a:pt x="250" y="310"/>
                    <a:pt x="429" y="346"/>
                  </a:cubicBezTo>
                  <a:cubicBezTo>
                    <a:pt x="429" y="227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9" name="Google Shape;25879;p13"/>
            <p:cNvSpPr/>
            <p:nvPr/>
          </p:nvSpPr>
          <p:spPr>
            <a:xfrm>
              <a:off x="5039000" y="3508900"/>
              <a:ext cx="21175" cy="16100"/>
            </a:xfrm>
            <a:custGeom>
              <a:avLst/>
              <a:gdLst/>
              <a:ahLst/>
              <a:cxnLst/>
              <a:rect l="l" t="t" r="r" b="b"/>
              <a:pathLst>
                <a:path w="847" h="644" extrusionOk="0">
                  <a:moveTo>
                    <a:pt x="1" y="107"/>
                  </a:moveTo>
                  <a:lnTo>
                    <a:pt x="1" y="548"/>
                  </a:lnTo>
                  <a:cubicBezTo>
                    <a:pt x="846" y="643"/>
                    <a:pt x="846" y="0"/>
                    <a:pt x="1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0" name="Google Shape;25880;p13"/>
            <p:cNvSpPr/>
            <p:nvPr/>
          </p:nvSpPr>
          <p:spPr>
            <a:xfrm>
              <a:off x="4542225" y="3505625"/>
              <a:ext cx="27700" cy="16700"/>
            </a:xfrm>
            <a:custGeom>
              <a:avLst/>
              <a:gdLst/>
              <a:ahLst/>
              <a:cxnLst/>
              <a:rect l="l" t="t" r="r" b="b"/>
              <a:pathLst>
                <a:path w="1108" h="668" extrusionOk="0">
                  <a:moveTo>
                    <a:pt x="953" y="0"/>
                  </a:moveTo>
                  <a:lnTo>
                    <a:pt x="96" y="0"/>
                  </a:lnTo>
                  <a:cubicBezTo>
                    <a:pt x="0" y="381"/>
                    <a:pt x="465" y="477"/>
                    <a:pt x="750" y="667"/>
                  </a:cubicBezTo>
                  <a:cubicBezTo>
                    <a:pt x="727" y="417"/>
                    <a:pt x="1108" y="334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1" name="Google Shape;25881;p13"/>
            <p:cNvSpPr/>
            <p:nvPr/>
          </p:nvSpPr>
          <p:spPr>
            <a:xfrm>
              <a:off x="2492550" y="35133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80" y="168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2" name="Google Shape;25882;p13"/>
            <p:cNvSpPr/>
            <p:nvPr/>
          </p:nvSpPr>
          <p:spPr>
            <a:xfrm>
              <a:off x="6190950" y="3505625"/>
              <a:ext cx="16375" cy="8350"/>
            </a:xfrm>
            <a:custGeom>
              <a:avLst/>
              <a:gdLst/>
              <a:ahLst/>
              <a:cxnLst/>
              <a:rect l="l" t="t" r="r" b="b"/>
              <a:pathLst>
                <a:path w="655" h="334" extrusionOk="0">
                  <a:moveTo>
                    <a:pt x="655" y="0"/>
                  </a:moveTo>
                  <a:lnTo>
                    <a:pt x="0" y="0"/>
                  </a:lnTo>
                  <a:lnTo>
                    <a:pt x="0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3" name="Google Shape;25883;p13"/>
            <p:cNvSpPr/>
            <p:nvPr/>
          </p:nvSpPr>
          <p:spPr>
            <a:xfrm>
              <a:off x="6728800" y="35047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15"/>
                    <a:pt x="179" y="274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4" name="Google Shape;25884;p13"/>
            <p:cNvSpPr/>
            <p:nvPr/>
          </p:nvSpPr>
          <p:spPr>
            <a:xfrm>
              <a:off x="4210050" y="35017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5"/>
                  </a:moveTo>
                  <a:cubicBezTo>
                    <a:pt x="167" y="179"/>
                    <a:pt x="429" y="96"/>
                    <a:pt x="321" y="36"/>
                  </a:cubicBezTo>
                  <a:cubicBezTo>
                    <a:pt x="262" y="1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5" name="Google Shape;25885;p13"/>
            <p:cNvSpPr/>
            <p:nvPr/>
          </p:nvSpPr>
          <p:spPr>
            <a:xfrm>
              <a:off x="1254300" y="3478525"/>
              <a:ext cx="40825" cy="28900"/>
            </a:xfrm>
            <a:custGeom>
              <a:avLst/>
              <a:gdLst/>
              <a:ahLst/>
              <a:cxnLst/>
              <a:rect l="l" t="t" r="r" b="b"/>
              <a:pathLst>
                <a:path w="1633" h="1156" extrusionOk="0">
                  <a:moveTo>
                    <a:pt x="501" y="739"/>
                  </a:moveTo>
                  <a:cubicBezTo>
                    <a:pt x="656" y="870"/>
                    <a:pt x="370" y="1156"/>
                    <a:pt x="930" y="1072"/>
                  </a:cubicBezTo>
                  <a:cubicBezTo>
                    <a:pt x="1632" y="799"/>
                    <a:pt x="715" y="1"/>
                    <a:pt x="72" y="406"/>
                  </a:cubicBezTo>
                  <a:cubicBezTo>
                    <a:pt x="1" y="632"/>
                    <a:pt x="382" y="620"/>
                    <a:pt x="501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6" name="Google Shape;25886;p13"/>
            <p:cNvSpPr/>
            <p:nvPr/>
          </p:nvSpPr>
          <p:spPr>
            <a:xfrm>
              <a:off x="5728675" y="34970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7" name="Google Shape;25887;p13"/>
            <p:cNvSpPr/>
            <p:nvPr/>
          </p:nvSpPr>
          <p:spPr>
            <a:xfrm>
              <a:off x="2502975" y="3494000"/>
              <a:ext cx="22950" cy="10450"/>
            </a:xfrm>
            <a:custGeom>
              <a:avLst/>
              <a:gdLst/>
              <a:ahLst/>
              <a:cxnLst/>
              <a:rect l="l" t="t" r="r" b="b"/>
              <a:pathLst>
                <a:path w="918" h="418" extrusionOk="0">
                  <a:moveTo>
                    <a:pt x="775" y="346"/>
                  </a:moveTo>
                  <a:cubicBezTo>
                    <a:pt x="917" y="49"/>
                    <a:pt x="322" y="120"/>
                    <a:pt x="120" y="1"/>
                  </a:cubicBezTo>
                  <a:cubicBezTo>
                    <a:pt x="1" y="299"/>
                    <a:pt x="227" y="418"/>
                    <a:pt x="77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8" name="Google Shape;25888;p13"/>
            <p:cNvSpPr/>
            <p:nvPr/>
          </p:nvSpPr>
          <p:spPr>
            <a:xfrm>
              <a:off x="1470700" y="3499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43"/>
                  </a:moveTo>
                  <a:cubicBezTo>
                    <a:pt x="167" y="167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9" name="Google Shape;25889;p13"/>
            <p:cNvSpPr/>
            <p:nvPr/>
          </p:nvSpPr>
          <p:spPr>
            <a:xfrm>
              <a:off x="2424400" y="3493725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0" name="Google Shape;25890;p13"/>
            <p:cNvSpPr/>
            <p:nvPr/>
          </p:nvSpPr>
          <p:spPr>
            <a:xfrm>
              <a:off x="992675" y="34961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1" name="Google Shape;25891;p13"/>
            <p:cNvSpPr/>
            <p:nvPr/>
          </p:nvSpPr>
          <p:spPr>
            <a:xfrm>
              <a:off x="720625" y="34961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2" y="96"/>
                    <a:pt x="345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2" name="Google Shape;25892;p13"/>
            <p:cNvSpPr/>
            <p:nvPr/>
          </p:nvSpPr>
          <p:spPr>
            <a:xfrm>
              <a:off x="587850" y="3487750"/>
              <a:ext cx="22350" cy="11950"/>
            </a:xfrm>
            <a:custGeom>
              <a:avLst/>
              <a:gdLst/>
              <a:ahLst/>
              <a:cxnLst/>
              <a:rect l="l" t="t" r="r" b="b"/>
              <a:pathLst>
                <a:path w="894" h="478" extrusionOk="0">
                  <a:moveTo>
                    <a:pt x="870" y="25"/>
                  </a:moveTo>
                  <a:cubicBezTo>
                    <a:pt x="370" y="1"/>
                    <a:pt x="48" y="60"/>
                    <a:pt x="1" y="251"/>
                  </a:cubicBezTo>
                  <a:cubicBezTo>
                    <a:pt x="310" y="275"/>
                    <a:pt x="370" y="430"/>
                    <a:pt x="656" y="477"/>
                  </a:cubicBezTo>
                  <a:cubicBezTo>
                    <a:pt x="596" y="275"/>
                    <a:pt x="894" y="239"/>
                    <a:pt x="870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3" name="Google Shape;25893;p13"/>
            <p:cNvSpPr/>
            <p:nvPr/>
          </p:nvSpPr>
          <p:spPr>
            <a:xfrm>
              <a:off x="1848425" y="3486575"/>
              <a:ext cx="30700" cy="13125"/>
            </a:xfrm>
            <a:custGeom>
              <a:avLst/>
              <a:gdLst/>
              <a:ahLst/>
              <a:cxnLst/>
              <a:rect l="l" t="t" r="r" b="b"/>
              <a:pathLst>
                <a:path w="1228" h="525" extrusionOk="0">
                  <a:moveTo>
                    <a:pt x="1084" y="417"/>
                  </a:moveTo>
                  <a:cubicBezTo>
                    <a:pt x="1227" y="143"/>
                    <a:pt x="48" y="0"/>
                    <a:pt x="1" y="191"/>
                  </a:cubicBezTo>
                  <a:cubicBezTo>
                    <a:pt x="418" y="238"/>
                    <a:pt x="406" y="524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4" name="Google Shape;25894;p13"/>
            <p:cNvSpPr/>
            <p:nvPr/>
          </p:nvSpPr>
          <p:spPr>
            <a:xfrm>
              <a:off x="7038975" y="34913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7"/>
                    <a:pt x="0" y="1"/>
                    <a:pt x="0" y="120"/>
                  </a:cubicBezTo>
                  <a:cubicBezTo>
                    <a:pt x="155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5" name="Google Shape;25895;p13"/>
            <p:cNvSpPr/>
            <p:nvPr/>
          </p:nvSpPr>
          <p:spPr>
            <a:xfrm>
              <a:off x="369375" y="3488350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1"/>
                  </a:moveTo>
                  <a:lnTo>
                    <a:pt x="36" y="1"/>
                  </a:lnTo>
                  <a:cubicBezTo>
                    <a:pt x="1" y="215"/>
                    <a:pt x="239" y="275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6" name="Google Shape;25896;p13"/>
            <p:cNvSpPr/>
            <p:nvPr/>
          </p:nvSpPr>
          <p:spPr>
            <a:xfrm>
              <a:off x="4609500" y="34824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67" y="274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7" name="Google Shape;25897;p13"/>
            <p:cNvSpPr/>
            <p:nvPr/>
          </p:nvSpPr>
          <p:spPr>
            <a:xfrm>
              <a:off x="3919525" y="3482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8" name="Google Shape;25898;p13"/>
            <p:cNvSpPr/>
            <p:nvPr/>
          </p:nvSpPr>
          <p:spPr>
            <a:xfrm>
              <a:off x="2122575" y="3469000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49"/>
                  </a:moveTo>
                  <a:cubicBezTo>
                    <a:pt x="1286" y="1"/>
                    <a:pt x="0" y="251"/>
                    <a:pt x="120" y="668"/>
                  </a:cubicBezTo>
                  <a:cubicBezTo>
                    <a:pt x="739" y="763"/>
                    <a:pt x="691" y="513"/>
                    <a:pt x="1215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9" name="Google Shape;25899;p13"/>
            <p:cNvSpPr/>
            <p:nvPr/>
          </p:nvSpPr>
          <p:spPr>
            <a:xfrm>
              <a:off x="275325" y="34821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0" name="Google Shape;25900;p13"/>
            <p:cNvSpPr/>
            <p:nvPr/>
          </p:nvSpPr>
          <p:spPr>
            <a:xfrm>
              <a:off x="6250775" y="34773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1" name="Google Shape;25901;p13"/>
            <p:cNvSpPr/>
            <p:nvPr/>
          </p:nvSpPr>
          <p:spPr>
            <a:xfrm>
              <a:off x="4323750" y="34794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43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2" name="Google Shape;25902;p13"/>
            <p:cNvSpPr/>
            <p:nvPr/>
          </p:nvSpPr>
          <p:spPr>
            <a:xfrm>
              <a:off x="3867425" y="346870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9" y="561"/>
                  </a:moveTo>
                  <a:cubicBezTo>
                    <a:pt x="846" y="418"/>
                    <a:pt x="894" y="13"/>
                    <a:pt x="322" y="1"/>
                  </a:cubicBezTo>
                  <a:cubicBezTo>
                    <a:pt x="37" y="144"/>
                    <a:pt x="1" y="561"/>
                    <a:pt x="549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3" name="Google Shape;25903;p13"/>
            <p:cNvSpPr/>
            <p:nvPr/>
          </p:nvSpPr>
          <p:spPr>
            <a:xfrm>
              <a:off x="5894775" y="34678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22" y="36"/>
                  </a:cubicBezTo>
                  <a:cubicBezTo>
                    <a:pt x="262" y="0"/>
                    <a:pt x="0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4" name="Google Shape;25904;p13"/>
            <p:cNvSpPr/>
            <p:nvPr/>
          </p:nvSpPr>
          <p:spPr>
            <a:xfrm>
              <a:off x="2854225" y="346305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2" y="346"/>
                  </a:moveTo>
                  <a:cubicBezTo>
                    <a:pt x="703" y="370"/>
                    <a:pt x="1024" y="310"/>
                    <a:pt x="1072" y="120"/>
                  </a:cubicBezTo>
                  <a:cubicBezTo>
                    <a:pt x="703" y="156"/>
                    <a:pt x="0" y="1"/>
                    <a:pt x="20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5" name="Google Shape;25905;p13"/>
            <p:cNvSpPr/>
            <p:nvPr/>
          </p:nvSpPr>
          <p:spPr>
            <a:xfrm>
              <a:off x="2117525" y="34681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6" name="Google Shape;25906;p13"/>
            <p:cNvSpPr/>
            <p:nvPr/>
          </p:nvSpPr>
          <p:spPr>
            <a:xfrm>
              <a:off x="1631150" y="3465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2"/>
                  </a:moveTo>
                  <a:cubicBezTo>
                    <a:pt x="0" y="191"/>
                    <a:pt x="179" y="263"/>
                    <a:pt x="226" y="132"/>
                  </a:cubicBezTo>
                  <a:cubicBezTo>
                    <a:pt x="226" y="60"/>
                    <a:pt x="48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7" name="Google Shape;25907;p13"/>
            <p:cNvSpPr/>
            <p:nvPr/>
          </p:nvSpPr>
          <p:spPr>
            <a:xfrm>
              <a:off x="5291725" y="34654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8" name="Google Shape;25908;p13"/>
            <p:cNvSpPr/>
            <p:nvPr/>
          </p:nvSpPr>
          <p:spPr>
            <a:xfrm>
              <a:off x="4831250" y="34586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2" y="298"/>
                  </a:moveTo>
                  <a:cubicBezTo>
                    <a:pt x="286" y="179"/>
                    <a:pt x="84" y="0"/>
                    <a:pt x="36" y="179"/>
                  </a:cubicBezTo>
                  <a:cubicBezTo>
                    <a:pt x="0" y="298"/>
                    <a:pt x="215" y="476"/>
                    <a:pt x="262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9" name="Google Shape;25909;p13"/>
            <p:cNvSpPr/>
            <p:nvPr/>
          </p:nvSpPr>
          <p:spPr>
            <a:xfrm>
              <a:off x="199125" y="34624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0" name="Google Shape;25910;p13"/>
            <p:cNvSpPr/>
            <p:nvPr/>
          </p:nvSpPr>
          <p:spPr>
            <a:xfrm>
              <a:off x="3734375" y="3460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8" y="96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1" name="Google Shape;25911;p13"/>
            <p:cNvSpPr/>
            <p:nvPr/>
          </p:nvSpPr>
          <p:spPr>
            <a:xfrm>
              <a:off x="5446500" y="34514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" y="203"/>
                    <a:pt x="179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2" name="Google Shape;25912;p13"/>
            <p:cNvSpPr/>
            <p:nvPr/>
          </p:nvSpPr>
          <p:spPr>
            <a:xfrm>
              <a:off x="3824275" y="34541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2" y="1"/>
                    <a:pt x="1" y="96"/>
                    <a:pt x="96" y="132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3" name="Google Shape;25913;p13"/>
            <p:cNvSpPr/>
            <p:nvPr/>
          </p:nvSpPr>
          <p:spPr>
            <a:xfrm>
              <a:off x="2272300" y="344907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34"/>
                  </a:moveTo>
                  <a:cubicBezTo>
                    <a:pt x="417" y="203"/>
                    <a:pt x="488" y="24"/>
                    <a:pt x="227" y="0"/>
                  </a:cubicBezTo>
                  <a:cubicBezTo>
                    <a:pt x="203" y="72"/>
                    <a:pt x="191" y="131"/>
                    <a:pt x="0" y="119"/>
                  </a:cubicBezTo>
                  <a:cubicBezTo>
                    <a:pt x="24" y="250"/>
                    <a:pt x="72" y="381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4" name="Google Shape;25914;p13"/>
            <p:cNvSpPr/>
            <p:nvPr/>
          </p:nvSpPr>
          <p:spPr>
            <a:xfrm>
              <a:off x="2218425" y="3455025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6"/>
                  </a:cubicBezTo>
                  <a:cubicBezTo>
                    <a:pt x="155" y="84"/>
                    <a:pt x="417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5" name="Google Shape;25915;p13"/>
            <p:cNvSpPr/>
            <p:nvPr/>
          </p:nvSpPr>
          <p:spPr>
            <a:xfrm>
              <a:off x="2185675" y="344252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36"/>
                  </a:moveTo>
                  <a:cubicBezTo>
                    <a:pt x="370" y="0"/>
                    <a:pt x="36" y="60"/>
                    <a:pt x="1" y="262"/>
                  </a:cubicBezTo>
                  <a:cubicBezTo>
                    <a:pt x="310" y="286"/>
                    <a:pt x="370" y="453"/>
                    <a:pt x="655" y="476"/>
                  </a:cubicBezTo>
                  <a:cubicBezTo>
                    <a:pt x="715" y="345"/>
                    <a:pt x="965" y="274"/>
                    <a:pt x="858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6" name="Google Shape;25916;p13"/>
            <p:cNvSpPr/>
            <p:nvPr/>
          </p:nvSpPr>
          <p:spPr>
            <a:xfrm>
              <a:off x="3372725" y="34425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7" name="Google Shape;25917;p13"/>
            <p:cNvSpPr/>
            <p:nvPr/>
          </p:nvSpPr>
          <p:spPr>
            <a:xfrm>
              <a:off x="5892100" y="3437450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2"/>
                  </a:moveTo>
                  <a:cubicBezTo>
                    <a:pt x="393" y="1"/>
                    <a:pt x="191" y="60"/>
                    <a:pt x="0" y="132"/>
                  </a:cubicBezTo>
                  <a:cubicBezTo>
                    <a:pt x="0" y="251"/>
                    <a:pt x="369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8" name="Google Shape;25918;p13"/>
            <p:cNvSpPr/>
            <p:nvPr/>
          </p:nvSpPr>
          <p:spPr>
            <a:xfrm>
              <a:off x="4883625" y="34371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9" name="Google Shape;25919;p13"/>
            <p:cNvSpPr/>
            <p:nvPr/>
          </p:nvSpPr>
          <p:spPr>
            <a:xfrm>
              <a:off x="2486600" y="3429725"/>
              <a:ext cx="21175" cy="12225"/>
            </a:xfrm>
            <a:custGeom>
              <a:avLst/>
              <a:gdLst/>
              <a:ahLst/>
              <a:cxnLst/>
              <a:rect l="l" t="t" r="r" b="b"/>
              <a:pathLst>
                <a:path w="847" h="489" extrusionOk="0">
                  <a:moveTo>
                    <a:pt x="787" y="441"/>
                  </a:moveTo>
                  <a:cubicBezTo>
                    <a:pt x="846" y="191"/>
                    <a:pt x="739" y="24"/>
                    <a:pt x="358" y="0"/>
                  </a:cubicBezTo>
                  <a:cubicBezTo>
                    <a:pt x="1" y="155"/>
                    <a:pt x="108" y="488"/>
                    <a:pt x="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0" name="Google Shape;25920;p13"/>
            <p:cNvSpPr/>
            <p:nvPr/>
          </p:nvSpPr>
          <p:spPr>
            <a:xfrm>
              <a:off x="1870150" y="3423775"/>
              <a:ext cx="30400" cy="16975"/>
            </a:xfrm>
            <a:custGeom>
              <a:avLst/>
              <a:gdLst/>
              <a:ahLst/>
              <a:cxnLst/>
              <a:rect l="l" t="t" r="r" b="b"/>
              <a:pathLst>
                <a:path w="1216" h="679" extrusionOk="0">
                  <a:moveTo>
                    <a:pt x="668" y="679"/>
                  </a:moveTo>
                  <a:cubicBezTo>
                    <a:pt x="680" y="500"/>
                    <a:pt x="1215" y="595"/>
                    <a:pt x="1096" y="333"/>
                  </a:cubicBezTo>
                  <a:cubicBezTo>
                    <a:pt x="715" y="250"/>
                    <a:pt x="501" y="60"/>
                    <a:pt x="13" y="0"/>
                  </a:cubicBezTo>
                  <a:cubicBezTo>
                    <a:pt x="1" y="357"/>
                    <a:pt x="203" y="572"/>
                    <a:pt x="66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1" name="Google Shape;25921;p13"/>
            <p:cNvSpPr/>
            <p:nvPr/>
          </p:nvSpPr>
          <p:spPr>
            <a:xfrm>
              <a:off x="5573900" y="34344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5"/>
                  </a:moveTo>
                  <a:cubicBezTo>
                    <a:pt x="274" y="1"/>
                    <a:pt x="0" y="84"/>
                    <a:pt x="120" y="144"/>
                  </a:cubicBezTo>
                  <a:cubicBezTo>
                    <a:pt x="179" y="167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2" name="Google Shape;25922;p13"/>
            <p:cNvSpPr/>
            <p:nvPr/>
          </p:nvSpPr>
          <p:spPr>
            <a:xfrm>
              <a:off x="6807675" y="34315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4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3" name="Google Shape;25923;p13"/>
            <p:cNvSpPr/>
            <p:nvPr/>
          </p:nvSpPr>
          <p:spPr>
            <a:xfrm>
              <a:off x="5995075" y="3420800"/>
              <a:ext cx="22950" cy="14300"/>
            </a:xfrm>
            <a:custGeom>
              <a:avLst/>
              <a:gdLst/>
              <a:ahLst/>
              <a:cxnLst/>
              <a:rect l="l" t="t" r="r" b="b"/>
              <a:pathLst>
                <a:path w="918" h="572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537" y="417"/>
                    <a:pt x="918" y="0"/>
                    <a:pt x="441" y="12"/>
                  </a:cubicBezTo>
                  <a:cubicBezTo>
                    <a:pt x="596" y="322"/>
                    <a:pt x="1" y="238"/>
                    <a:pt x="1" y="452"/>
                  </a:cubicBezTo>
                  <a:cubicBezTo>
                    <a:pt x="144" y="476"/>
                    <a:pt x="275" y="476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4" name="Google Shape;25924;p13"/>
            <p:cNvSpPr/>
            <p:nvPr/>
          </p:nvSpPr>
          <p:spPr>
            <a:xfrm>
              <a:off x="4124600" y="3425250"/>
              <a:ext cx="7175" cy="11350"/>
            </a:xfrm>
            <a:custGeom>
              <a:avLst/>
              <a:gdLst/>
              <a:ahLst/>
              <a:cxnLst/>
              <a:rect l="l" t="t" r="r" b="b"/>
              <a:pathLst>
                <a:path w="287" h="454" extrusionOk="0">
                  <a:moveTo>
                    <a:pt x="263" y="274"/>
                  </a:moveTo>
                  <a:cubicBezTo>
                    <a:pt x="287" y="155"/>
                    <a:pt x="96" y="1"/>
                    <a:pt x="37" y="155"/>
                  </a:cubicBezTo>
                  <a:cubicBezTo>
                    <a:pt x="1" y="298"/>
                    <a:pt x="215" y="453"/>
                    <a:pt x="263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5" name="Google Shape;25925;p13"/>
            <p:cNvSpPr/>
            <p:nvPr/>
          </p:nvSpPr>
          <p:spPr>
            <a:xfrm>
              <a:off x="2041600" y="34258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68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6" name="Google Shape;25926;p13"/>
            <p:cNvSpPr/>
            <p:nvPr/>
          </p:nvSpPr>
          <p:spPr>
            <a:xfrm>
              <a:off x="1827000" y="34240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7" name="Google Shape;25927;p13"/>
            <p:cNvSpPr/>
            <p:nvPr/>
          </p:nvSpPr>
          <p:spPr>
            <a:xfrm>
              <a:off x="5103600" y="34148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203"/>
                    <a:pt x="203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8" name="Google Shape;25928;p13"/>
            <p:cNvSpPr/>
            <p:nvPr/>
          </p:nvSpPr>
          <p:spPr>
            <a:xfrm>
              <a:off x="2736650" y="3403225"/>
              <a:ext cx="41400" cy="23550"/>
            </a:xfrm>
            <a:custGeom>
              <a:avLst/>
              <a:gdLst/>
              <a:ahLst/>
              <a:cxnLst/>
              <a:rect l="l" t="t" r="r" b="b"/>
              <a:pathLst>
                <a:path w="1656" h="942" extrusionOk="0">
                  <a:moveTo>
                    <a:pt x="1655" y="489"/>
                  </a:moveTo>
                  <a:cubicBezTo>
                    <a:pt x="1512" y="346"/>
                    <a:pt x="822" y="477"/>
                    <a:pt x="786" y="263"/>
                  </a:cubicBezTo>
                  <a:cubicBezTo>
                    <a:pt x="762" y="132"/>
                    <a:pt x="726" y="1"/>
                    <a:pt x="357" y="48"/>
                  </a:cubicBezTo>
                  <a:cubicBezTo>
                    <a:pt x="0" y="584"/>
                    <a:pt x="1417" y="941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9" name="Google Shape;25929;p13"/>
            <p:cNvSpPr/>
            <p:nvPr/>
          </p:nvSpPr>
          <p:spPr>
            <a:xfrm>
              <a:off x="6335000" y="3411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0" name="Google Shape;25930;p13"/>
            <p:cNvSpPr/>
            <p:nvPr/>
          </p:nvSpPr>
          <p:spPr>
            <a:xfrm>
              <a:off x="2788725" y="3409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1" name="Google Shape;25931;p13"/>
            <p:cNvSpPr/>
            <p:nvPr/>
          </p:nvSpPr>
          <p:spPr>
            <a:xfrm>
              <a:off x="1653175" y="34124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67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2" name="Google Shape;25932;p13"/>
            <p:cNvSpPr/>
            <p:nvPr/>
          </p:nvSpPr>
          <p:spPr>
            <a:xfrm>
              <a:off x="5262250" y="3398750"/>
              <a:ext cx="22650" cy="11050"/>
            </a:xfrm>
            <a:custGeom>
              <a:avLst/>
              <a:gdLst/>
              <a:ahLst/>
              <a:cxnLst/>
              <a:rect l="l" t="t" r="r" b="b"/>
              <a:pathLst>
                <a:path w="906" h="442" extrusionOk="0">
                  <a:moveTo>
                    <a:pt x="620" y="442"/>
                  </a:moveTo>
                  <a:cubicBezTo>
                    <a:pt x="905" y="299"/>
                    <a:pt x="763" y="108"/>
                    <a:pt x="405" y="1"/>
                  </a:cubicBezTo>
                  <a:cubicBezTo>
                    <a:pt x="382" y="263"/>
                    <a:pt x="1" y="346"/>
                    <a:pt x="620" y="44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3" name="Google Shape;25933;p13"/>
            <p:cNvSpPr/>
            <p:nvPr/>
          </p:nvSpPr>
          <p:spPr>
            <a:xfrm>
              <a:off x="258950" y="3406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4"/>
                  </a:moveTo>
                  <a:cubicBezTo>
                    <a:pt x="274" y="1"/>
                    <a:pt x="0" y="84"/>
                    <a:pt x="108" y="132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4" name="Google Shape;25934;p13"/>
            <p:cNvSpPr/>
            <p:nvPr/>
          </p:nvSpPr>
          <p:spPr>
            <a:xfrm>
              <a:off x="6780600" y="34035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5" name="Google Shape;25935;p13"/>
            <p:cNvSpPr/>
            <p:nvPr/>
          </p:nvSpPr>
          <p:spPr>
            <a:xfrm>
              <a:off x="3750750" y="34044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4"/>
                    <a:pt x="441" y="95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6" name="Google Shape;25936;p13"/>
            <p:cNvSpPr/>
            <p:nvPr/>
          </p:nvSpPr>
          <p:spPr>
            <a:xfrm>
              <a:off x="6990150" y="3397575"/>
              <a:ext cx="10725" cy="7750"/>
            </a:xfrm>
            <a:custGeom>
              <a:avLst/>
              <a:gdLst/>
              <a:ahLst/>
              <a:cxnLst/>
              <a:rect l="l" t="t" r="r" b="b"/>
              <a:pathLst>
                <a:path w="429" h="310" extrusionOk="0">
                  <a:moveTo>
                    <a:pt x="429" y="155"/>
                  </a:moveTo>
                  <a:cubicBezTo>
                    <a:pt x="429" y="36"/>
                    <a:pt x="48" y="0"/>
                    <a:pt x="0" y="155"/>
                  </a:cubicBezTo>
                  <a:cubicBezTo>
                    <a:pt x="239" y="131"/>
                    <a:pt x="322" y="310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7" name="Google Shape;25937;p13"/>
            <p:cNvSpPr/>
            <p:nvPr/>
          </p:nvSpPr>
          <p:spPr>
            <a:xfrm>
              <a:off x="7205950" y="339012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489" y="453"/>
                  </a:moveTo>
                  <a:cubicBezTo>
                    <a:pt x="560" y="298"/>
                    <a:pt x="798" y="239"/>
                    <a:pt x="715" y="1"/>
                  </a:cubicBezTo>
                  <a:lnTo>
                    <a:pt x="60" y="1"/>
                  </a:lnTo>
                  <a:cubicBezTo>
                    <a:pt x="0" y="251"/>
                    <a:pt x="108" y="417"/>
                    <a:pt x="489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8" name="Google Shape;25938;p13"/>
            <p:cNvSpPr/>
            <p:nvPr/>
          </p:nvSpPr>
          <p:spPr>
            <a:xfrm>
              <a:off x="5130975" y="3391925"/>
              <a:ext cx="16700" cy="9550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441" y="381"/>
                  </a:moveTo>
                  <a:cubicBezTo>
                    <a:pt x="441" y="262"/>
                    <a:pt x="620" y="238"/>
                    <a:pt x="668" y="155"/>
                  </a:cubicBezTo>
                  <a:cubicBezTo>
                    <a:pt x="382" y="155"/>
                    <a:pt x="370" y="0"/>
                    <a:pt x="13" y="36"/>
                  </a:cubicBezTo>
                  <a:cubicBezTo>
                    <a:pt x="1" y="226"/>
                    <a:pt x="180" y="334"/>
                    <a:pt x="441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9" name="Google Shape;25939;p13"/>
            <p:cNvSpPr/>
            <p:nvPr/>
          </p:nvSpPr>
          <p:spPr>
            <a:xfrm>
              <a:off x="6965150" y="33949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4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0" name="Google Shape;25940;p13"/>
            <p:cNvSpPr/>
            <p:nvPr/>
          </p:nvSpPr>
          <p:spPr>
            <a:xfrm>
              <a:off x="4113000" y="3386550"/>
              <a:ext cx="31575" cy="15800"/>
            </a:xfrm>
            <a:custGeom>
              <a:avLst/>
              <a:gdLst/>
              <a:ahLst/>
              <a:cxnLst/>
              <a:rect l="l" t="t" r="r" b="b"/>
              <a:pathLst>
                <a:path w="1263" h="632" extrusionOk="0">
                  <a:moveTo>
                    <a:pt x="727" y="370"/>
                  </a:moveTo>
                  <a:cubicBezTo>
                    <a:pt x="1263" y="1"/>
                    <a:pt x="1" y="632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1" name="Google Shape;25941;p13"/>
            <p:cNvSpPr/>
            <p:nvPr/>
          </p:nvSpPr>
          <p:spPr>
            <a:xfrm>
              <a:off x="2365175" y="3383575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8"/>
                  </a:moveTo>
                  <a:cubicBezTo>
                    <a:pt x="1036" y="477"/>
                    <a:pt x="1155" y="310"/>
                    <a:pt x="1072" y="36"/>
                  </a:cubicBezTo>
                  <a:cubicBezTo>
                    <a:pt x="750" y="60"/>
                    <a:pt x="274" y="1"/>
                    <a:pt x="202" y="156"/>
                  </a:cubicBezTo>
                  <a:cubicBezTo>
                    <a:pt x="774" y="120"/>
                    <a:pt x="0" y="787"/>
                    <a:pt x="85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2" name="Google Shape;25942;p13"/>
            <p:cNvSpPr/>
            <p:nvPr/>
          </p:nvSpPr>
          <p:spPr>
            <a:xfrm>
              <a:off x="3273600" y="3379125"/>
              <a:ext cx="30100" cy="18775"/>
            </a:xfrm>
            <a:custGeom>
              <a:avLst/>
              <a:gdLst/>
              <a:ahLst/>
              <a:cxnLst/>
              <a:rect l="l" t="t" r="r" b="b"/>
              <a:pathLst>
                <a:path w="1204" h="751" extrusionOk="0">
                  <a:moveTo>
                    <a:pt x="834" y="667"/>
                  </a:moveTo>
                  <a:cubicBezTo>
                    <a:pt x="1203" y="476"/>
                    <a:pt x="715" y="155"/>
                    <a:pt x="394" y="0"/>
                  </a:cubicBezTo>
                  <a:cubicBezTo>
                    <a:pt x="60" y="155"/>
                    <a:pt x="1" y="750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3" name="Google Shape;25943;p13"/>
            <p:cNvSpPr/>
            <p:nvPr/>
          </p:nvSpPr>
          <p:spPr>
            <a:xfrm>
              <a:off x="2397600" y="33868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" y="132"/>
                  </a:moveTo>
                  <a:cubicBezTo>
                    <a:pt x="1" y="191"/>
                    <a:pt x="179" y="263"/>
                    <a:pt x="227" y="132"/>
                  </a:cubicBezTo>
                  <a:cubicBezTo>
                    <a:pt x="203" y="72"/>
                    <a:pt x="37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4" name="Google Shape;25944;p13"/>
            <p:cNvSpPr/>
            <p:nvPr/>
          </p:nvSpPr>
          <p:spPr>
            <a:xfrm>
              <a:off x="461650" y="3376150"/>
              <a:ext cx="44675" cy="22925"/>
            </a:xfrm>
            <a:custGeom>
              <a:avLst/>
              <a:gdLst/>
              <a:ahLst/>
              <a:cxnLst/>
              <a:rect l="l" t="t" r="r" b="b"/>
              <a:pathLst>
                <a:path w="1787" h="917" extrusionOk="0">
                  <a:moveTo>
                    <a:pt x="1787" y="441"/>
                  </a:moveTo>
                  <a:cubicBezTo>
                    <a:pt x="1179" y="429"/>
                    <a:pt x="1191" y="72"/>
                    <a:pt x="703" y="0"/>
                  </a:cubicBezTo>
                  <a:cubicBezTo>
                    <a:pt x="965" y="369"/>
                    <a:pt x="1" y="83"/>
                    <a:pt x="274" y="441"/>
                  </a:cubicBezTo>
                  <a:cubicBezTo>
                    <a:pt x="1072" y="333"/>
                    <a:pt x="1513" y="917"/>
                    <a:pt x="1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5" name="Google Shape;25945;p13"/>
            <p:cNvSpPr/>
            <p:nvPr/>
          </p:nvSpPr>
          <p:spPr>
            <a:xfrm>
              <a:off x="2786050" y="3386250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91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6" name="Google Shape;25946;p13"/>
            <p:cNvSpPr/>
            <p:nvPr/>
          </p:nvSpPr>
          <p:spPr>
            <a:xfrm>
              <a:off x="1854100" y="338387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81" y="286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7" name="Google Shape;25947;p13"/>
            <p:cNvSpPr/>
            <p:nvPr/>
          </p:nvSpPr>
          <p:spPr>
            <a:xfrm>
              <a:off x="2552400" y="3380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29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8" name="Google Shape;25948;p13"/>
            <p:cNvSpPr/>
            <p:nvPr/>
          </p:nvSpPr>
          <p:spPr>
            <a:xfrm>
              <a:off x="4641925" y="33785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24"/>
                  </a:moveTo>
                  <a:cubicBezTo>
                    <a:pt x="406" y="36"/>
                    <a:pt x="49" y="0"/>
                    <a:pt x="1" y="143"/>
                  </a:cubicBezTo>
                  <a:cubicBezTo>
                    <a:pt x="251" y="108"/>
                    <a:pt x="632" y="143"/>
                    <a:pt x="656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9" name="Google Shape;25949;p13"/>
            <p:cNvSpPr/>
            <p:nvPr/>
          </p:nvSpPr>
          <p:spPr>
            <a:xfrm>
              <a:off x="2484825" y="3376150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0"/>
                  </a:moveTo>
                  <a:cubicBezTo>
                    <a:pt x="262" y="24"/>
                    <a:pt x="0" y="0"/>
                    <a:pt x="0" y="107"/>
                  </a:cubicBezTo>
                  <a:cubicBezTo>
                    <a:pt x="155" y="83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0" name="Google Shape;25950;p13"/>
            <p:cNvSpPr/>
            <p:nvPr/>
          </p:nvSpPr>
          <p:spPr>
            <a:xfrm>
              <a:off x="7211900" y="33645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5" y="346"/>
                  </a:moveTo>
                  <a:lnTo>
                    <a:pt x="465" y="120"/>
                  </a:lnTo>
                  <a:cubicBezTo>
                    <a:pt x="239" y="120"/>
                    <a:pt x="203" y="25"/>
                    <a:pt x="24" y="1"/>
                  </a:cubicBezTo>
                  <a:cubicBezTo>
                    <a:pt x="60" y="191"/>
                    <a:pt x="1" y="40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1" name="Google Shape;25951;p13"/>
            <p:cNvSpPr/>
            <p:nvPr/>
          </p:nvSpPr>
          <p:spPr>
            <a:xfrm>
              <a:off x="4546975" y="33696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2" name="Google Shape;25952;p13"/>
            <p:cNvSpPr/>
            <p:nvPr/>
          </p:nvSpPr>
          <p:spPr>
            <a:xfrm>
              <a:off x="1861525" y="3364525"/>
              <a:ext cx="23550" cy="10450"/>
            </a:xfrm>
            <a:custGeom>
              <a:avLst/>
              <a:gdLst/>
              <a:ahLst/>
              <a:cxnLst/>
              <a:rect l="l" t="t" r="r" b="b"/>
              <a:pathLst>
                <a:path w="942" h="418" extrusionOk="0">
                  <a:moveTo>
                    <a:pt x="787" y="346"/>
                  </a:moveTo>
                  <a:cubicBezTo>
                    <a:pt x="941" y="48"/>
                    <a:pt x="346" y="120"/>
                    <a:pt x="132" y="1"/>
                  </a:cubicBezTo>
                  <a:cubicBezTo>
                    <a:pt x="1" y="298"/>
                    <a:pt x="227" y="417"/>
                    <a:pt x="78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3" name="Google Shape;25953;p13"/>
            <p:cNvSpPr/>
            <p:nvPr/>
          </p:nvSpPr>
          <p:spPr>
            <a:xfrm>
              <a:off x="6962475" y="3361850"/>
              <a:ext cx="27400" cy="9250"/>
            </a:xfrm>
            <a:custGeom>
              <a:avLst/>
              <a:gdLst/>
              <a:ahLst/>
              <a:cxnLst/>
              <a:rect l="l" t="t" r="r" b="b"/>
              <a:pathLst>
                <a:path w="1096" h="370" extrusionOk="0">
                  <a:moveTo>
                    <a:pt x="226" y="346"/>
                  </a:moveTo>
                  <a:cubicBezTo>
                    <a:pt x="714" y="370"/>
                    <a:pt x="1048" y="310"/>
                    <a:pt x="1095" y="120"/>
                  </a:cubicBezTo>
                  <a:cubicBezTo>
                    <a:pt x="714" y="132"/>
                    <a:pt x="0" y="1"/>
                    <a:pt x="22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4" name="Google Shape;25954;p13"/>
            <p:cNvSpPr/>
            <p:nvPr/>
          </p:nvSpPr>
          <p:spPr>
            <a:xfrm>
              <a:off x="2297900" y="3359175"/>
              <a:ext cx="14300" cy="11325"/>
            </a:xfrm>
            <a:custGeom>
              <a:avLst/>
              <a:gdLst/>
              <a:ahLst/>
              <a:cxnLst/>
              <a:rect l="l" t="t" r="r" b="b"/>
              <a:pathLst>
                <a:path w="572" h="453" extrusionOk="0">
                  <a:moveTo>
                    <a:pt x="512" y="453"/>
                  </a:moveTo>
                  <a:cubicBezTo>
                    <a:pt x="572" y="191"/>
                    <a:pt x="453" y="36"/>
                    <a:pt x="72" y="0"/>
                  </a:cubicBezTo>
                  <a:cubicBezTo>
                    <a:pt x="0" y="262"/>
                    <a:pt x="119" y="417"/>
                    <a:pt x="512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5" name="Google Shape;25955;p13"/>
            <p:cNvSpPr/>
            <p:nvPr/>
          </p:nvSpPr>
          <p:spPr>
            <a:xfrm>
              <a:off x="5726300" y="33642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96" y="132"/>
                  </a:moveTo>
                  <a:cubicBezTo>
                    <a:pt x="155" y="156"/>
                    <a:pt x="429" y="72"/>
                    <a:pt x="322" y="13"/>
                  </a:cubicBezTo>
                  <a:cubicBezTo>
                    <a:pt x="262" y="1"/>
                    <a:pt x="0" y="72"/>
                    <a:pt x="9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6" name="Google Shape;25956;p13"/>
            <p:cNvSpPr/>
            <p:nvPr/>
          </p:nvSpPr>
          <p:spPr>
            <a:xfrm>
              <a:off x="2003225" y="33639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68"/>
                    <a:pt x="453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7" name="Google Shape;25957;p13"/>
            <p:cNvSpPr/>
            <p:nvPr/>
          </p:nvSpPr>
          <p:spPr>
            <a:xfrm>
              <a:off x="6016525" y="335322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2" y="346"/>
                  </a:moveTo>
                  <a:cubicBezTo>
                    <a:pt x="464" y="203"/>
                    <a:pt x="738" y="179"/>
                    <a:pt x="679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8" name="Google Shape;25958;p13"/>
            <p:cNvSpPr/>
            <p:nvPr/>
          </p:nvSpPr>
          <p:spPr>
            <a:xfrm>
              <a:off x="1741575" y="3344000"/>
              <a:ext cx="36625" cy="9250"/>
            </a:xfrm>
            <a:custGeom>
              <a:avLst/>
              <a:gdLst/>
              <a:ahLst/>
              <a:cxnLst/>
              <a:rect l="l" t="t" r="r" b="b"/>
              <a:pathLst>
                <a:path w="1465" h="370" extrusionOk="0">
                  <a:moveTo>
                    <a:pt x="810" y="369"/>
                  </a:moveTo>
                  <a:cubicBezTo>
                    <a:pt x="1465" y="0"/>
                    <a:pt x="0" y="48"/>
                    <a:pt x="81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9" name="Google Shape;25959;p13"/>
            <p:cNvSpPr/>
            <p:nvPr/>
          </p:nvSpPr>
          <p:spPr>
            <a:xfrm>
              <a:off x="7221425" y="333535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94"/>
                  </a:moveTo>
                  <a:cubicBezTo>
                    <a:pt x="1275" y="1"/>
                    <a:pt x="1" y="656"/>
                    <a:pt x="739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0" name="Google Shape;25960;p13"/>
            <p:cNvSpPr/>
            <p:nvPr/>
          </p:nvSpPr>
          <p:spPr>
            <a:xfrm>
              <a:off x="6530575" y="334430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7" y="143"/>
                  </a:moveTo>
                  <a:cubicBezTo>
                    <a:pt x="167" y="167"/>
                    <a:pt x="429" y="83"/>
                    <a:pt x="334" y="24"/>
                  </a:cubicBezTo>
                  <a:cubicBezTo>
                    <a:pt x="274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1" name="Google Shape;25961;p13"/>
            <p:cNvSpPr/>
            <p:nvPr/>
          </p:nvSpPr>
          <p:spPr>
            <a:xfrm>
              <a:off x="4158250" y="33422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2" name="Google Shape;25962;p13"/>
            <p:cNvSpPr/>
            <p:nvPr/>
          </p:nvSpPr>
          <p:spPr>
            <a:xfrm>
              <a:off x="2467850" y="3341900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1" y="132"/>
                  </a:moveTo>
                  <a:cubicBezTo>
                    <a:pt x="1" y="251"/>
                    <a:pt x="394" y="263"/>
                    <a:pt x="429" y="132"/>
                  </a:cubicBezTo>
                  <a:cubicBezTo>
                    <a:pt x="406" y="1"/>
                    <a:pt x="215" y="60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3" name="Google Shape;25963;p13"/>
            <p:cNvSpPr/>
            <p:nvPr/>
          </p:nvSpPr>
          <p:spPr>
            <a:xfrm>
              <a:off x="5539675" y="333150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48"/>
                  </a:moveTo>
                  <a:lnTo>
                    <a:pt x="834" y="95"/>
                  </a:lnTo>
                  <a:cubicBezTo>
                    <a:pt x="0" y="0"/>
                    <a:pt x="0" y="631"/>
                    <a:pt x="834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4" name="Google Shape;25964;p13"/>
            <p:cNvSpPr/>
            <p:nvPr/>
          </p:nvSpPr>
          <p:spPr>
            <a:xfrm>
              <a:off x="2353850" y="33389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5" name="Google Shape;25965;p13"/>
            <p:cNvSpPr/>
            <p:nvPr/>
          </p:nvSpPr>
          <p:spPr>
            <a:xfrm>
              <a:off x="3456975" y="3336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12" y="191"/>
                    <a:pt x="191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6" name="Google Shape;25966;p13"/>
            <p:cNvSpPr/>
            <p:nvPr/>
          </p:nvSpPr>
          <p:spPr>
            <a:xfrm>
              <a:off x="2299375" y="3330900"/>
              <a:ext cx="18200" cy="12525"/>
            </a:xfrm>
            <a:custGeom>
              <a:avLst/>
              <a:gdLst/>
              <a:ahLst/>
              <a:cxnLst/>
              <a:rect l="l" t="t" r="r" b="b"/>
              <a:pathLst>
                <a:path w="728" h="501" extrusionOk="0">
                  <a:moveTo>
                    <a:pt x="227" y="0"/>
                  </a:moveTo>
                  <a:cubicBezTo>
                    <a:pt x="239" y="155"/>
                    <a:pt x="120" y="262"/>
                    <a:pt x="1" y="346"/>
                  </a:cubicBezTo>
                  <a:cubicBezTo>
                    <a:pt x="287" y="346"/>
                    <a:pt x="298" y="500"/>
                    <a:pt x="656" y="465"/>
                  </a:cubicBezTo>
                  <a:cubicBezTo>
                    <a:pt x="727" y="203"/>
                    <a:pt x="608" y="36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7" name="Google Shape;25967;p13"/>
            <p:cNvSpPr/>
            <p:nvPr/>
          </p:nvSpPr>
          <p:spPr>
            <a:xfrm>
              <a:off x="2210075" y="3335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30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8" name="Google Shape;25968;p13"/>
            <p:cNvSpPr/>
            <p:nvPr/>
          </p:nvSpPr>
          <p:spPr>
            <a:xfrm>
              <a:off x="1674600" y="33285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4"/>
                  </a:moveTo>
                  <a:cubicBezTo>
                    <a:pt x="227" y="214"/>
                    <a:pt x="263" y="310"/>
                    <a:pt x="441" y="333"/>
                  </a:cubicBezTo>
                  <a:cubicBezTo>
                    <a:pt x="441" y="214"/>
                    <a:pt x="620" y="203"/>
                    <a:pt x="655" y="119"/>
                  </a:cubicBezTo>
                  <a:cubicBezTo>
                    <a:pt x="441" y="119"/>
                    <a:pt x="393" y="24"/>
                    <a:pt x="227" y="0"/>
                  </a:cubicBezTo>
                  <a:cubicBezTo>
                    <a:pt x="227" y="95"/>
                    <a:pt x="48" y="119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9" name="Google Shape;25969;p13"/>
            <p:cNvSpPr/>
            <p:nvPr/>
          </p:nvSpPr>
          <p:spPr>
            <a:xfrm>
              <a:off x="3712050" y="3325550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3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63" y="0"/>
                  </a:lnTo>
                  <a:cubicBezTo>
                    <a:pt x="1" y="155"/>
                    <a:pt x="1" y="262"/>
                    <a:pt x="465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0" name="Google Shape;25970;p13"/>
            <p:cNvSpPr/>
            <p:nvPr/>
          </p:nvSpPr>
          <p:spPr>
            <a:xfrm>
              <a:off x="2337775" y="33276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1" name="Google Shape;25971;p13"/>
            <p:cNvSpPr/>
            <p:nvPr/>
          </p:nvSpPr>
          <p:spPr>
            <a:xfrm>
              <a:off x="2212775" y="33276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2" name="Google Shape;25972;p13"/>
            <p:cNvSpPr/>
            <p:nvPr/>
          </p:nvSpPr>
          <p:spPr>
            <a:xfrm>
              <a:off x="7038975" y="33255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3" name="Google Shape;25973;p13"/>
            <p:cNvSpPr/>
            <p:nvPr/>
          </p:nvSpPr>
          <p:spPr>
            <a:xfrm>
              <a:off x="2435700" y="3309175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1" y="84"/>
                  </a:moveTo>
                  <a:lnTo>
                    <a:pt x="1" y="536"/>
                  </a:lnTo>
                  <a:cubicBezTo>
                    <a:pt x="834" y="619"/>
                    <a:pt x="834" y="0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4" name="Google Shape;25974;p13"/>
            <p:cNvSpPr/>
            <p:nvPr/>
          </p:nvSpPr>
          <p:spPr>
            <a:xfrm>
              <a:off x="2498800" y="3300525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42" y="656"/>
                  </a:moveTo>
                  <a:cubicBezTo>
                    <a:pt x="1180" y="1"/>
                    <a:pt x="1" y="608"/>
                    <a:pt x="942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5" name="Google Shape;25975;p13"/>
            <p:cNvSpPr/>
            <p:nvPr/>
          </p:nvSpPr>
          <p:spPr>
            <a:xfrm>
              <a:off x="6413875" y="3298150"/>
              <a:ext cx="27125" cy="17000"/>
            </a:xfrm>
            <a:custGeom>
              <a:avLst/>
              <a:gdLst/>
              <a:ahLst/>
              <a:cxnLst/>
              <a:rect l="l" t="t" r="r" b="b"/>
              <a:pathLst>
                <a:path w="1085" h="680" extrusionOk="0">
                  <a:moveTo>
                    <a:pt x="1" y="525"/>
                  </a:moveTo>
                  <a:cubicBezTo>
                    <a:pt x="275" y="679"/>
                    <a:pt x="799" y="679"/>
                    <a:pt x="1084" y="525"/>
                  </a:cubicBezTo>
                  <a:cubicBezTo>
                    <a:pt x="1084" y="1"/>
                    <a:pt x="1" y="1"/>
                    <a:pt x="1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6" name="Google Shape;25976;p13"/>
            <p:cNvSpPr/>
            <p:nvPr/>
          </p:nvSpPr>
          <p:spPr>
            <a:xfrm>
              <a:off x="6305250" y="3311250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1"/>
                  </a:moveTo>
                  <a:cubicBezTo>
                    <a:pt x="262" y="36"/>
                    <a:pt x="0" y="1"/>
                    <a:pt x="0" y="108"/>
                  </a:cubicBezTo>
                  <a:cubicBezTo>
                    <a:pt x="155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7" name="Google Shape;25977;p13"/>
            <p:cNvSpPr/>
            <p:nvPr/>
          </p:nvSpPr>
          <p:spPr>
            <a:xfrm>
              <a:off x="6875250" y="330560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1" y="203"/>
                    <a:pt x="239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8" name="Google Shape;25978;p13"/>
            <p:cNvSpPr/>
            <p:nvPr/>
          </p:nvSpPr>
          <p:spPr>
            <a:xfrm>
              <a:off x="6941025" y="329875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5"/>
                  </a:moveTo>
                  <a:cubicBezTo>
                    <a:pt x="191" y="179"/>
                    <a:pt x="84" y="0"/>
                    <a:pt x="1" y="155"/>
                  </a:cubicBezTo>
                  <a:cubicBezTo>
                    <a:pt x="1" y="274"/>
                    <a:pt x="370" y="310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9" name="Google Shape;25979;p13"/>
            <p:cNvSpPr/>
            <p:nvPr/>
          </p:nvSpPr>
          <p:spPr>
            <a:xfrm>
              <a:off x="3139075" y="329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0" name="Google Shape;25980;p13"/>
            <p:cNvSpPr/>
            <p:nvPr/>
          </p:nvSpPr>
          <p:spPr>
            <a:xfrm>
              <a:off x="6402875" y="32916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1" name="Google Shape;25981;p13"/>
            <p:cNvSpPr/>
            <p:nvPr/>
          </p:nvSpPr>
          <p:spPr>
            <a:xfrm>
              <a:off x="6521625" y="3288925"/>
              <a:ext cx="17300" cy="6275"/>
            </a:xfrm>
            <a:custGeom>
              <a:avLst/>
              <a:gdLst/>
              <a:ahLst/>
              <a:cxnLst/>
              <a:rect l="l" t="t" r="r" b="b"/>
              <a:pathLst>
                <a:path w="692" h="251" extrusionOk="0">
                  <a:moveTo>
                    <a:pt x="692" y="227"/>
                  </a:moveTo>
                  <a:lnTo>
                    <a:pt x="692" y="1"/>
                  </a:lnTo>
                  <a:lnTo>
                    <a:pt x="37" y="1"/>
                  </a:lnTo>
                  <a:cubicBezTo>
                    <a:pt x="1" y="191"/>
                    <a:pt x="251" y="251"/>
                    <a:pt x="69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2" name="Google Shape;25982;p13"/>
            <p:cNvSpPr/>
            <p:nvPr/>
          </p:nvSpPr>
          <p:spPr>
            <a:xfrm>
              <a:off x="6283225" y="3282975"/>
              <a:ext cx="16375" cy="8650"/>
            </a:xfrm>
            <a:custGeom>
              <a:avLst/>
              <a:gdLst/>
              <a:ahLst/>
              <a:cxnLst/>
              <a:rect l="l" t="t" r="r" b="b"/>
              <a:pathLst>
                <a:path w="655" h="346" extrusionOk="0">
                  <a:moveTo>
                    <a:pt x="655" y="120"/>
                  </a:moveTo>
                  <a:cubicBezTo>
                    <a:pt x="429" y="120"/>
                    <a:pt x="405" y="36"/>
                    <a:pt x="214" y="0"/>
                  </a:cubicBezTo>
                  <a:cubicBezTo>
                    <a:pt x="214" y="120"/>
                    <a:pt x="36" y="131"/>
                    <a:pt x="0" y="227"/>
                  </a:cubicBezTo>
                  <a:cubicBezTo>
                    <a:pt x="214" y="227"/>
                    <a:pt x="250" y="310"/>
                    <a:pt x="429" y="346"/>
                  </a:cubicBezTo>
                  <a:cubicBezTo>
                    <a:pt x="429" y="227"/>
                    <a:pt x="607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3" name="Google Shape;25983;p13"/>
            <p:cNvSpPr/>
            <p:nvPr/>
          </p:nvSpPr>
          <p:spPr>
            <a:xfrm>
              <a:off x="6177550" y="32877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4" name="Google Shape;25984;p13"/>
            <p:cNvSpPr/>
            <p:nvPr/>
          </p:nvSpPr>
          <p:spPr>
            <a:xfrm>
              <a:off x="5492050" y="3276425"/>
              <a:ext cx="25025" cy="14025"/>
            </a:xfrm>
            <a:custGeom>
              <a:avLst/>
              <a:gdLst/>
              <a:ahLst/>
              <a:cxnLst/>
              <a:rect l="l" t="t" r="r" b="b"/>
              <a:pathLst>
                <a:path w="1001" h="561" extrusionOk="0">
                  <a:moveTo>
                    <a:pt x="774" y="489"/>
                  </a:moveTo>
                  <a:cubicBezTo>
                    <a:pt x="798" y="489"/>
                    <a:pt x="762" y="382"/>
                    <a:pt x="774" y="370"/>
                  </a:cubicBezTo>
                  <a:cubicBezTo>
                    <a:pt x="798" y="358"/>
                    <a:pt x="988" y="131"/>
                    <a:pt x="1000" y="143"/>
                  </a:cubicBezTo>
                  <a:cubicBezTo>
                    <a:pt x="762" y="1"/>
                    <a:pt x="0" y="560"/>
                    <a:pt x="774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5" name="Google Shape;25985;p13"/>
            <p:cNvSpPr/>
            <p:nvPr/>
          </p:nvSpPr>
          <p:spPr>
            <a:xfrm>
              <a:off x="6134100" y="32743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4" y="107"/>
                    <a:pt x="750" y="24"/>
                  </a:cubicBezTo>
                  <a:cubicBezTo>
                    <a:pt x="417" y="36"/>
                    <a:pt x="0" y="0"/>
                    <a:pt x="95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6" name="Google Shape;25986;p13"/>
            <p:cNvSpPr/>
            <p:nvPr/>
          </p:nvSpPr>
          <p:spPr>
            <a:xfrm>
              <a:off x="2283300" y="327405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7" name="Google Shape;25987;p13"/>
            <p:cNvSpPr/>
            <p:nvPr/>
          </p:nvSpPr>
          <p:spPr>
            <a:xfrm>
              <a:off x="7088075" y="3251425"/>
              <a:ext cx="44075" cy="28600"/>
            </a:xfrm>
            <a:custGeom>
              <a:avLst/>
              <a:gdLst/>
              <a:ahLst/>
              <a:cxnLst/>
              <a:rect l="l" t="t" r="r" b="b"/>
              <a:pathLst>
                <a:path w="1763" h="1144" extrusionOk="0">
                  <a:moveTo>
                    <a:pt x="1513" y="24"/>
                  </a:moveTo>
                  <a:cubicBezTo>
                    <a:pt x="370" y="0"/>
                    <a:pt x="155" y="441"/>
                    <a:pt x="1" y="917"/>
                  </a:cubicBezTo>
                  <a:cubicBezTo>
                    <a:pt x="905" y="1143"/>
                    <a:pt x="1763" y="762"/>
                    <a:pt x="151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8" name="Google Shape;25988;p13"/>
            <p:cNvSpPr/>
            <p:nvPr/>
          </p:nvSpPr>
          <p:spPr>
            <a:xfrm>
              <a:off x="6408525" y="32749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4" y="25"/>
                    <a:pt x="1" y="1"/>
                    <a:pt x="1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9" name="Google Shape;25989;p13"/>
            <p:cNvSpPr/>
            <p:nvPr/>
          </p:nvSpPr>
          <p:spPr>
            <a:xfrm>
              <a:off x="2370525" y="3252025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6"/>
                  </a:moveTo>
                  <a:cubicBezTo>
                    <a:pt x="1620" y="512"/>
                    <a:pt x="989" y="179"/>
                    <a:pt x="655" y="0"/>
                  </a:cubicBezTo>
                  <a:cubicBezTo>
                    <a:pt x="620" y="143"/>
                    <a:pt x="310" y="119"/>
                    <a:pt x="0" y="119"/>
                  </a:cubicBezTo>
                  <a:cubicBezTo>
                    <a:pt x="119" y="465"/>
                    <a:pt x="500" y="679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0" name="Google Shape;25990;p13"/>
            <p:cNvSpPr/>
            <p:nvPr/>
          </p:nvSpPr>
          <p:spPr>
            <a:xfrm>
              <a:off x="1777300" y="3263325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6" y="191"/>
                    <a:pt x="750" y="179"/>
                    <a:pt x="691" y="1"/>
                  </a:cubicBezTo>
                  <a:lnTo>
                    <a:pt x="262" y="1"/>
                  </a:lnTo>
                  <a:cubicBezTo>
                    <a:pt x="0" y="167"/>
                    <a:pt x="0" y="286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1" name="Google Shape;25991;p13"/>
            <p:cNvSpPr/>
            <p:nvPr/>
          </p:nvSpPr>
          <p:spPr>
            <a:xfrm>
              <a:off x="4568725" y="3256775"/>
              <a:ext cx="10725" cy="4800"/>
            </a:xfrm>
            <a:custGeom>
              <a:avLst/>
              <a:gdLst/>
              <a:ahLst/>
              <a:cxnLst/>
              <a:rect l="l" t="t" r="r" b="b"/>
              <a:pathLst>
                <a:path w="429" h="192" extrusionOk="0">
                  <a:moveTo>
                    <a:pt x="95" y="155"/>
                  </a:moveTo>
                  <a:cubicBezTo>
                    <a:pt x="167" y="191"/>
                    <a:pt x="429" y="96"/>
                    <a:pt x="322" y="36"/>
                  </a:cubicBezTo>
                  <a:cubicBezTo>
                    <a:pt x="262" y="1"/>
                    <a:pt x="0" y="96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2" name="Google Shape;25992;p13"/>
            <p:cNvSpPr/>
            <p:nvPr/>
          </p:nvSpPr>
          <p:spPr>
            <a:xfrm>
              <a:off x="1465350" y="3256775"/>
              <a:ext cx="11025" cy="4800"/>
            </a:xfrm>
            <a:custGeom>
              <a:avLst/>
              <a:gdLst/>
              <a:ahLst/>
              <a:cxnLst/>
              <a:rect l="l" t="t" r="r" b="b"/>
              <a:pathLst>
                <a:path w="441" h="192" extrusionOk="0">
                  <a:moveTo>
                    <a:pt x="120" y="155"/>
                  </a:moveTo>
                  <a:cubicBezTo>
                    <a:pt x="179" y="191"/>
                    <a:pt x="441" y="96"/>
                    <a:pt x="334" y="36"/>
                  </a:cubicBezTo>
                  <a:cubicBezTo>
                    <a:pt x="262" y="1"/>
                    <a:pt x="0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3" name="Google Shape;25993;p13"/>
            <p:cNvSpPr/>
            <p:nvPr/>
          </p:nvSpPr>
          <p:spPr>
            <a:xfrm>
              <a:off x="6335000" y="32487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67"/>
                    <a:pt x="441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4" name="Google Shape;25994;p13"/>
            <p:cNvSpPr/>
            <p:nvPr/>
          </p:nvSpPr>
          <p:spPr>
            <a:xfrm>
              <a:off x="3542100" y="3239825"/>
              <a:ext cx="31575" cy="16375"/>
            </a:xfrm>
            <a:custGeom>
              <a:avLst/>
              <a:gdLst/>
              <a:ahLst/>
              <a:cxnLst/>
              <a:rect l="l" t="t" r="r" b="b"/>
              <a:pathLst>
                <a:path w="1263" h="655" extrusionOk="0">
                  <a:moveTo>
                    <a:pt x="750" y="381"/>
                  </a:moveTo>
                  <a:cubicBezTo>
                    <a:pt x="1262" y="0"/>
                    <a:pt x="0" y="655"/>
                    <a:pt x="75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5" name="Google Shape;25995;p13"/>
            <p:cNvSpPr/>
            <p:nvPr/>
          </p:nvSpPr>
          <p:spPr>
            <a:xfrm>
              <a:off x="943850" y="323682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8"/>
                  </a:moveTo>
                  <a:cubicBezTo>
                    <a:pt x="1013" y="287"/>
                    <a:pt x="1001" y="1"/>
                    <a:pt x="322" y="49"/>
                  </a:cubicBezTo>
                  <a:cubicBezTo>
                    <a:pt x="251" y="191"/>
                    <a:pt x="1" y="251"/>
                    <a:pt x="96" y="489"/>
                  </a:cubicBezTo>
                  <a:cubicBezTo>
                    <a:pt x="394" y="537"/>
                    <a:pt x="525" y="656"/>
                    <a:pt x="97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6" name="Google Shape;25996;p13"/>
            <p:cNvSpPr/>
            <p:nvPr/>
          </p:nvSpPr>
          <p:spPr>
            <a:xfrm>
              <a:off x="886700" y="32353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7" name="Google Shape;25997;p13"/>
            <p:cNvSpPr/>
            <p:nvPr/>
          </p:nvSpPr>
          <p:spPr>
            <a:xfrm>
              <a:off x="6804700" y="3226725"/>
              <a:ext cx="18475" cy="12525"/>
            </a:xfrm>
            <a:custGeom>
              <a:avLst/>
              <a:gdLst/>
              <a:ahLst/>
              <a:cxnLst/>
              <a:rect l="l" t="t" r="r" b="b"/>
              <a:pathLst>
                <a:path w="739" h="501" extrusionOk="0">
                  <a:moveTo>
                    <a:pt x="227" y="0"/>
                  </a:moveTo>
                  <a:cubicBezTo>
                    <a:pt x="239" y="155"/>
                    <a:pt x="120" y="262"/>
                    <a:pt x="1" y="345"/>
                  </a:cubicBezTo>
                  <a:cubicBezTo>
                    <a:pt x="287" y="345"/>
                    <a:pt x="298" y="500"/>
                    <a:pt x="656" y="465"/>
                  </a:cubicBezTo>
                  <a:cubicBezTo>
                    <a:pt x="739" y="203"/>
                    <a:pt x="620" y="36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8" name="Google Shape;25998;p13"/>
            <p:cNvSpPr/>
            <p:nvPr/>
          </p:nvSpPr>
          <p:spPr>
            <a:xfrm>
              <a:off x="5872750" y="3226725"/>
              <a:ext cx="24725" cy="14000"/>
            </a:xfrm>
            <a:custGeom>
              <a:avLst/>
              <a:gdLst/>
              <a:ahLst/>
              <a:cxnLst/>
              <a:rect l="l" t="t" r="r" b="b"/>
              <a:pathLst>
                <a:path w="989" h="560" extrusionOk="0">
                  <a:moveTo>
                    <a:pt x="989" y="226"/>
                  </a:moveTo>
                  <a:cubicBezTo>
                    <a:pt x="703" y="226"/>
                    <a:pt x="786" y="36"/>
                    <a:pt x="548" y="0"/>
                  </a:cubicBezTo>
                  <a:cubicBezTo>
                    <a:pt x="536" y="179"/>
                    <a:pt x="0" y="95"/>
                    <a:pt x="119" y="345"/>
                  </a:cubicBezTo>
                  <a:cubicBezTo>
                    <a:pt x="667" y="357"/>
                    <a:pt x="810" y="560"/>
                    <a:pt x="98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9" name="Google Shape;25999;p13"/>
            <p:cNvSpPr/>
            <p:nvPr/>
          </p:nvSpPr>
          <p:spPr>
            <a:xfrm>
              <a:off x="3158125" y="32320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2" y="131"/>
                  </a:cubicBezTo>
                  <a:cubicBezTo>
                    <a:pt x="0" y="191"/>
                    <a:pt x="179" y="251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0" name="Google Shape;26000;p13"/>
            <p:cNvSpPr/>
            <p:nvPr/>
          </p:nvSpPr>
          <p:spPr>
            <a:xfrm>
              <a:off x="2829200" y="3220175"/>
              <a:ext cx="25050" cy="14300"/>
            </a:xfrm>
            <a:custGeom>
              <a:avLst/>
              <a:gdLst/>
              <a:ahLst/>
              <a:cxnLst/>
              <a:rect l="l" t="t" r="r" b="b"/>
              <a:pathLst>
                <a:path w="1002" h="572" extrusionOk="0">
                  <a:moveTo>
                    <a:pt x="775" y="381"/>
                  </a:moveTo>
                  <a:cubicBezTo>
                    <a:pt x="787" y="369"/>
                    <a:pt x="989" y="143"/>
                    <a:pt x="1001" y="167"/>
                  </a:cubicBezTo>
                  <a:cubicBezTo>
                    <a:pt x="763" y="0"/>
                    <a:pt x="1" y="572"/>
                    <a:pt x="775" y="500"/>
                  </a:cubicBezTo>
                  <a:cubicBezTo>
                    <a:pt x="787" y="488"/>
                    <a:pt x="763" y="381"/>
                    <a:pt x="775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1" name="Google Shape;26001;p13"/>
            <p:cNvSpPr/>
            <p:nvPr/>
          </p:nvSpPr>
          <p:spPr>
            <a:xfrm>
              <a:off x="4011800" y="32213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2" name="Google Shape;26002;p13"/>
            <p:cNvSpPr/>
            <p:nvPr/>
          </p:nvSpPr>
          <p:spPr>
            <a:xfrm>
              <a:off x="3272425" y="3217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0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3" name="Google Shape;26003;p13"/>
            <p:cNvSpPr/>
            <p:nvPr/>
          </p:nvSpPr>
          <p:spPr>
            <a:xfrm>
              <a:off x="2082400" y="3221350"/>
              <a:ext cx="11025" cy="2425"/>
            </a:xfrm>
            <a:custGeom>
              <a:avLst/>
              <a:gdLst/>
              <a:ahLst/>
              <a:cxnLst/>
              <a:rect l="l" t="t" r="r" b="b"/>
              <a:pathLst>
                <a:path w="441" h="97" extrusionOk="0">
                  <a:moveTo>
                    <a:pt x="441" y="1"/>
                  </a:moveTo>
                  <a:cubicBezTo>
                    <a:pt x="274" y="25"/>
                    <a:pt x="0" y="1"/>
                    <a:pt x="0" y="96"/>
                  </a:cubicBezTo>
                  <a:cubicBezTo>
                    <a:pt x="167" y="84"/>
                    <a:pt x="417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4" name="Google Shape;26004;p13"/>
            <p:cNvSpPr/>
            <p:nvPr/>
          </p:nvSpPr>
          <p:spPr>
            <a:xfrm>
              <a:off x="4514250" y="32175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67" y="179"/>
                    <a:pt x="441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5" name="Google Shape;26005;p13"/>
            <p:cNvSpPr/>
            <p:nvPr/>
          </p:nvSpPr>
          <p:spPr>
            <a:xfrm>
              <a:off x="5479250" y="32157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55" y="84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6" name="Google Shape;26006;p13"/>
            <p:cNvSpPr/>
            <p:nvPr/>
          </p:nvSpPr>
          <p:spPr>
            <a:xfrm>
              <a:off x="2163650" y="32154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3"/>
                  </a:moveTo>
                  <a:cubicBezTo>
                    <a:pt x="393" y="25"/>
                    <a:pt x="36" y="1"/>
                    <a:pt x="1" y="132"/>
                  </a:cubicBezTo>
                  <a:cubicBezTo>
                    <a:pt x="262" y="96"/>
                    <a:pt x="620" y="144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7" name="Google Shape;26007;p13"/>
            <p:cNvSpPr/>
            <p:nvPr/>
          </p:nvSpPr>
          <p:spPr>
            <a:xfrm>
              <a:off x="2095775" y="32148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68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8" name="Google Shape;26008;p13"/>
            <p:cNvSpPr/>
            <p:nvPr/>
          </p:nvSpPr>
          <p:spPr>
            <a:xfrm>
              <a:off x="1304925" y="3212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12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9" name="Google Shape;26009;p13"/>
            <p:cNvSpPr/>
            <p:nvPr/>
          </p:nvSpPr>
          <p:spPr>
            <a:xfrm>
              <a:off x="4522275" y="320707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346"/>
                  </a:moveTo>
                  <a:cubicBezTo>
                    <a:pt x="417" y="215"/>
                    <a:pt x="477" y="36"/>
                    <a:pt x="215" y="0"/>
                  </a:cubicBezTo>
                  <a:cubicBezTo>
                    <a:pt x="203" y="72"/>
                    <a:pt x="191" y="131"/>
                    <a:pt x="1" y="119"/>
                  </a:cubicBezTo>
                  <a:cubicBezTo>
                    <a:pt x="36" y="250"/>
                    <a:pt x="72" y="393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0" name="Google Shape;26010;p13"/>
            <p:cNvSpPr/>
            <p:nvPr/>
          </p:nvSpPr>
          <p:spPr>
            <a:xfrm>
              <a:off x="4362725" y="3203500"/>
              <a:ext cx="31575" cy="16100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739" y="370"/>
                  </a:moveTo>
                  <a:cubicBezTo>
                    <a:pt x="1263" y="0"/>
                    <a:pt x="1" y="643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1" name="Google Shape;26011;p13"/>
            <p:cNvSpPr/>
            <p:nvPr/>
          </p:nvSpPr>
          <p:spPr>
            <a:xfrm>
              <a:off x="6312975" y="3198450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8" y="572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48" y="155"/>
                    <a:pt x="1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2" name="Google Shape;26012;p13"/>
            <p:cNvSpPr/>
            <p:nvPr/>
          </p:nvSpPr>
          <p:spPr>
            <a:xfrm>
              <a:off x="5582225" y="3207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8" y="96"/>
                    <a:pt x="429" y="119"/>
                    <a:pt x="429" y="0"/>
                  </a:cubicBezTo>
                  <a:cubicBezTo>
                    <a:pt x="263" y="36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3" name="Google Shape;26013;p13"/>
            <p:cNvSpPr/>
            <p:nvPr/>
          </p:nvSpPr>
          <p:spPr>
            <a:xfrm>
              <a:off x="4780650" y="32041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7" y="238"/>
                  </a:moveTo>
                  <a:lnTo>
                    <a:pt x="536" y="238"/>
                  </a:lnTo>
                  <a:cubicBezTo>
                    <a:pt x="536" y="119"/>
                    <a:pt x="715" y="107"/>
                    <a:pt x="762" y="12"/>
                  </a:cubicBezTo>
                  <a:cubicBezTo>
                    <a:pt x="417" y="12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4" name="Google Shape;26014;p13"/>
            <p:cNvSpPr/>
            <p:nvPr/>
          </p:nvSpPr>
          <p:spPr>
            <a:xfrm>
              <a:off x="6677600" y="32011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8"/>
                  </a:moveTo>
                  <a:cubicBezTo>
                    <a:pt x="537" y="119"/>
                    <a:pt x="715" y="107"/>
                    <a:pt x="763" y="12"/>
                  </a:cubicBezTo>
                  <a:cubicBezTo>
                    <a:pt x="418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5" name="Google Shape;26015;p13"/>
            <p:cNvSpPr/>
            <p:nvPr/>
          </p:nvSpPr>
          <p:spPr>
            <a:xfrm>
              <a:off x="6713925" y="3188625"/>
              <a:ext cx="17575" cy="16675"/>
            </a:xfrm>
            <a:custGeom>
              <a:avLst/>
              <a:gdLst/>
              <a:ahLst/>
              <a:cxnLst/>
              <a:rect l="l" t="t" r="r" b="b"/>
              <a:pathLst>
                <a:path w="703" h="667" extrusionOk="0">
                  <a:moveTo>
                    <a:pt x="393" y="631"/>
                  </a:moveTo>
                  <a:cubicBezTo>
                    <a:pt x="465" y="488"/>
                    <a:pt x="703" y="429"/>
                    <a:pt x="620" y="191"/>
                  </a:cubicBezTo>
                  <a:cubicBezTo>
                    <a:pt x="0" y="0"/>
                    <a:pt x="0" y="667"/>
                    <a:pt x="393" y="6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6" name="Google Shape;26016;p13"/>
            <p:cNvSpPr/>
            <p:nvPr/>
          </p:nvSpPr>
          <p:spPr>
            <a:xfrm>
              <a:off x="6642175" y="31984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30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7" name="Google Shape;26017;p13"/>
            <p:cNvSpPr/>
            <p:nvPr/>
          </p:nvSpPr>
          <p:spPr>
            <a:xfrm>
              <a:off x="6960075" y="31978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8" name="Google Shape;26018;p13"/>
            <p:cNvSpPr/>
            <p:nvPr/>
          </p:nvSpPr>
          <p:spPr>
            <a:xfrm>
              <a:off x="5196475" y="31930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1"/>
                  </a:moveTo>
                  <a:cubicBezTo>
                    <a:pt x="274" y="1"/>
                    <a:pt x="96" y="84"/>
                    <a:pt x="0" y="215"/>
                  </a:cubicBezTo>
                  <a:cubicBezTo>
                    <a:pt x="334" y="215"/>
                    <a:pt x="750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9" name="Google Shape;26019;p13"/>
            <p:cNvSpPr/>
            <p:nvPr/>
          </p:nvSpPr>
          <p:spPr>
            <a:xfrm>
              <a:off x="4698800" y="3195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83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0" name="Google Shape;26020;p13"/>
            <p:cNvSpPr/>
            <p:nvPr/>
          </p:nvSpPr>
          <p:spPr>
            <a:xfrm>
              <a:off x="3171825" y="3195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52" y="83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1" name="Google Shape;26021;p13"/>
            <p:cNvSpPr/>
            <p:nvPr/>
          </p:nvSpPr>
          <p:spPr>
            <a:xfrm>
              <a:off x="6549625" y="318950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4"/>
                  </a:moveTo>
                  <a:cubicBezTo>
                    <a:pt x="381" y="1"/>
                    <a:pt x="191" y="60"/>
                    <a:pt x="0" y="144"/>
                  </a:cubicBezTo>
                  <a:cubicBezTo>
                    <a:pt x="0" y="263"/>
                    <a:pt x="381" y="287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2" name="Google Shape;26022;p13"/>
            <p:cNvSpPr/>
            <p:nvPr/>
          </p:nvSpPr>
          <p:spPr>
            <a:xfrm>
              <a:off x="5582825" y="3182375"/>
              <a:ext cx="51825" cy="13700"/>
            </a:xfrm>
            <a:custGeom>
              <a:avLst/>
              <a:gdLst/>
              <a:ahLst/>
              <a:cxnLst/>
              <a:rect l="l" t="t" r="r" b="b"/>
              <a:pathLst>
                <a:path w="2073" h="548" extrusionOk="0">
                  <a:moveTo>
                    <a:pt x="1287" y="548"/>
                  </a:moveTo>
                  <a:cubicBezTo>
                    <a:pt x="2072" y="0"/>
                    <a:pt x="1" y="393"/>
                    <a:pt x="1287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3" name="Google Shape;26023;p13"/>
            <p:cNvSpPr/>
            <p:nvPr/>
          </p:nvSpPr>
          <p:spPr>
            <a:xfrm>
              <a:off x="6595750" y="31865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4" name="Google Shape;26024;p13"/>
            <p:cNvSpPr/>
            <p:nvPr/>
          </p:nvSpPr>
          <p:spPr>
            <a:xfrm>
              <a:off x="4250825" y="31817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5" name="Google Shape;26025;p13"/>
            <p:cNvSpPr/>
            <p:nvPr/>
          </p:nvSpPr>
          <p:spPr>
            <a:xfrm>
              <a:off x="236925" y="31838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44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6" name="Google Shape;26026;p13"/>
            <p:cNvSpPr/>
            <p:nvPr/>
          </p:nvSpPr>
          <p:spPr>
            <a:xfrm>
              <a:off x="1102500" y="3170750"/>
              <a:ext cx="19375" cy="11350"/>
            </a:xfrm>
            <a:custGeom>
              <a:avLst/>
              <a:gdLst/>
              <a:ahLst/>
              <a:cxnLst/>
              <a:rect l="l" t="t" r="r" b="b"/>
              <a:pathLst>
                <a:path w="775" h="454" extrusionOk="0">
                  <a:moveTo>
                    <a:pt x="715" y="441"/>
                  </a:moveTo>
                  <a:cubicBezTo>
                    <a:pt x="775" y="191"/>
                    <a:pt x="668" y="25"/>
                    <a:pt x="287" y="1"/>
                  </a:cubicBezTo>
                  <a:cubicBezTo>
                    <a:pt x="1" y="132"/>
                    <a:pt x="108" y="453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7" name="Google Shape;26027;p13"/>
            <p:cNvSpPr/>
            <p:nvPr/>
          </p:nvSpPr>
          <p:spPr>
            <a:xfrm>
              <a:off x="4446375" y="3161225"/>
              <a:ext cx="21750" cy="17600"/>
            </a:xfrm>
            <a:custGeom>
              <a:avLst/>
              <a:gdLst/>
              <a:ahLst/>
              <a:cxnLst/>
              <a:rect l="l" t="t" r="r" b="b"/>
              <a:pathLst>
                <a:path w="870" h="704" extrusionOk="0">
                  <a:moveTo>
                    <a:pt x="870" y="703"/>
                  </a:moveTo>
                  <a:lnTo>
                    <a:pt x="870" y="37"/>
                  </a:lnTo>
                  <a:cubicBezTo>
                    <a:pt x="72" y="1"/>
                    <a:pt x="215" y="453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8" name="Google Shape;26028;p13"/>
            <p:cNvSpPr/>
            <p:nvPr/>
          </p:nvSpPr>
          <p:spPr>
            <a:xfrm>
              <a:off x="3357550" y="3166900"/>
              <a:ext cx="31275" cy="16075"/>
            </a:xfrm>
            <a:custGeom>
              <a:avLst/>
              <a:gdLst/>
              <a:ahLst/>
              <a:cxnLst/>
              <a:rect l="l" t="t" r="r" b="b"/>
              <a:pathLst>
                <a:path w="1251" h="643" extrusionOk="0">
                  <a:moveTo>
                    <a:pt x="727" y="369"/>
                  </a:moveTo>
                  <a:cubicBezTo>
                    <a:pt x="1251" y="0"/>
                    <a:pt x="1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9" name="Google Shape;26029;p13"/>
            <p:cNvSpPr/>
            <p:nvPr/>
          </p:nvSpPr>
          <p:spPr>
            <a:xfrm>
              <a:off x="872425" y="3162125"/>
              <a:ext cx="34850" cy="19675"/>
            </a:xfrm>
            <a:custGeom>
              <a:avLst/>
              <a:gdLst/>
              <a:ahLst/>
              <a:cxnLst/>
              <a:rect l="l" t="t" r="r" b="b"/>
              <a:pathLst>
                <a:path w="1394" h="787" extrusionOk="0">
                  <a:moveTo>
                    <a:pt x="774" y="667"/>
                  </a:moveTo>
                  <a:cubicBezTo>
                    <a:pt x="631" y="251"/>
                    <a:pt x="1393" y="12"/>
                    <a:pt x="346" y="1"/>
                  </a:cubicBezTo>
                  <a:cubicBezTo>
                    <a:pt x="476" y="239"/>
                    <a:pt x="0" y="786"/>
                    <a:pt x="77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0" name="Google Shape;26030;p13"/>
            <p:cNvSpPr/>
            <p:nvPr/>
          </p:nvSpPr>
          <p:spPr>
            <a:xfrm>
              <a:off x="2650025" y="31725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1" name="Google Shape;26031;p13"/>
            <p:cNvSpPr/>
            <p:nvPr/>
          </p:nvSpPr>
          <p:spPr>
            <a:xfrm>
              <a:off x="759000" y="31725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8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2" name="Google Shape;26032;p13"/>
            <p:cNvSpPr/>
            <p:nvPr/>
          </p:nvSpPr>
          <p:spPr>
            <a:xfrm>
              <a:off x="3334925" y="31669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41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3" name="Google Shape;26033;p13"/>
            <p:cNvSpPr/>
            <p:nvPr/>
          </p:nvSpPr>
          <p:spPr>
            <a:xfrm>
              <a:off x="443500" y="31669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4" name="Google Shape;26034;p13"/>
            <p:cNvSpPr/>
            <p:nvPr/>
          </p:nvSpPr>
          <p:spPr>
            <a:xfrm>
              <a:off x="4959825" y="31642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8"/>
                    <a:pt x="441" y="84"/>
                    <a:pt x="334" y="25"/>
                  </a:cubicBezTo>
                  <a:cubicBezTo>
                    <a:pt x="275" y="1"/>
                    <a:pt x="1" y="84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5" name="Google Shape;26035;p13"/>
            <p:cNvSpPr/>
            <p:nvPr/>
          </p:nvSpPr>
          <p:spPr>
            <a:xfrm>
              <a:off x="2853025" y="315587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43"/>
                  </a:moveTo>
                  <a:cubicBezTo>
                    <a:pt x="72" y="274"/>
                    <a:pt x="0" y="453"/>
                    <a:pt x="274" y="489"/>
                  </a:cubicBezTo>
                  <a:cubicBezTo>
                    <a:pt x="286" y="203"/>
                    <a:pt x="1120" y="322"/>
                    <a:pt x="1132" y="36"/>
                  </a:cubicBezTo>
                  <a:cubicBezTo>
                    <a:pt x="453" y="143"/>
                    <a:pt x="548" y="0"/>
                    <a:pt x="4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6" name="Google Shape;26036;p13"/>
            <p:cNvSpPr/>
            <p:nvPr/>
          </p:nvSpPr>
          <p:spPr>
            <a:xfrm>
              <a:off x="700975" y="3156475"/>
              <a:ext cx="25025" cy="11025"/>
            </a:xfrm>
            <a:custGeom>
              <a:avLst/>
              <a:gdLst/>
              <a:ahLst/>
              <a:cxnLst/>
              <a:rect l="l" t="t" r="r" b="b"/>
              <a:pathLst>
                <a:path w="1001" h="441" extrusionOk="0">
                  <a:moveTo>
                    <a:pt x="691" y="441"/>
                  </a:moveTo>
                  <a:cubicBezTo>
                    <a:pt x="750" y="298"/>
                    <a:pt x="1000" y="238"/>
                    <a:pt x="893" y="0"/>
                  </a:cubicBezTo>
                  <a:lnTo>
                    <a:pt x="36" y="0"/>
                  </a:lnTo>
                  <a:cubicBezTo>
                    <a:pt x="0" y="286"/>
                    <a:pt x="369" y="357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7" name="Google Shape;26037;p13"/>
            <p:cNvSpPr/>
            <p:nvPr/>
          </p:nvSpPr>
          <p:spPr>
            <a:xfrm>
              <a:off x="1935650" y="315587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4" y="191"/>
                    <a:pt x="96" y="0"/>
                    <a:pt x="0" y="251"/>
                  </a:cubicBezTo>
                  <a:cubicBezTo>
                    <a:pt x="215" y="251"/>
                    <a:pt x="250" y="334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8" name="Google Shape;26038;p13"/>
            <p:cNvSpPr/>
            <p:nvPr/>
          </p:nvSpPr>
          <p:spPr>
            <a:xfrm>
              <a:off x="1376050" y="3162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55" y="84"/>
                    <a:pt x="429" y="120"/>
                    <a:pt x="429" y="1"/>
                  </a:cubicBezTo>
                  <a:cubicBezTo>
                    <a:pt x="251" y="24"/>
                    <a:pt x="1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9" name="Google Shape;26039;p13"/>
            <p:cNvSpPr/>
            <p:nvPr/>
          </p:nvSpPr>
          <p:spPr>
            <a:xfrm>
              <a:off x="402125" y="3154975"/>
              <a:ext cx="7175" cy="11650"/>
            </a:xfrm>
            <a:custGeom>
              <a:avLst/>
              <a:gdLst/>
              <a:ahLst/>
              <a:cxnLst/>
              <a:rect l="l" t="t" r="r" b="b"/>
              <a:pathLst>
                <a:path w="287" h="466" extrusionOk="0">
                  <a:moveTo>
                    <a:pt x="36" y="179"/>
                  </a:moveTo>
                  <a:cubicBezTo>
                    <a:pt x="0" y="298"/>
                    <a:pt x="203" y="465"/>
                    <a:pt x="262" y="298"/>
                  </a:cubicBezTo>
                  <a:cubicBezTo>
                    <a:pt x="286" y="167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0" name="Google Shape;26040;p13"/>
            <p:cNvSpPr/>
            <p:nvPr/>
          </p:nvSpPr>
          <p:spPr>
            <a:xfrm>
              <a:off x="2764025" y="315885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20" y="143"/>
                  </a:cubicBezTo>
                  <a:cubicBezTo>
                    <a:pt x="179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1" name="Google Shape;26041;p13"/>
            <p:cNvSpPr/>
            <p:nvPr/>
          </p:nvSpPr>
          <p:spPr>
            <a:xfrm>
              <a:off x="6150450" y="31558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6" y="179"/>
                    <a:pt x="429" y="84"/>
                    <a:pt x="322" y="24"/>
                  </a:cubicBezTo>
                  <a:cubicBezTo>
                    <a:pt x="251" y="0"/>
                    <a:pt x="1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2" name="Google Shape;26042;p13"/>
            <p:cNvSpPr/>
            <p:nvPr/>
          </p:nvSpPr>
          <p:spPr>
            <a:xfrm>
              <a:off x="4430600" y="3149925"/>
              <a:ext cx="25025" cy="9850"/>
            </a:xfrm>
            <a:custGeom>
              <a:avLst/>
              <a:gdLst/>
              <a:ahLst/>
              <a:cxnLst/>
              <a:rect l="l" t="t" r="r" b="b"/>
              <a:pathLst>
                <a:path w="1001" h="394" extrusionOk="0">
                  <a:moveTo>
                    <a:pt x="846" y="262"/>
                  </a:moveTo>
                  <a:cubicBezTo>
                    <a:pt x="1001" y="0"/>
                    <a:pt x="1" y="24"/>
                    <a:pt x="191" y="262"/>
                  </a:cubicBezTo>
                  <a:cubicBezTo>
                    <a:pt x="262" y="358"/>
                    <a:pt x="774" y="393"/>
                    <a:pt x="846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3" name="Google Shape;26043;p13"/>
            <p:cNvSpPr/>
            <p:nvPr/>
          </p:nvSpPr>
          <p:spPr>
            <a:xfrm>
              <a:off x="4374950" y="3142475"/>
              <a:ext cx="19350" cy="17000"/>
            </a:xfrm>
            <a:custGeom>
              <a:avLst/>
              <a:gdLst/>
              <a:ahLst/>
              <a:cxnLst/>
              <a:rect l="l" t="t" r="r" b="b"/>
              <a:pathLst>
                <a:path w="774" h="680" extrusionOk="0">
                  <a:moveTo>
                    <a:pt x="476" y="679"/>
                  </a:moveTo>
                  <a:cubicBezTo>
                    <a:pt x="381" y="477"/>
                    <a:pt x="774" y="1"/>
                    <a:pt x="36" y="120"/>
                  </a:cubicBezTo>
                  <a:cubicBezTo>
                    <a:pt x="0" y="382"/>
                    <a:pt x="0" y="656"/>
                    <a:pt x="47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4" name="Google Shape;26044;p13"/>
            <p:cNvSpPr/>
            <p:nvPr/>
          </p:nvSpPr>
          <p:spPr>
            <a:xfrm>
              <a:off x="6258500" y="315022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87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5" name="Google Shape;26045;p13"/>
            <p:cNvSpPr/>
            <p:nvPr/>
          </p:nvSpPr>
          <p:spPr>
            <a:xfrm>
              <a:off x="7068725" y="31445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31"/>
                  </a:moveTo>
                  <a:cubicBezTo>
                    <a:pt x="155" y="167"/>
                    <a:pt x="429" y="71"/>
                    <a:pt x="322" y="12"/>
                  </a:cubicBezTo>
                  <a:cubicBezTo>
                    <a:pt x="263" y="0"/>
                    <a:pt x="1" y="71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6" name="Google Shape;26046;p13"/>
            <p:cNvSpPr/>
            <p:nvPr/>
          </p:nvSpPr>
          <p:spPr>
            <a:xfrm>
              <a:off x="5813225" y="31415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7" name="Google Shape;26047;p13"/>
            <p:cNvSpPr/>
            <p:nvPr/>
          </p:nvSpPr>
          <p:spPr>
            <a:xfrm>
              <a:off x="1421600" y="31415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44"/>
                  </a:cubicBezTo>
                  <a:cubicBezTo>
                    <a:pt x="179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8" name="Google Shape;26048;p13"/>
            <p:cNvSpPr/>
            <p:nvPr/>
          </p:nvSpPr>
          <p:spPr>
            <a:xfrm>
              <a:off x="3696575" y="313295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8" y="36"/>
                  </a:moveTo>
                  <a:cubicBezTo>
                    <a:pt x="370" y="1"/>
                    <a:pt x="48" y="60"/>
                    <a:pt x="1" y="263"/>
                  </a:cubicBezTo>
                  <a:cubicBezTo>
                    <a:pt x="417" y="227"/>
                    <a:pt x="477" y="394"/>
                    <a:pt x="858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9" name="Google Shape;26049;p13"/>
            <p:cNvSpPr/>
            <p:nvPr/>
          </p:nvSpPr>
          <p:spPr>
            <a:xfrm>
              <a:off x="3342975" y="3136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0" name="Google Shape;26050;p13"/>
            <p:cNvSpPr/>
            <p:nvPr/>
          </p:nvSpPr>
          <p:spPr>
            <a:xfrm>
              <a:off x="1460000" y="31389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1" name="Google Shape;26051;p13"/>
            <p:cNvSpPr/>
            <p:nvPr/>
          </p:nvSpPr>
          <p:spPr>
            <a:xfrm>
              <a:off x="614950" y="3129975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0" y="501"/>
                  </a:moveTo>
                  <a:cubicBezTo>
                    <a:pt x="381" y="513"/>
                    <a:pt x="679" y="465"/>
                    <a:pt x="869" y="382"/>
                  </a:cubicBezTo>
                  <a:cubicBezTo>
                    <a:pt x="941" y="84"/>
                    <a:pt x="572" y="1"/>
                    <a:pt x="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2" name="Google Shape;26052;p13"/>
            <p:cNvSpPr/>
            <p:nvPr/>
          </p:nvSpPr>
          <p:spPr>
            <a:xfrm>
              <a:off x="7250600" y="3133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1"/>
                    <a:pt x="0" y="131"/>
                  </a:cubicBezTo>
                  <a:cubicBezTo>
                    <a:pt x="12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3" name="Google Shape;26053;p13"/>
            <p:cNvSpPr/>
            <p:nvPr/>
          </p:nvSpPr>
          <p:spPr>
            <a:xfrm>
              <a:off x="2837550" y="3128200"/>
              <a:ext cx="32750" cy="14300"/>
            </a:xfrm>
            <a:custGeom>
              <a:avLst/>
              <a:gdLst/>
              <a:ahLst/>
              <a:cxnLst/>
              <a:rect l="l" t="t" r="r" b="b"/>
              <a:pathLst>
                <a:path w="1310" h="572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8" y="191"/>
                    <a:pt x="179" y="345"/>
                    <a:pt x="0" y="453"/>
                  </a:cubicBezTo>
                  <a:cubicBezTo>
                    <a:pt x="953" y="572"/>
                    <a:pt x="977" y="215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4" name="Google Shape;26054;p13"/>
            <p:cNvSpPr/>
            <p:nvPr/>
          </p:nvSpPr>
          <p:spPr>
            <a:xfrm>
              <a:off x="1760925" y="313415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27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191"/>
                    <a:pt x="239" y="250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5" name="Google Shape;26055;p13"/>
            <p:cNvSpPr/>
            <p:nvPr/>
          </p:nvSpPr>
          <p:spPr>
            <a:xfrm>
              <a:off x="1702575" y="3122525"/>
              <a:ext cx="35750" cy="14925"/>
            </a:xfrm>
            <a:custGeom>
              <a:avLst/>
              <a:gdLst/>
              <a:ahLst/>
              <a:cxnLst/>
              <a:rect l="l" t="t" r="r" b="b"/>
              <a:pathLst>
                <a:path w="1430" h="597" extrusionOk="0">
                  <a:moveTo>
                    <a:pt x="406" y="572"/>
                  </a:moveTo>
                  <a:cubicBezTo>
                    <a:pt x="1430" y="596"/>
                    <a:pt x="989" y="49"/>
                    <a:pt x="406" y="1"/>
                  </a:cubicBezTo>
                  <a:cubicBezTo>
                    <a:pt x="1" y="227"/>
                    <a:pt x="537" y="215"/>
                    <a:pt x="406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6" name="Google Shape;26056;p13"/>
            <p:cNvSpPr/>
            <p:nvPr/>
          </p:nvSpPr>
          <p:spPr>
            <a:xfrm>
              <a:off x="3803725" y="3125525"/>
              <a:ext cx="18200" cy="8650"/>
            </a:xfrm>
            <a:custGeom>
              <a:avLst/>
              <a:gdLst/>
              <a:ahLst/>
              <a:cxnLst/>
              <a:rect l="l" t="t" r="r" b="b"/>
              <a:pathLst>
                <a:path w="728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63" y="155"/>
                    <a:pt x="1" y="167"/>
                    <a:pt x="72" y="345"/>
                  </a:cubicBezTo>
                  <a:lnTo>
                    <a:pt x="727" y="345"/>
                  </a:lnTo>
                  <a:cubicBezTo>
                    <a:pt x="715" y="226"/>
                    <a:pt x="715" y="107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7" name="Google Shape;26057;p13"/>
            <p:cNvSpPr/>
            <p:nvPr/>
          </p:nvSpPr>
          <p:spPr>
            <a:xfrm>
              <a:off x="1631150" y="31311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8" name="Google Shape;26058;p13"/>
            <p:cNvSpPr/>
            <p:nvPr/>
          </p:nvSpPr>
          <p:spPr>
            <a:xfrm>
              <a:off x="1033750" y="3118075"/>
              <a:ext cx="15800" cy="14300"/>
            </a:xfrm>
            <a:custGeom>
              <a:avLst/>
              <a:gdLst/>
              <a:ahLst/>
              <a:cxnLst/>
              <a:rect l="l" t="t" r="r" b="b"/>
              <a:pathLst>
                <a:path w="632" h="572" extrusionOk="0">
                  <a:moveTo>
                    <a:pt x="417" y="524"/>
                  </a:moveTo>
                  <a:cubicBezTo>
                    <a:pt x="429" y="453"/>
                    <a:pt x="441" y="393"/>
                    <a:pt x="631" y="417"/>
                  </a:cubicBezTo>
                  <a:lnTo>
                    <a:pt x="631" y="191"/>
                  </a:lnTo>
                  <a:cubicBezTo>
                    <a:pt x="96" y="0"/>
                    <a:pt x="0" y="572"/>
                    <a:pt x="417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9" name="Google Shape;26059;p13"/>
            <p:cNvSpPr/>
            <p:nvPr/>
          </p:nvSpPr>
          <p:spPr>
            <a:xfrm>
              <a:off x="5720650" y="31249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0" name="Google Shape;26060;p13"/>
            <p:cNvSpPr/>
            <p:nvPr/>
          </p:nvSpPr>
          <p:spPr>
            <a:xfrm>
              <a:off x="5642950" y="3115100"/>
              <a:ext cx="51225" cy="13125"/>
            </a:xfrm>
            <a:custGeom>
              <a:avLst/>
              <a:gdLst/>
              <a:ahLst/>
              <a:cxnLst/>
              <a:rect l="l" t="t" r="r" b="b"/>
              <a:pathLst>
                <a:path w="2049" h="525" extrusionOk="0">
                  <a:moveTo>
                    <a:pt x="1263" y="524"/>
                  </a:moveTo>
                  <a:cubicBezTo>
                    <a:pt x="2049" y="0"/>
                    <a:pt x="1" y="381"/>
                    <a:pt x="1263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1" name="Google Shape;26061;p13"/>
            <p:cNvSpPr/>
            <p:nvPr/>
          </p:nvSpPr>
          <p:spPr>
            <a:xfrm>
              <a:off x="4777375" y="311955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453" y="346"/>
                  </a:moveTo>
                  <a:cubicBezTo>
                    <a:pt x="465" y="203"/>
                    <a:pt x="727" y="180"/>
                    <a:pt x="667" y="1"/>
                  </a:cubicBezTo>
                  <a:lnTo>
                    <a:pt x="238" y="1"/>
                  </a:lnTo>
                  <a:cubicBezTo>
                    <a:pt x="0" y="168"/>
                    <a:pt x="0" y="287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2" name="Google Shape;26062;p13"/>
            <p:cNvSpPr/>
            <p:nvPr/>
          </p:nvSpPr>
          <p:spPr>
            <a:xfrm>
              <a:off x="294375" y="3118975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0" y="262"/>
                  </a:moveTo>
                  <a:cubicBezTo>
                    <a:pt x="227" y="262"/>
                    <a:pt x="250" y="357"/>
                    <a:pt x="429" y="381"/>
                  </a:cubicBezTo>
                  <a:cubicBezTo>
                    <a:pt x="1024" y="191"/>
                    <a:pt x="119" y="0"/>
                    <a:pt x="0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3" name="Google Shape;26063;p13"/>
            <p:cNvSpPr/>
            <p:nvPr/>
          </p:nvSpPr>
          <p:spPr>
            <a:xfrm>
              <a:off x="5862025" y="31219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20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4" name="Google Shape;26064;p13"/>
            <p:cNvSpPr/>
            <p:nvPr/>
          </p:nvSpPr>
          <p:spPr>
            <a:xfrm>
              <a:off x="4867550" y="31219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5" name="Google Shape;26065;p13"/>
            <p:cNvSpPr/>
            <p:nvPr/>
          </p:nvSpPr>
          <p:spPr>
            <a:xfrm>
              <a:off x="2166625" y="3121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6" name="Google Shape;26066;p13"/>
            <p:cNvSpPr/>
            <p:nvPr/>
          </p:nvSpPr>
          <p:spPr>
            <a:xfrm>
              <a:off x="5738200" y="311032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94"/>
                  </a:moveTo>
                  <a:cubicBezTo>
                    <a:pt x="1251" y="1"/>
                    <a:pt x="1" y="656"/>
                    <a:pt x="727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7" name="Google Shape;26067;p13"/>
            <p:cNvSpPr/>
            <p:nvPr/>
          </p:nvSpPr>
          <p:spPr>
            <a:xfrm>
              <a:off x="4028175" y="311627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56"/>
                  </a:moveTo>
                  <a:cubicBezTo>
                    <a:pt x="429" y="37"/>
                    <a:pt x="36" y="1"/>
                    <a:pt x="0" y="156"/>
                  </a:cubicBezTo>
                  <a:cubicBezTo>
                    <a:pt x="238" y="132"/>
                    <a:pt x="322" y="311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8" name="Google Shape;26068;p13"/>
            <p:cNvSpPr/>
            <p:nvPr/>
          </p:nvSpPr>
          <p:spPr>
            <a:xfrm>
              <a:off x="3824275" y="31189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5" y="179"/>
                    <a:pt x="429" y="83"/>
                    <a:pt x="322" y="24"/>
                  </a:cubicBezTo>
                  <a:cubicBezTo>
                    <a:pt x="262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9" name="Google Shape;26069;p13"/>
            <p:cNvSpPr/>
            <p:nvPr/>
          </p:nvSpPr>
          <p:spPr>
            <a:xfrm>
              <a:off x="354200" y="3120150"/>
              <a:ext cx="10750" cy="2700"/>
            </a:xfrm>
            <a:custGeom>
              <a:avLst/>
              <a:gdLst/>
              <a:ahLst/>
              <a:cxnLst/>
              <a:rect l="l" t="t" r="r" b="b"/>
              <a:pathLst>
                <a:path w="430" h="108" extrusionOk="0">
                  <a:moveTo>
                    <a:pt x="429" y="1"/>
                  </a:moveTo>
                  <a:cubicBezTo>
                    <a:pt x="274" y="25"/>
                    <a:pt x="0" y="1"/>
                    <a:pt x="0" y="108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0" name="Google Shape;26070;p13"/>
            <p:cNvSpPr/>
            <p:nvPr/>
          </p:nvSpPr>
          <p:spPr>
            <a:xfrm>
              <a:off x="5962050" y="311152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50" y="0"/>
                  </a:lnTo>
                  <a:cubicBezTo>
                    <a:pt x="0" y="155"/>
                    <a:pt x="0" y="262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1" name="Google Shape;26071;p13"/>
            <p:cNvSpPr/>
            <p:nvPr/>
          </p:nvSpPr>
          <p:spPr>
            <a:xfrm>
              <a:off x="1894575" y="3116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2" name="Google Shape;26072;p13"/>
            <p:cNvSpPr/>
            <p:nvPr/>
          </p:nvSpPr>
          <p:spPr>
            <a:xfrm>
              <a:off x="1628475" y="3113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7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41" y="84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3" name="Google Shape;26073;p13"/>
            <p:cNvSpPr/>
            <p:nvPr/>
          </p:nvSpPr>
          <p:spPr>
            <a:xfrm>
              <a:off x="1348675" y="311002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68"/>
                  </a:moveTo>
                  <a:cubicBezTo>
                    <a:pt x="191" y="180"/>
                    <a:pt x="95" y="1"/>
                    <a:pt x="0" y="168"/>
                  </a:cubicBezTo>
                  <a:cubicBezTo>
                    <a:pt x="0" y="287"/>
                    <a:pt x="381" y="310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4" name="Google Shape;26074;p13"/>
            <p:cNvSpPr/>
            <p:nvPr/>
          </p:nvSpPr>
          <p:spPr>
            <a:xfrm>
              <a:off x="3582275" y="3108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5" name="Google Shape;26075;p13"/>
            <p:cNvSpPr/>
            <p:nvPr/>
          </p:nvSpPr>
          <p:spPr>
            <a:xfrm>
              <a:off x="1403150" y="3108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6" name="Google Shape;26076;p13"/>
            <p:cNvSpPr/>
            <p:nvPr/>
          </p:nvSpPr>
          <p:spPr>
            <a:xfrm>
              <a:off x="6462400" y="31079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4"/>
                  </a:moveTo>
                  <a:cubicBezTo>
                    <a:pt x="405" y="36"/>
                    <a:pt x="48" y="1"/>
                    <a:pt x="1" y="143"/>
                  </a:cubicBezTo>
                  <a:cubicBezTo>
                    <a:pt x="274" y="132"/>
                    <a:pt x="632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7" name="Google Shape;26077;p13"/>
            <p:cNvSpPr/>
            <p:nvPr/>
          </p:nvSpPr>
          <p:spPr>
            <a:xfrm>
              <a:off x="3729025" y="31055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1" y="119"/>
                  </a:moveTo>
                  <a:cubicBezTo>
                    <a:pt x="1" y="179"/>
                    <a:pt x="179" y="250"/>
                    <a:pt x="203" y="119"/>
                  </a:cubicBezTo>
                  <a:cubicBezTo>
                    <a:pt x="215" y="60"/>
                    <a:pt x="36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8" name="Google Shape;26078;p13"/>
            <p:cNvSpPr/>
            <p:nvPr/>
          </p:nvSpPr>
          <p:spPr>
            <a:xfrm>
              <a:off x="696500" y="31017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67"/>
                  </a:moveTo>
                  <a:cubicBezTo>
                    <a:pt x="191" y="179"/>
                    <a:pt x="96" y="1"/>
                    <a:pt x="1" y="167"/>
                  </a:cubicBezTo>
                  <a:cubicBezTo>
                    <a:pt x="1" y="274"/>
                    <a:pt x="370" y="298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9" name="Google Shape;26079;p13"/>
            <p:cNvSpPr/>
            <p:nvPr/>
          </p:nvSpPr>
          <p:spPr>
            <a:xfrm>
              <a:off x="1131075" y="3099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" y="179"/>
                    <a:pt x="179" y="250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0" name="Google Shape;26080;p13"/>
            <p:cNvSpPr/>
            <p:nvPr/>
          </p:nvSpPr>
          <p:spPr>
            <a:xfrm>
              <a:off x="2989650" y="30969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12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1" name="Google Shape;26081;p13"/>
            <p:cNvSpPr/>
            <p:nvPr/>
          </p:nvSpPr>
          <p:spPr>
            <a:xfrm>
              <a:off x="6147175" y="309395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32"/>
                  </a:moveTo>
                  <a:cubicBezTo>
                    <a:pt x="394" y="1"/>
                    <a:pt x="203" y="61"/>
                    <a:pt x="1" y="132"/>
                  </a:cubicBezTo>
                  <a:cubicBezTo>
                    <a:pt x="13" y="251"/>
                    <a:pt x="394" y="287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2" name="Google Shape;26082;p13"/>
            <p:cNvSpPr/>
            <p:nvPr/>
          </p:nvSpPr>
          <p:spPr>
            <a:xfrm>
              <a:off x="3533475" y="30948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3" name="Google Shape;26083;p13"/>
            <p:cNvSpPr/>
            <p:nvPr/>
          </p:nvSpPr>
          <p:spPr>
            <a:xfrm>
              <a:off x="2394625" y="30966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3"/>
                    <a:pt x="346" y="24"/>
                  </a:cubicBezTo>
                  <a:cubicBezTo>
                    <a:pt x="275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4" name="Google Shape;26084;p13"/>
            <p:cNvSpPr/>
            <p:nvPr/>
          </p:nvSpPr>
          <p:spPr>
            <a:xfrm>
              <a:off x="2174675" y="3094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4" y="60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5" name="Google Shape;26085;p13"/>
            <p:cNvSpPr/>
            <p:nvPr/>
          </p:nvSpPr>
          <p:spPr>
            <a:xfrm>
              <a:off x="1674600" y="30939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6" name="Google Shape;26086;p13"/>
            <p:cNvSpPr/>
            <p:nvPr/>
          </p:nvSpPr>
          <p:spPr>
            <a:xfrm>
              <a:off x="604225" y="30972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7" name="Google Shape;26087;p13"/>
            <p:cNvSpPr/>
            <p:nvPr/>
          </p:nvSpPr>
          <p:spPr>
            <a:xfrm>
              <a:off x="5462575" y="30883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44"/>
                  </a:moveTo>
                  <a:cubicBezTo>
                    <a:pt x="393" y="1"/>
                    <a:pt x="203" y="60"/>
                    <a:pt x="1" y="144"/>
                  </a:cubicBezTo>
                  <a:cubicBezTo>
                    <a:pt x="12" y="263"/>
                    <a:pt x="382" y="287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8" name="Google Shape;26088;p13"/>
            <p:cNvSpPr/>
            <p:nvPr/>
          </p:nvSpPr>
          <p:spPr>
            <a:xfrm>
              <a:off x="5025025" y="30909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80"/>
                    <a:pt x="453" y="84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9" name="Google Shape;26089;p13"/>
            <p:cNvSpPr/>
            <p:nvPr/>
          </p:nvSpPr>
          <p:spPr>
            <a:xfrm>
              <a:off x="4141875" y="30862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5" y="0"/>
                  </a:moveTo>
                  <a:lnTo>
                    <a:pt x="227" y="0"/>
                  </a:lnTo>
                  <a:cubicBezTo>
                    <a:pt x="227" y="119"/>
                    <a:pt x="48" y="131"/>
                    <a:pt x="0" y="227"/>
                  </a:cubicBezTo>
                  <a:cubicBezTo>
                    <a:pt x="262" y="239"/>
                    <a:pt x="298" y="370"/>
                    <a:pt x="65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0" name="Google Shape;26090;p13"/>
            <p:cNvSpPr/>
            <p:nvPr/>
          </p:nvSpPr>
          <p:spPr>
            <a:xfrm>
              <a:off x="2384225" y="308562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536" y="251"/>
                  </a:moveTo>
                  <a:cubicBezTo>
                    <a:pt x="536" y="132"/>
                    <a:pt x="714" y="108"/>
                    <a:pt x="762" y="24"/>
                  </a:cubicBezTo>
                  <a:cubicBezTo>
                    <a:pt x="417" y="36"/>
                    <a:pt x="0" y="1"/>
                    <a:pt x="107" y="2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1" name="Google Shape;26091;p13"/>
            <p:cNvSpPr/>
            <p:nvPr/>
          </p:nvSpPr>
          <p:spPr>
            <a:xfrm>
              <a:off x="5634025" y="30853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2" y="1"/>
                    <a:pt x="1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2" name="Google Shape;26092;p13"/>
            <p:cNvSpPr/>
            <p:nvPr/>
          </p:nvSpPr>
          <p:spPr>
            <a:xfrm>
              <a:off x="3721000" y="3074625"/>
              <a:ext cx="31850" cy="14300"/>
            </a:xfrm>
            <a:custGeom>
              <a:avLst/>
              <a:gdLst/>
              <a:ahLst/>
              <a:cxnLst/>
              <a:rect l="l" t="t" r="r" b="b"/>
              <a:pathLst>
                <a:path w="1274" h="572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8"/>
                    <a:pt x="774" y="333"/>
                    <a:pt x="953" y="0"/>
                  </a:cubicBezTo>
                  <a:cubicBezTo>
                    <a:pt x="0" y="60"/>
                    <a:pt x="643" y="250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3" name="Google Shape;26093;p13"/>
            <p:cNvSpPr/>
            <p:nvPr/>
          </p:nvSpPr>
          <p:spPr>
            <a:xfrm>
              <a:off x="2171700" y="30853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4" name="Google Shape;26094;p13"/>
            <p:cNvSpPr/>
            <p:nvPr/>
          </p:nvSpPr>
          <p:spPr>
            <a:xfrm>
              <a:off x="1671625" y="30853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44"/>
                  </a:moveTo>
                  <a:cubicBezTo>
                    <a:pt x="179" y="167"/>
                    <a:pt x="453" y="84"/>
                    <a:pt x="346" y="25"/>
                  </a:cubicBezTo>
                  <a:cubicBezTo>
                    <a:pt x="274" y="1"/>
                    <a:pt x="1" y="96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5" name="Google Shape;26095;p13"/>
            <p:cNvSpPr/>
            <p:nvPr/>
          </p:nvSpPr>
          <p:spPr>
            <a:xfrm>
              <a:off x="333650" y="3072525"/>
              <a:ext cx="36650" cy="19375"/>
            </a:xfrm>
            <a:custGeom>
              <a:avLst/>
              <a:gdLst/>
              <a:ahLst/>
              <a:cxnLst/>
              <a:rect l="l" t="t" r="r" b="b"/>
              <a:pathLst>
                <a:path w="1466" h="775" extrusionOk="0">
                  <a:moveTo>
                    <a:pt x="1465" y="429"/>
                  </a:moveTo>
                  <a:cubicBezTo>
                    <a:pt x="1049" y="382"/>
                    <a:pt x="1299" y="1"/>
                    <a:pt x="596" y="84"/>
                  </a:cubicBezTo>
                  <a:cubicBezTo>
                    <a:pt x="1" y="275"/>
                    <a:pt x="1132" y="775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6" name="Google Shape;26096;p13"/>
            <p:cNvSpPr/>
            <p:nvPr/>
          </p:nvSpPr>
          <p:spPr>
            <a:xfrm>
              <a:off x="6970800" y="30796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67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7" name="Google Shape;26097;p13"/>
            <p:cNvSpPr/>
            <p:nvPr/>
          </p:nvSpPr>
          <p:spPr>
            <a:xfrm>
              <a:off x="5794175" y="30805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8" name="Google Shape;26098;p13"/>
            <p:cNvSpPr/>
            <p:nvPr/>
          </p:nvSpPr>
          <p:spPr>
            <a:xfrm>
              <a:off x="3527225" y="3071925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15"/>
                    <a:pt x="238" y="275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9" name="Google Shape;26099;p13"/>
            <p:cNvSpPr/>
            <p:nvPr/>
          </p:nvSpPr>
          <p:spPr>
            <a:xfrm>
              <a:off x="2606575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0" name="Google Shape;26100;p13"/>
            <p:cNvSpPr/>
            <p:nvPr/>
          </p:nvSpPr>
          <p:spPr>
            <a:xfrm>
              <a:off x="1291525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1" name="Google Shape;26101;p13"/>
            <p:cNvSpPr/>
            <p:nvPr/>
          </p:nvSpPr>
          <p:spPr>
            <a:xfrm>
              <a:off x="400050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1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55"/>
                    <a:pt x="441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2" name="Google Shape;26102;p13"/>
            <p:cNvSpPr/>
            <p:nvPr/>
          </p:nvSpPr>
          <p:spPr>
            <a:xfrm>
              <a:off x="3774875" y="30713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91" y="179"/>
                    <a:pt x="453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3" name="Google Shape;26103;p13"/>
            <p:cNvSpPr/>
            <p:nvPr/>
          </p:nvSpPr>
          <p:spPr>
            <a:xfrm>
              <a:off x="1891900" y="3065400"/>
              <a:ext cx="22050" cy="10425"/>
            </a:xfrm>
            <a:custGeom>
              <a:avLst/>
              <a:gdLst/>
              <a:ahLst/>
              <a:cxnLst/>
              <a:rect l="l" t="t" r="r" b="b"/>
              <a:pathLst>
                <a:path w="882" h="417" extrusionOk="0">
                  <a:moveTo>
                    <a:pt x="0" y="262"/>
                  </a:moveTo>
                  <a:cubicBezTo>
                    <a:pt x="286" y="417"/>
                    <a:pt x="810" y="417"/>
                    <a:pt x="881" y="143"/>
                  </a:cubicBezTo>
                  <a:cubicBezTo>
                    <a:pt x="584" y="12"/>
                    <a:pt x="60" y="0"/>
                    <a:pt x="0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4" name="Google Shape;26104;p13"/>
            <p:cNvSpPr/>
            <p:nvPr/>
          </p:nvSpPr>
          <p:spPr>
            <a:xfrm>
              <a:off x="6865125" y="30656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70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5" name="Google Shape;26105;p13"/>
            <p:cNvSpPr/>
            <p:nvPr/>
          </p:nvSpPr>
          <p:spPr>
            <a:xfrm>
              <a:off x="6315950" y="30656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03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6" name="Google Shape;26106;p13"/>
            <p:cNvSpPr/>
            <p:nvPr/>
          </p:nvSpPr>
          <p:spPr>
            <a:xfrm>
              <a:off x="3821600" y="3066575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7" name="Google Shape;26107;p13"/>
            <p:cNvSpPr/>
            <p:nvPr/>
          </p:nvSpPr>
          <p:spPr>
            <a:xfrm>
              <a:off x="1291525" y="3068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7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8" name="Google Shape;26108;p13"/>
            <p:cNvSpPr/>
            <p:nvPr/>
          </p:nvSpPr>
          <p:spPr>
            <a:xfrm>
              <a:off x="1266825" y="3066575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1"/>
                  </a:moveTo>
                  <a:cubicBezTo>
                    <a:pt x="286" y="1"/>
                    <a:pt x="107" y="84"/>
                    <a:pt x="0" y="215"/>
                  </a:cubicBezTo>
                  <a:cubicBezTo>
                    <a:pt x="345" y="203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9" name="Google Shape;26109;p13"/>
            <p:cNvSpPr/>
            <p:nvPr/>
          </p:nvSpPr>
          <p:spPr>
            <a:xfrm>
              <a:off x="334850" y="30683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0" name="Google Shape;26110;p13"/>
            <p:cNvSpPr/>
            <p:nvPr/>
          </p:nvSpPr>
          <p:spPr>
            <a:xfrm>
              <a:off x="6984500" y="3059725"/>
              <a:ext cx="21750" cy="10750"/>
            </a:xfrm>
            <a:custGeom>
              <a:avLst/>
              <a:gdLst/>
              <a:ahLst/>
              <a:cxnLst/>
              <a:rect l="l" t="t" r="r" b="b"/>
              <a:pathLst>
                <a:path w="870" h="430" extrusionOk="0">
                  <a:moveTo>
                    <a:pt x="869" y="370"/>
                  </a:moveTo>
                  <a:lnTo>
                    <a:pt x="869" y="37"/>
                  </a:lnTo>
                  <a:cubicBezTo>
                    <a:pt x="369" y="1"/>
                    <a:pt x="48" y="60"/>
                    <a:pt x="0" y="251"/>
                  </a:cubicBezTo>
                  <a:cubicBezTo>
                    <a:pt x="286" y="298"/>
                    <a:pt x="417" y="429"/>
                    <a:pt x="86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1" name="Google Shape;26111;p13"/>
            <p:cNvSpPr/>
            <p:nvPr/>
          </p:nvSpPr>
          <p:spPr>
            <a:xfrm>
              <a:off x="6489775" y="306300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3" y="203"/>
                    <a:pt x="180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2" name="Google Shape;26112;p13"/>
            <p:cNvSpPr/>
            <p:nvPr/>
          </p:nvSpPr>
          <p:spPr>
            <a:xfrm>
              <a:off x="6250475" y="3054975"/>
              <a:ext cx="23525" cy="14000"/>
            </a:xfrm>
            <a:custGeom>
              <a:avLst/>
              <a:gdLst/>
              <a:ahLst/>
              <a:cxnLst/>
              <a:rect l="l" t="t" r="r" b="b"/>
              <a:pathLst>
                <a:path w="941" h="560" extrusionOk="0">
                  <a:moveTo>
                    <a:pt x="227" y="560"/>
                  </a:moveTo>
                  <a:lnTo>
                    <a:pt x="655" y="560"/>
                  </a:lnTo>
                  <a:cubicBezTo>
                    <a:pt x="774" y="286"/>
                    <a:pt x="941" y="179"/>
                    <a:pt x="429" y="0"/>
                  </a:cubicBezTo>
                  <a:cubicBezTo>
                    <a:pt x="596" y="310"/>
                    <a:pt x="0" y="227"/>
                    <a:pt x="0" y="441"/>
                  </a:cubicBezTo>
                  <a:cubicBezTo>
                    <a:pt x="143" y="465"/>
                    <a:pt x="262" y="477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3" name="Google Shape;26113;p13"/>
            <p:cNvSpPr/>
            <p:nvPr/>
          </p:nvSpPr>
          <p:spPr>
            <a:xfrm>
              <a:off x="6196000" y="30600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84"/>
                    <a:pt x="48" y="1"/>
                    <a:pt x="1" y="132"/>
                  </a:cubicBezTo>
                  <a:cubicBezTo>
                    <a:pt x="24" y="215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4" name="Google Shape;26114;p13"/>
            <p:cNvSpPr/>
            <p:nvPr/>
          </p:nvSpPr>
          <p:spPr>
            <a:xfrm>
              <a:off x="3574250" y="3053475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5"/>
                  </a:moveTo>
                  <a:cubicBezTo>
                    <a:pt x="1858" y="60"/>
                    <a:pt x="0" y="1"/>
                    <a:pt x="750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5" name="Google Shape;26115;p13"/>
            <p:cNvSpPr/>
            <p:nvPr/>
          </p:nvSpPr>
          <p:spPr>
            <a:xfrm>
              <a:off x="3843025" y="30609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4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6" name="Google Shape;26116;p13"/>
            <p:cNvSpPr/>
            <p:nvPr/>
          </p:nvSpPr>
          <p:spPr>
            <a:xfrm>
              <a:off x="3419475" y="30579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7" name="Google Shape;26117;p13"/>
            <p:cNvSpPr/>
            <p:nvPr/>
          </p:nvSpPr>
          <p:spPr>
            <a:xfrm>
              <a:off x="2614900" y="30576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8" name="Google Shape;26118;p13"/>
            <p:cNvSpPr/>
            <p:nvPr/>
          </p:nvSpPr>
          <p:spPr>
            <a:xfrm>
              <a:off x="1266825" y="30546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9" name="Google Shape;26119;p13"/>
            <p:cNvSpPr/>
            <p:nvPr/>
          </p:nvSpPr>
          <p:spPr>
            <a:xfrm>
              <a:off x="7136600" y="304605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0" y="369"/>
                  </a:moveTo>
                  <a:cubicBezTo>
                    <a:pt x="881" y="762"/>
                    <a:pt x="512" y="0"/>
                    <a:pt x="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0" name="Google Shape;26120;p13"/>
            <p:cNvSpPr/>
            <p:nvPr/>
          </p:nvSpPr>
          <p:spPr>
            <a:xfrm>
              <a:off x="5337850" y="3052000"/>
              <a:ext cx="5100" cy="6275"/>
            </a:xfrm>
            <a:custGeom>
              <a:avLst/>
              <a:gdLst/>
              <a:ahLst/>
              <a:cxnLst/>
              <a:rect l="l" t="t" r="r" b="b"/>
              <a:pathLst>
                <a:path w="204" h="251" extrusionOk="0">
                  <a:moveTo>
                    <a:pt x="203" y="131"/>
                  </a:moveTo>
                  <a:cubicBezTo>
                    <a:pt x="203" y="72"/>
                    <a:pt x="25" y="0"/>
                    <a:pt x="1" y="131"/>
                  </a:cubicBezTo>
                  <a:cubicBezTo>
                    <a:pt x="1" y="191"/>
                    <a:pt x="179" y="250"/>
                    <a:pt x="203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1" name="Google Shape;26121;p13"/>
            <p:cNvSpPr/>
            <p:nvPr/>
          </p:nvSpPr>
          <p:spPr>
            <a:xfrm>
              <a:off x="7112175" y="30517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8" y="179"/>
                    <a:pt x="430" y="84"/>
                    <a:pt x="322" y="24"/>
                  </a:cubicBezTo>
                  <a:cubicBezTo>
                    <a:pt x="263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2" name="Google Shape;26122;p13"/>
            <p:cNvSpPr/>
            <p:nvPr/>
          </p:nvSpPr>
          <p:spPr>
            <a:xfrm>
              <a:off x="1927300" y="30514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3" name="Google Shape;26123;p13"/>
            <p:cNvSpPr/>
            <p:nvPr/>
          </p:nvSpPr>
          <p:spPr>
            <a:xfrm>
              <a:off x="1076900" y="3052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79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4" name="Google Shape;26124;p13"/>
            <p:cNvSpPr/>
            <p:nvPr/>
          </p:nvSpPr>
          <p:spPr>
            <a:xfrm>
              <a:off x="829250" y="30517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34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5" name="Google Shape;26125;p13"/>
            <p:cNvSpPr/>
            <p:nvPr/>
          </p:nvSpPr>
          <p:spPr>
            <a:xfrm>
              <a:off x="7218150" y="3043650"/>
              <a:ext cx="18775" cy="6575"/>
            </a:xfrm>
            <a:custGeom>
              <a:avLst/>
              <a:gdLst/>
              <a:ahLst/>
              <a:cxnLst/>
              <a:rect l="l" t="t" r="r" b="b"/>
              <a:pathLst>
                <a:path w="751" h="263" extrusionOk="0">
                  <a:moveTo>
                    <a:pt x="655" y="1"/>
                  </a:moveTo>
                  <a:cubicBezTo>
                    <a:pt x="286" y="1"/>
                    <a:pt x="108" y="96"/>
                    <a:pt x="1" y="227"/>
                  </a:cubicBezTo>
                  <a:cubicBezTo>
                    <a:pt x="346" y="227"/>
                    <a:pt x="751" y="263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6" name="Google Shape;26126;p13"/>
            <p:cNvSpPr/>
            <p:nvPr/>
          </p:nvSpPr>
          <p:spPr>
            <a:xfrm>
              <a:off x="7123200" y="3043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25"/>
                  </a:cubicBezTo>
                  <a:cubicBezTo>
                    <a:pt x="417" y="37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7" name="Google Shape;26127;p13"/>
            <p:cNvSpPr/>
            <p:nvPr/>
          </p:nvSpPr>
          <p:spPr>
            <a:xfrm>
              <a:off x="2484825" y="3038300"/>
              <a:ext cx="10725" cy="11050"/>
            </a:xfrm>
            <a:custGeom>
              <a:avLst/>
              <a:gdLst/>
              <a:ahLst/>
              <a:cxnLst/>
              <a:rect l="l" t="t" r="r" b="b"/>
              <a:pathLst>
                <a:path w="429" h="442" extrusionOk="0">
                  <a:moveTo>
                    <a:pt x="429" y="1"/>
                  </a:moveTo>
                  <a:lnTo>
                    <a:pt x="0" y="1"/>
                  </a:lnTo>
                  <a:lnTo>
                    <a:pt x="0" y="441"/>
                  </a:lnTo>
                  <a:lnTo>
                    <a:pt x="429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8" name="Google Shape;26128;p13"/>
            <p:cNvSpPr/>
            <p:nvPr/>
          </p:nvSpPr>
          <p:spPr>
            <a:xfrm>
              <a:off x="5519725" y="3043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2" y="0"/>
                    <a:pt x="1" y="83"/>
                    <a:pt x="108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9" name="Google Shape;26129;p13"/>
            <p:cNvSpPr/>
            <p:nvPr/>
          </p:nvSpPr>
          <p:spPr>
            <a:xfrm>
              <a:off x="6691000" y="3040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7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0" name="Google Shape;26130;p13"/>
            <p:cNvSpPr/>
            <p:nvPr/>
          </p:nvSpPr>
          <p:spPr>
            <a:xfrm>
              <a:off x="5348575" y="3040675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13"/>
                  </a:moveTo>
                  <a:cubicBezTo>
                    <a:pt x="405" y="37"/>
                    <a:pt x="24" y="1"/>
                    <a:pt x="0" y="132"/>
                  </a:cubicBezTo>
                  <a:cubicBezTo>
                    <a:pt x="250" y="108"/>
                    <a:pt x="620" y="156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1" name="Google Shape;26131;p13"/>
            <p:cNvSpPr/>
            <p:nvPr/>
          </p:nvSpPr>
          <p:spPr>
            <a:xfrm>
              <a:off x="7179750" y="30347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24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2" name="Google Shape;26132;p13"/>
            <p:cNvSpPr/>
            <p:nvPr/>
          </p:nvSpPr>
          <p:spPr>
            <a:xfrm>
              <a:off x="7059800" y="3035625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1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191"/>
                    <a:pt x="250" y="250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3" name="Google Shape;26133;p13"/>
            <p:cNvSpPr/>
            <p:nvPr/>
          </p:nvSpPr>
          <p:spPr>
            <a:xfrm>
              <a:off x="1303425" y="302192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6"/>
                  </a:moveTo>
                  <a:cubicBezTo>
                    <a:pt x="1155" y="1"/>
                    <a:pt x="0" y="608"/>
                    <a:pt x="941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4" name="Google Shape;26134;p13"/>
            <p:cNvSpPr/>
            <p:nvPr/>
          </p:nvSpPr>
          <p:spPr>
            <a:xfrm>
              <a:off x="6641900" y="3024025"/>
              <a:ext cx="23825" cy="11325"/>
            </a:xfrm>
            <a:custGeom>
              <a:avLst/>
              <a:gdLst/>
              <a:ahLst/>
              <a:cxnLst/>
              <a:rect l="l" t="t" r="r" b="b"/>
              <a:pathLst>
                <a:path w="953" h="453" extrusionOk="0">
                  <a:moveTo>
                    <a:pt x="655" y="0"/>
                  </a:moveTo>
                  <a:cubicBezTo>
                    <a:pt x="845" y="357"/>
                    <a:pt x="83" y="238"/>
                    <a:pt x="0" y="452"/>
                  </a:cubicBezTo>
                  <a:lnTo>
                    <a:pt x="857" y="452"/>
                  </a:lnTo>
                  <a:cubicBezTo>
                    <a:pt x="834" y="286"/>
                    <a:pt x="953" y="4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5" name="Google Shape;26135;p13"/>
            <p:cNvSpPr/>
            <p:nvPr/>
          </p:nvSpPr>
          <p:spPr>
            <a:xfrm>
              <a:off x="5359300" y="3032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79" y="84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6" name="Google Shape;26136;p13"/>
            <p:cNvSpPr/>
            <p:nvPr/>
          </p:nvSpPr>
          <p:spPr>
            <a:xfrm>
              <a:off x="4204375" y="30317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7" name="Google Shape;26137;p13"/>
            <p:cNvSpPr/>
            <p:nvPr/>
          </p:nvSpPr>
          <p:spPr>
            <a:xfrm>
              <a:off x="1886825" y="30270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1" y="345"/>
                  </a:moveTo>
                  <a:lnTo>
                    <a:pt x="429" y="345"/>
                  </a:lnTo>
                  <a:cubicBezTo>
                    <a:pt x="441" y="191"/>
                    <a:pt x="715" y="191"/>
                    <a:pt x="656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8" name="Google Shape;26138;p13"/>
            <p:cNvSpPr/>
            <p:nvPr/>
          </p:nvSpPr>
          <p:spPr>
            <a:xfrm>
              <a:off x="7106525" y="30287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9" name="Google Shape;26139;p13"/>
            <p:cNvSpPr/>
            <p:nvPr/>
          </p:nvSpPr>
          <p:spPr>
            <a:xfrm>
              <a:off x="5631350" y="301985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2"/>
                  </a:moveTo>
                  <a:cubicBezTo>
                    <a:pt x="441" y="441"/>
                    <a:pt x="465" y="381"/>
                    <a:pt x="655" y="393"/>
                  </a:cubicBezTo>
                  <a:lnTo>
                    <a:pt x="655" y="167"/>
                  </a:lnTo>
                  <a:cubicBezTo>
                    <a:pt x="108" y="0"/>
                    <a:pt x="0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0" name="Google Shape;26140;p13"/>
            <p:cNvSpPr/>
            <p:nvPr/>
          </p:nvSpPr>
          <p:spPr>
            <a:xfrm>
              <a:off x="5000625" y="3027000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95" y="95"/>
                    <a:pt x="0" y="226"/>
                  </a:cubicBezTo>
                  <a:cubicBezTo>
                    <a:pt x="345" y="214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1" name="Google Shape;26141;p13"/>
            <p:cNvSpPr/>
            <p:nvPr/>
          </p:nvSpPr>
          <p:spPr>
            <a:xfrm>
              <a:off x="6365075" y="3018350"/>
              <a:ext cx="26500" cy="17900"/>
            </a:xfrm>
            <a:custGeom>
              <a:avLst/>
              <a:gdLst/>
              <a:ahLst/>
              <a:cxnLst/>
              <a:rect l="l" t="t" r="r" b="b"/>
              <a:pathLst>
                <a:path w="1060" h="716" extrusionOk="0">
                  <a:moveTo>
                    <a:pt x="0" y="120"/>
                  </a:moveTo>
                  <a:lnTo>
                    <a:pt x="0" y="346"/>
                  </a:lnTo>
                  <a:cubicBezTo>
                    <a:pt x="381" y="715"/>
                    <a:pt x="1060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2" name="Google Shape;26142;p13"/>
            <p:cNvSpPr/>
            <p:nvPr/>
          </p:nvSpPr>
          <p:spPr>
            <a:xfrm>
              <a:off x="5329525" y="3026100"/>
              <a:ext cx="10750" cy="4775"/>
            </a:xfrm>
            <a:custGeom>
              <a:avLst/>
              <a:gdLst/>
              <a:ahLst/>
              <a:cxnLst/>
              <a:rect l="l" t="t" r="r" b="b"/>
              <a:pathLst>
                <a:path w="430" h="191" extrusionOk="0">
                  <a:moveTo>
                    <a:pt x="334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3" name="Google Shape;26143;p13"/>
            <p:cNvSpPr/>
            <p:nvPr/>
          </p:nvSpPr>
          <p:spPr>
            <a:xfrm>
              <a:off x="3606975" y="3007350"/>
              <a:ext cx="29800" cy="27400"/>
            </a:xfrm>
            <a:custGeom>
              <a:avLst/>
              <a:gdLst/>
              <a:ahLst/>
              <a:cxnLst/>
              <a:rect l="l" t="t" r="r" b="b"/>
              <a:pathLst>
                <a:path w="1192" h="1096" extrusionOk="0">
                  <a:moveTo>
                    <a:pt x="1192" y="667"/>
                  </a:moveTo>
                  <a:lnTo>
                    <a:pt x="1192" y="441"/>
                  </a:lnTo>
                  <a:cubicBezTo>
                    <a:pt x="311" y="0"/>
                    <a:pt x="1" y="1096"/>
                    <a:pt x="119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4" name="Google Shape;26144;p13"/>
            <p:cNvSpPr/>
            <p:nvPr/>
          </p:nvSpPr>
          <p:spPr>
            <a:xfrm>
              <a:off x="7325300" y="3015975"/>
              <a:ext cx="17900" cy="8350"/>
            </a:xfrm>
            <a:custGeom>
              <a:avLst/>
              <a:gdLst/>
              <a:ahLst/>
              <a:cxnLst/>
              <a:rect l="l" t="t" r="r" b="b"/>
              <a:pathLst>
                <a:path w="716" h="334" extrusionOk="0">
                  <a:moveTo>
                    <a:pt x="715" y="1"/>
                  </a:moveTo>
                  <a:lnTo>
                    <a:pt x="287" y="1"/>
                  </a:lnTo>
                  <a:cubicBezTo>
                    <a:pt x="275" y="143"/>
                    <a:pt x="1" y="155"/>
                    <a:pt x="60" y="334"/>
                  </a:cubicBezTo>
                  <a:lnTo>
                    <a:pt x="71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5" name="Google Shape;26145;p13"/>
            <p:cNvSpPr/>
            <p:nvPr/>
          </p:nvSpPr>
          <p:spPr>
            <a:xfrm>
              <a:off x="212525" y="30180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4" y="132"/>
                  </a:moveTo>
                  <a:cubicBezTo>
                    <a:pt x="214" y="72"/>
                    <a:pt x="36" y="1"/>
                    <a:pt x="0" y="132"/>
                  </a:cubicBezTo>
                  <a:cubicBezTo>
                    <a:pt x="12" y="191"/>
                    <a:pt x="191" y="251"/>
                    <a:pt x="214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6" name="Google Shape;26146;p13"/>
            <p:cNvSpPr/>
            <p:nvPr/>
          </p:nvSpPr>
          <p:spPr>
            <a:xfrm>
              <a:off x="7044025" y="30150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7" name="Google Shape;26147;p13"/>
            <p:cNvSpPr/>
            <p:nvPr/>
          </p:nvSpPr>
          <p:spPr>
            <a:xfrm>
              <a:off x="6767200" y="3007350"/>
              <a:ext cx="31275" cy="16975"/>
            </a:xfrm>
            <a:custGeom>
              <a:avLst/>
              <a:gdLst/>
              <a:ahLst/>
              <a:cxnLst/>
              <a:rect l="l" t="t" r="r" b="b"/>
              <a:pathLst>
                <a:path w="1251" h="679" extrusionOk="0">
                  <a:moveTo>
                    <a:pt x="1072" y="560"/>
                  </a:moveTo>
                  <a:cubicBezTo>
                    <a:pt x="1251" y="179"/>
                    <a:pt x="870" y="72"/>
                    <a:pt x="417" y="0"/>
                  </a:cubicBezTo>
                  <a:cubicBezTo>
                    <a:pt x="1" y="227"/>
                    <a:pt x="191" y="679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8" name="Google Shape;26148;p13"/>
            <p:cNvSpPr/>
            <p:nvPr/>
          </p:nvSpPr>
          <p:spPr>
            <a:xfrm>
              <a:off x="4671700" y="3017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9" name="Google Shape;26149;p13"/>
            <p:cNvSpPr/>
            <p:nvPr/>
          </p:nvSpPr>
          <p:spPr>
            <a:xfrm>
              <a:off x="748000" y="3017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67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0" name="Google Shape;26150;p13"/>
            <p:cNvSpPr/>
            <p:nvPr/>
          </p:nvSpPr>
          <p:spPr>
            <a:xfrm>
              <a:off x="7103850" y="301597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1"/>
                  </a:moveTo>
                  <a:cubicBezTo>
                    <a:pt x="274" y="24"/>
                    <a:pt x="1" y="1"/>
                    <a:pt x="1" y="108"/>
                  </a:cubicBezTo>
                  <a:cubicBezTo>
                    <a:pt x="167" y="84"/>
                    <a:pt x="441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1" name="Google Shape;26151;p13"/>
            <p:cNvSpPr/>
            <p:nvPr/>
          </p:nvSpPr>
          <p:spPr>
            <a:xfrm>
              <a:off x="5256300" y="2993650"/>
              <a:ext cx="41700" cy="24725"/>
            </a:xfrm>
            <a:custGeom>
              <a:avLst/>
              <a:gdLst/>
              <a:ahLst/>
              <a:cxnLst/>
              <a:rect l="l" t="t" r="r" b="b"/>
              <a:pathLst>
                <a:path w="1668" h="989" extrusionOk="0">
                  <a:moveTo>
                    <a:pt x="0" y="989"/>
                  </a:moveTo>
                  <a:cubicBezTo>
                    <a:pt x="1667" y="834"/>
                    <a:pt x="24" y="1"/>
                    <a:pt x="0" y="9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2" name="Google Shape;26152;p13"/>
            <p:cNvSpPr/>
            <p:nvPr/>
          </p:nvSpPr>
          <p:spPr>
            <a:xfrm>
              <a:off x="731625" y="3015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7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3" name="Google Shape;26153;p13"/>
            <p:cNvSpPr/>
            <p:nvPr/>
          </p:nvSpPr>
          <p:spPr>
            <a:xfrm>
              <a:off x="2739625" y="300735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6" y="119"/>
                  </a:moveTo>
                  <a:cubicBezTo>
                    <a:pt x="226" y="60"/>
                    <a:pt x="36" y="0"/>
                    <a:pt x="0" y="119"/>
                  </a:cubicBezTo>
                  <a:cubicBezTo>
                    <a:pt x="12" y="179"/>
                    <a:pt x="191" y="238"/>
                    <a:pt x="22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4" name="Google Shape;26154;p13"/>
            <p:cNvSpPr/>
            <p:nvPr/>
          </p:nvSpPr>
          <p:spPr>
            <a:xfrm>
              <a:off x="5696525" y="3001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656" y="0"/>
                  </a:moveTo>
                  <a:lnTo>
                    <a:pt x="1" y="0"/>
                  </a:lnTo>
                  <a:lnTo>
                    <a:pt x="1" y="345"/>
                  </a:lnTo>
                  <a:lnTo>
                    <a:pt x="429" y="345"/>
                  </a:lnTo>
                  <a:cubicBezTo>
                    <a:pt x="441" y="191"/>
                    <a:pt x="71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5" name="Google Shape;26155;p13"/>
            <p:cNvSpPr/>
            <p:nvPr/>
          </p:nvSpPr>
          <p:spPr>
            <a:xfrm>
              <a:off x="5446500" y="30017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19"/>
                  </a:moveTo>
                  <a:cubicBezTo>
                    <a:pt x="429" y="119"/>
                    <a:pt x="393" y="36"/>
                    <a:pt x="215" y="0"/>
                  </a:cubicBezTo>
                  <a:cubicBezTo>
                    <a:pt x="215" y="119"/>
                    <a:pt x="36" y="131"/>
                    <a:pt x="1" y="226"/>
                  </a:cubicBezTo>
                  <a:cubicBezTo>
                    <a:pt x="215" y="226"/>
                    <a:pt x="251" y="310"/>
                    <a:pt x="429" y="333"/>
                  </a:cubicBezTo>
                  <a:cubicBezTo>
                    <a:pt x="429" y="226"/>
                    <a:pt x="608" y="214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6" name="Google Shape;26156;p13"/>
            <p:cNvSpPr/>
            <p:nvPr/>
          </p:nvSpPr>
          <p:spPr>
            <a:xfrm>
              <a:off x="3052150" y="3006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20" y="143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7" name="Google Shape;26157;p13"/>
            <p:cNvSpPr/>
            <p:nvPr/>
          </p:nvSpPr>
          <p:spPr>
            <a:xfrm>
              <a:off x="1946350" y="30040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3" y="131"/>
                  </a:cubicBezTo>
                  <a:cubicBezTo>
                    <a:pt x="1" y="191"/>
                    <a:pt x="180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8" name="Google Shape;26158;p13"/>
            <p:cNvSpPr/>
            <p:nvPr/>
          </p:nvSpPr>
          <p:spPr>
            <a:xfrm>
              <a:off x="6606775" y="30037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67"/>
                    <a:pt x="441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9" name="Google Shape;26159;p13"/>
            <p:cNvSpPr/>
            <p:nvPr/>
          </p:nvSpPr>
          <p:spPr>
            <a:xfrm>
              <a:off x="416400" y="30037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67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0" name="Google Shape;26160;p13"/>
            <p:cNvSpPr/>
            <p:nvPr/>
          </p:nvSpPr>
          <p:spPr>
            <a:xfrm>
              <a:off x="5568850" y="30011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1" name="Google Shape;26161;p13"/>
            <p:cNvSpPr/>
            <p:nvPr/>
          </p:nvSpPr>
          <p:spPr>
            <a:xfrm>
              <a:off x="5362275" y="299572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4" y="108"/>
                    <a:pt x="762" y="13"/>
                  </a:cubicBezTo>
                  <a:cubicBezTo>
                    <a:pt x="417" y="37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2" name="Google Shape;26162;p13"/>
            <p:cNvSpPr/>
            <p:nvPr/>
          </p:nvSpPr>
          <p:spPr>
            <a:xfrm>
              <a:off x="4957150" y="2992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36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3" name="Google Shape;26163;p13"/>
            <p:cNvSpPr/>
            <p:nvPr/>
          </p:nvSpPr>
          <p:spPr>
            <a:xfrm>
              <a:off x="4560375" y="299067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4" name="Google Shape;26164;p13"/>
            <p:cNvSpPr/>
            <p:nvPr/>
          </p:nvSpPr>
          <p:spPr>
            <a:xfrm>
              <a:off x="1883850" y="2992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80"/>
                    <a:pt x="441" y="84"/>
                    <a:pt x="346" y="25"/>
                  </a:cubicBezTo>
                  <a:cubicBezTo>
                    <a:pt x="263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5" name="Google Shape;26165;p13"/>
            <p:cNvSpPr/>
            <p:nvPr/>
          </p:nvSpPr>
          <p:spPr>
            <a:xfrm>
              <a:off x="641425" y="29877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8" y="215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203"/>
                    <a:pt x="239" y="262"/>
                    <a:pt x="668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6" name="Google Shape;26166;p13"/>
            <p:cNvSpPr/>
            <p:nvPr/>
          </p:nvSpPr>
          <p:spPr>
            <a:xfrm>
              <a:off x="4323750" y="29841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7" name="Google Shape;26167;p13"/>
            <p:cNvSpPr/>
            <p:nvPr/>
          </p:nvSpPr>
          <p:spPr>
            <a:xfrm>
              <a:off x="1759425" y="2979375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96" y="226"/>
                  </a:moveTo>
                  <a:cubicBezTo>
                    <a:pt x="382" y="226"/>
                    <a:pt x="394" y="369"/>
                    <a:pt x="751" y="345"/>
                  </a:cubicBezTo>
                  <a:cubicBezTo>
                    <a:pt x="1072" y="60"/>
                    <a:pt x="1" y="0"/>
                    <a:pt x="96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8" name="Google Shape;26168;p13"/>
            <p:cNvSpPr/>
            <p:nvPr/>
          </p:nvSpPr>
          <p:spPr>
            <a:xfrm>
              <a:off x="3889175" y="2981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5"/>
                  </a:moveTo>
                  <a:cubicBezTo>
                    <a:pt x="167" y="179"/>
                    <a:pt x="441" y="96"/>
                    <a:pt x="333" y="36"/>
                  </a:cubicBezTo>
                  <a:cubicBezTo>
                    <a:pt x="274" y="1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9" name="Google Shape;26169;p13"/>
            <p:cNvSpPr/>
            <p:nvPr/>
          </p:nvSpPr>
          <p:spPr>
            <a:xfrm>
              <a:off x="3397425" y="29787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82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0" name="Google Shape;26170;p13"/>
            <p:cNvSpPr/>
            <p:nvPr/>
          </p:nvSpPr>
          <p:spPr>
            <a:xfrm>
              <a:off x="1169475" y="2979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4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1" name="Google Shape;26171;p13"/>
            <p:cNvSpPr/>
            <p:nvPr/>
          </p:nvSpPr>
          <p:spPr>
            <a:xfrm>
              <a:off x="757525" y="2970425"/>
              <a:ext cx="21150" cy="11650"/>
            </a:xfrm>
            <a:custGeom>
              <a:avLst/>
              <a:gdLst/>
              <a:ahLst/>
              <a:cxnLst/>
              <a:rect l="l" t="t" r="r" b="b"/>
              <a:pathLst>
                <a:path w="846" h="466" extrusionOk="0">
                  <a:moveTo>
                    <a:pt x="596" y="465"/>
                  </a:moveTo>
                  <a:cubicBezTo>
                    <a:pt x="727" y="465"/>
                    <a:pt x="846" y="441"/>
                    <a:pt x="822" y="346"/>
                  </a:cubicBezTo>
                  <a:cubicBezTo>
                    <a:pt x="465" y="346"/>
                    <a:pt x="703" y="37"/>
                    <a:pt x="381" y="1"/>
                  </a:cubicBezTo>
                  <a:cubicBezTo>
                    <a:pt x="0" y="227"/>
                    <a:pt x="548" y="227"/>
                    <a:pt x="167" y="453"/>
                  </a:cubicBezTo>
                  <a:cubicBezTo>
                    <a:pt x="310" y="465"/>
                    <a:pt x="453" y="465"/>
                    <a:pt x="596" y="46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2" name="Google Shape;26172;p13"/>
            <p:cNvSpPr/>
            <p:nvPr/>
          </p:nvSpPr>
          <p:spPr>
            <a:xfrm>
              <a:off x="3718000" y="2972825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2" y="143"/>
                  </a:moveTo>
                  <a:cubicBezTo>
                    <a:pt x="442" y="24"/>
                    <a:pt x="49" y="0"/>
                    <a:pt x="1" y="143"/>
                  </a:cubicBezTo>
                  <a:cubicBezTo>
                    <a:pt x="263" y="131"/>
                    <a:pt x="346" y="310"/>
                    <a:pt x="442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3" name="Google Shape;26173;p13"/>
            <p:cNvSpPr/>
            <p:nvPr/>
          </p:nvSpPr>
          <p:spPr>
            <a:xfrm>
              <a:off x="846525" y="2967750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8" y="203"/>
                    <a:pt x="703" y="36"/>
                    <a:pt x="310" y="1"/>
                  </a:cubicBezTo>
                  <a:cubicBezTo>
                    <a:pt x="239" y="156"/>
                    <a:pt x="0" y="227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4" name="Google Shape;26174;p13"/>
            <p:cNvSpPr/>
            <p:nvPr/>
          </p:nvSpPr>
          <p:spPr>
            <a:xfrm>
              <a:off x="3803450" y="2962700"/>
              <a:ext cx="28875" cy="18475"/>
            </a:xfrm>
            <a:custGeom>
              <a:avLst/>
              <a:gdLst/>
              <a:ahLst/>
              <a:cxnLst/>
              <a:rect l="l" t="t" r="r" b="b"/>
              <a:pathLst>
                <a:path w="1155" h="739" extrusionOk="0">
                  <a:moveTo>
                    <a:pt x="1155" y="203"/>
                  </a:moveTo>
                  <a:cubicBezTo>
                    <a:pt x="453" y="286"/>
                    <a:pt x="488" y="0"/>
                    <a:pt x="72" y="203"/>
                  </a:cubicBezTo>
                  <a:cubicBezTo>
                    <a:pt x="0" y="739"/>
                    <a:pt x="1072" y="500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5" name="Google Shape;26175;p13"/>
            <p:cNvSpPr/>
            <p:nvPr/>
          </p:nvSpPr>
          <p:spPr>
            <a:xfrm>
              <a:off x="1114700" y="2970150"/>
              <a:ext cx="5700" cy="6550"/>
            </a:xfrm>
            <a:custGeom>
              <a:avLst/>
              <a:gdLst/>
              <a:ahLst/>
              <a:cxnLst/>
              <a:rect l="l" t="t" r="r" b="b"/>
              <a:pathLst>
                <a:path w="228" h="262" extrusionOk="0">
                  <a:moveTo>
                    <a:pt x="227" y="131"/>
                  </a:moveTo>
                  <a:cubicBezTo>
                    <a:pt x="227" y="71"/>
                    <a:pt x="49" y="0"/>
                    <a:pt x="1" y="131"/>
                  </a:cubicBezTo>
                  <a:cubicBezTo>
                    <a:pt x="1" y="191"/>
                    <a:pt x="180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6" name="Google Shape;26176;p13"/>
            <p:cNvSpPr/>
            <p:nvPr/>
          </p:nvSpPr>
          <p:spPr>
            <a:xfrm>
              <a:off x="4756225" y="29653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6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656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7" name="Google Shape;26177;p13"/>
            <p:cNvSpPr/>
            <p:nvPr/>
          </p:nvSpPr>
          <p:spPr>
            <a:xfrm>
              <a:off x="3880225" y="2965375"/>
              <a:ext cx="11650" cy="9550"/>
            </a:xfrm>
            <a:custGeom>
              <a:avLst/>
              <a:gdLst/>
              <a:ahLst/>
              <a:cxnLst/>
              <a:rect l="l" t="t" r="r" b="b"/>
              <a:pathLst>
                <a:path w="466" h="382" extrusionOk="0">
                  <a:moveTo>
                    <a:pt x="465" y="322"/>
                  </a:moveTo>
                  <a:lnTo>
                    <a:pt x="465" y="96"/>
                  </a:lnTo>
                  <a:cubicBezTo>
                    <a:pt x="239" y="96"/>
                    <a:pt x="215" y="12"/>
                    <a:pt x="37" y="1"/>
                  </a:cubicBezTo>
                  <a:cubicBezTo>
                    <a:pt x="60" y="179"/>
                    <a:pt x="1" y="382"/>
                    <a:pt x="465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8" name="Google Shape;26178;p13"/>
            <p:cNvSpPr/>
            <p:nvPr/>
          </p:nvSpPr>
          <p:spPr>
            <a:xfrm>
              <a:off x="834925" y="29671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80"/>
                    <a:pt x="429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9" name="Google Shape;26179;p13"/>
            <p:cNvSpPr/>
            <p:nvPr/>
          </p:nvSpPr>
          <p:spPr>
            <a:xfrm>
              <a:off x="7131225" y="29618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44"/>
                  </a:moveTo>
                  <a:cubicBezTo>
                    <a:pt x="382" y="1"/>
                    <a:pt x="180" y="60"/>
                    <a:pt x="1" y="144"/>
                  </a:cubicBezTo>
                  <a:cubicBezTo>
                    <a:pt x="1" y="239"/>
                    <a:pt x="382" y="274"/>
                    <a:pt x="43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0" name="Google Shape;26180;p13"/>
            <p:cNvSpPr/>
            <p:nvPr/>
          </p:nvSpPr>
          <p:spPr>
            <a:xfrm>
              <a:off x="7302400" y="2958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41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1" name="Google Shape;26181;p13"/>
            <p:cNvSpPr/>
            <p:nvPr/>
          </p:nvSpPr>
          <p:spPr>
            <a:xfrm>
              <a:off x="7237200" y="2958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79"/>
                    <a:pt x="429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2" name="Google Shape;26182;p13"/>
            <p:cNvSpPr/>
            <p:nvPr/>
          </p:nvSpPr>
          <p:spPr>
            <a:xfrm>
              <a:off x="6966625" y="2947225"/>
              <a:ext cx="17900" cy="11925"/>
            </a:xfrm>
            <a:custGeom>
              <a:avLst/>
              <a:gdLst/>
              <a:ahLst/>
              <a:cxnLst/>
              <a:rect l="l" t="t" r="r" b="b"/>
              <a:pathLst>
                <a:path w="716" h="477" extrusionOk="0">
                  <a:moveTo>
                    <a:pt x="715" y="476"/>
                  </a:moveTo>
                  <a:lnTo>
                    <a:pt x="715" y="36"/>
                  </a:lnTo>
                  <a:cubicBezTo>
                    <a:pt x="132" y="0"/>
                    <a:pt x="1" y="179"/>
                    <a:pt x="60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3" name="Google Shape;26183;p13"/>
            <p:cNvSpPr/>
            <p:nvPr/>
          </p:nvSpPr>
          <p:spPr>
            <a:xfrm>
              <a:off x="1552275" y="29558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4" name="Google Shape;26184;p13"/>
            <p:cNvSpPr/>
            <p:nvPr/>
          </p:nvSpPr>
          <p:spPr>
            <a:xfrm>
              <a:off x="1533225" y="2942450"/>
              <a:ext cx="18475" cy="14325"/>
            </a:xfrm>
            <a:custGeom>
              <a:avLst/>
              <a:gdLst/>
              <a:ahLst/>
              <a:cxnLst/>
              <a:rect l="l" t="t" r="r" b="b"/>
              <a:pathLst>
                <a:path w="739" h="573" extrusionOk="0">
                  <a:moveTo>
                    <a:pt x="0" y="120"/>
                  </a:moveTo>
                  <a:lnTo>
                    <a:pt x="0" y="572"/>
                  </a:lnTo>
                  <a:lnTo>
                    <a:pt x="655" y="572"/>
                  </a:lnTo>
                  <a:cubicBezTo>
                    <a:pt x="714" y="275"/>
                    <a:pt x="738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5" name="Google Shape;26185;p13"/>
            <p:cNvSpPr/>
            <p:nvPr/>
          </p:nvSpPr>
          <p:spPr>
            <a:xfrm>
              <a:off x="6565975" y="2942450"/>
              <a:ext cx="21175" cy="13425"/>
            </a:xfrm>
            <a:custGeom>
              <a:avLst/>
              <a:gdLst/>
              <a:ahLst/>
              <a:cxnLst/>
              <a:rect l="l" t="t" r="r" b="b"/>
              <a:pathLst>
                <a:path w="847" h="537" extrusionOk="0">
                  <a:moveTo>
                    <a:pt x="203" y="1"/>
                  </a:moveTo>
                  <a:cubicBezTo>
                    <a:pt x="215" y="191"/>
                    <a:pt x="168" y="346"/>
                    <a:pt x="1" y="453"/>
                  </a:cubicBezTo>
                  <a:cubicBezTo>
                    <a:pt x="739" y="537"/>
                    <a:pt x="846" y="25"/>
                    <a:pt x="20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6" name="Google Shape;26186;p13"/>
            <p:cNvSpPr/>
            <p:nvPr/>
          </p:nvSpPr>
          <p:spPr>
            <a:xfrm>
              <a:off x="3239975" y="294782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31"/>
                  </a:moveTo>
                  <a:cubicBezTo>
                    <a:pt x="429" y="12"/>
                    <a:pt x="48" y="0"/>
                    <a:pt x="1" y="131"/>
                  </a:cubicBezTo>
                  <a:cubicBezTo>
                    <a:pt x="239" y="119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7" name="Google Shape;26187;p13"/>
            <p:cNvSpPr/>
            <p:nvPr/>
          </p:nvSpPr>
          <p:spPr>
            <a:xfrm>
              <a:off x="1373075" y="29505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322" y="24"/>
                  </a:moveTo>
                  <a:cubicBezTo>
                    <a:pt x="262" y="0"/>
                    <a:pt x="1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8" name="Google Shape;26188;p13"/>
            <p:cNvSpPr/>
            <p:nvPr/>
          </p:nvSpPr>
          <p:spPr>
            <a:xfrm>
              <a:off x="598275" y="29478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1" y="131"/>
                  </a:cubicBezTo>
                  <a:cubicBezTo>
                    <a:pt x="12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9" name="Google Shape;26189;p13"/>
            <p:cNvSpPr/>
            <p:nvPr/>
          </p:nvSpPr>
          <p:spPr>
            <a:xfrm>
              <a:off x="370275" y="2944250"/>
              <a:ext cx="22050" cy="10725"/>
            </a:xfrm>
            <a:custGeom>
              <a:avLst/>
              <a:gdLst/>
              <a:ahLst/>
              <a:cxnLst/>
              <a:rect l="l" t="t" r="r" b="b"/>
              <a:pathLst>
                <a:path w="882" h="429" extrusionOk="0">
                  <a:moveTo>
                    <a:pt x="881" y="155"/>
                  </a:moveTo>
                  <a:cubicBezTo>
                    <a:pt x="584" y="0"/>
                    <a:pt x="72" y="0"/>
                    <a:pt x="0" y="274"/>
                  </a:cubicBezTo>
                  <a:cubicBezTo>
                    <a:pt x="298" y="429"/>
                    <a:pt x="822" y="429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0" name="Google Shape;26190;p13"/>
            <p:cNvSpPr/>
            <p:nvPr/>
          </p:nvSpPr>
          <p:spPr>
            <a:xfrm>
              <a:off x="3421550" y="293412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0" y="679"/>
                  </a:moveTo>
                  <a:cubicBezTo>
                    <a:pt x="1167" y="0"/>
                    <a:pt x="0" y="608"/>
                    <a:pt x="1000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1" name="Google Shape;26191;p13"/>
            <p:cNvSpPr/>
            <p:nvPr/>
          </p:nvSpPr>
          <p:spPr>
            <a:xfrm>
              <a:off x="835800" y="2943050"/>
              <a:ext cx="26825" cy="8650"/>
            </a:xfrm>
            <a:custGeom>
              <a:avLst/>
              <a:gdLst/>
              <a:ahLst/>
              <a:cxnLst/>
              <a:rect l="l" t="t" r="r" b="b"/>
              <a:pathLst>
                <a:path w="1073" h="346" extrusionOk="0">
                  <a:moveTo>
                    <a:pt x="72" y="203"/>
                  </a:moveTo>
                  <a:cubicBezTo>
                    <a:pt x="358" y="203"/>
                    <a:pt x="370" y="346"/>
                    <a:pt x="727" y="322"/>
                  </a:cubicBezTo>
                  <a:cubicBezTo>
                    <a:pt x="1072" y="36"/>
                    <a:pt x="1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2" name="Google Shape;26192;p13"/>
            <p:cNvSpPr/>
            <p:nvPr/>
          </p:nvSpPr>
          <p:spPr>
            <a:xfrm>
              <a:off x="5650400" y="29448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68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3" name="Google Shape;26193;p13"/>
            <p:cNvSpPr/>
            <p:nvPr/>
          </p:nvSpPr>
          <p:spPr>
            <a:xfrm>
              <a:off x="4878875" y="2936800"/>
              <a:ext cx="20250" cy="11325"/>
            </a:xfrm>
            <a:custGeom>
              <a:avLst/>
              <a:gdLst/>
              <a:ahLst/>
              <a:cxnLst/>
              <a:rect l="l" t="t" r="r" b="b"/>
              <a:pathLst>
                <a:path w="810" h="453" extrusionOk="0">
                  <a:moveTo>
                    <a:pt x="750" y="453"/>
                  </a:moveTo>
                  <a:cubicBezTo>
                    <a:pt x="810" y="203"/>
                    <a:pt x="691" y="24"/>
                    <a:pt x="310" y="1"/>
                  </a:cubicBezTo>
                  <a:cubicBezTo>
                    <a:pt x="238" y="155"/>
                    <a:pt x="0" y="215"/>
                    <a:pt x="108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4" name="Google Shape;26194;p13"/>
            <p:cNvSpPr/>
            <p:nvPr/>
          </p:nvSpPr>
          <p:spPr>
            <a:xfrm>
              <a:off x="2455350" y="293322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70"/>
                  </a:moveTo>
                  <a:cubicBezTo>
                    <a:pt x="1251" y="1"/>
                    <a:pt x="1" y="644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5" name="Google Shape;26195;p13"/>
            <p:cNvSpPr/>
            <p:nvPr/>
          </p:nvSpPr>
          <p:spPr>
            <a:xfrm>
              <a:off x="1874925" y="293412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34"/>
                  </a:moveTo>
                  <a:lnTo>
                    <a:pt x="477" y="108"/>
                  </a:lnTo>
                  <a:cubicBezTo>
                    <a:pt x="251" y="108"/>
                    <a:pt x="227" y="24"/>
                    <a:pt x="48" y="0"/>
                  </a:cubicBezTo>
                  <a:cubicBezTo>
                    <a:pt x="60" y="179"/>
                    <a:pt x="0" y="393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6" name="Google Shape;26196;p13"/>
            <p:cNvSpPr/>
            <p:nvPr/>
          </p:nvSpPr>
          <p:spPr>
            <a:xfrm>
              <a:off x="1663875" y="2940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68" y="72"/>
                    <a:pt x="430" y="96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7" name="Google Shape;26197;p13"/>
            <p:cNvSpPr/>
            <p:nvPr/>
          </p:nvSpPr>
          <p:spPr>
            <a:xfrm>
              <a:off x="3313200" y="2936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79"/>
                    <a:pt x="441" y="96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8" name="Google Shape;26198;p13"/>
            <p:cNvSpPr/>
            <p:nvPr/>
          </p:nvSpPr>
          <p:spPr>
            <a:xfrm>
              <a:off x="791450" y="2936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9" name="Google Shape;26199;p13"/>
            <p:cNvSpPr/>
            <p:nvPr/>
          </p:nvSpPr>
          <p:spPr>
            <a:xfrm>
              <a:off x="5669150" y="2931450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441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0" name="Google Shape;26200;p13"/>
            <p:cNvSpPr/>
            <p:nvPr/>
          </p:nvSpPr>
          <p:spPr>
            <a:xfrm>
              <a:off x="2647650" y="292847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1" name="Google Shape;26201;p13"/>
            <p:cNvSpPr/>
            <p:nvPr/>
          </p:nvSpPr>
          <p:spPr>
            <a:xfrm>
              <a:off x="1803200" y="2925775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72" y="227"/>
                  </a:moveTo>
                  <a:cubicBezTo>
                    <a:pt x="357" y="227"/>
                    <a:pt x="369" y="370"/>
                    <a:pt x="726" y="346"/>
                  </a:cubicBezTo>
                  <a:cubicBezTo>
                    <a:pt x="1072" y="61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2" name="Google Shape;26202;p13"/>
            <p:cNvSpPr/>
            <p:nvPr/>
          </p:nvSpPr>
          <p:spPr>
            <a:xfrm>
              <a:off x="2633950" y="2927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3" name="Google Shape;26203;p13"/>
            <p:cNvSpPr/>
            <p:nvPr/>
          </p:nvSpPr>
          <p:spPr>
            <a:xfrm>
              <a:off x="1913925" y="29284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3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4" name="Google Shape;26204;p13"/>
            <p:cNvSpPr/>
            <p:nvPr/>
          </p:nvSpPr>
          <p:spPr>
            <a:xfrm>
              <a:off x="1799325" y="3615150"/>
              <a:ext cx="40200" cy="17000"/>
            </a:xfrm>
            <a:custGeom>
              <a:avLst/>
              <a:gdLst/>
              <a:ahLst/>
              <a:cxnLst/>
              <a:rect l="l" t="t" r="r" b="b"/>
              <a:pathLst>
                <a:path w="1608" h="680" extrusionOk="0">
                  <a:moveTo>
                    <a:pt x="227" y="679"/>
                  </a:moveTo>
                  <a:cubicBezTo>
                    <a:pt x="1608" y="596"/>
                    <a:pt x="238" y="1"/>
                    <a:pt x="0" y="334"/>
                  </a:cubicBezTo>
                  <a:cubicBezTo>
                    <a:pt x="274" y="358"/>
                    <a:pt x="250" y="525"/>
                    <a:pt x="227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5" name="Google Shape;26205;p13"/>
            <p:cNvSpPr/>
            <p:nvPr/>
          </p:nvSpPr>
          <p:spPr>
            <a:xfrm>
              <a:off x="7082425" y="3316900"/>
              <a:ext cx="27100" cy="11050"/>
            </a:xfrm>
            <a:custGeom>
              <a:avLst/>
              <a:gdLst/>
              <a:ahLst/>
              <a:cxnLst/>
              <a:rect l="l" t="t" r="r" b="b"/>
              <a:pathLst>
                <a:path w="1084" h="442" extrusionOk="0">
                  <a:moveTo>
                    <a:pt x="1084" y="441"/>
                  </a:moveTo>
                  <a:cubicBezTo>
                    <a:pt x="1012" y="144"/>
                    <a:pt x="524" y="60"/>
                    <a:pt x="0" y="1"/>
                  </a:cubicBezTo>
                  <a:cubicBezTo>
                    <a:pt x="84" y="298"/>
                    <a:pt x="667" y="322"/>
                    <a:pt x="10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6" name="Google Shape;26206;p13"/>
            <p:cNvSpPr/>
            <p:nvPr/>
          </p:nvSpPr>
          <p:spPr>
            <a:xfrm>
              <a:off x="7337225" y="3083250"/>
              <a:ext cx="29475" cy="16700"/>
            </a:xfrm>
            <a:custGeom>
              <a:avLst/>
              <a:gdLst/>
              <a:ahLst/>
              <a:cxnLst/>
              <a:rect l="l" t="t" r="r" b="b"/>
              <a:pathLst>
                <a:path w="1179" h="668" extrusionOk="0">
                  <a:moveTo>
                    <a:pt x="238" y="560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203"/>
                    <a:pt x="0" y="143"/>
                    <a:pt x="23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7" name="Google Shape;26207;p13"/>
            <p:cNvSpPr/>
            <p:nvPr/>
          </p:nvSpPr>
          <p:spPr>
            <a:xfrm>
              <a:off x="815275" y="3008825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53" y="382"/>
                  </a:moveTo>
                  <a:cubicBezTo>
                    <a:pt x="548" y="191"/>
                    <a:pt x="738" y="418"/>
                    <a:pt x="1119" y="382"/>
                  </a:cubicBezTo>
                  <a:lnTo>
                    <a:pt x="1119" y="48"/>
                  </a:lnTo>
                  <a:cubicBezTo>
                    <a:pt x="703" y="1"/>
                    <a:pt x="0" y="358"/>
                    <a:pt x="453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8" name="Google Shape;26208;p13"/>
            <p:cNvSpPr/>
            <p:nvPr/>
          </p:nvSpPr>
          <p:spPr>
            <a:xfrm>
              <a:off x="794425" y="2943350"/>
              <a:ext cx="29800" cy="11625"/>
            </a:xfrm>
            <a:custGeom>
              <a:avLst/>
              <a:gdLst/>
              <a:ahLst/>
              <a:cxnLst/>
              <a:rect l="l" t="t" r="r" b="b"/>
              <a:pathLst>
                <a:path w="1192" h="465" extrusionOk="0">
                  <a:moveTo>
                    <a:pt x="1084" y="310"/>
                  </a:moveTo>
                  <a:cubicBezTo>
                    <a:pt x="656" y="310"/>
                    <a:pt x="799" y="0"/>
                    <a:pt x="203" y="84"/>
                  </a:cubicBezTo>
                  <a:cubicBezTo>
                    <a:pt x="1" y="358"/>
                    <a:pt x="1191" y="465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9" name="Google Shape;26209;p13"/>
            <p:cNvSpPr/>
            <p:nvPr/>
          </p:nvSpPr>
          <p:spPr>
            <a:xfrm>
              <a:off x="7087175" y="45786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3" y="238"/>
                    <a:pt x="394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0" name="Google Shape;26210;p13"/>
            <p:cNvSpPr/>
            <p:nvPr/>
          </p:nvSpPr>
          <p:spPr>
            <a:xfrm>
              <a:off x="6611825" y="45810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1" name="Google Shape;26211;p13"/>
            <p:cNvSpPr/>
            <p:nvPr/>
          </p:nvSpPr>
          <p:spPr>
            <a:xfrm>
              <a:off x="2803900" y="457897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7" y="0"/>
                  </a:lnTo>
                  <a:cubicBezTo>
                    <a:pt x="1" y="191"/>
                    <a:pt x="251" y="262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2" name="Google Shape;26212;p13"/>
            <p:cNvSpPr/>
            <p:nvPr/>
          </p:nvSpPr>
          <p:spPr>
            <a:xfrm>
              <a:off x="331875" y="457867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12"/>
                  </a:moveTo>
                  <a:cubicBezTo>
                    <a:pt x="286" y="0"/>
                    <a:pt x="96" y="96"/>
                    <a:pt x="0" y="238"/>
                  </a:cubicBezTo>
                  <a:cubicBezTo>
                    <a:pt x="346" y="238"/>
                    <a:pt x="762" y="250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3" name="Google Shape;26213;p13"/>
            <p:cNvSpPr/>
            <p:nvPr/>
          </p:nvSpPr>
          <p:spPr>
            <a:xfrm>
              <a:off x="2350575" y="45780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32" y="143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4" name="Google Shape;26214;p13"/>
            <p:cNvSpPr/>
            <p:nvPr/>
          </p:nvSpPr>
          <p:spPr>
            <a:xfrm>
              <a:off x="5682250" y="45751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5" name="Google Shape;26215;p13"/>
            <p:cNvSpPr/>
            <p:nvPr/>
          </p:nvSpPr>
          <p:spPr>
            <a:xfrm>
              <a:off x="4345475" y="45751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79" y="179"/>
                    <a:pt x="441" y="108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6" name="Google Shape;26216;p13"/>
            <p:cNvSpPr/>
            <p:nvPr/>
          </p:nvSpPr>
          <p:spPr>
            <a:xfrm>
              <a:off x="1685025" y="4562300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655" y="0"/>
                  </a:moveTo>
                  <a:cubicBezTo>
                    <a:pt x="465" y="191"/>
                    <a:pt x="143" y="322"/>
                    <a:pt x="0" y="560"/>
                  </a:cubicBezTo>
                  <a:cubicBezTo>
                    <a:pt x="453" y="548"/>
                    <a:pt x="1274" y="155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7" name="Google Shape;26217;p13"/>
            <p:cNvSpPr/>
            <p:nvPr/>
          </p:nvSpPr>
          <p:spPr>
            <a:xfrm>
              <a:off x="1557625" y="4572725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2"/>
                    <a:pt x="310" y="24"/>
                  </a:cubicBezTo>
                  <a:cubicBezTo>
                    <a:pt x="262" y="0"/>
                    <a:pt x="0" y="83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8" name="Google Shape;26218;p13"/>
            <p:cNvSpPr/>
            <p:nvPr/>
          </p:nvSpPr>
          <p:spPr>
            <a:xfrm>
              <a:off x="1101025" y="456975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7" y="143"/>
                  </a:moveTo>
                  <a:cubicBezTo>
                    <a:pt x="167" y="179"/>
                    <a:pt x="429" y="83"/>
                    <a:pt x="310" y="24"/>
                  </a:cubicBezTo>
                  <a:cubicBezTo>
                    <a:pt x="262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9" name="Google Shape;26219;p13"/>
            <p:cNvSpPr/>
            <p:nvPr/>
          </p:nvSpPr>
          <p:spPr>
            <a:xfrm>
              <a:off x="2400000" y="4567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55" y="168"/>
                    <a:pt x="429" y="72"/>
                    <a:pt x="322" y="13"/>
                  </a:cubicBezTo>
                  <a:cubicBezTo>
                    <a:pt x="262" y="1"/>
                    <a:pt x="0" y="84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0" name="Google Shape;26220;p13"/>
            <p:cNvSpPr/>
            <p:nvPr/>
          </p:nvSpPr>
          <p:spPr>
            <a:xfrm>
              <a:off x="2505950" y="45623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1" name="Google Shape;26221;p13"/>
            <p:cNvSpPr/>
            <p:nvPr/>
          </p:nvSpPr>
          <p:spPr>
            <a:xfrm>
              <a:off x="5418825" y="4558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2" name="Google Shape;26222;p13"/>
            <p:cNvSpPr/>
            <p:nvPr/>
          </p:nvSpPr>
          <p:spPr>
            <a:xfrm>
              <a:off x="3576325" y="4558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3" name="Google Shape;26223;p13"/>
            <p:cNvSpPr/>
            <p:nvPr/>
          </p:nvSpPr>
          <p:spPr>
            <a:xfrm>
              <a:off x="666150" y="45614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4" name="Google Shape;26224;p13"/>
            <p:cNvSpPr/>
            <p:nvPr/>
          </p:nvSpPr>
          <p:spPr>
            <a:xfrm>
              <a:off x="4565725" y="45536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19"/>
                  </a:moveTo>
                  <a:cubicBezTo>
                    <a:pt x="430" y="119"/>
                    <a:pt x="406" y="24"/>
                    <a:pt x="215" y="0"/>
                  </a:cubicBezTo>
                  <a:cubicBezTo>
                    <a:pt x="215" y="119"/>
                    <a:pt x="37" y="131"/>
                    <a:pt x="1" y="226"/>
                  </a:cubicBezTo>
                  <a:cubicBezTo>
                    <a:pt x="215" y="226"/>
                    <a:pt x="251" y="310"/>
                    <a:pt x="430" y="345"/>
                  </a:cubicBezTo>
                  <a:cubicBezTo>
                    <a:pt x="430" y="226"/>
                    <a:pt x="608" y="203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5" name="Google Shape;26225;p13"/>
            <p:cNvSpPr/>
            <p:nvPr/>
          </p:nvSpPr>
          <p:spPr>
            <a:xfrm>
              <a:off x="4067450" y="4553375"/>
              <a:ext cx="26525" cy="16400"/>
            </a:xfrm>
            <a:custGeom>
              <a:avLst/>
              <a:gdLst/>
              <a:ahLst/>
              <a:cxnLst/>
              <a:rect l="l" t="t" r="r" b="b"/>
              <a:pathLst>
                <a:path w="1061" h="656" extrusionOk="0">
                  <a:moveTo>
                    <a:pt x="1013" y="238"/>
                  </a:moveTo>
                  <a:cubicBezTo>
                    <a:pt x="1061" y="155"/>
                    <a:pt x="691" y="0"/>
                    <a:pt x="584" y="12"/>
                  </a:cubicBezTo>
                  <a:cubicBezTo>
                    <a:pt x="1" y="95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6" name="Google Shape;26226;p13"/>
            <p:cNvSpPr/>
            <p:nvPr/>
          </p:nvSpPr>
          <p:spPr>
            <a:xfrm>
              <a:off x="571200" y="4544725"/>
              <a:ext cx="31575" cy="14925"/>
            </a:xfrm>
            <a:custGeom>
              <a:avLst/>
              <a:gdLst/>
              <a:ahLst/>
              <a:cxnLst/>
              <a:rect l="l" t="t" r="r" b="b"/>
              <a:pathLst>
                <a:path w="1263" h="597" extrusionOk="0">
                  <a:moveTo>
                    <a:pt x="857" y="477"/>
                  </a:moveTo>
                  <a:cubicBezTo>
                    <a:pt x="1262" y="108"/>
                    <a:pt x="83" y="1"/>
                    <a:pt x="0" y="251"/>
                  </a:cubicBezTo>
                  <a:cubicBezTo>
                    <a:pt x="345" y="299"/>
                    <a:pt x="179" y="596"/>
                    <a:pt x="857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7" name="Google Shape;26227;p13"/>
            <p:cNvSpPr/>
            <p:nvPr/>
          </p:nvSpPr>
          <p:spPr>
            <a:xfrm>
              <a:off x="891775" y="4533425"/>
              <a:ext cx="39600" cy="18475"/>
            </a:xfrm>
            <a:custGeom>
              <a:avLst/>
              <a:gdLst/>
              <a:ahLst/>
              <a:cxnLst/>
              <a:rect l="l" t="t" r="r" b="b"/>
              <a:pathLst>
                <a:path w="1584" h="739" extrusionOk="0">
                  <a:moveTo>
                    <a:pt x="1298" y="691"/>
                  </a:moveTo>
                  <a:cubicBezTo>
                    <a:pt x="1477" y="560"/>
                    <a:pt x="1584" y="393"/>
                    <a:pt x="1524" y="120"/>
                  </a:cubicBezTo>
                  <a:cubicBezTo>
                    <a:pt x="810" y="179"/>
                    <a:pt x="512" y="48"/>
                    <a:pt x="0" y="1"/>
                  </a:cubicBezTo>
                  <a:cubicBezTo>
                    <a:pt x="262" y="334"/>
                    <a:pt x="345" y="739"/>
                    <a:pt x="12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8" name="Google Shape;26228;p13"/>
            <p:cNvSpPr/>
            <p:nvPr/>
          </p:nvSpPr>
          <p:spPr>
            <a:xfrm>
              <a:off x="1181375" y="4531050"/>
              <a:ext cx="56875" cy="14300"/>
            </a:xfrm>
            <a:custGeom>
              <a:avLst/>
              <a:gdLst/>
              <a:ahLst/>
              <a:cxnLst/>
              <a:rect l="l" t="t" r="r" b="b"/>
              <a:pathLst>
                <a:path w="2275" h="572" extrusionOk="0">
                  <a:moveTo>
                    <a:pt x="799" y="560"/>
                  </a:moveTo>
                  <a:cubicBezTo>
                    <a:pt x="739" y="155"/>
                    <a:pt x="2275" y="572"/>
                    <a:pt x="1894" y="0"/>
                  </a:cubicBezTo>
                  <a:cubicBezTo>
                    <a:pt x="1275" y="60"/>
                    <a:pt x="751" y="155"/>
                    <a:pt x="144" y="215"/>
                  </a:cubicBezTo>
                  <a:cubicBezTo>
                    <a:pt x="1" y="536"/>
                    <a:pt x="608" y="441"/>
                    <a:pt x="79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9" name="Google Shape;26229;p13"/>
            <p:cNvSpPr/>
            <p:nvPr/>
          </p:nvSpPr>
          <p:spPr>
            <a:xfrm>
              <a:off x="5524775" y="4538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4"/>
                  </a:moveTo>
                  <a:cubicBezTo>
                    <a:pt x="168" y="179"/>
                    <a:pt x="441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0" name="Google Shape;26230;p13"/>
            <p:cNvSpPr/>
            <p:nvPr/>
          </p:nvSpPr>
          <p:spPr>
            <a:xfrm>
              <a:off x="5462275" y="45340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1" name="Google Shape;26231;p13"/>
            <p:cNvSpPr/>
            <p:nvPr/>
          </p:nvSpPr>
          <p:spPr>
            <a:xfrm>
              <a:off x="4375525" y="45334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43"/>
                  </a:moveTo>
                  <a:cubicBezTo>
                    <a:pt x="394" y="1"/>
                    <a:pt x="191" y="60"/>
                    <a:pt x="1" y="143"/>
                  </a:cubicBezTo>
                  <a:cubicBezTo>
                    <a:pt x="1" y="239"/>
                    <a:pt x="370" y="274"/>
                    <a:pt x="43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2" name="Google Shape;26232;p13"/>
            <p:cNvSpPr/>
            <p:nvPr/>
          </p:nvSpPr>
          <p:spPr>
            <a:xfrm>
              <a:off x="6564200" y="4522700"/>
              <a:ext cx="34850" cy="16700"/>
            </a:xfrm>
            <a:custGeom>
              <a:avLst/>
              <a:gdLst/>
              <a:ahLst/>
              <a:cxnLst/>
              <a:rect l="l" t="t" r="r" b="b"/>
              <a:pathLst>
                <a:path w="1394" h="668" extrusionOk="0">
                  <a:moveTo>
                    <a:pt x="715" y="1"/>
                  </a:moveTo>
                  <a:cubicBezTo>
                    <a:pt x="679" y="215"/>
                    <a:pt x="1" y="72"/>
                    <a:pt x="60" y="346"/>
                  </a:cubicBezTo>
                  <a:cubicBezTo>
                    <a:pt x="441" y="668"/>
                    <a:pt x="1394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3" name="Google Shape;26233;p13"/>
            <p:cNvSpPr/>
            <p:nvPr/>
          </p:nvSpPr>
          <p:spPr>
            <a:xfrm>
              <a:off x="5519425" y="45304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67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4" name="Google Shape;26234;p13"/>
            <p:cNvSpPr/>
            <p:nvPr/>
          </p:nvSpPr>
          <p:spPr>
            <a:xfrm>
              <a:off x="7408050" y="4525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5" name="Google Shape;26235;p13"/>
            <p:cNvSpPr/>
            <p:nvPr/>
          </p:nvSpPr>
          <p:spPr>
            <a:xfrm>
              <a:off x="4854750" y="4515275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394" y="643"/>
                  </a:moveTo>
                  <a:cubicBezTo>
                    <a:pt x="453" y="488"/>
                    <a:pt x="703" y="429"/>
                    <a:pt x="608" y="191"/>
                  </a:cubicBezTo>
                  <a:cubicBezTo>
                    <a:pt x="1" y="0"/>
                    <a:pt x="1" y="667"/>
                    <a:pt x="394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6" name="Google Shape;26236;p13"/>
            <p:cNvSpPr/>
            <p:nvPr/>
          </p:nvSpPr>
          <p:spPr>
            <a:xfrm>
              <a:off x="4513950" y="45245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7" name="Google Shape;26237;p13"/>
            <p:cNvSpPr/>
            <p:nvPr/>
          </p:nvSpPr>
          <p:spPr>
            <a:xfrm>
              <a:off x="2245500" y="451527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405"/>
                  </a:moveTo>
                  <a:cubicBezTo>
                    <a:pt x="537" y="715"/>
                    <a:pt x="1477" y="405"/>
                    <a:pt x="1501" y="179"/>
                  </a:cubicBezTo>
                  <a:cubicBezTo>
                    <a:pt x="1060" y="250"/>
                    <a:pt x="1" y="0"/>
                    <a:pt x="191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8" name="Google Shape;26238;p13"/>
            <p:cNvSpPr/>
            <p:nvPr/>
          </p:nvSpPr>
          <p:spPr>
            <a:xfrm>
              <a:off x="1379325" y="451020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9" y="501"/>
                  </a:moveTo>
                  <a:cubicBezTo>
                    <a:pt x="834" y="334"/>
                    <a:pt x="727" y="1"/>
                    <a:pt x="60" y="60"/>
                  </a:cubicBezTo>
                  <a:cubicBezTo>
                    <a:pt x="1" y="310"/>
                    <a:pt x="120" y="477"/>
                    <a:pt x="48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9" name="Google Shape;26239;p13"/>
            <p:cNvSpPr/>
            <p:nvPr/>
          </p:nvSpPr>
          <p:spPr>
            <a:xfrm>
              <a:off x="7258325" y="45164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80" y="168"/>
                    <a:pt x="453" y="72"/>
                    <a:pt x="346" y="25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0" name="Google Shape;26240;p13"/>
            <p:cNvSpPr/>
            <p:nvPr/>
          </p:nvSpPr>
          <p:spPr>
            <a:xfrm>
              <a:off x="7301800" y="45134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1" name="Google Shape;26241;p13"/>
            <p:cNvSpPr/>
            <p:nvPr/>
          </p:nvSpPr>
          <p:spPr>
            <a:xfrm>
              <a:off x="5695950" y="450365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0" y="537"/>
                  </a:moveTo>
                  <a:cubicBezTo>
                    <a:pt x="833" y="632"/>
                    <a:pt x="833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2" name="Google Shape;26242;p13"/>
            <p:cNvSpPr/>
            <p:nvPr/>
          </p:nvSpPr>
          <p:spPr>
            <a:xfrm>
              <a:off x="2310100" y="451050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44"/>
                  </a:moveTo>
                  <a:cubicBezTo>
                    <a:pt x="429" y="25"/>
                    <a:pt x="60" y="1"/>
                    <a:pt x="0" y="144"/>
                  </a:cubicBezTo>
                  <a:cubicBezTo>
                    <a:pt x="239" y="132"/>
                    <a:pt x="346" y="310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3" name="Google Shape;26243;p13"/>
            <p:cNvSpPr/>
            <p:nvPr/>
          </p:nvSpPr>
          <p:spPr>
            <a:xfrm>
              <a:off x="925700" y="4494725"/>
              <a:ext cx="32775" cy="19075"/>
            </a:xfrm>
            <a:custGeom>
              <a:avLst/>
              <a:gdLst/>
              <a:ahLst/>
              <a:cxnLst/>
              <a:rect l="l" t="t" r="r" b="b"/>
              <a:pathLst>
                <a:path w="1311" h="763" extrusionOk="0">
                  <a:moveTo>
                    <a:pt x="822" y="679"/>
                  </a:moveTo>
                  <a:cubicBezTo>
                    <a:pt x="1310" y="417"/>
                    <a:pt x="667" y="179"/>
                    <a:pt x="393" y="1"/>
                  </a:cubicBezTo>
                  <a:cubicBezTo>
                    <a:pt x="48" y="167"/>
                    <a:pt x="0" y="763"/>
                    <a:pt x="822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4" name="Google Shape;26244;p13"/>
            <p:cNvSpPr/>
            <p:nvPr/>
          </p:nvSpPr>
          <p:spPr>
            <a:xfrm>
              <a:off x="5084550" y="45021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6"/>
                    <a:pt x="108" y="143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5" name="Google Shape;26245;p13"/>
            <p:cNvSpPr/>
            <p:nvPr/>
          </p:nvSpPr>
          <p:spPr>
            <a:xfrm>
              <a:off x="5021450" y="4500100"/>
              <a:ext cx="17275" cy="6550"/>
            </a:xfrm>
            <a:custGeom>
              <a:avLst/>
              <a:gdLst/>
              <a:ahLst/>
              <a:cxnLst/>
              <a:rect l="l" t="t" r="r" b="b"/>
              <a:pathLst>
                <a:path w="691" h="262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02"/>
                    <a:pt x="239" y="262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6" name="Google Shape;26246;p13"/>
            <p:cNvSpPr/>
            <p:nvPr/>
          </p:nvSpPr>
          <p:spPr>
            <a:xfrm>
              <a:off x="1337650" y="4489975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53" y="393"/>
                    <a:pt x="656" y="405"/>
                  </a:cubicBezTo>
                  <a:lnTo>
                    <a:pt x="656" y="179"/>
                  </a:lnTo>
                  <a:cubicBezTo>
                    <a:pt x="108" y="0"/>
                    <a:pt x="1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7" name="Google Shape;26247;p13"/>
            <p:cNvSpPr/>
            <p:nvPr/>
          </p:nvSpPr>
          <p:spPr>
            <a:xfrm>
              <a:off x="4383875" y="4496825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55" y="155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8" name="Google Shape;26248;p13"/>
            <p:cNvSpPr/>
            <p:nvPr/>
          </p:nvSpPr>
          <p:spPr>
            <a:xfrm>
              <a:off x="308950" y="449145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346"/>
                  </a:moveTo>
                  <a:lnTo>
                    <a:pt x="715" y="1"/>
                  </a:lnTo>
                  <a:lnTo>
                    <a:pt x="275" y="1"/>
                  </a:lnTo>
                  <a:cubicBezTo>
                    <a:pt x="263" y="156"/>
                    <a:pt x="1" y="167"/>
                    <a:pt x="7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9" name="Google Shape;26249;p13"/>
            <p:cNvSpPr/>
            <p:nvPr/>
          </p:nvSpPr>
          <p:spPr>
            <a:xfrm>
              <a:off x="6896975" y="44911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0" name="Google Shape;26250;p13"/>
            <p:cNvSpPr/>
            <p:nvPr/>
          </p:nvSpPr>
          <p:spPr>
            <a:xfrm>
              <a:off x="4413625" y="4486400"/>
              <a:ext cx="17900" cy="13700"/>
            </a:xfrm>
            <a:custGeom>
              <a:avLst/>
              <a:gdLst/>
              <a:ahLst/>
              <a:cxnLst/>
              <a:rect l="l" t="t" r="r" b="b"/>
              <a:pathLst>
                <a:path w="716" h="548" extrusionOk="0">
                  <a:moveTo>
                    <a:pt x="644" y="441"/>
                  </a:moveTo>
                  <a:cubicBezTo>
                    <a:pt x="715" y="191"/>
                    <a:pt x="608" y="24"/>
                    <a:pt x="215" y="0"/>
                  </a:cubicBezTo>
                  <a:cubicBezTo>
                    <a:pt x="263" y="191"/>
                    <a:pt x="1" y="548"/>
                    <a:pt x="64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1" name="Google Shape;26251;p13"/>
            <p:cNvSpPr/>
            <p:nvPr/>
          </p:nvSpPr>
          <p:spPr>
            <a:xfrm>
              <a:off x="3373325" y="4474775"/>
              <a:ext cx="45275" cy="22650"/>
            </a:xfrm>
            <a:custGeom>
              <a:avLst/>
              <a:gdLst/>
              <a:ahLst/>
              <a:cxnLst/>
              <a:rect l="l" t="t" r="r" b="b"/>
              <a:pathLst>
                <a:path w="1811" h="906" extrusionOk="0">
                  <a:moveTo>
                    <a:pt x="1167" y="906"/>
                  </a:moveTo>
                  <a:cubicBezTo>
                    <a:pt x="1810" y="465"/>
                    <a:pt x="715" y="144"/>
                    <a:pt x="84" y="1"/>
                  </a:cubicBezTo>
                  <a:cubicBezTo>
                    <a:pt x="1" y="537"/>
                    <a:pt x="477" y="775"/>
                    <a:pt x="1167" y="9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2" name="Google Shape;26252;p13"/>
            <p:cNvSpPr/>
            <p:nvPr/>
          </p:nvSpPr>
          <p:spPr>
            <a:xfrm>
              <a:off x="6916025" y="44881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79" y="179"/>
                    <a:pt x="453" y="84"/>
                    <a:pt x="346" y="48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3" name="Google Shape;26253;p13"/>
            <p:cNvSpPr/>
            <p:nvPr/>
          </p:nvSpPr>
          <p:spPr>
            <a:xfrm>
              <a:off x="698875" y="4488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79"/>
                    <a:pt x="430" y="84"/>
                    <a:pt x="322" y="48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4" name="Google Shape;26254;p13"/>
            <p:cNvSpPr/>
            <p:nvPr/>
          </p:nvSpPr>
          <p:spPr>
            <a:xfrm>
              <a:off x="4345475" y="44855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5" name="Google Shape;26255;p13"/>
            <p:cNvSpPr/>
            <p:nvPr/>
          </p:nvSpPr>
          <p:spPr>
            <a:xfrm>
              <a:off x="1549000" y="4476275"/>
              <a:ext cx="27400" cy="16100"/>
            </a:xfrm>
            <a:custGeom>
              <a:avLst/>
              <a:gdLst/>
              <a:ahLst/>
              <a:cxnLst/>
              <a:rect l="l" t="t" r="r" b="b"/>
              <a:pathLst>
                <a:path w="1096" h="644" extrusionOk="0">
                  <a:moveTo>
                    <a:pt x="881" y="501"/>
                  </a:moveTo>
                  <a:cubicBezTo>
                    <a:pt x="1096" y="227"/>
                    <a:pt x="143" y="1"/>
                    <a:pt x="0" y="286"/>
                  </a:cubicBezTo>
                  <a:cubicBezTo>
                    <a:pt x="357" y="322"/>
                    <a:pt x="203" y="643"/>
                    <a:pt x="881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6" name="Google Shape;26256;p13"/>
            <p:cNvSpPr/>
            <p:nvPr/>
          </p:nvSpPr>
          <p:spPr>
            <a:xfrm>
              <a:off x="497975" y="44828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0" y="24"/>
                  </a:cubicBezTo>
                  <a:cubicBezTo>
                    <a:pt x="417" y="36"/>
                    <a:pt x="0" y="0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7" name="Google Shape;26257;p13"/>
            <p:cNvSpPr/>
            <p:nvPr/>
          </p:nvSpPr>
          <p:spPr>
            <a:xfrm>
              <a:off x="2266650" y="4483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74" y="24"/>
                    <a:pt x="1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8" name="Google Shape;26258;p13"/>
            <p:cNvSpPr/>
            <p:nvPr/>
          </p:nvSpPr>
          <p:spPr>
            <a:xfrm>
              <a:off x="1769550" y="4482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9" name="Google Shape;26259;p13"/>
            <p:cNvSpPr/>
            <p:nvPr/>
          </p:nvSpPr>
          <p:spPr>
            <a:xfrm>
              <a:off x="5780175" y="44715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120" y="131"/>
                  </a:moveTo>
                  <a:cubicBezTo>
                    <a:pt x="179" y="155"/>
                    <a:pt x="441" y="71"/>
                    <a:pt x="346" y="12"/>
                  </a:cubicBezTo>
                  <a:cubicBezTo>
                    <a:pt x="262" y="0"/>
                    <a:pt x="0" y="71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0" name="Google Shape;26260;p13"/>
            <p:cNvSpPr/>
            <p:nvPr/>
          </p:nvSpPr>
          <p:spPr>
            <a:xfrm>
              <a:off x="4587175" y="4463475"/>
              <a:ext cx="26800" cy="17875"/>
            </a:xfrm>
            <a:custGeom>
              <a:avLst/>
              <a:gdLst/>
              <a:ahLst/>
              <a:cxnLst/>
              <a:rect l="l" t="t" r="r" b="b"/>
              <a:pathLst>
                <a:path w="1072" h="715" extrusionOk="0">
                  <a:moveTo>
                    <a:pt x="0" y="120"/>
                  </a:moveTo>
                  <a:lnTo>
                    <a:pt x="0" y="346"/>
                  </a:lnTo>
                  <a:cubicBezTo>
                    <a:pt x="405" y="715"/>
                    <a:pt x="107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1" name="Google Shape;26261;p13"/>
            <p:cNvSpPr/>
            <p:nvPr/>
          </p:nvSpPr>
          <p:spPr>
            <a:xfrm>
              <a:off x="3758800" y="4471525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2" y="24"/>
                  </a:moveTo>
                  <a:cubicBezTo>
                    <a:pt x="262" y="0"/>
                    <a:pt x="0" y="83"/>
                    <a:pt x="95" y="143"/>
                  </a:cubicBezTo>
                  <a:cubicBezTo>
                    <a:pt x="155" y="155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2" name="Google Shape;26262;p13"/>
            <p:cNvSpPr/>
            <p:nvPr/>
          </p:nvSpPr>
          <p:spPr>
            <a:xfrm>
              <a:off x="2211575" y="4466150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5" y="346"/>
                  </a:moveTo>
                  <a:cubicBezTo>
                    <a:pt x="465" y="191"/>
                    <a:pt x="572" y="96"/>
                    <a:pt x="691" y="1"/>
                  </a:cubicBezTo>
                  <a:lnTo>
                    <a:pt x="36" y="1"/>
                  </a:lnTo>
                  <a:cubicBezTo>
                    <a:pt x="48" y="191"/>
                    <a:pt x="0" y="40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3" name="Google Shape;26263;p13"/>
            <p:cNvSpPr/>
            <p:nvPr/>
          </p:nvSpPr>
          <p:spPr>
            <a:xfrm>
              <a:off x="4383875" y="4468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4" name="Google Shape;26264;p13"/>
            <p:cNvSpPr/>
            <p:nvPr/>
          </p:nvSpPr>
          <p:spPr>
            <a:xfrm>
              <a:off x="2668775" y="44655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39" y="132"/>
                    <a:pt x="346" y="310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5" name="Google Shape;26265;p13"/>
            <p:cNvSpPr/>
            <p:nvPr/>
          </p:nvSpPr>
          <p:spPr>
            <a:xfrm>
              <a:off x="2603575" y="44664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2" y="227"/>
                  </a:lnTo>
                  <a:lnTo>
                    <a:pt x="44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6" name="Google Shape;26266;p13"/>
            <p:cNvSpPr/>
            <p:nvPr/>
          </p:nvSpPr>
          <p:spPr>
            <a:xfrm>
              <a:off x="2233300" y="4463475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679" y="346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1" y="239"/>
                    <a:pt x="203" y="358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7" name="Google Shape;26267;p13"/>
            <p:cNvSpPr/>
            <p:nvPr/>
          </p:nvSpPr>
          <p:spPr>
            <a:xfrm>
              <a:off x="1745150" y="44631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8" name="Google Shape;26268;p13"/>
            <p:cNvSpPr/>
            <p:nvPr/>
          </p:nvSpPr>
          <p:spPr>
            <a:xfrm>
              <a:off x="7201475" y="44611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9" name="Google Shape;26269;p13"/>
            <p:cNvSpPr/>
            <p:nvPr/>
          </p:nvSpPr>
          <p:spPr>
            <a:xfrm>
              <a:off x="4671700" y="44572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0" name="Google Shape;26270;p13"/>
            <p:cNvSpPr/>
            <p:nvPr/>
          </p:nvSpPr>
          <p:spPr>
            <a:xfrm>
              <a:off x="2223475" y="44521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429" y="333"/>
                  </a:moveTo>
                  <a:cubicBezTo>
                    <a:pt x="429" y="214"/>
                    <a:pt x="608" y="203"/>
                    <a:pt x="656" y="119"/>
                  </a:cubicBezTo>
                  <a:cubicBezTo>
                    <a:pt x="429" y="119"/>
                    <a:pt x="406" y="24"/>
                    <a:pt x="227" y="0"/>
                  </a:cubicBezTo>
                  <a:cubicBezTo>
                    <a:pt x="227" y="119"/>
                    <a:pt x="48" y="131"/>
                    <a:pt x="1" y="214"/>
                  </a:cubicBezTo>
                  <a:cubicBezTo>
                    <a:pt x="215" y="238"/>
                    <a:pt x="251" y="322"/>
                    <a:pt x="429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1" name="Google Shape;26271;p13"/>
            <p:cNvSpPr/>
            <p:nvPr/>
          </p:nvSpPr>
          <p:spPr>
            <a:xfrm>
              <a:off x="1668650" y="4445325"/>
              <a:ext cx="23250" cy="17575"/>
            </a:xfrm>
            <a:custGeom>
              <a:avLst/>
              <a:gdLst/>
              <a:ahLst/>
              <a:cxnLst/>
              <a:rect l="l" t="t" r="r" b="b"/>
              <a:pathLst>
                <a:path w="930" h="703" extrusionOk="0">
                  <a:moveTo>
                    <a:pt x="882" y="607"/>
                  </a:moveTo>
                  <a:cubicBezTo>
                    <a:pt x="929" y="286"/>
                    <a:pt x="917" y="0"/>
                    <a:pt x="227" y="48"/>
                  </a:cubicBezTo>
                  <a:cubicBezTo>
                    <a:pt x="227" y="215"/>
                    <a:pt x="120" y="298"/>
                    <a:pt x="0" y="393"/>
                  </a:cubicBezTo>
                  <a:cubicBezTo>
                    <a:pt x="441" y="393"/>
                    <a:pt x="286" y="703"/>
                    <a:pt x="882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2" name="Google Shape;26272;p13"/>
            <p:cNvSpPr/>
            <p:nvPr/>
          </p:nvSpPr>
          <p:spPr>
            <a:xfrm>
              <a:off x="7198800" y="4454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3" name="Google Shape;26273;p13"/>
            <p:cNvSpPr/>
            <p:nvPr/>
          </p:nvSpPr>
          <p:spPr>
            <a:xfrm>
              <a:off x="7030325" y="4454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3" y="0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4" name="Google Shape;26274;p13"/>
            <p:cNvSpPr/>
            <p:nvPr/>
          </p:nvSpPr>
          <p:spPr>
            <a:xfrm>
              <a:off x="4484175" y="44521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19"/>
                  </a:moveTo>
                  <a:cubicBezTo>
                    <a:pt x="1" y="179"/>
                    <a:pt x="179" y="250"/>
                    <a:pt x="227" y="119"/>
                  </a:cubicBezTo>
                  <a:cubicBezTo>
                    <a:pt x="203" y="60"/>
                    <a:pt x="36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5" name="Google Shape;26275;p13"/>
            <p:cNvSpPr/>
            <p:nvPr/>
          </p:nvSpPr>
          <p:spPr>
            <a:xfrm>
              <a:off x="2772350" y="4442350"/>
              <a:ext cx="16400" cy="13700"/>
            </a:xfrm>
            <a:custGeom>
              <a:avLst/>
              <a:gdLst/>
              <a:ahLst/>
              <a:cxnLst/>
              <a:rect l="l" t="t" r="r" b="b"/>
              <a:pathLst>
                <a:path w="656" h="548" extrusionOk="0">
                  <a:moveTo>
                    <a:pt x="429" y="512"/>
                  </a:moveTo>
                  <a:cubicBezTo>
                    <a:pt x="441" y="429"/>
                    <a:pt x="465" y="369"/>
                    <a:pt x="656" y="393"/>
                  </a:cubicBezTo>
                  <a:lnTo>
                    <a:pt x="656" y="167"/>
                  </a:lnTo>
                  <a:cubicBezTo>
                    <a:pt x="108" y="0"/>
                    <a:pt x="1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6" name="Google Shape;26276;p13"/>
            <p:cNvSpPr/>
            <p:nvPr/>
          </p:nvSpPr>
          <p:spPr>
            <a:xfrm>
              <a:off x="6603800" y="44494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7" name="Google Shape;26277;p13"/>
            <p:cNvSpPr/>
            <p:nvPr/>
          </p:nvSpPr>
          <p:spPr>
            <a:xfrm>
              <a:off x="4576450" y="4443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8" name="Google Shape;26278;p13"/>
            <p:cNvSpPr/>
            <p:nvPr/>
          </p:nvSpPr>
          <p:spPr>
            <a:xfrm>
              <a:off x="1389150" y="4440850"/>
              <a:ext cx="18775" cy="10750"/>
            </a:xfrm>
            <a:custGeom>
              <a:avLst/>
              <a:gdLst/>
              <a:ahLst/>
              <a:cxnLst/>
              <a:rect l="l" t="t" r="r" b="b"/>
              <a:pathLst>
                <a:path w="751" h="430" extrusionOk="0">
                  <a:moveTo>
                    <a:pt x="751" y="120"/>
                  </a:moveTo>
                  <a:cubicBezTo>
                    <a:pt x="453" y="120"/>
                    <a:pt x="274" y="60"/>
                    <a:pt x="96" y="1"/>
                  </a:cubicBezTo>
                  <a:cubicBezTo>
                    <a:pt x="0" y="358"/>
                    <a:pt x="691" y="429"/>
                    <a:pt x="75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9" name="Google Shape;26279;p13"/>
            <p:cNvSpPr/>
            <p:nvPr/>
          </p:nvSpPr>
          <p:spPr>
            <a:xfrm>
              <a:off x="3562925" y="4442950"/>
              <a:ext cx="10750" cy="4775"/>
            </a:xfrm>
            <a:custGeom>
              <a:avLst/>
              <a:gdLst/>
              <a:ahLst/>
              <a:cxnLst/>
              <a:rect l="l" t="t" r="r" b="b"/>
              <a:pathLst>
                <a:path w="430" h="191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91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0" name="Google Shape;26280;p13"/>
            <p:cNvSpPr/>
            <p:nvPr/>
          </p:nvSpPr>
          <p:spPr>
            <a:xfrm>
              <a:off x="1444525" y="4424775"/>
              <a:ext cx="39600" cy="19075"/>
            </a:xfrm>
            <a:custGeom>
              <a:avLst/>
              <a:gdLst/>
              <a:ahLst/>
              <a:cxnLst/>
              <a:rect l="l" t="t" r="r" b="b"/>
              <a:pathLst>
                <a:path w="1584" h="763" extrusionOk="0">
                  <a:moveTo>
                    <a:pt x="71" y="644"/>
                  </a:moveTo>
                  <a:cubicBezTo>
                    <a:pt x="679" y="763"/>
                    <a:pt x="976" y="763"/>
                    <a:pt x="1584" y="644"/>
                  </a:cubicBezTo>
                  <a:cubicBezTo>
                    <a:pt x="1405" y="322"/>
                    <a:pt x="1250" y="1"/>
                    <a:pt x="274" y="84"/>
                  </a:cubicBezTo>
                  <a:cubicBezTo>
                    <a:pt x="95" y="215"/>
                    <a:pt x="0" y="394"/>
                    <a:pt x="71" y="6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1" name="Google Shape;26281;p13"/>
            <p:cNvSpPr/>
            <p:nvPr/>
          </p:nvSpPr>
          <p:spPr>
            <a:xfrm>
              <a:off x="1837425" y="44319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15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2" name="Google Shape;26282;p13"/>
            <p:cNvSpPr/>
            <p:nvPr/>
          </p:nvSpPr>
          <p:spPr>
            <a:xfrm>
              <a:off x="4082050" y="4432825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0"/>
                  </a:moveTo>
                  <a:cubicBezTo>
                    <a:pt x="262" y="24"/>
                    <a:pt x="0" y="0"/>
                    <a:pt x="0" y="107"/>
                  </a:cubicBezTo>
                  <a:cubicBezTo>
                    <a:pt x="167" y="84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3" name="Google Shape;26283;p13"/>
            <p:cNvSpPr/>
            <p:nvPr/>
          </p:nvSpPr>
          <p:spPr>
            <a:xfrm>
              <a:off x="1913325" y="4429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12" y="203"/>
                    <a:pt x="179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4" name="Google Shape;26284;p13"/>
            <p:cNvSpPr/>
            <p:nvPr/>
          </p:nvSpPr>
          <p:spPr>
            <a:xfrm>
              <a:off x="1590375" y="44319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1"/>
                  </a:moveTo>
                  <a:cubicBezTo>
                    <a:pt x="155" y="167"/>
                    <a:pt x="429" y="72"/>
                    <a:pt x="322" y="12"/>
                  </a:cubicBezTo>
                  <a:cubicBezTo>
                    <a:pt x="250" y="0"/>
                    <a:pt x="0" y="72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5" name="Google Shape;26285;p13"/>
            <p:cNvSpPr/>
            <p:nvPr/>
          </p:nvSpPr>
          <p:spPr>
            <a:xfrm>
              <a:off x="4211825" y="44241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6" name="Google Shape;26286;p13"/>
            <p:cNvSpPr/>
            <p:nvPr/>
          </p:nvSpPr>
          <p:spPr>
            <a:xfrm>
              <a:off x="3381075" y="4426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3"/>
                    <a:pt x="429" y="119"/>
                    <a:pt x="429" y="0"/>
                  </a:cubicBezTo>
                  <a:cubicBezTo>
                    <a:pt x="250" y="24"/>
                    <a:pt x="0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7" name="Google Shape;26287;p13"/>
            <p:cNvSpPr/>
            <p:nvPr/>
          </p:nvSpPr>
          <p:spPr>
            <a:xfrm>
              <a:off x="1992200" y="44262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8" name="Google Shape;26288;p13"/>
            <p:cNvSpPr/>
            <p:nvPr/>
          </p:nvSpPr>
          <p:spPr>
            <a:xfrm>
              <a:off x="6978825" y="44241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18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9" name="Google Shape;26289;p13"/>
            <p:cNvSpPr/>
            <p:nvPr/>
          </p:nvSpPr>
          <p:spPr>
            <a:xfrm>
              <a:off x="4614550" y="4415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0" name="Google Shape;26290;p13"/>
            <p:cNvSpPr/>
            <p:nvPr/>
          </p:nvSpPr>
          <p:spPr>
            <a:xfrm>
              <a:off x="1880875" y="4415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08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1" name="Google Shape;26291;p13"/>
            <p:cNvSpPr/>
            <p:nvPr/>
          </p:nvSpPr>
          <p:spPr>
            <a:xfrm>
              <a:off x="1424275" y="4412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2" name="Google Shape;26292;p13"/>
            <p:cNvSpPr/>
            <p:nvPr/>
          </p:nvSpPr>
          <p:spPr>
            <a:xfrm>
              <a:off x="3682300" y="44122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3" name="Google Shape;26293;p13"/>
            <p:cNvSpPr/>
            <p:nvPr/>
          </p:nvSpPr>
          <p:spPr>
            <a:xfrm>
              <a:off x="2207100" y="440335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4" y="167"/>
                  </a:moveTo>
                  <a:cubicBezTo>
                    <a:pt x="1" y="0"/>
                    <a:pt x="1" y="667"/>
                    <a:pt x="644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4" name="Google Shape;26294;p13"/>
            <p:cNvSpPr/>
            <p:nvPr/>
          </p:nvSpPr>
          <p:spPr>
            <a:xfrm>
              <a:off x="5454250" y="4409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1"/>
                    <a:pt x="0" y="84"/>
                    <a:pt x="107" y="132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5" name="Google Shape;26295;p13"/>
            <p:cNvSpPr/>
            <p:nvPr/>
          </p:nvSpPr>
          <p:spPr>
            <a:xfrm>
              <a:off x="5177125" y="4409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32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6" name="Google Shape;26296;p13"/>
            <p:cNvSpPr/>
            <p:nvPr/>
          </p:nvSpPr>
          <p:spPr>
            <a:xfrm>
              <a:off x="2035650" y="4401575"/>
              <a:ext cx="20575" cy="8350"/>
            </a:xfrm>
            <a:custGeom>
              <a:avLst/>
              <a:gdLst/>
              <a:ahLst/>
              <a:cxnLst/>
              <a:rect l="l" t="t" r="r" b="b"/>
              <a:pathLst>
                <a:path w="823" h="334" extrusionOk="0">
                  <a:moveTo>
                    <a:pt x="120" y="333"/>
                  </a:moveTo>
                  <a:lnTo>
                    <a:pt x="775" y="333"/>
                  </a:lnTo>
                  <a:cubicBezTo>
                    <a:pt x="739" y="202"/>
                    <a:pt x="822" y="12"/>
                    <a:pt x="549" y="0"/>
                  </a:cubicBezTo>
                  <a:cubicBezTo>
                    <a:pt x="537" y="179"/>
                    <a:pt x="1" y="83"/>
                    <a:pt x="120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7" name="Google Shape;26297;p13"/>
            <p:cNvSpPr/>
            <p:nvPr/>
          </p:nvSpPr>
          <p:spPr>
            <a:xfrm>
              <a:off x="2350575" y="44036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6"/>
                    <a:pt x="132" y="155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8" name="Google Shape;26298;p13"/>
            <p:cNvSpPr/>
            <p:nvPr/>
          </p:nvSpPr>
          <p:spPr>
            <a:xfrm>
              <a:off x="3650750" y="4392625"/>
              <a:ext cx="23525" cy="12525"/>
            </a:xfrm>
            <a:custGeom>
              <a:avLst/>
              <a:gdLst/>
              <a:ahLst/>
              <a:cxnLst/>
              <a:rect l="l" t="t" r="r" b="b"/>
              <a:pathLst>
                <a:path w="941" h="501" extrusionOk="0">
                  <a:moveTo>
                    <a:pt x="941" y="477"/>
                  </a:moveTo>
                  <a:lnTo>
                    <a:pt x="941" y="25"/>
                  </a:lnTo>
                  <a:cubicBezTo>
                    <a:pt x="524" y="1"/>
                    <a:pt x="465" y="144"/>
                    <a:pt x="72" y="144"/>
                  </a:cubicBezTo>
                  <a:cubicBezTo>
                    <a:pt x="0" y="429"/>
                    <a:pt x="369" y="501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9" name="Google Shape;26299;p13"/>
            <p:cNvSpPr/>
            <p:nvPr/>
          </p:nvSpPr>
          <p:spPr>
            <a:xfrm>
              <a:off x="1359075" y="4394725"/>
              <a:ext cx="21775" cy="11925"/>
            </a:xfrm>
            <a:custGeom>
              <a:avLst/>
              <a:gdLst/>
              <a:ahLst/>
              <a:cxnLst/>
              <a:rect l="l" t="t" r="r" b="b"/>
              <a:pathLst>
                <a:path w="871" h="477" extrusionOk="0">
                  <a:moveTo>
                    <a:pt x="870" y="393"/>
                  </a:moveTo>
                  <a:lnTo>
                    <a:pt x="870" y="48"/>
                  </a:lnTo>
                  <a:cubicBezTo>
                    <a:pt x="537" y="60"/>
                    <a:pt x="60" y="0"/>
                    <a:pt x="1" y="167"/>
                  </a:cubicBezTo>
                  <a:cubicBezTo>
                    <a:pt x="441" y="167"/>
                    <a:pt x="275" y="476"/>
                    <a:pt x="870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0" name="Google Shape;26300;p13"/>
            <p:cNvSpPr/>
            <p:nvPr/>
          </p:nvSpPr>
          <p:spPr>
            <a:xfrm>
              <a:off x="1707050" y="4384300"/>
              <a:ext cx="32775" cy="17300"/>
            </a:xfrm>
            <a:custGeom>
              <a:avLst/>
              <a:gdLst/>
              <a:ahLst/>
              <a:cxnLst/>
              <a:rect l="l" t="t" r="r" b="b"/>
              <a:pathLst>
                <a:path w="1311" h="692" extrusionOk="0">
                  <a:moveTo>
                    <a:pt x="0" y="239"/>
                  </a:moveTo>
                  <a:cubicBezTo>
                    <a:pt x="238" y="489"/>
                    <a:pt x="596" y="691"/>
                    <a:pt x="1310" y="691"/>
                  </a:cubicBezTo>
                  <a:lnTo>
                    <a:pt x="1310" y="120"/>
                  </a:lnTo>
                  <a:cubicBezTo>
                    <a:pt x="929" y="191"/>
                    <a:pt x="12" y="0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1" name="Google Shape;26301;p13"/>
            <p:cNvSpPr/>
            <p:nvPr/>
          </p:nvSpPr>
          <p:spPr>
            <a:xfrm>
              <a:off x="919150" y="4384600"/>
              <a:ext cx="36050" cy="17275"/>
            </a:xfrm>
            <a:custGeom>
              <a:avLst/>
              <a:gdLst/>
              <a:ahLst/>
              <a:cxnLst/>
              <a:rect l="l" t="t" r="r" b="b"/>
              <a:pathLst>
                <a:path w="1442" h="691" extrusionOk="0">
                  <a:moveTo>
                    <a:pt x="1084" y="0"/>
                  </a:moveTo>
                  <a:cubicBezTo>
                    <a:pt x="393" y="24"/>
                    <a:pt x="36" y="215"/>
                    <a:pt x="1" y="572"/>
                  </a:cubicBezTo>
                  <a:cubicBezTo>
                    <a:pt x="417" y="536"/>
                    <a:pt x="477" y="691"/>
                    <a:pt x="870" y="691"/>
                  </a:cubicBezTo>
                  <a:cubicBezTo>
                    <a:pt x="1013" y="453"/>
                    <a:pt x="1441" y="179"/>
                    <a:pt x="108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2" name="Google Shape;26302;p13"/>
            <p:cNvSpPr/>
            <p:nvPr/>
          </p:nvSpPr>
          <p:spPr>
            <a:xfrm>
              <a:off x="4674375" y="439025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29" y="346"/>
                  </a:moveTo>
                  <a:cubicBezTo>
                    <a:pt x="406" y="215"/>
                    <a:pt x="477" y="36"/>
                    <a:pt x="227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60" y="39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3" name="Google Shape;26303;p13"/>
            <p:cNvSpPr/>
            <p:nvPr/>
          </p:nvSpPr>
          <p:spPr>
            <a:xfrm>
              <a:off x="2199075" y="4395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4" name="Google Shape;26304;p13"/>
            <p:cNvSpPr/>
            <p:nvPr/>
          </p:nvSpPr>
          <p:spPr>
            <a:xfrm>
              <a:off x="3494775" y="43899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5" name="Google Shape;26305;p13"/>
            <p:cNvSpPr/>
            <p:nvPr/>
          </p:nvSpPr>
          <p:spPr>
            <a:xfrm>
              <a:off x="2030300" y="43896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6" name="Google Shape;26306;p13"/>
            <p:cNvSpPr/>
            <p:nvPr/>
          </p:nvSpPr>
          <p:spPr>
            <a:xfrm>
              <a:off x="3168825" y="43875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20"/>
                  </a:cubicBezTo>
                  <a:cubicBezTo>
                    <a:pt x="168" y="96"/>
                    <a:pt x="441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7" name="Google Shape;26307;p13"/>
            <p:cNvSpPr/>
            <p:nvPr/>
          </p:nvSpPr>
          <p:spPr>
            <a:xfrm>
              <a:off x="3796600" y="43840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1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8" name="Google Shape;26308;p13"/>
            <p:cNvSpPr/>
            <p:nvPr/>
          </p:nvSpPr>
          <p:spPr>
            <a:xfrm>
              <a:off x="2937850" y="43840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9" name="Google Shape;26309;p13"/>
            <p:cNvSpPr/>
            <p:nvPr/>
          </p:nvSpPr>
          <p:spPr>
            <a:xfrm>
              <a:off x="5834350" y="43783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0" name="Google Shape;26310;p13"/>
            <p:cNvSpPr/>
            <p:nvPr/>
          </p:nvSpPr>
          <p:spPr>
            <a:xfrm>
              <a:off x="2182400" y="43783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1" name="Google Shape;26311;p13"/>
            <p:cNvSpPr/>
            <p:nvPr/>
          </p:nvSpPr>
          <p:spPr>
            <a:xfrm>
              <a:off x="4695825" y="4373575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2" name="Google Shape;26312;p13"/>
            <p:cNvSpPr/>
            <p:nvPr/>
          </p:nvSpPr>
          <p:spPr>
            <a:xfrm>
              <a:off x="3785575" y="4362275"/>
              <a:ext cx="20875" cy="12825"/>
            </a:xfrm>
            <a:custGeom>
              <a:avLst/>
              <a:gdLst/>
              <a:ahLst/>
              <a:cxnLst/>
              <a:rect l="l" t="t" r="r" b="b"/>
              <a:pathLst>
                <a:path w="835" h="513" extrusionOk="0">
                  <a:moveTo>
                    <a:pt x="334" y="0"/>
                  </a:moveTo>
                  <a:cubicBezTo>
                    <a:pt x="1" y="167"/>
                    <a:pt x="96" y="512"/>
                    <a:pt x="775" y="453"/>
                  </a:cubicBezTo>
                  <a:cubicBezTo>
                    <a:pt x="834" y="203"/>
                    <a:pt x="715" y="36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3" name="Google Shape;26313;p13"/>
            <p:cNvSpPr/>
            <p:nvPr/>
          </p:nvSpPr>
          <p:spPr>
            <a:xfrm>
              <a:off x="2888750" y="43697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5" y="36"/>
                  </a:cubicBezTo>
                  <a:cubicBezTo>
                    <a:pt x="286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4" name="Google Shape;26314;p13"/>
            <p:cNvSpPr/>
            <p:nvPr/>
          </p:nvSpPr>
          <p:spPr>
            <a:xfrm>
              <a:off x="6435625" y="4351550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1" y="763"/>
                  </a:moveTo>
                  <a:cubicBezTo>
                    <a:pt x="572" y="429"/>
                    <a:pt x="1119" y="418"/>
                    <a:pt x="1060" y="96"/>
                  </a:cubicBezTo>
                  <a:cubicBezTo>
                    <a:pt x="0" y="1"/>
                    <a:pt x="95" y="787"/>
                    <a:pt x="631" y="7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5" name="Google Shape;26315;p13"/>
            <p:cNvSpPr/>
            <p:nvPr/>
          </p:nvSpPr>
          <p:spPr>
            <a:xfrm>
              <a:off x="2356225" y="43673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108" y="132"/>
                  </a:moveTo>
                  <a:cubicBezTo>
                    <a:pt x="168" y="156"/>
                    <a:pt x="441" y="72"/>
                    <a:pt x="334" y="13"/>
                  </a:cubicBezTo>
                  <a:cubicBezTo>
                    <a:pt x="275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6" name="Google Shape;26316;p13"/>
            <p:cNvSpPr/>
            <p:nvPr/>
          </p:nvSpPr>
          <p:spPr>
            <a:xfrm>
              <a:off x="1720450" y="43673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56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7" name="Google Shape;26317;p13"/>
            <p:cNvSpPr/>
            <p:nvPr/>
          </p:nvSpPr>
          <p:spPr>
            <a:xfrm>
              <a:off x="4127300" y="4350950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786" y="680"/>
                  </a:moveTo>
                  <a:cubicBezTo>
                    <a:pt x="976" y="549"/>
                    <a:pt x="1072" y="382"/>
                    <a:pt x="1012" y="120"/>
                  </a:cubicBezTo>
                  <a:cubicBezTo>
                    <a:pt x="714" y="120"/>
                    <a:pt x="536" y="61"/>
                    <a:pt x="357" y="1"/>
                  </a:cubicBezTo>
                  <a:cubicBezTo>
                    <a:pt x="0" y="191"/>
                    <a:pt x="95" y="715"/>
                    <a:pt x="786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8" name="Google Shape;26318;p13"/>
            <p:cNvSpPr/>
            <p:nvPr/>
          </p:nvSpPr>
          <p:spPr>
            <a:xfrm>
              <a:off x="2386900" y="4355425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19" y="501"/>
                  </a:moveTo>
                  <a:lnTo>
                    <a:pt x="619" y="155"/>
                  </a:lnTo>
                  <a:cubicBezTo>
                    <a:pt x="0" y="1"/>
                    <a:pt x="0" y="667"/>
                    <a:pt x="61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9" name="Google Shape;26319;p13"/>
            <p:cNvSpPr/>
            <p:nvPr/>
          </p:nvSpPr>
          <p:spPr>
            <a:xfrm>
              <a:off x="5389050" y="43616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24"/>
                  </a:moveTo>
                  <a:cubicBezTo>
                    <a:pt x="263" y="1"/>
                    <a:pt x="1" y="84"/>
                    <a:pt x="120" y="143"/>
                  </a:cubicBezTo>
                  <a:cubicBezTo>
                    <a:pt x="167" y="167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0" name="Google Shape;26320;p13"/>
            <p:cNvSpPr/>
            <p:nvPr/>
          </p:nvSpPr>
          <p:spPr>
            <a:xfrm>
              <a:off x="2320225" y="4356325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691" y="34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62"/>
                    <a:pt x="215" y="381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1" name="Google Shape;26321;p13"/>
            <p:cNvSpPr/>
            <p:nvPr/>
          </p:nvSpPr>
          <p:spPr>
            <a:xfrm>
              <a:off x="1690075" y="4353950"/>
              <a:ext cx="11350" cy="9550"/>
            </a:xfrm>
            <a:custGeom>
              <a:avLst/>
              <a:gdLst/>
              <a:ahLst/>
              <a:cxnLst/>
              <a:rect l="l" t="t" r="r" b="b"/>
              <a:pathLst>
                <a:path w="454" h="382" extrusionOk="0">
                  <a:moveTo>
                    <a:pt x="453" y="333"/>
                  </a:moveTo>
                  <a:lnTo>
                    <a:pt x="453" y="119"/>
                  </a:lnTo>
                  <a:cubicBezTo>
                    <a:pt x="251" y="119"/>
                    <a:pt x="203" y="24"/>
                    <a:pt x="25" y="0"/>
                  </a:cubicBezTo>
                  <a:cubicBezTo>
                    <a:pt x="36" y="179"/>
                    <a:pt x="1" y="381"/>
                    <a:pt x="45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2" name="Google Shape;26322;p13"/>
            <p:cNvSpPr/>
            <p:nvPr/>
          </p:nvSpPr>
          <p:spPr>
            <a:xfrm>
              <a:off x="1505825" y="4359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96"/>
                    <a:pt x="429" y="119"/>
                    <a:pt x="429" y="0"/>
                  </a:cubicBezTo>
                  <a:cubicBezTo>
                    <a:pt x="263" y="36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3" name="Google Shape;26323;p13"/>
            <p:cNvSpPr/>
            <p:nvPr/>
          </p:nvSpPr>
          <p:spPr>
            <a:xfrm>
              <a:off x="6858875" y="435335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3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4" name="Google Shape;26324;p13"/>
            <p:cNvSpPr/>
            <p:nvPr/>
          </p:nvSpPr>
          <p:spPr>
            <a:xfrm>
              <a:off x="6122775" y="43560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5" name="Google Shape;26325;p13"/>
            <p:cNvSpPr/>
            <p:nvPr/>
          </p:nvSpPr>
          <p:spPr>
            <a:xfrm>
              <a:off x="2049350" y="4353950"/>
              <a:ext cx="16400" cy="5975"/>
            </a:xfrm>
            <a:custGeom>
              <a:avLst/>
              <a:gdLst/>
              <a:ahLst/>
              <a:cxnLst/>
              <a:rect l="l" t="t" r="r" b="b"/>
              <a:pathLst>
                <a:path w="656" h="239" extrusionOk="0">
                  <a:moveTo>
                    <a:pt x="1" y="214"/>
                  </a:moveTo>
                  <a:cubicBezTo>
                    <a:pt x="370" y="238"/>
                    <a:pt x="572" y="131"/>
                    <a:pt x="655" y="0"/>
                  </a:cubicBezTo>
                  <a:cubicBezTo>
                    <a:pt x="286" y="0"/>
                    <a:pt x="96" y="83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6" name="Google Shape;26326;p13"/>
            <p:cNvSpPr/>
            <p:nvPr/>
          </p:nvSpPr>
          <p:spPr>
            <a:xfrm>
              <a:off x="2337475" y="43479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29" y="120"/>
                    <a:pt x="394" y="25"/>
                    <a:pt x="215" y="1"/>
                  </a:cubicBezTo>
                  <a:cubicBezTo>
                    <a:pt x="215" y="120"/>
                    <a:pt x="37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ubicBezTo>
                    <a:pt x="429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7" name="Google Shape;26327;p13"/>
            <p:cNvSpPr/>
            <p:nvPr/>
          </p:nvSpPr>
          <p:spPr>
            <a:xfrm>
              <a:off x="5082175" y="4340550"/>
              <a:ext cx="21150" cy="15500"/>
            </a:xfrm>
            <a:custGeom>
              <a:avLst/>
              <a:gdLst/>
              <a:ahLst/>
              <a:cxnLst/>
              <a:rect l="l" t="t" r="r" b="b"/>
              <a:pathLst>
                <a:path w="846" h="620" extrusionOk="0">
                  <a:moveTo>
                    <a:pt x="0" y="84"/>
                  </a:moveTo>
                  <a:lnTo>
                    <a:pt x="0" y="536"/>
                  </a:lnTo>
                  <a:cubicBezTo>
                    <a:pt x="846" y="619"/>
                    <a:pt x="846" y="0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8" name="Google Shape;26328;p13"/>
            <p:cNvSpPr/>
            <p:nvPr/>
          </p:nvSpPr>
          <p:spPr>
            <a:xfrm>
              <a:off x="4585375" y="4336975"/>
              <a:ext cx="27725" cy="17000"/>
            </a:xfrm>
            <a:custGeom>
              <a:avLst/>
              <a:gdLst/>
              <a:ahLst/>
              <a:cxnLst/>
              <a:rect l="l" t="t" r="r" b="b"/>
              <a:pathLst>
                <a:path w="1109" h="680" extrusionOk="0">
                  <a:moveTo>
                    <a:pt x="953" y="0"/>
                  </a:moveTo>
                  <a:lnTo>
                    <a:pt x="96" y="0"/>
                  </a:lnTo>
                  <a:cubicBezTo>
                    <a:pt x="1" y="393"/>
                    <a:pt x="465" y="477"/>
                    <a:pt x="751" y="679"/>
                  </a:cubicBezTo>
                  <a:cubicBezTo>
                    <a:pt x="727" y="405"/>
                    <a:pt x="1108" y="346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9" name="Google Shape;26329;p13"/>
            <p:cNvSpPr/>
            <p:nvPr/>
          </p:nvSpPr>
          <p:spPr>
            <a:xfrm>
              <a:off x="2535725" y="43444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0" name="Google Shape;26330;p13"/>
            <p:cNvSpPr/>
            <p:nvPr/>
          </p:nvSpPr>
          <p:spPr>
            <a:xfrm>
              <a:off x="6234100" y="43369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1" y="0"/>
                  </a:lnTo>
                  <a:lnTo>
                    <a:pt x="1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1" name="Google Shape;26331;p13"/>
            <p:cNvSpPr/>
            <p:nvPr/>
          </p:nvSpPr>
          <p:spPr>
            <a:xfrm>
              <a:off x="6771975" y="4336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2" name="Google Shape;26332;p13"/>
            <p:cNvSpPr/>
            <p:nvPr/>
          </p:nvSpPr>
          <p:spPr>
            <a:xfrm>
              <a:off x="4253200" y="43334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1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3" name="Google Shape;26333;p13"/>
            <p:cNvSpPr/>
            <p:nvPr/>
          </p:nvSpPr>
          <p:spPr>
            <a:xfrm>
              <a:off x="1297475" y="4310175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39"/>
                  </a:moveTo>
                  <a:cubicBezTo>
                    <a:pt x="655" y="870"/>
                    <a:pt x="369" y="1144"/>
                    <a:pt x="941" y="1072"/>
                  </a:cubicBezTo>
                  <a:cubicBezTo>
                    <a:pt x="1632" y="799"/>
                    <a:pt x="715" y="1"/>
                    <a:pt x="72" y="406"/>
                  </a:cubicBezTo>
                  <a:cubicBezTo>
                    <a:pt x="0" y="620"/>
                    <a:pt x="381" y="620"/>
                    <a:pt x="500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4" name="Google Shape;26334;p13"/>
            <p:cNvSpPr/>
            <p:nvPr/>
          </p:nvSpPr>
          <p:spPr>
            <a:xfrm>
              <a:off x="5771850" y="4328650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0" y="214"/>
                  </a:moveTo>
                  <a:lnTo>
                    <a:pt x="441" y="214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5" name="Google Shape;26335;p13"/>
            <p:cNvSpPr/>
            <p:nvPr/>
          </p:nvSpPr>
          <p:spPr>
            <a:xfrm>
              <a:off x="2546150" y="4325650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34"/>
                  </a:moveTo>
                  <a:cubicBezTo>
                    <a:pt x="941" y="37"/>
                    <a:pt x="345" y="120"/>
                    <a:pt x="131" y="1"/>
                  </a:cubicBezTo>
                  <a:cubicBezTo>
                    <a:pt x="0" y="299"/>
                    <a:pt x="202" y="418"/>
                    <a:pt x="78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6" name="Google Shape;26336;p13"/>
            <p:cNvSpPr/>
            <p:nvPr/>
          </p:nvSpPr>
          <p:spPr>
            <a:xfrm>
              <a:off x="1513875" y="4330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3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7" name="Google Shape;26337;p13"/>
            <p:cNvSpPr/>
            <p:nvPr/>
          </p:nvSpPr>
          <p:spPr>
            <a:xfrm>
              <a:off x="2467850" y="43250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3"/>
                  </a:moveTo>
                  <a:cubicBezTo>
                    <a:pt x="215" y="83"/>
                    <a:pt x="36" y="0"/>
                    <a:pt x="1" y="143"/>
                  </a:cubicBezTo>
                  <a:cubicBezTo>
                    <a:pt x="1" y="203"/>
                    <a:pt x="167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8" name="Google Shape;26338;p13"/>
            <p:cNvSpPr/>
            <p:nvPr/>
          </p:nvSpPr>
          <p:spPr>
            <a:xfrm>
              <a:off x="1035825" y="43277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9" name="Google Shape;26339;p13"/>
            <p:cNvSpPr/>
            <p:nvPr/>
          </p:nvSpPr>
          <p:spPr>
            <a:xfrm>
              <a:off x="763775" y="43277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96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0" name="Google Shape;26340;p13"/>
            <p:cNvSpPr/>
            <p:nvPr/>
          </p:nvSpPr>
          <p:spPr>
            <a:xfrm>
              <a:off x="631025" y="431912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69" y="36"/>
                  </a:moveTo>
                  <a:cubicBezTo>
                    <a:pt x="369" y="0"/>
                    <a:pt x="48" y="60"/>
                    <a:pt x="0" y="262"/>
                  </a:cubicBezTo>
                  <a:cubicBezTo>
                    <a:pt x="310" y="286"/>
                    <a:pt x="369" y="441"/>
                    <a:pt x="655" y="476"/>
                  </a:cubicBezTo>
                  <a:cubicBezTo>
                    <a:pt x="596" y="274"/>
                    <a:pt x="893" y="238"/>
                    <a:pt x="869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1" name="Google Shape;26341;p13"/>
            <p:cNvSpPr/>
            <p:nvPr/>
          </p:nvSpPr>
          <p:spPr>
            <a:xfrm>
              <a:off x="1891600" y="4318225"/>
              <a:ext cx="30675" cy="12525"/>
            </a:xfrm>
            <a:custGeom>
              <a:avLst/>
              <a:gdLst/>
              <a:ahLst/>
              <a:cxnLst/>
              <a:rect l="l" t="t" r="r" b="b"/>
              <a:pathLst>
                <a:path w="1227" h="501" extrusionOk="0">
                  <a:moveTo>
                    <a:pt x="1084" y="417"/>
                  </a:moveTo>
                  <a:cubicBezTo>
                    <a:pt x="1227" y="143"/>
                    <a:pt x="48" y="0"/>
                    <a:pt x="0" y="191"/>
                  </a:cubicBezTo>
                  <a:cubicBezTo>
                    <a:pt x="417" y="238"/>
                    <a:pt x="405" y="500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2" name="Google Shape;26342;p13"/>
            <p:cNvSpPr/>
            <p:nvPr/>
          </p:nvSpPr>
          <p:spPr>
            <a:xfrm>
              <a:off x="7082125" y="4322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55" y="84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3" name="Google Shape;26343;p13"/>
            <p:cNvSpPr/>
            <p:nvPr/>
          </p:nvSpPr>
          <p:spPr>
            <a:xfrm>
              <a:off x="412550" y="4320000"/>
              <a:ext cx="17275" cy="6575"/>
            </a:xfrm>
            <a:custGeom>
              <a:avLst/>
              <a:gdLst/>
              <a:ahLst/>
              <a:cxnLst/>
              <a:rect l="l" t="t" r="r" b="b"/>
              <a:pathLst>
                <a:path w="691" h="263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203"/>
                    <a:pt x="238" y="263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4" name="Google Shape;26344;p13"/>
            <p:cNvSpPr/>
            <p:nvPr/>
          </p:nvSpPr>
          <p:spPr>
            <a:xfrm>
              <a:off x="4652650" y="43140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67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5" name="Google Shape;26345;p13"/>
            <p:cNvSpPr/>
            <p:nvPr/>
          </p:nvSpPr>
          <p:spPr>
            <a:xfrm>
              <a:off x="3962675" y="43143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6" name="Google Shape;26346;p13"/>
            <p:cNvSpPr/>
            <p:nvPr/>
          </p:nvSpPr>
          <p:spPr>
            <a:xfrm>
              <a:off x="2165725" y="4300650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49"/>
                  </a:moveTo>
                  <a:cubicBezTo>
                    <a:pt x="1287" y="1"/>
                    <a:pt x="1" y="251"/>
                    <a:pt x="120" y="668"/>
                  </a:cubicBezTo>
                  <a:cubicBezTo>
                    <a:pt x="739" y="763"/>
                    <a:pt x="691" y="501"/>
                    <a:pt x="1215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7" name="Google Shape;26347;p13"/>
            <p:cNvSpPr/>
            <p:nvPr/>
          </p:nvSpPr>
          <p:spPr>
            <a:xfrm>
              <a:off x="318475" y="43137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8" name="Google Shape;26348;p13"/>
            <p:cNvSpPr/>
            <p:nvPr/>
          </p:nvSpPr>
          <p:spPr>
            <a:xfrm>
              <a:off x="6293925" y="4308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9" name="Google Shape;26349;p13"/>
            <p:cNvSpPr/>
            <p:nvPr/>
          </p:nvSpPr>
          <p:spPr>
            <a:xfrm>
              <a:off x="4366900" y="43110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4"/>
                  </a:moveTo>
                  <a:cubicBezTo>
                    <a:pt x="274" y="1"/>
                    <a:pt x="1" y="84"/>
                    <a:pt x="120" y="143"/>
                  </a:cubicBezTo>
                  <a:cubicBezTo>
                    <a:pt x="179" y="167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0" name="Google Shape;26350;p13"/>
            <p:cNvSpPr/>
            <p:nvPr/>
          </p:nvSpPr>
          <p:spPr>
            <a:xfrm>
              <a:off x="3910600" y="430035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8" y="561"/>
                  </a:moveTo>
                  <a:cubicBezTo>
                    <a:pt x="846" y="418"/>
                    <a:pt x="893" y="13"/>
                    <a:pt x="322" y="1"/>
                  </a:cubicBezTo>
                  <a:cubicBezTo>
                    <a:pt x="36" y="144"/>
                    <a:pt x="0" y="549"/>
                    <a:pt x="548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1" name="Google Shape;26351;p13"/>
            <p:cNvSpPr/>
            <p:nvPr/>
          </p:nvSpPr>
          <p:spPr>
            <a:xfrm>
              <a:off x="5937925" y="42994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22" y="36"/>
                  </a:cubicBezTo>
                  <a:cubicBezTo>
                    <a:pt x="263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2" name="Google Shape;26352;p13"/>
            <p:cNvSpPr/>
            <p:nvPr/>
          </p:nvSpPr>
          <p:spPr>
            <a:xfrm>
              <a:off x="2897375" y="429470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3" y="346"/>
                  </a:moveTo>
                  <a:cubicBezTo>
                    <a:pt x="703" y="370"/>
                    <a:pt x="1024" y="310"/>
                    <a:pt x="1072" y="120"/>
                  </a:cubicBezTo>
                  <a:cubicBezTo>
                    <a:pt x="703" y="132"/>
                    <a:pt x="0" y="1"/>
                    <a:pt x="20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3" name="Google Shape;26353;p13"/>
            <p:cNvSpPr/>
            <p:nvPr/>
          </p:nvSpPr>
          <p:spPr>
            <a:xfrm>
              <a:off x="2160675" y="42994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4" name="Google Shape;26354;p13"/>
            <p:cNvSpPr/>
            <p:nvPr/>
          </p:nvSpPr>
          <p:spPr>
            <a:xfrm>
              <a:off x="1674300" y="4297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20"/>
                  </a:moveTo>
                  <a:cubicBezTo>
                    <a:pt x="1" y="179"/>
                    <a:pt x="179" y="251"/>
                    <a:pt x="215" y="120"/>
                  </a:cubicBezTo>
                  <a:cubicBezTo>
                    <a:pt x="227" y="60"/>
                    <a:pt x="48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5" name="Google Shape;26355;p13"/>
            <p:cNvSpPr/>
            <p:nvPr/>
          </p:nvSpPr>
          <p:spPr>
            <a:xfrm>
              <a:off x="5334875" y="42968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67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6" name="Google Shape;26356;p13"/>
            <p:cNvSpPr/>
            <p:nvPr/>
          </p:nvSpPr>
          <p:spPr>
            <a:xfrm>
              <a:off x="4874400" y="42902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3" y="298"/>
                  </a:moveTo>
                  <a:cubicBezTo>
                    <a:pt x="287" y="179"/>
                    <a:pt x="96" y="0"/>
                    <a:pt x="36" y="179"/>
                  </a:cubicBezTo>
                  <a:cubicBezTo>
                    <a:pt x="1" y="298"/>
                    <a:pt x="215" y="476"/>
                    <a:pt x="263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7" name="Google Shape;26357;p13"/>
            <p:cNvSpPr/>
            <p:nvPr/>
          </p:nvSpPr>
          <p:spPr>
            <a:xfrm>
              <a:off x="242275" y="4293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8" name="Google Shape;26358;p13"/>
            <p:cNvSpPr/>
            <p:nvPr/>
          </p:nvSpPr>
          <p:spPr>
            <a:xfrm>
              <a:off x="3777550" y="42920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72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9" name="Google Shape;26359;p13"/>
            <p:cNvSpPr/>
            <p:nvPr/>
          </p:nvSpPr>
          <p:spPr>
            <a:xfrm>
              <a:off x="5489650" y="42828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0" name="Google Shape;26360;p13"/>
            <p:cNvSpPr/>
            <p:nvPr/>
          </p:nvSpPr>
          <p:spPr>
            <a:xfrm>
              <a:off x="3867425" y="4285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3"/>
                  </a:cubicBezTo>
                  <a:cubicBezTo>
                    <a:pt x="156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1" name="Google Shape;26361;p13"/>
            <p:cNvSpPr/>
            <p:nvPr/>
          </p:nvSpPr>
          <p:spPr>
            <a:xfrm>
              <a:off x="2315450" y="428042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5"/>
                  </a:moveTo>
                  <a:cubicBezTo>
                    <a:pt x="417" y="215"/>
                    <a:pt x="489" y="36"/>
                    <a:pt x="215" y="0"/>
                  </a:cubicBezTo>
                  <a:cubicBezTo>
                    <a:pt x="203" y="84"/>
                    <a:pt x="191" y="143"/>
                    <a:pt x="1" y="119"/>
                  </a:cubicBezTo>
                  <a:cubicBezTo>
                    <a:pt x="25" y="262"/>
                    <a:pt x="72" y="393"/>
                    <a:pt x="44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2" name="Google Shape;26362;p13"/>
            <p:cNvSpPr/>
            <p:nvPr/>
          </p:nvSpPr>
          <p:spPr>
            <a:xfrm>
              <a:off x="2261575" y="4286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55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3" name="Google Shape;26363;p13"/>
            <p:cNvSpPr/>
            <p:nvPr/>
          </p:nvSpPr>
          <p:spPr>
            <a:xfrm>
              <a:off x="2228850" y="427417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7" y="36"/>
                  </a:moveTo>
                  <a:cubicBezTo>
                    <a:pt x="369" y="0"/>
                    <a:pt x="36" y="60"/>
                    <a:pt x="0" y="250"/>
                  </a:cubicBezTo>
                  <a:cubicBezTo>
                    <a:pt x="310" y="286"/>
                    <a:pt x="369" y="429"/>
                    <a:pt x="655" y="476"/>
                  </a:cubicBezTo>
                  <a:cubicBezTo>
                    <a:pt x="702" y="334"/>
                    <a:pt x="964" y="274"/>
                    <a:pt x="857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4" name="Google Shape;26364;p13"/>
            <p:cNvSpPr/>
            <p:nvPr/>
          </p:nvSpPr>
          <p:spPr>
            <a:xfrm>
              <a:off x="3415900" y="4274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5" y="36"/>
                  </a:cubicBezTo>
                  <a:cubicBezTo>
                    <a:pt x="274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5" name="Google Shape;26365;p13"/>
            <p:cNvSpPr/>
            <p:nvPr/>
          </p:nvSpPr>
          <p:spPr>
            <a:xfrm>
              <a:off x="5935250" y="4269100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39"/>
                    <a:pt x="370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6" name="Google Shape;26366;p13"/>
            <p:cNvSpPr/>
            <p:nvPr/>
          </p:nvSpPr>
          <p:spPr>
            <a:xfrm>
              <a:off x="4927100" y="42685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7" name="Google Shape;26367;p13"/>
            <p:cNvSpPr/>
            <p:nvPr/>
          </p:nvSpPr>
          <p:spPr>
            <a:xfrm>
              <a:off x="2529775" y="4261075"/>
              <a:ext cx="21150" cy="12525"/>
            </a:xfrm>
            <a:custGeom>
              <a:avLst/>
              <a:gdLst/>
              <a:ahLst/>
              <a:cxnLst/>
              <a:rect l="l" t="t" r="r" b="b"/>
              <a:pathLst>
                <a:path w="846" h="501" extrusionOk="0">
                  <a:moveTo>
                    <a:pt x="786" y="453"/>
                  </a:moveTo>
                  <a:cubicBezTo>
                    <a:pt x="846" y="203"/>
                    <a:pt x="738" y="36"/>
                    <a:pt x="357" y="0"/>
                  </a:cubicBezTo>
                  <a:cubicBezTo>
                    <a:pt x="0" y="167"/>
                    <a:pt x="107" y="500"/>
                    <a:pt x="78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8" name="Google Shape;26368;p13"/>
            <p:cNvSpPr/>
            <p:nvPr/>
          </p:nvSpPr>
          <p:spPr>
            <a:xfrm>
              <a:off x="1913325" y="4255125"/>
              <a:ext cx="30375" cy="17275"/>
            </a:xfrm>
            <a:custGeom>
              <a:avLst/>
              <a:gdLst/>
              <a:ahLst/>
              <a:cxnLst/>
              <a:rect l="l" t="t" r="r" b="b"/>
              <a:pathLst>
                <a:path w="1215" h="691" extrusionOk="0">
                  <a:moveTo>
                    <a:pt x="667" y="691"/>
                  </a:moveTo>
                  <a:cubicBezTo>
                    <a:pt x="679" y="512"/>
                    <a:pt x="1215" y="595"/>
                    <a:pt x="1096" y="345"/>
                  </a:cubicBezTo>
                  <a:cubicBezTo>
                    <a:pt x="703" y="262"/>
                    <a:pt x="500" y="60"/>
                    <a:pt x="12" y="0"/>
                  </a:cubicBezTo>
                  <a:cubicBezTo>
                    <a:pt x="0" y="345"/>
                    <a:pt x="203" y="584"/>
                    <a:pt x="667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9" name="Google Shape;26369;p13"/>
            <p:cNvSpPr/>
            <p:nvPr/>
          </p:nvSpPr>
          <p:spPr>
            <a:xfrm>
              <a:off x="5617050" y="426612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79" y="155"/>
                    <a:pt x="453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0" name="Google Shape;26370;p13"/>
            <p:cNvSpPr/>
            <p:nvPr/>
          </p:nvSpPr>
          <p:spPr>
            <a:xfrm>
              <a:off x="6850850" y="4263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4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1" name="Google Shape;26371;p13"/>
            <p:cNvSpPr/>
            <p:nvPr/>
          </p:nvSpPr>
          <p:spPr>
            <a:xfrm>
              <a:off x="6038250" y="4252150"/>
              <a:ext cx="22925" cy="14600"/>
            </a:xfrm>
            <a:custGeom>
              <a:avLst/>
              <a:gdLst/>
              <a:ahLst/>
              <a:cxnLst/>
              <a:rect l="l" t="t" r="r" b="b"/>
              <a:pathLst>
                <a:path w="917" h="584" extrusionOk="0">
                  <a:moveTo>
                    <a:pt x="226" y="584"/>
                  </a:moveTo>
                  <a:lnTo>
                    <a:pt x="655" y="584"/>
                  </a:lnTo>
                  <a:cubicBezTo>
                    <a:pt x="536" y="417"/>
                    <a:pt x="917" y="0"/>
                    <a:pt x="441" y="24"/>
                  </a:cubicBezTo>
                  <a:cubicBezTo>
                    <a:pt x="596" y="333"/>
                    <a:pt x="0" y="238"/>
                    <a:pt x="0" y="464"/>
                  </a:cubicBezTo>
                  <a:cubicBezTo>
                    <a:pt x="143" y="464"/>
                    <a:pt x="274" y="476"/>
                    <a:pt x="226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2" name="Google Shape;26372;p13"/>
            <p:cNvSpPr/>
            <p:nvPr/>
          </p:nvSpPr>
          <p:spPr>
            <a:xfrm>
              <a:off x="4168075" y="4256600"/>
              <a:ext cx="6875" cy="11650"/>
            </a:xfrm>
            <a:custGeom>
              <a:avLst/>
              <a:gdLst/>
              <a:ahLst/>
              <a:cxnLst/>
              <a:rect l="l" t="t" r="r" b="b"/>
              <a:pathLst>
                <a:path w="275" h="466" extrusionOk="0">
                  <a:moveTo>
                    <a:pt x="250" y="286"/>
                  </a:moveTo>
                  <a:cubicBezTo>
                    <a:pt x="274" y="167"/>
                    <a:pt x="84" y="1"/>
                    <a:pt x="24" y="179"/>
                  </a:cubicBezTo>
                  <a:cubicBezTo>
                    <a:pt x="0" y="286"/>
                    <a:pt x="203" y="465"/>
                    <a:pt x="250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3" name="Google Shape;26373;p13"/>
            <p:cNvSpPr/>
            <p:nvPr/>
          </p:nvSpPr>
          <p:spPr>
            <a:xfrm>
              <a:off x="2084775" y="42575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67" y="167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4" name="Google Shape;26374;p13"/>
            <p:cNvSpPr/>
            <p:nvPr/>
          </p:nvSpPr>
          <p:spPr>
            <a:xfrm>
              <a:off x="1870150" y="42551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30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5" name="Google Shape;26375;p13"/>
            <p:cNvSpPr/>
            <p:nvPr/>
          </p:nvSpPr>
          <p:spPr>
            <a:xfrm>
              <a:off x="5146750" y="42461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25" y="203"/>
                    <a:pt x="180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6" name="Google Shape;26376;p13"/>
            <p:cNvSpPr/>
            <p:nvPr/>
          </p:nvSpPr>
          <p:spPr>
            <a:xfrm>
              <a:off x="2779800" y="4234875"/>
              <a:ext cx="41400" cy="22950"/>
            </a:xfrm>
            <a:custGeom>
              <a:avLst/>
              <a:gdLst/>
              <a:ahLst/>
              <a:cxnLst/>
              <a:rect l="l" t="t" r="r" b="b"/>
              <a:pathLst>
                <a:path w="1656" h="918" extrusionOk="0">
                  <a:moveTo>
                    <a:pt x="1655" y="489"/>
                  </a:moveTo>
                  <a:cubicBezTo>
                    <a:pt x="1513" y="334"/>
                    <a:pt x="822" y="477"/>
                    <a:pt x="786" y="262"/>
                  </a:cubicBezTo>
                  <a:cubicBezTo>
                    <a:pt x="762" y="132"/>
                    <a:pt x="727" y="1"/>
                    <a:pt x="358" y="36"/>
                  </a:cubicBezTo>
                  <a:cubicBezTo>
                    <a:pt x="0" y="572"/>
                    <a:pt x="1417" y="917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7" name="Google Shape;26377;p13"/>
            <p:cNvSpPr/>
            <p:nvPr/>
          </p:nvSpPr>
          <p:spPr>
            <a:xfrm>
              <a:off x="6378175" y="4243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95" y="156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8" name="Google Shape;26378;p13"/>
            <p:cNvSpPr/>
            <p:nvPr/>
          </p:nvSpPr>
          <p:spPr>
            <a:xfrm>
              <a:off x="2831900" y="42414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9" name="Google Shape;26379;p13"/>
            <p:cNvSpPr/>
            <p:nvPr/>
          </p:nvSpPr>
          <p:spPr>
            <a:xfrm>
              <a:off x="1696325" y="42441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4"/>
                    <a:pt x="1" y="1"/>
                    <a:pt x="1" y="120"/>
                  </a:cubicBezTo>
                  <a:cubicBezTo>
                    <a:pt x="167" y="84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0" name="Google Shape;26380;p13"/>
            <p:cNvSpPr/>
            <p:nvPr/>
          </p:nvSpPr>
          <p:spPr>
            <a:xfrm>
              <a:off x="5305425" y="4229825"/>
              <a:ext cx="22625" cy="11325"/>
            </a:xfrm>
            <a:custGeom>
              <a:avLst/>
              <a:gdLst/>
              <a:ahLst/>
              <a:cxnLst/>
              <a:rect l="l" t="t" r="r" b="b"/>
              <a:pathLst>
                <a:path w="905" h="453" extrusionOk="0">
                  <a:moveTo>
                    <a:pt x="619" y="453"/>
                  </a:moveTo>
                  <a:cubicBezTo>
                    <a:pt x="905" y="298"/>
                    <a:pt x="762" y="107"/>
                    <a:pt x="405" y="0"/>
                  </a:cubicBezTo>
                  <a:cubicBezTo>
                    <a:pt x="381" y="286"/>
                    <a:pt x="0" y="357"/>
                    <a:pt x="619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1" name="Google Shape;26381;p13"/>
            <p:cNvSpPr/>
            <p:nvPr/>
          </p:nvSpPr>
          <p:spPr>
            <a:xfrm>
              <a:off x="302100" y="42378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75" y="1"/>
                    <a:pt x="1" y="84"/>
                    <a:pt x="108" y="132"/>
                  </a:cubicBezTo>
                  <a:cubicBezTo>
                    <a:pt x="168" y="155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2" name="Google Shape;26382;p13"/>
            <p:cNvSpPr/>
            <p:nvPr/>
          </p:nvSpPr>
          <p:spPr>
            <a:xfrm>
              <a:off x="6823750" y="4234575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3" name="Google Shape;26383;p13"/>
            <p:cNvSpPr/>
            <p:nvPr/>
          </p:nvSpPr>
          <p:spPr>
            <a:xfrm>
              <a:off x="3793925" y="42354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4" name="Google Shape;26384;p13"/>
            <p:cNvSpPr/>
            <p:nvPr/>
          </p:nvSpPr>
          <p:spPr>
            <a:xfrm>
              <a:off x="7033300" y="422952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31"/>
                  </a:moveTo>
                  <a:cubicBezTo>
                    <a:pt x="429" y="12"/>
                    <a:pt x="48" y="0"/>
                    <a:pt x="1" y="131"/>
                  </a:cubicBezTo>
                  <a:cubicBezTo>
                    <a:pt x="239" y="119"/>
                    <a:pt x="322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5" name="Google Shape;26385;p13"/>
            <p:cNvSpPr/>
            <p:nvPr/>
          </p:nvSpPr>
          <p:spPr>
            <a:xfrm>
              <a:off x="7248800" y="4221775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501" y="441"/>
                  </a:moveTo>
                  <a:cubicBezTo>
                    <a:pt x="572" y="298"/>
                    <a:pt x="811" y="239"/>
                    <a:pt x="727" y="1"/>
                  </a:cubicBezTo>
                  <a:lnTo>
                    <a:pt x="72" y="1"/>
                  </a:lnTo>
                  <a:cubicBezTo>
                    <a:pt x="1" y="251"/>
                    <a:pt x="120" y="417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6" name="Google Shape;26386;p13"/>
            <p:cNvSpPr/>
            <p:nvPr/>
          </p:nvSpPr>
          <p:spPr>
            <a:xfrm>
              <a:off x="5174150" y="422357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69"/>
                  </a:moveTo>
                  <a:cubicBezTo>
                    <a:pt x="441" y="250"/>
                    <a:pt x="619" y="238"/>
                    <a:pt x="667" y="155"/>
                  </a:cubicBezTo>
                  <a:cubicBezTo>
                    <a:pt x="381" y="155"/>
                    <a:pt x="369" y="0"/>
                    <a:pt x="12" y="36"/>
                  </a:cubicBezTo>
                  <a:cubicBezTo>
                    <a:pt x="0" y="226"/>
                    <a:pt x="179" y="310"/>
                    <a:pt x="44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7" name="Google Shape;26387;p13"/>
            <p:cNvSpPr/>
            <p:nvPr/>
          </p:nvSpPr>
          <p:spPr>
            <a:xfrm>
              <a:off x="7008300" y="42262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8" name="Google Shape;26388;p13"/>
            <p:cNvSpPr/>
            <p:nvPr/>
          </p:nvSpPr>
          <p:spPr>
            <a:xfrm>
              <a:off x="4156150" y="4217625"/>
              <a:ext cx="31300" cy="16375"/>
            </a:xfrm>
            <a:custGeom>
              <a:avLst/>
              <a:gdLst/>
              <a:ahLst/>
              <a:cxnLst/>
              <a:rect l="l" t="t" r="r" b="b"/>
              <a:pathLst>
                <a:path w="1252" h="655" extrusionOk="0">
                  <a:moveTo>
                    <a:pt x="727" y="393"/>
                  </a:moveTo>
                  <a:cubicBezTo>
                    <a:pt x="1251" y="0"/>
                    <a:pt x="1" y="655"/>
                    <a:pt x="727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9" name="Google Shape;26389;p13"/>
            <p:cNvSpPr/>
            <p:nvPr/>
          </p:nvSpPr>
          <p:spPr>
            <a:xfrm>
              <a:off x="2408325" y="4214625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8"/>
                  </a:moveTo>
                  <a:cubicBezTo>
                    <a:pt x="1036" y="477"/>
                    <a:pt x="1132" y="311"/>
                    <a:pt x="1072" y="49"/>
                  </a:cubicBezTo>
                  <a:cubicBezTo>
                    <a:pt x="751" y="60"/>
                    <a:pt x="274" y="1"/>
                    <a:pt x="203" y="168"/>
                  </a:cubicBezTo>
                  <a:cubicBezTo>
                    <a:pt x="774" y="120"/>
                    <a:pt x="0" y="787"/>
                    <a:pt x="858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0" name="Google Shape;26390;p13"/>
            <p:cNvSpPr/>
            <p:nvPr/>
          </p:nvSpPr>
          <p:spPr>
            <a:xfrm>
              <a:off x="3316775" y="421047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834" y="679"/>
                  </a:moveTo>
                  <a:cubicBezTo>
                    <a:pt x="1203" y="477"/>
                    <a:pt x="691" y="167"/>
                    <a:pt x="393" y="0"/>
                  </a:cubicBezTo>
                  <a:cubicBezTo>
                    <a:pt x="60" y="167"/>
                    <a:pt x="0" y="762"/>
                    <a:pt x="834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1" name="Google Shape;26391;p13"/>
            <p:cNvSpPr/>
            <p:nvPr/>
          </p:nvSpPr>
          <p:spPr>
            <a:xfrm>
              <a:off x="2440775" y="42185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0" y="120"/>
                  </a:moveTo>
                  <a:cubicBezTo>
                    <a:pt x="0" y="179"/>
                    <a:pt x="179" y="239"/>
                    <a:pt x="226" y="120"/>
                  </a:cubicBezTo>
                  <a:cubicBezTo>
                    <a:pt x="215" y="60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2" name="Google Shape;26392;p13"/>
            <p:cNvSpPr/>
            <p:nvPr/>
          </p:nvSpPr>
          <p:spPr>
            <a:xfrm>
              <a:off x="504525" y="4207500"/>
              <a:ext cx="44675" cy="23225"/>
            </a:xfrm>
            <a:custGeom>
              <a:avLst/>
              <a:gdLst/>
              <a:ahLst/>
              <a:cxnLst/>
              <a:rect l="l" t="t" r="r" b="b"/>
              <a:pathLst>
                <a:path w="1787" h="929" extrusionOk="0">
                  <a:moveTo>
                    <a:pt x="1786" y="453"/>
                  </a:moveTo>
                  <a:cubicBezTo>
                    <a:pt x="1179" y="441"/>
                    <a:pt x="1191" y="84"/>
                    <a:pt x="703" y="0"/>
                  </a:cubicBezTo>
                  <a:cubicBezTo>
                    <a:pt x="965" y="381"/>
                    <a:pt x="0" y="95"/>
                    <a:pt x="262" y="453"/>
                  </a:cubicBezTo>
                  <a:cubicBezTo>
                    <a:pt x="1084" y="345"/>
                    <a:pt x="1524" y="929"/>
                    <a:pt x="178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3" name="Google Shape;26393;p13"/>
            <p:cNvSpPr/>
            <p:nvPr/>
          </p:nvSpPr>
          <p:spPr>
            <a:xfrm>
              <a:off x="2829200" y="42179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80"/>
                    <a:pt x="430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4" name="Google Shape;26394;p13"/>
            <p:cNvSpPr/>
            <p:nvPr/>
          </p:nvSpPr>
          <p:spPr>
            <a:xfrm>
              <a:off x="1897250" y="421552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39"/>
                    <a:pt x="381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5" name="Google Shape;26395;p13"/>
            <p:cNvSpPr/>
            <p:nvPr/>
          </p:nvSpPr>
          <p:spPr>
            <a:xfrm>
              <a:off x="2595550" y="42122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6" name="Google Shape;26396;p13"/>
            <p:cNvSpPr/>
            <p:nvPr/>
          </p:nvSpPr>
          <p:spPr>
            <a:xfrm>
              <a:off x="4685100" y="42098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48" y="0"/>
                    <a:pt x="0" y="131"/>
                  </a:cubicBezTo>
                  <a:cubicBezTo>
                    <a:pt x="250" y="120"/>
                    <a:pt x="631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7" name="Google Shape;26397;p13"/>
            <p:cNvSpPr/>
            <p:nvPr/>
          </p:nvSpPr>
          <p:spPr>
            <a:xfrm>
              <a:off x="2527375" y="4207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80" y="95"/>
                    <a:pt x="442" y="107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8" name="Google Shape;26398;p13"/>
            <p:cNvSpPr/>
            <p:nvPr/>
          </p:nvSpPr>
          <p:spPr>
            <a:xfrm>
              <a:off x="7255050" y="4196175"/>
              <a:ext cx="11650" cy="9850"/>
            </a:xfrm>
            <a:custGeom>
              <a:avLst/>
              <a:gdLst/>
              <a:ahLst/>
              <a:cxnLst/>
              <a:rect l="l" t="t" r="r" b="b"/>
              <a:pathLst>
                <a:path w="466" h="394" extrusionOk="0">
                  <a:moveTo>
                    <a:pt x="465" y="334"/>
                  </a:moveTo>
                  <a:lnTo>
                    <a:pt x="465" y="120"/>
                  </a:lnTo>
                  <a:cubicBezTo>
                    <a:pt x="239" y="120"/>
                    <a:pt x="203" y="25"/>
                    <a:pt x="25" y="1"/>
                  </a:cubicBezTo>
                  <a:cubicBezTo>
                    <a:pt x="60" y="179"/>
                    <a:pt x="1" y="394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9" name="Google Shape;26399;p13"/>
            <p:cNvSpPr/>
            <p:nvPr/>
          </p:nvSpPr>
          <p:spPr>
            <a:xfrm>
              <a:off x="4589850" y="42009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0" name="Google Shape;26400;p13"/>
            <p:cNvSpPr/>
            <p:nvPr/>
          </p:nvSpPr>
          <p:spPr>
            <a:xfrm>
              <a:off x="1904700" y="4196175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34"/>
                  </a:moveTo>
                  <a:cubicBezTo>
                    <a:pt x="941" y="36"/>
                    <a:pt x="345" y="120"/>
                    <a:pt x="131" y="1"/>
                  </a:cubicBezTo>
                  <a:cubicBezTo>
                    <a:pt x="0" y="298"/>
                    <a:pt x="226" y="417"/>
                    <a:pt x="78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1" name="Google Shape;26401;p13"/>
            <p:cNvSpPr/>
            <p:nvPr/>
          </p:nvSpPr>
          <p:spPr>
            <a:xfrm>
              <a:off x="7005625" y="4193500"/>
              <a:ext cx="27700" cy="8950"/>
            </a:xfrm>
            <a:custGeom>
              <a:avLst/>
              <a:gdLst/>
              <a:ahLst/>
              <a:cxnLst/>
              <a:rect l="l" t="t" r="r" b="b"/>
              <a:pathLst>
                <a:path w="1108" h="358" extrusionOk="0">
                  <a:moveTo>
                    <a:pt x="227" y="322"/>
                  </a:moveTo>
                  <a:cubicBezTo>
                    <a:pt x="715" y="358"/>
                    <a:pt x="1048" y="298"/>
                    <a:pt x="1108" y="108"/>
                  </a:cubicBezTo>
                  <a:cubicBezTo>
                    <a:pt x="715" y="132"/>
                    <a:pt x="1" y="1"/>
                    <a:pt x="227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2" name="Google Shape;26402;p13"/>
            <p:cNvSpPr/>
            <p:nvPr/>
          </p:nvSpPr>
          <p:spPr>
            <a:xfrm>
              <a:off x="2341350" y="4190525"/>
              <a:ext cx="14025" cy="11050"/>
            </a:xfrm>
            <a:custGeom>
              <a:avLst/>
              <a:gdLst/>
              <a:ahLst/>
              <a:cxnLst/>
              <a:rect l="l" t="t" r="r" b="b"/>
              <a:pathLst>
                <a:path w="561" h="442" extrusionOk="0">
                  <a:moveTo>
                    <a:pt x="501" y="441"/>
                  </a:moveTo>
                  <a:cubicBezTo>
                    <a:pt x="560" y="191"/>
                    <a:pt x="441" y="24"/>
                    <a:pt x="60" y="1"/>
                  </a:cubicBezTo>
                  <a:cubicBezTo>
                    <a:pt x="1" y="251"/>
                    <a:pt x="108" y="429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3" name="Google Shape;26403;p13"/>
            <p:cNvSpPr/>
            <p:nvPr/>
          </p:nvSpPr>
          <p:spPr>
            <a:xfrm>
              <a:off x="5769450" y="41953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55"/>
                  </a:moveTo>
                  <a:cubicBezTo>
                    <a:pt x="156" y="179"/>
                    <a:pt x="429" y="95"/>
                    <a:pt x="322" y="36"/>
                  </a:cubicBezTo>
                  <a:cubicBezTo>
                    <a:pt x="263" y="0"/>
                    <a:pt x="1" y="95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4" name="Google Shape;26404;p13"/>
            <p:cNvSpPr/>
            <p:nvPr/>
          </p:nvSpPr>
          <p:spPr>
            <a:xfrm>
              <a:off x="2046375" y="41953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08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5" name="Google Shape;26405;p13"/>
            <p:cNvSpPr/>
            <p:nvPr/>
          </p:nvSpPr>
          <p:spPr>
            <a:xfrm>
              <a:off x="6059675" y="418487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3" y="346"/>
                  </a:moveTo>
                  <a:cubicBezTo>
                    <a:pt x="477" y="191"/>
                    <a:pt x="739" y="179"/>
                    <a:pt x="679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6" name="Google Shape;26406;p13"/>
            <p:cNvSpPr/>
            <p:nvPr/>
          </p:nvSpPr>
          <p:spPr>
            <a:xfrm>
              <a:off x="1784725" y="4175650"/>
              <a:ext cx="36650" cy="9250"/>
            </a:xfrm>
            <a:custGeom>
              <a:avLst/>
              <a:gdLst/>
              <a:ahLst/>
              <a:cxnLst/>
              <a:rect l="l" t="t" r="r" b="b"/>
              <a:pathLst>
                <a:path w="1466" h="370" extrusionOk="0">
                  <a:moveTo>
                    <a:pt x="811" y="369"/>
                  </a:moveTo>
                  <a:cubicBezTo>
                    <a:pt x="1465" y="0"/>
                    <a:pt x="1" y="24"/>
                    <a:pt x="81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7" name="Google Shape;26407;p13"/>
            <p:cNvSpPr/>
            <p:nvPr/>
          </p:nvSpPr>
          <p:spPr>
            <a:xfrm>
              <a:off x="7264575" y="416700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70"/>
                  </a:moveTo>
                  <a:cubicBezTo>
                    <a:pt x="1275" y="1"/>
                    <a:pt x="1" y="656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8" name="Google Shape;26408;p13"/>
            <p:cNvSpPr/>
            <p:nvPr/>
          </p:nvSpPr>
          <p:spPr>
            <a:xfrm>
              <a:off x="6573725" y="41756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9" name="Google Shape;26409;p13"/>
            <p:cNvSpPr/>
            <p:nvPr/>
          </p:nvSpPr>
          <p:spPr>
            <a:xfrm>
              <a:off x="4201400" y="41738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0" name="Google Shape;26410;p13"/>
            <p:cNvSpPr/>
            <p:nvPr/>
          </p:nvSpPr>
          <p:spPr>
            <a:xfrm>
              <a:off x="2511025" y="4172975"/>
              <a:ext cx="10725" cy="6850"/>
            </a:xfrm>
            <a:custGeom>
              <a:avLst/>
              <a:gdLst/>
              <a:ahLst/>
              <a:cxnLst/>
              <a:rect l="l" t="t" r="r" b="b"/>
              <a:pathLst>
                <a:path w="429" h="274" extrusionOk="0">
                  <a:moveTo>
                    <a:pt x="0" y="131"/>
                  </a:moveTo>
                  <a:cubicBezTo>
                    <a:pt x="0" y="250"/>
                    <a:pt x="393" y="274"/>
                    <a:pt x="429" y="131"/>
                  </a:cubicBezTo>
                  <a:cubicBezTo>
                    <a:pt x="405" y="0"/>
                    <a:pt x="214" y="72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1" name="Google Shape;26411;p13"/>
            <p:cNvSpPr/>
            <p:nvPr/>
          </p:nvSpPr>
          <p:spPr>
            <a:xfrm>
              <a:off x="5582825" y="416285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834" y="536"/>
                  </a:moveTo>
                  <a:lnTo>
                    <a:pt x="834" y="96"/>
                  </a:lnTo>
                  <a:cubicBezTo>
                    <a:pt x="1" y="0"/>
                    <a:pt x="1" y="631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2" name="Google Shape;26412;p13"/>
            <p:cNvSpPr/>
            <p:nvPr/>
          </p:nvSpPr>
          <p:spPr>
            <a:xfrm>
              <a:off x="2397025" y="417027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44"/>
                  </a:moveTo>
                  <a:cubicBezTo>
                    <a:pt x="214" y="84"/>
                    <a:pt x="36" y="1"/>
                    <a:pt x="0" y="144"/>
                  </a:cubicBezTo>
                  <a:cubicBezTo>
                    <a:pt x="12" y="203"/>
                    <a:pt x="191" y="263"/>
                    <a:pt x="214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3" name="Google Shape;26413;p13"/>
            <p:cNvSpPr/>
            <p:nvPr/>
          </p:nvSpPr>
          <p:spPr>
            <a:xfrm>
              <a:off x="3500125" y="41673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3" y="203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4" name="Google Shape;26414;p13"/>
            <p:cNvSpPr/>
            <p:nvPr/>
          </p:nvSpPr>
          <p:spPr>
            <a:xfrm>
              <a:off x="2342550" y="416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226" y="0"/>
                  </a:moveTo>
                  <a:cubicBezTo>
                    <a:pt x="238" y="155"/>
                    <a:pt x="119" y="250"/>
                    <a:pt x="0" y="346"/>
                  </a:cubicBezTo>
                  <a:cubicBezTo>
                    <a:pt x="286" y="346"/>
                    <a:pt x="298" y="489"/>
                    <a:pt x="655" y="465"/>
                  </a:cubicBezTo>
                  <a:cubicBezTo>
                    <a:pt x="726" y="191"/>
                    <a:pt x="607" y="12"/>
                    <a:pt x="22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5" name="Google Shape;26415;p13"/>
            <p:cNvSpPr/>
            <p:nvPr/>
          </p:nvSpPr>
          <p:spPr>
            <a:xfrm>
              <a:off x="2252950" y="41673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6" name="Google Shape;26416;p13"/>
            <p:cNvSpPr/>
            <p:nvPr/>
          </p:nvSpPr>
          <p:spPr>
            <a:xfrm>
              <a:off x="1717750" y="41592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1" y="239"/>
                  </a:moveTo>
                  <a:cubicBezTo>
                    <a:pt x="227" y="239"/>
                    <a:pt x="263" y="322"/>
                    <a:pt x="442" y="346"/>
                  </a:cubicBezTo>
                  <a:cubicBezTo>
                    <a:pt x="442" y="227"/>
                    <a:pt x="608" y="203"/>
                    <a:pt x="656" y="119"/>
                  </a:cubicBezTo>
                  <a:cubicBezTo>
                    <a:pt x="442" y="119"/>
                    <a:pt x="394" y="24"/>
                    <a:pt x="227" y="0"/>
                  </a:cubicBezTo>
                  <a:cubicBezTo>
                    <a:pt x="227" y="131"/>
                    <a:pt x="49" y="143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7" name="Google Shape;26417;p13"/>
            <p:cNvSpPr/>
            <p:nvPr/>
          </p:nvSpPr>
          <p:spPr>
            <a:xfrm>
              <a:off x="3755225" y="41566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67"/>
                    <a:pt x="0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8" name="Google Shape;26418;p13"/>
            <p:cNvSpPr/>
            <p:nvPr/>
          </p:nvSpPr>
          <p:spPr>
            <a:xfrm>
              <a:off x="2380350" y="4159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24" y="191"/>
                    <a:pt x="203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9" name="Google Shape;26419;p13"/>
            <p:cNvSpPr/>
            <p:nvPr/>
          </p:nvSpPr>
          <p:spPr>
            <a:xfrm>
              <a:off x="2255625" y="41592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2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0" name="Google Shape;26420;p13"/>
            <p:cNvSpPr/>
            <p:nvPr/>
          </p:nvSpPr>
          <p:spPr>
            <a:xfrm>
              <a:off x="7082125" y="41569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1" name="Google Shape;26421;p13"/>
            <p:cNvSpPr/>
            <p:nvPr/>
          </p:nvSpPr>
          <p:spPr>
            <a:xfrm>
              <a:off x="2478875" y="4140525"/>
              <a:ext cx="20550" cy="15800"/>
            </a:xfrm>
            <a:custGeom>
              <a:avLst/>
              <a:gdLst/>
              <a:ahLst/>
              <a:cxnLst/>
              <a:rect l="l" t="t" r="r" b="b"/>
              <a:pathLst>
                <a:path w="822" h="632" extrusionOk="0">
                  <a:moveTo>
                    <a:pt x="0" y="96"/>
                  </a:moveTo>
                  <a:lnTo>
                    <a:pt x="0" y="536"/>
                  </a:lnTo>
                  <a:cubicBezTo>
                    <a:pt x="822" y="631"/>
                    <a:pt x="822" y="0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2" name="Google Shape;26422;p13"/>
            <p:cNvSpPr/>
            <p:nvPr/>
          </p:nvSpPr>
          <p:spPr>
            <a:xfrm>
              <a:off x="2541975" y="4132175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53" y="656"/>
                  </a:moveTo>
                  <a:cubicBezTo>
                    <a:pt x="1179" y="1"/>
                    <a:pt x="0" y="608"/>
                    <a:pt x="953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3" name="Google Shape;26423;p13"/>
            <p:cNvSpPr/>
            <p:nvPr/>
          </p:nvSpPr>
          <p:spPr>
            <a:xfrm>
              <a:off x="6457050" y="4129500"/>
              <a:ext cx="27100" cy="17000"/>
            </a:xfrm>
            <a:custGeom>
              <a:avLst/>
              <a:gdLst/>
              <a:ahLst/>
              <a:cxnLst/>
              <a:rect l="l" t="t" r="r" b="b"/>
              <a:pathLst>
                <a:path w="1084" h="680" extrusionOk="0">
                  <a:moveTo>
                    <a:pt x="0" y="537"/>
                  </a:moveTo>
                  <a:cubicBezTo>
                    <a:pt x="274" y="679"/>
                    <a:pt x="798" y="679"/>
                    <a:pt x="1084" y="537"/>
                  </a:cubicBezTo>
                  <a:cubicBezTo>
                    <a:pt x="1084" y="1"/>
                    <a:pt x="0" y="1"/>
                    <a:pt x="0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4" name="Google Shape;26424;p13"/>
            <p:cNvSpPr/>
            <p:nvPr/>
          </p:nvSpPr>
          <p:spPr>
            <a:xfrm>
              <a:off x="6348100" y="41429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24"/>
                    <a:pt x="1" y="1"/>
                    <a:pt x="1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5" name="Google Shape;26425;p13"/>
            <p:cNvSpPr/>
            <p:nvPr/>
          </p:nvSpPr>
          <p:spPr>
            <a:xfrm>
              <a:off x="6918400" y="413725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27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191"/>
                    <a:pt x="239" y="250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6" name="Google Shape;26426;p13"/>
            <p:cNvSpPr/>
            <p:nvPr/>
          </p:nvSpPr>
          <p:spPr>
            <a:xfrm>
              <a:off x="6984200" y="4130100"/>
              <a:ext cx="10725" cy="8075"/>
            </a:xfrm>
            <a:custGeom>
              <a:avLst/>
              <a:gdLst/>
              <a:ahLst/>
              <a:cxnLst/>
              <a:rect l="l" t="t" r="r" b="b"/>
              <a:pathLst>
                <a:path w="429" h="323" extrusionOk="0">
                  <a:moveTo>
                    <a:pt x="429" y="167"/>
                  </a:moveTo>
                  <a:cubicBezTo>
                    <a:pt x="191" y="179"/>
                    <a:pt x="84" y="1"/>
                    <a:pt x="0" y="167"/>
                  </a:cubicBezTo>
                  <a:cubicBezTo>
                    <a:pt x="0" y="286"/>
                    <a:pt x="381" y="322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7" name="Google Shape;26427;p13"/>
            <p:cNvSpPr/>
            <p:nvPr/>
          </p:nvSpPr>
          <p:spPr>
            <a:xfrm>
              <a:off x="3182225" y="4130400"/>
              <a:ext cx="11350" cy="4775"/>
            </a:xfrm>
            <a:custGeom>
              <a:avLst/>
              <a:gdLst/>
              <a:ahLst/>
              <a:cxnLst/>
              <a:rect l="l" t="t" r="r" b="b"/>
              <a:pathLst>
                <a:path w="454" h="191" extrusionOk="0">
                  <a:moveTo>
                    <a:pt x="334" y="36"/>
                  </a:moveTo>
                  <a:cubicBezTo>
                    <a:pt x="275" y="0"/>
                    <a:pt x="1" y="96"/>
                    <a:pt x="120" y="143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8" name="Google Shape;26428;p13"/>
            <p:cNvSpPr/>
            <p:nvPr/>
          </p:nvSpPr>
          <p:spPr>
            <a:xfrm>
              <a:off x="6446025" y="4123250"/>
              <a:ext cx="11050" cy="5400"/>
            </a:xfrm>
            <a:custGeom>
              <a:avLst/>
              <a:gdLst/>
              <a:ahLst/>
              <a:cxnLst/>
              <a:rect l="l" t="t" r="r" b="b"/>
              <a:pathLst>
                <a:path w="442" h="216" extrusionOk="0">
                  <a:moveTo>
                    <a:pt x="441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9" name="Google Shape;26429;p13"/>
            <p:cNvSpPr/>
            <p:nvPr/>
          </p:nvSpPr>
          <p:spPr>
            <a:xfrm>
              <a:off x="6564800" y="4120275"/>
              <a:ext cx="17275" cy="6575"/>
            </a:xfrm>
            <a:custGeom>
              <a:avLst/>
              <a:gdLst/>
              <a:ahLst/>
              <a:cxnLst/>
              <a:rect l="l" t="t" r="r" b="b"/>
              <a:pathLst>
                <a:path w="691" h="263" extrusionOk="0">
                  <a:moveTo>
                    <a:pt x="691" y="215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03"/>
                    <a:pt x="250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0" name="Google Shape;26430;p13"/>
            <p:cNvSpPr/>
            <p:nvPr/>
          </p:nvSpPr>
          <p:spPr>
            <a:xfrm>
              <a:off x="6326375" y="41146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20"/>
                  </a:moveTo>
                  <a:cubicBezTo>
                    <a:pt x="429" y="120"/>
                    <a:pt x="405" y="24"/>
                    <a:pt x="227" y="0"/>
                  </a:cubicBezTo>
                  <a:cubicBezTo>
                    <a:pt x="227" y="120"/>
                    <a:pt x="48" y="131"/>
                    <a:pt x="0" y="227"/>
                  </a:cubicBezTo>
                  <a:cubicBezTo>
                    <a:pt x="227" y="227"/>
                    <a:pt x="250" y="310"/>
                    <a:pt x="429" y="346"/>
                  </a:cubicBezTo>
                  <a:cubicBezTo>
                    <a:pt x="441" y="227"/>
                    <a:pt x="608" y="203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1" name="Google Shape;26431;p13"/>
            <p:cNvSpPr/>
            <p:nvPr/>
          </p:nvSpPr>
          <p:spPr>
            <a:xfrm>
              <a:off x="6220400" y="41193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2" name="Google Shape;26432;p13"/>
            <p:cNvSpPr/>
            <p:nvPr/>
          </p:nvSpPr>
          <p:spPr>
            <a:xfrm>
              <a:off x="5535200" y="410777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775" y="501"/>
                  </a:moveTo>
                  <a:cubicBezTo>
                    <a:pt x="798" y="501"/>
                    <a:pt x="763" y="394"/>
                    <a:pt x="775" y="382"/>
                  </a:cubicBezTo>
                  <a:cubicBezTo>
                    <a:pt x="798" y="358"/>
                    <a:pt x="989" y="143"/>
                    <a:pt x="1001" y="155"/>
                  </a:cubicBezTo>
                  <a:cubicBezTo>
                    <a:pt x="763" y="1"/>
                    <a:pt x="1" y="572"/>
                    <a:pt x="775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3" name="Google Shape;26433;p13"/>
            <p:cNvSpPr/>
            <p:nvPr/>
          </p:nvSpPr>
          <p:spPr>
            <a:xfrm>
              <a:off x="6177250" y="41057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51" y="12"/>
                  </a:cubicBezTo>
                  <a:cubicBezTo>
                    <a:pt x="417" y="24"/>
                    <a:pt x="0" y="0"/>
                    <a:pt x="96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4" name="Google Shape;26434;p13"/>
            <p:cNvSpPr/>
            <p:nvPr/>
          </p:nvSpPr>
          <p:spPr>
            <a:xfrm>
              <a:off x="2326475" y="41057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5" name="Google Shape;26435;p13"/>
            <p:cNvSpPr/>
            <p:nvPr/>
          </p:nvSpPr>
          <p:spPr>
            <a:xfrm>
              <a:off x="7131225" y="4083075"/>
              <a:ext cx="44100" cy="28600"/>
            </a:xfrm>
            <a:custGeom>
              <a:avLst/>
              <a:gdLst/>
              <a:ahLst/>
              <a:cxnLst/>
              <a:rect l="l" t="t" r="r" b="b"/>
              <a:pathLst>
                <a:path w="1764" h="1144" extrusionOk="0">
                  <a:moveTo>
                    <a:pt x="1513" y="24"/>
                  </a:moveTo>
                  <a:cubicBezTo>
                    <a:pt x="370" y="0"/>
                    <a:pt x="144" y="441"/>
                    <a:pt x="1" y="917"/>
                  </a:cubicBezTo>
                  <a:cubicBezTo>
                    <a:pt x="906" y="1143"/>
                    <a:pt x="1763" y="739"/>
                    <a:pt x="151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6" name="Google Shape;26436;p13"/>
            <p:cNvSpPr/>
            <p:nvPr/>
          </p:nvSpPr>
          <p:spPr>
            <a:xfrm>
              <a:off x="6451675" y="4106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18" y="119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7" name="Google Shape;26437;p13"/>
            <p:cNvSpPr/>
            <p:nvPr/>
          </p:nvSpPr>
          <p:spPr>
            <a:xfrm>
              <a:off x="2413675" y="4083675"/>
              <a:ext cx="40225" cy="19650"/>
            </a:xfrm>
            <a:custGeom>
              <a:avLst/>
              <a:gdLst/>
              <a:ahLst/>
              <a:cxnLst/>
              <a:rect l="l" t="t" r="r" b="b"/>
              <a:pathLst>
                <a:path w="1609" h="786" extrusionOk="0">
                  <a:moveTo>
                    <a:pt x="1084" y="786"/>
                  </a:moveTo>
                  <a:cubicBezTo>
                    <a:pt x="1608" y="512"/>
                    <a:pt x="1001" y="179"/>
                    <a:pt x="656" y="0"/>
                  </a:cubicBezTo>
                  <a:cubicBezTo>
                    <a:pt x="620" y="131"/>
                    <a:pt x="310" y="119"/>
                    <a:pt x="1" y="119"/>
                  </a:cubicBezTo>
                  <a:cubicBezTo>
                    <a:pt x="120" y="465"/>
                    <a:pt x="501" y="667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8" name="Google Shape;26438;p13"/>
            <p:cNvSpPr/>
            <p:nvPr/>
          </p:nvSpPr>
          <p:spPr>
            <a:xfrm>
              <a:off x="1820450" y="409497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1" y="191"/>
                    <a:pt x="691" y="1"/>
                  </a:cubicBezTo>
                  <a:lnTo>
                    <a:pt x="263" y="1"/>
                  </a:lnTo>
                  <a:cubicBezTo>
                    <a:pt x="1" y="155"/>
                    <a:pt x="1" y="274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9" name="Google Shape;26439;p13"/>
            <p:cNvSpPr/>
            <p:nvPr/>
          </p:nvSpPr>
          <p:spPr>
            <a:xfrm>
              <a:off x="4611875" y="40884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44"/>
                  </a:moveTo>
                  <a:cubicBezTo>
                    <a:pt x="167" y="167"/>
                    <a:pt x="429" y="84"/>
                    <a:pt x="322" y="25"/>
                  </a:cubicBezTo>
                  <a:cubicBezTo>
                    <a:pt x="262" y="1"/>
                    <a:pt x="0" y="96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0" name="Google Shape;26440;p13"/>
            <p:cNvSpPr/>
            <p:nvPr/>
          </p:nvSpPr>
          <p:spPr>
            <a:xfrm>
              <a:off x="1508500" y="40884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4"/>
                  </a:moveTo>
                  <a:cubicBezTo>
                    <a:pt x="179" y="167"/>
                    <a:pt x="441" y="84"/>
                    <a:pt x="334" y="25"/>
                  </a:cubicBezTo>
                  <a:cubicBezTo>
                    <a:pt x="263" y="1"/>
                    <a:pt x="1" y="96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1" name="Google Shape;26441;p13"/>
            <p:cNvSpPr/>
            <p:nvPr/>
          </p:nvSpPr>
          <p:spPr>
            <a:xfrm>
              <a:off x="6378175" y="40801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2" name="Google Shape;26442;p13"/>
            <p:cNvSpPr/>
            <p:nvPr/>
          </p:nvSpPr>
          <p:spPr>
            <a:xfrm>
              <a:off x="3585250" y="4071475"/>
              <a:ext cx="31575" cy="16375"/>
            </a:xfrm>
            <a:custGeom>
              <a:avLst/>
              <a:gdLst/>
              <a:ahLst/>
              <a:cxnLst/>
              <a:rect l="l" t="t" r="r" b="b"/>
              <a:pathLst>
                <a:path w="1263" h="655" extrusionOk="0">
                  <a:moveTo>
                    <a:pt x="751" y="369"/>
                  </a:moveTo>
                  <a:cubicBezTo>
                    <a:pt x="1263" y="0"/>
                    <a:pt x="1" y="655"/>
                    <a:pt x="75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3" name="Google Shape;26443;p13"/>
            <p:cNvSpPr/>
            <p:nvPr/>
          </p:nvSpPr>
          <p:spPr>
            <a:xfrm>
              <a:off x="987025" y="406847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6" y="608"/>
                  </a:moveTo>
                  <a:cubicBezTo>
                    <a:pt x="1012" y="287"/>
                    <a:pt x="1000" y="1"/>
                    <a:pt x="322" y="49"/>
                  </a:cubicBezTo>
                  <a:cubicBezTo>
                    <a:pt x="262" y="191"/>
                    <a:pt x="0" y="251"/>
                    <a:pt x="95" y="489"/>
                  </a:cubicBezTo>
                  <a:cubicBezTo>
                    <a:pt x="393" y="537"/>
                    <a:pt x="524" y="656"/>
                    <a:pt x="976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4" name="Google Shape;26444;p13"/>
            <p:cNvSpPr/>
            <p:nvPr/>
          </p:nvSpPr>
          <p:spPr>
            <a:xfrm>
              <a:off x="929875" y="40670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5" name="Google Shape;26445;p13"/>
            <p:cNvSpPr/>
            <p:nvPr/>
          </p:nvSpPr>
          <p:spPr>
            <a:xfrm>
              <a:off x="6848475" y="4058375"/>
              <a:ext cx="17275" cy="12225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202" y="0"/>
                  </a:moveTo>
                  <a:cubicBezTo>
                    <a:pt x="214" y="155"/>
                    <a:pt x="95" y="250"/>
                    <a:pt x="0" y="345"/>
                  </a:cubicBezTo>
                  <a:cubicBezTo>
                    <a:pt x="274" y="345"/>
                    <a:pt x="298" y="488"/>
                    <a:pt x="655" y="465"/>
                  </a:cubicBezTo>
                  <a:cubicBezTo>
                    <a:pt x="691" y="191"/>
                    <a:pt x="595" y="36"/>
                    <a:pt x="20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6" name="Google Shape;26446;p13"/>
            <p:cNvSpPr/>
            <p:nvPr/>
          </p:nvSpPr>
          <p:spPr>
            <a:xfrm>
              <a:off x="5915900" y="4058375"/>
              <a:ext cx="24725" cy="13700"/>
            </a:xfrm>
            <a:custGeom>
              <a:avLst/>
              <a:gdLst/>
              <a:ahLst/>
              <a:cxnLst/>
              <a:rect l="l" t="t" r="r" b="b"/>
              <a:pathLst>
                <a:path w="989" h="548" extrusionOk="0">
                  <a:moveTo>
                    <a:pt x="989" y="226"/>
                  </a:moveTo>
                  <a:cubicBezTo>
                    <a:pt x="703" y="226"/>
                    <a:pt x="787" y="36"/>
                    <a:pt x="548" y="0"/>
                  </a:cubicBezTo>
                  <a:cubicBezTo>
                    <a:pt x="537" y="179"/>
                    <a:pt x="1" y="95"/>
                    <a:pt x="120" y="345"/>
                  </a:cubicBezTo>
                  <a:cubicBezTo>
                    <a:pt x="667" y="345"/>
                    <a:pt x="810" y="548"/>
                    <a:pt x="98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7" name="Google Shape;26447;p13"/>
            <p:cNvSpPr/>
            <p:nvPr/>
          </p:nvSpPr>
          <p:spPr>
            <a:xfrm>
              <a:off x="3201275" y="40631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3" y="144"/>
                  </a:cubicBezTo>
                  <a:cubicBezTo>
                    <a:pt x="1" y="215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8" name="Google Shape;26448;p13"/>
            <p:cNvSpPr/>
            <p:nvPr/>
          </p:nvSpPr>
          <p:spPr>
            <a:xfrm>
              <a:off x="2872375" y="4051225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393"/>
                  </a:moveTo>
                  <a:cubicBezTo>
                    <a:pt x="786" y="381"/>
                    <a:pt x="989" y="155"/>
                    <a:pt x="1000" y="167"/>
                  </a:cubicBezTo>
                  <a:cubicBezTo>
                    <a:pt x="762" y="0"/>
                    <a:pt x="0" y="584"/>
                    <a:pt x="774" y="512"/>
                  </a:cubicBezTo>
                  <a:cubicBezTo>
                    <a:pt x="786" y="512"/>
                    <a:pt x="762" y="405"/>
                    <a:pt x="774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9" name="Google Shape;26449;p13"/>
            <p:cNvSpPr/>
            <p:nvPr/>
          </p:nvSpPr>
          <p:spPr>
            <a:xfrm>
              <a:off x="4054950" y="40527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0" name="Google Shape;26450;p13"/>
            <p:cNvSpPr/>
            <p:nvPr/>
          </p:nvSpPr>
          <p:spPr>
            <a:xfrm>
              <a:off x="3315575" y="4049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1" name="Google Shape;26451;p13"/>
            <p:cNvSpPr/>
            <p:nvPr/>
          </p:nvSpPr>
          <p:spPr>
            <a:xfrm>
              <a:off x="2125550" y="4052700"/>
              <a:ext cx="11050" cy="2725"/>
            </a:xfrm>
            <a:custGeom>
              <a:avLst/>
              <a:gdLst/>
              <a:ahLst/>
              <a:cxnLst/>
              <a:rect l="l" t="t" r="r" b="b"/>
              <a:pathLst>
                <a:path w="442" h="109" extrusionOk="0">
                  <a:moveTo>
                    <a:pt x="441" y="1"/>
                  </a:moveTo>
                  <a:cubicBezTo>
                    <a:pt x="274" y="37"/>
                    <a:pt x="1" y="1"/>
                    <a:pt x="1" y="108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2" name="Google Shape;26452;p13"/>
            <p:cNvSpPr/>
            <p:nvPr/>
          </p:nvSpPr>
          <p:spPr>
            <a:xfrm>
              <a:off x="4557400" y="40491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3" name="Google Shape;26453;p13"/>
            <p:cNvSpPr/>
            <p:nvPr/>
          </p:nvSpPr>
          <p:spPr>
            <a:xfrm>
              <a:off x="5522100" y="40467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96"/>
                    <a:pt x="429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4" name="Google Shape;26454;p13"/>
            <p:cNvSpPr/>
            <p:nvPr/>
          </p:nvSpPr>
          <p:spPr>
            <a:xfrm>
              <a:off x="2206800" y="40464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6" y="13"/>
                  </a:moveTo>
                  <a:cubicBezTo>
                    <a:pt x="394" y="37"/>
                    <a:pt x="49" y="1"/>
                    <a:pt x="1" y="132"/>
                  </a:cubicBezTo>
                  <a:cubicBezTo>
                    <a:pt x="263" y="120"/>
                    <a:pt x="620" y="156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5" name="Google Shape;26455;p13"/>
            <p:cNvSpPr/>
            <p:nvPr/>
          </p:nvSpPr>
          <p:spPr>
            <a:xfrm>
              <a:off x="2138950" y="40461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6" name="Google Shape;26456;p13"/>
            <p:cNvSpPr/>
            <p:nvPr/>
          </p:nvSpPr>
          <p:spPr>
            <a:xfrm>
              <a:off x="1348075" y="40434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7" name="Google Shape;26457;p13"/>
            <p:cNvSpPr/>
            <p:nvPr/>
          </p:nvSpPr>
          <p:spPr>
            <a:xfrm>
              <a:off x="4565450" y="403842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34"/>
                  </a:moveTo>
                  <a:cubicBezTo>
                    <a:pt x="417" y="203"/>
                    <a:pt x="488" y="24"/>
                    <a:pt x="214" y="0"/>
                  </a:cubicBezTo>
                  <a:cubicBezTo>
                    <a:pt x="202" y="72"/>
                    <a:pt x="191" y="131"/>
                    <a:pt x="0" y="120"/>
                  </a:cubicBezTo>
                  <a:cubicBezTo>
                    <a:pt x="36" y="262"/>
                    <a:pt x="72" y="381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8" name="Google Shape;26458;p13"/>
            <p:cNvSpPr/>
            <p:nvPr/>
          </p:nvSpPr>
          <p:spPr>
            <a:xfrm>
              <a:off x="4406200" y="4034850"/>
              <a:ext cx="30975" cy="16100"/>
            </a:xfrm>
            <a:custGeom>
              <a:avLst/>
              <a:gdLst/>
              <a:ahLst/>
              <a:cxnLst/>
              <a:rect l="l" t="t" r="r" b="b"/>
              <a:pathLst>
                <a:path w="1239" h="644" extrusionOk="0">
                  <a:moveTo>
                    <a:pt x="727" y="382"/>
                  </a:moveTo>
                  <a:cubicBezTo>
                    <a:pt x="1238" y="1"/>
                    <a:pt x="0" y="644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9" name="Google Shape;26459;p13"/>
            <p:cNvSpPr/>
            <p:nvPr/>
          </p:nvSpPr>
          <p:spPr>
            <a:xfrm>
              <a:off x="6356150" y="4030100"/>
              <a:ext cx="22050" cy="14300"/>
            </a:xfrm>
            <a:custGeom>
              <a:avLst/>
              <a:gdLst/>
              <a:ahLst/>
              <a:cxnLst/>
              <a:rect l="l" t="t" r="r" b="b"/>
              <a:pathLst>
                <a:path w="882" h="572" extrusionOk="0">
                  <a:moveTo>
                    <a:pt x="548" y="572"/>
                  </a:moveTo>
                  <a:cubicBezTo>
                    <a:pt x="845" y="417"/>
                    <a:pt x="881" y="12"/>
                    <a:pt x="322" y="0"/>
                  </a:cubicBezTo>
                  <a:cubicBezTo>
                    <a:pt x="48" y="155"/>
                    <a:pt x="0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0" name="Google Shape;26460;p13"/>
            <p:cNvSpPr/>
            <p:nvPr/>
          </p:nvSpPr>
          <p:spPr>
            <a:xfrm>
              <a:off x="5625400" y="4038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84"/>
                    <a:pt x="429" y="120"/>
                    <a:pt x="429" y="0"/>
                  </a:cubicBezTo>
                  <a:cubicBezTo>
                    <a:pt x="262" y="24"/>
                    <a:pt x="12" y="12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1" name="Google Shape;26461;p13"/>
            <p:cNvSpPr/>
            <p:nvPr/>
          </p:nvSpPr>
          <p:spPr>
            <a:xfrm>
              <a:off x="4823800" y="4035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9"/>
                  </a:moveTo>
                  <a:lnTo>
                    <a:pt x="536" y="239"/>
                  </a:lnTo>
                  <a:cubicBezTo>
                    <a:pt x="536" y="119"/>
                    <a:pt x="715" y="96"/>
                    <a:pt x="763" y="12"/>
                  </a:cubicBezTo>
                  <a:cubicBezTo>
                    <a:pt x="417" y="24"/>
                    <a:pt x="1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2" name="Google Shape;26462;p13"/>
            <p:cNvSpPr/>
            <p:nvPr/>
          </p:nvSpPr>
          <p:spPr>
            <a:xfrm>
              <a:off x="6720775" y="40327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62" y="12"/>
                  </a:cubicBezTo>
                  <a:cubicBezTo>
                    <a:pt x="417" y="24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3" name="Google Shape;26463;p13"/>
            <p:cNvSpPr/>
            <p:nvPr/>
          </p:nvSpPr>
          <p:spPr>
            <a:xfrm>
              <a:off x="6757075" y="4019975"/>
              <a:ext cx="17600" cy="16975"/>
            </a:xfrm>
            <a:custGeom>
              <a:avLst/>
              <a:gdLst/>
              <a:ahLst/>
              <a:cxnLst/>
              <a:rect l="l" t="t" r="r" b="b"/>
              <a:pathLst>
                <a:path w="704" h="679" extrusionOk="0">
                  <a:moveTo>
                    <a:pt x="394" y="631"/>
                  </a:moveTo>
                  <a:cubicBezTo>
                    <a:pt x="465" y="477"/>
                    <a:pt x="703" y="417"/>
                    <a:pt x="620" y="179"/>
                  </a:cubicBezTo>
                  <a:cubicBezTo>
                    <a:pt x="1" y="0"/>
                    <a:pt x="1" y="679"/>
                    <a:pt x="394" y="6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4" name="Google Shape;26464;p13"/>
            <p:cNvSpPr/>
            <p:nvPr/>
          </p:nvSpPr>
          <p:spPr>
            <a:xfrm>
              <a:off x="6685350" y="40301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5" name="Google Shape;26465;p13"/>
            <p:cNvSpPr/>
            <p:nvPr/>
          </p:nvSpPr>
          <p:spPr>
            <a:xfrm>
              <a:off x="7003250" y="40295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6" name="Google Shape;26466;p13"/>
            <p:cNvSpPr/>
            <p:nvPr/>
          </p:nvSpPr>
          <p:spPr>
            <a:xfrm>
              <a:off x="5239325" y="40244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1"/>
                  </a:moveTo>
                  <a:cubicBezTo>
                    <a:pt x="287" y="1"/>
                    <a:pt x="108" y="96"/>
                    <a:pt x="1" y="227"/>
                  </a:cubicBezTo>
                  <a:cubicBezTo>
                    <a:pt x="346" y="215"/>
                    <a:pt x="763" y="239"/>
                    <a:pt x="668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7" name="Google Shape;26467;p13"/>
            <p:cNvSpPr/>
            <p:nvPr/>
          </p:nvSpPr>
          <p:spPr>
            <a:xfrm>
              <a:off x="4742250" y="4026225"/>
              <a:ext cx="11025" cy="4775"/>
            </a:xfrm>
            <a:custGeom>
              <a:avLst/>
              <a:gdLst/>
              <a:ahLst/>
              <a:cxnLst/>
              <a:rect l="l" t="t" r="r" b="b"/>
              <a:pathLst>
                <a:path w="441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41" y="107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8" name="Google Shape;26468;p13"/>
            <p:cNvSpPr/>
            <p:nvPr/>
          </p:nvSpPr>
          <p:spPr>
            <a:xfrm>
              <a:off x="3214975" y="402622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53" y="107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9" name="Google Shape;26469;p13"/>
            <p:cNvSpPr/>
            <p:nvPr/>
          </p:nvSpPr>
          <p:spPr>
            <a:xfrm>
              <a:off x="6592775" y="40211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82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0" name="Google Shape;26470;p13"/>
            <p:cNvSpPr/>
            <p:nvPr/>
          </p:nvSpPr>
          <p:spPr>
            <a:xfrm>
              <a:off x="5626000" y="4014025"/>
              <a:ext cx="51800" cy="13125"/>
            </a:xfrm>
            <a:custGeom>
              <a:avLst/>
              <a:gdLst/>
              <a:ahLst/>
              <a:cxnLst/>
              <a:rect l="l" t="t" r="r" b="b"/>
              <a:pathLst>
                <a:path w="2072" h="525" extrusionOk="0">
                  <a:moveTo>
                    <a:pt x="1286" y="524"/>
                  </a:moveTo>
                  <a:cubicBezTo>
                    <a:pt x="2072" y="0"/>
                    <a:pt x="0" y="381"/>
                    <a:pt x="1286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1" name="Google Shape;26471;p13"/>
            <p:cNvSpPr/>
            <p:nvPr/>
          </p:nvSpPr>
          <p:spPr>
            <a:xfrm>
              <a:off x="6638925" y="40181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1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2" name="Google Shape;26472;p13"/>
            <p:cNvSpPr/>
            <p:nvPr/>
          </p:nvSpPr>
          <p:spPr>
            <a:xfrm>
              <a:off x="4293975" y="40134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3" name="Google Shape;26473;p13"/>
            <p:cNvSpPr/>
            <p:nvPr/>
          </p:nvSpPr>
          <p:spPr>
            <a:xfrm>
              <a:off x="280075" y="40152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32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4" name="Google Shape;26474;p13"/>
            <p:cNvSpPr/>
            <p:nvPr/>
          </p:nvSpPr>
          <p:spPr>
            <a:xfrm>
              <a:off x="1145675" y="4002100"/>
              <a:ext cx="19375" cy="11650"/>
            </a:xfrm>
            <a:custGeom>
              <a:avLst/>
              <a:gdLst/>
              <a:ahLst/>
              <a:cxnLst/>
              <a:rect l="l" t="t" r="r" b="b"/>
              <a:pathLst>
                <a:path w="775" h="466" extrusionOk="0">
                  <a:moveTo>
                    <a:pt x="715" y="453"/>
                  </a:moveTo>
                  <a:cubicBezTo>
                    <a:pt x="774" y="203"/>
                    <a:pt x="667" y="37"/>
                    <a:pt x="286" y="1"/>
                  </a:cubicBezTo>
                  <a:cubicBezTo>
                    <a:pt x="0" y="120"/>
                    <a:pt x="107" y="465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5" name="Google Shape;26475;p13"/>
            <p:cNvSpPr/>
            <p:nvPr/>
          </p:nvSpPr>
          <p:spPr>
            <a:xfrm>
              <a:off x="4489825" y="3992875"/>
              <a:ext cx="21475" cy="17600"/>
            </a:xfrm>
            <a:custGeom>
              <a:avLst/>
              <a:gdLst/>
              <a:ahLst/>
              <a:cxnLst/>
              <a:rect l="l" t="t" r="r" b="b"/>
              <a:pathLst>
                <a:path w="859" h="704" extrusionOk="0">
                  <a:moveTo>
                    <a:pt x="858" y="703"/>
                  </a:moveTo>
                  <a:lnTo>
                    <a:pt x="858" y="37"/>
                  </a:lnTo>
                  <a:cubicBezTo>
                    <a:pt x="60" y="1"/>
                    <a:pt x="203" y="441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6" name="Google Shape;26476;p13"/>
            <p:cNvSpPr/>
            <p:nvPr/>
          </p:nvSpPr>
          <p:spPr>
            <a:xfrm>
              <a:off x="3400700" y="3998250"/>
              <a:ext cx="31300" cy="16375"/>
            </a:xfrm>
            <a:custGeom>
              <a:avLst/>
              <a:gdLst/>
              <a:ahLst/>
              <a:cxnLst/>
              <a:rect l="l" t="t" r="r" b="b"/>
              <a:pathLst>
                <a:path w="1252" h="655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7" name="Google Shape;26477;p13"/>
            <p:cNvSpPr/>
            <p:nvPr/>
          </p:nvSpPr>
          <p:spPr>
            <a:xfrm>
              <a:off x="915575" y="399377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7"/>
                  </a:moveTo>
                  <a:cubicBezTo>
                    <a:pt x="632" y="251"/>
                    <a:pt x="1394" y="12"/>
                    <a:pt x="346" y="1"/>
                  </a:cubicBezTo>
                  <a:cubicBezTo>
                    <a:pt x="477" y="215"/>
                    <a:pt x="1" y="774"/>
                    <a:pt x="775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8" name="Google Shape;26478;p13"/>
            <p:cNvSpPr/>
            <p:nvPr/>
          </p:nvSpPr>
          <p:spPr>
            <a:xfrm>
              <a:off x="2693175" y="4004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9" name="Google Shape;26479;p13"/>
            <p:cNvSpPr/>
            <p:nvPr/>
          </p:nvSpPr>
          <p:spPr>
            <a:xfrm>
              <a:off x="802175" y="4003900"/>
              <a:ext cx="10725" cy="4775"/>
            </a:xfrm>
            <a:custGeom>
              <a:avLst/>
              <a:gdLst/>
              <a:ahLst/>
              <a:cxnLst/>
              <a:rect l="l" t="t" r="r" b="b"/>
              <a:pathLst>
                <a:path w="429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0" name="Google Shape;26480;p13"/>
            <p:cNvSpPr/>
            <p:nvPr/>
          </p:nvSpPr>
          <p:spPr>
            <a:xfrm>
              <a:off x="3378100" y="39985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7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1" name="Google Shape;26481;p13"/>
            <p:cNvSpPr/>
            <p:nvPr/>
          </p:nvSpPr>
          <p:spPr>
            <a:xfrm>
              <a:off x="486650" y="39985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2" name="Google Shape;26482;p13"/>
            <p:cNvSpPr/>
            <p:nvPr/>
          </p:nvSpPr>
          <p:spPr>
            <a:xfrm>
              <a:off x="5002700" y="39955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31" y="144"/>
                  </a:moveTo>
                  <a:cubicBezTo>
                    <a:pt x="191" y="180"/>
                    <a:pt x="453" y="84"/>
                    <a:pt x="346" y="25"/>
                  </a:cubicBezTo>
                  <a:cubicBezTo>
                    <a:pt x="286" y="1"/>
                    <a:pt x="0" y="84"/>
                    <a:pt x="13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3" name="Google Shape;26483;p13"/>
            <p:cNvSpPr/>
            <p:nvPr/>
          </p:nvSpPr>
          <p:spPr>
            <a:xfrm>
              <a:off x="2896175" y="398692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55"/>
                  </a:moveTo>
                  <a:cubicBezTo>
                    <a:pt x="72" y="286"/>
                    <a:pt x="1" y="465"/>
                    <a:pt x="275" y="489"/>
                  </a:cubicBezTo>
                  <a:cubicBezTo>
                    <a:pt x="287" y="215"/>
                    <a:pt x="1120" y="334"/>
                    <a:pt x="1132" y="48"/>
                  </a:cubicBezTo>
                  <a:cubicBezTo>
                    <a:pt x="453" y="167"/>
                    <a:pt x="549" y="1"/>
                    <a:pt x="4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4" name="Google Shape;26484;p13"/>
            <p:cNvSpPr/>
            <p:nvPr/>
          </p:nvSpPr>
          <p:spPr>
            <a:xfrm>
              <a:off x="744125" y="3988125"/>
              <a:ext cx="25025" cy="11025"/>
            </a:xfrm>
            <a:custGeom>
              <a:avLst/>
              <a:gdLst/>
              <a:ahLst/>
              <a:cxnLst/>
              <a:rect l="l" t="t" r="r" b="b"/>
              <a:pathLst>
                <a:path w="1001" h="441" extrusionOk="0">
                  <a:moveTo>
                    <a:pt x="691" y="441"/>
                  </a:moveTo>
                  <a:cubicBezTo>
                    <a:pt x="751" y="298"/>
                    <a:pt x="1001" y="238"/>
                    <a:pt x="894" y="0"/>
                  </a:cubicBezTo>
                  <a:lnTo>
                    <a:pt x="24" y="0"/>
                  </a:lnTo>
                  <a:cubicBezTo>
                    <a:pt x="1" y="286"/>
                    <a:pt x="370" y="346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5" name="Google Shape;26485;p13"/>
            <p:cNvSpPr/>
            <p:nvPr/>
          </p:nvSpPr>
          <p:spPr>
            <a:xfrm>
              <a:off x="1978800" y="398692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5" y="191"/>
                    <a:pt x="96" y="1"/>
                    <a:pt x="1" y="251"/>
                  </a:cubicBezTo>
                  <a:cubicBezTo>
                    <a:pt x="215" y="275"/>
                    <a:pt x="251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6" name="Google Shape;26486;p13"/>
            <p:cNvSpPr/>
            <p:nvPr/>
          </p:nvSpPr>
          <p:spPr>
            <a:xfrm>
              <a:off x="1418925" y="39931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0" y="120"/>
                  </a:moveTo>
                  <a:cubicBezTo>
                    <a:pt x="167" y="96"/>
                    <a:pt x="441" y="120"/>
                    <a:pt x="441" y="1"/>
                  </a:cubicBezTo>
                  <a:cubicBezTo>
                    <a:pt x="262" y="36"/>
                    <a:pt x="0" y="25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7" name="Google Shape;26487;p13"/>
            <p:cNvSpPr/>
            <p:nvPr/>
          </p:nvSpPr>
          <p:spPr>
            <a:xfrm>
              <a:off x="445275" y="3986325"/>
              <a:ext cx="7175" cy="11350"/>
            </a:xfrm>
            <a:custGeom>
              <a:avLst/>
              <a:gdLst/>
              <a:ahLst/>
              <a:cxnLst/>
              <a:rect l="l" t="t" r="r" b="b"/>
              <a:pathLst>
                <a:path w="287" h="454" extrusionOk="0">
                  <a:moveTo>
                    <a:pt x="36" y="179"/>
                  </a:moveTo>
                  <a:cubicBezTo>
                    <a:pt x="1" y="299"/>
                    <a:pt x="203" y="453"/>
                    <a:pt x="263" y="275"/>
                  </a:cubicBezTo>
                  <a:cubicBezTo>
                    <a:pt x="287" y="179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8" name="Google Shape;26488;p13"/>
            <p:cNvSpPr/>
            <p:nvPr/>
          </p:nvSpPr>
          <p:spPr>
            <a:xfrm>
              <a:off x="2807175" y="39899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32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9" name="Google Shape;26489;p13"/>
            <p:cNvSpPr/>
            <p:nvPr/>
          </p:nvSpPr>
          <p:spPr>
            <a:xfrm>
              <a:off x="6193025" y="39869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1"/>
                    <a:pt x="0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0" name="Google Shape;26490;p13"/>
            <p:cNvSpPr/>
            <p:nvPr/>
          </p:nvSpPr>
          <p:spPr>
            <a:xfrm>
              <a:off x="4473750" y="3981275"/>
              <a:ext cx="25050" cy="10150"/>
            </a:xfrm>
            <a:custGeom>
              <a:avLst/>
              <a:gdLst/>
              <a:ahLst/>
              <a:cxnLst/>
              <a:rect l="l" t="t" r="r" b="b"/>
              <a:pathLst>
                <a:path w="1002" h="406" extrusionOk="0">
                  <a:moveTo>
                    <a:pt x="846" y="274"/>
                  </a:moveTo>
                  <a:cubicBezTo>
                    <a:pt x="1001" y="0"/>
                    <a:pt x="1" y="36"/>
                    <a:pt x="191" y="274"/>
                  </a:cubicBezTo>
                  <a:cubicBezTo>
                    <a:pt x="275" y="358"/>
                    <a:pt x="775" y="405"/>
                    <a:pt x="846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1" name="Google Shape;26491;p13"/>
            <p:cNvSpPr/>
            <p:nvPr/>
          </p:nvSpPr>
          <p:spPr>
            <a:xfrm>
              <a:off x="4418100" y="3973525"/>
              <a:ext cx="19075" cy="17300"/>
            </a:xfrm>
            <a:custGeom>
              <a:avLst/>
              <a:gdLst/>
              <a:ahLst/>
              <a:cxnLst/>
              <a:rect l="l" t="t" r="r" b="b"/>
              <a:pathLst>
                <a:path w="763" h="692" extrusionOk="0">
                  <a:moveTo>
                    <a:pt x="465" y="691"/>
                  </a:moveTo>
                  <a:cubicBezTo>
                    <a:pt x="381" y="477"/>
                    <a:pt x="762" y="1"/>
                    <a:pt x="36" y="120"/>
                  </a:cubicBezTo>
                  <a:cubicBezTo>
                    <a:pt x="0" y="406"/>
                    <a:pt x="0" y="668"/>
                    <a:pt x="465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2" name="Google Shape;26492;p13"/>
            <p:cNvSpPr/>
            <p:nvPr/>
          </p:nvSpPr>
          <p:spPr>
            <a:xfrm>
              <a:off x="6301675" y="3981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3" name="Google Shape;26493;p13"/>
            <p:cNvSpPr/>
            <p:nvPr/>
          </p:nvSpPr>
          <p:spPr>
            <a:xfrm>
              <a:off x="7111900" y="3975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3"/>
                    <a:pt x="310" y="24"/>
                  </a:cubicBezTo>
                  <a:cubicBezTo>
                    <a:pt x="262" y="0"/>
                    <a:pt x="0" y="83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4" name="Google Shape;26494;p13"/>
            <p:cNvSpPr/>
            <p:nvPr/>
          </p:nvSpPr>
          <p:spPr>
            <a:xfrm>
              <a:off x="5856375" y="39732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68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5" name="Google Shape;26495;p13"/>
            <p:cNvSpPr/>
            <p:nvPr/>
          </p:nvSpPr>
          <p:spPr>
            <a:xfrm>
              <a:off x="1464750" y="39732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6" name="Google Shape;26496;p13"/>
            <p:cNvSpPr/>
            <p:nvPr/>
          </p:nvSpPr>
          <p:spPr>
            <a:xfrm>
              <a:off x="3739750" y="396460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7" y="36"/>
                  </a:moveTo>
                  <a:cubicBezTo>
                    <a:pt x="369" y="1"/>
                    <a:pt x="48" y="60"/>
                    <a:pt x="0" y="251"/>
                  </a:cubicBezTo>
                  <a:cubicBezTo>
                    <a:pt x="417" y="227"/>
                    <a:pt x="476" y="394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7" name="Google Shape;26497;p13"/>
            <p:cNvSpPr/>
            <p:nvPr/>
          </p:nvSpPr>
          <p:spPr>
            <a:xfrm>
              <a:off x="3386125" y="39675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24" y="132"/>
                  </a:cubicBezTo>
                  <a:cubicBezTo>
                    <a:pt x="1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8" name="Google Shape;26498;p13"/>
            <p:cNvSpPr/>
            <p:nvPr/>
          </p:nvSpPr>
          <p:spPr>
            <a:xfrm>
              <a:off x="1503150" y="3970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80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9" name="Google Shape;26499;p13"/>
            <p:cNvSpPr/>
            <p:nvPr/>
          </p:nvSpPr>
          <p:spPr>
            <a:xfrm>
              <a:off x="658100" y="3961625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1" y="489"/>
                  </a:moveTo>
                  <a:cubicBezTo>
                    <a:pt x="382" y="513"/>
                    <a:pt x="679" y="465"/>
                    <a:pt x="870" y="370"/>
                  </a:cubicBezTo>
                  <a:cubicBezTo>
                    <a:pt x="941" y="72"/>
                    <a:pt x="572" y="1"/>
                    <a:pt x="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0" name="Google Shape;26500;p13"/>
            <p:cNvSpPr/>
            <p:nvPr/>
          </p:nvSpPr>
          <p:spPr>
            <a:xfrm>
              <a:off x="7293750" y="39649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1" y="143"/>
                  </a:cubicBezTo>
                  <a:cubicBezTo>
                    <a:pt x="1" y="203"/>
                    <a:pt x="179" y="263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1" name="Google Shape;26501;p13"/>
            <p:cNvSpPr/>
            <p:nvPr/>
          </p:nvSpPr>
          <p:spPr>
            <a:xfrm>
              <a:off x="2880700" y="3959850"/>
              <a:ext cx="32775" cy="14000"/>
            </a:xfrm>
            <a:custGeom>
              <a:avLst/>
              <a:gdLst/>
              <a:ahLst/>
              <a:cxnLst/>
              <a:rect l="l" t="t" r="r" b="b"/>
              <a:pathLst>
                <a:path w="1311" h="560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9" y="191"/>
                    <a:pt x="179" y="345"/>
                    <a:pt x="1" y="441"/>
                  </a:cubicBezTo>
                  <a:cubicBezTo>
                    <a:pt x="953" y="560"/>
                    <a:pt x="977" y="203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2" name="Google Shape;26502;p13"/>
            <p:cNvSpPr/>
            <p:nvPr/>
          </p:nvSpPr>
          <p:spPr>
            <a:xfrm>
              <a:off x="1804075" y="3965500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79" y="215"/>
                  </a:moveTo>
                  <a:lnTo>
                    <a:pt x="679" y="0"/>
                  </a:lnTo>
                  <a:lnTo>
                    <a:pt x="25" y="0"/>
                  </a:lnTo>
                  <a:cubicBezTo>
                    <a:pt x="1" y="203"/>
                    <a:pt x="239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3" name="Google Shape;26503;p13"/>
            <p:cNvSpPr/>
            <p:nvPr/>
          </p:nvSpPr>
          <p:spPr>
            <a:xfrm>
              <a:off x="1745750" y="3954175"/>
              <a:ext cx="35725" cy="14925"/>
            </a:xfrm>
            <a:custGeom>
              <a:avLst/>
              <a:gdLst/>
              <a:ahLst/>
              <a:cxnLst/>
              <a:rect l="l" t="t" r="r" b="b"/>
              <a:pathLst>
                <a:path w="1429" h="597" extrusionOk="0">
                  <a:moveTo>
                    <a:pt x="405" y="572"/>
                  </a:moveTo>
                  <a:cubicBezTo>
                    <a:pt x="1429" y="596"/>
                    <a:pt x="976" y="49"/>
                    <a:pt x="405" y="1"/>
                  </a:cubicBezTo>
                  <a:cubicBezTo>
                    <a:pt x="0" y="215"/>
                    <a:pt x="536" y="215"/>
                    <a:pt x="405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4" name="Google Shape;26504;p13"/>
            <p:cNvSpPr/>
            <p:nvPr/>
          </p:nvSpPr>
          <p:spPr>
            <a:xfrm>
              <a:off x="3846900" y="39568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62" y="143"/>
                    <a:pt x="0" y="143"/>
                    <a:pt x="60" y="345"/>
                  </a:cubicBezTo>
                  <a:lnTo>
                    <a:pt x="71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5" name="Google Shape;26505;p13"/>
            <p:cNvSpPr/>
            <p:nvPr/>
          </p:nvSpPr>
          <p:spPr>
            <a:xfrm>
              <a:off x="1674300" y="3962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6" name="Google Shape;26506;p13"/>
            <p:cNvSpPr/>
            <p:nvPr/>
          </p:nvSpPr>
          <p:spPr>
            <a:xfrm>
              <a:off x="1076900" y="3949725"/>
              <a:ext cx="15800" cy="14300"/>
            </a:xfrm>
            <a:custGeom>
              <a:avLst/>
              <a:gdLst/>
              <a:ahLst/>
              <a:cxnLst/>
              <a:rect l="l" t="t" r="r" b="b"/>
              <a:pathLst>
                <a:path w="632" h="572" extrusionOk="0">
                  <a:moveTo>
                    <a:pt x="418" y="512"/>
                  </a:moveTo>
                  <a:cubicBezTo>
                    <a:pt x="429" y="429"/>
                    <a:pt x="441" y="369"/>
                    <a:pt x="632" y="405"/>
                  </a:cubicBezTo>
                  <a:lnTo>
                    <a:pt x="632" y="179"/>
                  </a:lnTo>
                  <a:cubicBezTo>
                    <a:pt x="96" y="0"/>
                    <a:pt x="1" y="572"/>
                    <a:pt x="41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7" name="Google Shape;26507;p13"/>
            <p:cNvSpPr/>
            <p:nvPr/>
          </p:nvSpPr>
          <p:spPr>
            <a:xfrm>
              <a:off x="5763800" y="39559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8" name="Google Shape;26508;p13"/>
            <p:cNvSpPr/>
            <p:nvPr/>
          </p:nvSpPr>
          <p:spPr>
            <a:xfrm>
              <a:off x="5686125" y="3946450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6"/>
                  </a:moveTo>
                  <a:cubicBezTo>
                    <a:pt x="2048" y="0"/>
                    <a:pt x="0" y="381"/>
                    <a:pt x="1262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9" name="Google Shape;26509;p13"/>
            <p:cNvSpPr/>
            <p:nvPr/>
          </p:nvSpPr>
          <p:spPr>
            <a:xfrm>
              <a:off x="4820525" y="3951200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80"/>
                    <a:pt x="667" y="1"/>
                  </a:cubicBezTo>
                  <a:lnTo>
                    <a:pt x="239" y="1"/>
                  </a:lnTo>
                  <a:cubicBezTo>
                    <a:pt x="1" y="168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0" name="Google Shape;26510;p13"/>
            <p:cNvSpPr/>
            <p:nvPr/>
          </p:nvSpPr>
          <p:spPr>
            <a:xfrm>
              <a:off x="337525" y="395062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1" y="250"/>
                  </a:moveTo>
                  <a:cubicBezTo>
                    <a:pt x="227" y="250"/>
                    <a:pt x="251" y="333"/>
                    <a:pt x="429" y="369"/>
                  </a:cubicBezTo>
                  <a:cubicBezTo>
                    <a:pt x="1025" y="191"/>
                    <a:pt x="120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1" name="Google Shape;26511;p13"/>
            <p:cNvSpPr/>
            <p:nvPr/>
          </p:nvSpPr>
          <p:spPr>
            <a:xfrm>
              <a:off x="5905200" y="39536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2" name="Google Shape;26512;p13"/>
            <p:cNvSpPr/>
            <p:nvPr/>
          </p:nvSpPr>
          <p:spPr>
            <a:xfrm>
              <a:off x="4910725" y="39536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3" name="Google Shape;26513;p13"/>
            <p:cNvSpPr/>
            <p:nvPr/>
          </p:nvSpPr>
          <p:spPr>
            <a:xfrm>
              <a:off x="2209800" y="395360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1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55"/>
                    <a:pt x="429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4" name="Google Shape;26514;p13"/>
            <p:cNvSpPr/>
            <p:nvPr/>
          </p:nvSpPr>
          <p:spPr>
            <a:xfrm>
              <a:off x="5781375" y="394197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70"/>
                  </a:moveTo>
                  <a:cubicBezTo>
                    <a:pt x="1250" y="1"/>
                    <a:pt x="0" y="656"/>
                    <a:pt x="714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5" name="Google Shape;26515;p13"/>
            <p:cNvSpPr/>
            <p:nvPr/>
          </p:nvSpPr>
          <p:spPr>
            <a:xfrm>
              <a:off x="4071025" y="3947650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1" y="143"/>
                  </a:moveTo>
                  <a:cubicBezTo>
                    <a:pt x="441" y="24"/>
                    <a:pt x="48" y="0"/>
                    <a:pt x="1" y="143"/>
                  </a:cubicBezTo>
                  <a:cubicBezTo>
                    <a:pt x="251" y="143"/>
                    <a:pt x="334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6" name="Google Shape;26516;p13"/>
            <p:cNvSpPr/>
            <p:nvPr/>
          </p:nvSpPr>
          <p:spPr>
            <a:xfrm>
              <a:off x="3867425" y="39506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6" y="179"/>
                    <a:pt x="430" y="83"/>
                    <a:pt x="322" y="24"/>
                  </a:cubicBezTo>
                  <a:cubicBezTo>
                    <a:pt x="263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7" name="Google Shape;26517;p13"/>
            <p:cNvSpPr/>
            <p:nvPr/>
          </p:nvSpPr>
          <p:spPr>
            <a:xfrm>
              <a:off x="397350" y="39512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51" y="37"/>
                    <a:pt x="1" y="1"/>
                    <a:pt x="1" y="120"/>
                  </a:cubicBezTo>
                  <a:cubicBezTo>
                    <a:pt x="168" y="96"/>
                    <a:pt x="418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8" name="Google Shape;26518;p13"/>
            <p:cNvSpPr/>
            <p:nvPr/>
          </p:nvSpPr>
          <p:spPr>
            <a:xfrm>
              <a:off x="6005200" y="394257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203"/>
                    <a:pt x="751" y="179"/>
                    <a:pt x="691" y="1"/>
                  </a:cubicBezTo>
                  <a:lnTo>
                    <a:pt x="251" y="1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9" name="Google Shape;26519;p13"/>
            <p:cNvSpPr/>
            <p:nvPr/>
          </p:nvSpPr>
          <p:spPr>
            <a:xfrm>
              <a:off x="1937725" y="39479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0" name="Google Shape;26520;p13"/>
            <p:cNvSpPr/>
            <p:nvPr/>
          </p:nvSpPr>
          <p:spPr>
            <a:xfrm>
              <a:off x="1671625" y="39449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1" name="Google Shape;26521;p13"/>
            <p:cNvSpPr/>
            <p:nvPr/>
          </p:nvSpPr>
          <p:spPr>
            <a:xfrm>
              <a:off x="1391825" y="3941675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56"/>
                  </a:moveTo>
                  <a:cubicBezTo>
                    <a:pt x="191" y="180"/>
                    <a:pt x="96" y="1"/>
                    <a:pt x="1" y="156"/>
                  </a:cubicBezTo>
                  <a:cubicBezTo>
                    <a:pt x="1" y="275"/>
                    <a:pt x="382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2" name="Google Shape;26522;p13"/>
            <p:cNvSpPr/>
            <p:nvPr/>
          </p:nvSpPr>
          <p:spPr>
            <a:xfrm>
              <a:off x="3625450" y="39402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3" name="Google Shape;26523;p13"/>
            <p:cNvSpPr/>
            <p:nvPr/>
          </p:nvSpPr>
          <p:spPr>
            <a:xfrm>
              <a:off x="1446300" y="39402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4" name="Google Shape;26524;p13"/>
            <p:cNvSpPr/>
            <p:nvPr/>
          </p:nvSpPr>
          <p:spPr>
            <a:xfrm>
              <a:off x="6505575" y="3939600"/>
              <a:ext cx="16375" cy="3900"/>
            </a:xfrm>
            <a:custGeom>
              <a:avLst/>
              <a:gdLst/>
              <a:ahLst/>
              <a:cxnLst/>
              <a:rect l="l" t="t" r="r" b="b"/>
              <a:pathLst>
                <a:path w="655" h="156" extrusionOk="0">
                  <a:moveTo>
                    <a:pt x="655" y="24"/>
                  </a:moveTo>
                  <a:cubicBezTo>
                    <a:pt x="405" y="36"/>
                    <a:pt x="48" y="1"/>
                    <a:pt x="0" y="143"/>
                  </a:cubicBezTo>
                  <a:cubicBezTo>
                    <a:pt x="274" y="108"/>
                    <a:pt x="631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5" name="Google Shape;26525;p13"/>
            <p:cNvSpPr/>
            <p:nvPr/>
          </p:nvSpPr>
          <p:spPr>
            <a:xfrm>
              <a:off x="3772175" y="3936625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1" y="143"/>
                  </a:moveTo>
                  <a:cubicBezTo>
                    <a:pt x="1" y="203"/>
                    <a:pt x="180" y="274"/>
                    <a:pt x="203" y="143"/>
                  </a:cubicBezTo>
                  <a:cubicBezTo>
                    <a:pt x="215" y="84"/>
                    <a:pt x="37" y="1"/>
                    <a:pt x="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6" name="Google Shape;26526;p13"/>
            <p:cNvSpPr/>
            <p:nvPr/>
          </p:nvSpPr>
          <p:spPr>
            <a:xfrm>
              <a:off x="739675" y="3933050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67"/>
                  </a:moveTo>
                  <a:cubicBezTo>
                    <a:pt x="179" y="179"/>
                    <a:pt x="83" y="1"/>
                    <a:pt x="0" y="167"/>
                  </a:cubicBezTo>
                  <a:cubicBezTo>
                    <a:pt x="0" y="286"/>
                    <a:pt x="369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7" name="Google Shape;26527;p13"/>
            <p:cNvSpPr/>
            <p:nvPr/>
          </p:nvSpPr>
          <p:spPr>
            <a:xfrm>
              <a:off x="1174250" y="3931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50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8" name="Google Shape;26528;p13"/>
            <p:cNvSpPr/>
            <p:nvPr/>
          </p:nvSpPr>
          <p:spPr>
            <a:xfrm>
              <a:off x="3032800" y="39283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3" y="203"/>
                    <a:pt x="191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9" name="Google Shape;26529;p13"/>
            <p:cNvSpPr/>
            <p:nvPr/>
          </p:nvSpPr>
          <p:spPr>
            <a:xfrm>
              <a:off x="6190650" y="3925600"/>
              <a:ext cx="11025" cy="6575"/>
            </a:xfrm>
            <a:custGeom>
              <a:avLst/>
              <a:gdLst/>
              <a:ahLst/>
              <a:cxnLst/>
              <a:rect l="l" t="t" r="r" b="b"/>
              <a:pathLst>
                <a:path w="441" h="263" extrusionOk="0">
                  <a:moveTo>
                    <a:pt x="441" y="132"/>
                  </a:moveTo>
                  <a:cubicBezTo>
                    <a:pt x="393" y="1"/>
                    <a:pt x="203" y="61"/>
                    <a:pt x="12" y="132"/>
                  </a:cubicBezTo>
                  <a:cubicBezTo>
                    <a:pt x="0" y="239"/>
                    <a:pt x="381" y="263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0" name="Google Shape;26530;p13"/>
            <p:cNvSpPr/>
            <p:nvPr/>
          </p:nvSpPr>
          <p:spPr>
            <a:xfrm>
              <a:off x="3576625" y="3925900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1" name="Google Shape;26531;p13"/>
            <p:cNvSpPr/>
            <p:nvPr/>
          </p:nvSpPr>
          <p:spPr>
            <a:xfrm>
              <a:off x="2437800" y="392830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119" y="131"/>
                  </a:moveTo>
                  <a:cubicBezTo>
                    <a:pt x="179" y="155"/>
                    <a:pt x="453" y="72"/>
                    <a:pt x="345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2" name="Google Shape;26532;p13"/>
            <p:cNvSpPr/>
            <p:nvPr/>
          </p:nvSpPr>
          <p:spPr>
            <a:xfrm>
              <a:off x="2217825" y="39256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132"/>
                  </a:moveTo>
                  <a:cubicBezTo>
                    <a:pt x="0" y="191"/>
                    <a:pt x="179" y="263"/>
                    <a:pt x="215" y="132"/>
                  </a:cubicBezTo>
                  <a:cubicBezTo>
                    <a:pt x="215" y="72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3" name="Google Shape;26533;p13"/>
            <p:cNvSpPr/>
            <p:nvPr/>
          </p:nvSpPr>
          <p:spPr>
            <a:xfrm>
              <a:off x="1717750" y="3925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80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4" name="Google Shape;26534;p13"/>
            <p:cNvSpPr/>
            <p:nvPr/>
          </p:nvSpPr>
          <p:spPr>
            <a:xfrm>
              <a:off x="647400" y="3928875"/>
              <a:ext cx="10725" cy="3025"/>
            </a:xfrm>
            <a:custGeom>
              <a:avLst/>
              <a:gdLst/>
              <a:ahLst/>
              <a:cxnLst/>
              <a:rect l="l" t="t" r="r" b="b"/>
              <a:pathLst>
                <a:path w="429" h="121" extrusionOk="0">
                  <a:moveTo>
                    <a:pt x="429" y="1"/>
                  </a:moveTo>
                  <a:cubicBezTo>
                    <a:pt x="274" y="37"/>
                    <a:pt x="0" y="1"/>
                    <a:pt x="0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5" name="Google Shape;26535;p13"/>
            <p:cNvSpPr/>
            <p:nvPr/>
          </p:nvSpPr>
          <p:spPr>
            <a:xfrm>
              <a:off x="5506025" y="39199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39"/>
                    <a:pt x="370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6" name="Google Shape;26536;p13"/>
            <p:cNvSpPr/>
            <p:nvPr/>
          </p:nvSpPr>
          <p:spPr>
            <a:xfrm>
              <a:off x="5068475" y="39226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5" y="168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7" name="Google Shape;26537;p13"/>
            <p:cNvSpPr/>
            <p:nvPr/>
          </p:nvSpPr>
          <p:spPr>
            <a:xfrm>
              <a:off x="4185025" y="391787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0"/>
                  </a:moveTo>
                  <a:lnTo>
                    <a:pt x="227" y="0"/>
                  </a:lnTo>
                  <a:cubicBezTo>
                    <a:pt x="227" y="119"/>
                    <a:pt x="49" y="131"/>
                    <a:pt x="1" y="215"/>
                  </a:cubicBezTo>
                  <a:cubicBezTo>
                    <a:pt x="287" y="215"/>
                    <a:pt x="299" y="370"/>
                    <a:pt x="65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8" name="Google Shape;26538;p13"/>
            <p:cNvSpPr/>
            <p:nvPr/>
          </p:nvSpPr>
          <p:spPr>
            <a:xfrm>
              <a:off x="2427375" y="39172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24"/>
                  </a:cubicBezTo>
                  <a:cubicBezTo>
                    <a:pt x="417" y="36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9" name="Google Shape;26539;p13"/>
            <p:cNvSpPr/>
            <p:nvPr/>
          </p:nvSpPr>
          <p:spPr>
            <a:xfrm>
              <a:off x="5677175" y="39169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67"/>
                    <a:pt x="430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0" name="Google Shape;26540;p13"/>
            <p:cNvSpPr/>
            <p:nvPr/>
          </p:nvSpPr>
          <p:spPr>
            <a:xfrm>
              <a:off x="3764150" y="3906275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0"/>
                  </a:cubicBezTo>
                  <a:cubicBezTo>
                    <a:pt x="0" y="60"/>
                    <a:pt x="643" y="238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1" name="Google Shape;26541;p13"/>
            <p:cNvSpPr/>
            <p:nvPr/>
          </p:nvSpPr>
          <p:spPr>
            <a:xfrm>
              <a:off x="2214850" y="39169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67"/>
                    <a:pt x="453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2" name="Google Shape;26542;p13"/>
            <p:cNvSpPr/>
            <p:nvPr/>
          </p:nvSpPr>
          <p:spPr>
            <a:xfrm>
              <a:off x="1714775" y="39166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80" y="179"/>
                    <a:pt x="453" y="84"/>
                    <a:pt x="346" y="25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3" name="Google Shape;26543;p13"/>
            <p:cNvSpPr/>
            <p:nvPr/>
          </p:nvSpPr>
          <p:spPr>
            <a:xfrm>
              <a:off x="376825" y="3903875"/>
              <a:ext cx="36625" cy="19075"/>
            </a:xfrm>
            <a:custGeom>
              <a:avLst/>
              <a:gdLst/>
              <a:ahLst/>
              <a:cxnLst/>
              <a:rect l="l" t="t" r="r" b="b"/>
              <a:pathLst>
                <a:path w="1465" h="763" extrusionOk="0">
                  <a:moveTo>
                    <a:pt x="1465" y="441"/>
                  </a:moveTo>
                  <a:cubicBezTo>
                    <a:pt x="1048" y="394"/>
                    <a:pt x="1298" y="1"/>
                    <a:pt x="596" y="96"/>
                  </a:cubicBezTo>
                  <a:cubicBezTo>
                    <a:pt x="0" y="275"/>
                    <a:pt x="1131" y="763"/>
                    <a:pt x="146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4" name="Google Shape;26544;p13"/>
            <p:cNvSpPr/>
            <p:nvPr/>
          </p:nvSpPr>
          <p:spPr>
            <a:xfrm>
              <a:off x="7013950" y="39110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43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5" name="Google Shape;26545;p13"/>
            <p:cNvSpPr/>
            <p:nvPr/>
          </p:nvSpPr>
          <p:spPr>
            <a:xfrm>
              <a:off x="5837325" y="39119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07"/>
                  </a:cubicBezTo>
                  <a:cubicBezTo>
                    <a:pt x="167" y="84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6" name="Google Shape;26546;p13"/>
            <p:cNvSpPr/>
            <p:nvPr/>
          </p:nvSpPr>
          <p:spPr>
            <a:xfrm>
              <a:off x="3570375" y="3903575"/>
              <a:ext cx="17300" cy="6275"/>
            </a:xfrm>
            <a:custGeom>
              <a:avLst/>
              <a:gdLst/>
              <a:ahLst/>
              <a:cxnLst/>
              <a:rect l="l" t="t" r="r" b="b"/>
              <a:pathLst>
                <a:path w="692" h="251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7" name="Google Shape;26547;p13"/>
            <p:cNvSpPr/>
            <p:nvPr/>
          </p:nvSpPr>
          <p:spPr>
            <a:xfrm>
              <a:off x="2649725" y="3905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8" name="Google Shape;26548;p13"/>
            <p:cNvSpPr/>
            <p:nvPr/>
          </p:nvSpPr>
          <p:spPr>
            <a:xfrm>
              <a:off x="1334675" y="39053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9" name="Google Shape;26549;p13"/>
            <p:cNvSpPr/>
            <p:nvPr/>
          </p:nvSpPr>
          <p:spPr>
            <a:xfrm>
              <a:off x="443200" y="3905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0" name="Google Shape;26550;p13"/>
            <p:cNvSpPr/>
            <p:nvPr/>
          </p:nvSpPr>
          <p:spPr>
            <a:xfrm>
              <a:off x="3818325" y="39030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79" y="155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1" name="Google Shape;26551;p13"/>
            <p:cNvSpPr/>
            <p:nvPr/>
          </p:nvSpPr>
          <p:spPr>
            <a:xfrm>
              <a:off x="1935050" y="3897025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1" y="263"/>
                  </a:moveTo>
                  <a:cubicBezTo>
                    <a:pt x="298" y="418"/>
                    <a:pt x="810" y="418"/>
                    <a:pt x="882" y="144"/>
                  </a:cubicBezTo>
                  <a:cubicBezTo>
                    <a:pt x="584" y="1"/>
                    <a:pt x="60" y="1"/>
                    <a:pt x="1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2" name="Google Shape;26552;p13"/>
            <p:cNvSpPr/>
            <p:nvPr/>
          </p:nvSpPr>
          <p:spPr>
            <a:xfrm>
              <a:off x="6908300" y="38973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69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3" name="Google Shape;26553;p13"/>
            <p:cNvSpPr/>
            <p:nvPr/>
          </p:nvSpPr>
          <p:spPr>
            <a:xfrm>
              <a:off x="6359125" y="38973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4" name="Google Shape;26554;p13"/>
            <p:cNvSpPr/>
            <p:nvPr/>
          </p:nvSpPr>
          <p:spPr>
            <a:xfrm>
              <a:off x="3864750" y="38979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5" name="Google Shape;26555;p13"/>
            <p:cNvSpPr/>
            <p:nvPr/>
          </p:nvSpPr>
          <p:spPr>
            <a:xfrm>
              <a:off x="1334675" y="3899725"/>
              <a:ext cx="11050" cy="4775"/>
            </a:xfrm>
            <a:custGeom>
              <a:avLst/>
              <a:gdLst/>
              <a:ahLst/>
              <a:cxnLst/>
              <a:rect l="l" t="t" r="r" b="b"/>
              <a:pathLst>
                <a:path w="442" h="191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79" y="191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6" name="Google Shape;26556;p13"/>
            <p:cNvSpPr/>
            <p:nvPr/>
          </p:nvSpPr>
          <p:spPr>
            <a:xfrm>
              <a:off x="1309975" y="38979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7" name="Google Shape;26557;p13"/>
            <p:cNvSpPr/>
            <p:nvPr/>
          </p:nvSpPr>
          <p:spPr>
            <a:xfrm>
              <a:off x="378000" y="3899725"/>
              <a:ext cx="11350" cy="4775"/>
            </a:xfrm>
            <a:custGeom>
              <a:avLst/>
              <a:gdLst/>
              <a:ahLst/>
              <a:cxnLst/>
              <a:rect l="l" t="t" r="r" b="b"/>
              <a:pathLst>
                <a:path w="454" h="191" extrusionOk="0">
                  <a:moveTo>
                    <a:pt x="322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80" y="191"/>
                    <a:pt x="453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8" name="Google Shape;26558;p13"/>
            <p:cNvSpPr/>
            <p:nvPr/>
          </p:nvSpPr>
          <p:spPr>
            <a:xfrm>
              <a:off x="7027650" y="389137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70" y="370"/>
                  </a:moveTo>
                  <a:lnTo>
                    <a:pt x="870" y="25"/>
                  </a:lnTo>
                  <a:cubicBezTo>
                    <a:pt x="370" y="1"/>
                    <a:pt x="48" y="60"/>
                    <a:pt x="1" y="251"/>
                  </a:cubicBezTo>
                  <a:cubicBezTo>
                    <a:pt x="286" y="298"/>
                    <a:pt x="405" y="417"/>
                    <a:pt x="87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9" name="Google Shape;26559;p13"/>
            <p:cNvSpPr/>
            <p:nvPr/>
          </p:nvSpPr>
          <p:spPr>
            <a:xfrm>
              <a:off x="6532950" y="3894950"/>
              <a:ext cx="5375" cy="5975"/>
            </a:xfrm>
            <a:custGeom>
              <a:avLst/>
              <a:gdLst/>
              <a:ahLst/>
              <a:cxnLst/>
              <a:rect l="l" t="t" r="r" b="b"/>
              <a:pathLst>
                <a:path w="215" h="239" extrusionOk="0">
                  <a:moveTo>
                    <a:pt x="215" y="120"/>
                  </a:moveTo>
                  <a:cubicBezTo>
                    <a:pt x="215" y="60"/>
                    <a:pt x="36" y="1"/>
                    <a:pt x="0" y="120"/>
                  </a:cubicBezTo>
                  <a:cubicBezTo>
                    <a:pt x="0" y="179"/>
                    <a:pt x="179" y="239"/>
                    <a:pt x="21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0" name="Google Shape;26560;p13"/>
            <p:cNvSpPr/>
            <p:nvPr/>
          </p:nvSpPr>
          <p:spPr>
            <a:xfrm>
              <a:off x="6293625" y="3886625"/>
              <a:ext cx="23550" cy="14000"/>
            </a:xfrm>
            <a:custGeom>
              <a:avLst/>
              <a:gdLst/>
              <a:ahLst/>
              <a:cxnLst/>
              <a:rect l="l" t="t" r="r" b="b"/>
              <a:pathLst>
                <a:path w="942" h="560" extrusionOk="0">
                  <a:moveTo>
                    <a:pt x="227" y="560"/>
                  </a:moveTo>
                  <a:lnTo>
                    <a:pt x="656" y="560"/>
                  </a:lnTo>
                  <a:cubicBezTo>
                    <a:pt x="775" y="274"/>
                    <a:pt x="941" y="179"/>
                    <a:pt x="429" y="0"/>
                  </a:cubicBezTo>
                  <a:cubicBezTo>
                    <a:pt x="596" y="310"/>
                    <a:pt x="1" y="215"/>
                    <a:pt x="1" y="441"/>
                  </a:cubicBezTo>
                  <a:cubicBezTo>
                    <a:pt x="144" y="453"/>
                    <a:pt x="263" y="477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1" name="Google Shape;26561;p13"/>
            <p:cNvSpPr/>
            <p:nvPr/>
          </p:nvSpPr>
          <p:spPr>
            <a:xfrm>
              <a:off x="6239150" y="38916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2" name="Google Shape;26562;p13"/>
            <p:cNvSpPr/>
            <p:nvPr/>
          </p:nvSpPr>
          <p:spPr>
            <a:xfrm>
              <a:off x="3617400" y="3884525"/>
              <a:ext cx="46475" cy="13425"/>
            </a:xfrm>
            <a:custGeom>
              <a:avLst/>
              <a:gdLst/>
              <a:ahLst/>
              <a:cxnLst/>
              <a:rect l="l" t="t" r="r" b="b"/>
              <a:pathLst>
                <a:path w="1859" h="537" extrusionOk="0">
                  <a:moveTo>
                    <a:pt x="751" y="537"/>
                  </a:moveTo>
                  <a:cubicBezTo>
                    <a:pt x="1858" y="84"/>
                    <a:pt x="1" y="1"/>
                    <a:pt x="751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3" name="Google Shape;26563;p13"/>
            <p:cNvSpPr/>
            <p:nvPr/>
          </p:nvSpPr>
          <p:spPr>
            <a:xfrm>
              <a:off x="3886200" y="38919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4" name="Google Shape;26564;p13"/>
            <p:cNvSpPr/>
            <p:nvPr/>
          </p:nvSpPr>
          <p:spPr>
            <a:xfrm>
              <a:off x="3462625" y="38896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5" name="Google Shape;26565;p13"/>
            <p:cNvSpPr/>
            <p:nvPr/>
          </p:nvSpPr>
          <p:spPr>
            <a:xfrm>
              <a:off x="2658050" y="38887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15"/>
                    <a:pt x="179" y="274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6" name="Google Shape;26566;p13"/>
            <p:cNvSpPr/>
            <p:nvPr/>
          </p:nvSpPr>
          <p:spPr>
            <a:xfrm>
              <a:off x="1309975" y="38860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7" name="Google Shape;26567;p13"/>
            <p:cNvSpPr/>
            <p:nvPr/>
          </p:nvSpPr>
          <p:spPr>
            <a:xfrm>
              <a:off x="7179750" y="3877700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1" y="357"/>
                  </a:moveTo>
                  <a:cubicBezTo>
                    <a:pt x="882" y="750"/>
                    <a:pt x="513" y="0"/>
                    <a:pt x="1" y="35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8" name="Google Shape;26568;p13"/>
            <p:cNvSpPr/>
            <p:nvPr/>
          </p:nvSpPr>
          <p:spPr>
            <a:xfrm>
              <a:off x="5380725" y="388305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12" y="215"/>
                    <a:pt x="191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9" name="Google Shape;26569;p13"/>
            <p:cNvSpPr/>
            <p:nvPr/>
          </p:nvSpPr>
          <p:spPr>
            <a:xfrm>
              <a:off x="7155350" y="3883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108" y="143"/>
                  </a:moveTo>
                  <a:cubicBezTo>
                    <a:pt x="167" y="167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0" name="Google Shape;26570;p13"/>
            <p:cNvSpPr/>
            <p:nvPr/>
          </p:nvSpPr>
          <p:spPr>
            <a:xfrm>
              <a:off x="1970475" y="38830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67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1" name="Google Shape;26571;p13"/>
            <p:cNvSpPr/>
            <p:nvPr/>
          </p:nvSpPr>
          <p:spPr>
            <a:xfrm>
              <a:off x="1120075" y="3883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79" y="83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2" name="Google Shape;26572;p13"/>
            <p:cNvSpPr/>
            <p:nvPr/>
          </p:nvSpPr>
          <p:spPr>
            <a:xfrm>
              <a:off x="872425" y="38830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43"/>
                  </a:moveTo>
                  <a:cubicBezTo>
                    <a:pt x="179" y="167"/>
                    <a:pt x="453" y="84"/>
                    <a:pt x="334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3" name="Google Shape;26573;p13"/>
            <p:cNvSpPr/>
            <p:nvPr/>
          </p:nvSpPr>
          <p:spPr>
            <a:xfrm>
              <a:off x="7261300" y="3875300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1"/>
                  </a:moveTo>
                  <a:cubicBezTo>
                    <a:pt x="287" y="1"/>
                    <a:pt x="108" y="96"/>
                    <a:pt x="1" y="227"/>
                  </a:cubicBezTo>
                  <a:cubicBezTo>
                    <a:pt x="346" y="227"/>
                    <a:pt x="751" y="239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4" name="Google Shape;26574;p13"/>
            <p:cNvSpPr/>
            <p:nvPr/>
          </p:nvSpPr>
          <p:spPr>
            <a:xfrm>
              <a:off x="7166350" y="3875000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7" y="239"/>
                  </a:moveTo>
                  <a:cubicBezTo>
                    <a:pt x="537" y="120"/>
                    <a:pt x="715" y="108"/>
                    <a:pt x="763" y="13"/>
                  </a:cubicBezTo>
                  <a:cubicBezTo>
                    <a:pt x="418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5" name="Google Shape;26575;p13"/>
            <p:cNvSpPr/>
            <p:nvPr/>
          </p:nvSpPr>
          <p:spPr>
            <a:xfrm>
              <a:off x="2527375" y="3869650"/>
              <a:ext cx="11050" cy="11350"/>
            </a:xfrm>
            <a:custGeom>
              <a:avLst/>
              <a:gdLst/>
              <a:ahLst/>
              <a:cxnLst/>
              <a:rect l="l" t="t" r="r" b="b"/>
              <a:pathLst>
                <a:path w="442" h="454" extrusionOk="0">
                  <a:moveTo>
                    <a:pt x="442" y="1"/>
                  </a:moveTo>
                  <a:lnTo>
                    <a:pt x="1" y="1"/>
                  </a:lnTo>
                  <a:lnTo>
                    <a:pt x="1" y="453"/>
                  </a:lnTo>
                  <a:lnTo>
                    <a:pt x="442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6" name="Google Shape;26576;p13"/>
            <p:cNvSpPr/>
            <p:nvPr/>
          </p:nvSpPr>
          <p:spPr>
            <a:xfrm>
              <a:off x="5562875" y="38747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80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7" name="Google Shape;26577;p13"/>
            <p:cNvSpPr/>
            <p:nvPr/>
          </p:nvSpPr>
          <p:spPr>
            <a:xfrm>
              <a:off x="6734175" y="38726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67" y="84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8" name="Google Shape;26578;p13"/>
            <p:cNvSpPr/>
            <p:nvPr/>
          </p:nvSpPr>
          <p:spPr>
            <a:xfrm>
              <a:off x="5391725" y="3872325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3"/>
                  </a:moveTo>
                  <a:cubicBezTo>
                    <a:pt x="406" y="36"/>
                    <a:pt x="48" y="1"/>
                    <a:pt x="1" y="132"/>
                  </a:cubicBezTo>
                  <a:cubicBezTo>
                    <a:pt x="251" y="108"/>
                    <a:pt x="620" y="132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9" name="Google Shape;26579;p13"/>
            <p:cNvSpPr/>
            <p:nvPr/>
          </p:nvSpPr>
          <p:spPr>
            <a:xfrm>
              <a:off x="7222925" y="38663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24" y="191"/>
                    <a:pt x="179" y="274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0" name="Google Shape;26580;p13"/>
            <p:cNvSpPr/>
            <p:nvPr/>
          </p:nvSpPr>
          <p:spPr>
            <a:xfrm>
              <a:off x="7102950" y="3867275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80" y="215"/>
                  </a:moveTo>
                  <a:lnTo>
                    <a:pt x="680" y="0"/>
                  </a:lnTo>
                  <a:lnTo>
                    <a:pt x="25" y="0"/>
                  </a:lnTo>
                  <a:cubicBezTo>
                    <a:pt x="1" y="191"/>
                    <a:pt x="251" y="250"/>
                    <a:pt x="680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1" name="Google Shape;26581;p13"/>
            <p:cNvSpPr/>
            <p:nvPr/>
          </p:nvSpPr>
          <p:spPr>
            <a:xfrm>
              <a:off x="1346575" y="385327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6"/>
                  </a:moveTo>
                  <a:cubicBezTo>
                    <a:pt x="1156" y="1"/>
                    <a:pt x="1" y="620"/>
                    <a:pt x="941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2" name="Google Shape;26582;p13"/>
            <p:cNvSpPr/>
            <p:nvPr/>
          </p:nvSpPr>
          <p:spPr>
            <a:xfrm>
              <a:off x="6685050" y="3855675"/>
              <a:ext cx="23825" cy="11025"/>
            </a:xfrm>
            <a:custGeom>
              <a:avLst/>
              <a:gdLst/>
              <a:ahLst/>
              <a:cxnLst/>
              <a:rect l="l" t="t" r="r" b="b"/>
              <a:pathLst>
                <a:path w="953" h="441" extrusionOk="0">
                  <a:moveTo>
                    <a:pt x="655" y="0"/>
                  </a:moveTo>
                  <a:cubicBezTo>
                    <a:pt x="846" y="357"/>
                    <a:pt x="84" y="238"/>
                    <a:pt x="0" y="441"/>
                  </a:cubicBezTo>
                  <a:lnTo>
                    <a:pt x="858" y="441"/>
                  </a:lnTo>
                  <a:cubicBezTo>
                    <a:pt x="834" y="286"/>
                    <a:pt x="953" y="4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3" name="Google Shape;26583;p13"/>
            <p:cNvSpPr/>
            <p:nvPr/>
          </p:nvSpPr>
          <p:spPr>
            <a:xfrm>
              <a:off x="5402450" y="3864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79" y="84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4" name="Google Shape;26584;p13"/>
            <p:cNvSpPr/>
            <p:nvPr/>
          </p:nvSpPr>
          <p:spPr>
            <a:xfrm>
              <a:off x="4247550" y="38634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5" name="Google Shape;26585;p13"/>
            <p:cNvSpPr/>
            <p:nvPr/>
          </p:nvSpPr>
          <p:spPr>
            <a:xfrm>
              <a:off x="1930000" y="3858350"/>
              <a:ext cx="17875" cy="8350"/>
            </a:xfrm>
            <a:custGeom>
              <a:avLst/>
              <a:gdLst/>
              <a:ahLst/>
              <a:cxnLst/>
              <a:rect l="l" t="t" r="r" b="b"/>
              <a:pathLst>
                <a:path w="715" h="334" extrusionOk="0">
                  <a:moveTo>
                    <a:pt x="0" y="334"/>
                  </a:moveTo>
                  <a:lnTo>
                    <a:pt x="429" y="334"/>
                  </a:lnTo>
                  <a:cubicBezTo>
                    <a:pt x="441" y="191"/>
                    <a:pt x="715" y="191"/>
                    <a:pt x="6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6" name="Google Shape;26586;p13"/>
            <p:cNvSpPr/>
            <p:nvPr/>
          </p:nvSpPr>
          <p:spPr>
            <a:xfrm>
              <a:off x="7149700" y="38604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5"/>
                  </a:moveTo>
                  <a:cubicBezTo>
                    <a:pt x="179" y="179"/>
                    <a:pt x="453" y="96"/>
                    <a:pt x="345" y="36"/>
                  </a:cubicBezTo>
                  <a:cubicBezTo>
                    <a:pt x="274" y="1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7" name="Google Shape;26587;p13"/>
            <p:cNvSpPr/>
            <p:nvPr/>
          </p:nvSpPr>
          <p:spPr>
            <a:xfrm>
              <a:off x="5674500" y="385120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24"/>
                  </a:moveTo>
                  <a:cubicBezTo>
                    <a:pt x="441" y="441"/>
                    <a:pt x="465" y="381"/>
                    <a:pt x="656" y="405"/>
                  </a:cubicBezTo>
                  <a:lnTo>
                    <a:pt x="656" y="179"/>
                  </a:lnTo>
                  <a:cubicBezTo>
                    <a:pt x="120" y="0"/>
                    <a:pt x="1" y="560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8" name="Google Shape;26588;p13"/>
            <p:cNvSpPr/>
            <p:nvPr/>
          </p:nvSpPr>
          <p:spPr>
            <a:xfrm>
              <a:off x="5043775" y="3858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3"/>
                    <a:pt x="0" y="226"/>
                  </a:cubicBezTo>
                  <a:cubicBezTo>
                    <a:pt x="346" y="202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9" name="Google Shape;26589;p13"/>
            <p:cNvSpPr/>
            <p:nvPr/>
          </p:nvSpPr>
          <p:spPr>
            <a:xfrm>
              <a:off x="6407925" y="3850000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1" y="120"/>
                  </a:moveTo>
                  <a:lnTo>
                    <a:pt x="1" y="346"/>
                  </a:lnTo>
                  <a:cubicBezTo>
                    <a:pt x="394" y="715"/>
                    <a:pt x="1072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0" name="Google Shape;26590;p13"/>
            <p:cNvSpPr/>
            <p:nvPr/>
          </p:nvSpPr>
          <p:spPr>
            <a:xfrm>
              <a:off x="5372675" y="38577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1" name="Google Shape;26591;p13"/>
            <p:cNvSpPr/>
            <p:nvPr/>
          </p:nvSpPr>
          <p:spPr>
            <a:xfrm>
              <a:off x="3650150" y="3838400"/>
              <a:ext cx="29775" cy="28000"/>
            </a:xfrm>
            <a:custGeom>
              <a:avLst/>
              <a:gdLst/>
              <a:ahLst/>
              <a:cxnLst/>
              <a:rect l="l" t="t" r="r" b="b"/>
              <a:pathLst>
                <a:path w="1191" h="1120" extrusionOk="0">
                  <a:moveTo>
                    <a:pt x="1191" y="691"/>
                  </a:moveTo>
                  <a:lnTo>
                    <a:pt x="1191" y="465"/>
                  </a:lnTo>
                  <a:cubicBezTo>
                    <a:pt x="310" y="0"/>
                    <a:pt x="0" y="1120"/>
                    <a:pt x="119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2" name="Google Shape;26592;p13"/>
            <p:cNvSpPr/>
            <p:nvPr/>
          </p:nvSpPr>
          <p:spPr>
            <a:xfrm>
              <a:off x="7368475" y="3847025"/>
              <a:ext cx="17875" cy="8675"/>
            </a:xfrm>
            <a:custGeom>
              <a:avLst/>
              <a:gdLst/>
              <a:ahLst/>
              <a:cxnLst/>
              <a:rect l="l" t="t" r="r" b="b"/>
              <a:pathLst>
                <a:path w="715" h="347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74" y="156"/>
                    <a:pt x="0" y="167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3" name="Google Shape;26593;p13"/>
            <p:cNvSpPr/>
            <p:nvPr/>
          </p:nvSpPr>
          <p:spPr>
            <a:xfrm>
              <a:off x="255675" y="38497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12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4" name="Google Shape;26594;p13"/>
            <p:cNvSpPr/>
            <p:nvPr/>
          </p:nvSpPr>
          <p:spPr>
            <a:xfrm>
              <a:off x="7087175" y="38467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5" name="Google Shape;26595;p13"/>
            <p:cNvSpPr/>
            <p:nvPr/>
          </p:nvSpPr>
          <p:spPr>
            <a:xfrm>
              <a:off x="6810375" y="3839000"/>
              <a:ext cx="31275" cy="16975"/>
            </a:xfrm>
            <a:custGeom>
              <a:avLst/>
              <a:gdLst/>
              <a:ahLst/>
              <a:cxnLst/>
              <a:rect l="l" t="t" r="r" b="b"/>
              <a:pathLst>
                <a:path w="1251" h="679" extrusionOk="0">
                  <a:moveTo>
                    <a:pt x="1072" y="560"/>
                  </a:moveTo>
                  <a:cubicBezTo>
                    <a:pt x="1250" y="179"/>
                    <a:pt x="857" y="72"/>
                    <a:pt x="417" y="0"/>
                  </a:cubicBezTo>
                  <a:cubicBezTo>
                    <a:pt x="0" y="203"/>
                    <a:pt x="191" y="679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6" name="Google Shape;26596;p13"/>
            <p:cNvSpPr/>
            <p:nvPr/>
          </p:nvSpPr>
          <p:spPr>
            <a:xfrm>
              <a:off x="4714875" y="38494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2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7" name="Google Shape;26597;p13"/>
            <p:cNvSpPr/>
            <p:nvPr/>
          </p:nvSpPr>
          <p:spPr>
            <a:xfrm>
              <a:off x="791150" y="38494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96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8" name="Google Shape;26598;p13"/>
            <p:cNvSpPr/>
            <p:nvPr/>
          </p:nvSpPr>
          <p:spPr>
            <a:xfrm>
              <a:off x="7147000" y="38470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8" y="96"/>
                    <a:pt x="442" y="120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9" name="Google Shape;26599;p13"/>
            <p:cNvSpPr/>
            <p:nvPr/>
          </p:nvSpPr>
          <p:spPr>
            <a:xfrm>
              <a:off x="5299450" y="3824700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3"/>
                  </a:moveTo>
                  <a:cubicBezTo>
                    <a:pt x="1668" y="846"/>
                    <a:pt x="25" y="1"/>
                    <a:pt x="1" y="10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0" name="Google Shape;26600;p13"/>
            <p:cNvSpPr/>
            <p:nvPr/>
          </p:nvSpPr>
          <p:spPr>
            <a:xfrm>
              <a:off x="774775" y="38464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80"/>
                    <a:pt x="442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1" name="Google Shape;26601;p13"/>
            <p:cNvSpPr/>
            <p:nvPr/>
          </p:nvSpPr>
          <p:spPr>
            <a:xfrm>
              <a:off x="2782775" y="38384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20"/>
                  </a:moveTo>
                  <a:cubicBezTo>
                    <a:pt x="227" y="60"/>
                    <a:pt x="48" y="0"/>
                    <a:pt x="1" y="120"/>
                  </a:cubicBezTo>
                  <a:cubicBezTo>
                    <a:pt x="12" y="203"/>
                    <a:pt x="191" y="262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2" name="Google Shape;26602;p13"/>
            <p:cNvSpPr/>
            <p:nvPr/>
          </p:nvSpPr>
          <p:spPr>
            <a:xfrm>
              <a:off x="5739700" y="3833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429" y="345"/>
                  </a:lnTo>
                  <a:cubicBezTo>
                    <a:pt x="441" y="191"/>
                    <a:pt x="715" y="17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3" name="Google Shape;26603;p13"/>
            <p:cNvSpPr/>
            <p:nvPr/>
          </p:nvSpPr>
          <p:spPr>
            <a:xfrm>
              <a:off x="5489650" y="3833050"/>
              <a:ext cx="16400" cy="8050"/>
            </a:xfrm>
            <a:custGeom>
              <a:avLst/>
              <a:gdLst/>
              <a:ahLst/>
              <a:cxnLst/>
              <a:rect l="l" t="t" r="r" b="b"/>
              <a:pathLst>
                <a:path w="656" h="322" extrusionOk="0">
                  <a:moveTo>
                    <a:pt x="656" y="119"/>
                  </a:moveTo>
                  <a:cubicBezTo>
                    <a:pt x="430" y="119"/>
                    <a:pt x="394" y="24"/>
                    <a:pt x="215" y="0"/>
                  </a:cubicBezTo>
                  <a:cubicBezTo>
                    <a:pt x="215" y="119"/>
                    <a:pt x="37" y="131"/>
                    <a:pt x="1" y="214"/>
                  </a:cubicBezTo>
                  <a:cubicBezTo>
                    <a:pt x="215" y="214"/>
                    <a:pt x="251" y="310"/>
                    <a:pt x="430" y="322"/>
                  </a:cubicBezTo>
                  <a:cubicBezTo>
                    <a:pt x="430" y="238"/>
                    <a:pt x="608" y="203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4" name="Google Shape;26604;p13"/>
            <p:cNvSpPr/>
            <p:nvPr/>
          </p:nvSpPr>
          <p:spPr>
            <a:xfrm>
              <a:off x="3095325" y="38381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19" y="132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5" name="Google Shape;26605;p13"/>
            <p:cNvSpPr/>
            <p:nvPr/>
          </p:nvSpPr>
          <p:spPr>
            <a:xfrm>
              <a:off x="1989525" y="3835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6" name="Google Shape;26606;p13"/>
            <p:cNvSpPr/>
            <p:nvPr/>
          </p:nvSpPr>
          <p:spPr>
            <a:xfrm>
              <a:off x="6649925" y="3835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7" name="Google Shape;26607;p13"/>
            <p:cNvSpPr/>
            <p:nvPr/>
          </p:nvSpPr>
          <p:spPr>
            <a:xfrm>
              <a:off x="459575" y="38351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8" name="Google Shape;26608;p13"/>
            <p:cNvSpPr/>
            <p:nvPr/>
          </p:nvSpPr>
          <p:spPr>
            <a:xfrm>
              <a:off x="5612000" y="38324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9" name="Google Shape;26609;p13"/>
            <p:cNvSpPr/>
            <p:nvPr/>
          </p:nvSpPr>
          <p:spPr>
            <a:xfrm>
              <a:off x="5405425" y="38273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5" y="108"/>
                    <a:pt x="763" y="13"/>
                  </a:cubicBezTo>
                  <a:cubicBezTo>
                    <a:pt x="417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0" name="Google Shape;26610;p13"/>
            <p:cNvSpPr/>
            <p:nvPr/>
          </p:nvSpPr>
          <p:spPr>
            <a:xfrm>
              <a:off x="5000325" y="38241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12" y="132"/>
                  </a:cubicBezTo>
                  <a:cubicBezTo>
                    <a:pt x="0" y="203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1" name="Google Shape;26611;p13"/>
            <p:cNvSpPr/>
            <p:nvPr/>
          </p:nvSpPr>
          <p:spPr>
            <a:xfrm>
              <a:off x="4603550" y="382172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2" name="Google Shape;26612;p13"/>
            <p:cNvSpPr/>
            <p:nvPr/>
          </p:nvSpPr>
          <p:spPr>
            <a:xfrm>
              <a:off x="1927025" y="382410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19" y="132"/>
                  </a:moveTo>
                  <a:cubicBezTo>
                    <a:pt x="179" y="156"/>
                    <a:pt x="441" y="72"/>
                    <a:pt x="345" y="13"/>
                  </a:cubicBezTo>
                  <a:cubicBezTo>
                    <a:pt x="262" y="1"/>
                    <a:pt x="0" y="84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3" name="Google Shape;26613;p13"/>
            <p:cNvSpPr/>
            <p:nvPr/>
          </p:nvSpPr>
          <p:spPr>
            <a:xfrm>
              <a:off x="684600" y="381905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4" name="Google Shape;26614;p13"/>
            <p:cNvSpPr/>
            <p:nvPr/>
          </p:nvSpPr>
          <p:spPr>
            <a:xfrm>
              <a:off x="4366900" y="38154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5" name="Google Shape;26615;p13"/>
            <p:cNvSpPr/>
            <p:nvPr/>
          </p:nvSpPr>
          <p:spPr>
            <a:xfrm>
              <a:off x="1802600" y="381102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96" y="203"/>
                  </a:moveTo>
                  <a:cubicBezTo>
                    <a:pt x="381" y="203"/>
                    <a:pt x="393" y="357"/>
                    <a:pt x="750" y="322"/>
                  </a:cubicBezTo>
                  <a:cubicBezTo>
                    <a:pt x="1072" y="48"/>
                    <a:pt x="0" y="0"/>
                    <a:pt x="96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6" name="Google Shape;26616;p13"/>
            <p:cNvSpPr/>
            <p:nvPr/>
          </p:nvSpPr>
          <p:spPr>
            <a:xfrm>
              <a:off x="3932325" y="3812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34" y="12"/>
                  </a:cubicBezTo>
                  <a:cubicBezTo>
                    <a:pt x="274" y="1"/>
                    <a:pt x="0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7" name="Google Shape;26617;p13"/>
            <p:cNvSpPr/>
            <p:nvPr/>
          </p:nvSpPr>
          <p:spPr>
            <a:xfrm>
              <a:off x="3440600" y="381012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9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8" name="Google Shape;26618;p13"/>
            <p:cNvSpPr/>
            <p:nvPr/>
          </p:nvSpPr>
          <p:spPr>
            <a:xfrm>
              <a:off x="1212650" y="3810725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5"/>
                  </a:cubicBezTo>
                  <a:cubicBezTo>
                    <a:pt x="167" y="84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9" name="Google Shape;26619;p13"/>
            <p:cNvSpPr/>
            <p:nvPr/>
          </p:nvSpPr>
          <p:spPr>
            <a:xfrm>
              <a:off x="800375" y="3802375"/>
              <a:ext cx="21475" cy="11350"/>
            </a:xfrm>
            <a:custGeom>
              <a:avLst/>
              <a:gdLst/>
              <a:ahLst/>
              <a:cxnLst/>
              <a:rect l="l" t="t" r="r" b="b"/>
              <a:pathLst>
                <a:path w="859" h="454" extrusionOk="0">
                  <a:moveTo>
                    <a:pt x="608" y="453"/>
                  </a:moveTo>
                  <a:cubicBezTo>
                    <a:pt x="739" y="453"/>
                    <a:pt x="858" y="429"/>
                    <a:pt x="822" y="346"/>
                  </a:cubicBezTo>
                  <a:cubicBezTo>
                    <a:pt x="453" y="346"/>
                    <a:pt x="691" y="25"/>
                    <a:pt x="382" y="1"/>
                  </a:cubicBezTo>
                  <a:cubicBezTo>
                    <a:pt x="1" y="227"/>
                    <a:pt x="549" y="227"/>
                    <a:pt x="15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0" name="Google Shape;26620;p13"/>
            <p:cNvSpPr/>
            <p:nvPr/>
          </p:nvSpPr>
          <p:spPr>
            <a:xfrm>
              <a:off x="3761175" y="3804775"/>
              <a:ext cx="11025" cy="7450"/>
            </a:xfrm>
            <a:custGeom>
              <a:avLst/>
              <a:gdLst/>
              <a:ahLst/>
              <a:cxnLst/>
              <a:rect l="l" t="t" r="r" b="b"/>
              <a:pathLst>
                <a:path w="441" h="298" extrusionOk="0">
                  <a:moveTo>
                    <a:pt x="441" y="131"/>
                  </a:moveTo>
                  <a:cubicBezTo>
                    <a:pt x="441" y="12"/>
                    <a:pt x="48" y="0"/>
                    <a:pt x="0" y="131"/>
                  </a:cubicBezTo>
                  <a:cubicBezTo>
                    <a:pt x="262" y="119"/>
                    <a:pt x="346" y="298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1" name="Google Shape;26621;p13"/>
            <p:cNvSpPr/>
            <p:nvPr/>
          </p:nvSpPr>
          <p:spPr>
            <a:xfrm>
              <a:off x="889675" y="3799400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9" y="191"/>
                    <a:pt x="703" y="36"/>
                    <a:pt x="310" y="1"/>
                  </a:cubicBezTo>
                  <a:cubicBezTo>
                    <a:pt x="239" y="156"/>
                    <a:pt x="1" y="215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2" name="Google Shape;26622;p13"/>
            <p:cNvSpPr/>
            <p:nvPr/>
          </p:nvSpPr>
          <p:spPr>
            <a:xfrm>
              <a:off x="3846600" y="3794350"/>
              <a:ext cx="28900" cy="18175"/>
            </a:xfrm>
            <a:custGeom>
              <a:avLst/>
              <a:gdLst/>
              <a:ahLst/>
              <a:cxnLst/>
              <a:rect l="l" t="t" r="r" b="b"/>
              <a:pathLst>
                <a:path w="1156" h="727" extrusionOk="0">
                  <a:moveTo>
                    <a:pt x="1155" y="203"/>
                  </a:moveTo>
                  <a:cubicBezTo>
                    <a:pt x="453" y="274"/>
                    <a:pt x="489" y="0"/>
                    <a:pt x="72" y="203"/>
                  </a:cubicBezTo>
                  <a:cubicBezTo>
                    <a:pt x="0" y="727"/>
                    <a:pt x="1072" y="500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3" name="Google Shape;26623;p13"/>
            <p:cNvSpPr/>
            <p:nvPr/>
          </p:nvSpPr>
          <p:spPr>
            <a:xfrm>
              <a:off x="1157875" y="380180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4" name="Google Shape;26624;p13"/>
            <p:cNvSpPr/>
            <p:nvPr/>
          </p:nvSpPr>
          <p:spPr>
            <a:xfrm>
              <a:off x="4799400" y="37964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5" name="Google Shape;26625;p13"/>
            <p:cNvSpPr/>
            <p:nvPr/>
          </p:nvSpPr>
          <p:spPr>
            <a:xfrm>
              <a:off x="3923400" y="3796425"/>
              <a:ext cx="11925" cy="10150"/>
            </a:xfrm>
            <a:custGeom>
              <a:avLst/>
              <a:gdLst/>
              <a:ahLst/>
              <a:cxnLst/>
              <a:rect l="l" t="t" r="r" b="b"/>
              <a:pathLst>
                <a:path w="477" h="406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62" y="120"/>
                    <a:pt x="215" y="36"/>
                    <a:pt x="48" y="1"/>
                  </a:cubicBezTo>
                  <a:cubicBezTo>
                    <a:pt x="60" y="179"/>
                    <a:pt x="0" y="406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6" name="Google Shape;26626;p13"/>
            <p:cNvSpPr/>
            <p:nvPr/>
          </p:nvSpPr>
          <p:spPr>
            <a:xfrm>
              <a:off x="878075" y="3798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7" name="Google Shape;26627;p13"/>
            <p:cNvSpPr/>
            <p:nvPr/>
          </p:nvSpPr>
          <p:spPr>
            <a:xfrm>
              <a:off x="7174100" y="3793150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32"/>
                  </a:moveTo>
                  <a:cubicBezTo>
                    <a:pt x="393" y="1"/>
                    <a:pt x="203" y="60"/>
                    <a:pt x="0" y="132"/>
                  </a:cubicBezTo>
                  <a:cubicBezTo>
                    <a:pt x="12" y="251"/>
                    <a:pt x="393" y="286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8" name="Google Shape;26628;p13"/>
            <p:cNvSpPr/>
            <p:nvPr/>
          </p:nvSpPr>
          <p:spPr>
            <a:xfrm>
              <a:off x="7345550" y="37901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9" name="Google Shape;26629;p13"/>
            <p:cNvSpPr/>
            <p:nvPr/>
          </p:nvSpPr>
          <p:spPr>
            <a:xfrm>
              <a:off x="7280350" y="3790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0" name="Google Shape;26630;p13"/>
            <p:cNvSpPr/>
            <p:nvPr/>
          </p:nvSpPr>
          <p:spPr>
            <a:xfrm>
              <a:off x="7009800" y="3778875"/>
              <a:ext cx="17875" cy="11925"/>
            </a:xfrm>
            <a:custGeom>
              <a:avLst/>
              <a:gdLst/>
              <a:ahLst/>
              <a:cxnLst/>
              <a:rect l="l" t="t" r="r" b="b"/>
              <a:pathLst>
                <a:path w="715" h="477" extrusionOk="0">
                  <a:moveTo>
                    <a:pt x="715" y="476"/>
                  </a:moveTo>
                  <a:lnTo>
                    <a:pt x="715" y="36"/>
                  </a:lnTo>
                  <a:cubicBezTo>
                    <a:pt x="131" y="0"/>
                    <a:pt x="0" y="179"/>
                    <a:pt x="60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1" name="Google Shape;26631;p13"/>
            <p:cNvSpPr/>
            <p:nvPr/>
          </p:nvSpPr>
          <p:spPr>
            <a:xfrm>
              <a:off x="1595425" y="37875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2" name="Google Shape;26632;p13"/>
            <p:cNvSpPr/>
            <p:nvPr/>
          </p:nvSpPr>
          <p:spPr>
            <a:xfrm>
              <a:off x="1576375" y="3774100"/>
              <a:ext cx="18475" cy="13725"/>
            </a:xfrm>
            <a:custGeom>
              <a:avLst/>
              <a:gdLst/>
              <a:ahLst/>
              <a:cxnLst/>
              <a:rect l="l" t="t" r="r" b="b"/>
              <a:pathLst>
                <a:path w="739" h="549" extrusionOk="0">
                  <a:moveTo>
                    <a:pt x="1" y="108"/>
                  </a:moveTo>
                  <a:lnTo>
                    <a:pt x="1" y="548"/>
                  </a:lnTo>
                  <a:lnTo>
                    <a:pt x="655" y="548"/>
                  </a:lnTo>
                  <a:cubicBezTo>
                    <a:pt x="715" y="275"/>
                    <a:pt x="739" y="1"/>
                    <a:pt x="1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3" name="Google Shape;26633;p13"/>
            <p:cNvSpPr/>
            <p:nvPr/>
          </p:nvSpPr>
          <p:spPr>
            <a:xfrm>
              <a:off x="6609450" y="3774100"/>
              <a:ext cx="20850" cy="13425"/>
            </a:xfrm>
            <a:custGeom>
              <a:avLst/>
              <a:gdLst/>
              <a:ahLst/>
              <a:cxnLst/>
              <a:rect l="l" t="t" r="r" b="b"/>
              <a:pathLst>
                <a:path w="834" h="537" extrusionOk="0">
                  <a:moveTo>
                    <a:pt x="215" y="1"/>
                  </a:moveTo>
                  <a:cubicBezTo>
                    <a:pt x="227" y="191"/>
                    <a:pt x="167" y="358"/>
                    <a:pt x="0" y="453"/>
                  </a:cubicBezTo>
                  <a:cubicBezTo>
                    <a:pt x="727" y="537"/>
                    <a:pt x="834" y="13"/>
                    <a:pt x="2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4" name="Google Shape;26634;p13"/>
            <p:cNvSpPr/>
            <p:nvPr/>
          </p:nvSpPr>
          <p:spPr>
            <a:xfrm>
              <a:off x="3283125" y="377887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30" y="143"/>
                  </a:moveTo>
                  <a:cubicBezTo>
                    <a:pt x="430" y="24"/>
                    <a:pt x="60" y="0"/>
                    <a:pt x="1" y="143"/>
                  </a:cubicBezTo>
                  <a:cubicBezTo>
                    <a:pt x="239" y="143"/>
                    <a:pt x="334" y="298"/>
                    <a:pt x="43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5" name="Google Shape;26635;p13"/>
            <p:cNvSpPr/>
            <p:nvPr/>
          </p:nvSpPr>
          <p:spPr>
            <a:xfrm>
              <a:off x="1416225" y="37815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6" name="Google Shape;26636;p13"/>
            <p:cNvSpPr/>
            <p:nvPr/>
          </p:nvSpPr>
          <p:spPr>
            <a:xfrm>
              <a:off x="641425" y="37788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3"/>
                  </a:moveTo>
                  <a:cubicBezTo>
                    <a:pt x="227" y="84"/>
                    <a:pt x="49" y="0"/>
                    <a:pt x="1" y="143"/>
                  </a:cubicBezTo>
                  <a:cubicBezTo>
                    <a:pt x="13" y="215"/>
                    <a:pt x="191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7" name="Google Shape;26637;p13"/>
            <p:cNvSpPr/>
            <p:nvPr/>
          </p:nvSpPr>
          <p:spPr>
            <a:xfrm>
              <a:off x="413725" y="3775900"/>
              <a:ext cx="21750" cy="10125"/>
            </a:xfrm>
            <a:custGeom>
              <a:avLst/>
              <a:gdLst/>
              <a:ahLst/>
              <a:cxnLst/>
              <a:rect l="l" t="t" r="r" b="b"/>
              <a:pathLst>
                <a:path w="870" h="405" extrusionOk="0">
                  <a:moveTo>
                    <a:pt x="870" y="155"/>
                  </a:moveTo>
                  <a:cubicBezTo>
                    <a:pt x="572" y="0"/>
                    <a:pt x="60" y="0"/>
                    <a:pt x="1" y="262"/>
                  </a:cubicBezTo>
                  <a:cubicBezTo>
                    <a:pt x="286" y="405"/>
                    <a:pt x="810" y="405"/>
                    <a:pt x="87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8" name="Google Shape;26638;p13"/>
            <p:cNvSpPr/>
            <p:nvPr/>
          </p:nvSpPr>
          <p:spPr>
            <a:xfrm>
              <a:off x="3464700" y="376547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1" y="679"/>
                  </a:moveTo>
                  <a:cubicBezTo>
                    <a:pt x="1168" y="0"/>
                    <a:pt x="1" y="596"/>
                    <a:pt x="100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9" name="Google Shape;26639;p13"/>
            <p:cNvSpPr/>
            <p:nvPr/>
          </p:nvSpPr>
          <p:spPr>
            <a:xfrm>
              <a:off x="878975" y="377410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72" y="227"/>
                  </a:moveTo>
                  <a:cubicBezTo>
                    <a:pt x="357" y="227"/>
                    <a:pt x="369" y="370"/>
                    <a:pt x="726" y="334"/>
                  </a:cubicBezTo>
                  <a:cubicBezTo>
                    <a:pt x="1072" y="60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0" name="Google Shape;26640;p13"/>
            <p:cNvSpPr/>
            <p:nvPr/>
          </p:nvSpPr>
          <p:spPr>
            <a:xfrm>
              <a:off x="5693550" y="37759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1" name="Google Shape;26641;p13"/>
            <p:cNvSpPr/>
            <p:nvPr/>
          </p:nvSpPr>
          <p:spPr>
            <a:xfrm>
              <a:off x="4922025" y="376845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751" y="453"/>
                  </a:moveTo>
                  <a:cubicBezTo>
                    <a:pt x="810" y="191"/>
                    <a:pt x="691" y="24"/>
                    <a:pt x="322" y="1"/>
                  </a:cubicBezTo>
                  <a:cubicBezTo>
                    <a:pt x="239" y="155"/>
                    <a:pt x="1" y="215"/>
                    <a:pt x="9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2" name="Google Shape;26642;p13"/>
            <p:cNvSpPr/>
            <p:nvPr/>
          </p:nvSpPr>
          <p:spPr>
            <a:xfrm>
              <a:off x="2498525" y="376457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6" y="382"/>
                  </a:moveTo>
                  <a:cubicBezTo>
                    <a:pt x="1250" y="1"/>
                    <a:pt x="0" y="656"/>
                    <a:pt x="726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3" name="Google Shape;26643;p13"/>
            <p:cNvSpPr/>
            <p:nvPr/>
          </p:nvSpPr>
          <p:spPr>
            <a:xfrm>
              <a:off x="1918075" y="37654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6"/>
                    <a:pt x="49" y="0"/>
                  </a:cubicBezTo>
                  <a:cubicBezTo>
                    <a:pt x="60" y="179"/>
                    <a:pt x="1" y="393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4" name="Google Shape;26644;p13"/>
            <p:cNvSpPr/>
            <p:nvPr/>
          </p:nvSpPr>
          <p:spPr>
            <a:xfrm>
              <a:off x="1707050" y="37711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5" name="Google Shape;26645;p13"/>
            <p:cNvSpPr/>
            <p:nvPr/>
          </p:nvSpPr>
          <p:spPr>
            <a:xfrm>
              <a:off x="3356350" y="3767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67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6" name="Google Shape;26646;p13"/>
            <p:cNvSpPr/>
            <p:nvPr/>
          </p:nvSpPr>
          <p:spPr>
            <a:xfrm>
              <a:off x="834625" y="37678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67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7" name="Google Shape;26647;p13"/>
            <p:cNvSpPr/>
            <p:nvPr/>
          </p:nvSpPr>
          <p:spPr>
            <a:xfrm>
              <a:off x="5712300" y="3763100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8" name="Google Shape;26648;p13"/>
            <p:cNvSpPr/>
            <p:nvPr/>
          </p:nvSpPr>
          <p:spPr>
            <a:xfrm>
              <a:off x="2690800" y="376012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9" name="Google Shape;26649;p13"/>
            <p:cNvSpPr/>
            <p:nvPr/>
          </p:nvSpPr>
          <p:spPr>
            <a:xfrm>
              <a:off x="1846350" y="3757425"/>
              <a:ext cx="26825" cy="9275"/>
            </a:xfrm>
            <a:custGeom>
              <a:avLst/>
              <a:gdLst/>
              <a:ahLst/>
              <a:cxnLst/>
              <a:rect l="l" t="t" r="r" b="b"/>
              <a:pathLst>
                <a:path w="1073" h="371" extrusionOk="0">
                  <a:moveTo>
                    <a:pt x="72" y="227"/>
                  </a:moveTo>
                  <a:cubicBezTo>
                    <a:pt x="358" y="227"/>
                    <a:pt x="370" y="370"/>
                    <a:pt x="727" y="334"/>
                  </a:cubicBezTo>
                  <a:cubicBezTo>
                    <a:pt x="1072" y="49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0" name="Google Shape;26650;p13"/>
            <p:cNvSpPr/>
            <p:nvPr/>
          </p:nvSpPr>
          <p:spPr>
            <a:xfrm>
              <a:off x="2677100" y="37592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68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1" name="Google Shape;26651;p13"/>
            <p:cNvSpPr/>
            <p:nvPr/>
          </p:nvSpPr>
          <p:spPr>
            <a:xfrm>
              <a:off x="1957075" y="3760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3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2" name="Google Shape;26652;p13"/>
            <p:cNvSpPr/>
            <p:nvPr/>
          </p:nvSpPr>
          <p:spPr>
            <a:xfrm>
              <a:off x="1842475" y="4446800"/>
              <a:ext cx="40225" cy="16700"/>
            </a:xfrm>
            <a:custGeom>
              <a:avLst/>
              <a:gdLst/>
              <a:ahLst/>
              <a:cxnLst/>
              <a:rect l="l" t="t" r="r" b="b"/>
              <a:pathLst>
                <a:path w="1609" h="668" extrusionOk="0">
                  <a:moveTo>
                    <a:pt x="227" y="668"/>
                  </a:moveTo>
                  <a:cubicBezTo>
                    <a:pt x="1608" y="596"/>
                    <a:pt x="239" y="1"/>
                    <a:pt x="1" y="334"/>
                  </a:cubicBezTo>
                  <a:cubicBezTo>
                    <a:pt x="275" y="358"/>
                    <a:pt x="251" y="513"/>
                    <a:pt x="227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3" name="Google Shape;26653;p13"/>
            <p:cNvSpPr/>
            <p:nvPr/>
          </p:nvSpPr>
          <p:spPr>
            <a:xfrm>
              <a:off x="7125575" y="4148550"/>
              <a:ext cx="27125" cy="11050"/>
            </a:xfrm>
            <a:custGeom>
              <a:avLst/>
              <a:gdLst/>
              <a:ahLst/>
              <a:cxnLst/>
              <a:rect l="l" t="t" r="r" b="b"/>
              <a:pathLst>
                <a:path w="1085" h="442" extrusionOk="0">
                  <a:moveTo>
                    <a:pt x="1084" y="441"/>
                  </a:moveTo>
                  <a:cubicBezTo>
                    <a:pt x="1013" y="144"/>
                    <a:pt x="525" y="72"/>
                    <a:pt x="1" y="1"/>
                  </a:cubicBezTo>
                  <a:cubicBezTo>
                    <a:pt x="84" y="275"/>
                    <a:pt x="667" y="322"/>
                    <a:pt x="10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4" name="Google Shape;26654;p13"/>
            <p:cNvSpPr/>
            <p:nvPr/>
          </p:nvSpPr>
          <p:spPr>
            <a:xfrm>
              <a:off x="7380375" y="3914900"/>
              <a:ext cx="29500" cy="16700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239" y="560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191"/>
                    <a:pt x="0" y="143"/>
                    <a:pt x="23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5" name="Google Shape;26655;p13"/>
            <p:cNvSpPr/>
            <p:nvPr/>
          </p:nvSpPr>
          <p:spPr>
            <a:xfrm>
              <a:off x="858425" y="3840475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65" y="382"/>
                  </a:moveTo>
                  <a:cubicBezTo>
                    <a:pt x="548" y="191"/>
                    <a:pt x="739" y="418"/>
                    <a:pt x="1120" y="382"/>
                  </a:cubicBezTo>
                  <a:lnTo>
                    <a:pt x="1120" y="37"/>
                  </a:lnTo>
                  <a:cubicBezTo>
                    <a:pt x="703" y="1"/>
                    <a:pt x="1" y="358"/>
                    <a:pt x="465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6" name="Google Shape;26656;p13"/>
            <p:cNvSpPr/>
            <p:nvPr/>
          </p:nvSpPr>
          <p:spPr>
            <a:xfrm>
              <a:off x="837600" y="3774400"/>
              <a:ext cx="29775" cy="11625"/>
            </a:xfrm>
            <a:custGeom>
              <a:avLst/>
              <a:gdLst/>
              <a:ahLst/>
              <a:cxnLst/>
              <a:rect l="l" t="t" r="r" b="b"/>
              <a:pathLst>
                <a:path w="1191" h="465" extrusionOk="0">
                  <a:moveTo>
                    <a:pt x="1084" y="322"/>
                  </a:moveTo>
                  <a:cubicBezTo>
                    <a:pt x="655" y="322"/>
                    <a:pt x="798" y="1"/>
                    <a:pt x="203" y="96"/>
                  </a:cubicBezTo>
                  <a:cubicBezTo>
                    <a:pt x="0" y="382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7" name="Google Shape;26657;p13"/>
            <p:cNvSpPr/>
            <p:nvPr/>
          </p:nvSpPr>
          <p:spPr>
            <a:xfrm>
              <a:off x="7044325" y="5512700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44"/>
                  </a:moveTo>
                  <a:cubicBezTo>
                    <a:pt x="393" y="1"/>
                    <a:pt x="203" y="61"/>
                    <a:pt x="0" y="144"/>
                  </a:cubicBezTo>
                  <a:cubicBezTo>
                    <a:pt x="0" y="263"/>
                    <a:pt x="381" y="287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8" name="Google Shape;26658;p13"/>
            <p:cNvSpPr/>
            <p:nvPr/>
          </p:nvSpPr>
          <p:spPr>
            <a:xfrm>
              <a:off x="6568675" y="55154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55"/>
                  </a:moveTo>
                  <a:cubicBezTo>
                    <a:pt x="155" y="179"/>
                    <a:pt x="429" y="83"/>
                    <a:pt x="322" y="36"/>
                  </a:cubicBezTo>
                  <a:cubicBezTo>
                    <a:pt x="262" y="0"/>
                    <a:pt x="0" y="95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9" name="Google Shape;26659;p13"/>
            <p:cNvSpPr/>
            <p:nvPr/>
          </p:nvSpPr>
          <p:spPr>
            <a:xfrm>
              <a:off x="2760750" y="551360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191"/>
                    <a:pt x="251" y="263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0" name="Google Shape;26660;p13"/>
            <p:cNvSpPr/>
            <p:nvPr/>
          </p:nvSpPr>
          <p:spPr>
            <a:xfrm>
              <a:off x="288725" y="55136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95" y="84"/>
                    <a:pt x="0" y="227"/>
                  </a:cubicBezTo>
                  <a:cubicBezTo>
                    <a:pt x="345" y="203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1" name="Google Shape;26661;p13"/>
            <p:cNvSpPr/>
            <p:nvPr/>
          </p:nvSpPr>
          <p:spPr>
            <a:xfrm>
              <a:off x="2307425" y="55127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31" y="156"/>
                  </a:cubicBezTo>
                  <a:cubicBezTo>
                    <a:pt x="191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2" name="Google Shape;26662;p13"/>
            <p:cNvSpPr/>
            <p:nvPr/>
          </p:nvSpPr>
          <p:spPr>
            <a:xfrm>
              <a:off x="5639075" y="55097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80" y="180"/>
                    <a:pt x="453" y="96"/>
                    <a:pt x="346" y="37"/>
                  </a:cubicBezTo>
                  <a:cubicBezTo>
                    <a:pt x="275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3" name="Google Shape;26663;p13"/>
            <p:cNvSpPr/>
            <p:nvPr/>
          </p:nvSpPr>
          <p:spPr>
            <a:xfrm>
              <a:off x="4302300" y="5509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80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4" name="Google Shape;26664;p13"/>
            <p:cNvSpPr/>
            <p:nvPr/>
          </p:nvSpPr>
          <p:spPr>
            <a:xfrm>
              <a:off x="1641850" y="5496350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656" y="0"/>
                  </a:moveTo>
                  <a:cubicBezTo>
                    <a:pt x="465" y="203"/>
                    <a:pt x="144" y="334"/>
                    <a:pt x="1" y="572"/>
                  </a:cubicBezTo>
                  <a:cubicBezTo>
                    <a:pt x="453" y="572"/>
                    <a:pt x="127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5" name="Google Shape;26665;p13"/>
            <p:cNvSpPr/>
            <p:nvPr/>
          </p:nvSpPr>
          <p:spPr>
            <a:xfrm>
              <a:off x="1514475" y="5507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44"/>
                  </a:moveTo>
                  <a:cubicBezTo>
                    <a:pt x="155" y="167"/>
                    <a:pt x="429" y="84"/>
                    <a:pt x="321" y="25"/>
                  </a:cubicBezTo>
                  <a:cubicBezTo>
                    <a:pt x="262" y="1"/>
                    <a:pt x="0" y="84"/>
                    <a:pt x="9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6" name="Google Shape;26666;p13"/>
            <p:cNvSpPr/>
            <p:nvPr/>
          </p:nvSpPr>
          <p:spPr>
            <a:xfrm>
              <a:off x="1057850" y="55043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8" y="179"/>
                    <a:pt x="429" y="84"/>
                    <a:pt x="310" y="24"/>
                  </a:cubicBezTo>
                  <a:cubicBezTo>
                    <a:pt x="263" y="1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7" name="Google Shape;26667;p13"/>
            <p:cNvSpPr/>
            <p:nvPr/>
          </p:nvSpPr>
          <p:spPr>
            <a:xfrm>
              <a:off x="2356825" y="55017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96" y="131"/>
                  </a:moveTo>
                  <a:cubicBezTo>
                    <a:pt x="155" y="167"/>
                    <a:pt x="429" y="72"/>
                    <a:pt x="322" y="12"/>
                  </a:cubicBezTo>
                  <a:cubicBezTo>
                    <a:pt x="263" y="0"/>
                    <a:pt x="1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8" name="Google Shape;26668;p13"/>
            <p:cNvSpPr/>
            <p:nvPr/>
          </p:nvSpPr>
          <p:spPr>
            <a:xfrm>
              <a:off x="2462800" y="54963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9" name="Google Shape;26669;p13"/>
            <p:cNvSpPr/>
            <p:nvPr/>
          </p:nvSpPr>
          <p:spPr>
            <a:xfrm>
              <a:off x="5375650" y="54930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214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0" name="Google Shape;26670;p13"/>
            <p:cNvSpPr/>
            <p:nvPr/>
          </p:nvSpPr>
          <p:spPr>
            <a:xfrm>
              <a:off x="3533175" y="54930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214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1" name="Google Shape;26671;p13"/>
            <p:cNvSpPr/>
            <p:nvPr/>
          </p:nvSpPr>
          <p:spPr>
            <a:xfrm>
              <a:off x="622975" y="54957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2" name="Google Shape;26672;p13"/>
            <p:cNvSpPr/>
            <p:nvPr/>
          </p:nvSpPr>
          <p:spPr>
            <a:xfrm>
              <a:off x="4522575" y="548800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20"/>
                  </a:moveTo>
                  <a:cubicBezTo>
                    <a:pt x="429" y="120"/>
                    <a:pt x="405" y="25"/>
                    <a:pt x="227" y="1"/>
                  </a:cubicBezTo>
                  <a:cubicBezTo>
                    <a:pt x="227" y="120"/>
                    <a:pt x="48" y="132"/>
                    <a:pt x="1" y="215"/>
                  </a:cubicBezTo>
                  <a:cubicBezTo>
                    <a:pt x="227" y="215"/>
                    <a:pt x="251" y="310"/>
                    <a:pt x="429" y="334"/>
                  </a:cubicBezTo>
                  <a:cubicBezTo>
                    <a:pt x="429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3" name="Google Shape;26673;p13"/>
            <p:cNvSpPr/>
            <p:nvPr/>
          </p:nvSpPr>
          <p:spPr>
            <a:xfrm>
              <a:off x="4024300" y="5488000"/>
              <a:ext cx="26525" cy="15800"/>
            </a:xfrm>
            <a:custGeom>
              <a:avLst/>
              <a:gdLst/>
              <a:ahLst/>
              <a:cxnLst/>
              <a:rect l="l" t="t" r="r" b="b"/>
              <a:pathLst>
                <a:path w="1061" h="632" extrusionOk="0">
                  <a:moveTo>
                    <a:pt x="1013" y="239"/>
                  </a:moveTo>
                  <a:cubicBezTo>
                    <a:pt x="1060" y="156"/>
                    <a:pt x="691" y="1"/>
                    <a:pt x="584" y="13"/>
                  </a:cubicBezTo>
                  <a:cubicBezTo>
                    <a:pt x="1" y="96"/>
                    <a:pt x="715" y="632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4" name="Google Shape;26674;p13"/>
            <p:cNvSpPr/>
            <p:nvPr/>
          </p:nvSpPr>
          <p:spPr>
            <a:xfrm>
              <a:off x="528025" y="5479075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8" y="477"/>
                  </a:moveTo>
                  <a:cubicBezTo>
                    <a:pt x="1263" y="96"/>
                    <a:pt x="84" y="1"/>
                    <a:pt x="1" y="251"/>
                  </a:cubicBezTo>
                  <a:cubicBezTo>
                    <a:pt x="346" y="310"/>
                    <a:pt x="179" y="608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5" name="Google Shape;26675;p13"/>
            <p:cNvSpPr/>
            <p:nvPr/>
          </p:nvSpPr>
          <p:spPr>
            <a:xfrm>
              <a:off x="848600" y="5468075"/>
              <a:ext cx="39625" cy="18475"/>
            </a:xfrm>
            <a:custGeom>
              <a:avLst/>
              <a:gdLst/>
              <a:ahLst/>
              <a:cxnLst/>
              <a:rect l="l" t="t" r="r" b="b"/>
              <a:pathLst>
                <a:path w="1585" h="739" extrusionOk="0">
                  <a:moveTo>
                    <a:pt x="1299" y="691"/>
                  </a:moveTo>
                  <a:cubicBezTo>
                    <a:pt x="1477" y="560"/>
                    <a:pt x="1584" y="393"/>
                    <a:pt x="1525" y="119"/>
                  </a:cubicBezTo>
                  <a:cubicBezTo>
                    <a:pt x="810" y="179"/>
                    <a:pt x="513" y="48"/>
                    <a:pt x="1" y="0"/>
                  </a:cubicBezTo>
                  <a:cubicBezTo>
                    <a:pt x="263" y="333"/>
                    <a:pt x="346" y="738"/>
                    <a:pt x="1299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6" name="Google Shape;26676;p13"/>
            <p:cNvSpPr/>
            <p:nvPr/>
          </p:nvSpPr>
          <p:spPr>
            <a:xfrm>
              <a:off x="1138225" y="5465675"/>
              <a:ext cx="56875" cy="14325"/>
            </a:xfrm>
            <a:custGeom>
              <a:avLst/>
              <a:gdLst/>
              <a:ahLst/>
              <a:cxnLst/>
              <a:rect l="l" t="t" r="r" b="b"/>
              <a:pathLst>
                <a:path w="2275" h="573" extrusionOk="0">
                  <a:moveTo>
                    <a:pt x="798" y="560"/>
                  </a:moveTo>
                  <a:cubicBezTo>
                    <a:pt x="739" y="156"/>
                    <a:pt x="2275" y="572"/>
                    <a:pt x="1894" y="1"/>
                  </a:cubicBezTo>
                  <a:cubicBezTo>
                    <a:pt x="1274" y="60"/>
                    <a:pt x="763" y="156"/>
                    <a:pt x="143" y="215"/>
                  </a:cubicBezTo>
                  <a:cubicBezTo>
                    <a:pt x="1" y="537"/>
                    <a:pt x="608" y="441"/>
                    <a:pt x="79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7" name="Google Shape;26677;p13"/>
            <p:cNvSpPr/>
            <p:nvPr/>
          </p:nvSpPr>
          <p:spPr>
            <a:xfrm>
              <a:off x="5481625" y="54734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8" name="Google Shape;26678;p13"/>
            <p:cNvSpPr/>
            <p:nvPr/>
          </p:nvSpPr>
          <p:spPr>
            <a:xfrm>
              <a:off x="5419125" y="54686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0" y="215"/>
                  </a:moveTo>
                  <a:lnTo>
                    <a:pt x="441" y="215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9" name="Google Shape;26679;p13"/>
            <p:cNvSpPr/>
            <p:nvPr/>
          </p:nvSpPr>
          <p:spPr>
            <a:xfrm>
              <a:off x="4332375" y="54677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70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0" name="Google Shape;26680;p13"/>
            <p:cNvSpPr/>
            <p:nvPr/>
          </p:nvSpPr>
          <p:spPr>
            <a:xfrm>
              <a:off x="6521050" y="5457350"/>
              <a:ext cx="35150" cy="16700"/>
            </a:xfrm>
            <a:custGeom>
              <a:avLst/>
              <a:gdLst/>
              <a:ahLst/>
              <a:cxnLst/>
              <a:rect l="l" t="t" r="r" b="b"/>
              <a:pathLst>
                <a:path w="1406" h="668" extrusionOk="0">
                  <a:moveTo>
                    <a:pt x="715" y="0"/>
                  </a:moveTo>
                  <a:cubicBezTo>
                    <a:pt x="679" y="215"/>
                    <a:pt x="0" y="72"/>
                    <a:pt x="60" y="346"/>
                  </a:cubicBezTo>
                  <a:cubicBezTo>
                    <a:pt x="441" y="667"/>
                    <a:pt x="1405" y="167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1" name="Google Shape;26681;p13"/>
            <p:cNvSpPr/>
            <p:nvPr/>
          </p:nvSpPr>
          <p:spPr>
            <a:xfrm>
              <a:off x="5476275" y="54648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31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2" name="Google Shape;26682;p13"/>
            <p:cNvSpPr/>
            <p:nvPr/>
          </p:nvSpPr>
          <p:spPr>
            <a:xfrm>
              <a:off x="7364900" y="54600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3" name="Google Shape;26683;p13"/>
            <p:cNvSpPr/>
            <p:nvPr/>
          </p:nvSpPr>
          <p:spPr>
            <a:xfrm>
              <a:off x="4811600" y="5449900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393" y="632"/>
                  </a:moveTo>
                  <a:cubicBezTo>
                    <a:pt x="465" y="477"/>
                    <a:pt x="703" y="406"/>
                    <a:pt x="608" y="179"/>
                  </a:cubicBezTo>
                  <a:cubicBezTo>
                    <a:pt x="1" y="1"/>
                    <a:pt x="1" y="668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4" name="Google Shape;26684;p13"/>
            <p:cNvSpPr/>
            <p:nvPr/>
          </p:nvSpPr>
          <p:spPr>
            <a:xfrm>
              <a:off x="4470775" y="5459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68" y="179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5" name="Google Shape;26685;p13"/>
            <p:cNvSpPr/>
            <p:nvPr/>
          </p:nvSpPr>
          <p:spPr>
            <a:xfrm>
              <a:off x="2202350" y="5449900"/>
              <a:ext cx="37525" cy="17900"/>
            </a:xfrm>
            <a:custGeom>
              <a:avLst/>
              <a:gdLst/>
              <a:ahLst/>
              <a:cxnLst/>
              <a:rect l="l" t="t" r="r" b="b"/>
              <a:pathLst>
                <a:path w="1501" h="716" extrusionOk="0">
                  <a:moveTo>
                    <a:pt x="191" y="406"/>
                  </a:moveTo>
                  <a:cubicBezTo>
                    <a:pt x="536" y="715"/>
                    <a:pt x="1477" y="406"/>
                    <a:pt x="1501" y="179"/>
                  </a:cubicBezTo>
                  <a:cubicBezTo>
                    <a:pt x="1060" y="251"/>
                    <a:pt x="0" y="1"/>
                    <a:pt x="191" y="4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6" name="Google Shape;26686;p13"/>
            <p:cNvSpPr/>
            <p:nvPr/>
          </p:nvSpPr>
          <p:spPr>
            <a:xfrm>
              <a:off x="1336175" y="544485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8" y="500"/>
                  </a:moveTo>
                  <a:cubicBezTo>
                    <a:pt x="834" y="334"/>
                    <a:pt x="726" y="0"/>
                    <a:pt x="60" y="60"/>
                  </a:cubicBezTo>
                  <a:cubicBezTo>
                    <a:pt x="0" y="310"/>
                    <a:pt x="119" y="477"/>
                    <a:pt x="488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7" name="Google Shape;26687;p13"/>
            <p:cNvSpPr/>
            <p:nvPr/>
          </p:nvSpPr>
          <p:spPr>
            <a:xfrm>
              <a:off x="7215175" y="5450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36"/>
                  </a:cubicBezTo>
                  <a:cubicBezTo>
                    <a:pt x="274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8" name="Google Shape;26688;p13"/>
            <p:cNvSpPr/>
            <p:nvPr/>
          </p:nvSpPr>
          <p:spPr>
            <a:xfrm>
              <a:off x="7258625" y="54481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9" name="Google Shape;26689;p13"/>
            <p:cNvSpPr/>
            <p:nvPr/>
          </p:nvSpPr>
          <p:spPr>
            <a:xfrm>
              <a:off x="5652775" y="543830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536"/>
                  </a:moveTo>
                  <a:cubicBezTo>
                    <a:pt x="834" y="631"/>
                    <a:pt x="834" y="0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0" name="Google Shape;26690;p13"/>
            <p:cNvSpPr/>
            <p:nvPr/>
          </p:nvSpPr>
          <p:spPr>
            <a:xfrm>
              <a:off x="2266950" y="544515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60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1" name="Google Shape;26691;p13"/>
            <p:cNvSpPr/>
            <p:nvPr/>
          </p:nvSpPr>
          <p:spPr>
            <a:xfrm>
              <a:off x="882550" y="5429075"/>
              <a:ext cx="32750" cy="19375"/>
            </a:xfrm>
            <a:custGeom>
              <a:avLst/>
              <a:gdLst/>
              <a:ahLst/>
              <a:cxnLst/>
              <a:rect l="l" t="t" r="r" b="b"/>
              <a:pathLst>
                <a:path w="1310" h="775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67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2" name="Google Shape;26692;p13"/>
            <p:cNvSpPr/>
            <p:nvPr/>
          </p:nvSpPr>
          <p:spPr>
            <a:xfrm>
              <a:off x="5041700" y="54368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7"/>
                  </a:moveTo>
                  <a:cubicBezTo>
                    <a:pt x="262" y="1"/>
                    <a:pt x="0" y="96"/>
                    <a:pt x="95" y="144"/>
                  </a:cubicBezTo>
                  <a:cubicBezTo>
                    <a:pt x="155" y="168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3" name="Google Shape;26693;p13"/>
            <p:cNvSpPr/>
            <p:nvPr/>
          </p:nvSpPr>
          <p:spPr>
            <a:xfrm>
              <a:off x="4978300" y="5434725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15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03"/>
                    <a:pt x="238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4" name="Google Shape;26694;p13"/>
            <p:cNvSpPr/>
            <p:nvPr/>
          </p:nvSpPr>
          <p:spPr>
            <a:xfrm>
              <a:off x="1294500" y="5424600"/>
              <a:ext cx="16100" cy="14325"/>
            </a:xfrm>
            <a:custGeom>
              <a:avLst/>
              <a:gdLst/>
              <a:ahLst/>
              <a:cxnLst/>
              <a:rect l="l" t="t" r="r" b="b"/>
              <a:pathLst>
                <a:path w="644" h="573" extrusionOk="0">
                  <a:moveTo>
                    <a:pt x="429" y="525"/>
                  </a:moveTo>
                  <a:cubicBezTo>
                    <a:pt x="441" y="453"/>
                    <a:pt x="465" y="394"/>
                    <a:pt x="643" y="406"/>
                  </a:cubicBezTo>
                  <a:lnTo>
                    <a:pt x="643" y="179"/>
                  </a:lnTo>
                  <a:cubicBezTo>
                    <a:pt x="107" y="1"/>
                    <a:pt x="0" y="572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5" name="Google Shape;26695;p13"/>
            <p:cNvSpPr/>
            <p:nvPr/>
          </p:nvSpPr>
          <p:spPr>
            <a:xfrm>
              <a:off x="4340400" y="54314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55"/>
                    <a:pt x="441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6" name="Google Shape;26696;p13"/>
            <p:cNvSpPr/>
            <p:nvPr/>
          </p:nvSpPr>
          <p:spPr>
            <a:xfrm>
              <a:off x="265500" y="542610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727" y="346"/>
                  </a:moveTo>
                  <a:lnTo>
                    <a:pt x="727" y="0"/>
                  </a:lnTo>
                  <a:lnTo>
                    <a:pt x="286" y="0"/>
                  </a:lnTo>
                  <a:cubicBezTo>
                    <a:pt x="274" y="155"/>
                    <a:pt x="0" y="167"/>
                    <a:pt x="8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7" name="Google Shape;26697;p13"/>
            <p:cNvSpPr/>
            <p:nvPr/>
          </p:nvSpPr>
          <p:spPr>
            <a:xfrm>
              <a:off x="6853825" y="5425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8" name="Google Shape;26698;p13"/>
            <p:cNvSpPr/>
            <p:nvPr/>
          </p:nvSpPr>
          <p:spPr>
            <a:xfrm>
              <a:off x="4370175" y="5421025"/>
              <a:ext cx="18175" cy="13725"/>
            </a:xfrm>
            <a:custGeom>
              <a:avLst/>
              <a:gdLst/>
              <a:ahLst/>
              <a:cxnLst/>
              <a:rect l="l" t="t" r="r" b="b"/>
              <a:pathLst>
                <a:path w="727" h="549" extrusionOk="0">
                  <a:moveTo>
                    <a:pt x="667" y="441"/>
                  </a:moveTo>
                  <a:cubicBezTo>
                    <a:pt x="727" y="191"/>
                    <a:pt x="620" y="25"/>
                    <a:pt x="227" y="1"/>
                  </a:cubicBezTo>
                  <a:cubicBezTo>
                    <a:pt x="274" y="191"/>
                    <a:pt x="1" y="549"/>
                    <a:pt x="6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9" name="Google Shape;26699;p13"/>
            <p:cNvSpPr/>
            <p:nvPr/>
          </p:nvSpPr>
          <p:spPr>
            <a:xfrm>
              <a:off x="3330175" y="5409425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5"/>
                  </a:moveTo>
                  <a:cubicBezTo>
                    <a:pt x="1810" y="465"/>
                    <a:pt x="715" y="143"/>
                    <a:pt x="83" y="1"/>
                  </a:cubicBezTo>
                  <a:cubicBezTo>
                    <a:pt x="0" y="536"/>
                    <a:pt x="476" y="774"/>
                    <a:pt x="1167" y="9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0" name="Google Shape;26700;p13"/>
            <p:cNvSpPr/>
            <p:nvPr/>
          </p:nvSpPr>
          <p:spPr>
            <a:xfrm>
              <a:off x="6872875" y="542282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46" y="24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1" name="Google Shape;26701;p13"/>
            <p:cNvSpPr/>
            <p:nvPr/>
          </p:nvSpPr>
          <p:spPr>
            <a:xfrm>
              <a:off x="655725" y="542282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31"/>
                  </a:moveTo>
                  <a:cubicBezTo>
                    <a:pt x="155" y="167"/>
                    <a:pt x="429" y="72"/>
                    <a:pt x="322" y="24"/>
                  </a:cubicBezTo>
                  <a:cubicBezTo>
                    <a:pt x="262" y="0"/>
                    <a:pt x="0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2" name="Google Shape;26702;p13"/>
            <p:cNvSpPr/>
            <p:nvPr/>
          </p:nvSpPr>
          <p:spPr>
            <a:xfrm>
              <a:off x="4302300" y="54198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3" name="Google Shape;26703;p13"/>
            <p:cNvSpPr/>
            <p:nvPr/>
          </p:nvSpPr>
          <p:spPr>
            <a:xfrm>
              <a:off x="1506125" y="5410925"/>
              <a:ext cx="27700" cy="15500"/>
            </a:xfrm>
            <a:custGeom>
              <a:avLst/>
              <a:gdLst/>
              <a:ahLst/>
              <a:cxnLst/>
              <a:rect l="l" t="t" r="r" b="b"/>
              <a:pathLst>
                <a:path w="1108" h="620" extrusionOk="0">
                  <a:moveTo>
                    <a:pt x="882" y="500"/>
                  </a:moveTo>
                  <a:cubicBezTo>
                    <a:pt x="1108" y="214"/>
                    <a:pt x="155" y="0"/>
                    <a:pt x="1" y="274"/>
                  </a:cubicBezTo>
                  <a:cubicBezTo>
                    <a:pt x="346" y="322"/>
                    <a:pt x="191" y="619"/>
                    <a:pt x="882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4" name="Google Shape;26704;p13"/>
            <p:cNvSpPr/>
            <p:nvPr/>
          </p:nvSpPr>
          <p:spPr>
            <a:xfrm>
              <a:off x="454800" y="5417450"/>
              <a:ext cx="18775" cy="6000"/>
            </a:xfrm>
            <a:custGeom>
              <a:avLst/>
              <a:gdLst/>
              <a:ahLst/>
              <a:cxnLst/>
              <a:rect l="l" t="t" r="r" b="b"/>
              <a:pathLst>
                <a:path w="751" h="240" extrusionOk="0">
                  <a:moveTo>
                    <a:pt x="537" y="239"/>
                  </a:moveTo>
                  <a:cubicBezTo>
                    <a:pt x="537" y="120"/>
                    <a:pt x="715" y="108"/>
                    <a:pt x="751" y="13"/>
                  </a:cubicBezTo>
                  <a:cubicBezTo>
                    <a:pt x="417" y="37"/>
                    <a:pt x="1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5" name="Google Shape;26705;p13"/>
            <p:cNvSpPr/>
            <p:nvPr/>
          </p:nvSpPr>
          <p:spPr>
            <a:xfrm>
              <a:off x="2223475" y="541745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75" y="37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6" name="Google Shape;26706;p13"/>
            <p:cNvSpPr/>
            <p:nvPr/>
          </p:nvSpPr>
          <p:spPr>
            <a:xfrm>
              <a:off x="1726400" y="54171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4" y="24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67"/>
                    <a:pt x="429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7" name="Google Shape;26707;p13"/>
            <p:cNvSpPr/>
            <p:nvPr/>
          </p:nvSpPr>
          <p:spPr>
            <a:xfrm>
              <a:off x="5737025" y="54055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45" y="36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8" name="Google Shape;26708;p13"/>
            <p:cNvSpPr/>
            <p:nvPr/>
          </p:nvSpPr>
          <p:spPr>
            <a:xfrm>
              <a:off x="4544000" y="53981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07"/>
                  </a:moveTo>
                  <a:lnTo>
                    <a:pt x="1" y="333"/>
                  </a:lnTo>
                  <a:cubicBezTo>
                    <a:pt x="406" y="714"/>
                    <a:pt x="1072" y="0"/>
                    <a:pt x="1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9" name="Google Shape;26709;p13"/>
            <p:cNvSpPr/>
            <p:nvPr/>
          </p:nvSpPr>
          <p:spPr>
            <a:xfrm>
              <a:off x="3715325" y="54055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0" name="Google Shape;26710;p13"/>
            <p:cNvSpPr/>
            <p:nvPr/>
          </p:nvSpPr>
          <p:spPr>
            <a:xfrm>
              <a:off x="2168425" y="5400800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4" y="346"/>
                  </a:moveTo>
                  <a:cubicBezTo>
                    <a:pt x="441" y="191"/>
                    <a:pt x="572" y="84"/>
                    <a:pt x="691" y="0"/>
                  </a:cubicBezTo>
                  <a:lnTo>
                    <a:pt x="36" y="0"/>
                  </a:lnTo>
                  <a:cubicBezTo>
                    <a:pt x="48" y="179"/>
                    <a:pt x="0" y="405"/>
                    <a:pt x="46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1" name="Google Shape;26711;p13"/>
            <p:cNvSpPr/>
            <p:nvPr/>
          </p:nvSpPr>
          <p:spPr>
            <a:xfrm>
              <a:off x="4340400" y="54028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2" name="Google Shape;26712;p13"/>
            <p:cNvSpPr/>
            <p:nvPr/>
          </p:nvSpPr>
          <p:spPr>
            <a:xfrm>
              <a:off x="2625625" y="54002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48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3" name="Google Shape;26713;p13"/>
            <p:cNvSpPr/>
            <p:nvPr/>
          </p:nvSpPr>
          <p:spPr>
            <a:xfrm>
              <a:off x="2560725" y="54008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4" name="Google Shape;26714;p13"/>
            <p:cNvSpPr/>
            <p:nvPr/>
          </p:nvSpPr>
          <p:spPr>
            <a:xfrm>
              <a:off x="2190150" y="5397825"/>
              <a:ext cx="16975" cy="9250"/>
            </a:xfrm>
            <a:custGeom>
              <a:avLst/>
              <a:gdLst/>
              <a:ahLst/>
              <a:cxnLst/>
              <a:rect l="l" t="t" r="r" b="b"/>
              <a:pathLst>
                <a:path w="679" h="370" extrusionOk="0">
                  <a:moveTo>
                    <a:pt x="679" y="34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50"/>
                    <a:pt x="203" y="369"/>
                    <a:pt x="67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5" name="Google Shape;26715;p13"/>
            <p:cNvSpPr/>
            <p:nvPr/>
          </p:nvSpPr>
          <p:spPr>
            <a:xfrm>
              <a:off x="1701975" y="53975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6" name="Google Shape;26716;p13"/>
            <p:cNvSpPr/>
            <p:nvPr/>
          </p:nvSpPr>
          <p:spPr>
            <a:xfrm>
              <a:off x="7158325" y="53951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7" name="Google Shape;26717;p13"/>
            <p:cNvSpPr/>
            <p:nvPr/>
          </p:nvSpPr>
          <p:spPr>
            <a:xfrm>
              <a:off x="4628550" y="53918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4" y="36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8" name="Google Shape;26718;p13"/>
            <p:cNvSpPr/>
            <p:nvPr/>
          </p:nvSpPr>
          <p:spPr>
            <a:xfrm>
              <a:off x="2180025" y="538680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429" y="334"/>
                  </a:moveTo>
                  <a:cubicBezTo>
                    <a:pt x="429" y="215"/>
                    <a:pt x="608" y="203"/>
                    <a:pt x="655" y="120"/>
                  </a:cubicBezTo>
                  <a:cubicBezTo>
                    <a:pt x="429" y="120"/>
                    <a:pt x="393" y="24"/>
                    <a:pt x="227" y="1"/>
                  </a:cubicBezTo>
                  <a:cubicBezTo>
                    <a:pt x="227" y="120"/>
                    <a:pt x="36" y="132"/>
                    <a:pt x="0" y="215"/>
                  </a:cubicBezTo>
                  <a:cubicBezTo>
                    <a:pt x="227" y="239"/>
                    <a:pt x="262" y="322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9" name="Google Shape;26719;p13"/>
            <p:cNvSpPr/>
            <p:nvPr/>
          </p:nvSpPr>
          <p:spPr>
            <a:xfrm>
              <a:off x="1625500" y="5379950"/>
              <a:ext cx="23225" cy="17600"/>
            </a:xfrm>
            <a:custGeom>
              <a:avLst/>
              <a:gdLst/>
              <a:ahLst/>
              <a:cxnLst/>
              <a:rect l="l" t="t" r="r" b="b"/>
              <a:pathLst>
                <a:path w="929" h="704" extrusionOk="0">
                  <a:moveTo>
                    <a:pt x="881" y="608"/>
                  </a:moveTo>
                  <a:cubicBezTo>
                    <a:pt x="929" y="287"/>
                    <a:pt x="917" y="1"/>
                    <a:pt x="226" y="48"/>
                  </a:cubicBezTo>
                  <a:cubicBezTo>
                    <a:pt x="226" y="215"/>
                    <a:pt x="119" y="298"/>
                    <a:pt x="0" y="394"/>
                  </a:cubicBezTo>
                  <a:cubicBezTo>
                    <a:pt x="441" y="394"/>
                    <a:pt x="286" y="703"/>
                    <a:pt x="881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0" name="Google Shape;26720;p13"/>
            <p:cNvSpPr/>
            <p:nvPr/>
          </p:nvSpPr>
          <p:spPr>
            <a:xfrm>
              <a:off x="7155650" y="5388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1" name="Google Shape;26721;p13"/>
            <p:cNvSpPr/>
            <p:nvPr/>
          </p:nvSpPr>
          <p:spPr>
            <a:xfrm>
              <a:off x="6987175" y="5388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6"/>
                  </a:moveTo>
                  <a:cubicBezTo>
                    <a:pt x="167" y="180"/>
                    <a:pt x="429" y="84"/>
                    <a:pt x="322" y="37"/>
                  </a:cubicBezTo>
                  <a:cubicBezTo>
                    <a:pt x="262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2" name="Google Shape;26722;p13"/>
            <p:cNvSpPr/>
            <p:nvPr/>
          </p:nvSpPr>
          <p:spPr>
            <a:xfrm>
              <a:off x="4441025" y="5386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5" y="48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3" name="Google Shape;26723;p13"/>
            <p:cNvSpPr/>
            <p:nvPr/>
          </p:nvSpPr>
          <p:spPr>
            <a:xfrm>
              <a:off x="2729200" y="53769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3"/>
                  </a:moveTo>
                  <a:cubicBezTo>
                    <a:pt x="441" y="429"/>
                    <a:pt x="465" y="370"/>
                    <a:pt x="655" y="394"/>
                  </a:cubicBezTo>
                  <a:lnTo>
                    <a:pt x="655" y="167"/>
                  </a:lnTo>
                  <a:cubicBezTo>
                    <a:pt x="119" y="1"/>
                    <a:pt x="0" y="548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4" name="Google Shape;26724;p13"/>
            <p:cNvSpPr/>
            <p:nvPr/>
          </p:nvSpPr>
          <p:spPr>
            <a:xfrm>
              <a:off x="6560325" y="5384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79" y="84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5" name="Google Shape;26725;p13"/>
            <p:cNvSpPr/>
            <p:nvPr/>
          </p:nvSpPr>
          <p:spPr>
            <a:xfrm>
              <a:off x="4533300" y="5377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203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6" name="Google Shape;26726;p13"/>
            <p:cNvSpPr/>
            <p:nvPr/>
          </p:nvSpPr>
          <p:spPr>
            <a:xfrm>
              <a:off x="1346275" y="5375500"/>
              <a:ext cx="18500" cy="10725"/>
            </a:xfrm>
            <a:custGeom>
              <a:avLst/>
              <a:gdLst/>
              <a:ahLst/>
              <a:cxnLst/>
              <a:rect l="l" t="t" r="r" b="b"/>
              <a:pathLst>
                <a:path w="740" h="429" extrusionOk="0">
                  <a:moveTo>
                    <a:pt x="739" y="119"/>
                  </a:moveTo>
                  <a:cubicBezTo>
                    <a:pt x="442" y="119"/>
                    <a:pt x="263" y="60"/>
                    <a:pt x="84" y="0"/>
                  </a:cubicBezTo>
                  <a:cubicBezTo>
                    <a:pt x="1" y="357"/>
                    <a:pt x="680" y="429"/>
                    <a:pt x="739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7" name="Google Shape;26727;p13"/>
            <p:cNvSpPr/>
            <p:nvPr/>
          </p:nvSpPr>
          <p:spPr>
            <a:xfrm>
              <a:off x="3519775" y="537787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8" name="Google Shape;26728;p13"/>
            <p:cNvSpPr/>
            <p:nvPr/>
          </p:nvSpPr>
          <p:spPr>
            <a:xfrm>
              <a:off x="1401350" y="5359425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2"/>
                    <a:pt x="977" y="762"/>
                    <a:pt x="1584" y="643"/>
                  </a:cubicBezTo>
                  <a:cubicBezTo>
                    <a:pt x="1406" y="322"/>
                    <a:pt x="1227" y="0"/>
                    <a:pt x="274" y="84"/>
                  </a:cubicBezTo>
                  <a:cubicBezTo>
                    <a:pt x="96" y="215"/>
                    <a:pt x="1" y="393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9" name="Google Shape;26729;p13"/>
            <p:cNvSpPr/>
            <p:nvPr/>
          </p:nvSpPr>
          <p:spPr>
            <a:xfrm>
              <a:off x="1794250" y="5366575"/>
              <a:ext cx="5400" cy="6550"/>
            </a:xfrm>
            <a:custGeom>
              <a:avLst/>
              <a:gdLst/>
              <a:ahLst/>
              <a:cxnLst/>
              <a:rect l="l" t="t" r="r" b="b"/>
              <a:pathLst>
                <a:path w="216" h="262" extrusionOk="0">
                  <a:moveTo>
                    <a:pt x="215" y="131"/>
                  </a:moveTo>
                  <a:cubicBezTo>
                    <a:pt x="215" y="71"/>
                    <a:pt x="37" y="0"/>
                    <a:pt x="1" y="131"/>
                  </a:cubicBezTo>
                  <a:cubicBezTo>
                    <a:pt x="1" y="191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0" name="Google Shape;26730;p13"/>
            <p:cNvSpPr/>
            <p:nvPr/>
          </p:nvSpPr>
          <p:spPr>
            <a:xfrm>
              <a:off x="4038875" y="53668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63" y="37"/>
                    <a:pt x="1" y="1"/>
                    <a:pt x="1" y="120"/>
                  </a:cubicBezTo>
                  <a:cubicBezTo>
                    <a:pt x="168" y="96"/>
                    <a:pt x="430" y="120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1" name="Google Shape;26731;p13"/>
            <p:cNvSpPr/>
            <p:nvPr/>
          </p:nvSpPr>
          <p:spPr>
            <a:xfrm>
              <a:off x="1870150" y="5363575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3" y="215"/>
                    <a:pt x="180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2" name="Google Shape;26732;p13"/>
            <p:cNvSpPr/>
            <p:nvPr/>
          </p:nvSpPr>
          <p:spPr>
            <a:xfrm>
              <a:off x="1546600" y="536657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79" y="167"/>
                    <a:pt x="453" y="71"/>
                    <a:pt x="346" y="12"/>
                  </a:cubicBezTo>
                  <a:cubicBezTo>
                    <a:pt x="287" y="0"/>
                    <a:pt x="1" y="71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3" name="Google Shape;26733;p13"/>
            <p:cNvSpPr/>
            <p:nvPr/>
          </p:nvSpPr>
          <p:spPr>
            <a:xfrm>
              <a:off x="4168675" y="5358825"/>
              <a:ext cx="16675" cy="6575"/>
            </a:xfrm>
            <a:custGeom>
              <a:avLst/>
              <a:gdLst/>
              <a:ahLst/>
              <a:cxnLst/>
              <a:rect l="l" t="t" r="r" b="b"/>
              <a:pathLst>
                <a:path w="667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191"/>
                    <a:pt x="238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4" name="Google Shape;26734;p13"/>
            <p:cNvSpPr/>
            <p:nvPr/>
          </p:nvSpPr>
          <p:spPr>
            <a:xfrm>
              <a:off x="3337900" y="53615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51" y="24"/>
                    <a:pt x="1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5" name="Google Shape;26735;p13"/>
            <p:cNvSpPr/>
            <p:nvPr/>
          </p:nvSpPr>
          <p:spPr>
            <a:xfrm>
              <a:off x="1949050" y="5360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34" y="37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6" name="Google Shape;26736;p13"/>
            <p:cNvSpPr/>
            <p:nvPr/>
          </p:nvSpPr>
          <p:spPr>
            <a:xfrm>
              <a:off x="6935675" y="53588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20"/>
                  </a:cubicBezTo>
                  <a:cubicBezTo>
                    <a:pt x="167" y="84"/>
                    <a:pt x="417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7" name="Google Shape;26737;p13"/>
            <p:cNvSpPr/>
            <p:nvPr/>
          </p:nvSpPr>
          <p:spPr>
            <a:xfrm>
              <a:off x="4571100" y="53502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19"/>
                  </a:moveTo>
                  <a:cubicBezTo>
                    <a:pt x="227" y="60"/>
                    <a:pt x="48" y="0"/>
                    <a:pt x="0" y="119"/>
                  </a:cubicBezTo>
                  <a:cubicBezTo>
                    <a:pt x="0" y="179"/>
                    <a:pt x="191" y="238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8" name="Google Shape;26738;p13"/>
            <p:cNvSpPr/>
            <p:nvPr/>
          </p:nvSpPr>
          <p:spPr>
            <a:xfrm>
              <a:off x="1837725" y="53502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07"/>
                  </a:cubicBezTo>
                  <a:cubicBezTo>
                    <a:pt x="167" y="95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9" name="Google Shape;26739;p13"/>
            <p:cNvSpPr/>
            <p:nvPr/>
          </p:nvSpPr>
          <p:spPr>
            <a:xfrm>
              <a:off x="1381125" y="5346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0" name="Google Shape;26740;p13"/>
            <p:cNvSpPr/>
            <p:nvPr/>
          </p:nvSpPr>
          <p:spPr>
            <a:xfrm>
              <a:off x="3639125" y="53469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1" name="Google Shape;26741;p13"/>
            <p:cNvSpPr/>
            <p:nvPr/>
          </p:nvSpPr>
          <p:spPr>
            <a:xfrm>
              <a:off x="2163950" y="5337700"/>
              <a:ext cx="16100" cy="16675"/>
            </a:xfrm>
            <a:custGeom>
              <a:avLst/>
              <a:gdLst/>
              <a:ahLst/>
              <a:cxnLst/>
              <a:rect l="l" t="t" r="r" b="b"/>
              <a:pathLst>
                <a:path w="644" h="667" extrusionOk="0">
                  <a:moveTo>
                    <a:pt x="643" y="155"/>
                  </a:moveTo>
                  <a:cubicBezTo>
                    <a:pt x="0" y="0"/>
                    <a:pt x="0" y="667"/>
                    <a:pt x="643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2" name="Google Shape;26742;p13"/>
            <p:cNvSpPr/>
            <p:nvPr/>
          </p:nvSpPr>
          <p:spPr>
            <a:xfrm>
              <a:off x="5411075" y="5343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31"/>
                  </a:cubicBezTo>
                  <a:cubicBezTo>
                    <a:pt x="167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3" name="Google Shape;26743;p13"/>
            <p:cNvSpPr/>
            <p:nvPr/>
          </p:nvSpPr>
          <p:spPr>
            <a:xfrm>
              <a:off x="5133975" y="53439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1" y="24"/>
                  </a:moveTo>
                  <a:cubicBezTo>
                    <a:pt x="262" y="0"/>
                    <a:pt x="0" y="83"/>
                    <a:pt x="95" y="131"/>
                  </a:cubicBezTo>
                  <a:cubicBezTo>
                    <a:pt x="179" y="179"/>
                    <a:pt x="441" y="83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4" name="Google Shape;26744;p13"/>
            <p:cNvSpPr/>
            <p:nvPr/>
          </p:nvSpPr>
          <p:spPr>
            <a:xfrm>
              <a:off x="1992500" y="5336200"/>
              <a:ext cx="20550" cy="8350"/>
            </a:xfrm>
            <a:custGeom>
              <a:avLst/>
              <a:gdLst/>
              <a:ahLst/>
              <a:cxnLst/>
              <a:rect l="l" t="t" r="r" b="b"/>
              <a:pathLst>
                <a:path w="822" h="334" extrusionOk="0">
                  <a:moveTo>
                    <a:pt x="120" y="334"/>
                  </a:moveTo>
                  <a:lnTo>
                    <a:pt x="774" y="334"/>
                  </a:lnTo>
                  <a:cubicBezTo>
                    <a:pt x="739" y="203"/>
                    <a:pt x="822" y="12"/>
                    <a:pt x="548" y="1"/>
                  </a:cubicBezTo>
                  <a:cubicBezTo>
                    <a:pt x="536" y="179"/>
                    <a:pt x="0" y="84"/>
                    <a:pt x="120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5" name="Google Shape;26745;p13"/>
            <p:cNvSpPr/>
            <p:nvPr/>
          </p:nvSpPr>
          <p:spPr>
            <a:xfrm>
              <a:off x="2307425" y="5338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31" y="156"/>
                  </a:cubicBezTo>
                  <a:cubicBezTo>
                    <a:pt x="191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6" name="Google Shape;26746;p13"/>
            <p:cNvSpPr/>
            <p:nvPr/>
          </p:nvSpPr>
          <p:spPr>
            <a:xfrm>
              <a:off x="3607575" y="5327275"/>
              <a:ext cx="23550" cy="12525"/>
            </a:xfrm>
            <a:custGeom>
              <a:avLst/>
              <a:gdLst/>
              <a:ahLst/>
              <a:cxnLst/>
              <a:rect l="l" t="t" r="r" b="b"/>
              <a:pathLst>
                <a:path w="942" h="501" extrusionOk="0">
                  <a:moveTo>
                    <a:pt x="941" y="477"/>
                  </a:moveTo>
                  <a:lnTo>
                    <a:pt x="941" y="24"/>
                  </a:lnTo>
                  <a:cubicBezTo>
                    <a:pt x="525" y="0"/>
                    <a:pt x="465" y="143"/>
                    <a:pt x="72" y="131"/>
                  </a:cubicBezTo>
                  <a:cubicBezTo>
                    <a:pt x="1" y="429"/>
                    <a:pt x="370" y="500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7" name="Google Shape;26747;p13"/>
            <p:cNvSpPr/>
            <p:nvPr/>
          </p:nvSpPr>
          <p:spPr>
            <a:xfrm>
              <a:off x="1315925" y="5329350"/>
              <a:ext cx="21750" cy="11650"/>
            </a:xfrm>
            <a:custGeom>
              <a:avLst/>
              <a:gdLst/>
              <a:ahLst/>
              <a:cxnLst/>
              <a:rect l="l" t="t" r="r" b="b"/>
              <a:pathLst>
                <a:path w="870" h="466" extrusionOk="0">
                  <a:moveTo>
                    <a:pt x="870" y="394"/>
                  </a:moveTo>
                  <a:lnTo>
                    <a:pt x="870" y="48"/>
                  </a:lnTo>
                  <a:cubicBezTo>
                    <a:pt x="536" y="60"/>
                    <a:pt x="60" y="1"/>
                    <a:pt x="1" y="167"/>
                  </a:cubicBezTo>
                  <a:cubicBezTo>
                    <a:pt x="441" y="167"/>
                    <a:pt x="274" y="465"/>
                    <a:pt x="870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8" name="Google Shape;26748;p13"/>
            <p:cNvSpPr/>
            <p:nvPr/>
          </p:nvSpPr>
          <p:spPr>
            <a:xfrm>
              <a:off x="1663875" y="5318650"/>
              <a:ext cx="32775" cy="17275"/>
            </a:xfrm>
            <a:custGeom>
              <a:avLst/>
              <a:gdLst/>
              <a:ahLst/>
              <a:cxnLst/>
              <a:rect l="l" t="t" r="r" b="b"/>
              <a:pathLst>
                <a:path w="1311" h="691" extrusionOk="0">
                  <a:moveTo>
                    <a:pt x="1" y="250"/>
                  </a:moveTo>
                  <a:cubicBezTo>
                    <a:pt x="239" y="500"/>
                    <a:pt x="596" y="691"/>
                    <a:pt x="1311" y="691"/>
                  </a:cubicBezTo>
                  <a:lnTo>
                    <a:pt x="1311" y="131"/>
                  </a:lnTo>
                  <a:cubicBezTo>
                    <a:pt x="930" y="203"/>
                    <a:pt x="13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9" name="Google Shape;26749;p13"/>
            <p:cNvSpPr/>
            <p:nvPr/>
          </p:nvSpPr>
          <p:spPr>
            <a:xfrm>
              <a:off x="875700" y="5319225"/>
              <a:ext cx="36325" cy="17300"/>
            </a:xfrm>
            <a:custGeom>
              <a:avLst/>
              <a:gdLst/>
              <a:ahLst/>
              <a:cxnLst/>
              <a:rect l="l" t="t" r="r" b="b"/>
              <a:pathLst>
                <a:path w="1453" h="692" extrusionOk="0">
                  <a:moveTo>
                    <a:pt x="1096" y="1"/>
                  </a:moveTo>
                  <a:cubicBezTo>
                    <a:pt x="405" y="37"/>
                    <a:pt x="48" y="215"/>
                    <a:pt x="0" y="572"/>
                  </a:cubicBezTo>
                  <a:cubicBezTo>
                    <a:pt x="429" y="537"/>
                    <a:pt x="476" y="691"/>
                    <a:pt x="881" y="691"/>
                  </a:cubicBezTo>
                  <a:cubicBezTo>
                    <a:pt x="1024" y="441"/>
                    <a:pt x="1453" y="180"/>
                    <a:pt x="109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0" name="Google Shape;26750;p13"/>
            <p:cNvSpPr/>
            <p:nvPr/>
          </p:nvSpPr>
          <p:spPr>
            <a:xfrm>
              <a:off x="4631225" y="5324900"/>
              <a:ext cx="11925" cy="9250"/>
            </a:xfrm>
            <a:custGeom>
              <a:avLst/>
              <a:gdLst/>
              <a:ahLst/>
              <a:cxnLst/>
              <a:rect l="l" t="t" r="r" b="b"/>
              <a:pathLst>
                <a:path w="477" h="370" extrusionOk="0">
                  <a:moveTo>
                    <a:pt x="429" y="345"/>
                  </a:moveTo>
                  <a:cubicBezTo>
                    <a:pt x="393" y="214"/>
                    <a:pt x="477" y="36"/>
                    <a:pt x="215" y="0"/>
                  </a:cubicBezTo>
                  <a:cubicBezTo>
                    <a:pt x="203" y="72"/>
                    <a:pt x="191" y="131"/>
                    <a:pt x="0" y="119"/>
                  </a:cubicBezTo>
                  <a:cubicBezTo>
                    <a:pt x="24" y="250"/>
                    <a:pt x="60" y="369"/>
                    <a:pt x="42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1" name="Google Shape;26751;p13"/>
            <p:cNvSpPr/>
            <p:nvPr/>
          </p:nvSpPr>
          <p:spPr>
            <a:xfrm>
              <a:off x="2155900" y="5329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2" name="Google Shape;26752;p13"/>
            <p:cNvSpPr/>
            <p:nvPr/>
          </p:nvSpPr>
          <p:spPr>
            <a:xfrm>
              <a:off x="3451600" y="532460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3" name="Google Shape;26753;p13"/>
            <p:cNvSpPr/>
            <p:nvPr/>
          </p:nvSpPr>
          <p:spPr>
            <a:xfrm>
              <a:off x="1987150" y="5324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4" name="Google Shape;26754;p13"/>
            <p:cNvSpPr/>
            <p:nvPr/>
          </p:nvSpPr>
          <p:spPr>
            <a:xfrm>
              <a:off x="3125675" y="53219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5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5" name="Google Shape;26755;p13"/>
            <p:cNvSpPr/>
            <p:nvPr/>
          </p:nvSpPr>
          <p:spPr>
            <a:xfrm>
              <a:off x="3753425" y="53186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108" y="131"/>
                  </a:moveTo>
                  <a:cubicBezTo>
                    <a:pt x="168" y="167"/>
                    <a:pt x="429" y="72"/>
                    <a:pt x="334" y="12"/>
                  </a:cubicBezTo>
                  <a:cubicBezTo>
                    <a:pt x="275" y="0"/>
                    <a:pt x="1" y="83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6" name="Google Shape;26756;p13"/>
            <p:cNvSpPr/>
            <p:nvPr/>
          </p:nvSpPr>
          <p:spPr>
            <a:xfrm>
              <a:off x="2894700" y="53186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7" name="Google Shape;26757;p13"/>
            <p:cNvSpPr/>
            <p:nvPr/>
          </p:nvSpPr>
          <p:spPr>
            <a:xfrm>
              <a:off x="5791200" y="53129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25"/>
                  </a:moveTo>
                  <a:cubicBezTo>
                    <a:pt x="274" y="1"/>
                    <a:pt x="0" y="96"/>
                    <a:pt x="119" y="144"/>
                  </a:cubicBezTo>
                  <a:cubicBezTo>
                    <a:pt x="179" y="168"/>
                    <a:pt x="452" y="96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8" name="Google Shape;26758;p13"/>
            <p:cNvSpPr/>
            <p:nvPr/>
          </p:nvSpPr>
          <p:spPr>
            <a:xfrm>
              <a:off x="2139550" y="53129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5"/>
                  </a:moveTo>
                  <a:cubicBezTo>
                    <a:pt x="262" y="1"/>
                    <a:pt x="0" y="96"/>
                    <a:pt x="95" y="144"/>
                  </a:cubicBezTo>
                  <a:cubicBezTo>
                    <a:pt x="155" y="168"/>
                    <a:pt x="429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9" name="Google Shape;26759;p13"/>
            <p:cNvSpPr/>
            <p:nvPr/>
          </p:nvSpPr>
          <p:spPr>
            <a:xfrm>
              <a:off x="4652650" y="53082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0" name="Google Shape;26760;p13"/>
            <p:cNvSpPr/>
            <p:nvPr/>
          </p:nvSpPr>
          <p:spPr>
            <a:xfrm>
              <a:off x="3742425" y="52966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334" y="0"/>
                  </a:moveTo>
                  <a:cubicBezTo>
                    <a:pt x="0" y="167"/>
                    <a:pt x="96" y="512"/>
                    <a:pt x="774" y="453"/>
                  </a:cubicBezTo>
                  <a:cubicBezTo>
                    <a:pt x="834" y="191"/>
                    <a:pt x="715" y="36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1" name="Google Shape;26761;p13"/>
            <p:cNvSpPr/>
            <p:nvPr/>
          </p:nvSpPr>
          <p:spPr>
            <a:xfrm>
              <a:off x="2845575" y="53043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2" name="Google Shape;26762;p13"/>
            <p:cNvSpPr/>
            <p:nvPr/>
          </p:nvSpPr>
          <p:spPr>
            <a:xfrm>
              <a:off x="6392450" y="5286200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2" y="762"/>
                  </a:moveTo>
                  <a:cubicBezTo>
                    <a:pt x="572" y="429"/>
                    <a:pt x="1120" y="417"/>
                    <a:pt x="1060" y="96"/>
                  </a:cubicBezTo>
                  <a:cubicBezTo>
                    <a:pt x="1" y="0"/>
                    <a:pt x="96" y="786"/>
                    <a:pt x="632" y="7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3" name="Google Shape;26763;p13"/>
            <p:cNvSpPr/>
            <p:nvPr/>
          </p:nvSpPr>
          <p:spPr>
            <a:xfrm>
              <a:off x="2313075" y="530197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08" y="131"/>
                  </a:moveTo>
                  <a:cubicBezTo>
                    <a:pt x="167" y="155"/>
                    <a:pt x="441" y="72"/>
                    <a:pt x="334" y="12"/>
                  </a:cubicBezTo>
                  <a:cubicBezTo>
                    <a:pt x="274" y="0"/>
                    <a:pt x="0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4" name="Google Shape;26764;p13"/>
            <p:cNvSpPr/>
            <p:nvPr/>
          </p:nvSpPr>
          <p:spPr>
            <a:xfrm>
              <a:off x="1677275" y="53016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0"/>
                    <a:pt x="1" y="96"/>
                    <a:pt x="120" y="155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5" name="Google Shape;26765;p13"/>
            <p:cNvSpPr/>
            <p:nvPr/>
          </p:nvSpPr>
          <p:spPr>
            <a:xfrm>
              <a:off x="4084125" y="5285600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798" y="679"/>
                  </a:moveTo>
                  <a:cubicBezTo>
                    <a:pt x="977" y="548"/>
                    <a:pt x="1072" y="382"/>
                    <a:pt x="1013" y="120"/>
                  </a:cubicBezTo>
                  <a:cubicBezTo>
                    <a:pt x="715" y="120"/>
                    <a:pt x="536" y="48"/>
                    <a:pt x="358" y="1"/>
                  </a:cubicBezTo>
                  <a:cubicBezTo>
                    <a:pt x="1" y="179"/>
                    <a:pt x="96" y="715"/>
                    <a:pt x="79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6" name="Google Shape;26766;p13"/>
            <p:cNvSpPr/>
            <p:nvPr/>
          </p:nvSpPr>
          <p:spPr>
            <a:xfrm>
              <a:off x="2343725" y="5290075"/>
              <a:ext cx="15500" cy="16675"/>
            </a:xfrm>
            <a:custGeom>
              <a:avLst/>
              <a:gdLst/>
              <a:ahLst/>
              <a:cxnLst/>
              <a:rect l="l" t="t" r="r" b="b"/>
              <a:pathLst>
                <a:path w="620" h="667" extrusionOk="0">
                  <a:moveTo>
                    <a:pt x="620" y="500"/>
                  </a:moveTo>
                  <a:lnTo>
                    <a:pt x="620" y="155"/>
                  </a:lnTo>
                  <a:cubicBezTo>
                    <a:pt x="1" y="0"/>
                    <a:pt x="1" y="667"/>
                    <a:pt x="620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7" name="Google Shape;26767;p13"/>
            <p:cNvSpPr/>
            <p:nvPr/>
          </p:nvSpPr>
          <p:spPr>
            <a:xfrm>
              <a:off x="5345900" y="5296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8" name="Google Shape;26768;p13"/>
            <p:cNvSpPr/>
            <p:nvPr/>
          </p:nvSpPr>
          <p:spPr>
            <a:xfrm>
              <a:off x="2277050" y="5290950"/>
              <a:ext cx="17300" cy="8975"/>
            </a:xfrm>
            <a:custGeom>
              <a:avLst/>
              <a:gdLst/>
              <a:ahLst/>
              <a:cxnLst/>
              <a:rect l="l" t="t" r="r" b="b"/>
              <a:pathLst>
                <a:path w="692" h="359" extrusionOk="0">
                  <a:moveTo>
                    <a:pt x="691" y="346"/>
                  </a:moveTo>
                  <a:lnTo>
                    <a:pt x="691" y="1"/>
                  </a:lnTo>
                  <a:lnTo>
                    <a:pt x="37" y="1"/>
                  </a:lnTo>
                  <a:cubicBezTo>
                    <a:pt x="1" y="263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9" name="Google Shape;26769;p13"/>
            <p:cNvSpPr/>
            <p:nvPr/>
          </p:nvSpPr>
          <p:spPr>
            <a:xfrm>
              <a:off x="1646925" y="5287975"/>
              <a:ext cx="11325" cy="10150"/>
            </a:xfrm>
            <a:custGeom>
              <a:avLst/>
              <a:gdLst/>
              <a:ahLst/>
              <a:cxnLst/>
              <a:rect l="l" t="t" r="r" b="b"/>
              <a:pathLst>
                <a:path w="453" h="406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0" y="120"/>
                    <a:pt x="203" y="37"/>
                    <a:pt x="24" y="1"/>
                  </a:cubicBezTo>
                  <a:cubicBezTo>
                    <a:pt x="36" y="203"/>
                    <a:pt x="0" y="40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0" name="Google Shape;26770;p13"/>
            <p:cNvSpPr/>
            <p:nvPr/>
          </p:nvSpPr>
          <p:spPr>
            <a:xfrm>
              <a:off x="1462675" y="5293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5"/>
                    <a:pt x="429" y="119"/>
                    <a:pt x="429" y="0"/>
                  </a:cubicBezTo>
                  <a:cubicBezTo>
                    <a:pt x="262" y="48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1" name="Google Shape;26771;p13"/>
            <p:cNvSpPr/>
            <p:nvPr/>
          </p:nvSpPr>
          <p:spPr>
            <a:xfrm>
              <a:off x="6815725" y="52876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15"/>
                    <a:pt x="191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2" name="Google Shape;26772;p13"/>
            <p:cNvSpPr/>
            <p:nvPr/>
          </p:nvSpPr>
          <p:spPr>
            <a:xfrm>
              <a:off x="6079625" y="52903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3" name="Google Shape;26773;p13"/>
            <p:cNvSpPr/>
            <p:nvPr/>
          </p:nvSpPr>
          <p:spPr>
            <a:xfrm>
              <a:off x="2006200" y="5287975"/>
              <a:ext cx="16375" cy="5975"/>
            </a:xfrm>
            <a:custGeom>
              <a:avLst/>
              <a:gdLst/>
              <a:ahLst/>
              <a:cxnLst/>
              <a:rect l="l" t="t" r="r" b="b"/>
              <a:pathLst>
                <a:path w="655" h="239" extrusionOk="0">
                  <a:moveTo>
                    <a:pt x="0" y="239"/>
                  </a:moveTo>
                  <a:cubicBezTo>
                    <a:pt x="369" y="239"/>
                    <a:pt x="572" y="156"/>
                    <a:pt x="655" y="25"/>
                  </a:cubicBezTo>
                  <a:cubicBezTo>
                    <a:pt x="286" y="1"/>
                    <a:pt x="95" y="108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4" name="Google Shape;26774;p13"/>
            <p:cNvSpPr/>
            <p:nvPr/>
          </p:nvSpPr>
          <p:spPr>
            <a:xfrm>
              <a:off x="2294325" y="52826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20"/>
                  </a:moveTo>
                  <a:cubicBezTo>
                    <a:pt x="429" y="120"/>
                    <a:pt x="393" y="24"/>
                    <a:pt x="215" y="0"/>
                  </a:cubicBezTo>
                  <a:cubicBezTo>
                    <a:pt x="215" y="120"/>
                    <a:pt x="36" y="131"/>
                    <a:pt x="0" y="215"/>
                  </a:cubicBezTo>
                  <a:cubicBezTo>
                    <a:pt x="215" y="215"/>
                    <a:pt x="250" y="310"/>
                    <a:pt x="429" y="334"/>
                  </a:cubicBezTo>
                  <a:cubicBezTo>
                    <a:pt x="429" y="239"/>
                    <a:pt x="608" y="203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5" name="Google Shape;26775;p13"/>
            <p:cNvSpPr/>
            <p:nvPr/>
          </p:nvSpPr>
          <p:spPr>
            <a:xfrm>
              <a:off x="5039000" y="5275175"/>
              <a:ext cx="21175" cy="15500"/>
            </a:xfrm>
            <a:custGeom>
              <a:avLst/>
              <a:gdLst/>
              <a:ahLst/>
              <a:cxnLst/>
              <a:rect l="l" t="t" r="r" b="b"/>
              <a:pathLst>
                <a:path w="847" h="620" extrusionOk="0">
                  <a:moveTo>
                    <a:pt x="1" y="84"/>
                  </a:moveTo>
                  <a:lnTo>
                    <a:pt x="1" y="537"/>
                  </a:lnTo>
                  <a:cubicBezTo>
                    <a:pt x="846" y="620"/>
                    <a:pt x="846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6" name="Google Shape;26776;p13"/>
            <p:cNvSpPr/>
            <p:nvPr/>
          </p:nvSpPr>
          <p:spPr>
            <a:xfrm>
              <a:off x="4542225" y="5271325"/>
              <a:ext cx="27700" cy="16675"/>
            </a:xfrm>
            <a:custGeom>
              <a:avLst/>
              <a:gdLst/>
              <a:ahLst/>
              <a:cxnLst/>
              <a:rect l="l" t="t" r="r" b="b"/>
              <a:pathLst>
                <a:path w="1108" h="667" extrusionOk="0">
                  <a:moveTo>
                    <a:pt x="953" y="0"/>
                  </a:moveTo>
                  <a:lnTo>
                    <a:pt x="96" y="0"/>
                  </a:lnTo>
                  <a:cubicBezTo>
                    <a:pt x="0" y="393"/>
                    <a:pt x="465" y="476"/>
                    <a:pt x="750" y="667"/>
                  </a:cubicBezTo>
                  <a:cubicBezTo>
                    <a:pt x="727" y="417"/>
                    <a:pt x="1108" y="357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7" name="Google Shape;26777;p13"/>
            <p:cNvSpPr/>
            <p:nvPr/>
          </p:nvSpPr>
          <p:spPr>
            <a:xfrm>
              <a:off x="2492550" y="52790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8" name="Google Shape;26778;p13"/>
            <p:cNvSpPr/>
            <p:nvPr/>
          </p:nvSpPr>
          <p:spPr>
            <a:xfrm>
              <a:off x="6190950" y="5271325"/>
              <a:ext cx="16375" cy="8650"/>
            </a:xfrm>
            <a:custGeom>
              <a:avLst/>
              <a:gdLst/>
              <a:ahLst/>
              <a:cxnLst/>
              <a:rect l="l" t="t" r="r" b="b"/>
              <a:pathLst>
                <a:path w="655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65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9" name="Google Shape;26779;p13"/>
            <p:cNvSpPr/>
            <p:nvPr/>
          </p:nvSpPr>
          <p:spPr>
            <a:xfrm>
              <a:off x="6728800" y="5271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0" name="Google Shape;26780;p13"/>
            <p:cNvSpPr/>
            <p:nvPr/>
          </p:nvSpPr>
          <p:spPr>
            <a:xfrm>
              <a:off x="4210050" y="526805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7" y="131"/>
                  </a:moveTo>
                  <a:cubicBezTo>
                    <a:pt x="167" y="167"/>
                    <a:pt x="429" y="72"/>
                    <a:pt x="321" y="12"/>
                  </a:cubicBezTo>
                  <a:cubicBezTo>
                    <a:pt x="262" y="0"/>
                    <a:pt x="0" y="72"/>
                    <a:pt x="10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1" name="Google Shape;26781;p13"/>
            <p:cNvSpPr/>
            <p:nvPr/>
          </p:nvSpPr>
          <p:spPr>
            <a:xfrm>
              <a:off x="1254300" y="5244825"/>
              <a:ext cx="40825" cy="28900"/>
            </a:xfrm>
            <a:custGeom>
              <a:avLst/>
              <a:gdLst/>
              <a:ahLst/>
              <a:cxnLst/>
              <a:rect l="l" t="t" r="r" b="b"/>
              <a:pathLst>
                <a:path w="1633" h="1156" extrusionOk="0">
                  <a:moveTo>
                    <a:pt x="501" y="739"/>
                  </a:moveTo>
                  <a:cubicBezTo>
                    <a:pt x="656" y="870"/>
                    <a:pt x="370" y="1155"/>
                    <a:pt x="930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1" y="620"/>
                    <a:pt x="382" y="620"/>
                    <a:pt x="501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2" name="Google Shape;26782;p13"/>
            <p:cNvSpPr/>
            <p:nvPr/>
          </p:nvSpPr>
          <p:spPr>
            <a:xfrm>
              <a:off x="5728675" y="526327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3" name="Google Shape;26783;p13"/>
            <p:cNvSpPr/>
            <p:nvPr/>
          </p:nvSpPr>
          <p:spPr>
            <a:xfrm>
              <a:off x="2502975" y="5260300"/>
              <a:ext cx="22950" cy="9850"/>
            </a:xfrm>
            <a:custGeom>
              <a:avLst/>
              <a:gdLst/>
              <a:ahLst/>
              <a:cxnLst/>
              <a:rect l="l" t="t" r="r" b="b"/>
              <a:pathLst>
                <a:path w="918" h="394" extrusionOk="0">
                  <a:moveTo>
                    <a:pt x="775" y="334"/>
                  </a:moveTo>
                  <a:cubicBezTo>
                    <a:pt x="917" y="36"/>
                    <a:pt x="322" y="120"/>
                    <a:pt x="120" y="1"/>
                  </a:cubicBezTo>
                  <a:cubicBezTo>
                    <a:pt x="1" y="298"/>
                    <a:pt x="227" y="393"/>
                    <a:pt x="77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4" name="Google Shape;26784;p13"/>
            <p:cNvSpPr/>
            <p:nvPr/>
          </p:nvSpPr>
          <p:spPr>
            <a:xfrm>
              <a:off x="1470700" y="5265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7" y="179"/>
                    <a:pt x="441" y="83"/>
                    <a:pt x="334" y="24"/>
                  </a:cubicBezTo>
                  <a:cubicBezTo>
                    <a:pt x="275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5" name="Google Shape;26785;p13"/>
            <p:cNvSpPr/>
            <p:nvPr/>
          </p:nvSpPr>
          <p:spPr>
            <a:xfrm>
              <a:off x="2424400" y="52597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72"/>
                    <a:pt x="48" y="1"/>
                    <a:pt x="0" y="144"/>
                  </a:cubicBezTo>
                  <a:cubicBezTo>
                    <a:pt x="12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6" name="Google Shape;26786;p13"/>
            <p:cNvSpPr/>
            <p:nvPr/>
          </p:nvSpPr>
          <p:spPr>
            <a:xfrm>
              <a:off x="992675" y="52623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7" name="Google Shape;26787;p13"/>
            <p:cNvSpPr/>
            <p:nvPr/>
          </p:nvSpPr>
          <p:spPr>
            <a:xfrm>
              <a:off x="720625" y="52623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8"/>
                    <a:pt x="452" y="72"/>
                    <a:pt x="345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8" name="Google Shape;26788;p13"/>
            <p:cNvSpPr/>
            <p:nvPr/>
          </p:nvSpPr>
          <p:spPr>
            <a:xfrm>
              <a:off x="587850" y="5253750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70" y="36"/>
                  </a:moveTo>
                  <a:cubicBezTo>
                    <a:pt x="370" y="1"/>
                    <a:pt x="48" y="60"/>
                    <a:pt x="1" y="263"/>
                  </a:cubicBezTo>
                  <a:cubicBezTo>
                    <a:pt x="310" y="286"/>
                    <a:pt x="370" y="441"/>
                    <a:pt x="656" y="477"/>
                  </a:cubicBezTo>
                  <a:cubicBezTo>
                    <a:pt x="596" y="274"/>
                    <a:pt x="894" y="239"/>
                    <a:pt x="87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9" name="Google Shape;26789;p13"/>
            <p:cNvSpPr/>
            <p:nvPr/>
          </p:nvSpPr>
          <p:spPr>
            <a:xfrm>
              <a:off x="1848425" y="5252850"/>
              <a:ext cx="30700" cy="12525"/>
            </a:xfrm>
            <a:custGeom>
              <a:avLst/>
              <a:gdLst/>
              <a:ahLst/>
              <a:cxnLst/>
              <a:rect l="l" t="t" r="r" b="b"/>
              <a:pathLst>
                <a:path w="1228" h="501" extrusionOk="0">
                  <a:moveTo>
                    <a:pt x="1084" y="418"/>
                  </a:moveTo>
                  <a:cubicBezTo>
                    <a:pt x="1227" y="144"/>
                    <a:pt x="48" y="1"/>
                    <a:pt x="1" y="191"/>
                  </a:cubicBezTo>
                  <a:cubicBezTo>
                    <a:pt x="418" y="239"/>
                    <a:pt x="406" y="501"/>
                    <a:pt x="1084" y="4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0" name="Google Shape;26790;p13"/>
            <p:cNvSpPr/>
            <p:nvPr/>
          </p:nvSpPr>
          <p:spPr>
            <a:xfrm>
              <a:off x="7038975" y="52576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72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1" name="Google Shape;26791;p13"/>
            <p:cNvSpPr/>
            <p:nvPr/>
          </p:nvSpPr>
          <p:spPr>
            <a:xfrm>
              <a:off x="369375" y="525465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6" y="0"/>
                  </a:lnTo>
                  <a:cubicBezTo>
                    <a:pt x="1" y="203"/>
                    <a:pt x="239" y="262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2" name="Google Shape;26792;p13"/>
            <p:cNvSpPr/>
            <p:nvPr/>
          </p:nvSpPr>
          <p:spPr>
            <a:xfrm>
              <a:off x="4609500" y="52484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03"/>
                    <a:pt x="167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3" name="Google Shape;26793;p13"/>
            <p:cNvSpPr/>
            <p:nvPr/>
          </p:nvSpPr>
          <p:spPr>
            <a:xfrm>
              <a:off x="3919525" y="52490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4" name="Google Shape;26794;p13"/>
            <p:cNvSpPr/>
            <p:nvPr/>
          </p:nvSpPr>
          <p:spPr>
            <a:xfrm>
              <a:off x="2122575" y="5235300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48"/>
                  </a:moveTo>
                  <a:cubicBezTo>
                    <a:pt x="1286" y="0"/>
                    <a:pt x="0" y="250"/>
                    <a:pt x="120" y="667"/>
                  </a:cubicBezTo>
                  <a:cubicBezTo>
                    <a:pt x="739" y="750"/>
                    <a:pt x="691" y="500"/>
                    <a:pt x="1215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5" name="Google Shape;26795;p13"/>
            <p:cNvSpPr/>
            <p:nvPr/>
          </p:nvSpPr>
          <p:spPr>
            <a:xfrm>
              <a:off x="275325" y="52484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6" name="Google Shape;26796;p13"/>
            <p:cNvSpPr/>
            <p:nvPr/>
          </p:nvSpPr>
          <p:spPr>
            <a:xfrm>
              <a:off x="6250775" y="52433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7" name="Google Shape;26797;p13"/>
            <p:cNvSpPr/>
            <p:nvPr/>
          </p:nvSpPr>
          <p:spPr>
            <a:xfrm>
              <a:off x="4323750" y="52454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8" name="Google Shape;26798;p13"/>
            <p:cNvSpPr/>
            <p:nvPr/>
          </p:nvSpPr>
          <p:spPr>
            <a:xfrm>
              <a:off x="3867425" y="523500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9" y="560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37" y="143"/>
                    <a:pt x="1" y="548"/>
                    <a:pt x="54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9" name="Google Shape;26799;p13"/>
            <p:cNvSpPr/>
            <p:nvPr/>
          </p:nvSpPr>
          <p:spPr>
            <a:xfrm>
              <a:off x="5894775" y="52341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56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2" y="1"/>
                    <a:pt x="0" y="96"/>
                    <a:pt x="108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0" name="Google Shape;26800;p13"/>
            <p:cNvSpPr/>
            <p:nvPr/>
          </p:nvSpPr>
          <p:spPr>
            <a:xfrm>
              <a:off x="2854225" y="522935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2" y="346"/>
                  </a:moveTo>
                  <a:cubicBezTo>
                    <a:pt x="703" y="369"/>
                    <a:pt x="1024" y="310"/>
                    <a:pt x="1072" y="119"/>
                  </a:cubicBezTo>
                  <a:cubicBezTo>
                    <a:pt x="703" y="131"/>
                    <a:pt x="0" y="0"/>
                    <a:pt x="20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1" name="Google Shape;26801;p13"/>
            <p:cNvSpPr/>
            <p:nvPr/>
          </p:nvSpPr>
          <p:spPr>
            <a:xfrm>
              <a:off x="2117525" y="52341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2" name="Google Shape;26802;p13"/>
            <p:cNvSpPr/>
            <p:nvPr/>
          </p:nvSpPr>
          <p:spPr>
            <a:xfrm>
              <a:off x="1631150" y="5231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43"/>
                  </a:moveTo>
                  <a:cubicBezTo>
                    <a:pt x="0" y="203"/>
                    <a:pt x="179" y="263"/>
                    <a:pt x="226" y="143"/>
                  </a:cubicBezTo>
                  <a:cubicBezTo>
                    <a:pt x="226" y="84"/>
                    <a:pt x="48" y="1"/>
                    <a:pt x="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3" name="Google Shape;26803;p13"/>
            <p:cNvSpPr/>
            <p:nvPr/>
          </p:nvSpPr>
          <p:spPr>
            <a:xfrm>
              <a:off x="5291725" y="52311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96"/>
                    <a:pt x="96" y="144"/>
                  </a:cubicBezTo>
                  <a:cubicBezTo>
                    <a:pt x="155" y="179"/>
                    <a:pt x="429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4" name="Google Shape;26804;p13"/>
            <p:cNvSpPr/>
            <p:nvPr/>
          </p:nvSpPr>
          <p:spPr>
            <a:xfrm>
              <a:off x="4831250" y="5224275"/>
              <a:ext cx="7175" cy="12225"/>
            </a:xfrm>
            <a:custGeom>
              <a:avLst/>
              <a:gdLst/>
              <a:ahLst/>
              <a:cxnLst/>
              <a:rect l="l" t="t" r="r" b="b"/>
              <a:pathLst>
                <a:path w="287" h="489" extrusionOk="0">
                  <a:moveTo>
                    <a:pt x="262" y="299"/>
                  </a:moveTo>
                  <a:cubicBezTo>
                    <a:pt x="286" y="191"/>
                    <a:pt x="84" y="1"/>
                    <a:pt x="36" y="191"/>
                  </a:cubicBezTo>
                  <a:cubicBezTo>
                    <a:pt x="0" y="322"/>
                    <a:pt x="215" y="489"/>
                    <a:pt x="262" y="29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5" name="Google Shape;26805;p13"/>
            <p:cNvSpPr/>
            <p:nvPr/>
          </p:nvSpPr>
          <p:spPr>
            <a:xfrm>
              <a:off x="199125" y="52284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6" name="Google Shape;26806;p13"/>
            <p:cNvSpPr/>
            <p:nvPr/>
          </p:nvSpPr>
          <p:spPr>
            <a:xfrm>
              <a:off x="3734375" y="5226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84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7" name="Google Shape;26807;p13"/>
            <p:cNvSpPr/>
            <p:nvPr/>
          </p:nvSpPr>
          <p:spPr>
            <a:xfrm>
              <a:off x="5446500" y="5217450"/>
              <a:ext cx="5375" cy="6550"/>
            </a:xfrm>
            <a:custGeom>
              <a:avLst/>
              <a:gdLst/>
              <a:ahLst/>
              <a:cxnLst/>
              <a:rect l="l" t="t" r="r" b="b"/>
              <a:pathLst>
                <a:path w="215" h="262" extrusionOk="0">
                  <a:moveTo>
                    <a:pt x="215" y="131"/>
                  </a:moveTo>
                  <a:cubicBezTo>
                    <a:pt x="215" y="71"/>
                    <a:pt x="36" y="0"/>
                    <a:pt x="1" y="131"/>
                  </a:cubicBezTo>
                  <a:cubicBezTo>
                    <a:pt x="1" y="191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8" name="Google Shape;26808;p13"/>
            <p:cNvSpPr/>
            <p:nvPr/>
          </p:nvSpPr>
          <p:spPr>
            <a:xfrm>
              <a:off x="3824275" y="52198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2" y="0"/>
                    <a:pt x="1" y="96"/>
                    <a:pt x="96" y="143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9" name="Google Shape;26809;p13"/>
            <p:cNvSpPr/>
            <p:nvPr/>
          </p:nvSpPr>
          <p:spPr>
            <a:xfrm>
              <a:off x="2272300" y="5215050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6"/>
                    <a:pt x="227" y="1"/>
                  </a:cubicBezTo>
                  <a:cubicBezTo>
                    <a:pt x="203" y="84"/>
                    <a:pt x="191" y="144"/>
                    <a:pt x="0" y="120"/>
                  </a:cubicBezTo>
                  <a:cubicBezTo>
                    <a:pt x="24" y="263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0" name="Google Shape;26810;p13"/>
            <p:cNvSpPr/>
            <p:nvPr/>
          </p:nvSpPr>
          <p:spPr>
            <a:xfrm>
              <a:off x="2218425" y="5220700"/>
              <a:ext cx="10725" cy="3025"/>
            </a:xfrm>
            <a:custGeom>
              <a:avLst/>
              <a:gdLst/>
              <a:ahLst/>
              <a:cxnLst/>
              <a:rect l="l" t="t" r="r" b="b"/>
              <a:pathLst>
                <a:path w="429" h="121" extrusionOk="0">
                  <a:moveTo>
                    <a:pt x="429" y="1"/>
                  </a:moveTo>
                  <a:cubicBezTo>
                    <a:pt x="262" y="37"/>
                    <a:pt x="0" y="1"/>
                    <a:pt x="0" y="108"/>
                  </a:cubicBezTo>
                  <a:cubicBezTo>
                    <a:pt x="155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1" name="Google Shape;26811;p13"/>
            <p:cNvSpPr/>
            <p:nvPr/>
          </p:nvSpPr>
          <p:spPr>
            <a:xfrm>
              <a:off x="2185675" y="5208800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25"/>
                  </a:moveTo>
                  <a:cubicBezTo>
                    <a:pt x="370" y="1"/>
                    <a:pt x="36" y="60"/>
                    <a:pt x="1" y="251"/>
                  </a:cubicBezTo>
                  <a:cubicBezTo>
                    <a:pt x="310" y="286"/>
                    <a:pt x="370" y="429"/>
                    <a:pt x="655" y="477"/>
                  </a:cubicBezTo>
                  <a:cubicBezTo>
                    <a:pt x="715" y="322"/>
                    <a:pt x="965" y="275"/>
                    <a:pt x="858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2" name="Google Shape;26812;p13"/>
            <p:cNvSpPr/>
            <p:nvPr/>
          </p:nvSpPr>
          <p:spPr>
            <a:xfrm>
              <a:off x="3372725" y="52088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46" y="13"/>
                  </a:cubicBezTo>
                  <a:cubicBezTo>
                    <a:pt x="275" y="1"/>
                    <a:pt x="1" y="96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3" name="Google Shape;26813;p13"/>
            <p:cNvSpPr/>
            <p:nvPr/>
          </p:nvSpPr>
          <p:spPr>
            <a:xfrm>
              <a:off x="5892100" y="520315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3"/>
                  </a:moveTo>
                  <a:cubicBezTo>
                    <a:pt x="393" y="1"/>
                    <a:pt x="191" y="60"/>
                    <a:pt x="0" y="143"/>
                  </a:cubicBezTo>
                  <a:cubicBezTo>
                    <a:pt x="0" y="251"/>
                    <a:pt x="369" y="286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4" name="Google Shape;26814;p13"/>
            <p:cNvSpPr/>
            <p:nvPr/>
          </p:nvSpPr>
          <p:spPr>
            <a:xfrm>
              <a:off x="4883625" y="52031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5" name="Google Shape;26815;p13"/>
            <p:cNvSpPr/>
            <p:nvPr/>
          </p:nvSpPr>
          <p:spPr>
            <a:xfrm>
              <a:off x="2486600" y="5195400"/>
              <a:ext cx="21175" cy="12825"/>
            </a:xfrm>
            <a:custGeom>
              <a:avLst/>
              <a:gdLst/>
              <a:ahLst/>
              <a:cxnLst/>
              <a:rect l="l" t="t" r="r" b="b"/>
              <a:pathLst>
                <a:path w="847" h="513" extrusionOk="0">
                  <a:moveTo>
                    <a:pt x="787" y="453"/>
                  </a:moveTo>
                  <a:cubicBezTo>
                    <a:pt x="846" y="191"/>
                    <a:pt x="739" y="37"/>
                    <a:pt x="358" y="1"/>
                  </a:cubicBezTo>
                  <a:cubicBezTo>
                    <a:pt x="1" y="168"/>
                    <a:pt x="108" y="513"/>
                    <a:pt x="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6" name="Google Shape;26816;p13"/>
            <p:cNvSpPr/>
            <p:nvPr/>
          </p:nvSpPr>
          <p:spPr>
            <a:xfrm>
              <a:off x="1870150" y="5189450"/>
              <a:ext cx="30400" cy="17300"/>
            </a:xfrm>
            <a:custGeom>
              <a:avLst/>
              <a:gdLst/>
              <a:ahLst/>
              <a:cxnLst/>
              <a:rect l="l" t="t" r="r" b="b"/>
              <a:pathLst>
                <a:path w="1216" h="692" extrusionOk="0">
                  <a:moveTo>
                    <a:pt x="668" y="691"/>
                  </a:moveTo>
                  <a:cubicBezTo>
                    <a:pt x="680" y="501"/>
                    <a:pt x="1215" y="596"/>
                    <a:pt x="1096" y="346"/>
                  </a:cubicBezTo>
                  <a:cubicBezTo>
                    <a:pt x="715" y="251"/>
                    <a:pt x="501" y="60"/>
                    <a:pt x="13" y="1"/>
                  </a:cubicBezTo>
                  <a:cubicBezTo>
                    <a:pt x="1" y="358"/>
                    <a:pt x="203" y="596"/>
                    <a:pt x="66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7" name="Google Shape;26817;p13"/>
            <p:cNvSpPr/>
            <p:nvPr/>
          </p:nvSpPr>
          <p:spPr>
            <a:xfrm>
              <a:off x="5573900" y="52001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0"/>
                    <a:pt x="0" y="96"/>
                    <a:pt x="120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8" name="Google Shape;26818;p13"/>
            <p:cNvSpPr/>
            <p:nvPr/>
          </p:nvSpPr>
          <p:spPr>
            <a:xfrm>
              <a:off x="6807675" y="51978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108" y="131"/>
                  </a:moveTo>
                  <a:cubicBezTo>
                    <a:pt x="168" y="155"/>
                    <a:pt x="441" y="72"/>
                    <a:pt x="334" y="12"/>
                  </a:cubicBezTo>
                  <a:cubicBezTo>
                    <a:pt x="275" y="0"/>
                    <a:pt x="1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9" name="Google Shape;26819;p13"/>
            <p:cNvSpPr/>
            <p:nvPr/>
          </p:nvSpPr>
          <p:spPr>
            <a:xfrm>
              <a:off x="5995075" y="5186475"/>
              <a:ext cx="22950" cy="14625"/>
            </a:xfrm>
            <a:custGeom>
              <a:avLst/>
              <a:gdLst/>
              <a:ahLst/>
              <a:cxnLst/>
              <a:rect l="l" t="t" r="r" b="b"/>
              <a:pathLst>
                <a:path w="918" h="585" extrusionOk="0">
                  <a:moveTo>
                    <a:pt x="227" y="584"/>
                  </a:moveTo>
                  <a:lnTo>
                    <a:pt x="656" y="584"/>
                  </a:lnTo>
                  <a:cubicBezTo>
                    <a:pt x="537" y="417"/>
                    <a:pt x="918" y="1"/>
                    <a:pt x="441" y="13"/>
                  </a:cubicBezTo>
                  <a:cubicBezTo>
                    <a:pt x="596" y="322"/>
                    <a:pt x="1" y="239"/>
                    <a:pt x="1" y="465"/>
                  </a:cubicBezTo>
                  <a:cubicBezTo>
                    <a:pt x="144" y="477"/>
                    <a:pt x="275" y="489"/>
                    <a:pt x="227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0" name="Google Shape;26820;p13"/>
            <p:cNvSpPr/>
            <p:nvPr/>
          </p:nvSpPr>
          <p:spPr>
            <a:xfrm>
              <a:off x="4124600" y="5191250"/>
              <a:ext cx="7175" cy="11625"/>
            </a:xfrm>
            <a:custGeom>
              <a:avLst/>
              <a:gdLst/>
              <a:ahLst/>
              <a:cxnLst/>
              <a:rect l="l" t="t" r="r" b="b"/>
              <a:pathLst>
                <a:path w="287" h="465" extrusionOk="0">
                  <a:moveTo>
                    <a:pt x="263" y="286"/>
                  </a:moveTo>
                  <a:cubicBezTo>
                    <a:pt x="287" y="167"/>
                    <a:pt x="96" y="0"/>
                    <a:pt x="37" y="167"/>
                  </a:cubicBezTo>
                  <a:cubicBezTo>
                    <a:pt x="1" y="286"/>
                    <a:pt x="215" y="465"/>
                    <a:pt x="263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1" name="Google Shape;26821;p13"/>
            <p:cNvSpPr/>
            <p:nvPr/>
          </p:nvSpPr>
          <p:spPr>
            <a:xfrm>
              <a:off x="2041600" y="51921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68" y="168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2" name="Google Shape;26822;p13"/>
            <p:cNvSpPr/>
            <p:nvPr/>
          </p:nvSpPr>
          <p:spPr>
            <a:xfrm>
              <a:off x="1827000" y="51897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3" name="Google Shape;26823;p13"/>
            <p:cNvSpPr/>
            <p:nvPr/>
          </p:nvSpPr>
          <p:spPr>
            <a:xfrm>
              <a:off x="5103600" y="51808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43"/>
                  </a:moveTo>
                  <a:cubicBezTo>
                    <a:pt x="227" y="72"/>
                    <a:pt x="48" y="1"/>
                    <a:pt x="1" y="143"/>
                  </a:cubicBezTo>
                  <a:cubicBezTo>
                    <a:pt x="24" y="203"/>
                    <a:pt x="203" y="251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4" name="Google Shape;26824;p13"/>
            <p:cNvSpPr/>
            <p:nvPr/>
          </p:nvSpPr>
          <p:spPr>
            <a:xfrm>
              <a:off x="2736650" y="5168925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500"/>
                  </a:moveTo>
                  <a:cubicBezTo>
                    <a:pt x="1512" y="346"/>
                    <a:pt x="822" y="477"/>
                    <a:pt x="786" y="274"/>
                  </a:cubicBezTo>
                  <a:cubicBezTo>
                    <a:pt x="762" y="131"/>
                    <a:pt x="726" y="0"/>
                    <a:pt x="357" y="48"/>
                  </a:cubicBezTo>
                  <a:cubicBezTo>
                    <a:pt x="0" y="596"/>
                    <a:pt x="1417" y="941"/>
                    <a:pt x="1655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5" name="Google Shape;26825;p13"/>
            <p:cNvSpPr/>
            <p:nvPr/>
          </p:nvSpPr>
          <p:spPr>
            <a:xfrm>
              <a:off x="6335000" y="5177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6" name="Google Shape;26826;p13"/>
            <p:cNvSpPr/>
            <p:nvPr/>
          </p:nvSpPr>
          <p:spPr>
            <a:xfrm>
              <a:off x="2788725" y="5175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7" name="Google Shape;26827;p13"/>
            <p:cNvSpPr/>
            <p:nvPr/>
          </p:nvSpPr>
          <p:spPr>
            <a:xfrm>
              <a:off x="1653175" y="5178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84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8" name="Google Shape;26828;p13"/>
            <p:cNvSpPr/>
            <p:nvPr/>
          </p:nvSpPr>
          <p:spPr>
            <a:xfrm>
              <a:off x="5262250" y="5164450"/>
              <a:ext cx="22650" cy="11350"/>
            </a:xfrm>
            <a:custGeom>
              <a:avLst/>
              <a:gdLst/>
              <a:ahLst/>
              <a:cxnLst/>
              <a:rect l="l" t="t" r="r" b="b"/>
              <a:pathLst>
                <a:path w="906" h="454" extrusionOk="0">
                  <a:moveTo>
                    <a:pt x="620" y="453"/>
                  </a:moveTo>
                  <a:cubicBezTo>
                    <a:pt x="905" y="298"/>
                    <a:pt x="763" y="108"/>
                    <a:pt x="405" y="1"/>
                  </a:cubicBezTo>
                  <a:cubicBezTo>
                    <a:pt x="382" y="286"/>
                    <a:pt x="1" y="358"/>
                    <a:pt x="620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9" name="Google Shape;26829;p13"/>
            <p:cNvSpPr/>
            <p:nvPr/>
          </p:nvSpPr>
          <p:spPr>
            <a:xfrm>
              <a:off x="258950" y="5172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0" y="96"/>
                    <a:pt x="108" y="143"/>
                  </a:cubicBezTo>
                  <a:cubicBezTo>
                    <a:pt x="167" y="167"/>
                    <a:pt x="429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0" name="Google Shape;26830;p13"/>
            <p:cNvSpPr/>
            <p:nvPr/>
          </p:nvSpPr>
          <p:spPr>
            <a:xfrm>
              <a:off x="6780600" y="51695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62" y="0"/>
                    <a:pt x="0" y="83"/>
                    <a:pt x="108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1" name="Google Shape;26831;p13"/>
            <p:cNvSpPr/>
            <p:nvPr/>
          </p:nvSpPr>
          <p:spPr>
            <a:xfrm>
              <a:off x="3750750" y="51701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2" name="Google Shape;26832;p13"/>
            <p:cNvSpPr/>
            <p:nvPr/>
          </p:nvSpPr>
          <p:spPr>
            <a:xfrm>
              <a:off x="6990150" y="5163550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44"/>
                  </a:moveTo>
                  <a:cubicBezTo>
                    <a:pt x="429" y="25"/>
                    <a:pt x="48" y="1"/>
                    <a:pt x="0" y="144"/>
                  </a:cubicBezTo>
                  <a:cubicBezTo>
                    <a:pt x="239" y="144"/>
                    <a:pt x="322" y="311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3" name="Google Shape;26833;p13"/>
            <p:cNvSpPr/>
            <p:nvPr/>
          </p:nvSpPr>
          <p:spPr>
            <a:xfrm>
              <a:off x="7205950" y="515612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489" y="441"/>
                  </a:moveTo>
                  <a:cubicBezTo>
                    <a:pt x="560" y="298"/>
                    <a:pt x="798" y="238"/>
                    <a:pt x="715" y="0"/>
                  </a:cubicBezTo>
                  <a:lnTo>
                    <a:pt x="60" y="0"/>
                  </a:lnTo>
                  <a:cubicBezTo>
                    <a:pt x="0" y="250"/>
                    <a:pt x="108" y="429"/>
                    <a:pt x="48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4" name="Google Shape;26834;p13"/>
            <p:cNvSpPr/>
            <p:nvPr/>
          </p:nvSpPr>
          <p:spPr>
            <a:xfrm>
              <a:off x="5130975" y="5157900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70"/>
                  </a:moveTo>
                  <a:cubicBezTo>
                    <a:pt x="441" y="251"/>
                    <a:pt x="620" y="239"/>
                    <a:pt x="668" y="144"/>
                  </a:cubicBezTo>
                  <a:cubicBezTo>
                    <a:pt x="382" y="144"/>
                    <a:pt x="370" y="1"/>
                    <a:pt x="13" y="25"/>
                  </a:cubicBezTo>
                  <a:cubicBezTo>
                    <a:pt x="1" y="239"/>
                    <a:pt x="180" y="322"/>
                    <a:pt x="441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5" name="Google Shape;26835;p13"/>
            <p:cNvSpPr/>
            <p:nvPr/>
          </p:nvSpPr>
          <p:spPr>
            <a:xfrm>
              <a:off x="6965150" y="5160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6" name="Google Shape;26836;p13"/>
            <p:cNvSpPr/>
            <p:nvPr/>
          </p:nvSpPr>
          <p:spPr>
            <a:xfrm>
              <a:off x="4113000" y="515225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27" y="370"/>
                  </a:moveTo>
                  <a:cubicBezTo>
                    <a:pt x="1263" y="1"/>
                    <a:pt x="1" y="655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7" name="Google Shape;26837;p13"/>
            <p:cNvSpPr/>
            <p:nvPr/>
          </p:nvSpPr>
          <p:spPr>
            <a:xfrm>
              <a:off x="2365175" y="5149275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8"/>
                  </a:moveTo>
                  <a:cubicBezTo>
                    <a:pt x="1036" y="477"/>
                    <a:pt x="1155" y="310"/>
                    <a:pt x="1072" y="48"/>
                  </a:cubicBezTo>
                  <a:cubicBezTo>
                    <a:pt x="750" y="60"/>
                    <a:pt x="274" y="0"/>
                    <a:pt x="202" y="167"/>
                  </a:cubicBezTo>
                  <a:cubicBezTo>
                    <a:pt x="774" y="120"/>
                    <a:pt x="0" y="786"/>
                    <a:pt x="85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8" name="Google Shape;26838;p13"/>
            <p:cNvSpPr/>
            <p:nvPr/>
          </p:nvSpPr>
          <p:spPr>
            <a:xfrm>
              <a:off x="3273600" y="5144800"/>
              <a:ext cx="30100" cy="19375"/>
            </a:xfrm>
            <a:custGeom>
              <a:avLst/>
              <a:gdLst/>
              <a:ahLst/>
              <a:cxnLst/>
              <a:rect l="l" t="t" r="r" b="b"/>
              <a:pathLst>
                <a:path w="1204" h="775" extrusionOk="0">
                  <a:moveTo>
                    <a:pt x="834" y="668"/>
                  </a:moveTo>
                  <a:cubicBezTo>
                    <a:pt x="1203" y="477"/>
                    <a:pt x="715" y="168"/>
                    <a:pt x="394" y="1"/>
                  </a:cubicBezTo>
                  <a:cubicBezTo>
                    <a:pt x="60" y="179"/>
                    <a:pt x="1" y="775"/>
                    <a:pt x="83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9" name="Google Shape;26839;p13"/>
            <p:cNvSpPr/>
            <p:nvPr/>
          </p:nvSpPr>
          <p:spPr>
            <a:xfrm>
              <a:off x="2397600" y="515315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1" y="119"/>
                  </a:moveTo>
                  <a:cubicBezTo>
                    <a:pt x="1" y="179"/>
                    <a:pt x="179" y="250"/>
                    <a:pt x="227" y="119"/>
                  </a:cubicBezTo>
                  <a:cubicBezTo>
                    <a:pt x="203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0" name="Google Shape;26840;p13"/>
            <p:cNvSpPr/>
            <p:nvPr/>
          </p:nvSpPr>
          <p:spPr>
            <a:xfrm>
              <a:off x="461650" y="5142125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7" y="453"/>
                  </a:moveTo>
                  <a:cubicBezTo>
                    <a:pt x="1179" y="441"/>
                    <a:pt x="1191" y="84"/>
                    <a:pt x="703" y="1"/>
                  </a:cubicBezTo>
                  <a:cubicBezTo>
                    <a:pt x="965" y="358"/>
                    <a:pt x="1" y="96"/>
                    <a:pt x="274" y="453"/>
                  </a:cubicBezTo>
                  <a:cubicBezTo>
                    <a:pt x="1072" y="346"/>
                    <a:pt x="1513" y="929"/>
                    <a:pt x="1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1" name="Google Shape;26841;p13"/>
            <p:cNvSpPr/>
            <p:nvPr/>
          </p:nvSpPr>
          <p:spPr>
            <a:xfrm>
              <a:off x="2786050" y="51525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2" name="Google Shape;26842;p13"/>
            <p:cNvSpPr/>
            <p:nvPr/>
          </p:nvSpPr>
          <p:spPr>
            <a:xfrm>
              <a:off x="1854100" y="514987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72"/>
                    <a:pt x="0" y="143"/>
                  </a:cubicBezTo>
                  <a:cubicBezTo>
                    <a:pt x="0" y="250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3" name="Google Shape;26843;p13"/>
            <p:cNvSpPr/>
            <p:nvPr/>
          </p:nvSpPr>
          <p:spPr>
            <a:xfrm>
              <a:off x="2552400" y="514720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55"/>
                    <a:pt x="429" y="72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4" name="Google Shape;26844;p13"/>
            <p:cNvSpPr/>
            <p:nvPr/>
          </p:nvSpPr>
          <p:spPr>
            <a:xfrm>
              <a:off x="4641925" y="51445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3"/>
                  </a:moveTo>
                  <a:cubicBezTo>
                    <a:pt x="406" y="25"/>
                    <a:pt x="49" y="1"/>
                    <a:pt x="1" y="132"/>
                  </a:cubicBezTo>
                  <a:cubicBezTo>
                    <a:pt x="251" y="108"/>
                    <a:pt x="632" y="144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5" name="Google Shape;26845;p13"/>
            <p:cNvSpPr/>
            <p:nvPr/>
          </p:nvSpPr>
          <p:spPr>
            <a:xfrm>
              <a:off x="2484825" y="51418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7"/>
                    <a:pt x="0" y="1"/>
                    <a:pt x="0" y="120"/>
                  </a:cubicBezTo>
                  <a:cubicBezTo>
                    <a:pt x="155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6" name="Google Shape;26846;p13"/>
            <p:cNvSpPr/>
            <p:nvPr/>
          </p:nvSpPr>
          <p:spPr>
            <a:xfrm>
              <a:off x="7211900" y="5130825"/>
              <a:ext cx="11625" cy="9550"/>
            </a:xfrm>
            <a:custGeom>
              <a:avLst/>
              <a:gdLst/>
              <a:ahLst/>
              <a:cxnLst/>
              <a:rect l="l" t="t" r="r" b="b"/>
              <a:pathLst>
                <a:path w="465" h="382" extrusionOk="0">
                  <a:moveTo>
                    <a:pt x="465" y="334"/>
                  </a:moveTo>
                  <a:lnTo>
                    <a:pt x="465" y="119"/>
                  </a:lnTo>
                  <a:cubicBezTo>
                    <a:pt x="239" y="119"/>
                    <a:pt x="203" y="24"/>
                    <a:pt x="24" y="0"/>
                  </a:cubicBezTo>
                  <a:cubicBezTo>
                    <a:pt x="60" y="167"/>
                    <a:pt x="1" y="381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7" name="Google Shape;26847;p13"/>
            <p:cNvSpPr/>
            <p:nvPr/>
          </p:nvSpPr>
          <p:spPr>
            <a:xfrm>
              <a:off x="4546975" y="51355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8" name="Google Shape;26848;p13"/>
            <p:cNvSpPr/>
            <p:nvPr/>
          </p:nvSpPr>
          <p:spPr>
            <a:xfrm>
              <a:off x="1861525" y="5130825"/>
              <a:ext cx="23550" cy="9850"/>
            </a:xfrm>
            <a:custGeom>
              <a:avLst/>
              <a:gdLst/>
              <a:ahLst/>
              <a:cxnLst/>
              <a:rect l="l" t="t" r="r" b="b"/>
              <a:pathLst>
                <a:path w="942" h="394" extrusionOk="0">
                  <a:moveTo>
                    <a:pt x="787" y="334"/>
                  </a:moveTo>
                  <a:cubicBezTo>
                    <a:pt x="941" y="36"/>
                    <a:pt x="346" y="119"/>
                    <a:pt x="132" y="0"/>
                  </a:cubicBezTo>
                  <a:cubicBezTo>
                    <a:pt x="1" y="298"/>
                    <a:pt x="227" y="393"/>
                    <a:pt x="78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9" name="Google Shape;26849;p13"/>
            <p:cNvSpPr/>
            <p:nvPr/>
          </p:nvSpPr>
          <p:spPr>
            <a:xfrm>
              <a:off x="6962475" y="5128150"/>
              <a:ext cx="27400" cy="8950"/>
            </a:xfrm>
            <a:custGeom>
              <a:avLst/>
              <a:gdLst/>
              <a:ahLst/>
              <a:cxnLst/>
              <a:rect l="l" t="t" r="r" b="b"/>
              <a:pathLst>
                <a:path w="1096" h="358" extrusionOk="0">
                  <a:moveTo>
                    <a:pt x="226" y="322"/>
                  </a:moveTo>
                  <a:cubicBezTo>
                    <a:pt x="714" y="357"/>
                    <a:pt x="1048" y="298"/>
                    <a:pt x="1095" y="107"/>
                  </a:cubicBezTo>
                  <a:cubicBezTo>
                    <a:pt x="714" y="131"/>
                    <a:pt x="0" y="0"/>
                    <a:pt x="226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0" name="Google Shape;26850;p13"/>
            <p:cNvSpPr/>
            <p:nvPr/>
          </p:nvSpPr>
          <p:spPr>
            <a:xfrm>
              <a:off x="2297900" y="5125175"/>
              <a:ext cx="14300" cy="11025"/>
            </a:xfrm>
            <a:custGeom>
              <a:avLst/>
              <a:gdLst/>
              <a:ahLst/>
              <a:cxnLst/>
              <a:rect l="l" t="t" r="r" b="b"/>
              <a:pathLst>
                <a:path w="572" h="441" extrusionOk="0">
                  <a:moveTo>
                    <a:pt x="512" y="441"/>
                  </a:moveTo>
                  <a:cubicBezTo>
                    <a:pt x="572" y="191"/>
                    <a:pt x="453" y="24"/>
                    <a:pt x="72" y="0"/>
                  </a:cubicBezTo>
                  <a:cubicBezTo>
                    <a:pt x="0" y="250"/>
                    <a:pt x="119" y="417"/>
                    <a:pt x="512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1" name="Google Shape;26851;p13"/>
            <p:cNvSpPr/>
            <p:nvPr/>
          </p:nvSpPr>
          <p:spPr>
            <a:xfrm>
              <a:off x="5726300" y="5129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1"/>
                    <a:pt x="0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2" name="Google Shape;26852;p13"/>
            <p:cNvSpPr/>
            <p:nvPr/>
          </p:nvSpPr>
          <p:spPr>
            <a:xfrm>
              <a:off x="2003225" y="51299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3" name="Google Shape;26853;p13"/>
            <p:cNvSpPr/>
            <p:nvPr/>
          </p:nvSpPr>
          <p:spPr>
            <a:xfrm>
              <a:off x="6016525" y="5119500"/>
              <a:ext cx="18475" cy="8675"/>
            </a:xfrm>
            <a:custGeom>
              <a:avLst/>
              <a:gdLst/>
              <a:ahLst/>
              <a:cxnLst/>
              <a:rect l="l" t="t" r="r" b="b"/>
              <a:pathLst>
                <a:path w="739" h="347" extrusionOk="0">
                  <a:moveTo>
                    <a:pt x="452" y="346"/>
                  </a:moveTo>
                  <a:cubicBezTo>
                    <a:pt x="464" y="191"/>
                    <a:pt x="738" y="179"/>
                    <a:pt x="679" y="1"/>
                  </a:cubicBezTo>
                  <a:lnTo>
                    <a:pt x="250" y="1"/>
                  </a:lnTo>
                  <a:cubicBezTo>
                    <a:pt x="0" y="168"/>
                    <a:pt x="0" y="275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4" name="Google Shape;26854;p13"/>
            <p:cNvSpPr/>
            <p:nvPr/>
          </p:nvSpPr>
          <p:spPr>
            <a:xfrm>
              <a:off x="1741575" y="5109975"/>
              <a:ext cx="36625" cy="9550"/>
            </a:xfrm>
            <a:custGeom>
              <a:avLst/>
              <a:gdLst/>
              <a:ahLst/>
              <a:cxnLst/>
              <a:rect l="l" t="t" r="r" b="b"/>
              <a:pathLst>
                <a:path w="1465" h="382" extrusionOk="0">
                  <a:moveTo>
                    <a:pt x="810" y="382"/>
                  </a:moveTo>
                  <a:cubicBezTo>
                    <a:pt x="1465" y="1"/>
                    <a:pt x="0" y="37"/>
                    <a:pt x="81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5" name="Google Shape;26855;p13"/>
            <p:cNvSpPr/>
            <p:nvPr/>
          </p:nvSpPr>
          <p:spPr>
            <a:xfrm>
              <a:off x="7221425" y="510165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70"/>
                  </a:moveTo>
                  <a:cubicBezTo>
                    <a:pt x="1275" y="0"/>
                    <a:pt x="1" y="655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6" name="Google Shape;26856;p13"/>
            <p:cNvSpPr/>
            <p:nvPr/>
          </p:nvSpPr>
          <p:spPr>
            <a:xfrm>
              <a:off x="6530575" y="51102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4"/>
                  </a:moveTo>
                  <a:cubicBezTo>
                    <a:pt x="167" y="179"/>
                    <a:pt x="429" y="84"/>
                    <a:pt x="334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7" name="Google Shape;26857;p13"/>
            <p:cNvSpPr/>
            <p:nvPr/>
          </p:nvSpPr>
          <p:spPr>
            <a:xfrm>
              <a:off x="4158250" y="51085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8" name="Google Shape;26858;p13"/>
            <p:cNvSpPr/>
            <p:nvPr/>
          </p:nvSpPr>
          <p:spPr>
            <a:xfrm>
              <a:off x="2467850" y="51076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1" y="132"/>
                  </a:moveTo>
                  <a:cubicBezTo>
                    <a:pt x="1" y="251"/>
                    <a:pt x="394" y="274"/>
                    <a:pt x="429" y="132"/>
                  </a:cubicBezTo>
                  <a:cubicBezTo>
                    <a:pt x="406" y="1"/>
                    <a:pt x="215" y="72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9" name="Google Shape;26859;p13"/>
            <p:cNvSpPr/>
            <p:nvPr/>
          </p:nvSpPr>
          <p:spPr>
            <a:xfrm>
              <a:off x="5539675" y="5097475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37"/>
                  </a:moveTo>
                  <a:lnTo>
                    <a:pt x="834" y="96"/>
                  </a:lnTo>
                  <a:cubicBezTo>
                    <a:pt x="0" y="1"/>
                    <a:pt x="0" y="632"/>
                    <a:pt x="834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0" name="Google Shape;26860;p13"/>
            <p:cNvSpPr/>
            <p:nvPr/>
          </p:nvSpPr>
          <p:spPr>
            <a:xfrm>
              <a:off x="2353850" y="51049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3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1" name="Google Shape;26861;p13"/>
            <p:cNvSpPr/>
            <p:nvPr/>
          </p:nvSpPr>
          <p:spPr>
            <a:xfrm>
              <a:off x="3456975" y="51019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12" y="203"/>
                    <a:pt x="191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2" name="Google Shape;26862;p13"/>
            <p:cNvSpPr/>
            <p:nvPr/>
          </p:nvSpPr>
          <p:spPr>
            <a:xfrm>
              <a:off x="2299375" y="5096875"/>
              <a:ext cx="18200" cy="12250"/>
            </a:xfrm>
            <a:custGeom>
              <a:avLst/>
              <a:gdLst/>
              <a:ahLst/>
              <a:cxnLst/>
              <a:rect l="l" t="t" r="r" b="b"/>
              <a:pathLst>
                <a:path w="728" h="490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27" y="191"/>
                    <a:pt x="608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3" name="Google Shape;26863;p13"/>
            <p:cNvSpPr/>
            <p:nvPr/>
          </p:nvSpPr>
          <p:spPr>
            <a:xfrm>
              <a:off x="2210075" y="5101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8" y="179"/>
                    <a:pt x="430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4" name="Google Shape;26864;p13"/>
            <p:cNvSpPr/>
            <p:nvPr/>
          </p:nvSpPr>
          <p:spPr>
            <a:xfrm>
              <a:off x="1674600" y="5093900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1" y="239"/>
                  </a:moveTo>
                  <a:cubicBezTo>
                    <a:pt x="227" y="239"/>
                    <a:pt x="263" y="322"/>
                    <a:pt x="441" y="346"/>
                  </a:cubicBezTo>
                  <a:cubicBezTo>
                    <a:pt x="441" y="227"/>
                    <a:pt x="620" y="203"/>
                    <a:pt x="655" y="120"/>
                  </a:cubicBezTo>
                  <a:cubicBezTo>
                    <a:pt x="441" y="120"/>
                    <a:pt x="393" y="25"/>
                    <a:pt x="227" y="1"/>
                  </a:cubicBezTo>
                  <a:cubicBezTo>
                    <a:pt x="227" y="120"/>
                    <a:pt x="48" y="14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5" name="Google Shape;26865;p13"/>
            <p:cNvSpPr/>
            <p:nvPr/>
          </p:nvSpPr>
          <p:spPr>
            <a:xfrm>
              <a:off x="3712050" y="509122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1"/>
                  </a:cubicBezTo>
                  <a:lnTo>
                    <a:pt x="263" y="1"/>
                  </a:lnTo>
                  <a:cubicBezTo>
                    <a:pt x="1" y="167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6" name="Google Shape;26866;p13"/>
            <p:cNvSpPr/>
            <p:nvPr/>
          </p:nvSpPr>
          <p:spPr>
            <a:xfrm>
              <a:off x="2337775" y="509332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1" y="143"/>
                  </a:cubicBezTo>
                  <a:cubicBezTo>
                    <a:pt x="1" y="214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7" name="Google Shape;26867;p13"/>
            <p:cNvSpPr/>
            <p:nvPr/>
          </p:nvSpPr>
          <p:spPr>
            <a:xfrm>
              <a:off x="2212775" y="509332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6" y="143"/>
                  </a:moveTo>
                  <a:cubicBezTo>
                    <a:pt x="226" y="83"/>
                    <a:pt x="48" y="0"/>
                    <a:pt x="0" y="143"/>
                  </a:cubicBezTo>
                  <a:cubicBezTo>
                    <a:pt x="0" y="214"/>
                    <a:pt x="179" y="274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8" name="Google Shape;26868;p13"/>
            <p:cNvSpPr/>
            <p:nvPr/>
          </p:nvSpPr>
          <p:spPr>
            <a:xfrm>
              <a:off x="7038975" y="50912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9" name="Google Shape;26869;p13"/>
            <p:cNvSpPr/>
            <p:nvPr/>
          </p:nvSpPr>
          <p:spPr>
            <a:xfrm>
              <a:off x="2435700" y="507515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84"/>
                  </a:moveTo>
                  <a:lnTo>
                    <a:pt x="1" y="525"/>
                  </a:lnTo>
                  <a:cubicBezTo>
                    <a:pt x="834" y="632"/>
                    <a:pt x="834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0" name="Google Shape;26870;p13"/>
            <p:cNvSpPr/>
            <p:nvPr/>
          </p:nvSpPr>
          <p:spPr>
            <a:xfrm>
              <a:off x="2498800" y="5066825"/>
              <a:ext cx="29500" cy="16100"/>
            </a:xfrm>
            <a:custGeom>
              <a:avLst/>
              <a:gdLst/>
              <a:ahLst/>
              <a:cxnLst/>
              <a:rect l="l" t="t" r="r" b="b"/>
              <a:pathLst>
                <a:path w="1180" h="644" extrusionOk="0">
                  <a:moveTo>
                    <a:pt x="942" y="643"/>
                  </a:moveTo>
                  <a:cubicBezTo>
                    <a:pt x="1180" y="0"/>
                    <a:pt x="1" y="596"/>
                    <a:pt x="94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1" name="Google Shape;26871;p13"/>
            <p:cNvSpPr/>
            <p:nvPr/>
          </p:nvSpPr>
          <p:spPr>
            <a:xfrm>
              <a:off x="6413875" y="5064150"/>
              <a:ext cx="27125" cy="16700"/>
            </a:xfrm>
            <a:custGeom>
              <a:avLst/>
              <a:gdLst/>
              <a:ahLst/>
              <a:cxnLst/>
              <a:rect l="l" t="t" r="r" b="b"/>
              <a:pathLst>
                <a:path w="1085" h="668" extrusionOk="0">
                  <a:moveTo>
                    <a:pt x="1" y="524"/>
                  </a:moveTo>
                  <a:cubicBezTo>
                    <a:pt x="275" y="667"/>
                    <a:pt x="799" y="667"/>
                    <a:pt x="1084" y="524"/>
                  </a:cubicBezTo>
                  <a:cubicBezTo>
                    <a:pt x="1084" y="0"/>
                    <a:pt x="1" y="0"/>
                    <a:pt x="1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2" name="Google Shape;26872;p13"/>
            <p:cNvSpPr/>
            <p:nvPr/>
          </p:nvSpPr>
          <p:spPr>
            <a:xfrm>
              <a:off x="6305250" y="50772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95"/>
                  </a:cubicBezTo>
                  <a:cubicBezTo>
                    <a:pt x="155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3" name="Google Shape;26873;p13"/>
            <p:cNvSpPr/>
            <p:nvPr/>
          </p:nvSpPr>
          <p:spPr>
            <a:xfrm>
              <a:off x="6875250" y="50715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1" y="203"/>
                    <a:pt x="239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4" name="Google Shape;26874;p13"/>
            <p:cNvSpPr/>
            <p:nvPr/>
          </p:nvSpPr>
          <p:spPr>
            <a:xfrm>
              <a:off x="6941025" y="5064750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67"/>
                  </a:moveTo>
                  <a:cubicBezTo>
                    <a:pt x="191" y="179"/>
                    <a:pt x="84" y="0"/>
                    <a:pt x="1" y="167"/>
                  </a:cubicBezTo>
                  <a:cubicBezTo>
                    <a:pt x="1" y="274"/>
                    <a:pt x="370" y="298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5" name="Google Shape;26875;p13"/>
            <p:cNvSpPr/>
            <p:nvPr/>
          </p:nvSpPr>
          <p:spPr>
            <a:xfrm>
              <a:off x="3139075" y="50653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6" name="Google Shape;26876;p13"/>
            <p:cNvSpPr/>
            <p:nvPr/>
          </p:nvSpPr>
          <p:spPr>
            <a:xfrm>
              <a:off x="6402875" y="50573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7" name="Google Shape;26877;p13"/>
            <p:cNvSpPr/>
            <p:nvPr/>
          </p:nvSpPr>
          <p:spPr>
            <a:xfrm>
              <a:off x="6521625" y="505492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2" y="215"/>
                  </a:moveTo>
                  <a:lnTo>
                    <a:pt x="692" y="0"/>
                  </a:lnTo>
                  <a:lnTo>
                    <a:pt x="37" y="0"/>
                  </a:lnTo>
                  <a:cubicBezTo>
                    <a:pt x="1" y="191"/>
                    <a:pt x="251" y="262"/>
                    <a:pt x="692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8" name="Google Shape;26878;p13"/>
            <p:cNvSpPr/>
            <p:nvPr/>
          </p:nvSpPr>
          <p:spPr>
            <a:xfrm>
              <a:off x="6283225" y="5048975"/>
              <a:ext cx="16375" cy="8350"/>
            </a:xfrm>
            <a:custGeom>
              <a:avLst/>
              <a:gdLst/>
              <a:ahLst/>
              <a:cxnLst/>
              <a:rect l="l" t="t" r="r" b="b"/>
              <a:pathLst>
                <a:path w="655" h="334" extrusionOk="0">
                  <a:moveTo>
                    <a:pt x="655" y="119"/>
                  </a:moveTo>
                  <a:cubicBezTo>
                    <a:pt x="429" y="119"/>
                    <a:pt x="405" y="24"/>
                    <a:pt x="214" y="0"/>
                  </a:cubicBezTo>
                  <a:cubicBezTo>
                    <a:pt x="214" y="119"/>
                    <a:pt x="36" y="131"/>
                    <a:pt x="0" y="214"/>
                  </a:cubicBezTo>
                  <a:cubicBezTo>
                    <a:pt x="214" y="214"/>
                    <a:pt x="250" y="310"/>
                    <a:pt x="429" y="333"/>
                  </a:cubicBezTo>
                  <a:cubicBezTo>
                    <a:pt x="429" y="238"/>
                    <a:pt x="607" y="202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9" name="Google Shape;26879;p13"/>
            <p:cNvSpPr/>
            <p:nvPr/>
          </p:nvSpPr>
          <p:spPr>
            <a:xfrm>
              <a:off x="6177550" y="50540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0" name="Google Shape;26880;p13"/>
            <p:cNvSpPr/>
            <p:nvPr/>
          </p:nvSpPr>
          <p:spPr>
            <a:xfrm>
              <a:off x="5492050" y="5042125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512"/>
                  </a:moveTo>
                  <a:cubicBezTo>
                    <a:pt x="798" y="512"/>
                    <a:pt x="762" y="405"/>
                    <a:pt x="774" y="393"/>
                  </a:cubicBezTo>
                  <a:cubicBezTo>
                    <a:pt x="798" y="369"/>
                    <a:pt x="988" y="155"/>
                    <a:pt x="1000" y="167"/>
                  </a:cubicBezTo>
                  <a:cubicBezTo>
                    <a:pt x="762" y="0"/>
                    <a:pt x="0" y="584"/>
                    <a:pt x="774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1" name="Google Shape;26881;p13"/>
            <p:cNvSpPr/>
            <p:nvPr/>
          </p:nvSpPr>
          <p:spPr>
            <a:xfrm>
              <a:off x="6134100" y="50403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4" y="108"/>
                    <a:pt x="750" y="13"/>
                  </a:cubicBezTo>
                  <a:cubicBezTo>
                    <a:pt x="417" y="25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2" name="Google Shape;26882;p13"/>
            <p:cNvSpPr/>
            <p:nvPr/>
          </p:nvSpPr>
          <p:spPr>
            <a:xfrm>
              <a:off x="2283300" y="504032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3" name="Google Shape;26883;p13"/>
            <p:cNvSpPr/>
            <p:nvPr/>
          </p:nvSpPr>
          <p:spPr>
            <a:xfrm>
              <a:off x="7088075" y="5017700"/>
              <a:ext cx="44075" cy="28600"/>
            </a:xfrm>
            <a:custGeom>
              <a:avLst/>
              <a:gdLst/>
              <a:ahLst/>
              <a:cxnLst/>
              <a:rect l="l" t="t" r="r" b="b"/>
              <a:pathLst>
                <a:path w="1763" h="1144" extrusionOk="0">
                  <a:moveTo>
                    <a:pt x="1513" y="25"/>
                  </a:moveTo>
                  <a:cubicBezTo>
                    <a:pt x="370" y="1"/>
                    <a:pt x="155" y="441"/>
                    <a:pt x="1" y="918"/>
                  </a:cubicBezTo>
                  <a:cubicBezTo>
                    <a:pt x="905" y="1144"/>
                    <a:pt x="1763" y="739"/>
                    <a:pt x="151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4" name="Google Shape;26884;p13"/>
            <p:cNvSpPr/>
            <p:nvPr/>
          </p:nvSpPr>
          <p:spPr>
            <a:xfrm>
              <a:off x="6408525" y="50406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4" y="36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5" name="Google Shape;26885;p13"/>
            <p:cNvSpPr/>
            <p:nvPr/>
          </p:nvSpPr>
          <p:spPr>
            <a:xfrm>
              <a:off x="2370525" y="5018300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7"/>
                  </a:moveTo>
                  <a:cubicBezTo>
                    <a:pt x="1620" y="501"/>
                    <a:pt x="989" y="179"/>
                    <a:pt x="655" y="1"/>
                  </a:cubicBezTo>
                  <a:cubicBezTo>
                    <a:pt x="620" y="132"/>
                    <a:pt x="310" y="120"/>
                    <a:pt x="0" y="108"/>
                  </a:cubicBezTo>
                  <a:cubicBezTo>
                    <a:pt x="119" y="465"/>
                    <a:pt x="500" y="667"/>
                    <a:pt x="1084" y="7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6" name="Google Shape;26886;p13"/>
            <p:cNvSpPr/>
            <p:nvPr/>
          </p:nvSpPr>
          <p:spPr>
            <a:xfrm>
              <a:off x="1777300" y="502962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55"/>
                    <a:pt x="0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7" name="Google Shape;26887;p13"/>
            <p:cNvSpPr/>
            <p:nvPr/>
          </p:nvSpPr>
          <p:spPr>
            <a:xfrm>
              <a:off x="4568725" y="50230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95" y="143"/>
                  </a:moveTo>
                  <a:cubicBezTo>
                    <a:pt x="167" y="167"/>
                    <a:pt x="429" y="84"/>
                    <a:pt x="322" y="24"/>
                  </a:cubicBezTo>
                  <a:cubicBezTo>
                    <a:pt x="262" y="0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8" name="Google Shape;26888;p13"/>
            <p:cNvSpPr/>
            <p:nvPr/>
          </p:nvSpPr>
          <p:spPr>
            <a:xfrm>
              <a:off x="1465350" y="502307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0"/>
                    <a:pt x="0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9" name="Google Shape;26889;p13"/>
            <p:cNvSpPr/>
            <p:nvPr/>
          </p:nvSpPr>
          <p:spPr>
            <a:xfrm>
              <a:off x="6335000" y="5014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0" name="Google Shape;26890;p13"/>
            <p:cNvSpPr/>
            <p:nvPr/>
          </p:nvSpPr>
          <p:spPr>
            <a:xfrm>
              <a:off x="3542100" y="5006100"/>
              <a:ext cx="31575" cy="16100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750" y="370"/>
                  </a:moveTo>
                  <a:cubicBezTo>
                    <a:pt x="1262" y="1"/>
                    <a:pt x="0" y="644"/>
                    <a:pt x="75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1" name="Google Shape;26891;p13"/>
            <p:cNvSpPr/>
            <p:nvPr/>
          </p:nvSpPr>
          <p:spPr>
            <a:xfrm>
              <a:off x="943850" y="500312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8"/>
                  </a:moveTo>
                  <a:cubicBezTo>
                    <a:pt x="1013" y="286"/>
                    <a:pt x="1001" y="1"/>
                    <a:pt x="322" y="48"/>
                  </a:cubicBezTo>
                  <a:cubicBezTo>
                    <a:pt x="251" y="191"/>
                    <a:pt x="1" y="251"/>
                    <a:pt x="96" y="489"/>
                  </a:cubicBezTo>
                  <a:cubicBezTo>
                    <a:pt x="394" y="512"/>
                    <a:pt x="525" y="655"/>
                    <a:pt x="97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2" name="Google Shape;26892;p13"/>
            <p:cNvSpPr/>
            <p:nvPr/>
          </p:nvSpPr>
          <p:spPr>
            <a:xfrm>
              <a:off x="886700" y="50010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3" name="Google Shape;26893;p13"/>
            <p:cNvSpPr/>
            <p:nvPr/>
          </p:nvSpPr>
          <p:spPr>
            <a:xfrm>
              <a:off x="6804700" y="4992700"/>
              <a:ext cx="18475" cy="12225"/>
            </a:xfrm>
            <a:custGeom>
              <a:avLst/>
              <a:gdLst/>
              <a:ahLst/>
              <a:cxnLst/>
              <a:rect l="l" t="t" r="r" b="b"/>
              <a:pathLst>
                <a:path w="739" h="489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39" y="203"/>
                    <a:pt x="620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4" name="Google Shape;26894;p13"/>
            <p:cNvSpPr/>
            <p:nvPr/>
          </p:nvSpPr>
          <p:spPr>
            <a:xfrm>
              <a:off x="5872750" y="4993000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27"/>
                  </a:moveTo>
                  <a:cubicBezTo>
                    <a:pt x="703" y="227"/>
                    <a:pt x="786" y="36"/>
                    <a:pt x="548" y="1"/>
                  </a:cubicBezTo>
                  <a:cubicBezTo>
                    <a:pt x="536" y="179"/>
                    <a:pt x="0" y="96"/>
                    <a:pt x="119" y="346"/>
                  </a:cubicBezTo>
                  <a:cubicBezTo>
                    <a:pt x="667" y="346"/>
                    <a:pt x="810" y="548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5" name="Google Shape;26895;p13"/>
            <p:cNvSpPr/>
            <p:nvPr/>
          </p:nvSpPr>
          <p:spPr>
            <a:xfrm>
              <a:off x="3158125" y="4997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2" y="131"/>
                  </a:cubicBezTo>
                  <a:cubicBezTo>
                    <a:pt x="0" y="203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6" name="Google Shape;26896;p13"/>
            <p:cNvSpPr/>
            <p:nvPr/>
          </p:nvSpPr>
          <p:spPr>
            <a:xfrm>
              <a:off x="2829200" y="4985850"/>
              <a:ext cx="25050" cy="14625"/>
            </a:xfrm>
            <a:custGeom>
              <a:avLst/>
              <a:gdLst/>
              <a:ahLst/>
              <a:cxnLst/>
              <a:rect l="l" t="t" r="r" b="b"/>
              <a:pathLst>
                <a:path w="1002" h="585" extrusionOk="0">
                  <a:moveTo>
                    <a:pt x="775" y="394"/>
                  </a:moveTo>
                  <a:cubicBezTo>
                    <a:pt x="787" y="382"/>
                    <a:pt x="989" y="156"/>
                    <a:pt x="1001" y="168"/>
                  </a:cubicBezTo>
                  <a:cubicBezTo>
                    <a:pt x="763" y="1"/>
                    <a:pt x="1" y="584"/>
                    <a:pt x="775" y="513"/>
                  </a:cubicBezTo>
                  <a:cubicBezTo>
                    <a:pt x="787" y="513"/>
                    <a:pt x="763" y="406"/>
                    <a:pt x="77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7" name="Google Shape;26897;p13"/>
            <p:cNvSpPr/>
            <p:nvPr/>
          </p:nvSpPr>
          <p:spPr>
            <a:xfrm>
              <a:off x="4011800" y="49870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8" name="Google Shape;26898;p13"/>
            <p:cNvSpPr/>
            <p:nvPr/>
          </p:nvSpPr>
          <p:spPr>
            <a:xfrm>
              <a:off x="3272425" y="49837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9" name="Google Shape;26899;p13"/>
            <p:cNvSpPr/>
            <p:nvPr/>
          </p:nvSpPr>
          <p:spPr>
            <a:xfrm>
              <a:off x="2082400" y="49870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0" name="Google Shape;26900;p13"/>
            <p:cNvSpPr/>
            <p:nvPr/>
          </p:nvSpPr>
          <p:spPr>
            <a:xfrm>
              <a:off x="4514250" y="49837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24"/>
                  </a:moveTo>
                  <a:cubicBezTo>
                    <a:pt x="274" y="1"/>
                    <a:pt x="0" y="84"/>
                    <a:pt x="119" y="143"/>
                  </a:cubicBezTo>
                  <a:cubicBezTo>
                    <a:pt x="167" y="167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1" name="Google Shape;26901;p13"/>
            <p:cNvSpPr/>
            <p:nvPr/>
          </p:nvSpPr>
          <p:spPr>
            <a:xfrm>
              <a:off x="5479250" y="49814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55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2" name="Google Shape;26902;p13"/>
            <p:cNvSpPr/>
            <p:nvPr/>
          </p:nvSpPr>
          <p:spPr>
            <a:xfrm>
              <a:off x="2163650" y="498110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12"/>
                  </a:moveTo>
                  <a:cubicBezTo>
                    <a:pt x="393" y="24"/>
                    <a:pt x="36" y="0"/>
                    <a:pt x="1" y="131"/>
                  </a:cubicBezTo>
                  <a:cubicBezTo>
                    <a:pt x="262" y="120"/>
                    <a:pt x="620" y="155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3" name="Google Shape;26903;p13"/>
            <p:cNvSpPr/>
            <p:nvPr/>
          </p:nvSpPr>
          <p:spPr>
            <a:xfrm>
              <a:off x="2095775" y="4980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4" name="Google Shape;26904;p13"/>
            <p:cNvSpPr/>
            <p:nvPr/>
          </p:nvSpPr>
          <p:spPr>
            <a:xfrm>
              <a:off x="1304925" y="49781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5" name="Google Shape;26905;p13"/>
            <p:cNvSpPr/>
            <p:nvPr/>
          </p:nvSpPr>
          <p:spPr>
            <a:xfrm>
              <a:off x="4522275" y="4973050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41" y="334"/>
                  </a:moveTo>
                  <a:cubicBezTo>
                    <a:pt x="417" y="203"/>
                    <a:pt x="477" y="13"/>
                    <a:pt x="215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36" y="251"/>
                    <a:pt x="72" y="382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6" name="Google Shape;26906;p13"/>
            <p:cNvSpPr/>
            <p:nvPr/>
          </p:nvSpPr>
          <p:spPr>
            <a:xfrm>
              <a:off x="4362725" y="496920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39" y="381"/>
                  </a:moveTo>
                  <a:cubicBezTo>
                    <a:pt x="1263" y="0"/>
                    <a:pt x="1" y="655"/>
                    <a:pt x="739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7" name="Google Shape;26907;p13"/>
            <p:cNvSpPr/>
            <p:nvPr/>
          </p:nvSpPr>
          <p:spPr>
            <a:xfrm>
              <a:off x="6312975" y="4964725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8" y="560"/>
                  </a:moveTo>
                  <a:cubicBezTo>
                    <a:pt x="846" y="417"/>
                    <a:pt x="894" y="13"/>
                    <a:pt x="322" y="1"/>
                  </a:cubicBezTo>
                  <a:cubicBezTo>
                    <a:pt x="48" y="155"/>
                    <a:pt x="1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8" name="Google Shape;26908;p13"/>
            <p:cNvSpPr/>
            <p:nvPr/>
          </p:nvSpPr>
          <p:spPr>
            <a:xfrm>
              <a:off x="5582225" y="497305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8" y="84"/>
                    <a:pt x="429" y="120"/>
                    <a:pt x="429" y="1"/>
                  </a:cubicBezTo>
                  <a:cubicBezTo>
                    <a:pt x="263" y="25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9" name="Google Shape;26909;p13"/>
            <p:cNvSpPr/>
            <p:nvPr/>
          </p:nvSpPr>
          <p:spPr>
            <a:xfrm>
              <a:off x="4780650" y="49700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107" y="239"/>
                  </a:moveTo>
                  <a:lnTo>
                    <a:pt x="536" y="239"/>
                  </a:lnTo>
                  <a:cubicBezTo>
                    <a:pt x="536" y="120"/>
                    <a:pt x="715" y="96"/>
                    <a:pt x="762" y="13"/>
                  </a:cubicBezTo>
                  <a:cubicBezTo>
                    <a:pt x="417" y="25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0" name="Google Shape;26910;p13"/>
            <p:cNvSpPr/>
            <p:nvPr/>
          </p:nvSpPr>
          <p:spPr>
            <a:xfrm>
              <a:off x="6677600" y="49674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96"/>
                    <a:pt x="763" y="13"/>
                  </a:cubicBezTo>
                  <a:cubicBezTo>
                    <a:pt x="418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1" name="Google Shape;26911;p13"/>
            <p:cNvSpPr/>
            <p:nvPr/>
          </p:nvSpPr>
          <p:spPr>
            <a:xfrm>
              <a:off x="6713925" y="4954600"/>
              <a:ext cx="17575" cy="16400"/>
            </a:xfrm>
            <a:custGeom>
              <a:avLst/>
              <a:gdLst/>
              <a:ahLst/>
              <a:cxnLst/>
              <a:rect l="l" t="t" r="r" b="b"/>
              <a:pathLst>
                <a:path w="703" h="656" extrusionOk="0">
                  <a:moveTo>
                    <a:pt x="393" y="632"/>
                  </a:moveTo>
                  <a:cubicBezTo>
                    <a:pt x="465" y="477"/>
                    <a:pt x="703" y="418"/>
                    <a:pt x="620" y="179"/>
                  </a:cubicBezTo>
                  <a:cubicBezTo>
                    <a:pt x="0" y="1"/>
                    <a:pt x="0" y="656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2" name="Google Shape;26912;p13"/>
            <p:cNvSpPr/>
            <p:nvPr/>
          </p:nvSpPr>
          <p:spPr>
            <a:xfrm>
              <a:off x="6642175" y="4964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3" name="Google Shape;26913;p13"/>
            <p:cNvSpPr/>
            <p:nvPr/>
          </p:nvSpPr>
          <p:spPr>
            <a:xfrm>
              <a:off x="6960075" y="4963825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6" y="191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4" name="Google Shape;26914;p13"/>
            <p:cNvSpPr/>
            <p:nvPr/>
          </p:nvSpPr>
          <p:spPr>
            <a:xfrm>
              <a:off x="5196475" y="49590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74" y="0"/>
                    <a:pt x="96" y="96"/>
                    <a:pt x="0" y="227"/>
                  </a:cubicBezTo>
                  <a:cubicBezTo>
                    <a:pt x="334" y="215"/>
                    <a:pt x="750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5" name="Google Shape;26915;p13"/>
            <p:cNvSpPr/>
            <p:nvPr/>
          </p:nvSpPr>
          <p:spPr>
            <a:xfrm>
              <a:off x="4698800" y="49611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6" name="Google Shape;26916;p13"/>
            <p:cNvSpPr/>
            <p:nvPr/>
          </p:nvSpPr>
          <p:spPr>
            <a:xfrm>
              <a:off x="3171825" y="49611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52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7" name="Google Shape;26917;p13"/>
            <p:cNvSpPr/>
            <p:nvPr/>
          </p:nvSpPr>
          <p:spPr>
            <a:xfrm>
              <a:off x="6549625" y="4955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9"/>
                    <a:pt x="381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8" name="Google Shape;26918;p13"/>
            <p:cNvSpPr/>
            <p:nvPr/>
          </p:nvSpPr>
          <p:spPr>
            <a:xfrm>
              <a:off x="5582825" y="4948650"/>
              <a:ext cx="51825" cy="13125"/>
            </a:xfrm>
            <a:custGeom>
              <a:avLst/>
              <a:gdLst/>
              <a:ahLst/>
              <a:cxnLst/>
              <a:rect l="l" t="t" r="r" b="b"/>
              <a:pathLst>
                <a:path w="2073" h="525" extrusionOk="0">
                  <a:moveTo>
                    <a:pt x="1287" y="525"/>
                  </a:moveTo>
                  <a:cubicBezTo>
                    <a:pt x="2072" y="1"/>
                    <a:pt x="1" y="382"/>
                    <a:pt x="1287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9" name="Google Shape;26919;p13"/>
            <p:cNvSpPr/>
            <p:nvPr/>
          </p:nvSpPr>
          <p:spPr>
            <a:xfrm>
              <a:off x="6595750" y="49528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43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0" name="Google Shape;26920;p13"/>
            <p:cNvSpPr/>
            <p:nvPr/>
          </p:nvSpPr>
          <p:spPr>
            <a:xfrm>
              <a:off x="4250825" y="49477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1" name="Google Shape;26921;p13"/>
            <p:cNvSpPr/>
            <p:nvPr/>
          </p:nvSpPr>
          <p:spPr>
            <a:xfrm>
              <a:off x="236925" y="49498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19" y="131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2" name="Google Shape;26922;p13"/>
            <p:cNvSpPr/>
            <p:nvPr/>
          </p:nvSpPr>
          <p:spPr>
            <a:xfrm>
              <a:off x="1102500" y="4936450"/>
              <a:ext cx="19375" cy="11925"/>
            </a:xfrm>
            <a:custGeom>
              <a:avLst/>
              <a:gdLst/>
              <a:ahLst/>
              <a:cxnLst/>
              <a:rect l="l" t="t" r="r" b="b"/>
              <a:pathLst>
                <a:path w="775" h="477" extrusionOk="0">
                  <a:moveTo>
                    <a:pt x="715" y="453"/>
                  </a:moveTo>
                  <a:cubicBezTo>
                    <a:pt x="775" y="191"/>
                    <a:pt x="668" y="36"/>
                    <a:pt x="287" y="1"/>
                  </a:cubicBezTo>
                  <a:cubicBezTo>
                    <a:pt x="1" y="132"/>
                    <a:pt x="108" y="477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3" name="Google Shape;26923;p13"/>
            <p:cNvSpPr/>
            <p:nvPr/>
          </p:nvSpPr>
          <p:spPr>
            <a:xfrm>
              <a:off x="4446375" y="4927525"/>
              <a:ext cx="21750" cy="17575"/>
            </a:xfrm>
            <a:custGeom>
              <a:avLst/>
              <a:gdLst/>
              <a:ahLst/>
              <a:cxnLst/>
              <a:rect l="l" t="t" r="r" b="b"/>
              <a:pathLst>
                <a:path w="870" h="703" extrusionOk="0">
                  <a:moveTo>
                    <a:pt x="870" y="703"/>
                  </a:moveTo>
                  <a:lnTo>
                    <a:pt x="870" y="36"/>
                  </a:lnTo>
                  <a:cubicBezTo>
                    <a:pt x="72" y="0"/>
                    <a:pt x="215" y="453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4" name="Google Shape;26924;p13"/>
            <p:cNvSpPr/>
            <p:nvPr/>
          </p:nvSpPr>
          <p:spPr>
            <a:xfrm>
              <a:off x="3357550" y="493287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70"/>
                  </a:moveTo>
                  <a:cubicBezTo>
                    <a:pt x="1251" y="1"/>
                    <a:pt x="1" y="644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5" name="Google Shape;26925;p13"/>
            <p:cNvSpPr/>
            <p:nvPr/>
          </p:nvSpPr>
          <p:spPr>
            <a:xfrm>
              <a:off x="872425" y="4928425"/>
              <a:ext cx="34850" cy="19350"/>
            </a:xfrm>
            <a:custGeom>
              <a:avLst/>
              <a:gdLst/>
              <a:ahLst/>
              <a:cxnLst/>
              <a:rect l="l" t="t" r="r" b="b"/>
              <a:pathLst>
                <a:path w="1394" h="774" extrusionOk="0">
                  <a:moveTo>
                    <a:pt x="774" y="667"/>
                  </a:moveTo>
                  <a:cubicBezTo>
                    <a:pt x="631" y="250"/>
                    <a:pt x="1393" y="12"/>
                    <a:pt x="346" y="0"/>
                  </a:cubicBezTo>
                  <a:cubicBezTo>
                    <a:pt x="476" y="214"/>
                    <a:pt x="0" y="774"/>
                    <a:pt x="77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6" name="Google Shape;26926;p13"/>
            <p:cNvSpPr/>
            <p:nvPr/>
          </p:nvSpPr>
          <p:spPr>
            <a:xfrm>
              <a:off x="2650025" y="493882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19" y="132"/>
                  </a:moveTo>
                  <a:cubicBezTo>
                    <a:pt x="179" y="156"/>
                    <a:pt x="441" y="72"/>
                    <a:pt x="334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7" name="Google Shape;26927;p13"/>
            <p:cNvSpPr/>
            <p:nvPr/>
          </p:nvSpPr>
          <p:spPr>
            <a:xfrm>
              <a:off x="759000" y="49388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56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8" name="Google Shape;26928;p13"/>
            <p:cNvSpPr/>
            <p:nvPr/>
          </p:nvSpPr>
          <p:spPr>
            <a:xfrm>
              <a:off x="3334925" y="49331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4"/>
                  </a:moveTo>
                  <a:cubicBezTo>
                    <a:pt x="263" y="1"/>
                    <a:pt x="1" y="84"/>
                    <a:pt x="108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9" name="Google Shape;26929;p13"/>
            <p:cNvSpPr/>
            <p:nvPr/>
          </p:nvSpPr>
          <p:spPr>
            <a:xfrm>
              <a:off x="443500" y="49331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0" name="Google Shape;26930;p13"/>
            <p:cNvSpPr/>
            <p:nvPr/>
          </p:nvSpPr>
          <p:spPr>
            <a:xfrm>
              <a:off x="4959825" y="4930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5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1" name="Google Shape;26931;p13"/>
            <p:cNvSpPr/>
            <p:nvPr/>
          </p:nvSpPr>
          <p:spPr>
            <a:xfrm>
              <a:off x="2853025" y="492157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55"/>
                  </a:moveTo>
                  <a:cubicBezTo>
                    <a:pt x="72" y="286"/>
                    <a:pt x="0" y="465"/>
                    <a:pt x="274" y="488"/>
                  </a:cubicBezTo>
                  <a:cubicBezTo>
                    <a:pt x="286" y="203"/>
                    <a:pt x="1120" y="334"/>
                    <a:pt x="1132" y="48"/>
                  </a:cubicBezTo>
                  <a:cubicBezTo>
                    <a:pt x="453" y="167"/>
                    <a:pt x="548" y="0"/>
                    <a:pt x="4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2" name="Google Shape;26932;p13"/>
            <p:cNvSpPr/>
            <p:nvPr/>
          </p:nvSpPr>
          <p:spPr>
            <a:xfrm>
              <a:off x="700975" y="4922750"/>
              <a:ext cx="25025" cy="11050"/>
            </a:xfrm>
            <a:custGeom>
              <a:avLst/>
              <a:gdLst/>
              <a:ahLst/>
              <a:cxnLst/>
              <a:rect l="l" t="t" r="r" b="b"/>
              <a:pathLst>
                <a:path w="1001" h="442" extrusionOk="0">
                  <a:moveTo>
                    <a:pt x="691" y="441"/>
                  </a:moveTo>
                  <a:cubicBezTo>
                    <a:pt x="750" y="299"/>
                    <a:pt x="1000" y="239"/>
                    <a:pt x="893" y="1"/>
                  </a:cubicBezTo>
                  <a:lnTo>
                    <a:pt x="36" y="1"/>
                  </a:lnTo>
                  <a:cubicBezTo>
                    <a:pt x="0" y="263"/>
                    <a:pt x="369" y="346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3" name="Google Shape;26933;p13"/>
            <p:cNvSpPr/>
            <p:nvPr/>
          </p:nvSpPr>
          <p:spPr>
            <a:xfrm>
              <a:off x="1935650" y="492157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69"/>
                  </a:moveTo>
                  <a:cubicBezTo>
                    <a:pt x="1024" y="191"/>
                    <a:pt x="96" y="0"/>
                    <a:pt x="0" y="250"/>
                  </a:cubicBezTo>
                  <a:cubicBezTo>
                    <a:pt x="215" y="274"/>
                    <a:pt x="250" y="357"/>
                    <a:pt x="42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4" name="Google Shape;26934;p13"/>
            <p:cNvSpPr/>
            <p:nvPr/>
          </p:nvSpPr>
          <p:spPr>
            <a:xfrm>
              <a:off x="1376050" y="49278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55" y="96"/>
                    <a:pt x="429" y="119"/>
                    <a:pt x="429" y="0"/>
                  </a:cubicBezTo>
                  <a:cubicBezTo>
                    <a:pt x="251" y="36"/>
                    <a:pt x="1" y="24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5" name="Google Shape;26935;p13"/>
            <p:cNvSpPr/>
            <p:nvPr/>
          </p:nvSpPr>
          <p:spPr>
            <a:xfrm>
              <a:off x="402125" y="4920975"/>
              <a:ext cx="7175" cy="11325"/>
            </a:xfrm>
            <a:custGeom>
              <a:avLst/>
              <a:gdLst/>
              <a:ahLst/>
              <a:cxnLst/>
              <a:rect l="l" t="t" r="r" b="b"/>
              <a:pathLst>
                <a:path w="287" h="453" extrusionOk="0">
                  <a:moveTo>
                    <a:pt x="36" y="179"/>
                  </a:moveTo>
                  <a:cubicBezTo>
                    <a:pt x="0" y="298"/>
                    <a:pt x="203" y="453"/>
                    <a:pt x="262" y="298"/>
                  </a:cubicBezTo>
                  <a:cubicBezTo>
                    <a:pt x="286" y="179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6" name="Google Shape;26936;p13"/>
            <p:cNvSpPr/>
            <p:nvPr/>
          </p:nvSpPr>
          <p:spPr>
            <a:xfrm>
              <a:off x="2764025" y="49245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20" y="155"/>
                  </a:cubicBezTo>
                  <a:cubicBezTo>
                    <a:pt x="179" y="179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7" name="Google Shape;26937;p13"/>
            <p:cNvSpPr/>
            <p:nvPr/>
          </p:nvSpPr>
          <p:spPr>
            <a:xfrm>
              <a:off x="6150450" y="49215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55"/>
                  </a:moveTo>
                  <a:cubicBezTo>
                    <a:pt x="156" y="179"/>
                    <a:pt x="429" y="95"/>
                    <a:pt x="322" y="36"/>
                  </a:cubicBezTo>
                  <a:cubicBezTo>
                    <a:pt x="251" y="0"/>
                    <a:pt x="1" y="95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8" name="Google Shape;26938;p13"/>
            <p:cNvSpPr/>
            <p:nvPr/>
          </p:nvSpPr>
          <p:spPr>
            <a:xfrm>
              <a:off x="4430600" y="4915625"/>
              <a:ext cx="25025" cy="10425"/>
            </a:xfrm>
            <a:custGeom>
              <a:avLst/>
              <a:gdLst/>
              <a:ahLst/>
              <a:cxnLst/>
              <a:rect l="l" t="t" r="r" b="b"/>
              <a:pathLst>
                <a:path w="1001" h="417" extrusionOk="0">
                  <a:moveTo>
                    <a:pt x="846" y="274"/>
                  </a:moveTo>
                  <a:cubicBezTo>
                    <a:pt x="1001" y="0"/>
                    <a:pt x="1" y="36"/>
                    <a:pt x="191" y="274"/>
                  </a:cubicBezTo>
                  <a:cubicBezTo>
                    <a:pt x="262" y="369"/>
                    <a:pt x="774" y="417"/>
                    <a:pt x="846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9" name="Google Shape;26939;p13"/>
            <p:cNvSpPr/>
            <p:nvPr/>
          </p:nvSpPr>
          <p:spPr>
            <a:xfrm>
              <a:off x="4374950" y="4908175"/>
              <a:ext cx="19350" cy="17275"/>
            </a:xfrm>
            <a:custGeom>
              <a:avLst/>
              <a:gdLst/>
              <a:ahLst/>
              <a:cxnLst/>
              <a:rect l="l" t="t" r="r" b="b"/>
              <a:pathLst>
                <a:path w="774" h="691" extrusionOk="0">
                  <a:moveTo>
                    <a:pt x="476" y="691"/>
                  </a:moveTo>
                  <a:cubicBezTo>
                    <a:pt x="381" y="477"/>
                    <a:pt x="774" y="0"/>
                    <a:pt x="36" y="120"/>
                  </a:cubicBezTo>
                  <a:cubicBezTo>
                    <a:pt x="0" y="405"/>
                    <a:pt x="0" y="667"/>
                    <a:pt x="476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0" name="Google Shape;26940;p13"/>
            <p:cNvSpPr/>
            <p:nvPr/>
          </p:nvSpPr>
          <p:spPr>
            <a:xfrm>
              <a:off x="6258500" y="49159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87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1" name="Google Shape;26941;p13"/>
            <p:cNvSpPr/>
            <p:nvPr/>
          </p:nvSpPr>
          <p:spPr>
            <a:xfrm>
              <a:off x="7068725" y="4910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5" y="179"/>
                    <a:pt x="429" y="84"/>
                    <a:pt x="322" y="25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2" name="Google Shape;26942;p13"/>
            <p:cNvSpPr/>
            <p:nvPr/>
          </p:nvSpPr>
          <p:spPr>
            <a:xfrm>
              <a:off x="5813225" y="49078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3" y="24"/>
                  </a:moveTo>
                  <a:cubicBezTo>
                    <a:pt x="262" y="1"/>
                    <a:pt x="0" y="84"/>
                    <a:pt x="107" y="132"/>
                  </a:cubicBezTo>
                  <a:cubicBezTo>
                    <a:pt x="167" y="155"/>
                    <a:pt x="429" y="72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3" name="Google Shape;26943;p13"/>
            <p:cNvSpPr/>
            <p:nvPr/>
          </p:nvSpPr>
          <p:spPr>
            <a:xfrm>
              <a:off x="1421600" y="490787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07" y="132"/>
                  </a:cubicBezTo>
                  <a:cubicBezTo>
                    <a:pt x="179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4" name="Google Shape;26944;p13"/>
            <p:cNvSpPr/>
            <p:nvPr/>
          </p:nvSpPr>
          <p:spPr>
            <a:xfrm>
              <a:off x="3696575" y="489925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8" y="36"/>
                  </a:moveTo>
                  <a:cubicBezTo>
                    <a:pt x="370" y="0"/>
                    <a:pt x="48" y="60"/>
                    <a:pt x="1" y="250"/>
                  </a:cubicBezTo>
                  <a:cubicBezTo>
                    <a:pt x="417" y="226"/>
                    <a:pt x="477" y="393"/>
                    <a:pt x="858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5" name="Google Shape;26945;p13"/>
            <p:cNvSpPr/>
            <p:nvPr/>
          </p:nvSpPr>
          <p:spPr>
            <a:xfrm>
              <a:off x="3342975" y="49022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6" name="Google Shape;26946;p13"/>
            <p:cNvSpPr/>
            <p:nvPr/>
          </p:nvSpPr>
          <p:spPr>
            <a:xfrm>
              <a:off x="1460000" y="4904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7" name="Google Shape;26947;p13"/>
            <p:cNvSpPr/>
            <p:nvPr/>
          </p:nvSpPr>
          <p:spPr>
            <a:xfrm>
              <a:off x="614950" y="4896275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0" y="488"/>
                  </a:moveTo>
                  <a:cubicBezTo>
                    <a:pt x="381" y="512"/>
                    <a:pt x="679" y="465"/>
                    <a:pt x="869" y="369"/>
                  </a:cubicBezTo>
                  <a:cubicBezTo>
                    <a:pt x="941" y="72"/>
                    <a:pt x="572" y="0"/>
                    <a:pt x="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8" name="Google Shape;26948;p13"/>
            <p:cNvSpPr/>
            <p:nvPr/>
          </p:nvSpPr>
          <p:spPr>
            <a:xfrm>
              <a:off x="7250600" y="48992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203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9" name="Google Shape;26949;p13"/>
            <p:cNvSpPr/>
            <p:nvPr/>
          </p:nvSpPr>
          <p:spPr>
            <a:xfrm>
              <a:off x="2837550" y="4894475"/>
              <a:ext cx="32750" cy="14025"/>
            </a:xfrm>
            <a:custGeom>
              <a:avLst/>
              <a:gdLst/>
              <a:ahLst/>
              <a:cxnLst/>
              <a:rect l="l" t="t" r="r" b="b"/>
              <a:pathLst>
                <a:path w="1310" h="561" extrusionOk="0">
                  <a:moveTo>
                    <a:pt x="1310" y="1"/>
                  </a:moveTo>
                  <a:lnTo>
                    <a:pt x="215" y="1"/>
                  </a:lnTo>
                  <a:cubicBezTo>
                    <a:pt x="238" y="191"/>
                    <a:pt x="179" y="346"/>
                    <a:pt x="0" y="441"/>
                  </a:cubicBezTo>
                  <a:cubicBezTo>
                    <a:pt x="953" y="560"/>
                    <a:pt x="977" y="191"/>
                    <a:pt x="131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0" name="Google Shape;26950;p13"/>
            <p:cNvSpPr/>
            <p:nvPr/>
          </p:nvSpPr>
          <p:spPr>
            <a:xfrm>
              <a:off x="1760925" y="4900125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79" y="215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191"/>
                    <a:pt x="239" y="263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1" name="Google Shape;26951;p13"/>
            <p:cNvSpPr/>
            <p:nvPr/>
          </p:nvSpPr>
          <p:spPr>
            <a:xfrm>
              <a:off x="1702575" y="4888525"/>
              <a:ext cx="35750" cy="14900"/>
            </a:xfrm>
            <a:custGeom>
              <a:avLst/>
              <a:gdLst/>
              <a:ahLst/>
              <a:cxnLst/>
              <a:rect l="l" t="t" r="r" b="b"/>
              <a:pathLst>
                <a:path w="1430" h="596" extrusionOk="0">
                  <a:moveTo>
                    <a:pt x="406" y="560"/>
                  </a:moveTo>
                  <a:cubicBezTo>
                    <a:pt x="1430" y="596"/>
                    <a:pt x="989" y="36"/>
                    <a:pt x="406" y="1"/>
                  </a:cubicBezTo>
                  <a:cubicBezTo>
                    <a:pt x="1" y="227"/>
                    <a:pt x="537" y="203"/>
                    <a:pt x="406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2" name="Google Shape;26952;p13"/>
            <p:cNvSpPr/>
            <p:nvPr/>
          </p:nvSpPr>
          <p:spPr>
            <a:xfrm>
              <a:off x="3803725" y="4891500"/>
              <a:ext cx="18200" cy="8375"/>
            </a:xfrm>
            <a:custGeom>
              <a:avLst/>
              <a:gdLst/>
              <a:ahLst/>
              <a:cxnLst/>
              <a:rect l="l" t="t" r="r" b="b"/>
              <a:pathLst>
                <a:path w="728" h="335" extrusionOk="0">
                  <a:moveTo>
                    <a:pt x="715" y="1"/>
                  </a:moveTo>
                  <a:lnTo>
                    <a:pt x="287" y="1"/>
                  </a:lnTo>
                  <a:cubicBezTo>
                    <a:pt x="263" y="144"/>
                    <a:pt x="1" y="144"/>
                    <a:pt x="72" y="334"/>
                  </a:cubicBezTo>
                  <a:lnTo>
                    <a:pt x="727" y="334"/>
                  </a:lnTo>
                  <a:cubicBezTo>
                    <a:pt x="715" y="215"/>
                    <a:pt x="715" y="120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3" name="Google Shape;26953;p13"/>
            <p:cNvSpPr/>
            <p:nvPr/>
          </p:nvSpPr>
          <p:spPr>
            <a:xfrm>
              <a:off x="1631150" y="4896875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29" y="131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4" name="Google Shape;26954;p13"/>
            <p:cNvSpPr/>
            <p:nvPr/>
          </p:nvSpPr>
          <p:spPr>
            <a:xfrm>
              <a:off x="1033750" y="4884350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7" y="501"/>
                  </a:moveTo>
                  <a:cubicBezTo>
                    <a:pt x="429" y="430"/>
                    <a:pt x="441" y="370"/>
                    <a:pt x="631" y="406"/>
                  </a:cubicBezTo>
                  <a:lnTo>
                    <a:pt x="631" y="180"/>
                  </a:lnTo>
                  <a:cubicBezTo>
                    <a:pt x="96" y="1"/>
                    <a:pt x="0" y="549"/>
                    <a:pt x="417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5" name="Google Shape;26955;p13"/>
            <p:cNvSpPr/>
            <p:nvPr/>
          </p:nvSpPr>
          <p:spPr>
            <a:xfrm>
              <a:off x="5720650" y="4890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6" name="Google Shape;26956;p13"/>
            <p:cNvSpPr/>
            <p:nvPr/>
          </p:nvSpPr>
          <p:spPr>
            <a:xfrm>
              <a:off x="5642950" y="4881075"/>
              <a:ext cx="51225" cy="13425"/>
            </a:xfrm>
            <a:custGeom>
              <a:avLst/>
              <a:gdLst/>
              <a:ahLst/>
              <a:cxnLst/>
              <a:rect l="l" t="t" r="r" b="b"/>
              <a:pathLst>
                <a:path w="2049" h="537" extrusionOk="0">
                  <a:moveTo>
                    <a:pt x="1263" y="537"/>
                  </a:moveTo>
                  <a:cubicBezTo>
                    <a:pt x="2049" y="1"/>
                    <a:pt x="1" y="382"/>
                    <a:pt x="1263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7" name="Google Shape;26957;p13"/>
            <p:cNvSpPr/>
            <p:nvPr/>
          </p:nvSpPr>
          <p:spPr>
            <a:xfrm>
              <a:off x="4777375" y="488585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53" y="346"/>
                  </a:moveTo>
                  <a:cubicBezTo>
                    <a:pt x="465" y="191"/>
                    <a:pt x="727" y="191"/>
                    <a:pt x="667" y="0"/>
                  </a:cubicBezTo>
                  <a:lnTo>
                    <a:pt x="238" y="0"/>
                  </a:lnTo>
                  <a:cubicBezTo>
                    <a:pt x="0" y="167"/>
                    <a:pt x="0" y="28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8" name="Google Shape;26958;p13"/>
            <p:cNvSpPr/>
            <p:nvPr/>
          </p:nvSpPr>
          <p:spPr>
            <a:xfrm>
              <a:off x="294375" y="4884650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0" y="275"/>
                  </a:moveTo>
                  <a:cubicBezTo>
                    <a:pt x="227" y="275"/>
                    <a:pt x="250" y="358"/>
                    <a:pt x="429" y="394"/>
                  </a:cubicBezTo>
                  <a:cubicBezTo>
                    <a:pt x="1024" y="215"/>
                    <a:pt x="119" y="1"/>
                    <a:pt x="0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9" name="Google Shape;26959;p13"/>
            <p:cNvSpPr/>
            <p:nvPr/>
          </p:nvSpPr>
          <p:spPr>
            <a:xfrm>
              <a:off x="5862025" y="48882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0" name="Google Shape;26960;p13"/>
            <p:cNvSpPr/>
            <p:nvPr/>
          </p:nvSpPr>
          <p:spPr>
            <a:xfrm>
              <a:off x="4867550" y="48882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1" name="Google Shape;26961;p13"/>
            <p:cNvSpPr/>
            <p:nvPr/>
          </p:nvSpPr>
          <p:spPr>
            <a:xfrm>
              <a:off x="2166625" y="48882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56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2" name="Google Shape;26962;p13"/>
            <p:cNvSpPr/>
            <p:nvPr/>
          </p:nvSpPr>
          <p:spPr>
            <a:xfrm>
              <a:off x="5738200" y="487662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69"/>
                  </a:moveTo>
                  <a:cubicBezTo>
                    <a:pt x="1251" y="0"/>
                    <a:pt x="1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3" name="Google Shape;26963;p13"/>
            <p:cNvSpPr/>
            <p:nvPr/>
          </p:nvSpPr>
          <p:spPr>
            <a:xfrm>
              <a:off x="4028175" y="4882575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31"/>
                  </a:moveTo>
                  <a:cubicBezTo>
                    <a:pt x="429" y="12"/>
                    <a:pt x="36" y="1"/>
                    <a:pt x="0" y="131"/>
                  </a:cubicBezTo>
                  <a:cubicBezTo>
                    <a:pt x="238" y="120"/>
                    <a:pt x="322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4" name="Google Shape;26964;p13"/>
            <p:cNvSpPr/>
            <p:nvPr/>
          </p:nvSpPr>
          <p:spPr>
            <a:xfrm>
              <a:off x="3824275" y="4885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5" name="Google Shape;26965;p13"/>
            <p:cNvSpPr/>
            <p:nvPr/>
          </p:nvSpPr>
          <p:spPr>
            <a:xfrm>
              <a:off x="354200" y="48858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20"/>
                  </a:cubicBezTo>
                  <a:cubicBezTo>
                    <a:pt x="167" y="96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6" name="Google Shape;26966;p13"/>
            <p:cNvSpPr/>
            <p:nvPr/>
          </p:nvSpPr>
          <p:spPr>
            <a:xfrm>
              <a:off x="5962050" y="487722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7" name="Google Shape;26967;p13"/>
            <p:cNvSpPr/>
            <p:nvPr/>
          </p:nvSpPr>
          <p:spPr>
            <a:xfrm>
              <a:off x="1894575" y="4881975"/>
              <a:ext cx="11325" cy="4800"/>
            </a:xfrm>
            <a:custGeom>
              <a:avLst/>
              <a:gdLst/>
              <a:ahLst/>
              <a:cxnLst/>
              <a:rect l="l" t="t" r="r" b="b"/>
              <a:pathLst>
                <a:path w="453" h="192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8" name="Google Shape;26968;p13"/>
            <p:cNvSpPr/>
            <p:nvPr/>
          </p:nvSpPr>
          <p:spPr>
            <a:xfrm>
              <a:off x="1628475" y="4879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9" name="Google Shape;26969;p13"/>
            <p:cNvSpPr/>
            <p:nvPr/>
          </p:nvSpPr>
          <p:spPr>
            <a:xfrm>
              <a:off x="1348675" y="4876325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55"/>
                  </a:moveTo>
                  <a:cubicBezTo>
                    <a:pt x="191" y="167"/>
                    <a:pt x="95" y="0"/>
                    <a:pt x="0" y="155"/>
                  </a:cubicBezTo>
                  <a:cubicBezTo>
                    <a:pt x="0" y="274"/>
                    <a:pt x="381" y="298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0" name="Google Shape;26970;p13"/>
            <p:cNvSpPr/>
            <p:nvPr/>
          </p:nvSpPr>
          <p:spPr>
            <a:xfrm>
              <a:off x="3582275" y="4874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1" name="Google Shape;26971;p13"/>
            <p:cNvSpPr/>
            <p:nvPr/>
          </p:nvSpPr>
          <p:spPr>
            <a:xfrm>
              <a:off x="1403150" y="4874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2" name="Google Shape;26972;p13"/>
            <p:cNvSpPr/>
            <p:nvPr/>
          </p:nvSpPr>
          <p:spPr>
            <a:xfrm>
              <a:off x="6462400" y="4874250"/>
              <a:ext cx="16400" cy="3875"/>
            </a:xfrm>
            <a:custGeom>
              <a:avLst/>
              <a:gdLst/>
              <a:ahLst/>
              <a:cxnLst/>
              <a:rect l="l" t="t" r="r" b="b"/>
              <a:pathLst>
                <a:path w="656" h="155" extrusionOk="0">
                  <a:moveTo>
                    <a:pt x="655" y="12"/>
                  </a:moveTo>
                  <a:cubicBezTo>
                    <a:pt x="405" y="36"/>
                    <a:pt x="48" y="0"/>
                    <a:pt x="1" y="131"/>
                  </a:cubicBezTo>
                  <a:cubicBezTo>
                    <a:pt x="274" y="107"/>
                    <a:pt x="632" y="155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3" name="Google Shape;26973;p13"/>
            <p:cNvSpPr/>
            <p:nvPr/>
          </p:nvSpPr>
          <p:spPr>
            <a:xfrm>
              <a:off x="3729025" y="48712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1" y="131"/>
                  </a:moveTo>
                  <a:cubicBezTo>
                    <a:pt x="1" y="202"/>
                    <a:pt x="179" y="274"/>
                    <a:pt x="203" y="131"/>
                  </a:cubicBezTo>
                  <a:cubicBezTo>
                    <a:pt x="215" y="83"/>
                    <a:pt x="36" y="0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4" name="Google Shape;26974;p13"/>
            <p:cNvSpPr/>
            <p:nvPr/>
          </p:nvSpPr>
          <p:spPr>
            <a:xfrm>
              <a:off x="696500" y="4867700"/>
              <a:ext cx="10750" cy="7750"/>
            </a:xfrm>
            <a:custGeom>
              <a:avLst/>
              <a:gdLst/>
              <a:ahLst/>
              <a:cxnLst/>
              <a:rect l="l" t="t" r="r" b="b"/>
              <a:pathLst>
                <a:path w="430" h="310" extrusionOk="0">
                  <a:moveTo>
                    <a:pt x="429" y="167"/>
                  </a:moveTo>
                  <a:cubicBezTo>
                    <a:pt x="191" y="179"/>
                    <a:pt x="96" y="0"/>
                    <a:pt x="1" y="167"/>
                  </a:cubicBezTo>
                  <a:cubicBezTo>
                    <a:pt x="1" y="274"/>
                    <a:pt x="370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5" name="Google Shape;26975;p13"/>
            <p:cNvSpPr/>
            <p:nvPr/>
          </p:nvSpPr>
          <p:spPr>
            <a:xfrm>
              <a:off x="1131075" y="48662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20"/>
                  </a:moveTo>
                  <a:cubicBezTo>
                    <a:pt x="227" y="60"/>
                    <a:pt x="48" y="1"/>
                    <a:pt x="1" y="120"/>
                  </a:cubicBezTo>
                  <a:cubicBezTo>
                    <a:pt x="1" y="179"/>
                    <a:pt x="179" y="239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6" name="Google Shape;26976;p13"/>
            <p:cNvSpPr/>
            <p:nvPr/>
          </p:nvSpPr>
          <p:spPr>
            <a:xfrm>
              <a:off x="2989650" y="48626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12" y="203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7" name="Google Shape;26977;p13"/>
            <p:cNvSpPr/>
            <p:nvPr/>
          </p:nvSpPr>
          <p:spPr>
            <a:xfrm>
              <a:off x="6147175" y="4860250"/>
              <a:ext cx="11050" cy="6575"/>
            </a:xfrm>
            <a:custGeom>
              <a:avLst/>
              <a:gdLst/>
              <a:ahLst/>
              <a:cxnLst/>
              <a:rect l="l" t="t" r="r" b="b"/>
              <a:pathLst>
                <a:path w="442" h="263" extrusionOk="0">
                  <a:moveTo>
                    <a:pt x="441" y="132"/>
                  </a:moveTo>
                  <a:cubicBezTo>
                    <a:pt x="394" y="1"/>
                    <a:pt x="203" y="60"/>
                    <a:pt x="1" y="132"/>
                  </a:cubicBezTo>
                  <a:cubicBezTo>
                    <a:pt x="13" y="239"/>
                    <a:pt x="394" y="262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8" name="Google Shape;26978;p13"/>
            <p:cNvSpPr/>
            <p:nvPr/>
          </p:nvSpPr>
          <p:spPr>
            <a:xfrm>
              <a:off x="3533475" y="48605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9" name="Google Shape;26979;p13"/>
            <p:cNvSpPr/>
            <p:nvPr/>
          </p:nvSpPr>
          <p:spPr>
            <a:xfrm>
              <a:off x="2394625" y="48623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7"/>
                  </a:cubicBezTo>
                  <a:cubicBezTo>
                    <a:pt x="275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0" name="Google Shape;26980;p13"/>
            <p:cNvSpPr/>
            <p:nvPr/>
          </p:nvSpPr>
          <p:spPr>
            <a:xfrm>
              <a:off x="2174675" y="48602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2"/>
                  </a:moveTo>
                  <a:cubicBezTo>
                    <a:pt x="0" y="191"/>
                    <a:pt x="179" y="262"/>
                    <a:pt x="226" y="132"/>
                  </a:cubicBezTo>
                  <a:cubicBezTo>
                    <a:pt x="214" y="60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1" name="Google Shape;26981;p13"/>
            <p:cNvSpPr/>
            <p:nvPr/>
          </p:nvSpPr>
          <p:spPr>
            <a:xfrm>
              <a:off x="1674600" y="4860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2" name="Google Shape;26982;p13"/>
            <p:cNvSpPr/>
            <p:nvPr/>
          </p:nvSpPr>
          <p:spPr>
            <a:xfrm>
              <a:off x="604225" y="4863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7" y="72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3" name="Google Shape;26983;p13"/>
            <p:cNvSpPr/>
            <p:nvPr/>
          </p:nvSpPr>
          <p:spPr>
            <a:xfrm>
              <a:off x="5462575" y="48543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31"/>
                  </a:moveTo>
                  <a:cubicBezTo>
                    <a:pt x="393" y="0"/>
                    <a:pt x="203" y="60"/>
                    <a:pt x="1" y="131"/>
                  </a:cubicBezTo>
                  <a:cubicBezTo>
                    <a:pt x="12" y="250"/>
                    <a:pt x="382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4" name="Google Shape;26984;p13"/>
            <p:cNvSpPr/>
            <p:nvPr/>
          </p:nvSpPr>
          <p:spPr>
            <a:xfrm>
              <a:off x="5025025" y="48569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5" name="Google Shape;26985;p13"/>
            <p:cNvSpPr/>
            <p:nvPr/>
          </p:nvSpPr>
          <p:spPr>
            <a:xfrm>
              <a:off x="4141875" y="4851925"/>
              <a:ext cx="16400" cy="9550"/>
            </a:xfrm>
            <a:custGeom>
              <a:avLst/>
              <a:gdLst/>
              <a:ahLst/>
              <a:cxnLst/>
              <a:rect l="l" t="t" r="r" b="b"/>
              <a:pathLst>
                <a:path w="656" h="382" extrusionOk="0">
                  <a:moveTo>
                    <a:pt x="655" y="0"/>
                  </a:moveTo>
                  <a:lnTo>
                    <a:pt x="227" y="0"/>
                  </a:lnTo>
                  <a:cubicBezTo>
                    <a:pt x="227" y="119"/>
                    <a:pt x="48" y="143"/>
                    <a:pt x="0" y="226"/>
                  </a:cubicBezTo>
                  <a:cubicBezTo>
                    <a:pt x="262" y="226"/>
                    <a:pt x="298" y="381"/>
                    <a:pt x="65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6" name="Google Shape;26986;p13"/>
            <p:cNvSpPr/>
            <p:nvPr/>
          </p:nvSpPr>
          <p:spPr>
            <a:xfrm>
              <a:off x="2384225" y="48516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4" y="107"/>
                    <a:pt x="762" y="12"/>
                  </a:cubicBezTo>
                  <a:cubicBezTo>
                    <a:pt x="417" y="24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7" name="Google Shape;26987;p13"/>
            <p:cNvSpPr/>
            <p:nvPr/>
          </p:nvSpPr>
          <p:spPr>
            <a:xfrm>
              <a:off x="5634025" y="48513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2" y="0"/>
                    <a:pt x="1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8" name="Google Shape;26988;p13"/>
            <p:cNvSpPr/>
            <p:nvPr/>
          </p:nvSpPr>
          <p:spPr>
            <a:xfrm>
              <a:off x="3721000" y="4840900"/>
              <a:ext cx="31850" cy="14025"/>
            </a:xfrm>
            <a:custGeom>
              <a:avLst/>
              <a:gdLst/>
              <a:ahLst/>
              <a:cxnLst/>
              <a:rect l="l" t="t" r="r" b="b"/>
              <a:pathLst>
                <a:path w="1274" h="561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1"/>
                  </a:cubicBezTo>
                  <a:cubicBezTo>
                    <a:pt x="0" y="48"/>
                    <a:pt x="643" y="239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9" name="Google Shape;26989;p13"/>
            <p:cNvSpPr/>
            <p:nvPr/>
          </p:nvSpPr>
          <p:spPr>
            <a:xfrm>
              <a:off x="2171700" y="48513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79"/>
                    <a:pt x="452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0" name="Google Shape;26990;p13"/>
            <p:cNvSpPr/>
            <p:nvPr/>
          </p:nvSpPr>
          <p:spPr>
            <a:xfrm>
              <a:off x="1671625" y="48513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4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1" name="Google Shape;26991;p13"/>
            <p:cNvSpPr/>
            <p:nvPr/>
          </p:nvSpPr>
          <p:spPr>
            <a:xfrm>
              <a:off x="333650" y="4838525"/>
              <a:ext cx="36650" cy="19075"/>
            </a:xfrm>
            <a:custGeom>
              <a:avLst/>
              <a:gdLst/>
              <a:ahLst/>
              <a:cxnLst/>
              <a:rect l="l" t="t" r="r" b="b"/>
              <a:pathLst>
                <a:path w="1466" h="763" extrusionOk="0">
                  <a:moveTo>
                    <a:pt x="1465" y="441"/>
                  </a:moveTo>
                  <a:cubicBezTo>
                    <a:pt x="1049" y="393"/>
                    <a:pt x="1299" y="0"/>
                    <a:pt x="596" y="96"/>
                  </a:cubicBezTo>
                  <a:cubicBezTo>
                    <a:pt x="1" y="274"/>
                    <a:pt x="1132" y="762"/>
                    <a:pt x="146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2" name="Google Shape;26992;p13"/>
            <p:cNvSpPr/>
            <p:nvPr/>
          </p:nvSpPr>
          <p:spPr>
            <a:xfrm>
              <a:off x="6970800" y="48456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67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3" name="Google Shape;26993;p13"/>
            <p:cNvSpPr/>
            <p:nvPr/>
          </p:nvSpPr>
          <p:spPr>
            <a:xfrm>
              <a:off x="5794175" y="48465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4" name="Google Shape;26994;p13"/>
            <p:cNvSpPr/>
            <p:nvPr/>
          </p:nvSpPr>
          <p:spPr>
            <a:xfrm>
              <a:off x="3527225" y="4838225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38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5" name="Google Shape;26995;p13"/>
            <p:cNvSpPr/>
            <p:nvPr/>
          </p:nvSpPr>
          <p:spPr>
            <a:xfrm>
              <a:off x="2606575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80"/>
                    <a:pt x="441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6" name="Google Shape;26996;p13"/>
            <p:cNvSpPr/>
            <p:nvPr/>
          </p:nvSpPr>
          <p:spPr>
            <a:xfrm>
              <a:off x="1291525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7" name="Google Shape;26997;p13"/>
            <p:cNvSpPr/>
            <p:nvPr/>
          </p:nvSpPr>
          <p:spPr>
            <a:xfrm>
              <a:off x="400050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80"/>
                    <a:pt x="441" y="96"/>
                    <a:pt x="321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8" name="Google Shape;26998;p13"/>
            <p:cNvSpPr/>
            <p:nvPr/>
          </p:nvSpPr>
          <p:spPr>
            <a:xfrm>
              <a:off x="3774875" y="48370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91" y="179"/>
                    <a:pt x="453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9" name="Google Shape;26999;p13"/>
            <p:cNvSpPr/>
            <p:nvPr/>
          </p:nvSpPr>
          <p:spPr>
            <a:xfrm>
              <a:off x="1891900" y="4831675"/>
              <a:ext cx="22050" cy="9850"/>
            </a:xfrm>
            <a:custGeom>
              <a:avLst/>
              <a:gdLst/>
              <a:ahLst/>
              <a:cxnLst/>
              <a:rect l="l" t="t" r="r" b="b"/>
              <a:pathLst>
                <a:path w="882" h="394" extrusionOk="0">
                  <a:moveTo>
                    <a:pt x="0" y="251"/>
                  </a:moveTo>
                  <a:cubicBezTo>
                    <a:pt x="286" y="393"/>
                    <a:pt x="810" y="393"/>
                    <a:pt x="881" y="132"/>
                  </a:cubicBezTo>
                  <a:cubicBezTo>
                    <a:pt x="584" y="1"/>
                    <a:pt x="60" y="1"/>
                    <a:pt x="0" y="2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0" name="Google Shape;27000;p13"/>
            <p:cNvSpPr/>
            <p:nvPr/>
          </p:nvSpPr>
          <p:spPr>
            <a:xfrm>
              <a:off x="6865125" y="48319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1" name="Google Shape;27001;p13"/>
            <p:cNvSpPr/>
            <p:nvPr/>
          </p:nvSpPr>
          <p:spPr>
            <a:xfrm>
              <a:off x="6315950" y="48319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2" name="Google Shape;27002;p13"/>
            <p:cNvSpPr/>
            <p:nvPr/>
          </p:nvSpPr>
          <p:spPr>
            <a:xfrm>
              <a:off x="3821600" y="483227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3" name="Google Shape;27003;p13"/>
            <p:cNvSpPr/>
            <p:nvPr/>
          </p:nvSpPr>
          <p:spPr>
            <a:xfrm>
              <a:off x="1291525" y="48346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4" name="Google Shape;27004;p13"/>
            <p:cNvSpPr/>
            <p:nvPr/>
          </p:nvSpPr>
          <p:spPr>
            <a:xfrm>
              <a:off x="1266825" y="4832275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107" y="96"/>
                    <a:pt x="0" y="227"/>
                  </a:cubicBezTo>
                  <a:cubicBezTo>
                    <a:pt x="345" y="227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5" name="Google Shape;27005;p13"/>
            <p:cNvSpPr/>
            <p:nvPr/>
          </p:nvSpPr>
          <p:spPr>
            <a:xfrm>
              <a:off x="334850" y="48346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6" name="Google Shape;27006;p13"/>
            <p:cNvSpPr/>
            <p:nvPr/>
          </p:nvSpPr>
          <p:spPr>
            <a:xfrm>
              <a:off x="6984500" y="48260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69" y="369"/>
                  </a:moveTo>
                  <a:lnTo>
                    <a:pt x="869" y="24"/>
                  </a:lnTo>
                  <a:cubicBezTo>
                    <a:pt x="369" y="0"/>
                    <a:pt x="48" y="60"/>
                    <a:pt x="0" y="250"/>
                  </a:cubicBezTo>
                  <a:cubicBezTo>
                    <a:pt x="286" y="298"/>
                    <a:pt x="417" y="417"/>
                    <a:pt x="86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7" name="Google Shape;27007;p13"/>
            <p:cNvSpPr/>
            <p:nvPr/>
          </p:nvSpPr>
          <p:spPr>
            <a:xfrm>
              <a:off x="6489775" y="48290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8" name="Google Shape;27008;p13"/>
            <p:cNvSpPr/>
            <p:nvPr/>
          </p:nvSpPr>
          <p:spPr>
            <a:xfrm>
              <a:off x="6250475" y="4821250"/>
              <a:ext cx="23525" cy="14025"/>
            </a:xfrm>
            <a:custGeom>
              <a:avLst/>
              <a:gdLst/>
              <a:ahLst/>
              <a:cxnLst/>
              <a:rect l="l" t="t" r="r" b="b"/>
              <a:pathLst>
                <a:path w="941" h="561" extrusionOk="0">
                  <a:moveTo>
                    <a:pt x="227" y="560"/>
                  </a:moveTo>
                  <a:lnTo>
                    <a:pt x="655" y="560"/>
                  </a:lnTo>
                  <a:cubicBezTo>
                    <a:pt x="774" y="275"/>
                    <a:pt x="941" y="156"/>
                    <a:pt x="429" y="1"/>
                  </a:cubicBezTo>
                  <a:cubicBezTo>
                    <a:pt x="596" y="310"/>
                    <a:pt x="0" y="215"/>
                    <a:pt x="0" y="441"/>
                  </a:cubicBezTo>
                  <a:cubicBezTo>
                    <a:pt x="143" y="453"/>
                    <a:pt x="262" y="453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9" name="Google Shape;27009;p13"/>
            <p:cNvSpPr/>
            <p:nvPr/>
          </p:nvSpPr>
          <p:spPr>
            <a:xfrm>
              <a:off x="6196000" y="48263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203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0" name="Google Shape;27010;p13"/>
            <p:cNvSpPr/>
            <p:nvPr/>
          </p:nvSpPr>
          <p:spPr>
            <a:xfrm>
              <a:off x="3574250" y="4819175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4"/>
                  </a:moveTo>
                  <a:cubicBezTo>
                    <a:pt x="1858" y="84"/>
                    <a:pt x="0" y="0"/>
                    <a:pt x="75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1" name="Google Shape;27011;p13"/>
            <p:cNvSpPr/>
            <p:nvPr/>
          </p:nvSpPr>
          <p:spPr>
            <a:xfrm>
              <a:off x="3843025" y="48266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5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2" name="Google Shape;27012;p13"/>
            <p:cNvSpPr/>
            <p:nvPr/>
          </p:nvSpPr>
          <p:spPr>
            <a:xfrm>
              <a:off x="3419475" y="4824225"/>
              <a:ext cx="10725" cy="5400"/>
            </a:xfrm>
            <a:custGeom>
              <a:avLst/>
              <a:gdLst/>
              <a:ahLst/>
              <a:cxnLst/>
              <a:rect l="l" t="t" r="r" b="b"/>
              <a:pathLst>
                <a:path w="429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3" name="Google Shape;27013;p13"/>
            <p:cNvSpPr/>
            <p:nvPr/>
          </p:nvSpPr>
          <p:spPr>
            <a:xfrm>
              <a:off x="2614900" y="4823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4" name="Google Shape;27014;p13"/>
            <p:cNvSpPr/>
            <p:nvPr/>
          </p:nvSpPr>
          <p:spPr>
            <a:xfrm>
              <a:off x="1266825" y="4820675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43"/>
                  </a:moveTo>
                  <a:cubicBezTo>
                    <a:pt x="226" y="71"/>
                    <a:pt x="48" y="0"/>
                    <a:pt x="0" y="143"/>
                  </a:cubicBezTo>
                  <a:cubicBezTo>
                    <a:pt x="0" y="202"/>
                    <a:pt x="179" y="262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5" name="Google Shape;27015;p13"/>
            <p:cNvSpPr/>
            <p:nvPr/>
          </p:nvSpPr>
          <p:spPr>
            <a:xfrm>
              <a:off x="7136600" y="4812325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0" y="358"/>
                  </a:moveTo>
                  <a:cubicBezTo>
                    <a:pt x="881" y="751"/>
                    <a:pt x="512" y="1"/>
                    <a:pt x="0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6" name="Google Shape;27016;p13"/>
            <p:cNvSpPr/>
            <p:nvPr/>
          </p:nvSpPr>
          <p:spPr>
            <a:xfrm>
              <a:off x="5337850" y="4817675"/>
              <a:ext cx="5100" cy="6875"/>
            </a:xfrm>
            <a:custGeom>
              <a:avLst/>
              <a:gdLst/>
              <a:ahLst/>
              <a:cxnLst/>
              <a:rect l="l" t="t" r="r" b="b"/>
              <a:pathLst>
                <a:path w="204" h="275" extrusionOk="0">
                  <a:moveTo>
                    <a:pt x="203" y="144"/>
                  </a:moveTo>
                  <a:cubicBezTo>
                    <a:pt x="203" y="84"/>
                    <a:pt x="25" y="1"/>
                    <a:pt x="1" y="144"/>
                  </a:cubicBezTo>
                  <a:cubicBezTo>
                    <a:pt x="1" y="191"/>
                    <a:pt x="179" y="275"/>
                    <a:pt x="203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7" name="Google Shape;27017;p13"/>
            <p:cNvSpPr/>
            <p:nvPr/>
          </p:nvSpPr>
          <p:spPr>
            <a:xfrm>
              <a:off x="7112175" y="48174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8" y="179"/>
                    <a:pt x="430" y="95"/>
                    <a:pt x="322" y="36"/>
                  </a:cubicBezTo>
                  <a:cubicBezTo>
                    <a:pt x="263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8" name="Google Shape;27018;p13"/>
            <p:cNvSpPr/>
            <p:nvPr/>
          </p:nvSpPr>
          <p:spPr>
            <a:xfrm>
              <a:off x="1927300" y="48176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68"/>
                    <a:pt x="453" y="84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9" name="Google Shape;27019;p13"/>
            <p:cNvSpPr/>
            <p:nvPr/>
          </p:nvSpPr>
          <p:spPr>
            <a:xfrm>
              <a:off x="1076900" y="48185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4"/>
                    <a:pt x="1" y="1"/>
                    <a:pt x="1" y="120"/>
                  </a:cubicBezTo>
                  <a:cubicBezTo>
                    <a:pt x="179" y="72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0" name="Google Shape;27020;p13"/>
            <p:cNvSpPr/>
            <p:nvPr/>
          </p:nvSpPr>
          <p:spPr>
            <a:xfrm>
              <a:off x="829250" y="48174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34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1" name="Google Shape;27021;p13"/>
            <p:cNvSpPr/>
            <p:nvPr/>
          </p:nvSpPr>
          <p:spPr>
            <a:xfrm>
              <a:off x="7218150" y="48099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86" y="0"/>
                    <a:pt x="108" y="96"/>
                    <a:pt x="1" y="227"/>
                  </a:cubicBezTo>
                  <a:cubicBezTo>
                    <a:pt x="346" y="203"/>
                    <a:pt x="751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2" name="Google Shape;27022;p13"/>
            <p:cNvSpPr/>
            <p:nvPr/>
          </p:nvSpPr>
          <p:spPr>
            <a:xfrm>
              <a:off x="7123200" y="4809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12"/>
                  </a:cubicBezTo>
                  <a:cubicBezTo>
                    <a:pt x="417" y="24"/>
                    <a:pt x="0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3" name="Google Shape;27023;p13"/>
            <p:cNvSpPr/>
            <p:nvPr/>
          </p:nvSpPr>
          <p:spPr>
            <a:xfrm>
              <a:off x="2484825" y="4804300"/>
              <a:ext cx="10725" cy="11325"/>
            </a:xfrm>
            <a:custGeom>
              <a:avLst/>
              <a:gdLst/>
              <a:ahLst/>
              <a:cxnLst/>
              <a:rect l="l" t="t" r="r" b="b"/>
              <a:pathLst>
                <a:path w="429" h="453" extrusionOk="0">
                  <a:moveTo>
                    <a:pt x="429" y="0"/>
                  </a:moveTo>
                  <a:lnTo>
                    <a:pt x="0" y="0"/>
                  </a:lnTo>
                  <a:lnTo>
                    <a:pt x="0" y="453"/>
                  </a:lnTo>
                  <a:lnTo>
                    <a:pt x="429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4" name="Google Shape;27024;p13"/>
            <p:cNvSpPr/>
            <p:nvPr/>
          </p:nvSpPr>
          <p:spPr>
            <a:xfrm>
              <a:off x="5519725" y="48093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2" y="1"/>
                    <a:pt x="1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5" name="Google Shape;27025;p13"/>
            <p:cNvSpPr/>
            <p:nvPr/>
          </p:nvSpPr>
          <p:spPr>
            <a:xfrm>
              <a:off x="6691000" y="4806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96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6" name="Google Shape;27026;p13"/>
            <p:cNvSpPr/>
            <p:nvPr/>
          </p:nvSpPr>
          <p:spPr>
            <a:xfrm>
              <a:off x="5348575" y="48066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24" y="0"/>
                    <a:pt x="0" y="131"/>
                  </a:cubicBezTo>
                  <a:cubicBezTo>
                    <a:pt x="250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7" name="Google Shape;27027;p13"/>
            <p:cNvSpPr/>
            <p:nvPr/>
          </p:nvSpPr>
          <p:spPr>
            <a:xfrm>
              <a:off x="7179750" y="48010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8" name="Google Shape;27028;p13"/>
            <p:cNvSpPr/>
            <p:nvPr/>
          </p:nvSpPr>
          <p:spPr>
            <a:xfrm>
              <a:off x="7059800" y="4801325"/>
              <a:ext cx="17000" cy="6850"/>
            </a:xfrm>
            <a:custGeom>
              <a:avLst/>
              <a:gdLst/>
              <a:ahLst/>
              <a:cxnLst/>
              <a:rect l="l" t="t" r="r" b="b"/>
              <a:pathLst>
                <a:path w="680" h="274" extrusionOk="0">
                  <a:moveTo>
                    <a:pt x="679" y="226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14"/>
                    <a:pt x="250" y="274"/>
                    <a:pt x="67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9" name="Google Shape;27029;p13"/>
            <p:cNvSpPr/>
            <p:nvPr/>
          </p:nvSpPr>
          <p:spPr>
            <a:xfrm>
              <a:off x="1303425" y="478792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5"/>
                  </a:moveTo>
                  <a:cubicBezTo>
                    <a:pt x="1155" y="0"/>
                    <a:pt x="0" y="619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0" name="Google Shape;27030;p13"/>
            <p:cNvSpPr/>
            <p:nvPr/>
          </p:nvSpPr>
          <p:spPr>
            <a:xfrm>
              <a:off x="6641900" y="4790300"/>
              <a:ext cx="23825" cy="11050"/>
            </a:xfrm>
            <a:custGeom>
              <a:avLst/>
              <a:gdLst/>
              <a:ahLst/>
              <a:cxnLst/>
              <a:rect l="l" t="t" r="r" b="b"/>
              <a:pathLst>
                <a:path w="953" h="442" extrusionOk="0">
                  <a:moveTo>
                    <a:pt x="655" y="1"/>
                  </a:moveTo>
                  <a:cubicBezTo>
                    <a:pt x="845" y="358"/>
                    <a:pt x="83" y="239"/>
                    <a:pt x="0" y="441"/>
                  </a:cubicBezTo>
                  <a:lnTo>
                    <a:pt x="857" y="441"/>
                  </a:lnTo>
                  <a:cubicBezTo>
                    <a:pt x="834" y="286"/>
                    <a:pt x="953" y="24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1" name="Google Shape;27031;p13"/>
            <p:cNvSpPr/>
            <p:nvPr/>
          </p:nvSpPr>
          <p:spPr>
            <a:xfrm>
              <a:off x="5359300" y="47989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79" y="72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2" name="Google Shape;27032;p13"/>
            <p:cNvSpPr/>
            <p:nvPr/>
          </p:nvSpPr>
          <p:spPr>
            <a:xfrm>
              <a:off x="4204375" y="479805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79" y="167"/>
                    <a:pt x="453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3" name="Google Shape;27033;p13"/>
            <p:cNvSpPr/>
            <p:nvPr/>
          </p:nvSpPr>
          <p:spPr>
            <a:xfrm>
              <a:off x="1886825" y="4792975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1" y="334"/>
                  </a:moveTo>
                  <a:lnTo>
                    <a:pt x="429" y="334"/>
                  </a:lnTo>
                  <a:cubicBezTo>
                    <a:pt x="441" y="191"/>
                    <a:pt x="715" y="179"/>
                    <a:pt x="65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4" name="Google Shape;27034;p13"/>
            <p:cNvSpPr/>
            <p:nvPr/>
          </p:nvSpPr>
          <p:spPr>
            <a:xfrm>
              <a:off x="7106525" y="47950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5" name="Google Shape;27035;p13"/>
            <p:cNvSpPr/>
            <p:nvPr/>
          </p:nvSpPr>
          <p:spPr>
            <a:xfrm>
              <a:off x="5631350" y="4785825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25"/>
                  </a:moveTo>
                  <a:cubicBezTo>
                    <a:pt x="441" y="442"/>
                    <a:pt x="465" y="382"/>
                    <a:pt x="655" y="406"/>
                  </a:cubicBezTo>
                  <a:lnTo>
                    <a:pt x="655" y="180"/>
                  </a:lnTo>
                  <a:cubicBezTo>
                    <a:pt x="108" y="1"/>
                    <a:pt x="0" y="561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6" name="Google Shape;27036;p13"/>
            <p:cNvSpPr/>
            <p:nvPr/>
          </p:nvSpPr>
          <p:spPr>
            <a:xfrm>
              <a:off x="5000625" y="4792675"/>
              <a:ext cx="19050" cy="6575"/>
            </a:xfrm>
            <a:custGeom>
              <a:avLst/>
              <a:gdLst/>
              <a:ahLst/>
              <a:cxnLst/>
              <a:rect l="l" t="t" r="r" b="b"/>
              <a:pathLst>
                <a:path w="762" h="263" extrusionOk="0">
                  <a:moveTo>
                    <a:pt x="655" y="1"/>
                  </a:moveTo>
                  <a:cubicBezTo>
                    <a:pt x="286" y="1"/>
                    <a:pt x="95" y="96"/>
                    <a:pt x="0" y="227"/>
                  </a:cubicBezTo>
                  <a:cubicBezTo>
                    <a:pt x="345" y="227"/>
                    <a:pt x="762" y="263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7" name="Google Shape;27037;p13"/>
            <p:cNvSpPr/>
            <p:nvPr/>
          </p:nvSpPr>
          <p:spPr>
            <a:xfrm>
              <a:off x="6365075" y="4784650"/>
              <a:ext cx="26500" cy="17875"/>
            </a:xfrm>
            <a:custGeom>
              <a:avLst/>
              <a:gdLst/>
              <a:ahLst/>
              <a:cxnLst/>
              <a:rect l="l" t="t" r="r" b="b"/>
              <a:pathLst>
                <a:path w="1060" h="715" extrusionOk="0">
                  <a:moveTo>
                    <a:pt x="0" y="108"/>
                  </a:moveTo>
                  <a:lnTo>
                    <a:pt x="0" y="322"/>
                  </a:lnTo>
                  <a:cubicBezTo>
                    <a:pt x="381" y="715"/>
                    <a:pt x="1060" y="0"/>
                    <a:pt x="0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8" name="Google Shape;27038;p13"/>
            <p:cNvSpPr/>
            <p:nvPr/>
          </p:nvSpPr>
          <p:spPr>
            <a:xfrm>
              <a:off x="5329525" y="47921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62" y="0"/>
                    <a:pt x="0" y="95"/>
                    <a:pt x="108" y="143"/>
                  </a:cubicBezTo>
                  <a:cubicBezTo>
                    <a:pt x="167" y="179"/>
                    <a:pt x="429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9" name="Google Shape;27039;p13"/>
            <p:cNvSpPr/>
            <p:nvPr/>
          </p:nvSpPr>
          <p:spPr>
            <a:xfrm>
              <a:off x="3606975" y="4773050"/>
              <a:ext cx="29800" cy="27700"/>
            </a:xfrm>
            <a:custGeom>
              <a:avLst/>
              <a:gdLst/>
              <a:ahLst/>
              <a:cxnLst/>
              <a:rect l="l" t="t" r="r" b="b"/>
              <a:pathLst>
                <a:path w="1192" h="1108" extrusionOk="0">
                  <a:moveTo>
                    <a:pt x="1192" y="691"/>
                  </a:moveTo>
                  <a:lnTo>
                    <a:pt x="1192" y="464"/>
                  </a:lnTo>
                  <a:cubicBezTo>
                    <a:pt x="311" y="0"/>
                    <a:pt x="1" y="1107"/>
                    <a:pt x="1192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0" name="Google Shape;27040;p13"/>
            <p:cNvSpPr/>
            <p:nvPr/>
          </p:nvSpPr>
          <p:spPr>
            <a:xfrm>
              <a:off x="7325300" y="4781675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75" y="143"/>
                    <a:pt x="1" y="143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1" name="Google Shape;27041;p13"/>
            <p:cNvSpPr/>
            <p:nvPr/>
          </p:nvSpPr>
          <p:spPr>
            <a:xfrm>
              <a:off x="212525" y="478375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4" y="144"/>
                  </a:moveTo>
                  <a:cubicBezTo>
                    <a:pt x="214" y="84"/>
                    <a:pt x="36" y="1"/>
                    <a:pt x="0" y="144"/>
                  </a:cubicBezTo>
                  <a:cubicBezTo>
                    <a:pt x="12" y="215"/>
                    <a:pt x="191" y="274"/>
                    <a:pt x="214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2" name="Google Shape;27042;p13"/>
            <p:cNvSpPr/>
            <p:nvPr/>
          </p:nvSpPr>
          <p:spPr>
            <a:xfrm>
              <a:off x="7044025" y="4781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3" name="Google Shape;27043;p13"/>
            <p:cNvSpPr/>
            <p:nvPr/>
          </p:nvSpPr>
          <p:spPr>
            <a:xfrm>
              <a:off x="6767200" y="4773050"/>
              <a:ext cx="31275" cy="17575"/>
            </a:xfrm>
            <a:custGeom>
              <a:avLst/>
              <a:gdLst/>
              <a:ahLst/>
              <a:cxnLst/>
              <a:rect l="l" t="t" r="r" b="b"/>
              <a:pathLst>
                <a:path w="1251" h="703" extrusionOk="0">
                  <a:moveTo>
                    <a:pt x="1072" y="572"/>
                  </a:moveTo>
                  <a:cubicBezTo>
                    <a:pt x="1251" y="179"/>
                    <a:pt x="870" y="83"/>
                    <a:pt x="417" y="0"/>
                  </a:cubicBezTo>
                  <a:cubicBezTo>
                    <a:pt x="1" y="226"/>
                    <a:pt x="191" y="702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4" name="Google Shape;27044;p13"/>
            <p:cNvSpPr/>
            <p:nvPr/>
          </p:nvSpPr>
          <p:spPr>
            <a:xfrm>
              <a:off x="4671700" y="47840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63" y="1"/>
                    <a:pt x="1" y="84"/>
                    <a:pt x="108" y="143"/>
                  </a:cubicBezTo>
                  <a:cubicBezTo>
                    <a:pt x="179" y="155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5" name="Google Shape;27045;p13"/>
            <p:cNvSpPr/>
            <p:nvPr/>
          </p:nvSpPr>
          <p:spPr>
            <a:xfrm>
              <a:off x="748000" y="478405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22" y="24"/>
                  </a:moveTo>
                  <a:cubicBezTo>
                    <a:pt x="262" y="1"/>
                    <a:pt x="0" y="84"/>
                    <a:pt x="96" y="143"/>
                  </a:cubicBezTo>
                  <a:cubicBezTo>
                    <a:pt x="167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6" name="Google Shape;27046;p13"/>
            <p:cNvSpPr/>
            <p:nvPr/>
          </p:nvSpPr>
          <p:spPr>
            <a:xfrm>
              <a:off x="7103850" y="47816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6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7" name="Google Shape;27047;p13"/>
            <p:cNvSpPr/>
            <p:nvPr/>
          </p:nvSpPr>
          <p:spPr>
            <a:xfrm>
              <a:off x="5256300" y="4759350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0" y="1012"/>
                  </a:moveTo>
                  <a:cubicBezTo>
                    <a:pt x="1667" y="846"/>
                    <a:pt x="24" y="0"/>
                    <a:pt x="0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8" name="Google Shape;27048;p13"/>
            <p:cNvSpPr/>
            <p:nvPr/>
          </p:nvSpPr>
          <p:spPr>
            <a:xfrm>
              <a:off x="731625" y="4780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9" name="Google Shape;27049;p13"/>
            <p:cNvSpPr/>
            <p:nvPr/>
          </p:nvSpPr>
          <p:spPr>
            <a:xfrm>
              <a:off x="2739625" y="477305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19"/>
                  </a:moveTo>
                  <a:cubicBezTo>
                    <a:pt x="226" y="60"/>
                    <a:pt x="36" y="0"/>
                    <a:pt x="0" y="119"/>
                  </a:cubicBezTo>
                  <a:cubicBezTo>
                    <a:pt x="12" y="179"/>
                    <a:pt x="191" y="262"/>
                    <a:pt x="22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0" name="Google Shape;27050;p13"/>
            <p:cNvSpPr/>
            <p:nvPr/>
          </p:nvSpPr>
          <p:spPr>
            <a:xfrm>
              <a:off x="5696525" y="4767675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656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429" y="334"/>
                  </a:lnTo>
                  <a:cubicBezTo>
                    <a:pt x="441" y="191"/>
                    <a:pt x="715" y="191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1" name="Google Shape;27051;p13"/>
            <p:cNvSpPr/>
            <p:nvPr/>
          </p:nvSpPr>
          <p:spPr>
            <a:xfrm>
              <a:off x="5446500" y="47676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08"/>
                  </a:moveTo>
                  <a:cubicBezTo>
                    <a:pt x="429" y="108"/>
                    <a:pt x="393" y="25"/>
                    <a:pt x="215" y="1"/>
                  </a:cubicBezTo>
                  <a:cubicBezTo>
                    <a:pt x="215" y="108"/>
                    <a:pt x="36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ubicBezTo>
                    <a:pt x="429" y="215"/>
                    <a:pt x="608" y="203"/>
                    <a:pt x="655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2" name="Google Shape;27052;p13"/>
            <p:cNvSpPr/>
            <p:nvPr/>
          </p:nvSpPr>
          <p:spPr>
            <a:xfrm>
              <a:off x="3052150" y="4772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20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3" name="Google Shape;27053;p13"/>
            <p:cNvSpPr/>
            <p:nvPr/>
          </p:nvSpPr>
          <p:spPr>
            <a:xfrm>
              <a:off x="1946350" y="4769775"/>
              <a:ext cx="5700" cy="6850"/>
            </a:xfrm>
            <a:custGeom>
              <a:avLst/>
              <a:gdLst/>
              <a:ahLst/>
              <a:cxnLst/>
              <a:rect l="l" t="t" r="r" b="b"/>
              <a:pathLst>
                <a:path w="228" h="274" extrusionOk="0">
                  <a:moveTo>
                    <a:pt x="227" y="131"/>
                  </a:moveTo>
                  <a:cubicBezTo>
                    <a:pt x="227" y="71"/>
                    <a:pt x="49" y="0"/>
                    <a:pt x="13" y="131"/>
                  </a:cubicBezTo>
                  <a:cubicBezTo>
                    <a:pt x="1" y="214"/>
                    <a:pt x="180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4" name="Google Shape;27054;p13"/>
            <p:cNvSpPr/>
            <p:nvPr/>
          </p:nvSpPr>
          <p:spPr>
            <a:xfrm>
              <a:off x="6606775" y="4769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79"/>
                    <a:pt x="441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5" name="Google Shape;27055;p13"/>
            <p:cNvSpPr/>
            <p:nvPr/>
          </p:nvSpPr>
          <p:spPr>
            <a:xfrm>
              <a:off x="416400" y="4769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95"/>
                    <a:pt x="108" y="143"/>
                  </a:cubicBezTo>
                  <a:cubicBezTo>
                    <a:pt x="179" y="179"/>
                    <a:pt x="441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6" name="Google Shape;27056;p13"/>
            <p:cNvSpPr/>
            <p:nvPr/>
          </p:nvSpPr>
          <p:spPr>
            <a:xfrm>
              <a:off x="5568850" y="47667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7" name="Google Shape;27057;p13"/>
            <p:cNvSpPr/>
            <p:nvPr/>
          </p:nvSpPr>
          <p:spPr>
            <a:xfrm>
              <a:off x="5362275" y="47617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4" y="96"/>
                    <a:pt x="762" y="12"/>
                  </a:cubicBezTo>
                  <a:cubicBezTo>
                    <a:pt x="417" y="24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8" name="Google Shape;27058;p13"/>
            <p:cNvSpPr/>
            <p:nvPr/>
          </p:nvSpPr>
          <p:spPr>
            <a:xfrm>
              <a:off x="4957150" y="47584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36" y="1"/>
                    <a:pt x="1" y="143"/>
                  </a:cubicBezTo>
                  <a:cubicBezTo>
                    <a:pt x="1" y="215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9" name="Google Shape;27059;p13"/>
            <p:cNvSpPr/>
            <p:nvPr/>
          </p:nvSpPr>
          <p:spPr>
            <a:xfrm>
              <a:off x="4560375" y="47563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0" name="Google Shape;27060;p13"/>
            <p:cNvSpPr/>
            <p:nvPr/>
          </p:nvSpPr>
          <p:spPr>
            <a:xfrm>
              <a:off x="1883850" y="47587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120" y="131"/>
                  </a:moveTo>
                  <a:cubicBezTo>
                    <a:pt x="179" y="155"/>
                    <a:pt x="441" y="72"/>
                    <a:pt x="346" y="12"/>
                  </a:cubicBezTo>
                  <a:cubicBezTo>
                    <a:pt x="263" y="1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1" name="Google Shape;27061;p13"/>
            <p:cNvSpPr/>
            <p:nvPr/>
          </p:nvSpPr>
          <p:spPr>
            <a:xfrm>
              <a:off x="641425" y="47537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8" y="226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203"/>
                    <a:pt x="239" y="262"/>
                    <a:pt x="668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2" name="Google Shape;27062;p13"/>
            <p:cNvSpPr/>
            <p:nvPr/>
          </p:nvSpPr>
          <p:spPr>
            <a:xfrm>
              <a:off x="4323750" y="47501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3" name="Google Shape;27063;p13"/>
            <p:cNvSpPr/>
            <p:nvPr/>
          </p:nvSpPr>
          <p:spPr>
            <a:xfrm>
              <a:off x="1759425" y="47453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96" y="215"/>
                  </a:moveTo>
                  <a:cubicBezTo>
                    <a:pt x="382" y="215"/>
                    <a:pt x="394" y="370"/>
                    <a:pt x="751" y="334"/>
                  </a:cubicBezTo>
                  <a:cubicBezTo>
                    <a:pt x="1072" y="60"/>
                    <a:pt x="1" y="1"/>
                    <a:pt x="96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4" name="Google Shape;27064;p13"/>
            <p:cNvSpPr/>
            <p:nvPr/>
          </p:nvSpPr>
          <p:spPr>
            <a:xfrm>
              <a:off x="3889175" y="4747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43"/>
                  </a:moveTo>
                  <a:cubicBezTo>
                    <a:pt x="167" y="179"/>
                    <a:pt x="441" y="84"/>
                    <a:pt x="333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5" name="Google Shape;27065;p13"/>
            <p:cNvSpPr/>
            <p:nvPr/>
          </p:nvSpPr>
          <p:spPr>
            <a:xfrm>
              <a:off x="3397425" y="47444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30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82" y="286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6" name="Google Shape;27066;p13"/>
            <p:cNvSpPr/>
            <p:nvPr/>
          </p:nvSpPr>
          <p:spPr>
            <a:xfrm>
              <a:off x="1169475" y="4745350"/>
              <a:ext cx="10750" cy="2400"/>
            </a:xfrm>
            <a:custGeom>
              <a:avLst/>
              <a:gdLst/>
              <a:ahLst/>
              <a:cxnLst/>
              <a:rect l="l" t="t" r="r" b="b"/>
              <a:pathLst>
                <a:path w="430" h="96" extrusionOk="0">
                  <a:moveTo>
                    <a:pt x="429" y="1"/>
                  </a:moveTo>
                  <a:cubicBezTo>
                    <a:pt x="263" y="25"/>
                    <a:pt x="1" y="1"/>
                    <a:pt x="1" y="96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7" name="Google Shape;27067;p13"/>
            <p:cNvSpPr/>
            <p:nvPr/>
          </p:nvSpPr>
          <p:spPr>
            <a:xfrm>
              <a:off x="757525" y="4736725"/>
              <a:ext cx="21150" cy="11025"/>
            </a:xfrm>
            <a:custGeom>
              <a:avLst/>
              <a:gdLst/>
              <a:ahLst/>
              <a:cxnLst/>
              <a:rect l="l" t="t" r="r" b="b"/>
              <a:pathLst>
                <a:path w="846" h="441" extrusionOk="0">
                  <a:moveTo>
                    <a:pt x="596" y="441"/>
                  </a:moveTo>
                  <a:cubicBezTo>
                    <a:pt x="727" y="441"/>
                    <a:pt x="846" y="429"/>
                    <a:pt x="822" y="346"/>
                  </a:cubicBezTo>
                  <a:cubicBezTo>
                    <a:pt x="465" y="346"/>
                    <a:pt x="703" y="24"/>
                    <a:pt x="381" y="0"/>
                  </a:cubicBezTo>
                  <a:cubicBezTo>
                    <a:pt x="0" y="227"/>
                    <a:pt x="548" y="227"/>
                    <a:pt x="1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8" name="Google Shape;27068;p13"/>
            <p:cNvSpPr/>
            <p:nvPr/>
          </p:nvSpPr>
          <p:spPr>
            <a:xfrm>
              <a:off x="3718000" y="473850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2" y="156"/>
                  </a:moveTo>
                  <a:cubicBezTo>
                    <a:pt x="442" y="37"/>
                    <a:pt x="49" y="1"/>
                    <a:pt x="1" y="156"/>
                  </a:cubicBezTo>
                  <a:cubicBezTo>
                    <a:pt x="263" y="156"/>
                    <a:pt x="346" y="310"/>
                    <a:pt x="442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9" name="Google Shape;27069;p13"/>
            <p:cNvSpPr/>
            <p:nvPr/>
          </p:nvSpPr>
          <p:spPr>
            <a:xfrm>
              <a:off x="846525" y="4734050"/>
              <a:ext cx="19975" cy="11325"/>
            </a:xfrm>
            <a:custGeom>
              <a:avLst/>
              <a:gdLst/>
              <a:ahLst/>
              <a:cxnLst/>
              <a:rect l="l" t="t" r="r" b="b"/>
              <a:pathLst>
                <a:path w="799" h="453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8" y="191"/>
                    <a:pt x="703" y="12"/>
                    <a:pt x="310" y="0"/>
                  </a:cubicBezTo>
                  <a:cubicBezTo>
                    <a:pt x="239" y="155"/>
                    <a:pt x="0" y="215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0" name="Google Shape;27070;p13"/>
            <p:cNvSpPr/>
            <p:nvPr/>
          </p:nvSpPr>
          <p:spPr>
            <a:xfrm>
              <a:off x="3803450" y="4728675"/>
              <a:ext cx="28875" cy="18500"/>
            </a:xfrm>
            <a:custGeom>
              <a:avLst/>
              <a:gdLst/>
              <a:ahLst/>
              <a:cxnLst/>
              <a:rect l="l" t="t" r="r" b="b"/>
              <a:pathLst>
                <a:path w="1155" h="740" extrusionOk="0">
                  <a:moveTo>
                    <a:pt x="1155" y="215"/>
                  </a:moveTo>
                  <a:cubicBezTo>
                    <a:pt x="453" y="287"/>
                    <a:pt x="488" y="1"/>
                    <a:pt x="72" y="215"/>
                  </a:cubicBezTo>
                  <a:cubicBezTo>
                    <a:pt x="0" y="739"/>
                    <a:pt x="1072" y="513"/>
                    <a:pt x="1155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1" name="Google Shape;27071;p13"/>
            <p:cNvSpPr/>
            <p:nvPr/>
          </p:nvSpPr>
          <p:spPr>
            <a:xfrm>
              <a:off x="1114700" y="47361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1" y="203"/>
                    <a:pt x="180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2" name="Google Shape;27072;p13"/>
            <p:cNvSpPr/>
            <p:nvPr/>
          </p:nvSpPr>
          <p:spPr>
            <a:xfrm>
              <a:off x="4756225" y="47310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0"/>
                  </a:moveTo>
                  <a:lnTo>
                    <a:pt x="1" y="0"/>
                  </a:lnTo>
                  <a:lnTo>
                    <a:pt x="1" y="346"/>
                  </a:lnTo>
                  <a:lnTo>
                    <a:pt x="656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3" name="Google Shape;27073;p13"/>
            <p:cNvSpPr/>
            <p:nvPr/>
          </p:nvSpPr>
          <p:spPr>
            <a:xfrm>
              <a:off x="3880225" y="4731075"/>
              <a:ext cx="11650" cy="9550"/>
            </a:xfrm>
            <a:custGeom>
              <a:avLst/>
              <a:gdLst/>
              <a:ahLst/>
              <a:cxnLst/>
              <a:rect l="l" t="t" r="r" b="b"/>
              <a:pathLst>
                <a:path w="466" h="382" extrusionOk="0">
                  <a:moveTo>
                    <a:pt x="465" y="346"/>
                  </a:moveTo>
                  <a:lnTo>
                    <a:pt x="465" y="119"/>
                  </a:lnTo>
                  <a:cubicBezTo>
                    <a:pt x="239" y="119"/>
                    <a:pt x="215" y="36"/>
                    <a:pt x="37" y="0"/>
                  </a:cubicBezTo>
                  <a:cubicBezTo>
                    <a:pt x="60" y="179"/>
                    <a:pt x="1" y="381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4" name="Google Shape;27074;p13"/>
            <p:cNvSpPr/>
            <p:nvPr/>
          </p:nvSpPr>
          <p:spPr>
            <a:xfrm>
              <a:off x="834925" y="47331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3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67"/>
                    <a:pt x="429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5" name="Google Shape;27075;p13"/>
            <p:cNvSpPr/>
            <p:nvPr/>
          </p:nvSpPr>
          <p:spPr>
            <a:xfrm>
              <a:off x="7131225" y="472780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30" y="131"/>
                  </a:moveTo>
                  <a:cubicBezTo>
                    <a:pt x="382" y="0"/>
                    <a:pt x="180" y="60"/>
                    <a:pt x="1" y="131"/>
                  </a:cubicBezTo>
                  <a:cubicBezTo>
                    <a:pt x="1" y="250"/>
                    <a:pt x="382" y="286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6" name="Google Shape;27076;p13"/>
            <p:cNvSpPr/>
            <p:nvPr/>
          </p:nvSpPr>
          <p:spPr>
            <a:xfrm>
              <a:off x="7302400" y="4724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7" name="Google Shape;27077;p13"/>
            <p:cNvSpPr/>
            <p:nvPr/>
          </p:nvSpPr>
          <p:spPr>
            <a:xfrm>
              <a:off x="7237200" y="47248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8" name="Google Shape;27078;p13"/>
            <p:cNvSpPr/>
            <p:nvPr/>
          </p:nvSpPr>
          <p:spPr>
            <a:xfrm>
              <a:off x="6966625" y="4713500"/>
              <a:ext cx="17900" cy="11950"/>
            </a:xfrm>
            <a:custGeom>
              <a:avLst/>
              <a:gdLst/>
              <a:ahLst/>
              <a:cxnLst/>
              <a:rect l="l" t="t" r="r" b="b"/>
              <a:pathLst>
                <a:path w="716" h="478" extrusionOk="0">
                  <a:moveTo>
                    <a:pt x="715" y="477"/>
                  </a:moveTo>
                  <a:lnTo>
                    <a:pt x="715" y="36"/>
                  </a:lnTo>
                  <a:cubicBezTo>
                    <a:pt x="132" y="1"/>
                    <a:pt x="1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9" name="Google Shape;27079;p13"/>
            <p:cNvSpPr/>
            <p:nvPr/>
          </p:nvSpPr>
          <p:spPr>
            <a:xfrm>
              <a:off x="1552275" y="47218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0" name="Google Shape;27080;p13"/>
            <p:cNvSpPr/>
            <p:nvPr/>
          </p:nvSpPr>
          <p:spPr>
            <a:xfrm>
              <a:off x="1533225" y="4708750"/>
              <a:ext cx="18475" cy="13700"/>
            </a:xfrm>
            <a:custGeom>
              <a:avLst/>
              <a:gdLst/>
              <a:ahLst/>
              <a:cxnLst/>
              <a:rect l="l" t="t" r="r" b="b"/>
              <a:pathLst>
                <a:path w="739" h="548" extrusionOk="0">
                  <a:moveTo>
                    <a:pt x="0" y="107"/>
                  </a:moveTo>
                  <a:lnTo>
                    <a:pt x="0" y="548"/>
                  </a:lnTo>
                  <a:lnTo>
                    <a:pt x="655" y="548"/>
                  </a:lnTo>
                  <a:cubicBezTo>
                    <a:pt x="714" y="274"/>
                    <a:pt x="738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1" name="Google Shape;27081;p13"/>
            <p:cNvSpPr/>
            <p:nvPr/>
          </p:nvSpPr>
          <p:spPr>
            <a:xfrm>
              <a:off x="6565975" y="4708750"/>
              <a:ext cx="21175" cy="13425"/>
            </a:xfrm>
            <a:custGeom>
              <a:avLst/>
              <a:gdLst/>
              <a:ahLst/>
              <a:cxnLst/>
              <a:rect l="l" t="t" r="r" b="b"/>
              <a:pathLst>
                <a:path w="847" h="537" extrusionOk="0">
                  <a:moveTo>
                    <a:pt x="203" y="0"/>
                  </a:moveTo>
                  <a:cubicBezTo>
                    <a:pt x="215" y="191"/>
                    <a:pt x="168" y="357"/>
                    <a:pt x="1" y="453"/>
                  </a:cubicBezTo>
                  <a:cubicBezTo>
                    <a:pt x="739" y="536"/>
                    <a:pt x="846" y="12"/>
                    <a:pt x="20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2" name="Google Shape;27082;p13"/>
            <p:cNvSpPr/>
            <p:nvPr/>
          </p:nvSpPr>
          <p:spPr>
            <a:xfrm>
              <a:off x="3239975" y="47135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44"/>
                  </a:moveTo>
                  <a:cubicBezTo>
                    <a:pt x="429" y="25"/>
                    <a:pt x="48" y="1"/>
                    <a:pt x="1" y="144"/>
                  </a:cubicBezTo>
                  <a:cubicBezTo>
                    <a:pt x="239" y="120"/>
                    <a:pt x="346" y="298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3" name="Google Shape;27083;p13"/>
            <p:cNvSpPr/>
            <p:nvPr/>
          </p:nvSpPr>
          <p:spPr>
            <a:xfrm>
              <a:off x="1373075" y="47161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2" y="1"/>
                    <a:pt x="1" y="96"/>
                    <a:pt x="96" y="156"/>
                  </a:cubicBezTo>
                  <a:cubicBezTo>
                    <a:pt x="179" y="180"/>
                    <a:pt x="441" y="84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4" name="Google Shape;27084;p13"/>
            <p:cNvSpPr/>
            <p:nvPr/>
          </p:nvSpPr>
          <p:spPr>
            <a:xfrm>
              <a:off x="598275" y="47135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2" y="191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5" name="Google Shape;27085;p13"/>
            <p:cNvSpPr/>
            <p:nvPr/>
          </p:nvSpPr>
          <p:spPr>
            <a:xfrm>
              <a:off x="370275" y="4710525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881" y="155"/>
                  </a:moveTo>
                  <a:cubicBezTo>
                    <a:pt x="584" y="1"/>
                    <a:pt x="72" y="1"/>
                    <a:pt x="0" y="275"/>
                  </a:cubicBezTo>
                  <a:cubicBezTo>
                    <a:pt x="298" y="406"/>
                    <a:pt x="822" y="406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6" name="Google Shape;27086;p13"/>
            <p:cNvSpPr/>
            <p:nvPr/>
          </p:nvSpPr>
          <p:spPr>
            <a:xfrm>
              <a:off x="3421550" y="4699825"/>
              <a:ext cx="29200" cy="17275"/>
            </a:xfrm>
            <a:custGeom>
              <a:avLst/>
              <a:gdLst/>
              <a:ahLst/>
              <a:cxnLst/>
              <a:rect l="l" t="t" r="r" b="b"/>
              <a:pathLst>
                <a:path w="1168" h="691" extrusionOk="0">
                  <a:moveTo>
                    <a:pt x="1000" y="691"/>
                  </a:moveTo>
                  <a:cubicBezTo>
                    <a:pt x="1167" y="0"/>
                    <a:pt x="0" y="607"/>
                    <a:pt x="1000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7" name="Google Shape;27087;p13"/>
            <p:cNvSpPr/>
            <p:nvPr/>
          </p:nvSpPr>
          <p:spPr>
            <a:xfrm>
              <a:off x="835800" y="47087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6"/>
                  </a:moveTo>
                  <a:cubicBezTo>
                    <a:pt x="358" y="226"/>
                    <a:pt x="370" y="369"/>
                    <a:pt x="727" y="346"/>
                  </a:cubicBezTo>
                  <a:cubicBezTo>
                    <a:pt x="1072" y="60"/>
                    <a:pt x="1" y="0"/>
                    <a:pt x="7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8" name="Google Shape;27088;p13"/>
            <p:cNvSpPr/>
            <p:nvPr/>
          </p:nvSpPr>
          <p:spPr>
            <a:xfrm>
              <a:off x="5650400" y="4710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9" name="Google Shape;27089;p13"/>
            <p:cNvSpPr/>
            <p:nvPr/>
          </p:nvSpPr>
          <p:spPr>
            <a:xfrm>
              <a:off x="4878875" y="4703100"/>
              <a:ext cx="20250" cy="11325"/>
            </a:xfrm>
            <a:custGeom>
              <a:avLst/>
              <a:gdLst/>
              <a:ahLst/>
              <a:cxnLst/>
              <a:rect l="l" t="t" r="r" b="b"/>
              <a:pathLst>
                <a:path w="810" h="453" extrusionOk="0">
                  <a:moveTo>
                    <a:pt x="750" y="452"/>
                  </a:moveTo>
                  <a:cubicBezTo>
                    <a:pt x="810" y="202"/>
                    <a:pt x="691" y="36"/>
                    <a:pt x="310" y="0"/>
                  </a:cubicBezTo>
                  <a:cubicBezTo>
                    <a:pt x="238" y="155"/>
                    <a:pt x="0" y="214"/>
                    <a:pt x="108" y="45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0" name="Google Shape;27090;p13"/>
            <p:cNvSpPr/>
            <p:nvPr/>
          </p:nvSpPr>
          <p:spPr>
            <a:xfrm>
              <a:off x="2455350" y="469922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1" name="Google Shape;27091;p13"/>
            <p:cNvSpPr/>
            <p:nvPr/>
          </p:nvSpPr>
          <p:spPr>
            <a:xfrm>
              <a:off x="1874925" y="47001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7"/>
                    <a:pt x="48" y="1"/>
                  </a:cubicBezTo>
                  <a:cubicBezTo>
                    <a:pt x="60" y="180"/>
                    <a:pt x="0" y="394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2" name="Google Shape;27092;p13"/>
            <p:cNvSpPr/>
            <p:nvPr/>
          </p:nvSpPr>
          <p:spPr>
            <a:xfrm>
              <a:off x="1663875" y="4705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30" y="107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3" name="Google Shape;27093;p13"/>
            <p:cNvSpPr/>
            <p:nvPr/>
          </p:nvSpPr>
          <p:spPr>
            <a:xfrm>
              <a:off x="3313200" y="47022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4" name="Google Shape;27094;p13"/>
            <p:cNvSpPr/>
            <p:nvPr/>
          </p:nvSpPr>
          <p:spPr>
            <a:xfrm>
              <a:off x="791450" y="4702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5" name="Google Shape;27095;p13"/>
            <p:cNvSpPr/>
            <p:nvPr/>
          </p:nvSpPr>
          <p:spPr>
            <a:xfrm>
              <a:off x="5669150" y="4697125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6" name="Google Shape;27096;p13"/>
            <p:cNvSpPr/>
            <p:nvPr/>
          </p:nvSpPr>
          <p:spPr>
            <a:xfrm>
              <a:off x="2647650" y="46947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7" name="Google Shape;27097;p13"/>
            <p:cNvSpPr/>
            <p:nvPr/>
          </p:nvSpPr>
          <p:spPr>
            <a:xfrm>
              <a:off x="1803200" y="46920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72" y="203"/>
                  </a:moveTo>
                  <a:cubicBezTo>
                    <a:pt x="357" y="203"/>
                    <a:pt x="369" y="358"/>
                    <a:pt x="726" y="322"/>
                  </a:cubicBezTo>
                  <a:cubicBezTo>
                    <a:pt x="1072" y="48"/>
                    <a:pt x="0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8" name="Google Shape;27098;p13"/>
            <p:cNvSpPr/>
            <p:nvPr/>
          </p:nvSpPr>
          <p:spPr>
            <a:xfrm>
              <a:off x="2633950" y="46938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67" y="168"/>
                    <a:pt x="429" y="84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9" name="Google Shape;27099;p13"/>
            <p:cNvSpPr/>
            <p:nvPr/>
          </p:nvSpPr>
          <p:spPr>
            <a:xfrm>
              <a:off x="1913925" y="4694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4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0" name="Google Shape;27100;p13"/>
            <p:cNvSpPr/>
            <p:nvPr/>
          </p:nvSpPr>
          <p:spPr>
            <a:xfrm>
              <a:off x="1799325" y="5381450"/>
              <a:ext cx="40200" cy="16700"/>
            </a:xfrm>
            <a:custGeom>
              <a:avLst/>
              <a:gdLst/>
              <a:ahLst/>
              <a:cxnLst/>
              <a:rect l="l" t="t" r="r" b="b"/>
              <a:pathLst>
                <a:path w="1608" h="668" extrusionOk="0">
                  <a:moveTo>
                    <a:pt x="227" y="667"/>
                  </a:moveTo>
                  <a:cubicBezTo>
                    <a:pt x="1608" y="596"/>
                    <a:pt x="238" y="0"/>
                    <a:pt x="0" y="334"/>
                  </a:cubicBezTo>
                  <a:cubicBezTo>
                    <a:pt x="274" y="346"/>
                    <a:pt x="250" y="512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1" name="Google Shape;27101;p13"/>
            <p:cNvSpPr/>
            <p:nvPr/>
          </p:nvSpPr>
          <p:spPr>
            <a:xfrm>
              <a:off x="7082425" y="5082900"/>
              <a:ext cx="27100" cy="11325"/>
            </a:xfrm>
            <a:custGeom>
              <a:avLst/>
              <a:gdLst/>
              <a:ahLst/>
              <a:cxnLst/>
              <a:rect l="l" t="t" r="r" b="b"/>
              <a:pathLst>
                <a:path w="1084" h="453" extrusionOk="0">
                  <a:moveTo>
                    <a:pt x="1084" y="453"/>
                  </a:moveTo>
                  <a:cubicBezTo>
                    <a:pt x="1012" y="155"/>
                    <a:pt x="524" y="84"/>
                    <a:pt x="0" y="0"/>
                  </a:cubicBezTo>
                  <a:cubicBezTo>
                    <a:pt x="84" y="286"/>
                    <a:pt x="667" y="322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2" name="Google Shape;27102;p13"/>
            <p:cNvSpPr/>
            <p:nvPr/>
          </p:nvSpPr>
          <p:spPr>
            <a:xfrm>
              <a:off x="7337225" y="4849525"/>
              <a:ext cx="29475" cy="16700"/>
            </a:xfrm>
            <a:custGeom>
              <a:avLst/>
              <a:gdLst/>
              <a:ahLst/>
              <a:cxnLst/>
              <a:rect l="l" t="t" r="r" b="b"/>
              <a:pathLst>
                <a:path w="1179" h="668" extrusionOk="0">
                  <a:moveTo>
                    <a:pt x="238" y="561"/>
                  </a:moveTo>
                  <a:cubicBezTo>
                    <a:pt x="905" y="668"/>
                    <a:pt x="1179" y="13"/>
                    <a:pt x="893" y="1"/>
                  </a:cubicBezTo>
                  <a:cubicBezTo>
                    <a:pt x="703" y="191"/>
                    <a:pt x="0" y="132"/>
                    <a:pt x="238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3" name="Google Shape;27103;p13"/>
            <p:cNvSpPr/>
            <p:nvPr/>
          </p:nvSpPr>
          <p:spPr>
            <a:xfrm>
              <a:off x="815275" y="4774525"/>
              <a:ext cx="28000" cy="11050"/>
            </a:xfrm>
            <a:custGeom>
              <a:avLst/>
              <a:gdLst/>
              <a:ahLst/>
              <a:cxnLst/>
              <a:rect l="l" t="t" r="r" b="b"/>
              <a:pathLst>
                <a:path w="1120" h="442" extrusionOk="0">
                  <a:moveTo>
                    <a:pt x="453" y="405"/>
                  </a:moveTo>
                  <a:cubicBezTo>
                    <a:pt x="548" y="215"/>
                    <a:pt x="738" y="441"/>
                    <a:pt x="1119" y="405"/>
                  </a:cubicBezTo>
                  <a:lnTo>
                    <a:pt x="1119" y="60"/>
                  </a:lnTo>
                  <a:cubicBezTo>
                    <a:pt x="703" y="1"/>
                    <a:pt x="0" y="358"/>
                    <a:pt x="453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4" name="Google Shape;27104;p13"/>
            <p:cNvSpPr/>
            <p:nvPr/>
          </p:nvSpPr>
          <p:spPr>
            <a:xfrm>
              <a:off x="794425" y="4709050"/>
              <a:ext cx="29800" cy="11625"/>
            </a:xfrm>
            <a:custGeom>
              <a:avLst/>
              <a:gdLst/>
              <a:ahLst/>
              <a:cxnLst/>
              <a:rect l="l" t="t" r="r" b="b"/>
              <a:pathLst>
                <a:path w="1192" h="465" extrusionOk="0">
                  <a:moveTo>
                    <a:pt x="1084" y="322"/>
                  </a:moveTo>
                  <a:cubicBezTo>
                    <a:pt x="656" y="322"/>
                    <a:pt x="799" y="0"/>
                    <a:pt x="203" y="95"/>
                  </a:cubicBezTo>
                  <a:cubicBezTo>
                    <a:pt x="1" y="369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105" name="Google Shape;27105;p13"/>
          <p:cNvSpPr txBox="1">
            <a:spLocks noGrp="1"/>
          </p:cNvSpPr>
          <p:nvPr>
            <p:ph type="title"/>
          </p:nvPr>
        </p:nvSpPr>
        <p:spPr>
          <a:xfrm>
            <a:off x="720000" y="1927758"/>
            <a:ext cx="2336400" cy="45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7106" name="Google Shape;27106;p13"/>
          <p:cNvSpPr txBox="1">
            <a:spLocks noGrp="1"/>
          </p:cNvSpPr>
          <p:nvPr>
            <p:ph type="title" idx="2" hasCustomPrompt="1"/>
          </p:nvPr>
        </p:nvSpPr>
        <p:spPr>
          <a:xfrm>
            <a:off x="1503900" y="1425513"/>
            <a:ext cx="768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7107" name="Google Shape;27107;p13"/>
          <p:cNvSpPr txBox="1">
            <a:spLocks noGrp="1"/>
          </p:cNvSpPr>
          <p:nvPr>
            <p:ph type="subTitle" idx="1"/>
          </p:nvPr>
        </p:nvSpPr>
        <p:spPr>
          <a:xfrm>
            <a:off x="720000" y="2386107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08" name="Google Shape;27108;p13"/>
          <p:cNvSpPr txBox="1">
            <a:spLocks noGrp="1"/>
          </p:cNvSpPr>
          <p:nvPr>
            <p:ph type="title" idx="3"/>
          </p:nvPr>
        </p:nvSpPr>
        <p:spPr>
          <a:xfrm>
            <a:off x="3403800" y="1927758"/>
            <a:ext cx="2336400" cy="45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7109" name="Google Shape;27109;p13"/>
          <p:cNvSpPr txBox="1">
            <a:spLocks noGrp="1"/>
          </p:cNvSpPr>
          <p:nvPr>
            <p:ph type="title" idx="4" hasCustomPrompt="1"/>
          </p:nvPr>
        </p:nvSpPr>
        <p:spPr>
          <a:xfrm>
            <a:off x="4187700" y="1425513"/>
            <a:ext cx="768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7110" name="Google Shape;27110;p13"/>
          <p:cNvSpPr txBox="1">
            <a:spLocks noGrp="1"/>
          </p:cNvSpPr>
          <p:nvPr>
            <p:ph type="subTitle" idx="5"/>
          </p:nvPr>
        </p:nvSpPr>
        <p:spPr>
          <a:xfrm>
            <a:off x="3403800" y="2386107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11" name="Google Shape;27111;p13"/>
          <p:cNvSpPr txBox="1">
            <a:spLocks noGrp="1"/>
          </p:cNvSpPr>
          <p:nvPr>
            <p:ph type="title" idx="6"/>
          </p:nvPr>
        </p:nvSpPr>
        <p:spPr>
          <a:xfrm>
            <a:off x="6087600" y="1927758"/>
            <a:ext cx="2336400" cy="45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7112" name="Google Shape;27112;p13"/>
          <p:cNvSpPr txBox="1">
            <a:spLocks noGrp="1"/>
          </p:cNvSpPr>
          <p:nvPr>
            <p:ph type="title" idx="7" hasCustomPrompt="1"/>
          </p:nvPr>
        </p:nvSpPr>
        <p:spPr>
          <a:xfrm>
            <a:off x="6871500" y="1425513"/>
            <a:ext cx="768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7113" name="Google Shape;27113;p13"/>
          <p:cNvSpPr txBox="1">
            <a:spLocks noGrp="1"/>
          </p:cNvSpPr>
          <p:nvPr>
            <p:ph type="subTitle" idx="8"/>
          </p:nvPr>
        </p:nvSpPr>
        <p:spPr>
          <a:xfrm>
            <a:off x="6087600" y="2386107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14" name="Google Shape;27114;p13"/>
          <p:cNvSpPr txBox="1">
            <a:spLocks noGrp="1"/>
          </p:cNvSpPr>
          <p:nvPr>
            <p:ph type="title" idx="9"/>
          </p:nvPr>
        </p:nvSpPr>
        <p:spPr>
          <a:xfrm>
            <a:off x="2061900" y="3698799"/>
            <a:ext cx="2336400" cy="45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7115" name="Google Shape;27115;p13"/>
          <p:cNvSpPr txBox="1">
            <a:spLocks noGrp="1"/>
          </p:cNvSpPr>
          <p:nvPr>
            <p:ph type="title" idx="13" hasCustomPrompt="1"/>
          </p:nvPr>
        </p:nvSpPr>
        <p:spPr>
          <a:xfrm>
            <a:off x="2845800" y="3185813"/>
            <a:ext cx="768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7116" name="Google Shape;27116;p13"/>
          <p:cNvSpPr txBox="1">
            <a:spLocks noGrp="1"/>
          </p:cNvSpPr>
          <p:nvPr>
            <p:ph type="subTitle" idx="14"/>
          </p:nvPr>
        </p:nvSpPr>
        <p:spPr>
          <a:xfrm>
            <a:off x="2061900" y="415700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17" name="Google Shape;27117;p13"/>
          <p:cNvSpPr txBox="1">
            <a:spLocks noGrp="1"/>
          </p:cNvSpPr>
          <p:nvPr>
            <p:ph type="title" idx="15"/>
          </p:nvPr>
        </p:nvSpPr>
        <p:spPr>
          <a:xfrm>
            <a:off x="4745700" y="3698799"/>
            <a:ext cx="2336400" cy="45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7118" name="Google Shape;27118;p13"/>
          <p:cNvSpPr txBox="1">
            <a:spLocks noGrp="1"/>
          </p:cNvSpPr>
          <p:nvPr>
            <p:ph type="title" idx="16" hasCustomPrompt="1"/>
          </p:nvPr>
        </p:nvSpPr>
        <p:spPr>
          <a:xfrm>
            <a:off x="5529600" y="3185813"/>
            <a:ext cx="768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7119" name="Google Shape;27119;p13"/>
          <p:cNvSpPr txBox="1">
            <a:spLocks noGrp="1"/>
          </p:cNvSpPr>
          <p:nvPr>
            <p:ph type="subTitle" idx="17"/>
          </p:nvPr>
        </p:nvSpPr>
        <p:spPr>
          <a:xfrm>
            <a:off x="4745700" y="415700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20" name="Google Shape;27120;p13"/>
          <p:cNvSpPr txBox="1">
            <a:spLocks noGrp="1"/>
          </p:cNvSpPr>
          <p:nvPr>
            <p:ph type="title" idx="18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spTree>
      <p:nvGrpSpPr>
        <p:cNvPr id="1" name="Shape 48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76" name="Google Shape;48776;p22"/>
          <p:cNvSpPr txBox="1">
            <a:spLocks noGrp="1"/>
          </p:cNvSpPr>
          <p:nvPr>
            <p:ph type="title"/>
          </p:nvPr>
        </p:nvSpPr>
        <p:spPr>
          <a:xfrm>
            <a:off x="1707951" y="1835250"/>
            <a:ext cx="23001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777" name="Google Shape;48777;p22"/>
          <p:cNvSpPr txBox="1">
            <a:spLocks noGrp="1"/>
          </p:cNvSpPr>
          <p:nvPr>
            <p:ph type="subTitle" idx="1"/>
          </p:nvPr>
        </p:nvSpPr>
        <p:spPr>
          <a:xfrm>
            <a:off x="1707951" y="2284119"/>
            <a:ext cx="23001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778" name="Google Shape;48778;p22"/>
          <p:cNvSpPr txBox="1">
            <a:spLocks noGrp="1"/>
          </p:cNvSpPr>
          <p:nvPr>
            <p:ph type="title" idx="2"/>
          </p:nvPr>
        </p:nvSpPr>
        <p:spPr>
          <a:xfrm>
            <a:off x="5135974" y="1835250"/>
            <a:ext cx="23001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779" name="Google Shape;48779;p22"/>
          <p:cNvSpPr txBox="1">
            <a:spLocks noGrp="1"/>
          </p:cNvSpPr>
          <p:nvPr>
            <p:ph type="subTitle" idx="3"/>
          </p:nvPr>
        </p:nvSpPr>
        <p:spPr>
          <a:xfrm>
            <a:off x="5135974" y="2284119"/>
            <a:ext cx="23001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780" name="Google Shape;48780;p22"/>
          <p:cNvSpPr txBox="1">
            <a:spLocks noGrp="1"/>
          </p:cNvSpPr>
          <p:nvPr>
            <p:ph type="title" idx="4"/>
          </p:nvPr>
        </p:nvSpPr>
        <p:spPr>
          <a:xfrm>
            <a:off x="1707926" y="3668425"/>
            <a:ext cx="23001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781" name="Google Shape;48781;p22"/>
          <p:cNvSpPr txBox="1">
            <a:spLocks noGrp="1"/>
          </p:cNvSpPr>
          <p:nvPr>
            <p:ph type="subTitle" idx="5"/>
          </p:nvPr>
        </p:nvSpPr>
        <p:spPr>
          <a:xfrm>
            <a:off x="1707926" y="4114161"/>
            <a:ext cx="23001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782" name="Google Shape;48782;p22"/>
          <p:cNvSpPr txBox="1">
            <a:spLocks noGrp="1"/>
          </p:cNvSpPr>
          <p:nvPr>
            <p:ph type="title" idx="6"/>
          </p:nvPr>
        </p:nvSpPr>
        <p:spPr>
          <a:xfrm>
            <a:off x="5135974" y="3668425"/>
            <a:ext cx="23001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783" name="Google Shape;48783;p22"/>
          <p:cNvSpPr txBox="1">
            <a:spLocks noGrp="1"/>
          </p:cNvSpPr>
          <p:nvPr>
            <p:ph type="subTitle" idx="7"/>
          </p:nvPr>
        </p:nvSpPr>
        <p:spPr>
          <a:xfrm>
            <a:off x="5135974" y="4114161"/>
            <a:ext cx="23001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784" name="Google Shape;48784;p22"/>
          <p:cNvSpPr txBox="1">
            <a:spLocks noGrp="1"/>
          </p:cNvSpPr>
          <p:nvPr>
            <p:ph type="title" idx="8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8785" name="Google Shape;48785;p22"/>
          <p:cNvGrpSpPr/>
          <p:nvPr/>
        </p:nvGrpSpPr>
        <p:grpSpPr>
          <a:xfrm>
            <a:off x="-8" y="-1"/>
            <a:ext cx="9143718" cy="5143587"/>
            <a:chOff x="199125" y="225150"/>
            <a:chExt cx="7219675" cy="5295025"/>
          </a:xfrm>
        </p:grpSpPr>
        <p:sp>
          <p:nvSpPr>
            <p:cNvPr id="48786" name="Google Shape;48786;p22"/>
            <p:cNvSpPr/>
            <p:nvPr/>
          </p:nvSpPr>
          <p:spPr>
            <a:xfrm>
              <a:off x="7087175" y="1046400"/>
              <a:ext cx="10750" cy="6850"/>
            </a:xfrm>
            <a:custGeom>
              <a:avLst/>
              <a:gdLst/>
              <a:ahLst/>
              <a:cxnLst/>
              <a:rect l="l" t="t" r="r" b="b"/>
              <a:pathLst>
                <a:path w="430" h="274" extrusionOk="0">
                  <a:moveTo>
                    <a:pt x="429" y="143"/>
                  </a:moveTo>
                  <a:cubicBezTo>
                    <a:pt x="394" y="0"/>
                    <a:pt x="191" y="60"/>
                    <a:pt x="1" y="143"/>
                  </a:cubicBezTo>
                  <a:cubicBezTo>
                    <a:pt x="13" y="238"/>
                    <a:pt x="394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7" name="Google Shape;48787;p22"/>
            <p:cNvSpPr/>
            <p:nvPr/>
          </p:nvSpPr>
          <p:spPr>
            <a:xfrm>
              <a:off x="6611825" y="10490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20" y="131"/>
                  </a:moveTo>
                  <a:cubicBezTo>
                    <a:pt x="179" y="167"/>
                    <a:pt x="441" y="72"/>
                    <a:pt x="334" y="12"/>
                  </a:cubicBezTo>
                  <a:cubicBezTo>
                    <a:pt x="262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8" name="Google Shape;48788;p22"/>
            <p:cNvSpPr/>
            <p:nvPr/>
          </p:nvSpPr>
          <p:spPr>
            <a:xfrm>
              <a:off x="2803900" y="104697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1"/>
                  </a:moveTo>
                  <a:lnTo>
                    <a:pt x="37" y="1"/>
                  </a:lnTo>
                  <a:cubicBezTo>
                    <a:pt x="1" y="191"/>
                    <a:pt x="251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9" name="Google Shape;48789;p22"/>
            <p:cNvSpPr/>
            <p:nvPr/>
          </p:nvSpPr>
          <p:spPr>
            <a:xfrm>
              <a:off x="331875" y="10469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655" y="1"/>
                  </a:moveTo>
                  <a:cubicBezTo>
                    <a:pt x="286" y="1"/>
                    <a:pt x="96" y="84"/>
                    <a:pt x="0" y="215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0" name="Google Shape;48790;p22"/>
            <p:cNvSpPr/>
            <p:nvPr/>
          </p:nvSpPr>
          <p:spPr>
            <a:xfrm>
              <a:off x="2350575" y="10461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5"/>
                    <a:pt x="132" y="131"/>
                  </a:cubicBezTo>
                  <a:cubicBezTo>
                    <a:pt x="191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1" name="Google Shape;48791;p22"/>
            <p:cNvSpPr/>
            <p:nvPr/>
          </p:nvSpPr>
          <p:spPr>
            <a:xfrm>
              <a:off x="5682250" y="104342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43"/>
                  </a:moveTo>
                  <a:cubicBezTo>
                    <a:pt x="179" y="167"/>
                    <a:pt x="453" y="83"/>
                    <a:pt x="346" y="24"/>
                  </a:cubicBezTo>
                  <a:cubicBezTo>
                    <a:pt x="274" y="0"/>
                    <a:pt x="0" y="83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2" name="Google Shape;48792;p22"/>
            <p:cNvSpPr/>
            <p:nvPr/>
          </p:nvSpPr>
          <p:spPr>
            <a:xfrm>
              <a:off x="4345475" y="10434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3" name="Google Shape;48793;p22"/>
            <p:cNvSpPr/>
            <p:nvPr/>
          </p:nvSpPr>
          <p:spPr>
            <a:xfrm>
              <a:off x="1685025" y="1030025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655" y="0"/>
                  </a:moveTo>
                  <a:cubicBezTo>
                    <a:pt x="465" y="191"/>
                    <a:pt x="143" y="334"/>
                    <a:pt x="0" y="572"/>
                  </a:cubicBezTo>
                  <a:cubicBezTo>
                    <a:pt x="453" y="560"/>
                    <a:pt x="1274" y="17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4" name="Google Shape;48794;p22"/>
            <p:cNvSpPr/>
            <p:nvPr/>
          </p:nvSpPr>
          <p:spPr>
            <a:xfrm>
              <a:off x="1557625" y="10404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80"/>
                    <a:pt x="429" y="96"/>
                    <a:pt x="310" y="37"/>
                  </a:cubicBezTo>
                  <a:cubicBezTo>
                    <a:pt x="262" y="1"/>
                    <a:pt x="0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5" name="Google Shape;48795;p22"/>
            <p:cNvSpPr/>
            <p:nvPr/>
          </p:nvSpPr>
          <p:spPr>
            <a:xfrm>
              <a:off x="1101025" y="10374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6"/>
                  </a:moveTo>
                  <a:cubicBezTo>
                    <a:pt x="167" y="179"/>
                    <a:pt x="429" y="96"/>
                    <a:pt x="310" y="37"/>
                  </a:cubicBezTo>
                  <a:cubicBezTo>
                    <a:pt x="262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6" name="Google Shape;48796;p22"/>
            <p:cNvSpPr/>
            <p:nvPr/>
          </p:nvSpPr>
          <p:spPr>
            <a:xfrm>
              <a:off x="2400000" y="10350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44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1"/>
                    <a:pt x="0" y="84"/>
                    <a:pt x="9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7" name="Google Shape;48797;p22"/>
            <p:cNvSpPr/>
            <p:nvPr/>
          </p:nvSpPr>
          <p:spPr>
            <a:xfrm>
              <a:off x="2505950" y="10300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8" name="Google Shape;48798;p22"/>
            <p:cNvSpPr/>
            <p:nvPr/>
          </p:nvSpPr>
          <p:spPr>
            <a:xfrm>
              <a:off x="5418825" y="1026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9" name="Google Shape;48799;p22"/>
            <p:cNvSpPr/>
            <p:nvPr/>
          </p:nvSpPr>
          <p:spPr>
            <a:xfrm>
              <a:off x="3576325" y="1026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0" name="Google Shape;48800;p22"/>
            <p:cNvSpPr/>
            <p:nvPr/>
          </p:nvSpPr>
          <p:spPr>
            <a:xfrm>
              <a:off x="666150" y="10294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1" name="Google Shape;48801;p22"/>
            <p:cNvSpPr/>
            <p:nvPr/>
          </p:nvSpPr>
          <p:spPr>
            <a:xfrm>
              <a:off x="4565725" y="10216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30" y="120"/>
                    <a:pt x="406" y="25"/>
                    <a:pt x="215" y="1"/>
                  </a:cubicBezTo>
                  <a:cubicBezTo>
                    <a:pt x="215" y="120"/>
                    <a:pt x="37" y="132"/>
                    <a:pt x="1" y="215"/>
                  </a:cubicBezTo>
                  <a:cubicBezTo>
                    <a:pt x="215" y="215"/>
                    <a:pt x="251" y="310"/>
                    <a:pt x="430" y="334"/>
                  </a:cubicBezTo>
                  <a:cubicBezTo>
                    <a:pt x="430" y="215"/>
                    <a:pt x="608" y="203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2" name="Google Shape;48802;p22"/>
            <p:cNvSpPr/>
            <p:nvPr/>
          </p:nvSpPr>
          <p:spPr>
            <a:xfrm>
              <a:off x="4067450" y="1021100"/>
              <a:ext cx="26525" cy="16375"/>
            </a:xfrm>
            <a:custGeom>
              <a:avLst/>
              <a:gdLst/>
              <a:ahLst/>
              <a:cxnLst/>
              <a:rect l="l" t="t" r="r" b="b"/>
              <a:pathLst>
                <a:path w="1061" h="655" extrusionOk="0">
                  <a:moveTo>
                    <a:pt x="1013" y="238"/>
                  </a:moveTo>
                  <a:cubicBezTo>
                    <a:pt x="1061" y="167"/>
                    <a:pt x="691" y="0"/>
                    <a:pt x="584" y="24"/>
                  </a:cubicBezTo>
                  <a:cubicBezTo>
                    <a:pt x="1" y="107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3" name="Google Shape;48803;p22"/>
            <p:cNvSpPr/>
            <p:nvPr/>
          </p:nvSpPr>
          <p:spPr>
            <a:xfrm>
              <a:off x="571200" y="1012450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7" y="489"/>
                  </a:moveTo>
                  <a:cubicBezTo>
                    <a:pt x="1262" y="108"/>
                    <a:pt x="83" y="1"/>
                    <a:pt x="0" y="263"/>
                  </a:cubicBezTo>
                  <a:cubicBezTo>
                    <a:pt x="345" y="310"/>
                    <a:pt x="179" y="608"/>
                    <a:pt x="857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4" name="Google Shape;48804;p22"/>
            <p:cNvSpPr/>
            <p:nvPr/>
          </p:nvSpPr>
          <p:spPr>
            <a:xfrm>
              <a:off x="891775" y="1001750"/>
              <a:ext cx="39600" cy="17875"/>
            </a:xfrm>
            <a:custGeom>
              <a:avLst/>
              <a:gdLst/>
              <a:ahLst/>
              <a:cxnLst/>
              <a:rect l="l" t="t" r="r" b="b"/>
              <a:pathLst>
                <a:path w="1584" h="715" extrusionOk="0">
                  <a:moveTo>
                    <a:pt x="1298" y="691"/>
                  </a:moveTo>
                  <a:cubicBezTo>
                    <a:pt x="1477" y="560"/>
                    <a:pt x="1584" y="393"/>
                    <a:pt x="1524" y="119"/>
                  </a:cubicBezTo>
                  <a:cubicBezTo>
                    <a:pt x="810" y="179"/>
                    <a:pt x="512" y="48"/>
                    <a:pt x="0" y="0"/>
                  </a:cubicBezTo>
                  <a:cubicBezTo>
                    <a:pt x="262" y="322"/>
                    <a:pt x="345" y="715"/>
                    <a:pt x="12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5" name="Google Shape;48805;p22"/>
            <p:cNvSpPr/>
            <p:nvPr/>
          </p:nvSpPr>
          <p:spPr>
            <a:xfrm>
              <a:off x="1181375" y="999350"/>
              <a:ext cx="56875" cy="14325"/>
            </a:xfrm>
            <a:custGeom>
              <a:avLst/>
              <a:gdLst/>
              <a:ahLst/>
              <a:cxnLst/>
              <a:rect l="l" t="t" r="r" b="b"/>
              <a:pathLst>
                <a:path w="2275" h="573" extrusionOk="0">
                  <a:moveTo>
                    <a:pt x="799" y="560"/>
                  </a:moveTo>
                  <a:cubicBezTo>
                    <a:pt x="739" y="144"/>
                    <a:pt x="2275" y="572"/>
                    <a:pt x="1894" y="1"/>
                  </a:cubicBezTo>
                  <a:cubicBezTo>
                    <a:pt x="1275" y="60"/>
                    <a:pt x="751" y="156"/>
                    <a:pt x="144" y="215"/>
                  </a:cubicBezTo>
                  <a:cubicBezTo>
                    <a:pt x="1" y="513"/>
                    <a:pt x="608" y="430"/>
                    <a:pt x="79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6" name="Google Shape;48806;p22"/>
            <p:cNvSpPr/>
            <p:nvPr/>
          </p:nvSpPr>
          <p:spPr>
            <a:xfrm>
              <a:off x="5524775" y="1006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3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1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7" name="Google Shape;48807;p22"/>
            <p:cNvSpPr/>
            <p:nvPr/>
          </p:nvSpPr>
          <p:spPr>
            <a:xfrm>
              <a:off x="5462275" y="10017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8" name="Google Shape;48808;p22"/>
            <p:cNvSpPr/>
            <p:nvPr/>
          </p:nvSpPr>
          <p:spPr>
            <a:xfrm>
              <a:off x="4375525" y="10014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" y="238"/>
                    <a:pt x="370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9" name="Google Shape;48809;p22"/>
            <p:cNvSpPr/>
            <p:nvPr/>
          </p:nvSpPr>
          <p:spPr>
            <a:xfrm>
              <a:off x="6564200" y="990725"/>
              <a:ext cx="34850" cy="16700"/>
            </a:xfrm>
            <a:custGeom>
              <a:avLst/>
              <a:gdLst/>
              <a:ahLst/>
              <a:cxnLst/>
              <a:rect l="l" t="t" r="r" b="b"/>
              <a:pathLst>
                <a:path w="1394" h="668" extrusionOk="0">
                  <a:moveTo>
                    <a:pt x="715" y="1"/>
                  </a:moveTo>
                  <a:cubicBezTo>
                    <a:pt x="679" y="203"/>
                    <a:pt x="1" y="72"/>
                    <a:pt x="60" y="346"/>
                  </a:cubicBezTo>
                  <a:cubicBezTo>
                    <a:pt x="441" y="667"/>
                    <a:pt x="1394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0" name="Google Shape;48810;p22"/>
            <p:cNvSpPr/>
            <p:nvPr/>
          </p:nvSpPr>
          <p:spPr>
            <a:xfrm>
              <a:off x="5519425" y="9984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108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1" name="Google Shape;48811;p22"/>
            <p:cNvSpPr/>
            <p:nvPr/>
          </p:nvSpPr>
          <p:spPr>
            <a:xfrm>
              <a:off x="7408050" y="993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2" name="Google Shape;48812;p22"/>
            <p:cNvSpPr/>
            <p:nvPr/>
          </p:nvSpPr>
          <p:spPr>
            <a:xfrm>
              <a:off x="4854750" y="983275"/>
              <a:ext cx="17600" cy="16700"/>
            </a:xfrm>
            <a:custGeom>
              <a:avLst/>
              <a:gdLst/>
              <a:ahLst/>
              <a:cxnLst/>
              <a:rect l="l" t="t" r="r" b="b"/>
              <a:pathLst>
                <a:path w="704" h="668" extrusionOk="0">
                  <a:moveTo>
                    <a:pt x="394" y="644"/>
                  </a:moveTo>
                  <a:cubicBezTo>
                    <a:pt x="453" y="489"/>
                    <a:pt x="703" y="418"/>
                    <a:pt x="608" y="191"/>
                  </a:cubicBezTo>
                  <a:cubicBezTo>
                    <a:pt x="1" y="1"/>
                    <a:pt x="1" y="668"/>
                    <a:pt x="394" y="6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3" name="Google Shape;48813;p22"/>
            <p:cNvSpPr/>
            <p:nvPr/>
          </p:nvSpPr>
          <p:spPr>
            <a:xfrm>
              <a:off x="4513950" y="992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53" y="72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4" name="Google Shape;48814;p22"/>
            <p:cNvSpPr/>
            <p:nvPr/>
          </p:nvSpPr>
          <p:spPr>
            <a:xfrm>
              <a:off x="2245500" y="983275"/>
              <a:ext cx="37525" cy="18200"/>
            </a:xfrm>
            <a:custGeom>
              <a:avLst/>
              <a:gdLst/>
              <a:ahLst/>
              <a:cxnLst/>
              <a:rect l="l" t="t" r="r" b="b"/>
              <a:pathLst>
                <a:path w="1501" h="728" extrusionOk="0">
                  <a:moveTo>
                    <a:pt x="191" y="418"/>
                  </a:moveTo>
                  <a:cubicBezTo>
                    <a:pt x="537" y="727"/>
                    <a:pt x="1477" y="418"/>
                    <a:pt x="1501" y="191"/>
                  </a:cubicBezTo>
                  <a:cubicBezTo>
                    <a:pt x="1060" y="251"/>
                    <a:pt x="1" y="1"/>
                    <a:pt x="191" y="4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5" name="Google Shape;48815;p22"/>
            <p:cNvSpPr/>
            <p:nvPr/>
          </p:nvSpPr>
          <p:spPr>
            <a:xfrm>
              <a:off x="1379325" y="9779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489" y="513"/>
                  </a:moveTo>
                  <a:cubicBezTo>
                    <a:pt x="834" y="346"/>
                    <a:pt x="727" y="1"/>
                    <a:pt x="60" y="60"/>
                  </a:cubicBezTo>
                  <a:cubicBezTo>
                    <a:pt x="1" y="322"/>
                    <a:pt x="120" y="477"/>
                    <a:pt x="48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6" name="Google Shape;48816;p22"/>
            <p:cNvSpPr/>
            <p:nvPr/>
          </p:nvSpPr>
          <p:spPr>
            <a:xfrm>
              <a:off x="7258325" y="98447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2"/>
                  </a:moveTo>
                  <a:cubicBezTo>
                    <a:pt x="180" y="155"/>
                    <a:pt x="453" y="72"/>
                    <a:pt x="346" y="12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7" name="Google Shape;48817;p22"/>
            <p:cNvSpPr/>
            <p:nvPr/>
          </p:nvSpPr>
          <p:spPr>
            <a:xfrm>
              <a:off x="7301800" y="981200"/>
              <a:ext cx="11325" cy="4800"/>
            </a:xfrm>
            <a:custGeom>
              <a:avLst/>
              <a:gdLst/>
              <a:ahLst/>
              <a:cxnLst/>
              <a:rect l="l" t="t" r="r" b="b"/>
              <a:pathLst>
                <a:path w="453" h="192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8" name="Google Shape;48818;p22"/>
            <p:cNvSpPr/>
            <p:nvPr/>
          </p:nvSpPr>
          <p:spPr>
            <a:xfrm>
              <a:off x="5695950" y="971675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0" y="536"/>
                  </a:moveTo>
                  <a:cubicBezTo>
                    <a:pt x="833" y="632"/>
                    <a:pt x="833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9" name="Google Shape;48819;p22"/>
            <p:cNvSpPr/>
            <p:nvPr/>
          </p:nvSpPr>
          <p:spPr>
            <a:xfrm>
              <a:off x="2310100" y="97882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31"/>
                  </a:moveTo>
                  <a:cubicBezTo>
                    <a:pt x="429" y="12"/>
                    <a:pt x="60" y="0"/>
                    <a:pt x="0" y="131"/>
                  </a:cubicBezTo>
                  <a:cubicBezTo>
                    <a:pt x="239" y="119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0" name="Google Shape;48820;p22"/>
            <p:cNvSpPr/>
            <p:nvPr/>
          </p:nvSpPr>
          <p:spPr>
            <a:xfrm>
              <a:off x="925700" y="962750"/>
              <a:ext cx="32775" cy="19075"/>
            </a:xfrm>
            <a:custGeom>
              <a:avLst/>
              <a:gdLst/>
              <a:ahLst/>
              <a:cxnLst/>
              <a:rect l="l" t="t" r="r" b="b"/>
              <a:pathLst>
                <a:path w="1311" h="763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67"/>
                    <a:pt x="0" y="762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1" name="Google Shape;48821;p22"/>
            <p:cNvSpPr/>
            <p:nvPr/>
          </p:nvSpPr>
          <p:spPr>
            <a:xfrm>
              <a:off x="5084550" y="970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83"/>
                    <a:pt x="108" y="131"/>
                  </a:cubicBezTo>
                  <a:cubicBezTo>
                    <a:pt x="167" y="179"/>
                    <a:pt x="441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2" name="Google Shape;48822;p22"/>
            <p:cNvSpPr/>
            <p:nvPr/>
          </p:nvSpPr>
          <p:spPr>
            <a:xfrm>
              <a:off x="5021450" y="96840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3" name="Google Shape;48823;p22"/>
            <p:cNvSpPr/>
            <p:nvPr/>
          </p:nvSpPr>
          <p:spPr>
            <a:xfrm>
              <a:off x="1337650" y="9582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3"/>
                  </a:moveTo>
                  <a:cubicBezTo>
                    <a:pt x="441" y="429"/>
                    <a:pt x="453" y="370"/>
                    <a:pt x="656" y="394"/>
                  </a:cubicBezTo>
                  <a:lnTo>
                    <a:pt x="656" y="168"/>
                  </a:lnTo>
                  <a:cubicBezTo>
                    <a:pt x="108" y="1"/>
                    <a:pt x="1" y="549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4" name="Google Shape;48824;p22"/>
            <p:cNvSpPr/>
            <p:nvPr/>
          </p:nvSpPr>
          <p:spPr>
            <a:xfrm>
              <a:off x="4383875" y="964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79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5" name="Google Shape;48825;p22"/>
            <p:cNvSpPr/>
            <p:nvPr/>
          </p:nvSpPr>
          <p:spPr>
            <a:xfrm>
              <a:off x="308950" y="959475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346"/>
                  </a:moveTo>
                  <a:lnTo>
                    <a:pt x="715" y="0"/>
                  </a:lnTo>
                  <a:lnTo>
                    <a:pt x="275" y="0"/>
                  </a:lnTo>
                  <a:cubicBezTo>
                    <a:pt x="263" y="143"/>
                    <a:pt x="1" y="167"/>
                    <a:pt x="7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6" name="Google Shape;48826;p22"/>
            <p:cNvSpPr/>
            <p:nvPr/>
          </p:nvSpPr>
          <p:spPr>
            <a:xfrm>
              <a:off x="6896975" y="959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2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7" name="Google Shape;48827;p22"/>
            <p:cNvSpPr/>
            <p:nvPr/>
          </p:nvSpPr>
          <p:spPr>
            <a:xfrm>
              <a:off x="4413625" y="954125"/>
              <a:ext cx="17900" cy="14000"/>
            </a:xfrm>
            <a:custGeom>
              <a:avLst/>
              <a:gdLst/>
              <a:ahLst/>
              <a:cxnLst/>
              <a:rect l="l" t="t" r="r" b="b"/>
              <a:pathLst>
                <a:path w="716" h="560" extrusionOk="0">
                  <a:moveTo>
                    <a:pt x="644" y="453"/>
                  </a:moveTo>
                  <a:cubicBezTo>
                    <a:pt x="715" y="203"/>
                    <a:pt x="608" y="36"/>
                    <a:pt x="215" y="0"/>
                  </a:cubicBezTo>
                  <a:cubicBezTo>
                    <a:pt x="263" y="203"/>
                    <a:pt x="1" y="560"/>
                    <a:pt x="64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8" name="Google Shape;48828;p22"/>
            <p:cNvSpPr/>
            <p:nvPr/>
          </p:nvSpPr>
          <p:spPr>
            <a:xfrm>
              <a:off x="3373325" y="942500"/>
              <a:ext cx="45275" cy="22950"/>
            </a:xfrm>
            <a:custGeom>
              <a:avLst/>
              <a:gdLst/>
              <a:ahLst/>
              <a:cxnLst/>
              <a:rect l="l" t="t" r="r" b="b"/>
              <a:pathLst>
                <a:path w="1811" h="918" extrusionOk="0">
                  <a:moveTo>
                    <a:pt x="1167" y="918"/>
                  </a:moveTo>
                  <a:cubicBezTo>
                    <a:pt x="1810" y="465"/>
                    <a:pt x="715" y="156"/>
                    <a:pt x="84" y="1"/>
                  </a:cubicBezTo>
                  <a:cubicBezTo>
                    <a:pt x="1" y="548"/>
                    <a:pt x="477" y="787"/>
                    <a:pt x="1167" y="9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9" name="Google Shape;48829;p22"/>
            <p:cNvSpPr/>
            <p:nvPr/>
          </p:nvSpPr>
          <p:spPr>
            <a:xfrm>
              <a:off x="6916025" y="9562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0" name="Google Shape;48830;p22"/>
            <p:cNvSpPr/>
            <p:nvPr/>
          </p:nvSpPr>
          <p:spPr>
            <a:xfrm>
              <a:off x="698875" y="956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6" y="179"/>
                    <a:pt x="430" y="84"/>
                    <a:pt x="322" y="24"/>
                  </a:cubicBezTo>
                  <a:cubicBezTo>
                    <a:pt x="263" y="0"/>
                    <a:pt x="1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1" name="Google Shape;48831;p22"/>
            <p:cNvSpPr/>
            <p:nvPr/>
          </p:nvSpPr>
          <p:spPr>
            <a:xfrm>
              <a:off x="4345475" y="9535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2" name="Google Shape;48832;p22"/>
            <p:cNvSpPr/>
            <p:nvPr/>
          </p:nvSpPr>
          <p:spPr>
            <a:xfrm>
              <a:off x="1549000" y="944300"/>
              <a:ext cx="27400" cy="15800"/>
            </a:xfrm>
            <a:custGeom>
              <a:avLst/>
              <a:gdLst/>
              <a:ahLst/>
              <a:cxnLst/>
              <a:rect l="l" t="t" r="r" b="b"/>
              <a:pathLst>
                <a:path w="1096" h="632" extrusionOk="0">
                  <a:moveTo>
                    <a:pt x="881" y="500"/>
                  </a:moveTo>
                  <a:cubicBezTo>
                    <a:pt x="1096" y="215"/>
                    <a:pt x="143" y="0"/>
                    <a:pt x="0" y="274"/>
                  </a:cubicBezTo>
                  <a:cubicBezTo>
                    <a:pt x="357" y="322"/>
                    <a:pt x="203" y="631"/>
                    <a:pt x="881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3" name="Google Shape;48833;p22"/>
            <p:cNvSpPr/>
            <p:nvPr/>
          </p:nvSpPr>
          <p:spPr>
            <a:xfrm>
              <a:off x="497975" y="9508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50" y="12"/>
                  </a:cubicBezTo>
                  <a:cubicBezTo>
                    <a:pt x="417" y="36"/>
                    <a:pt x="0" y="0"/>
                    <a:pt x="95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4" name="Google Shape;48834;p22"/>
            <p:cNvSpPr/>
            <p:nvPr/>
          </p:nvSpPr>
          <p:spPr>
            <a:xfrm>
              <a:off x="2266650" y="951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5"/>
                    <a:pt x="429" y="119"/>
                    <a:pt x="429" y="0"/>
                  </a:cubicBezTo>
                  <a:cubicBezTo>
                    <a:pt x="274" y="36"/>
                    <a:pt x="1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5" name="Google Shape;48835;p22"/>
            <p:cNvSpPr/>
            <p:nvPr/>
          </p:nvSpPr>
          <p:spPr>
            <a:xfrm>
              <a:off x="1769550" y="9505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6" name="Google Shape;48836;p22"/>
            <p:cNvSpPr/>
            <p:nvPr/>
          </p:nvSpPr>
          <p:spPr>
            <a:xfrm>
              <a:off x="5780175" y="9392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20" y="144"/>
                  </a:moveTo>
                  <a:cubicBezTo>
                    <a:pt x="179" y="168"/>
                    <a:pt x="441" y="84"/>
                    <a:pt x="346" y="25"/>
                  </a:cubicBezTo>
                  <a:cubicBezTo>
                    <a:pt x="262" y="1"/>
                    <a:pt x="0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7" name="Google Shape;48837;p22"/>
            <p:cNvSpPr/>
            <p:nvPr/>
          </p:nvSpPr>
          <p:spPr>
            <a:xfrm>
              <a:off x="4587175" y="931500"/>
              <a:ext cx="26800" cy="17875"/>
            </a:xfrm>
            <a:custGeom>
              <a:avLst/>
              <a:gdLst/>
              <a:ahLst/>
              <a:cxnLst/>
              <a:rect l="l" t="t" r="r" b="b"/>
              <a:pathLst>
                <a:path w="1072" h="715" extrusionOk="0">
                  <a:moveTo>
                    <a:pt x="0" y="119"/>
                  </a:moveTo>
                  <a:lnTo>
                    <a:pt x="0" y="346"/>
                  </a:lnTo>
                  <a:cubicBezTo>
                    <a:pt x="405" y="715"/>
                    <a:pt x="107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8" name="Google Shape;48838;p22"/>
            <p:cNvSpPr/>
            <p:nvPr/>
          </p:nvSpPr>
          <p:spPr>
            <a:xfrm>
              <a:off x="3758800" y="9392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7"/>
                  </a:moveTo>
                  <a:cubicBezTo>
                    <a:pt x="262" y="1"/>
                    <a:pt x="0" y="96"/>
                    <a:pt x="95" y="156"/>
                  </a:cubicBezTo>
                  <a:cubicBezTo>
                    <a:pt x="155" y="168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9" name="Google Shape;48839;p22"/>
            <p:cNvSpPr/>
            <p:nvPr/>
          </p:nvSpPr>
          <p:spPr>
            <a:xfrm>
              <a:off x="2211575" y="934175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5" y="346"/>
                  </a:moveTo>
                  <a:cubicBezTo>
                    <a:pt x="465" y="191"/>
                    <a:pt x="572" y="84"/>
                    <a:pt x="691" y="0"/>
                  </a:cubicBezTo>
                  <a:lnTo>
                    <a:pt x="36" y="0"/>
                  </a:lnTo>
                  <a:cubicBezTo>
                    <a:pt x="48" y="191"/>
                    <a:pt x="0" y="405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0" name="Google Shape;48840;p22"/>
            <p:cNvSpPr/>
            <p:nvPr/>
          </p:nvSpPr>
          <p:spPr>
            <a:xfrm>
              <a:off x="4383875" y="9362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1" name="Google Shape;48841;p22"/>
            <p:cNvSpPr/>
            <p:nvPr/>
          </p:nvSpPr>
          <p:spPr>
            <a:xfrm>
              <a:off x="2668775" y="933275"/>
              <a:ext cx="11025" cy="8075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441" y="155"/>
                  </a:moveTo>
                  <a:cubicBezTo>
                    <a:pt x="441" y="36"/>
                    <a:pt x="48" y="1"/>
                    <a:pt x="0" y="155"/>
                  </a:cubicBezTo>
                  <a:cubicBezTo>
                    <a:pt x="239" y="144"/>
                    <a:pt x="346" y="322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2" name="Google Shape;48842;p22"/>
            <p:cNvSpPr/>
            <p:nvPr/>
          </p:nvSpPr>
          <p:spPr>
            <a:xfrm>
              <a:off x="2603575" y="9344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2" y="227"/>
                  </a:lnTo>
                  <a:lnTo>
                    <a:pt x="44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3" name="Google Shape;48843;p22"/>
            <p:cNvSpPr/>
            <p:nvPr/>
          </p:nvSpPr>
          <p:spPr>
            <a:xfrm>
              <a:off x="2233300" y="931500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679" y="346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1" y="250"/>
                    <a:pt x="203" y="357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4" name="Google Shape;48844;p22"/>
            <p:cNvSpPr/>
            <p:nvPr/>
          </p:nvSpPr>
          <p:spPr>
            <a:xfrm>
              <a:off x="1745150" y="9312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5" name="Google Shape;48845;p22"/>
            <p:cNvSpPr/>
            <p:nvPr/>
          </p:nvSpPr>
          <p:spPr>
            <a:xfrm>
              <a:off x="7201475" y="9288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6" name="Google Shape;48846;p22"/>
            <p:cNvSpPr/>
            <p:nvPr/>
          </p:nvSpPr>
          <p:spPr>
            <a:xfrm>
              <a:off x="4671700" y="925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7" name="Google Shape;48847;p22"/>
            <p:cNvSpPr/>
            <p:nvPr/>
          </p:nvSpPr>
          <p:spPr>
            <a:xfrm>
              <a:off x="2223475" y="9204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429" y="334"/>
                  </a:moveTo>
                  <a:cubicBezTo>
                    <a:pt x="429" y="215"/>
                    <a:pt x="608" y="203"/>
                    <a:pt x="656" y="120"/>
                  </a:cubicBezTo>
                  <a:cubicBezTo>
                    <a:pt x="429" y="120"/>
                    <a:pt x="406" y="25"/>
                    <a:pt x="227" y="1"/>
                  </a:cubicBezTo>
                  <a:cubicBezTo>
                    <a:pt x="227" y="120"/>
                    <a:pt x="48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8" name="Google Shape;48848;p22"/>
            <p:cNvSpPr/>
            <p:nvPr/>
          </p:nvSpPr>
          <p:spPr>
            <a:xfrm>
              <a:off x="1668650" y="913625"/>
              <a:ext cx="23250" cy="17300"/>
            </a:xfrm>
            <a:custGeom>
              <a:avLst/>
              <a:gdLst/>
              <a:ahLst/>
              <a:cxnLst/>
              <a:rect l="l" t="t" r="r" b="b"/>
              <a:pathLst>
                <a:path w="930" h="692" extrusionOk="0">
                  <a:moveTo>
                    <a:pt x="882" y="608"/>
                  </a:moveTo>
                  <a:cubicBezTo>
                    <a:pt x="929" y="287"/>
                    <a:pt x="917" y="1"/>
                    <a:pt x="227" y="49"/>
                  </a:cubicBezTo>
                  <a:cubicBezTo>
                    <a:pt x="227" y="215"/>
                    <a:pt x="120" y="299"/>
                    <a:pt x="0" y="394"/>
                  </a:cubicBezTo>
                  <a:cubicBezTo>
                    <a:pt x="441" y="370"/>
                    <a:pt x="286" y="691"/>
                    <a:pt x="882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9" name="Google Shape;48849;p22"/>
            <p:cNvSpPr/>
            <p:nvPr/>
          </p:nvSpPr>
          <p:spPr>
            <a:xfrm>
              <a:off x="7198800" y="922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0" name="Google Shape;48850;p22"/>
            <p:cNvSpPr/>
            <p:nvPr/>
          </p:nvSpPr>
          <p:spPr>
            <a:xfrm>
              <a:off x="7030325" y="922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3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1" name="Google Shape;48851;p22"/>
            <p:cNvSpPr/>
            <p:nvPr/>
          </p:nvSpPr>
          <p:spPr>
            <a:xfrm>
              <a:off x="4484175" y="919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1" y="120"/>
                  </a:moveTo>
                  <a:cubicBezTo>
                    <a:pt x="1" y="180"/>
                    <a:pt x="179" y="263"/>
                    <a:pt x="227" y="120"/>
                  </a:cubicBezTo>
                  <a:cubicBezTo>
                    <a:pt x="203" y="60"/>
                    <a:pt x="36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2" name="Google Shape;48852;p22"/>
            <p:cNvSpPr/>
            <p:nvPr/>
          </p:nvSpPr>
          <p:spPr>
            <a:xfrm>
              <a:off x="2772350" y="91035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01"/>
                  </a:moveTo>
                  <a:cubicBezTo>
                    <a:pt x="441" y="430"/>
                    <a:pt x="465" y="370"/>
                    <a:pt x="656" y="382"/>
                  </a:cubicBezTo>
                  <a:lnTo>
                    <a:pt x="656" y="168"/>
                  </a:lnTo>
                  <a:cubicBezTo>
                    <a:pt x="108" y="1"/>
                    <a:pt x="1" y="549"/>
                    <a:pt x="42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3" name="Google Shape;48853;p22"/>
            <p:cNvSpPr/>
            <p:nvPr/>
          </p:nvSpPr>
          <p:spPr>
            <a:xfrm>
              <a:off x="6603800" y="917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4"/>
                    <a:pt x="0" y="1"/>
                    <a:pt x="0" y="96"/>
                  </a:cubicBezTo>
                  <a:cubicBezTo>
                    <a:pt x="167" y="84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4" name="Google Shape;48854;p22"/>
            <p:cNvSpPr/>
            <p:nvPr/>
          </p:nvSpPr>
          <p:spPr>
            <a:xfrm>
              <a:off x="4576450" y="9115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5" name="Google Shape;48855;p22"/>
            <p:cNvSpPr/>
            <p:nvPr/>
          </p:nvSpPr>
          <p:spPr>
            <a:xfrm>
              <a:off x="1389150" y="908875"/>
              <a:ext cx="18775" cy="10750"/>
            </a:xfrm>
            <a:custGeom>
              <a:avLst/>
              <a:gdLst/>
              <a:ahLst/>
              <a:cxnLst/>
              <a:rect l="l" t="t" r="r" b="b"/>
              <a:pathLst>
                <a:path w="751" h="430" extrusionOk="0">
                  <a:moveTo>
                    <a:pt x="751" y="119"/>
                  </a:moveTo>
                  <a:cubicBezTo>
                    <a:pt x="453" y="119"/>
                    <a:pt x="274" y="60"/>
                    <a:pt x="96" y="0"/>
                  </a:cubicBezTo>
                  <a:cubicBezTo>
                    <a:pt x="0" y="358"/>
                    <a:pt x="691" y="429"/>
                    <a:pt x="75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6" name="Google Shape;48856;p22"/>
            <p:cNvSpPr/>
            <p:nvPr/>
          </p:nvSpPr>
          <p:spPr>
            <a:xfrm>
              <a:off x="3562925" y="910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7" name="Google Shape;48857;p22"/>
            <p:cNvSpPr/>
            <p:nvPr/>
          </p:nvSpPr>
          <p:spPr>
            <a:xfrm>
              <a:off x="1444525" y="893100"/>
              <a:ext cx="39600" cy="19075"/>
            </a:xfrm>
            <a:custGeom>
              <a:avLst/>
              <a:gdLst/>
              <a:ahLst/>
              <a:cxnLst/>
              <a:rect l="l" t="t" r="r" b="b"/>
              <a:pathLst>
                <a:path w="1584" h="763" extrusionOk="0">
                  <a:moveTo>
                    <a:pt x="71" y="643"/>
                  </a:moveTo>
                  <a:cubicBezTo>
                    <a:pt x="679" y="762"/>
                    <a:pt x="976" y="762"/>
                    <a:pt x="1584" y="643"/>
                  </a:cubicBezTo>
                  <a:cubicBezTo>
                    <a:pt x="1405" y="322"/>
                    <a:pt x="1250" y="0"/>
                    <a:pt x="274" y="84"/>
                  </a:cubicBezTo>
                  <a:cubicBezTo>
                    <a:pt x="95" y="215"/>
                    <a:pt x="0" y="381"/>
                    <a:pt x="71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8" name="Google Shape;48858;p22"/>
            <p:cNvSpPr/>
            <p:nvPr/>
          </p:nvSpPr>
          <p:spPr>
            <a:xfrm>
              <a:off x="1837425" y="8999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03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9" name="Google Shape;48859;p22"/>
            <p:cNvSpPr/>
            <p:nvPr/>
          </p:nvSpPr>
          <p:spPr>
            <a:xfrm>
              <a:off x="4082050" y="9005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67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0" name="Google Shape;48860;p22"/>
            <p:cNvSpPr/>
            <p:nvPr/>
          </p:nvSpPr>
          <p:spPr>
            <a:xfrm>
              <a:off x="1913325" y="8972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31"/>
                  </a:moveTo>
                  <a:cubicBezTo>
                    <a:pt x="215" y="71"/>
                    <a:pt x="36" y="0"/>
                    <a:pt x="0" y="131"/>
                  </a:cubicBezTo>
                  <a:cubicBezTo>
                    <a:pt x="12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1" name="Google Shape;48861;p22"/>
            <p:cNvSpPr/>
            <p:nvPr/>
          </p:nvSpPr>
          <p:spPr>
            <a:xfrm>
              <a:off x="1590375" y="89995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95" y="131"/>
                  </a:moveTo>
                  <a:cubicBezTo>
                    <a:pt x="155" y="155"/>
                    <a:pt x="429" y="72"/>
                    <a:pt x="322" y="12"/>
                  </a:cubicBezTo>
                  <a:cubicBezTo>
                    <a:pt x="250" y="0"/>
                    <a:pt x="0" y="84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2" name="Google Shape;48862;p22"/>
            <p:cNvSpPr/>
            <p:nvPr/>
          </p:nvSpPr>
          <p:spPr>
            <a:xfrm>
              <a:off x="4211825" y="8922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15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3" name="Google Shape;48863;p22"/>
            <p:cNvSpPr/>
            <p:nvPr/>
          </p:nvSpPr>
          <p:spPr>
            <a:xfrm>
              <a:off x="3381075" y="8945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50" y="37"/>
                    <a:pt x="0" y="25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4" name="Google Shape;48864;p22"/>
            <p:cNvSpPr/>
            <p:nvPr/>
          </p:nvSpPr>
          <p:spPr>
            <a:xfrm>
              <a:off x="1992200" y="8942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8"/>
                    <a:pt x="441" y="72"/>
                    <a:pt x="334" y="13"/>
                  </a:cubicBezTo>
                  <a:cubicBezTo>
                    <a:pt x="262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5" name="Google Shape;48865;p22"/>
            <p:cNvSpPr/>
            <p:nvPr/>
          </p:nvSpPr>
          <p:spPr>
            <a:xfrm>
              <a:off x="6978825" y="8922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68" y="84"/>
                    <a:pt x="418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6" name="Google Shape;48866;p22"/>
            <p:cNvSpPr/>
            <p:nvPr/>
          </p:nvSpPr>
          <p:spPr>
            <a:xfrm>
              <a:off x="4614550" y="882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1"/>
                    <a:pt x="1" y="143"/>
                  </a:cubicBezTo>
                  <a:cubicBezTo>
                    <a:pt x="1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7" name="Google Shape;48867;p22"/>
            <p:cNvSpPr/>
            <p:nvPr/>
          </p:nvSpPr>
          <p:spPr>
            <a:xfrm>
              <a:off x="1880875" y="8838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72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8" name="Google Shape;48868;p22"/>
            <p:cNvSpPr/>
            <p:nvPr/>
          </p:nvSpPr>
          <p:spPr>
            <a:xfrm>
              <a:off x="1424275" y="8806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9" name="Google Shape;48869;p22"/>
            <p:cNvSpPr/>
            <p:nvPr/>
          </p:nvSpPr>
          <p:spPr>
            <a:xfrm>
              <a:off x="3682300" y="8803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0" name="Google Shape;48870;p22"/>
            <p:cNvSpPr/>
            <p:nvPr/>
          </p:nvSpPr>
          <p:spPr>
            <a:xfrm>
              <a:off x="2207100" y="871375"/>
              <a:ext cx="16100" cy="16675"/>
            </a:xfrm>
            <a:custGeom>
              <a:avLst/>
              <a:gdLst/>
              <a:ahLst/>
              <a:cxnLst/>
              <a:rect l="l" t="t" r="r" b="b"/>
              <a:pathLst>
                <a:path w="644" h="667" extrusionOk="0">
                  <a:moveTo>
                    <a:pt x="644" y="155"/>
                  </a:moveTo>
                  <a:cubicBezTo>
                    <a:pt x="1" y="0"/>
                    <a:pt x="1" y="667"/>
                    <a:pt x="644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1" name="Google Shape;48871;p22"/>
            <p:cNvSpPr/>
            <p:nvPr/>
          </p:nvSpPr>
          <p:spPr>
            <a:xfrm>
              <a:off x="5454250" y="877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31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2" name="Google Shape;48872;p22"/>
            <p:cNvSpPr/>
            <p:nvPr/>
          </p:nvSpPr>
          <p:spPr>
            <a:xfrm>
              <a:off x="5177125" y="877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31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3" name="Google Shape;48873;p22"/>
            <p:cNvSpPr/>
            <p:nvPr/>
          </p:nvSpPr>
          <p:spPr>
            <a:xfrm>
              <a:off x="2035650" y="869275"/>
              <a:ext cx="20575" cy="8675"/>
            </a:xfrm>
            <a:custGeom>
              <a:avLst/>
              <a:gdLst/>
              <a:ahLst/>
              <a:cxnLst/>
              <a:rect l="l" t="t" r="r" b="b"/>
              <a:pathLst>
                <a:path w="823" h="347" extrusionOk="0">
                  <a:moveTo>
                    <a:pt x="120" y="346"/>
                  </a:moveTo>
                  <a:lnTo>
                    <a:pt x="775" y="346"/>
                  </a:lnTo>
                  <a:cubicBezTo>
                    <a:pt x="739" y="215"/>
                    <a:pt x="822" y="25"/>
                    <a:pt x="549" y="1"/>
                  </a:cubicBezTo>
                  <a:cubicBezTo>
                    <a:pt x="537" y="203"/>
                    <a:pt x="1" y="108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4" name="Google Shape;48874;p22"/>
            <p:cNvSpPr/>
            <p:nvPr/>
          </p:nvSpPr>
          <p:spPr>
            <a:xfrm>
              <a:off x="2350575" y="8716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3"/>
                    <a:pt x="132" y="143"/>
                  </a:cubicBezTo>
                  <a:cubicBezTo>
                    <a:pt x="191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5" name="Google Shape;48875;p22"/>
            <p:cNvSpPr/>
            <p:nvPr/>
          </p:nvSpPr>
          <p:spPr>
            <a:xfrm>
              <a:off x="3650750" y="860350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941" y="477"/>
                  </a:moveTo>
                  <a:lnTo>
                    <a:pt x="941" y="36"/>
                  </a:lnTo>
                  <a:cubicBezTo>
                    <a:pt x="524" y="1"/>
                    <a:pt x="465" y="155"/>
                    <a:pt x="72" y="155"/>
                  </a:cubicBezTo>
                  <a:cubicBezTo>
                    <a:pt x="0" y="441"/>
                    <a:pt x="369" y="513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6" name="Google Shape;48876;p22"/>
            <p:cNvSpPr/>
            <p:nvPr/>
          </p:nvSpPr>
          <p:spPr>
            <a:xfrm>
              <a:off x="1359075" y="862725"/>
              <a:ext cx="21775" cy="11950"/>
            </a:xfrm>
            <a:custGeom>
              <a:avLst/>
              <a:gdLst/>
              <a:ahLst/>
              <a:cxnLst/>
              <a:rect l="l" t="t" r="r" b="b"/>
              <a:pathLst>
                <a:path w="871" h="478" extrusionOk="0">
                  <a:moveTo>
                    <a:pt x="870" y="382"/>
                  </a:moveTo>
                  <a:lnTo>
                    <a:pt x="870" y="49"/>
                  </a:lnTo>
                  <a:cubicBezTo>
                    <a:pt x="537" y="60"/>
                    <a:pt x="60" y="1"/>
                    <a:pt x="1" y="168"/>
                  </a:cubicBezTo>
                  <a:cubicBezTo>
                    <a:pt x="441" y="168"/>
                    <a:pt x="275" y="477"/>
                    <a:pt x="87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7" name="Google Shape;48877;p22"/>
            <p:cNvSpPr/>
            <p:nvPr/>
          </p:nvSpPr>
          <p:spPr>
            <a:xfrm>
              <a:off x="1707050" y="852325"/>
              <a:ext cx="32775" cy="16975"/>
            </a:xfrm>
            <a:custGeom>
              <a:avLst/>
              <a:gdLst/>
              <a:ahLst/>
              <a:cxnLst/>
              <a:rect l="l" t="t" r="r" b="b"/>
              <a:pathLst>
                <a:path w="1311" h="679" extrusionOk="0">
                  <a:moveTo>
                    <a:pt x="0" y="238"/>
                  </a:moveTo>
                  <a:cubicBezTo>
                    <a:pt x="238" y="488"/>
                    <a:pt x="596" y="679"/>
                    <a:pt x="1310" y="679"/>
                  </a:cubicBezTo>
                  <a:lnTo>
                    <a:pt x="1310" y="119"/>
                  </a:lnTo>
                  <a:cubicBezTo>
                    <a:pt x="929" y="191"/>
                    <a:pt x="12" y="0"/>
                    <a:pt x="0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8" name="Google Shape;48878;p22"/>
            <p:cNvSpPr/>
            <p:nvPr/>
          </p:nvSpPr>
          <p:spPr>
            <a:xfrm>
              <a:off x="919150" y="852625"/>
              <a:ext cx="36050" cy="17575"/>
            </a:xfrm>
            <a:custGeom>
              <a:avLst/>
              <a:gdLst/>
              <a:ahLst/>
              <a:cxnLst/>
              <a:rect l="l" t="t" r="r" b="b"/>
              <a:pathLst>
                <a:path w="1442" h="703" extrusionOk="0">
                  <a:moveTo>
                    <a:pt x="1084" y="0"/>
                  </a:moveTo>
                  <a:cubicBezTo>
                    <a:pt x="393" y="12"/>
                    <a:pt x="36" y="214"/>
                    <a:pt x="1" y="572"/>
                  </a:cubicBezTo>
                  <a:cubicBezTo>
                    <a:pt x="417" y="536"/>
                    <a:pt x="477" y="703"/>
                    <a:pt x="870" y="691"/>
                  </a:cubicBezTo>
                  <a:cubicBezTo>
                    <a:pt x="1013" y="441"/>
                    <a:pt x="1441" y="179"/>
                    <a:pt x="108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9" name="Google Shape;48879;p22"/>
            <p:cNvSpPr/>
            <p:nvPr/>
          </p:nvSpPr>
          <p:spPr>
            <a:xfrm>
              <a:off x="4674375" y="858275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29" y="346"/>
                  </a:moveTo>
                  <a:cubicBezTo>
                    <a:pt x="406" y="203"/>
                    <a:pt x="477" y="24"/>
                    <a:pt x="227" y="0"/>
                  </a:cubicBezTo>
                  <a:cubicBezTo>
                    <a:pt x="203" y="72"/>
                    <a:pt x="191" y="131"/>
                    <a:pt x="1" y="119"/>
                  </a:cubicBezTo>
                  <a:cubicBezTo>
                    <a:pt x="25" y="250"/>
                    <a:pt x="60" y="381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0" name="Google Shape;48880;p22"/>
            <p:cNvSpPr/>
            <p:nvPr/>
          </p:nvSpPr>
          <p:spPr>
            <a:xfrm>
              <a:off x="2199075" y="8633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55" y="167"/>
                    <a:pt x="429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1" name="Google Shape;48881;p22"/>
            <p:cNvSpPr/>
            <p:nvPr/>
          </p:nvSpPr>
          <p:spPr>
            <a:xfrm>
              <a:off x="3494775" y="8579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2" name="Google Shape;48882;p22"/>
            <p:cNvSpPr/>
            <p:nvPr/>
          </p:nvSpPr>
          <p:spPr>
            <a:xfrm>
              <a:off x="2030300" y="8573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3" name="Google Shape;48883;p22"/>
            <p:cNvSpPr/>
            <p:nvPr/>
          </p:nvSpPr>
          <p:spPr>
            <a:xfrm>
              <a:off x="3168825" y="8556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4" name="Google Shape;48884;p22"/>
            <p:cNvSpPr/>
            <p:nvPr/>
          </p:nvSpPr>
          <p:spPr>
            <a:xfrm>
              <a:off x="3796600" y="852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5" name="Google Shape;48885;p22"/>
            <p:cNvSpPr/>
            <p:nvPr/>
          </p:nvSpPr>
          <p:spPr>
            <a:xfrm>
              <a:off x="2937850" y="8520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6" name="Google Shape;48886;p22"/>
            <p:cNvSpPr/>
            <p:nvPr/>
          </p:nvSpPr>
          <p:spPr>
            <a:xfrm>
              <a:off x="5834350" y="8463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7" name="Google Shape;48887;p22"/>
            <p:cNvSpPr/>
            <p:nvPr/>
          </p:nvSpPr>
          <p:spPr>
            <a:xfrm>
              <a:off x="2182400" y="8463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8" name="Google Shape;48888;p22"/>
            <p:cNvSpPr/>
            <p:nvPr/>
          </p:nvSpPr>
          <p:spPr>
            <a:xfrm>
              <a:off x="4695825" y="8413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9" name="Google Shape;48889;p22"/>
            <p:cNvSpPr/>
            <p:nvPr/>
          </p:nvSpPr>
          <p:spPr>
            <a:xfrm>
              <a:off x="3785575" y="830300"/>
              <a:ext cx="20875" cy="12525"/>
            </a:xfrm>
            <a:custGeom>
              <a:avLst/>
              <a:gdLst/>
              <a:ahLst/>
              <a:cxnLst/>
              <a:rect l="l" t="t" r="r" b="b"/>
              <a:pathLst>
                <a:path w="835" h="501" extrusionOk="0">
                  <a:moveTo>
                    <a:pt x="334" y="0"/>
                  </a:moveTo>
                  <a:cubicBezTo>
                    <a:pt x="1" y="167"/>
                    <a:pt x="96" y="500"/>
                    <a:pt x="775" y="441"/>
                  </a:cubicBezTo>
                  <a:cubicBezTo>
                    <a:pt x="834" y="191"/>
                    <a:pt x="715" y="24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0" name="Google Shape;48890;p22"/>
            <p:cNvSpPr/>
            <p:nvPr/>
          </p:nvSpPr>
          <p:spPr>
            <a:xfrm>
              <a:off x="2888750" y="8377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96"/>
                    <a:pt x="345" y="25"/>
                  </a:cubicBezTo>
                  <a:cubicBezTo>
                    <a:pt x="286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1" name="Google Shape;48891;p22"/>
            <p:cNvSpPr/>
            <p:nvPr/>
          </p:nvSpPr>
          <p:spPr>
            <a:xfrm>
              <a:off x="6435625" y="819575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1" y="751"/>
                  </a:moveTo>
                  <a:cubicBezTo>
                    <a:pt x="572" y="429"/>
                    <a:pt x="1119" y="417"/>
                    <a:pt x="1060" y="84"/>
                  </a:cubicBezTo>
                  <a:cubicBezTo>
                    <a:pt x="0" y="1"/>
                    <a:pt x="95" y="786"/>
                    <a:pt x="631" y="7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2" name="Google Shape;48892;p22"/>
            <p:cNvSpPr/>
            <p:nvPr/>
          </p:nvSpPr>
          <p:spPr>
            <a:xfrm>
              <a:off x="2356225" y="8350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32"/>
                  </a:moveTo>
                  <a:cubicBezTo>
                    <a:pt x="168" y="167"/>
                    <a:pt x="441" y="72"/>
                    <a:pt x="334" y="13"/>
                  </a:cubicBezTo>
                  <a:cubicBezTo>
                    <a:pt x="275" y="1"/>
                    <a:pt x="1" y="96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3" name="Google Shape;48893;p22"/>
            <p:cNvSpPr/>
            <p:nvPr/>
          </p:nvSpPr>
          <p:spPr>
            <a:xfrm>
              <a:off x="1720450" y="835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4" name="Google Shape;48894;p22"/>
            <p:cNvSpPr/>
            <p:nvPr/>
          </p:nvSpPr>
          <p:spPr>
            <a:xfrm>
              <a:off x="4127300" y="818675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786" y="691"/>
                  </a:moveTo>
                  <a:cubicBezTo>
                    <a:pt x="976" y="549"/>
                    <a:pt x="1072" y="394"/>
                    <a:pt x="1012" y="120"/>
                  </a:cubicBezTo>
                  <a:cubicBezTo>
                    <a:pt x="714" y="120"/>
                    <a:pt x="536" y="60"/>
                    <a:pt x="357" y="1"/>
                  </a:cubicBezTo>
                  <a:cubicBezTo>
                    <a:pt x="0" y="191"/>
                    <a:pt x="95" y="715"/>
                    <a:pt x="786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5" name="Google Shape;48895;p22"/>
            <p:cNvSpPr/>
            <p:nvPr/>
          </p:nvSpPr>
          <p:spPr>
            <a:xfrm>
              <a:off x="2386900" y="823150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19" y="512"/>
                  </a:moveTo>
                  <a:lnTo>
                    <a:pt x="619" y="167"/>
                  </a:lnTo>
                  <a:cubicBezTo>
                    <a:pt x="0" y="0"/>
                    <a:pt x="0" y="667"/>
                    <a:pt x="61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6" name="Google Shape;48896;p22"/>
            <p:cNvSpPr/>
            <p:nvPr/>
          </p:nvSpPr>
          <p:spPr>
            <a:xfrm>
              <a:off x="5389050" y="829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7" name="Google Shape;48897;p22"/>
            <p:cNvSpPr/>
            <p:nvPr/>
          </p:nvSpPr>
          <p:spPr>
            <a:xfrm>
              <a:off x="2320225" y="824350"/>
              <a:ext cx="17275" cy="9250"/>
            </a:xfrm>
            <a:custGeom>
              <a:avLst/>
              <a:gdLst/>
              <a:ahLst/>
              <a:cxnLst/>
              <a:rect l="l" t="t" r="r" b="b"/>
              <a:pathLst>
                <a:path w="691" h="370" extrusionOk="0">
                  <a:moveTo>
                    <a:pt x="691" y="345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50"/>
                    <a:pt x="215" y="369"/>
                    <a:pt x="69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8" name="Google Shape;48898;p22"/>
            <p:cNvSpPr/>
            <p:nvPr/>
          </p:nvSpPr>
          <p:spPr>
            <a:xfrm>
              <a:off x="1690075" y="821650"/>
              <a:ext cx="11350" cy="9850"/>
            </a:xfrm>
            <a:custGeom>
              <a:avLst/>
              <a:gdLst/>
              <a:ahLst/>
              <a:cxnLst/>
              <a:rect l="l" t="t" r="r" b="b"/>
              <a:pathLst>
                <a:path w="454" h="394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1" y="120"/>
                    <a:pt x="203" y="37"/>
                    <a:pt x="25" y="1"/>
                  </a:cubicBezTo>
                  <a:cubicBezTo>
                    <a:pt x="36" y="179"/>
                    <a:pt x="1" y="394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9" name="Google Shape;48899;p22"/>
            <p:cNvSpPr/>
            <p:nvPr/>
          </p:nvSpPr>
          <p:spPr>
            <a:xfrm>
              <a:off x="1505825" y="8273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83"/>
                    <a:pt x="429" y="119"/>
                    <a:pt x="429" y="0"/>
                  </a:cubicBezTo>
                  <a:cubicBezTo>
                    <a:pt x="263" y="24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0" name="Google Shape;48900;p22"/>
            <p:cNvSpPr/>
            <p:nvPr/>
          </p:nvSpPr>
          <p:spPr>
            <a:xfrm>
              <a:off x="6858875" y="8213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1" name="Google Shape;48901;p22"/>
            <p:cNvSpPr/>
            <p:nvPr/>
          </p:nvSpPr>
          <p:spPr>
            <a:xfrm>
              <a:off x="6122775" y="824050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55"/>
                    <a:pt x="429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2" name="Google Shape;48902;p22"/>
            <p:cNvSpPr/>
            <p:nvPr/>
          </p:nvSpPr>
          <p:spPr>
            <a:xfrm>
              <a:off x="2049350" y="821650"/>
              <a:ext cx="16400" cy="5700"/>
            </a:xfrm>
            <a:custGeom>
              <a:avLst/>
              <a:gdLst/>
              <a:ahLst/>
              <a:cxnLst/>
              <a:rect l="l" t="t" r="r" b="b"/>
              <a:pathLst>
                <a:path w="656" h="228" extrusionOk="0">
                  <a:moveTo>
                    <a:pt x="1" y="227"/>
                  </a:moveTo>
                  <a:cubicBezTo>
                    <a:pt x="370" y="227"/>
                    <a:pt x="572" y="132"/>
                    <a:pt x="655" y="1"/>
                  </a:cubicBezTo>
                  <a:cubicBezTo>
                    <a:pt x="286" y="1"/>
                    <a:pt x="96" y="96"/>
                    <a:pt x="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3" name="Google Shape;48903;p22"/>
            <p:cNvSpPr/>
            <p:nvPr/>
          </p:nvSpPr>
          <p:spPr>
            <a:xfrm>
              <a:off x="2337475" y="816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20"/>
                  </a:moveTo>
                  <a:cubicBezTo>
                    <a:pt x="429" y="120"/>
                    <a:pt x="394" y="36"/>
                    <a:pt x="215" y="1"/>
                  </a:cubicBezTo>
                  <a:cubicBezTo>
                    <a:pt x="215" y="120"/>
                    <a:pt x="37" y="144"/>
                    <a:pt x="1" y="227"/>
                  </a:cubicBezTo>
                  <a:cubicBezTo>
                    <a:pt x="215" y="227"/>
                    <a:pt x="251" y="322"/>
                    <a:pt x="429" y="346"/>
                  </a:cubicBezTo>
                  <a:cubicBezTo>
                    <a:pt x="429" y="227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4" name="Google Shape;48904;p22"/>
            <p:cNvSpPr/>
            <p:nvPr/>
          </p:nvSpPr>
          <p:spPr>
            <a:xfrm>
              <a:off x="5082175" y="808275"/>
              <a:ext cx="21150" cy="16100"/>
            </a:xfrm>
            <a:custGeom>
              <a:avLst/>
              <a:gdLst/>
              <a:ahLst/>
              <a:cxnLst/>
              <a:rect l="l" t="t" r="r" b="b"/>
              <a:pathLst>
                <a:path w="846" h="644" extrusionOk="0">
                  <a:moveTo>
                    <a:pt x="0" y="95"/>
                  </a:moveTo>
                  <a:lnTo>
                    <a:pt x="0" y="536"/>
                  </a:lnTo>
                  <a:cubicBezTo>
                    <a:pt x="846" y="643"/>
                    <a:pt x="846" y="0"/>
                    <a:pt x="0" y="9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5" name="Google Shape;48905;p22"/>
            <p:cNvSpPr/>
            <p:nvPr/>
          </p:nvSpPr>
          <p:spPr>
            <a:xfrm>
              <a:off x="4585375" y="805000"/>
              <a:ext cx="27725" cy="16675"/>
            </a:xfrm>
            <a:custGeom>
              <a:avLst/>
              <a:gdLst/>
              <a:ahLst/>
              <a:cxnLst/>
              <a:rect l="l" t="t" r="r" b="b"/>
              <a:pathLst>
                <a:path w="1109" h="667" extrusionOk="0">
                  <a:moveTo>
                    <a:pt x="953" y="0"/>
                  </a:moveTo>
                  <a:lnTo>
                    <a:pt x="96" y="0"/>
                  </a:lnTo>
                  <a:cubicBezTo>
                    <a:pt x="1" y="381"/>
                    <a:pt x="465" y="476"/>
                    <a:pt x="751" y="667"/>
                  </a:cubicBezTo>
                  <a:cubicBezTo>
                    <a:pt x="727" y="405"/>
                    <a:pt x="1108" y="345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6" name="Google Shape;48906;p22"/>
            <p:cNvSpPr/>
            <p:nvPr/>
          </p:nvSpPr>
          <p:spPr>
            <a:xfrm>
              <a:off x="2535725" y="812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56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7" name="Google Shape;48907;p22"/>
            <p:cNvSpPr/>
            <p:nvPr/>
          </p:nvSpPr>
          <p:spPr>
            <a:xfrm>
              <a:off x="6234100" y="805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1" y="0"/>
                  </a:lnTo>
                  <a:lnTo>
                    <a:pt x="1" y="345"/>
                  </a:lnTo>
                  <a:lnTo>
                    <a:pt x="65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8" name="Google Shape;48908;p22"/>
            <p:cNvSpPr/>
            <p:nvPr/>
          </p:nvSpPr>
          <p:spPr>
            <a:xfrm>
              <a:off x="6771975" y="8041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3"/>
                  </a:moveTo>
                  <a:cubicBezTo>
                    <a:pt x="226" y="84"/>
                    <a:pt x="48" y="0"/>
                    <a:pt x="0" y="143"/>
                  </a:cubicBezTo>
                  <a:cubicBezTo>
                    <a:pt x="0" y="215"/>
                    <a:pt x="179" y="274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9" name="Google Shape;48909;p22"/>
            <p:cNvSpPr/>
            <p:nvPr/>
          </p:nvSpPr>
          <p:spPr>
            <a:xfrm>
              <a:off x="4253200" y="8011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2" y="0"/>
                    <a:pt x="0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0" name="Google Shape;48910;p22"/>
            <p:cNvSpPr/>
            <p:nvPr/>
          </p:nvSpPr>
          <p:spPr>
            <a:xfrm>
              <a:off x="1297475" y="778200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27"/>
                  </a:moveTo>
                  <a:cubicBezTo>
                    <a:pt x="655" y="858"/>
                    <a:pt x="369" y="1144"/>
                    <a:pt x="941" y="1072"/>
                  </a:cubicBezTo>
                  <a:cubicBezTo>
                    <a:pt x="1632" y="786"/>
                    <a:pt x="715" y="1"/>
                    <a:pt x="72" y="405"/>
                  </a:cubicBezTo>
                  <a:cubicBezTo>
                    <a:pt x="0" y="608"/>
                    <a:pt x="381" y="608"/>
                    <a:pt x="500" y="7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1" name="Google Shape;48911;p22"/>
            <p:cNvSpPr/>
            <p:nvPr/>
          </p:nvSpPr>
          <p:spPr>
            <a:xfrm>
              <a:off x="5771850" y="796350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2" name="Google Shape;48912;p22"/>
            <p:cNvSpPr/>
            <p:nvPr/>
          </p:nvSpPr>
          <p:spPr>
            <a:xfrm>
              <a:off x="2546150" y="793375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46"/>
                  </a:moveTo>
                  <a:cubicBezTo>
                    <a:pt x="941" y="48"/>
                    <a:pt x="345" y="120"/>
                    <a:pt x="131" y="1"/>
                  </a:cubicBezTo>
                  <a:cubicBezTo>
                    <a:pt x="0" y="298"/>
                    <a:pt x="202" y="418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3" name="Google Shape;48913;p22"/>
            <p:cNvSpPr/>
            <p:nvPr/>
          </p:nvSpPr>
          <p:spPr>
            <a:xfrm>
              <a:off x="1513875" y="798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55"/>
                  </a:moveTo>
                  <a:cubicBezTo>
                    <a:pt x="167" y="179"/>
                    <a:pt x="441" y="96"/>
                    <a:pt x="334" y="36"/>
                  </a:cubicBezTo>
                  <a:cubicBezTo>
                    <a:pt x="274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4" name="Google Shape;48914;p22"/>
            <p:cNvSpPr/>
            <p:nvPr/>
          </p:nvSpPr>
          <p:spPr>
            <a:xfrm>
              <a:off x="2467850" y="7930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67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5" name="Google Shape;48915;p22"/>
            <p:cNvSpPr/>
            <p:nvPr/>
          </p:nvSpPr>
          <p:spPr>
            <a:xfrm>
              <a:off x="1035825" y="7957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6" name="Google Shape;48916;p22"/>
            <p:cNvSpPr/>
            <p:nvPr/>
          </p:nvSpPr>
          <p:spPr>
            <a:xfrm>
              <a:off x="763775" y="7957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43"/>
                  </a:moveTo>
                  <a:cubicBezTo>
                    <a:pt x="179" y="179"/>
                    <a:pt x="453" y="83"/>
                    <a:pt x="346" y="24"/>
                  </a:cubicBezTo>
                  <a:cubicBezTo>
                    <a:pt x="274" y="0"/>
                    <a:pt x="0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7" name="Google Shape;48917;p22"/>
            <p:cNvSpPr/>
            <p:nvPr/>
          </p:nvSpPr>
          <p:spPr>
            <a:xfrm>
              <a:off x="631025" y="787125"/>
              <a:ext cx="22350" cy="11950"/>
            </a:xfrm>
            <a:custGeom>
              <a:avLst/>
              <a:gdLst/>
              <a:ahLst/>
              <a:cxnLst/>
              <a:rect l="l" t="t" r="r" b="b"/>
              <a:pathLst>
                <a:path w="894" h="478" extrusionOk="0">
                  <a:moveTo>
                    <a:pt x="869" y="25"/>
                  </a:moveTo>
                  <a:cubicBezTo>
                    <a:pt x="369" y="1"/>
                    <a:pt x="48" y="60"/>
                    <a:pt x="0" y="251"/>
                  </a:cubicBezTo>
                  <a:cubicBezTo>
                    <a:pt x="310" y="287"/>
                    <a:pt x="369" y="429"/>
                    <a:pt x="655" y="477"/>
                  </a:cubicBezTo>
                  <a:cubicBezTo>
                    <a:pt x="596" y="263"/>
                    <a:pt x="893" y="239"/>
                    <a:pt x="869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8" name="Google Shape;48918;p22"/>
            <p:cNvSpPr/>
            <p:nvPr/>
          </p:nvSpPr>
          <p:spPr>
            <a:xfrm>
              <a:off x="1891600" y="785950"/>
              <a:ext cx="30675" cy="12825"/>
            </a:xfrm>
            <a:custGeom>
              <a:avLst/>
              <a:gdLst/>
              <a:ahLst/>
              <a:cxnLst/>
              <a:rect l="l" t="t" r="r" b="b"/>
              <a:pathLst>
                <a:path w="1227" h="513" extrusionOk="0">
                  <a:moveTo>
                    <a:pt x="1084" y="417"/>
                  </a:moveTo>
                  <a:cubicBezTo>
                    <a:pt x="1227" y="155"/>
                    <a:pt x="48" y="0"/>
                    <a:pt x="0" y="191"/>
                  </a:cubicBezTo>
                  <a:cubicBezTo>
                    <a:pt x="417" y="238"/>
                    <a:pt x="405" y="512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9" name="Google Shape;48919;p22"/>
            <p:cNvSpPr/>
            <p:nvPr/>
          </p:nvSpPr>
          <p:spPr>
            <a:xfrm>
              <a:off x="7082125" y="7907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55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0" name="Google Shape;48920;p22"/>
            <p:cNvSpPr/>
            <p:nvPr/>
          </p:nvSpPr>
          <p:spPr>
            <a:xfrm>
              <a:off x="412550" y="787725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215"/>
                    <a:pt x="238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1" name="Google Shape;48921;p22"/>
            <p:cNvSpPr/>
            <p:nvPr/>
          </p:nvSpPr>
          <p:spPr>
            <a:xfrm>
              <a:off x="4652650" y="7820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2" name="Google Shape;48922;p22"/>
            <p:cNvSpPr/>
            <p:nvPr/>
          </p:nvSpPr>
          <p:spPr>
            <a:xfrm>
              <a:off x="3962675" y="78237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30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30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3" name="Google Shape;48923;p22"/>
            <p:cNvSpPr/>
            <p:nvPr/>
          </p:nvSpPr>
          <p:spPr>
            <a:xfrm>
              <a:off x="2165725" y="768375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60"/>
                  </a:moveTo>
                  <a:cubicBezTo>
                    <a:pt x="1287" y="1"/>
                    <a:pt x="1" y="263"/>
                    <a:pt x="120" y="656"/>
                  </a:cubicBezTo>
                  <a:cubicBezTo>
                    <a:pt x="739" y="763"/>
                    <a:pt x="691" y="513"/>
                    <a:pt x="121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4" name="Google Shape;48924;p22"/>
            <p:cNvSpPr/>
            <p:nvPr/>
          </p:nvSpPr>
          <p:spPr>
            <a:xfrm>
              <a:off x="318475" y="781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32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5" name="Google Shape;48925;p22"/>
            <p:cNvSpPr/>
            <p:nvPr/>
          </p:nvSpPr>
          <p:spPr>
            <a:xfrm>
              <a:off x="6293925" y="776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6" name="Google Shape;48926;p22"/>
            <p:cNvSpPr/>
            <p:nvPr/>
          </p:nvSpPr>
          <p:spPr>
            <a:xfrm>
              <a:off x="4366900" y="7788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79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7" name="Google Shape;48927;p22"/>
            <p:cNvSpPr/>
            <p:nvPr/>
          </p:nvSpPr>
          <p:spPr>
            <a:xfrm>
              <a:off x="3910600" y="768075"/>
              <a:ext cx="22350" cy="14325"/>
            </a:xfrm>
            <a:custGeom>
              <a:avLst/>
              <a:gdLst/>
              <a:ahLst/>
              <a:cxnLst/>
              <a:rect l="l" t="t" r="r" b="b"/>
              <a:pathLst>
                <a:path w="894" h="573" extrusionOk="0">
                  <a:moveTo>
                    <a:pt x="548" y="572"/>
                  </a:moveTo>
                  <a:cubicBezTo>
                    <a:pt x="846" y="417"/>
                    <a:pt x="893" y="13"/>
                    <a:pt x="322" y="1"/>
                  </a:cubicBezTo>
                  <a:cubicBezTo>
                    <a:pt x="36" y="156"/>
                    <a:pt x="0" y="560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8" name="Google Shape;48928;p22"/>
            <p:cNvSpPr/>
            <p:nvPr/>
          </p:nvSpPr>
          <p:spPr>
            <a:xfrm>
              <a:off x="5937925" y="767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4"/>
                  </a:moveTo>
                  <a:cubicBezTo>
                    <a:pt x="167" y="180"/>
                    <a:pt x="429" y="84"/>
                    <a:pt x="322" y="25"/>
                  </a:cubicBezTo>
                  <a:cubicBezTo>
                    <a:pt x="263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9" name="Google Shape;48929;p22"/>
            <p:cNvSpPr/>
            <p:nvPr/>
          </p:nvSpPr>
          <p:spPr>
            <a:xfrm>
              <a:off x="2897375" y="762425"/>
              <a:ext cx="26800" cy="9550"/>
            </a:xfrm>
            <a:custGeom>
              <a:avLst/>
              <a:gdLst/>
              <a:ahLst/>
              <a:cxnLst/>
              <a:rect l="l" t="t" r="r" b="b"/>
              <a:pathLst>
                <a:path w="1072" h="382" extrusionOk="0">
                  <a:moveTo>
                    <a:pt x="203" y="346"/>
                  </a:moveTo>
                  <a:cubicBezTo>
                    <a:pt x="703" y="382"/>
                    <a:pt x="1024" y="322"/>
                    <a:pt x="1072" y="120"/>
                  </a:cubicBezTo>
                  <a:cubicBezTo>
                    <a:pt x="703" y="143"/>
                    <a:pt x="0" y="1"/>
                    <a:pt x="20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0" name="Google Shape;48930;p22"/>
            <p:cNvSpPr/>
            <p:nvPr/>
          </p:nvSpPr>
          <p:spPr>
            <a:xfrm>
              <a:off x="2160675" y="7674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1" name="Google Shape;48931;p22"/>
            <p:cNvSpPr/>
            <p:nvPr/>
          </p:nvSpPr>
          <p:spPr>
            <a:xfrm>
              <a:off x="1674300" y="7651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" y="120"/>
                  </a:moveTo>
                  <a:cubicBezTo>
                    <a:pt x="1" y="179"/>
                    <a:pt x="179" y="239"/>
                    <a:pt x="215" y="120"/>
                  </a:cubicBezTo>
                  <a:cubicBezTo>
                    <a:pt x="227" y="60"/>
                    <a:pt x="48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2" name="Google Shape;48932;p22"/>
            <p:cNvSpPr/>
            <p:nvPr/>
          </p:nvSpPr>
          <p:spPr>
            <a:xfrm>
              <a:off x="5334875" y="7648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67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3" name="Google Shape;48933;p22"/>
            <p:cNvSpPr/>
            <p:nvPr/>
          </p:nvSpPr>
          <p:spPr>
            <a:xfrm>
              <a:off x="4874400" y="757950"/>
              <a:ext cx="7175" cy="11950"/>
            </a:xfrm>
            <a:custGeom>
              <a:avLst/>
              <a:gdLst/>
              <a:ahLst/>
              <a:cxnLst/>
              <a:rect l="l" t="t" r="r" b="b"/>
              <a:pathLst>
                <a:path w="287" h="478" extrusionOk="0">
                  <a:moveTo>
                    <a:pt x="263" y="299"/>
                  </a:moveTo>
                  <a:cubicBezTo>
                    <a:pt x="287" y="180"/>
                    <a:pt x="96" y="1"/>
                    <a:pt x="36" y="180"/>
                  </a:cubicBezTo>
                  <a:cubicBezTo>
                    <a:pt x="1" y="299"/>
                    <a:pt x="215" y="477"/>
                    <a:pt x="263" y="29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4" name="Google Shape;48934;p22"/>
            <p:cNvSpPr/>
            <p:nvPr/>
          </p:nvSpPr>
          <p:spPr>
            <a:xfrm>
              <a:off x="242275" y="7618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5" name="Google Shape;48935;p22"/>
            <p:cNvSpPr/>
            <p:nvPr/>
          </p:nvSpPr>
          <p:spPr>
            <a:xfrm>
              <a:off x="3777550" y="7600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72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6" name="Google Shape;48936;p22"/>
            <p:cNvSpPr/>
            <p:nvPr/>
          </p:nvSpPr>
          <p:spPr>
            <a:xfrm>
              <a:off x="5489650" y="75112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80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7" name="Google Shape;48937;p22"/>
            <p:cNvSpPr/>
            <p:nvPr/>
          </p:nvSpPr>
          <p:spPr>
            <a:xfrm>
              <a:off x="3867425" y="7535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67"/>
                    <a:pt x="430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8" name="Google Shape;48938;p22"/>
            <p:cNvSpPr/>
            <p:nvPr/>
          </p:nvSpPr>
          <p:spPr>
            <a:xfrm>
              <a:off x="2315450" y="74842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46"/>
                  </a:moveTo>
                  <a:cubicBezTo>
                    <a:pt x="417" y="203"/>
                    <a:pt x="489" y="13"/>
                    <a:pt x="215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72" y="382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9" name="Google Shape;48939;p22"/>
            <p:cNvSpPr/>
            <p:nvPr/>
          </p:nvSpPr>
          <p:spPr>
            <a:xfrm>
              <a:off x="2261575" y="7544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55" y="72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0" name="Google Shape;48940;p22"/>
            <p:cNvSpPr/>
            <p:nvPr/>
          </p:nvSpPr>
          <p:spPr>
            <a:xfrm>
              <a:off x="2228850" y="742175"/>
              <a:ext cx="24125" cy="11950"/>
            </a:xfrm>
            <a:custGeom>
              <a:avLst/>
              <a:gdLst/>
              <a:ahLst/>
              <a:cxnLst/>
              <a:rect l="l" t="t" r="r" b="b"/>
              <a:pathLst>
                <a:path w="965" h="478" extrusionOk="0">
                  <a:moveTo>
                    <a:pt x="857" y="25"/>
                  </a:moveTo>
                  <a:cubicBezTo>
                    <a:pt x="369" y="1"/>
                    <a:pt x="36" y="60"/>
                    <a:pt x="0" y="251"/>
                  </a:cubicBezTo>
                  <a:cubicBezTo>
                    <a:pt x="310" y="275"/>
                    <a:pt x="369" y="430"/>
                    <a:pt x="655" y="477"/>
                  </a:cubicBezTo>
                  <a:cubicBezTo>
                    <a:pt x="702" y="322"/>
                    <a:pt x="964" y="263"/>
                    <a:pt x="857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1" name="Google Shape;48941;p22"/>
            <p:cNvSpPr/>
            <p:nvPr/>
          </p:nvSpPr>
          <p:spPr>
            <a:xfrm>
              <a:off x="3415900" y="7421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80"/>
                    <a:pt x="453" y="84"/>
                    <a:pt x="345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2" name="Google Shape;48942;p22"/>
            <p:cNvSpPr/>
            <p:nvPr/>
          </p:nvSpPr>
          <p:spPr>
            <a:xfrm>
              <a:off x="5935250" y="7368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39"/>
                    <a:pt x="370" y="274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3" name="Google Shape;48943;p22"/>
            <p:cNvSpPr/>
            <p:nvPr/>
          </p:nvSpPr>
          <p:spPr>
            <a:xfrm>
              <a:off x="4927100" y="736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19" y="144"/>
                  </a:cubicBezTo>
                  <a:cubicBezTo>
                    <a:pt x="155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4" name="Google Shape;48944;p22"/>
            <p:cNvSpPr/>
            <p:nvPr/>
          </p:nvSpPr>
          <p:spPr>
            <a:xfrm>
              <a:off x="2529775" y="729100"/>
              <a:ext cx="21150" cy="12225"/>
            </a:xfrm>
            <a:custGeom>
              <a:avLst/>
              <a:gdLst/>
              <a:ahLst/>
              <a:cxnLst/>
              <a:rect l="l" t="t" r="r" b="b"/>
              <a:pathLst>
                <a:path w="846" h="489" extrusionOk="0">
                  <a:moveTo>
                    <a:pt x="786" y="441"/>
                  </a:moveTo>
                  <a:cubicBezTo>
                    <a:pt x="846" y="191"/>
                    <a:pt x="738" y="24"/>
                    <a:pt x="357" y="0"/>
                  </a:cubicBezTo>
                  <a:cubicBezTo>
                    <a:pt x="0" y="167"/>
                    <a:pt x="107" y="488"/>
                    <a:pt x="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5" name="Google Shape;48945;p22"/>
            <p:cNvSpPr/>
            <p:nvPr/>
          </p:nvSpPr>
          <p:spPr>
            <a:xfrm>
              <a:off x="1913325" y="723125"/>
              <a:ext cx="30375" cy="17000"/>
            </a:xfrm>
            <a:custGeom>
              <a:avLst/>
              <a:gdLst/>
              <a:ahLst/>
              <a:cxnLst/>
              <a:rect l="l" t="t" r="r" b="b"/>
              <a:pathLst>
                <a:path w="1215" h="680" extrusionOk="0">
                  <a:moveTo>
                    <a:pt x="667" y="680"/>
                  </a:moveTo>
                  <a:cubicBezTo>
                    <a:pt x="679" y="501"/>
                    <a:pt x="1215" y="596"/>
                    <a:pt x="1096" y="346"/>
                  </a:cubicBezTo>
                  <a:cubicBezTo>
                    <a:pt x="703" y="251"/>
                    <a:pt x="500" y="60"/>
                    <a:pt x="12" y="1"/>
                  </a:cubicBezTo>
                  <a:cubicBezTo>
                    <a:pt x="0" y="346"/>
                    <a:pt x="203" y="584"/>
                    <a:pt x="667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6" name="Google Shape;48946;p22"/>
            <p:cNvSpPr/>
            <p:nvPr/>
          </p:nvSpPr>
          <p:spPr>
            <a:xfrm>
              <a:off x="5617050" y="7338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20" y="155"/>
                  </a:cubicBezTo>
                  <a:cubicBezTo>
                    <a:pt x="179" y="167"/>
                    <a:pt x="453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7" name="Google Shape;48947;p22"/>
            <p:cNvSpPr/>
            <p:nvPr/>
          </p:nvSpPr>
          <p:spPr>
            <a:xfrm>
              <a:off x="6850850" y="7308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5"/>
                  </a:moveTo>
                  <a:cubicBezTo>
                    <a:pt x="167" y="179"/>
                    <a:pt x="441" y="96"/>
                    <a:pt x="334" y="36"/>
                  </a:cubicBezTo>
                  <a:cubicBezTo>
                    <a:pt x="274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8" name="Google Shape;48948;p22"/>
            <p:cNvSpPr/>
            <p:nvPr/>
          </p:nvSpPr>
          <p:spPr>
            <a:xfrm>
              <a:off x="6038250" y="720150"/>
              <a:ext cx="22925" cy="14625"/>
            </a:xfrm>
            <a:custGeom>
              <a:avLst/>
              <a:gdLst/>
              <a:ahLst/>
              <a:cxnLst/>
              <a:rect l="l" t="t" r="r" b="b"/>
              <a:pathLst>
                <a:path w="917" h="585" extrusionOk="0">
                  <a:moveTo>
                    <a:pt x="226" y="584"/>
                  </a:moveTo>
                  <a:lnTo>
                    <a:pt x="655" y="584"/>
                  </a:lnTo>
                  <a:cubicBezTo>
                    <a:pt x="536" y="418"/>
                    <a:pt x="917" y="1"/>
                    <a:pt x="441" y="13"/>
                  </a:cubicBezTo>
                  <a:cubicBezTo>
                    <a:pt x="596" y="334"/>
                    <a:pt x="0" y="239"/>
                    <a:pt x="0" y="465"/>
                  </a:cubicBezTo>
                  <a:cubicBezTo>
                    <a:pt x="143" y="465"/>
                    <a:pt x="274" y="477"/>
                    <a:pt x="226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9" name="Google Shape;48949;p22"/>
            <p:cNvSpPr/>
            <p:nvPr/>
          </p:nvSpPr>
          <p:spPr>
            <a:xfrm>
              <a:off x="4168075" y="724625"/>
              <a:ext cx="6875" cy="11625"/>
            </a:xfrm>
            <a:custGeom>
              <a:avLst/>
              <a:gdLst/>
              <a:ahLst/>
              <a:cxnLst/>
              <a:rect l="l" t="t" r="r" b="b"/>
              <a:pathLst>
                <a:path w="275" h="465" extrusionOk="0">
                  <a:moveTo>
                    <a:pt x="250" y="286"/>
                  </a:moveTo>
                  <a:cubicBezTo>
                    <a:pt x="274" y="167"/>
                    <a:pt x="84" y="0"/>
                    <a:pt x="24" y="179"/>
                  </a:cubicBezTo>
                  <a:cubicBezTo>
                    <a:pt x="0" y="286"/>
                    <a:pt x="203" y="465"/>
                    <a:pt x="250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0" name="Google Shape;48950;p22"/>
            <p:cNvSpPr/>
            <p:nvPr/>
          </p:nvSpPr>
          <p:spPr>
            <a:xfrm>
              <a:off x="2084775" y="7252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6"/>
                    <a:pt x="119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1" name="Google Shape;48951;p22"/>
            <p:cNvSpPr/>
            <p:nvPr/>
          </p:nvSpPr>
          <p:spPr>
            <a:xfrm>
              <a:off x="1870150" y="723125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2" name="Google Shape;48952;p22"/>
            <p:cNvSpPr/>
            <p:nvPr/>
          </p:nvSpPr>
          <p:spPr>
            <a:xfrm>
              <a:off x="5146750" y="7142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180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3" name="Google Shape;48953;p22"/>
            <p:cNvSpPr/>
            <p:nvPr/>
          </p:nvSpPr>
          <p:spPr>
            <a:xfrm>
              <a:off x="2779800" y="702600"/>
              <a:ext cx="41400" cy="23250"/>
            </a:xfrm>
            <a:custGeom>
              <a:avLst/>
              <a:gdLst/>
              <a:ahLst/>
              <a:cxnLst/>
              <a:rect l="l" t="t" r="r" b="b"/>
              <a:pathLst>
                <a:path w="1656" h="930" extrusionOk="0">
                  <a:moveTo>
                    <a:pt x="1655" y="489"/>
                  </a:moveTo>
                  <a:cubicBezTo>
                    <a:pt x="1513" y="346"/>
                    <a:pt x="822" y="477"/>
                    <a:pt x="786" y="274"/>
                  </a:cubicBezTo>
                  <a:cubicBezTo>
                    <a:pt x="762" y="143"/>
                    <a:pt x="727" y="0"/>
                    <a:pt x="358" y="48"/>
                  </a:cubicBezTo>
                  <a:cubicBezTo>
                    <a:pt x="0" y="584"/>
                    <a:pt x="1417" y="929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4" name="Google Shape;48954;p22"/>
            <p:cNvSpPr/>
            <p:nvPr/>
          </p:nvSpPr>
          <p:spPr>
            <a:xfrm>
              <a:off x="6378175" y="7112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41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5" name="Google Shape;48955;p22"/>
            <p:cNvSpPr/>
            <p:nvPr/>
          </p:nvSpPr>
          <p:spPr>
            <a:xfrm>
              <a:off x="2831900" y="7094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6" name="Google Shape;48956;p22"/>
            <p:cNvSpPr/>
            <p:nvPr/>
          </p:nvSpPr>
          <p:spPr>
            <a:xfrm>
              <a:off x="1696325" y="7118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20"/>
                  </a:cubicBezTo>
                  <a:cubicBezTo>
                    <a:pt x="167" y="96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7" name="Google Shape;48957;p22"/>
            <p:cNvSpPr/>
            <p:nvPr/>
          </p:nvSpPr>
          <p:spPr>
            <a:xfrm>
              <a:off x="5305425" y="697825"/>
              <a:ext cx="22625" cy="11050"/>
            </a:xfrm>
            <a:custGeom>
              <a:avLst/>
              <a:gdLst/>
              <a:ahLst/>
              <a:cxnLst/>
              <a:rect l="l" t="t" r="r" b="b"/>
              <a:pathLst>
                <a:path w="905" h="442" extrusionOk="0">
                  <a:moveTo>
                    <a:pt x="619" y="441"/>
                  </a:moveTo>
                  <a:cubicBezTo>
                    <a:pt x="905" y="299"/>
                    <a:pt x="762" y="108"/>
                    <a:pt x="405" y="1"/>
                  </a:cubicBezTo>
                  <a:cubicBezTo>
                    <a:pt x="381" y="287"/>
                    <a:pt x="0" y="358"/>
                    <a:pt x="61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8" name="Google Shape;48958;p22"/>
            <p:cNvSpPr/>
            <p:nvPr/>
          </p:nvSpPr>
          <p:spPr>
            <a:xfrm>
              <a:off x="302100" y="705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9" name="Google Shape;48959;p22"/>
            <p:cNvSpPr/>
            <p:nvPr/>
          </p:nvSpPr>
          <p:spPr>
            <a:xfrm>
              <a:off x="6823750" y="7026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0" name="Google Shape;48960;p22"/>
            <p:cNvSpPr/>
            <p:nvPr/>
          </p:nvSpPr>
          <p:spPr>
            <a:xfrm>
              <a:off x="3793925" y="703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3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1" name="Google Shape;48961;p22"/>
            <p:cNvSpPr/>
            <p:nvPr/>
          </p:nvSpPr>
          <p:spPr>
            <a:xfrm>
              <a:off x="7033300" y="696950"/>
              <a:ext cx="10750" cy="8050"/>
            </a:xfrm>
            <a:custGeom>
              <a:avLst/>
              <a:gdLst/>
              <a:ahLst/>
              <a:cxnLst/>
              <a:rect l="l" t="t" r="r" b="b"/>
              <a:pathLst>
                <a:path w="430" h="322" extrusionOk="0">
                  <a:moveTo>
                    <a:pt x="429" y="155"/>
                  </a:moveTo>
                  <a:cubicBezTo>
                    <a:pt x="429" y="36"/>
                    <a:pt x="48" y="0"/>
                    <a:pt x="1" y="155"/>
                  </a:cubicBezTo>
                  <a:cubicBezTo>
                    <a:pt x="239" y="143"/>
                    <a:pt x="322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2" name="Google Shape;48962;p22"/>
            <p:cNvSpPr/>
            <p:nvPr/>
          </p:nvSpPr>
          <p:spPr>
            <a:xfrm>
              <a:off x="7248800" y="68950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501" y="453"/>
                  </a:moveTo>
                  <a:cubicBezTo>
                    <a:pt x="572" y="298"/>
                    <a:pt x="811" y="239"/>
                    <a:pt x="727" y="1"/>
                  </a:cubicBezTo>
                  <a:lnTo>
                    <a:pt x="72" y="1"/>
                  </a:lnTo>
                  <a:cubicBezTo>
                    <a:pt x="1" y="262"/>
                    <a:pt x="120" y="417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3" name="Google Shape;48963;p22"/>
            <p:cNvSpPr/>
            <p:nvPr/>
          </p:nvSpPr>
          <p:spPr>
            <a:xfrm>
              <a:off x="5174150" y="69157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70"/>
                  </a:moveTo>
                  <a:cubicBezTo>
                    <a:pt x="441" y="251"/>
                    <a:pt x="619" y="239"/>
                    <a:pt x="667" y="144"/>
                  </a:cubicBezTo>
                  <a:cubicBezTo>
                    <a:pt x="381" y="144"/>
                    <a:pt x="369" y="1"/>
                    <a:pt x="12" y="25"/>
                  </a:cubicBezTo>
                  <a:cubicBezTo>
                    <a:pt x="0" y="215"/>
                    <a:pt x="179" y="322"/>
                    <a:pt x="441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4" name="Google Shape;48964;p22"/>
            <p:cNvSpPr/>
            <p:nvPr/>
          </p:nvSpPr>
          <p:spPr>
            <a:xfrm>
              <a:off x="7008300" y="6945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5" name="Google Shape;48965;p22"/>
            <p:cNvSpPr/>
            <p:nvPr/>
          </p:nvSpPr>
          <p:spPr>
            <a:xfrm>
              <a:off x="4156150" y="685625"/>
              <a:ext cx="31300" cy="16400"/>
            </a:xfrm>
            <a:custGeom>
              <a:avLst/>
              <a:gdLst/>
              <a:ahLst/>
              <a:cxnLst/>
              <a:rect l="l" t="t" r="r" b="b"/>
              <a:pathLst>
                <a:path w="1252" h="656" extrusionOk="0">
                  <a:moveTo>
                    <a:pt x="727" y="382"/>
                  </a:moveTo>
                  <a:cubicBezTo>
                    <a:pt x="1251" y="1"/>
                    <a:pt x="1" y="656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6" name="Google Shape;48966;p22"/>
            <p:cNvSpPr/>
            <p:nvPr/>
          </p:nvSpPr>
          <p:spPr>
            <a:xfrm>
              <a:off x="2408325" y="682650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8"/>
                  </a:moveTo>
                  <a:cubicBezTo>
                    <a:pt x="1036" y="477"/>
                    <a:pt x="1132" y="310"/>
                    <a:pt x="1072" y="36"/>
                  </a:cubicBezTo>
                  <a:cubicBezTo>
                    <a:pt x="751" y="60"/>
                    <a:pt x="274" y="1"/>
                    <a:pt x="203" y="155"/>
                  </a:cubicBezTo>
                  <a:cubicBezTo>
                    <a:pt x="774" y="132"/>
                    <a:pt x="0" y="786"/>
                    <a:pt x="858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7" name="Google Shape;48967;p22"/>
            <p:cNvSpPr/>
            <p:nvPr/>
          </p:nvSpPr>
          <p:spPr>
            <a:xfrm>
              <a:off x="3316775" y="67847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834" y="668"/>
                  </a:moveTo>
                  <a:cubicBezTo>
                    <a:pt x="1203" y="477"/>
                    <a:pt x="691" y="168"/>
                    <a:pt x="393" y="1"/>
                  </a:cubicBezTo>
                  <a:cubicBezTo>
                    <a:pt x="60" y="168"/>
                    <a:pt x="0" y="763"/>
                    <a:pt x="83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8" name="Google Shape;48968;p22"/>
            <p:cNvSpPr/>
            <p:nvPr/>
          </p:nvSpPr>
          <p:spPr>
            <a:xfrm>
              <a:off x="2440775" y="6862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0" y="132"/>
                  </a:moveTo>
                  <a:cubicBezTo>
                    <a:pt x="0" y="191"/>
                    <a:pt x="179" y="274"/>
                    <a:pt x="226" y="132"/>
                  </a:cubicBezTo>
                  <a:cubicBezTo>
                    <a:pt x="215" y="60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9" name="Google Shape;48969;p22"/>
            <p:cNvSpPr/>
            <p:nvPr/>
          </p:nvSpPr>
          <p:spPr>
            <a:xfrm>
              <a:off x="504525" y="67550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6" y="441"/>
                  </a:moveTo>
                  <a:cubicBezTo>
                    <a:pt x="1179" y="430"/>
                    <a:pt x="1191" y="72"/>
                    <a:pt x="703" y="1"/>
                  </a:cubicBezTo>
                  <a:cubicBezTo>
                    <a:pt x="965" y="370"/>
                    <a:pt x="0" y="84"/>
                    <a:pt x="262" y="441"/>
                  </a:cubicBezTo>
                  <a:cubicBezTo>
                    <a:pt x="1084" y="346"/>
                    <a:pt x="1524" y="930"/>
                    <a:pt x="1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0" name="Google Shape;48970;p22"/>
            <p:cNvSpPr/>
            <p:nvPr/>
          </p:nvSpPr>
          <p:spPr>
            <a:xfrm>
              <a:off x="2829200" y="685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30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1" name="Google Shape;48971;p22"/>
            <p:cNvSpPr/>
            <p:nvPr/>
          </p:nvSpPr>
          <p:spPr>
            <a:xfrm>
              <a:off x="1897250" y="6832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51"/>
                    <a:pt x="381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2" name="Google Shape;48972;p22"/>
            <p:cNvSpPr/>
            <p:nvPr/>
          </p:nvSpPr>
          <p:spPr>
            <a:xfrm>
              <a:off x="2595550" y="6802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3" name="Google Shape;48973;p22"/>
            <p:cNvSpPr/>
            <p:nvPr/>
          </p:nvSpPr>
          <p:spPr>
            <a:xfrm>
              <a:off x="4685100" y="67760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4"/>
                  </a:moveTo>
                  <a:cubicBezTo>
                    <a:pt x="405" y="36"/>
                    <a:pt x="48" y="0"/>
                    <a:pt x="0" y="143"/>
                  </a:cubicBezTo>
                  <a:cubicBezTo>
                    <a:pt x="250" y="119"/>
                    <a:pt x="631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4" name="Google Shape;48974;p22"/>
            <p:cNvSpPr/>
            <p:nvPr/>
          </p:nvSpPr>
          <p:spPr>
            <a:xfrm>
              <a:off x="2527375" y="675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80" y="84"/>
                    <a:pt x="442" y="108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5" name="Google Shape;48975;p22"/>
            <p:cNvSpPr/>
            <p:nvPr/>
          </p:nvSpPr>
          <p:spPr>
            <a:xfrm>
              <a:off x="7255050" y="663900"/>
              <a:ext cx="11650" cy="10150"/>
            </a:xfrm>
            <a:custGeom>
              <a:avLst/>
              <a:gdLst/>
              <a:ahLst/>
              <a:cxnLst/>
              <a:rect l="l" t="t" r="r" b="b"/>
              <a:pathLst>
                <a:path w="466" h="406" extrusionOk="0">
                  <a:moveTo>
                    <a:pt x="465" y="346"/>
                  </a:moveTo>
                  <a:lnTo>
                    <a:pt x="465" y="120"/>
                  </a:lnTo>
                  <a:cubicBezTo>
                    <a:pt x="239" y="120"/>
                    <a:pt x="203" y="36"/>
                    <a:pt x="25" y="1"/>
                  </a:cubicBezTo>
                  <a:cubicBezTo>
                    <a:pt x="60" y="179"/>
                    <a:pt x="1" y="405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6" name="Google Shape;48976;p22"/>
            <p:cNvSpPr/>
            <p:nvPr/>
          </p:nvSpPr>
          <p:spPr>
            <a:xfrm>
              <a:off x="4589850" y="66925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34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56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7" name="Google Shape;48977;p22"/>
            <p:cNvSpPr/>
            <p:nvPr/>
          </p:nvSpPr>
          <p:spPr>
            <a:xfrm>
              <a:off x="1904700" y="663900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46"/>
                  </a:moveTo>
                  <a:cubicBezTo>
                    <a:pt x="941" y="48"/>
                    <a:pt x="345" y="120"/>
                    <a:pt x="131" y="1"/>
                  </a:cubicBezTo>
                  <a:cubicBezTo>
                    <a:pt x="0" y="298"/>
                    <a:pt x="226" y="417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8" name="Google Shape;48978;p22"/>
            <p:cNvSpPr/>
            <p:nvPr/>
          </p:nvSpPr>
          <p:spPr>
            <a:xfrm>
              <a:off x="7005625" y="661225"/>
              <a:ext cx="27700" cy="9550"/>
            </a:xfrm>
            <a:custGeom>
              <a:avLst/>
              <a:gdLst/>
              <a:ahLst/>
              <a:cxnLst/>
              <a:rect l="l" t="t" r="r" b="b"/>
              <a:pathLst>
                <a:path w="1108" h="382" extrusionOk="0">
                  <a:moveTo>
                    <a:pt x="227" y="346"/>
                  </a:moveTo>
                  <a:cubicBezTo>
                    <a:pt x="715" y="381"/>
                    <a:pt x="1048" y="322"/>
                    <a:pt x="1108" y="119"/>
                  </a:cubicBezTo>
                  <a:cubicBezTo>
                    <a:pt x="715" y="143"/>
                    <a:pt x="1" y="0"/>
                    <a:pt x="22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9" name="Google Shape;48979;p22"/>
            <p:cNvSpPr/>
            <p:nvPr/>
          </p:nvSpPr>
          <p:spPr>
            <a:xfrm>
              <a:off x="2341350" y="658850"/>
              <a:ext cx="14025" cy="11025"/>
            </a:xfrm>
            <a:custGeom>
              <a:avLst/>
              <a:gdLst/>
              <a:ahLst/>
              <a:cxnLst/>
              <a:rect l="l" t="t" r="r" b="b"/>
              <a:pathLst>
                <a:path w="561" h="441" extrusionOk="0">
                  <a:moveTo>
                    <a:pt x="501" y="441"/>
                  </a:moveTo>
                  <a:cubicBezTo>
                    <a:pt x="560" y="191"/>
                    <a:pt x="441" y="24"/>
                    <a:pt x="60" y="0"/>
                  </a:cubicBezTo>
                  <a:cubicBezTo>
                    <a:pt x="1" y="250"/>
                    <a:pt x="108" y="417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0" name="Google Shape;48980;p22"/>
            <p:cNvSpPr/>
            <p:nvPr/>
          </p:nvSpPr>
          <p:spPr>
            <a:xfrm>
              <a:off x="5769450" y="6633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79"/>
                    <a:pt x="429" y="84"/>
                    <a:pt x="322" y="25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1" name="Google Shape;48981;p22"/>
            <p:cNvSpPr/>
            <p:nvPr/>
          </p:nvSpPr>
          <p:spPr>
            <a:xfrm>
              <a:off x="2046375" y="6633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2" name="Google Shape;48982;p22"/>
            <p:cNvSpPr/>
            <p:nvPr/>
          </p:nvSpPr>
          <p:spPr>
            <a:xfrm>
              <a:off x="6059675" y="652900"/>
              <a:ext cx="18475" cy="8350"/>
            </a:xfrm>
            <a:custGeom>
              <a:avLst/>
              <a:gdLst/>
              <a:ahLst/>
              <a:cxnLst/>
              <a:rect l="l" t="t" r="r" b="b"/>
              <a:pathLst>
                <a:path w="739" h="334" extrusionOk="0">
                  <a:moveTo>
                    <a:pt x="453" y="333"/>
                  </a:moveTo>
                  <a:cubicBezTo>
                    <a:pt x="477" y="191"/>
                    <a:pt x="739" y="179"/>
                    <a:pt x="679" y="0"/>
                  </a:cubicBezTo>
                  <a:lnTo>
                    <a:pt x="250" y="0"/>
                  </a:lnTo>
                  <a:cubicBezTo>
                    <a:pt x="0" y="155"/>
                    <a:pt x="0" y="274"/>
                    <a:pt x="45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3" name="Google Shape;48983;p22"/>
            <p:cNvSpPr/>
            <p:nvPr/>
          </p:nvSpPr>
          <p:spPr>
            <a:xfrm>
              <a:off x="1784725" y="643375"/>
              <a:ext cx="36650" cy="9550"/>
            </a:xfrm>
            <a:custGeom>
              <a:avLst/>
              <a:gdLst/>
              <a:ahLst/>
              <a:cxnLst/>
              <a:rect l="l" t="t" r="r" b="b"/>
              <a:pathLst>
                <a:path w="1466" h="382" extrusionOk="0">
                  <a:moveTo>
                    <a:pt x="811" y="381"/>
                  </a:moveTo>
                  <a:cubicBezTo>
                    <a:pt x="1465" y="0"/>
                    <a:pt x="1" y="36"/>
                    <a:pt x="811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4" name="Google Shape;48984;p22"/>
            <p:cNvSpPr/>
            <p:nvPr/>
          </p:nvSpPr>
          <p:spPr>
            <a:xfrm>
              <a:off x="7264575" y="635025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82"/>
                  </a:moveTo>
                  <a:cubicBezTo>
                    <a:pt x="1275" y="1"/>
                    <a:pt x="1" y="656"/>
                    <a:pt x="739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5" name="Google Shape;48985;p22"/>
            <p:cNvSpPr/>
            <p:nvPr/>
          </p:nvSpPr>
          <p:spPr>
            <a:xfrm>
              <a:off x="6573725" y="6433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34" y="36"/>
                  </a:cubicBezTo>
                  <a:cubicBezTo>
                    <a:pt x="274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6" name="Google Shape;48986;p22"/>
            <p:cNvSpPr/>
            <p:nvPr/>
          </p:nvSpPr>
          <p:spPr>
            <a:xfrm>
              <a:off x="4201400" y="6415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7" name="Google Shape;48987;p22"/>
            <p:cNvSpPr/>
            <p:nvPr/>
          </p:nvSpPr>
          <p:spPr>
            <a:xfrm>
              <a:off x="2511025" y="64097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44"/>
                  </a:moveTo>
                  <a:cubicBezTo>
                    <a:pt x="0" y="263"/>
                    <a:pt x="393" y="275"/>
                    <a:pt x="429" y="144"/>
                  </a:cubicBezTo>
                  <a:cubicBezTo>
                    <a:pt x="405" y="1"/>
                    <a:pt x="214" y="72"/>
                    <a:pt x="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8" name="Google Shape;48988;p22"/>
            <p:cNvSpPr/>
            <p:nvPr/>
          </p:nvSpPr>
          <p:spPr>
            <a:xfrm>
              <a:off x="5582825" y="630850"/>
              <a:ext cx="20875" cy="15525"/>
            </a:xfrm>
            <a:custGeom>
              <a:avLst/>
              <a:gdLst/>
              <a:ahLst/>
              <a:cxnLst/>
              <a:rect l="l" t="t" r="r" b="b"/>
              <a:pathLst>
                <a:path w="835" h="621" extrusionOk="0">
                  <a:moveTo>
                    <a:pt x="834" y="549"/>
                  </a:moveTo>
                  <a:lnTo>
                    <a:pt x="834" y="108"/>
                  </a:lnTo>
                  <a:cubicBezTo>
                    <a:pt x="1" y="1"/>
                    <a:pt x="1" y="620"/>
                    <a:pt x="834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9" name="Google Shape;48989;p22"/>
            <p:cNvSpPr/>
            <p:nvPr/>
          </p:nvSpPr>
          <p:spPr>
            <a:xfrm>
              <a:off x="2397025" y="6383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32"/>
                  </a:moveTo>
                  <a:cubicBezTo>
                    <a:pt x="214" y="72"/>
                    <a:pt x="36" y="1"/>
                    <a:pt x="0" y="132"/>
                  </a:cubicBezTo>
                  <a:cubicBezTo>
                    <a:pt x="12" y="191"/>
                    <a:pt x="191" y="263"/>
                    <a:pt x="214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0" name="Google Shape;48990;p22"/>
            <p:cNvSpPr/>
            <p:nvPr/>
          </p:nvSpPr>
          <p:spPr>
            <a:xfrm>
              <a:off x="3500125" y="6353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3" y="203"/>
                    <a:pt x="191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1" name="Google Shape;48991;p22"/>
            <p:cNvSpPr/>
            <p:nvPr/>
          </p:nvSpPr>
          <p:spPr>
            <a:xfrm>
              <a:off x="2342550" y="630575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226" y="0"/>
                  </a:moveTo>
                  <a:cubicBezTo>
                    <a:pt x="238" y="143"/>
                    <a:pt x="119" y="250"/>
                    <a:pt x="0" y="333"/>
                  </a:cubicBezTo>
                  <a:cubicBezTo>
                    <a:pt x="286" y="333"/>
                    <a:pt x="298" y="488"/>
                    <a:pt x="655" y="453"/>
                  </a:cubicBezTo>
                  <a:cubicBezTo>
                    <a:pt x="726" y="191"/>
                    <a:pt x="607" y="24"/>
                    <a:pt x="22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2" name="Google Shape;48992;p22"/>
            <p:cNvSpPr/>
            <p:nvPr/>
          </p:nvSpPr>
          <p:spPr>
            <a:xfrm>
              <a:off x="2252950" y="6353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3" name="Google Shape;48993;p22"/>
            <p:cNvSpPr/>
            <p:nvPr/>
          </p:nvSpPr>
          <p:spPr>
            <a:xfrm>
              <a:off x="1717750" y="6276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4"/>
                  </a:moveTo>
                  <a:cubicBezTo>
                    <a:pt x="227" y="214"/>
                    <a:pt x="263" y="310"/>
                    <a:pt x="442" y="333"/>
                  </a:cubicBezTo>
                  <a:cubicBezTo>
                    <a:pt x="442" y="214"/>
                    <a:pt x="608" y="202"/>
                    <a:pt x="656" y="119"/>
                  </a:cubicBezTo>
                  <a:cubicBezTo>
                    <a:pt x="442" y="119"/>
                    <a:pt x="394" y="24"/>
                    <a:pt x="227" y="0"/>
                  </a:cubicBezTo>
                  <a:cubicBezTo>
                    <a:pt x="227" y="119"/>
                    <a:pt x="49" y="131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4" name="Google Shape;48994;p22"/>
            <p:cNvSpPr/>
            <p:nvPr/>
          </p:nvSpPr>
          <p:spPr>
            <a:xfrm>
              <a:off x="3755225" y="624600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7" y="191"/>
                    <a:pt x="750" y="191"/>
                    <a:pt x="691" y="1"/>
                  </a:cubicBezTo>
                  <a:lnTo>
                    <a:pt x="262" y="1"/>
                  </a:lnTo>
                  <a:cubicBezTo>
                    <a:pt x="0" y="180"/>
                    <a:pt x="0" y="275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5" name="Google Shape;48995;p22"/>
            <p:cNvSpPr/>
            <p:nvPr/>
          </p:nvSpPr>
          <p:spPr>
            <a:xfrm>
              <a:off x="2380350" y="6270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24" y="203"/>
                    <a:pt x="203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6" name="Google Shape;48996;p22"/>
            <p:cNvSpPr/>
            <p:nvPr/>
          </p:nvSpPr>
          <p:spPr>
            <a:xfrm>
              <a:off x="2255625" y="6270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2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7" name="Google Shape;48997;p22"/>
            <p:cNvSpPr/>
            <p:nvPr/>
          </p:nvSpPr>
          <p:spPr>
            <a:xfrm>
              <a:off x="7082125" y="6249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8" name="Google Shape;48998;p22"/>
            <p:cNvSpPr/>
            <p:nvPr/>
          </p:nvSpPr>
          <p:spPr>
            <a:xfrm>
              <a:off x="2478875" y="608550"/>
              <a:ext cx="20550" cy="15500"/>
            </a:xfrm>
            <a:custGeom>
              <a:avLst/>
              <a:gdLst/>
              <a:ahLst/>
              <a:cxnLst/>
              <a:rect l="l" t="t" r="r" b="b"/>
              <a:pathLst>
                <a:path w="822" h="620" extrusionOk="0">
                  <a:moveTo>
                    <a:pt x="0" y="83"/>
                  </a:moveTo>
                  <a:lnTo>
                    <a:pt x="0" y="536"/>
                  </a:lnTo>
                  <a:cubicBezTo>
                    <a:pt x="822" y="619"/>
                    <a:pt x="822" y="0"/>
                    <a:pt x="0" y="8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9" name="Google Shape;48999;p22"/>
            <p:cNvSpPr/>
            <p:nvPr/>
          </p:nvSpPr>
          <p:spPr>
            <a:xfrm>
              <a:off x="2541975" y="5999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53" y="656"/>
                  </a:moveTo>
                  <a:cubicBezTo>
                    <a:pt x="1179" y="1"/>
                    <a:pt x="0" y="608"/>
                    <a:pt x="953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0" name="Google Shape;49000;p22"/>
            <p:cNvSpPr/>
            <p:nvPr/>
          </p:nvSpPr>
          <p:spPr>
            <a:xfrm>
              <a:off x="6457050" y="597825"/>
              <a:ext cx="27100" cy="16700"/>
            </a:xfrm>
            <a:custGeom>
              <a:avLst/>
              <a:gdLst/>
              <a:ahLst/>
              <a:cxnLst/>
              <a:rect l="l" t="t" r="r" b="b"/>
              <a:pathLst>
                <a:path w="1084" h="668" extrusionOk="0">
                  <a:moveTo>
                    <a:pt x="0" y="512"/>
                  </a:moveTo>
                  <a:cubicBezTo>
                    <a:pt x="274" y="667"/>
                    <a:pt x="798" y="667"/>
                    <a:pt x="1084" y="512"/>
                  </a:cubicBezTo>
                  <a:cubicBezTo>
                    <a:pt x="1084" y="0"/>
                    <a:pt x="0" y="0"/>
                    <a:pt x="0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1" name="Google Shape;49001;p22"/>
            <p:cNvSpPr/>
            <p:nvPr/>
          </p:nvSpPr>
          <p:spPr>
            <a:xfrm>
              <a:off x="6348100" y="61062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0"/>
                  </a:moveTo>
                  <a:cubicBezTo>
                    <a:pt x="274" y="36"/>
                    <a:pt x="1" y="0"/>
                    <a:pt x="1" y="108"/>
                  </a:cubicBezTo>
                  <a:cubicBezTo>
                    <a:pt x="167" y="96"/>
                    <a:pt x="441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2" name="Google Shape;49002;p22"/>
            <p:cNvSpPr/>
            <p:nvPr/>
          </p:nvSpPr>
          <p:spPr>
            <a:xfrm>
              <a:off x="6918400" y="605275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14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191"/>
                    <a:pt x="239" y="250"/>
                    <a:pt x="668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3" name="Google Shape;49003;p22"/>
            <p:cNvSpPr/>
            <p:nvPr/>
          </p:nvSpPr>
          <p:spPr>
            <a:xfrm>
              <a:off x="6984200" y="598125"/>
              <a:ext cx="10725" cy="7750"/>
            </a:xfrm>
            <a:custGeom>
              <a:avLst/>
              <a:gdLst/>
              <a:ahLst/>
              <a:cxnLst/>
              <a:rect l="l" t="t" r="r" b="b"/>
              <a:pathLst>
                <a:path w="429" h="310" extrusionOk="0">
                  <a:moveTo>
                    <a:pt x="429" y="167"/>
                  </a:moveTo>
                  <a:cubicBezTo>
                    <a:pt x="191" y="179"/>
                    <a:pt x="84" y="0"/>
                    <a:pt x="0" y="167"/>
                  </a:cubicBezTo>
                  <a:cubicBezTo>
                    <a:pt x="0" y="286"/>
                    <a:pt x="381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4" name="Google Shape;49004;p22"/>
            <p:cNvSpPr/>
            <p:nvPr/>
          </p:nvSpPr>
          <p:spPr>
            <a:xfrm>
              <a:off x="3182225" y="59872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20" y="155"/>
                  </a:cubicBezTo>
                  <a:cubicBezTo>
                    <a:pt x="179" y="167"/>
                    <a:pt x="453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5" name="Google Shape;49005;p22"/>
            <p:cNvSpPr/>
            <p:nvPr/>
          </p:nvSpPr>
          <p:spPr>
            <a:xfrm>
              <a:off x="6446025" y="5909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6" name="Google Shape;49006;p22"/>
            <p:cNvSpPr/>
            <p:nvPr/>
          </p:nvSpPr>
          <p:spPr>
            <a:xfrm>
              <a:off x="6564800" y="588000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15"/>
                    <a:pt x="250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7" name="Google Shape;49007;p22"/>
            <p:cNvSpPr/>
            <p:nvPr/>
          </p:nvSpPr>
          <p:spPr>
            <a:xfrm>
              <a:off x="6326375" y="5823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405" y="36"/>
                    <a:pt x="227" y="0"/>
                  </a:cubicBezTo>
                  <a:cubicBezTo>
                    <a:pt x="227" y="119"/>
                    <a:pt x="48" y="143"/>
                    <a:pt x="0" y="226"/>
                  </a:cubicBezTo>
                  <a:cubicBezTo>
                    <a:pt x="227" y="226"/>
                    <a:pt x="250" y="322"/>
                    <a:pt x="429" y="346"/>
                  </a:cubicBezTo>
                  <a:cubicBezTo>
                    <a:pt x="441" y="226"/>
                    <a:pt x="608" y="215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8" name="Google Shape;49008;p22"/>
            <p:cNvSpPr/>
            <p:nvPr/>
          </p:nvSpPr>
          <p:spPr>
            <a:xfrm>
              <a:off x="6220400" y="5874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9" name="Google Shape;49009;p22"/>
            <p:cNvSpPr/>
            <p:nvPr/>
          </p:nvSpPr>
          <p:spPr>
            <a:xfrm>
              <a:off x="5535200" y="575800"/>
              <a:ext cx="25025" cy="14000"/>
            </a:xfrm>
            <a:custGeom>
              <a:avLst/>
              <a:gdLst/>
              <a:ahLst/>
              <a:cxnLst/>
              <a:rect l="l" t="t" r="r" b="b"/>
              <a:pathLst>
                <a:path w="1001" h="560" extrusionOk="0">
                  <a:moveTo>
                    <a:pt x="775" y="488"/>
                  </a:moveTo>
                  <a:cubicBezTo>
                    <a:pt x="798" y="488"/>
                    <a:pt x="763" y="381"/>
                    <a:pt x="775" y="369"/>
                  </a:cubicBezTo>
                  <a:cubicBezTo>
                    <a:pt x="798" y="358"/>
                    <a:pt x="989" y="131"/>
                    <a:pt x="1001" y="143"/>
                  </a:cubicBezTo>
                  <a:cubicBezTo>
                    <a:pt x="763" y="0"/>
                    <a:pt x="1" y="560"/>
                    <a:pt x="77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0" name="Google Shape;49010;p22"/>
            <p:cNvSpPr/>
            <p:nvPr/>
          </p:nvSpPr>
          <p:spPr>
            <a:xfrm>
              <a:off x="6177250" y="574000"/>
              <a:ext cx="18775" cy="6000"/>
            </a:xfrm>
            <a:custGeom>
              <a:avLst/>
              <a:gdLst/>
              <a:ahLst/>
              <a:cxnLst/>
              <a:rect l="l" t="t" r="r" b="b"/>
              <a:pathLst>
                <a:path w="751" h="240" extrusionOk="0">
                  <a:moveTo>
                    <a:pt x="536" y="239"/>
                  </a:moveTo>
                  <a:cubicBezTo>
                    <a:pt x="536" y="120"/>
                    <a:pt x="715" y="96"/>
                    <a:pt x="751" y="13"/>
                  </a:cubicBezTo>
                  <a:cubicBezTo>
                    <a:pt x="417" y="25"/>
                    <a:pt x="0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1" name="Google Shape;49011;p22"/>
            <p:cNvSpPr/>
            <p:nvPr/>
          </p:nvSpPr>
          <p:spPr>
            <a:xfrm>
              <a:off x="2326475" y="57342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0" y="143"/>
                  </a:cubicBezTo>
                  <a:cubicBezTo>
                    <a:pt x="0" y="202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2" name="Google Shape;49012;p22"/>
            <p:cNvSpPr/>
            <p:nvPr/>
          </p:nvSpPr>
          <p:spPr>
            <a:xfrm>
              <a:off x="7131225" y="550800"/>
              <a:ext cx="44100" cy="28600"/>
            </a:xfrm>
            <a:custGeom>
              <a:avLst/>
              <a:gdLst/>
              <a:ahLst/>
              <a:cxnLst/>
              <a:rect l="l" t="t" r="r" b="b"/>
              <a:pathLst>
                <a:path w="1764" h="1144" extrusionOk="0">
                  <a:moveTo>
                    <a:pt x="1513" y="36"/>
                  </a:moveTo>
                  <a:cubicBezTo>
                    <a:pt x="370" y="0"/>
                    <a:pt x="144" y="453"/>
                    <a:pt x="1" y="929"/>
                  </a:cubicBezTo>
                  <a:cubicBezTo>
                    <a:pt x="906" y="1143"/>
                    <a:pt x="1763" y="750"/>
                    <a:pt x="151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3" name="Google Shape;49013;p22"/>
            <p:cNvSpPr/>
            <p:nvPr/>
          </p:nvSpPr>
          <p:spPr>
            <a:xfrm>
              <a:off x="6451675" y="574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18" y="120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4" name="Google Shape;49014;p22"/>
            <p:cNvSpPr/>
            <p:nvPr/>
          </p:nvSpPr>
          <p:spPr>
            <a:xfrm>
              <a:off x="2413675" y="551675"/>
              <a:ext cx="40225" cy="19675"/>
            </a:xfrm>
            <a:custGeom>
              <a:avLst/>
              <a:gdLst/>
              <a:ahLst/>
              <a:cxnLst/>
              <a:rect l="l" t="t" r="r" b="b"/>
              <a:pathLst>
                <a:path w="1609" h="787" extrusionOk="0">
                  <a:moveTo>
                    <a:pt x="1084" y="787"/>
                  </a:moveTo>
                  <a:cubicBezTo>
                    <a:pt x="1608" y="501"/>
                    <a:pt x="1001" y="180"/>
                    <a:pt x="656" y="1"/>
                  </a:cubicBezTo>
                  <a:cubicBezTo>
                    <a:pt x="620" y="132"/>
                    <a:pt x="310" y="120"/>
                    <a:pt x="1" y="120"/>
                  </a:cubicBezTo>
                  <a:cubicBezTo>
                    <a:pt x="120" y="453"/>
                    <a:pt x="501" y="668"/>
                    <a:pt x="1084" y="7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5" name="Google Shape;49015;p22"/>
            <p:cNvSpPr/>
            <p:nvPr/>
          </p:nvSpPr>
          <p:spPr>
            <a:xfrm>
              <a:off x="1820450" y="5627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91"/>
                    <a:pt x="691" y="0"/>
                  </a:cubicBezTo>
                  <a:lnTo>
                    <a:pt x="263" y="0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6" name="Google Shape;49016;p22"/>
            <p:cNvSpPr/>
            <p:nvPr/>
          </p:nvSpPr>
          <p:spPr>
            <a:xfrm>
              <a:off x="4611875" y="5564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7" name="Google Shape;49017;p22"/>
            <p:cNvSpPr/>
            <p:nvPr/>
          </p:nvSpPr>
          <p:spPr>
            <a:xfrm>
              <a:off x="1508500" y="556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3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8" name="Google Shape;49018;p22"/>
            <p:cNvSpPr/>
            <p:nvPr/>
          </p:nvSpPr>
          <p:spPr>
            <a:xfrm>
              <a:off x="6378175" y="547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5" y="155"/>
                  </a:cubicBezTo>
                  <a:cubicBezTo>
                    <a:pt x="155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9" name="Google Shape;49019;p22"/>
            <p:cNvSpPr/>
            <p:nvPr/>
          </p:nvSpPr>
          <p:spPr>
            <a:xfrm>
              <a:off x="3585250" y="5391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51" y="382"/>
                  </a:moveTo>
                  <a:cubicBezTo>
                    <a:pt x="1263" y="1"/>
                    <a:pt x="1" y="656"/>
                    <a:pt x="751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0" name="Google Shape;49020;p22"/>
            <p:cNvSpPr/>
            <p:nvPr/>
          </p:nvSpPr>
          <p:spPr>
            <a:xfrm>
              <a:off x="987025" y="536200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6" y="620"/>
                  </a:moveTo>
                  <a:cubicBezTo>
                    <a:pt x="1012" y="287"/>
                    <a:pt x="1000" y="1"/>
                    <a:pt x="322" y="48"/>
                  </a:cubicBezTo>
                  <a:cubicBezTo>
                    <a:pt x="262" y="203"/>
                    <a:pt x="0" y="263"/>
                    <a:pt x="95" y="501"/>
                  </a:cubicBezTo>
                  <a:cubicBezTo>
                    <a:pt x="393" y="537"/>
                    <a:pt x="524" y="656"/>
                    <a:pt x="976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1" name="Google Shape;49021;p22"/>
            <p:cNvSpPr/>
            <p:nvPr/>
          </p:nvSpPr>
          <p:spPr>
            <a:xfrm>
              <a:off x="929875" y="5347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2" name="Google Shape;49022;p22"/>
            <p:cNvSpPr/>
            <p:nvPr/>
          </p:nvSpPr>
          <p:spPr>
            <a:xfrm>
              <a:off x="6848475" y="526375"/>
              <a:ext cx="17275" cy="12250"/>
            </a:xfrm>
            <a:custGeom>
              <a:avLst/>
              <a:gdLst/>
              <a:ahLst/>
              <a:cxnLst/>
              <a:rect l="l" t="t" r="r" b="b"/>
              <a:pathLst>
                <a:path w="691" h="490" extrusionOk="0">
                  <a:moveTo>
                    <a:pt x="202" y="1"/>
                  </a:moveTo>
                  <a:cubicBezTo>
                    <a:pt x="214" y="144"/>
                    <a:pt x="95" y="251"/>
                    <a:pt x="0" y="334"/>
                  </a:cubicBezTo>
                  <a:cubicBezTo>
                    <a:pt x="274" y="334"/>
                    <a:pt x="298" y="489"/>
                    <a:pt x="655" y="453"/>
                  </a:cubicBezTo>
                  <a:cubicBezTo>
                    <a:pt x="691" y="191"/>
                    <a:pt x="595" y="25"/>
                    <a:pt x="20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3" name="Google Shape;49023;p22"/>
            <p:cNvSpPr/>
            <p:nvPr/>
          </p:nvSpPr>
          <p:spPr>
            <a:xfrm>
              <a:off x="5915900" y="526375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15"/>
                  </a:moveTo>
                  <a:cubicBezTo>
                    <a:pt x="703" y="215"/>
                    <a:pt x="787" y="25"/>
                    <a:pt x="548" y="1"/>
                  </a:cubicBezTo>
                  <a:cubicBezTo>
                    <a:pt x="537" y="179"/>
                    <a:pt x="1" y="84"/>
                    <a:pt x="120" y="334"/>
                  </a:cubicBezTo>
                  <a:cubicBezTo>
                    <a:pt x="667" y="334"/>
                    <a:pt x="810" y="549"/>
                    <a:pt x="98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4" name="Google Shape;49024;p22"/>
            <p:cNvSpPr/>
            <p:nvPr/>
          </p:nvSpPr>
          <p:spPr>
            <a:xfrm>
              <a:off x="3201275" y="531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3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5" name="Google Shape;49025;p22"/>
            <p:cNvSpPr/>
            <p:nvPr/>
          </p:nvSpPr>
          <p:spPr>
            <a:xfrm>
              <a:off x="2872375" y="519250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381"/>
                  </a:moveTo>
                  <a:cubicBezTo>
                    <a:pt x="786" y="369"/>
                    <a:pt x="989" y="143"/>
                    <a:pt x="1000" y="167"/>
                  </a:cubicBezTo>
                  <a:cubicBezTo>
                    <a:pt x="762" y="0"/>
                    <a:pt x="0" y="584"/>
                    <a:pt x="774" y="500"/>
                  </a:cubicBezTo>
                  <a:cubicBezTo>
                    <a:pt x="786" y="500"/>
                    <a:pt x="762" y="405"/>
                    <a:pt x="774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6" name="Google Shape;49026;p22"/>
            <p:cNvSpPr/>
            <p:nvPr/>
          </p:nvSpPr>
          <p:spPr>
            <a:xfrm>
              <a:off x="4054950" y="520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7" name="Google Shape;49027;p22"/>
            <p:cNvSpPr/>
            <p:nvPr/>
          </p:nvSpPr>
          <p:spPr>
            <a:xfrm>
              <a:off x="3315575" y="517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8" name="Google Shape;49028;p22"/>
            <p:cNvSpPr/>
            <p:nvPr/>
          </p:nvSpPr>
          <p:spPr>
            <a:xfrm>
              <a:off x="2125550" y="52072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1"/>
                  </a:moveTo>
                  <a:cubicBezTo>
                    <a:pt x="274" y="24"/>
                    <a:pt x="1" y="1"/>
                    <a:pt x="1" y="108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9" name="Google Shape;49029;p22"/>
            <p:cNvSpPr/>
            <p:nvPr/>
          </p:nvSpPr>
          <p:spPr>
            <a:xfrm>
              <a:off x="4557400" y="516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79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0" name="Google Shape;49030;p22"/>
            <p:cNvSpPr/>
            <p:nvPr/>
          </p:nvSpPr>
          <p:spPr>
            <a:xfrm>
              <a:off x="5522100" y="5150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20"/>
                  </a:cubicBezTo>
                  <a:cubicBezTo>
                    <a:pt x="167" y="72"/>
                    <a:pt x="429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1" name="Google Shape;49031;p22"/>
            <p:cNvSpPr/>
            <p:nvPr/>
          </p:nvSpPr>
          <p:spPr>
            <a:xfrm>
              <a:off x="2206800" y="514775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2"/>
                  </a:moveTo>
                  <a:cubicBezTo>
                    <a:pt x="394" y="24"/>
                    <a:pt x="49" y="1"/>
                    <a:pt x="1" y="132"/>
                  </a:cubicBezTo>
                  <a:cubicBezTo>
                    <a:pt x="263" y="108"/>
                    <a:pt x="620" y="132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2" name="Google Shape;49032;p22"/>
            <p:cNvSpPr/>
            <p:nvPr/>
          </p:nvSpPr>
          <p:spPr>
            <a:xfrm>
              <a:off x="2138950" y="5144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4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3" name="Google Shape;49033;p22"/>
            <p:cNvSpPr/>
            <p:nvPr/>
          </p:nvSpPr>
          <p:spPr>
            <a:xfrm>
              <a:off x="1348075" y="511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1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4" name="Google Shape;49034;p22"/>
            <p:cNvSpPr/>
            <p:nvPr/>
          </p:nvSpPr>
          <p:spPr>
            <a:xfrm>
              <a:off x="4565450" y="506450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45"/>
                  </a:moveTo>
                  <a:cubicBezTo>
                    <a:pt x="417" y="214"/>
                    <a:pt x="488" y="36"/>
                    <a:pt x="214" y="0"/>
                  </a:cubicBezTo>
                  <a:cubicBezTo>
                    <a:pt x="202" y="84"/>
                    <a:pt x="191" y="143"/>
                    <a:pt x="0" y="119"/>
                  </a:cubicBezTo>
                  <a:cubicBezTo>
                    <a:pt x="36" y="262"/>
                    <a:pt x="72" y="381"/>
                    <a:pt x="44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5" name="Google Shape;49035;p22"/>
            <p:cNvSpPr/>
            <p:nvPr/>
          </p:nvSpPr>
          <p:spPr>
            <a:xfrm>
              <a:off x="4406200" y="502875"/>
              <a:ext cx="30975" cy="16100"/>
            </a:xfrm>
            <a:custGeom>
              <a:avLst/>
              <a:gdLst/>
              <a:ahLst/>
              <a:cxnLst/>
              <a:rect l="l" t="t" r="r" b="b"/>
              <a:pathLst>
                <a:path w="1239" h="644" extrusionOk="0">
                  <a:moveTo>
                    <a:pt x="727" y="369"/>
                  </a:moveTo>
                  <a:cubicBezTo>
                    <a:pt x="1238" y="0"/>
                    <a:pt x="0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6" name="Google Shape;49036;p22"/>
            <p:cNvSpPr/>
            <p:nvPr/>
          </p:nvSpPr>
          <p:spPr>
            <a:xfrm>
              <a:off x="6356150" y="498100"/>
              <a:ext cx="22050" cy="14025"/>
            </a:xfrm>
            <a:custGeom>
              <a:avLst/>
              <a:gdLst/>
              <a:ahLst/>
              <a:cxnLst/>
              <a:rect l="l" t="t" r="r" b="b"/>
              <a:pathLst>
                <a:path w="882" h="561" extrusionOk="0">
                  <a:moveTo>
                    <a:pt x="548" y="560"/>
                  </a:moveTo>
                  <a:cubicBezTo>
                    <a:pt x="845" y="418"/>
                    <a:pt x="881" y="13"/>
                    <a:pt x="322" y="1"/>
                  </a:cubicBezTo>
                  <a:cubicBezTo>
                    <a:pt x="48" y="144"/>
                    <a:pt x="0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7" name="Google Shape;49037;p22"/>
            <p:cNvSpPr/>
            <p:nvPr/>
          </p:nvSpPr>
          <p:spPr>
            <a:xfrm>
              <a:off x="5625400" y="506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6"/>
                    <a:pt x="429" y="119"/>
                    <a:pt x="429" y="0"/>
                  </a:cubicBezTo>
                  <a:cubicBezTo>
                    <a:pt x="262" y="48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8" name="Google Shape;49038;p22"/>
            <p:cNvSpPr/>
            <p:nvPr/>
          </p:nvSpPr>
          <p:spPr>
            <a:xfrm>
              <a:off x="4823800" y="5031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8"/>
                  </a:moveTo>
                  <a:lnTo>
                    <a:pt x="536" y="238"/>
                  </a:lnTo>
                  <a:cubicBezTo>
                    <a:pt x="536" y="119"/>
                    <a:pt x="715" y="107"/>
                    <a:pt x="763" y="12"/>
                  </a:cubicBezTo>
                  <a:cubicBezTo>
                    <a:pt x="417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9" name="Google Shape;49039;p22"/>
            <p:cNvSpPr/>
            <p:nvPr/>
          </p:nvSpPr>
          <p:spPr>
            <a:xfrm>
              <a:off x="6720775" y="5005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62" y="24"/>
                  </a:cubicBezTo>
                  <a:cubicBezTo>
                    <a:pt x="417" y="36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0" name="Google Shape;49040;p22"/>
            <p:cNvSpPr/>
            <p:nvPr/>
          </p:nvSpPr>
          <p:spPr>
            <a:xfrm>
              <a:off x="6757075" y="488000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394" y="619"/>
                  </a:moveTo>
                  <a:cubicBezTo>
                    <a:pt x="465" y="476"/>
                    <a:pt x="703" y="405"/>
                    <a:pt x="620" y="179"/>
                  </a:cubicBezTo>
                  <a:cubicBezTo>
                    <a:pt x="1" y="0"/>
                    <a:pt x="1" y="667"/>
                    <a:pt x="394" y="6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1" name="Google Shape;49041;p22"/>
            <p:cNvSpPr/>
            <p:nvPr/>
          </p:nvSpPr>
          <p:spPr>
            <a:xfrm>
              <a:off x="6685350" y="498100"/>
              <a:ext cx="10725" cy="5400"/>
            </a:xfrm>
            <a:custGeom>
              <a:avLst/>
              <a:gdLst/>
              <a:ahLst/>
              <a:cxnLst/>
              <a:rect l="l" t="t" r="r" b="b"/>
              <a:pathLst>
                <a:path w="429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2" name="Google Shape;49042;p22"/>
            <p:cNvSpPr/>
            <p:nvPr/>
          </p:nvSpPr>
          <p:spPr>
            <a:xfrm>
              <a:off x="7003250" y="4972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3" name="Google Shape;49043;p22"/>
            <p:cNvSpPr/>
            <p:nvPr/>
          </p:nvSpPr>
          <p:spPr>
            <a:xfrm>
              <a:off x="5239325" y="492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1"/>
                  </a:moveTo>
                  <a:cubicBezTo>
                    <a:pt x="287" y="1"/>
                    <a:pt x="108" y="84"/>
                    <a:pt x="1" y="227"/>
                  </a:cubicBezTo>
                  <a:cubicBezTo>
                    <a:pt x="346" y="227"/>
                    <a:pt x="763" y="239"/>
                    <a:pt x="668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4" name="Google Shape;49044;p22"/>
            <p:cNvSpPr/>
            <p:nvPr/>
          </p:nvSpPr>
          <p:spPr>
            <a:xfrm>
              <a:off x="4742250" y="49452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5" name="Google Shape;49045;p22"/>
            <p:cNvSpPr/>
            <p:nvPr/>
          </p:nvSpPr>
          <p:spPr>
            <a:xfrm>
              <a:off x="3214975" y="4945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6" name="Google Shape;49046;p22"/>
            <p:cNvSpPr/>
            <p:nvPr/>
          </p:nvSpPr>
          <p:spPr>
            <a:xfrm>
              <a:off x="6592775" y="4891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82" y="274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7" name="Google Shape;49047;p22"/>
            <p:cNvSpPr/>
            <p:nvPr/>
          </p:nvSpPr>
          <p:spPr>
            <a:xfrm>
              <a:off x="5626000" y="482025"/>
              <a:ext cx="51800" cy="13425"/>
            </a:xfrm>
            <a:custGeom>
              <a:avLst/>
              <a:gdLst/>
              <a:ahLst/>
              <a:cxnLst/>
              <a:rect l="l" t="t" r="r" b="b"/>
              <a:pathLst>
                <a:path w="2072" h="537" extrusionOk="0">
                  <a:moveTo>
                    <a:pt x="1286" y="537"/>
                  </a:moveTo>
                  <a:cubicBezTo>
                    <a:pt x="2072" y="1"/>
                    <a:pt x="0" y="382"/>
                    <a:pt x="1286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8" name="Google Shape;49048;p22"/>
            <p:cNvSpPr/>
            <p:nvPr/>
          </p:nvSpPr>
          <p:spPr>
            <a:xfrm>
              <a:off x="6638925" y="486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24"/>
                  </a:moveTo>
                  <a:cubicBezTo>
                    <a:pt x="262" y="1"/>
                    <a:pt x="0" y="84"/>
                    <a:pt x="107" y="143"/>
                  </a:cubicBezTo>
                  <a:cubicBezTo>
                    <a:pt x="179" y="179"/>
                    <a:pt x="441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9" name="Google Shape;49049;p22"/>
            <p:cNvSpPr/>
            <p:nvPr/>
          </p:nvSpPr>
          <p:spPr>
            <a:xfrm>
              <a:off x="4293975" y="4811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0" name="Google Shape;49050;p22"/>
            <p:cNvSpPr/>
            <p:nvPr/>
          </p:nvSpPr>
          <p:spPr>
            <a:xfrm>
              <a:off x="280075" y="4832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1" name="Google Shape;49051;p22"/>
            <p:cNvSpPr/>
            <p:nvPr/>
          </p:nvSpPr>
          <p:spPr>
            <a:xfrm>
              <a:off x="1145675" y="4701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715" y="441"/>
                  </a:moveTo>
                  <a:cubicBezTo>
                    <a:pt x="774" y="191"/>
                    <a:pt x="667" y="24"/>
                    <a:pt x="286" y="1"/>
                  </a:cubicBezTo>
                  <a:cubicBezTo>
                    <a:pt x="0" y="120"/>
                    <a:pt x="107" y="465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2" name="Google Shape;49052;p22"/>
            <p:cNvSpPr/>
            <p:nvPr/>
          </p:nvSpPr>
          <p:spPr>
            <a:xfrm>
              <a:off x="4489825" y="460300"/>
              <a:ext cx="21475" cy="17900"/>
            </a:xfrm>
            <a:custGeom>
              <a:avLst/>
              <a:gdLst/>
              <a:ahLst/>
              <a:cxnLst/>
              <a:rect l="l" t="t" r="r" b="b"/>
              <a:pathLst>
                <a:path w="859" h="716" extrusionOk="0">
                  <a:moveTo>
                    <a:pt x="858" y="715"/>
                  </a:moveTo>
                  <a:lnTo>
                    <a:pt x="858" y="48"/>
                  </a:lnTo>
                  <a:cubicBezTo>
                    <a:pt x="60" y="1"/>
                    <a:pt x="203" y="465"/>
                    <a:pt x="1" y="7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3" name="Google Shape;49053;p22"/>
            <p:cNvSpPr/>
            <p:nvPr/>
          </p:nvSpPr>
          <p:spPr>
            <a:xfrm>
              <a:off x="3400700" y="465950"/>
              <a:ext cx="31300" cy="16400"/>
            </a:xfrm>
            <a:custGeom>
              <a:avLst/>
              <a:gdLst/>
              <a:ahLst/>
              <a:cxnLst/>
              <a:rect l="l" t="t" r="r" b="b"/>
              <a:pathLst>
                <a:path w="1252" h="656" extrusionOk="0">
                  <a:moveTo>
                    <a:pt x="727" y="394"/>
                  </a:moveTo>
                  <a:cubicBezTo>
                    <a:pt x="1251" y="1"/>
                    <a:pt x="1" y="656"/>
                    <a:pt x="727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4" name="Google Shape;49054;p22"/>
            <p:cNvSpPr/>
            <p:nvPr/>
          </p:nvSpPr>
          <p:spPr>
            <a:xfrm>
              <a:off x="915575" y="461500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7"/>
                  </a:moveTo>
                  <a:cubicBezTo>
                    <a:pt x="632" y="250"/>
                    <a:pt x="1394" y="12"/>
                    <a:pt x="346" y="0"/>
                  </a:cubicBezTo>
                  <a:cubicBezTo>
                    <a:pt x="477" y="227"/>
                    <a:pt x="1" y="774"/>
                    <a:pt x="775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5" name="Google Shape;49055;p22"/>
            <p:cNvSpPr/>
            <p:nvPr/>
          </p:nvSpPr>
          <p:spPr>
            <a:xfrm>
              <a:off x="2693175" y="4719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55"/>
                  </a:moveTo>
                  <a:cubicBezTo>
                    <a:pt x="179" y="179"/>
                    <a:pt x="441" y="95"/>
                    <a:pt x="334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6" name="Google Shape;49056;p22"/>
            <p:cNvSpPr/>
            <p:nvPr/>
          </p:nvSpPr>
          <p:spPr>
            <a:xfrm>
              <a:off x="802175" y="471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5"/>
                    <a:pt x="108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7" name="Google Shape;49057;p22"/>
            <p:cNvSpPr/>
            <p:nvPr/>
          </p:nvSpPr>
          <p:spPr>
            <a:xfrm>
              <a:off x="3378100" y="4662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8" name="Google Shape;49058;p22"/>
            <p:cNvSpPr/>
            <p:nvPr/>
          </p:nvSpPr>
          <p:spPr>
            <a:xfrm>
              <a:off x="486650" y="466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9" name="Google Shape;49059;p22"/>
            <p:cNvSpPr/>
            <p:nvPr/>
          </p:nvSpPr>
          <p:spPr>
            <a:xfrm>
              <a:off x="5002700" y="463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31" y="156"/>
                  </a:moveTo>
                  <a:cubicBezTo>
                    <a:pt x="191" y="179"/>
                    <a:pt x="453" y="96"/>
                    <a:pt x="346" y="37"/>
                  </a:cubicBezTo>
                  <a:cubicBezTo>
                    <a:pt x="286" y="1"/>
                    <a:pt x="0" y="96"/>
                    <a:pt x="13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0" name="Google Shape;49060;p22"/>
            <p:cNvSpPr/>
            <p:nvPr/>
          </p:nvSpPr>
          <p:spPr>
            <a:xfrm>
              <a:off x="2896175" y="455250"/>
              <a:ext cx="28300" cy="11925"/>
            </a:xfrm>
            <a:custGeom>
              <a:avLst/>
              <a:gdLst/>
              <a:ahLst/>
              <a:cxnLst/>
              <a:rect l="l" t="t" r="r" b="b"/>
              <a:pathLst>
                <a:path w="1132" h="477" extrusionOk="0">
                  <a:moveTo>
                    <a:pt x="48" y="131"/>
                  </a:moveTo>
                  <a:cubicBezTo>
                    <a:pt x="72" y="262"/>
                    <a:pt x="1" y="465"/>
                    <a:pt x="275" y="477"/>
                  </a:cubicBezTo>
                  <a:cubicBezTo>
                    <a:pt x="287" y="191"/>
                    <a:pt x="1120" y="310"/>
                    <a:pt x="1132" y="24"/>
                  </a:cubicBezTo>
                  <a:cubicBezTo>
                    <a:pt x="453" y="143"/>
                    <a:pt x="549" y="0"/>
                    <a:pt x="4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1" name="Google Shape;49061;p22"/>
            <p:cNvSpPr/>
            <p:nvPr/>
          </p:nvSpPr>
          <p:spPr>
            <a:xfrm>
              <a:off x="744125" y="455850"/>
              <a:ext cx="25025" cy="11325"/>
            </a:xfrm>
            <a:custGeom>
              <a:avLst/>
              <a:gdLst/>
              <a:ahLst/>
              <a:cxnLst/>
              <a:rect l="l" t="t" r="r" b="b"/>
              <a:pathLst>
                <a:path w="1001" h="453" extrusionOk="0">
                  <a:moveTo>
                    <a:pt x="691" y="453"/>
                  </a:moveTo>
                  <a:cubicBezTo>
                    <a:pt x="751" y="298"/>
                    <a:pt x="1001" y="238"/>
                    <a:pt x="894" y="0"/>
                  </a:cubicBezTo>
                  <a:lnTo>
                    <a:pt x="24" y="0"/>
                  </a:lnTo>
                  <a:cubicBezTo>
                    <a:pt x="1" y="286"/>
                    <a:pt x="370" y="345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2" name="Google Shape;49062;p22"/>
            <p:cNvSpPr/>
            <p:nvPr/>
          </p:nvSpPr>
          <p:spPr>
            <a:xfrm>
              <a:off x="1978800" y="454950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5" y="191"/>
                    <a:pt x="96" y="0"/>
                    <a:pt x="1" y="250"/>
                  </a:cubicBezTo>
                  <a:cubicBezTo>
                    <a:pt x="215" y="262"/>
                    <a:pt x="251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3" name="Google Shape;49063;p22"/>
            <p:cNvSpPr/>
            <p:nvPr/>
          </p:nvSpPr>
          <p:spPr>
            <a:xfrm>
              <a:off x="1418925" y="4612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0" y="120"/>
                  </a:moveTo>
                  <a:cubicBezTo>
                    <a:pt x="167" y="84"/>
                    <a:pt x="441" y="120"/>
                    <a:pt x="441" y="0"/>
                  </a:cubicBezTo>
                  <a:cubicBezTo>
                    <a:pt x="262" y="48"/>
                    <a:pt x="0" y="12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4" name="Google Shape;49064;p22"/>
            <p:cNvSpPr/>
            <p:nvPr/>
          </p:nvSpPr>
          <p:spPr>
            <a:xfrm>
              <a:off x="445275" y="4540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36" y="179"/>
                  </a:moveTo>
                  <a:cubicBezTo>
                    <a:pt x="1" y="298"/>
                    <a:pt x="203" y="477"/>
                    <a:pt x="263" y="298"/>
                  </a:cubicBezTo>
                  <a:cubicBezTo>
                    <a:pt x="287" y="179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5" name="Google Shape;49065;p22"/>
            <p:cNvSpPr/>
            <p:nvPr/>
          </p:nvSpPr>
          <p:spPr>
            <a:xfrm>
              <a:off x="2807175" y="4579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6" name="Google Shape;49066;p22"/>
            <p:cNvSpPr/>
            <p:nvPr/>
          </p:nvSpPr>
          <p:spPr>
            <a:xfrm>
              <a:off x="6193025" y="4552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7" name="Google Shape;49067;p22"/>
            <p:cNvSpPr/>
            <p:nvPr/>
          </p:nvSpPr>
          <p:spPr>
            <a:xfrm>
              <a:off x="4473750" y="449300"/>
              <a:ext cx="25050" cy="10150"/>
            </a:xfrm>
            <a:custGeom>
              <a:avLst/>
              <a:gdLst/>
              <a:ahLst/>
              <a:cxnLst/>
              <a:rect l="l" t="t" r="r" b="b"/>
              <a:pathLst>
                <a:path w="1002" h="406" extrusionOk="0">
                  <a:moveTo>
                    <a:pt x="846" y="262"/>
                  </a:moveTo>
                  <a:cubicBezTo>
                    <a:pt x="1001" y="0"/>
                    <a:pt x="1" y="24"/>
                    <a:pt x="191" y="262"/>
                  </a:cubicBezTo>
                  <a:cubicBezTo>
                    <a:pt x="275" y="357"/>
                    <a:pt x="775" y="405"/>
                    <a:pt x="846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8" name="Google Shape;49068;p22"/>
            <p:cNvSpPr/>
            <p:nvPr/>
          </p:nvSpPr>
          <p:spPr>
            <a:xfrm>
              <a:off x="4418100" y="441550"/>
              <a:ext cx="19075" cy="17000"/>
            </a:xfrm>
            <a:custGeom>
              <a:avLst/>
              <a:gdLst/>
              <a:ahLst/>
              <a:cxnLst/>
              <a:rect l="l" t="t" r="r" b="b"/>
              <a:pathLst>
                <a:path w="763" h="680" extrusionOk="0">
                  <a:moveTo>
                    <a:pt x="465" y="679"/>
                  </a:moveTo>
                  <a:cubicBezTo>
                    <a:pt x="381" y="477"/>
                    <a:pt x="762" y="1"/>
                    <a:pt x="36" y="120"/>
                  </a:cubicBezTo>
                  <a:cubicBezTo>
                    <a:pt x="0" y="394"/>
                    <a:pt x="0" y="667"/>
                    <a:pt x="465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9" name="Google Shape;49069;p22"/>
            <p:cNvSpPr/>
            <p:nvPr/>
          </p:nvSpPr>
          <p:spPr>
            <a:xfrm>
              <a:off x="6301675" y="44960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0" name="Google Shape;49070;p22"/>
            <p:cNvSpPr/>
            <p:nvPr/>
          </p:nvSpPr>
          <p:spPr>
            <a:xfrm>
              <a:off x="7111900" y="4436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56"/>
                  </a:moveTo>
                  <a:cubicBezTo>
                    <a:pt x="155" y="180"/>
                    <a:pt x="429" y="96"/>
                    <a:pt x="310" y="37"/>
                  </a:cubicBezTo>
                  <a:cubicBezTo>
                    <a:pt x="262" y="1"/>
                    <a:pt x="0" y="96"/>
                    <a:pt x="95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1" name="Google Shape;49071;p22"/>
            <p:cNvSpPr/>
            <p:nvPr/>
          </p:nvSpPr>
          <p:spPr>
            <a:xfrm>
              <a:off x="5856375" y="440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79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2" name="Google Shape;49072;p22"/>
            <p:cNvSpPr/>
            <p:nvPr/>
          </p:nvSpPr>
          <p:spPr>
            <a:xfrm>
              <a:off x="1464750" y="4409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3" name="Google Shape;49073;p22"/>
            <p:cNvSpPr/>
            <p:nvPr/>
          </p:nvSpPr>
          <p:spPr>
            <a:xfrm>
              <a:off x="3739750" y="432625"/>
              <a:ext cx="21450" cy="9250"/>
            </a:xfrm>
            <a:custGeom>
              <a:avLst/>
              <a:gdLst/>
              <a:ahLst/>
              <a:cxnLst/>
              <a:rect l="l" t="t" r="r" b="b"/>
              <a:pathLst>
                <a:path w="858" h="370" extrusionOk="0">
                  <a:moveTo>
                    <a:pt x="857" y="24"/>
                  </a:moveTo>
                  <a:cubicBezTo>
                    <a:pt x="369" y="0"/>
                    <a:pt x="48" y="60"/>
                    <a:pt x="0" y="250"/>
                  </a:cubicBezTo>
                  <a:cubicBezTo>
                    <a:pt x="417" y="215"/>
                    <a:pt x="476" y="370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4" name="Google Shape;49074;p22"/>
            <p:cNvSpPr/>
            <p:nvPr/>
          </p:nvSpPr>
          <p:spPr>
            <a:xfrm>
              <a:off x="3386125" y="4356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1"/>
                    <a:pt x="24" y="131"/>
                  </a:cubicBezTo>
                  <a:cubicBezTo>
                    <a:pt x="1" y="203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5" name="Google Shape;49075;p22"/>
            <p:cNvSpPr/>
            <p:nvPr/>
          </p:nvSpPr>
          <p:spPr>
            <a:xfrm>
              <a:off x="1503150" y="4379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6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6" name="Google Shape;49076;p22"/>
            <p:cNvSpPr/>
            <p:nvPr/>
          </p:nvSpPr>
          <p:spPr>
            <a:xfrm>
              <a:off x="658100" y="429650"/>
              <a:ext cx="23550" cy="12525"/>
            </a:xfrm>
            <a:custGeom>
              <a:avLst/>
              <a:gdLst/>
              <a:ahLst/>
              <a:cxnLst/>
              <a:rect l="l" t="t" r="r" b="b"/>
              <a:pathLst>
                <a:path w="942" h="501" extrusionOk="0">
                  <a:moveTo>
                    <a:pt x="1" y="489"/>
                  </a:moveTo>
                  <a:cubicBezTo>
                    <a:pt x="382" y="500"/>
                    <a:pt x="679" y="453"/>
                    <a:pt x="870" y="369"/>
                  </a:cubicBezTo>
                  <a:cubicBezTo>
                    <a:pt x="941" y="72"/>
                    <a:pt x="572" y="0"/>
                    <a:pt x="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7" name="Google Shape;49077;p22"/>
            <p:cNvSpPr/>
            <p:nvPr/>
          </p:nvSpPr>
          <p:spPr>
            <a:xfrm>
              <a:off x="7293750" y="432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8" name="Google Shape;49078;p22"/>
            <p:cNvSpPr/>
            <p:nvPr/>
          </p:nvSpPr>
          <p:spPr>
            <a:xfrm>
              <a:off x="2880700" y="427575"/>
              <a:ext cx="32775" cy="14300"/>
            </a:xfrm>
            <a:custGeom>
              <a:avLst/>
              <a:gdLst/>
              <a:ahLst/>
              <a:cxnLst/>
              <a:rect l="l" t="t" r="r" b="b"/>
              <a:pathLst>
                <a:path w="1311" h="572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9" y="202"/>
                    <a:pt x="179" y="345"/>
                    <a:pt x="1" y="452"/>
                  </a:cubicBezTo>
                  <a:cubicBezTo>
                    <a:pt x="953" y="572"/>
                    <a:pt x="977" y="214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9" name="Google Shape;49079;p22"/>
            <p:cNvSpPr/>
            <p:nvPr/>
          </p:nvSpPr>
          <p:spPr>
            <a:xfrm>
              <a:off x="1804075" y="433225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6"/>
                  </a:moveTo>
                  <a:lnTo>
                    <a:pt x="679" y="0"/>
                  </a:lnTo>
                  <a:lnTo>
                    <a:pt x="25" y="0"/>
                  </a:lnTo>
                  <a:cubicBezTo>
                    <a:pt x="1" y="215"/>
                    <a:pt x="239" y="274"/>
                    <a:pt x="67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0" name="Google Shape;49080;p22"/>
            <p:cNvSpPr/>
            <p:nvPr/>
          </p:nvSpPr>
          <p:spPr>
            <a:xfrm>
              <a:off x="1745750" y="422200"/>
              <a:ext cx="35725" cy="14925"/>
            </a:xfrm>
            <a:custGeom>
              <a:avLst/>
              <a:gdLst/>
              <a:ahLst/>
              <a:cxnLst/>
              <a:rect l="l" t="t" r="r" b="b"/>
              <a:pathLst>
                <a:path w="1429" h="597" extrusionOk="0">
                  <a:moveTo>
                    <a:pt x="405" y="560"/>
                  </a:moveTo>
                  <a:cubicBezTo>
                    <a:pt x="1429" y="596"/>
                    <a:pt x="976" y="36"/>
                    <a:pt x="405" y="1"/>
                  </a:cubicBezTo>
                  <a:cubicBezTo>
                    <a:pt x="0" y="203"/>
                    <a:pt x="536" y="203"/>
                    <a:pt x="40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1" name="Google Shape;49081;p22"/>
            <p:cNvSpPr/>
            <p:nvPr/>
          </p:nvSpPr>
          <p:spPr>
            <a:xfrm>
              <a:off x="3846900" y="425175"/>
              <a:ext cx="17875" cy="8375"/>
            </a:xfrm>
            <a:custGeom>
              <a:avLst/>
              <a:gdLst/>
              <a:ahLst/>
              <a:cxnLst/>
              <a:rect l="l" t="t" r="r" b="b"/>
              <a:pathLst>
                <a:path w="715" h="335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62" y="144"/>
                    <a:pt x="0" y="156"/>
                    <a:pt x="60" y="334"/>
                  </a:cubicBezTo>
                  <a:lnTo>
                    <a:pt x="71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2" name="Google Shape;49082;p22"/>
            <p:cNvSpPr/>
            <p:nvPr/>
          </p:nvSpPr>
          <p:spPr>
            <a:xfrm>
              <a:off x="1674300" y="430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83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3" name="Google Shape;49083;p22"/>
            <p:cNvSpPr/>
            <p:nvPr/>
          </p:nvSpPr>
          <p:spPr>
            <a:xfrm>
              <a:off x="1076900" y="417750"/>
              <a:ext cx="15800" cy="14000"/>
            </a:xfrm>
            <a:custGeom>
              <a:avLst/>
              <a:gdLst/>
              <a:ahLst/>
              <a:cxnLst/>
              <a:rect l="l" t="t" r="r" b="b"/>
              <a:pathLst>
                <a:path w="632" h="560" extrusionOk="0">
                  <a:moveTo>
                    <a:pt x="418" y="512"/>
                  </a:moveTo>
                  <a:cubicBezTo>
                    <a:pt x="429" y="441"/>
                    <a:pt x="441" y="381"/>
                    <a:pt x="632" y="417"/>
                  </a:cubicBezTo>
                  <a:lnTo>
                    <a:pt x="632" y="191"/>
                  </a:lnTo>
                  <a:cubicBezTo>
                    <a:pt x="96" y="0"/>
                    <a:pt x="1" y="560"/>
                    <a:pt x="41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4" name="Google Shape;49084;p22"/>
            <p:cNvSpPr/>
            <p:nvPr/>
          </p:nvSpPr>
          <p:spPr>
            <a:xfrm>
              <a:off x="5763800" y="42430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120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5" name="Google Shape;49085;p22"/>
            <p:cNvSpPr/>
            <p:nvPr/>
          </p:nvSpPr>
          <p:spPr>
            <a:xfrm>
              <a:off x="5686125" y="414175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6"/>
                  </a:moveTo>
                  <a:cubicBezTo>
                    <a:pt x="2048" y="0"/>
                    <a:pt x="0" y="393"/>
                    <a:pt x="1262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6" name="Google Shape;49086;p22"/>
            <p:cNvSpPr/>
            <p:nvPr/>
          </p:nvSpPr>
          <p:spPr>
            <a:xfrm>
              <a:off x="4820525" y="419225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7" y="191"/>
                    <a:pt x="751" y="179"/>
                    <a:pt x="667" y="1"/>
                  </a:cubicBezTo>
                  <a:lnTo>
                    <a:pt x="239" y="1"/>
                  </a:lnTo>
                  <a:cubicBezTo>
                    <a:pt x="1" y="155"/>
                    <a:pt x="1" y="275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7" name="Google Shape;49087;p22"/>
            <p:cNvSpPr/>
            <p:nvPr/>
          </p:nvSpPr>
          <p:spPr>
            <a:xfrm>
              <a:off x="337525" y="418325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1" y="275"/>
                  </a:moveTo>
                  <a:cubicBezTo>
                    <a:pt x="227" y="275"/>
                    <a:pt x="251" y="358"/>
                    <a:pt x="429" y="394"/>
                  </a:cubicBezTo>
                  <a:cubicBezTo>
                    <a:pt x="1025" y="191"/>
                    <a:pt x="120" y="1"/>
                    <a:pt x="1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8" name="Google Shape;49088;p22"/>
            <p:cNvSpPr/>
            <p:nvPr/>
          </p:nvSpPr>
          <p:spPr>
            <a:xfrm>
              <a:off x="5905200" y="42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9" name="Google Shape;49089;p22"/>
            <p:cNvSpPr/>
            <p:nvPr/>
          </p:nvSpPr>
          <p:spPr>
            <a:xfrm>
              <a:off x="4910725" y="42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0" name="Google Shape;49090;p22"/>
            <p:cNvSpPr/>
            <p:nvPr/>
          </p:nvSpPr>
          <p:spPr>
            <a:xfrm>
              <a:off x="2209800" y="421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1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67" y="179"/>
                    <a:pt x="429" y="95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1" name="Google Shape;49091;p22"/>
            <p:cNvSpPr/>
            <p:nvPr/>
          </p:nvSpPr>
          <p:spPr>
            <a:xfrm>
              <a:off x="5781375" y="4097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82"/>
                  </a:moveTo>
                  <a:cubicBezTo>
                    <a:pt x="1250" y="1"/>
                    <a:pt x="0" y="656"/>
                    <a:pt x="714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2" name="Google Shape;49092;p22"/>
            <p:cNvSpPr/>
            <p:nvPr/>
          </p:nvSpPr>
          <p:spPr>
            <a:xfrm>
              <a:off x="4071025" y="41535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56"/>
                  </a:moveTo>
                  <a:cubicBezTo>
                    <a:pt x="441" y="37"/>
                    <a:pt x="48" y="1"/>
                    <a:pt x="1" y="156"/>
                  </a:cubicBezTo>
                  <a:cubicBezTo>
                    <a:pt x="251" y="156"/>
                    <a:pt x="334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3" name="Google Shape;49093;p22"/>
            <p:cNvSpPr/>
            <p:nvPr/>
          </p:nvSpPr>
          <p:spPr>
            <a:xfrm>
              <a:off x="3867425" y="4183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6" y="180"/>
                    <a:pt x="430" y="96"/>
                    <a:pt x="322" y="37"/>
                  </a:cubicBezTo>
                  <a:cubicBezTo>
                    <a:pt x="263" y="1"/>
                    <a:pt x="1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4" name="Google Shape;49094;p22"/>
            <p:cNvSpPr/>
            <p:nvPr/>
          </p:nvSpPr>
          <p:spPr>
            <a:xfrm>
              <a:off x="397350" y="4192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51" y="24"/>
                    <a:pt x="1" y="1"/>
                    <a:pt x="1" y="120"/>
                  </a:cubicBezTo>
                  <a:cubicBezTo>
                    <a:pt x="168" y="84"/>
                    <a:pt x="418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5" name="Google Shape;49095;p22"/>
            <p:cNvSpPr/>
            <p:nvPr/>
          </p:nvSpPr>
          <p:spPr>
            <a:xfrm>
              <a:off x="6005200" y="4106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51" y="0"/>
                  </a:lnTo>
                  <a:cubicBezTo>
                    <a:pt x="1" y="179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6" name="Google Shape;49096;p22"/>
            <p:cNvSpPr/>
            <p:nvPr/>
          </p:nvSpPr>
          <p:spPr>
            <a:xfrm>
              <a:off x="1937725" y="415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67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7" name="Google Shape;49097;p22"/>
            <p:cNvSpPr/>
            <p:nvPr/>
          </p:nvSpPr>
          <p:spPr>
            <a:xfrm>
              <a:off x="1671625" y="4126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20" y="156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8" name="Google Shape;49098;p22"/>
            <p:cNvSpPr/>
            <p:nvPr/>
          </p:nvSpPr>
          <p:spPr>
            <a:xfrm>
              <a:off x="1391825" y="40940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67"/>
                  </a:moveTo>
                  <a:cubicBezTo>
                    <a:pt x="191" y="179"/>
                    <a:pt x="96" y="1"/>
                    <a:pt x="1" y="167"/>
                  </a:cubicBezTo>
                  <a:cubicBezTo>
                    <a:pt x="1" y="287"/>
                    <a:pt x="382" y="310"/>
                    <a:pt x="441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9" name="Google Shape;49099;p22"/>
            <p:cNvSpPr/>
            <p:nvPr/>
          </p:nvSpPr>
          <p:spPr>
            <a:xfrm>
              <a:off x="3625450" y="4079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0" name="Google Shape;49100;p22"/>
            <p:cNvSpPr/>
            <p:nvPr/>
          </p:nvSpPr>
          <p:spPr>
            <a:xfrm>
              <a:off x="1446300" y="4079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1" name="Google Shape;49101;p22"/>
            <p:cNvSpPr/>
            <p:nvPr/>
          </p:nvSpPr>
          <p:spPr>
            <a:xfrm>
              <a:off x="6505575" y="407625"/>
              <a:ext cx="16375" cy="3600"/>
            </a:xfrm>
            <a:custGeom>
              <a:avLst/>
              <a:gdLst/>
              <a:ahLst/>
              <a:cxnLst/>
              <a:rect l="l" t="t" r="r" b="b"/>
              <a:pathLst>
                <a:path w="655" h="144" extrusionOk="0">
                  <a:moveTo>
                    <a:pt x="655" y="12"/>
                  </a:moveTo>
                  <a:cubicBezTo>
                    <a:pt x="405" y="24"/>
                    <a:pt x="48" y="0"/>
                    <a:pt x="0" y="131"/>
                  </a:cubicBezTo>
                  <a:cubicBezTo>
                    <a:pt x="274" y="119"/>
                    <a:pt x="631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2" name="Google Shape;49102;p22"/>
            <p:cNvSpPr/>
            <p:nvPr/>
          </p:nvSpPr>
          <p:spPr>
            <a:xfrm>
              <a:off x="3772175" y="4049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1" y="119"/>
                  </a:moveTo>
                  <a:cubicBezTo>
                    <a:pt x="1" y="179"/>
                    <a:pt x="180" y="250"/>
                    <a:pt x="203" y="119"/>
                  </a:cubicBezTo>
                  <a:cubicBezTo>
                    <a:pt x="215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3" name="Google Shape;49103;p22"/>
            <p:cNvSpPr/>
            <p:nvPr/>
          </p:nvSpPr>
          <p:spPr>
            <a:xfrm>
              <a:off x="739675" y="401375"/>
              <a:ext cx="10725" cy="7450"/>
            </a:xfrm>
            <a:custGeom>
              <a:avLst/>
              <a:gdLst/>
              <a:ahLst/>
              <a:cxnLst/>
              <a:rect l="l" t="t" r="r" b="b"/>
              <a:pathLst>
                <a:path w="429" h="298" extrusionOk="0">
                  <a:moveTo>
                    <a:pt x="429" y="155"/>
                  </a:moveTo>
                  <a:cubicBezTo>
                    <a:pt x="179" y="179"/>
                    <a:pt x="83" y="0"/>
                    <a:pt x="0" y="155"/>
                  </a:cubicBezTo>
                  <a:cubicBezTo>
                    <a:pt x="0" y="262"/>
                    <a:pt x="369" y="298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4" name="Google Shape;49104;p22"/>
            <p:cNvSpPr/>
            <p:nvPr/>
          </p:nvSpPr>
          <p:spPr>
            <a:xfrm>
              <a:off x="1174250" y="399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20"/>
                  </a:moveTo>
                  <a:cubicBezTo>
                    <a:pt x="226" y="60"/>
                    <a:pt x="48" y="1"/>
                    <a:pt x="0" y="120"/>
                  </a:cubicBezTo>
                  <a:cubicBezTo>
                    <a:pt x="0" y="180"/>
                    <a:pt x="179" y="263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5" name="Google Shape;49105;p22"/>
            <p:cNvSpPr/>
            <p:nvPr/>
          </p:nvSpPr>
          <p:spPr>
            <a:xfrm>
              <a:off x="3032800" y="3960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3" y="215"/>
                    <a:pt x="191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6" name="Google Shape;49106;p22"/>
            <p:cNvSpPr/>
            <p:nvPr/>
          </p:nvSpPr>
          <p:spPr>
            <a:xfrm>
              <a:off x="6190650" y="393325"/>
              <a:ext cx="11025" cy="6875"/>
            </a:xfrm>
            <a:custGeom>
              <a:avLst/>
              <a:gdLst/>
              <a:ahLst/>
              <a:cxnLst/>
              <a:rect l="l" t="t" r="r" b="b"/>
              <a:pathLst>
                <a:path w="441" h="275" extrusionOk="0">
                  <a:moveTo>
                    <a:pt x="441" y="144"/>
                  </a:moveTo>
                  <a:cubicBezTo>
                    <a:pt x="393" y="1"/>
                    <a:pt x="203" y="60"/>
                    <a:pt x="12" y="144"/>
                  </a:cubicBezTo>
                  <a:cubicBezTo>
                    <a:pt x="0" y="263"/>
                    <a:pt x="381" y="275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7" name="Google Shape;49107;p22"/>
            <p:cNvSpPr/>
            <p:nvPr/>
          </p:nvSpPr>
          <p:spPr>
            <a:xfrm>
              <a:off x="3576625" y="3939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8" name="Google Shape;49108;p22"/>
            <p:cNvSpPr/>
            <p:nvPr/>
          </p:nvSpPr>
          <p:spPr>
            <a:xfrm>
              <a:off x="2437800" y="3960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8"/>
                    <a:pt x="453" y="72"/>
                    <a:pt x="345" y="13"/>
                  </a:cubicBezTo>
                  <a:cubicBezTo>
                    <a:pt x="274" y="1"/>
                    <a:pt x="0" y="96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9" name="Google Shape;49109;p22"/>
            <p:cNvSpPr/>
            <p:nvPr/>
          </p:nvSpPr>
          <p:spPr>
            <a:xfrm>
              <a:off x="2217825" y="3933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0" y="144"/>
                  </a:moveTo>
                  <a:cubicBezTo>
                    <a:pt x="0" y="203"/>
                    <a:pt x="179" y="275"/>
                    <a:pt x="215" y="144"/>
                  </a:cubicBezTo>
                  <a:cubicBezTo>
                    <a:pt x="215" y="84"/>
                    <a:pt x="36" y="1"/>
                    <a:pt x="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0" name="Google Shape;49110;p22"/>
            <p:cNvSpPr/>
            <p:nvPr/>
          </p:nvSpPr>
          <p:spPr>
            <a:xfrm>
              <a:off x="1717750" y="3933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1" y="203"/>
                    <a:pt x="180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1" name="Google Shape;49111;p22"/>
            <p:cNvSpPr/>
            <p:nvPr/>
          </p:nvSpPr>
          <p:spPr>
            <a:xfrm>
              <a:off x="647400" y="3969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2" name="Google Shape;49112;p22"/>
            <p:cNvSpPr/>
            <p:nvPr/>
          </p:nvSpPr>
          <p:spPr>
            <a:xfrm>
              <a:off x="5506025" y="3879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1"/>
                    <a:pt x="191" y="60"/>
                    <a:pt x="1" y="131"/>
                  </a:cubicBezTo>
                  <a:cubicBezTo>
                    <a:pt x="1" y="239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3" name="Google Shape;49113;p22"/>
            <p:cNvSpPr/>
            <p:nvPr/>
          </p:nvSpPr>
          <p:spPr>
            <a:xfrm>
              <a:off x="5068475" y="3903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4" name="Google Shape;49114;p22"/>
            <p:cNvSpPr/>
            <p:nvPr/>
          </p:nvSpPr>
          <p:spPr>
            <a:xfrm>
              <a:off x="4185025" y="385600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0"/>
                  </a:moveTo>
                  <a:lnTo>
                    <a:pt x="227" y="0"/>
                  </a:lnTo>
                  <a:cubicBezTo>
                    <a:pt x="227" y="119"/>
                    <a:pt x="49" y="131"/>
                    <a:pt x="1" y="226"/>
                  </a:cubicBezTo>
                  <a:cubicBezTo>
                    <a:pt x="287" y="238"/>
                    <a:pt x="299" y="369"/>
                    <a:pt x="65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5" name="Google Shape;49115;p22"/>
            <p:cNvSpPr/>
            <p:nvPr/>
          </p:nvSpPr>
          <p:spPr>
            <a:xfrm>
              <a:off x="2427375" y="3853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8"/>
                    <a:pt x="762" y="12"/>
                  </a:cubicBezTo>
                  <a:cubicBezTo>
                    <a:pt x="417" y="24"/>
                    <a:pt x="0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6" name="Google Shape;49116;p22"/>
            <p:cNvSpPr/>
            <p:nvPr/>
          </p:nvSpPr>
          <p:spPr>
            <a:xfrm>
              <a:off x="5677175" y="38500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55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7" name="Google Shape;49117;p22"/>
            <p:cNvSpPr/>
            <p:nvPr/>
          </p:nvSpPr>
          <p:spPr>
            <a:xfrm>
              <a:off x="3764150" y="373975"/>
              <a:ext cx="31875" cy="14325"/>
            </a:xfrm>
            <a:custGeom>
              <a:avLst/>
              <a:gdLst/>
              <a:ahLst/>
              <a:cxnLst/>
              <a:rect l="l" t="t" r="r" b="b"/>
              <a:pathLst>
                <a:path w="1275" h="573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9"/>
                    <a:pt x="774" y="334"/>
                    <a:pt x="953" y="1"/>
                  </a:cubicBezTo>
                  <a:cubicBezTo>
                    <a:pt x="0" y="60"/>
                    <a:pt x="643" y="239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8" name="Google Shape;49118;p22"/>
            <p:cNvSpPr/>
            <p:nvPr/>
          </p:nvSpPr>
          <p:spPr>
            <a:xfrm>
              <a:off x="2214850" y="3850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9" name="Google Shape;49119;p22"/>
            <p:cNvSpPr/>
            <p:nvPr/>
          </p:nvSpPr>
          <p:spPr>
            <a:xfrm>
              <a:off x="1714775" y="385000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1"/>
                  </a:moveTo>
                  <a:cubicBezTo>
                    <a:pt x="180" y="155"/>
                    <a:pt x="453" y="72"/>
                    <a:pt x="346" y="12"/>
                  </a:cubicBezTo>
                  <a:cubicBezTo>
                    <a:pt x="275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0" name="Google Shape;49120;p22"/>
            <p:cNvSpPr/>
            <p:nvPr/>
          </p:nvSpPr>
          <p:spPr>
            <a:xfrm>
              <a:off x="376825" y="371900"/>
              <a:ext cx="36625" cy="19375"/>
            </a:xfrm>
            <a:custGeom>
              <a:avLst/>
              <a:gdLst/>
              <a:ahLst/>
              <a:cxnLst/>
              <a:rect l="l" t="t" r="r" b="b"/>
              <a:pathLst>
                <a:path w="1465" h="775" extrusionOk="0">
                  <a:moveTo>
                    <a:pt x="1465" y="429"/>
                  </a:moveTo>
                  <a:cubicBezTo>
                    <a:pt x="1048" y="382"/>
                    <a:pt x="1298" y="1"/>
                    <a:pt x="596" y="84"/>
                  </a:cubicBezTo>
                  <a:cubicBezTo>
                    <a:pt x="0" y="263"/>
                    <a:pt x="1131" y="774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1" name="Google Shape;49121;p22"/>
            <p:cNvSpPr/>
            <p:nvPr/>
          </p:nvSpPr>
          <p:spPr>
            <a:xfrm>
              <a:off x="7013950" y="3793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67"/>
                    <a:pt x="441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2" name="Google Shape;49122;p22"/>
            <p:cNvSpPr/>
            <p:nvPr/>
          </p:nvSpPr>
          <p:spPr>
            <a:xfrm>
              <a:off x="5837325" y="3799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83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3" name="Google Shape;49123;p22"/>
            <p:cNvSpPr/>
            <p:nvPr/>
          </p:nvSpPr>
          <p:spPr>
            <a:xfrm>
              <a:off x="3570375" y="37160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215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4" name="Google Shape;49124;p22"/>
            <p:cNvSpPr/>
            <p:nvPr/>
          </p:nvSpPr>
          <p:spPr>
            <a:xfrm>
              <a:off x="2649725" y="3734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5" name="Google Shape;49125;p22"/>
            <p:cNvSpPr/>
            <p:nvPr/>
          </p:nvSpPr>
          <p:spPr>
            <a:xfrm>
              <a:off x="1334675" y="3734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96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6" name="Google Shape;49126;p22"/>
            <p:cNvSpPr/>
            <p:nvPr/>
          </p:nvSpPr>
          <p:spPr>
            <a:xfrm>
              <a:off x="443200" y="3734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8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7" name="Google Shape;49127;p22"/>
            <p:cNvSpPr/>
            <p:nvPr/>
          </p:nvSpPr>
          <p:spPr>
            <a:xfrm>
              <a:off x="3818325" y="3707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7"/>
                  </a:moveTo>
                  <a:cubicBezTo>
                    <a:pt x="262" y="1"/>
                    <a:pt x="0" y="96"/>
                    <a:pt x="96" y="156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8" name="Google Shape;49128;p22"/>
            <p:cNvSpPr/>
            <p:nvPr/>
          </p:nvSpPr>
          <p:spPr>
            <a:xfrm>
              <a:off x="1935050" y="364750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1" y="275"/>
                  </a:moveTo>
                  <a:cubicBezTo>
                    <a:pt x="298" y="418"/>
                    <a:pt x="810" y="418"/>
                    <a:pt x="882" y="156"/>
                  </a:cubicBezTo>
                  <a:cubicBezTo>
                    <a:pt x="584" y="1"/>
                    <a:pt x="60" y="1"/>
                    <a:pt x="1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9" name="Google Shape;49129;p22"/>
            <p:cNvSpPr/>
            <p:nvPr/>
          </p:nvSpPr>
          <p:spPr>
            <a:xfrm>
              <a:off x="6908300" y="36505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4"/>
                  </a:moveTo>
                  <a:cubicBezTo>
                    <a:pt x="381" y="1"/>
                    <a:pt x="191" y="60"/>
                    <a:pt x="0" y="144"/>
                  </a:cubicBezTo>
                  <a:cubicBezTo>
                    <a:pt x="0" y="263"/>
                    <a:pt x="369" y="286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0" name="Google Shape;49130;p22"/>
            <p:cNvSpPr/>
            <p:nvPr/>
          </p:nvSpPr>
          <p:spPr>
            <a:xfrm>
              <a:off x="6359125" y="3650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03"/>
                    <a:pt x="179" y="275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1" name="Google Shape;49131;p22"/>
            <p:cNvSpPr/>
            <p:nvPr/>
          </p:nvSpPr>
          <p:spPr>
            <a:xfrm>
              <a:off x="3864750" y="3659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2" name="Google Shape;49132;p22"/>
            <p:cNvSpPr/>
            <p:nvPr/>
          </p:nvSpPr>
          <p:spPr>
            <a:xfrm>
              <a:off x="1334675" y="367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3" name="Google Shape;49133;p22"/>
            <p:cNvSpPr/>
            <p:nvPr/>
          </p:nvSpPr>
          <p:spPr>
            <a:xfrm>
              <a:off x="1309975" y="3659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4"/>
                    <a:pt x="0" y="227"/>
                  </a:cubicBezTo>
                  <a:cubicBezTo>
                    <a:pt x="346" y="203"/>
                    <a:pt x="762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4" name="Google Shape;49134;p22"/>
            <p:cNvSpPr/>
            <p:nvPr/>
          </p:nvSpPr>
          <p:spPr>
            <a:xfrm>
              <a:off x="378000" y="3677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22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80" y="179"/>
                    <a:pt x="453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5" name="Google Shape;49135;p22"/>
            <p:cNvSpPr/>
            <p:nvPr/>
          </p:nvSpPr>
          <p:spPr>
            <a:xfrm>
              <a:off x="7027650" y="359100"/>
              <a:ext cx="21750" cy="10750"/>
            </a:xfrm>
            <a:custGeom>
              <a:avLst/>
              <a:gdLst/>
              <a:ahLst/>
              <a:cxnLst/>
              <a:rect l="l" t="t" r="r" b="b"/>
              <a:pathLst>
                <a:path w="870" h="430" extrusionOk="0">
                  <a:moveTo>
                    <a:pt x="870" y="382"/>
                  </a:moveTo>
                  <a:lnTo>
                    <a:pt x="870" y="36"/>
                  </a:lnTo>
                  <a:cubicBezTo>
                    <a:pt x="370" y="1"/>
                    <a:pt x="48" y="60"/>
                    <a:pt x="1" y="263"/>
                  </a:cubicBezTo>
                  <a:cubicBezTo>
                    <a:pt x="286" y="298"/>
                    <a:pt x="405" y="429"/>
                    <a:pt x="87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6" name="Google Shape;49136;p22"/>
            <p:cNvSpPr/>
            <p:nvPr/>
          </p:nvSpPr>
          <p:spPr>
            <a:xfrm>
              <a:off x="6532950" y="3626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1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7" name="Google Shape;49137;p22"/>
            <p:cNvSpPr/>
            <p:nvPr/>
          </p:nvSpPr>
          <p:spPr>
            <a:xfrm>
              <a:off x="6293625" y="354350"/>
              <a:ext cx="23550" cy="14300"/>
            </a:xfrm>
            <a:custGeom>
              <a:avLst/>
              <a:gdLst/>
              <a:ahLst/>
              <a:cxnLst/>
              <a:rect l="l" t="t" r="r" b="b"/>
              <a:pathLst>
                <a:path w="942" h="572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775" y="286"/>
                    <a:pt x="941" y="167"/>
                    <a:pt x="429" y="0"/>
                  </a:cubicBezTo>
                  <a:cubicBezTo>
                    <a:pt x="596" y="310"/>
                    <a:pt x="1" y="226"/>
                    <a:pt x="1" y="453"/>
                  </a:cubicBezTo>
                  <a:cubicBezTo>
                    <a:pt x="144" y="464"/>
                    <a:pt x="263" y="476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8" name="Google Shape;49138;p22"/>
            <p:cNvSpPr/>
            <p:nvPr/>
          </p:nvSpPr>
          <p:spPr>
            <a:xfrm>
              <a:off x="6239150" y="35970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25" y="191"/>
                    <a:pt x="203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9" name="Google Shape;49139;p22"/>
            <p:cNvSpPr/>
            <p:nvPr/>
          </p:nvSpPr>
          <p:spPr>
            <a:xfrm>
              <a:off x="3617400" y="352550"/>
              <a:ext cx="46475" cy="13425"/>
            </a:xfrm>
            <a:custGeom>
              <a:avLst/>
              <a:gdLst/>
              <a:ahLst/>
              <a:cxnLst/>
              <a:rect l="l" t="t" r="r" b="b"/>
              <a:pathLst>
                <a:path w="1859" h="537" extrusionOk="0">
                  <a:moveTo>
                    <a:pt x="751" y="536"/>
                  </a:moveTo>
                  <a:cubicBezTo>
                    <a:pt x="1858" y="72"/>
                    <a:pt x="1" y="1"/>
                    <a:pt x="751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0" name="Google Shape;49140;p22"/>
            <p:cNvSpPr/>
            <p:nvPr/>
          </p:nvSpPr>
          <p:spPr>
            <a:xfrm>
              <a:off x="3886200" y="3603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84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1" name="Google Shape;49141;p22"/>
            <p:cNvSpPr/>
            <p:nvPr/>
          </p:nvSpPr>
          <p:spPr>
            <a:xfrm>
              <a:off x="3462625" y="3573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2" name="Google Shape;49142;p22"/>
            <p:cNvSpPr/>
            <p:nvPr/>
          </p:nvSpPr>
          <p:spPr>
            <a:xfrm>
              <a:off x="2658050" y="35702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3" name="Google Shape;49143;p22"/>
            <p:cNvSpPr/>
            <p:nvPr/>
          </p:nvSpPr>
          <p:spPr>
            <a:xfrm>
              <a:off x="1309975" y="3540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4" name="Google Shape;49144;p22"/>
            <p:cNvSpPr/>
            <p:nvPr/>
          </p:nvSpPr>
          <p:spPr>
            <a:xfrm>
              <a:off x="7179750" y="34540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1" y="358"/>
                  </a:moveTo>
                  <a:cubicBezTo>
                    <a:pt x="882" y="763"/>
                    <a:pt x="513" y="1"/>
                    <a:pt x="1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5" name="Google Shape;49145;p22"/>
            <p:cNvSpPr/>
            <p:nvPr/>
          </p:nvSpPr>
          <p:spPr>
            <a:xfrm>
              <a:off x="5380725" y="35107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12" y="203"/>
                    <a:pt x="191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6" name="Google Shape;49146;p22"/>
            <p:cNvSpPr/>
            <p:nvPr/>
          </p:nvSpPr>
          <p:spPr>
            <a:xfrm>
              <a:off x="7155350" y="3510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8" y="131"/>
                  </a:moveTo>
                  <a:cubicBezTo>
                    <a:pt x="167" y="167"/>
                    <a:pt x="429" y="72"/>
                    <a:pt x="322" y="12"/>
                  </a:cubicBezTo>
                  <a:cubicBezTo>
                    <a:pt x="262" y="0"/>
                    <a:pt x="0" y="83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7" name="Google Shape;49147;p22"/>
            <p:cNvSpPr/>
            <p:nvPr/>
          </p:nvSpPr>
          <p:spPr>
            <a:xfrm>
              <a:off x="1970475" y="35107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24"/>
                  </a:moveTo>
                  <a:cubicBezTo>
                    <a:pt x="274" y="0"/>
                    <a:pt x="0" y="83"/>
                    <a:pt x="119" y="155"/>
                  </a:cubicBezTo>
                  <a:cubicBezTo>
                    <a:pt x="167" y="167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8" name="Google Shape;49148;p22"/>
            <p:cNvSpPr/>
            <p:nvPr/>
          </p:nvSpPr>
          <p:spPr>
            <a:xfrm>
              <a:off x="1120075" y="351650"/>
              <a:ext cx="10725" cy="3300"/>
            </a:xfrm>
            <a:custGeom>
              <a:avLst/>
              <a:gdLst/>
              <a:ahLst/>
              <a:cxnLst/>
              <a:rect l="l" t="t" r="r" b="b"/>
              <a:pathLst>
                <a:path w="429" h="132" extrusionOk="0">
                  <a:moveTo>
                    <a:pt x="429" y="1"/>
                  </a:moveTo>
                  <a:cubicBezTo>
                    <a:pt x="262" y="37"/>
                    <a:pt x="0" y="1"/>
                    <a:pt x="0" y="132"/>
                  </a:cubicBezTo>
                  <a:cubicBezTo>
                    <a:pt x="179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9" name="Google Shape;49149;p22"/>
            <p:cNvSpPr/>
            <p:nvPr/>
          </p:nvSpPr>
          <p:spPr>
            <a:xfrm>
              <a:off x="872425" y="35107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34" y="12"/>
                  </a:cubicBezTo>
                  <a:cubicBezTo>
                    <a:pt x="274" y="0"/>
                    <a:pt x="0" y="83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0" name="Google Shape;49150;p22"/>
            <p:cNvSpPr/>
            <p:nvPr/>
          </p:nvSpPr>
          <p:spPr>
            <a:xfrm>
              <a:off x="7261300" y="343325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1"/>
                  </a:moveTo>
                  <a:cubicBezTo>
                    <a:pt x="287" y="1"/>
                    <a:pt x="108" y="84"/>
                    <a:pt x="1" y="215"/>
                  </a:cubicBezTo>
                  <a:cubicBezTo>
                    <a:pt x="346" y="215"/>
                    <a:pt x="751" y="239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1" name="Google Shape;49151;p22"/>
            <p:cNvSpPr/>
            <p:nvPr/>
          </p:nvSpPr>
          <p:spPr>
            <a:xfrm>
              <a:off x="7166350" y="3427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108"/>
                    <a:pt x="763" y="25"/>
                  </a:cubicBezTo>
                  <a:cubicBezTo>
                    <a:pt x="418" y="36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2" name="Google Shape;49152;p22"/>
            <p:cNvSpPr/>
            <p:nvPr/>
          </p:nvSpPr>
          <p:spPr>
            <a:xfrm>
              <a:off x="2527375" y="337675"/>
              <a:ext cx="11050" cy="11025"/>
            </a:xfrm>
            <a:custGeom>
              <a:avLst/>
              <a:gdLst/>
              <a:ahLst/>
              <a:cxnLst/>
              <a:rect l="l" t="t" r="r" b="b"/>
              <a:pathLst>
                <a:path w="442" h="441" extrusionOk="0">
                  <a:moveTo>
                    <a:pt x="442" y="0"/>
                  </a:moveTo>
                  <a:lnTo>
                    <a:pt x="1" y="0"/>
                  </a:lnTo>
                  <a:lnTo>
                    <a:pt x="1" y="441"/>
                  </a:lnTo>
                  <a:lnTo>
                    <a:pt x="442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3" name="Google Shape;49153;p22"/>
            <p:cNvSpPr/>
            <p:nvPr/>
          </p:nvSpPr>
          <p:spPr>
            <a:xfrm>
              <a:off x="5562875" y="3424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80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4" name="Google Shape;49154;p22"/>
            <p:cNvSpPr/>
            <p:nvPr/>
          </p:nvSpPr>
          <p:spPr>
            <a:xfrm>
              <a:off x="6734175" y="340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72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5" name="Google Shape;49155;p22"/>
            <p:cNvSpPr/>
            <p:nvPr/>
          </p:nvSpPr>
          <p:spPr>
            <a:xfrm>
              <a:off x="5391725" y="340350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2"/>
                  </a:moveTo>
                  <a:cubicBezTo>
                    <a:pt x="406" y="24"/>
                    <a:pt x="48" y="1"/>
                    <a:pt x="1" y="131"/>
                  </a:cubicBezTo>
                  <a:cubicBezTo>
                    <a:pt x="251" y="96"/>
                    <a:pt x="620" y="131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6" name="Google Shape;49156;p22"/>
            <p:cNvSpPr/>
            <p:nvPr/>
          </p:nvSpPr>
          <p:spPr>
            <a:xfrm>
              <a:off x="7222925" y="3344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24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7" name="Google Shape;49157;p22"/>
            <p:cNvSpPr/>
            <p:nvPr/>
          </p:nvSpPr>
          <p:spPr>
            <a:xfrm>
              <a:off x="7102950" y="33500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80" y="226"/>
                  </a:moveTo>
                  <a:lnTo>
                    <a:pt x="680" y="0"/>
                  </a:lnTo>
                  <a:lnTo>
                    <a:pt x="25" y="0"/>
                  </a:lnTo>
                  <a:cubicBezTo>
                    <a:pt x="1" y="203"/>
                    <a:pt x="251" y="250"/>
                    <a:pt x="680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8" name="Google Shape;49158;p22"/>
            <p:cNvSpPr/>
            <p:nvPr/>
          </p:nvSpPr>
          <p:spPr>
            <a:xfrm>
              <a:off x="1346575" y="321300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5"/>
                  </a:moveTo>
                  <a:cubicBezTo>
                    <a:pt x="1156" y="1"/>
                    <a:pt x="1" y="608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9" name="Google Shape;49159;p22"/>
            <p:cNvSpPr/>
            <p:nvPr/>
          </p:nvSpPr>
          <p:spPr>
            <a:xfrm>
              <a:off x="6685050" y="323375"/>
              <a:ext cx="23825" cy="11350"/>
            </a:xfrm>
            <a:custGeom>
              <a:avLst/>
              <a:gdLst/>
              <a:ahLst/>
              <a:cxnLst/>
              <a:rect l="l" t="t" r="r" b="b"/>
              <a:pathLst>
                <a:path w="953" h="454" extrusionOk="0">
                  <a:moveTo>
                    <a:pt x="655" y="1"/>
                  </a:moveTo>
                  <a:cubicBezTo>
                    <a:pt x="846" y="370"/>
                    <a:pt x="84" y="239"/>
                    <a:pt x="0" y="453"/>
                  </a:cubicBezTo>
                  <a:lnTo>
                    <a:pt x="858" y="453"/>
                  </a:lnTo>
                  <a:cubicBezTo>
                    <a:pt x="834" y="287"/>
                    <a:pt x="953" y="48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0" name="Google Shape;49160;p22"/>
            <p:cNvSpPr/>
            <p:nvPr/>
          </p:nvSpPr>
          <p:spPr>
            <a:xfrm>
              <a:off x="5402450" y="3320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79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1" name="Google Shape;49161;p22"/>
            <p:cNvSpPr/>
            <p:nvPr/>
          </p:nvSpPr>
          <p:spPr>
            <a:xfrm>
              <a:off x="4247550" y="3314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2" name="Google Shape;49162;p22"/>
            <p:cNvSpPr/>
            <p:nvPr/>
          </p:nvSpPr>
          <p:spPr>
            <a:xfrm>
              <a:off x="1930000" y="3260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0" y="345"/>
                  </a:moveTo>
                  <a:lnTo>
                    <a:pt x="429" y="345"/>
                  </a:lnTo>
                  <a:cubicBezTo>
                    <a:pt x="441" y="191"/>
                    <a:pt x="715" y="191"/>
                    <a:pt x="6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3" name="Google Shape;49163;p22"/>
            <p:cNvSpPr/>
            <p:nvPr/>
          </p:nvSpPr>
          <p:spPr>
            <a:xfrm>
              <a:off x="7149700" y="3284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43"/>
                  </a:moveTo>
                  <a:cubicBezTo>
                    <a:pt x="179" y="179"/>
                    <a:pt x="453" y="84"/>
                    <a:pt x="345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4" name="Google Shape;49164;p22"/>
            <p:cNvSpPr/>
            <p:nvPr/>
          </p:nvSpPr>
          <p:spPr>
            <a:xfrm>
              <a:off x="5674500" y="318925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65" y="393"/>
                    <a:pt x="656" y="405"/>
                  </a:cubicBezTo>
                  <a:lnTo>
                    <a:pt x="656" y="179"/>
                  </a:lnTo>
                  <a:cubicBezTo>
                    <a:pt x="120" y="0"/>
                    <a:pt x="1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5" name="Google Shape;49165;p22"/>
            <p:cNvSpPr/>
            <p:nvPr/>
          </p:nvSpPr>
          <p:spPr>
            <a:xfrm>
              <a:off x="5043775" y="326350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15"/>
                    <a:pt x="762" y="251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6" name="Google Shape;49166;p22"/>
            <p:cNvSpPr/>
            <p:nvPr/>
          </p:nvSpPr>
          <p:spPr>
            <a:xfrm>
              <a:off x="6407925" y="3180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20"/>
                  </a:moveTo>
                  <a:lnTo>
                    <a:pt x="1" y="334"/>
                  </a:lnTo>
                  <a:cubicBezTo>
                    <a:pt x="394" y="715"/>
                    <a:pt x="1072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7" name="Google Shape;49167;p22"/>
            <p:cNvSpPr/>
            <p:nvPr/>
          </p:nvSpPr>
          <p:spPr>
            <a:xfrm>
              <a:off x="5372675" y="3257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67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8" name="Google Shape;49168;p22"/>
            <p:cNvSpPr/>
            <p:nvPr/>
          </p:nvSpPr>
          <p:spPr>
            <a:xfrm>
              <a:off x="3650150" y="306725"/>
              <a:ext cx="29775" cy="27700"/>
            </a:xfrm>
            <a:custGeom>
              <a:avLst/>
              <a:gdLst/>
              <a:ahLst/>
              <a:cxnLst/>
              <a:rect l="l" t="t" r="r" b="b"/>
              <a:pathLst>
                <a:path w="1191" h="1108" extrusionOk="0">
                  <a:moveTo>
                    <a:pt x="1191" y="667"/>
                  </a:moveTo>
                  <a:lnTo>
                    <a:pt x="1191" y="453"/>
                  </a:lnTo>
                  <a:cubicBezTo>
                    <a:pt x="310" y="0"/>
                    <a:pt x="0" y="1107"/>
                    <a:pt x="1191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9" name="Google Shape;49169;p22"/>
            <p:cNvSpPr/>
            <p:nvPr/>
          </p:nvSpPr>
          <p:spPr>
            <a:xfrm>
              <a:off x="7368475" y="315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74" y="143"/>
                    <a:pt x="0" y="143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0" name="Google Shape;49170;p22"/>
            <p:cNvSpPr/>
            <p:nvPr/>
          </p:nvSpPr>
          <p:spPr>
            <a:xfrm>
              <a:off x="255675" y="317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12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1" name="Google Shape;49171;p22"/>
            <p:cNvSpPr/>
            <p:nvPr/>
          </p:nvSpPr>
          <p:spPr>
            <a:xfrm>
              <a:off x="7087175" y="31445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2" name="Google Shape;49172;p22"/>
            <p:cNvSpPr/>
            <p:nvPr/>
          </p:nvSpPr>
          <p:spPr>
            <a:xfrm>
              <a:off x="6810375" y="306725"/>
              <a:ext cx="31275" cy="17275"/>
            </a:xfrm>
            <a:custGeom>
              <a:avLst/>
              <a:gdLst/>
              <a:ahLst/>
              <a:cxnLst/>
              <a:rect l="l" t="t" r="r" b="b"/>
              <a:pathLst>
                <a:path w="1251" h="691" extrusionOk="0">
                  <a:moveTo>
                    <a:pt x="1072" y="572"/>
                  </a:moveTo>
                  <a:cubicBezTo>
                    <a:pt x="1250" y="179"/>
                    <a:pt x="857" y="72"/>
                    <a:pt x="417" y="0"/>
                  </a:cubicBezTo>
                  <a:cubicBezTo>
                    <a:pt x="0" y="214"/>
                    <a:pt x="191" y="691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3" name="Google Shape;49173;p22"/>
            <p:cNvSpPr/>
            <p:nvPr/>
          </p:nvSpPr>
          <p:spPr>
            <a:xfrm>
              <a:off x="4714875" y="3171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79"/>
                    <a:pt x="452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4" name="Google Shape;49174;p22"/>
            <p:cNvSpPr/>
            <p:nvPr/>
          </p:nvSpPr>
          <p:spPr>
            <a:xfrm>
              <a:off x="791150" y="317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5" name="Google Shape;49175;p22"/>
            <p:cNvSpPr/>
            <p:nvPr/>
          </p:nvSpPr>
          <p:spPr>
            <a:xfrm>
              <a:off x="7147000" y="3153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72"/>
                    <a:pt x="442" y="108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6" name="Google Shape;49176;p22"/>
            <p:cNvSpPr/>
            <p:nvPr/>
          </p:nvSpPr>
          <p:spPr>
            <a:xfrm>
              <a:off x="5299450" y="29272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3"/>
                  </a:moveTo>
                  <a:cubicBezTo>
                    <a:pt x="1668" y="846"/>
                    <a:pt x="25" y="1"/>
                    <a:pt x="1" y="10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7" name="Google Shape;49177;p22"/>
            <p:cNvSpPr/>
            <p:nvPr/>
          </p:nvSpPr>
          <p:spPr>
            <a:xfrm>
              <a:off x="774775" y="3144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80" y="167"/>
                    <a:pt x="442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8" name="Google Shape;49178;p22"/>
            <p:cNvSpPr/>
            <p:nvPr/>
          </p:nvSpPr>
          <p:spPr>
            <a:xfrm>
              <a:off x="2782775" y="306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2" y="191"/>
                    <a:pt x="191" y="250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9" name="Google Shape;49179;p22"/>
            <p:cNvSpPr/>
            <p:nvPr/>
          </p:nvSpPr>
          <p:spPr>
            <a:xfrm>
              <a:off x="5739700" y="301050"/>
              <a:ext cx="17875" cy="8675"/>
            </a:xfrm>
            <a:custGeom>
              <a:avLst/>
              <a:gdLst/>
              <a:ahLst/>
              <a:cxnLst/>
              <a:rect l="l" t="t" r="r" b="b"/>
              <a:pathLst>
                <a:path w="715" h="347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429" y="346"/>
                  </a:lnTo>
                  <a:cubicBezTo>
                    <a:pt x="441" y="203"/>
                    <a:pt x="715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0" name="Google Shape;49180;p22"/>
            <p:cNvSpPr/>
            <p:nvPr/>
          </p:nvSpPr>
          <p:spPr>
            <a:xfrm>
              <a:off x="5489650" y="30075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30" y="120"/>
                    <a:pt x="394" y="37"/>
                    <a:pt x="215" y="1"/>
                  </a:cubicBezTo>
                  <a:cubicBezTo>
                    <a:pt x="215" y="120"/>
                    <a:pt x="37" y="132"/>
                    <a:pt x="1" y="227"/>
                  </a:cubicBezTo>
                  <a:cubicBezTo>
                    <a:pt x="215" y="227"/>
                    <a:pt x="251" y="311"/>
                    <a:pt x="430" y="334"/>
                  </a:cubicBezTo>
                  <a:cubicBezTo>
                    <a:pt x="430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1" name="Google Shape;49181;p22"/>
            <p:cNvSpPr/>
            <p:nvPr/>
          </p:nvSpPr>
          <p:spPr>
            <a:xfrm>
              <a:off x="3095325" y="3061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31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2" name="Google Shape;49182;p22"/>
            <p:cNvSpPr/>
            <p:nvPr/>
          </p:nvSpPr>
          <p:spPr>
            <a:xfrm>
              <a:off x="1989525" y="3034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3" name="Google Shape;49183;p22"/>
            <p:cNvSpPr/>
            <p:nvPr/>
          </p:nvSpPr>
          <p:spPr>
            <a:xfrm>
              <a:off x="6649925" y="3031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4"/>
                    <a:pt x="108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4" name="Google Shape;49184;p22"/>
            <p:cNvSpPr/>
            <p:nvPr/>
          </p:nvSpPr>
          <p:spPr>
            <a:xfrm>
              <a:off x="459575" y="303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5" name="Google Shape;49185;p22"/>
            <p:cNvSpPr/>
            <p:nvPr/>
          </p:nvSpPr>
          <p:spPr>
            <a:xfrm>
              <a:off x="5612000" y="3004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24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67" y="167"/>
                    <a:pt x="429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6" name="Google Shape;49186;p22"/>
            <p:cNvSpPr/>
            <p:nvPr/>
          </p:nvSpPr>
          <p:spPr>
            <a:xfrm>
              <a:off x="5405425" y="295400"/>
              <a:ext cx="19075" cy="5675"/>
            </a:xfrm>
            <a:custGeom>
              <a:avLst/>
              <a:gdLst/>
              <a:ahLst/>
              <a:cxnLst/>
              <a:rect l="l" t="t" r="r" b="b"/>
              <a:pathLst>
                <a:path w="763" h="227" extrusionOk="0">
                  <a:moveTo>
                    <a:pt x="536" y="227"/>
                  </a:moveTo>
                  <a:cubicBezTo>
                    <a:pt x="536" y="108"/>
                    <a:pt x="715" y="96"/>
                    <a:pt x="763" y="13"/>
                  </a:cubicBezTo>
                  <a:cubicBezTo>
                    <a:pt x="417" y="24"/>
                    <a:pt x="1" y="1"/>
                    <a:pt x="10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7" name="Google Shape;49187;p22"/>
            <p:cNvSpPr/>
            <p:nvPr/>
          </p:nvSpPr>
          <p:spPr>
            <a:xfrm>
              <a:off x="5000325" y="2921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4"/>
                  </a:moveTo>
                  <a:cubicBezTo>
                    <a:pt x="226" y="84"/>
                    <a:pt x="48" y="1"/>
                    <a:pt x="12" y="144"/>
                  </a:cubicBezTo>
                  <a:cubicBezTo>
                    <a:pt x="0" y="203"/>
                    <a:pt x="179" y="263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8" name="Google Shape;49188;p22"/>
            <p:cNvSpPr/>
            <p:nvPr/>
          </p:nvSpPr>
          <p:spPr>
            <a:xfrm>
              <a:off x="4603550" y="2900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9" name="Google Shape;49189;p22"/>
            <p:cNvSpPr/>
            <p:nvPr/>
          </p:nvSpPr>
          <p:spPr>
            <a:xfrm>
              <a:off x="1927025" y="291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45" y="37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0" name="Google Shape;49190;p22"/>
            <p:cNvSpPr/>
            <p:nvPr/>
          </p:nvSpPr>
          <p:spPr>
            <a:xfrm>
              <a:off x="684600" y="2870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03"/>
                    <a:pt x="239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1" name="Google Shape;49191;p22"/>
            <p:cNvSpPr/>
            <p:nvPr/>
          </p:nvSpPr>
          <p:spPr>
            <a:xfrm>
              <a:off x="4366900" y="2835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4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2" name="Google Shape;49192;p22"/>
            <p:cNvSpPr/>
            <p:nvPr/>
          </p:nvSpPr>
          <p:spPr>
            <a:xfrm>
              <a:off x="1802600" y="278725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96" y="215"/>
                  </a:moveTo>
                  <a:cubicBezTo>
                    <a:pt x="381" y="215"/>
                    <a:pt x="393" y="370"/>
                    <a:pt x="750" y="334"/>
                  </a:cubicBezTo>
                  <a:cubicBezTo>
                    <a:pt x="1072" y="49"/>
                    <a:pt x="0" y="1"/>
                    <a:pt x="96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3" name="Google Shape;49193;p22"/>
            <p:cNvSpPr/>
            <p:nvPr/>
          </p:nvSpPr>
          <p:spPr>
            <a:xfrm>
              <a:off x="3932325" y="2808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20" y="131"/>
                  </a:moveTo>
                  <a:cubicBezTo>
                    <a:pt x="179" y="155"/>
                    <a:pt x="453" y="72"/>
                    <a:pt x="334" y="12"/>
                  </a:cubicBezTo>
                  <a:cubicBezTo>
                    <a:pt x="274" y="0"/>
                    <a:pt x="0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4" name="Google Shape;49194;p22"/>
            <p:cNvSpPr/>
            <p:nvPr/>
          </p:nvSpPr>
          <p:spPr>
            <a:xfrm>
              <a:off x="3440600" y="278150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8"/>
                    <a:pt x="381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5" name="Google Shape;49195;p22"/>
            <p:cNvSpPr/>
            <p:nvPr/>
          </p:nvSpPr>
          <p:spPr>
            <a:xfrm>
              <a:off x="1212650" y="2784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67" y="95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6" name="Google Shape;49196;p22"/>
            <p:cNvSpPr/>
            <p:nvPr/>
          </p:nvSpPr>
          <p:spPr>
            <a:xfrm>
              <a:off x="800375" y="269800"/>
              <a:ext cx="21475" cy="11650"/>
            </a:xfrm>
            <a:custGeom>
              <a:avLst/>
              <a:gdLst/>
              <a:ahLst/>
              <a:cxnLst/>
              <a:rect l="l" t="t" r="r" b="b"/>
              <a:pathLst>
                <a:path w="859" h="466" extrusionOk="0">
                  <a:moveTo>
                    <a:pt x="608" y="465"/>
                  </a:moveTo>
                  <a:cubicBezTo>
                    <a:pt x="739" y="465"/>
                    <a:pt x="858" y="453"/>
                    <a:pt x="822" y="346"/>
                  </a:cubicBezTo>
                  <a:cubicBezTo>
                    <a:pt x="453" y="346"/>
                    <a:pt x="691" y="36"/>
                    <a:pt x="382" y="1"/>
                  </a:cubicBezTo>
                  <a:cubicBezTo>
                    <a:pt x="1" y="227"/>
                    <a:pt x="549" y="227"/>
                    <a:pt x="156" y="453"/>
                  </a:cubicBezTo>
                  <a:cubicBezTo>
                    <a:pt x="322" y="465"/>
                    <a:pt x="453" y="465"/>
                    <a:pt x="608" y="46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7" name="Google Shape;49197;p22"/>
            <p:cNvSpPr/>
            <p:nvPr/>
          </p:nvSpPr>
          <p:spPr>
            <a:xfrm>
              <a:off x="3761175" y="272175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62" y="132"/>
                    <a:pt x="346" y="311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8" name="Google Shape;49198;p22"/>
            <p:cNvSpPr/>
            <p:nvPr/>
          </p:nvSpPr>
          <p:spPr>
            <a:xfrm>
              <a:off x="889675" y="267425"/>
              <a:ext cx="19975" cy="11050"/>
            </a:xfrm>
            <a:custGeom>
              <a:avLst/>
              <a:gdLst/>
              <a:ahLst/>
              <a:cxnLst/>
              <a:rect l="l" t="t" r="r" b="b"/>
              <a:pathLst>
                <a:path w="799" h="442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9" y="191"/>
                    <a:pt x="703" y="12"/>
                    <a:pt x="310" y="0"/>
                  </a:cubicBezTo>
                  <a:cubicBezTo>
                    <a:pt x="239" y="143"/>
                    <a:pt x="1" y="203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9" name="Google Shape;49199;p22"/>
            <p:cNvSpPr/>
            <p:nvPr/>
          </p:nvSpPr>
          <p:spPr>
            <a:xfrm>
              <a:off x="3846600" y="262075"/>
              <a:ext cx="28900" cy="18475"/>
            </a:xfrm>
            <a:custGeom>
              <a:avLst/>
              <a:gdLst/>
              <a:ahLst/>
              <a:cxnLst/>
              <a:rect l="l" t="t" r="r" b="b"/>
              <a:pathLst>
                <a:path w="1156" h="739" extrusionOk="0">
                  <a:moveTo>
                    <a:pt x="1155" y="214"/>
                  </a:moveTo>
                  <a:cubicBezTo>
                    <a:pt x="453" y="286"/>
                    <a:pt x="489" y="0"/>
                    <a:pt x="72" y="214"/>
                  </a:cubicBezTo>
                  <a:cubicBezTo>
                    <a:pt x="0" y="738"/>
                    <a:pt x="1072" y="512"/>
                    <a:pt x="1155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0" name="Google Shape;49200;p22"/>
            <p:cNvSpPr/>
            <p:nvPr/>
          </p:nvSpPr>
          <p:spPr>
            <a:xfrm>
              <a:off x="1157875" y="2695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72"/>
                    <a:pt x="48" y="1"/>
                    <a:pt x="0" y="144"/>
                  </a:cubicBezTo>
                  <a:cubicBezTo>
                    <a:pt x="0" y="191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1" name="Google Shape;49201;p22"/>
            <p:cNvSpPr/>
            <p:nvPr/>
          </p:nvSpPr>
          <p:spPr>
            <a:xfrm>
              <a:off x="4799400" y="2644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2" name="Google Shape;49202;p22"/>
            <p:cNvSpPr/>
            <p:nvPr/>
          </p:nvSpPr>
          <p:spPr>
            <a:xfrm>
              <a:off x="3923400" y="26445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19"/>
                  </a:lnTo>
                  <a:cubicBezTo>
                    <a:pt x="262" y="119"/>
                    <a:pt x="215" y="24"/>
                    <a:pt x="48" y="0"/>
                  </a:cubicBezTo>
                  <a:cubicBezTo>
                    <a:pt x="60" y="179"/>
                    <a:pt x="0" y="393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3" name="Google Shape;49203;p22"/>
            <p:cNvSpPr/>
            <p:nvPr/>
          </p:nvSpPr>
          <p:spPr>
            <a:xfrm>
              <a:off x="878075" y="266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4" name="Google Shape;49204;p22"/>
            <p:cNvSpPr/>
            <p:nvPr/>
          </p:nvSpPr>
          <p:spPr>
            <a:xfrm>
              <a:off x="7174100" y="260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43"/>
                  </a:moveTo>
                  <a:cubicBezTo>
                    <a:pt x="393" y="1"/>
                    <a:pt x="203" y="60"/>
                    <a:pt x="0" y="143"/>
                  </a:cubicBezTo>
                  <a:cubicBezTo>
                    <a:pt x="12" y="262"/>
                    <a:pt x="393" y="286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5" name="Google Shape;49205;p22"/>
            <p:cNvSpPr/>
            <p:nvPr/>
          </p:nvSpPr>
          <p:spPr>
            <a:xfrm>
              <a:off x="7345550" y="2582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6" name="Google Shape;49206;p22"/>
            <p:cNvSpPr/>
            <p:nvPr/>
          </p:nvSpPr>
          <p:spPr>
            <a:xfrm>
              <a:off x="7280350" y="2582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8" y="167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7" name="Google Shape;49207;p22"/>
            <p:cNvSpPr/>
            <p:nvPr/>
          </p:nvSpPr>
          <p:spPr>
            <a:xfrm>
              <a:off x="7009800" y="246875"/>
              <a:ext cx="17875" cy="11950"/>
            </a:xfrm>
            <a:custGeom>
              <a:avLst/>
              <a:gdLst/>
              <a:ahLst/>
              <a:cxnLst/>
              <a:rect l="l" t="t" r="r" b="b"/>
              <a:pathLst>
                <a:path w="715" h="478" extrusionOk="0">
                  <a:moveTo>
                    <a:pt x="715" y="477"/>
                  </a:moveTo>
                  <a:lnTo>
                    <a:pt x="715" y="25"/>
                  </a:lnTo>
                  <a:cubicBezTo>
                    <a:pt x="131" y="1"/>
                    <a:pt x="0" y="180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8" name="Google Shape;49208;p22"/>
            <p:cNvSpPr/>
            <p:nvPr/>
          </p:nvSpPr>
          <p:spPr>
            <a:xfrm>
              <a:off x="1595425" y="2555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1" y="84"/>
                    <a:pt x="108" y="143"/>
                  </a:cubicBezTo>
                  <a:cubicBezTo>
                    <a:pt x="167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9" name="Google Shape;49209;p22"/>
            <p:cNvSpPr/>
            <p:nvPr/>
          </p:nvSpPr>
          <p:spPr>
            <a:xfrm>
              <a:off x="1576375" y="242125"/>
              <a:ext cx="18475" cy="13725"/>
            </a:xfrm>
            <a:custGeom>
              <a:avLst/>
              <a:gdLst/>
              <a:ahLst/>
              <a:cxnLst/>
              <a:rect l="l" t="t" r="r" b="b"/>
              <a:pathLst>
                <a:path w="739" h="549" extrusionOk="0">
                  <a:moveTo>
                    <a:pt x="1" y="96"/>
                  </a:moveTo>
                  <a:lnTo>
                    <a:pt x="1" y="548"/>
                  </a:lnTo>
                  <a:lnTo>
                    <a:pt x="655" y="548"/>
                  </a:lnTo>
                  <a:cubicBezTo>
                    <a:pt x="715" y="262"/>
                    <a:pt x="739" y="0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0" name="Google Shape;49210;p22"/>
            <p:cNvSpPr/>
            <p:nvPr/>
          </p:nvSpPr>
          <p:spPr>
            <a:xfrm>
              <a:off x="6609450" y="242125"/>
              <a:ext cx="20850" cy="13425"/>
            </a:xfrm>
            <a:custGeom>
              <a:avLst/>
              <a:gdLst/>
              <a:ahLst/>
              <a:cxnLst/>
              <a:rect l="l" t="t" r="r" b="b"/>
              <a:pathLst>
                <a:path w="834" h="537" extrusionOk="0">
                  <a:moveTo>
                    <a:pt x="215" y="0"/>
                  </a:moveTo>
                  <a:cubicBezTo>
                    <a:pt x="227" y="191"/>
                    <a:pt x="167" y="358"/>
                    <a:pt x="0" y="441"/>
                  </a:cubicBezTo>
                  <a:cubicBezTo>
                    <a:pt x="727" y="536"/>
                    <a:pt x="834" y="12"/>
                    <a:pt x="2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1" name="Google Shape;49211;p22"/>
            <p:cNvSpPr/>
            <p:nvPr/>
          </p:nvSpPr>
          <p:spPr>
            <a:xfrm>
              <a:off x="3283125" y="24717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30" y="144"/>
                  </a:moveTo>
                  <a:cubicBezTo>
                    <a:pt x="430" y="13"/>
                    <a:pt x="60" y="1"/>
                    <a:pt x="1" y="144"/>
                  </a:cubicBezTo>
                  <a:cubicBezTo>
                    <a:pt x="239" y="120"/>
                    <a:pt x="334" y="299"/>
                    <a:pt x="43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2" name="Google Shape;49212;p22"/>
            <p:cNvSpPr/>
            <p:nvPr/>
          </p:nvSpPr>
          <p:spPr>
            <a:xfrm>
              <a:off x="1416225" y="2498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80" y="167"/>
                    <a:pt x="441" y="71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3" name="Google Shape;49213;p22"/>
            <p:cNvSpPr/>
            <p:nvPr/>
          </p:nvSpPr>
          <p:spPr>
            <a:xfrm>
              <a:off x="641425" y="2471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44"/>
                  </a:moveTo>
                  <a:cubicBezTo>
                    <a:pt x="227" y="72"/>
                    <a:pt x="49" y="1"/>
                    <a:pt x="1" y="144"/>
                  </a:cubicBezTo>
                  <a:cubicBezTo>
                    <a:pt x="13" y="191"/>
                    <a:pt x="191" y="251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4" name="Google Shape;49214;p22"/>
            <p:cNvSpPr/>
            <p:nvPr/>
          </p:nvSpPr>
          <p:spPr>
            <a:xfrm>
              <a:off x="413725" y="243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70" y="144"/>
                  </a:moveTo>
                  <a:cubicBezTo>
                    <a:pt x="572" y="1"/>
                    <a:pt x="60" y="1"/>
                    <a:pt x="1" y="275"/>
                  </a:cubicBezTo>
                  <a:cubicBezTo>
                    <a:pt x="286" y="406"/>
                    <a:pt x="810" y="418"/>
                    <a:pt x="87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5" name="Google Shape;49215;p22"/>
            <p:cNvSpPr/>
            <p:nvPr/>
          </p:nvSpPr>
          <p:spPr>
            <a:xfrm>
              <a:off x="3464700" y="233500"/>
              <a:ext cx="29200" cy="17275"/>
            </a:xfrm>
            <a:custGeom>
              <a:avLst/>
              <a:gdLst/>
              <a:ahLst/>
              <a:cxnLst/>
              <a:rect l="l" t="t" r="r" b="b"/>
              <a:pathLst>
                <a:path w="1168" h="691" extrusionOk="0">
                  <a:moveTo>
                    <a:pt x="1001" y="691"/>
                  </a:moveTo>
                  <a:cubicBezTo>
                    <a:pt x="1168" y="0"/>
                    <a:pt x="1" y="607"/>
                    <a:pt x="100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6" name="Google Shape;49216;p22"/>
            <p:cNvSpPr/>
            <p:nvPr/>
          </p:nvSpPr>
          <p:spPr>
            <a:xfrm>
              <a:off x="878975" y="242125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72" y="215"/>
                  </a:moveTo>
                  <a:cubicBezTo>
                    <a:pt x="357" y="215"/>
                    <a:pt x="369" y="370"/>
                    <a:pt x="726" y="346"/>
                  </a:cubicBezTo>
                  <a:cubicBezTo>
                    <a:pt x="1072" y="60"/>
                    <a:pt x="0" y="0"/>
                    <a:pt x="72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7" name="Google Shape;49217;p22"/>
            <p:cNvSpPr/>
            <p:nvPr/>
          </p:nvSpPr>
          <p:spPr>
            <a:xfrm>
              <a:off x="5693550" y="2439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8" name="Google Shape;49218;p22"/>
            <p:cNvSpPr/>
            <p:nvPr/>
          </p:nvSpPr>
          <p:spPr>
            <a:xfrm>
              <a:off x="4922025" y="236475"/>
              <a:ext cx="20275" cy="11025"/>
            </a:xfrm>
            <a:custGeom>
              <a:avLst/>
              <a:gdLst/>
              <a:ahLst/>
              <a:cxnLst/>
              <a:rect l="l" t="t" r="r" b="b"/>
              <a:pathLst>
                <a:path w="811" h="441" extrusionOk="0">
                  <a:moveTo>
                    <a:pt x="751" y="441"/>
                  </a:moveTo>
                  <a:cubicBezTo>
                    <a:pt x="810" y="191"/>
                    <a:pt x="691" y="12"/>
                    <a:pt x="322" y="0"/>
                  </a:cubicBezTo>
                  <a:cubicBezTo>
                    <a:pt x="239" y="143"/>
                    <a:pt x="1" y="226"/>
                    <a:pt x="9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9" name="Google Shape;49219;p22"/>
            <p:cNvSpPr/>
            <p:nvPr/>
          </p:nvSpPr>
          <p:spPr>
            <a:xfrm>
              <a:off x="2498525" y="2323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6" y="393"/>
                  </a:moveTo>
                  <a:cubicBezTo>
                    <a:pt x="1250" y="1"/>
                    <a:pt x="0" y="655"/>
                    <a:pt x="726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0" name="Google Shape;49220;p22"/>
            <p:cNvSpPr/>
            <p:nvPr/>
          </p:nvSpPr>
          <p:spPr>
            <a:xfrm>
              <a:off x="1918075" y="233500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45"/>
                  </a:moveTo>
                  <a:lnTo>
                    <a:pt x="477" y="119"/>
                  </a:lnTo>
                  <a:cubicBezTo>
                    <a:pt x="251" y="119"/>
                    <a:pt x="227" y="24"/>
                    <a:pt x="49" y="0"/>
                  </a:cubicBezTo>
                  <a:cubicBezTo>
                    <a:pt x="60" y="179"/>
                    <a:pt x="1" y="393"/>
                    <a:pt x="47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1" name="Google Shape;49221;p22"/>
            <p:cNvSpPr/>
            <p:nvPr/>
          </p:nvSpPr>
          <p:spPr>
            <a:xfrm>
              <a:off x="1707050" y="2391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2" name="Google Shape;49222;p22"/>
            <p:cNvSpPr/>
            <p:nvPr/>
          </p:nvSpPr>
          <p:spPr>
            <a:xfrm>
              <a:off x="3356350" y="2355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3" name="Google Shape;49223;p22"/>
            <p:cNvSpPr/>
            <p:nvPr/>
          </p:nvSpPr>
          <p:spPr>
            <a:xfrm>
              <a:off x="834625" y="2355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4" name="Google Shape;49224;p22"/>
            <p:cNvSpPr/>
            <p:nvPr/>
          </p:nvSpPr>
          <p:spPr>
            <a:xfrm>
              <a:off x="5712300" y="2308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5" name="Google Shape;49225;p22"/>
            <p:cNvSpPr/>
            <p:nvPr/>
          </p:nvSpPr>
          <p:spPr>
            <a:xfrm>
              <a:off x="2690800" y="227825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6" name="Google Shape;49226;p22"/>
            <p:cNvSpPr/>
            <p:nvPr/>
          </p:nvSpPr>
          <p:spPr>
            <a:xfrm>
              <a:off x="1846350" y="225150"/>
              <a:ext cx="26825" cy="9550"/>
            </a:xfrm>
            <a:custGeom>
              <a:avLst/>
              <a:gdLst/>
              <a:ahLst/>
              <a:cxnLst/>
              <a:rect l="l" t="t" r="r" b="b"/>
              <a:pathLst>
                <a:path w="1073" h="382" extrusionOk="0">
                  <a:moveTo>
                    <a:pt x="72" y="227"/>
                  </a:moveTo>
                  <a:cubicBezTo>
                    <a:pt x="358" y="227"/>
                    <a:pt x="370" y="382"/>
                    <a:pt x="727" y="346"/>
                  </a:cubicBezTo>
                  <a:cubicBezTo>
                    <a:pt x="1072" y="60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7" name="Google Shape;49227;p22"/>
            <p:cNvSpPr/>
            <p:nvPr/>
          </p:nvSpPr>
          <p:spPr>
            <a:xfrm>
              <a:off x="2677100" y="227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68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8" name="Google Shape;49228;p22"/>
            <p:cNvSpPr/>
            <p:nvPr/>
          </p:nvSpPr>
          <p:spPr>
            <a:xfrm>
              <a:off x="1957075" y="227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63" y="37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9" name="Google Shape;49229;p22"/>
            <p:cNvSpPr/>
            <p:nvPr/>
          </p:nvSpPr>
          <p:spPr>
            <a:xfrm>
              <a:off x="1842475" y="914825"/>
              <a:ext cx="40225" cy="16700"/>
            </a:xfrm>
            <a:custGeom>
              <a:avLst/>
              <a:gdLst/>
              <a:ahLst/>
              <a:cxnLst/>
              <a:rect l="l" t="t" r="r" b="b"/>
              <a:pathLst>
                <a:path w="1609" h="668" extrusionOk="0">
                  <a:moveTo>
                    <a:pt x="227" y="667"/>
                  </a:moveTo>
                  <a:cubicBezTo>
                    <a:pt x="1608" y="584"/>
                    <a:pt x="239" y="1"/>
                    <a:pt x="1" y="322"/>
                  </a:cubicBezTo>
                  <a:cubicBezTo>
                    <a:pt x="275" y="358"/>
                    <a:pt x="251" y="501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0" name="Google Shape;49230;p22"/>
            <p:cNvSpPr/>
            <p:nvPr/>
          </p:nvSpPr>
          <p:spPr>
            <a:xfrm>
              <a:off x="7125575" y="616275"/>
              <a:ext cx="27125" cy="11350"/>
            </a:xfrm>
            <a:custGeom>
              <a:avLst/>
              <a:gdLst/>
              <a:ahLst/>
              <a:cxnLst/>
              <a:rect l="l" t="t" r="r" b="b"/>
              <a:pathLst>
                <a:path w="1085" h="454" extrusionOk="0">
                  <a:moveTo>
                    <a:pt x="1084" y="453"/>
                  </a:moveTo>
                  <a:cubicBezTo>
                    <a:pt x="1013" y="155"/>
                    <a:pt x="525" y="72"/>
                    <a:pt x="1" y="1"/>
                  </a:cubicBezTo>
                  <a:cubicBezTo>
                    <a:pt x="84" y="298"/>
                    <a:pt x="667" y="334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1" name="Google Shape;49231;p22"/>
            <p:cNvSpPr/>
            <p:nvPr/>
          </p:nvSpPr>
          <p:spPr>
            <a:xfrm>
              <a:off x="7380375" y="382625"/>
              <a:ext cx="29500" cy="16675"/>
            </a:xfrm>
            <a:custGeom>
              <a:avLst/>
              <a:gdLst/>
              <a:ahLst/>
              <a:cxnLst/>
              <a:rect l="l" t="t" r="r" b="b"/>
              <a:pathLst>
                <a:path w="1180" h="667" extrusionOk="0">
                  <a:moveTo>
                    <a:pt x="239" y="572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191"/>
                    <a:pt x="0" y="155"/>
                    <a:pt x="23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2" name="Google Shape;49232;p22"/>
            <p:cNvSpPr/>
            <p:nvPr/>
          </p:nvSpPr>
          <p:spPr>
            <a:xfrm>
              <a:off x="858425" y="308200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65" y="394"/>
                  </a:moveTo>
                  <a:cubicBezTo>
                    <a:pt x="548" y="191"/>
                    <a:pt x="739" y="417"/>
                    <a:pt x="1120" y="394"/>
                  </a:cubicBezTo>
                  <a:lnTo>
                    <a:pt x="1120" y="48"/>
                  </a:lnTo>
                  <a:cubicBezTo>
                    <a:pt x="703" y="1"/>
                    <a:pt x="1" y="358"/>
                    <a:pt x="46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3" name="Google Shape;49233;p22"/>
            <p:cNvSpPr/>
            <p:nvPr/>
          </p:nvSpPr>
          <p:spPr>
            <a:xfrm>
              <a:off x="837600" y="242725"/>
              <a:ext cx="29775" cy="11625"/>
            </a:xfrm>
            <a:custGeom>
              <a:avLst/>
              <a:gdLst/>
              <a:ahLst/>
              <a:cxnLst/>
              <a:rect l="l" t="t" r="r" b="b"/>
              <a:pathLst>
                <a:path w="1191" h="465" extrusionOk="0">
                  <a:moveTo>
                    <a:pt x="1084" y="322"/>
                  </a:moveTo>
                  <a:cubicBezTo>
                    <a:pt x="655" y="322"/>
                    <a:pt x="798" y="0"/>
                    <a:pt x="203" y="96"/>
                  </a:cubicBezTo>
                  <a:cubicBezTo>
                    <a:pt x="0" y="357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4" name="Google Shape;49234;p22"/>
            <p:cNvSpPr/>
            <p:nvPr/>
          </p:nvSpPr>
          <p:spPr>
            <a:xfrm>
              <a:off x="7044325" y="1981025"/>
              <a:ext cx="11025" cy="6875"/>
            </a:xfrm>
            <a:custGeom>
              <a:avLst/>
              <a:gdLst/>
              <a:ahLst/>
              <a:cxnLst/>
              <a:rect l="l" t="t" r="r" b="b"/>
              <a:pathLst>
                <a:path w="441" h="275" extrusionOk="0">
                  <a:moveTo>
                    <a:pt x="441" y="144"/>
                  </a:moveTo>
                  <a:cubicBezTo>
                    <a:pt x="393" y="1"/>
                    <a:pt x="203" y="60"/>
                    <a:pt x="0" y="144"/>
                  </a:cubicBezTo>
                  <a:cubicBezTo>
                    <a:pt x="0" y="239"/>
                    <a:pt x="381" y="274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5" name="Google Shape;49235;p22"/>
            <p:cNvSpPr/>
            <p:nvPr/>
          </p:nvSpPr>
          <p:spPr>
            <a:xfrm>
              <a:off x="6568675" y="19837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55" y="167"/>
                    <a:pt x="429" y="72"/>
                    <a:pt x="322" y="13"/>
                  </a:cubicBezTo>
                  <a:cubicBezTo>
                    <a:pt x="262" y="1"/>
                    <a:pt x="0" y="72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6" name="Google Shape;49236;p22"/>
            <p:cNvSpPr/>
            <p:nvPr/>
          </p:nvSpPr>
          <p:spPr>
            <a:xfrm>
              <a:off x="2760750" y="198162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191"/>
                    <a:pt x="251" y="262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7" name="Google Shape;49237;p22"/>
            <p:cNvSpPr/>
            <p:nvPr/>
          </p:nvSpPr>
          <p:spPr>
            <a:xfrm>
              <a:off x="288725" y="19816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95" y="84"/>
                    <a:pt x="0" y="215"/>
                  </a:cubicBezTo>
                  <a:cubicBezTo>
                    <a:pt x="345" y="203"/>
                    <a:pt x="762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8" name="Google Shape;49238;p22"/>
            <p:cNvSpPr/>
            <p:nvPr/>
          </p:nvSpPr>
          <p:spPr>
            <a:xfrm>
              <a:off x="2307425" y="19807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84"/>
                    <a:pt x="131" y="132"/>
                  </a:cubicBezTo>
                  <a:cubicBezTo>
                    <a:pt x="191" y="179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9" name="Google Shape;49239;p22"/>
            <p:cNvSpPr/>
            <p:nvPr/>
          </p:nvSpPr>
          <p:spPr>
            <a:xfrm>
              <a:off x="5639075" y="19777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80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0" name="Google Shape;49240;p22"/>
            <p:cNvSpPr/>
            <p:nvPr/>
          </p:nvSpPr>
          <p:spPr>
            <a:xfrm>
              <a:off x="4302300" y="19777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84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1" name="Google Shape;49241;p22"/>
            <p:cNvSpPr/>
            <p:nvPr/>
          </p:nvSpPr>
          <p:spPr>
            <a:xfrm>
              <a:off x="1641850" y="1964650"/>
              <a:ext cx="31875" cy="14325"/>
            </a:xfrm>
            <a:custGeom>
              <a:avLst/>
              <a:gdLst/>
              <a:ahLst/>
              <a:cxnLst/>
              <a:rect l="l" t="t" r="r" b="b"/>
              <a:pathLst>
                <a:path w="1275" h="573" extrusionOk="0">
                  <a:moveTo>
                    <a:pt x="656" y="1"/>
                  </a:moveTo>
                  <a:cubicBezTo>
                    <a:pt x="465" y="203"/>
                    <a:pt x="144" y="334"/>
                    <a:pt x="1" y="572"/>
                  </a:cubicBezTo>
                  <a:cubicBezTo>
                    <a:pt x="453" y="560"/>
                    <a:pt x="1275" y="167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2" name="Google Shape;49242;p22"/>
            <p:cNvSpPr/>
            <p:nvPr/>
          </p:nvSpPr>
          <p:spPr>
            <a:xfrm>
              <a:off x="1514475" y="19750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43"/>
                  </a:moveTo>
                  <a:cubicBezTo>
                    <a:pt x="155" y="167"/>
                    <a:pt x="429" y="84"/>
                    <a:pt x="321" y="12"/>
                  </a:cubicBezTo>
                  <a:cubicBezTo>
                    <a:pt x="262" y="1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3" name="Google Shape;49243;p22"/>
            <p:cNvSpPr/>
            <p:nvPr/>
          </p:nvSpPr>
          <p:spPr>
            <a:xfrm>
              <a:off x="1057850" y="19721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8" y="179"/>
                    <a:pt x="429" y="96"/>
                    <a:pt x="310" y="36"/>
                  </a:cubicBezTo>
                  <a:cubicBezTo>
                    <a:pt x="263" y="0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4" name="Google Shape;49244;p22"/>
            <p:cNvSpPr/>
            <p:nvPr/>
          </p:nvSpPr>
          <p:spPr>
            <a:xfrm>
              <a:off x="2356825" y="1969725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2"/>
                    <a:pt x="322" y="12"/>
                  </a:cubicBezTo>
                  <a:cubicBezTo>
                    <a:pt x="263" y="0"/>
                    <a:pt x="1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5" name="Google Shape;49245;p22"/>
            <p:cNvSpPr/>
            <p:nvPr/>
          </p:nvSpPr>
          <p:spPr>
            <a:xfrm>
              <a:off x="2462800" y="19646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6" name="Google Shape;49246;p22"/>
            <p:cNvSpPr/>
            <p:nvPr/>
          </p:nvSpPr>
          <p:spPr>
            <a:xfrm>
              <a:off x="5375650" y="19613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7" name="Google Shape;49247;p22"/>
            <p:cNvSpPr/>
            <p:nvPr/>
          </p:nvSpPr>
          <p:spPr>
            <a:xfrm>
              <a:off x="3533175" y="1961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8" name="Google Shape;49248;p22"/>
            <p:cNvSpPr/>
            <p:nvPr/>
          </p:nvSpPr>
          <p:spPr>
            <a:xfrm>
              <a:off x="622975" y="19640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9" name="Google Shape;49249;p22"/>
            <p:cNvSpPr/>
            <p:nvPr/>
          </p:nvSpPr>
          <p:spPr>
            <a:xfrm>
              <a:off x="4522575" y="19557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20"/>
                  </a:moveTo>
                  <a:cubicBezTo>
                    <a:pt x="429" y="120"/>
                    <a:pt x="405" y="36"/>
                    <a:pt x="227" y="1"/>
                  </a:cubicBezTo>
                  <a:cubicBezTo>
                    <a:pt x="227" y="120"/>
                    <a:pt x="48" y="132"/>
                    <a:pt x="1" y="227"/>
                  </a:cubicBezTo>
                  <a:cubicBezTo>
                    <a:pt x="227" y="227"/>
                    <a:pt x="251" y="322"/>
                    <a:pt x="429" y="346"/>
                  </a:cubicBezTo>
                  <a:cubicBezTo>
                    <a:pt x="429" y="239"/>
                    <a:pt x="608" y="227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0" name="Google Shape;49250;p22"/>
            <p:cNvSpPr/>
            <p:nvPr/>
          </p:nvSpPr>
          <p:spPr>
            <a:xfrm>
              <a:off x="4024300" y="1955725"/>
              <a:ext cx="26525" cy="16100"/>
            </a:xfrm>
            <a:custGeom>
              <a:avLst/>
              <a:gdLst/>
              <a:ahLst/>
              <a:cxnLst/>
              <a:rect l="l" t="t" r="r" b="b"/>
              <a:pathLst>
                <a:path w="1061" h="644" extrusionOk="0">
                  <a:moveTo>
                    <a:pt x="1013" y="239"/>
                  </a:moveTo>
                  <a:cubicBezTo>
                    <a:pt x="1060" y="167"/>
                    <a:pt x="691" y="1"/>
                    <a:pt x="584" y="24"/>
                  </a:cubicBezTo>
                  <a:cubicBezTo>
                    <a:pt x="1" y="108"/>
                    <a:pt x="715" y="644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1" name="Google Shape;49251;p22"/>
            <p:cNvSpPr/>
            <p:nvPr/>
          </p:nvSpPr>
          <p:spPr>
            <a:xfrm>
              <a:off x="528025" y="1946800"/>
              <a:ext cx="31575" cy="15500"/>
            </a:xfrm>
            <a:custGeom>
              <a:avLst/>
              <a:gdLst/>
              <a:ahLst/>
              <a:cxnLst/>
              <a:rect l="l" t="t" r="r" b="b"/>
              <a:pathLst>
                <a:path w="1263" h="620" extrusionOk="0">
                  <a:moveTo>
                    <a:pt x="858" y="477"/>
                  </a:moveTo>
                  <a:cubicBezTo>
                    <a:pt x="1263" y="108"/>
                    <a:pt x="84" y="0"/>
                    <a:pt x="1" y="250"/>
                  </a:cubicBezTo>
                  <a:cubicBezTo>
                    <a:pt x="346" y="322"/>
                    <a:pt x="179" y="620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2" name="Google Shape;49252;p22"/>
            <p:cNvSpPr/>
            <p:nvPr/>
          </p:nvSpPr>
          <p:spPr>
            <a:xfrm>
              <a:off x="848600" y="1936075"/>
              <a:ext cx="39625" cy="18200"/>
            </a:xfrm>
            <a:custGeom>
              <a:avLst/>
              <a:gdLst/>
              <a:ahLst/>
              <a:cxnLst/>
              <a:rect l="l" t="t" r="r" b="b"/>
              <a:pathLst>
                <a:path w="1585" h="728" extrusionOk="0">
                  <a:moveTo>
                    <a:pt x="1299" y="679"/>
                  </a:moveTo>
                  <a:cubicBezTo>
                    <a:pt x="1477" y="548"/>
                    <a:pt x="1584" y="382"/>
                    <a:pt x="1525" y="120"/>
                  </a:cubicBezTo>
                  <a:cubicBezTo>
                    <a:pt x="810" y="179"/>
                    <a:pt x="513" y="48"/>
                    <a:pt x="1" y="1"/>
                  </a:cubicBezTo>
                  <a:cubicBezTo>
                    <a:pt x="263" y="334"/>
                    <a:pt x="346" y="727"/>
                    <a:pt x="1299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3" name="Google Shape;49253;p22"/>
            <p:cNvSpPr/>
            <p:nvPr/>
          </p:nvSpPr>
          <p:spPr>
            <a:xfrm>
              <a:off x="1138225" y="1933400"/>
              <a:ext cx="56875" cy="14625"/>
            </a:xfrm>
            <a:custGeom>
              <a:avLst/>
              <a:gdLst/>
              <a:ahLst/>
              <a:cxnLst/>
              <a:rect l="l" t="t" r="r" b="b"/>
              <a:pathLst>
                <a:path w="2275" h="585" extrusionOk="0">
                  <a:moveTo>
                    <a:pt x="798" y="572"/>
                  </a:moveTo>
                  <a:cubicBezTo>
                    <a:pt x="739" y="167"/>
                    <a:pt x="2275" y="584"/>
                    <a:pt x="1894" y="1"/>
                  </a:cubicBezTo>
                  <a:cubicBezTo>
                    <a:pt x="1274" y="60"/>
                    <a:pt x="763" y="167"/>
                    <a:pt x="143" y="227"/>
                  </a:cubicBezTo>
                  <a:cubicBezTo>
                    <a:pt x="1" y="536"/>
                    <a:pt x="608" y="453"/>
                    <a:pt x="79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4" name="Google Shape;49254;p22"/>
            <p:cNvSpPr/>
            <p:nvPr/>
          </p:nvSpPr>
          <p:spPr>
            <a:xfrm>
              <a:off x="5481625" y="19414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7" y="167"/>
                    <a:pt x="441" y="83"/>
                    <a:pt x="334" y="24"/>
                  </a:cubicBezTo>
                  <a:cubicBezTo>
                    <a:pt x="274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5" name="Google Shape;49255;p22"/>
            <p:cNvSpPr/>
            <p:nvPr/>
          </p:nvSpPr>
          <p:spPr>
            <a:xfrm>
              <a:off x="5419125" y="19363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6" name="Google Shape;49256;p22"/>
            <p:cNvSpPr/>
            <p:nvPr/>
          </p:nvSpPr>
          <p:spPr>
            <a:xfrm>
              <a:off x="4332375" y="19357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93" y="1"/>
                    <a:pt x="191" y="60"/>
                    <a:pt x="0" y="132"/>
                  </a:cubicBezTo>
                  <a:cubicBezTo>
                    <a:pt x="0" y="251"/>
                    <a:pt x="370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7" name="Google Shape;49257;p22"/>
            <p:cNvSpPr/>
            <p:nvPr/>
          </p:nvSpPr>
          <p:spPr>
            <a:xfrm>
              <a:off x="6521050" y="1925375"/>
              <a:ext cx="35150" cy="16675"/>
            </a:xfrm>
            <a:custGeom>
              <a:avLst/>
              <a:gdLst/>
              <a:ahLst/>
              <a:cxnLst/>
              <a:rect l="l" t="t" r="r" b="b"/>
              <a:pathLst>
                <a:path w="1406" h="667" extrusionOk="0">
                  <a:moveTo>
                    <a:pt x="715" y="0"/>
                  </a:moveTo>
                  <a:cubicBezTo>
                    <a:pt x="679" y="203"/>
                    <a:pt x="0" y="72"/>
                    <a:pt x="60" y="345"/>
                  </a:cubicBezTo>
                  <a:cubicBezTo>
                    <a:pt x="441" y="667"/>
                    <a:pt x="1405" y="17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8" name="Google Shape;49258;p22"/>
            <p:cNvSpPr/>
            <p:nvPr/>
          </p:nvSpPr>
          <p:spPr>
            <a:xfrm>
              <a:off x="5476275" y="19328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19" y="132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9" name="Google Shape;49259;p22"/>
            <p:cNvSpPr/>
            <p:nvPr/>
          </p:nvSpPr>
          <p:spPr>
            <a:xfrm>
              <a:off x="7364900" y="19280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0" name="Google Shape;49260;p22"/>
            <p:cNvSpPr/>
            <p:nvPr/>
          </p:nvSpPr>
          <p:spPr>
            <a:xfrm>
              <a:off x="4811600" y="1917925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393" y="620"/>
                  </a:moveTo>
                  <a:cubicBezTo>
                    <a:pt x="465" y="477"/>
                    <a:pt x="703" y="405"/>
                    <a:pt x="608" y="179"/>
                  </a:cubicBezTo>
                  <a:cubicBezTo>
                    <a:pt x="1" y="1"/>
                    <a:pt x="1" y="667"/>
                    <a:pt x="393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1" name="Google Shape;49261;p22"/>
            <p:cNvSpPr/>
            <p:nvPr/>
          </p:nvSpPr>
          <p:spPr>
            <a:xfrm>
              <a:off x="4470775" y="19271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2" name="Google Shape;49262;p22"/>
            <p:cNvSpPr/>
            <p:nvPr/>
          </p:nvSpPr>
          <p:spPr>
            <a:xfrm>
              <a:off x="2202350" y="191792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405"/>
                  </a:moveTo>
                  <a:cubicBezTo>
                    <a:pt x="536" y="715"/>
                    <a:pt x="1477" y="405"/>
                    <a:pt x="1501" y="179"/>
                  </a:cubicBezTo>
                  <a:cubicBezTo>
                    <a:pt x="1060" y="251"/>
                    <a:pt x="0" y="1"/>
                    <a:pt x="191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3" name="Google Shape;49263;p22"/>
            <p:cNvSpPr/>
            <p:nvPr/>
          </p:nvSpPr>
          <p:spPr>
            <a:xfrm>
              <a:off x="1336175" y="191257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488" y="512"/>
                  </a:moveTo>
                  <a:cubicBezTo>
                    <a:pt x="834" y="345"/>
                    <a:pt x="726" y="0"/>
                    <a:pt x="60" y="60"/>
                  </a:cubicBezTo>
                  <a:cubicBezTo>
                    <a:pt x="0" y="322"/>
                    <a:pt x="119" y="476"/>
                    <a:pt x="48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4" name="Google Shape;49264;p22"/>
            <p:cNvSpPr/>
            <p:nvPr/>
          </p:nvSpPr>
          <p:spPr>
            <a:xfrm>
              <a:off x="7215175" y="19185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5" name="Google Shape;49265;p22"/>
            <p:cNvSpPr/>
            <p:nvPr/>
          </p:nvSpPr>
          <p:spPr>
            <a:xfrm>
              <a:off x="7258625" y="19161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6" name="Google Shape;49266;p22"/>
            <p:cNvSpPr/>
            <p:nvPr/>
          </p:nvSpPr>
          <p:spPr>
            <a:xfrm>
              <a:off x="5652775" y="1906325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536"/>
                  </a:moveTo>
                  <a:cubicBezTo>
                    <a:pt x="834" y="631"/>
                    <a:pt x="834" y="0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7" name="Google Shape;49267;p22"/>
            <p:cNvSpPr/>
            <p:nvPr/>
          </p:nvSpPr>
          <p:spPr>
            <a:xfrm>
              <a:off x="2266950" y="1913175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60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8" name="Google Shape;49268;p22"/>
            <p:cNvSpPr/>
            <p:nvPr/>
          </p:nvSpPr>
          <p:spPr>
            <a:xfrm>
              <a:off x="882550" y="1897100"/>
              <a:ext cx="32750" cy="19350"/>
            </a:xfrm>
            <a:custGeom>
              <a:avLst/>
              <a:gdLst/>
              <a:ahLst/>
              <a:cxnLst/>
              <a:rect l="l" t="t" r="r" b="b"/>
              <a:pathLst>
                <a:path w="1310" h="774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55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9" name="Google Shape;49269;p22"/>
            <p:cNvSpPr/>
            <p:nvPr/>
          </p:nvSpPr>
          <p:spPr>
            <a:xfrm>
              <a:off x="5041700" y="19048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0" name="Google Shape;49270;p22"/>
            <p:cNvSpPr/>
            <p:nvPr/>
          </p:nvSpPr>
          <p:spPr>
            <a:xfrm>
              <a:off x="4978300" y="1902750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1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03"/>
                    <a:pt x="238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1" name="Google Shape;49271;p22"/>
            <p:cNvSpPr/>
            <p:nvPr/>
          </p:nvSpPr>
          <p:spPr>
            <a:xfrm>
              <a:off x="1294500" y="1892625"/>
              <a:ext cx="16100" cy="14025"/>
            </a:xfrm>
            <a:custGeom>
              <a:avLst/>
              <a:gdLst/>
              <a:ahLst/>
              <a:cxnLst/>
              <a:rect l="l" t="t" r="r" b="b"/>
              <a:pathLst>
                <a:path w="644" h="561" extrusionOk="0">
                  <a:moveTo>
                    <a:pt x="429" y="524"/>
                  </a:moveTo>
                  <a:cubicBezTo>
                    <a:pt x="441" y="441"/>
                    <a:pt x="465" y="381"/>
                    <a:pt x="643" y="405"/>
                  </a:cubicBezTo>
                  <a:lnTo>
                    <a:pt x="643" y="179"/>
                  </a:lnTo>
                  <a:cubicBezTo>
                    <a:pt x="107" y="0"/>
                    <a:pt x="0" y="560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2" name="Google Shape;49272;p22"/>
            <p:cNvSpPr/>
            <p:nvPr/>
          </p:nvSpPr>
          <p:spPr>
            <a:xfrm>
              <a:off x="4340400" y="18991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41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3" name="Google Shape;49273;p22"/>
            <p:cNvSpPr/>
            <p:nvPr/>
          </p:nvSpPr>
          <p:spPr>
            <a:xfrm>
              <a:off x="265500" y="1894125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727" y="345"/>
                  </a:moveTo>
                  <a:lnTo>
                    <a:pt x="727" y="0"/>
                  </a:lnTo>
                  <a:lnTo>
                    <a:pt x="286" y="0"/>
                  </a:lnTo>
                  <a:cubicBezTo>
                    <a:pt x="274" y="143"/>
                    <a:pt x="0" y="167"/>
                    <a:pt x="84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4" name="Google Shape;49274;p22"/>
            <p:cNvSpPr/>
            <p:nvPr/>
          </p:nvSpPr>
          <p:spPr>
            <a:xfrm>
              <a:off x="6853825" y="18938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5" name="Google Shape;49275;p22"/>
            <p:cNvSpPr/>
            <p:nvPr/>
          </p:nvSpPr>
          <p:spPr>
            <a:xfrm>
              <a:off x="4370175" y="1888750"/>
              <a:ext cx="18175" cy="14025"/>
            </a:xfrm>
            <a:custGeom>
              <a:avLst/>
              <a:gdLst/>
              <a:ahLst/>
              <a:cxnLst/>
              <a:rect l="l" t="t" r="r" b="b"/>
              <a:pathLst>
                <a:path w="727" h="561" extrusionOk="0">
                  <a:moveTo>
                    <a:pt x="667" y="453"/>
                  </a:moveTo>
                  <a:cubicBezTo>
                    <a:pt x="727" y="203"/>
                    <a:pt x="620" y="36"/>
                    <a:pt x="227" y="1"/>
                  </a:cubicBezTo>
                  <a:cubicBezTo>
                    <a:pt x="274" y="191"/>
                    <a:pt x="1" y="560"/>
                    <a:pt x="66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6" name="Google Shape;49276;p22"/>
            <p:cNvSpPr/>
            <p:nvPr/>
          </p:nvSpPr>
          <p:spPr>
            <a:xfrm>
              <a:off x="3330175" y="1877450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5"/>
                  </a:moveTo>
                  <a:cubicBezTo>
                    <a:pt x="1810" y="453"/>
                    <a:pt x="715" y="143"/>
                    <a:pt x="83" y="0"/>
                  </a:cubicBezTo>
                  <a:cubicBezTo>
                    <a:pt x="0" y="536"/>
                    <a:pt x="476" y="774"/>
                    <a:pt x="1167" y="9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7" name="Google Shape;49277;p22"/>
            <p:cNvSpPr/>
            <p:nvPr/>
          </p:nvSpPr>
          <p:spPr>
            <a:xfrm>
              <a:off x="6872875" y="189085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119" y="131"/>
                  </a:moveTo>
                  <a:cubicBezTo>
                    <a:pt x="179" y="155"/>
                    <a:pt x="453" y="71"/>
                    <a:pt x="346" y="24"/>
                  </a:cubicBezTo>
                  <a:cubicBezTo>
                    <a:pt x="274" y="0"/>
                    <a:pt x="0" y="83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8" name="Google Shape;49278;p22"/>
            <p:cNvSpPr/>
            <p:nvPr/>
          </p:nvSpPr>
          <p:spPr>
            <a:xfrm>
              <a:off x="655725" y="1890850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1"/>
                    <a:pt x="322" y="24"/>
                  </a:cubicBezTo>
                  <a:cubicBezTo>
                    <a:pt x="262" y="0"/>
                    <a:pt x="0" y="83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9" name="Google Shape;49279;p22"/>
            <p:cNvSpPr/>
            <p:nvPr/>
          </p:nvSpPr>
          <p:spPr>
            <a:xfrm>
              <a:off x="4302300" y="1887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80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0" name="Google Shape;49280;p22"/>
            <p:cNvSpPr/>
            <p:nvPr/>
          </p:nvSpPr>
          <p:spPr>
            <a:xfrm>
              <a:off x="1506125" y="1878925"/>
              <a:ext cx="27700" cy="15800"/>
            </a:xfrm>
            <a:custGeom>
              <a:avLst/>
              <a:gdLst/>
              <a:ahLst/>
              <a:cxnLst/>
              <a:rect l="l" t="t" r="r" b="b"/>
              <a:pathLst>
                <a:path w="1108" h="632" extrusionOk="0">
                  <a:moveTo>
                    <a:pt x="882" y="501"/>
                  </a:moveTo>
                  <a:cubicBezTo>
                    <a:pt x="1108" y="215"/>
                    <a:pt x="155" y="1"/>
                    <a:pt x="1" y="275"/>
                  </a:cubicBezTo>
                  <a:cubicBezTo>
                    <a:pt x="346" y="322"/>
                    <a:pt x="191" y="632"/>
                    <a:pt x="882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1" name="Google Shape;49281;p22"/>
            <p:cNvSpPr/>
            <p:nvPr/>
          </p:nvSpPr>
          <p:spPr>
            <a:xfrm>
              <a:off x="454800" y="18854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7" y="239"/>
                  </a:moveTo>
                  <a:cubicBezTo>
                    <a:pt x="537" y="120"/>
                    <a:pt x="715" y="108"/>
                    <a:pt x="751" y="13"/>
                  </a:cubicBezTo>
                  <a:cubicBezTo>
                    <a:pt x="417" y="36"/>
                    <a:pt x="1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2" name="Google Shape;49282;p22"/>
            <p:cNvSpPr/>
            <p:nvPr/>
          </p:nvSpPr>
          <p:spPr>
            <a:xfrm>
              <a:off x="2223475" y="18854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75" y="48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3" name="Google Shape;49283;p22"/>
            <p:cNvSpPr/>
            <p:nvPr/>
          </p:nvSpPr>
          <p:spPr>
            <a:xfrm>
              <a:off x="1726400" y="18851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68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4" name="Google Shape;49284;p22"/>
            <p:cNvSpPr/>
            <p:nvPr/>
          </p:nvSpPr>
          <p:spPr>
            <a:xfrm>
              <a:off x="5737025" y="18735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5"/>
                  </a:moveTo>
                  <a:cubicBezTo>
                    <a:pt x="179" y="179"/>
                    <a:pt x="441" y="96"/>
                    <a:pt x="345" y="36"/>
                  </a:cubicBezTo>
                  <a:cubicBezTo>
                    <a:pt x="262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5" name="Google Shape;49285;p22"/>
            <p:cNvSpPr/>
            <p:nvPr/>
          </p:nvSpPr>
          <p:spPr>
            <a:xfrm>
              <a:off x="4544000" y="1866125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1" y="108"/>
                  </a:moveTo>
                  <a:lnTo>
                    <a:pt x="1" y="334"/>
                  </a:lnTo>
                  <a:cubicBezTo>
                    <a:pt x="406" y="715"/>
                    <a:pt x="1072" y="1"/>
                    <a:pt x="1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6" name="Google Shape;49286;p22"/>
            <p:cNvSpPr/>
            <p:nvPr/>
          </p:nvSpPr>
          <p:spPr>
            <a:xfrm>
              <a:off x="3715325" y="18738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41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7" name="Google Shape;49287;p22"/>
            <p:cNvSpPr/>
            <p:nvPr/>
          </p:nvSpPr>
          <p:spPr>
            <a:xfrm>
              <a:off x="2168425" y="1868800"/>
              <a:ext cx="17275" cy="9850"/>
            </a:xfrm>
            <a:custGeom>
              <a:avLst/>
              <a:gdLst/>
              <a:ahLst/>
              <a:cxnLst/>
              <a:rect l="l" t="t" r="r" b="b"/>
              <a:pathLst>
                <a:path w="691" h="394" extrusionOk="0">
                  <a:moveTo>
                    <a:pt x="464" y="346"/>
                  </a:moveTo>
                  <a:cubicBezTo>
                    <a:pt x="441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80"/>
                    <a:pt x="0" y="394"/>
                    <a:pt x="46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8" name="Google Shape;49288;p22"/>
            <p:cNvSpPr/>
            <p:nvPr/>
          </p:nvSpPr>
          <p:spPr>
            <a:xfrm>
              <a:off x="4340400" y="18709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9" name="Google Shape;49289;p22"/>
            <p:cNvSpPr/>
            <p:nvPr/>
          </p:nvSpPr>
          <p:spPr>
            <a:xfrm>
              <a:off x="2625625" y="1867925"/>
              <a:ext cx="11025" cy="8050"/>
            </a:xfrm>
            <a:custGeom>
              <a:avLst/>
              <a:gdLst/>
              <a:ahLst/>
              <a:cxnLst/>
              <a:rect l="l" t="t" r="r" b="b"/>
              <a:pathLst>
                <a:path w="441" h="322" extrusionOk="0">
                  <a:moveTo>
                    <a:pt x="441" y="155"/>
                  </a:moveTo>
                  <a:cubicBezTo>
                    <a:pt x="441" y="36"/>
                    <a:pt x="48" y="0"/>
                    <a:pt x="0" y="155"/>
                  </a:cubicBezTo>
                  <a:cubicBezTo>
                    <a:pt x="238" y="131"/>
                    <a:pt x="345" y="322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0" name="Google Shape;49290;p22"/>
            <p:cNvSpPr/>
            <p:nvPr/>
          </p:nvSpPr>
          <p:spPr>
            <a:xfrm>
              <a:off x="2560725" y="18691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1" name="Google Shape;49291;p22"/>
            <p:cNvSpPr/>
            <p:nvPr/>
          </p:nvSpPr>
          <p:spPr>
            <a:xfrm>
              <a:off x="2190150" y="1866125"/>
              <a:ext cx="16975" cy="8975"/>
            </a:xfrm>
            <a:custGeom>
              <a:avLst/>
              <a:gdLst/>
              <a:ahLst/>
              <a:cxnLst/>
              <a:rect l="l" t="t" r="r" b="b"/>
              <a:pathLst>
                <a:path w="679" h="359" extrusionOk="0">
                  <a:moveTo>
                    <a:pt x="679" y="346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39"/>
                    <a:pt x="203" y="358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2" name="Google Shape;49292;p22"/>
            <p:cNvSpPr/>
            <p:nvPr/>
          </p:nvSpPr>
          <p:spPr>
            <a:xfrm>
              <a:off x="1701975" y="1865550"/>
              <a:ext cx="5400" cy="6550"/>
            </a:xfrm>
            <a:custGeom>
              <a:avLst/>
              <a:gdLst/>
              <a:ahLst/>
              <a:cxnLst/>
              <a:rect l="l" t="t" r="r" b="b"/>
              <a:pathLst>
                <a:path w="216" h="262" extrusionOk="0">
                  <a:moveTo>
                    <a:pt x="215" y="131"/>
                  </a:moveTo>
                  <a:cubicBezTo>
                    <a:pt x="215" y="71"/>
                    <a:pt x="37" y="0"/>
                    <a:pt x="1" y="131"/>
                  </a:cubicBezTo>
                  <a:cubicBezTo>
                    <a:pt x="1" y="202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3" name="Google Shape;49293;p22"/>
            <p:cNvSpPr/>
            <p:nvPr/>
          </p:nvSpPr>
          <p:spPr>
            <a:xfrm>
              <a:off x="7158325" y="18631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4" name="Google Shape;49294;p22"/>
            <p:cNvSpPr/>
            <p:nvPr/>
          </p:nvSpPr>
          <p:spPr>
            <a:xfrm>
              <a:off x="4628550" y="18598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6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5" name="Google Shape;49295;p22"/>
            <p:cNvSpPr/>
            <p:nvPr/>
          </p:nvSpPr>
          <p:spPr>
            <a:xfrm>
              <a:off x="2180025" y="18545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6"/>
                  </a:moveTo>
                  <a:cubicBezTo>
                    <a:pt x="429" y="227"/>
                    <a:pt x="608" y="215"/>
                    <a:pt x="655" y="120"/>
                  </a:cubicBezTo>
                  <a:cubicBezTo>
                    <a:pt x="429" y="120"/>
                    <a:pt x="393" y="36"/>
                    <a:pt x="227" y="0"/>
                  </a:cubicBezTo>
                  <a:cubicBezTo>
                    <a:pt x="227" y="120"/>
                    <a:pt x="36" y="131"/>
                    <a:pt x="0" y="227"/>
                  </a:cubicBezTo>
                  <a:cubicBezTo>
                    <a:pt x="227" y="239"/>
                    <a:pt x="262" y="33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6" name="Google Shape;49296;p22"/>
            <p:cNvSpPr/>
            <p:nvPr/>
          </p:nvSpPr>
          <p:spPr>
            <a:xfrm>
              <a:off x="1625500" y="1847975"/>
              <a:ext cx="23225" cy="17600"/>
            </a:xfrm>
            <a:custGeom>
              <a:avLst/>
              <a:gdLst/>
              <a:ahLst/>
              <a:cxnLst/>
              <a:rect l="l" t="t" r="r" b="b"/>
              <a:pathLst>
                <a:path w="929" h="704" extrusionOk="0">
                  <a:moveTo>
                    <a:pt x="881" y="608"/>
                  </a:moveTo>
                  <a:cubicBezTo>
                    <a:pt x="929" y="286"/>
                    <a:pt x="917" y="1"/>
                    <a:pt x="226" y="36"/>
                  </a:cubicBezTo>
                  <a:cubicBezTo>
                    <a:pt x="226" y="191"/>
                    <a:pt x="119" y="298"/>
                    <a:pt x="0" y="382"/>
                  </a:cubicBezTo>
                  <a:cubicBezTo>
                    <a:pt x="441" y="382"/>
                    <a:pt x="286" y="703"/>
                    <a:pt x="881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7" name="Google Shape;49297;p22"/>
            <p:cNvSpPr/>
            <p:nvPr/>
          </p:nvSpPr>
          <p:spPr>
            <a:xfrm>
              <a:off x="7155650" y="1856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8" name="Google Shape;49298;p22"/>
            <p:cNvSpPr/>
            <p:nvPr/>
          </p:nvSpPr>
          <p:spPr>
            <a:xfrm>
              <a:off x="6987175" y="1856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4"/>
                  </a:moveTo>
                  <a:cubicBezTo>
                    <a:pt x="167" y="179"/>
                    <a:pt x="429" y="84"/>
                    <a:pt x="322" y="25"/>
                  </a:cubicBezTo>
                  <a:cubicBezTo>
                    <a:pt x="262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9" name="Google Shape;49299;p22"/>
            <p:cNvSpPr/>
            <p:nvPr/>
          </p:nvSpPr>
          <p:spPr>
            <a:xfrm>
              <a:off x="4441025" y="1854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5" y="60"/>
                    <a:pt x="36" y="0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0" name="Google Shape;49300;p22"/>
            <p:cNvSpPr/>
            <p:nvPr/>
          </p:nvSpPr>
          <p:spPr>
            <a:xfrm>
              <a:off x="2729200" y="184500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01"/>
                  </a:moveTo>
                  <a:cubicBezTo>
                    <a:pt x="441" y="429"/>
                    <a:pt x="465" y="370"/>
                    <a:pt x="655" y="381"/>
                  </a:cubicBezTo>
                  <a:lnTo>
                    <a:pt x="655" y="155"/>
                  </a:lnTo>
                  <a:cubicBezTo>
                    <a:pt x="119" y="0"/>
                    <a:pt x="0" y="548"/>
                    <a:pt x="42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1" name="Google Shape;49301;p22"/>
            <p:cNvSpPr/>
            <p:nvPr/>
          </p:nvSpPr>
          <p:spPr>
            <a:xfrm>
              <a:off x="6560325" y="18521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79" y="84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2" name="Google Shape;49302;p22"/>
            <p:cNvSpPr/>
            <p:nvPr/>
          </p:nvSpPr>
          <p:spPr>
            <a:xfrm>
              <a:off x="4533300" y="18456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84"/>
                    <a:pt x="48" y="0"/>
                    <a:pt x="0" y="131"/>
                  </a:cubicBezTo>
                  <a:cubicBezTo>
                    <a:pt x="0" y="215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3" name="Google Shape;49303;p22"/>
            <p:cNvSpPr/>
            <p:nvPr/>
          </p:nvSpPr>
          <p:spPr>
            <a:xfrm>
              <a:off x="1346275" y="1843500"/>
              <a:ext cx="18500" cy="10750"/>
            </a:xfrm>
            <a:custGeom>
              <a:avLst/>
              <a:gdLst/>
              <a:ahLst/>
              <a:cxnLst/>
              <a:rect l="l" t="t" r="r" b="b"/>
              <a:pathLst>
                <a:path w="740" h="430" extrusionOk="0">
                  <a:moveTo>
                    <a:pt x="739" y="120"/>
                  </a:moveTo>
                  <a:cubicBezTo>
                    <a:pt x="442" y="120"/>
                    <a:pt x="263" y="60"/>
                    <a:pt x="84" y="1"/>
                  </a:cubicBezTo>
                  <a:cubicBezTo>
                    <a:pt x="1" y="358"/>
                    <a:pt x="680" y="430"/>
                    <a:pt x="739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4" name="Google Shape;49304;p22"/>
            <p:cNvSpPr/>
            <p:nvPr/>
          </p:nvSpPr>
          <p:spPr>
            <a:xfrm>
              <a:off x="3519775" y="18456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5" name="Google Shape;49305;p22"/>
            <p:cNvSpPr/>
            <p:nvPr/>
          </p:nvSpPr>
          <p:spPr>
            <a:xfrm>
              <a:off x="1401350" y="1827450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2"/>
                    <a:pt x="977" y="762"/>
                    <a:pt x="1584" y="643"/>
                  </a:cubicBezTo>
                  <a:cubicBezTo>
                    <a:pt x="1406" y="321"/>
                    <a:pt x="1227" y="0"/>
                    <a:pt x="274" y="71"/>
                  </a:cubicBezTo>
                  <a:cubicBezTo>
                    <a:pt x="96" y="214"/>
                    <a:pt x="1" y="393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6" name="Google Shape;49306;p22"/>
            <p:cNvSpPr/>
            <p:nvPr/>
          </p:nvSpPr>
          <p:spPr>
            <a:xfrm>
              <a:off x="1794250" y="18345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7" name="Google Shape;49307;p22"/>
            <p:cNvSpPr/>
            <p:nvPr/>
          </p:nvSpPr>
          <p:spPr>
            <a:xfrm>
              <a:off x="4038875" y="18351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8" y="84"/>
                    <a:pt x="430" y="108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8" name="Google Shape;49308;p22"/>
            <p:cNvSpPr/>
            <p:nvPr/>
          </p:nvSpPr>
          <p:spPr>
            <a:xfrm>
              <a:off x="1870150" y="183190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3" y="191"/>
                    <a:pt x="180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9" name="Google Shape;49309;p22"/>
            <p:cNvSpPr/>
            <p:nvPr/>
          </p:nvSpPr>
          <p:spPr>
            <a:xfrm>
              <a:off x="1546600" y="183457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120" y="132"/>
                  </a:moveTo>
                  <a:cubicBezTo>
                    <a:pt x="179" y="156"/>
                    <a:pt x="453" y="72"/>
                    <a:pt x="346" y="13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0" name="Google Shape;49310;p22"/>
            <p:cNvSpPr/>
            <p:nvPr/>
          </p:nvSpPr>
          <p:spPr>
            <a:xfrm>
              <a:off x="4168675" y="1826550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15"/>
                    <a:pt x="238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1" name="Google Shape;49311;p22"/>
            <p:cNvSpPr/>
            <p:nvPr/>
          </p:nvSpPr>
          <p:spPr>
            <a:xfrm>
              <a:off x="3337900" y="18292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96"/>
                    <a:pt x="429" y="120"/>
                    <a:pt x="429" y="0"/>
                  </a:cubicBezTo>
                  <a:cubicBezTo>
                    <a:pt x="251" y="36"/>
                    <a:pt x="1" y="24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2" name="Google Shape;49312;p22"/>
            <p:cNvSpPr/>
            <p:nvPr/>
          </p:nvSpPr>
          <p:spPr>
            <a:xfrm>
              <a:off x="1949050" y="18286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44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3" name="Google Shape;49313;p22"/>
            <p:cNvSpPr/>
            <p:nvPr/>
          </p:nvSpPr>
          <p:spPr>
            <a:xfrm>
              <a:off x="6935675" y="1826550"/>
              <a:ext cx="11050" cy="3300"/>
            </a:xfrm>
            <a:custGeom>
              <a:avLst/>
              <a:gdLst/>
              <a:ahLst/>
              <a:cxnLst/>
              <a:rect l="l" t="t" r="r" b="b"/>
              <a:pathLst>
                <a:path w="442" h="132" extrusionOk="0">
                  <a:moveTo>
                    <a:pt x="441" y="0"/>
                  </a:moveTo>
                  <a:cubicBezTo>
                    <a:pt x="274" y="36"/>
                    <a:pt x="1" y="0"/>
                    <a:pt x="1" y="131"/>
                  </a:cubicBezTo>
                  <a:cubicBezTo>
                    <a:pt x="167" y="96"/>
                    <a:pt x="417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4" name="Google Shape;49314;p22"/>
            <p:cNvSpPr/>
            <p:nvPr/>
          </p:nvSpPr>
          <p:spPr>
            <a:xfrm>
              <a:off x="4571100" y="1817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0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5" name="Google Shape;49315;p22"/>
            <p:cNvSpPr/>
            <p:nvPr/>
          </p:nvSpPr>
          <p:spPr>
            <a:xfrm>
              <a:off x="1837725" y="18182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08"/>
                  </a:cubicBezTo>
                  <a:cubicBezTo>
                    <a:pt x="167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6" name="Google Shape;49316;p22"/>
            <p:cNvSpPr/>
            <p:nvPr/>
          </p:nvSpPr>
          <p:spPr>
            <a:xfrm>
              <a:off x="1381125" y="1814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7" name="Google Shape;49317;p22"/>
            <p:cNvSpPr/>
            <p:nvPr/>
          </p:nvSpPr>
          <p:spPr>
            <a:xfrm>
              <a:off x="3639125" y="181492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56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8" name="Google Shape;49318;p22"/>
            <p:cNvSpPr/>
            <p:nvPr/>
          </p:nvSpPr>
          <p:spPr>
            <a:xfrm>
              <a:off x="2163950" y="1805700"/>
              <a:ext cx="16100" cy="17000"/>
            </a:xfrm>
            <a:custGeom>
              <a:avLst/>
              <a:gdLst/>
              <a:ahLst/>
              <a:cxnLst/>
              <a:rect l="l" t="t" r="r" b="b"/>
              <a:pathLst>
                <a:path w="644" h="680" extrusionOk="0">
                  <a:moveTo>
                    <a:pt x="643" y="168"/>
                  </a:moveTo>
                  <a:cubicBezTo>
                    <a:pt x="0" y="1"/>
                    <a:pt x="0" y="680"/>
                    <a:pt x="643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9" name="Google Shape;49319;p22"/>
            <p:cNvSpPr/>
            <p:nvPr/>
          </p:nvSpPr>
          <p:spPr>
            <a:xfrm>
              <a:off x="5411075" y="1811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32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0" name="Google Shape;49320;p22"/>
            <p:cNvSpPr/>
            <p:nvPr/>
          </p:nvSpPr>
          <p:spPr>
            <a:xfrm>
              <a:off x="5133975" y="18119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25"/>
                  </a:moveTo>
                  <a:cubicBezTo>
                    <a:pt x="262" y="1"/>
                    <a:pt x="0" y="84"/>
                    <a:pt x="95" y="132"/>
                  </a:cubicBezTo>
                  <a:cubicBezTo>
                    <a:pt x="179" y="179"/>
                    <a:pt x="441" y="84"/>
                    <a:pt x="321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1" name="Google Shape;49321;p22"/>
            <p:cNvSpPr/>
            <p:nvPr/>
          </p:nvSpPr>
          <p:spPr>
            <a:xfrm>
              <a:off x="1992500" y="1803925"/>
              <a:ext cx="20550" cy="8650"/>
            </a:xfrm>
            <a:custGeom>
              <a:avLst/>
              <a:gdLst/>
              <a:ahLst/>
              <a:cxnLst/>
              <a:rect l="l" t="t" r="r" b="b"/>
              <a:pathLst>
                <a:path w="822" h="346" extrusionOk="0">
                  <a:moveTo>
                    <a:pt x="120" y="346"/>
                  </a:moveTo>
                  <a:lnTo>
                    <a:pt x="774" y="346"/>
                  </a:lnTo>
                  <a:cubicBezTo>
                    <a:pt x="739" y="215"/>
                    <a:pt x="822" y="24"/>
                    <a:pt x="548" y="0"/>
                  </a:cubicBezTo>
                  <a:cubicBezTo>
                    <a:pt x="536" y="179"/>
                    <a:pt x="0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2" name="Google Shape;49322;p22"/>
            <p:cNvSpPr/>
            <p:nvPr/>
          </p:nvSpPr>
          <p:spPr>
            <a:xfrm>
              <a:off x="2307425" y="18063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31" y="144"/>
                  </a:cubicBezTo>
                  <a:cubicBezTo>
                    <a:pt x="191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3" name="Google Shape;49323;p22"/>
            <p:cNvSpPr/>
            <p:nvPr/>
          </p:nvSpPr>
          <p:spPr>
            <a:xfrm>
              <a:off x="3607575" y="1795000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941" y="476"/>
                  </a:moveTo>
                  <a:lnTo>
                    <a:pt x="941" y="36"/>
                  </a:lnTo>
                  <a:cubicBezTo>
                    <a:pt x="525" y="0"/>
                    <a:pt x="465" y="155"/>
                    <a:pt x="72" y="143"/>
                  </a:cubicBezTo>
                  <a:cubicBezTo>
                    <a:pt x="1" y="441"/>
                    <a:pt x="370" y="512"/>
                    <a:pt x="941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4" name="Google Shape;49324;p22"/>
            <p:cNvSpPr/>
            <p:nvPr/>
          </p:nvSpPr>
          <p:spPr>
            <a:xfrm>
              <a:off x="1315925" y="1797375"/>
              <a:ext cx="21750" cy="11925"/>
            </a:xfrm>
            <a:custGeom>
              <a:avLst/>
              <a:gdLst/>
              <a:ahLst/>
              <a:cxnLst/>
              <a:rect l="l" t="t" r="r" b="b"/>
              <a:pathLst>
                <a:path w="870" h="477" extrusionOk="0">
                  <a:moveTo>
                    <a:pt x="870" y="381"/>
                  </a:moveTo>
                  <a:lnTo>
                    <a:pt x="870" y="48"/>
                  </a:lnTo>
                  <a:cubicBezTo>
                    <a:pt x="536" y="60"/>
                    <a:pt x="60" y="0"/>
                    <a:pt x="1" y="167"/>
                  </a:cubicBezTo>
                  <a:cubicBezTo>
                    <a:pt x="441" y="167"/>
                    <a:pt x="274" y="477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5" name="Google Shape;49325;p22"/>
            <p:cNvSpPr/>
            <p:nvPr/>
          </p:nvSpPr>
          <p:spPr>
            <a:xfrm>
              <a:off x="1663875" y="1786950"/>
              <a:ext cx="32775" cy="17000"/>
            </a:xfrm>
            <a:custGeom>
              <a:avLst/>
              <a:gdLst/>
              <a:ahLst/>
              <a:cxnLst/>
              <a:rect l="l" t="t" r="r" b="b"/>
              <a:pathLst>
                <a:path w="1311" h="680" extrusionOk="0">
                  <a:moveTo>
                    <a:pt x="1" y="239"/>
                  </a:moveTo>
                  <a:cubicBezTo>
                    <a:pt x="239" y="489"/>
                    <a:pt x="596" y="679"/>
                    <a:pt x="1311" y="679"/>
                  </a:cubicBezTo>
                  <a:lnTo>
                    <a:pt x="1311" y="120"/>
                  </a:lnTo>
                  <a:cubicBezTo>
                    <a:pt x="930" y="191"/>
                    <a:pt x="13" y="1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6" name="Google Shape;49326;p22"/>
            <p:cNvSpPr/>
            <p:nvPr/>
          </p:nvSpPr>
          <p:spPr>
            <a:xfrm>
              <a:off x="875700" y="1787250"/>
              <a:ext cx="36325" cy="17300"/>
            </a:xfrm>
            <a:custGeom>
              <a:avLst/>
              <a:gdLst/>
              <a:ahLst/>
              <a:cxnLst/>
              <a:rect l="l" t="t" r="r" b="b"/>
              <a:pathLst>
                <a:path w="1453" h="692" extrusionOk="0">
                  <a:moveTo>
                    <a:pt x="1096" y="1"/>
                  </a:moveTo>
                  <a:cubicBezTo>
                    <a:pt x="405" y="13"/>
                    <a:pt x="48" y="215"/>
                    <a:pt x="0" y="572"/>
                  </a:cubicBezTo>
                  <a:cubicBezTo>
                    <a:pt x="429" y="536"/>
                    <a:pt x="476" y="691"/>
                    <a:pt x="881" y="691"/>
                  </a:cubicBezTo>
                  <a:cubicBezTo>
                    <a:pt x="1024" y="453"/>
                    <a:pt x="1453" y="179"/>
                    <a:pt x="109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7" name="Google Shape;49327;p22"/>
            <p:cNvSpPr/>
            <p:nvPr/>
          </p:nvSpPr>
          <p:spPr>
            <a:xfrm>
              <a:off x="4631225" y="1792900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29" y="346"/>
                  </a:moveTo>
                  <a:cubicBezTo>
                    <a:pt x="393" y="203"/>
                    <a:pt x="477" y="25"/>
                    <a:pt x="215" y="1"/>
                  </a:cubicBezTo>
                  <a:cubicBezTo>
                    <a:pt x="203" y="72"/>
                    <a:pt x="191" y="132"/>
                    <a:pt x="0" y="120"/>
                  </a:cubicBezTo>
                  <a:cubicBezTo>
                    <a:pt x="24" y="251"/>
                    <a:pt x="60" y="382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8" name="Google Shape;49328;p22"/>
            <p:cNvSpPr/>
            <p:nvPr/>
          </p:nvSpPr>
          <p:spPr>
            <a:xfrm>
              <a:off x="2155900" y="17976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9" name="Google Shape;49329;p22"/>
            <p:cNvSpPr/>
            <p:nvPr/>
          </p:nvSpPr>
          <p:spPr>
            <a:xfrm>
              <a:off x="3451600" y="1792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0" name="Google Shape;49330;p22"/>
            <p:cNvSpPr/>
            <p:nvPr/>
          </p:nvSpPr>
          <p:spPr>
            <a:xfrm>
              <a:off x="1987150" y="17920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67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1" name="Google Shape;49331;p22"/>
            <p:cNvSpPr/>
            <p:nvPr/>
          </p:nvSpPr>
          <p:spPr>
            <a:xfrm>
              <a:off x="3125675" y="17902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6"/>
                    <a:pt x="1" y="1"/>
                    <a:pt x="1" y="120"/>
                  </a:cubicBezTo>
                  <a:cubicBezTo>
                    <a:pt x="167" y="72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2" name="Google Shape;49332;p22"/>
            <p:cNvSpPr/>
            <p:nvPr/>
          </p:nvSpPr>
          <p:spPr>
            <a:xfrm>
              <a:off x="3753425" y="1786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4"/>
                  </a:moveTo>
                  <a:cubicBezTo>
                    <a:pt x="168" y="179"/>
                    <a:pt x="429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3" name="Google Shape;49333;p22"/>
            <p:cNvSpPr/>
            <p:nvPr/>
          </p:nvSpPr>
          <p:spPr>
            <a:xfrm>
              <a:off x="2894700" y="17866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4" name="Google Shape;49334;p22"/>
            <p:cNvSpPr/>
            <p:nvPr/>
          </p:nvSpPr>
          <p:spPr>
            <a:xfrm>
              <a:off x="5791200" y="17810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4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79"/>
                    <a:pt x="452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5" name="Google Shape;49335;p22"/>
            <p:cNvSpPr/>
            <p:nvPr/>
          </p:nvSpPr>
          <p:spPr>
            <a:xfrm>
              <a:off x="2139550" y="17810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6" name="Google Shape;49336;p22"/>
            <p:cNvSpPr/>
            <p:nvPr/>
          </p:nvSpPr>
          <p:spPr>
            <a:xfrm>
              <a:off x="4652650" y="1776250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4"/>
                  </a:moveTo>
                  <a:lnTo>
                    <a:pt x="441" y="214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7" name="Google Shape;49337;p22"/>
            <p:cNvSpPr/>
            <p:nvPr/>
          </p:nvSpPr>
          <p:spPr>
            <a:xfrm>
              <a:off x="3742425" y="17649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334" y="1"/>
                  </a:moveTo>
                  <a:cubicBezTo>
                    <a:pt x="0" y="167"/>
                    <a:pt x="96" y="513"/>
                    <a:pt x="774" y="453"/>
                  </a:cubicBezTo>
                  <a:cubicBezTo>
                    <a:pt x="834" y="191"/>
                    <a:pt x="715" y="13"/>
                    <a:pt x="33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8" name="Google Shape;49338;p22"/>
            <p:cNvSpPr/>
            <p:nvPr/>
          </p:nvSpPr>
          <p:spPr>
            <a:xfrm>
              <a:off x="2845575" y="17723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9" name="Google Shape;49339;p22"/>
            <p:cNvSpPr/>
            <p:nvPr/>
          </p:nvSpPr>
          <p:spPr>
            <a:xfrm>
              <a:off x="6392450" y="1754225"/>
              <a:ext cx="28000" cy="19650"/>
            </a:xfrm>
            <a:custGeom>
              <a:avLst/>
              <a:gdLst/>
              <a:ahLst/>
              <a:cxnLst/>
              <a:rect l="l" t="t" r="r" b="b"/>
              <a:pathLst>
                <a:path w="1120" h="786" extrusionOk="0">
                  <a:moveTo>
                    <a:pt x="632" y="762"/>
                  </a:moveTo>
                  <a:cubicBezTo>
                    <a:pt x="572" y="429"/>
                    <a:pt x="1120" y="417"/>
                    <a:pt x="1060" y="83"/>
                  </a:cubicBezTo>
                  <a:cubicBezTo>
                    <a:pt x="1" y="0"/>
                    <a:pt x="96" y="786"/>
                    <a:pt x="632" y="7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0" name="Google Shape;49340;p22"/>
            <p:cNvSpPr/>
            <p:nvPr/>
          </p:nvSpPr>
          <p:spPr>
            <a:xfrm>
              <a:off x="2313075" y="1769700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108" y="143"/>
                  </a:moveTo>
                  <a:cubicBezTo>
                    <a:pt x="167" y="167"/>
                    <a:pt x="441" y="84"/>
                    <a:pt x="334" y="24"/>
                  </a:cubicBezTo>
                  <a:cubicBezTo>
                    <a:pt x="274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1" name="Google Shape;49341;p22"/>
            <p:cNvSpPr/>
            <p:nvPr/>
          </p:nvSpPr>
          <p:spPr>
            <a:xfrm>
              <a:off x="1677275" y="17697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20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2" name="Google Shape;49342;p22"/>
            <p:cNvSpPr/>
            <p:nvPr/>
          </p:nvSpPr>
          <p:spPr>
            <a:xfrm>
              <a:off x="4084125" y="17533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798" y="691"/>
                  </a:moveTo>
                  <a:cubicBezTo>
                    <a:pt x="977" y="560"/>
                    <a:pt x="1072" y="393"/>
                    <a:pt x="1013" y="119"/>
                  </a:cubicBezTo>
                  <a:cubicBezTo>
                    <a:pt x="715" y="119"/>
                    <a:pt x="536" y="60"/>
                    <a:pt x="358" y="0"/>
                  </a:cubicBezTo>
                  <a:cubicBezTo>
                    <a:pt x="1" y="203"/>
                    <a:pt x="96" y="715"/>
                    <a:pt x="7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3" name="Google Shape;49343;p22"/>
            <p:cNvSpPr/>
            <p:nvPr/>
          </p:nvSpPr>
          <p:spPr>
            <a:xfrm>
              <a:off x="2343725" y="1757775"/>
              <a:ext cx="15500" cy="17000"/>
            </a:xfrm>
            <a:custGeom>
              <a:avLst/>
              <a:gdLst/>
              <a:ahLst/>
              <a:cxnLst/>
              <a:rect l="l" t="t" r="r" b="b"/>
              <a:pathLst>
                <a:path w="620" h="680" extrusionOk="0">
                  <a:moveTo>
                    <a:pt x="620" y="513"/>
                  </a:moveTo>
                  <a:lnTo>
                    <a:pt x="620" y="168"/>
                  </a:lnTo>
                  <a:cubicBezTo>
                    <a:pt x="1" y="1"/>
                    <a:pt x="1" y="680"/>
                    <a:pt x="620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4" name="Google Shape;49344;p22"/>
            <p:cNvSpPr/>
            <p:nvPr/>
          </p:nvSpPr>
          <p:spPr>
            <a:xfrm>
              <a:off x="5345900" y="176432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56"/>
                    <a:pt x="429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5" name="Google Shape;49345;p22"/>
            <p:cNvSpPr/>
            <p:nvPr/>
          </p:nvSpPr>
          <p:spPr>
            <a:xfrm>
              <a:off x="2277050" y="1758975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691" y="346"/>
                  </a:moveTo>
                  <a:lnTo>
                    <a:pt x="691" y="1"/>
                  </a:lnTo>
                  <a:lnTo>
                    <a:pt x="37" y="1"/>
                  </a:lnTo>
                  <a:cubicBezTo>
                    <a:pt x="1" y="251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6" name="Google Shape;49346;p22"/>
            <p:cNvSpPr/>
            <p:nvPr/>
          </p:nvSpPr>
          <p:spPr>
            <a:xfrm>
              <a:off x="1646925" y="1756300"/>
              <a:ext cx="11325" cy="9850"/>
            </a:xfrm>
            <a:custGeom>
              <a:avLst/>
              <a:gdLst/>
              <a:ahLst/>
              <a:cxnLst/>
              <a:rect l="l" t="t" r="r" b="b"/>
              <a:pathLst>
                <a:path w="453" h="394" extrusionOk="0">
                  <a:moveTo>
                    <a:pt x="453" y="346"/>
                  </a:moveTo>
                  <a:lnTo>
                    <a:pt x="453" y="119"/>
                  </a:lnTo>
                  <a:cubicBezTo>
                    <a:pt x="250" y="119"/>
                    <a:pt x="203" y="36"/>
                    <a:pt x="24" y="0"/>
                  </a:cubicBezTo>
                  <a:cubicBezTo>
                    <a:pt x="36" y="179"/>
                    <a:pt x="0" y="393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7" name="Google Shape;49347;p22"/>
            <p:cNvSpPr/>
            <p:nvPr/>
          </p:nvSpPr>
          <p:spPr>
            <a:xfrm>
              <a:off x="1462675" y="1761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62" y="36"/>
                    <a:pt x="1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8" name="Google Shape;49348;p22"/>
            <p:cNvSpPr/>
            <p:nvPr/>
          </p:nvSpPr>
          <p:spPr>
            <a:xfrm>
              <a:off x="6815725" y="17557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03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9" name="Google Shape;49349;p22"/>
            <p:cNvSpPr/>
            <p:nvPr/>
          </p:nvSpPr>
          <p:spPr>
            <a:xfrm>
              <a:off x="6079625" y="17583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0" name="Google Shape;49350;p22"/>
            <p:cNvSpPr/>
            <p:nvPr/>
          </p:nvSpPr>
          <p:spPr>
            <a:xfrm>
              <a:off x="2006200" y="1756000"/>
              <a:ext cx="16375" cy="5975"/>
            </a:xfrm>
            <a:custGeom>
              <a:avLst/>
              <a:gdLst/>
              <a:ahLst/>
              <a:cxnLst/>
              <a:rect l="l" t="t" r="r" b="b"/>
              <a:pathLst>
                <a:path w="655" h="239" extrusionOk="0">
                  <a:moveTo>
                    <a:pt x="0" y="239"/>
                  </a:moveTo>
                  <a:cubicBezTo>
                    <a:pt x="369" y="239"/>
                    <a:pt x="572" y="155"/>
                    <a:pt x="655" y="12"/>
                  </a:cubicBezTo>
                  <a:cubicBezTo>
                    <a:pt x="286" y="1"/>
                    <a:pt x="95" y="108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1" name="Google Shape;49351;p22"/>
            <p:cNvSpPr/>
            <p:nvPr/>
          </p:nvSpPr>
          <p:spPr>
            <a:xfrm>
              <a:off x="2294325" y="175035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393" y="36"/>
                    <a:pt x="215" y="0"/>
                  </a:cubicBezTo>
                  <a:cubicBezTo>
                    <a:pt x="215" y="119"/>
                    <a:pt x="36" y="143"/>
                    <a:pt x="0" y="227"/>
                  </a:cubicBezTo>
                  <a:cubicBezTo>
                    <a:pt x="215" y="227"/>
                    <a:pt x="250" y="310"/>
                    <a:pt x="429" y="346"/>
                  </a:cubicBezTo>
                  <a:cubicBezTo>
                    <a:pt x="429" y="238"/>
                    <a:pt x="608" y="215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2" name="Google Shape;49352;p22"/>
            <p:cNvSpPr/>
            <p:nvPr/>
          </p:nvSpPr>
          <p:spPr>
            <a:xfrm>
              <a:off x="5039000" y="1742900"/>
              <a:ext cx="21175" cy="15800"/>
            </a:xfrm>
            <a:custGeom>
              <a:avLst/>
              <a:gdLst/>
              <a:ahLst/>
              <a:cxnLst/>
              <a:rect l="l" t="t" r="r" b="b"/>
              <a:pathLst>
                <a:path w="847" h="632" extrusionOk="0">
                  <a:moveTo>
                    <a:pt x="1" y="96"/>
                  </a:moveTo>
                  <a:lnTo>
                    <a:pt x="1" y="536"/>
                  </a:lnTo>
                  <a:cubicBezTo>
                    <a:pt x="846" y="632"/>
                    <a:pt x="846" y="1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3" name="Google Shape;49353;p22"/>
            <p:cNvSpPr/>
            <p:nvPr/>
          </p:nvSpPr>
          <p:spPr>
            <a:xfrm>
              <a:off x="4542225" y="1739325"/>
              <a:ext cx="27700" cy="16700"/>
            </a:xfrm>
            <a:custGeom>
              <a:avLst/>
              <a:gdLst/>
              <a:ahLst/>
              <a:cxnLst/>
              <a:rect l="l" t="t" r="r" b="b"/>
              <a:pathLst>
                <a:path w="1108" h="668" extrusionOk="0">
                  <a:moveTo>
                    <a:pt x="953" y="1"/>
                  </a:moveTo>
                  <a:lnTo>
                    <a:pt x="96" y="1"/>
                  </a:lnTo>
                  <a:cubicBezTo>
                    <a:pt x="0" y="382"/>
                    <a:pt x="465" y="477"/>
                    <a:pt x="750" y="668"/>
                  </a:cubicBezTo>
                  <a:cubicBezTo>
                    <a:pt x="727" y="417"/>
                    <a:pt x="1108" y="358"/>
                    <a:pt x="95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4" name="Google Shape;49354;p22"/>
            <p:cNvSpPr/>
            <p:nvPr/>
          </p:nvSpPr>
          <p:spPr>
            <a:xfrm>
              <a:off x="2492550" y="1747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5" name="Google Shape;49355;p22"/>
            <p:cNvSpPr/>
            <p:nvPr/>
          </p:nvSpPr>
          <p:spPr>
            <a:xfrm>
              <a:off x="6190950" y="1739325"/>
              <a:ext cx="16375" cy="8675"/>
            </a:xfrm>
            <a:custGeom>
              <a:avLst/>
              <a:gdLst/>
              <a:ahLst/>
              <a:cxnLst/>
              <a:rect l="l" t="t" r="r" b="b"/>
              <a:pathLst>
                <a:path w="655" h="347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6" name="Google Shape;49356;p22"/>
            <p:cNvSpPr/>
            <p:nvPr/>
          </p:nvSpPr>
          <p:spPr>
            <a:xfrm>
              <a:off x="6728800" y="1739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7" name="Google Shape;49357;p22"/>
            <p:cNvSpPr/>
            <p:nvPr/>
          </p:nvSpPr>
          <p:spPr>
            <a:xfrm>
              <a:off x="4210050" y="173605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107" y="132"/>
                  </a:moveTo>
                  <a:cubicBezTo>
                    <a:pt x="167" y="156"/>
                    <a:pt x="429" y="72"/>
                    <a:pt x="321" y="13"/>
                  </a:cubicBezTo>
                  <a:cubicBezTo>
                    <a:pt x="262" y="1"/>
                    <a:pt x="0" y="84"/>
                    <a:pt x="10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8" name="Google Shape;49358;p22"/>
            <p:cNvSpPr/>
            <p:nvPr/>
          </p:nvSpPr>
          <p:spPr>
            <a:xfrm>
              <a:off x="1254300" y="1712850"/>
              <a:ext cx="40825" cy="28600"/>
            </a:xfrm>
            <a:custGeom>
              <a:avLst/>
              <a:gdLst/>
              <a:ahLst/>
              <a:cxnLst/>
              <a:rect l="l" t="t" r="r" b="b"/>
              <a:pathLst>
                <a:path w="1633" h="1144" extrusionOk="0">
                  <a:moveTo>
                    <a:pt x="501" y="726"/>
                  </a:moveTo>
                  <a:cubicBezTo>
                    <a:pt x="656" y="869"/>
                    <a:pt x="370" y="1143"/>
                    <a:pt x="930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1" y="607"/>
                    <a:pt x="382" y="607"/>
                    <a:pt x="501" y="7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9" name="Google Shape;49359;p22"/>
            <p:cNvSpPr/>
            <p:nvPr/>
          </p:nvSpPr>
          <p:spPr>
            <a:xfrm>
              <a:off x="5728675" y="17310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0" name="Google Shape;49360;p22"/>
            <p:cNvSpPr/>
            <p:nvPr/>
          </p:nvSpPr>
          <p:spPr>
            <a:xfrm>
              <a:off x="2502975" y="1728025"/>
              <a:ext cx="22950" cy="10150"/>
            </a:xfrm>
            <a:custGeom>
              <a:avLst/>
              <a:gdLst/>
              <a:ahLst/>
              <a:cxnLst/>
              <a:rect l="l" t="t" r="r" b="b"/>
              <a:pathLst>
                <a:path w="918" h="406" extrusionOk="0">
                  <a:moveTo>
                    <a:pt x="775" y="346"/>
                  </a:moveTo>
                  <a:cubicBezTo>
                    <a:pt x="917" y="48"/>
                    <a:pt x="322" y="119"/>
                    <a:pt x="120" y="0"/>
                  </a:cubicBezTo>
                  <a:cubicBezTo>
                    <a:pt x="1" y="298"/>
                    <a:pt x="227" y="405"/>
                    <a:pt x="77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1" name="Google Shape;49361;p22"/>
            <p:cNvSpPr/>
            <p:nvPr/>
          </p:nvSpPr>
          <p:spPr>
            <a:xfrm>
              <a:off x="1470700" y="1733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44"/>
                  </a:moveTo>
                  <a:cubicBezTo>
                    <a:pt x="167" y="167"/>
                    <a:pt x="441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2" name="Google Shape;49362;p22"/>
            <p:cNvSpPr/>
            <p:nvPr/>
          </p:nvSpPr>
          <p:spPr>
            <a:xfrm>
              <a:off x="2424400" y="17277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3" name="Google Shape;49363;p22"/>
            <p:cNvSpPr/>
            <p:nvPr/>
          </p:nvSpPr>
          <p:spPr>
            <a:xfrm>
              <a:off x="992675" y="17304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24"/>
                  </a:moveTo>
                  <a:cubicBezTo>
                    <a:pt x="274" y="1"/>
                    <a:pt x="0" y="84"/>
                    <a:pt x="108" y="143"/>
                  </a:cubicBezTo>
                  <a:cubicBezTo>
                    <a:pt x="167" y="167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4" name="Google Shape;49364;p22"/>
            <p:cNvSpPr/>
            <p:nvPr/>
          </p:nvSpPr>
          <p:spPr>
            <a:xfrm>
              <a:off x="720625" y="17304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7"/>
                    <a:pt x="452" y="72"/>
                    <a:pt x="345" y="12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5" name="Google Shape;49365;p22"/>
            <p:cNvSpPr/>
            <p:nvPr/>
          </p:nvSpPr>
          <p:spPr>
            <a:xfrm>
              <a:off x="587850" y="172177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70" y="36"/>
                  </a:moveTo>
                  <a:cubicBezTo>
                    <a:pt x="370" y="0"/>
                    <a:pt x="48" y="60"/>
                    <a:pt x="1" y="250"/>
                  </a:cubicBezTo>
                  <a:cubicBezTo>
                    <a:pt x="310" y="286"/>
                    <a:pt x="370" y="429"/>
                    <a:pt x="656" y="477"/>
                  </a:cubicBezTo>
                  <a:cubicBezTo>
                    <a:pt x="596" y="274"/>
                    <a:pt x="894" y="238"/>
                    <a:pt x="87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6" name="Google Shape;49366;p22"/>
            <p:cNvSpPr/>
            <p:nvPr/>
          </p:nvSpPr>
          <p:spPr>
            <a:xfrm>
              <a:off x="1848425" y="1720575"/>
              <a:ext cx="30700" cy="12825"/>
            </a:xfrm>
            <a:custGeom>
              <a:avLst/>
              <a:gdLst/>
              <a:ahLst/>
              <a:cxnLst/>
              <a:rect l="l" t="t" r="r" b="b"/>
              <a:pathLst>
                <a:path w="1228" h="513" extrusionOk="0">
                  <a:moveTo>
                    <a:pt x="1084" y="417"/>
                  </a:moveTo>
                  <a:cubicBezTo>
                    <a:pt x="1227" y="155"/>
                    <a:pt x="48" y="1"/>
                    <a:pt x="1" y="203"/>
                  </a:cubicBezTo>
                  <a:cubicBezTo>
                    <a:pt x="418" y="239"/>
                    <a:pt x="406" y="513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7" name="Google Shape;49367;p22"/>
            <p:cNvSpPr/>
            <p:nvPr/>
          </p:nvSpPr>
          <p:spPr>
            <a:xfrm>
              <a:off x="7038975" y="1725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83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8" name="Google Shape;49368;p22"/>
            <p:cNvSpPr/>
            <p:nvPr/>
          </p:nvSpPr>
          <p:spPr>
            <a:xfrm>
              <a:off x="369375" y="1722675"/>
              <a:ext cx="17300" cy="6550"/>
            </a:xfrm>
            <a:custGeom>
              <a:avLst/>
              <a:gdLst/>
              <a:ahLst/>
              <a:cxnLst/>
              <a:rect l="l" t="t" r="r" b="b"/>
              <a:pathLst>
                <a:path w="692" h="262" extrusionOk="0">
                  <a:moveTo>
                    <a:pt x="691" y="0"/>
                  </a:moveTo>
                  <a:lnTo>
                    <a:pt x="36" y="0"/>
                  </a:lnTo>
                  <a:cubicBezTo>
                    <a:pt x="1" y="202"/>
                    <a:pt x="239" y="262"/>
                    <a:pt x="69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9" name="Google Shape;49369;p22"/>
            <p:cNvSpPr/>
            <p:nvPr/>
          </p:nvSpPr>
          <p:spPr>
            <a:xfrm>
              <a:off x="4609500" y="17167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67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0" name="Google Shape;49370;p22"/>
            <p:cNvSpPr/>
            <p:nvPr/>
          </p:nvSpPr>
          <p:spPr>
            <a:xfrm>
              <a:off x="3919525" y="17170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1" name="Google Shape;49371;p22"/>
            <p:cNvSpPr/>
            <p:nvPr/>
          </p:nvSpPr>
          <p:spPr>
            <a:xfrm>
              <a:off x="2122575" y="1703325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48"/>
                  </a:moveTo>
                  <a:cubicBezTo>
                    <a:pt x="1286" y="0"/>
                    <a:pt x="0" y="250"/>
                    <a:pt x="120" y="667"/>
                  </a:cubicBezTo>
                  <a:cubicBezTo>
                    <a:pt x="739" y="750"/>
                    <a:pt x="691" y="500"/>
                    <a:pt x="1215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2" name="Google Shape;49372;p22"/>
            <p:cNvSpPr/>
            <p:nvPr/>
          </p:nvSpPr>
          <p:spPr>
            <a:xfrm>
              <a:off x="275325" y="17161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3" name="Google Shape;49373;p22"/>
            <p:cNvSpPr/>
            <p:nvPr/>
          </p:nvSpPr>
          <p:spPr>
            <a:xfrm>
              <a:off x="6250775" y="17113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4" name="Google Shape;49374;p22"/>
            <p:cNvSpPr/>
            <p:nvPr/>
          </p:nvSpPr>
          <p:spPr>
            <a:xfrm>
              <a:off x="4323750" y="17131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5" name="Google Shape;49375;p22"/>
            <p:cNvSpPr/>
            <p:nvPr/>
          </p:nvSpPr>
          <p:spPr>
            <a:xfrm>
              <a:off x="3867425" y="1702725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9" y="572"/>
                  </a:moveTo>
                  <a:cubicBezTo>
                    <a:pt x="846" y="417"/>
                    <a:pt x="894" y="24"/>
                    <a:pt x="322" y="0"/>
                  </a:cubicBezTo>
                  <a:cubicBezTo>
                    <a:pt x="37" y="155"/>
                    <a:pt x="1" y="560"/>
                    <a:pt x="54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6" name="Google Shape;49376;p22"/>
            <p:cNvSpPr/>
            <p:nvPr/>
          </p:nvSpPr>
          <p:spPr>
            <a:xfrm>
              <a:off x="5894775" y="17021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7" name="Google Shape;49377;p22"/>
            <p:cNvSpPr/>
            <p:nvPr/>
          </p:nvSpPr>
          <p:spPr>
            <a:xfrm>
              <a:off x="2854225" y="1697350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202" y="334"/>
                  </a:moveTo>
                  <a:cubicBezTo>
                    <a:pt x="703" y="370"/>
                    <a:pt x="1024" y="311"/>
                    <a:pt x="1072" y="120"/>
                  </a:cubicBezTo>
                  <a:cubicBezTo>
                    <a:pt x="703" y="132"/>
                    <a:pt x="0" y="1"/>
                    <a:pt x="202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8" name="Google Shape;49378;p22"/>
            <p:cNvSpPr/>
            <p:nvPr/>
          </p:nvSpPr>
          <p:spPr>
            <a:xfrm>
              <a:off x="2117525" y="17021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9" name="Google Shape;49379;p22"/>
            <p:cNvSpPr/>
            <p:nvPr/>
          </p:nvSpPr>
          <p:spPr>
            <a:xfrm>
              <a:off x="1631150" y="169975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0" y="119"/>
                  </a:moveTo>
                  <a:cubicBezTo>
                    <a:pt x="0" y="179"/>
                    <a:pt x="179" y="238"/>
                    <a:pt x="226" y="119"/>
                  </a:cubicBezTo>
                  <a:cubicBezTo>
                    <a:pt x="226" y="60"/>
                    <a:pt x="48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0" name="Google Shape;49380;p22"/>
            <p:cNvSpPr/>
            <p:nvPr/>
          </p:nvSpPr>
          <p:spPr>
            <a:xfrm>
              <a:off x="5291725" y="16994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67"/>
                    <a:pt x="429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1" name="Google Shape;49381;p22"/>
            <p:cNvSpPr/>
            <p:nvPr/>
          </p:nvSpPr>
          <p:spPr>
            <a:xfrm>
              <a:off x="4831250" y="16929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2" y="298"/>
                  </a:moveTo>
                  <a:cubicBezTo>
                    <a:pt x="286" y="179"/>
                    <a:pt x="84" y="0"/>
                    <a:pt x="36" y="179"/>
                  </a:cubicBezTo>
                  <a:cubicBezTo>
                    <a:pt x="0" y="298"/>
                    <a:pt x="215" y="477"/>
                    <a:pt x="262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2" name="Google Shape;49382;p22"/>
            <p:cNvSpPr/>
            <p:nvPr/>
          </p:nvSpPr>
          <p:spPr>
            <a:xfrm>
              <a:off x="199125" y="16964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3" name="Google Shape;49383;p22"/>
            <p:cNvSpPr/>
            <p:nvPr/>
          </p:nvSpPr>
          <p:spPr>
            <a:xfrm>
              <a:off x="3734375" y="1694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4" name="Google Shape;49384;p22"/>
            <p:cNvSpPr/>
            <p:nvPr/>
          </p:nvSpPr>
          <p:spPr>
            <a:xfrm>
              <a:off x="5446500" y="16854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5" name="Google Shape;49385;p22"/>
            <p:cNvSpPr/>
            <p:nvPr/>
          </p:nvSpPr>
          <p:spPr>
            <a:xfrm>
              <a:off x="3824275" y="16878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7"/>
                  </a:moveTo>
                  <a:cubicBezTo>
                    <a:pt x="262" y="1"/>
                    <a:pt x="1" y="96"/>
                    <a:pt x="96" y="156"/>
                  </a:cubicBezTo>
                  <a:cubicBezTo>
                    <a:pt x="155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6" name="Google Shape;49386;p22"/>
            <p:cNvSpPr/>
            <p:nvPr/>
          </p:nvSpPr>
          <p:spPr>
            <a:xfrm>
              <a:off x="2272300" y="168307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6"/>
                    <a:pt x="227" y="0"/>
                  </a:cubicBezTo>
                  <a:cubicBezTo>
                    <a:pt x="203" y="72"/>
                    <a:pt x="191" y="131"/>
                    <a:pt x="0" y="120"/>
                  </a:cubicBezTo>
                  <a:cubicBezTo>
                    <a:pt x="24" y="251"/>
                    <a:pt x="72" y="393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7" name="Google Shape;49387;p22"/>
            <p:cNvSpPr/>
            <p:nvPr/>
          </p:nvSpPr>
          <p:spPr>
            <a:xfrm>
              <a:off x="2218425" y="16887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55" y="84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8" name="Google Shape;49388;p22"/>
            <p:cNvSpPr/>
            <p:nvPr/>
          </p:nvSpPr>
          <p:spPr>
            <a:xfrm>
              <a:off x="2185675" y="167682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24"/>
                  </a:moveTo>
                  <a:cubicBezTo>
                    <a:pt x="370" y="0"/>
                    <a:pt x="36" y="60"/>
                    <a:pt x="1" y="250"/>
                  </a:cubicBezTo>
                  <a:cubicBezTo>
                    <a:pt x="310" y="286"/>
                    <a:pt x="370" y="429"/>
                    <a:pt x="655" y="477"/>
                  </a:cubicBezTo>
                  <a:cubicBezTo>
                    <a:pt x="715" y="322"/>
                    <a:pt x="965" y="262"/>
                    <a:pt x="858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9" name="Google Shape;49389;p22"/>
            <p:cNvSpPr/>
            <p:nvPr/>
          </p:nvSpPr>
          <p:spPr>
            <a:xfrm>
              <a:off x="3372725" y="16768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0" name="Google Shape;49390;p22"/>
            <p:cNvSpPr/>
            <p:nvPr/>
          </p:nvSpPr>
          <p:spPr>
            <a:xfrm>
              <a:off x="5892100" y="1671175"/>
              <a:ext cx="10725" cy="7150"/>
            </a:xfrm>
            <a:custGeom>
              <a:avLst/>
              <a:gdLst/>
              <a:ahLst/>
              <a:cxnLst/>
              <a:rect l="l" t="t" r="r" b="b"/>
              <a:pathLst>
                <a:path w="429" h="286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69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1" name="Google Shape;49391;p22"/>
            <p:cNvSpPr/>
            <p:nvPr/>
          </p:nvSpPr>
          <p:spPr>
            <a:xfrm>
              <a:off x="4883625" y="16711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2" name="Google Shape;49392;p22"/>
            <p:cNvSpPr/>
            <p:nvPr/>
          </p:nvSpPr>
          <p:spPr>
            <a:xfrm>
              <a:off x="2486600" y="1663425"/>
              <a:ext cx="21175" cy="12525"/>
            </a:xfrm>
            <a:custGeom>
              <a:avLst/>
              <a:gdLst/>
              <a:ahLst/>
              <a:cxnLst/>
              <a:rect l="l" t="t" r="r" b="b"/>
              <a:pathLst>
                <a:path w="847" h="501" extrusionOk="0">
                  <a:moveTo>
                    <a:pt x="787" y="441"/>
                  </a:moveTo>
                  <a:cubicBezTo>
                    <a:pt x="846" y="191"/>
                    <a:pt x="739" y="24"/>
                    <a:pt x="358" y="1"/>
                  </a:cubicBezTo>
                  <a:cubicBezTo>
                    <a:pt x="1" y="167"/>
                    <a:pt x="108" y="501"/>
                    <a:pt x="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3" name="Google Shape;49393;p22"/>
            <p:cNvSpPr/>
            <p:nvPr/>
          </p:nvSpPr>
          <p:spPr>
            <a:xfrm>
              <a:off x="1870150" y="1657475"/>
              <a:ext cx="30400" cy="17000"/>
            </a:xfrm>
            <a:custGeom>
              <a:avLst/>
              <a:gdLst/>
              <a:ahLst/>
              <a:cxnLst/>
              <a:rect l="l" t="t" r="r" b="b"/>
              <a:pathLst>
                <a:path w="1216" h="680" extrusionOk="0">
                  <a:moveTo>
                    <a:pt x="668" y="679"/>
                  </a:moveTo>
                  <a:cubicBezTo>
                    <a:pt x="680" y="501"/>
                    <a:pt x="1215" y="596"/>
                    <a:pt x="1096" y="346"/>
                  </a:cubicBezTo>
                  <a:cubicBezTo>
                    <a:pt x="715" y="251"/>
                    <a:pt x="501" y="60"/>
                    <a:pt x="13" y="1"/>
                  </a:cubicBezTo>
                  <a:cubicBezTo>
                    <a:pt x="1" y="358"/>
                    <a:pt x="203" y="596"/>
                    <a:pt x="66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4" name="Google Shape;49394;p22"/>
            <p:cNvSpPr/>
            <p:nvPr/>
          </p:nvSpPr>
          <p:spPr>
            <a:xfrm>
              <a:off x="5573900" y="16682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20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5" name="Google Shape;49395;p22"/>
            <p:cNvSpPr/>
            <p:nvPr/>
          </p:nvSpPr>
          <p:spPr>
            <a:xfrm>
              <a:off x="6807675" y="166552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8" y="167"/>
                    <a:pt x="441" y="83"/>
                    <a:pt x="334" y="24"/>
                  </a:cubicBezTo>
                  <a:cubicBezTo>
                    <a:pt x="275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6" name="Google Shape;49396;p22"/>
            <p:cNvSpPr/>
            <p:nvPr/>
          </p:nvSpPr>
          <p:spPr>
            <a:xfrm>
              <a:off x="5995075" y="1654500"/>
              <a:ext cx="22950" cy="14600"/>
            </a:xfrm>
            <a:custGeom>
              <a:avLst/>
              <a:gdLst/>
              <a:ahLst/>
              <a:cxnLst/>
              <a:rect l="l" t="t" r="r" b="b"/>
              <a:pathLst>
                <a:path w="918" h="584" extrusionOk="0">
                  <a:moveTo>
                    <a:pt x="227" y="584"/>
                  </a:moveTo>
                  <a:lnTo>
                    <a:pt x="656" y="584"/>
                  </a:lnTo>
                  <a:cubicBezTo>
                    <a:pt x="537" y="417"/>
                    <a:pt x="918" y="0"/>
                    <a:pt x="441" y="12"/>
                  </a:cubicBezTo>
                  <a:cubicBezTo>
                    <a:pt x="596" y="322"/>
                    <a:pt x="1" y="239"/>
                    <a:pt x="1" y="465"/>
                  </a:cubicBezTo>
                  <a:cubicBezTo>
                    <a:pt x="144" y="477"/>
                    <a:pt x="275" y="489"/>
                    <a:pt x="227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7" name="Google Shape;49397;p22"/>
            <p:cNvSpPr/>
            <p:nvPr/>
          </p:nvSpPr>
          <p:spPr>
            <a:xfrm>
              <a:off x="4124600" y="1659250"/>
              <a:ext cx="7175" cy="11650"/>
            </a:xfrm>
            <a:custGeom>
              <a:avLst/>
              <a:gdLst/>
              <a:ahLst/>
              <a:cxnLst/>
              <a:rect l="l" t="t" r="r" b="b"/>
              <a:pathLst>
                <a:path w="287" h="466" extrusionOk="0">
                  <a:moveTo>
                    <a:pt x="263" y="287"/>
                  </a:moveTo>
                  <a:cubicBezTo>
                    <a:pt x="287" y="168"/>
                    <a:pt x="96" y="1"/>
                    <a:pt x="37" y="168"/>
                  </a:cubicBezTo>
                  <a:cubicBezTo>
                    <a:pt x="1" y="287"/>
                    <a:pt x="215" y="465"/>
                    <a:pt x="263" y="2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8" name="Google Shape;49398;p22"/>
            <p:cNvSpPr/>
            <p:nvPr/>
          </p:nvSpPr>
          <p:spPr>
            <a:xfrm>
              <a:off x="2041600" y="16601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68" y="155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9" name="Google Shape;49399;p22"/>
            <p:cNvSpPr/>
            <p:nvPr/>
          </p:nvSpPr>
          <p:spPr>
            <a:xfrm>
              <a:off x="1827000" y="1657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0" name="Google Shape;49400;p22"/>
            <p:cNvSpPr/>
            <p:nvPr/>
          </p:nvSpPr>
          <p:spPr>
            <a:xfrm>
              <a:off x="5103600" y="16488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203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1" name="Google Shape;49401;p22"/>
            <p:cNvSpPr/>
            <p:nvPr/>
          </p:nvSpPr>
          <p:spPr>
            <a:xfrm>
              <a:off x="2736650" y="1636950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488"/>
                  </a:moveTo>
                  <a:cubicBezTo>
                    <a:pt x="1512" y="345"/>
                    <a:pt x="822" y="476"/>
                    <a:pt x="786" y="274"/>
                  </a:cubicBezTo>
                  <a:cubicBezTo>
                    <a:pt x="762" y="131"/>
                    <a:pt x="726" y="0"/>
                    <a:pt x="357" y="48"/>
                  </a:cubicBezTo>
                  <a:cubicBezTo>
                    <a:pt x="0" y="595"/>
                    <a:pt x="1417" y="941"/>
                    <a:pt x="165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2" name="Google Shape;49402;p22"/>
            <p:cNvSpPr/>
            <p:nvPr/>
          </p:nvSpPr>
          <p:spPr>
            <a:xfrm>
              <a:off x="6335000" y="16458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3" name="Google Shape;49403;p22"/>
            <p:cNvSpPr/>
            <p:nvPr/>
          </p:nvSpPr>
          <p:spPr>
            <a:xfrm>
              <a:off x="2788725" y="1643775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4" name="Google Shape;49404;p22"/>
            <p:cNvSpPr/>
            <p:nvPr/>
          </p:nvSpPr>
          <p:spPr>
            <a:xfrm>
              <a:off x="1653175" y="1646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5" name="Google Shape;49405;p22"/>
            <p:cNvSpPr/>
            <p:nvPr/>
          </p:nvSpPr>
          <p:spPr>
            <a:xfrm>
              <a:off x="5262250" y="1632475"/>
              <a:ext cx="22650" cy="11325"/>
            </a:xfrm>
            <a:custGeom>
              <a:avLst/>
              <a:gdLst/>
              <a:ahLst/>
              <a:cxnLst/>
              <a:rect l="l" t="t" r="r" b="b"/>
              <a:pathLst>
                <a:path w="906" h="453" extrusionOk="0">
                  <a:moveTo>
                    <a:pt x="620" y="453"/>
                  </a:moveTo>
                  <a:cubicBezTo>
                    <a:pt x="905" y="298"/>
                    <a:pt x="763" y="108"/>
                    <a:pt x="405" y="0"/>
                  </a:cubicBezTo>
                  <a:cubicBezTo>
                    <a:pt x="382" y="286"/>
                    <a:pt x="1" y="358"/>
                    <a:pt x="620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6" name="Google Shape;49406;p22"/>
            <p:cNvSpPr/>
            <p:nvPr/>
          </p:nvSpPr>
          <p:spPr>
            <a:xfrm>
              <a:off x="258950" y="16402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7" name="Google Shape;49407;p22"/>
            <p:cNvSpPr/>
            <p:nvPr/>
          </p:nvSpPr>
          <p:spPr>
            <a:xfrm>
              <a:off x="6780600" y="16372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8" name="Google Shape;49408;p22"/>
            <p:cNvSpPr/>
            <p:nvPr/>
          </p:nvSpPr>
          <p:spPr>
            <a:xfrm>
              <a:off x="3750750" y="16381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67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9" name="Google Shape;49409;p22"/>
            <p:cNvSpPr/>
            <p:nvPr/>
          </p:nvSpPr>
          <p:spPr>
            <a:xfrm>
              <a:off x="6990150" y="163187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43"/>
                  </a:moveTo>
                  <a:cubicBezTo>
                    <a:pt x="429" y="24"/>
                    <a:pt x="48" y="1"/>
                    <a:pt x="0" y="143"/>
                  </a:cubicBezTo>
                  <a:cubicBezTo>
                    <a:pt x="239" y="132"/>
                    <a:pt x="322" y="310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0" name="Google Shape;49410;p22"/>
            <p:cNvSpPr/>
            <p:nvPr/>
          </p:nvSpPr>
          <p:spPr>
            <a:xfrm>
              <a:off x="7205950" y="1624425"/>
              <a:ext cx="19975" cy="11050"/>
            </a:xfrm>
            <a:custGeom>
              <a:avLst/>
              <a:gdLst/>
              <a:ahLst/>
              <a:cxnLst/>
              <a:rect l="l" t="t" r="r" b="b"/>
              <a:pathLst>
                <a:path w="799" h="442" extrusionOk="0">
                  <a:moveTo>
                    <a:pt x="489" y="441"/>
                  </a:moveTo>
                  <a:cubicBezTo>
                    <a:pt x="560" y="299"/>
                    <a:pt x="798" y="239"/>
                    <a:pt x="715" y="1"/>
                  </a:cubicBezTo>
                  <a:lnTo>
                    <a:pt x="60" y="1"/>
                  </a:lnTo>
                  <a:cubicBezTo>
                    <a:pt x="0" y="251"/>
                    <a:pt x="108" y="418"/>
                    <a:pt x="48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1" name="Google Shape;49411;p22"/>
            <p:cNvSpPr/>
            <p:nvPr/>
          </p:nvSpPr>
          <p:spPr>
            <a:xfrm>
              <a:off x="5130975" y="162622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69"/>
                  </a:moveTo>
                  <a:cubicBezTo>
                    <a:pt x="441" y="250"/>
                    <a:pt x="620" y="239"/>
                    <a:pt x="668" y="143"/>
                  </a:cubicBezTo>
                  <a:cubicBezTo>
                    <a:pt x="382" y="143"/>
                    <a:pt x="370" y="0"/>
                    <a:pt x="13" y="24"/>
                  </a:cubicBezTo>
                  <a:cubicBezTo>
                    <a:pt x="1" y="227"/>
                    <a:pt x="180" y="310"/>
                    <a:pt x="44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2" name="Google Shape;49412;p22"/>
            <p:cNvSpPr/>
            <p:nvPr/>
          </p:nvSpPr>
          <p:spPr>
            <a:xfrm>
              <a:off x="6965150" y="16289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43"/>
                  </a:moveTo>
                  <a:cubicBezTo>
                    <a:pt x="179" y="167"/>
                    <a:pt x="453" y="84"/>
                    <a:pt x="346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3" name="Google Shape;49413;p22"/>
            <p:cNvSpPr/>
            <p:nvPr/>
          </p:nvSpPr>
          <p:spPr>
            <a:xfrm>
              <a:off x="4113000" y="16202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27" y="369"/>
                  </a:moveTo>
                  <a:cubicBezTo>
                    <a:pt x="1263" y="0"/>
                    <a:pt x="1" y="655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4" name="Google Shape;49414;p22"/>
            <p:cNvSpPr/>
            <p:nvPr/>
          </p:nvSpPr>
          <p:spPr>
            <a:xfrm>
              <a:off x="2365175" y="1617300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7"/>
                  </a:moveTo>
                  <a:cubicBezTo>
                    <a:pt x="1036" y="476"/>
                    <a:pt x="1155" y="310"/>
                    <a:pt x="1072" y="36"/>
                  </a:cubicBezTo>
                  <a:cubicBezTo>
                    <a:pt x="750" y="60"/>
                    <a:pt x="274" y="0"/>
                    <a:pt x="202" y="167"/>
                  </a:cubicBezTo>
                  <a:cubicBezTo>
                    <a:pt x="774" y="119"/>
                    <a:pt x="0" y="786"/>
                    <a:pt x="857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5" name="Google Shape;49415;p22"/>
            <p:cNvSpPr/>
            <p:nvPr/>
          </p:nvSpPr>
          <p:spPr>
            <a:xfrm>
              <a:off x="3273600" y="1612825"/>
              <a:ext cx="30100" cy="19375"/>
            </a:xfrm>
            <a:custGeom>
              <a:avLst/>
              <a:gdLst/>
              <a:ahLst/>
              <a:cxnLst/>
              <a:rect l="l" t="t" r="r" b="b"/>
              <a:pathLst>
                <a:path w="1204" h="775" extrusionOk="0">
                  <a:moveTo>
                    <a:pt x="834" y="667"/>
                  </a:moveTo>
                  <a:cubicBezTo>
                    <a:pt x="1203" y="477"/>
                    <a:pt x="715" y="167"/>
                    <a:pt x="394" y="1"/>
                  </a:cubicBezTo>
                  <a:cubicBezTo>
                    <a:pt x="60" y="179"/>
                    <a:pt x="1" y="775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6" name="Google Shape;49416;p22"/>
            <p:cNvSpPr/>
            <p:nvPr/>
          </p:nvSpPr>
          <p:spPr>
            <a:xfrm>
              <a:off x="2397600" y="16208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" y="119"/>
                  </a:moveTo>
                  <a:cubicBezTo>
                    <a:pt x="1" y="179"/>
                    <a:pt x="179" y="262"/>
                    <a:pt x="227" y="119"/>
                  </a:cubicBezTo>
                  <a:cubicBezTo>
                    <a:pt x="203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7" name="Google Shape;49417;p22"/>
            <p:cNvSpPr/>
            <p:nvPr/>
          </p:nvSpPr>
          <p:spPr>
            <a:xfrm>
              <a:off x="461650" y="161015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7" y="453"/>
                  </a:moveTo>
                  <a:cubicBezTo>
                    <a:pt x="1179" y="429"/>
                    <a:pt x="1191" y="72"/>
                    <a:pt x="703" y="0"/>
                  </a:cubicBezTo>
                  <a:cubicBezTo>
                    <a:pt x="965" y="370"/>
                    <a:pt x="1" y="96"/>
                    <a:pt x="274" y="453"/>
                  </a:cubicBezTo>
                  <a:cubicBezTo>
                    <a:pt x="1072" y="346"/>
                    <a:pt x="1513" y="929"/>
                    <a:pt x="1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8" name="Google Shape;49418;p22"/>
            <p:cNvSpPr/>
            <p:nvPr/>
          </p:nvSpPr>
          <p:spPr>
            <a:xfrm>
              <a:off x="2786050" y="16205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1" y="95"/>
                    <a:pt x="108" y="155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9" name="Google Shape;49419;p22"/>
            <p:cNvSpPr/>
            <p:nvPr/>
          </p:nvSpPr>
          <p:spPr>
            <a:xfrm>
              <a:off x="1854100" y="1617900"/>
              <a:ext cx="10725" cy="6850"/>
            </a:xfrm>
            <a:custGeom>
              <a:avLst/>
              <a:gdLst/>
              <a:ahLst/>
              <a:cxnLst/>
              <a:rect l="l" t="t" r="r" b="b"/>
              <a:pathLst>
                <a:path w="429" h="274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8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0" name="Google Shape;49420;p22"/>
            <p:cNvSpPr/>
            <p:nvPr/>
          </p:nvSpPr>
          <p:spPr>
            <a:xfrm>
              <a:off x="2552400" y="16149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29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1" name="Google Shape;49421;p22"/>
            <p:cNvSpPr/>
            <p:nvPr/>
          </p:nvSpPr>
          <p:spPr>
            <a:xfrm>
              <a:off x="4641925" y="16125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3"/>
                  </a:moveTo>
                  <a:cubicBezTo>
                    <a:pt x="406" y="25"/>
                    <a:pt x="49" y="1"/>
                    <a:pt x="1" y="132"/>
                  </a:cubicBezTo>
                  <a:cubicBezTo>
                    <a:pt x="251" y="96"/>
                    <a:pt x="632" y="144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2" name="Google Shape;49422;p22"/>
            <p:cNvSpPr/>
            <p:nvPr/>
          </p:nvSpPr>
          <p:spPr>
            <a:xfrm>
              <a:off x="2484825" y="16098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55" y="84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3" name="Google Shape;49423;p22"/>
            <p:cNvSpPr/>
            <p:nvPr/>
          </p:nvSpPr>
          <p:spPr>
            <a:xfrm>
              <a:off x="7211900" y="1598550"/>
              <a:ext cx="11625" cy="9850"/>
            </a:xfrm>
            <a:custGeom>
              <a:avLst/>
              <a:gdLst/>
              <a:ahLst/>
              <a:cxnLst/>
              <a:rect l="l" t="t" r="r" b="b"/>
              <a:pathLst>
                <a:path w="465" h="394" extrusionOk="0">
                  <a:moveTo>
                    <a:pt x="465" y="345"/>
                  </a:moveTo>
                  <a:lnTo>
                    <a:pt x="465" y="119"/>
                  </a:lnTo>
                  <a:cubicBezTo>
                    <a:pt x="239" y="119"/>
                    <a:pt x="203" y="36"/>
                    <a:pt x="24" y="0"/>
                  </a:cubicBezTo>
                  <a:cubicBezTo>
                    <a:pt x="60" y="179"/>
                    <a:pt x="1" y="393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4" name="Google Shape;49424;p22"/>
            <p:cNvSpPr/>
            <p:nvPr/>
          </p:nvSpPr>
          <p:spPr>
            <a:xfrm>
              <a:off x="4546975" y="16036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5" name="Google Shape;49425;p22"/>
            <p:cNvSpPr/>
            <p:nvPr/>
          </p:nvSpPr>
          <p:spPr>
            <a:xfrm>
              <a:off x="1861525" y="1598550"/>
              <a:ext cx="23550" cy="10125"/>
            </a:xfrm>
            <a:custGeom>
              <a:avLst/>
              <a:gdLst/>
              <a:ahLst/>
              <a:cxnLst/>
              <a:rect l="l" t="t" r="r" b="b"/>
              <a:pathLst>
                <a:path w="942" h="405" extrusionOk="0">
                  <a:moveTo>
                    <a:pt x="787" y="345"/>
                  </a:moveTo>
                  <a:cubicBezTo>
                    <a:pt x="941" y="48"/>
                    <a:pt x="346" y="119"/>
                    <a:pt x="132" y="0"/>
                  </a:cubicBezTo>
                  <a:cubicBezTo>
                    <a:pt x="1" y="298"/>
                    <a:pt x="227" y="405"/>
                    <a:pt x="78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6" name="Google Shape;49426;p22"/>
            <p:cNvSpPr/>
            <p:nvPr/>
          </p:nvSpPr>
          <p:spPr>
            <a:xfrm>
              <a:off x="6962475" y="1596150"/>
              <a:ext cx="27400" cy="8975"/>
            </a:xfrm>
            <a:custGeom>
              <a:avLst/>
              <a:gdLst/>
              <a:ahLst/>
              <a:cxnLst/>
              <a:rect l="l" t="t" r="r" b="b"/>
              <a:pathLst>
                <a:path w="1096" h="359" extrusionOk="0">
                  <a:moveTo>
                    <a:pt x="226" y="322"/>
                  </a:moveTo>
                  <a:cubicBezTo>
                    <a:pt x="714" y="358"/>
                    <a:pt x="1048" y="299"/>
                    <a:pt x="1095" y="96"/>
                  </a:cubicBezTo>
                  <a:cubicBezTo>
                    <a:pt x="714" y="132"/>
                    <a:pt x="0" y="1"/>
                    <a:pt x="226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7" name="Google Shape;49427;p22"/>
            <p:cNvSpPr/>
            <p:nvPr/>
          </p:nvSpPr>
          <p:spPr>
            <a:xfrm>
              <a:off x="2297900" y="1593175"/>
              <a:ext cx="14300" cy="11050"/>
            </a:xfrm>
            <a:custGeom>
              <a:avLst/>
              <a:gdLst/>
              <a:ahLst/>
              <a:cxnLst/>
              <a:rect l="l" t="t" r="r" b="b"/>
              <a:pathLst>
                <a:path w="572" h="442" extrusionOk="0">
                  <a:moveTo>
                    <a:pt x="512" y="441"/>
                  </a:moveTo>
                  <a:cubicBezTo>
                    <a:pt x="572" y="191"/>
                    <a:pt x="453" y="25"/>
                    <a:pt x="72" y="1"/>
                  </a:cubicBezTo>
                  <a:cubicBezTo>
                    <a:pt x="0" y="251"/>
                    <a:pt x="119" y="429"/>
                    <a:pt x="512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8" name="Google Shape;49428;p22"/>
            <p:cNvSpPr/>
            <p:nvPr/>
          </p:nvSpPr>
          <p:spPr>
            <a:xfrm>
              <a:off x="5726300" y="1597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0"/>
                    <a:pt x="0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9" name="Google Shape;49429;p22"/>
            <p:cNvSpPr/>
            <p:nvPr/>
          </p:nvSpPr>
          <p:spPr>
            <a:xfrm>
              <a:off x="2003225" y="15979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79"/>
                    <a:pt x="453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0" name="Google Shape;49430;p22"/>
            <p:cNvSpPr/>
            <p:nvPr/>
          </p:nvSpPr>
          <p:spPr>
            <a:xfrm>
              <a:off x="6016525" y="158752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2" y="346"/>
                  </a:moveTo>
                  <a:cubicBezTo>
                    <a:pt x="464" y="191"/>
                    <a:pt x="738" y="179"/>
                    <a:pt x="679" y="1"/>
                  </a:cubicBezTo>
                  <a:lnTo>
                    <a:pt x="250" y="1"/>
                  </a:lnTo>
                  <a:cubicBezTo>
                    <a:pt x="0" y="167"/>
                    <a:pt x="0" y="263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1" name="Google Shape;49431;p22"/>
            <p:cNvSpPr/>
            <p:nvPr/>
          </p:nvSpPr>
          <p:spPr>
            <a:xfrm>
              <a:off x="1741575" y="1578300"/>
              <a:ext cx="36625" cy="9250"/>
            </a:xfrm>
            <a:custGeom>
              <a:avLst/>
              <a:gdLst/>
              <a:ahLst/>
              <a:cxnLst/>
              <a:rect l="l" t="t" r="r" b="b"/>
              <a:pathLst>
                <a:path w="1465" h="370" extrusionOk="0">
                  <a:moveTo>
                    <a:pt x="810" y="370"/>
                  </a:moveTo>
                  <a:cubicBezTo>
                    <a:pt x="1465" y="1"/>
                    <a:pt x="0" y="24"/>
                    <a:pt x="81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2" name="Google Shape;49432;p22"/>
            <p:cNvSpPr/>
            <p:nvPr/>
          </p:nvSpPr>
          <p:spPr>
            <a:xfrm>
              <a:off x="7221425" y="1569675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69"/>
                  </a:moveTo>
                  <a:cubicBezTo>
                    <a:pt x="1275" y="0"/>
                    <a:pt x="1" y="655"/>
                    <a:pt x="73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3" name="Google Shape;49433;p22"/>
            <p:cNvSpPr/>
            <p:nvPr/>
          </p:nvSpPr>
          <p:spPr>
            <a:xfrm>
              <a:off x="6530575" y="1578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1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4" name="Google Shape;49434;p22"/>
            <p:cNvSpPr/>
            <p:nvPr/>
          </p:nvSpPr>
          <p:spPr>
            <a:xfrm>
              <a:off x="4158250" y="15762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5" name="Google Shape;49435;p22"/>
            <p:cNvSpPr/>
            <p:nvPr/>
          </p:nvSpPr>
          <p:spPr>
            <a:xfrm>
              <a:off x="2467850" y="157562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1" y="131"/>
                  </a:moveTo>
                  <a:cubicBezTo>
                    <a:pt x="1" y="250"/>
                    <a:pt x="394" y="262"/>
                    <a:pt x="429" y="131"/>
                  </a:cubicBezTo>
                  <a:cubicBezTo>
                    <a:pt x="406" y="0"/>
                    <a:pt x="215" y="72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6" name="Google Shape;49436;p22"/>
            <p:cNvSpPr/>
            <p:nvPr/>
          </p:nvSpPr>
          <p:spPr>
            <a:xfrm>
              <a:off x="5539675" y="156550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36"/>
                  </a:moveTo>
                  <a:lnTo>
                    <a:pt x="834" y="96"/>
                  </a:lnTo>
                  <a:cubicBezTo>
                    <a:pt x="0" y="1"/>
                    <a:pt x="0" y="632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7" name="Google Shape;49437;p22"/>
            <p:cNvSpPr/>
            <p:nvPr/>
          </p:nvSpPr>
          <p:spPr>
            <a:xfrm>
              <a:off x="2353850" y="15729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3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8" name="Google Shape;49438;p22"/>
            <p:cNvSpPr/>
            <p:nvPr/>
          </p:nvSpPr>
          <p:spPr>
            <a:xfrm>
              <a:off x="3456975" y="156997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12" y="191"/>
                    <a:pt x="191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9" name="Google Shape;49439;p22"/>
            <p:cNvSpPr/>
            <p:nvPr/>
          </p:nvSpPr>
          <p:spPr>
            <a:xfrm>
              <a:off x="2299375" y="1564900"/>
              <a:ext cx="18200" cy="12225"/>
            </a:xfrm>
            <a:custGeom>
              <a:avLst/>
              <a:gdLst/>
              <a:ahLst/>
              <a:cxnLst/>
              <a:rect l="l" t="t" r="r" b="b"/>
              <a:pathLst>
                <a:path w="728" h="489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27" y="191"/>
                    <a:pt x="608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0" name="Google Shape;49440;p22"/>
            <p:cNvSpPr/>
            <p:nvPr/>
          </p:nvSpPr>
          <p:spPr>
            <a:xfrm>
              <a:off x="2210075" y="15699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67"/>
                    <a:pt x="430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1" name="Google Shape;49441;p22"/>
            <p:cNvSpPr/>
            <p:nvPr/>
          </p:nvSpPr>
          <p:spPr>
            <a:xfrm>
              <a:off x="1674600" y="156192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1" y="239"/>
                  </a:moveTo>
                  <a:cubicBezTo>
                    <a:pt x="227" y="239"/>
                    <a:pt x="263" y="322"/>
                    <a:pt x="441" y="334"/>
                  </a:cubicBezTo>
                  <a:cubicBezTo>
                    <a:pt x="441" y="215"/>
                    <a:pt x="620" y="203"/>
                    <a:pt x="655" y="120"/>
                  </a:cubicBezTo>
                  <a:cubicBezTo>
                    <a:pt x="441" y="120"/>
                    <a:pt x="393" y="24"/>
                    <a:pt x="227" y="1"/>
                  </a:cubicBezTo>
                  <a:cubicBezTo>
                    <a:pt x="227" y="132"/>
                    <a:pt x="48" y="14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2" name="Google Shape;49442;p22"/>
            <p:cNvSpPr/>
            <p:nvPr/>
          </p:nvSpPr>
          <p:spPr>
            <a:xfrm>
              <a:off x="3712050" y="155925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1"/>
                  </a:cubicBezTo>
                  <a:lnTo>
                    <a:pt x="263" y="1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3" name="Google Shape;49443;p22"/>
            <p:cNvSpPr/>
            <p:nvPr/>
          </p:nvSpPr>
          <p:spPr>
            <a:xfrm>
              <a:off x="2337775" y="15613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4"/>
                  </a:moveTo>
                  <a:cubicBezTo>
                    <a:pt x="215" y="84"/>
                    <a:pt x="36" y="1"/>
                    <a:pt x="1" y="144"/>
                  </a:cubicBezTo>
                  <a:cubicBezTo>
                    <a:pt x="1" y="215"/>
                    <a:pt x="179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4" name="Google Shape;49444;p22"/>
            <p:cNvSpPr/>
            <p:nvPr/>
          </p:nvSpPr>
          <p:spPr>
            <a:xfrm>
              <a:off x="2212775" y="15613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15"/>
                    <a:pt x="179" y="275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5" name="Google Shape;49445;p22"/>
            <p:cNvSpPr/>
            <p:nvPr/>
          </p:nvSpPr>
          <p:spPr>
            <a:xfrm>
              <a:off x="7038975" y="15592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6" name="Google Shape;49446;p22"/>
            <p:cNvSpPr/>
            <p:nvPr/>
          </p:nvSpPr>
          <p:spPr>
            <a:xfrm>
              <a:off x="2435700" y="1543175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96"/>
                  </a:moveTo>
                  <a:lnTo>
                    <a:pt x="1" y="536"/>
                  </a:lnTo>
                  <a:cubicBezTo>
                    <a:pt x="834" y="632"/>
                    <a:pt x="834" y="1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7" name="Google Shape;49447;p22"/>
            <p:cNvSpPr/>
            <p:nvPr/>
          </p:nvSpPr>
          <p:spPr>
            <a:xfrm>
              <a:off x="2498800" y="153455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42" y="655"/>
                  </a:moveTo>
                  <a:cubicBezTo>
                    <a:pt x="1180" y="0"/>
                    <a:pt x="1" y="596"/>
                    <a:pt x="942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8" name="Google Shape;49448;p22"/>
            <p:cNvSpPr/>
            <p:nvPr/>
          </p:nvSpPr>
          <p:spPr>
            <a:xfrm>
              <a:off x="6413875" y="1532175"/>
              <a:ext cx="27125" cy="16975"/>
            </a:xfrm>
            <a:custGeom>
              <a:avLst/>
              <a:gdLst/>
              <a:ahLst/>
              <a:cxnLst/>
              <a:rect l="l" t="t" r="r" b="b"/>
              <a:pathLst>
                <a:path w="1085" h="679" extrusionOk="0">
                  <a:moveTo>
                    <a:pt x="1" y="536"/>
                  </a:moveTo>
                  <a:cubicBezTo>
                    <a:pt x="275" y="679"/>
                    <a:pt x="799" y="679"/>
                    <a:pt x="1084" y="536"/>
                  </a:cubicBezTo>
                  <a:cubicBezTo>
                    <a:pt x="1084" y="0"/>
                    <a:pt x="1" y="0"/>
                    <a:pt x="1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9" name="Google Shape;49449;p22"/>
            <p:cNvSpPr/>
            <p:nvPr/>
          </p:nvSpPr>
          <p:spPr>
            <a:xfrm>
              <a:off x="6305250" y="1545550"/>
              <a:ext cx="10725" cy="2425"/>
            </a:xfrm>
            <a:custGeom>
              <a:avLst/>
              <a:gdLst/>
              <a:ahLst/>
              <a:cxnLst/>
              <a:rect l="l" t="t" r="r" b="b"/>
              <a:pathLst>
                <a:path w="429" h="97" extrusionOk="0">
                  <a:moveTo>
                    <a:pt x="429" y="1"/>
                  </a:moveTo>
                  <a:cubicBezTo>
                    <a:pt x="262" y="25"/>
                    <a:pt x="0" y="1"/>
                    <a:pt x="0" y="96"/>
                  </a:cubicBezTo>
                  <a:cubicBezTo>
                    <a:pt x="155" y="72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0" name="Google Shape;49450;p22"/>
            <p:cNvSpPr/>
            <p:nvPr/>
          </p:nvSpPr>
          <p:spPr>
            <a:xfrm>
              <a:off x="6875250" y="153990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1" y="191"/>
                    <a:pt x="239" y="251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1" name="Google Shape;49451;p22"/>
            <p:cNvSpPr/>
            <p:nvPr/>
          </p:nvSpPr>
          <p:spPr>
            <a:xfrm>
              <a:off x="6941025" y="153275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68"/>
                  </a:moveTo>
                  <a:cubicBezTo>
                    <a:pt x="191" y="179"/>
                    <a:pt x="84" y="1"/>
                    <a:pt x="1" y="168"/>
                  </a:cubicBezTo>
                  <a:cubicBezTo>
                    <a:pt x="1" y="287"/>
                    <a:pt x="370" y="299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2" name="Google Shape;49452;p22"/>
            <p:cNvSpPr/>
            <p:nvPr/>
          </p:nvSpPr>
          <p:spPr>
            <a:xfrm>
              <a:off x="3139075" y="1533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3" name="Google Shape;49453;p22"/>
            <p:cNvSpPr/>
            <p:nvPr/>
          </p:nvSpPr>
          <p:spPr>
            <a:xfrm>
              <a:off x="6402875" y="152562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4" name="Google Shape;49454;p22"/>
            <p:cNvSpPr/>
            <p:nvPr/>
          </p:nvSpPr>
          <p:spPr>
            <a:xfrm>
              <a:off x="6521625" y="1522650"/>
              <a:ext cx="17300" cy="6850"/>
            </a:xfrm>
            <a:custGeom>
              <a:avLst/>
              <a:gdLst/>
              <a:ahLst/>
              <a:cxnLst/>
              <a:rect l="l" t="t" r="r" b="b"/>
              <a:pathLst>
                <a:path w="692" h="274" extrusionOk="0">
                  <a:moveTo>
                    <a:pt x="692" y="226"/>
                  </a:moveTo>
                  <a:lnTo>
                    <a:pt x="692" y="0"/>
                  </a:lnTo>
                  <a:lnTo>
                    <a:pt x="37" y="0"/>
                  </a:lnTo>
                  <a:cubicBezTo>
                    <a:pt x="1" y="214"/>
                    <a:pt x="251" y="274"/>
                    <a:pt x="69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5" name="Google Shape;49455;p22"/>
            <p:cNvSpPr/>
            <p:nvPr/>
          </p:nvSpPr>
          <p:spPr>
            <a:xfrm>
              <a:off x="6283225" y="1516675"/>
              <a:ext cx="16375" cy="8675"/>
            </a:xfrm>
            <a:custGeom>
              <a:avLst/>
              <a:gdLst/>
              <a:ahLst/>
              <a:cxnLst/>
              <a:rect l="l" t="t" r="r" b="b"/>
              <a:pathLst>
                <a:path w="655" h="347" extrusionOk="0">
                  <a:moveTo>
                    <a:pt x="655" y="120"/>
                  </a:moveTo>
                  <a:cubicBezTo>
                    <a:pt x="429" y="120"/>
                    <a:pt x="405" y="37"/>
                    <a:pt x="214" y="1"/>
                  </a:cubicBezTo>
                  <a:cubicBezTo>
                    <a:pt x="214" y="120"/>
                    <a:pt x="36" y="144"/>
                    <a:pt x="0" y="227"/>
                  </a:cubicBezTo>
                  <a:cubicBezTo>
                    <a:pt x="214" y="227"/>
                    <a:pt x="250" y="322"/>
                    <a:pt x="429" y="346"/>
                  </a:cubicBezTo>
                  <a:cubicBezTo>
                    <a:pt x="429" y="239"/>
                    <a:pt x="607" y="227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6" name="Google Shape;49456;p22"/>
            <p:cNvSpPr/>
            <p:nvPr/>
          </p:nvSpPr>
          <p:spPr>
            <a:xfrm>
              <a:off x="6177550" y="152205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7" name="Google Shape;49457;p22"/>
            <p:cNvSpPr/>
            <p:nvPr/>
          </p:nvSpPr>
          <p:spPr>
            <a:xfrm>
              <a:off x="5492050" y="1510125"/>
              <a:ext cx="25025" cy="14625"/>
            </a:xfrm>
            <a:custGeom>
              <a:avLst/>
              <a:gdLst/>
              <a:ahLst/>
              <a:cxnLst/>
              <a:rect l="l" t="t" r="r" b="b"/>
              <a:pathLst>
                <a:path w="1001" h="585" extrusionOk="0">
                  <a:moveTo>
                    <a:pt x="774" y="501"/>
                  </a:moveTo>
                  <a:cubicBezTo>
                    <a:pt x="798" y="501"/>
                    <a:pt x="762" y="406"/>
                    <a:pt x="774" y="382"/>
                  </a:cubicBezTo>
                  <a:cubicBezTo>
                    <a:pt x="798" y="370"/>
                    <a:pt x="988" y="144"/>
                    <a:pt x="1000" y="156"/>
                  </a:cubicBezTo>
                  <a:cubicBezTo>
                    <a:pt x="762" y="1"/>
                    <a:pt x="0" y="584"/>
                    <a:pt x="774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8" name="Google Shape;49458;p22"/>
            <p:cNvSpPr/>
            <p:nvPr/>
          </p:nvSpPr>
          <p:spPr>
            <a:xfrm>
              <a:off x="6134100" y="15083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4" y="96"/>
                    <a:pt x="750" y="12"/>
                  </a:cubicBezTo>
                  <a:cubicBezTo>
                    <a:pt x="417" y="24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9" name="Google Shape;49459;p22"/>
            <p:cNvSpPr/>
            <p:nvPr/>
          </p:nvSpPr>
          <p:spPr>
            <a:xfrm>
              <a:off x="2283300" y="1508350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0" name="Google Shape;49460;p22"/>
            <p:cNvSpPr/>
            <p:nvPr/>
          </p:nvSpPr>
          <p:spPr>
            <a:xfrm>
              <a:off x="7088075" y="1485425"/>
              <a:ext cx="44075" cy="28900"/>
            </a:xfrm>
            <a:custGeom>
              <a:avLst/>
              <a:gdLst/>
              <a:ahLst/>
              <a:cxnLst/>
              <a:rect l="l" t="t" r="r" b="b"/>
              <a:pathLst>
                <a:path w="1763" h="1156" extrusionOk="0">
                  <a:moveTo>
                    <a:pt x="1513" y="36"/>
                  </a:moveTo>
                  <a:cubicBezTo>
                    <a:pt x="370" y="1"/>
                    <a:pt x="155" y="453"/>
                    <a:pt x="1" y="929"/>
                  </a:cubicBezTo>
                  <a:cubicBezTo>
                    <a:pt x="905" y="1156"/>
                    <a:pt x="1763" y="751"/>
                    <a:pt x="151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1" name="Google Shape;49461;p22"/>
            <p:cNvSpPr/>
            <p:nvPr/>
          </p:nvSpPr>
          <p:spPr>
            <a:xfrm>
              <a:off x="6408525" y="15086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1" y="0"/>
                    <a:pt x="1" y="120"/>
                  </a:cubicBezTo>
                  <a:cubicBezTo>
                    <a:pt x="167" y="84"/>
                    <a:pt x="417" y="120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2" name="Google Shape;49462;p22"/>
            <p:cNvSpPr/>
            <p:nvPr/>
          </p:nvSpPr>
          <p:spPr>
            <a:xfrm>
              <a:off x="2370525" y="1486325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6"/>
                  </a:moveTo>
                  <a:cubicBezTo>
                    <a:pt x="1620" y="501"/>
                    <a:pt x="989" y="179"/>
                    <a:pt x="655" y="0"/>
                  </a:cubicBezTo>
                  <a:cubicBezTo>
                    <a:pt x="620" y="131"/>
                    <a:pt x="310" y="120"/>
                    <a:pt x="0" y="120"/>
                  </a:cubicBezTo>
                  <a:cubicBezTo>
                    <a:pt x="119" y="465"/>
                    <a:pt x="500" y="667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3" name="Google Shape;49463;p22"/>
            <p:cNvSpPr/>
            <p:nvPr/>
          </p:nvSpPr>
          <p:spPr>
            <a:xfrm>
              <a:off x="1777300" y="149735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6" y="202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67"/>
                    <a:pt x="0" y="274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4" name="Google Shape;49464;p22"/>
            <p:cNvSpPr/>
            <p:nvPr/>
          </p:nvSpPr>
          <p:spPr>
            <a:xfrm>
              <a:off x="4568725" y="14910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67" y="168"/>
                    <a:pt x="429" y="72"/>
                    <a:pt x="322" y="13"/>
                  </a:cubicBezTo>
                  <a:cubicBezTo>
                    <a:pt x="262" y="1"/>
                    <a:pt x="0" y="72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5" name="Google Shape;49465;p22"/>
            <p:cNvSpPr/>
            <p:nvPr/>
          </p:nvSpPr>
          <p:spPr>
            <a:xfrm>
              <a:off x="1465350" y="14910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20" y="132"/>
                  </a:moveTo>
                  <a:cubicBezTo>
                    <a:pt x="179" y="168"/>
                    <a:pt x="441" y="72"/>
                    <a:pt x="334" y="13"/>
                  </a:cubicBezTo>
                  <a:cubicBezTo>
                    <a:pt x="262" y="1"/>
                    <a:pt x="0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6" name="Google Shape;49466;p22"/>
            <p:cNvSpPr/>
            <p:nvPr/>
          </p:nvSpPr>
          <p:spPr>
            <a:xfrm>
              <a:off x="6335000" y="1482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7" name="Google Shape;49467;p22"/>
            <p:cNvSpPr/>
            <p:nvPr/>
          </p:nvSpPr>
          <p:spPr>
            <a:xfrm>
              <a:off x="3542100" y="1474125"/>
              <a:ext cx="31575" cy="15800"/>
            </a:xfrm>
            <a:custGeom>
              <a:avLst/>
              <a:gdLst/>
              <a:ahLst/>
              <a:cxnLst/>
              <a:rect l="l" t="t" r="r" b="b"/>
              <a:pathLst>
                <a:path w="1263" h="632" extrusionOk="0">
                  <a:moveTo>
                    <a:pt x="750" y="369"/>
                  </a:moveTo>
                  <a:cubicBezTo>
                    <a:pt x="1262" y="0"/>
                    <a:pt x="0" y="631"/>
                    <a:pt x="75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8" name="Google Shape;49468;p22"/>
            <p:cNvSpPr/>
            <p:nvPr/>
          </p:nvSpPr>
          <p:spPr>
            <a:xfrm>
              <a:off x="943850" y="1471150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7"/>
                  </a:moveTo>
                  <a:cubicBezTo>
                    <a:pt x="1013" y="274"/>
                    <a:pt x="1001" y="0"/>
                    <a:pt x="322" y="36"/>
                  </a:cubicBezTo>
                  <a:cubicBezTo>
                    <a:pt x="251" y="191"/>
                    <a:pt x="1" y="250"/>
                    <a:pt x="96" y="488"/>
                  </a:cubicBezTo>
                  <a:cubicBezTo>
                    <a:pt x="394" y="536"/>
                    <a:pt x="525" y="655"/>
                    <a:pt x="977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9" name="Google Shape;49469;p22"/>
            <p:cNvSpPr/>
            <p:nvPr/>
          </p:nvSpPr>
          <p:spPr>
            <a:xfrm>
              <a:off x="886700" y="146905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0" name="Google Shape;49470;p22"/>
            <p:cNvSpPr/>
            <p:nvPr/>
          </p:nvSpPr>
          <p:spPr>
            <a:xfrm>
              <a:off x="6804700" y="1461025"/>
              <a:ext cx="18475" cy="12225"/>
            </a:xfrm>
            <a:custGeom>
              <a:avLst/>
              <a:gdLst/>
              <a:ahLst/>
              <a:cxnLst/>
              <a:rect l="l" t="t" r="r" b="b"/>
              <a:pathLst>
                <a:path w="739" h="489" extrusionOk="0">
                  <a:moveTo>
                    <a:pt x="227" y="0"/>
                  </a:moveTo>
                  <a:cubicBezTo>
                    <a:pt x="239" y="143"/>
                    <a:pt x="120" y="250"/>
                    <a:pt x="1" y="346"/>
                  </a:cubicBezTo>
                  <a:cubicBezTo>
                    <a:pt x="287" y="346"/>
                    <a:pt x="298" y="489"/>
                    <a:pt x="656" y="465"/>
                  </a:cubicBezTo>
                  <a:cubicBezTo>
                    <a:pt x="739" y="191"/>
                    <a:pt x="620" y="12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1" name="Google Shape;49471;p22"/>
            <p:cNvSpPr/>
            <p:nvPr/>
          </p:nvSpPr>
          <p:spPr>
            <a:xfrm>
              <a:off x="5872750" y="1461025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27"/>
                  </a:moveTo>
                  <a:cubicBezTo>
                    <a:pt x="703" y="227"/>
                    <a:pt x="786" y="24"/>
                    <a:pt x="548" y="0"/>
                  </a:cubicBezTo>
                  <a:cubicBezTo>
                    <a:pt x="536" y="179"/>
                    <a:pt x="0" y="84"/>
                    <a:pt x="119" y="346"/>
                  </a:cubicBezTo>
                  <a:cubicBezTo>
                    <a:pt x="667" y="346"/>
                    <a:pt x="810" y="548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2" name="Google Shape;49472;p22"/>
            <p:cNvSpPr/>
            <p:nvPr/>
          </p:nvSpPr>
          <p:spPr>
            <a:xfrm>
              <a:off x="3158125" y="1465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2" y="132"/>
                  </a:cubicBezTo>
                  <a:cubicBezTo>
                    <a:pt x="0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3" name="Google Shape;49473;p22"/>
            <p:cNvSpPr/>
            <p:nvPr/>
          </p:nvSpPr>
          <p:spPr>
            <a:xfrm>
              <a:off x="2829200" y="1453875"/>
              <a:ext cx="25050" cy="14625"/>
            </a:xfrm>
            <a:custGeom>
              <a:avLst/>
              <a:gdLst/>
              <a:ahLst/>
              <a:cxnLst/>
              <a:rect l="l" t="t" r="r" b="b"/>
              <a:pathLst>
                <a:path w="1002" h="585" extrusionOk="0">
                  <a:moveTo>
                    <a:pt x="775" y="394"/>
                  </a:moveTo>
                  <a:cubicBezTo>
                    <a:pt x="787" y="370"/>
                    <a:pt x="989" y="155"/>
                    <a:pt x="1001" y="167"/>
                  </a:cubicBezTo>
                  <a:cubicBezTo>
                    <a:pt x="763" y="1"/>
                    <a:pt x="1" y="584"/>
                    <a:pt x="775" y="513"/>
                  </a:cubicBezTo>
                  <a:cubicBezTo>
                    <a:pt x="787" y="513"/>
                    <a:pt x="763" y="406"/>
                    <a:pt x="77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4" name="Google Shape;49474;p22"/>
            <p:cNvSpPr/>
            <p:nvPr/>
          </p:nvSpPr>
          <p:spPr>
            <a:xfrm>
              <a:off x="4011800" y="14550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5" name="Google Shape;49475;p22"/>
            <p:cNvSpPr/>
            <p:nvPr/>
          </p:nvSpPr>
          <p:spPr>
            <a:xfrm>
              <a:off x="3272425" y="1451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203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6" name="Google Shape;49476;p22"/>
            <p:cNvSpPr/>
            <p:nvPr/>
          </p:nvSpPr>
          <p:spPr>
            <a:xfrm>
              <a:off x="2082400" y="14550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07"/>
                  </a:cubicBezTo>
                  <a:cubicBezTo>
                    <a:pt x="167" y="84"/>
                    <a:pt x="417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7" name="Google Shape;49477;p22"/>
            <p:cNvSpPr/>
            <p:nvPr/>
          </p:nvSpPr>
          <p:spPr>
            <a:xfrm>
              <a:off x="4514250" y="14518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8" name="Google Shape;49478;p22"/>
            <p:cNvSpPr/>
            <p:nvPr/>
          </p:nvSpPr>
          <p:spPr>
            <a:xfrm>
              <a:off x="5479250" y="1449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95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9" name="Google Shape;49479;p22"/>
            <p:cNvSpPr/>
            <p:nvPr/>
          </p:nvSpPr>
          <p:spPr>
            <a:xfrm>
              <a:off x="2163650" y="14491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393" y="24"/>
                    <a:pt x="36" y="0"/>
                    <a:pt x="1" y="131"/>
                  </a:cubicBezTo>
                  <a:cubicBezTo>
                    <a:pt x="262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0" name="Google Shape;49480;p22"/>
            <p:cNvSpPr/>
            <p:nvPr/>
          </p:nvSpPr>
          <p:spPr>
            <a:xfrm>
              <a:off x="2095775" y="14488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1" name="Google Shape;49481;p22"/>
            <p:cNvSpPr/>
            <p:nvPr/>
          </p:nvSpPr>
          <p:spPr>
            <a:xfrm>
              <a:off x="1304925" y="14461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203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2" name="Google Shape;49482;p22"/>
            <p:cNvSpPr/>
            <p:nvPr/>
          </p:nvSpPr>
          <p:spPr>
            <a:xfrm>
              <a:off x="4522275" y="144077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346"/>
                  </a:moveTo>
                  <a:cubicBezTo>
                    <a:pt x="417" y="215"/>
                    <a:pt x="477" y="37"/>
                    <a:pt x="215" y="1"/>
                  </a:cubicBezTo>
                  <a:cubicBezTo>
                    <a:pt x="203" y="72"/>
                    <a:pt x="191" y="144"/>
                    <a:pt x="1" y="120"/>
                  </a:cubicBezTo>
                  <a:cubicBezTo>
                    <a:pt x="36" y="263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3" name="Google Shape;49483;p22"/>
            <p:cNvSpPr/>
            <p:nvPr/>
          </p:nvSpPr>
          <p:spPr>
            <a:xfrm>
              <a:off x="4362725" y="143720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39" y="382"/>
                  </a:moveTo>
                  <a:cubicBezTo>
                    <a:pt x="1263" y="1"/>
                    <a:pt x="1" y="656"/>
                    <a:pt x="739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4" name="Google Shape;49484;p22"/>
            <p:cNvSpPr/>
            <p:nvPr/>
          </p:nvSpPr>
          <p:spPr>
            <a:xfrm>
              <a:off x="6312975" y="1432750"/>
              <a:ext cx="22350" cy="14000"/>
            </a:xfrm>
            <a:custGeom>
              <a:avLst/>
              <a:gdLst/>
              <a:ahLst/>
              <a:cxnLst/>
              <a:rect l="l" t="t" r="r" b="b"/>
              <a:pathLst>
                <a:path w="894" h="560" extrusionOk="0">
                  <a:moveTo>
                    <a:pt x="548" y="560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48" y="143"/>
                    <a:pt x="1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5" name="Google Shape;49485;p22"/>
            <p:cNvSpPr/>
            <p:nvPr/>
          </p:nvSpPr>
          <p:spPr>
            <a:xfrm>
              <a:off x="5582225" y="1440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8" y="96"/>
                    <a:pt x="429" y="120"/>
                    <a:pt x="429" y="1"/>
                  </a:cubicBezTo>
                  <a:cubicBezTo>
                    <a:pt x="263" y="37"/>
                    <a:pt x="13" y="25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6" name="Google Shape;49486;p22"/>
            <p:cNvSpPr/>
            <p:nvPr/>
          </p:nvSpPr>
          <p:spPr>
            <a:xfrm>
              <a:off x="4780650" y="14378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7" y="239"/>
                  </a:moveTo>
                  <a:lnTo>
                    <a:pt x="536" y="239"/>
                  </a:lnTo>
                  <a:cubicBezTo>
                    <a:pt x="536" y="120"/>
                    <a:pt x="715" y="108"/>
                    <a:pt x="762" y="25"/>
                  </a:cubicBezTo>
                  <a:cubicBezTo>
                    <a:pt x="417" y="36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7" name="Google Shape;49487;p22"/>
            <p:cNvSpPr/>
            <p:nvPr/>
          </p:nvSpPr>
          <p:spPr>
            <a:xfrm>
              <a:off x="6677600" y="14354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96"/>
                    <a:pt x="763" y="12"/>
                  </a:cubicBezTo>
                  <a:cubicBezTo>
                    <a:pt x="418" y="24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8" name="Google Shape;49488;p22"/>
            <p:cNvSpPr/>
            <p:nvPr/>
          </p:nvSpPr>
          <p:spPr>
            <a:xfrm>
              <a:off x="6713925" y="1422625"/>
              <a:ext cx="17575" cy="16400"/>
            </a:xfrm>
            <a:custGeom>
              <a:avLst/>
              <a:gdLst/>
              <a:ahLst/>
              <a:cxnLst/>
              <a:rect l="l" t="t" r="r" b="b"/>
              <a:pathLst>
                <a:path w="703" h="656" extrusionOk="0">
                  <a:moveTo>
                    <a:pt x="393" y="632"/>
                  </a:moveTo>
                  <a:cubicBezTo>
                    <a:pt x="465" y="477"/>
                    <a:pt x="703" y="417"/>
                    <a:pt x="620" y="179"/>
                  </a:cubicBezTo>
                  <a:cubicBezTo>
                    <a:pt x="0" y="1"/>
                    <a:pt x="0" y="655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9" name="Google Shape;49489;p22"/>
            <p:cNvSpPr/>
            <p:nvPr/>
          </p:nvSpPr>
          <p:spPr>
            <a:xfrm>
              <a:off x="6642175" y="14327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0" name="Google Shape;49490;p22"/>
            <p:cNvSpPr/>
            <p:nvPr/>
          </p:nvSpPr>
          <p:spPr>
            <a:xfrm>
              <a:off x="6960075" y="14318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1" name="Google Shape;49491;p22"/>
            <p:cNvSpPr/>
            <p:nvPr/>
          </p:nvSpPr>
          <p:spPr>
            <a:xfrm>
              <a:off x="5196475" y="14271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74" y="0"/>
                    <a:pt x="96" y="95"/>
                    <a:pt x="0" y="226"/>
                  </a:cubicBezTo>
                  <a:cubicBezTo>
                    <a:pt x="334" y="214"/>
                    <a:pt x="750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2" name="Google Shape;49492;p22"/>
            <p:cNvSpPr/>
            <p:nvPr/>
          </p:nvSpPr>
          <p:spPr>
            <a:xfrm>
              <a:off x="4698800" y="1428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3" name="Google Shape;49493;p22"/>
            <p:cNvSpPr/>
            <p:nvPr/>
          </p:nvSpPr>
          <p:spPr>
            <a:xfrm>
              <a:off x="3171825" y="1428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4" name="Google Shape;49494;p22"/>
            <p:cNvSpPr/>
            <p:nvPr/>
          </p:nvSpPr>
          <p:spPr>
            <a:xfrm>
              <a:off x="6549625" y="1423825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8"/>
                    <a:pt x="381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5" name="Google Shape;49495;p22"/>
            <p:cNvSpPr/>
            <p:nvPr/>
          </p:nvSpPr>
          <p:spPr>
            <a:xfrm>
              <a:off x="5582825" y="1416675"/>
              <a:ext cx="51825" cy="13125"/>
            </a:xfrm>
            <a:custGeom>
              <a:avLst/>
              <a:gdLst/>
              <a:ahLst/>
              <a:cxnLst/>
              <a:rect l="l" t="t" r="r" b="b"/>
              <a:pathLst>
                <a:path w="2073" h="525" extrusionOk="0">
                  <a:moveTo>
                    <a:pt x="1287" y="524"/>
                  </a:moveTo>
                  <a:cubicBezTo>
                    <a:pt x="2072" y="0"/>
                    <a:pt x="1" y="370"/>
                    <a:pt x="1287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6" name="Google Shape;49496;p22"/>
            <p:cNvSpPr/>
            <p:nvPr/>
          </p:nvSpPr>
          <p:spPr>
            <a:xfrm>
              <a:off x="6595750" y="14208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67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7" name="Google Shape;49497;p22"/>
            <p:cNvSpPr/>
            <p:nvPr/>
          </p:nvSpPr>
          <p:spPr>
            <a:xfrm>
              <a:off x="4250825" y="1416075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8" name="Google Shape;49498;p22"/>
            <p:cNvSpPr/>
            <p:nvPr/>
          </p:nvSpPr>
          <p:spPr>
            <a:xfrm>
              <a:off x="236925" y="14178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9" name="Google Shape;49499;p22"/>
            <p:cNvSpPr/>
            <p:nvPr/>
          </p:nvSpPr>
          <p:spPr>
            <a:xfrm>
              <a:off x="1102500" y="140477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715" y="453"/>
                  </a:moveTo>
                  <a:cubicBezTo>
                    <a:pt x="775" y="191"/>
                    <a:pt x="668" y="24"/>
                    <a:pt x="287" y="0"/>
                  </a:cubicBezTo>
                  <a:cubicBezTo>
                    <a:pt x="1" y="119"/>
                    <a:pt x="108" y="465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0" name="Google Shape;49500;p22"/>
            <p:cNvSpPr/>
            <p:nvPr/>
          </p:nvSpPr>
          <p:spPr>
            <a:xfrm>
              <a:off x="4446375" y="1395550"/>
              <a:ext cx="21750" cy="17275"/>
            </a:xfrm>
            <a:custGeom>
              <a:avLst/>
              <a:gdLst/>
              <a:ahLst/>
              <a:cxnLst/>
              <a:rect l="l" t="t" r="r" b="b"/>
              <a:pathLst>
                <a:path w="870" h="691" extrusionOk="0">
                  <a:moveTo>
                    <a:pt x="870" y="691"/>
                  </a:moveTo>
                  <a:lnTo>
                    <a:pt x="870" y="24"/>
                  </a:lnTo>
                  <a:cubicBezTo>
                    <a:pt x="72" y="0"/>
                    <a:pt x="215" y="441"/>
                    <a:pt x="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1" name="Google Shape;49501;p22"/>
            <p:cNvSpPr/>
            <p:nvPr/>
          </p:nvSpPr>
          <p:spPr>
            <a:xfrm>
              <a:off x="3357550" y="14006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2" name="Google Shape;49502;p22"/>
            <p:cNvSpPr/>
            <p:nvPr/>
          </p:nvSpPr>
          <p:spPr>
            <a:xfrm>
              <a:off x="872425" y="139612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4" y="668"/>
                  </a:moveTo>
                  <a:cubicBezTo>
                    <a:pt x="631" y="251"/>
                    <a:pt x="1393" y="13"/>
                    <a:pt x="346" y="1"/>
                  </a:cubicBezTo>
                  <a:cubicBezTo>
                    <a:pt x="476" y="227"/>
                    <a:pt x="0" y="775"/>
                    <a:pt x="77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3" name="Google Shape;49503;p22"/>
            <p:cNvSpPr/>
            <p:nvPr/>
          </p:nvSpPr>
          <p:spPr>
            <a:xfrm>
              <a:off x="2650025" y="14065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119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4" name="Google Shape;49504;p22"/>
            <p:cNvSpPr/>
            <p:nvPr/>
          </p:nvSpPr>
          <p:spPr>
            <a:xfrm>
              <a:off x="759000" y="1406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8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5" name="Google Shape;49505;p22"/>
            <p:cNvSpPr/>
            <p:nvPr/>
          </p:nvSpPr>
          <p:spPr>
            <a:xfrm>
              <a:off x="3334925" y="140120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6" name="Google Shape;49506;p22"/>
            <p:cNvSpPr/>
            <p:nvPr/>
          </p:nvSpPr>
          <p:spPr>
            <a:xfrm>
              <a:off x="443500" y="14012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7" name="Google Shape;49507;p22"/>
            <p:cNvSpPr/>
            <p:nvPr/>
          </p:nvSpPr>
          <p:spPr>
            <a:xfrm>
              <a:off x="4959825" y="13979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55"/>
                  </a:moveTo>
                  <a:cubicBezTo>
                    <a:pt x="179" y="179"/>
                    <a:pt x="441" y="96"/>
                    <a:pt x="334" y="36"/>
                  </a:cubicBezTo>
                  <a:cubicBezTo>
                    <a:pt x="275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8" name="Google Shape;49508;p22"/>
            <p:cNvSpPr/>
            <p:nvPr/>
          </p:nvSpPr>
          <p:spPr>
            <a:xfrm>
              <a:off x="2853025" y="1389575"/>
              <a:ext cx="28300" cy="12250"/>
            </a:xfrm>
            <a:custGeom>
              <a:avLst/>
              <a:gdLst/>
              <a:ahLst/>
              <a:cxnLst/>
              <a:rect l="l" t="t" r="r" b="b"/>
              <a:pathLst>
                <a:path w="1132" h="490" extrusionOk="0">
                  <a:moveTo>
                    <a:pt x="48" y="144"/>
                  </a:moveTo>
                  <a:cubicBezTo>
                    <a:pt x="72" y="287"/>
                    <a:pt x="0" y="477"/>
                    <a:pt x="274" y="489"/>
                  </a:cubicBezTo>
                  <a:cubicBezTo>
                    <a:pt x="286" y="203"/>
                    <a:pt x="1120" y="322"/>
                    <a:pt x="1132" y="49"/>
                  </a:cubicBezTo>
                  <a:cubicBezTo>
                    <a:pt x="453" y="168"/>
                    <a:pt x="548" y="1"/>
                    <a:pt x="4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9" name="Google Shape;49509;p22"/>
            <p:cNvSpPr/>
            <p:nvPr/>
          </p:nvSpPr>
          <p:spPr>
            <a:xfrm>
              <a:off x="700975" y="1390475"/>
              <a:ext cx="25025" cy="11350"/>
            </a:xfrm>
            <a:custGeom>
              <a:avLst/>
              <a:gdLst/>
              <a:ahLst/>
              <a:cxnLst/>
              <a:rect l="l" t="t" r="r" b="b"/>
              <a:pathLst>
                <a:path w="1001" h="454" extrusionOk="0">
                  <a:moveTo>
                    <a:pt x="691" y="453"/>
                  </a:moveTo>
                  <a:cubicBezTo>
                    <a:pt x="750" y="298"/>
                    <a:pt x="1000" y="239"/>
                    <a:pt x="893" y="1"/>
                  </a:cubicBezTo>
                  <a:lnTo>
                    <a:pt x="36" y="1"/>
                  </a:lnTo>
                  <a:cubicBezTo>
                    <a:pt x="0" y="275"/>
                    <a:pt x="369" y="346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0" name="Google Shape;49510;p22"/>
            <p:cNvSpPr/>
            <p:nvPr/>
          </p:nvSpPr>
          <p:spPr>
            <a:xfrm>
              <a:off x="1935650" y="1389575"/>
              <a:ext cx="25625" cy="9275"/>
            </a:xfrm>
            <a:custGeom>
              <a:avLst/>
              <a:gdLst/>
              <a:ahLst/>
              <a:cxnLst/>
              <a:rect l="l" t="t" r="r" b="b"/>
              <a:pathLst>
                <a:path w="1025" h="371" extrusionOk="0">
                  <a:moveTo>
                    <a:pt x="429" y="370"/>
                  </a:moveTo>
                  <a:cubicBezTo>
                    <a:pt x="1024" y="191"/>
                    <a:pt x="96" y="1"/>
                    <a:pt x="0" y="251"/>
                  </a:cubicBezTo>
                  <a:cubicBezTo>
                    <a:pt x="215" y="263"/>
                    <a:pt x="250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1" name="Google Shape;49511;p22"/>
            <p:cNvSpPr/>
            <p:nvPr/>
          </p:nvSpPr>
          <p:spPr>
            <a:xfrm>
              <a:off x="1376050" y="1395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55" y="96"/>
                    <a:pt x="429" y="120"/>
                    <a:pt x="429" y="1"/>
                  </a:cubicBezTo>
                  <a:cubicBezTo>
                    <a:pt x="251" y="37"/>
                    <a:pt x="1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2" name="Google Shape;49512;p22"/>
            <p:cNvSpPr/>
            <p:nvPr/>
          </p:nvSpPr>
          <p:spPr>
            <a:xfrm>
              <a:off x="402125" y="13887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36" y="179"/>
                  </a:moveTo>
                  <a:cubicBezTo>
                    <a:pt x="0" y="298"/>
                    <a:pt x="203" y="476"/>
                    <a:pt x="262" y="298"/>
                  </a:cubicBezTo>
                  <a:cubicBezTo>
                    <a:pt x="286" y="179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3" name="Google Shape;49513;p22"/>
            <p:cNvSpPr/>
            <p:nvPr/>
          </p:nvSpPr>
          <p:spPr>
            <a:xfrm>
              <a:off x="2764025" y="13925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20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4" name="Google Shape;49514;p22"/>
            <p:cNvSpPr/>
            <p:nvPr/>
          </p:nvSpPr>
          <p:spPr>
            <a:xfrm>
              <a:off x="6150450" y="1389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80"/>
                    <a:pt x="429" y="84"/>
                    <a:pt x="322" y="25"/>
                  </a:cubicBezTo>
                  <a:cubicBezTo>
                    <a:pt x="251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5" name="Google Shape;49515;p22"/>
            <p:cNvSpPr/>
            <p:nvPr/>
          </p:nvSpPr>
          <p:spPr>
            <a:xfrm>
              <a:off x="4430600" y="1383925"/>
              <a:ext cx="25025" cy="10150"/>
            </a:xfrm>
            <a:custGeom>
              <a:avLst/>
              <a:gdLst/>
              <a:ahLst/>
              <a:cxnLst/>
              <a:rect l="l" t="t" r="r" b="b"/>
              <a:pathLst>
                <a:path w="1001" h="406" extrusionOk="0">
                  <a:moveTo>
                    <a:pt x="846" y="263"/>
                  </a:moveTo>
                  <a:cubicBezTo>
                    <a:pt x="1001" y="1"/>
                    <a:pt x="1" y="36"/>
                    <a:pt x="191" y="263"/>
                  </a:cubicBezTo>
                  <a:cubicBezTo>
                    <a:pt x="262" y="358"/>
                    <a:pt x="774" y="406"/>
                    <a:pt x="846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6" name="Google Shape;49516;p22"/>
            <p:cNvSpPr/>
            <p:nvPr/>
          </p:nvSpPr>
          <p:spPr>
            <a:xfrm>
              <a:off x="4374950" y="1376200"/>
              <a:ext cx="19350" cy="16975"/>
            </a:xfrm>
            <a:custGeom>
              <a:avLst/>
              <a:gdLst/>
              <a:ahLst/>
              <a:cxnLst/>
              <a:rect l="l" t="t" r="r" b="b"/>
              <a:pathLst>
                <a:path w="774" h="679" extrusionOk="0">
                  <a:moveTo>
                    <a:pt x="476" y="679"/>
                  </a:moveTo>
                  <a:cubicBezTo>
                    <a:pt x="381" y="476"/>
                    <a:pt x="774" y="0"/>
                    <a:pt x="36" y="119"/>
                  </a:cubicBezTo>
                  <a:cubicBezTo>
                    <a:pt x="0" y="405"/>
                    <a:pt x="0" y="667"/>
                    <a:pt x="47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7" name="Google Shape;49517;p22"/>
            <p:cNvSpPr/>
            <p:nvPr/>
          </p:nvSpPr>
          <p:spPr>
            <a:xfrm>
              <a:off x="6258500" y="13839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8" name="Google Shape;49518;p22"/>
            <p:cNvSpPr/>
            <p:nvPr/>
          </p:nvSpPr>
          <p:spPr>
            <a:xfrm>
              <a:off x="7068725" y="13782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3" y="1"/>
                    <a:pt x="1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9" name="Google Shape;49519;p22"/>
            <p:cNvSpPr/>
            <p:nvPr/>
          </p:nvSpPr>
          <p:spPr>
            <a:xfrm>
              <a:off x="5813225" y="13759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3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55"/>
                    <a:pt x="429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0" name="Google Shape;49520;p22"/>
            <p:cNvSpPr/>
            <p:nvPr/>
          </p:nvSpPr>
          <p:spPr>
            <a:xfrm>
              <a:off x="1421600" y="13759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1" name="Google Shape;49521;p22"/>
            <p:cNvSpPr/>
            <p:nvPr/>
          </p:nvSpPr>
          <p:spPr>
            <a:xfrm>
              <a:off x="3696575" y="1367250"/>
              <a:ext cx="21450" cy="9550"/>
            </a:xfrm>
            <a:custGeom>
              <a:avLst/>
              <a:gdLst/>
              <a:ahLst/>
              <a:cxnLst/>
              <a:rect l="l" t="t" r="r" b="b"/>
              <a:pathLst>
                <a:path w="858" h="382" extrusionOk="0">
                  <a:moveTo>
                    <a:pt x="858" y="25"/>
                  </a:moveTo>
                  <a:cubicBezTo>
                    <a:pt x="370" y="1"/>
                    <a:pt x="48" y="61"/>
                    <a:pt x="1" y="251"/>
                  </a:cubicBezTo>
                  <a:cubicBezTo>
                    <a:pt x="417" y="227"/>
                    <a:pt x="477" y="382"/>
                    <a:pt x="858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2" name="Google Shape;49522;p22"/>
            <p:cNvSpPr/>
            <p:nvPr/>
          </p:nvSpPr>
          <p:spPr>
            <a:xfrm>
              <a:off x="3342975" y="137025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31"/>
                  </a:moveTo>
                  <a:cubicBezTo>
                    <a:pt x="226" y="71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3" name="Google Shape;49523;p22"/>
            <p:cNvSpPr/>
            <p:nvPr/>
          </p:nvSpPr>
          <p:spPr>
            <a:xfrm>
              <a:off x="1460000" y="1372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4" name="Google Shape;49524;p22"/>
            <p:cNvSpPr/>
            <p:nvPr/>
          </p:nvSpPr>
          <p:spPr>
            <a:xfrm>
              <a:off x="614950" y="1364275"/>
              <a:ext cx="23525" cy="12525"/>
            </a:xfrm>
            <a:custGeom>
              <a:avLst/>
              <a:gdLst/>
              <a:ahLst/>
              <a:cxnLst/>
              <a:rect l="l" t="t" r="r" b="b"/>
              <a:pathLst>
                <a:path w="941" h="501" extrusionOk="0">
                  <a:moveTo>
                    <a:pt x="0" y="489"/>
                  </a:moveTo>
                  <a:cubicBezTo>
                    <a:pt x="381" y="501"/>
                    <a:pt x="679" y="465"/>
                    <a:pt x="869" y="370"/>
                  </a:cubicBezTo>
                  <a:cubicBezTo>
                    <a:pt x="941" y="72"/>
                    <a:pt x="572" y="1"/>
                    <a:pt x="0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5" name="Google Shape;49525;p22"/>
            <p:cNvSpPr/>
            <p:nvPr/>
          </p:nvSpPr>
          <p:spPr>
            <a:xfrm>
              <a:off x="7250600" y="13675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12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6" name="Google Shape;49526;p22"/>
            <p:cNvSpPr/>
            <p:nvPr/>
          </p:nvSpPr>
          <p:spPr>
            <a:xfrm>
              <a:off x="2837550" y="1362500"/>
              <a:ext cx="32750" cy="14025"/>
            </a:xfrm>
            <a:custGeom>
              <a:avLst/>
              <a:gdLst/>
              <a:ahLst/>
              <a:cxnLst/>
              <a:rect l="l" t="t" r="r" b="b"/>
              <a:pathLst>
                <a:path w="1310" h="561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8" y="191"/>
                    <a:pt x="179" y="334"/>
                    <a:pt x="0" y="441"/>
                  </a:cubicBezTo>
                  <a:cubicBezTo>
                    <a:pt x="953" y="560"/>
                    <a:pt x="977" y="191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7" name="Google Shape;49527;p22"/>
            <p:cNvSpPr/>
            <p:nvPr/>
          </p:nvSpPr>
          <p:spPr>
            <a:xfrm>
              <a:off x="1760925" y="1367850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15"/>
                    <a:pt x="239" y="275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8" name="Google Shape;49528;p22"/>
            <p:cNvSpPr/>
            <p:nvPr/>
          </p:nvSpPr>
          <p:spPr>
            <a:xfrm>
              <a:off x="1702575" y="1356850"/>
              <a:ext cx="35750" cy="14900"/>
            </a:xfrm>
            <a:custGeom>
              <a:avLst/>
              <a:gdLst/>
              <a:ahLst/>
              <a:cxnLst/>
              <a:rect l="l" t="t" r="r" b="b"/>
              <a:pathLst>
                <a:path w="1430" h="596" extrusionOk="0">
                  <a:moveTo>
                    <a:pt x="406" y="560"/>
                  </a:moveTo>
                  <a:cubicBezTo>
                    <a:pt x="1430" y="596"/>
                    <a:pt x="989" y="48"/>
                    <a:pt x="406" y="0"/>
                  </a:cubicBezTo>
                  <a:cubicBezTo>
                    <a:pt x="1" y="203"/>
                    <a:pt x="537" y="203"/>
                    <a:pt x="406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9" name="Google Shape;49529;p22"/>
            <p:cNvSpPr/>
            <p:nvPr/>
          </p:nvSpPr>
          <p:spPr>
            <a:xfrm>
              <a:off x="3803725" y="1359525"/>
              <a:ext cx="18200" cy="8350"/>
            </a:xfrm>
            <a:custGeom>
              <a:avLst/>
              <a:gdLst/>
              <a:ahLst/>
              <a:cxnLst/>
              <a:rect l="l" t="t" r="r" b="b"/>
              <a:pathLst>
                <a:path w="728" h="334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63" y="143"/>
                    <a:pt x="1" y="155"/>
                    <a:pt x="72" y="334"/>
                  </a:cubicBezTo>
                  <a:lnTo>
                    <a:pt x="727" y="334"/>
                  </a:lnTo>
                  <a:cubicBezTo>
                    <a:pt x="715" y="215"/>
                    <a:pt x="715" y="11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0" name="Google Shape;49530;p22"/>
            <p:cNvSpPr/>
            <p:nvPr/>
          </p:nvSpPr>
          <p:spPr>
            <a:xfrm>
              <a:off x="1631150" y="1364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1" name="Google Shape;49531;p22"/>
            <p:cNvSpPr/>
            <p:nvPr/>
          </p:nvSpPr>
          <p:spPr>
            <a:xfrm>
              <a:off x="1033750" y="1352375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7" y="501"/>
                  </a:moveTo>
                  <a:cubicBezTo>
                    <a:pt x="429" y="429"/>
                    <a:pt x="441" y="370"/>
                    <a:pt x="631" y="382"/>
                  </a:cubicBezTo>
                  <a:lnTo>
                    <a:pt x="631" y="167"/>
                  </a:lnTo>
                  <a:cubicBezTo>
                    <a:pt x="96" y="1"/>
                    <a:pt x="0" y="548"/>
                    <a:pt x="417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2" name="Google Shape;49532;p22"/>
            <p:cNvSpPr/>
            <p:nvPr/>
          </p:nvSpPr>
          <p:spPr>
            <a:xfrm>
              <a:off x="5720650" y="13586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19" y="155"/>
                  </a:cubicBezTo>
                  <a:cubicBezTo>
                    <a:pt x="179" y="179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3" name="Google Shape;49533;p22"/>
            <p:cNvSpPr/>
            <p:nvPr/>
          </p:nvSpPr>
          <p:spPr>
            <a:xfrm>
              <a:off x="5642950" y="1349100"/>
              <a:ext cx="51225" cy="13425"/>
            </a:xfrm>
            <a:custGeom>
              <a:avLst/>
              <a:gdLst/>
              <a:ahLst/>
              <a:cxnLst/>
              <a:rect l="l" t="t" r="r" b="b"/>
              <a:pathLst>
                <a:path w="2049" h="537" extrusionOk="0">
                  <a:moveTo>
                    <a:pt x="1263" y="536"/>
                  </a:moveTo>
                  <a:cubicBezTo>
                    <a:pt x="2049" y="1"/>
                    <a:pt x="1" y="382"/>
                    <a:pt x="1263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4" name="Google Shape;49534;p22"/>
            <p:cNvSpPr/>
            <p:nvPr/>
          </p:nvSpPr>
          <p:spPr>
            <a:xfrm>
              <a:off x="4777375" y="1353875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53" y="345"/>
                  </a:moveTo>
                  <a:cubicBezTo>
                    <a:pt x="465" y="191"/>
                    <a:pt x="727" y="179"/>
                    <a:pt x="667" y="0"/>
                  </a:cubicBezTo>
                  <a:lnTo>
                    <a:pt x="238" y="0"/>
                  </a:lnTo>
                  <a:cubicBezTo>
                    <a:pt x="0" y="167"/>
                    <a:pt x="0" y="274"/>
                    <a:pt x="453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5" name="Google Shape;49535;p22"/>
            <p:cNvSpPr/>
            <p:nvPr/>
          </p:nvSpPr>
          <p:spPr>
            <a:xfrm>
              <a:off x="294375" y="1352675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0" y="274"/>
                  </a:moveTo>
                  <a:cubicBezTo>
                    <a:pt x="227" y="274"/>
                    <a:pt x="250" y="358"/>
                    <a:pt x="429" y="393"/>
                  </a:cubicBezTo>
                  <a:cubicBezTo>
                    <a:pt x="1024" y="215"/>
                    <a:pt x="119" y="1"/>
                    <a:pt x="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6" name="Google Shape;49536;p22"/>
            <p:cNvSpPr/>
            <p:nvPr/>
          </p:nvSpPr>
          <p:spPr>
            <a:xfrm>
              <a:off x="5862025" y="13559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120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7" name="Google Shape;49537;p22"/>
            <p:cNvSpPr/>
            <p:nvPr/>
          </p:nvSpPr>
          <p:spPr>
            <a:xfrm>
              <a:off x="4867550" y="13559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8" name="Google Shape;49538;p22"/>
            <p:cNvSpPr/>
            <p:nvPr/>
          </p:nvSpPr>
          <p:spPr>
            <a:xfrm>
              <a:off x="2166625" y="1355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9" name="Google Shape;49539;p22"/>
            <p:cNvSpPr/>
            <p:nvPr/>
          </p:nvSpPr>
          <p:spPr>
            <a:xfrm>
              <a:off x="5738200" y="1344650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727" y="369"/>
                  </a:moveTo>
                  <a:cubicBezTo>
                    <a:pt x="1251" y="0"/>
                    <a:pt x="1" y="631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0" name="Google Shape;49540;p22"/>
            <p:cNvSpPr/>
            <p:nvPr/>
          </p:nvSpPr>
          <p:spPr>
            <a:xfrm>
              <a:off x="4028175" y="1350000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55"/>
                  </a:moveTo>
                  <a:cubicBezTo>
                    <a:pt x="429" y="36"/>
                    <a:pt x="36" y="0"/>
                    <a:pt x="0" y="155"/>
                  </a:cubicBezTo>
                  <a:cubicBezTo>
                    <a:pt x="238" y="131"/>
                    <a:pt x="322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1" name="Google Shape;49541;p22"/>
            <p:cNvSpPr/>
            <p:nvPr/>
          </p:nvSpPr>
          <p:spPr>
            <a:xfrm>
              <a:off x="3824275" y="13529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0"/>
                    <a:pt x="1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2" name="Google Shape;49542;p22"/>
            <p:cNvSpPr/>
            <p:nvPr/>
          </p:nvSpPr>
          <p:spPr>
            <a:xfrm>
              <a:off x="354200" y="13538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4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3" name="Google Shape;49543;p22"/>
            <p:cNvSpPr/>
            <p:nvPr/>
          </p:nvSpPr>
          <p:spPr>
            <a:xfrm>
              <a:off x="5962050" y="134522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6" y="191"/>
                    <a:pt x="750" y="180"/>
                    <a:pt x="691" y="1"/>
                  </a:cubicBezTo>
                  <a:lnTo>
                    <a:pt x="250" y="1"/>
                  </a:lnTo>
                  <a:cubicBezTo>
                    <a:pt x="0" y="168"/>
                    <a:pt x="0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4" name="Google Shape;49544;p22"/>
            <p:cNvSpPr/>
            <p:nvPr/>
          </p:nvSpPr>
          <p:spPr>
            <a:xfrm>
              <a:off x="1894575" y="135060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5" name="Google Shape;49545;p22"/>
            <p:cNvSpPr/>
            <p:nvPr/>
          </p:nvSpPr>
          <p:spPr>
            <a:xfrm>
              <a:off x="1628475" y="13476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6" name="Google Shape;49546;p22"/>
            <p:cNvSpPr/>
            <p:nvPr/>
          </p:nvSpPr>
          <p:spPr>
            <a:xfrm>
              <a:off x="1348675" y="1344050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67"/>
                  </a:moveTo>
                  <a:cubicBezTo>
                    <a:pt x="191" y="179"/>
                    <a:pt x="95" y="0"/>
                    <a:pt x="0" y="167"/>
                  </a:cubicBezTo>
                  <a:cubicBezTo>
                    <a:pt x="0" y="286"/>
                    <a:pt x="381" y="322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7" name="Google Shape;49547;p22"/>
            <p:cNvSpPr/>
            <p:nvPr/>
          </p:nvSpPr>
          <p:spPr>
            <a:xfrm>
              <a:off x="3582275" y="1342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8" name="Google Shape;49548;p22"/>
            <p:cNvSpPr/>
            <p:nvPr/>
          </p:nvSpPr>
          <p:spPr>
            <a:xfrm>
              <a:off x="1403150" y="1342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9" name="Google Shape;49549;p22"/>
            <p:cNvSpPr/>
            <p:nvPr/>
          </p:nvSpPr>
          <p:spPr>
            <a:xfrm>
              <a:off x="6462400" y="134225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3"/>
                  </a:moveTo>
                  <a:cubicBezTo>
                    <a:pt x="405" y="37"/>
                    <a:pt x="48" y="1"/>
                    <a:pt x="1" y="132"/>
                  </a:cubicBezTo>
                  <a:cubicBezTo>
                    <a:pt x="274" y="108"/>
                    <a:pt x="632" y="144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0" name="Google Shape;49550;p22"/>
            <p:cNvSpPr/>
            <p:nvPr/>
          </p:nvSpPr>
          <p:spPr>
            <a:xfrm>
              <a:off x="3729025" y="13392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1" y="132"/>
                  </a:moveTo>
                  <a:cubicBezTo>
                    <a:pt x="1" y="191"/>
                    <a:pt x="179" y="275"/>
                    <a:pt x="203" y="132"/>
                  </a:cubicBezTo>
                  <a:cubicBezTo>
                    <a:pt x="215" y="72"/>
                    <a:pt x="36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1" name="Google Shape;49551;p22"/>
            <p:cNvSpPr/>
            <p:nvPr/>
          </p:nvSpPr>
          <p:spPr>
            <a:xfrm>
              <a:off x="696500" y="133570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6"/>
                  </a:moveTo>
                  <a:cubicBezTo>
                    <a:pt x="191" y="180"/>
                    <a:pt x="96" y="1"/>
                    <a:pt x="1" y="156"/>
                  </a:cubicBezTo>
                  <a:cubicBezTo>
                    <a:pt x="1" y="275"/>
                    <a:pt x="370" y="310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2" name="Google Shape;49552;p22"/>
            <p:cNvSpPr/>
            <p:nvPr/>
          </p:nvSpPr>
          <p:spPr>
            <a:xfrm>
              <a:off x="1131075" y="133422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" y="167"/>
                    <a:pt x="179" y="239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3" name="Google Shape;49553;p22"/>
            <p:cNvSpPr/>
            <p:nvPr/>
          </p:nvSpPr>
          <p:spPr>
            <a:xfrm>
              <a:off x="2989650" y="13306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1"/>
                    <a:pt x="0" y="143"/>
                  </a:cubicBezTo>
                  <a:cubicBezTo>
                    <a:pt x="12" y="203"/>
                    <a:pt x="191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4" name="Google Shape;49554;p22"/>
            <p:cNvSpPr/>
            <p:nvPr/>
          </p:nvSpPr>
          <p:spPr>
            <a:xfrm>
              <a:off x="6147175" y="1328275"/>
              <a:ext cx="11050" cy="6575"/>
            </a:xfrm>
            <a:custGeom>
              <a:avLst/>
              <a:gdLst/>
              <a:ahLst/>
              <a:cxnLst/>
              <a:rect l="l" t="t" r="r" b="b"/>
              <a:pathLst>
                <a:path w="442" h="263" extrusionOk="0">
                  <a:moveTo>
                    <a:pt x="441" y="131"/>
                  </a:moveTo>
                  <a:cubicBezTo>
                    <a:pt x="394" y="0"/>
                    <a:pt x="203" y="60"/>
                    <a:pt x="1" y="131"/>
                  </a:cubicBezTo>
                  <a:cubicBezTo>
                    <a:pt x="13" y="238"/>
                    <a:pt x="394" y="262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5" name="Google Shape;49555;p22"/>
            <p:cNvSpPr/>
            <p:nvPr/>
          </p:nvSpPr>
          <p:spPr>
            <a:xfrm>
              <a:off x="3533475" y="13285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6" name="Google Shape;49556;p22"/>
            <p:cNvSpPr/>
            <p:nvPr/>
          </p:nvSpPr>
          <p:spPr>
            <a:xfrm>
              <a:off x="2394625" y="1330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43"/>
                  </a:moveTo>
                  <a:cubicBezTo>
                    <a:pt x="179" y="167"/>
                    <a:pt x="453" y="84"/>
                    <a:pt x="346" y="12"/>
                  </a:cubicBezTo>
                  <a:cubicBezTo>
                    <a:pt x="275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7" name="Google Shape;49557;p22"/>
            <p:cNvSpPr/>
            <p:nvPr/>
          </p:nvSpPr>
          <p:spPr>
            <a:xfrm>
              <a:off x="2174675" y="1328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4" y="72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8" name="Google Shape;49558;p22"/>
            <p:cNvSpPr/>
            <p:nvPr/>
          </p:nvSpPr>
          <p:spPr>
            <a:xfrm>
              <a:off x="1674600" y="1328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9" name="Google Shape;49559;p22"/>
            <p:cNvSpPr/>
            <p:nvPr/>
          </p:nvSpPr>
          <p:spPr>
            <a:xfrm>
              <a:off x="604225" y="1331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4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0" name="Google Shape;49560;p22"/>
            <p:cNvSpPr/>
            <p:nvPr/>
          </p:nvSpPr>
          <p:spPr>
            <a:xfrm>
              <a:off x="5462575" y="1322625"/>
              <a:ext cx="11050" cy="6550"/>
            </a:xfrm>
            <a:custGeom>
              <a:avLst/>
              <a:gdLst/>
              <a:ahLst/>
              <a:cxnLst/>
              <a:rect l="l" t="t" r="r" b="b"/>
              <a:pathLst>
                <a:path w="442" h="262" extrusionOk="0">
                  <a:moveTo>
                    <a:pt x="441" y="131"/>
                  </a:moveTo>
                  <a:cubicBezTo>
                    <a:pt x="393" y="0"/>
                    <a:pt x="203" y="60"/>
                    <a:pt x="1" y="131"/>
                  </a:cubicBezTo>
                  <a:cubicBezTo>
                    <a:pt x="12" y="238"/>
                    <a:pt x="382" y="262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1" name="Google Shape;49561;p22"/>
            <p:cNvSpPr/>
            <p:nvPr/>
          </p:nvSpPr>
          <p:spPr>
            <a:xfrm>
              <a:off x="5025025" y="132530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2" name="Google Shape;49562;p22"/>
            <p:cNvSpPr/>
            <p:nvPr/>
          </p:nvSpPr>
          <p:spPr>
            <a:xfrm>
              <a:off x="4141875" y="13199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5" y="1"/>
                  </a:moveTo>
                  <a:lnTo>
                    <a:pt x="227" y="1"/>
                  </a:lnTo>
                  <a:cubicBezTo>
                    <a:pt x="227" y="120"/>
                    <a:pt x="48" y="132"/>
                    <a:pt x="0" y="227"/>
                  </a:cubicBezTo>
                  <a:cubicBezTo>
                    <a:pt x="262" y="227"/>
                    <a:pt x="298" y="370"/>
                    <a:pt x="65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3" name="Google Shape;49563;p22"/>
            <p:cNvSpPr/>
            <p:nvPr/>
          </p:nvSpPr>
          <p:spPr>
            <a:xfrm>
              <a:off x="2384225" y="131992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4" y="108"/>
                    <a:pt x="762" y="13"/>
                  </a:cubicBezTo>
                  <a:cubicBezTo>
                    <a:pt x="417" y="37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4" name="Google Shape;49564;p22"/>
            <p:cNvSpPr/>
            <p:nvPr/>
          </p:nvSpPr>
          <p:spPr>
            <a:xfrm>
              <a:off x="5634025" y="13193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24"/>
                  </a:moveTo>
                  <a:cubicBezTo>
                    <a:pt x="262" y="0"/>
                    <a:pt x="1" y="83"/>
                    <a:pt x="96" y="143"/>
                  </a:cubicBezTo>
                  <a:cubicBezTo>
                    <a:pt x="155" y="167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5" name="Google Shape;49565;p22"/>
            <p:cNvSpPr/>
            <p:nvPr/>
          </p:nvSpPr>
          <p:spPr>
            <a:xfrm>
              <a:off x="3721000" y="1308925"/>
              <a:ext cx="31850" cy="14000"/>
            </a:xfrm>
            <a:custGeom>
              <a:avLst/>
              <a:gdLst/>
              <a:ahLst/>
              <a:cxnLst/>
              <a:rect l="l" t="t" r="r" b="b"/>
              <a:pathLst>
                <a:path w="1274" h="560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0"/>
                  </a:cubicBezTo>
                  <a:cubicBezTo>
                    <a:pt x="0" y="36"/>
                    <a:pt x="643" y="238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6" name="Google Shape;49566;p22"/>
            <p:cNvSpPr/>
            <p:nvPr/>
          </p:nvSpPr>
          <p:spPr>
            <a:xfrm>
              <a:off x="2171700" y="131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67"/>
                    <a:pt x="452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7" name="Google Shape;49567;p22"/>
            <p:cNvSpPr/>
            <p:nvPr/>
          </p:nvSpPr>
          <p:spPr>
            <a:xfrm>
              <a:off x="1671625" y="131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20" y="143"/>
                  </a:moveTo>
                  <a:cubicBezTo>
                    <a:pt x="179" y="167"/>
                    <a:pt x="453" y="83"/>
                    <a:pt x="346" y="24"/>
                  </a:cubicBezTo>
                  <a:cubicBezTo>
                    <a:pt x="274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8" name="Google Shape;49568;p22"/>
            <p:cNvSpPr/>
            <p:nvPr/>
          </p:nvSpPr>
          <p:spPr>
            <a:xfrm>
              <a:off x="333650" y="1306550"/>
              <a:ext cx="36650" cy="19075"/>
            </a:xfrm>
            <a:custGeom>
              <a:avLst/>
              <a:gdLst/>
              <a:ahLst/>
              <a:cxnLst/>
              <a:rect l="l" t="t" r="r" b="b"/>
              <a:pathLst>
                <a:path w="1466" h="763" extrusionOk="0">
                  <a:moveTo>
                    <a:pt x="1465" y="429"/>
                  </a:moveTo>
                  <a:cubicBezTo>
                    <a:pt x="1049" y="393"/>
                    <a:pt x="1299" y="0"/>
                    <a:pt x="596" y="95"/>
                  </a:cubicBezTo>
                  <a:cubicBezTo>
                    <a:pt x="1" y="274"/>
                    <a:pt x="1132" y="762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9" name="Google Shape;49569;p22"/>
            <p:cNvSpPr/>
            <p:nvPr/>
          </p:nvSpPr>
          <p:spPr>
            <a:xfrm>
              <a:off x="6970800" y="1313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0" name="Google Shape;49570;p22"/>
            <p:cNvSpPr/>
            <p:nvPr/>
          </p:nvSpPr>
          <p:spPr>
            <a:xfrm>
              <a:off x="5794175" y="13142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1" name="Google Shape;49571;p22"/>
            <p:cNvSpPr/>
            <p:nvPr/>
          </p:nvSpPr>
          <p:spPr>
            <a:xfrm>
              <a:off x="3527225" y="130625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38" y="250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2" name="Google Shape;49572;p22"/>
            <p:cNvSpPr/>
            <p:nvPr/>
          </p:nvSpPr>
          <p:spPr>
            <a:xfrm>
              <a:off x="2606575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41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3" name="Google Shape;49573;p22"/>
            <p:cNvSpPr/>
            <p:nvPr/>
          </p:nvSpPr>
          <p:spPr>
            <a:xfrm>
              <a:off x="1291525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4" name="Google Shape;49574;p22"/>
            <p:cNvSpPr/>
            <p:nvPr/>
          </p:nvSpPr>
          <p:spPr>
            <a:xfrm>
              <a:off x="400050" y="13080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5" name="Google Shape;49575;p22"/>
            <p:cNvSpPr/>
            <p:nvPr/>
          </p:nvSpPr>
          <p:spPr>
            <a:xfrm>
              <a:off x="3774875" y="13053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91" y="167"/>
                    <a:pt x="453" y="84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6" name="Google Shape;49576;p22"/>
            <p:cNvSpPr/>
            <p:nvPr/>
          </p:nvSpPr>
          <p:spPr>
            <a:xfrm>
              <a:off x="1891900" y="1299400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0" y="274"/>
                  </a:moveTo>
                  <a:cubicBezTo>
                    <a:pt x="286" y="417"/>
                    <a:pt x="810" y="417"/>
                    <a:pt x="881" y="155"/>
                  </a:cubicBezTo>
                  <a:cubicBezTo>
                    <a:pt x="584" y="0"/>
                    <a:pt x="60" y="0"/>
                    <a:pt x="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7" name="Google Shape;49577;p22"/>
            <p:cNvSpPr/>
            <p:nvPr/>
          </p:nvSpPr>
          <p:spPr>
            <a:xfrm>
              <a:off x="6865125" y="13000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70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8" name="Google Shape;49578;p22"/>
            <p:cNvSpPr/>
            <p:nvPr/>
          </p:nvSpPr>
          <p:spPr>
            <a:xfrm>
              <a:off x="6315950" y="13000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9" name="Google Shape;49579;p22"/>
            <p:cNvSpPr/>
            <p:nvPr/>
          </p:nvSpPr>
          <p:spPr>
            <a:xfrm>
              <a:off x="3821600" y="13003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0" name="Google Shape;49580;p22"/>
            <p:cNvSpPr/>
            <p:nvPr/>
          </p:nvSpPr>
          <p:spPr>
            <a:xfrm>
              <a:off x="1291525" y="13023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1" name="Google Shape;49581;p22"/>
            <p:cNvSpPr/>
            <p:nvPr/>
          </p:nvSpPr>
          <p:spPr>
            <a:xfrm>
              <a:off x="1266825" y="1300300"/>
              <a:ext cx="19050" cy="6275"/>
            </a:xfrm>
            <a:custGeom>
              <a:avLst/>
              <a:gdLst/>
              <a:ahLst/>
              <a:cxnLst/>
              <a:rect l="l" t="t" r="r" b="b"/>
              <a:pathLst>
                <a:path w="762" h="251" extrusionOk="0">
                  <a:moveTo>
                    <a:pt x="655" y="0"/>
                  </a:moveTo>
                  <a:cubicBezTo>
                    <a:pt x="286" y="0"/>
                    <a:pt x="107" y="83"/>
                    <a:pt x="0" y="226"/>
                  </a:cubicBezTo>
                  <a:cubicBezTo>
                    <a:pt x="345" y="226"/>
                    <a:pt x="762" y="250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2" name="Google Shape;49582;p22"/>
            <p:cNvSpPr/>
            <p:nvPr/>
          </p:nvSpPr>
          <p:spPr>
            <a:xfrm>
              <a:off x="334850" y="13023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3" name="Google Shape;49583;p22"/>
            <p:cNvSpPr/>
            <p:nvPr/>
          </p:nvSpPr>
          <p:spPr>
            <a:xfrm>
              <a:off x="6984500" y="1294050"/>
              <a:ext cx="21750" cy="10425"/>
            </a:xfrm>
            <a:custGeom>
              <a:avLst/>
              <a:gdLst/>
              <a:ahLst/>
              <a:cxnLst/>
              <a:rect l="l" t="t" r="r" b="b"/>
              <a:pathLst>
                <a:path w="870" h="417" extrusionOk="0">
                  <a:moveTo>
                    <a:pt x="869" y="369"/>
                  </a:moveTo>
                  <a:lnTo>
                    <a:pt x="869" y="24"/>
                  </a:lnTo>
                  <a:cubicBezTo>
                    <a:pt x="369" y="0"/>
                    <a:pt x="48" y="60"/>
                    <a:pt x="0" y="250"/>
                  </a:cubicBezTo>
                  <a:cubicBezTo>
                    <a:pt x="286" y="298"/>
                    <a:pt x="417" y="417"/>
                    <a:pt x="86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4" name="Google Shape;49584;p22"/>
            <p:cNvSpPr/>
            <p:nvPr/>
          </p:nvSpPr>
          <p:spPr>
            <a:xfrm>
              <a:off x="6489775" y="12970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5" name="Google Shape;49585;p22"/>
            <p:cNvSpPr/>
            <p:nvPr/>
          </p:nvSpPr>
          <p:spPr>
            <a:xfrm>
              <a:off x="6250475" y="1288975"/>
              <a:ext cx="23525" cy="14325"/>
            </a:xfrm>
            <a:custGeom>
              <a:avLst/>
              <a:gdLst/>
              <a:ahLst/>
              <a:cxnLst/>
              <a:rect l="l" t="t" r="r" b="b"/>
              <a:pathLst>
                <a:path w="941" h="573" extrusionOk="0">
                  <a:moveTo>
                    <a:pt x="227" y="572"/>
                  </a:moveTo>
                  <a:lnTo>
                    <a:pt x="655" y="572"/>
                  </a:lnTo>
                  <a:cubicBezTo>
                    <a:pt x="774" y="286"/>
                    <a:pt x="941" y="167"/>
                    <a:pt x="429" y="1"/>
                  </a:cubicBezTo>
                  <a:cubicBezTo>
                    <a:pt x="596" y="322"/>
                    <a:pt x="0" y="227"/>
                    <a:pt x="0" y="453"/>
                  </a:cubicBezTo>
                  <a:cubicBezTo>
                    <a:pt x="143" y="465"/>
                    <a:pt x="262" y="477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6" name="Google Shape;49586;p22"/>
            <p:cNvSpPr/>
            <p:nvPr/>
          </p:nvSpPr>
          <p:spPr>
            <a:xfrm>
              <a:off x="6196000" y="12943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191"/>
                    <a:pt x="203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7" name="Google Shape;49587;p22"/>
            <p:cNvSpPr/>
            <p:nvPr/>
          </p:nvSpPr>
          <p:spPr>
            <a:xfrm>
              <a:off x="3574250" y="1287200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4"/>
                  </a:moveTo>
                  <a:cubicBezTo>
                    <a:pt x="1858" y="72"/>
                    <a:pt x="0" y="0"/>
                    <a:pt x="75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8" name="Google Shape;49588;p22"/>
            <p:cNvSpPr/>
            <p:nvPr/>
          </p:nvSpPr>
          <p:spPr>
            <a:xfrm>
              <a:off x="3843025" y="12946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7"/>
                    <a:pt x="1" y="1"/>
                    <a:pt x="1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9" name="Google Shape;49589;p22"/>
            <p:cNvSpPr/>
            <p:nvPr/>
          </p:nvSpPr>
          <p:spPr>
            <a:xfrm>
              <a:off x="3419475" y="12919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0" name="Google Shape;49590;p22"/>
            <p:cNvSpPr/>
            <p:nvPr/>
          </p:nvSpPr>
          <p:spPr>
            <a:xfrm>
              <a:off x="2614900" y="1291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1" name="Google Shape;49591;p22"/>
            <p:cNvSpPr/>
            <p:nvPr/>
          </p:nvSpPr>
          <p:spPr>
            <a:xfrm>
              <a:off x="1266825" y="12886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2" name="Google Shape;49592;p22"/>
            <p:cNvSpPr/>
            <p:nvPr/>
          </p:nvSpPr>
          <p:spPr>
            <a:xfrm>
              <a:off x="7136600" y="128005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0" y="358"/>
                  </a:moveTo>
                  <a:cubicBezTo>
                    <a:pt x="881" y="762"/>
                    <a:pt x="512" y="0"/>
                    <a:pt x="0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3" name="Google Shape;49593;p22"/>
            <p:cNvSpPr/>
            <p:nvPr/>
          </p:nvSpPr>
          <p:spPr>
            <a:xfrm>
              <a:off x="5337850" y="1285700"/>
              <a:ext cx="5100" cy="6875"/>
            </a:xfrm>
            <a:custGeom>
              <a:avLst/>
              <a:gdLst/>
              <a:ahLst/>
              <a:cxnLst/>
              <a:rect l="l" t="t" r="r" b="b"/>
              <a:pathLst>
                <a:path w="204" h="275" extrusionOk="0">
                  <a:moveTo>
                    <a:pt x="203" y="132"/>
                  </a:moveTo>
                  <a:cubicBezTo>
                    <a:pt x="203" y="72"/>
                    <a:pt x="25" y="1"/>
                    <a:pt x="1" y="132"/>
                  </a:cubicBezTo>
                  <a:cubicBezTo>
                    <a:pt x="1" y="191"/>
                    <a:pt x="179" y="275"/>
                    <a:pt x="203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4" name="Google Shape;49594;p22"/>
            <p:cNvSpPr/>
            <p:nvPr/>
          </p:nvSpPr>
          <p:spPr>
            <a:xfrm>
              <a:off x="7112175" y="12857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32"/>
                  </a:moveTo>
                  <a:cubicBezTo>
                    <a:pt x="168" y="167"/>
                    <a:pt x="430" y="72"/>
                    <a:pt x="322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5" name="Google Shape;49595;p22"/>
            <p:cNvSpPr/>
            <p:nvPr/>
          </p:nvSpPr>
          <p:spPr>
            <a:xfrm>
              <a:off x="1927300" y="12857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6" name="Google Shape;49596;p22"/>
            <p:cNvSpPr/>
            <p:nvPr/>
          </p:nvSpPr>
          <p:spPr>
            <a:xfrm>
              <a:off x="1076900" y="12866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79" y="72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7" name="Google Shape;49597;p22"/>
            <p:cNvSpPr/>
            <p:nvPr/>
          </p:nvSpPr>
          <p:spPr>
            <a:xfrm>
              <a:off x="829250" y="12857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34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8" name="Google Shape;49598;p22"/>
            <p:cNvSpPr/>
            <p:nvPr/>
          </p:nvSpPr>
          <p:spPr>
            <a:xfrm>
              <a:off x="7218150" y="12779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86" y="0"/>
                    <a:pt x="108" y="83"/>
                    <a:pt x="1" y="226"/>
                  </a:cubicBezTo>
                  <a:cubicBezTo>
                    <a:pt x="346" y="203"/>
                    <a:pt x="751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9" name="Google Shape;49599;p22"/>
            <p:cNvSpPr/>
            <p:nvPr/>
          </p:nvSpPr>
          <p:spPr>
            <a:xfrm>
              <a:off x="7123200" y="12776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95"/>
                    <a:pt x="762" y="12"/>
                  </a:cubicBezTo>
                  <a:cubicBezTo>
                    <a:pt x="417" y="24"/>
                    <a:pt x="0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0" name="Google Shape;49600;p22"/>
            <p:cNvSpPr/>
            <p:nvPr/>
          </p:nvSpPr>
          <p:spPr>
            <a:xfrm>
              <a:off x="2484825" y="1272300"/>
              <a:ext cx="10725" cy="11350"/>
            </a:xfrm>
            <a:custGeom>
              <a:avLst/>
              <a:gdLst/>
              <a:ahLst/>
              <a:cxnLst/>
              <a:rect l="l" t="t" r="r" b="b"/>
              <a:pathLst>
                <a:path w="429" h="454" extrusionOk="0">
                  <a:moveTo>
                    <a:pt x="429" y="1"/>
                  </a:moveTo>
                  <a:lnTo>
                    <a:pt x="0" y="1"/>
                  </a:lnTo>
                  <a:lnTo>
                    <a:pt x="0" y="453"/>
                  </a:lnTo>
                  <a:lnTo>
                    <a:pt x="429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1" name="Google Shape;49601;p22"/>
            <p:cNvSpPr/>
            <p:nvPr/>
          </p:nvSpPr>
          <p:spPr>
            <a:xfrm>
              <a:off x="5519725" y="1277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2" y="0"/>
                    <a:pt x="1" y="96"/>
                    <a:pt x="108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2" name="Google Shape;49602;p22"/>
            <p:cNvSpPr/>
            <p:nvPr/>
          </p:nvSpPr>
          <p:spPr>
            <a:xfrm>
              <a:off x="6691000" y="1275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3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3" name="Google Shape;49603;p22"/>
            <p:cNvSpPr/>
            <p:nvPr/>
          </p:nvSpPr>
          <p:spPr>
            <a:xfrm>
              <a:off x="5348575" y="12747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24" y="0"/>
                    <a:pt x="0" y="131"/>
                  </a:cubicBezTo>
                  <a:cubicBezTo>
                    <a:pt x="250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4" name="Google Shape;49604;p22"/>
            <p:cNvSpPr/>
            <p:nvPr/>
          </p:nvSpPr>
          <p:spPr>
            <a:xfrm>
              <a:off x="7179750" y="12690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5" name="Google Shape;49605;p22"/>
            <p:cNvSpPr/>
            <p:nvPr/>
          </p:nvSpPr>
          <p:spPr>
            <a:xfrm>
              <a:off x="7059800" y="1269325"/>
              <a:ext cx="17000" cy="6875"/>
            </a:xfrm>
            <a:custGeom>
              <a:avLst/>
              <a:gdLst/>
              <a:ahLst/>
              <a:cxnLst/>
              <a:rect l="l" t="t" r="r" b="b"/>
              <a:pathLst>
                <a:path w="680" h="275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15"/>
                    <a:pt x="250" y="275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6" name="Google Shape;49606;p22"/>
            <p:cNvSpPr/>
            <p:nvPr/>
          </p:nvSpPr>
          <p:spPr>
            <a:xfrm>
              <a:off x="1303425" y="1255950"/>
              <a:ext cx="28900" cy="16375"/>
            </a:xfrm>
            <a:custGeom>
              <a:avLst/>
              <a:gdLst/>
              <a:ahLst/>
              <a:cxnLst/>
              <a:rect l="l" t="t" r="r" b="b"/>
              <a:pathLst>
                <a:path w="1156" h="655" extrusionOk="0">
                  <a:moveTo>
                    <a:pt x="941" y="655"/>
                  </a:moveTo>
                  <a:cubicBezTo>
                    <a:pt x="1155" y="0"/>
                    <a:pt x="0" y="607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7" name="Google Shape;49607;p22"/>
            <p:cNvSpPr/>
            <p:nvPr/>
          </p:nvSpPr>
          <p:spPr>
            <a:xfrm>
              <a:off x="6641900" y="1258325"/>
              <a:ext cx="23825" cy="11025"/>
            </a:xfrm>
            <a:custGeom>
              <a:avLst/>
              <a:gdLst/>
              <a:ahLst/>
              <a:cxnLst/>
              <a:rect l="l" t="t" r="r" b="b"/>
              <a:pathLst>
                <a:path w="953" h="441" extrusionOk="0">
                  <a:moveTo>
                    <a:pt x="655" y="0"/>
                  </a:moveTo>
                  <a:cubicBezTo>
                    <a:pt x="845" y="357"/>
                    <a:pt x="83" y="227"/>
                    <a:pt x="0" y="441"/>
                  </a:cubicBezTo>
                  <a:lnTo>
                    <a:pt x="857" y="441"/>
                  </a:lnTo>
                  <a:cubicBezTo>
                    <a:pt x="834" y="274"/>
                    <a:pt x="953" y="24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8" name="Google Shape;49608;p22"/>
            <p:cNvSpPr/>
            <p:nvPr/>
          </p:nvSpPr>
          <p:spPr>
            <a:xfrm>
              <a:off x="5359300" y="1266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79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9" name="Google Shape;49609;p22"/>
            <p:cNvSpPr/>
            <p:nvPr/>
          </p:nvSpPr>
          <p:spPr>
            <a:xfrm>
              <a:off x="4204375" y="12660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0" name="Google Shape;49610;p22"/>
            <p:cNvSpPr/>
            <p:nvPr/>
          </p:nvSpPr>
          <p:spPr>
            <a:xfrm>
              <a:off x="1886825" y="1260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1" y="346"/>
                  </a:moveTo>
                  <a:lnTo>
                    <a:pt x="429" y="346"/>
                  </a:lnTo>
                  <a:cubicBezTo>
                    <a:pt x="441" y="203"/>
                    <a:pt x="715" y="203"/>
                    <a:pt x="65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1" name="Google Shape;49611;p22"/>
            <p:cNvSpPr/>
            <p:nvPr/>
          </p:nvSpPr>
          <p:spPr>
            <a:xfrm>
              <a:off x="7106525" y="12630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2" name="Google Shape;49612;p22"/>
            <p:cNvSpPr/>
            <p:nvPr/>
          </p:nvSpPr>
          <p:spPr>
            <a:xfrm>
              <a:off x="5631350" y="125385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13"/>
                  </a:moveTo>
                  <a:cubicBezTo>
                    <a:pt x="441" y="441"/>
                    <a:pt x="465" y="382"/>
                    <a:pt x="655" y="394"/>
                  </a:cubicBezTo>
                  <a:lnTo>
                    <a:pt x="655" y="179"/>
                  </a:lnTo>
                  <a:cubicBezTo>
                    <a:pt x="108" y="1"/>
                    <a:pt x="0" y="560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3" name="Google Shape;49613;p22"/>
            <p:cNvSpPr/>
            <p:nvPr/>
          </p:nvSpPr>
          <p:spPr>
            <a:xfrm>
              <a:off x="5000625" y="1261300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95" y="84"/>
                    <a:pt x="0" y="215"/>
                  </a:cubicBezTo>
                  <a:cubicBezTo>
                    <a:pt x="345" y="203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4" name="Google Shape;49614;p22"/>
            <p:cNvSpPr/>
            <p:nvPr/>
          </p:nvSpPr>
          <p:spPr>
            <a:xfrm>
              <a:off x="6365075" y="1252675"/>
              <a:ext cx="26500" cy="17875"/>
            </a:xfrm>
            <a:custGeom>
              <a:avLst/>
              <a:gdLst/>
              <a:ahLst/>
              <a:cxnLst/>
              <a:rect l="l" t="t" r="r" b="b"/>
              <a:pathLst>
                <a:path w="1060" h="715" extrusionOk="0">
                  <a:moveTo>
                    <a:pt x="0" y="107"/>
                  </a:moveTo>
                  <a:lnTo>
                    <a:pt x="0" y="322"/>
                  </a:lnTo>
                  <a:cubicBezTo>
                    <a:pt x="381" y="714"/>
                    <a:pt x="1060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5" name="Google Shape;49615;p22"/>
            <p:cNvSpPr/>
            <p:nvPr/>
          </p:nvSpPr>
          <p:spPr>
            <a:xfrm>
              <a:off x="5329525" y="1260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6" name="Google Shape;49616;p22"/>
            <p:cNvSpPr/>
            <p:nvPr/>
          </p:nvSpPr>
          <p:spPr>
            <a:xfrm>
              <a:off x="3606975" y="1241050"/>
              <a:ext cx="29800" cy="28000"/>
            </a:xfrm>
            <a:custGeom>
              <a:avLst/>
              <a:gdLst/>
              <a:ahLst/>
              <a:cxnLst/>
              <a:rect l="l" t="t" r="r" b="b"/>
              <a:pathLst>
                <a:path w="1192" h="1120" extrusionOk="0">
                  <a:moveTo>
                    <a:pt x="1192" y="691"/>
                  </a:moveTo>
                  <a:lnTo>
                    <a:pt x="1192" y="465"/>
                  </a:lnTo>
                  <a:cubicBezTo>
                    <a:pt x="311" y="1"/>
                    <a:pt x="1" y="1120"/>
                    <a:pt x="1192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7" name="Google Shape;49617;p22"/>
            <p:cNvSpPr/>
            <p:nvPr/>
          </p:nvSpPr>
          <p:spPr>
            <a:xfrm>
              <a:off x="7325300" y="1249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75" y="143"/>
                    <a:pt x="1" y="143"/>
                    <a:pt x="60" y="345"/>
                  </a:cubicBezTo>
                  <a:lnTo>
                    <a:pt x="71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8" name="Google Shape;49618;p22"/>
            <p:cNvSpPr/>
            <p:nvPr/>
          </p:nvSpPr>
          <p:spPr>
            <a:xfrm>
              <a:off x="212525" y="12517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4" y="143"/>
                  </a:moveTo>
                  <a:cubicBezTo>
                    <a:pt x="214" y="84"/>
                    <a:pt x="36" y="0"/>
                    <a:pt x="0" y="143"/>
                  </a:cubicBezTo>
                  <a:cubicBezTo>
                    <a:pt x="12" y="215"/>
                    <a:pt x="191" y="274"/>
                    <a:pt x="214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9" name="Google Shape;49619;p22"/>
            <p:cNvSpPr/>
            <p:nvPr/>
          </p:nvSpPr>
          <p:spPr>
            <a:xfrm>
              <a:off x="7044025" y="12491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0" name="Google Shape;49620;p22"/>
            <p:cNvSpPr/>
            <p:nvPr/>
          </p:nvSpPr>
          <p:spPr>
            <a:xfrm>
              <a:off x="6767200" y="1241050"/>
              <a:ext cx="31275" cy="17600"/>
            </a:xfrm>
            <a:custGeom>
              <a:avLst/>
              <a:gdLst/>
              <a:ahLst/>
              <a:cxnLst/>
              <a:rect l="l" t="t" r="r" b="b"/>
              <a:pathLst>
                <a:path w="1251" h="704" extrusionOk="0">
                  <a:moveTo>
                    <a:pt x="1072" y="572"/>
                  </a:moveTo>
                  <a:cubicBezTo>
                    <a:pt x="1251" y="179"/>
                    <a:pt x="870" y="72"/>
                    <a:pt x="417" y="1"/>
                  </a:cubicBezTo>
                  <a:cubicBezTo>
                    <a:pt x="1" y="227"/>
                    <a:pt x="191" y="703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1" name="Google Shape;49621;p22"/>
            <p:cNvSpPr/>
            <p:nvPr/>
          </p:nvSpPr>
          <p:spPr>
            <a:xfrm>
              <a:off x="4671700" y="1251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2" name="Google Shape;49622;p22"/>
            <p:cNvSpPr/>
            <p:nvPr/>
          </p:nvSpPr>
          <p:spPr>
            <a:xfrm>
              <a:off x="748000" y="1251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67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3" name="Google Shape;49623;p22"/>
            <p:cNvSpPr/>
            <p:nvPr/>
          </p:nvSpPr>
          <p:spPr>
            <a:xfrm>
              <a:off x="7103850" y="12497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3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4" name="Google Shape;49624;p22"/>
            <p:cNvSpPr/>
            <p:nvPr/>
          </p:nvSpPr>
          <p:spPr>
            <a:xfrm>
              <a:off x="5256300" y="122737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0" y="1012"/>
                  </a:moveTo>
                  <a:cubicBezTo>
                    <a:pt x="1667" y="845"/>
                    <a:pt x="24" y="0"/>
                    <a:pt x="0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5" name="Google Shape;49625;p22"/>
            <p:cNvSpPr/>
            <p:nvPr/>
          </p:nvSpPr>
          <p:spPr>
            <a:xfrm>
              <a:off x="731625" y="12488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6" name="Google Shape;49626;p22"/>
            <p:cNvSpPr/>
            <p:nvPr/>
          </p:nvSpPr>
          <p:spPr>
            <a:xfrm>
              <a:off x="2739625" y="12410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20"/>
                  </a:moveTo>
                  <a:cubicBezTo>
                    <a:pt x="226" y="60"/>
                    <a:pt x="36" y="1"/>
                    <a:pt x="0" y="120"/>
                  </a:cubicBezTo>
                  <a:cubicBezTo>
                    <a:pt x="12" y="179"/>
                    <a:pt x="191" y="251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7" name="Google Shape;49627;p22"/>
            <p:cNvSpPr/>
            <p:nvPr/>
          </p:nvSpPr>
          <p:spPr>
            <a:xfrm>
              <a:off x="5696525" y="12354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656" y="1"/>
                  </a:moveTo>
                  <a:lnTo>
                    <a:pt x="1" y="1"/>
                  </a:lnTo>
                  <a:lnTo>
                    <a:pt x="1" y="346"/>
                  </a:lnTo>
                  <a:lnTo>
                    <a:pt x="429" y="346"/>
                  </a:lnTo>
                  <a:cubicBezTo>
                    <a:pt x="441" y="215"/>
                    <a:pt x="715" y="203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8" name="Google Shape;49628;p22"/>
            <p:cNvSpPr/>
            <p:nvPr/>
          </p:nvSpPr>
          <p:spPr>
            <a:xfrm>
              <a:off x="5446500" y="12354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20"/>
                  </a:moveTo>
                  <a:cubicBezTo>
                    <a:pt x="429" y="120"/>
                    <a:pt x="393" y="36"/>
                    <a:pt x="215" y="1"/>
                  </a:cubicBezTo>
                  <a:cubicBezTo>
                    <a:pt x="215" y="120"/>
                    <a:pt x="36" y="143"/>
                    <a:pt x="1" y="227"/>
                  </a:cubicBezTo>
                  <a:cubicBezTo>
                    <a:pt x="215" y="227"/>
                    <a:pt x="251" y="322"/>
                    <a:pt x="429" y="334"/>
                  </a:cubicBezTo>
                  <a:cubicBezTo>
                    <a:pt x="429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9" name="Google Shape;49629;p22"/>
            <p:cNvSpPr/>
            <p:nvPr/>
          </p:nvSpPr>
          <p:spPr>
            <a:xfrm>
              <a:off x="3052150" y="12407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5"/>
                  </a:moveTo>
                  <a:cubicBezTo>
                    <a:pt x="263" y="1"/>
                    <a:pt x="1" y="84"/>
                    <a:pt x="120" y="132"/>
                  </a:cubicBezTo>
                  <a:cubicBezTo>
                    <a:pt x="179" y="168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0" name="Google Shape;49630;p22"/>
            <p:cNvSpPr/>
            <p:nvPr/>
          </p:nvSpPr>
          <p:spPr>
            <a:xfrm>
              <a:off x="1946350" y="12380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3" y="132"/>
                  </a:cubicBezTo>
                  <a:cubicBezTo>
                    <a:pt x="1" y="191"/>
                    <a:pt x="180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1" name="Google Shape;49631;p22"/>
            <p:cNvSpPr/>
            <p:nvPr/>
          </p:nvSpPr>
          <p:spPr>
            <a:xfrm>
              <a:off x="6606775" y="12377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2" name="Google Shape;49632;p22"/>
            <p:cNvSpPr/>
            <p:nvPr/>
          </p:nvSpPr>
          <p:spPr>
            <a:xfrm>
              <a:off x="416400" y="1237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3" name="Google Shape;49633;p22"/>
            <p:cNvSpPr/>
            <p:nvPr/>
          </p:nvSpPr>
          <p:spPr>
            <a:xfrm>
              <a:off x="5568850" y="12348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4" name="Google Shape;49634;p22"/>
            <p:cNvSpPr/>
            <p:nvPr/>
          </p:nvSpPr>
          <p:spPr>
            <a:xfrm>
              <a:off x="5362275" y="1229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19"/>
                    <a:pt x="714" y="108"/>
                    <a:pt x="762" y="24"/>
                  </a:cubicBezTo>
                  <a:cubicBezTo>
                    <a:pt x="417" y="36"/>
                    <a:pt x="0" y="0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5" name="Google Shape;49635;p22"/>
            <p:cNvSpPr/>
            <p:nvPr/>
          </p:nvSpPr>
          <p:spPr>
            <a:xfrm>
              <a:off x="4957150" y="12264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36" y="0"/>
                    <a:pt x="1" y="143"/>
                  </a:cubicBezTo>
                  <a:cubicBezTo>
                    <a:pt x="1" y="215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6" name="Google Shape;49636;p22"/>
            <p:cNvSpPr/>
            <p:nvPr/>
          </p:nvSpPr>
          <p:spPr>
            <a:xfrm>
              <a:off x="4560375" y="1224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7" name="Google Shape;49637;p22"/>
            <p:cNvSpPr/>
            <p:nvPr/>
          </p:nvSpPr>
          <p:spPr>
            <a:xfrm>
              <a:off x="1883850" y="12264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3"/>
                  </a:moveTo>
                  <a:cubicBezTo>
                    <a:pt x="179" y="167"/>
                    <a:pt x="441" y="84"/>
                    <a:pt x="346" y="24"/>
                  </a:cubicBezTo>
                  <a:cubicBezTo>
                    <a:pt x="263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8" name="Google Shape;49638;p22"/>
            <p:cNvSpPr/>
            <p:nvPr/>
          </p:nvSpPr>
          <p:spPr>
            <a:xfrm>
              <a:off x="641425" y="122170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27"/>
                  </a:moveTo>
                  <a:lnTo>
                    <a:pt x="668" y="1"/>
                  </a:lnTo>
                  <a:lnTo>
                    <a:pt x="13" y="1"/>
                  </a:lnTo>
                  <a:cubicBezTo>
                    <a:pt x="1" y="191"/>
                    <a:pt x="239" y="251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9" name="Google Shape;49639;p22"/>
            <p:cNvSpPr/>
            <p:nvPr/>
          </p:nvSpPr>
          <p:spPr>
            <a:xfrm>
              <a:off x="4323750" y="12181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0" name="Google Shape;49640;p22"/>
            <p:cNvSpPr/>
            <p:nvPr/>
          </p:nvSpPr>
          <p:spPr>
            <a:xfrm>
              <a:off x="1759425" y="1213075"/>
              <a:ext cx="26825" cy="9550"/>
            </a:xfrm>
            <a:custGeom>
              <a:avLst/>
              <a:gdLst/>
              <a:ahLst/>
              <a:cxnLst/>
              <a:rect l="l" t="t" r="r" b="b"/>
              <a:pathLst>
                <a:path w="1073" h="382" extrusionOk="0">
                  <a:moveTo>
                    <a:pt x="96" y="227"/>
                  </a:moveTo>
                  <a:cubicBezTo>
                    <a:pt x="382" y="227"/>
                    <a:pt x="394" y="382"/>
                    <a:pt x="751" y="346"/>
                  </a:cubicBezTo>
                  <a:cubicBezTo>
                    <a:pt x="1072" y="60"/>
                    <a:pt x="1" y="1"/>
                    <a:pt x="96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1" name="Google Shape;49641;p22"/>
            <p:cNvSpPr/>
            <p:nvPr/>
          </p:nvSpPr>
          <p:spPr>
            <a:xfrm>
              <a:off x="3889175" y="1215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4"/>
                  </a:moveTo>
                  <a:cubicBezTo>
                    <a:pt x="167" y="180"/>
                    <a:pt x="441" y="84"/>
                    <a:pt x="333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2" name="Google Shape;49642;p22"/>
            <p:cNvSpPr/>
            <p:nvPr/>
          </p:nvSpPr>
          <p:spPr>
            <a:xfrm>
              <a:off x="3397425" y="12127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39"/>
                    <a:pt x="382" y="275"/>
                    <a:pt x="43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3" name="Google Shape;49643;p22"/>
            <p:cNvSpPr/>
            <p:nvPr/>
          </p:nvSpPr>
          <p:spPr>
            <a:xfrm>
              <a:off x="1169475" y="1213075"/>
              <a:ext cx="10750" cy="2700"/>
            </a:xfrm>
            <a:custGeom>
              <a:avLst/>
              <a:gdLst/>
              <a:ahLst/>
              <a:cxnLst/>
              <a:rect l="l" t="t" r="r" b="b"/>
              <a:pathLst>
                <a:path w="430" h="108" extrusionOk="0">
                  <a:moveTo>
                    <a:pt x="429" y="1"/>
                  </a:moveTo>
                  <a:cubicBezTo>
                    <a:pt x="263" y="36"/>
                    <a:pt x="1" y="1"/>
                    <a:pt x="1" y="108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4" name="Google Shape;49644;p22"/>
            <p:cNvSpPr/>
            <p:nvPr/>
          </p:nvSpPr>
          <p:spPr>
            <a:xfrm>
              <a:off x="757525" y="1205050"/>
              <a:ext cx="21150" cy="11025"/>
            </a:xfrm>
            <a:custGeom>
              <a:avLst/>
              <a:gdLst/>
              <a:ahLst/>
              <a:cxnLst/>
              <a:rect l="l" t="t" r="r" b="b"/>
              <a:pathLst>
                <a:path w="846" h="441" extrusionOk="0">
                  <a:moveTo>
                    <a:pt x="596" y="441"/>
                  </a:moveTo>
                  <a:cubicBezTo>
                    <a:pt x="727" y="441"/>
                    <a:pt x="846" y="429"/>
                    <a:pt x="822" y="345"/>
                  </a:cubicBezTo>
                  <a:cubicBezTo>
                    <a:pt x="465" y="345"/>
                    <a:pt x="703" y="24"/>
                    <a:pt x="381" y="0"/>
                  </a:cubicBezTo>
                  <a:cubicBezTo>
                    <a:pt x="0" y="226"/>
                    <a:pt x="548" y="226"/>
                    <a:pt x="1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5" name="Google Shape;49645;p22"/>
            <p:cNvSpPr/>
            <p:nvPr/>
          </p:nvSpPr>
          <p:spPr>
            <a:xfrm>
              <a:off x="3718000" y="1206525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2" y="144"/>
                  </a:moveTo>
                  <a:cubicBezTo>
                    <a:pt x="442" y="24"/>
                    <a:pt x="49" y="1"/>
                    <a:pt x="1" y="144"/>
                  </a:cubicBezTo>
                  <a:cubicBezTo>
                    <a:pt x="263" y="144"/>
                    <a:pt x="346" y="310"/>
                    <a:pt x="442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6" name="Google Shape;49646;p22"/>
            <p:cNvSpPr/>
            <p:nvPr/>
          </p:nvSpPr>
          <p:spPr>
            <a:xfrm>
              <a:off x="846525" y="120207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8" y="191"/>
                    <a:pt x="703" y="12"/>
                    <a:pt x="310" y="0"/>
                  </a:cubicBezTo>
                  <a:cubicBezTo>
                    <a:pt x="239" y="143"/>
                    <a:pt x="0" y="202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7" name="Google Shape;49647;p22"/>
            <p:cNvSpPr/>
            <p:nvPr/>
          </p:nvSpPr>
          <p:spPr>
            <a:xfrm>
              <a:off x="3803450" y="1196700"/>
              <a:ext cx="28875" cy="18475"/>
            </a:xfrm>
            <a:custGeom>
              <a:avLst/>
              <a:gdLst/>
              <a:ahLst/>
              <a:cxnLst/>
              <a:rect l="l" t="t" r="r" b="b"/>
              <a:pathLst>
                <a:path w="1155" h="739" extrusionOk="0">
                  <a:moveTo>
                    <a:pt x="1155" y="215"/>
                  </a:moveTo>
                  <a:cubicBezTo>
                    <a:pt x="453" y="286"/>
                    <a:pt x="488" y="1"/>
                    <a:pt x="72" y="215"/>
                  </a:cubicBezTo>
                  <a:cubicBezTo>
                    <a:pt x="0" y="739"/>
                    <a:pt x="1072" y="513"/>
                    <a:pt x="1155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8" name="Google Shape;49648;p22"/>
            <p:cNvSpPr/>
            <p:nvPr/>
          </p:nvSpPr>
          <p:spPr>
            <a:xfrm>
              <a:off x="1114700" y="12041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3"/>
                  </a:moveTo>
                  <a:cubicBezTo>
                    <a:pt x="227" y="84"/>
                    <a:pt x="49" y="0"/>
                    <a:pt x="1" y="143"/>
                  </a:cubicBezTo>
                  <a:cubicBezTo>
                    <a:pt x="1" y="203"/>
                    <a:pt x="180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9" name="Google Shape;49649;p22"/>
            <p:cNvSpPr/>
            <p:nvPr/>
          </p:nvSpPr>
          <p:spPr>
            <a:xfrm>
              <a:off x="4756225" y="119907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6" y="1"/>
                  </a:moveTo>
                  <a:lnTo>
                    <a:pt x="1" y="1"/>
                  </a:lnTo>
                  <a:lnTo>
                    <a:pt x="1" y="346"/>
                  </a:lnTo>
                  <a:lnTo>
                    <a:pt x="656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0" name="Google Shape;49650;p22"/>
            <p:cNvSpPr/>
            <p:nvPr/>
          </p:nvSpPr>
          <p:spPr>
            <a:xfrm>
              <a:off x="3880225" y="11993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465" y="334"/>
                  </a:moveTo>
                  <a:lnTo>
                    <a:pt x="465" y="108"/>
                  </a:lnTo>
                  <a:cubicBezTo>
                    <a:pt x="239" y="108"/>
                    <a:pt x="215" y="13"/>
                    <a:pt x="37" y="1"/>
                  </a:cubicBezTo>
                  <a:cubicBezTo>
                    <a:pt x="60" y="168"/>
                    <a:pt x="1" y="370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1" name="Google Shape;49651;p22"/>
            <p:cNvSpPr/>
            <p:nvPr/>
          </p:nvSpPr>
          <p:spPr>
            <a:xfrm>
              <a:off x="834925" y="12011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3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67"/>
                    <a:pt x="429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2" name="Google Shape;49652;p22"/>
            <p:cNvSpPr/>
            <p:nvPr/>
          </p:nvSpPr>
          <p:spPr>
            <a:xfrm>
              <a:off x="7131225" y="1195825"/>
              <a:ext cx="10750" cy="6850"/>
            </a:xfrm>
            <a:custGeom>
              <a:avLst/>
              <a:gdLst/>
              <a:ahLst/>
              <a:cxnLst/>
              <a:rect l="l" t="t" r="r" b="b"/>
              <a:pathLst>
                <a:path w="430" h="274" extrusionOk="0">
                  <a:moveTo>
                    <a:pt x="430" y="131"/>
                  </a:moveTo>
                  <a:cubicBezTo>
                    <a:pt x="382" y="0"/>
                    <a:pt x="180" y="60"/>
                    <a:pt x="1" y="131"/>
                  </a:cubicBezTo>
                  <a:cubicBezTo>
                    <a:pt x="1" y="250"/>
                    <a:pt x="382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3" name="Google Shape;49653;p22"/>
            <p:cNvSpPr/>
            <p:nvPr/>
          </p:nvSpPr>
          <p:spPr>
            <a:xfrm>
              <a:off x="7302400" y="1192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4" name="Google Shape;49654;p22"/>
            <p:cNvSpPr/>
            <p:nvPr/>
          </p:nvSpPr>
          <p:spPr>
            <a:xfrm>
              <a:off x="7237200" y="11928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5" name="Google Shape;49655;p22"/>
            <p:cNvSpPr/>
            <p:nvPr/>
          </p:nvSpPr>
          <p:spPr>
            <a:xfrm>
              <a:off x="6966625" y="1181525"/>
              <a:ext cx="17900" cy="11925"/>
            </a:xfrm>
            <a:custGeom>
              <a:avLst/>
              <a:gdLst/>
              <a:ahLst/>
              <a:cxnLst/>
              <a:rect l="l" t="t" r="r" b="b"/>
              <a:pathLst>
                <a:path w="716" h="477" extrusionOk="0">
                  <a:moveTo>
                    <a:pt x="715" y="477"/>
                  </a:moveTo>
                  <a:lnTo>
                    <a:pt x="715" y="36"/>
                  </a:lnTo>
                  <a:cubicBezTo>
                    <a:pt x="132" y="1"/>
                    <a:pt x="1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6" name="Google Shape;49656;p22"/>
            <p:cNvSpPr/>
            <p:nvPr/>
          </p:nvSpPr>
          <p:spPr>
            <a:xfrm>
              <a:off x="1552275" y="11898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79"/>
                    <a:pt x="453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7" name="Google Shape;49657;p22"/>
            <p:cNvSpPr/>
            <p:nvPr/>
          </p:nvSpPr>
          <p:spPr>
            <a:xfrm>
              <a:off x="1533225" y="1176775"/>
              <a:ext cx="18475" cy="13700"/>
            </a:xfrm>
            <a:custGeom>
              <a:avLst/>
              <a:gdLst/>
              <a:ahLst/>
              <a:cxnLst/>
              <a:rect l="l" t="t" r="r" b="b"/>
              <a:pathLst>
                <a:path w="739" h="548" extrusionOk="0">
                  <a:moveTo>
                    <a:pt x="0" y="107"/>
                  </a:moveTo>
                  <a:lnTo>
                    <a:pt x="0" y="548"/>
                  </a:lnTo>
                  <a:lnTo>
                    <a:pt x="655" y="548"/>
                  </a:lnTo>
                  <a:cubicBezTo>
                    <a:pt x="714" y="262"/>
                    <a:pt x="738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8" name="Google Shape;49658;p22"/>
            <p:cNvSpPr/>
            <p:nvPr/>
          </p:nvSpPr>
          <p:spPr>
            <a:xfrm>
              <a:off x="6565975" y="1176775"/>
              <a:ext cx="21175" cy="13400"/>
            </a:xfrm>
            <a:custGeom>
              <a:avLst/>
              <a:gdLst/>
              <a:ahLst/>
              <a:cxnLst/>
              <a:rect l="l" t="t" r="r" b="b"/>
              <a:pathLst>
                <a:path w="847" h="536" extrusionOk="0">
                  <a:moveTo>
                    <a:pt x="203" y="0"/>
                  </a:moveTo>
                  <a:cubicBezTo>
                    <a:pt x="215" y="191"/>
                    <a:pt x="168" y="357"/>
                    <a:pt x="1" y="441"/>
                  </a:cubicBezTo>
                  <a:cubicBezTo>
                    <a:pt x="739" y="536"/>
                    <a:pt x="846" y="12"/>
                    <a:pt x="20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9" name="Google Shape;49659;p22"/>
            <p:cNvSpPr/>
            <p:nvPr/>
          </p:nvSpPr>
          <p:spPr>
            <a:xfrm>
              <a:off x="3239975" y="118152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31"/>
                  </a:moveTo>
                  <a:cubicBezTo>
                    <a:pt x="429" y="12"/>
                    <a:pt x="48" y="1"/>
                    <a:pt x="1" y="131"/>
                  </a:cubicBezTo>
                  <a:cubicBezTo>
                    <a:pt x="239" y="131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0" name="Google Shape;49660;p22"/>
            <p:cNvSpPr/>
            <p:nvPr/>
          </p:nvSpPr>
          <p:spPr>
            <a:xfrm>
              <a:off x="1373075" y="1184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2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1" name="Google Shape;49661;p22"/>
            <p:cNvSpPr/>
            <p:nvPr/>
          </p:nvSpPr>
          <p:spPr>
            <a:xfrm>
              <a:off x="598275" y="11815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1"/>
                    <a:pt x="1" y="131"/>
                  </a:cubicBezTo>
                  <a:cubicBezTo>
                    <a:pt x="12" y="215"/>
                    <a:pt x="191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2" name="Google Shape;49662;p22"/>
            <p:cNvSpPr/>
            <p:nvPr/>
          </p:nvSpPr>
          <p:spPr>
            <a:xfrm>
              <a:off x="370275" y="1178550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881" y="155"/>
                  </a:moveTo>
                  <a:cubicBezTo>
                    <a:pt x="584" y="0"/>
                    <a:pt x="72" y="0"/>
                    <a:pt x="0" y="274"/>
                  </a:cubicBezTo>
                  <a:cubicBezTo>
                    <a:pt x="298" y="405"/>
                    <a:pt x="822" y="405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3" name="Google Shape;49663;p22"/>
            <p:cNvSpPr/>
            <p:nvPr/>
          </p:nvSpPr>
          <p:spPr>
            <a:xfrm>
              <a:off x="3421550" y="116782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0" y="679"/>
                  </a:moveTo>
                  <a:cubicBezTo>
                    <a:pt x="1167" y="1"/>
                    <a:pt x="0" y="608"/>
                    <a:pt x="1000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4" name="Google Shape;49664;p22"/>
            <p:cNvSpPr/>
            <p:nvPr/>
          </p:nvSpPr>
          <p:spPr>
            <a:xfrm>
              <a:off x="835800" y="1176775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6"/>
                  </a:moveTo>
                  <a:cubicBezTo>
                    <a:pt x="358" y="226"/>
                    <a:pt x="370" y="369"/>
                    <a:pt x="727" y="345"/>
                  </a:cubicBezTo>
                  <a:cubicBezTo>
                    <a:pt x="1072" y="60"/>
                    <a:pt x="1" y="0"/>
                    <a:pt x="7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5" name="Google Shape;49665;p22"/>
            <p:cNvSpPr/>
            <p:nvPr/>
          </p:nvSpPr>
          <p:spPr>
            <a:xfrm>
              <a:off x="5650400" y="11785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6" name="Google Shape;49666;p22"/>
            <p:cNvSpPr/>
            <p:nvPr/>
          </p:nvSpPr>
          <p:spPr>
            <a:xfrm>
              <a:off x="4878875" y="1171100"/>
              <a:ext cx="20250" cy="11350"/>
            </a:xfrm>
            <a:custGeom>
              <a:avLst/>
              <a:gdLst/>
              <a:ahLst/>
              <a:cxnLst/>
              <a:rect l="l" t="t" r="r" b="b"/>
              <a:pathLst>
                <a:path w="810" h="454" extrusionOk="0">
                  <a:moveTo>
                    <a:pt x="750" y="453"/>
                  </a:moveTo>
                  <a:cubicBezTo>
                    <a:pt x="810" y="191"/>
                    <a:pt x="691" y="13"/>
                    <a:pt x="310" y="1"/>
                  </a:cubicBezTo>
                  <a:cubicBezTo>
                    <a:pt x="238" y="156"/>
                    <a:pt x="0" y="215"/>
                    <a:pt x="108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7" name="Google Shape;49667;p22"/>
            <p:cNvSpPr/>
            <p:nvPr/>
          </p:nvSpPr>
          <p:spPr>
            <a:xfrm>
              <a:off x="2455350" y="1166950"/>
              <a:ext cx="31275" cy="16375"/>
            </a:xfrm>
            <a:custGeom>
              <a:avLst/>
              <a:gdLst/>
              <a:ahLst/>
              <a:cxnLst/>
              <a:rect l="l" t="t" r="r" b="b"/>
              <a:pathLst>
                <a:path w="1251" h="655" extrusionOk="0">
                  <a:moveTo>
                    <a:pt x="727" y="393"/>
                  </a:moveTo>
                  <a:cubicBezTo>
                    <a:pt x="1251" y="0"/>
                    <a:pt x="1" y="655"/>
                    <a:pt x="727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8" name="Google Shape;49668;p22"/>
            <p:cNvSpPr/>
            <p:nvPr/>
          </p:nvSpPr>
          <p:spPr>
            <a:xfrm>
              <a:off x="1874925" y="116812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6"/>
                    <a:pt x="48" y="1"/>
                  </a:cubicBezTo>
                  <a:cubicBezTo>
                    <a:pt x="60" y="179"/>
                    <a:pt x="0" y="394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9" name="Google Shape;49669;p22"/>
            <p:cNvSpPr/>
            <p:nvPr/>
          </p:nvSpPr>
          <p:spPr>
            <a:xfrm>
              <a:off x="1663875" y="117377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30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30" y="108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0" name="Google Shape;49670;p22"/>
            <p:cNvSpPr/>
            <p:nvPr/>
          </p:nvSpPr>
          <p:spPr>
            <a:xfrm>
              <a:off x="3313200" y="117050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56"/>
                    <a:pt x="441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1" name="Google Shape;49671;p22"/>
            <p:cNvSpPr/>
            <p:nvPr/>
          </p:nvSpPr>
          <p:spPr>
            <a:xfrm>
              <a:off x="791450" y="117050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56"/>
                    <a:pt x="441" y="72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2" name="Google Shape;49672;p22"/>
            <p:cNvSpPr/>
            <p:nvPr/>
          </p:nvSpPr>
          <p:spPr>
            <a:xfrm>
              <a:off x="5669150" y="11651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3" name="Google Shape;49673;p22"/>
            <p:cNvSpPr/>
            <p:nvPr/>
          </p:nvSpPr>
          <p:spPr>
            <a:xfrm>
              <a:off x="2644950" y="1160975"/>
              <a:ext cx="15800" cy="8375"/>
            </a:xfrm>
            <a:custGeom>
              <a:avLst/>
              <a:gdLst/>
              <a:ahLst/>
              <a:cxnLst/>
              <a:rect l="l" t="t" r="r" b="b"/>
              <a:pathLst>
                <a:path w="632" h="335" extrusionOk="0">
                  <a:moveTo>
                    <a:pt x="632" y="168"/>
                  </a:moveTo>
                  <a:cubicBezTo>
                    <a:pt x="632" y="263"/>
                    <a:pt x="489" y="334"/>
                    <a:pt x="322" y="334"/>
                  </a:cubicBezTo>
                  <a:cubicBezTo>
                    <a:pt x="144" y="334"/>
                    <a:pt x="1" y="263"/>
                    <a:pt x="1" y="168"/>
                  </a:cubicBezTo>
                  <a:cubicBezTo>
                    <a:pt x="1" y="72"/>
                    <a:pt x="144" y="1"/>
                    <a:pt x="322" y="1"/>
                  </a:cubicBezTo>
                  <a:cubicBezTo>
                    <a:pt x="489" y="1"/>
                    <a:pt x="632" y="72"/>
                    <a:pt x="632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4" name="Google Shape;49674;p22"/>
            <p:cNvSpPr/>
            <p:nvPr/>
          </p:nvSpPr>
          <p:spPr>
            <a:xfrm>
              <a:off x="1803200" y="1160100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72" y="203"/>
                  </a:moveTo>
                  <a:cubicBezTo>
                    <a:pt x="357" y="203"/>
                    <a:pt x="369" y="357"/>
                    <a:pt x="726" y="322"/>
                  </a:cubicBezTo>
                  <a:cubicBezTo>
                    <a:pt x="1072" y="36"/>
                    <a:pt x="0" y="0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5" name="Google Shape;49675;p22"/>
            <p:cNvSpPr/>
            <p:nvPr/>
          </p:nvSpPr>
          <p:spPr>
            <a:xfrm>
              <a:off x="2633950" y="11618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67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6" name="Google Shape;49676;p22"/>
            <p:cNvSpPr/>
            <p:nvPr/>
          </p:nvSpPr>
          <p:spPr>
            <a:xfrm>
              <a:off x="1913925" y="11624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7" name="Google Shape;49677;p22"/>
            <p:cNvSpPr/>
            <p:nvPr/>
          </p:nvSpPr>
          <p:spPr>
            <a:xfrm>
              <a:off x="1799325" y="1849475"/>
              <a:ext cx="40200" cy="16675"/>
            </a:xfrm>
            <a:custGeom>
              <a:avLst/>
              <a:gdLst/>
              <a:ahLst/>
              <a:cxnLst/>
              <a:rect l="l" t="t" r="r" b="b"/>
              <a:pathLst>
                <a:path w="1608" h="667" extrusionOk="0">
                  <a:moveTo>
                    <a:pt x="227" y="667"/>
                  </a:moveTo>
                  <a:cubicBezTo>
                    <a:pt x="1608" y="595"/>
                    <a:pt x="238" y="0"/>
                    <a:pt x="0" y="322"/>
                  </a:cubicBezTo>
                  <a:cubicBezTo>
                    <a:pt x="274" y="345"/>
                    <a:pt x="250" y="500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8" name="Google Shape;49678;p22"/>
            <p:cNvSpPr/>
            <p:nvPr/>
          </p:nvSpPr>
          <p:spPr>
            <a:xfrm>
              <a:off x="7082425" y="1550925"/>
              <a:ext cx="27100" cy="11325"/>
            </a:xfrm>
            <a:custGeom>
              <a:avLst/>
              <a:gdLst/>
              <a:ahLst/>
              <a:cxnLst/>
              <a:rect l="l" t="t" r="r" b="b"/>
              <a:pathLst>
                <a:path w="1084" h="453" extrusionOk="0">
                  <a:moveTo>
                    <a:pt x="1084" y="453"/>
                  </a:moveTo>
                  <a:cubicBezTo>
                    <a:pt x="1012" y="155"/>
                    <a:pt x="524" y="60"/>
                    <a:pt x="0" y="0"/>
                  </a:cubicBezTo>
                  <a:cubicBezTo>
                    <a:pt x="84" y="286"/>
                    <a:pt x="667" y="322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9" name="Google Shape;49679;p22"/>
            <p:cNvSpPr/>
            <p:nvPr/>
          </p:nvSpPr>
          <p:spPr>
            <a:xfrm>
              <a:off x="7337225" y="1317250"/>
              <a:ext cx="29475" cy="17000"/>
            </a:xfrm>
            <a:custGeom>
              <a:avLst/>
              <a:gdLst/>
              <a:ahLst/>
              <a:cxnLst/>
              <a:rect l="l" t="t" r="r" b="b"/>
              <a:pathLst>
                <a:path w="1179" h="680" extrusionOk="0">
                  <a:moveTo>
                    <a:pt x="238" y="572"/>
                  </a:moveTo>
                  <a:cubicBezTo>
                    <a:pt x="905" y="679"/>
                    <a:pt x="1179" y="25"/>
                    <a:pt x="893" y="1"/>
                  </a:cubicBezTo>
                  <a:cubicBezTo>
                    <a:pt x="703" y="203"/>
                    <a:pt x="0" y="144"/>
                    <a:pt x="23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0" name="Google Shape;49680;p22"/>
            <p:cNvSpPr/>
            <p:nvPr/>
          </p:nvSpPr>
          <p:spPr>
            <a:xfrm>
              <a:off x="815275" y="1242850"/>
              <a:ext cx="28000" cy="10425"/>
            </a:xfrm>
            <a:custGeom>
              <a:avLst/>
              <a:gdLst/>
              <a:ahLst/>
              <a:cxnLst/>
              <a:rect l="l" t="t" r="r" b="b"/>
              <a:pathLst>
                <a:path w="1120" h="417" extrusionOk="0">
                  <a:moveTo>
                    <a:pt x="453" y="393"/>
                  </a:moveTo>
                  <a:cubicBezTo>
                    <a:pt x="548" y="203"/>
                    <a:pt x="738" y="417"/>
                    <a:pt x="1119" y="393"/>
                  </a:cubicBezTo>
                  <a:lnTo>
                    <a:pt x="1119" y="48"/>
                  </a:lnTo>
                  <a:cubicBezTo>
                    <a:pt x="703" y="0"/>
                    <a:pt x="0" y="357"/>
                    <a:pt x="453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1" name="Google Shape;49681;p22"/>
            <p:cNvSpPr/>
            <p:nvPr/>
          </p:nvSpPr>
          <p:spPr>
            <a:xfrm>
              <a:off x="794425" y="1177050"/>
              <a:ext cx="29800" cy="11650"/>
            </a:xfrm>
            <a:custGeom>
              <a:avLst/>
              <a:gdLst/>
              <a:ahLst/>
              <a:cxnLst/>
              <a:rect l="l" t="t" r="r" b="b"/>
              <a:pathLst>
                <a:path w="1192" h="466" extrusionOk="0">
                  <a:moveTo>
                    <a:pt x="1084" y="310"/>
                  </a:moveTo>
                  <a:cubicBezTo>
                    <a:pt x="656" y="310"/>
                    <a:pt x="799" y="1"/>
                    <a:pt x="203" y="96"/>
                  </a:cubicBezTo>
                  <a:cubicBezTo>
                    <a:pt x="1" y="370"/>
                    <a:pt x="1191" y="465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2" name="Google Shape;49682;p22"/>
            <p:cNvSpPr/>
            <p:nvPr/>
          </p:nvSpPr>
          <p:spPr>
            <a:xfrm>
              <a:off x="7087175" y="28123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3" y="251"/>
                    <a:pt x="394" y="286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3" name="Google Shape;49683;p22"/>
            <p:cNvSpPr/>
            <p:nvPr/>
          </p:nvSpPr>
          <p:spPr>
            <a:xfrm>
              <a:off x="6611825" y="28150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79"/>
                    <a:pt x="441" y="84"/>
                    <a:pt x="334" y="25"/>
                  </a:cubicBezTo>
                  <a:cubicBezTo>
                    <a:pt x="262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4" name="Google Shape;49684;p22"/>
            <p:cNvSpPr/>
            <p:nvPr/>
          </p:nvSpPr>
          <p:spPr>
            <a:xfrm>
              <a:off x="2803900" y="2812975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1"/>
                  </a:moveTo>
                  <a:lnTo>
                    <a:pt x="37" y="1"/>
                  </a:lnTo>
                  <a:cubicBezTo>
                    <a:pt x="1" y="191"/>
                    <a:pt x="251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5" name="Google Shape;49685;p22"/>
            <p:cNvSpPr/>
            <p:nvPr/>
          </p:nvSpPr>
          <p:spPr>
            <a:xfrm>
              <a:off x="331875" y="28129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96" y="96"/>
                    <a:pt x="0" y="227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6" name="Google Shape;49686;p22"/>
            <p:cNvSpPr/>
            <p:nvPr/>
          </p:nvSpPr>
          <p:spPr>
            <a:xfrm>
              <a:off x="2350575" y="28123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32" y="144"/>
                  </a:cubicBezTo>
                  <a:cubicBezTo>
                    <a:pt x="191" y="167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7" name="Google Shape;49687;p22"/>
            <p:cNvSpPr/>
            <p:nvPr/>
          </p:nvSpPr>
          <p:spPr>
            <a:xfrm>
              <a:off x="5682250" y="28094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8" name="Google Shape;49688;p22"/>
            <p:cNvSpPr/>
            <p:nvPr/>
          </p:nvSpPr>
          <p:spPr>
            <a:xfrm>
              <a:off x="4345475" y="28094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9" name="Google Shape;49689;p22"/>
            <p:cNvSpPr/>
            <p:nvPr/>
          </p:nvSpPr>
          <p:spPr>
            <a:xfrm>
              <a:off x="1685025" y="2796000"/>
              <a:ext cx="31875" cy="14025"/>
            </a:xfrm>
            <a:custGeom>
              <a:avLst/>
              <a:gdLst/>
              <a:ahLst/>
              <a:cxnLst/>
              <a:rect l="l" t="t" r="r" b="b"/>
              <a:pathLst>
                <a:path w="1275" h="561" extrusionOk="0">
                  <a:moveTo>
                    <a:pt x="655" y="1"/>
                  </a:moveTo>
                  <a:cubicBezTo>
                    <a:pt x="465" y="191"/>
                    <a:pt x="143" y="322"/>
                    <a:pt x="0" y="560"/>
                  </a:cubicBezTo>
                  <a:cubicBezTo>
                    <a:pt x="453" y="549"/>
                    <a:pt x="1274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0" name="Google Shape;49690;p22"/>
            <p:cNvSpPr/>
            <p:nvPr/>
          </p:nvSpPr>
          <p:spPr>
            <a:xfrm>
              <a:off x="1557625" y="28064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5" y="179"/>
                    <a:pt x="429" y="84"/>
                    <a:pt x="310" y="24"/>
                  </a:cubicBezTo>
                  <a:cubicBezTo>
                    <a:pt x="262" y="1"/>
                    <a:pt x="0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1" name="Google Shape;49691;p22"/>
            <p:cNvSpPr/>
            <p:nvPr/>
          </p:nvSpPr>
          <p:spPr>
            <a:xfrm>
              <a:off x="1101025" y="28037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5"/>
                  </a:moveTo>
                  <a:cubicBezTo>
                    <a:pt x="167" y="179"/>
                    <a:pt x="429" y="96"/>
                    <a:pt x="310" y="36"/>
                  </a:cubicBezTo>
                  <a:cubicBezTo>
                    <a:pt x="262" y="0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2" name="Google Shape;49692;p22"/>
            <p:cNvSpPr/>
            <p:nvPr/>
          </p:nvSpPr>
          <p:spPr>
            <a:xfrm>
              <a:off x="2400000" y="28007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0"/>
                    <a:pt x="0" y="84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3" name="Google Shape;49693;p22"/>
            <p:cNvSpPr/>
            <p:nvPr/>
          </p:nvSpPr>
          <p:spPr>
            <a:xfrm>
              <a:off x="2505950" y="27960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4" name="Google Shape;49694;p22"/>
            <p:cNvSpPr/>
            <p:nvPr/>
          </p:nvSpPr>
          <p:spPr>
            <a:xfrm>
              <a:off x="5418825" y="2792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5" name="Google Shape;49695;p22"/>
            <p:cNvSpPr/>
            <p:nvPr/>
          </p:nvSpPr>
          <p:spPr>
            <a:xfrm>
              <a:off x="3576325" y="2792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6" name="Google Shape;49696;p22"/>
            <p:cNvSpPr/>
            <p:nvPr/>
          </p:nvSpPr>
          <p:spPr>
            <a:xfrm>
              <a:off x="666150" y="27951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5" y="143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7" name="Google Shape;49697;p22"/>
            <p:cNvSpPr/>
            <p:nvPr/>
          </p:nvSpPr>
          <p:spPr>
            <a:xfrm>
              <a:off x="4565725" y="27873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20"/>
                  </a:moveTo>
                  <a:cubicBezTo>
                    <a:pt x="430" y="120"/>
                    <a:pt x="406" y="24"/>
                    <a:pt x="215" y="1"/>
                  </a:cubicBezTo>
                  <a:cubicBezTo>
                    <a:pt x="215" y="120"/>
                    <a:pt x="37" y="132"/>
                    <a:pt x="1" y="227"/>
                  </a:cubicBezTo>
                  <a:cubicBezTo>
                    <a:pt x="215" y="227"/>
                    <a:pt x="251" y="310"/>
                    <a:pt x="430" y="346"/>
                  </a:cubicBezTo>
                  <a:cubicBezTo>
                    <a:pt x="430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8" name="Google Shape;49698;p22"/>
            <p:cNvSpPr/>
            <p:nvPr/>
          </p:nvSpPr>
          <p:spPr>
            <a:xfrm>
              <a:off x="4067450" y="2787375"/>
              <a:ext cx="26525" cy="16100"/>
            </a:xfrm>
            <a:custGeom>
              <a:avLst/>
              <a:gdLst/>
              <a:ahLst/>
              <a:cxnLst/>
              <a:rect l="l" t="t" r="r" b="b"/>
              <a:pathLst>
                <a:path w="1061" h="644" extrusionOk="0">
                  <a:moveTo>
                    <a:pt x="1013" y="239"/>
                  </a:moveTo>
                  <a:cubicBezTo>
                    <a:pt x="1061" y="167"/>
                    <a:pt x="691" y="1"/>
                    <a:pt x="584" y="12"/>
                  </a:cubicBezTo>
                  <a:cubicBezTo>
                    <a:pt x="1" y="108"/>
                    <a:pt x="715" y="644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9" name="Google Shape;49699;p22"/>
            <p:cNvSpPr/>
            <p:nvPr/>
          </p:nvSpPr>
          <p:spPr>
            <a:xfrm>
              <a:off x="571200" y="2778450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7" y="477"/>
                  </a:moveTo>
                  <a:cubicBezTo>
                    <a:pt x="1262" y="108"/>
                    <a:pt x="83" y="0"/>
                    <a:pt x="0" y="250"/>
                  </a:cubicBezTo>
                  <a:cubicBezTo>
                    <a:pt x="345" y="298"/>
                    <a:pt x="179" y="608"/>
                    <a:pt x="857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0" name="Google Shape;49700;p22"/>
            <p:cNvSpPr/>
            <p:nvPr/>
          </p:nvSpPr>
          <p:spPr>
            <a:xfrm>
              <a:off x="891775" y="2767725"/>
              <a:ext cx="39600" cy="18200"/>
            </a:xfrm>
            <a:custGeom>
              <a:avLst/>
              <a:gdLst/>
              <a:ahLst/>
              <a:cxnLst/>
              <a:rect l="l" t="t" r="r" b="b"/>
              <a:pathLst>
                <a:path w="1584" h="728" extrusionOk="0">
                  <a:moveTo>
                    <a:pt x="1298" y="679"/>
                  </a:moveTo>
                  <a:cubicBezTo>
                    <a:pt x="1477" y="548"/>
                    <a:pt x="1584" y="382"/>
                    <a:pt x="1524" y="120"/>
                  </a:cubicBezTo>
                  <a:cubicBezTo>
                    <a:pt x="810" y="179"/>
                    <a:pt x="512" y="48"/>
                    <a:pt x="0" y="1"/>
                  </a:cubicBezTo>
                  <a:cubicBezTo>
                    <a:pt x="262" y="322"/>
                    <a:pt x="345" y="727"/>
                    <a:pt x="129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1" name="Google Shape;49701;p22"/>
            <p:cNvSpPr/>
            <p:nvPr/>
          </p:nvSpPr>
          <p:spPr>
            <a:xfrm>
              <a:off x="1181375" y="2765050"/>
              <a:ext cx="56875" cy="14625"/>
            </a:xfrm>
            <a:custGeom>
              <a:avLst/>
              <a:gdLst/>
              <a:ahLst/>
              <a:cxnLst/>
              <a:rect l="l" t="t" r="r" b="b"/>
              <a:pathLst>
                <a:path w="2275" h="585" extrusionOk="0">
                  <a:moveTo>
                    <a:pt x="799" y="572"/>
                  </a:moveTo>
                  <a:cubicBezTo>
                    <a:pt x="739" y="167"/>
                    <a:pt x="2275" y="584"/>
                    <a:pt x="1894" y="1"/>
                  </a:cubicBezTo>
                  <a:cubicBezTo>
                    <a:pt x="1275" y="60"/>
                    <a:pt x="751" y="167"/>
                    <a:pt x="144" y="227"/>
                  </a:cubicBezTo>
                  <a:cubicBezTo>
                    <a:pt x="1" y="536"/>
                    <a:pt x="608" y="453"/>
                    <a:pt x="799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2" name="Google Shape;49702;p22"/>
            <p:cNvSpPr/>
            <p:nvPr/>
          </p:nvSpPr>
          <p:spPr>
            <a:xfrm>
              <a:off x="5524775" y="277280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08" y="143"/>
                  </a:moveTo>
                  <a:cubicBezTo>
                    <a:pt x="168" y="167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3" name="Google Shape;49703;p22"/>
            <p:cNvSpPr/>
            <p:nvPr/>
          </p:nvSpPr>
          <p:spPr>
            <a:xfrm>
              <a:off x="5462275" y="27680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4" name="Google Shape;49704;p22"/>
            <p:cNvSpPr/>
            <p:nvPr/>
          </p:nvSpPr>
          <p:spPr>
            <a:xfrm>
              <a:off x="4375525" y="27674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51"/>
                    <a:pt x="370" y="275"/>
                    <a:pt x="43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5" name="Google Shape;49705;p22"/>
            <p:cNvSpPr/>
            <p:nvPr/>
          </p:nvSpPr>
          <p:spPr>
            <a:xfrm>
              <a:off x="6564200" y="2756425"/>
              <a:ext cx="34850" cy="17275"/>
            </a:xfrm>
            <a:custGeom>
              <a:avLst/>
              <a:gdLst/>
              <a:ahLst/>
              <a:cxnLst/>
              <a:rect l="l" t="t" r="r" b="b"/>
              <a:pathLst>
                <a:path w="1394" h="691" extrusionOk="0">
                  <a:moveTo>
                    <a:pt x="715" y="0"/>
                  </a:moveTo>
                  <a:cubicBezTo>
                    <a:pt x="679" y="215"/>
                    <a:pt x="1" y="72"/>
                    <a:pt x="60" y="346"/>
                  </a:cubicBezTo>
                  <a:cubicBezTo>
                    <a:pt x="441" y="691"/>
                    <a:pt x="1394" y="179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6" name="Google Shape;49706;p22"/>
            <p:cNvSpPr/>
            <p:nvPr/>
          </p:nvSpPr>
          <p:spPr>
            <a:xfrm>
              <a:off x="5519425" y="2764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32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7" name="Google Shape;49707;p22"/>
            <p:cNvSpPr/>
            <p:nvPr/>
          </p:nvSpPr>
          <p:spPr>
            <a:xfrm>
              <a:off x="7408050" y="2759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8" name="Google Shape;49708;p22"/>
            <p:cNvSpPr/>
            <p:nvPr/>
          </p:nvSpPr>
          <p:spPr>
            <a:xfrm>
              <a:off x="4854750" y="2749575"/>
              <a:ext cx="17600" cy="16100"/>
            </a:xfrm>
            <a:custGeom>
              <a:avLst/>
              <a:gdLst/>
              <a:ahLst/>
              <a:cxnLst/>
              <a:rect l="l" t="t" r="r" b="b"/>
              <a:pathLst>
                <a:path w="704" h="644" extrusionOk="0">
                  <a:moveTo>
                    <a:pt x="394" y="620"/>
                  </a:moveTo>
                  <a:cubicBezTo>
                    <a:pt x="453" y="477"/>
                    <a:pt x="703" y="393"/>
                    <a:pt x="608" y="179"/>
                  </a:cubicBezTo>
                  <a:cubicBezTo>
                    <a:pt x="1" y="0"/>
                    <a:pt x="1" y="643"/>
                    <a:pt x="394" y="6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9" name="Google Shape;49709;p22"/>
            <p:cNvSpPr/>
            <p:nvPr/>
          </p:nvSpPr>
          <p:spPr>
            <a:xfrm>
              <a:off x="4513950" y="2758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0" name="Google Shape;49710;p22"/>
            <p:cNvSpPr/>
            <p:nvPr/>
          </p:nvSpPr>
          <p:spPr>
            <a:xfrm>
              <a:off x="2245500" y="274957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393"/>
                  </a:moveTo>
                  <a:cubicBezTo>
                    <a:pt x="537" y="715"/>
                    <a:pt x="1477" y="393"/>
                    <a:pt x="1501" y="179"/>
                  </a:cubicBezTo>
                  <a:cubicBezTo>
                    <a:pt x="1060" y="239"/>
                    <a:pt x="1" y="0"/>
                    <a:pt x="191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1" name="Google Shape;49711;p22"/>
            <p:cNvSpPr/>
            <p:nvPr/>
          </p:nvSpPr>
          <p:spPr>
            <a:xfrm>
              <a:off x="1379325" y="2743925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9" y="500"/>
                  </a:moveTo>
                  <a:cubicBezTo>
                    <a:pt x="834" y="334"/>
                    <a:pt x="727" y="0"/>
                    <a:pt x="60" y="60"/>
                  </a:cubicBezTo>
                  <a:cubicBezTo>
                    <a:pt x="1" y="310"/>
                    <a:pt x="120" y="488"/>
                    <a:pt x="489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2" name="Google Shape;49712;p22"/>
            <p:cNvSpPr/>
            <p:nvPr/>
          </p:nvSpPr>
          <p:spPr>
            <a:xfrm>
              <a:off x="7258325" y="27501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80" y="179"/>
                    <a:pt x="453" y="96"/>
                    <a:pt x="346" y="48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3" name="Google Shape;49713;p22"/>
            <p:cNvSpPr/>
            <p:nvPr/>
          </p:nvSpPr>
          <p:spPr>
            <a:xfrm>
              <a:off x="7301800" y="274750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4" name="Google Shape;49714;p22"/>
            <p:cNvSpPr/>
            <p:nvPr/>
          </p:nvSpPr>
          <p:spPr>
            <a:xfrm>
              <a:off x="5695950" y="2737675"/>
              <a:ext cx="20850" cy="15500"/>
            </a:xfrm>
            <a:custGeom>
              <a:avLst/>
              <a:gdLst/>
              <a:ahLst/>
              <a:cxnLst/>
              <a:rect l="l" t="t" r="r" b="b"/>
              <a:pathLst>
                <a:path w="834" h="620" extrusionOk="0">
                  <a:moveTo>
                    <a:pt x="0" y="536"/>
                  </a:moveTo>
                  <a:cubicBezTo>
                    <a:pt x="833" y="619"/>
                    <a:pt x="833" y="0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5" name="Google Shape;49715;p22"/>
            <p:cNvSpPr/>
            <p:nvPr/>
          </p:nvSpPr>
          <p:spPr>
            <a:xfrm>
              <a:off x="2310100" y="2744525"/>
              <a:ext cx="10750" cy="8050"/>
            </a:xfrm>
            <a:custGeom>
              <a:avLst/>
              <a:gdLst/>
              <a:ahLst/>
              <a:cxnLst/>
              <a:rect l="l" t="t" r="r" b="b"/>
              <a:pathLst>
                <a:path w="430" h="322" extrusionOk="0">
                  <a:moveTo>
                    <a:pt x="429" y="155"/>
                  </a:moveTo>
                  <a:cubicBezTo>
                    <a:pt x="429" y="36"/>
                    <a:pt x="60" y="0"/>
                    <a:pt x="0" y="155"/>
                  </a:cubicBezTo>
                  <a:cubicBezTo>
                    <a:pt x="239" y="143"/>
                    <a:pt x="346" y="322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6" name="Google Shape;49716;p22"/>
            <p:cNvSpPr/>
            <p:nvPr/>
          </p:nvSpPr>
          <p:spPr>
            <a:xfrm>
              <a:off x="925700" y="2728750"/>
              <a:ext cx="32775" cy="19350"/>
            </a:xfrm>
            <a:custGeom>
              <a:avLst/>
              <a:gdLst/>
              <a:ahLst/>
              <a:cxnLst/>
              <a:rect l="l" t="t" r="r" b="b"/>
              <a:pathLst>
                <a:path w="1311" h="774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55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7" name="Google Shape;49717;p22"/>
            <p:cNvSpPr/>
            <p:nvPr/>
          </p:nvSpPr>
          <p:spPr>
            <a:xfrm>
              <a:off x="5084550" y="27364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24"/>
                  </a:moveTo>
                  <a:cubicBezTo>
                    <a:pt x="274" y="1"/>
                    <a:pt x="1" y="84"/>
                    <a:pt x="108" y="132"/>
                  </a:cubicBezTo>
                  <a:cubicBezTo>
                    <a:pt x="167" y="167"/>
                    <a:pt x="441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8" name="Google Shape;49718;p22"/>
            <p:cNvSpPr/>
            <p:nvPr/>
          </p:nvSpPr>
          <p:spPr>
            <a:xfrm>
              <a:off x="5021450" y="2734100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03"/>
                    <a:pt x="239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9" name="Google Shape;49719;p22"/>
            <p:cNvSpPr/>
            <p:nvPr/>
          </p:nvSpPr>
          <p:spPr>
            <a:xfrm>
              <a:off x="1337650" y="27242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2"/>
                  </a:moveTo>
                  <a:cubicBezTo>
                    <a:pt x="441" y="441"/>
                    <a:pt x="453" y="381"/>
                    <a:pt x="656" y="393"/>
                  </a:cubicBezTo>
                  <a:lnTo>
                    <a:pt x="656" y="179"/>
                  </a:lnTo>
                  <a:cubicBezTo>
                    <a:pt x="108" y="0"/>
                    <a:pt x="1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0" name="Google Shape;49720;p22"/>
            <p:cNvSpPr/>
            <p:nvPr/>
          </p:nvSpPr>
          <p:spPr>
            <a:xfrm>
              <a:off x="4383875" y="2730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1" name="Google Shape;49721;p22"/>
            <p:cNvSpPr/>
            <p:nvPr/>
          </p:nvSpPr>
          <p:spPr>
            <a:xfrm>
              <a:off x="308950" y="2725750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715" y="334"/>
                  </a:moveTo>
                  <a:lnTo>
                    <a:pt x="715" y="1"/>
                  </a:lnTo>
                  <a:lnTo>
                    <a:pt x="275" y="1"/>
                  </a:lnTo>
                  <a:cubicBezTo>
                    <a:pt x="263" y="144"/>
                    <a:pt x="1" y="156"/>
                    <a:pt x="72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2" name="Google Shape;49722;p22"/>
            <p:cNvSpPr/>
            <p:nvPr/>
          </p:nvSpPr>
          <p:spPr>
            <a:xfrm>
              <a:off x="6896975" y="2725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3" name="Google Shape;49723;p22"/>
            <p:cNvSpPr/>
            <p:nvPr/>
          </p:nvSpPr>
          <p:spPr>
            <a:xfrm>
              <a:off x="4413625" y="2720100"/>
              <a:ext cx="17900" cy="14025"/>
            </a:xfrm>
            <a:custGeom>
              <a:avLst/>
              <a:gdLst/>
              <a:ahLst/>
              <a:cxnLst/>
              <a:rect l="l" t="t" r="r" b="b"/>
              <a:pathLst>
                <a:path w="716" h="561" extrusionOk="0">
                  <a:moveTo>
                    <a:pt x="644" y="441"/>
                  </a:moveTo>
                  <a:cubicBezTo>
                    <a:pt x="715" y="191"/>
                    <a:pt x="608" y="25"/>
                    <a:pt x="215" y="1"/>
                  </a:cubicBezTo>
                  <a:cubicBezTo>
                    <a:pt x="263" y="191"/>
                    <a:pt x="1" y="560"/>
                    <a:pt x="64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4" name="Google Shape;49724;p22"/>
            <p:cNvSpPr/>
            <p:nvPr/>
          </p:nvSpPr>
          <p:spPr>
            <a:xfrm>
              <a:off x="3373325" y="2708800"/>
              <a:ext cx="45275" cy="22350"/>
            </a:xfrm>
            <a:custGeom>
              <a:avLst/>
              <a:gdLst/>
              <a:ahLst/>
              <a:cxnLst/>
              <a:rect l="l" t="t" r="r" b="b"/>
              <a:pathLst>
                <a:path w="1811" h="894" extrusionOk="0">
                  <a:moveTo>
                    <a:pt x="1167" y="893"/>
                  </a:moveTo>
                  <a:cubicBezTo>
                    <a:pt x="1810" y="453"/>
                    <a:pt x="715" y="143"/>
                    <a:pt x="84" y="0"/>
                  </a:cubicBezTo>
                  <a:cubicBezTo>
                    <a:pt x="1" y="524"/>
                    <a:pt x="477" y="774"/>
                    <a:pt x="1167" y="8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5" name="Google Shape;49725;p22"/>
            <p:cNvSpPr/>
            <p:nvPr/>
          </p:nvSpPr>
          <p:spPr>
            <a:xfrm>
              <a:off x="6916025" y="27222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43"/>
                  </a:moveTo>
                  <a:cubicBezTo>
                    <a:pt x="179" y="167"/>
                    <a:pt x="453" y="83"/>
                    <a:pt x="346" y="36"/>
                  </a:cubicBezTo>
                  <a:cubicBezTo>
                    <a:pt x="275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6" name="Google Shape;49726;p22"/>
            <p:cNvSpPr/>
            <p:nvPr/>
          </p:nvSpPr>
          <p:spPr>
            <a:xfrm>
              <a:off x="698875" y="2722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43"/>
                  </a:moveTo>
                  <a:cubicBezTo>
                    <a:pt x="156" y="167"/>
                    <a:pt x="430" y="83"/>
                    <a:pt x="322" y="36"/>
                  </a:cubicBezTo>
                  <a:cubicBezTo>
                    <a:pt x="263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7" name="Google Shape;49727;p22"/>
            <p:cNvSpPr/>
            <p:nvPr/>
          </p:nvSpPr>
          <p:spPr>
            <a:xfrm>
              <a:off x="4345475" y="27192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8" name="Google Shape;49728;p22"/>
            <p:cNvSpPr/>
            <p:nvPr/>
          </p:nvSpPr>
          <p:spPr>
            <a:xfrm>
              <a:off x="1549000" y="2710275"/>
              <a:ext cx="27400" cy="15800"/>
            </a:xfrm>
            <a:custGeom>
              <a:avLst/>
              <a:gdLst/>
              <a:ahLst/>
              <a:cxnLst/>
              <a:rect l="l" t="t" r="r" b="b"/>
              <a:pathLst>
                <a:path w="1096" h="632" extrusionOk="0">
                  <a:moveTo>
                    <a:pt x="881" y="513"/>
                  </a:moveTo>
                  <a:cubicBezTo>
                    <a:pt x="1096" y="227"/>
                    <a:pt x="143" y="1"/>
                    <a:pt x="0" y="287"/>
                  </a:cubicBezTo>
                  <a:cubicBezTo>
                    <a:pt x="357" y="334"/>
                    <a:pt x="203" y="632"/>
                    <a:pt x="881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9" name="Google Shape;49729;p22"/>
            <p:cNvSpPr/>
            <p:nvPr/>
          </p:nvSpPr>
          <p:spPr>
            <a:xfrm>
              <a:off x="497975" y="27171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0" y="13"/>
                  </a:cubicBezTo>
                  <a:cubicBezTo>
                    <a:pt x="417" y="25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0" name="Google Shape;49730;p22"/>
            <p:cNvSpPr/>
            <p:nvPr/>
          </p:nvSpPr>
          <p:spPr>
            <a:xfrm>
              <a:off x="2266650" y="27171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74" y="25"/>
                    <a:pt x="12" y="13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1" name="Google Shape;49731;p22"/>
            <p:cNvSpPr/>
            <p:nvPr/>
          </p:nvSpPr>
          <p:spPr>
            <a:xfrm>
              <a:off x="1769550" y="27162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2" name="Google Shape;49732;p22"/>
            <p:cNvSpPr/>
            <p:nvPr/>
          </p:nvSpPr>
          <p:spPr>
            <a:xfrm>
              <a:off x="5780175" y="27052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46" y="24"/>
                  </a:cubicBezTo>
                  <a:cubicBezTo>
                    <a:pt x="262" y="0"/>
                    <a:pt x="0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3" name="Google Shape;49733;p22"/>
            <p:cNvSpPr/>
            <p:nvPr/>
          </p:nvSpPr>
          <p:spPr>
            <a:xfrm>
              <a:off x="4587175" y="2697475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0" y="120"/>
                  </a:moveTo>
                  <a:lnTo>
                    <a:pt x="0" y="334"/>
                  </a:lnTo>
                  <a:cubicBezTo>
                    <a:pt x="405" y="715"/>
                    <a:pt x="107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4" name="Google Shape;49734;p22"/>
            <p:cNvSpPr/>
            <p:nvPr/>
          </p:nvSpPr>
          <p:spPr>
            <a:xfrm>
              <a:off x="3758800" y="27052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5" name="Google Shape;49735;p22"/>
            <p:cNvSpPr/>
            <p:nvPr/>
          </p:nvSpPr>
          <p:spPr>
            <a:xfrm>
              <a:off x="2211575" y="2700450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465" y="334"/>
                  </a:moveTo>
                  <a:cubicBezTo>
                    <a:pt x="465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80"/>
                    <a:pt x="0" y="38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6" name="Google Shape;49736;p22"/>
            <p:cNvSpPr/>
            <p:nvPr/>
          </p:nvSpPr>
          <p:spPr>
            <a:xfrm>
              <a:off x="4383875" y="270255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7" name="Google Shape;49737;p22"/>
            <p:cNvSpPr/>
            <p:nvPr/>
          </p:nvSpPr>
          <p:spPr>
            <a:xfrm>
              <a:off x="2668775" y="2699575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55"/>
                  </a:moveTo>
                  <a:cubicBezTo>
                    <a:pt x="441" y="36"/>
                    <a:pt x="48" y="0"/>
                    <a:pt x="0" y="155"/>
                  </a:cubicBezTo>
                  <a:cubicBezTo>
                    <a:pt x="239" y="131"/>
                    <a:pt x="346" y="310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8" name="Google Shape;49738;p22"/>
            <p:cNvSpPr/>
            <p:nvPr/>
          </p:nvSpPr>
          <p:spPr>
            <a:xfrm>
              <a:off x="2603575" y="2700450"/>
              <a:ext cx="11050" cy="5400"/>
            </a:xfrm>
            <a:custGeom>
              <a:avLst/>
              <a:gdLst/>
              <a:ahLst/>
              <a:cxnLst/>
              <a:rect l="l" t="t" r="r" b="b"/>
              <a:pathLst>
                <a:path w="442" h="216" extrusionOk="0">
                  <a:moveTo>
                    <a:pt x="1" y="215"/>
                  </a:moveTo>
                  <a:lnTo>
                    <a:pt x="442" y="215"/>
                  </a:lnTo>
                  <a:lnTo>
                    <a:pt x="44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9" name="Google Shape;49739;p22"/>
            <p:cNvSpPr/>
            <p:nvPr/>
          </p:nvSpPr>
          <p:spPr>
            <a:xfrm>
              <a:off x="2233300" y="2697475"/>
              <a:ext cx="17000" cy="9250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679" y="334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1" y="251"/>
                    <a:pt x="203" y="370"/>
                    <a:pt x="67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0" name="Google Shape;49740;p22"/>
            <p:cNvSpPr/>
            <p:nvPr/>
          </p:nvSpPr>
          <p:spPr>
            <a:xfrm>
              <a:off x="1745150" y="2696900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0" y="143"/>
                  </a:cubicBezTo>
                  <a:cubicBezTo>
                    <a:pt x="0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1" name="Google Shape;49741;p22"/>
            <p:cNvSpPr/>
            <p:nvPr/>
          </p:nvSpPr>
          <p:spPr>
            <a:xfrm>
              <a:off x="7201475" y="26948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2" name="Google Shape;49742;p22"/>
            <p:cNvSpPr/>
            <p:nvPr/>
          </p:nvSpPr>
          <p:spPr>
            <a:xfrm>
              <a:off x="4671700" y="2690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3" name="Google Shape;49743;p22"/>
            <p:cNvSpPr/>
            <p:nvPr/>
          </p:nvSpPr>
          <p:spPr>
            <a:xfrm>
              <a:off x="2223475" y="26861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6"/>
                  </a:moveTo>
                  <a:cubicBezTo>
                    <a:pt x="429" y="227"/>
                    <a:pt x="608" y="215"/>
                    <a:pt x="656" y="120"/>
                  </a:cubicBezTo>
                  <a:cubicBezTo>
                    <a:pt x="429" y="120"/>
                    <a:pt x="406" y="36"/>
                    <a:pt x="227" y="0"/>
                  </a:cubicBezTo>
                  <a:cubicBezTo>
                    <a:pt x="227" y="120"/>
                    <a:pt x="48" y="131"/>
                    <a:pt x="1" y="227"/>
                  </a:cubicBezTo>
                  <a:cubicBezTo>
                    <a:pt x="215" y="227"/>
                    <a:pt x="251" y="33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4" name="Google Shape;49744;p22"/>
            <p:cNvSpPr/>
            <p:nvPr/>
          </p:nvSpPr>
          <p:spPr>
            <a:xfrm>
              <a:off x="1668650" y="2679625"/>
              <a:ext cx="23250" cy="17000"/>
            </a:xfrm>
            <a:custGeom>
              <a:avLst/>
              <a:gdLst/>
              <a:ahLst/>
              <a:cxnLst/>
              <a:rect l="l" t="t" r="r" b="b"/>
              <a:pathLst>
                <a:path w="930" h="680" extrusionOk="0">
                  <a:moveTo>
                    <a:pt x="882" y="608"/>
                  </a:moveTo>
                  <a:cubicBezTo>
                    <a:pt x="929" y="274"/>
                    <a:pt x="917" y="1"/>
                    <a:pt x="227" y="36"/>
                  </a:cubicBezTo>
                  <a:cubicBezTo>
                    <a:pt x="227" y="203"/>
                    <a:pt x="120" y="298"/>
                    <a:pt x="0" y="382"/>
                  </a:cubicBezTo>
                  <a:cubicBezTo>
                    <a:pt x="441" y="382"/>
                    <a:pt x="286" y="679"/>
                    <a:pt x="882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5" name="Google Shape;49745;p22"/>
            <p:cNvSpPr/>
            <p:nvPr/>
          </p:nvSpPr>
          <p:spPr>
            <a:xfrm>
              <a:off x="7198800" y="2688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6" name="Google Shape;49746;p22"/>
            <p:cNvSpPr/>
            <p:nvPr/>
          </p:nvSpPr>
          <p:spPr>
            <a:xfrm>
              <a:off x="7030325" y="26885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108" y="132"/>
                  </a:moveTo>
                  <a:cubicBezTo>
                    <a:pt x="167" y="156"/>
                    <a:pt x="429" y="72"/>
                    <a:pt x="322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7" name="Google Shape;49747;p22"/>
            <p:cNvSpPr/>
            <p:nvPr/>
          </p:nvSpPr>
          <p:spPr>
            <a:xfrm>
              <a:off x="4484175" y="2685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1" y="132"/>
                  </a:moveTo>
                  <a:cubicBezTo>
                    <a:pt x="1" y="191"/>
                    <a:pt x="179" y="263"/>
                    <a:pt x="227" y="132"/>
                  </a:cubicBezTo>
                  <a:cubicBezTo>
                    <a:pt x="203" y="72"/>
                    <a:pt x="36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8" name="Google Shape;49748;p22"/>
            <p:cNvSpPr/>
            <p:nvPr/>
          </p:nvSpPr>
          <p:spPr>
            <a:xfrm>
              <a:off x="2772350" y="2676050"/>
              <a:ext cx="16400" cy="14325"/>
            </a:xfrm>
            <a:custGeom>
              <a:avLst/>
              <a:gdLst/>
              <a:ahLst/>
              <a:cxnLst/>
              <a:rect l="l" t="t" r="r" b="b"/>
              <a:pathLst>
                <a:path w="656" h="573" extrusionOk="0">
                  <a:moveTo>
                    <a:pt x="429" y="525"/>
                  </a:moveTo>
                  <a:cubicBezTo>
                    <a:pt x="441" y="453"/>
                    <a:pt x="465" y="394"/>
                    <a:pt x="656" y="405"/>
                  </a:cubicBezTo>
                  <a:lnTo>
                    <a:pt x="656" y="179"/>
                  </a:lnTo>
                  <a:cubicBezTo>
                    <a:pt x="108" y="1"/>
                    <a:pt x="1" y="572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9" name="Google Shape;49749;p22"/>
            <p:cNvSpPr/>
            <p:nvPr/>
          </p:nvSpPr>
          <p:spPr>
            <a:xfrm>
              <a:off x="6603800" y="268350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17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0" name="Google Shape;49750;p22"/>
            <p:cNvSpPr/>
            <p:nvPr/>
          </p:nvSpPr>
          <p:spPr>
            <a:xfrm>
              <a:off x="4576450" y="26772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1" name="Google Shape;49751;p22"/>
            <p:cNvSpPr/>
            <p:nvPr/>
          </p:nvSpPr>
          <p:spPr>
            <a:xfrm>
              <a:off x="1389150" y="2675150"/>
              <a:ext cx="18775" cy="10450"/>
            </a:xfrm>
            <a:custGeom>
              <a:avLst/>
              <a:gdLst/>
              <a:ahLst/>
              <a:cxnLst/>
              <a:rect l="l" t="t" r="r" b="b"/>
              <a:pathLst>
                <a:path w="751" h="418" extrusionOk="0">
                  <a:moveTo>
                    <a:pt x="751" y="120"/>
                  </a:moveTo>
                  <a:cubicBezTo>
                    <a:pt x="453" y="120"/>
                    <a:pt x="274" y="60"/>
                    <a:pt x="96" y="1"/>
                  </a:cubicBezTo>
                  <a:cubicBezTo>
                    <a:pt x="0" y="334"/>
                    <a:pt x="691" y="418"/>
                    <a:pt x="75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2" name="Google Shape;49752;p22"/>
            <p:cNvSpPr/>
            <p:nvPr/>
          </p:nvSpPr>
          <p:spPr>
            <a:xfrm>
              <a:off x="3562925" y="26772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3" name="Google Shape;49753;p22"/>
            <p:cNvSpPr/>
            <p:nvPr/>
          </p:nvSpPr>
          <p:spPr>
            <a:xfrm>
              <a:off x="1444525" y="2659100"/>
              <a:ext cx="39600" cy="19050"/>
            </a:xfrm>
            <a:custGeom>
              <a:avLst/>
              <a:gdLst/>
              <a:ahLst/>
              <a:cxnLst/>
              <a:rect l="l" t="t" r="r" b="b"/>
              <a:pathLst>
                <a:path w="1584" h="762" extrusionOk="0">
                  <a:moveTo>
                    <a:pt x="71" y="643"/>
                  </a:moveTo>
                  <a:cubicBezTo>
                    <a:pt x="679" y="762"/>
                    <a:pt x="976" y="762"/>
                    <a:pt x="1584" y="643"/>
                  </a:cubicBezTo>
                  <a:cubicBezTo>
                    <a:pt x="1405" y="310"/>
                    <a:pt x="1250" y="0"/>
                    <a:pt x="274" y="71"/>
                  </a:cubicBezTo>
                  <a:cubicBezTo>
                    <a:pt x="95" y="202"/>
                    <a:pt x="0" y="369"/>
                    <a:pt x="71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4" name="Google Shape;49754;p22"/>
            <p:cNvSpPr/>
            <p:nvPr/>
          </p:nvSpPr>
          <p:spPr>
            <a:xfrm>
              <a:off x="1837425" y="266622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5" name="Google Shape;49755;p22"/>
            <p:cNvSpPr/>
            <p:nvPr/>
          </p:nvSpPr>
          <p:spPr>
            <a:xfrm>
              <a:off x="4082050" y="26665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67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6" name="Google Shape;49756;p22"/>
            <p:cNvSpPr/>
            <p:nvPr/>
          </p:nvSpPr>
          <p:spPr>
            <a:xfrm>
              <a:off x="1913325" y="2663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03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7" name="Google Shape;49757;p22"/>
            <p:cNvSpPr/>
            <p:nvPr/>
          </p:nvSpPr>
          <p:spPr>
            <a:xfrm>
              <a:off x="1590375" y="26656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95" y="156"/>
                  </a:moveTo>
                  <a:cubicBezTo>
                    <a:pt x="155" y="180"/>
                    <a:pt x="429" y="96"/>
                    <a:pt x="322" y="37"/>
                  </a:cubicBezTo>
                  <a:cubicBezTo>
                    <a:pt x="250" y="1"/>
                    <a:pt x="0" y="96"/>
                    <a:pt x="95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8" name="Google Shape;49758;p22"/>
            <p:cNvSpPr/>
            <p:nvPr/>
          </p:nvSpPr>
          <p:spPr>
            <a:xfrm>
              <a:off x="4211825" y="26582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203"/>
                    <a:pt x="239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9" name="Google Shape;49759;p22"/>
            <p:cNvSpPr/>
            <p:nvPr/>
          </p:nvSpPr>
          <p:spPr>
            <a:xfrm>
              <a:off x="3381075" y="2660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0"/>
                  </a:cubicBezTo>
                  <a:cubicBezTo>
                    <a:pt x="250" y="36"/>
                    <a:pt x="0" y="0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0" name="Google Shape;49760;p22"/>
            <p:cNvSpPr/>
            <p:nvPr/>
          </p:nvSpPr>
          <p:spPr>
            <a:xfrm>
              <a:off x="1992200" y="26602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1" name="Google Shape;49761;p22"/>
            <p:cNvSpPr/>
            <p:nvPr/>
          </p:nvSpPr>
          <p:spPr>
            <a:xfrm>
              <a:off x="6978825" y="26582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6"/>
                    <a:pt x="418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2" name="Google Shape;49762;p22"/>
            <p:cNvSpPr/>
            <p:nvPr/>
          </p:nvSpPr>
          <p:spPr>
            <a:xfrm>
              <a:off x="4614550" y="2648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215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3" name="Google Shape;49763;p22"/>
            <p:cNvSpPr/>
            <p:nvPr/>
          </p:nvSpPr>
          <p:spPr>
            <a:xfrm>
              <a:off x="1880875" y="2649850"/>
              <a:ext cx="10750" cy="2425"/>
            </a:xfrm>
            <a:custGeom>
              <a:avLst/>
              <a:gdLst/>
              <a:ahLst/>
              <a:cxnLst/>
              <a:rect l="l" t="t" r="r" b="b"/>
              <a:pathLst>
                <a:path w="430" h="97" extrusionOk="0">
                  <a:moveTo>
                    <a:pt x="429" y="1"/>
                  </a:moveTo>
                  <a:cubicBezTo>
                    <a:pt x="263" y="25"/>
                    <a:pt x="1" y="1"/>
                    <a:pt x="1" y="96"/>
                  </a:cubicBezTo>
                  <a:cubicBezTo>
                    <a:pt x="167" y="84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4" name="Google Shape;49764;p22"/>
            <p:cNvSpPr/>
            <p:nvPr/>
          </p:nvSpPr>
          <p:spPr>
            <a:xfrm>
              <a:off x="1424275" y="2646300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7" y="143"/>
                  </a:moveTo>
                  <a:cubicBezTo>
                    <a:pt x="227" y="83"/>
                    <a:pt x="48" y="0"/>
                    <a:pt x="0" y="143"/>
                  </a:cubicBezTo>
                  <a:cubicBezTo>
                    <a:pt x="0" y="202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5" name="Google Shape;49765;p22"/>
            <p:cNvSpPr/>
            <p:nvPr/>
          </p:nvSpPr>
          <p:spPr>
            <a:xfrm>
              <a:off x="3682300" y="26460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07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6" name="Google Shape;49766;p22"/>
            <p:cNvSpPr/>
            <p:nvPr/>
          </p:nvSpPr>
          <p:spPr>
            <a:xfrm>
              <a:off x="2207100" y="263705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4" y="168"/>
                  </a:moveTo>
                  <a:cubicBezTo>
                    <a:pt x="1" y="1"/>
                    <a:pt x="1" y="668"/>
                    <a:pt x="644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7" name="Google Shape;49767;p22"/>
            <p:cNvSpPr/>
            <p:nvPr/>
          </p:nvSpPr>
          <p:spPr>
            <a:xfrm>
              <a:off x="5454250" y="2643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8" name="Google Shape;49768;p22"/>
            <p:cNvSpPr/>
            <p:nvPr/>
          </p:nvSpPr>
          <p:spPr>
            <a:xfrm>
              <a:off x="5177125" y="2643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96" y="144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9" name="Google Shape;49769;p22"/>
            <p:cNvSpPr/>
            <p:nvPr/>
          </p:nvSpPr>
          <p:spPr>
            <a:xfrm>
              <a:off x="2035650" y="2635575"/>
              <a:ext cx="20575" cy="8650"/>
            </a:xfrm>
            <a:custGeom>
              <a:avLst/>
              <a:gdLst/>
              <a:ahLst/>
              <a:cxnLst/>
              <a:rect l="l" t="t" r="r" b="b"/>
              <a:pathLst>
                <a:path w="823" h="346" extrusionOk="0">
                  <a:moveTo>
                    <a:pt x="120" y="346"/>
                  </a:moveTo>
                  <a:lnTo>
                    <a:pt x="775" y="346"/>
                  </a:lnTo>
                  <a:cubicBezTo>
                    <a:pt x="739" y="215"/>
                    <a:pt x="822" y="12"/>
                    <a:pt x="549" y="0"/>
                  </a:cubicBezTo>
                  <a:cubicBezTo>
                    <a:pt x="537" y="179"/>
                    <a:pt x="1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0" name="Google Shape;49770;p22"/>
            <p:cNvSpPr/>
            <p:nvPr/>
          </p:nvSpPr>
          <p:spPr>
            <a:xfrm>
              <a:off x="2350575" y="2637950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4"/>
                  </a:moveTo>
                  <a:cubicBezTo>
                    <a:pt x="275" y="1"/>
                    <a:pt x="1" y="84"/>
                    <a:pt x="132" y="144"/>
                  </a:cubicBezTo>
                  <a:cubicBezTo>
                    <a:pt x="191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1" name="Google Shape;49771;p22"/>
            <p:cNvSpPr/>
            <p:nvPr/>
          </p:nvSpPr>
          <p:spPr>
            <a:xfrm>
              <a:off x="3650750" y="2626650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941" y="476"/>
                  </a:moveTo>
                  <a:lnTo>
                    <a:pt x="941" y="36"/>
                  </a:lnTo>
                  <a:cubicBezTo>
                    <a:pt x="524" y="0"/>
                    <a:pt x="465" y="155"/>
                    <a:pt x="72" y="155"/>
                  </a:cubicBezTo>
                  <a:cubicBezTo>
                    <a:pt x="0" y="429"/>
                    <a:pt x="369" y="512"/>
                    <a:pt x="941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2" name="Google Shape;49772;p22"/>
            <p:cNvSpPr/>
            <p:nvPr/>
          </p:nvSpPr>
          <p:spPr>
            <a:xfrm>
              <a:off x="1359075" y="2629025"/>
              <a:ext cx="21775" cy="11325"/>
            </a:xfrm>
            <a:custGeom>
              <a:avLst/>
              <a:gdLst/>
              <a:ahLst/>
              <a:cxnLst/>
              <a:rect l="l" t="t" r="r" b="b"/>
              <a:pathLst>
                <a:path w="871" h="453" extrusionOk="0">
                  <a:moveTo>
                    <a:pt x="870" y="381"/>
                  </a:moveTo>
                  <a:lnTo>
                    <a:pt x="870" y="36"/>
                  </a:lnTo>
                  <a:cubicBezTo>
                    <a:pt x="537" y="60"/>
                    <a:pt x="60" y="0"/>
                    <a:pt x="1" y="155"/>
                  </a:cubicBezTo>
                  <a:cubicBezTo>
                    <a:pt x="441" y="155"/>
                    <a:pt x="275" y="453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3" name="Google Shape;49773;p22"/>
            <p:cNvSpPr/>
            <p:nvPr/>
          </p:nvSpPr>
          <p:spPr>
            <a:xfrm>
              <a:off x="1707050" y="2618000"/>
              <a:ext cx="32775" cy="17600"/>
            </a:xfrm>
            <a:custGeom>
              <a:avLst/>
              <a:gdLst/>
              <a:ahLst/>
              <a:cxnLst/>
              <a:rect l="l" t="t" r="r" b="b"/>
              <a:pathLst>
                <a:path w="1311" h="704" extrusionOk="0">
                  <a:moveTo>
                    <a:pt x="0" y="263"/>
                  </a:moveTo>
                  <a:cubicBezTo>
                    <a:pt x="238" y="513"/>
                    <a:pt x="596" y="703"/>
                    <a:pt x="1310" y="703"/>
                  </a:cubicBezTo>
                  <a:lnTo>
                    <a:pt x="1310" y="144"/>
                  </a:lnTo>
                  <a:cubicBezTo>
                    <a:pt x="929" y="215"/>
                    <a:pt x="12" y="1"/>
                    <a:pt x="0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4" name="Google Shape;49774;p22"/>
            <p:cNvSpPr/>
            <p:nvPr/>
          </p:nvSpPr>
          <p:spPr>
            <a:xfrm>
              <a:off x="919150" y="2618900"/>
              <a:ext cx="36050" cy="17000"/>
            </a:xfrm>
            <a:custGeom>
              <a:avLst/>
              <a:gdLst/>
              <a:ahLst/>
              <a:cxnLst/>
              <a:rect l="l" t="t" r="r" b="b"/>
              <a:pathLst>
                <a:path w="1442" h="680" extrusionOk="0">
                  <a:moveTo>
                    <a:pt x="1084" y="1"/>
                  </a:moveTo>
                  <a:cubicBezTo>
                    <a:pt x="393" y="13"/>
                    <a:pt x="36" y="203"/>
                    <a:pt x="1" y="560"/>
                  </a:cubicBezTo>
                  <a:cubicBezTo>
                    <a:pt x="417" y="536"/>
                    <a:pt x="477" y="679"/>
                    <a:pt x="870" y="679"/>
                  </a:cubicBezTo>
                  <a:cubicBezTo>
                    <a:pt x="1013" y="429"/>
                    <a:pt x="1441" y="167"/>
                    <a:pt x="108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5" name="Google Shape;49775;p22"/>
            <p:cNvSpPr/>
            <p:nvPr/>
          </p:nvSpPr>
          <p:spPr>
            <a:xfrm>
              <a:off x="4674375" y="2624550"/>
              <a:ext cx="11925" cy="9250"/>
            </a:xfrm>
            <a:custGeom>
              <a:avLst/>
              <a:gdLst/>
              <a:ahLst/>
              <a:cxnLst/>
              <a:rect l="l" t="t" r="r" b="b"/>
              <a:pathLst>
                <a:path w="477" h="370" extrusionOk="0">
                  <a:moveTo>
                    <a:pt x="429" y="334"/>
                  </a:moveTo>
                  <a:cubicBezTo>
                    <a:pt x="406" y="203"/>
                    <a:pt x="477" y="25"/>
                    <a:pt x="227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60" y="370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6" name="Google Shape;49776;p22"/>
            <p:cNvSpPr/>
            <p:nvPr/>
          </p:nvSpPr>
          <p:spPr>
            <a:xfrm>
              <a:off x="2199075" y="26293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7" name="Google Shape;49777;p22"/>
            <p:cNvSpPr/>
            <p:nvPr/>
          </p:nvSpPr>
          <p:spPr>
            <a:xfrm>
              <a:off x="3494775" y="262367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214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8" name="Google Shape;49778;p22"/>
            <p:cNvSpPr/>
            <p:nvPr/>
          </p:nvSpPr>
          <p:spPr>
            <a:xfrm>
              <a:off x="2030300" y="26236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67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9" name="Google Shape;49779;p22"/>
            <p:cNvSpPr/>
            <p:nvPr/>
          </p:nvSpPr>
          <p:spPr>
            <a:xfrm>
              <a:off x="3168825" y="26215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0" name="Google Shape;49780;p22"/>
            <p:cNvSpPr/>
            <p:nvPr/>
          </p:nvSpPr>
          <p:spPr>
            <a:xfrm>
              <a:off x="3796600" y="26180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107" y="144"/>
                  </a:moveTo>
                  <a:cubicBezTo>
                    <a:pt x="167" y="168"/>
                    <a:pt x="429" y="84"/>
                    <a:pt x="334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1" name="Google Shape;49781;p22"/>
            <p:cNvSpPr/>
            <p:nvPr/>
          </p:nvSpPr>
          <p:spPr>
            <a:xfrm>
              <a:off x="2937850" y="26180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7" y="168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2" name="Google Shape;49782;p22"/>
            <p:cNvSpPr/>
            <p:nvPr/>
          </p:nvSpPr>
          <p:spPr>
            <a:xfrm>
              <a:off x="5834350" y="261265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3" name="Google Shape;49783;p22"/>
            <p:cNvSpPr/>
            <p:nvPr/>
          </p:nvSpPr>
          <p:spPr>
            <a:xfrm>
              <a:off x="2182400" y="26126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74" y="1"/>
                    <a:pt x="1" y="84"/>
                    <a:pt x="108" y="144"/>
                  </a:cubicBezTo>
                  <a:cubicBezTo>
                    <a:pt x="167" y="155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4" name="Google Shape;49784;p22"/>
            <p:cNvSpPr/>
            <p:nvPr/>
          </p:nvSpPr>
          <p:spPr>
            <a:xfrm>
              <a:off x="4695825" y="26076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5" name="Google Shape;49785;p22"/>
            <p:cNvSpPr/>
            <p:nvPr/>
          </p:nvSpPr>
          <p:spPr>
            <a:xfrm>
              <a:off x="3785575" y="2596275"/>
              <a:ext cx="20875" cy="12525"/>
            </a:xfrm>
            <a:custGeom>
              <a:avLst/>
              <a:gdLst/>
              <a:ahLst/>
              <a:cxnLst/>
              <a:rect l="l" t="t" r="r" b="b"/>
              <a:pathLst>
                <a:path w="835" h="501" extrusionOk="0">
                  <a:moveTo>
                    <a:pt x="334" y="1"/>
                  </a:moveTo>
                  <a:cubicBezTo>
                    <a:pt x="1" y="156"/>
                    <a:pt x="96" y="501"/>
                    <a:pt x="775" y="441"/>
                  </a:cubicBezTo>
                  <a:cubicBezTo>
                    <a:pt x="834" y="191"/>
                    <a:pt x="715" y="25"/>
                    <a:pt x="334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6" name="Google Shape;49786;p22"/>
            <p:cNvSpPr/>
            <p:nvPr/>
          </p:nvSpPr>
          <p:spPr>
            <a:xfrm>
              <a:off x="2888750" y="26040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1"/>
                  </a:moveTo>
                  <a:cubicBezTo>
                    <a:pt x="179" y="167"/>
                    <a:pt x="453" y="72"/>
                    <a:pt x="345" y="12"/>
                  </a:cubicBezTo>
                  <a:cubicBezTo>
                    <a:pt x="286" y="0"/>
                    <a:pt x="0" y="84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7" name="Google Shape;49787;p22"/>
            <p:cNvSpPr/>
            <p:nvPr/>
          </p:nvSpPr>
          <p:spPr>
            <a:xfrm>
              <a:off x="6435625" y="2585875"/>
              <a:ext cx="28000" cy="19350"/>
            </a:xfrm>
            <a:custGeom>
              <a:avLst/>
              <a:gdLst/>
              <a:ahLst/>
              <a:cxnLst/>
              <a:rect l="l" t="t" r="r" b="b"/>
              <a:pathLst>
                <a:path w="1120" h="774" extrusionOk="0">
                  <a:moveTo>
                    <a:pt x="631" y="750"/>
                  </a:moveTo>
                  <a:cubicBezTo>
                    <a:pt x="572" y="429"/>
                    <a:pt x="1119" y="417"/>
                    <a:pt x="1060" y="83"/>
                  </a:cubicBezTo>
                  <a:cubicBezTo>
                    <a:pt x="0" y="0"/>
                    <a:pt x="95" y="774"/>
                    <a:pt x="631" y="7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8" name="Google Shape;49788;p22"/>
            <p:cNvSpPr/>
            <p:nvPr/>
          </p:nvSpPr>
          <p:spPr>
            <a:xfrm>
              <a:off x="2356225" y="26010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9" name="Google Shape;49789;p22"/>
            <p:cNvSpPr/>
            <p:nvPr/>
          </p:nvSpPr>
          <p:spPr>
            <a:xfrm>
              <a:off x="1720450" y="26010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0" name="Google Shape;49790;p22"/>
            <p:cNvSpPr/>
            <p:nvPr/>
          </p:nvSpPr>
          <p:spPr>
            <a:xfrm>
              <a:off x="4127300" y="2584675"/>
              <a:ext cx="26800" cy="18175"/>
            </a:xfrm>
            <a:custGeom>
              <a:avLst/>
              <a:gdLst/>
              <a:ahLst/>
              <a:cxnLst/>
              <a:rect l="l" t="t" r="r" b="b"/>
              <a:pathLst>
                <a:path w="1072" h="727" extrusionOk="0">
                  <a:moveTo>
                    <a:pt x="786" y="679"/>
                  </a:moveTo>
                  <a:cubicBezTo>
                    <a:pt x="976" y="548"/>
                    <a:pt x="1072" y="381"/>
                    <a:pt x="1012" y="120"/>
                  </a:cubicBezTo>
                  <a:cubicBezTo>
                    <a:pt x="714" y="120"/>
                    <a:pt x="536" y="60"/>
                    <a:pt x="357" y="0"/>
                  </a:cubicBezTo>
                  <a:cubicBezTo>
                    <a:pt x="0" y="191"/>
                    <a:pt x="95" y="727"/>
                    <a:pt x="78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1" name="Google Shape;49791;p22"/>
            <p:cNvSpPr/>
            <p:nvPr/>
          </p:nvSpPr>
          <p:spPr>
            <a:xfrm>
              <a:off x="2386900" y="2589425"/>
              <a:ext cx="15500" cy="16400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19" y="489"/>
                  </a:moveTo>
                  <a:lnTo>
                    <a:pt x="619" y="156"/>
                  </a:lnTo>
                  <a:cubicBezTo>
                    <a:pt x="0" y="1"/>
                    <a:pt x="0" y="656"/>
                    <a:pt x="619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2" name="Google Shape;49792;p22"/>
            <p:cNvSpPr/>
            <p:nvPr/>
          </p:nvSpPr>
          <p:spPr>
            <a:xfrm>
              <a:off x="5389050" y="25954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63" y="0"/>
                    <a:pt x="1" y="95"/>
                    <a:pt x="120" y="155"/>
                  </a:cubicBezTo>
                  <a:cubicBezTo>
                    <a:pt x="167" y="179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3" name="Google Shape;49793;p22"/>
            <p:cNvSpPr/>
            <p:nvPr/>
          </p:nvSpPr>
          <p:spPr>
            <a:xfrm>
              <a:off x="2320225" y="2590625"/>
              <a:ext cx="17275" cy="8950"/>
            </a:xfrm>
            <a:custGeom>
              <a:avLst/>
              <a:gdLst/>
              <a:ahLst/>
              <a:cxnLst/>
              <a:rect l="l" t="t" r="r" b="b"/>
              <a:pathLst>
                <a:path w="691" h="358" extrusionOk="0">
                  <a:moveTo>
                    <a:pt x="691" y="346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51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4" name="Google Shape;49794;p22"/>
            <p:cNvSpPr/>
            <p:nvPr/>
          </p:nvSpPr>
          <p:spPr>
            <a:xfrm>
              <a:off x="1690075" y="258765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1" y="120"/>
                    <a:pt x="203" y="24"/>
                    <a:pt x="25" y="1"/>
                  </a:cubicBezTo>
                  <a:cubicBezTo>
                    <a:pt x="36" y="179"/>
                    <a:pt x="1" y="405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5" name="Google Shape;49795;p22"/>
            <p:cNvSpPr/>
            <p:nvPr/>
          </p:nvSpPr>
          <p:spPr>
            <a:xfrm>
              <a:off x="1505825" y="2593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63" y="25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6" name="Google Shape;49796;p22"/>
            <p:cNvSpPr/>
            <p:nvPr/>
          </p:nvSpPr>
          <p:spPr>
            <a:xfrm>
              <a:off x="6858875" y="258735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7" name="Google Shape;49797;p22"/>
            <p:cNvSpPr/>
            <p:nvPr/>
          </p:nvSpPr>
          <p:spPr>
            <a:xfrm>
              <a:off x="6122775" y="25897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79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8" name="Google Shape;49798;p22"/>
            <p:cNvSpPr/>
            <p:nvPr/>
          </p:nvSpPr>
          <p:spPr>
            <a:xfrm>
              <a:off x="2049350" y="2587650"/>
              <a:ext cx="16400" cy="5975"/>
            </a:xfrm>
            <a:custGeom>
              <a:avLst/>
              <a:gdLst/>
              <a:ahLst/>
              <a:cxnLst/>
              <a:rect l="l" t="t" r="r" b="b"/>
              <a:pathLst>
                <a:path w="656" h="239" extrusionOk="0">
                  <a:moveTo>
                    <a:pt x="1" y="239"/>
                  </a:moveTo>
                  <a:cubicBezTo>
                    <a:pt x="370" y="239"/>
                    <a:pt x="572" y="143"/>
                    <a:pt x="655" y="12"/>
                  </a:cubicBezTo>
                  <a:cubicBezTo>
                    <a:pt x="286" y="1"/>
                    <a:pt x="96" y="8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9" name="Google Shape;49799;p22"/>
            <p:cNvSpPr/>
            <p:nvPr/>
          </p:nvSpPr>
          <p:spPr>
            <a:xfrm>
              <a:off x="2337475" y="2582000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19"/>
                  </a:moveTo>
                  <a:cubicBezTo>
                    <a:pt x="429" y="119"/>
                    <a:pt x="394" y="36"/>
                    <a:pt x="215" y="0"/>
                  </a:cubicBezTo>
                  <a:cubicBezTo>
                    <a:pt x="215" y="119"/>
                    <a:pt x="37" y="131"/>
                    <a:pt x="1" y="227"/>
                  </a:cubicBezTo>
                  <a:cubicBezTo>
                    <a:pt x="215" y="227"/>
                    <a:pt x="251" y="310"/>
                    <a:pt x="429" y="346"/>
                  </a:cubicBezTo>
                  <a:cubicBezTo>
                    <a:pt x="429" y="238"/>
                    <a:pt x="608" y="215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0" name="Google Shape;49800;p22"/>
            <p:cNvSpPr/>
            <p:nvPr/>
          </p:nvSpPr>
          <p:spPr>
            <a:xfrm>
              <a:off x="5082175" y="2574550"/>
              <a:ext cx="21150" cy="15800"/>
            </a:xfrm>
            <a:custGeom>
              <a:avLst/>
              <a:gdLst/>
              <a:ahLst/>
              <a:cxnLst/>
              <a:rect l="l" t="t" r="r" b="b"/>
              <a:pathLst>
                <a:path w="846" h="632" extrusionOk="0">
                  <a:moveTo>
                    <a:pt x="0" y="96"/>
                  </a:moveTo>
                  <a:lnTo>
                    <a:pt x="0" y="536"/>
                  </a:lnTo>
                  <a:cubicBezTo>
                    <a:pt x="846" y="632"/>
                    <a:pt x="846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1" name="Google Shape;49801;p22"/>
            <p:cNvSpPr/>
            <p:nvPr/>
          </p:nvSpPr>
          <p:spPr>
            <a:xfrm>
              <a:off x="4585375" y="2570975"/>
              <a:ext cx="27725" cy="16700"/>
            </a:xfrm>
            <a:custGeom>
              <a:avLst/>
              <a:gdLst/>
              <a:ahLst/>
              <a:cxnLst/>
              <a:rect l="l" t="t" r="r" b="b"/>
              <a:pathLst>
                <a:path w="1109" h="668" extrusionOk="0">
                  <a:moveTo>
                    <a:pt x="953" y="1"/>
                  </a:moveTo>
                  <a:lnTo>
                    <a:pt x="96" y="1"/>
                  </a:lnTo>
                  <a:cubicBezTo>
                    <a:pt x="1" y="382"/>
                    <a:pt x="465" y="477"/>
                    <a:pt x="751" y="668"/>
                  </a:cubicBezTo>
                  <a:cubicBezTo>
                    <a:pt x="727" y="417"/>
                    <a:pt x="1108" y="334"/>
                    <a:pt x="95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2" name="Google Shape;49802;p22"/>
            <p:cNvSpPr/>
            <p:nvPr/>
          </p:nvSpPr>
          <p:spPr>
            <a:xfrm>
              <a:off x="2535725" y="25787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3" name="Google Shape;49803;p22"/>
            <p:cNvSpPr/>
            <p:nvPr/>
          </p:nvSpPr>
          <p:spPr>
            <a:xfrm>
              <a:off x="6234100" y="25709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4" name="Google Shape;49804;p22"/>
            <p:cNvSpPr/>
            <p:nvPr/>
          </p:nvSpPr>
          <p:spPr>
            <a:xfrm>
              <a:off x="6771975" y="2570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4"/>
                  </a:moveTo>
                  <a:cubicBezTo>
                    <a:pt x="226" y="84"/>
                    <a:pt x="48" y="1"/>
                    <a:pt x="0" y="144"/>
                  </a:cubicBezTo>
                  <a:cubicBezTo>
                    <a:pt x="0" y="203"/>
                    <a:pt x="179" y="263"/>
                    <a:pt x="22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5" name="Google Shape;49805;p22"/>
            <p:cNvSpPr/>
            <p:nvPr/>
          </p:nvSpPr>
          <p:spPr>
            <a:xfrm>
              <a:off x="4253200" y="25674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44"/>
                  </a:moveTo>
                  <a:cubicBezTo>
                    <a:pt x="167" y="168"/>
                    <a:pt x="429" y="84"/>
                    <a:pt x="322" y="25"/>
                  </a:cubicBezTo>
                  <a:cubicBezTo>
                    <a:pt x="262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6" name="Google Shape;49806;p22"/>
            <p:cNvSpPr/>
            <p:nvPr/>
          </p:nvSpPr>
          <p:spPr>
            <a:xfrm>
              <a:off x="1297475" y="2544500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26"/>
                  </a:moveTo>
                  <a:cubicBezTo>
                    <a:pt x="655" y="857"/>
                    <a:pt x="369" y="1143"/>
                    <a:pt x="941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0" y="607"/>
                    <a:pt x="381" y="607"/>
                    <a:pt x="500" y="7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7" name="Google Shape;49807;p22"/>
            <p:cNvSpPr/>
            <p:nvPr/>
          </p:nvSpPr>
          <p:spPr>
            <a:xfrm>
              <a:off x="5771850" y="25626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8" name="Google Shape;49808;p22"/>
            <p:cNvSpPr/>
            <p:nvPr/>
          </p:nvSpPr>
          <p:spPr>
            <a:xfrm>
              <a:off x="2546150" y="2559675"/>
              <a:ext cx="23525" cy="10150"/>
            </a:xfrm>
            <a:custGeom>
              <a:avLst/>
              <a:gdLst/>
              <a:ahLst/>
              <a:cxnLst/>
              <a:rect l="l" t="t" r="r" b="b"/>
              <a:pathLst>
                <a:path w="941" h="406" extrusionOk="0">
                  <a:moveTo>
                    <a:pt x="786" y="346"/>
                  </a:moveTo>
                  <a:cubicBezTo>
                    <a:pt x="941" y="48"/>
                    <a:pt x="345" y="119"/>
                    <a:pt x="131" y="0"/>
                  </a:cubicBezTo>
                  <a:cubicBezTo>
                    <a:pt x="0" y="298"/>
                    <a:pt x="202" y="405"/>
                    <a:pt x="78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9" name="Google Shape;49809;p22"/>
            <p:cNvSpPr/>
            <p:nvPr/>
          </p:nvSpPr>
          <p:spPr>
            <a:xfrm>
              <a:off x="1513875" y="2564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6"/>
                  </a:moveTo>
                  <a:cubicBezTo>
                    <a:pt x="167" y="179"/>
                    <a:pt x="441" y="96"/>
                    <a:pt x="334" y="37"/>
                  </a:cubicBezTo>
                  <a:cubicBezTo>
                    <a:pt x="274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0" name="Google Shape;49810;p22"/>
            <p:cNvSpPr/>
            <p:nvPr/>
          </p:nvSpPr>
          <p:spPr>
            <a:xfrm>
              <a:off x="2467850" y="255937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1" name="Google Shape;49811;p22"/>
            <p:cNvSpPr/>
            <p:nvPr/>
          </p:nvSpPr>
          <p:spPr>
            <a:xfrm>
              <a:off x="1035825" y="25620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7" y="155"/>
                    <a:pt x="429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2" name="Google Shape;49812;p22"/>
            <p:cNvSpPr/>
            <p:nvPr/>
          </p:nvSpPr>
          <p:spPr>
            <a:xfrm>
              <a:off x="763775" y="25614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1"/>
                    <a:pt x="0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3" name="Google Shape;49813;p22"/>
            <p:cNvSpPr/>
            <p:nvPr/>
          </p:nvSpPr>
          <p:spPr>
            <a:xfrm>
              <a:off x="631025" y="255342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69" y="24"/>
                  </a:moveTo>
                  <a:cubicBezTo>
                    <a:pt x="369" y="0"/>
                    <a:pt x="48" y="60"/>
                    <a:pt x="0" y="250"/>
                  </a:cubicBezTo>
                  <a:cubicBezTo>
                    <a:pt x="310" y="286"/>
                    <a:pt x="369" y="429"/>
                    <a:pt x="655" y="477"/>
                  </a:cubicBezTo>
                  <a:cubicBezTo>
                    <a:pt x="596" y="262"/>
                    <a:pt x="893" y="227"/>
                    <a:pt x="869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4" name="Google Shape;49814;p22"/>
            <p:cNvSpPr/>
            <p:nvPr/>
          </p:nvSpPr>
          <p:spPr>
            <a:xfrm>
              <a:off x="1891600" y="2552225"/>
              <a:ext cx="30675" cy="12825"/>
            </a:xfrm>
            <a:custGeom>
              <a:avLst/>
              <a:gdLst/>
              <a:ahLst/>
              <a:cxnLst/>
              <a:rect l="l" t="t" r="r" b="b"/>
              <a:pathLst>
                <a:path w="1227" h="513" extrusionOk="0">
                  <a:moveTo>
                    <a:pt x="1084" y="417"/>
                  </a:moveTo>
                  <a:cubicBezTo>
                    <a:pt x="1227" y="155"/>
                    <a:pt x="48" y="1"/>
                    <a:pt x="0" y="191"/>
                  </a:cubicBezTo>
                  <a:cubicBezTo>
                    <a:pt x="417" y="227"/>
                    <a:pt x="405" y="513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5" name="Google Shape;49815;p22"/>
            <p:cNvSpPr/>
            <p:nvPr/>
          </p:nvSpPr>
          <p:spPr>
            <a:xfrm>
              <a:off x="7082125" y="25567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55" y="96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6" name="Google Shape;49816;p22"/>
            <p:cNvSpPr/>
            <p:nvPr/>
          </p:nvSpPr>
          <p:spPr>
            <a:xfrm>
              <a:off x="412550" y="2554025"/>
              <a:ext cx="17275" cy="6850"/>
            </a:xfrm>
            <a:custGeom>
              <a:avLst/>
              <a:gdLst/>
              <a:ahLst/>
              <a:cxnLst/>
              <a:rect l="l" t="t" r="r" b="b"/>
              <a:pathLst>
                <a:path w="691" h="274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214"/>
                    <a:pt x="238" y="274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7" name="Google Shape;49817;p22"/>
            <p:cNvSpPr/>
            <p:nvPr/>
          </p:nvSpPr>
          <p:spPr>
            <a:xfrm>
              <a:off x="4652650" y="25477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67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8" name="Google Shape;49818;p22"/>
            <p:cNvSpPr/>
            <p:nvPr/>
          </p:nvSpPr>
          <p:spPr>
            <a:xfrm>
              <a:off x="3962675" y="25486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430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30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9" name="Google Shape;49819;p22"/>
            <p:cNvSpPr/>
            <p:nvPr/>
          </p:nvSpPr>
          <p:spPr>
            <a:xfrm>
              <a:off x="2165725" y="2534675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60"/>
                  </a:moveTo>
                  <a:cubicBezTo>
                    <a:pt x="1287" y="0"/>
                    <a:pt x="1" y="262"/>
                    <a:pt x="120" y="679"/>
                  </a:cubicBezTo>
                  <a:cubicBezTo>
                    <a:pt x="739" y="750"/>
                    <a:pt x="691" y="512"/>
                    <a:pt x="1215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0" name="Google Shape;49820;p22"/>
            <p:cNvSpPr/>
            <p:nvPr/>
          </p:nvSpPr>
          <p:spPr>
            <a:xfrm>
              <a:off x="318475" y="25477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5" y="0"/>
                    <a:pt x="1" y="83"/>
                    <a:pt x="120" y="155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1" name="Google Shape;49821;p22"/>
            <p:cNvSpPr/>
            <p:nvPr/>
          </p:nvSpPr>
          <p:spPr>
            <a:xfrm>
              <a:off x="6293925" y="25430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2" name="Google Shape;49822;p22"/>
            <p:cNvSpPr/>
            <p:nvPr/>
          </p:nvSpPr>
          <p:spPr>
            <a:xfrm>
              <a:off x="4366900" y="25448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3" name="Google Shape;49823;p22"/>
            <p:cNvSpPr/>
            <p:nvPr/>
          </p:nvSpPr>
          <p:spPr>
            <a:xfrm>
              <a:off x="3910600" y="2534375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8" y="572"/>
                  </a:moveTo>
                  <a:cubicBezTo>
                    <a:pt x="846" y="417"/>
                    <a:pt x="893" y="12"/>
                    <a:pt x="322" y="0"/>
                  </a:cubicBezTo>
                  <a:cubicBezTo>
                    <a:pt x="36" y="131"/>
                    <a:pt x="0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4" name="Google Shape;49824;p22"/>
            <p:cNvSpPr/>
            <p:nvPr/>
          </p:nvSpPr>
          <p:spPr>
            <a:xfrm>
              <a:off x="5937925" y="253377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108" y="131"/>
                  </a:moveTo>
                  <a:cubicBezTo>
                    <a:pt x="167" y="155"/>
                    <a:pt x="429" y="72"/>
                    <a:pt x="322" y="12"/>
                  </a:cubicBezTo>
                  <a:cubicBezTo>
                    <a:pt x="263" y="0"/>
                    <a:pt x="1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5" name="Google Shape;49825;p22"/>
            <p:cNvSpPr/>
            <p:nvPr/>
          </p:nvSpPr>
          <p:spPr>
            <a:xfrm>
              <a:off x="2897375" y="252872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203" y="333"/>
                  </a:moveTo>
                  <a:cubicBezTo>
                    <a:pt x="703" y="357"/>
                    <a:pt x="1024" y="298"/>
                    <a:pt x="1072" y="107"/>
                  </a:cubicBezTo>
                  <a:cubicBezTo>
                    <a:pt x="703" y="143"/>
                    <a:pt x="0" y="0"/>
                    <a:pt x="20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6" name="Google Shape;49826;p22"/>
            <p:cNvSpPr/>
            <p:nvPr/>
          </p:nvSpPr>
          <p:spPr>
            <a:xfrm>
              <a:off x="2160675" y="25337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7" name="Google Shape;49827;p22"/>
            <p:cNvSpPr/>
            <p:nvPr/>
          </p:nvSpPr>
          <p:spPr>
            <a:xfrm>
              <a:off x="1674300" y="25311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31"/>
                  </a:moveTo>
                  <a:cubicBezTo>
                    <a:pt x="1" y="191"/>
                    <a:pt x="179" y="250"/>
                    <a:pt x="215" y="131"/>
                  </a:cubicBezTo>
                  <a:cubicBezTo>
                    <a:pt x="227" y="72"/>
                    <a:pt x="48" y="0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8" name="Google Shape;49828;p22"/>
            <p:cNvSpPr/>
            <p:nvPr/>
          </p:nvSpPr>
          <p:spPr>
            <a:xfrm>
              <a:off x="5334875" y="25308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9" name="Google Shape;49829;p22"/>
            <p:cNvSpPr/>
            <p:nvPr/>
          </p:nvSpPr>
          <p:spPr>
            <a:xfrm>
              <a:off x="4874400" y="25239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3" y="298"/>
                  </a:moveTo>
                  <a:cubicBezTo>
                    <a:pt x="287" y="179"/>
                    <a:pt x="96" y="1"/>
                    <a:pt x="36" y="179"/>
                  </a:cubicBezTo>
                  <a:cubicBezTo>
                    <a:pt x="1" y="310"/>
                    <a:pt x="215" y="477"/>
                    <a:pt x="263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0" name="Google Shape;49830;p22"/>
            <p:cNvSpPr/>
            <p:nvPr/>
          </p:nvSpPr>
          <p:spPr>
            <a:xfrm>
              <a:off x="242275" y="252812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1" name="Google Shape;49831;p22"/>
            <p:cNvSpPr/>
            <p:nvPr/>
          </p:nvSpPr>
          <p:spPr>
            <a:xfrm>
              <a:off x="3777550" y="25257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2" name="Google Shape;49832;p22"/>
            <p:cNvSpPr/>
            <p:nvPr/>
          </p:nvSpPr>
          <p:spPr>
            <a:xfrm>
              <a:off x="5489650" y="251680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" y="203"/>
                    <a:pt x="180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3" name="Google Shape;49833;p22"/>
            <p:cNvSpPr/>
            <p:nvPr/>
          </p:nvSpPr>
          <p:spPr>
            <a:xfrm>
              <a:off x="3867425" y="2519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6" y="180"/>
                    <a:pt x="430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4" name="Google Shape;49834;p22"/>
            <p:cNvSpPr/>
            <p:nvPr/>
          </p:nvSpPr>
          <p:spPr>
            <a:xfrm>
              <a:off x="2315450" y="2514725"/>
              <a:ext cx="12225" cy="9250"/>
            </a:xfrm>
            <a:custGeom>
              <a:avLst/>
              <a:gdLst/>
              <a:ahLst/>
              <a:cxnLst/>
              <a:rect l="l" t="t" r="r" b="b"/>
              <a:pathLst>
                <a:path w="489" h="370" extrusionOk="0">
                  <a:moveTo>
                    <a:pt x="441" y="346"/>
                  </a:moveTo>
                  <a:cubicBezTo>
                    <a:pt x="417" y="203"/>
                    <a:pt x="489" y="24"/>
                    <a:pt x="215" y="0"/>
                  </a:cubicBezTo>
                  <a:cubicBezTo>
                    <a:pt x="203" y="72"/>
                    <a:pt x="191" y="131"/>
                    <a:pt x="1" y="120"/>
                  </a:cubicBezTo>
                  <a:cubicBezTo>
                    <a:pt x="25" y="251"/>
                    <a:pt x="72" y="370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5" name="Google Shape;49835;p22"/>
            <p:cNvSpPr/>
            <p:nvPr/>
          </p:nvSpPr>
          <p:spPr>
            <a:xfrm>
              <a:off x="2261575" y="25203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5"/>
                    <a:pt x="1" y="1"/>
                    <a:pt x="1" y="120"/>
                  </a:cubicBezTo>
                  <a:cubicBezTo>
                    <a:pt x="155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6" name="Google Shape;49836;p22"/>
            <p:cNvSpPr/>
            <p:nvPr/>
          </p:nvSpPr>
          <p:spPr>
            <a:xfrm>
              <a:off x="2228850" y="250847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7" y="24"/>
                  </a:moveTo>
                  <a:cubicBezTo>
                    <a:pt x="369" y="0"/>
                    <a:pt x="36" y="60"/>
                    <a:pt x="0" y="250"/>
                  </a:cubicBezTo>
                  <a:cubicBezTo>
                    <a:pt x="310" y="274"/>
                    <a:pt x="369" y="441"/>
                    <a:pt x="655" y="477"/>
                  </a:cubicBezTo>
                  <a:cubicBezTo>
                    <a:pt x="702" y="322"/>
                    <a:pt x="964" y="262"/>
                    <a:pt x="857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7" name="Google Shape;49837;p22"/>
            <p:cNvSpPr/>
            <p:nvPr/>
          </p:nvSpPr>
          <p:spPr>
            <a:xfrm>
              <a:off x="3415900" y="250847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19" y="131"/>
                  </a:moveTo>
                  <a:cubicBezTo>
                    <a:pt x="179" y="155"/>
                    <a:pt x="453" y="72"/>
                    <a:pt x="345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8" name="Google Shape;49838;p22"/>
            <p:cNvSpPr/>
            <p:nvPr/>
          </p:nvSpPr>
          <p:spPr>
            <a:xfrm>
              <a:off x="5935250" y="250282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" y="250"/>
                    <a:pt x="370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9" name="Google Shape;49839;p22"/>
            <p:cNvSpPr/>
            <p:nvPr/>
          </p:nvSpPr>
          <p:spPr>
            <a:xfrm>
              <a:off x="4927100" y="25028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0" name="Google Shape;49840;p22"/>
            <p:cNvSpPr/>
            <p:nvPr/>
          </p:nvSpPr>
          <p:spPr>
            <a:xfrm>
              <a:off x="2529775" y="2495075"/>
              <a:ext cx="21150" cy="12525"/>
            </a:xfrm>
            <a:custGeom>
              <a:avLst/>
              <a:gdLst/>
              <a:ahLst/>
              <a:cxnLst/>
              <a:rect l="l" t="t" r="r" b="b"/>
              <a:pathLst>
                <a:path w="846" h="501" extrusionOk="0">
                  <a:moveTo>
                    <a:pt x="786" y="441"/>
                  </a:moveTo>
                  <a:cubicBezTo>
                    <a:pt x="846" y="191"/>
                    <a:pt x="738" y="24"/>
                    <a:pt x="357" y="1"/>
                  </a:cubicBezTo>
                  <a:cubicBezTo>
                    <a:pt x="0" y="155"/>
                    <a:pt x="107" y="501"/>
                    <a:pt x="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1" name="Google Shape;49841;p22"/>
            <p:cNvSpPr/>
            <p:nvPr/>
          </p:nvSpPr>
          <p:spPr>
            <a:xfrm>
              <a:off x="1913325" y="2489125"/>
              <a:ext cx="30375" cy="17000"/>
            </a:xfrm>
            <a:custGeom>
              <a:avLst/>
              <a:gdLst/>
              <a:ahLst/>
              <a:cxnLst/>
              <a:rect l="l" t="t" r="r" b="b"/>
              <a:pathLst>
                <a:path w="1215" h="680" extrusionOk="0">
                  <a:moveTo>
                    <a:pt x="667" y="679"/>
                  </a:moveTo>
                  <a:cubicBezTo>
                    <a:pt x="679" y="501"/>
                    <a:pt x="1215" y="596"/>
                    <a:pt x="1096" y="334"/>
                  </a:cubicBezTo>
                  <a:cubicBezTo>
                    <a:pt x="703" y="251"/>
                    <a:pt x="500" y="60"/>
                    <a:pt x="12" y="1"/>
                  </a:cubicBezTo>
                  <a:cubicBezTo>
                    <a:pt x="0" y="358"/>
                    <a:pt x="203" y="572"/>
                    <a:pt x="667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2" name="Google Shape;49842;p22"/>
            <p:cNvSpPr/>
            <p:nvPr/>
          </p:nvSpPr>
          <p:spPr>
            <a:xfrm>
              <a:off x="5617050" y="24998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20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3" name="Google Shape;49843;p22"/>
            <p:cNvSpPr/>
            <p:nvPr/>
          </p:nvSpPr>
          <p:spPr>
            <a:xfrm>
              <a:off x="6850850" y="24968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43"/>
                  </a:moveTo>
                  <a:cubicBezTo>
                    <a:pt x="167" y="179"/>
                    <a:pt x="441" y="83"/>
                    <a:pt x="334" y="24"/>
                  </a:cubicBezTo>
                  <a:cubicBezTo>
                    <a:pt x="274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4" name="Google Shape;49844;p22"/>
            <p:cNvSpPr/>
            <p:nvPr/>
          </p:nvSpPr>
          <p:spPr>
            <a:xfrm>
              <a:off x="6038250" y="2486150"/>
              <a:ext cx="22925" cy="14300"/>
            </a:xfrm>
            <a:custGeom>
              <a:avLst/>
              <a:gdLst/>
              <a:ahLst/>
              <a:cxnLst/>
              <a:rect l="l" t="t" r="r" b="b"/>
              <a:pathLst>
                <a:path w="917" h="572" extrusionOk="0">
                  <a:moveTo>
                    <a:pt x="226" y="572"/>
                  </a:moveTo>
                  <a:lnTo>
                    <a:pt x="655" y="572"/>
                  </a:lnTo>
                  <a:cubicBezTo>
                    <a:pt x="536" y="417"/>
                    <a:pt x="917" y="0"/>
                    <a:pt x="441" y="12"/>
                  </a:cubicBezTo>
                  <a:cubicBezTo>
                    <a:pt x="596" y="322"/>
                    <a:pt x="0" y="239"/>
                    <a:pt x="0" y="453"/>
                  </a:cubicBezTo>
                  <a:cubicBezTo>
                    <a:pt x="143" y="477"/>
                    <a:pt x="274" y="489"/>
                    <a:pt x="226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5" name="Google Shape;49845;p22"/>
            <p:cNvSpPr/>
            <p:nvPr/>
          </p:nvSpPr>
          <p:spPr>
            <a:xfrm>
              <a:off x="4168075" y="2490625"/>
              <a:ext cx="6875" cy="11925"/>
            </a:xfrm>
            <a:custGeom>
              <a:avLst/>
              <a:gdLst/>
              <a:ahLst/>
              <a:cxnLst/>
              <a:rect l="l" t="t" r="r" b="b"/>
              <a:pathLst>
                <a:path w="275" h="477" extrusionOk="0">
                  <a:moveTo>
                    <a:pt x="250" y="274"/>
                  </a:moveTo>
                  <a:cubicBezTo>
                    <a:pt x="274" y="155"/>
                    <a:pt x="84" y="0"/>
                    <a:pt x="24" y="179"/>
                  </a:cubicBezTo>
                  <a:cubicBezTo>
                    <a:pt x="0" y="298"/>
                    <a:pt x="203" y="476"/>
                    <a:pt x="250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6" name="Google Shape;49846;p22"/>
            <p:cNvSpPr/>
            <p:nvPr/>
          </p:nvSpPr>
          <p:spPr>
            <a:xfrm>
              <a:off x="2084775" y="24912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67" y="179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7" name="Google Shape;49847;p22"/>
            <p:cNvSpPr/>
            <p:nvPr/>
          </p:nvSpPr>
          <p:spPr>
            <a:xfrm>
              <a:off x="1870150" y="24894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8" name="Google Shape;49848;p22"/>
            <p:cNvSpPr/>
            <p:nvPr/>
          </p:nvSpPr>
          <p:spPr>
            <a:xfrm>
              <a:off x="5146750" y="248050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25" y="191"/>
                    <a:pt x="180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9" name="Google Shape;49849;p22"/>
            <p:cNvSpPr/>
            <p:nvPr/>
          </p:nvSpPr>
          <p:spPr>
            <a:xfrm>
              <a:off x="2779800" y="2468600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488"/>
                  </a:moveTo>
                  <a:cubicBezTo>
                    <a:pt x="1513" y="345"/>
                    <a:pt x="822" y="476"/>
                    <a:pt x="786" y="262"/>
                  </a:cubicBezTo>
                  <a:cubicBezTo>
                    <a:pt x="762" y="131"/>
                    <a:pt x="727" y="0"/>
                    <a:pt x="358" y="48"/>
                  </a:cubicBezTo>
                  <a:cubicBezTo>
                    <a:pt x="0" y="595"/>
                    <a:pt x="1417" y="941"/>
                    <a:pt x="1655" y="48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0" name="Google Shape;49850;p22"/>
            <p:cNvSpPr/>
            <p:nvPr/>
          </p:nvSpPr>
          <p:spPr>
            <a:xfrm>
              <a:off x="6378175" y="24775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1" name="Google Shape;49851;p22"/>
            <p:cNvSpPr/>
            <p:nvPr/>
          </p:nvSpPr>
          <p:spPr>
            <a:xfrm>
              <a:off x="2831900" y="24751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2" name="Google Shape;49852;p22"/>
            <p:cNvSpPr/>
            <p:nvPr/>
          </p:nvSpPr>
          <p:spPr>
            <a:xfrm>
              <a:off x="1696325" y="2478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83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3" name="Google Shape;49853;p22"/>
            <p:cNvSpPr/>
            <p:nvPr/>
          </p:nvSpPr>
          <p:spPr>
            <a:xfrm>
              <a:off x="5305425" y="2464125"/>
              <a:ext cx="22625" cy="11025"/>
            </a:xfrm>
            <a:custGeom>
              <a:avLst/>
              <a:gdLst/>
              <a:ahLst/>
              <a:cxnLst/>
              <a:rect l="l" t="t" r="r" b="b"/>
              <a:pathLst>
                <a:path w="905" h="441" extrusionOk="0">
                  <a:moveTo>
                    <a:pt x="619" y="441"/>
                  </a:moveTo>
                  <a:cubicBezTo>
                    <a:pt x="905" y="298"/>
                    <a:pt x="762" y="108"/>
                    <a:pt x="405" y="0"/>
                  </a:cubicBezTo>
                  <a:cubicBezTo>
                    <a:pt x="381" y="286"/>
                    <a:pt x="0" y="346"/>
                    <a:pt x="61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4" name="Google Shape;49854;p22"/>
            <p:cNvSpPr/>
            <p:nvPr/>
          </p:nvSpPr>
          <p:spPr>
            <a:xfrm>
              <a:off x="302100" y="24715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5" name="Google Shape;49855;p22"/>
            <p:cNvSpPr/>
            <p:nvPr/>
          </p:nvSpPr>
          <p:spPr>
            <a:xfrm>
              <a:off x="6823750" y="24688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6" name="Google Shape;49856;p22"/>
            <p:cNvSpPr/>
            <p:nvPr/>
          </p:nvSpPr>
          <p:spPr>
            <a:xfrm>
              <a:off x="3793925" y="24697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4"/>
                    <a:pt x="0" y="1"/>
                    <a:pt x="0" y="120"/>
                  </a:cubicBezTo>
                  <a:cubicBezTo>
                    <a:pt x="167" y="84"/>
                    <a:pt x="441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7" name="Google Shape;49857;p22"/>
            <p:cNvSpPr/>
            <p:nvPr/>
          </p:nvSpPr>
          <p:spPr>
            <a:xfrm>
              <a:off x="7033300" y="246292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6"/>
                  </a:moveTo>
                  <a:cubicBezTo>
                    <a:pt x="429" y="37"/>
                    <a:pt x="48" y="1"/>
                    <a:pt x="1" y="156"/>
                  </a:cubicBezTo>
                  <a:cubicBezTo>
                    <a:pt x="239" y="132"/>
                    <a:pt x="322" y="310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8" name="Google Shape;49858;p22"/>
            <p:cNvSpPr/>
            <p:nvPr/>
          </p:nvSpPr>
          <p:spPr>
            <a:xfrm>
              <a:off x="7248800" y="245550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501" y="453"/>
                  </a:moveTo>
                  <a:cubicBezTo>
                    <a:pt x="572" y="298"/>
                    <a:pt x="811" y="238"/>
                    <a:pt x="727" y="0"/>
                  </a:cubicBezTo>
                  <a:lnTo>
                    <a:pt x="72" y="0"/>
                  </a:lnTo>
                  <a:cubicBezTo>
                    <a:pt x="1" y="250"/>
                    <a:pt x="120" y="417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9" name="Google Shape;49859;p22"/>
            <p:cNvSpPr/>
            <p:nvPr/>
          </p:nvSpPr>
          <p:spPr>
            <a:xfrm>
              <a:off x="5174150" y="2457275"/>
              <a:ext cx="16700" cy="9550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441" y="382"/>
                  </a:moveTo>
                  <a:cubicBezTo>
                    <a:pt x="441" y="263"/>
                    <a:pt x="619" y="239"/>
                    <a:pt x="667" y="155"/>
                  </a:cubicBezTo>
                  <a:cubicBezTo>
                    <a:pt x="381" y="155"/>
                    <a:pt x="369" y="1"/>
                    <a:pt x="12" y="48"/>
                  </a:cubicBezTo>
                  <a:cubicBezTo>
                    <a:pt x="0" y="239"/>
                    <a:pt x="179" y="334"/>
                    <a:pt x="441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0" name="Google Shape;49860;p22"/>
            <p:cNvSpPr/>
            <p:nvPr/>
          </p:nvSpPr>
          <p:spPr>
            <a:xfrm>
              <a:off x="7008300" y="2460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1" name="Google Shape;49861;p22"/>
            <p:cNvSpPr/>
            <p:nvPr/>
          </p:nvSpPr>
          <p:spPr>
            <a:xfrm>
              <a:off x="4156150" y="2451925"/>
              <a:ext cx="31300" cy="15800"/>
            </a:xfrm>
            <a:custGeom>
              <a:avLst/>
              <a:gdLst/>
              <a:ahLst/>
              <a:cxnLst/>
              <a:rect l="l" t="t" r="r" b="b"/>
              <a:pathLst>
                <a:path w="1252" h="632" extrusionOk="0">
                  <a:moveTo>
                    <a:pt x="727" y="369"/>
                  </a:moveTo>
                  <a:cubicBezTo>
                    <a:pt x="1251" y="0"/>
                    <a:pt x="1" y="631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2" name="Google Shape;49862;p22"/>
            <p:cNvSpPr/>
            <p:nvPr/>
          </p:nvSpPr>
          <p:spPr>
            <a:xfrm>
              <a:off x="2408325" y="2448950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7"/>
                  </a:moveTo>
                  <a:cubicBezTo>
                    <a:pt x="1036" y="476"/>
                    <a:pt x="1132" y="310"/>
                    <a:pt x="1072" y="36"/>
                  </a:cubicBezTo>
                  <a:cubicBezTo>
                    <a:pt x="751" y="60"/>
                    <a:pt x="274" y="0"/>
                    <a:pt x="203" y="155"/>
                  </a:cubicBezTo>
                  <a:cubicBezTo>
                    <a:pt x="774" y="119"/>
                    <a:pt x="0" y="786"/>
                    <a:pt x="858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3" name="Google Shape;49863;p22"/>
            <p:cNvSpPr/>
            <p:nvPr/>
          </p:nvSpPr>
          <p:spPr>
            <a:xfrm>
              <a:off x="3316775" y="2444475"/>
              <a:ext cx="30075" cy="19375"/>
            </a:xfrm>
            <a:custGeom>
              <a:avLst/>
              <a:gdLst/>
              <a:ahLst/>
              <a:cxnLst/>
              <a:rect l="l" t="t" r="r" b="b"/>
              <a:pathLst>
                <a:path w="1203" h="775" extrusionOk="0">
                  <a:moveTo>
                    <a:pt x="834" y="667"/>
                  </a:moveTo>
                  <a:cubicBezTo>
                    <a:pt x="1203" y="477"/>
                    <a:pt x="691" y="155"/>
                    <a:pt x="393" y="1"/>
                  </a:cubicBezTo>
                  <a:cubicBezTo>
                    <a:pt x="60" y="155"/>
                    <a:pt x="0" y="775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4" name="Google Shape;49864;p22"/>
            <p:cNvSpPr/>
            <p:nvPr/>
          </p:nvSpPr>
          <p:spPr>
            <a:xfrm>
              <a:off x="2440775" y="24522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5" y="72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5" name="Google Shape;49865;p22"/>
            <p:cNvSpPr/>
            <p:nvPr/>
          </p:nvSpPr>
          <p:spPr>
            <a:xfrm>
              <a:off x="504525" y="2441500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6" y="441"/>
                  </a:moveTo>
                  <a:cubicBezTo>
                    <a:pt x="1179" y="429"/>
                    <a:pt x="1191" y="72"/>
                    <a:pt x="703" y="1"/>
                  </a:cubicBezTo>
                  <a:cubicBezTo>
                    <a:pt x="965" y="370"/>
                    <a:pt x="0" y="84"/>
                    <a:pt x="262" y="441"/>
                  </a:cubicBezTo>
                  <a:cubicBezTo>
                    <a:pt x="1084" y="334"/>
                    <a:pt x="1524" y="929"/>
                    <a:pt x="178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6" name="Google Shape;49866;p22"/>
            <p:cNvSpPr/>
            <p:nvPr/>
          </p:nvSpPr>
          <p:spPr>
            <a:xfrm>
              <a:off x="2829200" y="24519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68" y="179"/>
                    <a:pt x="430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7" name="Google Shape;49867;p22"/>
            <p:cNvSpPr/>
            <p:nvPr/>
          </p:nvSpPr>
          <p:spPr>
            <a:xfrm>
              <a:off x="1897250" y="2449250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50"/>
                    <a:pt x="381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8" name="Google Shape;49868;p22"/>
            <p:cNvSpPr/>
            <p:nvPr/>
          </p:nvSpPr>
          <p:spPr>
            <a:xfrm>
              <a:off x="2595550" y="24462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9" name="Google Shape;49869;p22"/>
            <p:cNvSpPr/>
            <p:nvPr/>
          </p:nvSpPr>
          <p:spPr>
            <a:xfrm>
              <a:off x="4685100" y="2443875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5"/>
                  </a:moveTo>
                  <a:cubicBezTo>
                    <a:pt x="405" y="37"/>
                    <a:pt x="48" y="1"/>
                    <a:pt x="0" y="144"/>
                  </a:cubicBezTo>
                  <a:cubicBezTo>
                    <a:pt x="250" y="108"/>
                    <a:pt x="631" y="156"/>
                    <a:pt x="655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0" name="Google Shape;49870;p22"/>
            <p:cNvSpPr/>
            <p:nvPr/>
          </p:nvSpPr>
          <p:spPr>
            <a:xfrm>
              <a:off x="2527375" y="2441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24"/>
                    <a:pt x="1" y="1"/>
                    <a:pt x="1" y="120"/>
                  </a:cubicBezTo>
                  <a:cubicBezTo>
                    <a:pt x="180" y="84"/>
                    <a:pt x="442" y="120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1" name="Google Shape;49871;p22"/>
            <p:cNvSpPr/>
            <p:nvPr/>
          </p:nvSpPr>
          <p:spPr>
            <a:xfrm>
              <a:off x="7255050" y="2430200"/>
              <a:ext cx="11650" cy="9850"/>
            </a:xfrm>
            <a:custGeom>
              <a:avLst/>
              <a:gdLst/>
              <a:ahLst/>
              <a:cxnLst/>
              <a:rect l="l" t="t" r="r" b="b"/>
              <a:pathLst>
                <a:path w="466" h="394" extrusionOk="0">
                  <a:moveTo>
                    <a:pt x="465" y="345"/>
                  </a:moveTo>
                  <a:lnTo>
                    <a:pt x="465" y="119"/>
                  </a:lnTo>
                  <a:cubicBezTo>
                    <a:pt x="239" y="119"/>
                    <a:pt x="203" y="24"/>
                    <a:pt x="25" y="0"/>
                  </a:cubicBezTo>
                  <a:cubicBezTo>
                    <a:pt x="60" y="179"/>
                    <a:pt x="1" y="393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2" name="Google Shape;49872;p22"/>
            <p:cNvSpPr/>
            <p:nvPr/>
          </p:nvSpPr>
          <p:spPr>
            <a:xfrm>
              <a:off x="4589850" y="24349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3" name="Google Shape;49873;p22"/>
            <p:cNvSpPr/>
            <p:nvPr/>
          </p:nvSpPr>
          <p:spPr>
            <a:xfrm>
              <a:off x="1904700" y="2430200"/>
              <a:ext cx="23525" cy="10125"/>
            </a:xfrm>
            <a:custGeom>
              <a:avLst/>
              <a:gdLst/>
              <a:ahLst/>
              <a:cxnLst/>
              <a:rect l="l" t="t" r="r" b="b"/>
              <a:pathLst>
                <a:path w="941" h="405" extrusionOk="0">
                  <a:moveTo>
                    <a:pt x="786" y="345"/>
                  </a:moveTo>
                  <a:cubicBezTo>
                    <a:pt x="941" y="48"/>
                    <a:pt x="345" y="119"/>
                    <a:pt x="131" y="0"/>
                  </a:cubicBezTo>
                  <a:cubicBezTo>
                    <a:pt x="0" y="298"/>
                    <a:pt x="226" y="405"/>
                    <a:pt x="786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4" name="Google Shape;49874;p22"/>
            <p:cNvSpPr/>
            <p:nvPr/>
          </p:nvSpPr>
          <p:spPr>
            <a:xfrm>
              <a:off x="7005625" y="2427225"/>
              <a:ext cx="27700" cy="9250"/>
            </a:xfrm>
            <a:custGeom>
              <a:avLst/>
              <a:gdLst/>
              <a:ahLst/>
              <a:cxnLst/>
              <a:rect l="l" t="t" r="r" b="b"/>
              <a:pathLst>
                <a:path w="1108" h="370" extrusionOk="0">
                  <a:moveTo>
                    <a:pt x="227" y="345"/>
                  </a:moveTo>
                  <a:cubicBezTo>
                    <a:pt x="715" y="369"/>
                    <a:pt x="1048" y="310"/>
                    <a:pt x="1108" y="119"/>
                  </a:cubicBezTo>
                  <a:cubicBezTo>
                    <a:pt x="715" y="155"/>
                    <a:pt x="1" y="0"/>
                    <a:pt x="227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5" name="Google Shape;49875;p22"/>
            <p:cNvSpPr/>
            <p:nvPr/>
          </p:nvSpPr>
          <p:spPr>
            <a:xfrm>
              <a:off x="2341350" y="2424525"/>
              <a:ext cx="14025" cy="11350"/>
            </a:xfrm>
            <a:custGeom>
              <a:avLst/>
              <a:gdLst/>
              <a:ahLst/>
              <a:cxnLst/>
              <a:rect l="l" t="t" r="r" b="b"/>
              <a:pathLst>
                <a:path w="561" h="454" extrusionOk="0">
                  <a:moveTo>
                    <a:pt x="501" y="453"/>
                  </a:moveTo>
                  <a:cubicBezTo>
                    <a:pt x="560" y="203"/>
                    <a:pt x="441" y="37"/>
                    <a:pt x="60" y="1"/>
                  </a:cubicBezTo>
                  <a:cubicBezTo>
                    <a:pt x="1" y="263"/>
                    <a:pt x="108" y="418"/>
                    <a:pt x="50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6" name="Google Shape;49876;p22"/>
            <p:cNvSpPr/>
            <p:nvPr/>
          </p:nvSpPr>
          <p:spPr>
            <a:xfrm>
              <a:off x="5769450" y="242960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96" y="131"/>
                  </a:moveTo>
                  <a:cubicBezTo>
                    <a:pt x="156" y="155"/>
                    <a:pt x="429" y="72"/>
                    <a:pt x="322" y="12"/>
                  </a:cubicBezTo>
                  <a:cubicBezTo>
                    <a:pt x="263" y="0"/>
                    <a:pt x="1" y="84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7" name="Google Shape;49877;p22"/>
            <p:cNvSpPr/>
            <p:nvPr/>
          </p:nvSpPr>
          <p:spPr>
            <a:xfrm>
              <a:off x="2046375" y="24296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8" name="Google Shape;49878;p22"/>
            <p:cNvSpPr/>
            <p:nvPr/>
          </p:nvSpPr>
          <p:spPr>
            <a:xfrm>
              <a:off x="6059675" y="2418575"/>
              <a:ext cx="18475" cy="8675"/>
            </a:xfrm>
            <a:custGeom>
              <a:avLst/>
              <a:gdLst/>
              <a:ahLst/>
              <a:cxnLst/>
              <a:rect l="l" t="t" r="r" b="b"/>
              <a:pathLst>
                <a:path w="739" h="347" extrusionOk="0">
                  <a:moveTo>
                    <a:pt x="453" y="346"/>
                  </a:moveTo>
                  <a:cubicBezTo>
                    <a:pt x="477" y="203"/>
                    <a:pt x="739" y="179"/>
                    <a:pt x="679" y="1"/>
                  </a:cubicBezTo>
                  <a:lnTo>
                    <a:pt x="250" y="1"/>
                  </a:lnTo>
                  <a:cubicBezTo>
                    <a:pt x="0" y="179"/>
                    <a:pt x="0" y="287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9" name="Google Shape;49879;p22"/>
            <p:cNvSpPr/>
            <p:nvPr/>
          </p:nvSpPr>
          <p:spPr>
            <a:xfrm>
              <a:off x="1784725" y="2409350"/>
              <a:ext cx="36650" cy="9850"/>
            </a:xfrm>
            <a:custGeom>
              <a:avLst/>
              <a:gdLst/>
              <a:ahLst/>
              <a:cxnLst/>
              <a:rect l="l" t="t" r="r" b="b"/>
              <a:pathLst>
                <a:path w="1466" h="394" extrusionOk="0">
                  <a:moveTo>
                    <a:pt x="811" y="394"/>
                  </a:moveTo>
                  <a:cubicBezTo>
                    <a:pt x="1465" y="1"/>
                    <a:pt x="1" y="48"/>
                    <a:pt x="811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0" name="Google Shape;49880;p22"/>
            <p:cNvSpPr/>
            <p:nvPr/>
          </p:nvSpPr>
          <p:spPr>
            <a:xfrm>
              <a:off x="7264575" y="2401325"/>
              <a:ext cx="31875" cy="15800"/>
            </a:xfrm>
            <a:custGeom>
              <a:avLst/>
              <a:gdLst/>
              <a:ahLst/>
              <a:cxnLst/>
              <a:rect l="l" t="t" r="r" b="b"/>
              <a:pathLst>
                <a:path w="1275" h="632" extrusionOk="0">
                  <a:moveTo>
                    <a:pt x="739" y="369"/>
                  </a:moveTo>
                  <a:cubicBezTo>
                    <a:pt x="1275" y="0"/>
                    <a:pt x="1" y="631"/>
                    <a:pt x="73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1" name="Google Shape;49881;p22"/>
            <p:cNvSpPr/>
            <p:nvPr/>
          </p:nvSpPr>
          <p:spPr>
            <a:xfrm>
              <a:off x="6573725" y="2409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7" y="179"/>
                    <a:pt x="429" y="96"/>
                    <a:pt x="334" y="36"/>
                  </a:cubicBezTo>
                  <a:cubicBezTo>
                    <a:pt x="274" y="1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2" name="Google Shape;49882;p22"/>
            <p:cNvSpPr/>
            <p:nvPr/>
          </p:nvSpPr>
          <p:spPr>
            <a:xfrm>
              <a:off x="4201400" y="24078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3" name="Google Shape;49883;p22"/>
            <p:cNvSpPr/>
            <p:nvPr/>
          </p:nvSpPr>
          <p:spPr>
            <a:xfrm>
              <a:off x="2511025" y="2407275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0" y="131"/>
                  </a:moveTo>
                  <a:cubicBezTo>
                    <a:pt x="0" y="250"/>
                    <a:pt x="393" y="262"/>
                    <a:pt x="429" y="131"/>
                  </a:cubicBezTo>
                  <a:cubicBezTo>
                    <a:pt x="405" y="0"/>
                    <a:pt x="214" y="6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4" name="Google Shape;49884;p22"/>
            <p:cNvSpPr/>
            <p:nvPr/>
          </p:nvSpPr>
          <p:spPr>
            <a:xfrm>
              <a:off x="5582825" y="2397150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834" y="536"/>
                  </a:moveTo>
                  <a:lnTo>
                    <a:pt x="834" y="84"/>
                  </a:lnTo>
                  <a:cubicBezTo>
                    <a:pt x="1" y="1"/>
                    <a:pt x="1" y="620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5" name="Google Shape;49885;p22"/>
            <p:cNvSpPr/>
            <p:nvPr/>
          </p:nvSpPr>
          <p:spPr>
            <a:xfrm>
              <a:off x="2397025" y="24043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31"/>
                  </a:moveTo>
                  <a:cubicBezTo>
                    <a:pt x="214" y="72"/>
                    <a:pt x="36" y="0"/>
                    <a:pt x="0" y="131"/>
                  </a:cubicBezTo>
                  <a:cubicBezTo>
                    <a:pt x="12" y="203"/>
                    <a:pt x="191" y="262"/>
                    <a:pt x="214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6" name="Google Shape;49886;p22"/>
            <p:cNvSpPr/>
            <p:nvPr/>
          </p:nvSpPr>
          <p:spPr>
            <a:xfrm>
              <a:off x="3500125" y="24016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3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7" name="Google Shape;49887;p22"/>
            <p:cNvSpPr/>
            <p:nvPr/>
          </p:nvSpPr>
          <p:spPr>
            <a:xfrm>
              <a:off x="2342550" y="2396250"/>
              <a:ext cx="18175" cy="12525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226" y="1"/>
                  </a:moveTo>
                  <a:cubicBezTo>
                    <a:pt x="238" y="156"/>
                    <a:pt x="119" y="263"/>
                    <a:pt x="0" y="346"/>
                  </a:cubicBezTo>
                  <a:cubicBezTo>
                    <a:pt x="286" y="346"/>
                    <a:pt x="298" y="501"/>
                    <a:pt x="655" y="465"/>
                  </a:cubicBezTo>
                  <a:cubicBezTo>
                    <a:pt x="726" y="203"/>
                    <a:pt x="607" y="37"/>
                    <a:pt x="22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8" name="Google Shape;49888;p22"/>
            <p:cNvSpPr/>
            <p:nvPr/>
          </p:nvSpPr>
          <p:spPr>
            <a:xfrm>
              <a:off x="2252950" y="24013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9" name="Google Shape;49889;p22"/>
            <p:cNvSpPr/>
            <p:nvPr/>
          </p:nvSpPr>
          <p:spPr>
            <a:xfrm>
              <a:off x="1717750" y="23938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5"/>
                  </a:moveTo>
                  <a:cubicBezTo>
                    <a:pt x="227" y="215"/>
                    <a:pt x="263" y="310"/>
                    <a:pt x="442" y="334"/>
                  </a:cubicBezTo>
                  <a:cubicBezTo>
                    <a:pt x="442" y="215"/>
                    <a:pt x="608" y="203"/>
                    <a:pt x="656" y="120"/>
                  </a:cubicBezTo>
                  <a:cubicBezTo>
                    <a:pt x="442" y="120"/>
                    <a:pt x="394" y="24"/>
                    <a:pt x="227" y="1"/>
                  </a:cubicBezTo>
                  <a:cubicBezTo>
                    <a:pt x="227" y="96"/>
                    <a:pt x="49" y="132"/>
                    <a:pt x="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0" name="Google Shape;49890;p22"/>
            <p:cNvSpPr/>
            <p:nvPr/>
          </p:nvSpPr>
          <p:spPr>
            <a:xfrm>
              <a:off x="3755225" y="2390900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0" y="191"/>
                    <a:pt x="691" y="0"/>
                  </a:cubicBezTo>
                  <a:lnTo>
                    <a:pt x="262" y="0"/>
                  </a:lnTo>
                  <a:cubicBezTo>
                    <a:pt x="0" y="155"/>
                    <a:pt x="0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1" name="Google Shape;49891;p22"/>
            <p:cNvSpPr/>
            <p:nvPr/>
          </p:nvSpPr>
          <p:spPr>
            <a:xfrm>
              <a:off x="2380350" y="23929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24" y="191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2" name="Google Shape;49892;p22"/>
            <p:cNvSpPr/>
            <p:nvPr/>
          </p:nvSpPr>
          <p:spPr>
            <a:xfrm>
              <a:off x="2255625" y="23929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2" y="191"/>
                    <a:pt x="191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3" name="Google Shape;49893;p22"/>
            <p:cNvSpPr/>
            <p:nvPr/>
          </p:nvSpPr>
          <p:spPr>
            <a:xfrm>
              <a:off x="7082125" y="23909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4" name="Google Shape;49894;p22"/>
            <p:cNvSpPr/>
            <p:nvPr/>
          </p:nvSpPr>
          <p:spPr>
            <a:xfrm>
              <a:off x="2478875" y="2374525"/>
              <a:ext cx="20550" cy="15500"/>
            </a:xfrm>
            <a:custGeom>
              <a:avLst/>
              <a:gdLst/>
              <a:ahLst/>
              <a:cxnLst/>
              <a:rect l="l" t="t" r="r" b="b"/>
              <a:pathLst>
                <a:path w="822" h="620" extrusionOk="0">
                  <a:moveTo>
                    <a:pt x="0" y="84"/>
                  </a:moveTo>
                  <a:lnTo>
                    <a:pt x="0" y="536"/>
                  </a:lnTo>
                  <a:cubicBezTo>
                    <a:pt x="822" y="620"/>
                    <a:pt x="822" y="1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5" name="Google Shape;49895;p22"/>
            <p:cNvSpPr/>
            <p:nvPr/>
          </p:nvSpPr>
          <p:spPr>
            <a:xfrm>
              <a:off x="2541975" y="2366200"/>
              <a:ext cx="29500" cy="16100"/>
            </a:xfrm>
            <a:custGeom>
              <a:avLst/>
              <a:gdLst/>
              <a:ahLst/>
              <a:cxnLst/>
              <a:rect l="l" t="t" r="r" b="b"/>
              <a:pathLst>
                <a:path w="1180" h="644" extrusionOk="0">
                  <a:moveTo>
                    <a:pt x="953" y="643"/>
                  </a:moveTo>
                  <a:cubicBezTo>
                    <a:pt x="1179" y="0"/>
                    <a:pt x="0" y="596"/>
                    <a:pt x="953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6" name="Google Shape;49896;p22"/>
            <p:cNvSpPr/>
            <p:nvPr/>
          </p:nvSpPr>
          <p:spPr>
            <a:xfrm>
              <a:off x="6457050" y="2363525"/>
              <a:ext cx="27100" cy="16975"/>
            </a:xfrm>
            <a:custGeom>
              <a:avLst/>
              <a:gdLst/>
              <a:ahLst/>
              <a:cxnLst/>
              <a:rect l="l" t="t" r="r" b="b"/>
              <a:pathLst>
                <a:path w="1084" h="679" extrusionOk="0">
                  <a:moveTo>
                    <a:pt x="0" y="524"/>
                  </a:moveTo>
                  <a:cubicBezTo>
                    <a:pt x="274" y="679"/>
                    <a:pt x="798" y="679"/>
                    <a:pt x="1084" y="524"/>
                  </a:cubicBezTo>
                  <a:cubicBezTo>
                    <a:pt x="1084" y="0"/>
                    <a:pt x="0" y="0"/>
                    <a:pt x="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7" name="Google Shape;49897;p22"/>
            <p:cNvSpPr/>
            <p:nvPr/>
          </p:nvSpPr>
          <p:spPr>
            <a:xfrm>
              <a:off x="6348100" y="2376600"/>
              <a:ext cx="11050" cy="3025"/>
            </a:xfrm>
            <a:custGeom>
              <a:avLst/>
              <a:gdLst/>
              <a:ahLst/>
              <a:cxnLst/>
              <a:rect l="l" t="t" r="r" b="b"/>
              <a:pathLst>
                <a:path w="442" h="121" extrusionOk="0">
                  <a:moveTo>
                    <a:pt x="441" y="1"/>
                  </a:moveTo>
                  <a:cubicBezTo>
                    <a:pt x="274" y="37"/>
                    <a:pt x="1" y="1"/>
                    <a:pt x="1" y="108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8" name="Google Shape;49898;p22"/>
            <p:cNvSpPr/>
            <p:nvPr/>
          </p:nvSpPr>
          <p:spPr>
            <a:xfrm>
              <a:off x="6918400" y="237095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8" y="227"/>
                  </a:moveTo>
                  <a:lnTo>
                    <a:pt x="668" y="1"/>
                  </a:lnTo>
                  <a:lnTo>
                    <a:pt x="13" y="1"/>
                  </a:lnTo>
                  <a:cubicBezTo>
                    <a:pt x="1" y="215"/>
                    <a:pt x="239" y="275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9" name="Google Shape;49899;p22"/>
            <p:cNvSpPr/>
            <p:nvPr/>
          </p:nvSpPr>
          <p:spPr>
            <a:xfrm>
              <a:off x="6984200" y="2364400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68"/>
                  </a:moveTo>
                  <a:cubicBezTo>
                    <a:pt x="191" y="179"/>
                    <a:pt x="84" y="1"/>
                    <a:pt x="0" y="168"/>
                  </a:cubicBezTo>
                  <a:cubicBezTo>
                    <a:pt x="0" y="263"/>
                    <a:pt x="381" y="298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0" name="Google Shape;49900;p22"/>
            <p:cNvSpPr/>
            <p:nvPr/>
          </p:nvSpPr>
          <p:spPr>
            <a:xfrm>
              <a:off x="3182225" y="23647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56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1" name="Google Shape;49901;p22"/>
            <p:cNvSpPr/>
            <p:nvPr/>
          </p:nvSpPr>
          <p:spPr>
            <a:xfrm>
              <a:off x="6446025" y="235697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41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2" name="Google Shape;49902;p22"/>
            <p:cNvSpPr/>
            <p:nvPr/>
          </p:nvSpPr>
          <p:spPr>
            <a:xfrm>
              <a:off x="6564800" y="2354300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50" y="250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3" name="Google Shape;49903;p22"/>
            <p:cNvSpPr/>
            <p:nvPr/>
          </p:nvSpPr>
          <p:spPr>
            <a:xfrm>
              <a:off x="6326375" y="234832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5" y="120"/>
                  </a:moveTo>
                  <a:cubicBezTo>
                    <a:pt x="429" y="120"/>
                    <a:pt x="405" y="25"/>
                    <a:pt x="227" y="1"/>
                  </a:cubicBezTo>
                  <a:cubicBezTo>
                    <a:pt x="227" y="120"/>
                    <a:pt x="48" y="132"/>
                    <a:pt x="0" y="227"/>
                  </a:cubicBezTo>
                  <a:cubicBezTo>
                    <a:pt x="227" y="227"/>
                    <a:pt x="250" y="310"/>
                    <a:pt x="429" y="346"/>
                  </a:cubicBezTo>
                  <a:cubicBezTo>
                    <a:pt x="441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4" name="Google Shape;49904;p22"/>
            <p:cNvSpPr/>
            <p:nvPr/>
          </p:nvSpPr>
          <p:spPr>
            <a:xfrm>
              <a:off x="6220400" y="23537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5" name="Google Shape;49905;p22"/>
            <p:cNvSpPr/>
            <p:nvPr/>
          </p:nvSpPr>
          <p:spPr>
            <a:xfrm>
              <a:off x="5535200" y="2341775"/>
              <a:ext cx="25025" cy="14025"/>
            </a:xfrm>
            <a:custGeom>
              <a:avLst/>
              <a:gdLst/>
              <a:ahLst/>
              <a:cxnLst/>
              <a:rect l="l" t="t" r="r" b="b"/>
              <a:pathLst>
                <a:path w="1001" h="561" extrusionOk="0">
                  <a:moveTo>
                    <a:pt x="775" y="501"/>
                  </a:moveTo>
                  <a:cubicBezTo>
                    <a:pt x="798" y="501"/>
                    <a:pt x="763" y="394"/>
                    <a:pt x="775" y="382"/>
                  </a:cubicBezTo>
                  <a:cubicBezTo>
                    <a:pt x="798" y="370"/>
                    <a:pt x="989" y="144"/>
                    <a:pt x="1001" y="156"/>
                  </a:cubicBezTo>
                  <a:cubicBezTo>
                    <a:pt x="763" y="1"/>
                    <a:pt x="1" y="561"/>
                    <a:pt x="775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6" name="Google Shape;49906;p22"/>
            <p:cNvSpPr/>
            <p:nvPr/>
          </p:nvSpPr>
          <p:spPr>
            <a:xfrm>
              <a:off x="6177250" y="23397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1" y="24"/>
                  </a:cubicBezTo>
                  <a:cubicBezTo>
                    <a:pt x="417" y="36"/>
                    <a:pt x="0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7" name="Google Shape;49907;p22"/>
            <p:cNvSpPr/>
            <p:nvPr/>
          </p:nvSpPr>
          <p:spPr>
            <a:xfrm>
              <a:off x="2326475" y="23394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215"/>
                    <a:pt x="179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8" name="Google Shape;49908;p22"/>
            <p:cNvSpPr/>
            <p:nvPr/>
          </p:nvSpPr>
          <p:spPr>
            <a:xfrm>
              <a:off x="7131225" y="2316775"/>
              <a:ext cx="44100" cy="28900"/>
            </a:xfrm>
            <a:custGeom>
              <a:avLst/>
              <a:gdLst/>
              <a:ahLst/>
              <a:cxnLst/>
              <a:rect l="l" t="t" r="r" b="b"/>
              <a:pathLst>
                <a:path w="1764" h="1156" extrusionOk="0">
                  <a:moveTo>
                    <a:pt x="1513" y="25"/>
                  </a:moveTo>
                  <a:cubicBezTo>
                    <a:pt x="370" y="1"/>
                    <a:pt x="144" y="441"/>
                    <a:pt x="1" y="918"/>
                  </a:cubicBezTo>
                  <a:cubicBezTo>
                    <a:pt x="906" y="1156"/>
                    <a:pt x="1763" y="763"/>
                    <a:pt x="151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9" name="Google Shape;49909;p22"/>
            <p:cNvSpPr/>
            <p:nvPr/>
          </p:nvSpPr>
          <p:spPr>
            <a:xfrm>
              <a:off x="6451675" y="2340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68" y="84"/>
                    <a:pt x="418" y="96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0" name="Google Shape;49910;p22"/>
            <p:cNvSpPr/>
            <p:nvPr/>
          </p:nvSpPr>
          <p:spPr>
            <a:xfrm>
              <a:off x="2413675" y="2317375"/>
              <a:ext cx="40225" cy="19975"/>
            </a:xfrm>
            <a:custGeom>
              <a:avLst/>
              <a:gdLst/>
              <a:ahLst/>
              <a:cxnLst/>
              <a:rect l="l" t="t" r="r" b="b"/>
              <a:pathLst>
                <a:path w="1609" h="799" extrusionOk="0">
                  <a:moveTo>
                    <a:pt x="1084" y="798"/>
                  </a:moveTo>
                  <a:cubicBezTo>
                    <a:pt x="1608" y="513"/>
                    <a:pt x="1001" y="179"/>
                    <a:pt x="656" y="1"/>
                  </a:cubicBezTo>
                  <a:cubicBezTo>
                    <a:pt x="620" y="144"/>
                    <a:pt x="310" y="120"/>
                    <a:pt x="1" y="120"/>
                  </a:cubicBezTo>
                  <a:cubicBezTo>
                    <a:pt x="120" y="477"/>
                    <a:pt x="501" y="679"/>
                    <a:pt x="1084" y="7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1" name="Google Shape;49911;p22"/>
            <p:cNvSpPr/>
            <p:nvPr/>
          </p:nvSpPr>
          <p:spPr>
            <a:xfrm>
              <a:off x="1820450" y="23287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63" y="0"/>
                  </a:lnTo>
                  <a:cubicBezTo>
                    <a:pt x="1" y="167"/>
                    <a:pt x="1" y="286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2" name="Google Shape;49912;p22"/>
            <p:cNvSpPr/>
            <p:nvPr/>
          </p:nvSpPr>
          <p:spPr>
            <a:xfrm>
              <a:off x="4611875" y="23224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3"/>
                    <a:pt x="322" y="24"/>
                  </a:cubicBezTo>
                  <a:cubicBezTo>
                    <a:pt x="262" y="0"/>
                    <a:pt x="0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3" name="Google Shape;49913;p22"/>
            <p:cNvSpPr/>
            <p:nvPr/>
          </p:nvSpPr>
          <p:spPr>
            <a:xfrm>
              <a:off x="1508500" y="2322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43"/>
                  </a:moveTo>
                  <a:cubicBezTo>
                    <a:pt x="179" y="179"/>
                    <a:pt x="441" y="83"/>
                    <a:pt x="334" y="24"/>
                  </a:cubicBezTo>
                  <a:cubicBezTo>
                    <a:pt x="263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4" name="Google Shape;49914;p22"/>
            <p:cNvSpPr/>
            <p:nvPr/>
          </p:nvSpPr>
          <p:spPr>
            <a:xfrm>
              <a:off x="6378175" y="23141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55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5" name="Google Shape;49915;p22"/>
            <p:cNvSpPr/>
            <p:nvPr/>
          </p:nvSpPr>
          <p:spPr>
            <a:xfrm>
              <a:off x="3585250" y="2305175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51" y="393"/>
                  </a:moveTo>
                  <a:cubicBezTo>
                    <a:pt x="1263" y="1"/>
                    <a:pt x="1" y="655"/>
                    <a:pt x="751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6" name="Google Shape;49916;p22"/>
            <p:cNvSpPr/>
            <p:nvPr/>
          </p:nvSpPr>
          <p:spPr>
            <a:xfrm>
              <a:off x="987025" y="2302200"/>
              <a:ext cx="25325" cy="16700"/>
            </a:xfrm>
            <a:custGeom>
              <a:avLst/>
              <a:gdLst/>
              <a:ahLst/>
              <a:cxnLst/>
              <a:rect l="l" t="t" r="r" b="b"/>
              <a:pathLst>
                <a:path w="1013" h="668" extrusionOk="0">
                  <a:moveTo>
                    <a:pt x="976" y="608"/>
                  </a:moveTo>
                  <a:cubicBezTo>
                    <a:pt x="1012" y="286"/>
                    <a:pt x="1000" y="0"/>
                    <a:pt x="322" y="48"/>
                  </a:cubicBezTo>
                  <a:cubicBezTo>
                    <a:pt x="262" y="191"/>
                    <a:pt x="0" y="250"/>
                    <a:pt x="95" y="489"/>
                  </a:cubicBezTo>
                  <a:cubicBezTo>
                    <a:pt x="393" y="536"/>
                    <a:pt x="524" y="667"/>
                    <a:pt x="976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7" name="Google Shape;49917;p22"/>
            <p:cNvSpPr/>
            <p:nvPr/>
          </p:nvSpPr>
          <p:spPr>
            <a:xfrm>
              <a:off x="929875" y="2300700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8" name="Google Shape;49918;p22"/>
            <p:cNvSpPr/>
            <p:nvPr/>
          </p:nvSpPr>
          <p:spPr>
            <a:xfrm>
              <a:off x="6848475" y="2292075"/>
              <a:ext cx="17275" cy="12525"/>
            </a:xfrm>
            <a:custGeom>
              <a:avLst/>
              <a:gdLst/>
              <a:ahLst/>
              <a:cxnLst/>
              <a:rect l="l" t="t" r="r" b="b"/>
              <a:pathLst>
                <a:path w="691" h="501" extrusionOk="0">
                  <a:moveTo>
                    <a:pt x="202" y="1"/>
                  </a:moveTo>
                  <a:cubicBezTo>
                    <a:pt x="214" y="155"/>
                    <a:pt x="95" y="263"/>
                    <a:pt x="0" y="346"/>
                  </a:cubicBezTo>
                  <a:cubicBezTo>
                    <a:pt x="274" y="346"/>
                    <a:pt x="298" y="501"/>
                    <a:pt x="655" y="465"/>
                  </a:cubicBezTo>
                  <a:cubicBezTo>
                    <a:pt x="691" y="203"/>
                    <a:pt x="595" y="36"/>
                    <a:pt x="20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9" name="Google Shape;49919;p22"/>
            <p:cNvSpPr/>
            <p:nvPr/>
          </p:nvSpPr>
          <p:spPr>
            <a:xfrm>
              <a:off x="5915900" y="2292075"/>
              <a:ext cx="24725" cy="14025"/>
            </a:xfrm>
            <a:custGeom>
              <a:avLst/>
              <a:gdLst/>
              <a:ahLst/>
              <a:cxnLst/>
              <a:rect l="l" t="t" r="r" b="b"/>
              <a:pathLst>
                <a:path w="989" h="561" extrusionOk="0">
                  <a:moveTo>
                    <a:pt x="989" y="227"/>
                  </a:moveTo>
                  <a:cubicBezTo>
                    <a:pt x="703" y="227"/>
                    <a:pt x="787" y="36"/>
                    <a:pt x="548" y="1"/>
                  </a:cubicBezTo>
                  <a:cubicBezTo>
                    <a:pt x="537" y="179"/>
                    <a:pt x="1" y="96"/>
                    <a:pt x="120" y="346"/>
                  </a:cubicBezTo>
                  <a:cubicBezTo>
                    <a:pt x="667" y="358"/>
                    <a:pt x="810" y="560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0" name="Google Shape;49920;p22"/>
            <p:cNvSpPr/>
            <p:nvPr/>
          </p:nvSpPr>
          <p:spPr>
            <a:xfrm>
              <a:off x="3201275" y="2297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3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1" name="Google Shape;49921;p22"/>
            <p:cNvSpPr/>
            <p:nvPr/>
          </p:nvSpPr>
          <p:spPr>
            <a:xfrm>
              <a:off x="2872375" y="2285525"/>
              <a:ext cx="25025" cy="14625"/>
            </a:xfrm>
            <a:custGeom>
              <a:avLst/>
              <a:gdLst/>
              <a:ahLst/>
              <a:cxnLst/>
              <a:rect l="l" t="t" r="r" b="b"/>
              <a:pathLst>
                <a:path w="1001" h="585" extrusionOk="0">
                  <a:moveTo>
                    <a:pt x="774" y="382"/>
                  </a:moveTo>
                  <a:cubicBezTo>
                    <a:pt x="786" y="370"/>
                    <a:pt x="989" y="144"/>
                    <a:pt x="1000" y="167"/>
                  </a:cubicBezTo>
                  <a:cubicBezTo>
                    <a:pt x="762" y="1"/>
                    <a:pt x="0" y="584"/>
                    <a:pt x="774" y="501"/>
                  </a:cubicBezTo>
                  <a:cubicBezTo>
                    <a:pt x="786" y="489"/>
                    <a:pt x="762" y="382"/>
                    <a:pt x="774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2" name="Google Shape;49922;p22"/>
            <p:cNvSpPr/>
            <p:nvPr/>
          </p:nvSpPr>
          <p:spPr>
            <a:xfrm>
              <a:off x="4054950" y="228672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3" name="Google Shape;49923;p22"/>
            <p:cNvSpPr/>
            <p:nvPr/>
          </p:nvSpPr>
          <p:spPr>
            <a:xfrm>
              <a:off x="3315575" y="22831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4" name="Google Shape;49924;p22"/>
            <p:cNvSpPr/>
            <p:nvPr/>
          </p:nvSpPr>
          <p:spPr>
            <a:xfrm>
              <a:off x="2125550" y="22867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96"/>
                  </a:cubicBezTo>
                  <a:cubicBezTo>
                    <a:pt x="167" y="84"/>
                    <a:pt x="417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5" name="Google Shape;49925;p22"/>
            <p:cNvSpPr/>
            <p:nvPr/>
          </p:nvSpPr>
          <p:spPr>
            <a:xfrm>
              <a:off x="4557400" y="22831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6" name="Google Shape;49926;p22"/>
            <p:cNvSpPr/>
            <p:nvPr/>
          </p:nvSpPr>
          <p:spPr>
            <a:xfrm>
              <a:off x="5522100" y="22810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3"/>
                    <a:pt x="429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7" name="Google Shape;49927;p22"/>
            <p:cNvSpPr/>
            <p:nvPr/>
          </p:nvSpPr>
          <p:spPr>
            <a:xfrm>
              <a:off x="2206800" y="22807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2"/>
                  </a:moveTo>
                  <a:cubicBezTo>
                    <a:pt x="394" y="24"/>
                    <a:pt x="49" y="0"/>
                    <a:pt x="1" y="131"/>
                  </a:cubicBezTo>
                  <a:cubicBezTo>
                    <a:pt x="263" y="95"/>
                    <a:pt x="620" y="143"/>
                    <a:pt x="656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8" name="Google Shape;49928;p22"/>
            <p:cNvSpPr/>
            <p:nvPr/>
          </p:nvSpPr>
          <p:spPr>
            <a:xfrm>
              <a:off x="2138950" y="22801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9" name="Google Shape;49929;p22"/>
            <p:cNvSpPr/>
            <p:nvPr/>
          </p:nvSpPr>
          <p:spPr>
            <a:xfrm>
              <a:off x="1348075" y="2277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0" name="Google Shape;49930;p22"/>
            <p:cNvSpPr/>
            <p:nvPr/>
          </p:nvSpPr>
          <p:spPr>
            <a:xfrm>
              <a:off x="4565450" y="227242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7"/>
                    <a:pt x="214" y="1"/>
                  </a:cubicBezTo>
                  <a:cubicBezTo>
                    <a:pt x="202" y="72"/>
                    <a:pt x="191" y="132"/>
                    <a:pt x="0" y="120"/>
                  </a:cubicBezTo>
                  <a:cubicBezTo>
                    <a:pt x="36" y="251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1" name="Google Shape;49931;p22"/>
            <p:cNvSpPr/>
            <p:nvPr/>
          </p:nvSpPr>
          <p:spPr>
            <a:xfrm>
              <a:off x="4406200" y="2268850"/>
              <a:ext cx="30975" cy="16400"/>
            </a:xfrm>
            <a:custGeom>
              <a:avLst/>
              <a:gdLst/>
              <a:ahLst/>
              <a:cxnLst/>
              <a:rect l="l" t="t" r="r" b="b"/>
              <a:pathLst>
                <a:path w="1239" h="656" extrusionOk="0">
                  <a:moveTo>
                    <a:pt x="727" y="382"/>
                  </a:moveTo>
                  <a:cubicBezTo>
                    <a:pt x="1238" y="1"/>
                    <a:pt x="0" y="656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2" name="Google Shape;49932;p22"/>
            <p:cNvSpPr/>
            <p:nvPr/>
          </p:nvSpPr>
          <p:spPr>
            <a:xfrm>
              <a:off x="6356150" y="2264400"/>
              <a:ext cx="22050" cy="14000"/>
            </a:xfrm>
            <a:custGeom>
              <a:avLst/>
              <a:gdLst/>
              <a:ahLst/>
              <a:cxnLst/>
              <a:rect l="l" t="t" r="r" b="b"/>
              <a:pathLst>
                <a:path w="882" h="560" extrusionOk="0">
                  <a:moveTo>
                    <a:pt x="548" y="560"/>
                  </a:moveTo>
                  <a:cubicBezTo>
                    <a:pt x="845" y="417"/>
                    <a:pt x="881" y="12"/>
                    <a:pt x="322" y="0"/>
                  </a:cubicBezTo>
                  <a:cubicBezTo>
                    <a:pt x="48" y="131"/>
                    <a:pt x="0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3" name="Google Shape;49933;p22"/>
            <p:cNvSpPr/>
            <p:nvPr/>
          </p:nvSpPr>
          <p:spPr>
            <a:xfrm>
              <a:off x="5625400" y="2272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62" y="37"/>
                    <a:pt x="1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4" name="Google Shape;49934;p22"/>
            <p:cNvSpPr/>
            <p:nvPr/>
          </p:nvSpPr>
          <p:spPr>
            <a:xfrm>
              <a:off x="4823800" y="2269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9"/>
                  </a:moveTo>
                  <a:lnTo>
                    <a:pt x="536" y="239"/>
                  </a:lnTo>
                  <a:cubicBezTo>
                    <a:pt x="536" y="120"/>
                    <a:pt x="715" y="108"/>
                    <a:pt x="763" y="13"/>
                  </a:cubicBezTo>
                  <a:cubicBezTo>
                    <a:pt x="417" y="36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5" name="Google Shape;49935;p22"/>
            <p:cNvSpPr/>
            <p:nvPr/>
          </p:nvSpPr>
          <p:spPr>
            <a:xfrm>
              <a:off x="6720775" y="22664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13"/>
                  </a:cubicBezTo>
                  <a:cubicBezTo>
                    <a:pt x="417" y="36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6" name="Google Shape;49936;p22"/>
            <p:cNvSpPr/>
            <p:nvPr/>
          </p:nvSpPr>
          <p:spPr>
            <a:xfrm>
              <a:off x="6757075" y="2253975"/>
              <a:ext cx="17600" cy="16700"/>
            </a:xfrm>
            <a:custGeom>
              <a:avLst/>
              <a:gdLst/>
              <a:ahLst/>
              <a:cxnLst/>
              <a:rect l="l" t="t" r="r" b="b"/>
              <a:pathLst>
                <a:path w="704" h="668" extrusionOk="0">
                  <a:moveTo>
                    <a:pt x="394" y="632"/>
                  </a:moveTo>
                  <a:cubicBezTo>
                    <a:pt x="465" y="489"/>
                    <a:pt x="703" y="429"/>
                    <a:pt x="620" y="191"/>
                  </a:cubicBezTo>
                  <a:cubicBezTo>
                    <a:pt x="1" y="1"/>
                    <a:pt x="1" y="667"/>
                    <a:pt x="394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7" name="Google Shape;49937;p22"/>
            <p:cNvSpPr/>
            <p:nvPr/>
          </p:nvSpPr>
          <p:spPr>
            <a:xfrm>
              <a:off x="6685350" y="22644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8" name="Google Shape;49938;p22"/>
            <p:cNvSpPr/>
            <p:nvPr/>
          </p:nvSpPr>
          <p:spPr>
            <a:xfrm>
              <a:off x="7003250" y="22635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9" name="Google Shape;49939;p22"/>
            <p:cNvSpPr/>
            <p:nvPr/>
          </p:nvSpPr>
          <p:spPr>
            <a:xfrm>
              <a:off x="5239325" y="22587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0"/>
                  </a:moveTo>
                  <a:cubicBezTo>
                    <a:pt x="287" y="0"/>
                    <a:pt x="108" y="83"/>
                    <a:pt x="1" y="226"/>
                  </a:cubicBezTo>
                  <a:cubicBezTo>
                    <a:pt x="346" y="203"/>
                    <a:pt x="763" y="238"/>
                    <a:pt x="668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0" name="Google Shape;49940;p22"/>
            <p:cNvSpPr/>
            <p:nvPr/>
          </p:nvSpPr>
          <p:spPr>
            <a:xfrm>
              <a:off x="4742250" y="2260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1" name="Google Shape;49941;p22"/>
            <p:cNvSpPr/>
            <p:nvPr/>
          </p:nvSpPr>
          <p:spPr>
            <a:xfrm>
              <a:off x="3214975" y="2260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2" name="Google Shape;49942;p22"/>
            <p:cNvSpPr/>
            <p:nvPr/>
          </p:nvSpPr>
          <p:spPr>
            <a:xfrm>
              <a:off x="6592775" y="22554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38"/>
                    <a:pt x="382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3" name="Google Shape;49943;p22"/>
            <p:cNvSpPr/>
            <p:nvPr/>
          </p:nvSpPr>
          <p:spPr>
            <a:xfrm>
              <a:off x="5626000" y="2248025"/>
              <a:ext cx="51800" cy="13425"/>
            </a:xfrm>
            <a:custGeom>
              <a:avLst/>
              <a:gdLst/>
              <a:ahLst/>
              <a:cxnLst/>
              <a:rect l="l" t="t" r="r" b="b"/>
              <a:pathLst>
                <a:path w="2072" h="537" extrusionOk="0">
                  <a:moveTo>
                    <a:pt x="1286" y="536"/>
                  </a:moveTo>
                  <a:cubicBezTo>
                    <a:pt x="2072" y="1"/>
                    <a:pt x="0" y="382"/>
                    <a:pt x="1286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4" name="Google Shape;49944;p22"/>
            <p:cNvSpPr/>
            <p:nvPr/>
          </p:nvSpPr>
          <p:spPr>
            <a:xfrm>
              <a:off x="6638925" y="22519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1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5" name="Google Shape;49945;p22"/>
            <p:cNvSpPr/>
            <p:nvPr/>
          </p:nvSpPr>
          <p:spPr>
            <a:xfrm>
              <a:off x="4293975" y="2247125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6" name="Google Shape;49946;p22"/>
            <p:cNvSpPr/>
            <p:nvPr/>
          </p:nvSpPr>
          <p:spPr>
            <a:xfrm>
              <a:off x="280075" y="22495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79" y="155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7" name="Google Shape;49947;p22"/>
            <p:cNvSpPr/>
            <p:nvPr/>
          </p:nvSpPr>
          <p:spPr>
            <a:xfrm>
              <a:off x="1145675" y="2236125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715" y="441"/>
                  </a:moveTo>
                  <a:cubicBezTo>
                    <a:pt x="774" y="191"/>
                    <a:pt x="667" y="24"/>
                    <a:pt x="286" y="0"/>
                  </a:cubicBezTo>
                  <a:cubicBezTo>
                    <a:pt x="0" y="131"/>
                    <a:pt x="107" y="453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8" name="Google Shape;49948;p22"/>
            <p:cNvSpPr/>
            <p:nvPr/>
          </p:nvSpPr>
          <p:spPr>
            <a:xfrm>
              <a:off x="4489825" y="2226600"/>
              <a:ext cx="21475" cy="17875"/>
            </a:xfrm>
            <a:custGeom>
              <a:avLst/>
              <a:gdLst/>
              <a:ahLst/>
              <a:cxnLst/>
              <a:rect l="l" t="t" r="r" b="b"/>
              <a:pathLst>
                <a:path w="859" h="715" extrusionOk="0">
                  <a:moveTo>
                    <a:pt x="858" y="715"/>
                  </a:moveTo>
                  <a:lnTo>
                    <a:pt x="858" y="48"/>
                  </a:lnTo>
                  <a:cubicBezTo>
                    <a:pt x="60" y="0"/>
                    <a:pt x="203" y="465"/>
                    <a:pt x="1" y="7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9" name="Google Shape;49949;p22"/>
            <p:cNvSpPr/>
            <p:nvPr/>
          </p:nvSpPr>
          <p:spPr>
            <a:xfrm>
              <a:off x="3400700" y="2232250"/>
              <a:ext cx="31300" cy="16100"/>
            </a:xfrm>
            <a:custGeom>
              <a:avLst/>
              <a:gdLst/>
              <a:ahLst/>
              <a:cxnLst/>
              <a:rect l="l" t="t" r="r" b="b"/>
              <a:pathLst>
                <a:path w="1252" h="644" extrusionOk="0">
                  <a:moveTo>
                    <a:pt x="727" y="370"/>
                  </a:moveTo>
                  <a:cubicBezTo>
                    <a:pt x="1251" y="0"/>
                    <a:pt x="1" y="643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0" name="Google Shape;49950;p22"/>
            <p:cNvSpPr/>
            <p:nvPr/>
          </p:nvSpPr>
          <p:spPr>
            <a:xfrm>
              <a:off x="915575" y="222777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8"/>
                  </a:moveTo>
                  <a:cubicBezTo>
                    <a:pt x="632" y="251"/>
                    <a:pt x="1394" y="13"/>
                    <a:pt x="346" y="1"/>
                  </a:cubicBezTo>
                  <a:cubicBezTo>
                    <a:pt x="477" y="227"/>
                    <a:pt x="1" y="775"/>
                    <a:pt x="775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1" name="Google Shape;49951;p22"/>
            <p:cNvSpPr/>
            <p:nvPr/>
          </p:nvSpPr>
          <p:spPr>
            <a:xfrm>
              <a:off x="2693175" y="22382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7"/>
                    <a:pt x="441" y="72"/>
                    <a:pt x="334" y="13"/>
                  </a:cubicBezTo>
                  <a:cubicBezTo>
                    <a:pt x="275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2" name="Google Shape;49952;p22"/>
            <p:cNvSpPr/>
            <p:nvPr/>
          </p:nvSpPr>
          <p:spPr>
            <a:xfrm>
              <a:off x="802175" y="22382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74" y="1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3" name="Google Shape;49953;p22"/>
            <p:cNvSpPr/>
            <p:nvPr/>
          </p:nvSpPr>
          <p:spPr>
            <a:xfrm>
              <a:off x="3378100" y="22322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4" name="Google Shape;49954;p22"/>
            <p:cNvSpPr/>
            <p:nvPr/>
          </p:nvSpPr>
          <p:spPr>
            <a:xfrm>
              <a:off x="486650" y="22322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5" name="Google Shape;49955;p22"/>
            <p:cNvSpPr/>
            <p:nvPr/>
          </p:nvSpPr>
          <p:spPr>
            <a:xfrm>
              <a:off x="5002700" y="22295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31" y="143"/>
                  </a:moveTo>
                  <a:cubicBezTo>
                    <a:pt x="191" y="167"/>
                    <a:pt x="453" y="84"/>
                    <a:pt x="346" y="24"/>
                  </a:cubicBezTo>
                  <a:cubicBezTo>
                    <a:pt x="286" y="0"/>
                    <a:pt x="0" y="84"/>
                    <a:pt x="13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6" name="Google Shape;49956;p22"/>
            <p:cNvSpPr/>
            <p:nvPr/>
          </p:nvSpPr>
          <p:spPr>
            <a:xfrm>
              <a:off x="2896175" y="2221225"/>
              <a:ext cx="28300" cy="12250"/>
            </a:xfrm>
            <a:custGeom>
              <a:avLst/>
              <a:gdLst/>
              <a:ahLst/>
              <a:cxnLst/>
              <a:rect l="l" t="t" r="r" b="b"/>
              <a:pathLst>
                <a:path w="1132" h="490" extrusionOk="0">
                  <a:moveTo>
                    <a:pt x="48" y="144"/>
                  </a:moveTo>
                  <a:cubicBezTo>
                    <a:pt x="72" y="275"/>
                    <a:pt x="1" y="453"/>
                    <a:pt x="275" y="489"/>
                  </a:cubicBezTo>
                  <a:cubicBezTo>
                    <a:pt x="287" y="203"/>
                    <a:pt x="1120" y="322"/>
                    <a:pt x="1132" y="37"/>
                  </a:cubicBezTo>
                  <a:cubicBezTo>
                    <a:pt x="453" y="156"/>
                    <a:pt x="549" y="1"/>
                    <a:pt x="4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7" name="Google Shape;49957;p22"/>
            <p:cNvSpPr/>
            <p:nvPr/>
          </p:nvSpPr>
          <p:spPr>
            <a:xfrm>
              <a:off x="744125" y="2221825"/>
              <a:ext cx="25025" cy="11350"/>
            </a:xfrm>
            <a:custGeom>
              <a:avLst/>
              <a:gdLst/>
              <a:ahLst/>
              <a:cxnLst/>
              <a:rect l="l" t="t" r="r" b="b"/>
              <a:pathLst>
                <a:path w="1001" h="454" extrusionOk="0">
                  <a:moveTo>
                    <a:pt x="691" y="453"/>
                  </a:moveTo>
                  <a:cubicBezTo>
                    <a:pt x="751" y="298"/>
                    <a:pt x="1001" y="239"/>
                    <a:pt x="894" y="1"/>
                  </a:cubicBezTo>
                  <a:lnTo>
                    <a:pt x="24" y="1"/>
                  </a:lnTo>
                  <a:cubicBezTo>
                    <a:pt x="1" y="287"/>
                    <a:pt x="370" y="358"/>
                    <a:pt x="691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8" name="Google Shape;49958;p22"/>
            <p:cNvSpPr/>
            <p:nvPr/>
          </p:nvSpPr>
          <p:spPr>
            <a:xfrm>
              <a:off x="1978800" y="2221225"/>
              <a:ext cx="25625" cy="9275"/>
            </a:xfrm>
            <a:custGeom>
              <a:avLst/>
              <a:gdLst/>
              <a:ahLst/>
              <a:cxnLst/>
              <a:rect l="l" t="t" r="r" b="b"/>
              <a:pathLst>
                <a:path w="1025" h="371" extrusionOk="0">
                  <a:moveTo>
                    <a:pt x="429" y="370"/>
                  </a:moveTo>
                  <a:cubicBezTo>
                    <a:pt x="1025" y="191"/>
                    <a:pt x="96" y="1"/>
                    <a:pt x="1" y="251"/>
                  </a:cubicBezTo>
                  <a:cubicBezTo>
                    <a:pt x="215" y="251"/>
                    <a:pt x="251" y="334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9" name="Google Shape;49959;p22"/>
            <p:cNvSpPr/>
            <p:nvPr/>
          </p:nvSpPr>
          <p:spPr>
            <a:xfrm>
              <a:off x="1418925" y="2227475"/>
              <a:ext cx="11025" cy="3025"/>
            </a:xfrm>
            <a:custGeom>
              <a:avLst/>
              <a:gdLst/>
              <a:ahLst/>
              <a:cxnLst/>
              <a:rect l="l" t="t" r="r" b="b"/>
              <a:pathLst>
                <a:path w="441" h="121" extrusionOk="0">
                  <a:moveTo>
                    <a:pt x="0" y="120"/>
                  </a:moveTo>
                  <a:cubicBezTo>
                    <a:pt x="167" y="84"/>
                    <a:pt x="441" y="120"/>
                    <a:pt x="441" y="1"/>
                  </a:cubicBezTo>
                  <a:cubicBezTo>
                    <a:pt x="262" y="25"/>
                    <a:pt x="0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0" name="Google Shape;49960;p22"/>
            <p:cNvSpPr/>
            <p:nvPr/>
          </p:nvSpPr>
          <p:spPr>
            <a:xfrm>
              <a:off x="445275" y="2220350"/>
              <a:ext cx="7175" cy="11625"/>
            </a:xfrm>
            <a:custGeom>
              <a:avLst/>
              <a:gdLst/>
              <a:ahLst/>
              <a:cxnLst/>
              <a:rect l="l" t="t" r="r" b="b"/>
              <a:pathLst>
                <a:path w="287" h="465" extrusionOk="0">
                  <a:moveTo>
                    <a:pt x="36" y="179"/>
                  </a:moveTo>
                  <a:cubicBezTo>
                    <a:pt x="1" y="298"/>
                    <a:pt x="203" y="465"/>
                    <a:pt x="263" y="298"/>
                  </a:cubicBezTo>
                  <a:cubicBezTo>
                    <a:pt x="287" y="167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1" name="Google Shape;49961;p22"/>
            <p:cNvSpPr/>
            <p:nvPr/>
          </p:nvSpPr>
          <p:spPr>
            <a:xfrm>
              <a:off x="2807175" y="22242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3"/>
                    <a:pt x="120" y="143"/>
                  </a:cubicBezTo>
                  <a:cubicBezTo>
                    <a:pt x="179" y="155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2" name="Google Shape;49962;p22"/>
            <p:cNvSpPr/>
            <p:nvPr/>
          </p:nvSpPr>
          <p:spPr>
            <a:xfrm>
              <a:off x="6193025" y="22212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44"/>
                  </a:moveTo>
                  <a:cubicBezTo>
                    <a:pt x="179" y="180"/>
                    <a:pt x="453" y="84"/>
                    <a:pt x="346" y="25"/>
                  </a:cubicBezTo>
                  <a:cubicBezTo>
                    <a:pt x="274" y="1"/>
                    <a:pt x="0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3" name="Google Shape;49963;p22"/>
            <p:cNvSpPr/>
            <p:nvPr/>
          </p:nvSpPr>
          <p:spPr>
            <a:xfrm>
              <a:off x="4473750" y="2215275"/>
              <a:ext cx="25050" cy="9850"/>
            </a:xfrm>
            <a:custGeom>
              <a:avLst/>
              <a:gdLst/>
              <a:ahLst/>
              <a:cxnLst/>
              <a:rect l="l" t="t" r="r" b="b"/>
              <a:pathLst>
                <a:path w="1002" h="394" extrusionOk="0">
                  <a:moveTo>
                    <a:pt x="846" y="263"/>
                  </a:moveTo>
                  <a:cubicBezTo>
                    <a:pt x="1001" y="1"/>
                    <a:pt x="1" y="25"/>
                    <a:pt x="191" y="263"/>
                  </a:cubicBezTo>
                  <a:cubicBezTo>
                    <a:pt x="275" y="358"/>
                    <a:pt x="775" y="394"/>
                    <a:pt x="846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4" name="Google Shape;49964;p22"/>
            <p:cNvSpPr/>
            <p:nvPr/>
          </p:nvSpPr>
          <p:spPr>
            <a:xfrm>
              <a:off x="4418100" y="2207550"/>
              <a:ext cx="19075" cy="17275"/>
            </a:xfrm>
            <a:custGeom>
              <a:avLst/>
              <a:gdLst/>
              <a:ahLst/>
              <a:cxnLst/>
              <a:rect l="l" t="t" r="r" b="b"/>
              <a:pathLst>
                <a:path w="763" h="691" extrusionOk="0">
                  <a:moveTo>
                    <a:pt x="465" y="691"/>
                  </a:moveTo>
                  <a:cubicBezTo>
                    <a:pt x="381" y="488"/>
                    <a:pt x="762" y="0"/>
                    <a:pt x="36" y="131"/>
                  </a:cubicBezTo>
                  <a:cubicBezTo>
                    <a:pt x="0" y="405"/>
                    <a:pt x="0" y="679"/>
                    <a:pt x="465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5" name="Google Shape;49965;p22"/>
            <p:cNvSpPr/>
            <p:nvPr/>
          </p:nvSpPr>
          <p:spPr>
            <a:xfrm>
              <a:off x="6301675" y="22155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6" name="Google Shape;49966;p22"/>
            <p:cNvSpPr/>
            <p:nvPr/>
          </p:nvSpPr>
          <p:spPr>
            <a:xfrm>
              <a:off x="7111900" y="22099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1"/>
                  </a:moveTo>
                  <a:cubicBezTo>
                    <a:pt x="155" y="167"/>
                    <a:pt x="429" y="72"/>
                    <a:pt x="310" y="12"/>
                  </a:cubicBezTo>
                  <a:cubicBezTo>
                    <a:pt x="262" y="1"/>
                    <a:pt x="0" y="96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7" name="Google Shape;49967;p22"/>
            <p:cNvSpPr/>
            <p:nvPr/>
          </p:nvSpPr>
          <p:spPr>
            <a:xfrm>
              <a:off x="5856375" y="2206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8" name="Google Shape;49968;p22"/>
            <p:cNvSpPr/>
            <p:nvPr/>
          </p:nvSpPr>
          <p:spPr>
            <a:xfrm>
              <a:off x="1464750" y="22069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9" name="Google Shape;49969;p22"/>
            <p:cNvSpPr/>
            <p:nvPr/>
          </p:nvSpPr>
          <p:spPr>
            <a:xfrm>
              <a:off x="3739750" y="2198900"/>
              <a:ext cx="21450" cy="9275"/>
            </a:xfrm>
            <a:custGeom>
              <a:avLst/>
              <a:gdLst/>
              <a:ahLst/>
              <a:cxnLst/>
              <a:rect l="l" t="t" r="r" b="b"/>
              <a:pathLst>
                <a:path w="858" h="371" extrusionOk="0">
                  <a:moveTo>
                    <a:pt x="857" y="25"/>
                  </a:moveTo>
                  <a:cubicBezTo>
                    <a:pt x="369" y="1"/>
                    <a:pt x="48" y="61"/>
                    <a:pt x="0" y="251"/>
                  </a:cubicBezTo>
                  <a:cubicBezTo>
                    <a:pt x="417" y="215"/>
                    <a:pt x="476" y="370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0" name="Google Shape;49970;p22"/>
            <p:cNvSpPr/>
            <p:nvPr/>
          </p:nvSpPr>
          <p:spPr>
            <a:xfrm>
              <a:off x="3386125" y="22019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24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1" name="Google Shape;49971;p22"/>
            <p:cNvSpPr/>
            <p:nvPr/>
          </p:nvSpPr>
          <p:spPr>
            <a:xfrm>
              <a:off x="1503150" y="22042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2" name="Google Shape;49972;p22"/>
            <p:cNvSpPr/>
            <p:nvPr/>
          </p:nvSpPr>
          <p:spPr>
            <a:xfrm>
              <a:off x="658100" y="2195350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1" y="500"/>
                  </a:moveTo>
                  <a:cubicBezTo>
                    <a:pt x="382" y="512"/>
                    <a:pt x="679" y="464"/>
                    <a:pt x="870" y="381"/>
                  </a:cubicBezTo>
                  <a:cubicBezTo>
                    <a:pt x="941" y="83"/>
                    <a:pt x="572" y="0"/>
                    <a:pt x="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3" name="Google Shape;49973;p22"/>
            <p:cNvSpPr/>
            <p:nvPr/>
          </p:nvSpPr>
          <p:spPr>
            <a:xfrm>
              <a:off x="7293750" y="21989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4" name="Google Shape;49974;p22"/>
            <p:cNvSpPr/>
            <p:nvPr/>
          </p:nvSpPr>
          <p:spPr>
            <a:xfrm>
              <a:off x="2880700" y="2193850"/>
              <a:ext cx="32775" cy="14325"/>
            </a:xfrm>
            <a:custGeom>
              <a:avLst/>
              <a:gdLst/>
              <a:ahLst/>
              <a:cxnLst/>
              <a:rect l="l" t="t" r="r" b="b"/>
              <a:pathLst>
                <a:path w="1311" h="573" extrusionOk="0">
                  <a:moveTo>
                    <a:pt x="1310" y="1"/>
                  </a:moveTo>
                  <a:lnTo>
                    <a:pt x="215" y="1"/>
                  </a:lnTo>
                  <a:cubicBezTo>
                    <a:pt x="239" y="203"/>
                    <a:pt x="179" y="346"/>
                    <a:pt x="1" y="453"/>
                  </a:cubicBezTo>
                  <a:cubicBezTo>
                    <a:pt x="953" y="572"/>
                    <a:pt x="977" y="203"/>
                    <a:pt x="131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5" name="Google Shape;49975;p22"/>
            <p:cNvSpPr/>
            <p:nvPr/>
          </p:nvSpPr>
          <p:spPr>
            <a:xfrm>
              <a:off x="1804075" y="219950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27"/>
                  </a:moveTo>
                  <a:lnTo>
                    <a:pt x="679" y="1"/>
                  </a:lnTo>
                  <a:lnTo>
                    <a:pt x="25" y="1"/>
                  </a:lnTo>
                  <a:cubicBezTo>
                    <a:pt x="1" y="191"/>
                    <a:pt x="239" y="251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6" name="Google Shape;49976;p22"/>
            <p:cNvSpPr/>
            <p:nvPr/>
          </p:nvSpPr>
          <p:spPr>
            <a:xfrm>
              <a:off x="1745750" y="2187900"/>
              <a:ext cx="35725" cy="14900"/>
            </a:xfrm>
            <a:custGeom>
              <a:avLst/>
              <a:gdLst/>
              <a:ahLst/>
              <a:cxnLst/>
              <a:rect l="l" t="t" r="r" b="b"/>
              <a:pathLst>
                <a:path w="1429" h="596" extrusionOk="0">
                  <a:moveTo>
                    <a:pt x="405" y="572"/>
                  </a:moveTo>
                  <a:cubicBezTo>
                    <a:pt x="1429" y="596"/>
                    <a:pt x="976" y="48"/>
                    <a:pt x="405" y="0"/>
                  </a:cubicBezTo>
                  <a:cubicBezTo>
                    <a:pt x="0" y="227"/>
                    <a:pt x="536" y="215"/>
                    <a:pt x="405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7" name="Google Shape;49977;p22"/>
            <p:cNvSpPr/>
            <p:nvPr/>
          </p:nvSpPr>
          <p:spPr>
            <a:xfrm>
              <a:off x="3846900" y="21908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62" y="155"/>
                    <a:pt x="0" y="155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8" name="Google Shape;49978;p22"/>
            <p:cNvSpPr/>
            <p:nvPr/>
          </p:nvSpPr>
          <p:spPr>
            <a:xfrm>
              <a:off x="1674300" y="2196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7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9" name="Google Shape;49979;p22"/>
            <p:cNvSpPr/>
            <p:nvPr/>
          </p:nvSpPr>
          <p:spPr>
            <a:xfrm>
              <a:off x="1076900" y="2184025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8" y="501"/>
                  </a:moveTo>
                  <a:cubicBezTo>
                    <a:pt x="429" y="429"/>
                    <a:pt x="441" y="370"/>
                    <a:pt x="632" y="382"/>
                  </a:cubicBezTo>
                  <a:lnTo>
                    <a:pt x="632" y="155"/>
                  </a:lnTo>
                  <a:cubicBezTo>
                    <a:pt x="96" y="1"/>
                    <a:pt x="1" y="548"/>
                    <a:pt x="418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0" name="Google Shape;49980;p22"/>
            <p:cNvSpPr/>
            <p:nvPr/>
          </p:nvSpPr>
          <p:spPr>
            <a:xfrm>
              <a:off x="5763800" y="21902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1" name="Google Shape;49981;p22"/>
            <p:cNvSpPr/>
            <p:nvPr/>
          </p:nvSpPr>
          <p:spPr>
            <a:xfrm>
              <a:off x="5686125" y="2180450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7"/>
                  </a:moveTo>
                  <a:cubicBezTo>
                    <a:pt x="2048" y="1"/>
                    <a:pt x="0" y="382"/>
                    <a:pt x="1262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2" name="Google Shape;49982;p22"/>
            <p:cNvSpPr/>
            <p:nvPr/>
          </p:nvSpPr>
          <p:spPr>
            <a:xfrm>
              <a:off x="4820525" y="218552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1" y="179"/>
                    <a:pt x="667" y="0"/>
                  </a:cubicBezTo>
                  <a:lnTo>
                    <a:pt x="239" y="0"/>
                  </a:lnTo>
                  <a:cubicBezTo>
                    <a:pt x="1" y="155"/>
                    <a:pt x="1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3" name="Google Shape;49983;p22"/>
            <p:cNvSpPr/>
            <p:nvPr/>
          </p:nvSpPr>
          <p:spPr>
            <a:xfrm>
              <a:off x="337525" y="2184325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1" y="263"/>
                  </a:moveTo>
                  <a:cubicBezTo>
                    <a:pt x="227" y="263"/>
                    <a:pt x="251" y="358"/>
                    <a:pt x="429" y="382"/>
                  </a:cubicBezTo>
                  <a:cubicBezTo>
                    <a:pt x="1025" y="191"/>
                    <a:pt x="120" y="1"/>
                    <a:pt x="1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4" name="Google Shape;49984;p22"/>
            <p:cNvSpPr/>
            <p:nvPr/>
          </p:nvSpPr>
          <p:spPr>
            <a:xfrm>
              <a:off x="5905200" y="2187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19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5" name="Google Shape;49985;p22"/>
            <p:cNvSpPr/>
            <p:nvPr/>
          </p:nvSpPr>
          <p:spPr>
            <a:xfrm>
              <a:off x="4910725" y="2187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6" name="Google Shape;49986;p22"/>
            <p:cNvSpPr/>
            <p:nvPr/>
          </p:nvSpPr>
          <p:spPr>
            <a:xfrm>
              <a:off x="2209800" y="2187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1" y="24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67" y="179"/>
                    <a:pt x="429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7" name="Google Shape;49987;p22"/>
            <p:cNvSpPr/>
            <p:nvPr/>
          </p:nvSpPr>
          <p:spPr>
            <a:xfrm>
              <a:off x="5781375" y="2175700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93"/>
                  </a:moveTo>
                  <a:cubicBezTo>
                    <a:pt x="1250" y="0"/>
                    <a:pt x="0" y="655"/>
                    <a:pt x="714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8" name="Google Shape;49988;p22"/>
            <p:cNvSpPr/>
            <p:nvPr/>
          </p:nvSpPr>
          <p:spPr>
            <a:xfrm>
              <a:off x="4071025" y="2181650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1" y="155"/>
                  </a:moveTo>
                  <a:cubicBezTo>
                    <a:pt x="441" y="36"/>
                    <a:pt x="48" y="0"/>
                    <a:pt x="1" y="155"/>
                  </a:cubicBezTo>
                  <a:cubicBezTo>
                    <a:pt x="251" y="131"/>
                    <a:pt x="334" y="310"/>
                    <a:pt x="44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9" name="Google Shape;49989;p22"/>
            <p:cNvSpPr/>
            <p:nvPr/>
          </p:nvSpPr>
          <p:spPr>
            <a:xfrm>
              <a:off x="3867425" y="21846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96" y="131"/>
                  </a:moveTo>
                  <a:cubicBezTo>
                    <a:pt x="156" y="167"/>
                    <a:pt x="430" y="72"/>
                    <a:pt x="322" y="12"/>
                  </a:cubicBezTo>
                  <a:cubicBezTo>
                    <a:pt x="263" y="0"/>
                    <a:pt x="1" y="96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0" name="Google Shape;49990;p22"/>
            <p:cNvSpPr/>
            <p:nvPr/>
          </p:nvSpPr>
          <p:spPr>
            <a:xfrm>
              <a:off x="397350" y="2185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51" y="24"/>
                    <a:pt x="1" y="0"/>
                    <a:pt x="1" y="119"/>
                  </a:cubicBezTo>
                  <a:cubicBezTo>
                    <a:pt x="168" y="84"/>
                    <a:pt x="418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1" name="Google Shape;49991;p22"/>
            <p:cNvSpPr/>
            <p:nvPr/>
          </p:nvSpPr>
          <p:spPr>
            <a:xfrm>
              <a:off x="6005200" y="217687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80"/>
                    <a:pt x="691" y="1"/>
                  </a:cubicBezTo>
                  <a:lnTo>
                    <a:pt x="251" y="1"/>
                  </a:lnTo>
                  <a:cubicBezTo>
                    <a:pt x="1" y="168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2" name="Google Shape;49992;p22"/>
            <p:cNvSpPr/>
            <p:nvPr/>
          </p:nvSpPr>
          <p:spPr>
            <a:xfrm>
              <a:off x="1937725" y="21816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3" name="Google Shape;49993;p22"/>
            <p:cNvSpPr/>
            <p:nvPr/>
          </p:nvSpPr>
          <p:spPr>
            <a:xfrm>
              <a:off x="1671625" y="21789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34" y="36"/>
                  </a:moveTo>
                  <a:cubicBezTo>
                    <a:pt x="274" y="0"/>
                    <a:pt x="1" y="96"/>
                    <a:pt x="120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4" name="Google Shape;49994;p22"/>
            <p:cNvSpPr/>
            <p:nvPr/>
          </p:nvSpPr>
          <p:spPr>
            <a:xfrm>
              <a:off x="1391825" y="2175700"/>
              <a:ext cx="11050" cy="7450"/>
            </a:xfrm>
            <a:custGeom>
              <a:avLst/>
              <a:gdLst/>
              <a:ahLst/>
              <a:cxnLst/>
              <a:rect l="l" t="t" r="r" b="b"/>
              <a:pathLst>
                <a:path w="442" h="298" extrusionOk="0">
                  <a:moveTo>
                    <a:pt x="441" y="167"/>
                  </a:moveTo>
                  <a:cubicBezTo>
                    <a:pt x="191" y="179"/>
                    <a:pt x="96" y="0"/>
                    <a:pt x="1" y="167"/>
                  </a:cubicBezTo>
                  <a:cubicBezTo>
                    <a:pt x="1" y="274"/>
                    <a:pt x="382" y="298"/>
                    <a:pt x="441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5" name="Google Shape;49995;p22"/>
            <p:cNvSpPr/>
            <p:nvPr/>
          </p:nvSpPr>
          <p:spPr>
            <a:xfrm>
              <a:off x="3625450" y="21742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6" name="Google Shape;49996;p22"/>
            <p:cNvSpPr/>
            <p:nvPr/>
          </p:nvSpPr>
          <p:spPr>
            <a:xfrm>
              <a:off x="1446300" y="21742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7" name="Google Shape;49997;p22"/>
            <p:cNvSpPr/>
            <p:nvPr/>
          </p:nvSpPr>
          <p:spPr>
            <a:xfrm>
              <a:off x="6505575" y="2173900"/>
              <a:ext cx="16375" cy="3300"/>
            </a:xfrm>
            <a:custGeom>
              <a:avLst/>
              <a:gdLst/>
              <a:ahLst/>
              <a:cxnLst/>
              <a:rect l="l" t="t" r="r" b="b"/>
              <a:pathLst>
                <a:path w="655" h="132" extrusionOk="0">
                  <a:moveTo>
                    <a:pt x="655" y="13"/>
                  </a:moveTo>
                  <a:cubicBezTo>
                    <a:pt x="405" y="25"/>
                    <a:pt x="48" y="1"/>
                    <a:pt x="0" y="132"/>
                  </a:cubicBezTo>
                  <a:cubicBezTo>
                    <a:pt x="274" y="108"/>
                    <a:pt x="631" y="132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8" name="Google Shape;49998;p22"/>
            <p:cNvSpPr/>
            <p:nvPr/>
          </p:nvSpPr>
          <p:spPr>
            <a:xfrm>
              <a:off x="3772175" y="21709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1" y="132"/>
                  </a:moveTo>
                  <a:cubicBezTo>
                    <a:pt x="1" y="191"/>
                    <a:pt x="180" y="263"/>
                    <a:pt x="203" y="132"/>
                  </a:cubicBezTo>
                  <a:cubicBezTo>
                    <a:pt x="215" y="60"/>
                    <a:pt x="37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9" name="Google Shape;49999;p22"/>
            <p:cNvSpPr/>
            <p:nvPr/>
          </p:nvSpPr>
          <p:spPr>
            <a:xfrm>
              <a:off x="739675" y="2167075"/>
              <a:ext cx="10725" cy="8050"/>
            </a:xfrm>
            <a:custGeom>
              <a:avLst/>
              <a:gdLst/>
              <a:ahLst/>
              <a:cxnLst/>
              <a:rect l="l" t="t" r="r" b="b"/>
              <a:pathLst>
                <a:path w="429" h="322" extrusionOk="0">
                  <a:moveTo>
                    <a:pt x="429" y="167"/>
                  </a:moveTo>
                  <a:cubicBezTo>
                    <a:pt x="179" y="179"/>
                    <a:pt x="83" y="0"/>
                    <a:pt x="0" y="167"/>
                  </a:cubicBezTo>
                  <a:cubicBezTo>
                    <a:pt x="0" y="286"/>
                    <a:pt x="369" y="321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0" name="Google Shape;50000;p22"/>
            <p:cNvSpPr/>
            <p:nvPr/>
          </p:nvSpPr>
          <p:spPr>
            <a:xfrm>
              <a:off x="1174250" y="2165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20"/>
                  </a:moveTo>
                  <a:cubicBezTo>
                    <a:pt x="226" y="60"/>
                    <a:pt x="48" y="1"/>
                    <a:pt x="0" y="120"/>
                  </a:cubicBezTo>
                  <a:cubicBezTo>
                    <a:pt x="0" y="191"/>
                    <a:pt x="179" y="251"/>
                    <a:pt x="22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1" name="Google Shape;50001;p22"/>
            <p:cNvSpPr/>
            <p:nvPr/>
          </p:nvSpPr>
          <p:spPr>
            <a:xfrm>
              <a:off x="3032800" y="21623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1"/>
                    <a:pt x="1" y="131"/>
                  </a:cubicBezTo>
                  <a:cubicBezTo>
                    <a:pt x="13" y="191"/>
                    <a:pt x="191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2" name="Google Shape;50002;p22"/>
            <p:cNvSpPr/>
            <p:nvPr/>
          </p:nvSpPr>
          <p:spPr>
            <a:xfrm>
              <a:off x="6190650" y="215932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31"/>
                  </a:moveTo>
                  <a:cubicBezTo>
                    <a:pt x="393" y="0"/>
                    <a:pt x="203" y="60"/>
                    <a:pt x="12" y="131"/>
                  </a:cubicBezTo>
                  <a:cubicBezTo>
                    <a:pt x="0" y="250"/>
                    <a:pt x="381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3" name="Google Shape;50003;p22"/>
            <p:cNvSpPr/>
            <p:nvPr/>
          </p:nvSpPr>
          <p:spPr>
            <a:xfrm>
              <a:off x="3576625" y="21602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41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4" name="Google Shape;50004;p22"/>
            <p:cNvSpPr/>
            <p:nvPr/>
          </p:nvSpPr>
          <p:spPr>
            <a:xfrm>
              <a:off x="2437800" y="21620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3"/>
                  </a:moveTo>
                  <a:cubicBezTo>
                    <a:pt x="179" y="179"/>
                    <a:pt x="453" y="84"/>
                    <a:pt x="345" y="24"/>
                  </a:cubicBezTo>
                  <a:cubicBezTo>
                    <a:pt x="274" y="1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5" name="Google Shape;50005;p22"/>
            <p:cNvSpPr/>
            <p:nvPr/>
          </p:nvSpPr>
          <p:spPr>
            <a:xfrm>
              <a:off x="2217825" y="21596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119"/>
                  </a:moveTo>
                  <a:cubicBezTo>
                    <a:pt x="0" y="179"/>
                    <a:pt x="179" y="262"/>
                    <a:pt x="215" y="119"/>
                  </a:cubicBezTo>
                  <a:cubicBezTo>
                    <a:pt x="215" y="60"/>
                    <a:pt x="36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6" name="Google Shape;50006;p22"/>
            <p:cNvSpPr/>
            <p:nvPr/>
          </p:nvSpPr>
          <p:spPr>
            <a:xfrm>
              <a:off x="1717750" y="215932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215"/>
                    <a:pt x="180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7" name="Google Shape;50007;p22"/>
            <p:cNvSpPr/>
            <p:nvPr/>
          </p:nvSpPr>
          <p:spPr>
            <a:xfrm>
              <a:off x="647400" y="21626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8" name="Google Shape;50008;p22"/>
            <p:cNvSpPr/>
            <p:nvPr/>
          </p:nvSpPr>
          <p:spPr>
            <a:xfrm>
              <a:off x="5506025" y="21536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43"/>
                  </a:moveTo>
                  <a:cubicBezTo>
                    <a:pt x="382" y="0"/>
                    <a:pt x="191" y="60"/>
                    <a:pt x="1" y="143"/>
                  </a:cubicBezTo>
                  <a:cubicBezTo>
                    <a:pt x="1" y="262"/>
                    <a:pt x="370" y="286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9" name="Google Shape;50009;p22"/>
            <p:cNvSpPr/>
            <p:nvPr/>
          </p:nvSpPr>
          <p:spPr>
            <a:xfrm>
              <a:off x="5068475" y="21563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0" name="Google Shape;50010;p22"/>
            <p:cNvSpPr/>
            <p:nvPr/>
          </p:nvSpPr>
          <p:spPr>
            <a:xfrm>
              <a:off x="4185025" y="215157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1"/>
                  </a:moveTo>
                  <a:lnTo>
                    <a:pt x="227" y="1"/>
                  </a:lnTo>
                  <a:cubicBezTo>
                    <a:pt x="227" y="120"/>
                    <a:pt x="49" y="132"/>
                    <a:pt x="1" y="227"/>
                  </a:cubicBezTo>
                  <a:cubicBezTo>
                    <a:pt x="287" y="239"/>
                    <a:pt x="299" y="370"/>
                    <a:pt x="65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1" name="Google Shape;50011;p22"/>
            <p:cNvSpPr/>
            <p:nvPr/>
          </p:nvSpPr>
          <p:spPr>
            <a:xfrm>
              <a:off x="2427375" y="21512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5" y="96"/>
                    <a:pt x="762" y="13"/>
                  </a:cubicBezTo>
                  <a:cubicBezTo>
                    <a:pt x="417" y="25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2" name="Google Shape;50012;p22"/>
            <p:cNvSpPr/>
            <p:nvPr/>
          </p:nvSpPr>
          <p:spPr>
            <a:xfrm>
              <a:off x="5677175" y="21507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79"/>
                    <a:pt x="430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3" name="Google Shape;50013;p22"/>
            <p:cNvSpPr/>
            <p:nvPr/>
          </p:nvSpPr>
          <p:spPr>
            <a:xfrm>
              <a:off x="3764150" y="2140275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8"/>
                    <a:pt x="774" y="334"/>
                    <a:pt x="953" y="0"/>
                  </a:cubicBezTo>
                  <a:cubicBezTo>
                    <a:pt x="0" y="48"/>
                    <a:pt x="643" y="239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4" name="Google Shape;50014;p22"/>
            <p:cNvSpPr/>
            <p:nvPr/>
          </p:nvSpPr>
          <p:spPr>
            <a:xfrm>
              <a:off x="2214850" y="21507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19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5" name="Google Shape;50015;p22"/>
            <p:cNvSpPr/>
            <p:nvPr/>
          </p:nvSpPr>
          <p:spPr>
            <a:xfrm>
              <a:off x="1714775" y="21507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80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6" name="Google Shape;50016;p22"/>
            <p:cNvSpPr/>
            <p:nvPr/>
          </p:nvSpPr>
          <p:spPr>
            <a:xfrm>
              <a:off x="376825" y="2138200"/>
              <a:ext cx="36625" cy="19075"/>
            </a:xfrm>
            <a:custGeom>
              <a:avLst/>
              <a:gdLst/>
              <a:ahLst/>
              <a:cxnLst/>
              <a:rect l="l" t="t" r="r" b="b"/>
              <a:pathLst>
                <a:path w="1465" h="763" extrusionOk="0">
                  <a:moveTo>
                    <a:pt x="1465" y="429"/>
                  </a:moveTo>
                  <a:cubicBezTo>
                    <a:pt x="1048" y="381"/>
                    <a:pt x="1298" y="0"/>
                    <a:pt x="596" y="83"/>
                  </a:cubicBezTo>
                  <a:cubicBezTo>
                    <a:pt x="0" y="262"/>
                    <a:pt x="1131" y="762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7" name="Google Shape;50017;p22"/>
            <p:cNvSpPr/>
            <p:nvPr/>
          </p:nvSpPr>
          <p:spPr>
            <a:xfrm>
              <a:off x="7013950" y="21453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8" name="Google Shape;50018;p22"/>
            <p:cNvSpPr/>
            <p:nvPr/>
          </p:nvSpPr>
          <p:spPr>
            <a:xfrm>
              <a:off x="5837325" y="21459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9" name="Google Shape;50019;p22"/>
            <p:cNvSpPr/>
            <p:nvPr/>
          </p:nvSpPr>
          <p:spPr>
            <a:xfrm>
              <a:off x="3570375" y="2137300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15"/>
                    <a:pt x="239" y="274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0" name="Google Shape;50020;p22"/>
            <p:cNvSpPr/>
            <p:nvPr/>
          </p:nvSpPr>
          <p:spPr>
            <a:xfrm>
              <a:off x="2649725" y="2139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4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1" name="Google Shape;50021;p22"/>
            <p:cNvSpPr/>
            <p:nvPr/>
          </p:nvSpPr>
          <p:spPr>
            <a:xfrm>
              <a:off x="1334675" y="21396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2" name="Google Shape;50022;p22"/>
            <p:cNvSpPr/>
            <p:nvPr/>
          </p:nvSpPr>
          <p:spPr>
            <a:xfrm>
              <a:off x="443200" y="2139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3" name="Google Shape;50023;p22"/>
            <p:cNvSpPr/>
            <p:nvPr/>
          </p:nvSpPr>
          <p:spPr>
            <a:xfrm>
              <a:off x="3818325" y="21367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4" name="Google Shape;50024;p22"/>
            <p:cNvSpPr/>
            <p:nvPr/>
          </p:nvSpPr>
          <p:spPr>
            <a:xfrm>
              <a:off x="1935050" y="2131050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1" y="250"/>
                  </a:moveTo>
                  <a:cubicBezTo>
                    <a:pt x="298" y="405"/>
                    <a:pt x="810" y="405"/>
                    <a:pt x="882" y="131"/>
                  </a:cubicBezTo>
                  <a:cubicBezTo>
                    <a:pt x="584" y="0"/>
                    <a:pt x="60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5" name="Google Shape;50025;p22"/>
            <p:cNvSpPr/>
            <p:nvPr/>
          </p:nvSpPr>
          <p:spPr>
            <a:xfrm>
              <a:off x="6908300" y="213135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8"/>
                    <a:pt x="369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6" name="Google Shape;50026;p22"/>
            <p:cNvSpPr/>
            <p:nvPr/>
          </p:nvSpPr>
          <p:spPr>
            <a:xfrm>
              <a:off x="6359125" y="2131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3"/>
                  </a:moveTo>
                  <a:cubicBezTo>
                    <a:pt x="226" y="84"/>
                    <a:pt x="48" y="0"/>
                    <a:pt x="0" y="143"/>
                  </a:cubicBezTo>
                  <a:cubicBezTo>
                    <a:pt x="0" y="203"/>
                    <a:pt x="179" y="262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7" name="Google Shape;50027;p22"/>
            <p:cNvSpPr/>
            <p:nvPr/>
          </p:nvSpPr>
          <p:spPr>
            <a:xfrm>
              <a:off x="3864750" y="213195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8" name="Google Shape;50028;p22"/>
            <p:cNvSpPr/>
            <p:nvPr/>
          </p:nvSpPr>
          <p:spPr>
            <a:xfrm>
              <a:off x="1334675" y="21340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9" name="Google Shape;50029;p22"/>
            <p:cNvSpPr/>
            <p:nvPr/>
          </p:nvSpPr>
          <p:spPr>
            <a:xfrm>
              <a:off x="1309975" y="21319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3"/>
                    <a:pt x="0" y="214"/>
                  </a:cubicBezTo>
                  <a:cubicBezTo>
                    <a:pt x="346" y="214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0" name="Google Shape;50030;p22"/>
            <p:cNvSpPr/>
            <p:nvPr/>
          </p:nvSpPr>
          <p:spPr>
            <a:xfrm>
              <a:off x="378000" y="21340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22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80" y="167"/>
                    <a:pt x="453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1" name="Google Shape;50031;p22"/>
            <p:cNvSpPr/>
            <p:nvPr/>
          </p:nvSpPr>
          <p:spPr>
            <a:xfrm>
              <a:off x="7027650" y="2125400"/>
              <a:ext cx="21750" cy="10425"/>
            </a:xfrm>
            <a:custGeom>
              <a:avLst/>
              <a:gdLst/>
              <a:ahLst/>
              <a:cxnLst/>
              <a:rect l="l" t="t" r="r" b="b"/>
              <a:pathLst>
                <a:path w="870" h="417" extrusionOk="0">
                  <a:moveTo>
                    <a:pt x="870" y="381"/>
                  </a:moveTo>
                  <a:lnTo>
                    <a:pt x="870" y="36"/>
                  </a:lnTo>
                  <a:cubicBezTo>
                    <a:pt x="370" y="0"/>
                    <a:pt x="48" y="60"/>
                    <a:pt x="1" y="262"/>
                  </a:cubicBezTo>
                  <a:cubicBezTo>
                    <a:pt x="286" y="298"/>
                    <a:pt x="405" y="417"/>
                    <a:pt x="87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2" name="Google Shape;50032;p22"/>
            <p:cNvSpPr/>
            <p:nvPr/>
          </p:nvSpPr>
          <p:spPr>
            <a:xfrm>
              <a:off x="6532950" y="21283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0" y="203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3" name="Google Shape;50033;p22"/>
            <p:cNvSpPr/>
            <p:nvPr/>
          </p:nvSpPr>
          <p:spPr>
            <a:xfrm>
              <a:off x="6293625" y="2120625"/>
              <a:ext cx="23550" cy="14325"/>
            </a:xfrm>
            <a:custGeom>
              <a:avLst/>
              <a:gdLst/>
              <a:ahLst/>
              <a:cxnLst/>
              <a:rect l="l" t="t" r="r" b="b"/>
              <a:pathLst>
                <a:path w="942" h="573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775" y="286"/>
                    <a:pt x="941" y="179"/>
                    <a:pt x="429" y="1"/>
                  </a:cubicBezTo>
                  <a:cubicBezTo>
                    <a:pt x="596" y="310"/>
                    <a:pt x="1" y="227"/>
                    <a:pt x="1" y="453"/>
                  </a:cubicBezTo>
                  <a:cubicBezTo>
                    <a:pt x="144" y="465"/>
                    <a:pt x="263" y="465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4" name="Google Shape;50034;p22"/>
            <p:cNvSpPr/>
            <p:nvPr/>
          </p:nvSpPr>
          <p:spPr>
            <a:xfrm>
              <a:off x="6239150" y="2125975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203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5" name="Google Shape;50035;p22"/>
            <p:cNvSpPr/>
            <p:nvPr/>
          </p:nvSpPr>
          <p:spPr>
            <a:xfrm>
              <a:off x="3617400" y="2118850"/>
              <a:ext cx="46475" cy="13125"/>
            </a:xfrm>
            <a:custGeom>
              <a:avLst/>
              <a:gdLst/>
              <a:ahLst/>
              <a:cxnLst/>
              <a:rect l="l" t="t" r="r" b="b"/>
              <a:pathLst>
                <a:path w="1859" h="525" extrusionOk="0">
                  <a:moveTo>
                    <a:pt x="751" y="524"/>
                  </a:moveTo>
                  <a:cubicBezTo>
                    <a:pt x="1858" y="72"/>
                    <a:pt x="1" y="0"/>
                    <a:pt x="751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6" name="Google Shape;50036;p22"/>
            <p:cNvSpPr/>
            <p:nvPr/>
          </p:nvSpPr>
          <p:spPr>
            <a:xfrm>
              <a:off x="3886200" y="21262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7" name="Google Shape;50037;p22"/>
            <p:cNvSpPr/>
            <p:nvPr/>
          </p:nvSpPr>
          <p:spPr>
            <a:xfrm>
              <a:off x="3462625" y="21233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8" name="Google Shape;50038;p22"/>
            <p:cNvSpPr/>
            <p:nvPr/>
          </p:nvSpPr>
          <p:spPr>
            <a:xfrm>
              <a:off x="2658050" y="212300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9" name="Google Shape;50039;p22"/>
            <p:cNvSpPr/>
            <p:nvPr/>
          </p:nvSpPr>
          <p:spPr>
            <a:xfrm>
              <a:off x="1309975" y="2120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0" name="Google Shape;50040;p22"/>
            <p:cNvSpPr/>
            <p:nvPr/>
          </p:nvSpPr>
          <p:spPr>
            <a:xfrm>
              <a:off x="7179750" y="2111700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1" y="358"/>
                  </a:moveTo>
                  <a:cubicBezTo>
                    <a:pt x="882" y="751"/>
                    <a:pt x="513" y="0"/>
                    <a:pt x="1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1" name="Google Shape;50041;p22"/>
            <p:cNvSpPr/>
            <p:nvPr/>
          </p:nvSpPr>
          <p:spPr>
            <a:xfrm>
              <a:off x="5380725" y="21173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191"/>
                    <a:pt x="191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2" name="Google Shape;50042;p22"/>
            <p:cNvSpPr/>
            <p:nvPr/>
          </p:nvSpPr>
          <p:spPr>
            <a:xfrm>
              <a:off x="7155350" y="21170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44"/>
                  </a:moveTo>
                  <a:cubicBezTo>
                    <a:pt x="167" y="179"/>
                    <a:pt x="429" y="84"/>
                    <a:pt x="322" y="25"/>
                  </a:cubicBezTo>
                  <a:cubicBezTo>
                    <a:pt x="262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3" name="Google Shape;50043;p22"/>
            <p:cNvSpPr/>
            <p:nvPr/>
          </p:nvSpPr>
          <p:spPr>
            <a:xfrm>
              <a:off x="1970475" y="2117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67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4" name="Google Shape;50044;p22"/>
            <p:cNvSpPr/>
            <p:nvPr/>
          </p:nvSpPr>
          <p:spPr>
            <a:xfrm>
              <a:off x="1120075" y="2117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79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5" name="Google Shape;50045;p22"/>
            <p:cNvSpPr/>
            <p:nvPr/>
          </p:nvSpPr>
          <p:spPr>
            <a:xfrm>
              <a:off x="872425" y="21170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34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6" name="Google Shape;50046;p22"/>
            <p:cNvSpPr/>
            <p:nvPr/>
          </p:nvSpPr>
          <p:spPr>
            <a:xfrm>
              <a:off x="7261300" y="2109625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0"/>
                  </a:moveTo>
                  <a:cubicBezTo>
                    <a:pt x="287" y="0"/>
                    <a:pt x="108" y="83"/>
                    <a:pt x="1" y="214"/>
                  </a:cubicBezTo>
                  <a:cubicBezTo>
                    <a:pt x="346" y="203"/>
                    <a:pt x="751" y="238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7" name="Google Shape;50047;p22"/>
            <p:cNvSpPr/>
            <p:nvPr/>
          </p:nvSpPr>
          <p:spPr>
            <a:xfrm>
              <a:off x="7166350" y="21090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8"/>
                  </a:moveTo>
                  <a:cubicBezTo>
                    <a:pt x="537" y="119"/>
                    <a:pt x="715" y="107"/>
                    <a:pt x="763" y="24"/>
                  </a:cubicBezTo>
                  <a:cubicBezTo>
                    <a:pt x="418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8" name="Google Shape;50048;p22"/>
            <p:cNvSpPr/>
            <p:nvPr/>
          </p:nvSpPr>
          <p:spPr>
            <a:xfrm>
              <a:off x="2527375" y="2103950"/>
              <a:ext cx="11050" cy="11050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442" y="1"/>
                  </a:moveTo>
                  <a:lnTo>
                    <a:pt x="1" y="1"/>
                  </a:lnTo>
                  <a:lnTo>
                    <a:pt x="1" y="441"/>
                  </a:lnTo>
                  <a:lnTo>
                    <a:pt x="442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9" name="Google Shape;50049;p22"/>
            <p:cNvSpPr/>
            <p:nvPr/>
          </p:nvSpPr>
          <p:spPr>
            <a:xfrm>
              <a:off x="5562875" y="21087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84"/>
                    <a:pt x="108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0" name="Google Shape;50050;p22"/>
            <p:cNvSpPr/>
            <p:nvPr/>
          </p:nvSpPr>
          <p:spPr>
            <a:xfrm>
              <a:off x="6734175" y="2106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83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1" name="Google Shape;50051;p22"/>
            <p:cNvSpPr/>
            <p:nvPr/>
          </p:nvSpPr>
          <p:spPr>
            <a:xfrm>
              <a:off x="5391725" y="21060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6" y="24"/>
                  </a:moveTo>
                  <a:cubicBezTo>
                    <a:pt x="406" y="36"/>
                    <a:pt x="48" y="0"/>
                    <a:pt x="1" y="143"/>
                  </a:cubicBezTo>
                  <a:cubicBezTo>
                    <a:pt x="251" y="107"/>
                    <a:pt x="620" y="155"/>
                    <a:pt x="656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2" name="Google Shape;50052;p22"/>
            <p:cNvSpPr/>
            <p:nvPr/>
          </p:nvSpPr>
          <p:spPr>
            <a:xfrm>
              <a:off x="7222925" y="21006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24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3" name="Google Shape;50053;p22"/>
            <p:cNvSpPr/>
            <p:nvPr/>
          </p:nvSpPr>
          <p:spPr>
            <a:xfrm>
              <a:off x="7102950" y="2100975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80" y="227"/>
                  </a:moveTo>
                  <a:lnTo>
                    <a:pt x="680" y="1"/>
                  </a:lnTo>
                  <a:lnTo>
                    <a:pt x="25" y="1"/>
                  </a:lnTo>
                  <a:cubicBezTo>
                    <a:pt x="1" y="191"/>
                    <a:pt x="251" y="263"/>
                    <a:pt x="680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4" name="Google Shape;50054;p22"/>
            <p:cNvSpPr/>
            <p:nvPr/>
          </p:nvSpPr>
          <p:spPr>
            <a:xfrm>
              <a:off x="1346575" y="2087600"/>
              <a:ext cx="28900" cy="16375"/>
            </a:xfrm>
            <a:custGeom>
              <a:avLst/>
              <a:gdLst/>
              <a:ahLst/>
              <a:cxnLst/>
              <a:rect l="l" t="t" r="r" b="b"/>
              <a:pathLst>
                <a:path w="1156" h="655" extrusionOk="0">
                  <a:moveTo>
                    <a:pt x="941" y="655"/>
                  </a:moveTo>
                  <a:cubicBezTo>
                    <a:pt x="1156" y="0"/>
                    <a:pt x="1" y="595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5" name="Google Shape;50055;p22"/>
            <p:cNvSpPr/>
            <p:nvPr/>
          </p:nvSpPr>
          <p:spPr>
            <a:xfrm>
              <a:off x="6685050" y="2089675"/>
              <a:ext cx="23825" cy="11325"/>
            </a:xfrm>
            <a:custGeom>
              <a:avLst/>
              <a:gdLst/>
              <a:ahLst/>
              <a:cxnLst/>
              <a:rect l="l" t="t" r="r" b="b"/>
              <a:pathLst>
                <a:path w="953" h="453" extrusionOk="0">
                  <a:moveTo>
                    <a:pt x="655" y="0"/>
                  </a:moveTo>
                  <a:cubicBezTo>
                    <a:pt x="846" y="358"/>
                    <a:pt x="84" y="239"/>
                    <a:pt x="0" y="453"/>
                  </a:cubicBezTo>
                  <a:lnTo>
                    <a:pt x="858" y="453"/>
                  </a:lnTo>
                  <a:cubicBezTo>
                    <a:pt x="834" y="286"/>
                    <a:pt x="953" y="36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6" name="Google Shape;50056;p22"/>
            <p:cNvSpPr/>
            <p:nvPr/>
          </p:nvSpPr>
          <p:spPr>
            <a:xfrm>
              <a:off x="5402450" y="2098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79" y="84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7" name="Google Shape;50057;p22"/>
            <p:cNvSpPr/>
            <p:nvPr/>
          </p:nvSpPr>
          <p:spPr>
            <a:xfrm>
              <a:off x="4247550" y="20971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8" name="Google Shape;50058;p22"/>
            <p:cNvSpPr/>
            <p:nvPr/>
          </p:nvSpPr>
          <p:spPr>
            <a:xfrm>
              <a:off x="1930000" y="2092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0" y="346"/>
                  </a:moveTo>
                  <a:lnTo>
                    <a:pt x="429" y="346"/>
                  </a:lnTo>
                  <a:cubicBezTo>
                    <a:pt x="441" y="191"/>
                    <a:pt x="715" y="191"/>
                    <a:pt x="655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9" name="Google Shape;50059;p22"/>
            <p:cNvSpPr/>
            <p:nvPr/>
          </p:nvSpPr>
          <p:spPr>
            <a:xfrm>
              <a:off x="7149700" y="20947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119" y="132"/>
                  </a:moveTo>
                  <a:cubicBezTo>
                    <a:pt x="179" y="156"/>
                    <a:pt x="453" y="72"/>
                    <a:pt x="345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0" name="Google Shape;50060;p22"/>
            <p:cNvSpPr/>
            <p:nvPr/>
          </p:nvSpPr>
          <p:spPr>
            <a:xfrm>
              <a:off x="5674500" y="208520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13"/>
                  </a:moveTo>
                  <a:cubicBezTo>
                    <a:pt x="441" y="441"/>
                    <a:pt x="465" y="382"/>
                    <a:pt x="656" y="394"/>
                  </a:cubicBezTo>
                  <a:lnTo>
                    <a:pt x="656" y="167"/>
                  </a:lnTo>
                  <a:cubicBezTo>
                    <a:pt x="120" y="1"/>
                    <a:pt x="1" y="560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1" name="Google Shape;50061;p22"/>
            <p:cNvSpPr/>
            <p:nvPr/>
          </p:nvSpPr>
          <p:spPr>
            <a:xfrm>
              <a:off x="5043775" y="20923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27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2" name="Google Shape;50062;p22"/>
            <p:cNvSpPr/>
            <p:nvPr/>
          </p:nvSpPr>
          <p:spPr>
            <a:xfrm>
              <a:off x="6407925" y="2084325"/>
              <a:ext cx="26825" cy="17275"/>
            </a:xfrm>
            <a:custGeom>
              <a:avLst/>
              <a:gdLst/>
              <a:ahLst/>
              <a:cxnLst/>
              <a:rect l="l" t="t" r="r" b="b"/>
              <a:pathLst>
                <a:path w="1073" h="691" extrusionOk="0">
                  <a:moveTo>
                    <a:pt x="1" y="95"/>
                  </a:moveTo>
                  <a:lnTo>
                    <a:pt x="1" y="322"/>
                  </a:lnTo>
                  <a:cubicBezTo>
                    <a:pt x="394" y="691"/>
                    <a:pt x="1072" y="0"/>
                    <a:pt x="1" y="9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3" name="Google Shape;50063;p22"/>
            <p:cNvSpPr/>
            <p:nvPr/>
          </p:nvSpPr>
          <p:spPr>
            <a:xfrm>
              <a:off x="5372675" y="20917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4" name="Google Shape;50064;p22"/>
            <p:cNvSpPr/>
            <p:nvPr/>
          </p:nvSpPr>
          <p:spPr>
            <a:xfrm>
              <a:off x="3650150" y="2072700"/>
              <a:ext cx="29775" cy="27425"/>
            </a:xfrm>
            <a:custGeom>
              <a:avLst/>
              <a:gdLst/>
              <a:ahLst/>
              <a:cxnLst/>
              <a:rect l="l" t="t" r="r" b="b"/>
              <a:pathLst>
                <a:path w="1191" h="1097" extrusionOk="0">
                  <a:moveTo>
                    <a:pt x="1191" y="679"/>
                  </a:moveTo>
                  <a:lnTo>
                    <a:pt x="1191" y="465"/>
                  </a:lnTo>
                  <a:cubicBezTo>
                    <a:pt x="310" y="1"/>
                    <a:pt x="0" y="1096"/>
                    <a:pt x="119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5" name="Google Shape;50065;p22"/>
            <p:cNvSpPr/>
            <p:nvPr/>
          </p:nvSpPr>
          <p:spPr>
            <a:xfrm>
              <a:off x="7368475" y="2081350"/>
              <a:ext cx="17875" cy="8350"/>
            </a:xfrm>
            <a:custGeom>
              <a:avLst/>
              <a:gdLst/>
              <a:ahLst/>
              <a:cxnLst/>
              <a:rect l="l" t="t" r="r" b="b"/>
              <a:pathLst>
                <a:path w="715" h="334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74" y="143"/>
                    <a:pt x="0" y="143"/>
                    <a:pt x="60" y="333"/>
                  </a:cubicBezTo>
                  <a:lnTo>
                    <a:pt x="715" y="33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6" name="Google Shape;50066;p22"/>
            <p:cNvSpPr/>
            <p:nvPr/>
          </p:nvSpPr>
          <p:spPr>
            <a:xfrm>
              <a:off x="255675" y="20834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7" name="Google Shape;50067;p22"/>
            <p:cNvSpPr/>
            <p:nvPr/>
          </p:nvSpPr>
          <p:spPr>
            <a:xfrm>
              <a:off x="7087175" y="20807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3"/>
                  </a:moveTo>
                  <a:cubicBezTo>
                    <a:pt x="227" y="84"/>
                    <a:pt x="48" y="0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8" name="Google Shape;50068;p22"/>
            <p:cNvSpPr/>
            <p:nvPr/>
          </p:nvSpPr>
          <p:spPr>
            <a:xfrm>
              <a:off x="6810375" y="2072700"/>
              <a:ext cx="31275" cy="17600"/>
            </a:xfrm>
            <a:custGeom>
              <a:avLst/>
              <a:gdLst/>
              <a:ahLst/>
              <a:cxnLst/>
              <a:rect l="l" t="t" r="r" b="b"/>
              <a:pathLst>
                <a:path w="1251" h="704" extrusionOk="0">
                  <a:moveTo>
                    <a:pt x="1072" y="560"/>
                  </a:moveTo>
                  <a:cubicBezTo>
                    <a:pt x="1250" y="179"/>
                    <a:pt x="857" y="72"/>
                    <a:pt x="417" y="1"/>
                  </a:cubicBezTo>
                  <a:cubicBezTo>
                    <a:pt x="0" y="227"/>
                    <a:pt x="191" y="703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9" name="Google Shape;50069;p22"/>
            <p:cNvSpPr/>
            <p:nvPr/>
          </p:nvSpPr>
          <p:spPr>
            <a:xfrm>
              <a:off x="4714875" y="20834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79" y="167"/>
                    <a:pt x="452" y="72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0" name="Google Shape;50070;p22"/>
            <p:cNvSpPr/>
            <p:nvPr/>
          </p:nvSpPr>
          <p:spPr>
            <a:xfrm>
              <a:off x="791150" y="20834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1" name="Google Shape;50071;p22"/>
            <p:cNvSpPr/>
            <p:nvPr/>
          </p:nvSpPr>
          <p:spPr>
            <a:xfrm>
              <a:off x="7147000" y="20813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83"/>
                    <a:pt x="442" y="95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2" name="Google Shape;50072;p22"/>
            <p:cNvSpPr/>
            <p:nvPr/>
          </p:nvSpPr>
          <p:spPr>
            <a:xfrm>
              <a:off x="5299450" y="2059025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2"/>
                  </a:moveTo>
                  <a:cubicBezTo>
                    <a:pt x="1668" y="833"/>
                    <a:pt x="25" y="0"/>
                    <a:pt x="1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3" name="Google Shape;50073;p22"/>
            <p:cNvSpPr/>
            <p:nvPr/>
          </p:nvSpPr>
          <p:spPr>
            <a:xfrm>
              <a:off x="774775" y="2080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80" y="179"/>
                    <a:pt x="442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4" name="Google Shape;50074;p22"/>
            <p:cNvSpPr/>
            <p:nvPr/>
          </p:nvSpPr>
          <p:spPr>
            <a:xfrm>
              <a:off x="2782775" y="20727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20"/>
                  </a:moveTo>
                  <a:cubicBezTo>
                    <a:pt x="227" y="60"/>
                    <a:pt x="48" y="1"/>
                    <a:pt x="1" y="120"/>
                  </a:cubicBezTo>
                  <a:cubicBezTo>
                    <a:pt x="12" y="179"/>
                    <a:pt x="191" y="239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5" name="Google Shape;50075;p22"/>
            <p:cNvSpPr/>
            <p:nvPr/>
          </p:nvSpPr>
          <p:spPr>
            <a:xfrm>
              <a:off x="5739700" y="20670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429" y="346"/>
                  </a:lnTo>
                  <a:cubicBezTo>
                    <a:pt x="441" y="191"/>
                    <a:pt x="715" y="17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6" name="Google Shape;50076;p22"/>
            <p:cNvSpPr/>
            <p:nvPr/>
          </p:nvSpPr>
          <p:spPr>
            <a:xfrm>
              <a:off x="5489650" y="206705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6" y="120"/>
                  </a:moveTo>
                  <a:cubicBezTo>
                    <a:pt x="430" y="120"/>
                    <a:pt x="394" y="36"/>
                    <a:pt x="215" y="1"/>
                  </a:cubicBezTo>
                  <a:cubicBezTo>
                    <a:pt x="215" y="120"/>
                    <a:pt x="37" y="131"/>
                    <a:pt x="1" y="227"/>
                  </a:cubicBezTo>
                  <a:cubicBezTo>
                    <a:pt x="215" y="227"/>
                    <a:pt x="251" y="310"/>
                    <a:pt x="430" y="334"/>
                  </a:cubicBezTo>
                  <a:cubicBezTo>
                    <a:pt x="430" y="227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7" name="Google Shape;50077;p22"/>
            <p:cNvSpPr/>
            <p:nvPr/>
          </p:nvSpPr>
          <p:spPr>
            <a:xfrm>
              <a:off x="3095325" y="2071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43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8" name="Google Shape;50078;p22"/>
            <p:cNvSpPr/>
            <p:nvPr/>
          </p:nvSpPr>
          <p:spPr>
            <a:xfrm>
              <a:off x="1989525" y="2069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9" name="Google Shape;50079;p22"/>
            <p:cNvSpPr/>
            <p:nvPr/>
          </p:nvSpPr>
          <p:spPr>
            <a:xfrm>
              <a:off x="6649925" y="20694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5"/>
                  </a:moveTo>
                  <a:cubicBezTo>
                    <a:pt x="274" y="1"/>
                    <a:pt x="1" y="84"/>
                    <a:pt x="108" y="144"/>
                  </a:cubicBezTo>
                  <a:cubicBezTo>
                    <a:pt x="167" y="156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0" name="Google Shape;50080;p22"/>
            <p:cNvSpPr/>
            <p:nvPr/>
          </p:nvSpPr>
          <p:spPr>
            <a:xfrm>
              <a:off x="459575" y="206942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1" name="Google Shape;50081;p22"/>
            <p:cNvSpPr/>
            <p:nvPr/>
          </p:nvSpPr>
          <p:spPr>
            <a:xfrm>
              <a:off x="5612000" y="20664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5"/>
                  </a:moveTo>
                  <a:cubicBezTo>
                    <a:pt x="262" y="1"/>
                    <a:pt x="0" y="84"/>
                    <a:pt x="108" y="144"/>
                  </a:cubicBezTo>
                  <a:cubicBezTo>
                    <a:pt x="167" y="179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2" name="Google Shape;50082;p22"/>
            <p:cNvSpPr/>
            <p:nvPr/>
          </p:nvSpPr>
          <p:spPr>
            <a:xfrm>
              <a:off x="5405425" y="20611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19"/>
                    <a:pt x="715" y="108"/>
                    <a:pt x="763" y="12"/>
                  </a:cubicBezTo>
                  <a:cubicBezTo>
                    <a:pt x="417" y="36"/>
                    <a:pt x="1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3" name="Google Shape;50083;p22"/>
            <p:cNvSpPr/>
            <p:nvPr/>
          </p:nvSpPr>
          <p:spPr>
            <a:xfrm>
              <a:off x="5000325" y="20581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4" name="Google Shape;50084;p22"/>
            <p:cNvSpPr/>
            <p:nvPr/>
          </p:nvSpPr>
          <p:spPr>
            <a:xfrm>
              <a:off x="4603550" y="2056025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5" name="Google Shape;50085;p22"/>
            <p:cNvSpPr/>
            <p:nvPr/>
          </p:nvSpPr>
          <p:spPr>
            <a:xfrm>
              <a:off x="1927025" y="20578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43"/>
                  </a:moveTo>
                  <a:cubicBezTo>
                    <a:pt x="179" y="179"/>
                    <a:pt x="441" y="84"/>
                    <a:pt x="345" y="24"/>
                  </a:cubicBezTo>
                  <a:cubicBezTo>
                    <a:pt x="262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6" name="Google Shape;50086;p22"/>
            <p:cNvSpPr/>
            <p:nvPr/>
          </p:nvSpPr>
          <p:spPr>
            <a:xfrm>
              <a:off x="684600" y="205305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15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7" name="Google Shape;50087;p22"/>
            <p:cNvSpPr/>
            <p:nvPr/>
          </p:nvSpPr>
          <p:spPr>
            <a:xfrm>
              <a:off x="4366900" y="204950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4" y="0"/>
                    <a:pt x="1" y="95"/>
                    <a:pt x="120" y="155"/>
                  </a:cubicBezTo>
                  <a:cubicBezTo>
                    <a:pt x="179" y="167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8" name="Google Shape;50088;p22"/>
            <p:cNvSpPr/>
            <p:nvPr/>
          </p:nvSpPr>
          <p:spPr>
            <a:xfrm>
              <a:off x="1802600" y="2044725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96" y="227"/>
                  </a:moveTo>
                  <a:cubicBezTo>
                    <a:pt x="381" y="227"/>
                    <a:pt x="393" y="370"/>
                    <a:pt x="750" y="346"/>
                  </a:cubicBezTo>
                  <a:cubicBezTo>
                    <a:pt x="1072" y="60"/>
                    <a:pt x="0" y="1"/>
                    <a:pt x="96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9" name="Google Shape;50089;p22"/>
            <p:cNvSpPr/>
            <p:nvPr/>
          </p:nvSpPr>
          <p:spPr>
            <a:xfrm>
              <a:off x="3932325" y="20465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6"/>
                  </a:moveTo>
                  <a:cubicBezTo>
                    <a:pt x="179" y="180"/>
                    <a:pt x="453" y="96"/>
                    <a:pt x="334" y="37"/>
                  </a:cubicBezTo>
                  <a:cubicBezTo>
                    <a:pt x="274" y="1"/>
                    <a:pt x="0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0" name="Google Shape;50090;p22"/>
            <p:cNvSpPr/>
            <p:nvPr/>
          </p:nvSpPr>
          <p:spPr>
            <a:xfrm>
              <a:off x="3440600" y="204412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81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1" name="Google Shape;50091;p22"/>
            <p:cNvSpPr/>
            <p:nvPr/>
          </p:nvSpPr>
          <p:spPr>
            <a:xfrm>
              <a:off x="1212650" y="2044725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1"/>
                  </a:moveTo>
                  <a:cubicBezTo>
                    <a:pt x="262" y="36"/>
                    <a:pt x="0" y="1"/>
                    <a:pt x="0" y="108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2" name="Google Shape;50092;p22"/>
            <p:cNvSpPr/>
            <p:nvPr/>
          </p:nvSpPr>
          <p:spPr>
            <a:xfrm>
              <a:off x="800375" y="2036100"/>
              <a:ext cx="21475" cy="11325"/>
            </a:xfrm>
            <a:custGeom>
              <a:avLst/>
              <a:gdLst/>
              <a:ahLst/>
              <a:cxnLst/>
              <a:rect l="l" t="t" r="r" b="b"/>
              <a:pathLst>
                <a:path w="859" h="453" extrusionOk="0">
                  <a:moveTo>
                    <a:pt x="608" y="453"/>
                  </a:moveTo>
                  <a:cubicBezTo>
                    <a:pt x="739" y="453"/>
                    <a:pt x="858" y="429"/>
                    <a:pt x="822" y="346"/>
                  </a:cubicBezTo>
                  <a:cubicBezTo>
                    <a:pt x="453" y="346"/>
                    <a:pt x="691" y="36"/>
                    <a:pt x="382" y="0"/>
                  </a:cubicBezTo>
                  <a:cubicBezTo>
                    <a:pt x="1" y="226"/>
                    <a:pt x="549" y="226"/>
                    <a:pt x="15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3" name="Google Shape;50093;p22"/>
            <p:cNvSpPr/>
            <p:nvPr/>
          </p:nvSpPr>
          <p:spPr>
            <a:xfrm>
              <a:off x="3761175" y="2038175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3"/>
                  </a:moveTo>
                  <a:cubicBezTo>
                    <a:pt x="441" y="24"/>
                    <a:pt x="48" y="1"/>
                    <a:pt x="0" y="143"/>
                  </a:cubicBezTo>
                  <a:cubicBezTo>
                    <a:pt x="262" y="132"/>
                    <a:pt x="346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4" name="Google Shape;50094;p22"/>
            <p:cNvSpPr/>
            <p:nvPr/>
          </p:nvSpPr>
          <p:spPr>
            <a:xfrm>
              <a:off x="889675" y="203372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84" y="441"/>
                  </a:moveTo>
                  <a:lnTo>
                    <a:pt x="739" y="441"/>
                  </a:lnTo>
                  <a:cubicBezTo>
                    <a:pt x="799" y="191"/>
                    <a:pt x="703" y="12"/>
                    <a:pt x="310" y="0"/>
                  </a:cubicBezTo>
                  <a:cubicBezTo>
                    <a:pt x="239" y="143"/>
                    <a:pt x="1" y="202"/>
                    <a:pt x="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5" name="Google Shape;50095;p22"/>
            <p:cNvSpPr/>
            <p:nvPr/>
          </p:nvSpPr>
          <p:spPr>
            <a:xfrm>
              <a:off x="3846600" y="2028050"/>
              <a:ext cx="28900" cy="18475"/>
            </a:xfrm>
            <a:custGeom>
              <a:avLst/>
              <a:gdLst/>
              <a:ahLst/>
              <a:cxnLst/>
              <a:rect l="l" t="t" r="r" b="b"/>
              <a:pathLst>
                <a:path w="1156" h="739" extrusionOk="0">
                  <a:moveTo>
                    <a:pt x="1155" y="203"/>
                  </a:moveTo>
                  <a:cubicBezTo>
                    <a:pt x="453" y="275"/>
                    <a:pt x="489" y="1"/>
                    <a:pt x="72" y="203"/>
                  </a:cubicBezTo>
                  <a:cubicBezTo>
                    <a:pt x="0" y="739"/>
                    <a:pt x="1072" y="525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6" name="Google Shape;50096;p22"/>
            <p:cNvSpPr/>
            <p:nvPr/>
          </p:nvSpPr>
          <p:spPr>
            <a:xfrm>
              <a:off x="1157875" y="2035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7" name="Google Shape;50097;p22"/>
            <p:cNvSpPr/>
            <p:nvPr/>
          </p:nvSpPr>
          <p:spPr>
            <a:xfrm>
              <a:off x="4799400" y="203072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"/>
                  </a:moveTo>
                  <a:lnTo>
                    <a:pt x="0" y="1"/>
                  </a:lnTo>
                  <a:lnTo>
                    <a:pt x="0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8" name="Google Shape;50098;p22"/>
            <p:cNvSpPr/>
            <p:nvPr/>
          </p:nvSpPr>
          <p:spPr>
            <a:xfrm>
              <a:off x="3923400" y="2030725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77" y="334"/>
                  </a:moveTo>
                  <a:lnTo>
                    <a:pt x="477" y="120"/>
                  </a:lnTo>
                  <a:cubicBezTo>
                    <a:pt x="262" y="120"/>
                    <a:pt x="215" y="25"/>
                    <a:pt x="48" y="1"/>
                  </a:cubicBezTo>
                  <a:cubicBezTo>
                    <a:pt x="60" y="168"/>
                    <a:pt x="0" y="382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9" name="Google Shape;50099;p22"/>
            <p:cNvSpPr/>
            <p:nvPr/>
          </p:nvSpPr>
          <p:spPr>
            <a:xfrm>
              <a:off x="878075" y="20325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0" name="Google Shape;50100;p22"/>
            <p:cNvSpPr/>
            <p:nvPr/>
          </p:nvSpPr>
          <p:spPr>
            <a:xfrm>
              <a:off x="7174100" y="2027175"/>
              <a:ext cx="11025" cy="6850"/>
            </a:xfrm>
            <a:custGeom>
              <a:avLst/>
              <a:gdLst/>
              <a:ahLst/>
              <a:cxnLst/>
              <a:rect l="l" t="t" r="r" b="b"/>
              <a:pathLst>
                <a:path w="441" h="274" extrusionOk="0">
                  <a:moveTo>
                    <a:pt x="441" y="143"/>
                  </a:moveTo>
                  <a:cubicBezTo>
                    <a:pt x="393" y="0"/>
                    <a:pt x="203" y="60"/>
                    <a:pt x="0" y="143"/>
                  </a:cubicBezTo>
                  <a:cubicBezTo>
                    <a:pt x="12" y="238"/>
                    <a:pt x="393" y="274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1" name="Google Shape;50101;p22"/>
            <p:cNvSpPr/>
            <p:nvPr/>
          </p:nvSpPr>
          <p:spPr>
            <a:xfrm>
              <a:off x="7345550" y="2024200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2" name="Google Shape;50102;p22"/>
            <p:cNvSpPr/>
            <p:nvPr/>
          </p:nvSpPr>
          <p:spPr>
            <a:xfrm>
              <a:off x="7280350" y="2024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36"/>
                  </a:moveTo>
                  <a:cubicBezTo>
                    <a:pt x="263" y="0"/>
                    <a:pt x="1" y="95"/>
                    <a:pt x="108" y="155"/>
                  </a:cubicBezTo>
                  <a:cubicBezTo>
                    <a:pt x="168" y="167"/>
                    <a:pt x="430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3" name="Google Shape;50103;p22"/>
            <p:cNvSpPr/>
            <p:nvPr/>
          </p:nvSpPr>
          <p:spPr>
            <a:xfrm>
              <a:off x="7009800" y="2013175"/>
              <a:ext cx="17875" cy="11925"/>
            </a:xfrm>
            <a:custGeom>
              <a:avLst/>
              <a:gdLst/>
              <a:ahLst/>
              <a:cxnLst/>
              <a:rect l="l" t="t" r="r" b="b"/>
              <a:pathLst>
                <a:path w="715" h="477" extrusionOk="0">
                  <a:moveTo>
                    <a:pt x="715" y="477"/>
                  </a:moveTo>
                  <a:lnTo>
                    <a:pt x="715" y="24"/>
                  </a:lnTo>
                  <a:cubicBezTo>
                    <a:pt x="131" y="0"/>
                    <a:pt x="0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4" name="Google Shape;50104;p22"/>
            <p:cNvSpPr/>
            <p:nvPr/>
          </p:nvSpPr>
          <p:spPr>
            <a:xfrm>
              <a:off x="1595425" y="20212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5" name="Google Shape;50105;p22"/>
            <p:cNvSpPr/>
            <p:nvPr/>
          </p:nvSpPr>
          <p:spPr>
            <a:xfrm>
              <a:off x="1576375" y="2007825"/>
              <a:ext cx="18475" cy="14300"/>
            </a:xfrm>
            <a:custGeom>
              <a:avLst/>
              <a:gdLst/>
              <a:ahLst/>
              <a:cxnLst/>
              <a:rect l="l" t="t" r="r" b="b"/>
              <a:pathLst>
                <a:path w="739" h="572" extrusionOk="0">
                  <a:moveTo>
                    <a:pt x="1" y="119"/>
                  </a:moveTo>
                  <a:lnTo>
                    <a:pt x="1" y="572"/>
                  </a:lnTo>
                  <a:lnTo>
                    <a:pt x="655" y="572"/>
                  </a:lnTo>
                  <a:cubicBezTo>
                    <a:pt x="715" y="274"/>
                    <a:pt x="739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6" name="Google Shape;50106;p22"/>
            <p:cNvSpPr/>
            <p:nvPr/>
          </p:nvSpPr>
          <p:spPr>
            <a:xfrm>
              <a:off x="6609450" y="2007825"/>
              <a:ext cx="20850" cy="13400"/>
            </a:xfrm>
            <a:custGeom>
              <a:avLst/>
              <a:gdLst/>
              <a:ahLst/>
              <a:cxnLst/>
              <a:rect l="l" t="t" r="r" b="b"/>
              <a:pathLst>
                <a:path w="834" h="536" extrusionOk="0">
                  <a:moveTo>
                    <a:pt x="215" y="0"/>
                  </a:moveTo>
                  <a:cubicBezTo>
                    <a:pt x="227" y="203"/>
                    <a:pt x="167" y="357"/>
                    <a:pt x="0" y="453"/>
                  </a:cubicBezTo>
                  <a:cubicBezTo>
                    <a:pt x="727" y="536"/>
                    <a:pt x="834" y="36"/>
                    <a:pt x="2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7" name="Google Shape;50107;p22"/>
            <p:cNvSpPr/>
            <p:nvPr/>
          </p:nvSpPr>
          <p:spPr>
            <a:xfrm>
              <a:off x="3283125" y="2013175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30" y="131"/>
                  </a:moveTo>
                  <a:cubicBezTo>
                    <a:pt x="430" y="12"/>
                    <a:pt x="60" y="0"/>
                    <a:pt x="1" y="131"/>
                  </a:cubicBezTo>
                  <a:cubicBezTo>
                    <a:pt x="239" y="120"/>
                    <a:pt x="334" y="298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8" name="Google Shape;50108;p22"/>
            <p:cNvSpPr/>
            <p:nvPr/>
          </p:nvSpPr>
          <p:spPr>
            <a:xfrm>
              <a:off x="1416225" y="2015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4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9" name="Google Shape;50109;p22"/>
            <p:cNvSpPr/>
            <p:nvPr/>
          </p:nvSpPr>
          <p:spPr>
            <a:xfrm>
              <a:off x="641425" y="20131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3" y="191"/>
                    <a:pt x="191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0" name="Google Shape;50110;p22"/>
            <p:cNvSpPr/>
            <p:nvPr/>
          </p:nvSpPr>
          <p:spPr>
            <a:xfrm>
              <a:off x="413725" y="2009900"/>
              <a:ext cx="21750" cy="10150"/>
            </a:xfrm>
            <a:custGeom>
              <a:avLst/>
              <a:gdLst/>
              <a:ahLst/>
              <a:cxnLst/>
              <a:rect l="l" t="t" r="r" b="b"/>
              <a:pathLst>
                <a:path w="870" h="406" extrusionOk="0">
                  <a:moveTo>
                    <a:pt x="870" y="143"/>
                  </a:moveTo>
                  <a:cubicBezTo>
                    <a:pt x="572" y="1"/>
                    <a:pt x="60" y="1"/>
                    <a:pt x="1" y="251"/>
                  </a:cubicBezTo>
                  <a:cubicBezTo>
                    <a:pt x="286" y="405"/>
                    <a:pt x="810" y="405"/>
                    <a:pt x="87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1" name="Google Shape;50111;p22"/>
            <p:cNvSpPr/>
            <p:nvPr/>
          </p:nvSpPr>
          <p:spPr>
            <a:xfrm>
              <a:off x="3464700" y="199947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1" y="679"/>
                  </a:moveTo>
                  <a:cubicBezTo>
                    <a:pt x="1168" y="1"/>
                    <a:pt x="1" y="608"/>
                    <a:pt x="100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2" name="Google Shape;50112;p22"/>
            <p:cNvSpPr/>
            <p:nvPr/>
          </p:nvSpPr>
          <p:spPr>
            <a:xfrm>
              <a:off x="878975" y="2008400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72" y="203"/>
                  </a:moveTo>
                  <a:cubicBezTo>
                    <a:pt x="357" y="203"/>
                    <a:pt x="369" y="358"/>
                    <a:pt x="726" y="311"/>
                  </a:cubicBezTo>
                  <a:cubicBezTo>
                    <a:pt x="1072" y="37"/>
                    <a:pt x="0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3" name="Google Shape;50113;p22"/>
            <p:cNvSpPr/>
            <p:nvPr/>
          </p:nvSpPr>
          <p:spPr>
            <a:xfrm>
              <a:off x="5693550" y="2010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4" name="Google Shape;50114;p22"/>
            <p:cNvSpPr/>
            <p:nvPr/>
          </p:nvSpPr>
          <p:spPr>
            <a:xfrm>
              <a:off x="4922025" y="200245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751" y="441"/>
                  </a:moveTo>
                  <a:cubicBezTo>
                    <a:pt x="810" y="191"/>
                    <a:pt x="691" y="13"/>
                    <a:pt x="322" y="1"/>
                  </a:cubicBezTo>
                  <a:cubicBezTo>
                    <a:pt x="239" y="144"/>
                    <a:pt x="1" y="203"/>
                    <a:pt x="96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5" name="Google Shape;50115;p22"/>
            <p:cNvSpPr/>
            <p:nvPr/>
          </p:nvSpPr>
          <p:spPr>
            <a:xfrm>
              <a:off x="2498525" y="1998600"/>
              <a:ext cx="31275" cy="16375"/>
            </a:xfrm>
            <a:custGeom>
              <a:avLst/>
              <a:gdLst/>
              <a:ahLst/>
              <a:cxnLst/>
              <a:rect l="l" t="t" r="r" b="b"/>
              <a:pathLst>
                <a:path w="1251" h="655" extrusionOk="0">
                  <a:moveTo>
                    <a:pt x="726" y="369"/>
                  </a:moveTo>
                  <a:cubicBezTo>
                    <a:pt x="1250" y="0"/>
                    <a:pt x="0" y="655"/>
                    <a:pt x="726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6" name="Google Shape;50116;p22"/>
            <p:cNvSpPr/>
            <p:nvPr/>
          </p:nvSpPr>
          <p:spPr>
            <a:xfrm>
              <a:off x="1918075" y="19994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34"/>
                  </a:moveTo>
                  <a:lnTo>
                    <a:pt x="477" y="120"/>
                  </a:lnTo>
                  <a:cubicBezTo>
                    <a:pt x="251" y="120"/>
                    <a:pt x="227" y="25"/>
                    <a:pt x="49" y="1"/>
                  </a:cubicBezTo>
                  <a:cubicBezTo>
                    <a:pt x="60" y="191"/>
                    <a:pt x="1" y="394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7" name="Google Shape;50117;p22"/>
            <p:cNvSpPr/>
            <p:nvPr/>
          </p:nvSpPr>
          <p:spPr>
            <a:xfrm>
              <a:off x="1707050" y="20051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429" y="0"/>
                  </a:moveTo>
                  <a:cubicBezTo>
                    <a:pt x="274" y="36"/>
                    <a:pt x="0" y="0"/>
                    <a:pt x="0" y="131"/>
                  </a:cubicBezTo>
                  <a:cubicBezTo>
                    <a:pt x="167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8" name="Google Shape;50118;p22"/>
            <p:cNvSpPr/>
            <p:nvPr/>
          </p:nvSpPr>
          <p:spPr>
            <a:xfrm>
              <a:off x="3356350" y="20015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9" name="Google Shape;50119;p22"/>
            <p:cNvSpPr/>
            <p:nvPr/>
          </p:nvSpPr>
          <p:spPr>
            <a:xfrm>
              <a:off x="834625" y="20015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0" name="Google Shape;50120;p22"/>
            <p:cNvSpPr/>
            <p:nvPr/>
          </p:nvSpPr>
          <p:spPr>
            <a:xfrm>
              <a:off x="5712300" y="19968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1" name="Google Shape;50121;p22"/>
            <p:cNvSpPr/>
            <p:nvPr/>
          </p:nvSpPr>
          <p:spPr>
            <a:xfrm>
              <a:off x="2690800" y="19941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2" name="Google Shape;50122;p22"/>
            <p:cNvSpPr/>
            <p:nvPr/>
          </p:nvSpPr>
          <p:spPr>
            <a:xfrm>
              <a:off x="1846350" y="19911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7"/>
                  </a:moveTo>
                  <a:cubicBezTo>
                    <a:pt x="358" y="227"/>
                    <a:pt x="370" y="370"/>
                    <a:pt x="727" y="346"/>
                  </a:cubicBezTo>
                  <a:cubicBezTo>
                    <a:pt x="1072" y="60"/>
                    <a:pt x="0" y="0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3" name="Google Shape;50123;p22"/>
            <p:cNvSpPr/>
            <p:nvPr/>
          </p:nvSpPr>
          <p:spPr>
            <a:xfrm>
              <a:off x="2677100" y="19935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55"/>
                    <a:pt x="429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4" name="Google Shape;50124;p22"/>
            <p:cNvSpPr/>
            <p:nvPr/>
          </p:nvSpPr>
          <p:spPr>
            <a:xfrm>
              <a:off x="1957075" y="1994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20"/>
                  </a:cubicBezTo>
                  <a:cubicBezTo>
                    <a:pt x="167" y="72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5" name="Google Shape;50125;p22"/>
            <p:cNvSpPr/>
            <p:nvPr/>
          </p:nvSpPr>
          <p:spPr>
            <a:xfrm>
              <a:off x="1842475" y="2681125"/>
              <a:ext cx="40225" cy="16675"/>
            </a:xfrm>
            <a:custGeom>
              <a:avLst/>
              <a:gdLst/>
              <a:ahLst/>
              <a:cxnLst/>
              <a:rect l="l" t="t" r="r" b="b"/>
              <a:pathLst>
                <a:path w="1609" h="667" extrusionOk="0">
                  <a:moveTo>
                    <a:pt x="227" y="667"/>
                  </a:moveTo>
                  <a:cubicBezTo>
                    <a:pt x="1608" y="595"/>
                    <a:pt x="239" y="0"/>
                    <a:pt x="1" y="322"/>
                  </a:cubicBezTo>
                  <a:cubicBezTo>
                    <a:pt x="275" y="333"/>
                    <a:pt x="251" y="500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6" name="Google Shape;50126;p22"/>
            <p:cNvSpPr/>
            <p:nvPr/>
          </p:nvSpPr>
          <p:spPr>
            <a:xfrm>
              <a:off x="7125575" y="2382575"/>
              <a:ext cx="27125" cy="11325"/>
            </a:xfrm>
            <a:custGeom>
              <a:avLst/>
              <a:gdLst/>
              <a:ahLst/>
              <a:cxnLst/>
              <a:rect l="l" t="t" r="r" b="b"/>
              <a:pathLst>
                <a:path w="1085" h="453" extrusionOk="0">
                  <a:moveTo>
                    <a:pt x="1084" y="453"/>
                  </a:moveTo>
                  <a:cubicBezTo>
                    <a:pt x="1013" y="155"/>
                    <a:pt x="525" y="60"/>
                    <a:pt x="1" y="0"/>
                  </a:cubicBezTo>
                  <a:cubicBezTo>
                    <a:pt x="84" y="286"/>
                    <a:pt x="667" y="310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7" name="Google Shape;50127;p22"/>
            <p:cNvSpPr/>
            <p:nvPr/>
          </p:nvSpPr>
          <p:spPr>
            <a:xfrm>
              <a:off x="7380375" y="2148600"/>
              <a:ext cx="29500" cy="16700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239" y="560"/>
                  </a:moveTo>
                  <a:cubicBezTo>
                    <a:pt x="905" y="668"/>
                    <a:pt x="1179" y="13"/>
                    <a:pt x="893" y="1"/>
                  </a:cubicBezTo>
                  <a:cubicBezTo>
                    <a:pt x="703" y="203"/>
                    <a:pt x="0" y="144"/>
                    <a:pt x="23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8" name="Google Shape;50128;p22"/>
            <p:cNvSpPr/>
            <p:nvPr/>
          </p:nvSpPr>
          <p:spPr>
            <a:xfrm>
              <a:off x="858425" y="2074200"/>
              <a:ext cx="28000" cy="10725"/>
            </a:xfrm>
            <a:custGeom>
              <a:avLst/>
              <a:gdLst/>
              <a:ahLst/>
              <a:cxnLst/>
              <a:rect l="l" t="t" r="r" b="b"/>
              <a:pathLst>
                <a:path w="1120" h="429" extrusionOk="0">
                  <a:moveTo>
                    <a:pt x="465" y="405"/>
                  </a:moveTo>
                  <a:cubicBezTo>
                    <a:pt x="548" y="203"/>
                    <a:pt x="739" y="429"/>
                    <a:pt x="1120" y="405"/>
                  </a:cubicBezTo>
                  <a:lnTo>
                    <a:pt x="1120" y="60"/>
                  </a:lnTo>
                  <a:cubicBezTo>
                    <a:pt x="703" y="0"/>
                    <a:pt x="1" y="357"/>
                    <a:pt x="465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9" name="Google Shape;50129;p22"/>
            <p:cNvSpPr/>
            <p:nvPr/>
          </p:nvSpPr>
          <p:spPr>
            <a:xfrm>
              <a:off x="837600" y="2008700"/>
              <a:ext cx="29775" cy="11350"/>
            </a:xfrm>
            <a:custGeom>
              <a:avLst/>
              <a:gdLst/>
              <a:ahLst/>
              <a:cxnLst/>
              <a:rect l="l" t="t" r="r" b="b"/>
              <a:pathLst>
                <a:path w="1191" h="454" extrusionOk="0">
                  <a:moveTo>
                    <a:pt x="1084" y="310"/>
                  </a:moveTo>
                  <a:cubicBezTo>
                    <a:pt x="655" y="310"/>
                    <a:pt x="798" y="1"/>
                    <a:pt x="203" y="84"/>
                  </a:cubicBezTo>
                  <a:cubicBezTo>
                    <a:pt x="0" y="358"/>
                    <a:pt x="1191" y="453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0" name="Google Shape;50130;p22"/>
            <p:cNvSpPr/>
            <p:nvPr/>
          </p:nvSpPr>
          <p:spPr>
            <a:xfrm>
              <a:off x="7044325" y="3747025"/>
              <a:ext cx="11025" cy="7150"/>
            </a:xfrm>
            <a:custGeom>
              <a:avLst/>
              <a:gdLst/>
              <a:ahLst/>
              <a:cxnLst/>
              <a:rect l="l" t="t" r="r" b="b"/>
              <a:pathLst>
                <a:path w="441" h="286" extrusionOk="0">
                  <a:moveTo>
                    <a:pt x="441" y="131"/>
                  </a:moveTo>
                  <a:cubicBezTo>
                    <a:pt x="393" y="0"/>
                    <a:pt x="203" y="60"/>
                    <a:pt x="0" y="131"/>
                  </a:cubicBezTo>
                  <a:cubicBezTo>
                    <a:pt x="0" y="250"/>
                    <a:pt x="381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1" name="Google Shape;50131;p22"/>
            <p:cNvSpPr/>
            <p:nvPr/>
          </p:nvSpPr>
          <p:spPr>
            <a:xfrm>
              <a:off x="6568675" y="37497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0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2" name="Google Shape;50132;p22"/>
            <p:cNvSpPr/>
            <p:nvPr/>
          </p:nvSpPr>
          <p:spPr>
            <a:xfrm>
              <a:off x="2760750" y="3747325"/>
              <a:ext cx="17300" cy="6850"/>
            </a:xfrm>
            <a:custGeom>
              <a:avLst/>
              <a:gdLst/>
              <a:ahLst/>
              <a:cxnLst/>
              <a:rect l="l" t="t" r="r" b="b"/>
              <a:pathLst>
                <a:path w="692" h="274" extrusionOk="0">
                  <a:moveTo>
                    <a:pt x="691" y="0"/>
                  </a:moveTo>
                  <a:lnTo>
                    <a:pt x="36" y="0"/>
                  </a:lnTo>
                  <a:cubicBezTo>
                    <a:pt x="0" y="191"/>
                    <a:pt x="251" y="274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3" name="Google Shape;50133;p22"/>
            <p:cNvSpPr/>
            <p:nvPr/>
          </p:nvSpPr>
          <p:spPr>
            <a:xfrm>
              <a:off x="288725" y="374732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0"/>
                  </a:moveTo>
                  <a:cubicBezTo>
                    <a:pt x="286" y="0"/>
                    <a:pt x="95" y="95"/>
                    <a:pt x="0" y="226"/>
                  </a:cubicBezTo>
                  <a:cubicBezTo>
                    <a:pt x="345" y="226"/>
                    <a:pt x="762" y="250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4" name="Google Shape;50134;p22"/>
            <p:cNvSpPr/>
            <p:nvPr/>
          </p:nvSpPr>
          <p:spPr>
            <a:xfrm>
              <a:off x="2307425" y="37467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31" y="143"/>
                  </a:cubicBezTo>
                  <a:cubicBezTo>
                    <a:pt x="191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5" name="Google Shape;50135;p22"/>
            <p:cNvSpPr/>
            <p:nvPr/>
          </p:nvSpPr>
          <p:spPr>
            <a:xfrm>
              <a:off x="5639075" y="374405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80" y="167"/>
                    <a:pt x="453" y="72"/>
                    <a:pt x="346" y="12"/>
                  </a:cubicBezTo>
                  <a:cubicBezTo>
                    <a:pt x="275" y="0"/>
                    <a:pt x="1" y="84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6" name="Google Shape;50136;p22"/>
            <p:cNvSpPr/>
            <p:nvPr/>
          </p:nvSpPr>
          <p:spPr>
            <a:xfrm>
              <a:off x="4302300" y="37440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7" name="Google Shape;50137;p22"/>
            <p:cNvSpPr/>
            <p:nvPr/>
          </p:nvSpPr>
          <p:spPr>
            <a:xfrm>
              <a:off x="1641850" y="3730650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656" y="0"/>
                  </a:moveTo>
                  <a:cubicBezTo>
                    <a:pt x="465" y="191"/>
                    <a:pt x="144" y="322"/>
                    <a:pt x="1" y="560"/>
                  </a:cubicBezTo>
                  <a:cubicBezTo>
                    <a:pt x="453" y="548"/>
                    <a:pt x="127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8" name="Google Shape;50138;p22"/>
            <p:cNvSpPr/>
            <p:nvPr/>
          </p:nvSpPr>
          <p:spPr>
            <a:xfrm>
              <a:off x="1514475" y="37410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3"/>
                    <a:pt x="321" y="24"/>
                  </a:cubicBezTo>
                  <a:cubicBezTo>
                    <a:pt x="262" y="0"/>
                    <a:pt x="0" y="83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9" name="Google Shape;50139;p22"/>
            <p:cNvSpPr/>
            <p:nvPr/>
          </p:nvSpPr>
          <p:spPr>
            <a:xfrm>
              <a:off x="1057850" y="37383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32"/>
                  </a:moveTo>
                  <a:cubicBezTo>
                    <a:pt x="168" y="168"/>
                    <a:pt x="429" y="72"/>
                    <a:pt x="310" y="13"/>
                  </a:cubicBezTo>
                  <a:cubicBezTo>
                    <a:pt x="263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0" name="Google Shape;50140;p22"/>
            <p:cNvSpPr/>
            <p:nvPr/>
          </p:nvSpPr>
          <p:spPr>
            <a:xfrm>
              <a:off x="2356825" y="37354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80"/>
                    <a:pt x="429" y="96"/>
                    <a:pt x="322" y="37"/>
                  </a:cubicBezTo>
                  <a:cubicBezTo>
                    <a:pt x="263" y="1"/>
                    <a:pt x="1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1" name="Google Shape;50141;p22"/>
            <p:cNvSpPr/>
            <p:nvPr/>
          </p:nvSpPr>
          <p:spPr>
            <a:xfrm>
              <a:off x="2462800" y="37306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2" name="Google Shape;50142;p22"/>
            <p:cNvSpPr/>
            <p:nvPr/>
          </p:nvSpPr>
          <p:spPr>
            <a:xfrm>
              <a:off x="5375650" y="37273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3" name="Google Shape;50143;p22"/>
            <p:cNvSpPr/>
            <p:nvPr/>
          </p:nvSpPr>
          <p:spPr>
            <a:xfrm>
              <a:off x="3533175" y="3727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4" name="Google Shape;50144;p22"/>
            <p:cNvSpPr/>
            <p:nvPr/>
          </p:nvSpPr>
          <p:spPr>
            <a:xfrm>
              <a:off x="622975" y="37297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5" name="Google Shape;50145;p22"/>
            <p:cNvSpPr/>
            <p:nvPr/>
          </p:nvSpPr>
          <p:spPr>
            <a:xfrm>
              <a:off x="4522575" y="37220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19"/>
                  </a:moveTo>
                  <a:cubicBezTo>
                    <a:pt x="429" y="119"/>
                    <a:pt x="405" y="36"/>
                    <a:pt x="227" y="0"/>
                  </a:cubicBezTo>
                  <a:cubicBezTo>
                    <a:pt x="227" y="119"/>
                    <a:pt x="48" y="131"/>
                    <a:pt x="1" y="226"/>
                  </a:cubicBezTo>
                  <a:cubicBezTo>
                    <a:pt x="227" y="226"/>
                    <a:pt x="251" y="310"/>
                    <a:pt x="429" y="345"/>
                  </a:cubicBezTo>
                  <a:cubicBezTo>
                    <a:pt x="429" y="226"/>
                    <a:pt x="608" y="214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6" name="Google Shape;50146;p22"/>
            <p:cNvSpPr/>
            <p:nvPr/>
          </p:nvSpPr>
          <p:spPr>
            <a:xfrm>
              <a:off x="4024300" y="3721725"/>
              <a:ext cx="26525" cy="16400"/>
            </a:xfrm>
            <a:custGeom>
              <a:avLst/>
              <a:gdLst/>
              <a:ahLst/>
              <a:cxnLst/>
              <a:rect l="l" t="t" r="r" b="b"/>
              <a:pathLst>
                <a:path w="1061" h="656" extrusionOk="0">
                  <a:moveTo>
                    <a:pt x="1013" y="238"/>
                  </a:moveTo>
                  <a:cubicBezTo>
                    <a:pt x="1060" y="167"/>
                    <a:pt x="691" y="0"/>
                    <a:pt x="584" y="12"/>
                  </a:cubicBezTo>
                  <a:cubicBezTo>
                    <a:pt x="1" y="107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7" name="Google Shape;50147;p22"/>
            <p:cNvSpPr/>
            <p:nvPr/>
          </p:nvSpPr>
          <p:spPr>
            <a:xfrm>
              <a:off x="528025" y="3713075"/>
              <a:ext cx="31575" cy="15225"/>
            </a:xfrm>
            <a:custGeom>
              <a:avLst/>
              <a:gdLst/>
              <a:ahLst/>
              <a:cxnLst/>
              <a:rect l="l" t="t" r="r" b="b"/>
              <a:pathLst>
                <a:path w="1263" h="609" extrusionOk="0">
                  <a:moveTo>
                    <a:pt x="858" y="477"/>
                  </a:moveTo>
                  <a:cubicBezTo>
                    <a:pt x="1263" y="108"/>
                    <a:pt x="84" y="1"/>
                    <a:pt x="1" y="251"/>
                  </a:cubicBezTo>
                  <a:cubicBezTo>
                    <a:pt x="346" y="299"/>
                    <a:pt x="179" y="608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8" name="Google Shape;50148;p22"/>
            <p:cNvSpPr/>
            <p:nvPr/>
          </p:nvSpPr>
          <p:spPr>
            <a:xfrm>
              <a:off x="848600" y="3702375"/>
              <a:ext cx="39625" cy="18175"/>
            </a:xfrm>
            <a:custGeom>
              <a:avLst/>
              <a:gdLst/>
              <a:ahLst/>
              <a:cxnLst/>
              <a:rect l="l" t="t" r="r" b="b"/>
              <a:pathLst>
                <a:path w="1585" h="727" extrusionOk="0">
                  <a:moveTo>
                    <a:pt x="1299" y="679"/>
                  </a:moveTo>
                  <a:cubicBezTo>
                    <a:pt x="1477" y="548"/>
                    <a:pt x="1584" y="381"/>
                    <a:pt x="1525" y="119"/>
                  </a:cubicBezTo>
                  <a:cubicBezTo>
                    <a:pt x="810" y="179"/>
                    <a:pt x="513" y="48"/>
                    <a:pt x="1" y="0"/>
                  </a:cubicBezTo>
                  <a:cubicBezTo>
                    <a:pt x="263" y="322"/>
                    <a:pt x="346" y="727"/>
                    <a:pt x="1299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9" name="Google Shape;50149;p22"/>
            <p:cNvSpPr/>
            <p:nvPr/>
          </p:nvSpPr>
          <p:spPr>
            <a:xfrm>
              <a:off x="1138225" y="3699700"/>
              <a:ext cx="56875" cy="14600"/>
            </a:xfrm>
            <a:custGeom>
              <a:avLst/>
              <a:gdLst/>
              <a:ahLst/>
              <a:cxnLst/>
              <a:rect l="l" t="t" r="r" b="b"/>
              <a:pathLst>
                <a:path w="2275" h="584" extrusionOk="0">
                  <a:moveTo>
                    <a:pt x="798" y="572"/>
                  </a:moveTo>
                  <a:cubicBezTo>
                    <a:pt x="739" y="167"/>
                    <a:pt x="2275" y="584"/>
                    <a:pt x="1894" y="0"/>
                  </a:cubicBezTo>
                  <a:cubicBezTo>
                    <a:pt x="1274" y="60"/>
                    <a:pt x="763" y="167"/>
                    <a:pt x="143" y="226"/>
                  </a:cubicBezTo>
                  <a:cubicBezTo>
                    <a:pt x="1" y="524"/>
                    <a:pt x="608" y="453"/>
                    <a:pt x="79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0" name="Google Shape;50150;p22"/>
            <p:cNvSpPr/>
            <p:nvPr/>
          </p:nvSpPr>
          <p:spPr>
            <a:xfrm>
              <a:off x="5481625" y="3707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56"/>
                  </a:moveTo>
                  <a:cubicBezTo>
                    <a:pt x="167" y="179"/>
                    <a:pt x="441" y="96"/>
                    <a:pt x="334" y="37"/>
                  </a:cubicBezTo>
                  <a:cubicBezTo>
                    <a:pt x="274" y="1"/>
                    <a:pt x="1" y="96"/>
                    <a:pt x="108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1" name="Google Shape;50151;p22"/>
            <p:cNvSpPr/>
            <p:nvPr/>
          </p:nvSpPr>
          <p:spPr>
            <a:xfrm>
              <a:off x="5419125" y="37026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0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2" name="Google Shape;50152;p22"/>
            <p:cNvSpPr/>
            <p:nvPr/>
          </p:nvSpPr>
          <p:spPr>
            <a:xfrm>
              <a:off x="4332375" y="37020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3" name="Google Shape;50153;p22"/>
            <p:cNvSpPr/>
            <p:nvPr/>
          </p:nvSpPr>
          <p:spPr>
            <a:xfrm>
              <a:off x="6521050" y="3691050"/>
              <a:ext cx="35150" cy="17300"/>
            </a:xfrm>
            <a:custGeom>
              <a:avLst/>
              <a:gdLst/>
              <a:ahLst/>
              <a:cxnLst/>
              <a:rect l="l" t="t" r="r" b="b"/>
              <a:pathLst>
                <a:path w="1406" h="692" extrusionOk="0">
                  <a:moveTo>
                    <a:pt x="715" y="1"/>
                  </a:moveTo>
                  <a:cubicBezTo>
                    <a:pt x="679" y="215"/>
                    <a:pt x="0" y="84"/>
                    <a:pt x="60" y="346"/>
                  </a:cubicBezTo>
                  <a:cubicBezTo>
                    <a:pt x="441" y="691"/>
                    <a:pt x="1405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4" name="Google Shape;50154;p22"/>
            <p:cNvSpPr/>
            <p:nvPr/>
          </p:nvSpPr>
          <p:spPr>
            <a:xfrm>
              <a:off x="5476275" y="36988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0"/>
                    <a:pt x="0" y="96"/>
                    <a:pt x="119" y="143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5" name="Google Shape;50155;p22"/>
            <p:cNvSpPr/>
            <p:nvPr/>
          </p:nvSpPr>
          <p:spPr>
            <a:xfrm>
              <a:off x="7364900" y="36940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6" name="Google Shape;50156;p22"/>
            <p:cNvSpPr/>
            <p:nvPr/>
          </p:nvSpPr>
          <p:spPr>
            <a:xfrm>
              <a:off x="4811600" y="3683625"/>
              <a:ext cx="17575" cy="16975"/>
            </a:xfrm>
            <a:custGeom>
              <a:avLst/>
              <a:gdLst/>
              <a:ahLst/>
              <a:cxnLst/>
              <a:rect l="l" t="t" r="r" b="b"/>
              <a:pathLst>
                <a:path w="703" h="679" extrusionOk="0">
                  <a:moveTo>
                    <a:pt x="393" y="643"/>
                  </a:moveTo>
                  <a:cubicBezTo>
                    <a:pt x="465" y="500"/>
                    <a:pt x="703" y="417"/>
                    <a:pt x="608" y="203"/>
                  </a:cubicBezTo>
                  <a:cubicBezTo>
                    <a:pt x="1" y="0"/>
                    <a:pt x="1" y="679"/>
                    <a:pt x="393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7" name="Google Shape;50157;p22"/>
            <p:cNvSpPr/>
            <p:nvPr/>
          </p:nvSpPr>
          <p:spPr>
            <a:xfrm>
              <a:off x="4470775" y="36934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68" y="167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8" name="Google Shape;50158;p22"/>
            <p:cNvSpPr/>
            <p:nvPr/>
          </p:nvSpPr>
          <p:spPr>
            <a:xfrm>
              <a:off x="2202350" y="3683625"/>
              <a:ext cx="37525" cy="18475"/>
            </a:xfrm>
            <a:custGeom>
              <a:avLst/>
              <a:gdLst/>
              <a:ahLst/>
              <a:cxnLst/>
              <a:rect l="l" t="t" r="r" b="b"/>
              <a:pathLst>
                <a:path w="1501" h="739" extrusionOk="0">
                  <a:moveTo>
                    <a:pt x="191" y="417"/>
                  </a:moveTo>
                  <a:cubicBezTo>
                    <a:pt x="536" y="738"/>
                    <a:pt x="1477" y="417"/>
                    <a:pt x="1501" y="203"/>
                  </a:cubicBezTo>
                  <a:cubicBezTo>
                    <a:pt x="1060" y="262"/>
                    <a:pt x="0" y="0"/>
                    <a:pt x="191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9" name="Google Shape;50159;p22"/>
            <p:cNvSpPr/>
            <p:nvPr/>
          </p:nvSpPr>
          <p:spPr>
            <a:xfrm>
              <a:off x="1336175" y="367855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8" y="501"/>
                  </a:moveTo>
                  <a:cubicBezTo>
                    <a:pt x="834" y="346"/>
                    <a:pt x="726" y="1"/>
                    <a:pt x="60" y="60"/>
                  </a:cubicBezTo>
                  <a:cubicBezTo>
                    <a:pt x="0" y="310"/>
                    <a:pt x="119" y="477"/>
                    <a:pt x="488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0" name="Google Shape;50160;p22"/>
            <p:cNvSpPr/>
            <p:nvPr/>
          </p:nvSpPr>
          <p:spPr>
            <a:xfrm>
              <a:off x="7215175" y="3684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37"/>
                  </a:cubicBezTo>
                  <a:cubicBezTo>
                    <a:pt x="274" y="1"/>
                    <a:pt x="1" y="96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1" name="Google Shape;50161;p22"/>
            <p:cNvSpPr/>
            <p:nvPr/>
          </p:nvSpPr>
          <p:spPr>
            <a:xfrm>
              <a:off x="7258625" y="36818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79" y="179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2" name="Google Shape;50162;p22"/>
            <p:cNvSpPr/>
            <p:nvPr/>
          </p:nvSpPr>
          <p:spPr>
            <a:xfrm>
              <a:off x="5652775" y="3672300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1" y="537"/>
                  </a:moveTo>
                  <a:cubicBezTo>
                    <a:pt x="834" y="620"/>
                    <a:pt x="834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3" name="Google Shape;50163;p22"/>
            <p:cNvSpPr/>
            <p:nvPr/>
          </p:nvSpPr>
          <p:spPr>
            <a:xfrm>
              <a:off x="2266950" y="36788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56"/>
                  </a:moveTo>
                  <a:cubicBezTo>
                    <a:pt x="441" y="36"/>
                    <a:pt x="60" y="1"/>
                    <a:pt x="0" y="156"/>
                  </a:cubicBezTo>
                  <a:cubicBezTo>
                    <a:pt x="238" y="156"/>
                    <a:pt x="345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4" name="Google Shape;50164;p22"/>
            <p:cNvSpPr/>
            <p:nvPr/>
          </p:nvSpPr>
          <p:spPr>
            <a:xfrm>
              <a:off x="882550" y="3663375"/>
              <a:ext cx="32750" cy="18775"/>
            </a:xfrm>
            <a:custGeom>
              <a:avLst/>
              <a:gdLst/>
              <a:ahLst/>
              <a:cxnLst/>
              <a:rect l="l" t="t" r="r" b="b"/>
              <a:pathLst>
                <a:path w="1310" h="751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1"/>
                  </a:cubicBezTo>
                  <a:cubicBezTo>
                    <a:pt x="48" y="155"/>
                    <a:pt x="0" y="751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5" name="Google Shape;50165;p22"/>
            <p:cNvSpPr/>
            <p:nvPr/>
          </p:nvSpPr>
          <p:spPr>
            <a:xfrm>
              <a:off x="5041700" y="36708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6" name="Google Shape;50166;p22"/>
            <p:cNvSpPr/>
            <p:nvPr/>
          </p:nvSpPr>
          <p:spPr>
            <a:xfrm>
              <a:off x="4978300" y="3668725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27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03"/>
                    <a:pt x="238" y="263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7" name="Google Shape;50167;p22"/>
            <p:cNvSpPr/>
            <p:nvPr/>
          </p:nvSpPr>
          <p:spPr>
            <a:xfrm>
              <a:off x="1294500" y="3658925"/>
              <a:ext cx="16100" cy="13700"/>
            </a:xfrm>
            <a:custGeom>
              <a:avLst/>
              <a:gdLst/>
              <a:ahLst/>
              <a:cxnLst/>
              <a:rect l="l" t="t" r="r" b="b"/>
              <a:pathLst>
                <a:path w="644" h="548" extrusionOk="0">
                  <a:moveTo>
                    <a:pt x="429" y="500"/>
                  </a:moveTo>
                  <a:cubicBezTo>
                    <a:pt x="441" y="429"/>
                    <a:pt x="465" y="369"/>
                    <a:pt x="643" y="381"/>
                  </a:cubicBezTo>
                  <a:lnTo>
                    <a:pt x="643" y="155"/>
                  </a:lnTo>
                  <a:cubicBezTo>
                    <a:pt x="107" y="0"/>
                    <a:pt x="0" y="548"/>
                    <a:pt x="429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8" name="Google Shape;50168;p22"/>
            <p:cNvSpPr/>
            <p:nvPr/>
          </p:nvSpPr>
          <p:spPr>
            <a:xfrm>
              <a:off x="4340400" y="36651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9" name="Google Shape;50169;p22"/>
            <p:cNvSpPr/>
            <p:nvPr/>
          </p:nvSpPr>
          <p:spPr>
            <a:xfrm>
              <a:off x="265500" y="3660400"/>
              <a:ext cx="18175" cy="8350"/>
            </a:xfrm>
            <a:custGeom>
              <a:avLst/>
              <a:gdLst/>
              <a:ahLst/>
              <a:cxnLst/>
              <a:rect l="l" t="t" r="r" b="b"/>
              <a:pathLst>
                <a:path w="727" h="334" extrusionOk="0">
                  <a:moveTo>
                    <a:pt x="727" y="334"/>
                  </a:moveTo>
                  <a:lnTo>
                    <a:pt x="727" y="1"/>
                  </a:lnTo>
                  <a:lnTo>
                    <a:pt x="286" y="1"/>
                  </a:lnTo>
                  <a:cubicBezTo>
                    <a:pt x="274" y="143"/>
                    <a:pt x="0" y="155"/>
                    <a:pt x="84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0" name="Google Shape;50170;p22"/>
            <p:cNvSpPr/>
            <p:nvPr/>
          </p:nvSpPr>
          <p:spPr>
            <a:xfrm>
              <a:off x="6853825" y="3659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0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1" name="Google Shape;50171;p22"/>
            <p:cNvSpPr/>
            <p:nvPr/>
          </p:nvSpPr>
          <p:spPr>
            <a:xfrm>
              <a:off x="4370175" y="3654750"/>
              <a:ext cx="18175" cy="14000"/>
            </a:xfrm>
            <a:custGeom>
              <a:avLst/>
              <a:gdLst/>
              <a:ahLst/>
              <a:cxnLst/>
              <a:rect l="l" t="t" r="r" b="b"/>
              <a:pathLst>
                <a:path w="727" h="560" extrusionOk="0">
                  <a:moveTo>
                    <a:pt x="667" y="441"/>
                  </a:moveTo>
                  <a:cubicBezTo>
                    <a:pt x="727" y="191"/>
                    <a:pt x="620" y="24"/>
                    <a:pt x="227" y="0"/>
                  </a:cubicBezTo>
                  <a:cubicBezTo>
                    <a:pt x="274" y="191"/>
                    <a:pt x="1" y="560"/>
                    <a:pt x="6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2" name="Google Shape;50172;p22"/>
            <p:cNvSpPr/>
            <p:nvPr/>
          </p:nvSpPr>
          <p:spPr>
            <a:xfrm>
              <a:off x="3330175" y="3643125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6"/>
                  </a:moveTo>
                  <a:cubicBezTo>
                    <a:pt x="1810" y="465"/>
                    <a:pt x="715" y="156"/>
                    <a:pt x="83" y="1"/>
                  </a:cubicBezTo>
                  <a:cubicBezTo>
                    <a:pt x="0" y="537"/>
                    <a:pt x="476" y="787"/>
                    <a:pt x="1167" y="9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3" name="Google Shape;50173;p22"/>
            <p:cNvSpPr/>
            <p:nvPr/>
          </p:nvSpPr>
          <p:spPr>
            <a:xfrm>
              <a:off x="6872875" y="36565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6"/>
                  </a:moveTo>
                  <a:cubicBezTo>
                    <a:pt x="179" y="179"/>
                    <a:pt x="453" y="96"/>
                    <a:pt x="346" y="48"/>
                  </a:cubicBezTo>
                  <a:cubicBezTo>
                    <a:pt x="274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4" name="Google Shape;50174;p22"/>
            <p:cNvSpPr/>
            <p:nvPr/>
          </p:nvSpPr>
          <p:spPr>
            <a:xfrm>
              <a:off x="655725" y="3656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6"/>
                  </a:moveTo>
                  <a:cubicBezTo>
                    <a:pt x="155" y="179"/>
                    <a:pt x="429" y="96"/>
                    <a:pt x="322" y="48"/>
                  </a:cubicBezTo>
                  <a:cubicBezTo>
                    <a:pt x="262" y="1"/>
                    <a:pt x="0" y="96"/>
                    <a:pt x="96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5" name="Google Shape;50175;p22"/>
            <p:cNvSpPr/>
            <p:nvPr/>
          </p:nvSpPr>
          <p:spPr>
            <a:xfrm>
              <a:off x="4302300" y="3653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80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6" name="Google Shape;50176;p22"/>
            <p:cNvSpPr/>
            <p:nvPr/>
          </p:nvSpPr>
          <p:spPr>
            <a:xfrm>
              <a:off x="1506125" y="3644625"/>
              <a:ext cx="27700" cy="16100"/>
            </a:xfrm>
            <a:custGeom>
              <a:avLst/>
              <a:gdLst/>
              <a:ahLst/>
              <a:cxnLst/>
              <a:rect l="l" t="t" r="r" b="b"/>
              <a:pathLst>
                <a:path w="1108" h="644" extrusionOk="0">
                  <a:moveTo>
                    <a:pt x="882" y="512"/>
                  </a:moveTo>
                  <a:cubicBezTo>
                    <a:pt x="1108" y="227"/>
                    <a:pt x="155" y="1"/>
                    <a:pt x="1" y="286"/>
                  </a:cubicBezTo>
                  <a:cubicBezTo>
                    <a:pt x="346" y="334"/>
                    <a:pt x="191" y="643"/>
                    <a:pt x="882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7" name="Google Shape;50177;p22"/>
            <p:cNvSpPr/>
            <p:nvPr/>
          </p:nvSpPr>
          <p:spPr>
            <a:xfrm>
              <a:off x="454800" y="36514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7" y="238"/>
                  </a:moveTo>
                  <a:cubicBezTo>
                    <a:pt x="537" y="119"/>
                    <a:pt x="715" y="96"/>
                    <a:pt x="751" y="12"/>
                  </a:cubicBezTo>
                  <a:cubicBezTo>
                    <a:pt x="417" y="24"/>
                    <a:pt x="1" y="0"/>
                    <a:pt x="96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8" name="Google Shape;50178;p22"/>
            <p:cNvSpPr/>
            <p:nvPr/>
          </p:nvSpPr>
          <p:spPr>
            <a:xfrm>
              <a:off x="2223475" y="3651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75" y="24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9" name="Google Shape;50179;p22"/>
            <p:cNvSpPr/>
            <p:nvPr/>
          </p:nvSpPr>
          <p:spPr>
            <a:xfrm>
              <a:off x="1726400" y="3650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0" name="Google Shape;50180;p22"/>
            <p:cNvSpPr/>
            <p:nvPr/>
          </p:nvSpPr>
          <p:spPr>
            <a:xfrm>
              <a:off x="5737025" y="36398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3"/>
                    <a:pt x="345" y="24"/>
                  </a:cubicBezTo>
                  <a:cubicBezTo>
                    <a:pt x="262" y="0"/>
                    <a:pt x="0" y="83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1" name="Google Shape;50181;p22"/>
            <p:cNvSpPr/>
            <p:nvPr/>
          </p:nvSpPr>
          <p:spPr>
            <a:xfrm>
              <a:off x="4544000" y="36321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20"/>
                  </a:moveTo>
                  <a:lnTo>
                    <a:pt x="1" y="334"/>
                  </a:lnTo>
                  <a:cubicBezTo>
                    <a:pt x="406" y="715"/>
                    <a:pt x="1072" y="0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2" name="Google Shape;50182;p22"/>
            <p:cNvSpPr/>
            <p:nvPr/>
          </p:nvSpPr>
          <p:spPr>
            <a:xfrm>
              <a:off x="3715325" y="36398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5" y="0"/>
                    <a:pt x="1" y="83"/>
                    <a:pt x="108" y="143"/>
                  </a:cubicBezTo>
                  <a:cubicBezTo>
                    <a:pt x="168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3" name="Google Shape;50183;p22"/>
            <p:cNvSpPr/>
            <p:nvPr/>
          </p:nvSpPr>
          <p:spPr>
            <a:xfrm>
              <a:off x="2168425" y="3635100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464" y="334"/>
                  </a:moveTo>
                  <a:cubicBezTo>
                    <a:pt x="441" y="191"/>
                    <a:pt x="572" y="84"/>
                    <a:pt x="691" y="1"/>
                  </a:cubicBezTo>
                  <a:lnTo>
                    <a:pt x="36" y="1"/>
                  </a:lnTo>
                  <a:cubicBezTo>
                    <a:pt x="48" y="179"/>
                    <a:pt x="0" y="382"/>
                    <a:pt x="464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4" name="Google Shape;50184;p22"/>
            <p:cNvSpPr/>
            <p:nvPr/>
          </p:nvSpPr>
          <p:spPr>
            <a:xfrm>
              <a:off x="4340400" y="36368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80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5" name="Google Shape;50185;p22"/>
            <p:cNvSpPr/>
            <p:nvPr/>
          </p:nvSpPr>
          <p:spPr>
            <a:xfrm>
              <a:off x="2625625" y="363390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38" y="144"/>
                    <a:pt x="345" y="310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6" name="Google Shape;50186;p22"/>
            <p:cNvSpPr/>
            <p:nvPr/>
          </p:nvSpPr>
          <p:spPr>
            <a:xfrm>
              <a:off x="2560725" y="36351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7" name="Google Shape;50187;p22"/>
            <p:cNvSpPr/>
            <p:nvPr/>
          </p:nvSpPr>
          <p:spPr>
            <a:xfrm>
              <a:off x="2190150" y="3632125"/>
              <a:ext cx="16975" cy="8950"/>
            </a:xfrm>
            <a:custGeom>
              <a:avLst/>
              <a:gdLst/>
              <a:ahLst/>
              <a:cxnLst/>
              <a:rect l="l" t="t" r="r" b="b"/>
              <a:pathLst>
                <a:path w="679" h="358" extrusionOk="0">
                  <a:moveTo>
                    <a:pt x="679" y="334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50"/>
                    <a:pt x="203" y="358"/>
                    <a:pt x="67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8" name="Google Shape;50188;p22"/>
            <p:cNvSpPr/>
            <p:nvPr/>
          </p:nvSpPr>
          <p:spPr>
            <a:xfrm>
              <a:off x="1701975" y="36315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" y="203"/>
                    <a:pt x="180" y="263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9" name="Google Shape;50189;p22"/>
            <p:cNvSpPr/>
            <p:nvPr/>
          </p:nvSpPr>
          <p:spPr>
            <a:xfrm>
              <a:off x="7158325" y="36294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0" name="Google Shape;50190;p22"/>
            <p:cNvSpPr/>
            <p:nvPr/>
          </p:nvSpPr>
          <p:spPr>
            <a:xfrm>
              <a:off x="4628550" y="36255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1" name="Google Shape;50191;p22"/>
            <p:cNvSpPr/>
            <p:nvPr/>
          </p:nvSpPr>
          <p:spPr>
            <a:xfrm>
              <a:off x="2180025" y="36208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429" y="345"/>
                  </a:moveTo>
                  <a:cubicBezTo>
                    <a:pt x="429" y="226"/>
                    <a:pt x="608" y="214"/>
                    <a:pt x="655" y="119"/>
                  </a:cubicBezTo>
                  <a:cubicBezTo>
                    <a:pt x="429" y="119"/>
                    <a:pt x="393" y="36"/>
                    <a:pt x="227" y="0"/>
                  </a:cubicBezTo>
                  <a:cubicBezTo>
                    <a:pt x="227" y="119"/>
                    <a:pt x="36" y="131"/>
                    <a:pt x="0" y="226"/>
                  </a:cubicBezTo>
                  <a:cubicBezTo>
                    <a:pt x="227" y="226"/>
                    <a:pt x="262" y="310"/>
                    <a:pt x="42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2" name="Google Shape;50192;p22"/>
            <p:cNvSpPr/>
            <p:nvPr/>
          </p:nvSpPr>
          <p:spPr>
            <a:xfrm>
              <a:off x="1625500" y="3614275"/>
              <a:ext cx="23225" cy="16975"/>
            </a:xfrm>
            <a:custGeom>
              <a:avLst/>
              <a:gdLst/>
              <a:ahLst/>
              <a:cxnLst/>
              <a:rect l="l" t="t" r="r" b="b"/>
              <a:pathLst>
                <a:path w="929" h="679" extrusionOk="0">
                  <a:moveTo>
                    <a:pt x="881" y="607"/>
                  </a:moveTo>
                  <a:cubicBezTo>
                    <a:pt x="929" y="274"/>
                    <a:pt x="917" y="0"/>
                    <a:pt x="226" y="36"/>
                  </a:cubicBezTo>
                  <a:cubicBezTo>
                    <a:pt x="226" y="202"/>
                    <a:pt x="119" y="298"/>
                    <a:pt x="0" y="381"/>
                  </a:cubicBezTo>
                  <a:cubicBezTo>
                    <a:pt x="441" y="381"/>
                    <a:pt x="286" y="679"/>
                    <a:pt x="881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3" name="Google Shape;50193;p22"/>
            <p:cNvSpPr/>
            <p:nvPr/>
          </p:nvSpPr>
          <p:spPr>
            <a:xfrm>
              <a:off x="7155650" y="36232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4" name="Google Shape;50194;p22"/>
            <p:cNvSpPr/>
            <p:nvPr/>
          </p:nvSpPr>
          <p:spPr>
            <a:xfrm>
              <a:off x="6987175" y="3623200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107" y="131"/>
                  </a:moveTo>
                  <a:cubicBezTo>
                    <a:pt x="167" y="155"/>
                    <a:pt x="429" y="72"/>
                    <a:pt x="322" y="12"/>
                  </a:cubicBezTo>
                  <a:cubicBezTo>
                    <a:pt x="262" y="0"/>
                    <a:pt x="0" y="72"/>
                    <a:pt x="10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5" name="Google Shape;50195;p22"/>
            <p:cNvSpPr/>
            <p:nvPr/>
          </p:nvSpPr>
          <p:spPr>
            <a:xfrm>
              <a:off x="4441025" y="36205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1"/>
                  </a:moveTo>
                  <a:cubicBezTo>
                    <a:pt x="0" y="191"/>
                    <a:pt x="179" y="262"/>
                    <a:pt x="226" y="131"/>
                  </a:cubicBezTo>
                  <a:cubicBezTo>
                    <a:pt x="215" y="60"/>
                    <a:pt x="36" y="0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6" name="Google Shape;50196;p22"/>
            <p:cNvSpPr/>
            <p:nvPr/>
          </p:nvSpPr>
          <p:spPr>
            <a:xfrm>
              <a:off x="2729200" y="3610700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65" y="393"/>
                    <a:pt x="655" y="405"/>
                  </a:cubicBezTo>
                  <a:lnTo>
                    <a:pt x="655" y="179"/>
                  </a:lnTo>
                  <a:cubicBezTo>
                    <a:pt x="119" y="0"/>
                    <a:pt x="0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7" name="Google Shape;50197;p22"/>
            <p:cNvSpPr/>
            <p:nvPr/>
          </p:nvSpPr>
          <p:spPr>
            <a:xfrm>
              <a:off x="6560325" y="36178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79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8" name="Google Shape;50198;p22"/>
            <p:cNvSpPr/>
            <p:nvPr/>
          </p:nvSpPr>
          <p:spPr>
            <a:xfrm>
              <a:off x="4533300" y="36118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9" name="Google Shape;50199;p22"/>
            <p:cNvSpPr/>
            <p:nvPr/>
          </p:nvSpPr>
          <p:spPr>
            <a:xfrm>
              <a:off x="1346275" y="3609200"/>
              <a:ext cx="18500" cy="11050"/>
            </a:xfrm>
            <a:custGeom>
              <a:avLst/>
              <a:gdLst/>
              <a:ahLst/>
              <a:cxnLst/>
              <a:rect l="l" t="t" r="r" b="b"/>
              <a:pathLst>
                <a:path w="740" h="442" extrusionOk="0">
                  <a:moveTo>
                    <a:pt x="739" y="120"/>
                  </a:moveTo>
                  <a:cubicBezTo>
                    <a:pt x="442" y="120"/>
                    <a:pt x="263" y="60"/>
                    <a:pt x="84" y="1"/>
                  </a:cubicBezTo>
                  <a:cubicBezTo>
                    <a:pt x="1" y="358"/>
                    <a:pt x="680" y="441"/>
                    <a:pt x="739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0" name="Google Shape;50200;p22"/>
            <p:cNvSpPr/>
            <p:nvPr/>
          </p:nvSpPr>
          <p:spPr>
            <a:xfrm>
              <a:off x="3519775" y="3611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80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1" name="Google Shape;50201;p22"/>
            <p:cNvSpPr/>
            <p:nvPr/>
          </p:nvSpPr>
          <p:spPr>
            <a:xfrm>
              <a:off x="1401350" y="3593725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3"/>
                    <a:pt x="977" y="763"/>
                    <a:pt x="1584" y="643"/>
                  </a:cubicBezTo>
                  <a:cubicBezTo>
                    <a:pt x="1406" y="322"/>
                    <a:pt x="1227" y="1"/>
                    <a:pt x="274" y="72"/>
                  </a:cubicBezTo>
                  <a:cubicBezTo>
                    <a:pt x="96" y="203"/>
                    <a:pt x="1" y="370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2" name="Google Shape;50202;p22"/>
            <p:cNvSpPr/>
            <p:nvPr/>
          </p:nvSpPr>
          <p:spPr>
            <a:xfrm>
              <a:off x="1794250" y="360087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3" name="Google Shape;50203;p22"/>
            <p:cNvSpPr/>
            <p:nvPr/>
          </p:nvSpPr>
          <p:spPr>
            <a:xfrm>
              <a:off x="4038875" y="36011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8" y="84"/>
                    <a:pt x="430" y="107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4" name="Google Shape;50204;p22"/>
            <p:cNvSpPr/>
            <p:nvPr/>
          </p:nvSpPr>
          <p:spPr>
            <a:xfrm>
              <a:off x="1870150" y="35979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191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5" name="Google Shape;50205;p22"/>
            <p:cNvSpPr/>
            <p:nvPr/>
          </p:nvSpPr>
          <p:spPr>
            <a:xfrm>
              <a:off x="1546600" y="36002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0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6" name="Google Shape;50206;p22"/>
            <p:cNvSpPr/>
            <p:nvPr/>
          </p:nvSpPr>
          <p:spPr>
            <a:xfrm>
              <a:off x="4168675" y="3592825"/>
              <a:ext cx="16675" cy="6575"/>
            </a:xfrm>
            <a:custGeom>
              <a:avLst/>
              <a:gdLst/>
              <a:ahLst/>
              <a:cxnLst/>
              <a:rect l="l" t="t" r="r" b="b"/>
              <a:pathLst>
                <a:path w="667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8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7" name="Google Shape;50207;p22"/>
            <p:cNvSpPr/>
            <p:nvPr/>
          </p:nvSpPr>
          <p:spPr>
            <a:xfrm>
              <a:off x="3337900" y="359550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51" y="37"/>
                    <a:pt x="1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8" name="Google Shape;50208;p22"/>
            <p:cNvSpPr/>
            <p:nvPr/>
          </p:nvSpPr>
          <p:spPr>
            <a:xfrm>
              <a:off x="1949050" y="35949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62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9" name="Google Shape;50209;p22"/>
            <p:cNvSpPr/>
            <p:nvPr/>
          </p:nvSpPr>
          <p:spPr>
            <a:xfrm>
              <a:off x="6935675" y="35925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37"/>
                    <a:pt x="1" y="1"/>
                    <a:pt x="1" y="120"/>
                  </a:cubicBezTo>
                  <a:cubicBezTo>
                    <a:pt x="167" y="96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0" name="Google Shape;50210;p22"/>
            <p:cNvSpPr/>
            <p:nvPr/>
          </p:nvSpPr>
          <p:spPr>
            <a:xfrm>
              <a:off x="4571100" y="35836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91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1" name="Google Shape;50211;p22"/>
            <p:cNvSpPr/>
            <p:nvPr/>
          </p:nvSpPr>
          <p:spPr>
            <a:xfrm>
              <a:off x="1837725" y="3584500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6"/>
                  </a:cubicBezTo>
                  <a:cubicBezTo>
                    <a:pt x="167" y="84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2" name="Google Shape;50212;p22"/>
            <p:cNvSpPr/>
            <p:nvPr/>
          </p:nvSpPr>
          <p:spPr>
            <a:xfrm>
              <a:off x="1381125" y="3580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43"/>
                  </a:moveTo>
                  <a:cubicBezTo>
                    <a:pt x="226" y="84"/>
                    <a:pt x="48" y="1"/>
                    <a:pt x="0" y="143"/>
                  </a:cubicBezTo>
                  <a:cubicBezTo>
                    <a:pt x="0" y="203"/>
                    <a:pt x="179" y="263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3" name="Google Shape;50213;p22"/>
            <p:cNvSpPr/>
            <p:nvPr/>
          </p:nvSpPr>
          <p:spPr>
            <a:xfrm>
              <a:off x="3639125" y="35806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4" name="Google Shape;50214;p22"/>
            <p:cNvSpPr/>
            <p:nvPr/>
          </p:nvSpPr>
          <p:spPr>
            <a:xfrm>
              <a:off x="2163950" y="357170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3" y="167"/>
                  </a:moveTo>
                  <a:cubicBezTo>
                    <a:pt x="0" y="0"/>
                    <a:pt x="0" y="667"/>
                    <a:pt x="643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5" name="Google Shape;50215;p22"/>
            <p:cNvSpPr/>
            <p:nvPr/>
          </p:nvSpPr>
          <p:spPr>
            <a:xfrm>
              <a:off x="5411075" y="3577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108" y="143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6" name="Google Shape;50216;p22"/>
            <p:cNvSpPr/>
            <p:nvPr/>
          </p:nvSpPr>
          <p:spPr>
            <a:xfrm>
              <a:off x="5133975" y="35779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1" y="36"/>
                  </a:moveTo>
                  <a:cubicBezTo>
                    <a:pt x="262" y="1"/>
                    <a:pt x="0" y="96"/>
                    <a:pt x="95" y="143"/>
                  </a:cubicBezTo>
                  <a:cubicBezTo>
                    <a:pt x="179" y="167"/>
                    <a:pt x="441" y="96"/>
                    <a:pt x="32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7" name="Google Shape;50217;p22"/>
            <p:cNvSpPr/>
            <p:nvPr/>
          </p:nvSpPr>
          <p:spPr>
            <a:xfrm>
              <a:off x="1992500" y="3570200"/>
              <a:ext cx="20550" cy="8675"/>
            </a:xfrm>
            <a:custGeom>
              <a:avLst/>
              <a:gdLst/>
              <a:ahLst/>
              <a:cxnLst/>
              <a:rect l="l" t="t" r="r" b="b"/>
              <a:pathLst>
                <a:path w="822" h="347" extrusionOk="0">
                  <a:moveTo>
                    <a:pt x="120" y="346"/>
                  </a:moveTo>
                  <a:lnTo>
                    <a:pt x="774" y="346"/>
                  </a:lnTo>
                  <a:cubicBezTo>
                    <a:pt x="739" y="215"/>
                    <a:pt x="822" y="13"/>
                    <a:pt x="548" y="1"/>
                  </a:cubicBezTo>
                  <a:cubicBezTo>
                    <a:pt x="536" y="180"/>
                    <a:pt x="0" y="96"/>
                    <a:pt x="120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8" name="Google Shape;50218;p22"/>
            <p:cNvSpPr/>
            <p:nvPr/>
          </p:nvSpPr>
          <p:spPr>
            <a:xfrm>
              <a:off x="2307425" y="35720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31" y="155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9" name="Google Shape;50219;p22"/>
            <p:cNvSpPr/>
            <p:nvPr/>
          </p:nvSpPr>
          <p:spPr>
            <a:xfrm>
              <a:off x="3607575" y="3560975"/>
              <a:ext cx="23550" cy="13125"/>
            </a:xfrm>
            <a:custGeom>
              <a:avLst/>
              <a:gdLst/>
              <a:ahLst/>
              <a:cxnLst/>
              <a:rect l="l" t="t" r="r" b="b"/>
              <a:pathLst>
                <a:path w="942" h="525" extrusionOk="0">
                  <a:moveTo>
                    <a:pt x="941" y="477"/>
                  </a:moveTo>
                  <a:lnTo>
                    <a:pt x="941" y="25"/>
                  </a:lnTo>
                  <a:cubicBezTo>
                    <a:pt x="525" y="1"/>
                    <a:pt x="465" y="144"/>
                    <a:pt x="72" y="144"/>
                  </a:cubicBezTo>
                  <a:cubicBezTo>
                    <a:pt x="1" y="441"/>
                    <a:pt x="370" y="525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0" name="Google Shape;50220;p22"/>
            <p:cNvSpPr/>
            <p:nvPr/>
          </p:nvSpPr>
          <p:spPr>
            <a:xfrm>
              <a:off x="1315925" y="3563075"/>
              <a:ext cx="21750" cy="11925"/>
            </a:xfrm>
            <a:custGeom>
              <a:avLst/>
              <a:gdLst/>
              <a:ahLst/>
              <a:cxnLst/>
              <a:rect l="l" t="t" r="r" b="b"/>
              <a:pathLst>
                <a:path w="870" h="477" extrusionOk="0">
                  <a:moveTo>
                    <a:pt x="870" y="393"/>
                  </a:moveTo>
                  <a:lnTo>
                    <a:pt x="870" y="48"/>
                  </a:lnTo>
                  <a:cubicBezTo>
                    <a:pt x="536" y="60"/>
                    <a:pt x="60" y="0"/>
                    <a:pt x="1" y="167"/>
                  </a:cubicBezTo>
                  <a:cubicBezTo>
                    <a:pt x="441" y="167"/>
                    <a:pt x="274" y="476"/>
                    <a:pt x="870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1" name="Google Shape;50221;p22"/>
            <p:cNvSpPr/>
            <p:nvPr/>
          </p:nvSpPr>
          <p:spPr>
            <a:xfrm>
              <a:off x="1663875" y="3552650"/>
              <a:ext cx="32775" cy="17575"/>
            </a:xfrm>
            <a:custGeom>
              <a:avLst/>
              <a:gdLst/>
              <a:ahLst/>
              <a:cxnLst/>
              <a:rect l="l" t="t" r="r" b="b"/>
              <a:pathLst>
                <a:path w="1311" h="703" extrusionOk="0">
                  <a:moveTo>
                    <a:pt x="1" y="262"/>
                  </a:moveTo>
                  <a:cubicBezTo>
                    <a:pt x="239" y="512"/>
                    <a:pt x="596" y="703"/>
                    <a:pt x="1311" y="703"/>
                  </a:cubicBezTo>
                  <a:lnTo>
                    <a:pt x="1311" y="143"/>
                  </a:lnTo>
                  <a:cubicBezTo>
                    <a:pt x="930" y="203"/>
                    <a:pt x="13" y="0"/>
                    <a:pt x="1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2" name="Google Shape;50222;p22"/>
            <p:cNvSpPr/>
            <p:nvPr/>
          </p:nvSpPr>
          <p:spPr>
            <a:xfrm>
              <a:off x="875700" y="3553250"/>
              <a:ext cx="36325" cy="17275"/>
            </a:xfrm>
            <a:custGeom>
              <a:avLst/>
              <a:gdLst/>
              <a:ahLst/>
              <a:cxnLst/>
              <a:rect l="l" t="t" r="r" b="b"/>
              <a:pathLst>
                <a:path w="1453" h="691" extrusionOk="0">
                  <a:moveTo>
                    <a:pt x="1096" y="0"/>
                  </a:moveTo>
                  <a:cubicBezTo>
                    <a:pt x="405" y="24"/>
                    <a:pt x="48" y="203"/>
                    <a:pt x="0" y="560"/>
                  </a:cubicBezTo>
                  <a:cubicBezTo>
                    <a:pt x="429" y="524"/>
                    <a:pt x="476" y="691"/>
                    <a:pt x="881" y="679"/>
                  </a:cubicBezTo>
                  <a:cubicBezTo>
                    <a:pt x="1024" y="441"/>
                    <a:pt x="1453" y="179"/>
                    <a:pt x="109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3" name="Google Shape;50223;p22"/>
            <p:cNvSpPr/>
            <p:nvPr/>
          </p:nvSpPr>
          <p:spPr>
            <a:xfrm>
              <a:off x="4631225" y="35586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29" y="346"/>
                  </a:moveTo>
                  <a:cubicBezTo>
                    <a:pt x="393" y="215"/>
                    <a:pt x="477" y="36"/>
                    <a:pt x="215" y="1"/>
                  </a:cubicBezTo>
                  <a:cubicBezTo>
                    <a:pt x="203" y="84"/>
                    <a:pt x="191" y="143"/>
                    <a:pt x="0" y="120"/>
                  </a:cubicBezTo>
                  <a:cubicBezTo>
                    <a:pt x="24" y="263"/>
                    <a:pt x="60" y="39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4" name="Google Shape;50224;p22"/>
            <p:cNvSpPr/>
            <p:nvPr/>
          </p:nvSpPr>
          <p:spPr>
            <a:xfrm>
              <a:off x="2155900" y="35639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68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5" name="Google Shape;50225;p22"/>
            <p:cNvSpPr/>
            <p:nvPr/>
          </p:nvSpPr>
          <p:spPr>
            <a:xfrm>
              <a:off x="3451600" y="35583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6" name="Google Shape;50226;p22"/>
            <p:cNvSpPr/>
            <p:nvPr/>
          </p:nvSpPr>
          <p:spPr>
            <a:xfrm>
              <a:off x="1987150" y="35583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67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7" name="Google Shape;50227;p22"/>
            <p:cNvSpPr/>
            <p:nvPr/>
          </p:nvSpPr>
          <p:spPr>
            <a:xfrm>
              <a:off x="3125675" y="35562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4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8" name="Google Shape;50228;p22"/>
            <p:cNvSpPr/>
            <p:nvPr/>
          </p:nvSpPr>
          <p:spPr>
            <a:xfrm>
              <a:off x="3753425" y="35523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8" y="179"/>
                    <a:pt x="429" y="96"/>
                    <a:pt x="334" y="36"/>
                  </a:cubicBezTo>
                  <a:cubicBezTo>
                    <a:pt x="275" y="1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9" name="Google Shape;50229;p22"/>
            <p:cNvSpPr/>
            <p:nvPr/>
          </p:nvSpPr>
          <p:spPr>
            <a:xfrm>
              <a:off x="2894700" y="35523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0" name="Google Shape;50230;p22"/>
            <p:cNvSpPr/>
            <p:nvPr/>
          </p:nvSpPr>
          <p:spPr>
            <a:xfrm>
              <a:off x="5791200" y="35467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1" name="Google Shape;50231;p22"/>
            <p:cNvSpPr/>
            <p:nvPr/>
          </p:nvSpPr>
          <p:spPr>
            <a:xfrm>
              <a:off x="2139550" y="35467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6"/>
                    <a:pt x="95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2" name="Google Shape;50232;p22"/>
            <p:cNvSpPr/>
            <p:nvPr/>
          </p:nvSpPr>
          <p:spPr>
            <a:xfrm>
              <a:off x="4652650" y="3541925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1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3" name="Google Shape;50233;p22"/>
            <p:cNvSpPr/>
            <p:nvPr/>
          </p:nvSpPr>
          <p:spPr>
            <a:xfrm>
              <a:off x="3742425" y="3530925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334" y="0"/>
                  </a:moveTo>
                  <a:cubicBezTo>
                    <a:pt x="0" y="155"/>
                    <a:pt x="96" y="500"/>
                    <a:pt x="774" y="441"/>
                  </a:cubicBezTo>
                  <a:cubicBezTo>
                    <a:pt x="834" y="191"/>
                    <a:pt x="715" y="24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4" name="Google Shape;50234;p22"/>
            <p:cNvSpPr/>
            <p:nvPr/>
          </p:nvSpPr>
          <p:spPr>
            <a:xfrm>
              <a:off x="2845575" y="35386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8"/>
                    <a:pt x="453" y="72"/>
                    <a:pt x="346" y="25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5" name="Google Shape;50235;p22"/>
            <p:cNvSpPr/>
            <p:nvPr/>
          </p:nvSpPr>
          <p:spPr>
            <a:xfrm>
              <a:off x="6392450" y="3519900"/>
              <a:ext cx="28000" cy="19975"/>
            </a:xfrm>
            <a:custGeom>
              <a:avLst/>
              <a:gdLst/>
              <a:ahLst/>
              <a:cxnLst/>
              <a:rect l="l" t="t" r="r" b="b"/>
              <a:pathLst>
                <a:path w="1120" h="799" extrusionOk="0">
                  <a:moveTo>
                    <a:pt x="632" y="775"/>
                  </a:moveTo>
                  <a:cubicBezTo>
                    <a:pt x="572" y="453"/>
                    <a:pt x="1120" y="441"/>
                    <a:pt x="1060" y="108"/>
                  </a:cubicBezTo>
                  <a:cubicBezTo>
                    <a:pt x="1" y="1"/>
                    <a:pt x="96" y="799"/>
                    <a:pt x="632" y="7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6" name="Google Shape;50236;p22"/>
            <p:cNvSpPr/>
            <p:nvPr/>
          </p:nvSpPr>
          <p:spPr>
            <a:xfrm>
              <a:off x="2313075" y="35356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8" y="144"/>
                  </a:moveTo>
                  <a:cubicBezTo>
                    <a:pt x="167" y="179"/>
                    <a:pt x="441" y="84"/>
                    <a:pt x="334" y="25"/>
                  </a:cubicBezTo>
                  <a:cubicBezTo>
                    <a:pt x="274" y="1"/>
                    <a:pt x="0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7" name="Google Shape;50237;p22"/>
            <p:cNvSpPr/>
            <p:nvPr/>
          </p:nvSpPr>
          <p:spPr>
            <a:xfrm>
              <a:off x="1677275" y="35356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8" name="Google Shape;50238;p22"/>
            <p:cNvSpPr/>
            <p:nvPr/>
          </p:nvSpPr>
          <p:spPr>
            <a:xfrm>
              <a:off x="4084125" y="3519300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798" y="680"/>
                  </a:moveTo>
                  <a:cubicBezTo>
                    <a:pt x="977" y="549"/>
                    <a:pt x="1072" y="382"/>
                    <a:pt x="1013" y="120"/>
                  </a:cubicBezTo>
                  <a:cubicBezTo>
                    <a:pt x="715" y="120"/>
                    <a:pt x="536" y="61"/>
                    <a:pt x="358" y="1"/>
                  </a:cubicBezTo>
                  <a:cubicBezTo>
                    <a:pt x="1" y="191"/>
                    <a:pt x="96" y="715"/>
                    <a:pt x="798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9" name="Google Shape;50239;p22"/>
            <p:cNvSpPr/>
            <p:nvPr/>
          </p:nvSpPr>
          <p:spPr>
            <a:xfrm>
              <a:off x="2343725" y="3523775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20" y="501"/>
                  </a:moveTo>
                  <a:lnTo>
                    <a:pt x="620" y="167"/>
                  </a:lnTo>
                  <a:cubicBezTo>
                    <a:pt x="1" y="1"/>
                    <a:pt x="1" y="667"/>
                    <a:pt x="620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0" name="Google Shape;50240;p22"/>
            <p:cNvSpPr/>
            <p:nvPr/>
          </p:nvSpPr>
          <p:spPr>
            <a:xfrm>
              <a:off x="5345900" y="35300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1" name="Google Shape;50241;p22"/>
            <p:cNvSpPr/>
            <p:nvPr/>
          </p:nvSpPr>
          <p:spPr>
            <a:xfrm>
              <a:off x="2277050" y="3525275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691" y="345"/>
                  </a:moveTo>
                  <a:lnTo>
                    <a:pt x="691" y="0"/>
                  </a:lnTo>
                  <a:lnTo>
                    <a:pt x="37" y="0"/>
                  </a:lnTo>
                  <a:cubicBezTo>
                    <a:pt x="1" y="238"/>
                    <a:pt x="215" y="357"/>
                    <a:pt x="69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2" name="Google Shape;50242;p22"/>
            <p:cNvSpPr/>
            <p:nvPr/>
          </p:nvSpPr>
          <p:spPr>
            <a:xfrm>
              <a:off x="1646925" y="3522300"/>
              <a:ext cx="11325" cy="10125"/>
            </a:xfrm>
            <a:custGeom>
              <a:avLst/>
              <a:gdLst/>
              <a:ahLst/>
              <a:cxnLst/>
              <a:rect l="l" t="t" r="r" b="b"/>
              <a:pathLst>
                <a:path w="453" h="405" extrusionOk="0">
                  <a:moveTo>
                    <a:pt x="453" y="345"/>
                  </a:moveTo>
                  <a:lnTo>
                    <a:pt x="453" y="119"/>
                  </a:lnTo>
                  <a:cubicBezTo>
                    <a:pt x="250" y="119"/>
                    <a:pt x="203" y="24"/>
                    <a:pt x="24" y="0"/>
                  </a:cubicBezTo>
                  <a:cubicBezTo>
                    <a:pt x="36" y="179"/>
                    <a:pt x="0" y="405"/>
                    <a:pt x="453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3" name="Google Shape;50243;p22"/>
            <p:cNvSpPr/>
            <p:nvPr/>
          </p:nvSpPr>
          <p:spPr>
            <a:xfrm>
              <a:off x="1462675" y="3527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62" y="24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4" name="Google Shape;50244;p22"/>
            <p:cNvSpPr/>
            <p:nvPr/>
          </p:nvSpPr>
          <p:spPr>
            <a:xfrm>
              <a:off x="6815725" y="35220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12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5" name="Google Shape;50245;p22"/>
            <p:cNvSpPr/>
            <p:nvPr/>
          </p:nvSpPr>
          <p:spPr>
            <a:xfrm>
              <a:off x="6079625" y="35243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6" name="Google Shape;50246;p22"/>
            <p:cNvSpPr/>
            <p:nvPr/>
          </p:nvSpPr>
          <p:spPr>
            <a:xfrm>
              <a:off x="2006200" y="3522300"/>
              <a:ext cx="16375" cy="5675"/>
            </a:xfrm>
            <a:custGeom>
              <a:avLst/>
              <a:gdLst/>
              <a:ahLst/>
              <a:cxnLst/>
              <a:rect l="l" t="t" r="r" b="b"/>
              <a:pathLst>
                <a:path w="655" h="227" extrusionOk="0">
                  <a:moveTo>
                    <a:pt x="0" y="226"/>
                  </a:moveTo>
                  <a:cubicBezTo>
                    <a:pt x="369" y="226"/>
                    <a:pt x="572" y="131"/>
                    <a:pt x="655" y="0"/>
                  </a:cubicBezTo>
                  <a:cubicBezTo>
                    <a:pt x="286" y="0"/>
                    <a:pt x="95" y="83"/>
                    <a:pt x="0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7" name="Google Shape;50247;p22"/>
            <p:cNvSpPr/>
            <p:nvPr/>
          </p:nvSpPr>
          <p:spPr>
            <a:xfrm>
              <a:off x="2294325" y="3516625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655" y="120"/>
                  </a:moveTo>
                  <a:cubicBezTo>
                    <a:pt x="429" y="120"/>
                    <a:pt x="393" y="37"/>
                    <a:pt x="215" y="1"/>
                  </a:cubicBezTo>
                  <a:cubicBezTo>
                    <a:pt x="215" y="120"/>
                    <a:pt x="36" y="132"/>
                    <a:pt x="0" y="227"/>
                  </a:cubicBezTo>
                  <a:cubicBezTo>
                    <a:pt x="215" y="227"/>
                    <a:pt x="250" y="310"/>
                    <a:pt x="429" y="346"/>
                  </a:cubicBezTo>
                  <a:cubicBezTo>
                    <a:pt x="429" y="227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8" name="Google Shape;50248;p22"/>
            <p:cNvSpPr/>
            <p:nvPr/>
          </p:nvSpPr>
          <p:spPr>
            <a:xfrm>
              <a:off x="5039000" y="3508900"/>
              <a:ext cx="21175" cy="16100"/>
            </a:xfrm>
            <a:custGeom>
              <a:avLst/>
              <a:gdLst/>
              <a:ahLst/>
              <a:cxnLst/>
              <a:rect l="l" t="t" r="r" b="b"/>
              <a:pathLst>
                <a:path w="847" h="644" extrusionOk="0">
                  <a:moveTo>
                    <a:pt x="1" y="107"/>
                  </a:moveTo>
                  <a:lnTo>
                    <a:pt x="1" y="548"/>
                  </a:lnTo>
                  <a:cubicBezTo>
                    <a:pt x="846" y="643"/>
                    <a:pt x="846" y="0"/>
                    <a:pt x="1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9" name="Google Shape;50249;p22"/>
            <p:cNvSpPr/>
            <p:nvPr/>
          </p:nvSpPr>
          <p:spPr>
            <a:xfrm>
              <a:off x="4542225" y="3505625"/>
              <a:ext cx="27700" cy="16700"/>
            </a:xfrm>
            <a:custGeom>
              <a:avLst/>
              <a:gdLst/>
              <a:ahLst/>
              <a:cxnLst/>
              <a:rect l="l" t="t" r="r" b="b"/>
              <a:pathLst>
                <a:path w="1108" h="668" extrusionOk="0">
                  <a:moveTo>
                    <a:pt x="953" y="0"/>
                  </a:moveTo>
                  <a:lnTo>
                    <a:pt x="96" y="0"/>
                  </a:lnTo>
                  <a:cubicBezTo>
                    <a:pt x="0" y="381"/>
                    <a:pt x="465" y="477"/>
                    <a:pt x="750" y="667"/>
                  </a:cubicBezTo>
                  <a:cubicBezTo>
                    <a:pt x="727" y="417"/>
                    <a:pt x="1108" y="334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0" name="Google Shape;50250;p22"/>
            <p:cNvSpPr/>
            <p:nvPr/>
          </p:nvSpPr>
          <p:spPr>
            <a:xfrm>
              <a:off x="2492550" y="35133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80" y="168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1" name="Google Shape;50251;p22"/>
            <p:cNvSpPr/>
            <p:nvPr/>
          </p:nvSpPr>
          <p:spPr>
            <a:xfrm>
              <a:off x="6190950" y="3505625"/>
              <a:ext cx="16375" cy="8350"/>
            </a:xfrm>
            <a:custGeom>
              <a:avLst/>
              <a:gdLst/>
              <a:ahLst/>
              <a:cxnLst/>
              <a:rect l="l" t="t" r="r" b="b"/>
              <a:pathLst>
                <a:path w="655" h="334" extrusionOk="0">
                  <a:moveTo>
                    <a:pt x="655" y="0"/>
                  </a:moveTo>
                  <a:lnTo>
                    <a:pt x="0" y="0"/>
                  </a:lnTo>
                  <a:lnTo>
                    <a:pt x="0" y="334"/>
                  </a:lnTo>
                  <a:lnTo>
                    <a:pt x="65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2" name="Google Shape;50252;p22"/>
            <p:cNvSpPr/>
            <p:nvPr/>
          </p:nvSpPr>
          <p:spPr>
            <a:xfrm>
              <a:off x="6728800" y="35047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15"/>
                    <a:pt x="179" y="274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3" name="Google Shape;50253;p22"/>
            <p:cNvSpPr/>
            <p:nvPr/>
          </p:nvSpPr>
          <p:spPr>
            <a:xfrm>
              <a:off x="4210050" y="35017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5"/>
                  </a:moveTo>
                  <a:cubicBezTo>
                    <a:pt x="167" y="179"/>
                    <a:pt x="429" y="96"/>
                    <a:pt x="321" y="36"/>
                  </a:cubicBezTo>
                  <a:cubicBezTo>
                    <a:pt x="262" y="1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4" name="Google Shape;50254;p22"/>
            <p:cNvSpPr/>
            <p:nvPr/>
          </p:nvSpPr>
          <p:spPr>
            <a:xfrm>
              <a:off x="1254300" y="3478525"/>
              <a:ext cx="40825" cy="28900"/>
            </a:xfrm>
            <a:custGeom>
              <a:avLst/>
              <a:gdLst/>
              <a:ahLst/>
              <a:cxnLst/>
              <a:rect l="l" t="t" r="r" b="b"/>
              <a:pathLst>
                <a:path w="1633" h="1156" extrusionOk="0">
                  <a:moveTo>
                    <a:pt x="501" y="739"/>
                  </a:moveTo>
                  <a:cubicBezTo>
                    <a:pt x="656" y="870"/>
                    <a:pt x="370" y="1156"/>
                    <a:pt x="930" y="1072"/>
                  </a:cubicBezTo>
                  <a:cubicBezTo>
                    <a:pt x="1632" y="799"/>
                    <a:pt x="715" y="1"/>
                    <a:pt x="72" y="406"/>
                  </a:cubicBezTo>
                  <a:cubicBezTo>
                    <a:pt x="1" y="632"/>
                    <a:pt x="382" y="620"/>
                    <a:pt x="501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5" name="Google Shape;50255;p22"/>
            <p:cNvSpPr/>
            <p:nvPr/>
          </p:nvSpPr>
          <p:spPr>
            <a:xfrm>
              <a:off x="5728675" y="349700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6"/>
                  </a:moveTo>
                  <a:lnTo>
                    <a:pt x="441" y="226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6" name="Google Shape;50256;p22"/>
            <p:cNvSpPr/>
            <p:nvPr/>
          </p:nvSpPr>
          <p:spPr>
            <a:xfrm>
              <a:off x="2502975" y="3494000"/>
              <a:ext cx="22950" cy="10450"/>
            </a:xfrm>
            <a:custGeom>
              <a:avLst/>
              <a:gdLst/>
              <a:ahLst/>
              <a:cxnLst/>
              <a:rect l="l" t="t" r="r" b="b"/>
              <a:pathLst>
                <a:path w="918" h="418" extrusionOk="0">
                  <a:moveTo>
                    <a:pt x="775" y="346"/>
                  </a:moveTo>
                  <a:cubicBezTo>
                    <a:pt x="917" y="49"/>
                    <a:pt x="322" y="120"/>
                    <a:pt x="120" y="1"/>
                  </a:cubicBezTo>
                  <a:cubicBezTo>
                    <a:pt x="1" y="299"/>
                    <a:pt x="227" y="418"/>
                    <a:pt x="77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7" name="Google Shape;50257;p22"/>
            <p:cNvSpPr/>
            <p:nvPr/>
          </p:nvSpPr>
          <p:spPr>
            <a:xfrm>
              <a:off x="1470700" y="3499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08" y="143"/>
                  </a:moveTo>
                  <a:cubicBezTo>
                    <a:pt x="167" y="167"/>
                    <a:pt x="441" y="84"/>
                    <a:pt x="334" y="24"/>
                  </a:cubicBezTo>
                  <a:cubicBezTo>
                    <a:pt x="275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8" name="Google Shape;50258;p22"/>
            <p:cNvSpPr/>
            <p:nvPr/>
          </p:nvSpPr>
          <p:spPr>
            <a:xfrm>
              <a:off x="2424400" y="3493725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9" name="Google Shape;50259;p22"/>
            <p:cNvSpPr/>
            <p:nvPr/>
          </p:nvSpPr>
          <p:spPr>
            <a:xfrm>
              <a:off x="992675" y="34961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0" name="Google Shape;50260;p22"/>
            <p:cNvSpPr/>
            <p:nvPr/>
          </p:nvSpPr>
          <p:spPr>
            <a:xfrm>
              <a:off x="720625" y="34961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2" y="96"/>
                    <a:pt x="345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1" name="Google Shape;50261;p22"/>
            <p:cNvSpPr/>
            <p:nvPr/>
          </p:nvSpPr>
          <p:spPr>
            <a:xfrm>
              <a:off x="587850" y="3487750"/>
              <a:ext cx="22350" cy="11950"/>
            </a:xfrm>
            <a:custGeom>
              <a:avLst/>
              <a:gdLst/>
              <a:ahLst/>
              <a:cxnLst/>
              <a:rect l="l" t="t" r="r" b="b"/>
              <a:pathLst>
                <a:path w="894" h="478" extrusionOk="0">
                  <a:moveTo>
                    <a:pt x="870" y="25"/>
                  </a:moveTo>
                  <a:cubicBezTo>
                    <a:pt x="370" y="1"/>
                    <a:pt x="48" y="60"/>
                    <a:pt x="1" y="251"/>
                  </a:cubicBezTo>
                  <a:cubicBezTo>
                    <a:pt x="310" y="275"/>
                    <a:pt x="370" y="430"/>
                    <a:pt x="656" y="477"/>
                  </a:cubicBezTo>
                  <a:cubicBezTo>
                    <a:pt x="596" y="275"/>
                    <a:pt x="894" y="239"/>
                    <a:pt x="870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2" name="Google Shape;50262;p22"/>
            <p:cNvSpPr/>
            <p:nvPr/>
          </p:nvSpPr>
          <p:spPr>
            <a:xfrm>
              <a:off x="1848425" y="3486575"/>
              <a:ext cx="30700" cy="13125"/>
            </a:xfrm>
            <a:custGeom>
              <a:avLst/>
              <a:gdLst/>
              <a:ahLst/>
              <a:cxnLst/>
              <a:rect l="l" t="t" r="r" b="b"/>
              <a:pathLst>
                <a:path w="1228" h="525" extrusionOk="0">
                  <a:moveTo>
                    <a:pt x="1084" y="417"/>
                  </a:moveTo>
                  <a:cubicBezTo>
                    <a:pt x="1227" y="143"/>
                    <a:pt x="48" y="0"/>
                    <a:pt x="1" y="191"/>
                  </a:cubicBezTo>
                  <a:cubicBezTo>
                    <a:pt x="418" y="238"/>
                    <a:pt x="406" y="524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3" name="Google Shape;50263;p22"/>
            <p:cNvSpPr/>
            <p:nvPr/>
          </p:nvSpPr>
          <p:spPr>
            <a:xfrm>
              <a:off x="7038975" y="34913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7"/>
                    <a:pt x="0" y="1"/>
                    <a:pt x="0" y="120"/>
                  </a:cubicBezTo>
                  <a:cubicBezTo>
                    <a:pt x="155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4" name="Google Shape;50264;p22"/>
            <p:cNvSpPr/>
            <p:nvPr/>
          </p:nvSpPr>
          <p:spPr>
            <a:xfrm>
              <a:off x="369375" y="3488350"/>
              <a:ext cx="17300" cy="6875"/>
            </a:xfrm>
            <a:custGeom>
              <a:avLst/>
              <a:gdLst/>
              <a:ahLst/>
              <a:cxnLst/>
              <a:rect l="l" t="t" r="r" b="b"/>
              <a:pathLst>
                <a:path w="692" h="275" extrusionOk="0">
                  <a:moveTo>
                    <a:pt x="691" y="1"/>
                  </a:moveTo>
                  <a:lnTo>
                    <a:pt x="36" y="1"/>
                  </a:lnTo>
                  <a:cubicBezTo>
                    <a:pt x="1" y="215"/>
                    <a:pt x="239" y="275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5" name="Google Shape;50265;p22"/>
            <p:cNvSpPr/>
            <p:nvPr/>
          </p:nvSpPr>
          <p:spPr>
            <a:xfrm>
              <a:off x="4609500" y="34824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67" y="274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6" name="Google Shape;50266;p22"/>
            <p:cNvSpPr/>
            <p:nvPr/>
          </p:nvSpPr>
          <p:spPr>
            <a:xfrm>
              <a:off x="3919525" y="3482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7" name="Google Shape;50267;p22"/>
            <p:cNvSpPr/>
            <p:nvPr/>
          </p:nvSpPr>
          <p:spPr>
            <a:xfrm>
              <a:off x="2122575" y="3469000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49"/>
                  </a:moveTo>
                  <a:cubicBezTo>
                    <a:pt x="1286" y="1"/>
                    <a:pt x="0" y="251"/>
                    <a:pt x="120" y="668"/>
                  </a:cubicBezTo>
                  <a:cubicBezTo>
                    <a:pt x="739" y="763"/>
                    <a:pt x="691" y="513"/>
                    <a:pt x="1215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8" name="Google Shape;50268;p22"/>
            <p:cNvSpPr/>
            <p:nvPr/>
          </p:nvSpPr>
          <p:spPr>
            <a:xfrm>
              <a:off x="275325" y="34821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9" name="Google Shape;50269;p22"/>
            <p:cNvSpPr/>
            <p:nvPr/>
          </p:nvSpPr>
          <p:spPr>
            <a:xfrm>
              <a:off x="6250775" y="34773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0" name="Google Shape;50270;p22"/>
            <p:cNvSpPr/>
            <p:nvPr/>
          </p:nvSpPr>
          <p:spPr>
            <a:xfrm>
              <a:off x="4323750" y="34794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1"/>
                    <a:pt x="0" y="96"/>
                    <a:pt x="119" y="143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1" name="Google Shape;50271;p22"/>
            <p:cNvSpPr/>
            <p:nvPr/>
          </p:nvSpPr>
          <p:spPr>
            <a:xfrm>
              <a:off x="3867425" y="346870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9" y="561"/>
                  </a:moveTo>
                  <a:cubicBezTo>
                    <a:pt x="846" y="418"/>
                    <a:pt x="894" y="13"/>
                    <a:pt x="322" y="1"/>
                  </a:cubicBezTo>
                  <a:cubicBezTo>
                    <a:pt x="37" y="144"/>
                    <a:pt x="1" y="561"/>
                    <a:pt x="549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2" name="Google Shape;50272;p22"/>
            <p:cNvSpPr/>
            <p:nvPr/>
          </p:nvSpPr>
          <p:spPr>
            <a:xfrm>
              <a:off x="5894775" y="34678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22" y="36"/>
                  </a:cubicBezTo>
                  <a:cubicBezTo>
                    <a:pt x="262" y="0"/>
                    <a:pt x="0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3" name="Google Shape;50273;p22"/>
            <p:cNvSpPr/>
            <p:nvPr/>
          </p:nvSpPr>
          <p:spPr>
            <a:xfrm>
              <a:off x="2854225" y="346305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2" y="346"/>
                  </a:moveTo>
                  <a:cubicBezTo>
                    <a:pt x="703" y="370"/>
                    <a:pt x="1024" y="310"/>
                    <a:pt x="1072" y="120"/>
                  </a:cubicBezTo>
                  <a:cubicBezTo>
                    <a:pt x="703" y="156"/>
                    <a:pt x="0" y="1"/>
                    <a:pt x="20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4" name="Google Shape;50274;p22"/>
            <p:cNvSpPr/>
            <p:nvPr/>
          </p:nvSpPr>
          <p:spPr>
            <a:xfrm>
              <a:off x="2117525" y="34681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36"/>
                  </a:moveTo>
                  <a:cubicBezTo>
                    <a:pt x="262" y="0"/>
                    <a:pt x="0" y="95"/>
                    <a:pt x="107" y="155"/>
                  </a:cubicBezTo>
                  <a:cubicBezTo>
                    <a:pt x="179" y="167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5" name="Google Shape;50275;p22"/>
            <p:cNvSpPr/>
            <p:nvPr/>
          </p:nvSpPr>
          <p:spPr>
            <a:xfrm>
              <a:off x="1631150" y="3465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2"/>
                  </a:moveTo>
                  <a:cubicBezTo>
                    <a:pt x="0" y="191"/>
                    <a:pt x="179" y="263"/>
                    <a:pt x="226" y="132"/>
                  </a:cubicBezTo>
                  <a:cubicBezTo>
                    <a:pt x="226" y="60"/>
                    <a:pt x="48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6" name="Google Shape;50276;p22"/>
            <p:cNvSpPr/>
            <p:nvPr/>
          </p:nvSpPr>
          <p:spPr>
            <a:xfrm>
              <a:off x="5291725" y="34654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7" name="Google Shape;50277;p22"/>
            <p:cNvSpPr/>
            <p:nvPr/>
          </p:nvSpPr>
          <p:spPr>
            <a:xfrm>
              <a:off x="4831250" y="345860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2" y="298"/>
                  </a:moveTo>
                  <a:cubicBezTo>
                    <a:pt x="286" y="179"/>
                    <a:pt x="84" y="0"/>
                    <a:pt x="36" y="179"/>
                  </a:cubicBezTo>
                  <a:cubicBezTo>
                    <a:pt x="0" y="298"/>
                    <a:pt x="215" y="476"/>
                    <a:pt x="262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8" name="Google Shape;50278;p22"/>
            <p:cNvSpPr/>
            <p:nvPr/>
          </p:nvSpPr>
          <p:spPr>
            <a:xfrm>
              <a:off x="199125" y="34624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79" y="180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9" name="Google Shape;50279;p22"/>
            <p:cNvSpPr/>
            <p:nvPr/>
          </p:nvSpPr>
          <p:spPr>
            <a:xfrm>
              <a:off x="3734375" y="3460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8" y="96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0" name="Google Shape;50280;p22"/>
            <p:cNvSpPr/>
            <p:nvPr/>
          </p:nvSpPr>
          <p:spPr>
            <a:xfrm>
              <a:off x="5446500" y="34514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" y="203"/>
                    <a:pt x="179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1" name="Google Shape;50281;p22"/>
            <p:cNvSpPr/>
            <p:nvPr/>
          </p:nvSpPr>
          <p:spPr>
            <a:xfrm>
              <a:off x="3824275" y="34541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2" y="1"/>
                    <a:pt x="1" y="96"/>
                    <a:pt x="96" y="132"/>
                  </a:cubicBezTo>
                  <a:cubicBezTo>
                    <a:pt x="155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2" name="Google Shape;50282;p22"/>
            <p:cNvSpPr/>
            <p:nvPr/>
          </p:nvSpPr>
          <p:spPr>
            <a:xfrm>
              <a:off x="2272300" y="344907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34"/>
                  </a:moveTo>
                  <a:cubicBezTo>
                    <a:pt x="417" y="203"/>
                    <a:pt x="488" y="24"/>
                    <a:pt x="227" y="0"/>
                  </a:cubicBezTo>
                  <a:cubicBezTo>
                    <a:pt x="203" y="72"/>
                    <a:pt x="191" y="131"/>
                    <a:pt x="0" y="119"/>
                  </a:cubicBezTo>
                  <a:cubicBezTo>
                    <a:pt x="24" y="250"/>
                    <a:pt x="72" y="381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3" name="Google Shape;50283;p22"/>
            <p:cNvSpPr/>
            <p:nvPr/>
          </p:nvSpPr>
          <p:spPr>
            <a:xfrm>
              <a:off x="2218425" y="3455025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6"/>
                  </a:cubicBezTo>
                  <a:cubicBezTo>
                    <a:pt x="155" y="84"/>
                    <a:pt x="417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4" name="Google Shape;50284;p22"/>
            <p:cNvSpPr/>
            <p:nvPr/>
          </p:nvSpPr>
          <p:spPr>
            <a:xfrm>
              <a:off x="2185675" y="344252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36"/>
                  </a:moveTo>
                  <a:cubicBezTo>
                    <a:pt x="370" y="0"/>
                    <a:pt x="36" y="60"/>
                    <a:pt x="1" y="262"/>
                  </a:cubicBezTo>
                  <a:cubicBezTo>
                    <a:pt x="310" y="286"/>
                    <a:pt x="370" y="453"/>
                    <a:pt x="655" y="476"/>
                  </a:cubicBezTo>
                  <a:cubicBezTo>
                    <a:pt x="715" y="345"/>
                    <a:pt x="965" y="274"/>
                    <a:pt x="858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5" name="Google Shape;50285;p22"/>
            <p:cNvSpPr/>
            <p:nvPr/>
          </p:nvSpPr>
          <p:spPr>
            <a:xfrm>
              <a:off x="3372725" y="34425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6" name="Google Shape;50286;p22"/>
            <p:cNvSpPr/>
            <p:nvPr/>
          </p:nvSpPr>
          <p:spPr>
            <a:xfrm>
              <a:off x="5892100" y="3437450"/>
              <a:ext cx="10725" cy="6575"/>
            </a:xfrm>
            <a:custGeom>
              <a:avLst/>
              <a:gdLst/>
              <a:ahLst/>
              <a:cxnLst/>
              <a:rect l="l" t="t" r="r" b="b"/>
              <a:pathLst>
                <a:path w="429" h="263" extrusionOk="0">
                  <a:moveTo>
                    <a:pt x="429" y="132"/>
                  </a:moveTo>
                  <a:cubicBezTo>
                    <a:pt x="393" y="1"/>
                    <a:pt x="191" y="60"/>
                    <a:pt x="0" y="132"/>
                  </a:cubicBezTo>
                  <a:cubicBezTo>
                    <a:pt x="0" y="251"/>
                    <a:pt x="369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7" name="Google Shape;50287;p22"/>
            <p:cNvSpPr/>
            <p:nvPr/>
          </p:nvSpPr>
          <p:spPr>
            <a:xfrm>
              <a:off x="4883625" y="34371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8" name="Google Shape;50288;p22"/>
            <p:cNvSpPr/>
            <p:nvPr/>
          </p:nvSpPr>
          <p:spPr>
            <a:xfrm>
              <a:off x="2486600" y="3429725"/>
              <a:ext cx="21175" cy="12225"/>
            </a:xfrm>
            <a:custGeom>
              <a:avLst/>
              <a:gdLst/>
              <a:ahLst/>
              <a:cxnLst/>
              <a:rect l="l" t="t" r="r" b="b"/>
              <a:pathLst>
                <a:path w="847" h="489" extrusionOk="0">
                  <a:moveTo>
                    <a:pt x="787" y="441"/>
                  </a:moveTo>
                  <a:cubicBezTo>
                    <a:pt x="846" y="191"/>
                    <a:pt x="739" y="24"/>
                    <a:pt x="358" y="0"/>
                  </a:cubicBezTo>
                  <a:cubicBezTo>
                    <a:pt x="1" y="155"/>
                    <a:pt x="108" y="488"/>
                    <a:pt x="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9" name="Google Shape;50289;p22"/>
            <p:cNvSpPr/>
            <p:nvPr/>
          </p:nvSpPr>
          <p:spPr>
            <a:xfrm>
              <a:off x="1870150" y="3423775"/>
              <a:ext cx="30400" cy="16975"/>
            </a:xfrm>
            <a:custGeom>
              <a:avLst/>
              <a:gdLst/>
              <a:ahLst/>
              <a:cxnLst/>
              <a:rect l="l" t="t" r="r" b="b"/>
              <a:pathLst>
                <a:path w="1216" h="679" extrusionOk="0">
                  <a:moveTo>
                    <a:pt x="668" y="679"/>
                  </a:moveTo>
                  <a:cubicBezTo>
                    <a:pt x="680" y="500"/>
                    <a:pt x="1215" y="595"/>
                    <a:pt x="1096" y="333"/>
                  </a:cubicBezTo>
                  <a:cubicBezTo>
                    <a:pt x="715" y="250"/>
                    <a:pt x="501" y="60"/>
                    <a:pt x="13" y="0"/>
                  </a:cubicBezTo>
                  <a:cubicBezTo>
                    <a:pt x="1" y="357"/>
                    <a:pt x="203" y="572"/>
                    <a:pt x="66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0" name="Google Shape;50290;p22"/>
            <p:cNvSpPr/>
            <p:nvPr/>
          </p:nvSpPr>
          <p:spPr>
            <a:xfrm>
              <a:off x="5573900" y="34344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5"/>
                  </a:moveTo>
                  <a:cubicBezTo>
                    <a:pt x="274" y="1"/>
                    <a:pt x="0" y="84"/>
                    <a:pt x="120" y="144"/>
                  </a:cubicBezTo>
                  <a:cubicBezTo>
                    <a:pt x="179" y="167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1" name="Google Shape;50291;p22"/>
            <p:cNvSpPr/>
            <p:nvPr/>
          </p:nvSpPr>
          <p:spPr>
            <a:xfrm>
              <a:off x="6807675" y="34315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4"/>
                  </a:moveTo>
                  <a:cubicBezTo>
                    <a:pt x="168" y="179"/>
                    <a:pt x="441" y="84"/>
                    <a:pt x="334" y="24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2" name="Google Shape;50292;p22"/>
            <p:cNvSpPr/>
            <p:nvPr/>
          </p:nvSpPr>
          <p:spPr>
            <a:xfrm>
              <a:off x="5995075" y="3420800"/>
              <a:ext cx="22950" cy="14300"/>
            </a:xfrm>
            <a:custGeom>
              <a:avLst/>
              <a:gdLst/>
              <a:ahLst/>
              <a:cxnLst/>
              <a:rect l="l" t="t" r="r" b="b"/>
              <a:pathLst>
                <a:path w="918" h="572" extrusionOk="0">
                  <a:moveTo>
                    <a:pt x="227" y="572"/>
                  </a:moveTo>
                  <a:lnTo>
                    <a:pt x="656" y="572"/>
                  </a:lnTo>
                  <a:cubicBezTo>
                    <a:pt x="537" y="417"/>
                    <a:pt x="918" y="0"/>
                    <a:pt x="441" y="12"/>
                  </a:cubicBezTo>
                  <a:cubicBezTo>
                    <a:pt x="596" y="322"/>
                    <a:pt x="1" y="238"/>
                    <a:pt x="1" y="452"/>
                  </a:cubicBezTo>
                  <a:cubicBezTo>
                    <a:pt x="144" y="476"/>
                    <a:pt x="275" y="476"/>
                    <a:pt x="227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3" name="Google Shape;50293;p22"/>
            <p:cNvSpPr/>
            <p:nvPr/>
          </p:nvSpPr>
          <p:spPr>
            <a:xfrm>
              <a:off x="4124600" y="3425250"/>
              <a:ext cx="7175" cy="11350"/>
            </a:xfrm>
            <a:custGeom>
              <a:avLst/>
              <a:gdLst/>
              <a:ahLst/>
              <a:cxnLst/>
              <a:rect l="l" t="t" r="r" b="b"/>
              <a:pathLst>
                <a:path w="287" h="454" extrusionOk="0">
                  <a:moveTo>
                    <a:pt x="263" y="274"/>
                  </a:moveTo>
                  <a:cubicBezTo>
                    <a:pt x="287" y="155"/>
                    <a:pt x="96" y="1"/>
                    <a:pt x="37" y="155"/>
                  </a:cubicBezTo>
                  <a:cubicBezTo>
                    <a:pt x="1" y="298"/>
                    <a:pt x="215" y="453"/>
                    <a:pt x="263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4" name="Google Shape;50294;p22"/>
            <p:cNvSpPr/>
            <p:nvPr/>
          </p:nvSpPr>
          <p:spPr>
            <a:xfrm>
              <a:off x="2041600" y="34258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68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5" name="Google Shape;50295;p22"/>
            <p:cNvSpPr/>
            <p:nvPr/>
          </p:nvSpPr>
          <p:spPr>
            <a:xfrm>
              <a:off x="1827000" y="34240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6" name="Google Shape;50296;p22"/>
            <p:cNvSpPr/>
            <p:nvPr/>
          </p:nvSpPr>
          <p:spPr>
            <a:xfrm>
              <a:off x="5103600" y="34148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24" y="203"/>
                    <a:pt x="203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7" name="Google Shape;50297;p22"/>
            <p:cNvSpPr/>
            <p:nvPr/>
          </p:nvSpPr>
          <p:spPr>
            <a:xfrm>
              <a:off x="2736650" y="3403225"/>
              <a:ext cx="41400" cy="23550"/>
            </a:xfrm>
            <a:custGeom>
              <a:avLst/>
              <a:gdLst/>
              <a:ahLst/>
              <a:cxnLst/>
              <a:rect l="l" t="t" r="r" b="b"/>
              <a:pathLst>
                <a:path w="1656" h="942" extrusionOk="0">
                  <a:moveTo>
                    <a:pt x="1655" y="489"/>
                  </a:moveTo>
                  <a:cubicBezTo>
                    <a:pt x="1512" y="346"/>
                    <a:pt x="822" y="477"/>
                    <a:pt x="786" y="263"/>
                  </a:cubicBezTo>
                  <a:cubicBezTo>
                    <a:pt x="762" y="132"/>
                    <a:pt x="726" y="1"/>
                    <a:pt x="357" y="48"/>
                  </a:cubicBezTo>
                  <a:cubicBezTo>
                    <a:pt x="0" y="584"/>
                    <a:pt x="1417" y="941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8" name="Google Shape;50298;p22"/>
            <p:cNvSpPr/>
            <p:nvPr/>
          </p:nvSpPr>
          <p:spPr>
            <a:xfrm>
              <a:off x="6335000" y="34118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9" name="Google Shape;50299;p22"/>
            <p:cNvSpPr/>
            <p:nvPr/>
          </p:nvSpPr>
          <p:spPr>
            <a:xfrm>
              <a:off x="2788725" y="3409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0" name="Google Shape;50300;p22"/>
            <p:cNvSpPr/>
            <p:nvPr/>
          </p:nvSpPr>
          <p:spPr>
            <a:xfrm>
              <a:off x="1653175" y="34124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67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1" name="Google Shape;50301;p22"/>
            <p:cNvSpPr/>
            <p:nvPr/>
          </p:nvSpPr>
          <p:spPr>
            <a:xfrm>
              <a:off x="5262250" y="3398750"/>
              <a:ext cx="22650" cy="11050"/>
            </a:xfrm>
            <a:custGeom>
              <a:avLst/>
              <a:gdLst/>
              <a:ahLst/>
              <a:cxnLst/>
              <a:rect l="l" t="t" r="r" b="b"/>
              <a:pathLst>
                <a:path w="906" h="442" extrusionOk="0">
                  <a:moveTo>
                    <a:pt x="620" y="442"/>
                  </a:moveTo>
                  <a:cubicBezTo>
                    <a:pt x="905" y="299"/>
                    <a:pt x="763" y="108"/>
                    <a:pt x="405" y="1"/>
                  </a:cubicBezTo>
                  <a:cubicBezTo>
                    <a:pt x="382" y="263"/>
                    <a:pt x="1" y="346"/>
                    <a:pt x="620" y="44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2" name="Google Shape;50302;p22"/>
            <p:cNvSpPr/>
            <p:nvPr/>
          </p:nvSpPr>
          <p:spPr>
            <a:xfrm>
              <a:off x="258950" y="34062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4"/>
                  </a:moveTo>
                  <a:cubicBezTo>
                    <a:pt x="274" y="1"/>
                    <a:pt x="0" y="84"/>
                    <a:pt x="108" y="132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3" name="Google Shape;50303;p22"/>
            <p:cNvSpPr/>
            <p:nvPr/>
          </p:nvSpPr>
          <p:spPr>
            <a:xfrm>
              <a:off x="6780600" y="34035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4" name="Google Shape;50304;p22"/>
            <p:cNvSpPr/>
            <p:nvPr/>
          </p:nvSpPr>
          <p:spPr>
            <a:xfrm>
              <a:off x="3750750" y="34044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7" y="84"/>
                    <a:pt x="441" y="95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5" name="Google Shape;50305;p22"/>
            <p:cNvSpPr/>
            <p:nvPr/>
          </p:nvSpPr>
          <p:spPr>
            <a:xfrm>
              <a:off x="6990150" y="3397575"/>
              <a:ext cx="10725" cy="7750"/>
            </a:xfrm>
            <a:custGeom>
              <a:avLst/>
              <a:gdLst/>
              <a:ahLst/>
              <a:cxnLst/>
              <a:rect l="l" t="t" r="r" b="b"/>
              <a:pathLst>
                <a:path w="429" h="310" extrusionOk="0">
                  <a:moveTo>
                    <a:pt x="429" y="155"/>
                  </a:moveTo>
                  <a:cubicBezTo>
                    <a:pt x="429" y="36"/>
                    <a:pt x="48" y="0"/>
                    <a:pt x="0" y="155"/>
                  </a:cubicBezTo>
                  <a:cubicBezTo>
                    <a:pt x="239" y="131"/>
                    <a:pt x="322" y="310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6" name="Google Shape;50306;p22"/>
            <p:cNvSpPr/>
            <p:nvPr/>
          </p:nvSpPr>
          <p:spPr>
            <a:xfrm>
              <a:off x="7205950" y="339012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489" y="453"/>
                  </a:moveTo>
                  <a:cubicBezTo>
                    <a:pt x="560" y="298"/>
                    <a:pt x="798" y="239"/>
                    <a:pt x="715" y="1"/>
                  </a:cubicBezTo>
                  <a:lnTo>
                    <a:pt x="60" y="1"/>
                  </a:lnTo>
                  <a:cubicBezTo>
                    <a:pt x="0" y="251"/>
                    <a:pt x="108" y="417"/>
                    <a:pt x="489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7" name="Google Shape;50307;p22"/>
            <p:cNvSpPr/>
            <p:nvPr/>
          </p:nvSpPr>
          <p:spPr>
            <a:xfrm>
              <a:off x="5130975" y="3391925"/>
              <a:ext cx="16700" cy="9550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441" y="381"/>
                  </a:moveTo>
                  <a:cubicBezTo>
                    <a:pt x="441" y="262"/>
                    <a:pt x="620" y="238"/>
                    <a:pt x="668" y="155"/>
                  </a:cubicBezTo>
                  <a:cubicBezTo>
                    <a:pt x="382" y="155"/>
                    <a:pt x="370" y="0"/>
                    <a:pt x="13" y="36"/>
                  </a:cubicBezTo>
                  <a:cubicBezTo>
                    <a:pt x="1" y="226"/>
                    <a:pt x="180" y="334"/>
                    <a:pt x="441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8" name="Google Shape;50308;p22"/>
            <p:cNvSpPr/>
            <p:nvPr/>
          </p:nvSpPr>
          <p:spPr>
            <a:xfrm>
              <a:off x="6965150" y="33949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4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9" name="Google Shape;50309;p22"/>
            <p:cNvSpPr/>
            <p:nvPr/>
          </p:nvSpPr>
          <p:spPr>
            <a:xfrm>
              <a:off x="4113000" y="3386550"/>
              <a:ext cx="31575" cy="15800"/>
            </a:xfrm>
            <a:custGeom>
              <a:avLst/>
              <a:gdLst/>
              <a:ahLst/>
              <a:cxnLst/>
              <a:rect l="l" t="t" r="r" b="b"/>
              <a:pathLst>
                <a:path w="1263" h="632" extrusionOk="0">
                  <a:moveTo>
                    <a:pt x="727" y="370"/>
                  </a:moveTo>
                  <a:cubicBezTo>
                    <a:pt x="1263" y="1"/>
                    <a:pt x="1" y="632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0" name="Google Shape;50310;p22"/>
            <p:cNvSpPr/>
            <p:nvPr/>
          </p:nvSpPr>
          <p:spPr>
            <a:xfrm>
              <a:off x="2365175" y="3383575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8"/>
                  </a:moveTo>
                  <a:cubicBezTo>
                    <a:pt x="1036" y="477"/>
                    <a:pt x="1155" y="310"/>
                    <a:pt x="1072" y="36"/>
                  </a:cubicBezTo>
                  <a:cubicBezTo>
                    <a:pt x="750" y="60"/>
                    <a:pt x="274" y="1"/>
                    <a:pt x="202" y="156"/>
                  </a:cubicBezTo>
                  <a:cubicBezTo>
                    <a:pt x="774" y="120"/>
                    <a:pt x="0" y="787"/>
                    <a:pt x="85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1" name="Google Shape;50311;p22"/>
            <p:cNvSpPr/>
            <p:nvPr/>
          </p:nvSpPr>
          <p:spPr>
            <a:xfrm>
              <a:off x="3273600" y="3379125"/>
              <a:ext cx="30100" cy="18775"/>
            </a:xfrm>
            <a:custGeom>
              <a:avLst/>
              <a:gdLst/>
              <a:ahLst/>
              <a:cxnLst/>
              <a:rect l="l" t="t" r="r" b="b"/>
              <a:pathLst>
                <a:path w="1204" h="751" extrusionOk="0">
                  <a:moveTo>
                    <a:pt x="834" y="667"/>
                  </a:moveTo>
                  <a:cubicBezTo>
                    <a:pt x="1203" y="476"/>
                    <a:pt x="715" y="155"/>
                    <a:pt x="394" y="0"/>
                  </a:cubicBezTo>
                  <a:cubicBezTo>
                    <a:pt x="60" y="155"/>
                    <a:pt x="1" y="750"/>
                    <a:pt x="83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2" name="Google Shape;50312;p22"/>
            <p:cNvSpPr/>
            <p:nvPr/>
          </p:nvSpPr>
          <p:spPr>
            <a:xfrm>
              <a:off x="2397600" y="3386850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" y="132"/>
                  </a:moveTo>
                  <a:cubicBezTo>
                    <a:pt x="1" y="191"/>
                    <a:pt x="179" y="263"/>
                    <a:pt x="227" y="132"/>
                  </a:cubicBezTo>
                  <a:cubicBezTo>
                    <a:pt x="203" y="72"/>
                    <a:pt x="37" y="1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3" name="Google Shape;50313;p22"/>
            <p:cNvSpPr/>
            <p:nvPr/>
          </p:nvSpPr>
          <p:spPr>
            <a:xfrm>
              <a:off x="461650" y="3376150"/>
              <a:ext cx="44675" cy="22925"/>
            </a:xfrm>
            <a:custGeom>
              <a:avLst/>
              <a:gdLst/>
              <a:ahLst/>
              <a:cxnLst/>
              <a:rect l="l" t="t" r="r" b="b"/>
              <a:pathLst>
                <a:path w="1787" h="917" extrusionOk="0">
                  <a:moveTo>
                    <a:pt x="1787" y="441"/>
                  </a:moveTo>
                  <a:cubicBezTo>
                    <a:pt x="1179" y="429"/>
                    <a:pt x="1191" y="72"/>
                    <a:pt x="703" y="0"/>
                  </a:cubicBezTo>
                  <a:cubicBezTo>
                    <a:pt x="965" y="369"/>
                    <a:pt x="1" y="83"/>
                    <a:pt x="274" y="441"/>
                  </a:cubicBezTo>
                  <a:cubicBezTo>
                    <a:pt x="1072" y="333"/>
                    <a:pt x="1513" y="917"/>
                    <a:pt x="178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4" name="Google Shape;50314;p22"/>
            <p:cNvSpPr/>
            <p:nvPr/>
          </p:nvSpPr>
          <p:spPr>
            <a:xfrm>
              <a:off x="2786050" y="3386250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34" y="37"/>
                  </a:moveTo>
                  <a:cubicBezTo>
                    <a:pt x="274" y="1"/>
                    <a:pt x="1" y="96"/>
                    <a:pt x="108" y="156"/>
                  </a:cubicBezTo>
                  <a:cubicBezTo>
                    <a:pt x="167" y="191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5" name="Google Shape;50315;p22"/>
            <p:cNvSpPr/>
            <p:nvPr/>
          </p:nvSpPr>
          <p:spPr>
            <a:xfrm>
              <a:off x="1854100" y="338387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81" y="286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6" name="Google Shape;50316;p22"/>
            <p:cNvSpPr/>
            <p:nvPr/>
          </p:nvSpPr>
          <p:spPr>
            <a:xfrm>
              <a:off x="2552400" y="3380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29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7" name="Google Shape;50317;p22"/>
            <p:cNvSpPr/>
            <p:nvPr/>
          </p:nvSpPr>
          <p:spPr>
            <a:xfrm>
              <a:off x="4641925" y="337852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24"/>
                  </a:moveTo>
                  <a:cubicBezTo>
                    <a:pt x="406" y="36"/>
                    <a:pt x="49" y="0"/>
                    <a:pt x="1" y="143"/>
                  </a:cubicBezTo>
                  <a:cubicBezTo>
                    <a:pt x="251" y="108"/>
                    <a:pt x="632" y="143"/>
                    <a:pt x="656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8" name="Google Shape;50318;p22"/>
            <p:cNvSpPr/>
            <p:nvPr/>
          </p:nvSpPr>
          <p:spPr>
            <a:xfrm>
              <a:off x="2484825" y="3376150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0"/>
                  </a:moveTo>
                  <a:cubicBezTo>
                    <a:pt x="262" y="24"/>
                    <a:pt x="0" y="0"/>
                    <a:pt x="0" y="107"/>
                  </a:cubicBezTo>
                  <a:cubicBezTo>
                    <a:pt x="155" y="83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9" name="Google Shape;50319;p22"/>
            <p:cNvSpPr/>
            <p:nvPr/>
          </p:nvSpPr>
          <p:spPr>
            <a:xfrm>
              <a:off x="7211900" y="33645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5" y="346"/>
                  </a:moveTo>
                  <a:lnTo>
                    <a:pt x="465" y="120"/>
                  </a:lnTo>
                  <a:cubicBezTo>
                    <a:pt x="239" y="120"/>
                    <a:pt x="203" y="25"/>
                    <a:pt x="24" y="1"/>
                  </a:cubicBezTo>
                  <a:cubicBezTo>
                    <a:pt x="60" y="191"/>
                    <a:pt x="1" y="40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0" name="Google Shape;50320;p22"/>
            <p:cNvSpPr/>
            <p:nvPr/>
          </p:nvSpPr>
          <p:spPr>
            <a:xfrm>
              <a:off x="4546975" y="33696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79"/>
                    <a:pt x="441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1" name="Google Shape;50321;p22"/>
            <p:cNvSpPr/>
            <p:nvPr/>
          </p:nvSpPr>
          <p:spPr>
            <a:xfrm>
              <a:off x="1861525" y="3364525"/>
              <a:ext cx="23550" cy="10450"/>
            </a:xfrm>
            <a:custGeom>
              <a:avLst/>
              <a:gdLst/>
              <a:ahLst/>
              <a:cxnLst/>
              <a:rect l="l" t="t" r="r" b="b"/>
              <a:pathLst>
                <a:path w="942" h="418" extrusionOk="0">
                  <a:moveTo>
                    <a:pt x="787" y="346"/>
                  </a:moveTo>
                  <a:cubicBezTo>
                    <a:pt x="941" y="48"/>
                    <a:pt x="346" y="120"/>
                    <a:pt x="132" y="1"/>
                  </a:cubicBezTo>
                  <a:cubicBezTo>
                    <a:pt x="1" y="298"/>
                    <a:pt x="227" y="417"/>
                    <a:pt x="78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2" name="Google Shape;50322;p22"/>
            <p:cNvSpPr/>
            <p:nvPr/>
          </p:nvSpPr>
          <p:spPr>
            <a:xfrm>
              <a:off x="6962475" y="3361850"/>
              <a:ext cx="27400" cy="9250"/>
            </a:xfrm>
            <a:custGeom>
              <a:avLst/>
              <a:gdLst/>
              <a:ahLst/>
              <a:cxnLst/>
              <a:rect l="l" t="t" r="r" b="b"/>
              <a:pathLst>
                <a:path w="1096" h="370" extrusionOk="0">
                  <a:moveTo>
                    <a:pt x="226" y="346"/>
                  </a:moveTo>
                  <a:cubicBezTo>
                    <a:pt x="714" y="370"/>
                    <a:pt x="1048" y="310"/>
                    <a:pt x="1095" y="120"/>
                  </a:cubicBezTo>
                  <a:cubicBezTo>
                    <a:pt x="714" y="132"/>
                    <a:pt x="0" y="1"/>
                    <a:pt x="226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3" name="Google Shape;50323;p22"/>
            <p:cNvSpPr/>
            <p:nvPr/>
          </p:nvSpPr>
          <p:spPr>
            <a:xfrm>
              <a:off x="2297900" y="3359175"/>
              <a:ext cx="14300" cy="11325"/>
            </a:xfrm>
            <a:custGeom>
              <a:avLst/>
              <a:gdLst/>
              <a:ahLst/>
              <a:cxnLst/>
              <a:rect l="l" t="t" r="r" b="b"/>
              <a:pathLst>
                <a:path w="572" h="453" extrusionOk="0">
                  <a:moveTo>
                    <a:pt x="512" y="453"/>
                  </a:moveTo>
                  <a:cubicBezTo>
                    <a:pt x="572" y="191"/>
                    <a:pt x="453" y="36"/>
                    <a:pt x="72" y="0"/>
                  </a:cubicBezTo>
                  <a:cubicBezTo>
                    <a:pt x="0" y="262"/>
                    <a:pt x="119" y="417"/>
                    <a:pt x="512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4" name="Google Shape;50324;p22"/>
            <p:cNvSpPr/>
            <p:nvPr/>
          </p:nvSpPr>
          <p:spPr>
            <a:xfrm>
              <a:off x="5726300" y="33642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96" y="132"/>
                  </a:moveTo>
                  <a:cubicBezTo>
                    <a:pt x="155" y="156"/>
                    <a:pt x="429" y="72"/>
                    <a:pt x="322" y="13"/>
                  </a:cubicBezTo>
                  <a:cubicBezTo>
                    <a:pt x="262" y="1"/>
                    <a:pt x="0" y="72"/>
                    <a:pt x="9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5" name="Google Shape;50325;p22"/>
            <p:cNvSpPr/>
            <p:nvPr/>
          </p:nvSpPr>
          <p:spPr>
            <a:xfrm>
              <a:off x="2003225" y="33639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68"/>
                    <a:pt x="453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6" name="Google Shape;50326;p22"/>
            <p:cNvSpPr/>
            <p:nvPr/>
          </p:nvSpPr>
          <p:spPr>
            <a:xfrm>
              <a:off x="6016525" y="335322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2" y="346"/>
                  </a:moveTo>
                  <a:cubicBezTo>
                    <a:pt x="464" y="203"/>
                    <a:pt x="738" y="179"/>
                    <a:pt x="679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7" name="Google Shape;50327;p22"/>
            <p:cNvSpPr/>
            <p:nvPr/>
          </p:nvSpPr>
          <p:spPr>
            <a:xfrm>
              <a:off x="1741575" y="3344000"/>
              <a:ext cx="36625" cy="9250"/>
            </a:xfrm>
            <a:custGeom>
              <a:avLst/>
              <a:gdLst/>
              <a:ahLst/>
              <a:cxnLst/>
              <a:rect l="l" t="t" r="r" b="b"/>
              <a:pathLst>
                <a:path w="1465" h="370" extrusionOk="0">
                  <a:moveTo>
                    <a:pt x="810" y="369"/>
                  </a:moveTo>
                  <a:cubicBezTo>
                    <a:pt x="1465" y="0"/>
                    <a:pt x="0" y="48"/>
                    <a:pt x="81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8" name="Google Shape;50328;p22"/>
            <p:cNvSpPr/>
            <p:nvPr/>
          </p:nvSpPr>
          <p:spPr>
            <a:xfrm>
              <a:off x="7221425" y="333535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94"/>
                  </a:moveTo>
                  <a:cubicBezTo>
                    <a:pt x="1275" y="1"/>
                    <a:pt x="1" y="656"/>
                    <a:pt x="739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9" name="Google Shape;50329;p22"/>
            <p:cNvSpPr/>
            <p:nvPr/>
          </p:nvSpPr>
          <p:spPr>
            <a:xfrm>
              <a:off x="6530575" y="334430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7" y="143"/>
                  </a:moveTo>
                  <a:cubicBezTo>
                    <a:pt x="167" y="167"/>
                    <a:pt x="429" y="83"/>
                    <a:pt x="334" y="24"/>
                  </a:cubicBezTo>
                  <a:cubicBezTo>
                    <a:pt x="274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0" name="Google Shape;50330;p22"/>
            <p:cNvSpPr/>
            <p:nvPr/>
          </p:nvSpPr>
          <p:spPr>
            <a:xfrm>
              <a:off x="4158250" y="33422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1" name="Google Shape;50331;p22"/>
            <p:cNvSpPr/>
            <p:nvPr/>
          </p:nvSpPr>
          <p:spPr>
            <a:xfrm>
              <a:off x="2467850" y="3341900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1" y="132"/>
                  </a:moveTo>
                  <a:cubicBezTo>
                    <a:pt x="1" y="251"/>
                    <a:pt x="394" y="263"/>
                    <a:pt x="429" y="132"/>
                  </a:cubicBezTo>
                  <a:cubicBezTo>
                    <a:pt x="406" y="1"/>
                    <a:pt x="215" y="60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2" name="Google Shape;50332;p22"/>
            <p:cNvSpPr/>
            <p:nvPr/>
          </p:nvSpPr>
          <p:spPr>
            <a:xfrm>
              <a:off x="5539675" y="333150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48"/>
                  </a:moveTo>
                  <a:lnTo>
                    <a:pt x="834" y="95"/>
                  </a:lnTo>
                  <a:cubicBezTo>
                    <a:pt x="0" y="0"/>
                    <a:pt x="0" y="631"/>
                    <a:pt x="834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3" name="Google Shape;50333;p22"/>
            <p:cNvSpPr/>
            <p:nvPr/>
          </p:nvSpPr>
          <p:spPr>
            <a:xfrm>
              <a:off x="2353850" y="33389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3" y="191"/>
                    <a:pt x="191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4" name="Google Shape;50334;p22"/>
            <p:cNvSpPr/>
            <p:nvPr/>
          </p:nvSpPr>
          <p:spPr>
            <a:xfrm>
              <a:off x="3456975" y="3336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12" y="191"/>
                    <a:pt x="191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5" name="Google Shape;50335;p22"/>
            <p:cNvSpPr/>
            <p:nvPr/>
          </p:nvSpPr>
          <p:spPr>
            <a:xfrm>
              <a:off x="2299375" y="3330900"/>
              <a:ext cx="18200" cy="12525"/>
            </a:xfrm>
            <a:custGeom>
              <a:avLst/>
              <a:gdLst/>
              <a:ahLst/>
              <a:cxnLst/>
              <a:rect l="l" t="t" r="r" b="b"/>
              <a:pathLst>
                <a:path w="728" h="501" extrusionOk="0">
                  <a:moveTo>
                    <a:pt x="227" y="0"/>
                  </a:moveTo>
                  <a:cubicBezTo>
                    <a:pt x="239" y="155"/>
                    <a:pt x="120" y="262"/>
                    <a:pt x="1" y="346"/>
                  </a:cubicBezTo>
                  <a:cubicBezTo>
                    <a:pt x="287" y="346"/>
                    <a:pt x="298" y="500"/>
                    <a:pt x="656" y="465"/>
                  </a:cubicBezTo>
                  <a:cubicBezTo>
                    <a:pt x="727" y="203"/>
                    <a:pt x="608" y="36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6" name="Google Shape;50336;p22"/>
            <p:cNvSpPr/>
            <p:nvPr/>
          </p:nvSpPr>
          <p:spPr>
            <a:xfrm>
              <a:off x="2210075" y="33359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30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7" name="Google Shape;50337;p22"/>
            <p:cNvSpPr/>
            <p:nvPr/>
          </p:nvSpPr>
          <p:spPr>
            <a:xfrm>
              <a:off x="1674600" y="33285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1" y="214"/>
                  </a:moveTo>
                  <a:cubicBezTo>
                    <a:pt x="227" y="214"/>
                    <a:pt x="263" y="310"/>
                    <a:pt x="441" y="333"/>
                  </a:cubicBezTo>
                  <a:cubicBezTo>
                    <a:pt x="441" y="214"/>
                    <a:pt x="620" y="203"/>
                    <a:pt x="655" y="119"/>
                  </a:cubicBezTo>
                  <a:cubicBezTo>
                    <a:pt x="441" y="119"/>
                    <a:pt x="393" y="24"/>
                    <a:pt x="227" y="0"/>
                  </a:cubicBezTo>
                  <a:cubicBezTo>
                    <a:pt x="227" y="95"/>
                    <a:pt x="48" y="119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8" name="Google Shape;50338;p22"/>
            <p:cNvSpPr/>
            <p:nvPr/>
          </p:nvSpPr>
          <p:spPr>
            <a:xfrm>
              <a:off x="3712050" y="3325550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3"/>
                  </a:moveTo>
                  <a:cubicBezTo>
                    <a:pt x="477" y="191"/>
                    <a:pt x="751" y="179"/>
                    <a:pt x="691" y="0"/>
                  </a:cubicBezTo>
                  <a:lnTo>
                    <a:pt x="263" y="0"/>
                  </a:lnTo>
                  <a:cubicBezTo>
                    <a:pt x="1" y="155"/>
                    <a:pt x="1" y="262"/>
                    <a:pt x="465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9" name="Google Shape;50339;p22"/>
            <p:cNvSpPr/>
            <p:nvPr/>
          </p:nvSpPr>
          <p:spPr>
            <a:xfrm>
              <a:off x="2337775" y="33276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0" name="Google Shape;50340;p22"/>
            <p:cNvSpPr/>
            <p:nvPr/>
          </p:nvSpPr>
          <p:spPr>
            <a:xfrm>
              <a:off x="2212775" y="33276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1" name="Google Shape;50341;p22"/>
            <p:cNvSpPr/>
            <p:nvPr/>
          </p:nvSpPr>
          <p:spPr>
            <a:xfrm>
              <a:off x="7038975" y="33255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2" name="Google Shape;50342;p22"/>
            <p:cNvSpPr/>
            <p:nvPr/>
          </p:nvSpPr>
          <p:spPr>
            <a:xfrm>
              <a:off x="2435700" y="3309175"/>
              <a:ext cx="20875" cy="15500"/>
            </a:xfrm>
            <a:custGeom>
              <a:avLst/>
              <a:gdLst/>
              <a:ahLst/>
              <a:cxnLst/>
              <a:rect l="l" t="t" r="r" b="b"/>
              <a:pathLst>
                <a:path w="835" h="620" extrusionOk="0">
                  <a:moveTo>
                    <a:pt x="1" y="84"/>
                  </a:moveTo>
                  <a:lnTo>
                    <a:pt x="1" y="536"/>
                  </a:lnTo>
                  <a:cubicBezTo>
                    <a:pt x="834" y="619"/>
                    <a:pt x="834" y="0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3" name="Google Shape;50343;p22"/>
            <p:cNvSpPr/>
            <p:nvPr/>
          </p:nvSpPr>
          <p:spPr>
            <a:xfrm>
              <a:off x="2498800" y="3300525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42" y="656"/>
                  </a:moveTo>
                  <a:cubicBezTo>
                    <a:pt x="1180" y="1"/>
                    <a:pt x="1" y="608"/>
                    <a:pt x="942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4" name="Google Shape;50344;p22"/>
            <p:cNvSpPr/>
            <p:nvPr/>
          </p:nvSpPr>
          <p:spPr>
            <a:xfrm>
              <a:off x="6413875" y="3298150"/>
              <a:ext cx="27125" cy="17000"/>
            </a:xfrm>
            <a:custGeom>
              <a:avLst/>
              <a:gdLst/>
              <a:ahLst/>
              <a:cxnLst/>
              <a:rect l="l" t="t" r="r" b="b"/>
              <a:pathLst>
                <a:path w="1085" h="680" extrusionOk="0">
                  <a:moveTo>
                    <a:pt x="1" y="525"/>
                  </a:moveTo>
                  <a:cubicBezTo>
                    <a:pt x="275" y="679"/>
                    <a:pt x="799" y="679"/>
                    <a:pt x="1084" y="525"/>
                  </a:cubicBezTo>
                  <a:cubicBezTo>
                    <a:pt x="1084" y="1"/>
                    <a:pt x="1" y="1"/>
                    <a:pt x="1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5" name="Google Shape;50345;p22"/>
            <p:cNvSpPr/>
            <p:nvPr/>
          </p:nvSpPr>
          <p:spPr>
            <a:xfrm>
              <a:off x="6305250" y="3311250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1"/>
                  </a:moveTo>
                  <a:cubicBezTo>
                    <a:pt x="262" y="36"/>
                    <a:pt x="0" y="1"/>
                    <a:pt x="0" y="108"/>
                  </a:cubicBezTo>
                  <a:cubicBezTo>
                    <a:pt x="155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6" name="Google Shape;50346;p22"/>
            <p:cNvSpPr/>
            <p:nvPr/>
          </p:nvSpPr>
          <p:spPr>
            <a:xfrm>
              <a:off x="6875250" y="330560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1" y="203"/>
                    <a:pt x="239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7" name="Google Shape;50347;p22"/>
            <p:cNvSpPr/>
            <p:nvPr/>
          </p:nvSpPr>
          <p:spPr>
            <a:xfrm>
              <a:off x="6941025" y="329875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55"/>
                  </a:moveTo>
                  <a:cubicBezTo>
                    <a:pt x="191" y="179"/>
                    <a:pt x="84" y="0"/>
                    <a:pt x="1" y="155"/>
                  </a:cubicBezTo>
                  <a:cubicBezTo>
                    <a:pt x="1" y="274"/>
                    <a:pt x="370" y="310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8" name="Google Shape;50348;p22"/>
            <p:cNvSpPr/>
            <p:nvPr/>
          </p:nvSpPr>
          <p:spPr>
            <a:xfrm>
              <a:off x="3139075" y="32993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9" name="Google Shape;50349;p22"/>
            <p:cNvSpPr/>
            <p:nvPr/>
          </p:nvSpPr>
          <p:spPr>
            <a:xfrm>
              <a:off x="6402875" y="32916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0" name="Google Shape;50350;p22"/>
            <p:cNvSpPr/>
            <p:nvPr/>
          </p:nvSpPr>
          <p:spPr>
            <a:xfrm>
              <a:off x="6521625" y="3288925"/>
              <a:ext cx="17300" cy="6275"/>
            </a:xfrm>
            <a:custGeom>
              <a:avLst/>
              <a:gdLst/>
              <a:ahLst/>
              <a:cxnLst/>
              <a:rect l="l" t="t" r="r" b="b"/>
              <a:pathLst>
                <a:path w="692" h="251" extrusionOk="0">
                  <a:moveTo>
                    <a:pt x="692" y="227"/>
                  </a:moveTo>
                  <a:lnTo>
                    <a:pt x="692" y="1"/>
                  </a:lnTo>
                  <a:lnTo>
                    <a:pt x="37" y="1"/>
                  </a:lnTo>
                  <a:cubicBezTo>
                    <a:pt x="1" y="191"/>
                    <a:pt x="251" y="251"/>
                    <a:pt x="69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1" name="Google Shape;50351;p22"/>
            <p:cNvSpPr/>
            <p:nvPr/>
          </p:nvSpPr>
          <p:spPr>
            <a:xfrm>
              <a:off x="6283225" y="3282975"/>
              <a:ext cx="16375" cy="8650"/>
            </a:xfrm>
            <a:custGeom>
              <a:avLst/>
              <a:gdLst/>
              <a:ahLst/>
              <a:cxnLst/>
              <a:rect l="l" t="t" r="r" b="b"/>
              <a:pathLst>
                <a:path w="655" h="346" extrusionOk="0">
                  <a:moveTo>
                    <a:pt x="655" y="120"/>
                  </a:moveTo>
                  <a:cubicBezTo>
                    <a:pt x="429" y="120"/>
                    <a:pt x="405" y="36"/>
                    <a:pt x="214" y="0"/>
                  </a:cubicBezTo>
                  <a:cubicBezTo>
                    <a:pt x="214" y="120"/>
                    <a:pt x="36" y="131"/>
                    <a:pt x="0" y="227"/>
                  </a:cubicBezTo>
                  <a:cubicBezTo>
                    <a:pt x="214" y="227"/>
                    <a:pt x="250" y="310"/>
                    <a:pt x="429" y="346"/>
                  </a:cubicBezTo>
                  <a:cubicBezTo>
                    <a:pt x="429" y="227"/>
                    <a:pt x="607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2" name="Google Shape;50352;p22"/>
            <p:cNvSpPr/>
            <p:nvPr/>
          </p:nvSpPr>
          <p:spPr>
            <a:xfrm>
              <a:off x="6177550" y="32877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3" name="Google Shape;50353;p22"/>
            <p:cNvSpPr/>
            <p:nvPr/>
          </p:nvSpPr>
          <p:spPr>
            <a:xfrm>
              <a:off x="5492050" y="3276425"/>
              <a:ext cx="25025" cy="14025"/>
            </a:xfrm>
            <a:custGeom>
              <a:avLst/>
              <a:gdLst/>
              <a:ahLst/>
              <a:cxnLst/>
              <a:rect l="l" t="t" r="r" b="b"/>
              <a:pathLst>
                <a:path w="1001" h="561" extrusionOk="0">
                  <a:moveTo>
                    <a:pt x="774" y="489"/>
                  </a:moveTo>
                  <a:cubicBezTo>
                    <a:pt x="798" y="489"/>
                    <a:pt x="762" y="382"/>
                    <a:pt x="774" y="370"/>
                  </a:cubicBezTo>
                  <a:cubicBezTo>
                    <a:pt x="798" y="358"/>
                    <a:pt x="988" y="131"/>
                    <a:pt x="1000" y="143"/>
                  </a:cubicBezTo>
                  <a:cubicBezTo>
                    <a:pt x="762" y="1"/>
                    <a:pt x="0" y="560"/>
                    <a:pt x="774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4" name="Google Shape;50354;p22"/>
            <p:cNvSpPr/>
            <p:nvPr/>
          </p:nvSpPr>
          <p:spPr>
            <a:xfrm>
              <a:off x="6134100" y="32743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4" y="107"/>
                    <a:pt x="750" y="24"/>
                  </a:cubicBezTo>
                  <a:cubicBezTo>
                    <a:pt x="417" y="36"/>
                    <a:pt x="0" y="0"/>
                    <a:pt x="95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5" name="Google Shape;50355;p22"/>
            <p:cNvSpPr/>
            <p:nvPr/>
          </p:nvSpPr>
          <p:spPr>
            <a:xfrm>
              <a:off x="2283300" y="327405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6" name="Google Shape;50356;p22"/>
            <p:cNvSpPr/>
            <p:nvPr/>
          </p:nvSpPr>
          <p:spPr>
            <a:xfrm>
              <a:off x="7088075" y="3251425"/>
              <a:ext cx="44075" cy="28600"/>
            </a:xfrm>
            <a:custGeom>
              <a:avLst/>
              <a:gdLst/>
              <a:ahLst/>
              <a:cxnLst/>
              <a:rect l="l" t="t" r="r" b="b"/>
              <a:pathLst>
                <a:path w="1763" h="1144" extrusionOk="0">
                  <a:moveTo>
                    <a:pt x="1513" y="24"/>
                  </a:moveTo>
                  <a:cubicBezTo>
                    <a:pt x="370" y="0"/>
                    <a:pt x="155" y="441"/>
                    <a:pt x="1" y="917"/>
                  </a:cubicBezTo>
                  <a:cubicBezTo>
                    <a:pt x="905" y="1143"/>
                    <a:pt x="1763" y="762"/>
                    <a:pt x="151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7" name="Google Shape;50357;p22"/>
            <p:cNvSpPr/>
            <p:nvPr/>
          </p:nvSpPr>
          <p:spPr>
            <a:xfrm>
              <a:off x="6408525" y="32749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4" y="25"/>
                    <a:pt x="1" y="1"/>
                    <a:pt x="1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8" name="Google Shape;50358;p22"/>
            <p:cNvSpPr/>
            <p:nvPr/>
          </p:nvSpPr>
          <p:spPr>
            <a:xfrm>
              <a:off x="2370525" y="3252025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6"/>
                  </a:moveTo>
                  <a:cubicBezTo>
                    <a:pt x="1620" y="512"/>
                    <a:pt x="989" y="179"/>
                    <a:pt x="655" y="0"/>
                  </a:cubicBezTo>
                  <a:cubicBezTo>
                    <a:pt x="620" y="143"/>
                    <a:pt x="310" y="119"/>
                    <a:pt x="0" y="119"/>
                  </a:cubicBezTo>
                  <a:cubicBezTo>
                    <a:pt x="119" y="465"/>
                    <a:pt x="500" y="679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9" name="Google Shape;50359;p22"/>
            <p:cNvSpPr/>
            <p:nvPr/>
          </p:nvSpPr>
          <p:spPr>
            <a:xfrm>
              <a:off x="1777300" y="3263325"/>
              <a:ext cx="18775" cy="8375"/>
            </a:xfrm>
            <a:custGeom>
              <a:avLst/>
              <a:gdLst/>
              <a:ahLst/>
              <a:cxnLst/>
              <a:rect l="l" t="t" r="r" b="b"/>
              <a:pathLst>
                <a:path w="751" h="335" extrusionOk="0">
                  <a:moveTo>
                    <a:pt x="465" y="334"/>
                  </a:moveTo>
                  <a:cubicBezTo>
                    <a:pt x="476" y="191"/>
                    <a:pt x="750" y="179"/>
                    <a:pt x="691" y="1"/>
                  </a:cubicBezTo>
                  <a:lnTo>
                    <a:pt x="262" y="1"/>
                  </a:lnTo>
                  <a:cubicBezTo>
                    <a:pt x="0" y="167"/>
                    <a:pt x="0" y="286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0" name="Google Shape;50360;p22"/>
            <p:cNvSpPr/>
            <p:nvPr/>
          </p:nvSpPr>
          <p:spPr>
            <a:xfrm>
              <a:off x="4568725" y="3256775"/>
              <a:ext cx="10725" cy="4800"/>
            </a:xfrm>
            <a:custGeom>
              <a:avLst/>
              <a:gdLst/>
              <a:ahLst/>
              <a:cxnLst/>
              <a:rect l="l" t="t" r="r" b="b"/>
              <a:pathLst>
                <a:path w="429" h="192" extrusionOk="0">
                  <a:moveTo>
                    <a:pt x="95" y="155"/>
                  </a:moveTo>
                  <a:cubicBezTo>
                    <a:pt x="167" y="191"/>
                    <a:pt x="429" y="96"/>
                    <a:pt x="322" y="36"/>
                  </a:cubicBezTo>
                  <a:cubicBezTo>
                    <a:pt x="262" y="1"/>
                    <a:pt x="0" y="96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1" name="Google Shape;50361;p22"/>
            <p:cNvSpPr/>
            <p:nvPr/>
          </p:nvSpPr>
          <p:spPr>
            <a:xfrm>
              <a:off x="1465350" y="3256775"/>
              <a:ext cx="11025" cy="4800"/>
            </a:xfrm>
            <a:custGeom>
              <a:avLst/>
              <a:gdLst/>
              <a:ahLst/>
              <a:cxnLst/>
              <a:rect l="l" t="t" r="r" b="b"/>
              <a:pathLst>
                <a:path w="441" h="192" extrusionOk="0">
                  <a:moveTo>
                    <a:pt x="120" y="155"/>
                  </a:moveTo>
                  <a:cubicBezTo>
                    <a:pt x="179" y="191"/>
                    <a:pt x="441" y="96"/>
                    <a:pt x="334" y="36"/>
                  </a:cubicBezTo>
                  <a:cubicBezTo>
                    <a:pt x="262" y="1"/>
                    <a:pt x="0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2" name="Google Shape;50362;p22"/>
            <p:cNvSpPr/>
            <p:nvPr/>
          </p:nvSpPr>
          <p:spPr>
            <a:xfrm>
              <a:off x="6335000" y="3248750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67"/>
                    <a:pt x="441" y="72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3" name="Google Shape;50363;p22"/>
            <p:cNvSpPr/>
            <p:nvPr/>
          </p:nvSpPr>
          <p:spPr>
            <a:xfrm>
              <a:off x="3542100" y="3239825"/>
              <a:ext cx="31575" cy="16375"/>
            </a:xfrm>
            <a:custGeom>
              <a:avLst/>
              <a:gdLst/>
              <a:ahLst/>
              <a:cxnLst/>
              <a:rect l="l" t="t" r="r" b="b"/>
              <a:pathLst>
                <a:path w="1263" h="655" extrusionOk="0">
                  <a:moveTo>
                    <a:pt x="750" y="381"/>
                  </a:moveTo>
                  <a:cubicBezTo>
                    <a:pt x="1262" y="0"/>
                    <a:pt x="0" y="655"/>
                    <a:pt x="750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4" name="Google Shape;50364;p22"/>
            <p:cNvSpPr/>
            <p:nvPr/>
          </p:nvSpPr>
          <p:spPr>
            <a:xfrm>
              <a:off x="943850" y="323682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8"/>
                  </a:moveTo>
                  <a:cubicBezTo>
                    <a:pt x="1013" y="287"/>
                    <a:pt x="1001" y="1"/>
                    <a:pt x="322" y="49"/>
                  </a:cubicBezTo>
                  <a:cubicBezTo>
                    <a:pt x="251" y="191"/>
                    <a:pt x="1" y="251"/>
                    <a:pt x="96" y="489"/>
                  </a:cubicBezTo>
                  <a:cubicBezTo>
                    <a:pt x="394" y="537"/>
                    <a:pt x="525" y="656"/>
                    <a:pt x="97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5" name="Google Shape;50365;p22"/>
            <p:cNvSpPr/>
            <p:nvPr/>
          </p:nvSpPr>
          <p:spPr>
            <a:xfrm>
              <a:off x="886700" y="32353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6" name="Google Shape;50366;p22"/>
            <p:cNvSpPr/>
            <p:nvPr/>
          </p:nvSpPr>
          <p:spPr>
            <a:xfrm>
              <a:off x="6804700" y="3226725"/>
              <a:ext cx="18475" cy="12525"/>
            </a:xfrm>
            <a:custGeom>
              <a:avLst/>
              <a:gdLst/>
              <a:ahLst/>
              <a:cxnLst/>
              <a:rect l="l" t="t" r="r" b="b"/>
              <a:pathLst>
                <a:path w="739" h="501" extrusionOk="0">
                  <a:moveTo>
                    <a:pt x="227" y="0"/>
                  </a:moveTo>
                  <a:cubicBezTo>
                    <a:pt x="239" y="155"/>
                    <a:pt x="120" y="262"/>
                    <a:pt x="1" y="345"/>
                  </a:cubicBezTo>
                  <a:cubicBezTo>
                    <a:pt x="287" y="345"/>
                    <a:pt x="298" y="500"/>
                    <a:pt x="656" y="465"/>
                  </a:cubicBezTo>
                  <a:cubicBezTo>
                    <a:pt x="739" y="203"/>
                    <a:pt x="620" y="36"/>
                    <a:pt x="227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7" name="Google Shape;50367;p22"/>
            <p:cNvSpPr/>
            <p:nvPr/>
          </p:nvSpPr>
          <p:spPr>
            <a:xfrm>
              <a:off x="5872750" y="3226725"/>
              <a:ext cx="24725" cy="14000"/>
            </a:xfrm>
            <a:custGeom>
              <a:avLst/>
              <a:gdLst/>
              <a:ahLst/>
              <a:cxnLst/>
              <a:rect l="l" t="t" r="r" b="b"/>
              <a:pathLst>
                <a:path w="989" h="560" extrusionOk="0">
                  <a:moveTo>
                    <a:pt x="989" y="226"/>
                  </a:moveTo>
                  <a:cubicBezTo>
                    <a:pt x="703" y="226"/>
                    <a:pt x="786" y="36"/>
                    <a:pt x="548" y="0"/>
                  </a:cubicBezTo>
                  <a:cubicBezTo>
                    <a:pt x="536" y="179"/>
                    <a:pt x="0" y="95"/>
                    <a:pt x="119" y="345"/>
                  </a:cubicBezTo>
                  <a:cubicBezTo>
                    <a:pt x="667" y="357"/>
                    <a:pt x="810" y="560"/>
                    <a:pt x="98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8" name="Google Shape;50368;p22"/>
            <p:cNvSpPr/>
            <p:nvPr/>
          </p:nvSpPr>
          <p:spPr>
            <a:xfrm>
              <a:off x="3158125" y="32320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2" y="131"/>
                  </a:cubicBezTo>
                  <a:cubicBezTo>
                    <a:pt x="0" y="191"/>
                    <a:pt x="179" y="251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9" name="Google Shape;50369;p22"/>
            <p:cNvSpPr/>
            <p:nvPr/>
          </p:nvSpPr>
          <p:spPr>
            <a:xfrm>
              <a:off x="2829200" y="3220175"/>
              <a:ext cx="25050" cy="14300"/>
            </a:xfrm>
            <a:custGeom>
              <a:avLst/>
              <a:gdLst/>
              <a:ahLst/>
              <a:cxnLst/>
              <a:rect l="l" t="t" r="r" b="b"/>
              <a:pathLst>
                <a:path w="1002" h="572" extrusionOk="0">
                  <a:moveTo>
                    <a:pt x="775" y="381"/>
                  </a:moveTo>
                  <a:cubicBezTo>
                    <a:pt x="787" y="369"/>
                    <a:pt x="989" y="143"/>
                    <a:pt x="1001" y="167"/>
                  </a:cubicBezTo>
                  <a:cubicBezTo>
                    <a:pt x="763" y="0"/>
                    <a:pt x="1" y="572"/>
                    <a:pt x="775" y="500"/>
                  </a:cubicBezTo>
                  <a:cubicBezTo>
                    <a:pt x="787" y="488"/>
                    <a:pt x="763" y="381"/>
                    <a:pt x="775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0" name="Google Shape;50370;p22"/>
            <p:cNvSpPr/>
            <p:nvPr/>
          </p:nvSpPr>
          <p:spPr>
            <a:xfrm>
              <a:off x="4011800" y="32213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1" name="Google Shape;50371;p22"/>
            <p:cNvSpPr/>
            <p:nvPr/>
          </p:nvSpPr>
          <p:spPr>
            <a:xfrm>
              <a:off x="3272425" y="3217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0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2" name="Google Shape;50372;p22"/>
            <p:cNvSpPr/>
            <p:nvPr/>
          </p:nvSpPr>
          <p:spPr>
            <a:xfrm>
              <a:off x="2082400" y="3221350"/>
              <a:ext cx="11025" cy="2425"/>
            </a:xfrm>
            <a:custGeom>
              <a:avLst/>
              <a:gdLst/>
              <a:ahLst/>
              <a:cxnLst/>
              <a:rect l="l" t="t" r="r" b="b"/>
              <a:pathLst>
                <a:path w="441" h="97" extrusionOk="0">
                  <a:moveTo>
                    <a:pt x="441" y="1"/>
                  </a:moveTo>
                  <a:cubicBezTo>
                    <a:pt x="274" y="25"/>
                    <a:pt x="0" y="1"/>
                    <a:pt x="0" y="96"/>
                  </a:cubicBezTo>
                  <a:cubicBezTo>
                    <a:pt x="167" y="84"/>
                    <a:pt x="417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3" name="Google Shape;50373;p22"/>
            <p:cNvSpPr/>
            <p:nvPr/>
          </p:nvSpPr>
          <p:spPr>
            <a:xfrm>
              <a:off x="4514250" y="32175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67" y="179"/>
                    <a:pt x="441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4" name="Google Shape;50374;p22"/>
            <p:cNvSpPr/>
            <p:nvPr/>
          </p:nvSpPr>
          <p:spPr>
            <a:xfrm>
              <a:off x="5479250" y="32157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24"/>
                    <a:pt x="0" y="1"/>
                    <a:pt x="0" y="120"/>
                  </a:cubicBezTo>
                  <a:cubicBezTo>
                    <a:pt x="155" y="84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5" name="Google Shape;50375;p22"/>
            <p:cNvSpPr/>
            <p:nvPr/>
          </p:nvSpPr>
          <p:spPr>
            <a:xfrm>
              <a:off x="2163650" y="32154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3"/>
                  </a:moveTo>
                  <a:cubicBezTo>
                    <a:pt x="393" y="25"/>
                    <a:pt x="36" y="1"/>
                    <a:pt x="1" y="132"/>
                  </a:cubicBezTo>
                  <a:cubicBezTo>
                    <a:pt x="262" y="96"/>
                    <a:pt x="620" y="144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6" name="Google Shape;50376;p22"/>
            <p:cNvSpPr/>
            <p:nvPr/>
          </p:nvSpPr>
          <p:spPr>
            <a:xfrm>
              <a:off x="2095775" y="32148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68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7" name="Google Shape;50377;p22"/>
            <p:cNvSpPr/>
            <p:nvPr/>
          </p:nvSpPr>
          <p:spPr>
            <a:xfrm>
              <a:off x="1304925" y="3212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12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8" name="Google Shape;50378;p22"/>
            <p:cNvSpPr/>
            <p:nvPr/>
          </p:nvSpPr>
          <p:spPr>
            <a:xfrm>
              <a:off x="4522275" y="320707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346"/>
                  </a:moveTo>
                  <a:cubicBezTo>
                    <a:pt x="417" y="215"/>
                    <a:pt x="477" y="36"/>
                    <a:pt x="215" y="0"/>
                  </a:cubicBezTo>
                  <a:cubicBezTo>
                    <a:pt x="203" y="72"/>
                    <a:pt x="191" y="131"/>
                    <a:pt x="1" y="119"/>
                  </a:cubicBezTo>
                  <a:cubicBezTo>
                    <a:pt x="36" y="250"/>
                    <a:pt x="72" y="393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9" name="Google Shape;50379;p22"/>
            <p:cNvSpPr/>
            <p:nvPr/>
          </p:nvSpPr>
          <p:spPr>
            <a:xfrm>
              <a:off x="4362725" y="3203500"/>
              <a:ext cx="31575" cy="16100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739" y="370"/>
                  </a:moveTo>
                  <a:cubicBezTo>
                    <a:pt x="1263" y="0"/>
                    <a:pt x="1" y="643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0" name="Google Shape;50380;p22"/>
            <p:cNvSpPr/>
            <p:nvPr/>
          </p:nvSpPr>
          <p:spPr>
            <a:xfrm>
              <a:off x="6312975" y="3198450"/>
              <a:ext cx="22350" cy="14300"/>
            </a:xfrm>
            <a:custGeom>
              <a:avLst/>
              <a:gdLst/>
              <a:ahLst/>
              <a:cxnLst/>
              <a:rect l="l" t="t" r="r" b="b"/>
              <a:pathLst>
                <a:path w="894" h="572" extrusionOk="0">
                  <a:moveTo>
                    <a:pt x="548" y="572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48" y="155"/>
                    <a:pt x="1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1" name="Google Shape;50381;p22"/>
            <p:cNvSpPr/>
            <p:nvPr/>
          </p:nvSpPr>
          <p:spPr>
            <a:xfrm>
              <a:off x="5582225" y="3207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8" y="96"/>
                    <a:pt x="429" y="119"/>
                    <a:pt x="429" y="0"/>
                  </a:cubicBezTo>
                  <a:cubicBezTo>
                    <a:pt x="263" y="36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2" name="Google Shape;50382;p22"/>
            <p:cNvSpPr/>
            <p:nvPr/>
          </p:nvSpPr>
          <p:spPr>
            <a:xfrm>
              <a:off x="4780650" y="32041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7" y="238"/>
                  </a:moveTo>
                  <a:lnTo>
                    <a:pt x="536" y="238"/>
                  </a:lnTo>
                  <a:cubicBezTo>
                    <a:pt x="536" y="119"/>
                    <a:pt x="715" y="107"/>
                    <a:pt x="762" y="12"/>
                  </a:cubicBezTo>
                  <a:cubicBezTo>
                    <a:pt x="417" y="12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3" name="Google Shape;50383;p22"/>
            <p:cNvSpPr/>
            <p:nvPr/>
          </p:nvSpPr>
          <p:spPr>
            <a:xfrm>
              <a:off x="6677600" y="32011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8"/>
                  </a:moveTo>
                  <a:cubicBezTo>
                    <a:pt x="537" y="119"/>
                    <a:pt x="715" y="107"/>
                    <a:pt x="763" y="12"/>
                  </a:cubicBezTo>
                  <a:cubicBezTo>
                    <a:pt x="418" y="36"/>
                    <a:pt x="1" y="0"/>
                    <a:pt x="108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4" name="Google Shape;50384;p22"/>
            <p:cNvSpPr/>
            <p:nvPr/>
          </p:nvSpPr>
          <p:spPr>
            <a:xfrm>
              <a:off x="6713925" y="3188625"/>
              <a:ext cx="17575" cy="16675"/>
            </a:xfrm>
            <a:custGeom>
              <a:avLst/>
              <a:gdLst/>
              <a:ahLst/>
              <a:cxnLst/>
              <a:rect l="l" t="t" r="r" b="b"/>
              <a:pathLst>
                <a:path w="703" h="667" extrusionOk="0">
                  <a:moveTo>
                    <a:pt x="393" y="631"/>
                  </a:moveTo>
                  <a:cubicBezTo>
                    <a:pt x="465" y="488"/>
                    <a:pt x="703" y="429"/>
                    <a:pt x="620" y="191"/>
                  </a:cubicBezTo>
                  <a:cubicBezTo>
                    <a:pt x="0" y="0"/>
                    <a:pt x="0" y="667"/>
                    <a:pt x="393" y="6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5" name="Google Shape;50385;p22"/>
            <p:cNvSpPr/>
            <p:nvPr/>
          </p:nvSpPr>
          <p:spPr>
            <a:xfrm>
              <a:off x="6642175" y="31984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30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6" name="Google Shape;50386;p22"/>
            <p:cNvSpPr/>
            <p:nvPr/>
          </p:nvSpPr>
          <p:spPr>
            <a:xfrm>
              <a:off x="6960075" y="31978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56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7" name="Google Shape;50387;p22"/>
            <p:cNvSpPr/>
            <p:nvPr/>
          </p:nvSpPr>
          <p:spPr>
            <a:xfrm>
              <a:off x="5196475" y="31930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1"/>
                  </a:moveTo>
                  <a:cubicBezTo>
                    <a:pt x="274" y="1"/>
                    <a:pt x="96" y="84"/>
                    <a:pt x="0" y="215"/>
                  </a:cubicBezTo>
                  <a:cubicBezTo>
                    <a:pt x="334" y="215"/>
                    <a:pt x="750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8" name="Google Shape;50388;p22"/>
            <p:cNvSpPr/>
            <p:nvPr/>
          </p:nvSpPr>
          <p:spPr>
            <a:xfrm>
              <a:off x="4698800" y="3195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83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9" name="Google Shape;50389;p22"/>
            <p:cNvSpPr/>
            <p:nvPr/>
          </p:nvSpPr>
          <p:spPr>
            <a:xfrm>
              <a:off x="3171825" y="3195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36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52" y="83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0" name="Google Shape;50390;p22"/>
            <p:cNvSpPr/>
            <p:nvPr/>
          </p:nvSpPr>
          <p:spPr>
            <a:xfrm>
              <a:off x="6549625" y="318950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4"/>
                  </a:moveTo>
                  <a:cubicBezTo>
                    <a:pt x="381" y="1"/>
                    <a:pt x="191" y="60"/>
                    <a:pt x="0" y="144"/>
                  </a:cubicBezTo>
                  <a:cubicBezTo>
                    <a:pt x="0" y="263"/>
                    <a:pt x="381" y="287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1" name="Google Shape;50391;p22"/>
            <p:cNvSpPr/>
            <p:nvPr/>
          </p:nvSpPr>
          <p:spPr>
            <a:xfrm>
              <a:off x="5582825" y="3182375"/>
              <a:ext cx="51825" cy="13700"/>
            </a:xfrm>
            <a:custGeom>
              <a:avLst/>
              <a:gdLst/>
              <a:ahLst/>
              <a:cxnLst/>
              <a:rect l="l" t="t" r="r" b="b"/>
              <a:pathLst>
                <a:path w="2073" h="548" extrusionOk="0">
                  <a:moveTo>
                    <a:pt x="1287" y="548"/>
                  </a:moveTo>
                  <a:cubicBezTo>
                    <a:pt x="2072" y="0"/>
                    <a:pt x="1" y="393"/>
                    <a:pt x="1287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2" name="Google Shape;50392;p22"/>
            <p:cNvSpPr/>
            <p:nvPr/>
          </p:nvSpPr>
          <p:spPr>
            <a:xfrm>
              <a:off x="6595750" y="31865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79" y="179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3" name="Google Shape;50393;p22"/>
            <p:cNvSpPr/>
            <p:nvPr/>
          </p:nvSpPr>
          <p:spPr>
            <a:xfrm>
              <a:off x="4250825" y="318177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4" name="Google Shape;50394;p22"/>
            <p:cNvSpPr/>
            <p:nvPr/>
          </p:nvSpPr>
          <p:spPr>
            <a:xfrm>
              <a:off x="236925" y="31838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44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5" name="Google Shape;50395;p22"/>
            <p:cNvSpPr/>
            <p:nvPr/>
          </p:nvSpPr>
          <p:spPr>
            <a:xfrm>
              <a:off x="1102500" y="3170750"/>
              <a:ext cx="19375" cy="11350"/>
            </a:xfrm>
            <a:custGeom>
              <a:avLst/>
              <a:gdLst/>
              <a:ahLst/>
              <a:cxnLst/>
              <a:rect l="l" t="t" r="r" b="b"/>
              <a:pathLst>
                <a:path w="775" h="454" extrusionOk="0">
                  <a:moveTo>
                    <a:pt x="715" y="441"/>
                  </a:moveTo>
                  <a:cubicBezTo>
                    <a:pt x="775" y="191"/>
                    <a:pt x="668" y="25"/>
                    <a:pt x="287" y="1"/>
                  </a:cubicBezTo>
                  <a:cubicBezTo>
                    <a:pt x="1" y="132"/>
                    <a:pt x="108" y="453"/>
                    <a:pt x="71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6" name="Google Shape;50396;p22"/>
            <p:cNvSpPr/>
            <p:nvPr/>
          </p:nvSpPr>
          <p:spPr>
            <a:xfrm>
              <a:off x="4446375" y="3161225"/>
              <a:ext cx="21750" cy="17600"/>
            </a:xfrm>
            <a:custGeom>
              <a:avLst/>
              <a:gdLst/>
              <a:ahLst/>
              <a:cxnLst/>
              <a:rect l="l" t="t" r="r" b="b"/>
              <a:pathLst>
                <a:path w="870" h="704" extrusionOk="0">
                  <a:moveTo>
                    <a:pt x="870" y="703"/>
                  </a:moveTo>
                  <a:lnTo>
                    <a:pt x="870" y="37"/>
                  </a:lnTo>
                  <a:cubicBezTo>
                    <a:pt x="72" y="1"/>
                    <a:pt x="215" y="453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7" name="Google Shape;50397;p22"/>
            <p:cNvSpPr/>
            <p:nvPr/>
          </p:nvSpPr>
          <p:spPr>
            <a:xfrm>
              <a:off x="3357550" y="3166900"/>
              <a:ext cx="31275" cy="16075"/>
            </a:xfrm>
            <a:custGeom>
              <a:avLst/>
              <a:gdLst/>
              <a:ahLst/>
              <a:cxnLst/>
              <a:rect l="l" t="t" r="r" b="b"/>
              <a:pathLst>
                <a:path w="1251" h="643" extrusionOk="0">
                  <a:moveTo>
                    <a:pt x="727" y="369"/>
                  </a:moveTo>
                  <a:cubicBezTo>
                    <a:pt x="1251" y="0"/>
                    <a:pt x="1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8" name="Google Shape;50398;p22"/>
            <p:cNvSpPr/>
            <p:nvPr/>
          </p:nvSpPr>
          <p:spPr>
            <a:xfrm>
              <a:off x="872425" y="3162125"/>
              <a:ext cx="34850" cy="19675"/>
            </a:xfrm>
            <a:custGeom>
              <a:avLst/>
              <a:gdLst/>
              <a:ahLst/>
              <a:cxnLst/>
              <a:rect l="l" t="t" r="r" b="b"/>
              <a:pathLst>
                <a:path w="1394" h="787" extrusionOk="0">
                  <a:moveTo>
                    <a:pt x="774" y="667"/>
                  </a:moveTo>
                  <a:cubicBezTo>
                    <a:pt x="631" y="251"/>
                    <a:pt x="1393" y="12"/>
                    <a:pt x="346" y="1"/>
                  </a:cubicBezTo>
                  <a:cubicBezTo>
                    <a:pt x="476" y="239"/>
                    <a:pt x="0" y="786"/>
                    <a:pt x="77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9" name="Google Shape;50399;p22"/>
            <p:cNvSpPr/>
            <p:nvPr/>
          </p:nvSpPr>
          <p:spPr>
            <a:xfrm>
              <a:off x="2650025" y="31725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19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0" name="Google Shape;50400;p22"/>
            <p:cNvSpPr/>
            <p:nvPr/>
          </p:nvSpPr>
          <p:spPr>
            <a:xfrm>
              <a:off x="759000" y="31725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8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1" name="Google Shape;50401;p22"/>
            <p:cNvSpPr/>
            <p:nvPr/>
          </p:nvSpPr>
          <p:spPr>
            <a:xfrm>
              <a:off x="3334925" y="31669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41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2" name="Google Shape;50402;p22"/>
            <p:cNvSpPr/>
            <p:nvPr/>
          </p:nvSpPr>
          <p:spPr>
            <a:xfrm>
              <a:off x="443500" y="31669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3" name="Google Shape;50403;p22"/>
            <p:cNvSpPr/>
            <p:nvPr/>
          </p:nvSpPr>
          <p:spPr>
            <a:xfrm>
              <a:off x="4959825" y="316420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32"/>
                  </a:moveTo>
                  <a:cubicBezTo>
                    <a:pt x="179" y="168"/>
                    <a:pt x="441" y="84"/>
                    <a:pt x="334" y="25"/>
                  </a:cubicBezTo>
                  <a:cubicBezTo>
                    <a:pt x="275" y="1"/>
                    <a:pt x="1" y="84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4" name="Google Shape;50404;p22"/>
            <p:cNvSpPr/>
            <p:nvPr/>
          </p:nvSpPr>
          <p:spPr>
            <a:xfrm>
              <a:off x="2853025" y="315587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43"/>
                  </a:moveTo>
                  <a:cubicBezTo>
                    <a:pt x="72" y="274"/>
                    <a:pt x="0" y="453"/>
                    <a:pt x="274" y="489"/>
                  </a:cubicBezTo>
                  <a:cubicBezTo>
                    <a:pt x="286" y="203"/>
                    <a:pt x="1120" y="322"/>
                    <a:pt x="1132" y="36"/>
                  </a:cubicBezTo>
                  <a:cubicBezTo>
                    <a:pt x="453" y="143"/>
                    <a:pt x="548" y="0"/>
                    <a:pt x="4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5" name="Google Shape;50405;p22"/>
            <p:cNvSpPr/>
            <p:nvPr/>
          </p:nvSpPr>
          <p:spPr>
            <a:xfrm>
              <a:off x="700975" y="3156475"/>
              <a:ext cx="25025" cy="11025"/>
            </a:xfrm>
            <a:custGeom>
              <a:avLst/>
              <a:gdLst/>
              <a:ahLst/>
              <a:cxnLst/>
              <a:rect l="l" t="t" r="r" b="b"/>
              <a:pathLst>
                <a:path w="1001" h="441" extrusionOk="0">
                  <a:moveTo>
                    <a:pt x="691" y="441"/>
                  </a:moveTo>
                  <a:cubicBezTo>
                    <a:pt x="750" y="298"/>
                    <a:pt x="1000" y="238"/>
                    <a:pt x="893" y="0"/>
                  </a:cubicBezTo>
                  <a:lnTo>
                    <a:pt x="36" y="0"/>
                  </a:lnTo>
                  <a:cubicBezTo>
                    <a:pt x="0" y="286"/>
                    <a:pt x="369" y="357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6" name="Google Shape;50406;p22"/>
            <p:cNvSpPr/>
            <p:nvPr/>
          </p:nvSpPr>
          <p:spPr>
            <a:xfrm>
              <a:off x="1935650" y="315587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4" y="191"/>
                    <a:pt x="96" y="0"/>
                    <a:pt x="0" y="251"/>
                  </a:cubicBezTo>
                  <a:cubicBezTo>
                    <a:pt x="215" y="251"/>
                    <a:pt x="250" y="334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7" name="Google Shape;50407;p22"/>
            <p:cNvSpPr/>
            <p:nvPr/>
          </p:nvSpPr>
          <p:spPr>
            <a:xfrm>
              <a:off x="1376050" y="3162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55" y="84"/>
                    <a:pt x="429" y="120"/>
                    <a:pt x="429" y="1"/>
                  </a:cubicBezTo>
                  <a:cubicBezTo>
                    <a:pt x="251" y="24"/>
                    <a:pt x="1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8" name="Google Shape;50408;p22"/>
            <p:cNvSpPr/>
            <p:nvPr/>
          </p:nvSpPr>
          <p:spPr>
            <a:xfrm>
              <a:off x="402125" y="3154975"/>
              <a:ext cx="7175" cy="11650"/>
            </a:xfrm>
            <a:custGeom>
              <a:avLst/>
              <a:gdLst/>
              <a:ahLst/>
              <a:cxnLst/>
              <a:rect l="l" t="t" r="r" b="b"/>
              <a:pathLst>
                <a:path w="287" h="466" extrusionOk="0">
                  <a:moveTo>
                    <a:pt x="36" y="179"/>
                  </a:moveTo>
                  <a:cubicBezTo>
                    <a:pt x="0" y="298"/>
                    <a:pt x="203" y="465"/>
                    <a:pt x="262" y="298"/>
                  </a:cubicBezTo>
                  <a:cubicBezTo>
                    <a:pt x="286" y="167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9" name="Google Shape;50409;p22"/>
            <p:cNvSpPr/>
            <p:nvPr/>
          </p:nvSpPr>
          <p:spPr>
            <a:xfrm>
              <a:off x="2764025" y="3158850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20" y="143"/>
                  </a:cubicBezTo>
                  <a:cubicBezTo>
                    <a:pt x="179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0" name="Google Shape;50410;p22"/>
            <p:cNvSpPr/>
            <p:nvPr/>
          </p:nvSpPr>
          <p:spPr>
            <a:xfrm>
              <a:off x="6150450" y="31558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3"/>
                  </a:moveTo>
                  <a:cubicBezTo>
                    <a:pt x="156" y="179"/>
                    <a:pt x="429" y="84"/>
                    <a:pt x="322" y="24"/>
                  </a:cubicBezTo>
                  <a:cubicBezTo>
                    <a:pt x="251" y="0"/>
                    <a:pt x="1" y="84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1" name="Google Shape;50411;p22"/>
            <p:cNvSpPr/>
            <p:nvPr/>
          </p:nvSpPr>
          <p:spPr>
            <a:xfrm>
              <a:off x="4430600" y="3149925"/>
              <a:ext cx="25025" cy="9850"/>
            </a:xfrm>
            <a:custGeom>
              <a:avLst/>
              <a:gdLst/>
              <a:ahLst/>
              <a:cxnLst/>
              <a:rect l="l" t="t" r="r" b="b"/>
              <a:pathLst>
                <a:path w="1001" h="394" extrusionOk="0">
                  <a:moveTo>
                    <a:pt x="846" y="262"/>
                  </a:moveTo>
                  <a:cubicBezTo>
                    <a:pt x="1001" y="0"/>
                    <a:pt x="1" y="24"/>
                    <a:pt x="191" y="262"/>
                  </a:cubicBezTo>
                  <a:cubicBezTo>
                    <a:pt x="262" y="358"/>
                    <a:pt x="774" y="393"/>
                    <a:pt x="846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2" name="Google Shape;50412;p22"/>
            <p:cNvSpPr/>
            <p:nvPr/>
          </p:nvSpPr>
          <p:spPr>
            <a:xfrm>
              <a:off x="4374950" y="3142475"/>
              <a:ext cx="19350" cy="17000"/>
            </a:xfrm>
            <a:custGeom>
              <a:avLst/>
              <a:gdLst/>
              <a:ahLst/>
              <a:cxnLst/>
              <a:rect l="l" t="t" r="r" b="b"/>
              <a:pathLst>
                <a:path w="774" h="680" extrusionOk="0">
                  <a:moveTo>
                    <a:pt x="476" y="679"/>
                  </a:moveTo>
                  <a:cubicBezTo>
                    <a:pt x="381" y="477"/>
                    <a:pt x="774" y="1"/>
                    <a:pt x="36" y="120"/>
                  </a:cubicBezTo>
                  <a:cubicBezTo>
                    <a:pt x="0" y="382"/>
                    <a:pt x="0" y="656"/>
                    <a:pt x="476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3" name="Google Shape;50413;p22"/>
            <p:cNvSpPr/>
            <p:nvPr/>
          </p:nvSpPr>
          <p:spPr>
            <a:xfrm>
              <a:off x="6258500" y="315022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87" y="0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4" name="Google Shape;50414;p22"/>
            <p:cNvSpPr/>
            <p:nvPr/>
          </p:nvSpPr>
          <p:spPr>
            <a:xfrm>
              <a:off x="7068725" y="314457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31"/>
                  </a:moveTo>
                  <a:cubicBezTo>
                    <a:pt x="155" y="167"/>
                    <a:pt x="429" y="71"/>
                    <a:pt x="322" y="12"/>
                  </a:cubicBezTo>
                  <a:cubicBezTo>
                    <a:pt x="263" y="0"/>
                    <a:pt x="1" y="71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5" name="Google Shape;50415;p22"/>
            <p:cNvSpPr/>
            <p:nvPr/>
          </p:nvSpPr>
          <p:spPr>
            <a:xfrm>
              <a:off x="5813225" y="31415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6" name="Google Shape;50416;p22"/>
            <p:cNvSpPr/>
            <p:nvPr/>
          </p:nvSpPr>
          <p:spPr>
            <a:xfrm>
              <a:off x="1421600" y="31415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44"/>
                  </a:cubicBezTo>
                  <a:cubicBezTo>
                    <a:pt x="179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7" name="Google Shape;50417;p22"/>
            <p:cNvSpPr/>
            <p:nvPr/>
          </p:nvSpPr>
          <p:spPr>
            <a:xfrm>
              <a:off x="3696575" y="313295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8" y="36"/>
                  </a:moveTo>
                  <a:cubicBezTo>
                    <a:pt x="370" y="1"/>
                    <a:pt x="48" y="60"/>
                    <a:pt x="1" y="263"/>
                  </a:cubicBezTo>
                  <a:cubicBezTo>
                    <a:pt x="417" y="227"/>
                    <a:pt x="477" y="394"/>
                    <a:pt x="858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8" name="Google Shape;50418;p22"/>
            <p:cNvSpPr/>
            <p:nvPr/>
          </p:nvSpPr>
          <p:spPr>
            <a:xfrm>
              <a:off x="3342975" y="3136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51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9" name="Google Shape;50419;p22"/>
            <p:cNvSpPr/>
            <p:nvPr/>
          </p:nvSpPr>
          <p:spPr>
            <a:xfrm>
              <a:off x="1460000" y="31389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0" name="Google Shape;50420;p22"/>
            <p:cNvSpPr/>
            <p:nvPr/>
          </p:nvSpPr>
          <p:spPr>
            <a:xfrm>
              <a:off x="614950" y="3129975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0" y="501"/>
                  </a:moveTo>
                  <a:cubicBezTo>
                    <a:pt x="381" y="513"/>
                    <a:pt x="679" y="465"/>
                    <a:pt x="869" y="382"/>
                  </a:cubicBezTo>
                  <a:cubicBezTo>
                    <a:pt x="941" y="84"/>
                    <a:pt x="572" y="1"/>
                    <a:pt x="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1" name="Google Shape;50421;p22"/>
            <p:cNvSpPr/>
            <p:nvPr/>
          </p:nvSpPr>
          <p:spPr>
            <a:xfrm>
              <a:off x="7250600" y="3133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1"/>
                    <a:pt x="0" y="131"/>
                  </a:cubicBezTo>
                  <a:cubicBezTo>
                    <a:pt x="12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2" name="Google Shape;50422;p22"/>
            <p:cNvSpPr/>
            <p:nvPr/>
          </p:nvSpPr>
          <p:spPr>
            <a:xfrm>
              <a:off x="2837550" y="3128200"/>
              <a:ext cx="32750" cy="14300"/>
            </a:xfrm>
            <a:custGeom>
              <a:avLst/>
              <a:gdLst/>
              <a:ahLst/>
              <a:cxnLst/>
              <a:rect l="l" t="t" r="r" b="b"/>
              <a:pathLst>
                <a:path w="1310" h="572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8" y="191"/>
                    <a:pt x="179" y="345"/>
                    <a:pt x="0" y="453"/>
                  </a:cubicBezTo>
                  <a:cubicBezTo>
                    <a:pt x="953" y="572"/>
                    <a:pt x="977" y="215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3" name="Google Shape;50423;p22"/>
            <p:cNvSpPr/>
            <p:nvPr/>
          </p:nvSpPr>
          <p:spPr>
            <a:xfrm>
              <a:off x="1760925" y="3134150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27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191"/>
                    <a:pt x="239" y="250"/>
                    <a:pt x="67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4" name="Google Shape;50424;p22"/>
            <p:cNvSpPr/>
            <p:nvPr/>
          </p:nvSpPr>
          <p:spPr>
            <a:xfrm>
              <a:off x="1702575" y="3122525"/>
              <a:ext cx="35750" cy="14925"/>
            </a:xfrm>
            <a:custGeom>
              <a:avLst/>
              <a:gdLst/>
              <a:ahLst/>
              <a:cxnLst/>
              <a:rect l="l" t="t" r="r" b="b"/>
              <a:pathLst>
                <a:path w="1430" h="597" extrusionOk="0">
                  <a:moveTo>
                    <a:pt x="406" y="572"/>
                  </a:moveTo>
                  <a:cubicBezTo>
                    <a:pt x="1430" y="596"/>
                    <a:pt x="989" y="49"/>
                    <a:pt x="406" y="1"/>
                  </a:cubicBezTo>
                  <a:cubicBezTo>
                    <a:pt x="1" y="227"/>
                    <a:pt x="537" y="215"/>
                    <a:pt x="406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5" name="Google Shape;50425;p22"/>
            <p:cNvSpPr/>
            <p:nvPr/>
          </p:nvSpPr>
          <p:spPr>
            <a:xfrm>
              <a:off x="3803725" y="3125525"/>
              <a:ext cx="18200" cy="8650"/>
            </a:xfrm>
            <a:custGeom>
              <a:avLst/>
              <a:gdLst/>
              <a:ahLst/>
              <a:cxnLst/>
              <a:rect l="l" t="t" r="r" b="b"/>
              <a:pathLst>
                <a:path w="728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63" y="155"/>
                    <a:pt x="1" y="167"/>
                    <a:pt x="72" y="345"/>
                  </a:cubicBezTo>
                  <a:lnTo>
                    <a:pt x="727" y="345"/>
                  </a:lnTo>
                  <a:cubicBezTo>
                    <a:pt x="715" y="226"/>
                    <a:pt x="715" y="107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6" name="Google Shape;50426;p22"/>
            <p:cNvSpPr/>
            <p:nvPr/>
          </p:nvSpPr>
          <p:spPr>
            <a:xfrm>
              <a:off x="1631150" y="31311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7" name="Google Shape;50427;p22"/>
            <p:cNvSpPr/>
            <p:nvPr/>
          </p:nvSpPr>
          <p:spPr>
            <a:xfrm>
              <a:off x="1033750" y="3118075"/>
              <a:ext cx="15800" cy="14300"/>
            </a:xfrm>
            <a:custGeom>
              <a:avLst/>
              <a:gdLst/>
              <a:ahLst/>
              <a:cxnLst/>
              <a:rect l="l" t="t" r="r" b="b"/>
              <a:pathLst>
                <a:path w="632" h="572" extrusionOk="0">
                  <a:moveTo>
                    <a:pt x="417" y="524"/>
                  </a:moveTo>
                  <a:cubicBezTo>
                    <a:pt x="429" y="453"/>
                    <a:pt x="441" y="393"/>
                    <a:pt x="631" y="417"/>
                  </a:cubicBezTo>
                  <a:lnTo>
                    <a:pt x="631" y="191"/>
                  </a:lnTo>
                  <a:cubicBezTo>
                    <a:pt x="96" y="0"/>
                    <a:pt x="0" y="572"/>
                    <a:pt x="417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8" name="Google Shape;50428;p22"/>
            <p:cNvSpPr/>
            <p:nvPr/>
          </p:nvSpPr>
          <p:spPr>
            <a:xfrm>
              <a:off x="5720650" y="312492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9" name="Google Shape;50429;p22"/>
            <p:cNvSpPr/>
            <p:nvPr/>
          </p:nvSpPr>
          <p:spPr>
            <a:xfrm>
              <a:off x="5642950" y="3115100"/>
              <a:ext cx="51225" cy="13125"/>
            </a:xfrm>
            <a:custGeom>
              <a:avLst/>
              <a:gdLst/>
              <a:ahLst/>
              <a:cxnLst/>
              <a:rect l="l" t="t" r="r" b="b"/>
              <a:pathLst>
                <a:path w="2049" h="525" extrusionOk="0">
                  <a:moveTo>
                    <a:pt x="1263" y="524"/>
                  </a:moveTo>
                  <a:cubicBezTo>
                    <a:pt x="2049" y="0"/>
                    <a:pt x="1" y="381"/>
                    <a:pt x="1263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0" name="Google Shape;50430;p22"/>
            <p:cNvSpPr/>
            <p:nvPr/>
          </p:nvSpPr>
          <p:spPr>
            <a:xfrm>
              <a:off x="4777375" y="311955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453" y="346"/>
                  </a:moveTo>
                  <a:cubicBezTo>
                    <a:pt x="465" y="203"/>
                    <a:pt x="727" y="180"/>
                    <a:pt x="667" y="1"/>
                  </a:cubicBezTo>
                  <a:lnTo>
                    <a:pt x="238" y="1"/>
                  </a:lnTo>
                  <a:cubicBezTo>
                    <a:pt x="0" y="168"/>
                    <a:pt x="0" y="287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1" name="Google Shape;50431;p22"/>
            <p:cNvSpPr/>
            <p:nvPr/>
          </p:nvSpPr>
          <p:spPr>
            <a:xfrm>
              <a:off x="294375" y="3118975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0" y="262"/>
                  </a:moveTo>
                  <a:cubicBezTo>
                    <a:pt x="227" y="262"/>
                    <a:pt x="250" y="357"/>
                    <a:pt x="429" y="381"/>
                  </a:cubicBezTo>
                  <a:cubicBezTo>
                    <a:pt x="1024" y="191"/>
                    <a:pt x="119" y="0"/>
                    <a:pt x="0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2" name="Google Shape;50432;p22"/>
            <p:cNvSpPr/>
            <p:nvPr/>
          </p:nvSpPr>
          <p:spPr>
            <a:xfrm>
              <a:off x="5862025" y="31219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20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3" name="Google Shape;50433;p22"/>
            <p:cNvSpPr/>
            <p:nvPr/>
          </p:nvSpPr>
          <p:spPr>
            <a:xfrm>
              <a:off x="4867550" y="31219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4" name="Google Shape;50434;p22"/>
            <p:cNvSpPr/>
            <p:nvPr/>
          </p:nvSpPr>
          <p:spPr>
            <a:xfrm>
              <a:off x="2166625" y="3121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5" name="Google Shape;50435;p22"/>
            <p:cNvSpPr/>
            <p:nvPr/>
          </p:nvSpPr>
          <p:spPr>
            <a:xfrm>
              <a:off x="5738200" y="311032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94"/>
                  </a:moveTo>
                  <a:cubicBezTo>
                    <a:pt x="1251" y="1"/>
                    <a:pt x="1" y="656"/>
                    <a:pt x="727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6" name="Google Shape;50436;p22"/>
            <p:cNvSpPr/>
            <p:nvPr/>
          </p:nvSpPr>
          <p:spPr>
            <a:xfrm>
              <a:off x="4028175" y="311627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56"/>
                  </a:moveTo>
                  <a:cubicBezTo>
                    <a:pt x="429" y="37"/>
                    <a:pt x="36" y="1"/>
                    <a:pt x="0" y="156"/>
                  </a:cubicBezTo>
                  <a:cubicBezTo>
                    <a:pt x="238" y="132"/>
                    <a:pt x="322" y="311"/>
                    <a:pt x="42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7" name="Google Shape;50437;p22"/>
            <p:cNvSpPr/>
            <p:nvPr/>
          </p:nvSpPr>
          <p:spPr>
            <a:xfrm>
              <a:off x="3824275" y="31189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5" y="179"/>
                    <a:pt x="429" y="83"/>
                    <a:pt x="322" y="24"/>
                  </a:cubicBezTo>
                  <a:cubicBezTo>
                    <a:pt x="262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8" name="Google Shape;50438;p22"/>
            <p:cNvSpPr/>
            <p:nvPr/>
          </p:nvSpPr>
          <p:spPr>
            <a:xfrm>
              <a:off x="354200" y="3120150"/>
              <a:ext cx="10750" cy="2700"/>
            </a:xfrm>
            <a:custGeom>
              <a:avLst/>
              <a:gdLst/>
              <a:ahLst/>
              <a:cxnLst/>
              <a:rect l="l" t="t" r="r" b="b"/>
              <a:pathLst>
                <a:path w="430" h="108" extrusionOk="0">
                  <a:moveTo>
                    <a:pt x="429" y="1"/>
                  </a:moveTo>
                  <a:cubicBezTo>
                    <a:pt x="274" y="25"/>
                    <a:pt x="0" y="1"/>
                    <a:pt x="0" y="108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9" name="Google Shape;50439;p22"/>
            <p:cNvSpPr/>
            <p:nvPr/>
          </p:nvSpPr>
          <p:spPr>
            <a:xfrm>
              <a:off x="5962050" y="311152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50" y="0"/>
                  </a:lnTo>
                  <a:cubicBezTo>
                    <a:pt x="0" y="155"/>
                    <a:pt x="0" y="262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0" name="Google Shape;50440;p22"/>
            <p:cNvSpPr/>
            <p:nvPr/>
          </p:nvSpPr>
          <p:spPr>
            <a:xfrm>
              <a:off x="1894575" y="3116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79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1" name="Google Shape;50441;p22"/>
            <p:cNvSpPr/>
            <p:nvPr/>
          </p:nvSpPr>
          <p:spPr>
            <a:xfrm>
              <a:off x="1628475" y="3113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7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41" y="84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2" name="Google Shape;50442;p22"/>
            <p:cNvSpPr/>
            <p:nvPr/>
          </p:nvSpPr>
          <p:spPr>
            <a:xfrm>
              <a:off x="1348675" y="3110025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68"/>
                  </a:moveTo>
                  <a:cubicBezTo>
                    <a:pt x="191" y="180"/>
                    <a:pt x="95" y="1"/>
                    <a:pt x="0" y="168"/>
                  </a:cubicBezTo>
                  <a:cubicBezTo>
                    <a:pt x="0" y="287"/>
                    <a:pt x="381" y="310"/>
                    <a:pt x="429" y="1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3" name="Google Shape;50443;p22"/>
            <p:cNvSpPr/>
            <p:nvPr/>
          </p:nvSpPr>
          <p:spPr>
            <a:xfrm>
              <a:off x="3582275" y="3108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4" name="Google Shape;50444;p22"/>
            <p:cNvSpPr/>
            <p:nvPr/>
          </p:nvSpPr>
          <p:spPr>
            <a:xfrm>
              <a:off x="1403150" y="3108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5" name="Google Shape;50445;p22"/>
            <p:cNvSpPr/>
            <p:nvPr/>
          </p:nvSpPr>
          <p:spPr>
            <a:xfrm>
              <a:off x="6462400" y="31079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24"/>
                  </a:moveTo>
                  <a:cubicBezTo>
                    <a:pt x="405" y="36"/>
                    <a:pt x="48" y="1"/>
                    <a:pt x="1" y="143"/>
                  </a:cubicBezTo>
                  <a:cubicBezTo>
                    <a:pt x="274" y="132"/>
                    <a:pt x="632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6" name="Google Shape;50446;p22"/>
            <p:cNvSpPr/>
            <p:nvPr/>
          </p:nvSpPr>
          <p:spPr>
            <a:xfrm>
              <a:off x="3729025" y="31055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1" y="119"/>
                  </a:moveTo>
                  <a:cubicBezTo>
                    <a:pt x="1" y="179"/>
                    <a:pt x="179" y="250"/>
                    <a:pt x="203" y="119"/>
                  </a:cubicBezTo>
                  <a:cubicBezTo>
                    <a:pt x="215" y="60"/>
                    <a:pt x="36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7" name="Google Shape;50447;p22"/>
            <p:cNvSpPr/>
            <p:nvPr/>
          </p:nvSpPr>
          <p:spPr>
            <a:xfrm>
              <a:off x="696500" y="31017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67"/>
                  </a:moveTo>
                  <a:cubicBezTo>
                    <a:pt x="191" y="179"/>
                    <a:pt x="96" y="1"/>
                    <a:pt x="1" y="167"/>
                  </a:cubicBezTo>
                  <a:cubicBezTo>
                    <a:pt x="1" y="274"/>
                    <a:pt x="370" y="298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8" name="Google Shape;50448;p22"/>
            <p:cNvSpPr/>
            <p:nvPr/>
          </p:nvSpPr>
          <p:spPr>
            <a:xfrm>
              <a:off x="1131075" y="30999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19"/>
                  </a:moveTo>
                  <a:cubicBezTo>
                    <a:pt x="227" y="60"/>
                    <a:pt x="48" y="0"/>
                    <a:pt x="1" y="119"/>
                  </a:cubicBezTo>
                  <a:cubicBezTo>
                    <a:pt x="1" y="179"/>
                    <a:pt x="179" y="250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9" name="Google Shape;50449;p22"/>
            <p:cNvSpPr/>
            <p:nvPr/>
          </p:nvSpPr>
          <p:spPr>
            <a:xfrm>
              <a:off x="2989650" y="30969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12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0" name="Google Shape;50450;p22"/>
            <p:cNvSpPr/>
            <p:nvPr/>
          </p:nvSpPr>
          <p:spPr>
            <a:xfrm>
              <a:off x="6147175" y="309395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32"/>
                  </a:moveTo>
                  <a:cubicBezTo>
                    <a:pt x="394" y="1"/>
                    <a:pt x="203" y="61"/>
                    <a:pt x="1" y="132"/>
                  </a:cubicBezTo>
                  <a:cubicBezTo>
                    <a:pt x="13" y="251"/>
                    <a:pt x="394" y="287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1" name="Google Shape;50451;p22"/>
            <p:cNvSpPr/>
            <p:nvPr/>
          </p:nvSpPr>
          <p:spPr>
            <a:xfrm>
              <a:off x="3533475" y="30948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2" name="Google Shape;50452;p22"/>
            <p:cNvSpPr/>
            <p:nvPr/>
          </p:nvSpPr>
          <p:spPr>
            <a:xfrm>
              <a:off x="2394625" y="30966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3"/>
                    <a:pt x="346" y="24"/>
                  </a:cubicBezTo>
                  <a:cubicBezTo>
                    <a:pt x="275" y="0"/>
                    <a:pt x="1" y="83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3" name="Google Shape;50453;p22"/>
            <p:cNvSpPr/>
            <p:nvPr/>
          </p:nvSpPr>
          <p:spPr>
            <a:xfrm>
              <a:off x="2174675" y="3094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4" y="60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4" name="Google Shape;50454;p22"/>
            <p:cNvSpPr/>
            <p:nvPr/>
          </p:nvSpPr>
          <p:spPr>
            <a:xfrm>
              <a:off x="1674600" y="30939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5" name="Google Shape;50455;p22"/>
            <p:cNvSpPr/>
            <p:nvPr/>
          </p:nvSpPr>
          <p:spPr>
            <a:xfrm>
              <a:off x="604225" y="3097225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429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6" name="Google Shape;50456;p22"/>
            <p:cNvSpPr/>
            <p:nvPr/>
          </p:nvSpPr>
          <p:spPr>
            <a:xfrm>
              <a:off x="5462575" y="30883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44"/>
                  </a:moveTo>
                  <a:cubicBezTo>
                    <a:pt x="393" y="1"/>
                    <a:pt x="203" y="60"/>
                    <a:pt x="1" y="144"/>
                  </a:cubicBezTo>
                  <a:cubicBezTo>
                    <a:pt x="12" y="263"/>
                    <a:pt x="382" y="287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7" name="Google Shape;50457;p22"/>
            <p:cNvSpPr/>
            <p:nvPr/>
          </p:nvSpPr>
          <p:spPr>
            <a:xfrm>
              <a:off x="5025025" y="30909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80"/>
                    <a:pt x="453" y="84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8" name="Google Shape;50458;p22"/>
            <p:cNvSpPr/>
            <p:nvPr/>
          </p:nvSpPr>
          <p:spPr>
            <a:xfrm>
              <a:off x="4141875" y="30862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5" y="0"/>
                  </a:moveTo>
                  <a:lnTo>
                    <a:pt x="227" y="0"/>
                  </a:lnTo>
                  <a:cubicBezTo>
                    <a:pt x="227" y="119"/>
                    <a:pt x="48" y="131"/>
                    <a:pt x="0" y="227"/>
                  </a:cubicBezTo>
                  <a:cubicBezTo>
                    <a:pt x="262" y="239"/>
                    <a:pt x="298" y="370"/>
                    <a:pt x="65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9" name="Google Shape;50459;p22"/>
            <p:cNvSpPr/>
            <p:nvPr/>
          </p:nvSpPr>
          <p:spPr>
            <a:xfrm>
              <a:off x="2384225" y="308562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536" y="251"/>
                  </a:moveTo>
                  <a:cubicBezTo>
                    <a:pt x="536" y="132"/>
                    <a:pt x="714" y="108"/>
                    <a:pt x="762" y="24"/>
                  </a:cubicBezTo>
                  <a:cubicBezTo>
                    <a:pt x="417" y="36"/>
                    <a:pt x="0" y="1"/>
                    <a:pt x="107" y="2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0" name="Google Shape;50460;p22"/>
            <p:cNvSpPr/>
            <p:nvPr/>
          </p:nvSpPr>
          <p:spPr>
            <a:xfrm>
              <a:off x="5634025" y="30853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2" y="1"/>
                    <a:pt x="1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1" name="Google Shape;50461;p22"/>
            <p:cNvSpPr/>
            <p:nvPr/>
          </p:nvSpPr>
          <p:spPr>
            <a:xfrm>
              <a:off x="3721000" y="3074625"/>
              <a:ext cx="31850" cy="14300"/>
            </a:xfrm>
            <a:custGeom>
              <a:avLst/>
              <a:gdLst/>
              <a:ahLst/>
              <a:cxnLst/>
              <a:rect l="l" t="t" r="r" b="b"/>
              <a:pathLst>
                <a:path w="1274" h="572" extrusionOk="0">
                  <a:moveTo>
                    <a:pt x="322" y="572"/>
                  </a:moveTo>
                  <a:lnTo>
                    <a:pt x="1179" y="572"/>
                  </a:lnTo>
                  <a:cubicBezTo>
                    <a:pt x="1274" y="298"/>
                    <a:pt x="774" y="333"/>
                    <a:pt x="953" y="0"/>
                  </a:cubicBezTo>
                  <a:cubicBezTo>
                    <a:pt x="0" y="60"/>
                    <a:pt x="643" y="250"/>
                    <a:pt x="32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2" name="Google Shape;50462;p22"/>
            <p:cNvSpPr/>
            <p:nvPr/>
          </p:nvSpPr>
          <p:spPr>
            <a:xfrm>
              <a:off x="2171700" y="30853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2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3" name="Google Shape;50463;p22"/>
            <p:cNvSpPr/>
            <p:nvPr/>
          </p:nvSpPr>
          <p:spPr>
            <a:xfrm>
              <a:off x="1671625" y="30853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44"/>
                  </a:moveTo>
                  <a:cubicBezTo>
                    <a:pt x="179" y="167"/>
                    <a:pt x="453" y="84"/>
                    <a:pt x="346" y="25"/>
                  </a:cubicBezTo>
                  <a:cubicBezTo>
                    <a:pt x="274" y="1"/>
                    <a:pt x="1" y="96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4" name="Google Shape;50464;p22"/>
            <p:cNvSpPr/>
            <p:nvPr/>
          </p:nvSpPr>
          <p:spPr>
            <a:xfrm>
              <a:off x="333650" y="3072525"/>
              <a:ext cx="36650" cy="19375"/>
            </a:xfrm>
            <a:custGeom>
              <a:avLst/>
              <a:gdLst/>
              <a:ahLst/>
              <a:cxnLst/>
              <a:rect l="l" t="t" r="r" b="b"/>
              <a:pathLst>
                <a:path w="1466" h="775" extrusionOk="0">
                  <a:moveTo>
                    <a:pt x="1465" y="429"/>
                  </a:moveTo>
                  <a:cubicBezTo>
                    <a:pt x="1049" y="382"/>
                    <a:pt x="1299" y="1"/>
                    <a:pt x="596" y="84"/>
                  </a:cubicBezTo>
                  <a:cubicBezTo>
                    <a:pt x="1" y="275"/>
                    <a:pt x="1132" y="775"/>
                    <a:pt x="1465" y="42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5" name="Google Shape;50465;p22"/>
            <p:cNvSpPr/>
            <p:nvPr/>
          </p:nvSpPr>
          <p:spPr>
            <a:xfrm>
              <a:off x="6970800" y="30796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08" y="155"/>
                  </a:cubicBezTo>
                  <a:cubicBezTo>
                    <a:pt x="167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6" name="Google Shape;50466;p22"/>
            <p:cNvSpPr/>
            <p:nvPr/>
          </p:nvSpPr>
          <p:spPr>
            <a:xfrm>
              <a:off x="5794175" y="30805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41" y="107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7" name="Google Shape;50467;p22"/>
            <p:cNvSpPr/>
            <p:nvPr/>
          </p:nvSpPr>
          <p:spPr>
            <a:xfrm>
              <a:off x="3527225" y="3071925"/>
              <a:ext cx="17275" cy="6875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15"/>
                    <a:pt x="238" y="275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8" name="Google Shape;50468;p22"/>
            <p:cNvSpPr/>
            <p:nvPr/>
          </p:nvSpPr>
          <p:spPr>
            <a:xfrm>
              <a:off x="2606575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55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9" name="Google Shape;50469;p22"/>
            <p:cNvSpPr/>
            <p:nvPr/>
          </p:nvSpPr>
          <p:spPr>
            <a:xfrm>
              <a:off x="1291525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0" name="Google Shape;50470;p22"/>
            <p:cNvSpPr/>
            <p:nvPr/>
          </p:nvSpPr>
          <p:spPr>
            <a:xfrm>
              <a:off x="400050" y="30743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1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79" y="155"/>
                    <a:pt x="441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1" name="Google Shape;50471;p22"/>
            <p:cNvSpPr/>
            <p:nvPr/>
          </p:nvSpPr>
          <p:spPr>
            <a:xfrm>
              <a:off x="3774875" y="30713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91" y="179"/>
                    <a:pt x="453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2" name="Google Shape;50472;p22"/>
            <p:cNvSpPr/>
            <p:nvPr/>
          </p:nvSpPr>
          <p:spPr>
            <a:xfrm>
              <a:off x="1891900" y="3065400"/>
              <a:ext cx="22050" cy="10425"/>
            </a:xfrm>
            <a:custGeom>
              <a:avLst/>
              <a:gdLst/>
              <a:ahLst/>
              <a:cxnLst/>
              <a:rect l="l" t="t" r="r" b="b"/>
              <a:pathLst>
                <a:path w="882" h="417" extrusionOk="0">
                  <a:moveTo>
                    <a:pt x="0" y="262"/>
                  </a:moveTo>
                  <a:cubicBezTo>
                    <a:pt x="286" y="417"/>
                    <a:pt x="810" y="417"/>
                    <a:pt x="881" y="143"/>
                  </a:cubicBezTo>
                  <a:cubicBezTo>
                    <a:pt x="584" y="12"/>
                    <a:pt x="60" y="0"/>
                    <a:pt x="0" y="2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3" name="Google Shape;50473;p22"/>
            <p:cNvSpPr/>
            <p:nvPr/>
          </p:nvSpPr>
          <p:spPr>
            <a:xfrm>
              <a:off x="6865125" y="3065675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70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4" name="Google Shape;50474;p22"/>
            <p:cNvSpPr/>
            <p:nvPr/>
          </p:nvSpPr>
          <p:spPr>
            <a:xfrm>
              <a:off x="6315950" y="30656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03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5" name="Google Shape;50475;p22"/>
            <p:cNvSpPr/>
            <p:nvPr/>
          </p:nvSpPr>
          <p:spPr>
            <a:xfrm>
              <a:off x="3821600" y="3066575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6" name="Google Shape;50476;p22"/>
            <p:cNvSpPr/>
            <p:nvPr/>
          </p:nvSpPr>
          <p:spPr>
            <a:xfrm>
              <a:off x="1291525" y="3068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7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7" name="Google Shape;50477;p22"/>
            <p:cNvSpPr/>
            <p:nvPr/>
          </p:nvSpPr>
          <p:spPr>
            <a:xfrm>
              <a:off x="1266825" y="3066575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1"/>
                  </a:moveTo>
                  <a:cubicBezTo>
                    <a:pt x="286" y="1"/>
                    <a:pt x="107" y="84"/>
                    <a:pt x="0" y="215"/>
                  </a:cubicBezTo>
                  <a:cubicBezTo>
                    <a:pt x="345" y="203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8" name="Google Shape;50478;p22"/>
            <p:cNvSpPr/>
            <p:nvPr/>
          </p:nvSpPr>
          <p:spPr>
            <a:xfrm>
              <a:off x="334850" y="30683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9" name="Google Shape;50479;p22"/>
            <p:cNvSpPr/>
            <p:nvPr/>
          </p:nvSpPr>
          <p:spPr>
            <a:xfrm>
              <a:off x="6984500" y="3059725"/>
              <a:ext cx="21750" cy="10750"/>
            </a:xfrm>
            <a:custGeom>
              <a:avLst/>
              <a:gdLst/>
              <a:ahLst/>
              <a:cxnLst/>
              <a:rect l="l" t="t" r="r" b="b"/>
              <a:pathLst>
                <a:path w="870" h="430" extrusionOk="0">
                  <a:moveTo>
                    <a:pt x="869" y="370"/>
                  </a:moveTo>
                  <a:lnTo>
                    <a:pt x="869" y="37"/>
                  </a:lnTo>
                  <a:cubicBezTo>
                    <a:pt x="369" y="1"/>
                    <a:pt x="48" y="60"/>
                    <a:pt x="0" y="251"/>
                  </a:cubicBezTo>
                  <a:cubicBezTo>
                    <a:pt x="286" y="298"/>
                    <a:pt x="417" y="429"/>
                    <a:pt x="86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0" name="Google Shape;50480;p22"/>
            <p:cNvSpPr/>
            <p:nvPr/>
          </p:nvSpPr>
          <p:spPr>
            <a:xfrm>
              <a:off x="6489775" y="3063000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44"/>
                  </a:moveTo>
                  <a:cubicBezTo>
                    <a:pt x="215" y="84"/>
                    <a:pt x="37" y="1"/>
                    <a:pt x="1" y="144"/>
                  </a:cubicBezTo>
                  <a:cubicBezTo>
                    <a:pt x="13" y="203"/>
                    <a:pt x="180" y="275"/>
                    <a:pt x="21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1" name="Google Shape;50481;p22"/>
            <p:cNvSpPr/>
            <p:nvPr/>
          </p:nvSpPr>
          <p:spPr>
            <a:xfrm>
              <a:off x="6250475" y="3054975"/>
              <a:ext cx="23525" cy="14000"/>
            </a:xfrm>
            <a:custGeom>
              <a:avLst/>
              <a:gdLst/>
              <a:ahLst/>
              <a:cxnLst/>
              <a:rect l="l" t="t" r="r" b="b"/>
              <a:pathLst>
                <a:path w="941" h="560" extrusionOk="0">
                  <a:moveTo>
                    <a:pt x="227" y="560"/>
                  </a:moveTo>
                  <a:lnTo>
                    <a:pt x="655" y="560"/>
                  </a:lnTo>
                  <a:cubicBezTo>
                    <a:pt x="774" y="286"/>
                    <a:pt x="941" y="179"/>
                    <a:pt x="429" y="0"/>
                  </a:cubicBezTo>
                  <a:cubicBezTo>
                    <a:pt x="596" y="310"/>
                    <a:pt x="0" y="227"/>
                    <a:pt x="0" y="441"/>
                  </a:cubicBezTo>
                  <a:cubicBezTo>
                    <a:pt x="143" y="465"/>
                    <a:pt x="262" y="477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2" name="Google Shape;50482;p22"/>
            <p:cNvSpPr/>
            <p:nvPr/>
          </p:nvSpPr>
          <p:spPr>
            <a:xfrm>
              <a:off x="6196000" y="30600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84"/>
                    <a:pt x="48" y="1"/>
                    <a:pt x="1" y="132"/>
                  </a:cubicBezTo>
                  <a:cubicBezTo>
                    <a:pt x="24" y="215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3" name="Google Shape;50483;p22"/>
            <p:cNvSpPr/>
            <p:nvPr/>
          </p:nvSpPr>
          <p:spPr>
            <a:xfrm>
              <a:off x="3574250" y="3053475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5"/>
                  </a:moveTo>
                  <a:cubicBezTo>
                    <a:pt x="1858" y="60"/>
                    <a:pt x="0" y="1"/>
                    <a:pt x="750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4" name="Google Shape;50484;p22"/>
            <p:cNvSpPr/>
            <p:nvPr/>
          </p:nvSpPr>
          <p:spPr>
            <a:xfrm>
              <a:off x="3843025" y="30609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19"/>
                  </a:cubicBezTo>
                  <a:cubicBezTo>
                    <a:pt x="167" y="84"/>
                    <a:pt x="441" y="96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5" name="Google Shape;50485;p22"/>
            <p:cNvSpPr/>
            <p:nvPr/>
          </p:nvSpPr>
          <p:spPr>
            <a:xfrm>
              <a:off x="3419475" y="30579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6" name="Google Shape;50486;p22"/>
            <p:cNvSpPr/>
            <p:nvPr/>
          </p:nvSpPr>
          <p:spPr>
            <a:xfrm>
              <a:off x="2614900" y="30576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7" name="Google Shape;50487;p22"/>
            <p:cNvSpPr/>
            <p:nvPr/>
          </p:nvSpPr>
          <p:spPr>
            <a:xfrm>
              <a:off x="1266825" y="30546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8" name="Google Shape;50488;p22"/>
            <p:cNvSpPr/>
            <p:nvPr/>
          </p:nvSpPr>
          <p:spPr>
            <a:xfrm>
              <a:off x="7136600" y="3046050"/>
              <a:ext cx="22050" cy="19075"/>
            </a:xfrm>
            <a:custGeom>
              <a:avLst/>
              <a:gdLst/>
              <a:ahLst/>
              <a:cxnLst/>
              <a:rect l="l" t="t" r="r" b="b"/>
              <a:pathLst>
                <a:path w="882" h="763" extrusionOk="0">
                  <a:moveTo>
                    <a:pt x="0" y="369"/>
                  </a:moveTo>
                  <a:cubicBezTo>
                    <a:pt x="881" y="762"/>
                    <a:pt x="512" y="0"/>
                    <a:pt x="0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9" name="Google Shape;50489;p22"/>
            <p:cNvSpPr/>
            <p:nvPr/>
          </p:nvSpPr>
          <p:spPr>
            <a:xfrm>
              <a:off x="5337850" y="3052000"/>
              <a:ext cx="5100" cy="6275"/>
            </a:xfrm>
            <a:custGeom>
              <a:avLst/>
              <a:gdLst/>
              <a:ahLst/>
              <a:cxnLst/>
              <a:rect l="l" t="t" r="r" b="b"/>
              <a:pathLst>
                <a:path w="204" h="251" extrusionOk="0">
                  <a:moveTo>
                    <a:pt x="203" y="131"/>
                  </a:moveTo>
                  <a:cubicBezTo>
                    <a:pt x="203" y="72"/>
                    <a:pt x="25" y="0"/>
                    <a:pt x="1" y="131"/>
                  </a:cubicBezTo>
                  <a:cubicBezTo>
                    <a:pt x="1" y="191"/>
                    <a:pt x="179" y="250"/>
                    <a:pt x="203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0" name="Google Shape;50490;p22"/>
            <p:cNvSpPr/>
            <p:nvPr/>
          </p:nvSpPr>
          <p:spPr>
            <a:xfrm>
              <a:off x="7112175" y="30517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8" y="179"/>
                    <a:pt x="430" y="84"/>
                    <a:pt x="322" y="24"/>
                  </a:cubicBezTo>
                  <a:cubicBezTo>
                    <a:pt x="263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1" name="Google Shape;50491;p22"/>
            <p:cNvSpPr/>
            <p:nvPr/>
          </p:nvSpPr>
          <p:spPr>
            <a:xfrm>
              <a:off x="1927300" y="30514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2" name="Google Shape;50492;p22"/>
            <p:cNvSpPr/>
            <p:nvPr/>
          </p:nvSpPr>
          <p:spPr>
            <a:xfrm>
              <a:off x="1076900" y="3052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79" y="95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3" name="Google Shape;50493;p22"/>
            <p:cNvSpPr/>
            <p:nvPr/>
          </p:nvSpPr>
          <p:spPr>
            <a:xfrm>
              <a:off x="829250" y="30517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34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4" name="Google Shape;50494;p22"/>
            <p:cNvSpPr/>
            <p:nvPr/>
          </p:nvSpPr>
          <p:spPr>
            <a:xfrm>
              <a:off x="7218150" y="3043650"/>
              <a:ext cx="18775" cy="6575"/>
            </a:xfrm>
            <a:custGeom>
              <a:avLst/>
              <a:gdLst/>
              <a:ahLst/>
              <a:cxnLst/>
              <a:rect l="l" t="t" r="r" b="b"/>
              <a:pathLst>
                <a:path w="751" h="263" extrusionOk="0">
                  <a:moveTo>
                    <a:pt x="655" y="1"/>
                  </a:moveTo>
                  <a:cubicBezTo>
                    <a:pt x="286" y="1"/>
                    <a:pt x="108" y="96"/>
                    <a:pt x="1" y="227"/>
                  </a:cubicBezTo>
                  <a:cubicBezTo>
                    <a:pt x="346" y="227"/>
                    <a:pt x="751" y="263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5" name="Google Shape;50495;p22"/>
            <p:cNvSpPr/>
            <p:nvPr/>
          </p:nvSpPr>
          <p:spPr>
            <a:xfrm>
              <a:off x="7123200" y="3043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25"/>
                  </a:cubicBezTo>
                  <a:cubicBezTo>
                    <a:pt x="417" y="37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6" name="Google Shape;50496;p22"/>
            <p:cNvSpPr/>
            <p:nvPr/>
          </p:nvSpPr>
          <p:spPr>
            <a:xfrm>
              <a:off x="2484825" y="3038300"/>
              <a:ext cx="10725" cy="11050"/>
            </a:xfrm>
            <a:custGeom>
              <a:avLst/>
              <a:gdLst/>
              <a:ahLst/>
              <a:cxnLst/>
              <a:rect l="l" t="t" r="r" b="b"/>
              <a:pathLst>
                <a:path w="429" h="442" extrusionOk="0">
                  <a:moveTo>
                    <a:pt x="429" y="1"/>
                  </a:moveTo>
                  <a:lnTo>
                    <a:pt x="0" y="1"/>
                  </a:lnTo>
                  <a:lnTo>
                    <a:pt x="0" y="441"/>
                  </a:lnTo>
                  <a:lnTo>
                    <a:pt x="429" y="44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7" name="Google Shape;50497;p22"/>
            <p:cNvSpPr/>
            <p:nvPr/>
          </p:nvSpPr>
          <p:spPr>
            <a:xfrm>
              <a:off x="5519725" y="3043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2" y="0"/>
                    <a:pt x="1" y="83"/>
                    <a:pt x="108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8" name="Google Shape;50498;p22"/>
            <p:cNvSpPr/>
            <p:nvPr/>
          </p:nvSpPr>
          <p:spPr>
            <a:xfrm>
              <a:off x="6691000" y="3040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20"/>
                  </a:cubicBezTo>
                  <a:cubicBezTo>
                    <a:pt x="167" y="96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9" name="Google Shape;50499;p22"/>
            <p:cNvSpPr/>
            <p:nvPr/>
          </p:nvSpPr>
          <p:spPr>
            <a:xfrm>
              <a:off x="5348575" y="3040675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13"/>
                  </a:moveTo>
                  <a:cubicBezTo>
                    <a:pt x="405" y="37"/>
                    <a:pt x="24" y="1"/>
                    <a:pt x="0" y="132"/>
                  </a:cubicBezTo>
                  <a:cubicBezTo>
                    <a:pt x="250" y="108"/>
                    <a:pt x="620" y="156"/>
                    <a:pt x="655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0" name="Google Shape;50500;p22"/>
            <p:cNvSpPr/>
            <p:nvPr/>
          </p:nvSpPr>
          <p:spPr>
            <a:xfrm>
              <a:off x="7179750" y="30347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24" y="203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1" name="Google Shape;50501;p22"/>
            <p:cNvSpPr/>
            <p:nvPr/>
          </p:nvSpPr>
          <p:spPr>
            <a:xfrm>
              <a:off x="7059800" y="3035625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79" y="21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191"/>
                    <a:pt x="250" y="250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2" name="Google Shape;50502;p22"/>
            <p:cNvSpPr/>
            <p:nvPr/>
          </p:nvSpPr>
          <p:spPr>
            <a:xfrm>
              <a:off x="1303425" y="302192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6"/>
                  </a:moveTo>
                  <a:cubicBezTo>
                    <a:pt x="1155" y="1"/>
                    <a:pt x="0" y="608"/>
                    <a:pt x="941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3" name="Google Shape;50503;p22"/>
            <p:cNvSpPr/>
            <p:nvPr/>
          </p:nvSpPr>
          <p:spPr>
            <a:xfrm>
              <a:off x="6641900" y="3024025"/>
              <a:ext cx="23825" cy="11325"/>
            </a:xfrm>
            <a:custGeom>
              <a:avLst/>
              <a:gdLst/>
              <a:ahLst/>
              <a:cxnLst/>
              <a:rect l="l" t="t" r="r" b="b"/>
              <a:pathLst>
                <a:path w="953" h="453" extrusionOk="0">
                  <a:moveTo>
                    <a:pt x="655" y="0"/>
                  </a:moveTo>
                  <a:cubicBezTo>
                    <a:pt x="845" y="357"/>
                    <a:pt x="83" y="238"/>
                    <a:pt x="0" y="452"/>
                  </a:cubicBezTo>
                  <a:lnTo>
                    <a:pt x="857" y="452"/>
                  </a:lnTo>
                  <a:cubicBezTo>
                    <a:pt x="834" y="286"/>
                    <a:pt x="953" y="4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4" name="Google Shape;50504;p22"/>
            <p:cNvSpPr/>
            <p:nvPr/>
          </p:nvSpPr>
          <p:spPr>
            <a:xfrm>
              <a:off x="5359300" y="3032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79" y="84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5" name="Google Shape;50505;p22"/>
            <p:cNvSpPr/>
            <p:nvPr/>
          </p:nvSpPr>
          <p:spPr>
            <a:xfrm>
              <a:off x="4204375" y="30317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6" name="Google Shape;50506;p22"/>
            <p:cNvSpPr/>
            <p:nvPr/>
          </p:nvSpPr>
          <p:spPr>
            <a:xfrm>
              <a:off x="1886825" y="30270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1" y="345"/>
                  </a:moveTo>
                  <a:lnTo>
                    <a:pt x="429" y="345"/>
                  </a:lnTo>
                  <a:cubicBezTo>
                    <a:pt x="441" y="191"/>
                    <a:pt x="715" y="191"/>
                    <a:pt x="656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7" name="Google Shape;50507;p22"/>
            <p:cNvSpPr/>
            <p:nvPr/>
          </p:nvSpPr>
          <p:spPr>
            <a:xfrm>
              <a:off x="7106525" y="30287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5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8" name="Google Shape;50508;p22"/>
            <p:cNvSpPr/>
            <p:nvPr/>
          </p:nvSpPr>
          <p:spPr>
            <a:xfrm>
              <a:off x="5631350" y="3019850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2"/>
                  </a:moveTo>
                  <a:cubicBezTo>
                    <a:pt x="441" y="441"/>
                    <a:pt x="465" y="381"/>
                    <a:pt x="655" y="393"/>
                  </a:cubicBezTo>
                  <a:lnTo>
                    <a:pt x="655" y="167"/>
                  </a:lnTo>
                  <a:cubicBezTo>
                    <a:pt x="108" y="0"/>
                    <a:pt x="0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9" name="Google Shape;50509;p22"/>
            <p:cNvSpPr/>
            <p:nvPr/>
          </p:nvSpPr>
          <p:spPr>
            <a:xfrm>
              <a:off x="5000625" y="3027000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95" y="95"/>
                    <a:pt x="0" y="226"/>
                  </a:cubicBezTo>
                  <a:cubicBezTo>
                    <a:pt x="345" y="214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0" name="Google Shape;50510;p22"/>
            <p:cNvSpPr/>
            <p:nvPr/>
          </p:nvSpPr>
          <p:spPr>
            <a:xfrm>
              <a:off x="6365075" y="3018350"/>
              <a:ext cx="26500" cy="17900"/>
            </a:xfrm>
            <a:custGeom>
              <a:avLst/>
              <a:gdLst/>
              <a:ahLst/>
              <a:cxnLst/>
              <a:rect l="l" t="t" r="r" b="b"/>
              <a:pathLst>
                <a:path w="1060" h="716" extrusionOk="0">
                  <a:moveTo>
                    <a:pt x="0" y="120"/>
                  </a:moveTo>
                  <a:lnTo>
                    <a:pt x="0" y="346"/>
                  </a:lnTo>
                  <a:cubicBezTo>
                    <a:pt x="381" y="715"/>
                    <a:pt x="1060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1" name="Google Shape;50511;p22"/>
            <p:cNvSpPr/>
            <p:nvPr/>
          </p:nvSpPr>
          <p:spPr>
            <a:xfrm>
              <a:off x="5329525" y="3026100"/>
              <a:ext cx="10750" cy="4775"/>
            </a:xfrm>
            <a:custGeom>
              <a:avLst/>
              <a:gdLst/>
              <a:ahLst/>
              <a:cxnLst/>
              <a:rect l="l" t="t" r="r" b="b"/>
              <a:pathLst>
                <a:path w="430" h="191" extrusionOk="0">
                  <a:moveTo>
                    <a:pt x="334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2" name="Google Shape;50512;p22"/>
            <p:cNvSpPr/>
            <p:nvPr/>
          </p:nvSpPr>
          <p:spPr>
            <a:xfrm>
              <a:off x="3606975" y="3007350"/>
              <a:ext cx="29800" cy="27400"/>
            </a:xfrm>
            <a:custGeom>
              <a:avLst/>
              <a:gdLst/>
              <a:ahLst/>
              <a:cxnLst/>
              <a:rect l="l" t="t" r="r" b="b"/>
              <a:pathLst>
                <a:path w="1192" h="1096" extrusionOk="0">
                  <a:moveTo>
                    <a:pt x="1192" y="667"/>
                  </a:moveTo>
                  <a:lnTo>
                    <a:pt x="1192" y="441"/>
                  </a:lnTo>
                  <a:cubicBezTo>
                    <a:pt x="311" y="0"/>
                    <a:pt x="1" y="1096"/>
                    <a:pt x="119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3" name="Google Shape;50513;p22"/>
            <p:cNvSpPr/>
            <p:nvPr/>
          </p:nvSpPr>
          <p:spPr>
            <a:xfrm>
              <a:off x="7325300" y="3015975"/>
              <a:ext cx="17900" cy="8350"/>
            </a:xfrm>
            <a:custGeom>
              <a:avLst/>
              <a:gdLst/>
              <a:ahLst/>
              <a:cxnLst/>
              <a:rect l="l" t="t" r="r" b="b"/>
              <a:pathLst>
                <a:path w="716" h="334" extrusionOk="0">
                  <a:moveTo>
                    <a:pt x="715" y="1"/>
                  </a:moveTo>
                  <a:lnTo>
                    <a:pt x="287" y="1"/>
                  </a:lnTo>
                  <a:cubicBezTo>
                    <a:pt x="275" y="143"/>
                    <a:pt x="1" y="155"/>
                    <a:pt x="60" y="334"/>
                  </a:cubicBezTo>
                  <a:lnTo>
                    <a:pt x="715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4" name="Google Shape;50514;p22"/>
            <p:cNvSpPr/>
            <p:nvPr/>
          </p:nvSpPr>
          <p:spPr>
            <a:xfrm>
              <a:off x="212525" y="30180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4" y="132"/>
                  </a:moveTo>
                  <a:cubicBezTo>
                    <a:pt x="214" y="72"/>
                    <a:pt x="36" y="1"/>
                    <a:pt x="0" y="132"/>
                  </a:cubicBezTo>
                  <a:cubicBezTo>
                    <a:pt x="12" y="191"/>
                    <a:pt x="191" y="251"/>
                    <a:pt x="214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5" name="Google Shape;50515;p22"/>
            <p:cNvSpPr/>
            <p:nvPr/>
          </p:nvSpPr>
          <p:spPr>
            <a:xfrm>
              <a:off x="7044025" y="30150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6" name="Google Shape;50516;p22"/>
            <p:cNvSpPr/>
            <p:nvPr/>
          </p:nvSpPr>
          <p:spPr>
            <a:xfrm>
              <a:off x="6767200" y="3007350"/>
              <a:ext cx="31275" cy="16975"/>
            </a:xfrm>
            <a:custGeom>
              <a:avLst/>
              <a:gdLst/>
              <a:ahLst/>
              <a:cxnLst/>
              <a:rect l="l" t="t" r="r" b="b"/>
              <a:pathLst>
                <a:path w="1251" h="679" extrusionOk="0">
                  <a:moveTo>
                    <a:pt x="1072" y="560"/>
                  </a:moveTo>
                  <a:cubicBezTo>
                    <a:pt x="1251" y="179"/>
                    <a:pt x="870" y="72"/>
                    <a:pt x="417" y="0"/>
                  </a:cubicBezTo>
                  <a:cubicBezTo>
                    <a:pt x="1" y="227"/>
                    <a:pt x="191" y="679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7" name="Google Shape;50517;p22"/>
            <p:cNvSpPr/>
            <p:nvPr/>
          </p:nvSpPr>
          <p:spPr>
            <a:xfrm>
              <a:off x="4671700" y="3017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8" name="Google Shape;50518;p22"/>
            <p:cNvSpPr/>
            <p:nvPr/>
          </p:nvSpPr>
          <p:spPr>
            <a:xfrm>
              <a:off x="748000" y="3017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67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9" name="Google Shape;50519;p22"/>
            <p:cNvSpPr/>
            <p:nvPr/>
          </p:nvSpPr>
          <p:spPr>
            <a:xfrm>
              <a:off x="7103850" y="3015975"/>
              <a:ext cx="11050" cy="2700"/>
            </a:xfrm>
            <a:custGeom>
              <a:avLst/>
              <a:gdLst/>
              <a:ahLst/>
              <a:cxnLst/>
              <a:rect l="l" t="t" r="r" b="b"/>
              <a:pathLst>
                <a:path w="442" h="108" extrusionOk="0">
                  <a:moveTo>
                    <a:pt x="441" y="1"/>
                  </a:moveTo>
                  <a:cubicBezTo>
                    <a:pt x="274" y="24"/>
                    <a:pt x="1" y="1"/>
                    <a:pt x="1" y="108"/>
                  </a:cubicBezTo>
                  <a:cubicBezTo>
                    <a:pt x="167" y="84"/>
                    <a:pt x="441" y="96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0" name="Google Shape;50520;p22"/>
            <p:cNvSpPr/>
            <p:nvPr/>
          </p:nvSpPr>
          <p:spPr>
            <a:xfrm>
              <a:off x="5256300" y="2993650"/>
              <a:ext cx="41700" cy="24725"/>
            </a:xfrm>
            <a:custGeom>
              <a:avLst/>
              <a:gdLst/>
              <a:ahLst/>
              <a:cxnLst/>
              <a:rect l="l" t="t" r="r" b="b"/>
              <a:pathLst>
                <a:path w="1668" h="989" extrusionOk="0">
                  <a:moveTo>
                    <a:pt x="0" y="989"/>
                  </a:moveTo>
                  <a:cubicBezTo>
                    <a:pt x="1667" y="834"/>
                    <a:pt x="24" y="1"/>
                    <a:pt x="0" y="9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1" name="Google Shape;50521;p22"/>
            <p:cNvSpPr/>
            <p:nvPr/>
          </p:nvSpPr>
          <p:spPr>
            <a:xfrm>
              <a:off x="731625" y="30150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7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2" name="Google Shape;50522;p22"/>
            <p:cNvSpPr/>
            <p:nvPr/>
          </p:nvSpPr>
          <p:spPr>
            <a:xfrm>
              <a:off x="2739625" y="300735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6" y="119"/>
                  </a:moveTo>
                  <a:cubicBezTo>
                    <a:pt x="226" y="60"/>
                    <a:pt x="36" y="0"/>
                    <a:pt x="0" y="119"/>
                  </a:cubicBezTo>
                  <a:cubicBezTo>
                    <a:pt x="12" y="179"/>
                    <a:pt x="191" y="238"/>
                    <a:pt x="22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3" name="Google Shape;50523;p22"/>
            <p:cNvSpPr/>
            <p:nvPr/>
          </p:nvSpPr>
          <p:spPr>
            <a:xfrm>
              <a:off x="5696525" y="300170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656" y="0"/>
                  </a:moveTo>
                  <a:lnTo>
                    <a:pt x="1" y="0"/>
                  </a:lnTo>
                  <a:lnTo>
                    <a:pt x="1" y="345"/>
                  </a:lnTo>
                  <a:lnTo>
                    <a:pt x="429" y="345"/>
                  </a:lnTo>
                  <a:cubicBezTo>
                    <a:pt x="441" y="191"/>
                    <a:pt x="71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4" name="Google Shape;50524;p22"/>
            <p:cNvSpPr/>
            <p:nvPr/>
          </p:nvSpPr>
          <p:spPr>
            <a:xfrm>
              <a:off x="5446500" y="3001700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19"/>
                  </a:moveTo>
                  <a:cubicBezTo>
                    <a:pt x="429" y="119"/>
                    <a:pt x="393" y="36"/>
                    <a:pt x="215" y="0"/>
                  </a:cubicBezTo>
                  <a:cubicBezTo>
                    <a:pt x="215" y="119"/>
                    <a:pt x="36" y="131"/>
                    <a:pt x="1" y="226"/>
                  </a:cubicBezTo>
                  <a:cubicBezTo>
                    <a:pt x="215" y="226"/>
                    <a:pt x="251" y="310"/>
                    <a:pt x="429" y="333"/>
                  </a:cubicBezTo>
                  <a:cubicBezTo>
                    <a:pt x="429" y="226"/>
                    <a:pt x="608" y="214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5" name="Google Shape;50525;p22"/>
            <p:cNvSpPr/>
            <p:nvPr/>
          </p:nvSpPr>
          <p:spPr>
            <a:xfrm>
              <a:off x="3052150" y="3006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20" y="143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6" name="Google Shape;50526;p22"/>
            <p:cNvSpPr/>
            <p:nvPr/>
          </p:nvSpPr>
          <p:spPr>
            <a:xfrm>
              <a:off x="1946350" y="30040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3" y="131"/>
                  </a:cubicBezTo>
                  <a:cubicBezTo>
                    <a:pt x="1" y="191"/>
                    <a:pt x="180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7" name="Google Shape;50527;p22"/>
            <p:cNvSpPr/>
            <p:nvPr/>
          </p:nvSpPr>
          <p:spPr>
            <a:xfrm>
              <a:off x="6606775" y="30037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67"/>
                    <a:pt x="441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8" name="Google Shape;50528;p22"/>
            <p:cNvSpPr/>
            <p:nvPr/>
          </p:nvSpPr>
          <p:spPr>
            <a:xfrm>
              <a:off x="416400" y="30037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67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9" name="Google Shape;50529;p22"/>
            <p:cNvSpPr/>
            <p:nvPr/>
          </p:nvSpPr>
          <p:spPr>
            <a:xfrm>
              <a:off x="5568850" y="30011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0" name="Google Shape;50530;p22"/>
            <p:cNvSpPr/>
            <p:nvPr/>
          </p:nvSpPr>
          <p:spPr>
            <a:xfrm>
              <a:off x="5362275" y="299572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4" y="108"/>
                    <a:pt x="762" y="13"/>
                  </a:cubicBezTo>
                  <a:cubicBezTo>
                    <a:pt x="417" y="37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1" name="Google Shape;50531;p22"/>
            <p:cNvSpPr/>
            <p:nvPr/>
          </p:nvSpPr>
          <p:spPr>
            <a:xfrm>
              <a:off x="4957150" y="29927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36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2" name="Google Shape;50532;p22"/>
            <p:cNvSpPr/>
            <p:nvPr/>
          </p:nvSpPr>
          <p:spPr>
            <a:xfrm>
              <a:off x="4560375" y="299067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3" name="Google Shape;50533;p22"/>
            <p:cNvSpPr/>
            <p:nvPr/>
          </p:nvSpPr>
          <p:spPr>
            <a:xfrm>
              <a:off x="1883850" y="29924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4"/>
                  </a:moveTo>
                  <a:cubicBezTo>
                    <a:pt x="179" y="180"/>
                    <a:pt x="441" y="84"/>
                    <a:pt x="346" y="25"/>
                  </a:cubicBezTo>
                  <a:cubicBezTo>
                    <a:pt x="263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4" name="Google Shape;50534;p22"/>
            <p:cNvSpPr/>
            <p:nvPr/>
          </p:nvSpPr>
          <p:spPr>
            <a:xfrm>
              <a:off x="641425" y="29877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8" y="215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203"/>
                    <a:pt x="239" y="262"/>
                    <a:pt x="668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5" name="Google Shape;50535;p22"/>
            <p:cNvSpPr/>
            <p:nvPr/>
          </p:nvSpPr>
          <p:spPr>
            <a:xfrm>
              <a:off x="4323750" y="298412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6" name="Google Shape;50536;p22"/>
            <p:cNvSpPr/>
            <p:nvPr/>
          </p:nvSpPr>
          <p:spPr>
            <a:xfrm>
              <a:off x="1759425" y="2979375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96" y="226"/>
                  </a:moveTo>
                  <a:cubicBezTo>
                    <a:pt x="382" y="226"/>
                    <a:pt x="394" y="369"/>
                    <a:pt x="751" y="345"/>
                  </a:cubicBezTo>
                  <a:cubicBezTo>
                    <a:pt x="1072" y="60"/>
                    <a:pt x="1" y="0"/>
                    <a:pt x="96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7" name="Google Shape;50537;p22"/>
            <p:cNvSpPr/>
            <p:nvPr/>
          </p:nvSpPr>
          <p:spPr>
            <a:xfrm>
              <a:off x="3889175" y="2981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55"/>
                  </a:moveTo>
                  <a:cubicBezTo>
                    <a:pt x="167" y="179"/>
                    <a:pt x="441" y="96"/>
                    <a:pt x="333" y="36"/>
                  </a:cubicBezTo>
                  <a:cubicBezTo>
                    <a:pt x="274" y="1"/>
                    <a:pt x="0" y="96"/>
                    <a:pt x="107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8" name="Google Shape;50538;p22"/>
            <p:cNvSpPr/>
            <p:nvPr/>
          </p:nvSpPr>
          <p:spPr>
            <a:xfrm>
              <a:off x="3397425" y="297877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82" y="274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9" name="Google Shape;50539;p22"/>
            <p:cNvSpPr/>
            <p:nvPr/>
          </p:nvSpPr>
          <p:spPr>
            <a:xfrm>
              <a:off x="1169475" y="2979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4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0" name="Google Shape;50540;p22"/>
            <p:cNvSpPr/>
            <p:nvPr/>
          </p:nvSpPr>
          <p:spPr>
            <a:xfrm>
              <a:off x="757525" y="2970425"/>
              <a:ext cx="21150" cy="11650"/>
            </a:xfrm>
            <a:custGeom>
              <a:avLst/>
              <a:gdLst/>
              <a:ahLst/>
              <a:cxnLst/>
              <a:rect l="l" t="t" r="r" b="b"/>
              <a:pathLst>
                <a:path w="846" h="466" extrusionOk="0">
                  <a:moveTo>
                    <a:pt x="596" y="465"/>
                  </a:moveTo>
                  <a:cubicBezTo>
                    <a:pt x="727" y="465"/>
                    <a:pt x="846" y="441"/>
                    <a:pt x="822" y="346"/>
                  </a:cubicBezTo>
                  <a:cubicBezTo>
                    <a:pt x="465" y="346"/>
                    <a:pt x="703" y="37"/>
                    <a:pt x="381" y="1"/>
                  </a:cubicBezTo>
                  <a:cubicBezTo>
                    <a:pt x="0" y="227"/>
                    <a:pt x="548" y="227"/>
                    <a:pt x="167" y="453"/>
                  </a:cubicBezTo>
                  <a:cubicBezTo>
                    <a:pt x="310" y="465"/>
                    <a:pt x="453" y="465"/>
                    <a:pt x="596" y="46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1" name="Google Shape;50541;p22"/>
            <p:cNvSpPr/>
            <p:nvPr/>
          </p:nvSpPr>
          <p:spPr>
            <a:xfrm>
              <a:off x="3718000" y="2972825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2" y="143"/>
                  </a:moveTo>
                  <a:cubicBezTo>
                    <a:pt x="442" y="24"/>
                    <a:pt x="49" y="0"/>
                    <a:pt x="1" y="143"/>
                  </a:cubicBezTo>
                  <a:cubicBezTo>
                    <a:pt x="263" y="131"/>
                    <a:pt x="346" y="310"/>
                    <a:pt x="442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2" name="Google Shape;50542;p22"/>
            <p:cNvSpPr/>
            <p:nvPr/>
          </p:nvSpPr>
          <p:spPr>
            <a:xfrm>
              <a:off x="846525" y="2967750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8" y="203"/>
                    <a:pt x="703" y="36"/>
                    <a:pt x="310" y="1"/>
                  </a:cubicBezTo>
                  <a:cubicBezTo>
                    <a:pt x="239" y="156"/>
                    <a:pt x="0" y="227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3" name="Google Shape;50543;p22"/>
            <p:cNvSpPr/>
            <p:nvPr/>
          </p:nvSpPr>
          <p:spPr>
            <a:xfrm>
              <a:off x="3803450" y="2962700"/>
              <a:ext cx="28875" cy="18475"/>
            </a:xfrm>
            <a:custGeom>
              <a:avLst/>
              <a:gdLst/>
              <a:ahLst/>
              <a:cxnLst/>
              <a:rect l="l" t="t" r="r" b="b"/>
              <a:pathLst>
                <a:path w="1155" h="739" extrusionOk="0">
                  <a:moveTo>
                    <a:pt x="1155" y="203"/>
                  </a:moveTo>
                  <a:cubicBezTo>
                    <a:pt x="453" y="286"/>
                    <a:pt x="488" y="0"/>
                    <a:pt x="72" y="203"/>
                  </a:cubicBezTo>
                  <a:cubicBezTo>
                    <a:pt x="0" y="739"/>
                    <a:pt x="1072" y="500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4" name="Google Shape;50544;p22"/>
            <p:cNvSpPr/>
            <p:nvPr/>
          </p:nvSpPr>
          <p:spPr>
            <a:xfrm>
              <a:off x="1114700" y="2970150"/>
              <a:ext cx="5700" cy="6550"/>
            </a:xfrm>
            <a:custGeom>
              <a:avLst/>
              <a:gdLst/>
              <a:ahLst/>
              <a:cxnLst/>
              <a:rect l="l" t="t" r="r" b="b"/>
              <a:pathLst>
                <a:path w="228" h="262" extrusionOk="0">
                  <a:moveTo>
                    <a:pt x="227" y="131"/>
                  </a:moveTo>
                  <a:cubicBezTo>
                    <a:pt x="227" y="71"/>
                    <a:pt x="49" y="0"/>
                    <a:pt x="1" y="131"/>
                  </a:cubicBezTo>
                  <a:cubicBezTo>
                    <a:pt x="1" y="191"/>
                    <a:pt x="180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5" name="Google Shape;50545;p22"/>
            <p:cNvSpPr/>
            <p:nvPr/>
          </p:nvSpPr>
          <p:spPr>
            <a:xfrm>
              <a:off x="4756225" y="29653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6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656" y="33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6" name="Google Shape;50546;p22"/>
            <p:cNvSpPr/>
            <p:nvPr/>
          </p:nvSpPr>
          <p:spPr>
            <a:xfrm>
              <a:off x="3880225" y="2965375"/>
              <a:ext cx="11650" cy="9550"/>
            </a:xfrm>
            <a:custGeom>
              <a:avLst/>
              <a:gdLst/>
              <a:ahLst/>
              <a:cxnLst/>
              <a:rect l="l" t="t" r="r" b="b"/>
              <a:pathLst>
                <a:path w="466" h="382" extrusionOk="0">
                  <a:moveTo>
                    <a:pt x="465" y="322"/>
                  </a:moveTo>
                  <a:lnTo>
                    <a:pt x="465" y="96"/>
                  </a:lnTo>
                  <a:cubicBezTo>
                    <a:pt x="239" y="96"/>
                    <a:pt x="215" y="12"/>
                    <a:pt x="37" y="1"/>
                  </a:cubicBezTo>
                  <a:cubicBezTo>
                    <a:pt x="60" y="179"/>
                    <a:pt x="1" y="382"/>
                    <a:pt x="465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7" name="Google Shape;50547;p22"/>
            <p:cNvSpPr/>
            <p:nvPr/>
          </p:nvSpPr>
          <p:spPr>
            <a:xfrm>
              <a:off x="834925" y="296715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3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80"/>
                    <a:pt x="429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8" name="Google Shape;50548;p22"/>
            <p:cNvSpPr/>
            <p:nvPr/>
          </p:nvSpPr>
          <p:spPr>
            <a:xfrm>
              <a:off x="7131225" y="29618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44"/>
                  </a:moveTo>
                  <a:cubicBezTo>
                    <a:pt x="382" y="1"/>
                    <a:pt x="180" y="60"/>
                    <a:pt x="1" y="144"/>
                  </a:cubicBezTo>
                  <a:cubicBezTo>
                    <a:pt x="1" y="239"/>
                    <a:pt x="382" y="274"/>
                    <a:pt x="43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9" name="Google Shape;50549;p22"/>
            <p:cNvSpPr/>
            <p:nvPr/>
          </p:nvSpPr>
          <p:spPr>
            <a:xfrm>
              <a:off x="7302400" y="29585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5" y="144"/>
                  </a:cubicBezTo>
                  <a:cubicBezTo>
                    <a:pt x="155" y="179"/>
                    <a:pt x="441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0" name="Google Shape;50550;p22"/>
            <p:cNvSpPr/>
            <p:nvPr/>
          </p:nvSpPr>
          <p:spPr>
            <a:xfrm>
              <a:off x="7237200" y="2958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79"/>
                    <a:pt x="429" y="96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1" name="Google Shape;50551;p22"/>
            <p:cNvSpPr/>
            <p:nvPr/>
          </p:nvSpPr>
          <p:spPr>
            <a:xfrm>
              <a:off x="6966625" y="2947225"/>
              <a:ext cx="17900" cy="11925"/>
            </a:xfrm>
            <a:custGeom>
              <a:avLst/>
              <a:gdLst/>
              <a:ahLst/>
              <a:cxnLst/>
              <a:rect l="l" t="t" r="r" b="b"/>
              <a:pathLst>
                <a:path w="716" h="477" extrusionOk="0">
                  <a:moveTo>
                    <a:pt x="715" y="476"/>
                  </a:moveTo>
                  <a:lnTo>
                    <a:pt x="715" y="36"/>
                  </a:lnTo>
                  <a:cubicBezTo>
                    <a:pt x="132" y="0"/>
                    <a:pt x="1" y="179"/>
                    <a:pt x="60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2" name="Google Shape;50552;p22"/>
            <p:cNvSpPr/>
            <p:nvPr/>
          </p:nvSpPr>
          <p:spPr>
            <a:xfrm>
              <a:off x="1552275" y="29558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3" name="Google Shape;50553;p22"/>
            <p:cNvSpPr/>
            <p:nvPr/>
          </p:nvSpPr>
          <p:spPr>
            <a:xfrm>
              <a:off x="1533225" y="2942450"/>
              <a:ext cx="18475" cy="14325"/>
            </a:xfrm>
            <a:custGeom>
              <a:avLst/>
              <a:gdLst/>
              <a:ahLst/>
              <a:cxnLst/>
              <a:rect l="l" t="t" r="r" b="b"/>
              <a:pathLst>
                <a:path w="739" h="573" extrusionOk="0">
                  <a:moveTo>
                    <a:pt x="0" y="120"/>
                  </a:moveTo>
                  <a:lnTo>
                    <a:pt x="0" y="572"/>
                  </a:lnTo>
                  <a:lnTo>
                    <a:pt x="655" y="572"/>
                  </a:lnTo>
                  <a:cubicBezTo>
                    <a:pt x="714" y="275"/>
                    <a:pt x="738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4" name="Google Shape;50554;p22"/>
            <p:cNvSpPr/>
            <p:nvPr/>
          </p:nvSpPr>
          <p:spPr>
            <a:xfrm>
              <a:off x="6565975" y="2942450"/>
              <a:ext cx="21175" cy="13425"/>
            </a:xfrm>
            <a:custGeom>
              <a:avLst/>
              <a:gdLst/>
              <a:ahLst/>
              <a:cxnLst/>
              <a:rect l="l" t="t" r="r" b="b"/>
              <a:pathLst>
                <a:path w="847" h="537" extrusionOk="0">
                  <a:moveTo>
                    <a:pt x="203" y="1"/>
                  </a:moveTo>
                  <a:cubicBezTo>
                    <a:pt x="215" y="191"/>
                    <a:pt x="168" y="346"/>
                    <a:pt x="1" y="453"/>
                  </a:cubicBezTo>
                  <a:cubicBezTo>
                    <a:pt x="739" y="537"/>
                    <a:pt x="846" y="25"/>
                    <a:pt x="203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5" name="Google Shape;50555;p22"/>
            <p:cNvSpPr/>
            <p:nvPr/>
          </p:nvSpPr>
          <p:spPr>
            <a:xfrm>
              <a:off x="3239975" y="294782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31"/>
                  </a:moveTo>
                  <a:cubicBezTo>
                    <a:pt x="429" y="12"/>
                    <a:pt x="48" y="0"/>
                    <a:pt x="1" y="131"/>
                  </a:cubicBezTo>
                  <a:cubicBezTo>
                    <a:pt x="239" y="119"/>
                    <a:pt x="346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6" name="Google Shape;50556;p22"/>
            <p:cNvSpPr/>
            <p:nvPr/>
          </p:nvSpPr>
          <p:spPr>
            <a:xfrm>
              <a:off x="1373075" y="29505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322" y="24"/>
                  </a:moveTo>
                  <a:cubicBezTo>
                    <a:pt x="262" y="0"/>
                    <a:pt x="1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7" name="Google Shape;50557;p22"/>
            <p:cNvSpPr/>
            <p:nvPr/>
          </p:nvSpPr>
          <p:spPr>
            <a:xfrm>
              <a:off x="598275" y="29478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1"/>
                    <a:pt x="48" y="0"/>
                    <a:pt x="1" y="131"/>
                  </a:cubicBezTo>
                  <a:cubicBezTo>
                    <a:pt x="12" y="191"/>
                    <a:pt x="191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8" name="Google Shape;50558;p22"/>
            <p:cNvSpPr/>
            <p:nvPr/>
          </p:nvSpPr>
          <p:spPr>
            <a:xfrm>
              <a:off x="370275" y="2944250"/>
              <a:ext cx="22050" cy="10725"/>
            </a:xfrm>
            <a:custGeom>
              <a:avLst/>
              <a:gdLst/>
              <a:ahLst/>
              <a:cxnLst/>
              <a:rect l="l" t="t" r="r" b="b"/>
              <a:pathLst>
                <a:path w="882" h="429" extrusionOk="0">
                  <a:moveTo>
                    <a:pt x="881" y="155"/>
                  </a:moveTo>
                  <a:cubicBezTo>
                    <a:pt x="584" y="0"/>
                    <a:pt x="72" y="0"/>
                    <a:pt x="0" y="274"/>
                  </a:cubicBezTo>
                  <a:cubicBezTo>
                    <a:pt x="298" y="429"/>
                    <a:pt x="822" y="429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9" name="Google Shape;50559;p22"/>
            <p:cNvSpPr/>
            <p:nvPr/>
          </p:nvSpPr>
          <p:spPr>
            <a:xfrm>
              <a:off x="3421550" y="293412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0" y="679"/>
                  </a:moveTo>
                  <a:cubicBezTo>
                    <a:pt x="1167" y="0"/>
                    <a:pt x="0" y="608"/>
                    <a:pt x="1000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0" name="Google Shape;50560;p22"/>
            <p:cNvSpPr/>
            <p:nvPr/>
          </p:nvSpPr>
          <p:spPr>
            <a:xfrm>
              <a:off x="835800" y="2943050"/>
              <a:ext cx="26825" cy="8650"/>
            </a:xfrm>
            <a:custGeom>
              <a:avLst/>
              <a:gdLst/>
              <a:ahLst/>
              <a:cxnLst/>
              <a:rect l="l" t="t" r="r" b="b"/>
              <a:pathLst>
                <a:path w="1073" h="346" extrusionOk="0">
                  <a:moveTo>
                    <a:pt x="72" y="203"/>
                  </a:moveTo>
                  <a:cubicBezTo>
                    <a:pt x="358" y="203"/>
                    <a:pt x="370" y="346"/>
                    <a:pt x="727" y="322"/>
                  </a:cubicBezTo>
                  <a:cubicBezTo>
                    <a:pt x="1072" y="36"/>
                    <a:pt x="1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1" name="Google Shape;50561;p22"/>
            <p:cNvSpPr/>
            <p:nvPr/>
          </p:nvSpPr>
          <p:spPr>
            <a:xfrm>
              <a:off x="5650400" y="29448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68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2" name="Google Shape;50562;p22"/>
            <p:cNvSpPr/>
            <p:nvPr/>
          </p:nvSpPr>
          <p:spPr>
            <a:xfrm>
              <a:off x="4878875" y="2936800"/>
              <a:ext cx="20250" cy="11325"/>
            </a:xfrm>
            <a:custGeom>
              <a:avLst/>
              <a:gdLst/>
              <a:ahLst/>
              <a:cxnLst/>
              <a:rect l="l" t="t" r="r" b="b"/>
              <a:pathLst>
                <a:path w="810" h="453" extrusionOk="0">
                  <a:moveTo>
                    <a:pt x="750" y="453"/>
                  </a:moveTo>
                  <a:cubicBezTo>
                    <a:pt x="810" y="203"/>
                    <a:pt x="691" y="24"/>
                    <a:pt x="310" y="1"/>
                  </a:cubicBezTo>
                  <a:cubicBezTo>
                    <a:pt x="238" y="155"/>
                    <a:pt x="0" y="215"/>
                    <a:pt x="108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3" name="Google Shape;50563;p22"/>
            <p:cNvSpPr/>
            <p:nvPr/>
          </p:nvSpPr>
          <p:spPr>
            <a:xfrm>
              <a:off x="2455350" y="293322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70"/>
                  </a:moveTo>
                  <a:cubicBezTo>
                    <a:pt x="1251" y="1"/>
                    <a:pt x="1" y="644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4" name="Google Shape;50564;p22"/>
            <p:cNvSpPr/>
            <p:nvPr/>
          </p:nvSpPr>
          <p:spPr>
            <a:xfrm>
              <a:off x="1874925" y="2934125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34"/>
                  </a:moveTo>
                  <a:lnTo>
                    <a:pt x="477" y="108"/>
                  </a:lnTo>
                  <a:cubicBezTo>
                    <a:pt x="251" y="108"/>
                    <a:pt x="227" y="24"/>
                    <a:pt x="48" y="0"/>
                  </a:cubicBezTo>
                  <a:cubicBezTo>
                    <a:pt x="60" y="179"/>
                    <a:pt x="0" y="393"/>
                    <a:pt x="47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5" name="Google Shape;50565;p22"/>
            <p:cNvSpPr/>
            <p:nvPr/>
          </p:nvSpPr>
          <p:spPr>
            <a:xfrm>
              <a:off x="1663875" y="2940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68" y="72"/>
                    <a:pt x="430" y="96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6" name="Google Shape;50566;p22"/>
            <p:cNvSpPr/>
            <p:nvPr/>
          </p:nvSpPr>
          <p:spPr>
            <a:xfrm>
              <a:off x="3313200" y="2936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79"/>
                    <a:pt x="441" y="96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7" name="Google Shape;50567;p22"/>
            <p:cNvSpPr/>
            <p:nvPr/>
          </p:nvSpPr>
          <p:spPr>
            <a:xfrm>
              <a:off x="791450" y="2936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79" y="179"/>
                    <a:pt x="441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8" name="Google Shape;50568;p22"/>
            <p:cNvSpPr/>
            <p:nvPr/>
          </p:nvSpPr>
          <p:spPr>
            <a:xfrm>
              <a:off x="5669150" y="2931450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441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9" name="Google Shape;50569;p22"/>
            <p:cNvSpPr/>
            <p:nvPr/>
          </p:nvSpPr>
          <p:spPr>
            <a:xfrm>
              <a:off x="2647650" y="292847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0" name="Google Shape;50570;p22"/>
            <p:cNvSpPr/>
            <p:nvPr/>
          </p:nvSpPr>
          <p:spPr>
            <a:xfrm>
              <a:off x="1803200" y="2925775"/>
              <a:ext cx="26800" cy="9275"/>
            </a:xfrm>
            <a:custGeom>
              <a:avLst/>
              <a:gdLst/>
              <a:ahLst/>
              <a:cxnLst/>
              <a:rect l="l" t="t" r="r" b="b"/>
              <a:pathLst>
                <a:path w="1072" h="371" extrusionOk="0">
                  <a:moveTo>
                    <a:pt x="72" y="227"/>
                  </a:moveTo>
                  <a:cubicBezTo>
                    <a:pt x="357" y="227"/>
                    <a:pt x="369" y="370"/>
                    <a:pt x="726" y="346"/>
                  </a:cubicBezTo>
                  <a:cubicBezTo>
                    <a:pt x="1072" y="61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1" name="Google Shape;50571;p22"/>
            <p:cNvSpPr/>
            <p:nvPr/>
          </p:nvSpPr>
          <p:spPr>
            <a:xfrm>
              <a:off x="2633950" y="29275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2" name="Google Shape;50572;p22"/>
            <p:cNvSpPr/>
            <p:nvPr/>
          </p:nvSpPr>
          <p:spPr>
            <a:xfrm>
              <a:off x="1913925" y="29284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67" y="83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3" name="Google Shape;50573;p22"/>
            <p:cNvSpPr/>
            <p:nvPr/>
          </p:nvSpPr>
          <p:spPr>
            <a:xfrm>
              <a:off x="1799325" y="3615150"/>
              <a:ext cx="40200" cy="17000"/>
            </a:xfrm>
            <a:custGeom>
              <a:avLst/>
              <a:gdLst/>
              <a:ahLst/>
              <a:cxnLst/>
              <a:rect l="l" t="t" r="r" b="b"/>
              <a:pathLst>
                <a:path w="1608" h="680" extrusionOk="0">
                  <a:moveTo>
                    <a:pt x="227" y="679"/>
                  </a:moveTo>
                  <a:cubicBezTo>
                    <a:pt x="1608" y="596"/>
                    <a:pt x="238" y="1"/>
                    <a:pt x="0" y="334"/>
                  </a:cubicBezTo>
                  <a:cubicBezTo>
                    <a:pt x="274" y="358"/>
                    <a:pt x="250" y="525"/>
                    <a:pt x="227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4" name="Google Shape;50574;p22"/>
            <p:cNvSpPr/>
            <p:nvPr/>
          </p:nvSpPr>
          <p:spPr>
            <a:xfrm>
              <a:off x="7082425" y="3316900"/>
              <a:ext cx="27100" cy="11050"/>
            </a:xfrm>
            <a:custGeom>
              <a:avLst/>
              <a:gdLst/>
              <a:ahLst/>
              <a:cxnLst/>
              <a:rect l="l" t="t" r="r" b="b"/>
              <a:pathLst>
                <a:path w="1084" h="442" extrusionOk="0">
                  <a:moveTo>
                    <a:pt x="1084" y="441"/>
                  </a:moveTo>
                  <a:cubicBezTo>
                    <a:pt x="1012" y="144"/>
                    <a:pt x="524" y="60"/>
                    <a:pt x="0" y="1"/>
                  </a:cubicBezTo>
                  <a:cubicBezTo>
                    <a:pt x="84" y="298"/>
                    <a:pt x="667" y="322"/>
                    <a:pt x="10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5" name="Google Shape;50575;p22"/>
            <p:cNvSpPr/>
            <p:nvPr/>
          </p:nvSpPr>
          <p:spPr>
            <a:xfrm>
              <a:off x="7337225" y="3083250"/>
              <a:ext cx="29475" cy="16700"/>
            </a:xfrm>
            <a:custGeom>
              <a:avLst/>
              <a:gdLst/>
              <a:ahLst/>
              <a:cxnLst/>
              <a:rect l="l" t="t" r="r" b="b"/>
              <a:pathLst>
                <a:path w="1179" h="668" extrusionOk="0">
                  <a:moveTo>
                    <a:pt x="238" y="560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203"/>
                    <a:pt x="0" y="143"/>
                    <a:pt x="23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6" name="Google Shape;50576;p22"/>
            <p:cNvSpPr/>
            <p:nvPr/>
          </p:nvSpPr>
          <p:spPr>
            <a:xfrm>
              <a:off x="815275" y="3008825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53" y="382"/>
                  </a:moveTo>
                  <a:cubicBezTo>
                    <a:pt x="548" y="191"/>
                    <a:pt x="738" y="418"/>
                    <a:pt x="1119" y="382"/>
                  </a:cubicBezTo>
                  <a:lnTo>
                    <a:pt x="1119" y="48"/>
                  </a:lnTo>
                  <a:cubicBezTo>
                    <a:pt x="703" y="1"/>
                    <a:pt x="0" y="358"/>
                    <a:pt x="453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7" name="Google Shape;50577;p22"/>
            <p:cNvSpPr/>
            <p:nvPr/>
          </p:nvSpPr>
          <p:spPr>
            <a:xfrm>
              <a:off x="794425" y="2943350"/>
              <a:ext cx="29800" cy="11625"/>
            </a:xfrm>
            <a:custGeom>
              <a:avLst/>
              <a:gdLst/>
              <a:ahLst/>
              <a:cxnLst/>
              <a:rect l="l" t="t" r="r" b="b"/>
              <a:pathLst>
                <a:path w="1192" h="465" extrusionOk="0">
                  <a:moveTo>
                    <a:pt x="1084" y="310"/>
                  </a:moveTo>
                  <a:cubicBezTo>
                    <a:pt x="656" y="310"/>
                    <a:pt x="799" y="0"/>
                    <a:pt x="203" y="84"/>
                  </a:cubicBezTo>
                  <a:cubicBezTo>
                    <a:pt x="1" y="358"/>
                    <a:pt x="1191" y="465"/>
                    <a:pt x="1084" y="31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8" name="Google Shape;50578;p22"/>
            <p:cNvSpPr/>
            <p:nvPr/>
          </p:nvSpPr>
          <p:spPr>
            <a:xfrm>
              <a:off x="7087175" y="45786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94" y="0"/>
                    <a:pt x="191" y="60"/>
                    <a:pt x="1" y="131"/>
                  </a:cubicBezTo>
                  <a:cubicBezTo>
                    <a:pt x="13" y="238"/>
                    <a:pt x="394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9" name="Google Shape;50579;p22"/>
            <p:cNvSpPr/>
            <p:nvPr/>
          </p:nvSpPr>
          <p:spPr>
            <a:xfrm>
              <a:off x="6611825" y="45810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0" name="Google Shape;50580;p22"/>
            <p:cNvSpPr/>
            <p:nvPr/>
          </p:nvSpPr>
          <p:spPr>
            <a:xfrm>
              <a:off x="2803900" y="457897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7" y="0"/>
                  </a:lnTo>
                  <a:cubicBezTo>
                    <a:pt x="1" y="191"/>
                    <a:pt x="251" y="262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1" name="Google Shape;50581;p22"/>
            <p:cNvSpPr/>
            <p:nvPr/>
          </p:nvSpPr>
          <p:spPr>
            <a:xfrm>
              <a:off x="331875" y="457867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655" y="12"/>
                  </a:moveTo>
                  <a:cubicBezTo>
                    <a:pt x="286" y="0"/>
                    <a:pt x="96" y="96"/>
                    <a:pt x="0" y="238"/>
                  </a:cubicBezTo>
                  <a:cubicBezTo>
                    <a:pt x="346" y="238"/>
                    <a:pt x="762" y="250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2" name="Google Shape;50582;p22"/>
            <p:cNvSpPr/>
            <p:nvPr/>
          </p:nvSpPr>
          <p:spPr>
            <a:xfrm>
              <a:off x="2350575" y="45780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0"/>
                    <a:pt x="1" y="96"/>
                    <a:pt x="132" y="143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3" name="Google Shape;50583;p22"/>
            <p:cNvSpPr/>
            <p:nvPr/>
          </p:nvSpPr>
          <p:spPr>
            <a:xfrm>
              <a:off x="5682250" y="45751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4" name="Google Shape;50584;p22"/>
            <p:cNvSpPr/>
            <p:nvPr/>
          </p:nvSpPr>
          <p:spPr>
            <a:xfrm>
              <a:off x="4345475" y="45751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96" y="155"/>
                  </a:cubicBezTo>
                  <a:cubicBezTo>
                    <a:pt x="179" y="179"/>
                    <a:pt x="441" y="108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5" name="Google Shape;50585;p22"/>
            <p:cNvSpPr/>
            <p:nvPr/>
          </p:nvSpPr>
          <p:spPr>
            <a:xfrm>
              <a:off x="1685025" y="4562300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655" y="0"/>
                  </a:moveTo>
                  <a:cubicBezTo>
                    <a:pt x="465" y="191"/>
                    <a:pt x="143" y="322"/>
                    <a:pt x="0" y="560"/>
                  </a:cubicBezTo>
                  <a:cubicBezTo>
                    <a:pt x="453" y="548"/>
                    <a:pt x="1274" y="155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6" name="Google Shape;50586;p22"/>
            <p:cNvSpPr/>
            <p:nvPr/>
          </p:nvSpPr>
          <p:spPr>
            <a:xfrm>
              <a:off x="1557625" y="4572725"/>
              <a:ext cx="10750" cy="3875"/>
            </a:xfrm>
            <a:custGeom>
              <a:avLst/>
              <a:gdLst/>
              <a:ahLst/>
              <a:cxnLst/>
              <a:rect l="l" t="t" r="r" b="b"/>
              <a:pathLst>
                <a:path w="430" h="155" extrusionOk="0">
                  <a:moveTo>
                    <a:pt x="96" y="131"/>
                  </a:moveTo>
                  <a:cubicBezTo>
                    <a:pt x="155" y="155"/>
                    <a:pt x="429" y="72"/>
                    <a:pt x="310" y="24"/>
                  </a:cubicBezTo>
                  <a:cubicBezTo>
                    <a:pt x="262" y="0"/>
                    <a:pt x="0" y="83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7" name="Google Shape;50587;p22"/>
            <p:cNvSpPr/>
            <p:nvPr/>
          </p:nvSpPr>
          <p:spPr>
            <a:xfrm>
              <a:off x="1101025" y="456975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107" y="143"/>
                  </a:moveTo>
                  <a:cubicBezTo>
                    <a:pt x="167" y="179"/>
                    <a:pt x="429" y="83"/>
                    <a:pt x="310" y="24"/>
                  </a:cubicBezTo>
                  <a:cubicBezTo>
                    <a:pt x="262" y="0"/>
                    <a:pt x="0" y="83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8" name="Google Shape;50588;p22"/>
            <p:cNvSpPr/>
            <p:nvPr/>
          </p:nvSpPr>
          <p:spPr>
            <a:xfrm>
              <a:off x="2400000" y="4567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2"/>
                  </a:moveTo>
                  <a:cubicBezTo>
                    <a:pt x="155" y="168"/>
                    <a:pt x="429" y="72"/>
                    <a:pt x="322" y="13"/>
                  </a:cubicBezTo>
                  <a:cubicBezTo>
                    <a:pt x="262" y="1"/>
                    <a:pt x="0" y="84"/>
                    <a:pt x="9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9" name="Google Shape;50589;p22"/>
            <p:cNvSpPr/>
            <p:nvPr/>
          </p:nvSpPr>
          <p:spPr>
            <a:xfrm>
              <a:off x="2505950" y="45623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0" name="Google Shape;50590;p22"/>
            <p:cNvSpPr/>
            <p:nvPr/>
          </p:nvSpPr>
          <p:spPr>
            <a:xfrm>
              <a:off x="5418825" y="4558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1" name="Google Shape;50591;p22"/>
            <p:cNvSpPr/>
            <p:nvPr/>
          </p:nvSpPr>
          <p:spPr>
            <a:xfrm>
              <a:off x="3576325" y="45587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1" y="143"/>
                  </a:cubicBezTo>
                  <a:cubicBezTo>
                    <a:pt x="1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2" name="Google Shape;50592;p22"/>
            <p:cNvSpPr/>
            <p:nvPr/>
          </p:nvSpPr>
          <p:spPr>
            <a:xfrm>
              <a:off x="666150" y="45614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5" y="155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3" name="Google Shape;50593;p22"/>
            <p:cNvSpPr/>
            <p:nvPr/>
          </p:nvSpPr>
          <p:spPr>
            <a:xfrm>
              <a:off x="4565725" y="45536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119"/>
                  </a:moveTo>
                  <a:cubicBezTo>
                    <a:pt x="430" y="119"/>
                    <a:pt x="406" y="24"/>
                    <a:pt x="215" y="0"/>
                  </a:cubicBezTo>
                  <a:cubicBezTo>
                    <a:pt x="215" y="119"/>
                    <a:pt x="37" y="131"/>
                    <a:pt x="1" y="226"/>
                  </a:cubicBezTo>
                  <a:cubicBezTo>
                    <a:pt x="215" y="226"/>
                    <a:pt x="251" y="310"/>
                    <a:pt x="430" y="345"/>
                  </a:cubicBezTo>
                  <a:cubicBezTo>
                    <a:pt x="430" y="226"/>
                    <a:pt x="608" y="203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4" name="Google Shape;50594;p22"/>
            <p:cNvSpPr/>
            <p:nvPr/>
          </p:nvSpPr>
          <p:spPr>
            <a:xfrm>
              <a:off x="4067450" y="4553375"/>
              <a:ext cx="26525" cy="16400"/>
            </a:xfrm>
            <a:custGeom>
              <a:avLst/>
              <a:gdLst/>
              <a:ahLst/>
              <a:cxnLst/>
              <a:rect l="l" t="t" r="r" b="b"/>
              <a:pathLst>
                <a:path w="1061" h="656" extrusionOk="0">
                  <a:moveTo>
                    <a:pt x="1013" y="238"/>
                  </a:moveTo>
                  <a:cubicBezTo>
                    <a:pt x="1061" y="155"/>
                    <a:pt x="691" y="0"/>
                    <a:pt x="584" y="12"/>
                  </a:cubicBezTo>
                  <a:cubicBezTo>
                    <a:pt x="1" y="95"/>
                    <a:pt x="715" y="655"/>
                    <a:pt x="1013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5" name="Google Shape;50595;p22"/>
            <p:cNvSpPr/>
            <p:nvPr/>
          </p:nvSpPr>
          <p:spPr>
            <a:xfrm>
              <a:off x="571200" y="4544725"/>
              <a:ext cx="31575" cy="14925"/>
            </a:xfrm>
            <a:custGeom>
              <a:avLst/>
              <a:gdLst/>
              <a:ahLst/>
              <a:cxnLst/>
              <a:rect l="l" t="t" r="r" b="b"/>
              <a:pathLst>
                <a:path w="1263" h="597" extrusionOk="0">
                  <a:moveTo>
                    <a:pt x="857" y="477"/>
                  </a:moveTo>
                  <a:cubicBezTo>
                    <a:pt x="1262" y="108"/>
                    <a:pt x="83" y="1"/>
                    <a:pt x="0" y="251"/>
                  </a:cubicBezTo>
                  <a:cubicBezTo>
                    <a:pt x="345" y="299"/>
                    <a:pt x="179" y="596"/>
                    <a:pt x="857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6" name="Google Shape;50596;p22"/>
            <p:cNvSpPr/>
            <p:nvPr/>
          </p:nvSpPr>
          <p:spPr>
            <a:xfrm>
              <a:off x="891775" y="4533425"/>
              <a:ext cx="39600" cy="18475"/>
            </a:xfrm>
            <a:custGeom>
              <a:avLst/>
              <a:gdLst/>
              <a:ahLst/>
              <a:cxnLst/>
              <a:rect l="l" t="t" r="r" b="b"/>
              <a:pathLst>
                <a:path w="1584" h="739" extrusionOk="0">
                  <a:moveTo>
                    <a:pt x="1298" y="691"/>
                  </a:moveTo>
                  <a:cubicBezTo>
                    <a:pt x="1477" y="560"/>
                    <a:pt x="1584" y="393"/>
                    <a:pt x="1524" y="120"/>
                  </a:cubicBezTo>
                  <a:cubicBezTo>
                    <a:pt x="810" y="179"/>
                    <a:pt x="512" y="48"/>
                    <a:pt x="0" y="1"/>
                  </a:cubicBezTo>
                  <a:cubicBezTo>
                    <a:pt x="262" y="334"/>
                    <a:pt x="345" y="739"/>
                    <a:pt x="129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7" name="Google Shape;50597;p22"/>
            <p:cNvSpPr/>
            <p:nvPr/>
          </p:nvSpPr>
          <p:spPr>
            <a:xfrm>
              <a:off x="1181375" y="4531050"/>
              <a:ext cx="56875" cy="14300"/>
            </a:xfrm>
            <a:custGeom>
              <a:avLst/>
              <a:gdLst/>
              <a:ahLst/>
              <a:cxnLst/>
              <a:rect l="l" t="t" r="r" b="b"/>
              <a:pathLst>
                <a:path w="2275" h="572" extrusionOk="0">
                  <a:moveTo>
                    <a:pt x="799" y="560"/>
                  </a:moveTo>
                  <a:cubicBezTo>
                    <a:pt x="739" y="155"/>
                    <a:pt x="2275" y="572"/>
                    <a:pt x="1894" y="0"/>
                  </a:cubicBezTo>
                  <a:cubicBezTo>
                    <a:pt x="1275" y="60"/>
                    <a:pt x="751" y="155"/>
                    <a:pt x="144" y="215"/>
                  </a:cubicBezTo>
                  <a:cubicBezTo>
                    <a:pt x="1" y="536"/>
                    <a:pt x="608" y="441"/>
                    <a:pt x="79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8" name="Google Shape;50598;p22"/>
            <p:cNvSpPr/>
            <p:nvPr/>
          </p:nvSpPr>
          <p:spPr>
            <a:xfrm>
              <a:off x="5524775" y="4538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08" y="144"/>
                  </a:moveTo>
                  <a:cubicBezTo>
                    <a:pt x="168" y="179"/>
                    <a:pt x="441" y="84"/>
                    <a:pt x="334" y="25"/>
                  </a:cubicBezTo>
                  <a:cubicBezTo>
                    <a:pt x="275" y="1"/>
                    <a:pt x="1" y="84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9" name="Google Shape;50599;p22"/>
            <p:cNvSpPr/>
            <p:nvPr/>
          </p:nvSpPr>
          <p:spPr>
            <a:xfrm>
              <a:off x="5462275" y="45340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0" name="Google Shape;50600;p22"/>
            <p:cNvSpPr/>
            <p:nvPr/>
          </p:nvSpPr>
          <p:spPr>
            <a:xfrm>
              <a:off x="4375525" y="4533425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30" y="143"/>
                  </a:moveTo>
                  <a:cubicBezTo>
                    <a:pt x="394" y="1"/>
                    <a:pt x="191" y="60"/>
                    <a:pt x="1" y="143"/>
                  </a:cubicBezTo>
                  <a:cubicBezTo>
                    <a:pt x="1" y="239"/>
                    <a:pt x="370" y="274"/>
                    <a:pt x="43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1" name="Google Shape;50601;p22"/>
            <p:cNvSpPr/>
            <p:nvPr/>
          </p:nvSpPr>
          <p:spPr>
            <a:xfrm>
              <a:off x="6564200" y="4522700"/>
              <a:ext cx="34850" cy="16700"/>
            </a:xfrm>
            <a:custGeom>
              <a:avLst/>
              <a:gdLst/>
              <a:ahLst/>
              <a:cxnLst/>
              <a:rect l="l" t="t" r="r" b="b"/>
              <a:pathLst>
                <a:path w="1394" h="668" extrusionOk="0">
                  <a:moveTo>
                    <a:pt x="715" y="1"/>
                  </a:moveTo>
                  <a:cubicBezTo>
                    <a:pt x="679" y="215"/>
                    <a:pt x="1" y="72"/>
                    <a:pt x="60" y="346"/>
                  </a:cubicBezTo>
                  <a:cubicBezTo>
                    <a:pt x="441" y="668"/>
                    <a:pt x="1394" y="179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2" name="Google Shape;50602;p22"/>
            <p:cNvSpPr/>
            <p:nvPr/>
          </p:nvSpPr>
          <p:spPr>
            <a:xfrm>
              <a:off x="5519425" y="45304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79" y="167"/>
                    <a:pt x="441" y="84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3" name="Google Shape;50603;p22"/>
            <p:cNvSpPr/>
            <p:nvPr/>
          </p:nvSpPr>
          <p:spPr>
            <a:xfrm>
              <a:off x="7408050" y="45254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4" name="Google Shape;50604;p22"/>
            <p:cNvSpPr/>
            <p:nvPr/>
          </p:nvSpPr>
          <p:spPr>
            <a:xfrm>
              <a:off x="4854750" y="4515275"/>
              <a:ext cx="17600" cy="16675"/>
            </a:xfrm>
            <a:custGeom>
              <a:avLst/>
              <a:gdLst/>
              <a:ahLst/>
              <a:cxnLst/>
              <a:rect l="l" t="t" r="r" b="b"/>
              <a:pathLst>
                <a:path w="704" h="667" extrusionOk="0">
                  <a:moveTo>
                    <a:pt x="394" y="643"/>
                  </a:moveTo>
                  <a:cubicBezTo>
                    <a:pt x="453" y="488"/>
                    <a:pt x="703" y="429"/>
                    <a:pt x="608" y="191"/>
                  </a:cubicBezTo>
                  <a:cubicBezTo>
                    <a:pt x="1" y="0"/>
                    <a:pt x="1" y="667"/>
                    <a:pt x="394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5" name="Google Shape;50605;p22"/>
            <p:cNvSpPr/>
            <p:nvPr/>
          </p:nvSpPr>
          <p:spPr>
            <a:xfrm>
              <a:off x="4513950" y="45245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07" y="155"/>
                  </a:cubicBezTo>
                  <a:cubicBezTo>
                    <a:pt x="167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6" name="Google Shape;50606;p22"/>
            <p:cNvSpPr/>
            <p:nvPr/>
          </p:nvSpPr>
          <p:spPr>
            <a:xfrm>
              <a:off x="2245500" y="4515275"/>
              <a:ext cx="37525" cy="17875"/>
            </a:xfrm>
            <a:custGeom>
              <a:avLst/>
              <a:gdLst/>
              <a:ahLst/>
              <a:cxnLst/>
              <a:rect l="l" t="t" r="r" b="b"/>
              <a:pathLst>
                <a:path w="1501" h="715" extrusionOk="0">
                  <a:moveTo>
                    <a:pt x="191" y="405"/>
                  </a:moveTo>
                  <a:cubicBezTo>
                    <a:pt x="537" y="715"/>
                    <a:pt x="1477" y="405"/>
                    <a:pt x="1501" y="179"/>
                  </a:cubicBezTo>
                  <a:cubicBezTo>
                    <a:pt x="1060" y="250"/>
                    <a:pt x="1" y="0"/>
                    <a:pt x="191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7" name="Google Shape;50607;p22"/>
            <p:cNvSpPr/>
            <p:nvPr/>
          </p:nvSpPr>
          <p:spPr>
            <a:xfrm>
              <a:off x="1379325" y="451020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9" y="501"/>
                  </a:moveTo>
                  <a:cubicBezTo>
                    <a:pt x="834" y="334"/>
                    <a:pt x="727" y="1"/>
                    <a:pt x="60" y="60"/>
                  </a:cubicBezTo>
                  <a:cubicBezTo>
                    <a:pt x="1" y="310"/>
                    <a:pt x="120" y="477"/>
                    <a:pt x="48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8" name="Google Shape;50608;p22"/>
            <p:cNvSpPr/>
            <p:nvPr/>
          </p:nvSpPr>
          <p:spPr>
            <a:xfrm>
              <a:off x="7258325" y="45164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80" y="168"/>
                    <a:pt x="453" y="72"/>
                    <a:pt x="346" y="25"/>
                  </a:cubicBezTo>
                  <a:cubicBezTo>
                    <a:pt x="287" y="1"/>
                    <a:pt x="1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9" name="Google Shape;50609;p22"/>
            <p:cNvSpPr/>
            <p:nvPr/>
          </p:nvSpPr>
          <p:spPr>
            <a:xfrm>
              <a:off x="7301800" y="45134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0" name="Google Shape;50610;p22"/>
            <p:cNvSpPr/>
            <p:nvPr/>
          </p:nvSpPr>
          <p:spPr>
            <a:xfrm>
              <a:off x="5695950" y="4503650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0" y="537"/>
                  </a:moveTo>
                  <a:cubicBezTo>
                    <a:pt x="833" y="632"/>
                    <a:pt x="833" y="1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1" name="Google Shape;50611;p22"/>
            <p:cNvSpPr/>
            <p:nvPr/>
          </p:nvSpPr>
          <p:spPr>
            <a:xfrm>
              <a:off x="2310100" y="4510500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429" y="144"/>
                  </a:moveTo>
                  <a:cubicBezTo>
                    <a:pt x="429" y="25"/>
                    <a:pt x="60" y="1"/>
                    <a:pt x="0" y="144"/>
                  </a:cubicBezTo>
                  <a:cubicBezTo>
                    <a:pt x="239" y="132"/>
                    <a:pt x="346" y="310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2" name="Google Shape;50612;p22"/>
            <p:cNvSpPr/>
            <p:nvPr/>
          </p:nvSpPr>
          <p:spPr>
            <a:xfrm>
              <a:off x="925700" y="4494725"/>
              <a:ext cx="32775" cy="19075"/>
            </a:xfrm>
            <a:custGeom>
              <a:avLst/>
              <a:gdLst/>
              <a:ahLst/>
              <a:cxnLst/>
              <a:rect l="l" t="t" r="r" b="b"/>
              <a:pathLst>
                <a:path w="1311" h="763" extrusionOk="0">
                  <a:moveTo>
                    <a:pt x="822" y="679"/>
                  </a:moveTo>
                  <a:cubicBezTo>
                    <a:pt x="1310" y="417"/>
                    <a:pt x="667" y="179"/>
                    <a:pt x="393" y="1"/>
                  </a:cubicBezTo>
                  <a:cubicBezTo>
                    <a:pt x="48" y="167"/>
                    <a:pt x="0" y="763"/>
                    <a:pt x="822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3" name="Google Shape;50613;p22"/>
            <p:cNvSpPr/>
            <p:nvPr/>
          </p:nvSpPr>
          <p:spPr>
            <a:xfrm>
              <a:off x="5084550" y="45021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6"/>
                    <a:pt x="108" y="143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4" name="Google Shape;50614;p22"/>
            <p:cNvSpPr/>
            <p:nvPr/>
          </p:nvSpPr>
          <p:spPr>
            <a:xfrm>
              <a:off x="5021450" y="4500100"/>
              <a:ext cx="17275" cy="6550"/>
            </a:xfrm>
            <a:custGeom>
              <a:avLst/>
              <a:gdLst/>
              <a:ahLst/>
              <a:cxnLst/>
              <a:rect l="l" t="t" r="r" b="b"/>
              <a:pathLst>
                <a:path w="691" h="262" extrusionOk="0">
                  <a:moveTo>
                    <a:pt x="691" y="22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02"/>
                    <a:pt x="239" y="262"/>
                    <a:pt x="691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5" name="Google Shape;50615;p22"/>
            <p:cNvSpPr/>
            <p:nvPr/>
          </p:nvSpPr>
          <p:spPr>
            <a:xfrm>
              <a:off x="1337650" y="4489975"/>
              <a:ext cx="16400" cy="14300"/>
            </a:xfrm>
            <a:custGeom>
              <a:avLst/>
              <a:gdLst/>
              <a:ahLst/>
              <a:cxnLst/>
              <a:rect l="l" t="t" r="r" b="b"/>
              <a:pathLst>
                <a:path w="656" h="572" extrusionOk="0">
                  <a:moveTo>
                    <a:pt x="429" y="524"/>
                  </a:moveTo>
                  <a:cubicBezTo>
                    <a:pt x="441" y="453"/>
                    <a:pt x="453" y="393"/>
                    <a:pt x="656" y="405"/>
                  </a:cubicBezTo>
                  <a:lnTo>
                    <a:pt x="656" y="179"/>
                  </a:lnTo>
                  <a:cubicBezTo>
                    <a:pt x="108" y="0"/>
                    <a:pt x="1" y="572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6" name="Google Shape;50616;p22"/>
            <p:cNvSpPr/>
            <p:nvPr/>
          </p:nvSpPr>
          <p:spPr>
            <a:xfrm>
              <a:off x="4383875" y="4496825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55" y="155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7" name="Google Shape;50617;p22"/>
            <p:cNvSpPr/>
            <p:nvPr/>
          </p:nvSpPr>
          <p:spPr>
            <a:xfrm>
              <a:off x="308950" y="4491450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346"/>
                  </a:moveTo>
                  <a:lnTo>
                    <a:pt x="715" y="1"/>
                  </a:lnTo>
                  <a:lnTo>
                    <a:pt x="275" y="1"/>
                  </a:lnTo>
                  <a:cubicBezTo>
                    <a:pt x="263" y="156"/>
                    <a:pt x="1" y="167"/>
                    <a:pt x="7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8" name="Google Shape;50618;p22"/>
            <p:cNvSpPr/>
            <p:nvPr/>
          </p:nvSpPr>
          <p:spPr>
            <a:xfrm>
              <a:off x="6896975" y="44911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9" name="Google Shape;50619;p22"/>
            <p:cNvSpPr/>
            <p:nvPr/>
          </p:nvSpPr>
          <p:spPr>
            <a:xfrm>
              <a:off x="4413625" y="4486400"/>
              <a:ext cx="17900" cy="13700"/>
            </a:xfrm>
            <a:custGeom>
              <a:avLst/>
              <a:gdLst/>
              <a:ahLst/>
              <a:cxnLst/>
              <a:rect l="l" t="t" r="r" b="b"/>
              <a:pathLst>
                <a:path w="716" h="548" extrusionOk="0">
                  <a:moveTo>
                    <a:pt x="644" y="441"/>
                  </a:moveTo>
                  <a:cubicBezTo>
                    <a:pt x="715" y="191"/>
                    <a:pt x="608" y="24"/>
                    <a:pt x="215" y="0"/>
                  </a:cubicBezTo>
                  <a:cubicBezTo>
                    <a:pt x="263" y="191"/>
                    <a:pt x="1" y="548"/>
                    <a:pt x="64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0" name="Google Shape;50620;p22"/>
            <p:cNvSpPr/>
            <p:nvPr/>
          </p:nvSpPr>
          <p:spPr>
            <a:xfrm>
              <a:off x="3373325" y="4474775"/>
              <a:ext cx="45275" cy="22650"/>
            </a:xfrm>
            <a:custGeom>
              <a:avLst/>
              <a:gdLst/>
              <a:ahLst/>
              <a:cxnLst/>
              <a:rect l="l" t="t" r="r" b="b"/>
              <a:pathLst>
                <a:path w="1811" h="906" extrusionOk="0">
                  <a:moveTo>
                    <a:pt x="1167" y="906"/>
                  </a:moveTo>
                  <a:cubicBezTo>
                    <a:pt x="1810" y="465"/>
                    <a:pt x="715" y="144"/>
                    <a:pt x="84" y="1"/>
                  </a:cubicBezTo>
                  <a:cubicBezTo>
                    <a:pt x="1" y="537"/>
                    <a:pt x="477" y="775"/>
                    <a:pt x="1167" y="9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1" name="Google Shape;50621;p22"/>
            <p:cNvSpPr/>
            <p:nvPr/>
          </p:nvSpPr>
          <p:spPr>
            <a:xfrm>
              <a:off x="6916025" y="44881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79" y="179"/>
                    <a:pt x="453" y="84"/>
                    <a:pt x="346" y="48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2" name="Google Shape;50622;p22"/>
            <p:cNvSpPr/>
            <p:nvPr/>
          </p:nvSpPr>
          <p:spPr>
            <a:xfrm>
              <a:off x="698875" y="4488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6" y="179"/>
                    <a:pt x="430" y="84"/>
                    <a:pt x="322" y="48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3" name="Google Shape;50623;p22"/>
            <p:cNvSpPr/>
            <p:nvPr/>
          </p:nvSpPr>
          <p:spPr>
            <a:xfrm>
              <a:off x="4345475" y="44855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4" name="Google Shape;50624;p22"/>
            <p:cNvSpPr/>
            <p:nvPr/>
          </p:nvSpPr>
          <p:spPr>
            <a:xfrm>
              <a:off x="1549000" y="4476275"/>
              <a:ext cx="27400" cy="16100"/>
            </a:xfrm>
            <a:custGeom>
              <a:avLst/>
              <a:gdLst/>
              <a:ahLst/>
              <a:cxnLst/>
              <a:rect l="l" t="t" r="r" b="b"/>
              <a:pathLst>
                <a:path w="1096" h="644" extrusionOk="0">
                  <a:moveTo>
                    <a:pt x="881" y="501"/>
                  </a:moveTo>
                  <a:cubicBezTo>
                    <a:pt x="1096" y="227"/>
                    <a:pt x="143" y="1"/>
                    <a:pt x="0" y="286"/>
                  </a:cubicBezTo>
                  <a:cubicBezTo>
                    <a:pt x="357" y="322"/>
                    <a:pt x="203" y="643"/>
                    <a:pt x="881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5" name="Google Shape;50625;p22"/>
            <p:cNvSpPr/>
            <p:nvPr/>
          </p:nvSpPr>
          <p:spPr>
            <a:xfrm>
              <a:off x="497975" y="44828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50" y="24"/>
                  </a:cubicBezTo>
                  <a:cubicBezTo>
                    <a:pt x="417" y="36"/>
                    <a:pt x="0" y="0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6" name="Google Shape;50626;p22"/>
            <p:cNvSpPr/>
            <p:nvPr/>
          </p:nvSpPr>
          <p:spPr>
            <a:xfrm>
              <a:off x="2266650" y="4483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4"/>
                    <a:pt x="429" y="119"/>
                    <a:pt x="429" y="0"/>
                  </a:cubicBezTo>
                  <a:cubicBezTo>
                    <a:pt x="274" y="24"/>
                    <a:pt x="12" y="0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7" name="Google Shape;50627;p22"/>
            <p:cNvSpPr/>
            <p:nvPr/>
          </p:nvSpPr>
          <p:spPr>
            <a:xfrm>
              <a:off x="1769550" y="44825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8" name="Google Shape;50628;p22"/>
            <p:cNvSpPr/>
            <p:nvPr/>
          </p:nvSpPr>
          <p:spPr>
            <a:xfrm>
              <a:off x="5780175" y="4471525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120" y="131"/>
                  </a:moveTo>
                  <a:cubicBezTo>
                    <a:pt x="179" y="155"/>
                    <a:pt x="441" y="71"/>
                    <a:pt x="346" y="12"/>
                  </a:cubicBezTo>
                  <a:cubicBezTo>
                    <a:pt x="262" y="0"/>
                    <a:pt x="0" y="71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9" name="Google Shape;50629;p22"/>
            <p:cNvSpPr/>
            <p:nvPr/>
          </p:nvSpPr>
          <p:spPr>
            <a:xfrm>
              <a:off x="4587175" y="4463475"/>
              <a:ext cx="26800" cy="17875"/>
            </a:xfrm>
            <a:custGeom>
              <a:avLst/>
              <a:gdLst/>
              <a:ahLst/>
              <a:cxnLst/>
              <a:rect l="l" t="t" r="r" b="b"/>
              <a:pathLst>
                <a:path w="1072" h="715" extrusionOk="0">
                  <a:moveTo>
                    <a:pt x="0" y="120"/>
                  </a:moveTo>
                  <a:lnTo>
                    <a:pt x="0" y="346"/>
                  </a:lnTo>
                  <a:cubicBezTo>
                    <a:pt x="405" y="715"/>
                    <a:pt x="1072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0" name="Google Shape;50630;p22"/>
            <p:cNvSpPr/>
            <p:nvPr/>
          </p:nvSpPr>
          <p:spPr>
            <a:xfrm>
              <a:off x="3758800" y="4471525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2" y="24"/>
                  </a:moveTo>
                  <a:cubicBezTo>
                    <a:pt x="262" y="0"/>
                    <a:pt x="0" y="83"/>
                    <a:pt x="95" y="143"/>
                  </a:cubicBezTo>
                  <a:cubicBezTo>
                    <a:pt x="155" y="155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1" name="Google Shape;50631;p22"/>
            <p:cNvSpPr/>
            <p:nvPr/>
          </p:nvSpPr>
          <p:spPr>
            <a:xfrm>
              <a:off x="2211575" y="4466150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5" y="346"/>
                  </a:moveTo>
                  <a:cubicBezTo>
                    <a:pt x="465" y="191"/>
                    <a:pt x="572" y="96"/>
                    <a:pt x="691" y="1"/>
                  </a:cubicBezTo>
                  <a:lnTo>
                    <a:pt x="36" y="1"/>
                  </a:lnTo>
                  <a:cubicBezTo>
                    <a:pt x="48" y="191"/>
                    <a:pt x="0" y="40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2" name="Google Shape;50632;p22"/>
            <p:cNvSpPr/>
            <p:nvPr/>
          </p:nvSpPr>
          <p:spPr>
            <a:xfrm>
              <a:off x="4383875" y="4468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80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3" name="Google Shape;50633;p22"/>
            <p:cNvSpPr/>
            <p:nvPr/>
          </p:nvSpPr>
          <p:spPr>
            <a:xfrm>
              <a:off x="2668775" y="44655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44"/>
                  </a:moveTo>
                  <a:cubicBezTo>
                    <a:pt x="441" y="25"/>
                    <a:pt x="48" y="1"/>
                    <a:pt x="0" y="144"/>
                  </a:cubicBezTo>
                  <a:cubicBezTo>
                    <a:pt x="239" y="132"/>
                    <a:pt x="346" y="310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4" name="Google Shape;50634;p22"/>
            <p:cNvSpPr/>
            <p:nvPr/>
          </p:nvSpPr>
          <p:spPr>
            <a:xfrm>
              <a:off x="2603575" y="4466450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1" y="227"/>
                  </a:moveTo>
                  <a:lnTo>
                    <a:pt x="442" y="227"/>
                  </a:lnTo>
                  <a:lnTo>
                    <a:pt x="44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5" name="Google Shape;50635;p22"/>
            <p:cNvSpPr/>
            <p:nvPr/>
          </p:nvSpPr>
          <p:spPr>
            <a:xfrm>
              <a:off x="2233300" y="4463475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679" y="346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1" y="239"/>
                    <a:pt x="203" y="358"/>
                    <a:pt x="67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6" name="Google Shape;50636;p22"/>
            <p:cNvSpPr/>
            <p:nvPr/>
          </p:nvSpPr>
          <p:spPr>
            <a:xfrm>
              <a:off x="1745150" y="44631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0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7" name="Google Shape;50637;p22"/>
            <p:cNvSpPr/>
            <p:nvPr/>
          </p:nvSpPr>
          <p:spPr>
            <a:xfrm>
              <a:off x="7201475" y="44611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8" name="Google Shape;50638;p22"/>
            <p:cNvSpPr/>
            <p:nvPr/>
          </p:nvSpPr>
          <p:spPr>
            <a:xfrm>
              <a:off x="4671700" y="44572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9" name="Google Shape;50639;p22"/>
            <p:cNvSpPr/>
            <p:nvPr/>
          </p:nvSpPr>
          <p:spPr>
            <a:xfrm>
              <a:off x="2223475" y="445217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429" y="333"/>
                  </a:moveTo>
                  <a:cubicBezTo>
                    <a:pt x="429" y="214"/>
                    <a:pt x="608" y="203"/>
                    <a:pt x="656" y="119"/>
                  </a:cubicBezTo>
                  <a:cubicBezTo>
                    <a:pt x="429" y="119"/>
                    <a:pt x="406" y="24"/>
                    <a:pt x="227" y="0"/>
                  </a:cubicBezTo>
                  <a:cubicBezTo>
                    <a:pt x="227" y="119"/>
                    <a:pt x="48" y="131"/>
                    <a:pt x="1" y="214"/>
                  </a:cubicBezTo>
                  <a:cubicBezTo>
                    <a:pt x="215" y="238"/>
                    <a:pt x="251" y="322"/>
                    <a:pt x="429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0" name="Google Shape;50640;p22"/>
            <p:cNvSpPr/>
            <p:nvPr/>
          </p:nvSpPr>
          <p:spPr>
            <a:xfrm>
              <a:off x="1668650" y="4445325"/>
              <a:ext cx="23250" cy="17575"/>
            </a:xfrm>
            <a:custGeom>
              <a:avLst/>
              <a:gdLst/>
              <a:ahLst/>
              <a:cxnLst/>
              <a:rect l="l" t="t" r="r" b="b"/>
              <a:pathLst>
                <a:path w="930" h="703" extrusionOk="0">
                  <a:moveTo>
                    <a:pt x="882" y="607"/>
                  </a:moveTo>
                  <a:cubicBezTo>
                    <a:pt x="929" y="286"/>
                    <a:pt x="917" y="0"/>
                    <a:pt x="227" y="48"/>
                  </a:cubicBezTo>
                  <a:cubicBezTo>
                    <a:pt x="227" y="215"/>
                    <a:pt x="120" y="298"/>
                    <a:pt x="0" y="393"/>
                  </a:cubicBezTo>
                  <a:cubicBezTo>
                    <a:pt x="441" y="393"/>
                    <a:pt x="286" y="703"/>
                    <a:pt x="882" y="6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1" name="Google Shape;50641;p22"/>
            <p:cNvSpPr/>
            <p:nvPr/>
          </p:nvSpPr>
          <p:spPr>
            <a:xfrm>
              <a:off x="7198800" y="4454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2" name="Google Shape;50642;p22"/>
            <p:cNvSpPr/>
            <p:nvPr/>
          </p:nvSpPr>
          <p:spPr>
            <a:xfrm>
              <a:off x="7030325" y="4454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55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3" y="0"/>
                    <a:pt x="1" y="96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3" name="Google Shape;50643;p22"/>
            <p:cNvSpPr/>
            <p:nvPr/>
          </p:nvSpPr>
          <p:spPr>
            <a:xfrm>
              <a:off x="4484175" y="44521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19"/>
                  </a:moveTo>
                  <a:cubicBezTo>
                    <a:pt x="1" y="179"/>
                    <a:pt x="179" y="250"/>
                    <a:pt x="227" y="119"/>
                  </a:cubicBezTo>
                  <a:cubicBezTo>
                    <a:pt x="203" y="60"/>
                    <a:pt x="36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4" name="Google Shape;50644;p22"/>
            <p:cNvSpPr/>
            <p:nvPr/>
          </p:nvSpPr>
          <p:spPr>
            <a:xfrm>
              <a:off x="2772350" y="4442350"/>
              <a:ext cx="16400" cy="13700"/>
            </a:xfrm>
            <a:custGeom>
              <a:avLst/>
              <a:gdLst/>
              <a:ahLst/>
              <a:cxnLst/>
              <a:rect l="l" t="t" r="r" b="b"/>
              <a:pathLst>
                <a:path w="656" h="548" extrusionOk="0">
                  <a:moveTo>
                    <a:pt x="429" y="512"/>
                  </a:moveTo>
                  <a:cubicBezTo>
                    <a:pt x="441" y="429"/>
                    <a:pt x="465" y="369"/>
                    <a:pt x="656" y="393"/>
                  </a:cubicBezTo>
                  <a:lnTo>
                    <a:pt x="656" y="167"/>
                  </a:lnTo>
                  <a:cubicBezTo>
                    <a:pt x="108" y="0"/>
                    <a:pt x="1" y="548"/>
                    <a:pt x="429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5" name="Google Shape;50645;p22"/>
            <p:cNvSpPr/>
            <p:nvPr/>
          </p:nvSpPr>
          <p:spPr>
            <a:xfrm>
              <a:off x="6603800" y="44494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6" name="Google Shape;50646;p22"/>
            <p:cNvSpPr/>
            <p:nvPr/>
          </p:nvSpPr>
          <p:spPr>
            <a:xfrm>
              <a:off x="4576450" y="44435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7" name="Google Shape;50647;p22"/>
            <p:cNvSpPr/>
            <p:nvPr/>
          </p:nvSpPr>
          <p:spPr>
            <a:xfrm>
              <a:off x="1389150" y="4440850"/>
              <a:ext cx="18775" cy="10750"/>
            </a:xfrm>
            <a:custGeom>
              <a:avLst/>
              <a:gdLst/>
              <a:ahLst/>
              <a:cxnLst/>
              <a:rect l="l" t="t" r="r" b="b"/>
              <a:pathLst>
                <a:path w="751" h="430" extrusionOk="0">
                  <a:moveTo>
                    <a:pt x="751" y="120"/>
                  </a:moveTo>
                  <a:cubicBezTo>
                    <a:pt x="453" y="120"/>
                    <a:pt x="274" y="60"/>
                    <a:pt x="96" y="1"/>
                  </a:cubicBezTo>
                  <a:cubicBezTo>
                    <a:pt x="0" y="358"/>
                    <a:pt x="691" y="429"/>
                    <a:pt x="75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8" name="Google Shape;50648;p22"/>
            <p:cNvSpPr/>
            <p:nvPr/>
          </p:nvSpPr>
          <p:spPr>
            <a:xfrm>
              <a:off x="3562925" y="4442950"/>
              <a:ext cx="10750" cy="4775"/>
            </a:xfrm>
            <a:custGeom>
              <a:avLst/>
              <a:gdLst/>
              <a:ahLst/>
              <a:cxnLst/>
              <a:rect l="l" t="t" r="r" b="b"/>
              <a:pathLst>
                <a:path w="430" h="191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68" y="191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9" name="Google Shape;50649;p22"/>
            <p:cNvSpPr/>
            <p:nvPr/>
          </p:nvSpPr>
          <p:spPr>
            <a:xfrm>
              <a:off x="1444525" y="4424775"/>
              <a:ext cx="39600" cy="19075"/>
            </a:xfrm>
            <a:custGeom>
              <a:avLst/>
              <a:gdLst/>
              <a:ahLst/>
              <a:cxnLst/>
              <a:rect l="l" t="t" r="r" b="b"/>
              <a:pathLst>
                <a:path w="1584" h="763" extrusionOk="0">
                  <a:moveTo>
                    <a:pt x="71" y="644"/>
                  </a:moveTo>
                  <a:cubicBezTo>
                    <a:pt x="679" y="763"/>
                    <a:pt x="976" y="763"/>
                    <a:pt x="1584" y="644"/>
                  </a:cubicBezTo>
                  <a:cubicBezTo>
                    <a:pt x="1405" y="322"/>
                    <a:pt x="1250" y="1"/>
                    <a:pt x="274" y="84"/>
                  </a:cubicBezTo>
                  <a:cubicBezTo>
                    <a:pt x="95" y="215"/>
                    <a:pt x="0" y="394"/>
                    <a:pt x="71" y="6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0" name="Google Shape;50650;p22"/>
            <p:cNvSpPr/>
            <p:nvPr/>
          </p:nvSpPr>
          <p:spPr>
            <a:xfrm>
              <a:off x="1837425" y="443192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15"/>
                    <a:pt x="179" y="274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1" name="Google Shape;50651;p22"/>
            <p:cNvSpPr/>
            <p:nvPr/>
          </p:nvSpPr>
          <p:spPr>
            <a:xfrm>
              <a:off x="4082050" y="4432825"/>
              <a:ext cx="10725" cy="2700"/>
            </a:xfrm>
            <a:custGeom>
              <a:avLst/>
              <a:gdLst/>
              <a:ahLst/>
              <a:cxnLst/>
              <a:rect l="l" t="t" r="r" b="b"/>
              <a:pathLst>
                <a:path w="429" h="108" extrusionOk="0">
                  <a:moveTo>
                    <a:pt x="429" y="0"/>
                  </a:moveTo>
                  <a:cubicBezTo>
                    <a:pt x="262" y="24"/>
                    <a:pt x="0" y="0"/>
                    <a:pt x="0" y="107"/>
                  </a:cubicBezTo>
                  <a:cubicBezTo>
                    <a:pt x="167" y="84"/>
                    <a:pt x="429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2" name="Google Shape;50652;p22"/>
            <p:cNvSpPr/>
            <p:nvPr/>
          </p:nvSpPr>
          <p:spPr>
            <a:xfrm>
              <a:off x="1913325" y="4429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12" y="203"/>
                    <a:pt x="179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3" name="Google Shape;50653;p22"/>
            <p:cNvSpPr/>
            <p:nvPr/>
          </p:nvSpPr>
          <p:spPr>
            <a:xfrm>
              <a:off x="1590375" y="443192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31"/>
                  </a:moveTo>
                  <a:cubicBezTo>
                    <a:pt x="155" y="167"/>
                    <a:pt x="429" y="72"/>
                    <a:pt x="322" y="12"/>
                  </a:cubicBezTo>
                  <a:cubicBezTo>
                    <a:pt x="250" y="0"/>
                    <a:pt x="0" y="72"/>
                    <a:pt x="9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4" name="Google Shape;50654;p22"/>
            <p:cNvSpPr/>
            <p:nvPr/>
          </p:nvSpPr>
          <p:spPr>
            <a:xfrm>
              <a:off x="4211825" y="44241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5" name="Google Shape;50655;p22"/>
            <p:cNvSpPr/>
            <p:nvPr/>
          </p:nvSpPr>
          <p:spPr>
            <a:xfrm>
              <a:off x="3381075" y="442687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83"/>
                    <a:pt x="429" y="119"/>
                    <a:pt x="429" y="0"/>
                  </a:cubicBezTo>
                  <a:cubicBezTo>
                    <a:pt x="250" y="24"/>
                    <a:pt x="0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6" name="Google Shape;50656;p22"/>
            <p:cNvSpPr/>
            <p:nvPr/>
          </p:nvSpPr>
          <p:spPr>
            <a:xfrm>
              <a:off x="1992200" y="4426275"/>
              <a:ext cx="11050" cy="4175"/>
            </a:xfrm>
            <a:custGeom>
              <a:avLst/>
              <a:gdLst/>
              <a:ahLst/>
              <a:cxnLst/>
              <a:rect l="l" t="t" r="r" b="b"/>
              <a:pathLst>
                <a:path w="442" h="167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7" name="Google Shape;50657;p22"/>
            <p:cNvSpPr/>
            <p:nvPr/>
          </p:nvSpPr>
          <p:spPr>
            <a:xfrm>
              <a:off x="6978825" y="44241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25"/>
                    <a:pt x="1" y="1"/>
                    <a:pt x="1" y="120"/>
                  </a:cubicBezTo>
                  <a:cubicBezTo>
                    <a:pt x="168" y="84"/>
                    <a:pt x="418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8" name="Google Shape;50658;p22"/>
            <p:cNvSpPr/>
            <p:nvPr/>
          </p:nvSpPr>
          <p:spPr>
            <a:xfrm>
              <a:off x="4614550" y="441525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79" y="263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9" name="Google Shape;50659;p22"/>
            <p:cNvSpPr/>
            <p:nvPr/>
          </p:nvSpPr>
          <p:spPr>
            <a:xfrm>
              <a:off x="1880875" y="44155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36"/>
                    <a:pt x="1" y="1"/>
                    <a:pt x="1" y="108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0" name="Google Shape;50660;p22"/>
            <p:cNvSpPr/>
            <p:nvPr/>
          </p:nvSpPr>
          <p:spPr>
            <a:xfrm>
              <a:off x="1424275" y="44122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1" name="Google Shape;50661;p22"/>
            <p:cNvSpPr/>
            <p:nvPr/>
          </p:nvSpPr>
          <p:spPr>
            <a:xfrm>
              <a:off x="3682300" y="44122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2" name="Google Shape;50662;p22"/>
            <p:cNvSpPr/>
            <p:nvPr/>
          </p:nvSpPr>
          <p:spPr>
            <a:xfrm>
              <a:off x="2207100" y="4403350"/>
              <a:ext cx="16100" cy="16700"/>
            </a:xfrm>
            <a:custGeom>
              <a:avLst/>
              <a:gdLst/>
              <a:ahLst/>
              <a:cxnLst/>
              <a:rect l="l" t="t" r="r" b="b"/>
              <a:pathLst>
                <a:path w="644" h="668" extrusionOk="0">
                  <a:moveTo>
                    <a:pt x="644" y="167"/>
                  </a:moveTo>
                  <a:cubicBezTo>
                    <a:pt x="1" y="0"/>
                    <a:pt x="1" y="667"/>
                    <a:pt x="644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3" name="Google Shape;50663;p22"/>
            <p:cNvSpPr/>
            <p:nvPr/>
          </p:nvSpPr>
          <p:spPr>
            <a:xfrm>
              <a:off x="5454250" y="44093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4"/>
                  </a:moveTo>
                  <a:cubicBezTo>
                    <a:pt x="262" y="1"/>
                    <a:pt x="0" y="84"/>
                    <a:pt x="107" y="132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4" name="Google Shape;50664;p22"/>
            <p:cNvSpPr/>
            <p:nvPr/>
          </p:nvSpPr>
          <p:spPr>
            <a:xfrm>
              <a:off x="5177125" y="44093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32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5" name="Google Shape;50665;p22"/>
            <p:cNvSpPr/>
            <p:nvPr/>
          </p:nvSpPr>
          <p:spPr>
            <a:xfrm>
              <a:off x="2035650" y="4401575"/>
              <a:ext cx="20575" cy="8350"/>
            </a:xfrm>
            <a:custGeom>
              <a:avLst/>
              <a:gdLst/>
              <a:ahLst/>
              <a:cxnLst/>
              <a:rect l="l" t="t" r="r" b="b"/>
              <a:pathLst>
                <a:path w="823" h="334" extrusionOk="0">
                  <a:moveTo>
                    <a:pt x="120" y="333"/>
                  </a:moveTo>
                  <a:lnTo>
                    <a:pt x="775" y="333"/>
                  </a:lnTo>
                  <a:cubicBezTo>
                    <a:pt x="739" y="202"/>
                    <a:pt x="822" y="12"/>
                    <a:pt x="549" y="0"/>
                  </a:cubicBezTo>
                  <a:cubicBezTo>
                    <a:pt x="537" y="179"/>
                    <a:pt x="1" y="83"/>
                    <a:pt x="120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6" name="Google Shape;50666;p22"/>
            <p:cNvSpPr/>
            <p:nvPr/>
          </p:nvSpPr>
          <p:spPr>
            <a:xfrm>
              <a:off x="2350575" y="44036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36"/>
                  </a:moveTo>
                  <a:cubicBezTo>
                    <a:pt x="275" y="0"/>
                    <a:pt x="1" y="96"/>
                    <a:pt x="132" y="155"/>
                  </a:cubicBezTo>
                  <a:cubicBezTo>
                    <a:pt x="191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7" name="Google Shape;50667;p22"/>
            <p:cNvSpPr/>
            <p:nvPr/>
          </p:nvSpPr>
          <p:spPr>
            <a:xfrm>
              <a:off x="3650750" y="4392625"/>
              <a:ext cx="23525" cy="12525"/>
            </a:xfrm>
            <a:custGeom>
              <a:avLst/>
              <a:gdLst/>
              <a:ahLst/>
              <a:cxnLst/>
              <a:rect l="l" t="t" r="r" b="b"/>
              <a:pathLst>
                <a:path w="941" h="501" extrusionOk="0">
                  <a:moveTo>
                    <a:pt x="941" y="477"/>
                  </a:moveTo>
                  <a:lnTo>
                    <a:pt x="941" y="25"/>
                  </a:lnTo>
                  <a:cubicBezTo>
                    <a:pt x="524" y="1"/>
                    <a:pt x="465" y="144"/>
                    <a:pt x="72" y="144"/>
                  </a:cubicBezTo>
                  <a:cubicBezTo>
                    <a:pt x="0" y="429"/>
                    <a:pt x="369" y="501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8" name="Google Shape;50668;p22"/>
            <p:cNvSpPr/>
            <p:nvPr/>
          </p:nvSpPr>
          <p:spPr>
            <a:xfrm>
              <a:off x="1359075" y="4394725"/>
              <a:ext cx="21775" cy="11925"/>
            </a:xfrm>
            <a:custGeom>
              <a:avLst/>
              <a:gdLst/>
              <a:ahLst/>
              <a:cxnLst/>
              <a:rect l="l" t="t" r="r" b="b"/>
              <a:pathLst>
                <a:path w="871" h="477" extrusionOk="0">
                  <a:moveTo>
                    <a:pt x="870" y="393"/>
                  </a:moveTo>
                  <a:lnTo>
                    <a:pt x="870" y="48"/>
                  </a:lnTo>
                  <a:cubicBezTo>
                    <a:pt x="537" y="60"/>
                    <a:pt x="60" y="0"/>
                    <a:pt x="1" y="167"/>
                  </a:cubicBezTo>
                  <a:cubicBezTo>
                    <a:pt x="441" y="167"/>
                    <a:pt x="275" y="476"/>
                    <a:pt x="870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9" name="Google Shape;50669;p22"/>
            <p:cNvSpPr/>
            <p:nvPr/>
          </p:nvSpPr>
          <p:spPr>
            <a:xfrm>
              <a:off x="1707050" y="4384300"/>
              <a:ext cx="32775" cy="17300"/>
            </a:xfrm>
            <a:custGeom>
              <a:avLst/>
              <a:gdLst/>
              <a:ahLst/>
              <a:cxnLst/>
              <a:rect l="l" t="t" r="r" b="b"/>
              <a:pathLst>
                <a:path w="1311" h="692" extrusionOk="0">
                  <a:moveTo>
                    <a:pt x="0" y="239"/>
                  </a:moveTo>
                  <a:cubicBezTo>
                    <a:pt x="238" y="489"/>
                    <a:pt x="596" y="691"/>
                    <a:pt x="1310" y="691"/>
                  </a:cubicBezTo>
                  <a:lnTo>
                    <a:pt x="1310" y="120"/>
                  </a:lnTo>
                  <a:cubicBezTo>
                    <a:pt x="929" y="191"/>
                    <a:pt x="12" y="0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0" name="Google Shape;50670;p22"/>
            <p:cNvSpPr/>
            <p:nvPr/>
          </p:nvSpPr>
          <p:spPr>
            <a:xfrm>
              <a:off x="919150" y="4384600"/>
              <a:ext cx="36050" cy="17275"/>
            </a:xfrm>
            <a:custGeom>
              <a:avLst/>
              <a:gdLst/>
              <a:ahLst/>
              <a:cxnLst/>
              <a:rect l="l" t="t" r="r" b="b"/>
              <a:pathLst>
                <a:path w="1442" h="691" extrusionOk="0">
                  <a:moveTo>
                    <a:pt x="1084" y="0"/>
                  </a:moveTo>
                  <a:cubicBezTo>
                    <a:pt x="393" y="24"/>
                    <a:pt x="36" y="215"/>
                    <a:pt x="1" y="572"/>
                  </a:cubicBezTo>
                  <a:cubicBezTo>
                    <a:pt x="417" y="536"/>
                    <a:pt x="477" y="691"/>
                    <a:pt x="870" y="691"/>
                  </a:cubicBezTo>
                  <a:cubicBezTo>
                    <a:pt x="1013" y="453"/>
                    <a:pt x="1441" y="179"/>
                    <a:pt x="108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1" name="Google Shape;50671;p22"/>
            <p:cNvSpPr/>
            <p:nvPr/>
          </p:nvSpPr>
          <p:spPr>
            <a:xfrm>
              <a:off x="4674375" y="439025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29" y="346"/>
                  </a:moveTo>
                  <a:cubicBezTo>
                    <a:pt x="406" y="215"/>
                    <a:pt x="477" y="36"/>
                    <a:pt x="227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25" y="251"/>
                    <a:pt x="60" y="394"/>
                    <a:pt x="429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2" name="Google Shape;50672;p22"/>
            <p:cNvSpPr/>
            <p:nvPr/>
          </p:nvSpPr>
          <p:spPr>
            <a:xfrm>
              <a:off x="2199075" y="4395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36"/>
                  </a:moveTo>
                  <a:cubicBezTo>
                    <a:pt x="262" y="0"/>
                    <a:pt x="0" y="95"/>
                    <a:pt x="96" y="155"/>
                  </a:cubicBezTo>
                  <a:cubicBezTo>
                    <a:pt x="155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3" name="Google Shape;50673;p22"/>
            <p:cNvSpPr/>
            <p:nvPr/>
          </p:nvSpPr>
          <p:spPr>
            <a:xfrm>
              <a:off x="3494775" y="43899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4" name="Google Shape;50674;p22"/>
            <p:cNvSpPr/>
            <p:nvPr/>
          </p:nvSpPr>
          <p:spPr>
            <a:xfrm>
              <a:off x="2030300" y="43896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5" name="Google Shape;50675;p22"/>
            <p:cNvSpPr/>
            <p:nvPr/>
          </p:nvSpPr>
          <p:spPr>
            <a:xfrm>
              <a:off x="3168825" y="43875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36"/>
                    <a:pt x="1" y="0"/>
                    <a:pt x="1" y="120"/>
                  </a:cubicBezTo>
                  <a:cubicBezTo>
                    <a:pt x="168" y="96"/>
                    <a:pt x="441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6" name="Google Shape;50676;p22"/>
            <p:cNvSpPr/>
            <p:nvPr/>
          </p:nvSpPr>
          <p:spPr>
            <a:xfrm>
              <a:off x="3796600" y="43840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1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7" name="Google Shape;50677;p22"/>
            <p:cNvSpPr/>
            <p:nvPr/>
          </p:nvSpPr>
          <p:spPr>
            <a:xfrm>
              <a:off x="2937850" y="43840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8" name="Google Shape;50678;p22"/>
            <p:cNvSpPr/>
            <p:nvPr/>
          </p:nvSpPr>
          <p:spPr>
            <a:xfrm>
              <a:off x="5834350" y="43783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9" name="Google Shape;50679;p22"/>
            <p:cNvSpPr/>
            <p:nvPr/>
          </p:nvSpPr>
          <p:spPr>
            <a:xfrm>
              <a:off x="2182400" y="43783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0" name="Google Shape;50680;p22"/>
            <p:cNvSpPr/>
            <p:nvPr/>
          </p:nvSpPr>
          <p:spPr>
            <a:xfrm>
              <a:off x="4695825" y="4373575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0" y="227"/>
                  </a:moveTo>
                  <a:lnTo>
                    <a:pt x="441" y="227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1" name="Google Shape;50681;p22"/>
            <p:cNvSpPr/>
            <p:nvPr/>
          </p:nvSpPr>
          <p:spPr>
            <a:xfrm>
              <a:off x="3785575" y="4362275"/>
              <a:ext cx="20875" cy="12825"/>
            </a:xfrm>
            <a:custGeom>
              <a:avLst/>
              <a:gdLst/>
              <a:ahLst/>
              <a:cxnLst/>
              <a:rect l="l" t="t" r="r" b="b"/>
              <a:pathLst>
                <a:path w="835" h="513" extrusionOk="0">
                  <a:moveTo>
                    <a:pt x="334" y="0"/>
                  </a:moveTo>
                  <a:cubicBezTo>
                    <a:pt x="1" y="167"/>
                    <a:pt x="96" y="512"/>
                    <a:pt x="775" y="453"/>
                  </a:cubicBezTo>
                  <a:cubicBezTo>
                    <a:pt x="834" y="203"/>
                    <a:pt x="715" y="36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2" name="Google Shape;50682;p22"/>
            <p:cNvSpPr/>
            <p:nvPr/>
          </p:nvSpPr>
          <p:spPr>
            <a:xfrm>
              <a:off x="2888750" y="43697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5" y="36"/>
                  </a:cubicBezTo>
                  <a:cubicBezTo>
                    <a:pt x="286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3" name="Google Shape;50683;p22"/>
            <p:cNvSpPr/>
            <p:nvPr/>
          </p:nvSpPr>
          <p:spPr>
            <a:xfrm>
              <a:off x="6435625" y="4351550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1" y="763"/>
                  </a:moveTo>
                  <a:cubicBezTo>
                    <a:pt x="572" y="429"/>
                    <a:pt x="1119" y="418"/>
                    <a:pt x="1060" y="96"/>
                  </a:cubicBezTo>
                  <a:cubicBezTo>
                    <a:pt x="0" y="1"/>
                    <a:pt x="95" y="787"/>
                    <a:pt x="631" y="7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4" name="Google Shape;50684;p22"/>
            <p:cNvSpPr/>
            <p:nvPr/>
          </p:nvSpPr>
          <p:spPr>
            <a:xfrm>
              <a:off x="2356225" y="43673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108" y="132"/>
                  </a:moveTo>
                  <a:cubicBezTo>
                    <a:pt x="168" y="156"/>
                    <a:pt x="441" y="72"/>
                    <a:pt x="334" y="13"/>
                  </a:cubicBezTo>
                  <a:cubicBezTo>
                    <a:pt x="275" y="1"/>
                    <a:pt x="1" y="72"/>
                    <a:pt x="108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5" name="Google Shape;50685;p22"/>
            <p:cNvSpPr/>
            <p:nvPr/>
          </p:nvSpPr>
          <p:spPr>
            <a:xfrm>
              <a:off x="1720450" y="436732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56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6" name="Google Shape;50686;p22"/>
            <p:cNvSpPr/>
            <p:nvPr/>
          </p:nvSpPr>
          <p:spPr>
            <a:xfrm>
              <a:off x="4127300" y="4350950"/>
              <a:ext cx="26800" cy="17900"/>
            </a:xfrm>
            <a:custGeom>
              <a:avLst/>
              <a:gdLst/>
              <a:ahLst/>
              <a:cxnLst/>
              <a:rect l="l" t="t" r="r" b="b"/>
              <a:pathLst>
                <a:path w="1072" h="716" extrusionOk="0">
                  <a:moveTo>
                    <a:pt x="786" y="680"/>
                  </a:moveTo>
                  <a:cubicBezTo>
                    <a:pt x="976" y="549"/>
                    <a:pt x="1072" y="382"/>
                    <a:pt x="1012" y="120"/>
                  </a:cubicBezTo>
                  <a:cubicBezTo>
                    <a:pt x="714" y="120"/>
                    <a:pt x="536" y="61"/>
                    <a:pt x="357" y="1"/>
                  </a:cubicBezTo>
                  <a:cubicBezTo>
                    <a:pt x="0" y="191"/>
                    <a:pt x="95" y="715"/>
                    <a:pt x="786" y="68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7" name="Google Shape;50687;p22"/>
            <p:cNvSpPr/>
            <p:nvPr/>
          </p:nvSpPr>
          <p:spPr>
            <a:xfrm>
              <a:off x="2386900" y="4355425"/>
              <a:ext cx="15500" cy="16700"/>
            </a:xfrm>
            <a:custGeom>
              <a:avLst/>
              <a:gdLst/>
              <a:ahLst/>
              <a:cxnLst/>
              <a:rect l="l" t="t" r="r" b="b"/>
              <a:pathLst>
                <a:path w="620" h="668" extrusionOk="0">
                  <a:moveTo>
                    <a:pt x="619" y="501"/>
                  </a:moveTo>
                  <a:lnTo>
                    <a:pt x="619" y="155"/>
                  </a:lnTo>
                  <a:cubicBezTo>
                    <a:pt x="0" y="1"/>
                    <a:pt x="0" y="667"/>
                    <a:pt x="619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8" name="Google Shape;50688;p22"/>
            <p:cNvSpPr/>
            <p:nvPr/>
          </p:nvSpPr>
          <p:spPr>
            <a:xfrm>
              <a:off x="5389050" y="43616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24"/>
                  </a:moveTo>
                  <a:cubicBezTo>
                    <a:pt x="263" y="1"/>
                    <a:pt x="1" y="84"/>
                    <a:pt x="120" y="143"/>
                  </a:cubicBezTo>
                  <a:cubicBezTo>
                    <a:pt x="167" y="167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9" name="Google Shape;50689;p22"/>
            <p:cNvSpPr/>
            <p:nvPr/>
          </p:nvSpPr>
          <p:spPr>
            <a:xfrm>
              <a:off x="2320225" y="4356325"/>
              <a:ext cx="17275" cy="9550"/>
            </a:xfrm>
            <a:custGeom>
              <a:avLst/>
              <a:gdLst/>
              <a:ahLst/>
              <a:cxnLst/>
              <a:rect l="l" t="t" r="r" b="b"/>
              <a:pathLst>
                <a:path w="691" h="382" extrusionOk="0">
                  <a:moveTo>
                    <a:pt x="691" y="346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262"/>
                    <a:pt x="215" y="381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0" name="Google Shape;50690;p22"/>
            <p:cNvSpPr/>
            <p:nvPr/>
          </p:nvSpPr>
          <p:spPr>
            <a:xfrm>
              <a:off x="1690075" y="4353950"/>
              <a:ext cx="11350" cy="9550"/>
            </a:xfrm>
            <a:custGeom>
              <a:avLst/>
              <a:gdLst/>
              <a:ahLst/>
              <a:cxnLst/>
              <a:rect l="l" t="t" r="r" b="b"/>
              <a:pathLst>
                <a:path w="454" h="382" extrusionOk="0">
                  <a:moveTo>
                    <a:pt x="453" y="333"/>
                  </a:moveTo>
                  <a:lnTo>
                    <a:pt x="453" y="119"/>
                  </a:lnTo>
                  <a:cubicBezTo>
                    <a:pt x="251" y="119"/>
                    <a:pt x="203" y="24"/>
                    <a:pt x="25" y="0"/>
                  </a:cubicBezTo>
                  <a:cubicBezTo>
                    <a:pt x="36" y="179"/>
                    <a:pt x="1" y="381"/>
                    <a:pt x="453" y="33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1" name="Google Shape;50691;p22"/>
            <p:cNvSpPr/>
            <p:nvPr/>
          </p:nvSpPr>
          <p:spPr>
            <a:xfrm>
              <a:off x="1505825" y="4359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67" y="96"/>
                    <a:pt x="429" y="119"/>
                    <a:pt x="429" y="0"/>
                  </a:cubicBezTo>
                  <a:cubicBezTo>
                    <a:pt x="263" y="36"/>
                    <a:pt x="13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2" name="Google Shape;50692;p22"/>
            <p:cNvSpPr/>
            <p:nvPr/>
          </p:nvSpPr>
          <p:spPr>
            <a:xfrm>
              <a:off x="6858875" y="435335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3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3" name="Google Shape;50693;p22"/>
            <p:cNvSpPr/>
            <p:nvPr/>
          </p:nvSpPr>
          <p:spPr>
            <a:xfrm>
              <a:off x="6122775" y="43560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29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4" name="Google Shape;50694;p22"/>
            <p:cNvSpPr/>
            <p:nvPr/>
          </p:nvSpPr>
          <p:spPr>
            <a:xfrm>
              <a:off x="2049350" y="4353950"/>
              <a:ext cx="16400" cy="5975"/>
            </a:xfrm>
            <a:custGeom>
              <a:avLst/>
              <a:gdLst/>
              <a:ahLst/>
              <a:cxnLst/>
              <a:rect l="l" t="t" r="r" b="b"/>
              <a:pathLst>
                <a:path w="656" h="239" extrusionOk="0">
                  <a:moveTo>
                    <a:pt x="1" y="214"/>
                  </a:moveTo>
                  <a:cubicBezTo>
                    <a:pt x="370" y="238"/>
                    <a:pt x="572" y="131"/>
                    <a:pt x="655" y="0"/>
                  </a:cubicBezTo>
                  <a:cubicBezTo>
                    <a:pt x="286" y="0"/>
                    <a:pt x="96" y="83"/>
                    <a:pt x="1" y="21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5" name="Google Shape;50695;p22"/>
            <p:cNvSpPr/>
            <p:nvPr/>
          </p:nvSpPr>
          <p:spPr>
            <a:xfrm>
              <a:off x="2337475" y="43479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6" y="120"/>
                  </a:moveTo>
                  <a:cubicBezTo>
                    <a:pt x="429" y="120"/>
                    <a:pt x="394" y="25"/>
                    <a:pt x="215" y="1"/>
                  </a:cubicBezTo>
                  <a:cubicBezTo>
                    <a:pt x="215" y="120"/>
                    <a:pt x="37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ubicBezTo>
                    <a:pt x="429" y="239"/>
                    <a:pt x="608" y="215"/>
                    <a:pt x="656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6" name="Google Shape;50696;p22"/>
            <p:cNvSpPr/>
            <p:nvPr/>
          </p:nvSpPr>
          <p:spPr>
            <a:xfrm>
              <a:off x="5082175" y="4340550"/>
              <a:ext cx="21150" cy="15500"/>
            </a:xfrm>
            <a:custGeom>
              <a:avLst/>
              <a:gdLst/>
              <a:ahLst/>
              <a:cxnLst/>
              <a:rect l="l" t="t" r="r" b="b"/>
              <a:pathLst>
                <a:path w="846" h="620" extrusionOk="0">
                  <a:moveTo>
                    <a:pt x="0" y="84"/>
                  </a:moveTo>
                  <a:lnTo>
                    <a:pt x="0" y="536"/>
                  </a:lnTo>
                  <a:cubicBezTo>
                    <a:pt x="846" y="619"/>
                    <a:pt x="846" y="0"/>
                    <a:pt x="0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7" name="Google Shape;50697;p22"/>
            <p:cNvSpPr/>
            <p:nvPr/>
          </p:nvSpPr>
          <p:spPr>
            <a:xfrm>
              <a:off x="4585375" y="4336975"/>
              <a:ext cx="27725" cy="17000"/>
            </a:xfrm>
            <a:custGeom>
              <a:avLst/>
              <a:gdLst/>
              <a:ahLst/>
              <a:cxnLst/>
              <a:rect l="l" t="t" r="r" b="b"/>
              <a:pathLst>
                <a:path w="1109" h="680" extrusionOk="0">
                  <a:moveTo>
                    <a:pt x="953" y="0"/>
                  </a:moveTo>
                  <a:lnTo>
                    <a:pt x="96" y="0"/>
                  </a:lnTo>
                  <a:cubicBezTo>
                    <a:pt x="1" y="393"/>
                    <a:pt x="465" y="477"/>
                    <a:pt x="751" y="679"/>
                  </a:cubicBezTo>
                  <a:cubicBezTo>
                    <a:pt x="727" y="405"/>
                    <a:pt x="1108" y="346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8" name="Google Shape;50698;p22"/>
            <p:cNvSpPr/>
            <p:nvPr/>
          </p:nvSpPr>
          <p:spPr>
            <a:xfrm>
              <a:off x="2535725" y="43444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9" name="Google Shape;50699;p22"/>
            <p:cNvSpPr/>
            <p:nvPr/>
          </p:nvSpPr>
          <p:spPr>
            <a:xfrm>
              <a:off x="6234100" y="43369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0"/>
                  </a:moveTo>
                  <a:lnTo>
                    <a:pt x="1" y="0"/>
                  </a:lnTo>
                  <a:lnTo>
                    <a:pt x="1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0" name="Google Shape;50700;p22"/>
            <p:cNvSpPr/>
            <p:nvPr/>
          </p:nvSpPr>
          <p:spPr>
            <a:xfrm>
              <a:off x="6771975" y="43363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1" name="Google Shape;50701;p22"/>
            <p:cNvSpPr/>
            <p:nvPr/>
          </p:nvSpPr>
          <p:spPr>
            <a:xfrm>
              <a:off x="4253200" y="43334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7" y="179"/>
                    <a:pt x="429" y="84"/>
                    <a:pt x="322" y="24"/>
                  </a:cubicBezTo>
                  <a:cubicBezTo>
                    <a:pt x="262" y="1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2" name="Google Shape;50702;p22"/>
            <p:cNvSpPr/>
            <p:nvPr/>
          </p:nvSpPr>
          <p:spPr>
            <a:xfrm>
              <a:off x="1297475" y="4310175"/>
              <a:ext cx="40800" cy="28600"/>
            </a:xfrm>
            <a:custGeom>
              <a:avLst/>
              <a:gdLst/>
              <a:ahLst/>
              <a:cxnLst/>
              <a:rect l="l" t="t" r="r" b="b"/>
              <a:pathLst>
                <a:path w="1632" h="1144" extrusionOk="0">
                  <a:moveTo>
                    <a:pt x="500" y="739"/>
                  </a:moveTo>
                  <a:cubicBezTo>
                    <a:pt x="655" y="870"/>
                    <a:pt x="369" y="1144"/>
                    <a:pt x="941" y="1072"/>
                  </a:cubicBezTo>
                  <a:cubicBezTo>
                    <a:pt x="1632" y="799"/>
                    <a:pt x="715" y="1"/>
                    <a:pt x="72" y="406"/>
                  </a:cubicBezTo>
                  <a:cubicBezTo>
                    <a:pt x="0" y="620"/>
                    <a:pt x="381" y="620"/>
                    <a:pt x="500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3" name="Google Shape;50703;p22"/>
            <p:cNvSpPr/>
            <p:nvPr/>
          </p:nvSpPr>
          <p:spPr>
            <a:xfrm>
              <a:off x="5771850" y="4328650"/>
              <a:ext cx="11025" cy="5375"/>
            </a:xfrm>
            <a:custGeom>
              <a:avLst/>
              <a:gdLst/>
              <a:ahLst/>
              <a:cxnLst/>
              <a:rect l="l" t="t" r="r" b="b"/>
              <a:pathLst>
                <a:path w="441" h="215" extrusionOk="0">
                  <a:moveTo>
                    <a:pt x="0" y="214"/>
                  </a:moveTo>
                  <a:lnTo>
                    <a:pt x="441" y="214"/>
                  </a:lnTo>
                  <a:lnTo>
                    <a:pt x="4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4" name="Google Shape;50704;p22"/>
            <p:cNvSpPr/>
            <p:nvPr/>
          </p:nvSpPr>
          <p:spPr>
            <a:xfrm>
              <a:off x="2546150" y="4325650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34"/>
                  </a:moveTo>
                  <a:cubicBezTo>
                    <a:pt x="941" y="37"/>
                    <a:pt x="345" y="120"/>
                    <a:pt x="131" y="1"/>
                  </a:cubicBezTo>
                  <a:cubicBezTo>
                    <a:pt x="0" y="299"/>
                    <a:pt x="202" y="418"/>
                    <a:pt x="78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5" name="Google Shape;50705;p22"/>
            <p:cNvSpPr/>
            <p:nvPr/>
          </p:nvSpPr>
          <p:spPr>
            <a:xfrm>
              <a:off x="1513875" y="43304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3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6" name="Google Shape;50706;p22"/>
            <p:cNvSpPr/>
            <p:nvPr/>
          </p:nvSpPr>
          <p:spPr>
            <a:xfrm>
              <a:off x="2467850" y="432507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43"/>
                  </a:moveTo>
                  <a:cubicBezTo>
                    <a:pt x="215" y="83"/>
                    <a:pt x="36" y="0"/>
                    <a:pt x="1" y="143"/>
                  </a:cubicBezTo>
                  <a:cubicBezTo>
                    <a:pt x="1" y="203"/>
                    <a:pt x="167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7" name="Google Shape;50707;p22"/>
            <p:cNvSpPr/>
            <p:nvPr/>
          </p:nvSpPr>
          <p:spPr>
            <a:xfrm>
              <a:off x="1035825" y="43277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7" y="179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8" name="Google Shape;50708;p22"/>
            <p:cNvSpPr/>
            <p:nvPr/>
          </p:nvSpPr>
          <p:spPr>
            <a:xfrm>
              <a:off x="763775" y="4327750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20" y="131"/>
                  </a:moveTo>
                  <a:cubicBezTo>
                    <a:pt x="179" y="167"/>
                    <a:pt x="453" y="72"/>
                    <a:pt x="346" y="12"/>
                  </a:cubicBezTo>
                  <a:cubicBezTo>
                    <a:pt x="274" y="0"/>
                    <a:pt x="0" y="96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9" name="Google Shape;50709;p22"/>
            <p:cNvSpPr/>
            <p:nvPr/>
          </p:nvSpPr>
          <p:spPr>
            <a:xfrm>
              <a:off x="631025" y="4319125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69" y="36"/>
                  </a:moveTo>
                  <a:cubicBezTo>
                    <a:pt x="369" y="0"/>
                    <a:pt x="48" y="60"/>
                    <a:pt x="0" y="262"/>
                  </a:cubicBezTo>
                  <a:cubicBezTo>
                    <a:pt x="310" y="286"/>
                    <a:pt x="369" y="441"/>
                    <a:pt x="655" y="476"/>
                  </a:cubicBezTo>
                  <a:cubicBezTo>
                    <a:pt x="596" y="274"/>
                    <a:pt x="893" y="238"/>
                    <a:pt x="869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0" name="Google Shape;50710;p22"/>
            <p:cNvSpPr/>
            <p:nvPr/>
          </p:nvSpPr>
          <p:spPr>
            <a:xfrm>
              <a:off x="1891600" y="4318225"/>
              <a:ext cx="30675" cy="12525"/>
            </a:xfrm>
            <a:custGeom>
              <a:avLst/>
              <a:gdLst/>
              <a:ahLst/>
              <a:cxnLst/>
              <a:rect l="l" t="t" r="r" b="b"/>
              <a:pathLst>
                <a:path w="1227" h="501" extrusionOk="0">
                  <a:moveTo>
                    <a:pt x="1084" y="417"/>
                  </a:moveTo>
                  <a:cubicBezTo>
                    <a:pt x="1227" y="143"/>
                    <a:pt x="48" y="0"/>
                    <a:pt x="0" y="191"/>
                  </a:cubicBezTo>
                  <a:cubicBezTo>
                    <a:pt x="417" y="238"/>
                    <a:pt x="405" y="500"/>
                    <a:pt x="1084" y="41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1" name="Google Shape;50711;p22"/>
            <p:cNvSpPr/>
            <p:nvPr/>
          </p:nvSpPr>
          <p:spPr>
            <a:xfrm>
              <a:off x="7082125" y="4322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2" y="25"/>
                    <a:pt x="0" y="1"/>
                    <a:pt x="0" y="120"/>
                  </a:cubicBezTo>
                  <a:cubicBezTo>
                    <a:pt x="155" y="84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2" name="Google Shape;50712;p22"/>
            <p:cNvSpPr/>
            <p:nvPr/>
          </p:nvSpPr>
          <p:spPr>
            <a:xfrm>
              <a:off x="412550" y="4320000"/>
              <a:ext cx="17275" cy="6575"/>
            </a:xfrm>
            <a:custGeom>
              <a:avLst/>
              <a:gdLst/>
              <a:ahLst/>
              <a:cxnLst/>
              <a:rect l="l" t="t" r="r" b="b"/>
              <a:pathLst>
                <a:path w="691" h="263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203"/>
                    <a:pt x="238" y="263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3" name="Google Shape;50713;p22"/>
            <p:cNvSpPr/>
            <p:nvPr/>
          </p:nvSpPr>
          <p:spPr>
            <a:xfrm>
              <a:off x="4652650" y="431405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2"/>
                  </a:moveTo>
                  <a:cubicBezTo>
                    <a:pt x="215" y="72"/>
                    <a:pt x="36" y="1"/>
                    <a:pt x="1" y="132"/>
                  </a:cubicBezTo>
                  <a:cubicBezTo>
                    <a:pt x="1" y="191"/>
                    <a:pt x="167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4" name="Google Shape;50714;p22"/>
            <p:cNvSpPr/>
            <p:nvPr/>
          </p:nvSpPr>
          <p:spPr>
            <a:xfrm>
              <a:off x="3962675" y="43143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5" name="Google Shape;50715;p22"/>
            <p:cNvSpPr/>
            <p:nvPr/>
          </p:nvSpPr>
          <p:spPr>
            <a:xfrm>
              <a:off x="2165725" y="4300650"/>
              <a:ext cx="32175" cy="19075"/>
            </a:xfrm>
            <a:custGeom>
              <a:avLst/>
              <a:gdLst/>
              <a:ahLst/>
              <a:cxnLst/>
              <a:rect l="l" t="t" r="r" b="b"/>
              <a:pathLst>
                <a:path w="1287" h="763" extrusionOk="0">
                  <a:moveTo>
                    <a:pt x="1215" y="549"/>
                  </a:moveTo>
                  <a:cubicBezTo>
                    <a:pt x="1287" y="1"/>
                    <a:pt x="1" y="251"/>
                    <a:pt x="120" y="668"/>
                  </a:cubicBezTo>
                  <a:cubicBezTo>
                    <a:pt x="739" y="763"/>
                    <a:pt x="691" y="501"/>
                    <a:pt x="1215" y="54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6" name="Google Shape;50716;p22"/>
            <p:cNvSpPr/>
            <p:nvPr/>
          </p:nvSpPr>
          <p:spPr>
            <a:xfrm>
              <a:off x="318475" y="43137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67" y="179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7" name="Google Shape;50717;p22"/>
            <p:cNvSpPr/>
            <p:nvPr/>
          </p:nvSpPr>
          <p:spPr>
            <a:xfrm>
              <a:off x="6293925" y="43087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8" name="Google Shape;50718;p22"/>
            <p:cNvSpPr/>
            <p:nvPr/>
          </p:nvSpPr>
          <p:spPr>
            <a:xfrm>
              <a:off x="4366900" y="43110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4"/>
                  </a:moveTo>
                  <a:cubicBezTo>
                    <a:pt x="274" y="1"/>
                    <a:pt x="1" y="84"/>
                    <a:pt x="120" y="143"/>
                  </a:cubicBezTo>
                  <a:cubicBezTo>
                    <a:pt x="179" y="167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9" name="Google Shape;50719;p22"/>
            <p:cNvSpPr/>
            <p:nvPr/>
          </p:nvSpPr>
          <p:spPr>
            <a:xfrm>
              <a:off x="3910600" y="430035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8" y="561"/>
                  </a:moveTo>
                  <a:cubicBezTo>
                    <a:pt x="846" y="418"/>
                    <a:pt x="893" y="13"/>
                    <a:pt x="322" y="1"/>
                  </a:cubicBezTo>
                  <a:cubicBezTo>
                    <a:pt x="36" y="144"/>
                    <a:pt x="0" y="549"/>
                    <a:pt x="548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0" name="Google Shape;50720;p22"/>
            <p:cNvSpPr/>
            <p:nvPr/>
          </p:nvSpPr>
          <p:spPr>
            <a:xfrm>
              <a:off x="5937925" y="42994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7" y="179"/>
                    <a:pt x="429" y="95"/>
                    <a:pt x="322" y="36"/>
                  </a:cubicBezTo>
                  <a:cubicBezTo>
                    <a:pt x="263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1" name="Google Shape;50721;p22"/>
            <p:cNvSpPr/>
            <p:nvPr/>
          </p:nvSpPr>
          <p:spPr>
            <a:xfrm>
              <a:off x="2897375" y="429470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3" y="346"/>
                  </a:moveTo>
                  <a:cubicBezTo>
                    <a:pt x="703" y="370"/>
                    <a:pt x="1024" y="310"/>
                    <a:pt x="1072" y="120"/>
                  </a:cubicBezTo>
                  <a:cubicBezTo>
                    <a:pt x="703" y="132"/>
                    <a:pt x="0" y="1"/>
                    <a:pt x="20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2" name="Google Shape;50722;p22"/>
            <p:cNvSpPr/>
            <p:nvPr/>
          </p:nvSpPr>
          <p:spPr>
            <a:xfrm>
              <a:off x="2160675" y="42994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3" name="Google Shape;50723;p22"/>
            <p:cNvSpPr/>
            <p:nvPr/>
          </p:nvSpPr>
          <p:spPr>
            <a:xfrm>
              <a:off x="1674300" y="4297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1" y="120"/>
                  </a:moveTo>
                  <a:cubicBezTo>
                    <a:pt x="1" y="179"/>
                    <a:pt x="179" y="251"/>
                    <a:pt x="215" y="120"/>
                  </a:cubicBezTo>
                  <a:cubicBezTo>
                    <a:pt x="227" y="60"/>
                    <a:pt x="48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4" name="Google Shape;50724;p22"/>
            <p:cNvSpPr/>
            <p:nvPr/>
          </p:nvSpPr>
          <p:spPr>
            <a:xfrm>
              <a:off x="5334875" y="42968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67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5" name="Google Shape;50725;p22"/>
            <p:cNvSpPr/>
            <p:nvPr/>
          </p:nvSpPr>
          <p:spPr>
            <a:xfrm>
              <a:off x="4874400" y="4290250"/>
              <a:ext cx="7175" cy="11925"/>
            </a:xfrm>
            <a:custGeom>
              <a:avLst/>
              <a:gdLst/>
              <a:ahLst/>
              <a:cxnLst/>
              <a:rect l="l" t="t" r="r" b="b"/>
              <a:pathLst>
                <a:path w="287" h="477" extrusionOk="0">
                  <a:moveTo>
                    <a:pt x="263" y="298"/>
                  </a:moveTo>
                  <a:cubicBezTo>
                    <a:pt x="287" y="179"/>
                    <a:pt x="96" y="0"/>
                    <a:pt x="36" y="179"/>
                  </a:cubicBezTo>
                  <a:cubicBezTo>
                    <a:pt x="1" y="298"/>
                    <a:pt x="215" y="476"/>
                    <a:pt x="263" y="29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6" name="Google Shape;50726;p22"/>
            <p:cNvSpPr/>
            <p:nvPr/>
          </p:nvSpPr>
          <p:spPr>
            <a:xfrm>
              <a:off x="242275" y="4293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7" name="Google Shape;50727;p22"/>
            <p:cNvSpPr/>
            <p:nvPr/>
          </p:nvSpPr>
          <p:spPr>
            <a:xfrm>
              <a:off x="3777550" y="42920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72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8" name="Google Shape;50728;p22"/>
            <p:cNvSpPr/>
            <p:nvPr/>
          </p:nvSpPr>
          <p:spPr>
            <a:xfrm>
              <a:off x="5489650" y="42828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9" name="Google Shape;50729;p22"/>
            <p:cNvSpPr/>
            <p:nvPr/>
          </p:nvSpPr>
          <p:spPr>
            <a:xfrm>
              <a:off x="3867425" y="42854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96" y="143"/>
                  </a:cubicBezTo>
                  <a:cubicBezTo>
                    <a:pt x="156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0" name="Google Shape;50730;p22"/>
            <p:cNvSpPr/>
            <p:nvPr/>
          </p:nvSpPr>
          <p:spPr>
            <a:xfrm>
              <a:off x="2315450" y="4280425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5"/>
                  </a:moveTo>
                  <a:cubicBezTo>
                    <a:pt x="417" y="215"/>
                    <a:pt x="489" y="36"/>
                    <a:pt x="215" y="0"/>
                  </a:cubicBezTo>
                  <a:cubicBezTo>
                    <a:pt x="203" y="84"/>
                    <a:pt x="191" y="143"/>
                    <a:pt x="1" y="119"/>
                  </a:cubicBezTo>
                  <a:cubicBezTo>
                    <a:pt x="25" y="262"/>
                    <a:pt x="72" y="393"/>
                    <a:pt x="441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1" name="Google Shape;50731;p22"/>
            <p:cNvSpPr/>
            <p:nvPr/>
          </p:nvSpPr>
          <p:spPr>
            <a:xfrm>
              <a:off x="2261575" y="42860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55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2" name="Google Shape;50732;p22"/>
            <p:cNvSpPr/>
            <p:nvPr/>
          </p:nvSpPr>
          <p:spPr>
            <a:xfrm>
              <a:off x="2228850" y="4274175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7" y="36"/>
                  </a:moveTo>
                  <a:cubicBezTo>
                    <a:pt x="369" y="0"/>
                    <a:pt x="36" y="60"/>
                    <a:pt x="0" y="250"/>
                  </a:cubicBezTo>
                  <a:cubicBezTo>
                    <a:pt x="310" y="286"/>
                    <a:pt x="369" y="429"/>
                    <a:pt x="655" y="476"/>
                  </a:cubicBezTo>
                  <a:cubicBezTo>
                    <a:pt x="702" y="334"/>
                    <a:pt x="964" y="274"/>
                    <a:pt x="857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3" name="Google Shape;50733;p22"/>
            <p:cNvSpPr/>
            <p:nvPr/>
          </p:nvSpPr>
          <p:spPr>
            <a:xfrm>
              <a:off x="3415900" y="427417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19" y="155"/>
                  </a:moveTo>
                  <a:cubicBezTo>
                    <a:pt x="179" y="179"/>
                    <a:pt x="453" y="95"/>
                    <a:pt x="345" y="36"/>
                  </a:cubicBezTo>
                  <a:cubicBezTo>
                    <a:pt x="274" y="0"/>
                    <a:pt x="0" y="95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4" name="Google Shape;50734;p22"/>
            <p:cNvSpPr/>
            <p:nvPr/>
          </p:nvSpPr>
          <p:spPr>
            <a:xfrm>
              <a:off x="5935250" y="4269100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2"/>
                  </a:moveTo>
                  <a:cubicBezTo>
                    <a:pt x="394" y="1"/>
                    <a:pt x="191" y="60"/>
                    <a:pt x="1" y="132"/>
                  </a:cubicBezTo>
                  <a:cubicBezTo>
                    <a:pt x="1" y="239"/>
                    <a:pt x="370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5" name="Google Shape;50735;p22"/>
            <p:cNvSpPr/>
            <p:nvPr/>
          </p:nvSpPr>
          <p:spPr>
            <a:xfrm>
              <a:off x="4927100" y="42685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6" name="Google Shape;50736;p22"/>
            <p:cNvSpPr/>
            <p:nvPr/>
          </p:nvSpPr>
          <p:spPr>
            <a:xfrm>
              <a:off x="2529775" y="4261075"/>
              <a:ext cx="21150" cy="12525"/>
            </a:xfrm>
            <a:custGeom>
              <a:avLst/>
              <a:gdLst/>
              <a:ahLst/>
              <a:cxnLst/>
              <a:rect l="l" t="t" r="r" b="b"/>
              <a:pathLst>
                <a:path w="846" h="501" extrusionOk="0">
                  <a:moveTo>
                    <a:pt x="786" y="453"/>
                  </a:moveTo>
                  <a:cubicBezTo>
                    <a:pt x="846" y="203"/>
                    <a:pt x="738" y="36"/>
                    <a:pt x="357" y="0"/>
                  </a:cubicBezTo>
                  <a:cubicBezTo>
                    <a:pt x="0" y="167"/>
                    <a:pt x="107" y="500"/>
                    <a:pt x="78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7" name="Google Shape;50737;p22"/>
            <p:cNvSpPr/>
            <p:nvPr/>
          </p:nvSpPr>
          <p:spPr>
            <a:xfrm>
              <a:off x="1913325" y="4255125"/>
              <a:ext cx="30375" cy="17275"/>
            </a:xfrm>
            <a:custGeom>
              <a:avLst/>
              <a:gdLst/>
              <a:ahLst/>
              <a:cxnLst/>
              <a:rect l="l" t="t" r="r" b="b"/>
              <a:pathLst>
                <a:path w="1215" h="691" extrusionOk="0">
                  <a:moveTo>
                    <a:pt x="667" y="691"/>
                  </a:moveTo>
                  <a:cubicBezTo>
                    <a:pt x="679" y="512"/>
                    <a:pt x="1215" y="595"/>
                    <a:pt x="1096" y="345"/>
                  </a:cubicBezTo>
                  <a:cubicBezTo>
                    <a:pt x="703" y="262"/>
                    <a:pt x="500" y="60"/>
                    <a:pt x="12" y="0"/>
                  </a:cubicBezTo>
                  <a:cubicBezTo>
                    <a:pt x="0" y="345"/>
                    <a:pt x="203" y="584"/>
                    <a:pt x="667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8" name="Google Shape;50738;p22"/>
            <p:cNvSpPr/>
            <p:nvPr/>
          </p:nvSpPr>
          <p:spPr>
            <a:xfrm>
              <a:off x="5617050" y="4266125"/>
              <a:ext cx="11350" cy="3900"/>
            </a:xfrm>
            <a:custGeom>
              <a:avLst/>
              <a:gdLst/>
              <a:ahLst/>
              <a:cxnLst/>
              <a:rect l="l" t="t" r="r" b="b"/>
              <a:pathLst>
                <a:path w="454" h="156" extrusionOk="0">
                  <a:moveTo>
                    <a:pt x="334" y="25"/>
                  </a:moveTo>
                  <a:cubicBezTo>
                    <a:pt x="275" y="1"/>
                    <a:pt x="1" y="84"/>
                    <a:pt x="120" y="144"/>
                  </a:cubicBezTo>
                  <a:cubicBezTo>
                    <a:pt x="179" y="155"/>
                    <a:pt x="453" y="72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9" name="Google Shape;50739;p22"/>
            <p:cNvSpPr/>
            <p:nvPr/>
          </p:nvSpPr>
          <p:spPr>
            <a:xfrm>
              <a:off x="6850850" y="42631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07" y="144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0" name="Google Shape;50740;p22"/>
            <p:cNvSpPr/>
            <p:nvPr/>
          </p:nvSpPr>
          <p:spPr>
            <a:xfrm>
              <a:off x="6038250" y="4252150"/>
              <a:ext cx="22925" cy="14600"/>
            </a:xfrm>
            <a:custGeom>
              <a:avLst/>
              <a:gdLst/>
              <a:ahLst/>
              <a:cxnLst/>
              <a:rect l="l" t="t" r="r" b="b"/>
              <a:pathLst>
                <a:path w="917" h="584" extrusionOk="0">
                  <a:moveTo>
                    <a:pt x="226" y="584"/>
                  </a:moveTo>
                  <a:lnTo>
                    <a:pt x="655" y="584"/>
                  </a:lnTo>
                  <a:cubicBezTo>
                    <a:pt x="536" y="417"/>
                    <a:pt x="917" y="0"/>
                    <a:pt x="441" y="24"/>
                  </a:cubicBezTo>
                  <a:cubicBezTo>
                    <a:pt x="596" y="333"/>
                    <a:pt x="0" y="238"/>
                    <a:pt x="0" y="464"/>
                  </a:cubicBezTo>
                  <a:cubicBezTo>
                    <a:pt x="143" y="464"/>
                    <a:pt x="274" y="476"/>
                    <a:pt x="226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1" name="Google Shape;50741;p22"/>
            <p:cNvSpPr/>
            <p:nvPr/>
          </p:nvSpPr>
          <p:spPr>
            <a:xfrm>
              <a:off x="4168075" y="4256600"/>
              <a:ext cx="6875" cy="11650"/>
            </a:xfrm>
            <a:custGeom>
              <a:avLst/>
              <a:gdLst/>
              <a:ahLst/>
              <a:cxnLst/>
              <a:rect l="l" t="t" r="r" b="b"/>
              <a:pathLst>
                <a:path w="275" h="466" extrusionOk="0">
                  <a:moveTo>
                    <a:pt x="250" y="286"/>
                  </a:moveTo>
                  <a:cubicBezTo>
                    <a:pt x="274" y="167"/>
                    <a:pt x="84" y="1"/>
                    <a:pt x="24" y="179"/>
                  </a:cubicBezTo>
                  <a:cubicBezTo>
                    <a:pt x="0" y="286"/>
                    <a:pt x="203" y="465"/>
                    <a:pt x="250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2" name="Google Shape;50742;p22"/>
            <p:cNvSpPr/>
            <p:nvPr/>
          </p:nvSpPr>
          <p:spPr>
            <a:xfrm>
              <a:off x="2084775" y="42575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67" y="167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3" name="Google Shape;50743;p22"/>
            <p:cNvSpPr/>
            <p:nvPr/>
          </p:nvSpPr>
          <p:spPr>
            <a:xfrm>
              <a:off x="1870150" y="42551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30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4" name="Google Shape;50744;p22"/>
            <p:cNvSpPr/>
            <p:nvPr/>
          </p:nvSpPr>
          <p:spPr>
            <a:xfrm>
              <a:off x="5146750" y="42461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25" y="203"/>
                    <a:pt x="180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5" name="Google Shape;50745;p22"/>
            <p:cNvSpPr/>
            <p:nvPr/>
          </p:nvSpPr>
          <p:spPr>
            <a:xfrm>
              <a:off x="2779800" y="4234875"/>
              <a:ext cx="41400" cy="22950"/>
            </a:xfrm>
            <a:custGeom>
              <a:avLst/>
              <a:gdLst/>
              <a:ahLst/>
              <a:cxnLst/>
              <a:rect l="l" t="t" r="r" b="b"/>
              <a:pathLst>
                <a:path w="1656" h="918" extrusionOk="0">
                  <a:moveTo>
                    <a:pt x="1655" y="489"/>
                  </a:moveTo>
                  <a:cubicBezTo>
                    <a:pt x="1513" y="334"/>
                    <a:pt x="822" y="477"/>
                    <a:pt x="786" y="262"/>
                  </a:cubicBezTo>
                  <a:cubicBezTo>
                    <a:pt x="762" y="132"/>
                    <a:pt x="727" y="1"/>
                    <a:pt x="358" y="36"/>
                  </a:cubicBezTo>
                  <a:cubicBezTo>
                    <a:pt x="0" y="572"/>
                    <a:pt x="1417" y="917"/>
                    <a:pt x="1655" y="48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6" name="Google Shape;50746;p22"/>
            <p:cNvSpPr/>
            <p:nvPr/>
          </p:nvSpPr>
          <p:spPr>
            <a:xfrm>
              <a:off x="6378175" y="42432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95" y="156"/>
                  </a:cubicBezTo>
                  <a:cubicBezTo>
                    <a:pt x="155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7" name="Google Shape;50747;p22"/>
            <p:cNvSpPr/>
            <p:nvPr/>
          </p:nvSpPr>
          <p:spPr>
            <a:xfrm>
              <a:off x="2831900" y="42414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8" name="Google Shape;50748;p22"/>
            <p:cNvSpPr/>
            <p:nvPr/>
          </p:nvSpPr>
          <p:spPr>
            <a:xfrm>
              <a:off x="1696325" y="42441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4"/>
                    <a:pt x="1" y="1"/>
                    <a:pt x="1" y="120"/>
                  </a:cubicBezTo>
                  <a:cubicBezTo>
                    <a:pt x="167" y="84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9" name="Google Shape;50749;p22"/>
            <p:cNvSpPr/>
            <p:nvPr/>
          </p:nvSpPr>
          <p:spPr>
            <a:xfrm>
              <a:off x="5305425" y="4229825"/>
              <a:ext cx="22625" cy="11325"/>
            </a:xfrm>
            <a:custGeom>
              <a:avLst/>
              <a:gdLst/>
              <a:ahLst/>
              <a:cxnLst/>
              <a:rect l="l" t="t" r="r" b="b"/>
              <a:pathLst>
                <a:path w="905" h="453" extrusionOk="0">
                  <a:moveTo>
                    <a:pt x="619" y="453"/>
                  </a:moveTo>
                  <a:cubicBezTo>
                    <a:pt x="905" y="298"/>
                    <a:pt x="762" y="107"/>
                    <a:pt x="405" y="0"/>
                  </a:cubicBezTo>
                  <a:cubicBezTo>
                    <a:pt x="381" y="286"/>
                    <a:pt x="0" y="357"/>
                    <a:pt x="619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0" name="Google Shape;50750;p22"/>
            <p:cNvSpPr/>
            <p:nvPr/>
          </p:nvSpPr>
          <p:spPr>
            <a:xfrm>
              <a:off x="302100" y="4237850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4"/>
                  </a:moveTo>
                  <a:cubicBezTo>
                    <a:pt x="275" y="1"/>
                    <a:pt x="1" y="84"/>
                    <a:pt x="108" y="132"/>
                  </a:cubicBezTo>
                  <a:cubicBezTo>
                    <a:pt x="168" y="155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1" name="Google Shape;50751;p22"/>
            <p:cNvSpPr/>
            <p:nvPr/>
          </p:nvSpPr>
          <p:spPr>
            <a:xfrm>
              <a:off x="6823750" y="4234575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2" name="Google Shape;50752;p22"/>
            <p:cNvSpPr/>
            <p:nvPr/>
          </p:nvSpPr>
          <p:spPr>
            <a:xfrm>
              <a:off x="3793925" y="42354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6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3" name="Google Shape;50753;p22"/>
            <p:cNvSpPr/>
            <p:nvPr/>
          </p:nvSpPr>
          <p:spPr>
            <a:xfrm>
              <a:off x="7033300" y="422952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31"/>
                  </a:moveTo>
                  <a:cubicBezTo>
                    <a:pt x="429" y="12"/>
                    <a:pt x="48" y="0"/>
                    <a:pt x="1" y="131"/>
                  </a:cubicBezTo>
                  <a:cubicBezTo>
                    <a:pt x="239" y="119"/>
                    <a:pt x="322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4" name="Google Shape;50754;p22"/>
            <p:cNvSpPr/>
            <p:nvPr/>
          </p:nvSpPr>
          <p:spPr>
            <a:xfrm>
              <a:off x="7248800" y="4221775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501" y="441"/>
                  </a:moveTo>
                  <a:cubicBezTo>
                    <a:pt x="572" y="298"/>
                    <a:pt x="811" y="239"/>
                    <a:pt x="727" y="1"/>
                  </a:cubicBezTo>
                  <a:lnTo>
                    <a:pt x="72" y="1"/>
                  </a:lnTo>
                  <a:cubicBezTo>
                    <a:pt x="1" y="251"/>
                    <a:pt x="120" y="417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5" name="Google Shape;50755;p22"/>
            <p:cNvSpPr/>
            <p:nvPr/>
          </p:nvSpPr>
          <p:spPr>
            <a:xfrm>
              <a:off x="5174150" y="4223575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69"/>
                  </a:moveTo>
                  <a:cubicBezTo>
                    <a:pt x="441" y="250"/>
                    <a:pt x="619" y="238"/>
                    <a:pt x="667" y="155"/>
                  </a:cubicBezTo>
                  <a:cubicBezTo>
                    <a:pt x="381" y="155"/>
                    <a:pt x="369" y="0"/>
                    <a:pt x="12" y="36"/>
                  </a:cubicBezTo>
                  <a:cubicBezTo>
                    <a:pt x="0" y="226"/>
                    <a:pt x="179" y="310"/>
                    <a:pt x="44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6" name="Google Shape;50756;p22"/>
            <p:cNvSpPr/>
            <p:nvPr/>
          </p:nvSpPr>
          <p:spPr>
            <a:xfrm>
              <a:off x="7008300" y="42262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7" name="Google Shape;50757;p22"/>
            <p:cNvSpPr/>
            <p:nvPr/>
          </p:nvSpPr>
          <p:spPr>
            <a:xfrm>
              <a:off x="4156150" y="4217625"/>
              <a:ext cx="31300" cy="16375"/>
            </a:xfrm>
            <a:custGeom>
              <a:avLst/>
              <a:gdLst/>
              <a:ahLst/>
              <a:cxnLst/>
              <a:rect l="l" t="t" r="r" b="b"/>
              <a:pathLst>
                <a:path w="1252" h="655" extrusionOk="0">
                  <a:moveTo>
                    <a:pt x="727" y="393"/>
                  </a:moveTo>
                  <a:cubicBezTo>
                    <a:pt x="1251" y="0"/>
                    <a:pt x="1" y="655"/>
                    <a:pt x="727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8" name="Google Shape;50758;p22"/>
            <p:cNvSpPr/>
            <p:nvPr/>
          </p:nvSpPr>
          <p:spPr>
            <a:xfrm>
              <a:off x="2408325" y="4214625"/>
              <a:ext cx="28300" cy="19675"/>
            </a:xfrm>
            <a:custGeom>
              <a:avLst/>
              <a:gdLst/>
              <a:ahLst/>
              <a:cxnLst/>
              <a:rect l="l" t="t" r="r" b="b"/>
              <a:pathLst>
                <a:path w="1132" h="787" extrusionOk="0">
                  <a:moveTo>
                    <a:pt x="858" y="608"/>
                  </a:moveTo>
                  <a:cubicBezTo>
                    <a:pt x="1036" y="477"/>
                    <a:pt x="1132" y="311"/>
                    <a:pt x="1072" y="49"/>
                  </a:cubicBezTo>
                  <a:cubicBezTo>
                    <a:pt x="751" y="60"/>
                    <a:pt x="274" y="1"/>
                    <a:pt x="203" y="168"/>
                  </a:cubicBezTo>
                  <a:cubicBezTo>
                    <a:pt x="774" y="120"/>
                    <a:pt x="0" y="787"/>
                    <a:pt x="858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9" name="Google Shape;50759;p22"/>
            <p:cNvSpPr/>
            <p:nvPr/>
          </p:nvSpPr>
          <p:spPr>
            <a:xfrm>
              <a:off x="3316775" y="421047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834" y="679"/>
                  </a:moveTo>
                  <a:cubicBezTo>
                    <a:pt x="1203" y="477"/>
                    <a:pt x="691" y="167"/>
                    <a:pt x="393" y="0"/>
                  </a:cubicBezTo>
                  <a:cubicBezTo>
                    <a:pt x="60" y="167"/>
                    <a:pt x="0" y="762"/>
                    <a:pt x="834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0" name="Google Shape;50760;p22"/>
            <p:cNvSpPr/>
            <p:nvPr/>
          </p:nvSpPr>
          <p:spPr>
            <a:xfrm>
              <a:off x="2440775" y="42185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0" y="120"/>
                  </a:moveTo>
                  <a:cubicBezTo>
                    <a:pt x="0" y="179"/>
                    <a:pt x="179" y="239"/>
                    <a:pt x="226" y="120"/>
                  </a:cubicBezTo>
                  <a:cubicBezTo>
                    <a:pt x="215" y="60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1" name="Google Shape;50761;p22"/>
            <p:cNvSpPr/>
            <p:nvPr/>
          </p:nvSpPr>
          <p:spPr>
            <a:xfrm>
              <a:off x="504525" y="4207500"/>
              <a:ext cx="44675" cy="23225"/>
            </a:xfrm>
            <a:custGeom>
              <a:avLst/>
              <a:gdLst/>
              <a:ahLst/>
              <a:cxnLst/>
              <a:rect l="l" t="t" r="r" b="b"/>
              <a:pathLst>
                <a:path w="1787" h="929" extrusionOk="0">
                  <a:moveTo>
                    <a:pt x="1786" y="453"/>
                  </a:moveTo>
                  <a:cubicBezTo>
                    <a:pt x="1179" y="441"/>
                    <a:pt x="1191" y="84"/>
                    <a:pt x="703" y="0"/>
                  </a:cubicBezTo>
                  <a:cubicBezTo>
                    <a:pt x="965" y="381"/>
                    <a:pt x="0" y="95"/>
                    <a:pt x="262" y="453"/>
                  </a:cubicBezTo>
                  <a:cubicBezTo>
                    <a:pt x="1084" y="345"/>
                    <a:pt x="1524" y="929"/>
                    <a:pt x="178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2" name="Google Shape;50762;p22"/>
            <p:cNvSpPr/>
            <p:nvPr/>
          </p:nvSpPr>
          <p:spPr>
            <a:xfrm>
              <a:off x="2829200" y="421790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80"/>
                    <a:pt x="430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3" name="Google Shape;50763;p22"/>
            <p:cNvSpPr/>
            <p:nvPr/>
          </p:nvSpPr>
          <p:spPr>
            <a:xfrm>
              <a:off x="1897250" y="421552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39"/>
                    <a:pt x="381" y="263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4" name="Google Shape;50764;p22"/>
            <p:cNvSpPr/>
            <p:nvPr/>
          </p:nvSpPr>
          <p:spPr>
            <a:xfrm>
              <a:off x="2595550" y="42122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5" name="Google Shape;50765;p22"/>
            <p:cNvSpPr/>
            <p:nvPr/>
          </p:nvSpPr>
          <p:spPr>
            <a:xfrm>
              <a:off x="4685100" y="42098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48" y="0"/>
                    <a:pt x="0" y="131"/>
                  </a:cubicBezTo>
                  <a:cubicBezTo>
                    <a:pt x="250" y="120"/>
                    <a:pt x="631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6" name="Google Shape;50766;p22"/>
            <p:cNvSpPr/>
            <p:nvPr/>
          </p:nvSpPr>
          <p:spPr>
            <a:xfrm>
              <a:off x="2527375" y="42075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80" y="95"/>
                    <a:pt x="442" y="107"/>
                    <a:pt x="44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7" name="Google Shape;50767;p22"/>
            <p:cNvSpPr/>
            <p:nvPr/>
          </p:nvSpPr>
          <p:spPr>
            <a:xfrm>
              <a:off x="7255050" y="4196175"/>
              <a:ext cx="11650" cy="9850"/>
            </a:xfrm>
            <a:custGeom>
              <a:avLst/>
              <a:gdLst/>
              <a:ahLst/>
              <a:cxnLst/>
              <a:rect l="l" t="t" r="r" b="b"/>
              <a:pathLst>
                <a:path w="466" h="394" extrusionOk="0">
                  <a:moveTo>
                    <a:pt x="465" y="334"/>
                  </a:moveTo>
                  <a:lnTo>
                    <a:pt x="465" y="120"/>
                  </a:lnTo>
                  <a:cubicBezTo>
                    <a:pt x="239" y="120"/>
                    <a:pt x="203" y="25"/>
                    <a:pt x="25" y="1"/>
                  </a:cubicBezTo>
                  <a:cubicBezTo>
                    <a:pt x="60" y="179"/>
                    <a:pt x="1" y="394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8" name="Google Shape;50768;p22"/>
            <p:cNvSpPr/>
            <p:nvPr/>
          </p:nvSpPr>
          <p:spPr>
            <a:xfrm>
              <a:off x="4589850" y="42009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62" y="0"/>
                    <a:pt x="0" y="84"/>
                    <a:pt x="108" y="143"/>
                  </a:cubicBezTo>
                  <a:cubicBezTo>
                    <a:pt x="179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9" name="Google Shape;50769;p22"/>
            <p:cNvSpPr/>
            <p:nvPr/>
          </p:nvSpPr>
          <p:spPr>
            <a:xfrm>
              <a:off x="1904700" y="4196175"/>
              <a:ext cx="23525" cy="10450"/>
            </a:xfrm>
            <a:custGeom>
              <a:avLst/>
              <a:gdLst/>
              <a:ahLst/>
              <a:cxnLst/>
              <a:rect l="l" t="t" r="r" b="b"/>
              <a:pathLst>
                <a:path w="941" h="418" extrusionOk="0">
                  <a:moveTo>
                    <a:pt x="786" y="334"/>
                  </a:moveTo>
                  <a:cubicBezTo>
                    <a:pt x="941" y="36"/>
                    <a:pt x="345" y="120"/>
                    <a:pt x="131" y="1"/>
                  </a:cubicBezTo>
                  <a:cubicBezTo>
                    <a:pt x="0" y="298"/>
                    <a:pt x="226" y="417"/>
                    <a:pt x="78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0" name="Google Shape;50770;p22"/>
            <p:cNvSpPr/>
            <p:nvPr/>
          </p:nvSpPr>
          <p:spPr>
            <a:xfrm>
              <a:off x="7005625" y="4193500"/>
              <a:ext cx="27700" cy="8950"/>
            </a:xfrm>
            <a:custGeom>
              <a:avLst/>
              <a:gdLst/>
              <a:ahLst/>
              <a:cxnLst/>
              <a:rect l="l" t="t" r="r" b="b"/>
              <a:pathLst>
                <a:path w="1108" h="358" extrusionOk="0">
                  <a:moveTo>
                    <a:pt x="227" y="322"/>
                  </a:moveTo>
                  <a:cubicBezTo>
                    <a:pt x="715" y="358"/>
                    <a:pt x="1048" y="298"/>
                    <a:pt x="1108" y="108"/>
                  </a:cubicBezTo>
                  <a:cubicBezTo>
                    <a:pt x="715" y="132"/>
                    <a:pt x="1" y="1"/>
                    <a:pt x="227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1" name="Google Shape;50771;p22"/>
            <p:cNvSpPr/>
            <p:nvPr/>
          </p:nvSpPr>
          <p:spPr>
            <a:xfrm>
              <a:off x="2341350" y="4190525"/>
              <a:ext cx="14025" cy="11050"/>
            </a:xfrm>
            <a:custGeom>
              <a:avLst/>
              <a:gdLst/>
              <a:ahLst/>
              <a:cxnLst/>
              <a:rect l="l" t="t" r="r" b="b"/>
              <a:pathLst>
                <a:path w="561" h="442" extrusionOk="0">
                  <a:moveTo>
                    <a:pt x="501" y="441"/>
                  </a:moveTo>
                  <a:cubicBezTo>
                    <a:pt x="560" y="191"/>
                    <a:pt x="441" y="24"/>
                    <a:pt x="60" y="1"/>
                  </a:cubicBezTo>
                  <a:cubicBezTo>
                    <a:pt x="1" y="251"/>
                    <a:pt x="108" y="429"/>
                    <a:pt x="50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2" name="Google Shape;50772;p22"/>
            <p:cNvSpPr/>
            <p:nvPr/>
          </p:nvSpPr>
          <p:spPr>
            <a:xfrm>
              <a:off x="5769450" y="41953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55"/>
                  </a:moveTo>
                  <a:cubicBezTo>
                    <a:pt x="156" y="179"/>
                    <a:pt x="429" y="95"/>
                    <a:pt x="322" y="36"/>
                  </a:cubicBezTo>
                  <a:cubicBezTo>
                    <a:pt x="263" y="0"/>
                    <a:pt x="1" y="95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3" name="Google Shape;50773;p22"/>
            <p:cNvSpPr/>
            <p:nvPr/>
          </p:nvSpPr>
          <p:spPr>
            <a:xfrm>
              <a:off x="2046375" y="419530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5"/>
                    <a:pt x="108" y="155"/>
                  </a:cubicBezTo>
                  <a:cubicBezTo>
                    <a:pt x="179" y="179"/>
                    <a:pt x="453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4" name="Google Shape;50774;p22"/>
            <p:cNvSpPr/>
            <p:nvPr/>
          </p:nvSpPr>
          <p:spPr>
            <a:xfrm>
              <a:off x="6059675" y="4184875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453" y="346"/>
                  </a:moveTo>
                  <a:cubicBezTo>
                    <a:pt x="477" y="191"/>
                    <a:pt x="739" y="179"/>
                    <a:pt x="679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5" name="Google Shape;50775;p22"/>
            <p:cNvSpPr/>
            <p:nvPr/>
          </p:nvSpPr>
          <p:spPr>
            <a:xfrm>
              <a:off x="1784725" y="4175650"/>
              <a:ext cx="36650" cy="9250"/>
            </a:xfrm>
            <a:custGeom>
              <a:avLst/>
              <a:gdLst/>
              <a:ahLst/>
              <a:cxnLst/>
              <a:rect l="l" t="t" r="r" b="b"/>
              <a:pathLst>
                <a:path w="1466" h="370" extrusionOk="0">
                  <a:moveTo>
                    <a:pt x="811" y="369"/>
                  </a:moveTo>
                  <a:cubicBezTo>
                    <a:pt x="1465" y="0"/>
                    <a:pt x="1" y="24"/>
                    <a:pt x="81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6" name="Google Shape;50776;p22"/>
            <p:cNvSpPr/>
            <p:nvPr/>
          </p:nvSpPr>
          <p:spPr>
            <a:xfrm>
              <a:off x="7264575" y="416700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70"/>
                  </a:moveTo>
                  <a:cubicBezTo>
                    <a:pt x="1275" y="1"/>
                    <a:pt x="1" y="656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7" name="Google Shape;50777;p22"/>
            <p:cNvSpPr/>
            <p:nvPr/>
          </p:nvSpPr>
          <p:spPr>
            <a:xfrm>
              <a:off x="6573725" y="41756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43"/>
                  </a:moveTo>
                  <a:cubicBezTo>
                    <a:pt x="167" y="179"/>
                    <a:pt x="429" y="84"/>
                    <a:pt x="334" y="24"/>
                  </a:cubicBezTo>
                  <a:cubicBezTo>
                    <a:pt x="274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8" name="Google Shape;50778;p22"/>
            <p:cNvSpPr/>
            <p:nvPr/>
          </p:nvSpPr>
          <p:spPr>
            <a:xfrm>
              <a:off x="4201400" y="41738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" y="215"/>
                  </a:moveTo>
                  <a:lnTo>
                    <a:pt x="429" y="215"/>
                  </a:lnTo>
                  <a:lnTo>
                    <a:pt x="42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9" name="Google Shape;50779;p22"/>
            <p:cNvSpPr/>
            <p:nvPr/>
          </p:nvSpPr>
          <p:spPr>
            <a:xfrm>
              <a:off x="2511025" y="4172975"/>
              <a:ext cx="10725" cy="6850"/>
            </a:xfrm>
            <a:custGeom>
              <a:avLst/>
              <a:gdLst/>
              <a:ahLst/>
              <a:cxnLst/>
              <a:rect l="l" t="t" r="r" b="b"/>
              <a:pathLst>
                <a:path w="429" h="274" extrusionOk="0">
                  <a:moveTo>
                    <a:pt x="0" y="131"/>
                  </a:moveTo>
                  <a:cubicBezTo>
                    <a:pt x="0" y="250"/>
                    <a:pt x="393" y="274"/>
                    <a:pt x="429" y="131"/>
                  </a:cubicBezTo>
                  <a:cubicBezTo>
                    <a:pt x="405" y="0"/>
                    <a:pt x="214" y="72"/>
                    <a:pt x="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0" name="Google Shape;50780;p22"/>
            <p:cNvSpPr/>
            <p:nvPr/>
          </p:nvSpPr>
          <p:spPr>
            <a:xfrm>
              <a:off x="5582825" y="416285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834" y="536"/>
                  </a:moveTo>
                  <a:lnTo>
                    <a:pt x="834" y="96"/>
                  </a:lnTo>
                  <a:cubicBezTo>
                    <a:pt x="1" y="0"/>
                    <a:pt x="1" y="631"/>
                    <a:pt x="834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1" name="Google Shape;50781;p22"/>
            <p:cNvSpPr/>
            <p:nvPr/>
          </p:nvSpPr>
          <p:spPr>
            <a:xfrm>
              <a:off x="2397025" y="417027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4" y="144"/>
                  </a:moveTo>
                  <a:cubicBezTo>
                    <a:pt x="214" y="84"/>
                    <a:pt x="36" y="1"/>
                    <a:pt x="0" y="144"/>
                  </a:cubicBezTo>
                  <a:cubicBezTo>
                    <a:pt x="12" y="203"/>
                    <a:pt x="191" y="263"/>
                    <a:pt x="214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2" name="Google Shape;50782;p22"/>
            <p:cNvSpPr/>
            <p:nvPr/>
          </p:nvSpPr>
          <p:spPr>
            <a:xfrm>
              <a:off x="3500125" y="41673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3" y="203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3" name="Google Shape;50783;p22"/>
            <p:cNvSpPr/>
            <p:nvPr/>
          </p:nvSpPr>
          <p:spPr>
            <a:xfrm>
              <a:off x="2342550" y="4162550"/>
              <a:ext cx="18175" cy="12225"/>
            </a:xfrm>
            <a:custGeom>
              <a:avLst/>
              <a:gdLst/>
              <a:ahLst/>
              <a:cxnLst/>
              <a:rect l="l" t="t" r="r" b="b"/>
              <a:pathLst>
                <a:path w="727" h="489" extrusionOk="0">
                  <a:moveTo>
                    <a:pt x="226" y="0"/>
                  </a:moveTo>
                  <a:cubicBezTo>
                    <a:pt x="238" y="155"/>
                    <a:pt x="119" y="250"/>
                    <a:pt x="0" y="346"/>
                  </a:cubicBezTo>
                  <a:cubicBezTo>
                    <a:pt x="286" y="346"/>
                    <a:pt x="298" y="489"/>
                    <a:pt x="655" y="465"/>
                  </a:cubicBezTo>
                  <a:cubicBezTo>
                    <a:pt x="726" y="191"/>
                    <a:pt x="607" y="12"/>
                    <a:pt x="22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4" name="Google Shape;50784;p22"/>
            <p:cNvSpPr/>
            <p:nvPr/>
          </p:nvSpPr>
          <p:spPr>
            <a:xfrm>
              <a:off x="2252950" y="41673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79" y="168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5" name="Google Shape;50785;p22"/>
            <p:cNvSpPr/>
            <p:nvPr/>
          </p:nvSpPr>
          <p:spPr>
            <a:xfrm>
              <a:off x="1717750" y="41592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1" y="239"/>
                  </a:moveTo>
                  <a:cubicBezTo>
                    <a:pt x="227" y="239"/>
                    <a:pt x="263" y="322"/>
                    <a:pt x="442" y="346"/>
                  </a:cubicBezTo>
                  <a:cubicBezTo>
                    <a:pt x="442" y="227"/>
                    <a:pt x="608" y="203"/>
                    <a:pt x="656" y="119"/>
                  </a:cubicBezTo>
                  <a:cubicBezTo>
                    <a:pt x="442" y="119"/>
                    <a:pt x="394" y="24"/>
                    <a:pt x="227" y="0"/>
                  </a:cubicBezTo>
                  <a:cubicBezTo>
                    <a:pt x="227" y="131"/>
                    <a:pt x="49" y="143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6" name="Google Shape;50786;p22"/>
            <p:cNvSpPr/>
            <p:nvPr/>
          </p:nvSpPr>
          <p:spPr>
            <a:xfrm>
              <a:off x="3755225" y="4156600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191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67"/>
                    <a:pt x="0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7" name="Google Shape;50787;p22"/>
            <p:cNvSpPr/>
            <p:nvPr/>
          </p:nvSpPr>
          <p:spPr>
            <a:xfrm>
              <a:off x="2380350" y="4159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24" y="191"/>
                    <a:pt x="203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8" name="Google Shape;50788;p22"/>
            <p:cNvSpPr/>
            <p:nvPr/>
          </p:nvSpPr>
          <p:spPr>
            <a:xfrm>
              <a:off x="2255625" y="4159275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1" y="131"/>
                  </a:cubicBezTo>
                  <a:cubicBezTo>
                    <a:pt x="12" y="191"/>
                    <a:pt x="191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9" name="Google Shape;50789;p22"/>
            <p:cNvSpPr/>
            <p:nvPr/>
          </p:nvSpPr>
          <p:spPr>
            <a:xfrm>
              <a:off x="7082125" y="41569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0" name="Google Shape;50790;p22"/>
            <p:cNvSpPr/>
            <p:nvPr/>
          </p:nvSpPr>
          <p:spPr>
            <a:xfrm>
              <a:off x="2478875" y="4140525"/>
              <a:ext cx="20550" cy="15800"/>
            </a:xfrm>
            <a:custGeom>
              <a:avLst/>
              <a:gdLst/>
              <a:ahLst/>
              <a:cxnLst/>
              <a:rect l="l" t="t" r="r" b="b"/>
              <a:pathLst>
                <a:path w="822" h="632" extrusionOk="0">
                  <a:moveTo>
                    <a:pt x="0" y="96"/>
                  </a:moveTo>
                  <a:lnTo>
                    <a:pt x="0" y="536"/>
                  </a:lnTo>
                  <a:cubicBezTo>
                    <a:pt x="822" y="631"/>
                    <a:pt x="822" y="0"/>
                    <a:pt x="0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1" name="Google Shape;50791;p22"/>
            <p:cNvSpPr/>
            <p:nvPr/>
          </p:nvSpPr>
          <p:spPr>
            <a:xfrm>
              <a:off x="2541975" y="4132175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953" y="656"/>
                  </a:moveTo>
                  <a:cubicBezTo>
                    <a:pt x="1179" y="1"/>
                    <a:pt x="0" y="608"/>
                    <a:pt x="953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2" name="Google Shape;50792;p22"/>
            <p:cNvSpPr/>
            <p:nvPr/>
          </p:nvSpPr>
          <p:spPr>
            <a:xfrm>
              <a:off x="6457050" y="4129500"/>
              <a:ext cx="27100" cy="17000"/>
            </a:xfrm>
            <a:custGeom>
              <a:avLst/>
              <a:gdLst/>
              <a:ahLst/>
              <a:cxnLst/>
              <a:rect l="l" t="t" r="r" b="b"/>
              <a:pathLst>
                <a:path w="1084" h="680" extrusionOk="0">
                  <a:moveTo>
                    <a:pt x="0" y="537"/>
                  </a:moveTo>
                  <a:cubicBezTo>
                    <a:pt x="274" y="679"/>
                    <a:pt x="798" y="679"/>
                    <a:pt x="1084" y="537"/>
                  </a:cubicBezTo>
                  <a:cubicBezTo>
                    <a:pt x="1084" y="1"/>
                    <a:pt x="0" y="1"/>
                    <a:pt x="0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3" name="Google Shape;50793;p22"/>
            <p:cNvSpPr/>
            <p:nvPr/>
          </p:nvSpPr>
          <p:spPr>
            <a:xfrm>
              <a:off x="6348100" y="41429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4" y="24"/>
                    <a:pt x="1" y="1"/>
                    <a:pt x="1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4" name="Google Shape;50794;p22"/>
            <p:cNvSpPr/>
            <p:nvPr/>
          </p:nvSpPr>
          <p:spPr>
            <a:xfrm>
              <a:off x="6918400" y="4137250"/>
              <a:ext cx="16700" cy="6275"/>
            </a:xfrm>
            <a:custGeom>
              <a:avLst/>
              <a:gdLst/>
              <a:ahLst/>
              <a:cxnLst/>
              <a:rect l="l" t="t" r="r" b="b"/>
              <a:pathLst>
                <a:path w="668" h="251" extrusionOk="0">
                  <a:moveTo>
                    <a:pt x="668" y="227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191"/>
                    <a:pt x="239" y="250"/>
                    <a:pt x="668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5" name="Google Shape;50795;p22"/>
            <p:cNvSpPr/>
            <p:nvPr/>
          </p:nvSpPr>
          <p:spPr>
            <a:xfrm>
              <a:off x="6984200" y="4130100"/>
              <a:ext cx="10725" cy="8075"/>
            </a:xfrm>
            <a:custGeom>
              <a:avLst/>
              <a:gdLst/>
              <a:ahLst/>
              <a:cxnLst/>
              <a:rect l="l" t="t" r="r" b="b"/>
              <a:pathLst>
                <a:path w="429" h="323" extrusionOk="0">
                  <a:moveTo>
                    <a:pt x="429" y="167"/>
                  </a:moveTo>
                  <a:cubicBezTo>
                    <a:pt x="191" y="179"/>
                    <a:pt x="84" y="1"/>
                    <a:pt x="0" y="167"/>
                  </a:cubicBezTo>
                  <a:cubicBezTo>
                    <a:pt x="0" y="286"/>
                    <a:pt x="381" y="322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6" name="Google Shape;50796;p22"/>
            <p:cNvSpPr/>
            <p:nvPr/>
          </p:nvSpPr>
          <p:spPr>
            <a:xfrm>
              <a:off x="3182225" y="4130400"/>
              <a:ext cx="11350" cy="4775"/>
            </a:xfrm>
            <a:custGeom>
              <a:avLst/>
              <a:gdLst/>
              <a:ahLst/>
              <a:cxnLst/>
              <a:rect l="l" t="t" r="r" b="b"/>
              <a:pathLst>
                <a:path w="454" h="191" extrusionOk="0">
                  <a:moveTo>
                    <a:pt x="334" y="36"/>
                  </a:moveTo>
                  <a:cubicBezTo>
                    <a:pt x="275" y="0"/>
                    <a:pt x="1" y="96"/>
                    <a:pt x="120" y="143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7" name="Google Shape;50797;p22"/>
            <p:cNvSpPr/>
            <p:nvPr/>
          </p:nvSpPr>
          <p:spPr>
            <a:xfrm>
              <a:off x="6446025" y="4123250"/>
              <a:ext cx="11050" cy="5400"/>
            </a:xfrm>
            <a:custGeom>
              <a:avLst/>
              <a:gdLst/>
              <a:ahLst/>
              <a:cxnLst/>
              <a:rect l="l" t="t" r="r" b="b"/>
              <a:pathLst>
                <a:path w="442" h="216" extrusionOk="0">
                  <a:moveTo>
                    <a:pt x="441" y="1"/>
                  </a:moveTo>
                  <a:lnTo>
                    <a:pt x="1" y="1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8" name="Google Shape;50798;p22"/>
            <p:cNvSpPr/>
            <p:nvPr/>
          </p:nvSpPr>
          <p:spPr>
            <a:xfrm>
              <a:off x="6564800" y="4120275"/>
              <a:ext cx="17275" cy="6575"/>
            </a:xfrm>
            <a:custGeom>
              <a:avLst/>
              <a:gdLst/>
              <a:ahLst/>
              <a:cxnLst/>
              <a:rect l="l" t="t" r="r" b="b"/>
              <a:pathLst>
                <a:path w="691" h="263" extrusionOk="0">
                  <a:moveTo>
                    <a:pt x="691" y="215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203"/>
                    <a:pt x="250" y="263"/>
                    <a:pt x="691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9" name="Google Shape;50799;p22"/>
            <p:cNvSpPr/>
            <p:nvPr/>
          </p:nvSpPr>
          <p:spPr>
            <a:xfrm>
              <a:off x="6326375" y="41146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20"/>
                  </a:moveTo>
                  <a:cubicBezTo>
                    <a:pt x="429" y="120"/>
                    <a:pt x="405" y="24"/>
                    <a:pt x="227" y="0"/>
                  </a:cubicBezTo>
                  <a:cubicBezTo>
                    <a:pt x="227" y="120"/>
                    <a:pt x="48" y="131"/>
                    <a:pt x="0" y="227"/>
                  </a:cubicBezTo>
                  <a:cubicBezTo>
                    <a:pt x="227" y="227"/>
                    <a:pt x="250" y="310"/>
                    <a:pt x="429" y="346"/>
                  </a:cubicBezTo>
                  <a:cubicBezTo>
                    <a:pt x="441" y="227"/>
                    <a:pt x="608" y="203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0" name="Google Shape;50800;p22"/>
            <p:cNvSpPr/>
            <p:nvPr/>
          </p:nvSpPr>
          <p:spPr>
            <a:xfrm>
              <a:off x="6220400" y="41193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96" y="144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1" name="Google Shape;50801;p22"/>
            <p:cNvSpPr/>
            <p:nvPr/>
          </p:nvSpPr>
          <p:spPr>
            <a:xfrm>
              <a:off x="5535200" y="4107775"/>
              <a:ext cx="25025" cy="14325"/>
            </a:xfrm>
            <a:custGeom>
              <a:avLst/>
              <a:gdLst/>
              <a:ahLst/>
              <a:cxnLst/>
              <a:rect l="l" t="t" r="r" b="b"/>
              <a:pathLst>
                <a:path w="1001" h="573" extrusionOk="0">
                  <a:moveTo>
                    <a:pt x="775" y="501"/>
                  </a:moveTo>
                  <a:cubicBezTo>
                    <a:pt x="798" y="501"/>
                    <a:pt x="763" y="394"/>
                    <a:pt x="775" y="382"/>
                  </a:cubicBezTo>
                  <a:cubicBezTo>
                    <a:pt x="798" y="358"/>
                    <a:pt x="989" y="143"/>
                    <a:pt x="1001" y="155"/>
                  </a:cubicBezTo>
                  <a:cubicBezTo>
                    <a:pt x="763" y="1"/>
                    <a:pt x="1" y="572"/>
                    <a:pt x="775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2" name="Google Shape;50802;p22"/>
            <p:cNvSpPr/>
            <p:nvPr/>
          </p:nvSpPr>
          <p:spPr>
            <a:xfrm>
              <a:off x="6177250" y="410570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51" y="12"/>
                  </a:cubicBezTo>
                  <a:cubicBezTo>
                    <a:pt x="417" y="24"/>
                    <a:pt x="0" y="0"/>
                    <a:pt x="96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3" name="Google Shape;50803;p22"/>
            <p:cNvSpPr/>
            <p:nvPr/>
          </p:nvSpPr>
          <p:spPr>
            <a:xfrm>
              <a:off x="2326475" y="4105700"/>
              <a:ext cx="5375" cy="6275"/>
            </a:xfrm>
            <a:custGeom>
              <a:avLst/>
              <a:gdLst/>
              <a:ahLst/>
              <a:cxnLst/>
              <a:rect l="l" t="t" r="r" b="b"/>
              <a:pathLst>
                <a:path w="215" h="251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191"/>
                    <a:pt x="179" y="250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4" name="Google Shape;50804;p22"/>
            <p:cNvSpPr/>
            <p:nvPr/>
          </p:nvSpPr>
          <p:spPr>
            <a:xfrm>
              <a:off x="7131225" y="4083075"/>
              <a:ext cx="44100" cy="28600"/>
            </a:xfrm>
            <a:custGeom>
              <a:avLst/>
              <a:gdLst/>
              <a:ahLst/>
              <a:cxnLst/>
              <a:rect l="l" t="t" r="r" b="b"/>
              <a:pathLst>
                <a:path w="1764" h="1144" extrusionOk="0">
                  <a:moveTo>
                    <a:pt x="1513" y="24"/>
                  </a:moveTo>
                  <a:cubicBezTo>
                    <a:pt x="370" y="0"/>
                    <a:pt x="144" y="441"/>
                    <a:pt x="1" y="917"/>
                  </a:cubicBezTo>
                  <a:cubicBezTo>
                    <a:pt x="906" y="1143"/>
                    <a:pt x="1763" y="739"/>
                    <a:pt x="151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5" name="Google Shape;50805;p22"/>
            <p:cNvSpPr/>
            <p:nvPr/>
          </p:nvSpPr>
          <p:spPr>
            <a:xfrm>
              <a:off x="6451675" y="41060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18" y="119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6" name="Google Shape;50806;p22"/>
            <p:cNvSpPr/>
            <p:nvPr/>
          </p:nvSpPr>
          <p:spPr>
            <a:xfrm>
              <a:off x="2413675" y="4083675"/>
              <a:ext cx="40225" cy="19650"/>
            </a:xfrm>
            <a:custGeom>
              <a:avLst/>
              <a:gdLst/>
              <a:ahLst/>
              <a:cxnLst/>
              <a:rect l="l" t="t" r="r" b="b"/>
              <a:pathLst>
                <a:path w="1609" h="786" extrusionOk="0">
                  <a:moveTo>
                    <a:pt x="1084" y="786"/>
                  </a:moveTo>
                  <a:cubicBezTo>
                    <a:pt x="1608" y="512"/>
                    <a:pt x="1001" y="179"/>
                    <a:pt x="656" y="0"/>
                  </a:cubicBezTo>
                  <a:cubicBezTo>
                    <a:pt x="620" y="131"/>
                    <a:pt x="310" y="119"/>
                    <a:pt x="1" y="119"/>
                  </a:cubicBezTo>
                  <a:cubicBezTo>
                    <a:pt x="120" y="465"/>
                    <a:pt x="501" y="667"/>
                    <a:pt x="1084" y="7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7" name="Google Shape;50807;p22"/>
            <p:cNvSpPr/>
            <p:nvPr/>
          </p:nvSpPr>
          <p:spPr>
            <a:xfrm>
              <a:off x="1820450" y="409497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7" y="191"/>
                    <a:pt x="751" y="191"/>
                    <a:pt x="691" y="1"/>
                  </a:cubicBezTo>
                  <a:lnTo>
                    <a:pt x="263" y="1"/>
                  </a:lnTo>
                  <a:cubicBezTo>
                    <a:pt x="1" y="155"/>
                    <a:pt x="1" y="274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8" name="Google Shape;50808;p22"/>
            <p:cNvSpPr/>
            <p:nvPr/>
          </p:nvSpPr>
          <p:spPr>
            <a:xfrm>
              <a:off x="4611875" y="40884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108" y="144"/>
                  </a:moveTo>
                  <a:cubicBezTo>
                    <a:pt x="167" y="167"/>
                    <a:pt x="429" y="84"/>
                    <a:pt x="322" y="25"/>
                  </a:cubicBezTo>
                  <a:cubicBezTo>
                    <a:pt x="262" y="1"/>
                    <a:pt x="0" y="96"/>
                    <a:pt x="108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9" name="Google Shape;50809;p22"/>
            <p:cNvSpPr/>
            <p:nvPr/>
          </p:nvSpPr>
          <p:spPr>
            <a:xfrm>
              <a:off x="1508500" y="40884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120" y="144"/>
                  </a:moveTo>
                  <a:cubicBezTo>
                    <a:pt x="179" y="167"/>
                    <a:pt x="441" y="84"/>
                    <a:pt x="334" y="25"/>
                  </a:cubicBezTo>
                  <a:cubicBezTo>
                    <a:pt x="263" y="1"/>
                    <a:pt x="1" y="96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0" name="Google Shape;50810;p22"/>
            <p:cNvSpPr/>
            <p:nvPr/>
          </p:nvSpPr>
          <p:spPr>
            <a:xfrm>
              <a:off x="6378175" y="40801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1" name="Google Shape;50811;p22"/>
            <p:cNvSpPr/>
            <p:nvPr/>
          </p:nvSpPr>
          <p:spPr>
            <a:xfrm>
              <a:off x="3585250" y="4071475"/>
              <a:ext cx="31575" cy="16375"/>
            </a:xfrm>
            <a:custGeom>
              <a:avLst/>
              <a:gdLst/>
              <a:ahLst/>
              <a:cxnLst/>
              <a:rect l="l" t="t" r="r" b="b"/>
              <a:pathLst>
                <a:path w="1263" h="655" extrusionOk="0">
                  <a:moveTo>
                    <a:pt x="751" y="369"/>
                  </a:moveTo>
                  <a:cubicBezTo>
                    <a:pt x="1263" y="0"/>
                    <a:pt x="1" y="655"/>
                    <a:pt x="751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2" name="Google Shape;50812;p22"/>
            <p:cNvSpPr/>
            <p:nvPr/>
          </p:nvSpPr>
          <p:spPr>
            <a:xfrm>
              <a:off x="987025" y="406847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6" y="608"/>
                  </a:moveTo>
                  <a:cubicBezTo>
                    <a:pt x="1012" y="287"/>
                    <a:pt x="1000" y="1"/>
                    <a:pt x="322" y="49"/>
                  </a:cubicBezTo>
                  <a:cubicBezTo>
                    <a:pt x="262" y="191"/>
                    <a:pt x="0" y="251"/>
                    <a:pt x="95" y="489"/>
                  </a:cubicBezTo>
                  <a:cubicBezTo>
                    <a:pt x="393" y="537"/>
                    <a:pt x="524" y="656"/>
                    <a:pt x="976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3" name="Google Shape;50813;p22"/>
            <p:cNvSpPr/>
            <p:nvPr/>
          </p:nvSpPr>
          <p:spPr>
            <a:xfrm>
              <a:off x="929875" y="40670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0" y="227"/>
                  </a:moveTo>
                  <a:lnTo>
                    <a:pt x="429" y="227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4" name="Google Shape;50814;p22"/>
            <p:cNvSpPr/>
            <p:nvPr/>
          </p:nvSpPr>
          <p:spPr>
            <a:xfrm>
              <a:off x="6848475" y="4058375"/>
              <a:ext cx="17275" cy="12225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202" y="0"/>
                  </a:moveTo>
                  <a:cubicBezTo>
                    <a:pt x="214" y="155"/>
                    <a:pt x="95" y="250"/>
                    <a:pt x="0" y="345"/>
                  </a:cubicBezTo>
                  <a:cubicBezTo>
                    <a:pt x="274" y="345"/>
                    <a:pt x="298" y="488"/>
                    <a:pt x="655" y="465"/>
                  </a:cubicBezTo>
                  <a:cubicBezTo>
                    <a:pt x="691" y="191"/>
                    <a:pt x="595" y="36"/>
                    <a:pt x="202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5" name="Google Shape;50815;p22"/>
            <p:cNvSpPr/>
            <p:nvPr/>
          </p:nvSpPr>
          <p:spPr>
            <a:xfrm>
              <a:off x="5915900" y="4058375"/>
              <a:ext cx="24725" cy="13700"/>
            </a:xfrm>
            <a:custGeom>
              <a:avLst/>
              <a:gdLst/>
              <a:ahLst/>
              <a:cxnLst/>
              <a:rect l="l" t="t" r="r" b="b"/>
              <a:pathLst>
                <a:path w="989" h="548" extrusionOk="0">
                  <a:moveTo>
                    <a:pt x="989" y="226"/>
                  </a:moveTo>
                  <a:cubicBezTo>
                    <a:pt x="703" y="226"/>
                    <a:pt x="787" y="36"/>
                    <a:pt x="548" y="0"/>
                  </a:cubicBezTo>
                  <a:cubicBezTo>
                    <a:pt x="537" y="179"/>
                    <a:pt x="1" y="95"/>
                    <a:pt x="120" y="345"/>
                  </a:cubicBezTo>
                  <a:cubicBezTo>
                    <a:pt x="667" y="345"/>
                    <a:pt x="810" y="548"/>
                    <a:pt x="98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6" name="Google Shape;50816;p22"/>
            <p:cNvSpPr/>
            <p:nvPr/>
          </p:nvSpPr>
          <p:spPr>
            <a:xfrm>
              <a:off x="3201275" y="40631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3" y="144"/>
                  </a:cubicBezTo>
                  <a:cubicBezTo>
                    <a:pt x="1" y="215"/>
                    <a:pt x="179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7" name="Google Shape;50817;p22"/>
            <p:cNvSpPr/>
            <p:nvPr/>
          </p:nvSpPr>
          <p:spPr>
            <a:xfrm>
              <a:off x="2872375" y="4051225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393"/>
                  </a:moveTo>
                  <a:cubicBezTo>
                    <a:pt x="786" y="381"/>
                    <a:pt x="989" y="155"/>
                    <a:pt x="1000" y="167"/>
                  </a:cubicBezTo>
                  <a:cubicBezTo>
                    <a:pt x="762" y="0"/>
                    <a:pt x="0" y="584"/>
                    <a:pt x="774" y="512"/>
                  </a:cubicBezTo>
                  <a:cubicBezTo>
                    <a:pt x="786" y="512"/>
                    <a:pt x="762" y="405"/>
                    <a:pt x="774" y="39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8" name="Google Shape;50818;p22"/>
            <p:cNvSpPr/>
            <p:nvPr/>
          </p:nvSpPr>
          <p:spPr>
            <a:xfrm>
              <a:off x="4054950" y="4052700"/>
              <a:ext cx="10750" cy="5700"/>
            </a:xfrm>
            <a:custGeom>
              <a:avLst/>
              <a:gdLst/>
              <a:ahLst/>
              <a:cxnLst/>
              <a:rect l="l" t="t" r="r" b="b"/>
              <a:pathLst>
                <a:path w="430" h="228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9" name="Google Shape;50819;p22"/>
            <p:cNvSpPr/>
            <p:nvPr/>
          </p:nvSpPr>
          <p:spPr>
            <a:xfrm>
              <a:off x="3315575" y="40494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0" name="Google Shape;50820;p22"/>
            <p:cNvSpPr/>
            <p:nvPr/>
          </p:nvSpPr>
          <p:spPr>
            <a:xfrm>
              <a:off x="2125550" y="4052700"/>
              <a:ext cx="11050" cy="2725"/>
            </a:xfrm>
            <a:custGeom>
              <a:avLst/>
              <a:gdLst/>
              <a:ahLst/>
              <a:cxnLst/>
              <a:rect l="l" t="t" r="r" b="b"/>
              <a:pathLst>
                <a:path w="442" h="109" extrusionOk="0">
                  <a:moveTo>
                    <a:pt x="441" y="1"/>
                  </a:moveTo>
                  <a:cubicBezTo>
                    <a:pt x="274" y="37"/>
                    <a:pt x="1" y="1"/>
                    <a:pt x="1" y="108"/>
                  </a:cubicBezTo>
                  <a:cubicBezTo>
                    <a:pt x="167" y="84"/>
                    <a:pt x="417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1" name="Google Shape;50821;p22"/>
            <p:cNvSpPr/>
            <p:nvPr/>
          </p:nvSpPr>
          <p:spPr>
            <a:xfrm>
              <a:off x="4557400" y="40491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34" y="24"/>
                  </a:moveTo>
                  <a:cubicBezTo>
                    <a:pt x="274" y="0"/>
                    <a:pt x="1" y="83"/>
                    <a:pt x="108" y="143"/>
                  </a:cubicBezTo>
                  <a:cubicBezTo>
                    <a:pt x="167" y="179"/>
                    <a:pt x="441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2" name="Google Shape;50822;p22"/>
            <p:cNvSpPr/>
            <p:nvPr/>
          </p:nvSpPr>
          <p:spPr>
            <a:xfrm>
              <a:off x="5522100" y="404675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96"/>
                    <a:pt x="429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3" name="Google Shape;50823;p22"/>
            <p:cNvSpPr/>
            <p:nvPr/>
          </p:nvSpPr>
          <p:spPr>
            <a:xfrm>
              <a:off x="2206800" y="404645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6" y="13"/>
                  </a:moveTo>
                  <a:cubicBezTo>
                    <a:pt x="394" y="37"/>
                    <a:pt x="49" y="1"/>
                    <a:pt x="1" y="132"/>
                  </a:cubicBezTo>
                  <a:cubicBezTo>
                    <a:pt x="263" y="120"/>
                    <a:pt x="620" y="156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4" name="Google Shape;50824;p22"/>
            <p:cNvSpPr/>
            <p:nvPr/>
          </p:nvSpPr>
          <p:spPr>
            <a:xfrm>
              <a:off x="2138950" y="40461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5" name="Google Shape;50825;p22"/>
            <p:cNvSpPr/>
            <p:nvPr/>
          </p:nvSpPr>
          <p:spPr>
            <a:xfrm>
              <a:off x="1348075" y="40434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15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6" name="Google Shape;50826;p22"/>
            <p:cNvSpPr/>
            <p:nvPr/>
          </p:nvSpPr>
          <p:spPr>
            <a:xfrm>
              <a:off x="4565450" y="4038425"/>
              <a:ext cx="12225" cy="9550"/>
            </a:xfrm>
            <a:custGeom>
              <a:avLst/>
              <a:gdLst/>
              <a:ahLst/>
              <a:cxnLst/>
              <a:rect l="l" t="t" r="r" b="b"/>
              <a:pathLst>
                <a:path w="489" h="382" extrusionOk="0">
                  <a:moveTo>
                    <a:pt x="441" y="334"/>
                  </a:moveTo>
                  <a:cubicBezTo>
                    <a:pt x="417" y="203"/>
                    <a:pt x="488" y="24"/>
                    <a:pt x="214" y="0"/>
                  </a:cubicBezTo>
                  <a:cubicBezTo>
                    <a:pt x="202" y="72"/>
                    <a:pt x="191" y="131"/>
                    <a:pt x="0" y="120"/>
                  </a:cubicBezTo>
                  <a:cubicBezTo>
                    <a:pt x="36" y="262"/>
                    <a:pt x="72" y="381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7" name="Google Shape;50827;p22"/>
            <p:cNvSpPr/>
            <p:nvPr/>
          </p:nvSpPr>
          <p:spPr>
            <a:xfrm>
              <a:off x="4406200" y="4034850"/>
              <a:ext cx="30975" cy="16100"/>
            </a:xfrm>
            <a:custGeom>
              <a:avLst/>
              <a:gdLst/>
              <a:ahLst/>
              <a:cxnLst/>
              <a:rect l="l" t="t" r="r" b="b"/>
              <a:pathLst>
                <a:path w="1239" h="644" extrusionOk="0">
                  <a:moveTo>
                    <a:pt x="727" y="382"/>
                  </a:moveTo>
                  <a:cubicBezTo>
                    <a:pt x="1238" y="1"/>
                    <a:pt x="0" y="644"/>
                    <a:pt x="727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8" name="Google Shape;50828;p22"/>
            <p:cNvSpPr/>
            <p:nvPr/>
          </p:nvSpPr>
          <p:spPr>
            <a:xfrm>
              <a:off x="6356150" y="4030100"/>
              <a:ext cx="22050" cy="14300"/>
            </a:xfrm>
            <a:custGeom>
              <a:avLst/>
              <a:gdLst/>
              <a:ahLst/>
              <a:cxnLst/>
              <a:rect l="l" t="t" r="r" b="b"/>
              <a:pathLst>
                <a:path w="882" h="572" extrusionOk="0">
                  <a:moveTo>
                    <a:pt x="548" y="572"/>
                  </a:moveTo>
                  <a:cubicBezTo>
                    <a:pt x="845" y="417"/>
                    <a:pt x="881" y="12"/>
                    <a:pt x="322" y="0"/>
                  </a:cubicBezTo>
                  <a:cubicBezTo>
                    <a:pt x="48" y="155"/>
                    <a:pt x="0" y="548"/>
                    <a:pt x="548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9" name="Google Shape;50829;p22"/>
            <p:cNvSpPr/>
            <p:nvPr/>
          </p:nvSpPr>
          <p:spPr>
            <a:xfrm>
              <a:off x="5625400" y="40384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20"/>
                  </a:moveTo>
                  <a:cubicBezTo>
                    <a:pt x="167" y="84"/>
                    <a:pt x="429" y="120"/>
                    <a:pt x="429" y="0"/>
                  </a:cubicBezTo>
                  <a:cubicBezTo>
                    <a:pt x="262" y="24"/>
                    <a:pt x="12" y="12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0" name="Google Shape;50830;p22"/>
            <p:cNvSpPr/>
            <p:nvPr/>
          </p:nvSpPr>
          <p:spPr>
            <a:xfrm>
              <a:off x="4823800" y="40354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108" y="239"/>
                  </a:moveTo>
                  <a:lnTo>
                    <a:pt x="536" y="239"/>
                  </a:lnTo>
                  <a:cubicBezTo>
                    <a:pt x="536" y="119"/>
                    <a:pt x="715" y="96"/>
                    <a:pt x="763" y="12"/>
                  </a:cubicBezTo>
                  <a:cubicBezTo>
                    <a:pt x="417" y="24"/>
                    <a:pt x="1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1" name="Google Shape;50831;p22"/>
            <p:cNvSpPr/>
            <p:nvPr/>
          </p:nvSpPr>
          <p:spPr>
            <a:xfrm>
              <a:off x="6720775" y="40327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5" y="107"/>
                    <a:pt x="762" y="12"/>
                  </a:cubicBezTo>
                  <a:cubicBezTo>
                    <a:pt x="417" y="24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2" name="Google Shape;50832;p22"/>
            <p:cNvSpPr/>
            <p:nvPr/>
          </p:nvSpPr>
          <p:spPr>
            <a:xfrm>
              <a:off x="6757075" y="4019975"/>
              <a:ext cx="17600" cy="16975"/>
            </a:xfrm>
            <a:custGeom>
              <a:avLst/>
              <a:gdLst/>
              <a:ahLst/>
              <a:cxnLst/>
              <a:rect l="l" t="t" r="r" b="b"/>
              <a:pathLst>
                <a:path w="704" h="679" extrusionOk="0">
                  <a:moveTo>
                    <a:pt x="394" y="631"/>
                  </a:moveTo>
                  <a:cubicBezTo>
                    <a:pt x="465" y="477"/>
                    <a:pt x="703" y="417"/>
                    <a:pt x="620" y="179"/>
                  </a:cubicBezTo>
                  <a:cubicBezTo>
                    <a:pt x="1" y="0"/>
                    <a:pt x="1" y="679"/>
                    <a:pt x="394" y="6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3" name="Google Shape;50833;p22"/>
            <p:cNvSpPr/>
            <p:nvPr/>
          </p:nvSpPr>
          <p:spPr>
            <a:xfrm>
              <a:off x="6685350" y="403010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4" name="Google Shape;50834;p22"/>
            <p:cNvSpPr/>
            <p:nvPr/>
          </p:nvSpPr>
          <p:spPr>
            <a:xfrm>
              <a:off x="7003250" y="40295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5" name="Google Shape;50835;p22"/>
            <p:cNvSpPr/>
            <p:nvPr/>
          </p:nvSpPr>
          <p:spPr>
            <a:xfrm>
              <a:off x="5239325" y="40244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68" y="1"/>
                  </a:moveTo>
                  <a:cubicBezTo>
                    <a:pt x="287" y="1"/>
                    <a:pt x="108" y="96"/>
                    <a:pt x="1" y="227"/>
                  </a:cubicBezTo>
                  <a:cubicBezTo>
                    <a:pt x="346" y="215"/>
                    <a:pt x="763" y="239"/>
                    <a:pt x="668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6" name="Google Shape;50836;p22"/>
            <p:cNvSpPr/>
            <p:nvPr/>
          </p:nvSpPr>
          <p:spPr>
            <a:xfrm>
              <a:off x="4742250" y="4026225"/>
              <a:ext cx="11025" cy="4775"/>
            </a:xfrm>
            <a:custGeom>
              <a:avLst/>
              <a:gdLst/>
              <a:ahLst/>
              <a:cxnLst/>
              <a:rect l="l" t="t" r="r" b="b"/>
              <a:pathLst>
                <a:path w="441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41" y="107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7" name="Google Shape;50837;p22"/>
            <p:cNvSpPr/>
            <p:nvPr/>
          </p:nvSpPr>
          <p:spPr>
            <a:xfrm>
              <a:off x="3214975" y="402622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53" y="107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8" name="Google Shape;50838;p22"/>
            <p:cNvSpPr/>
            <p:nvPr/>
          </p:nvSpPr>
          <p:spPr>
            <a:xfrm>
              <a:off x="6592775" y="40211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51"/>
                    <a:pt x="382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9" name="Google Shape;50839;p22"/>
            <p:cNvSpPr/>
            <p:nvPr/>
          </p:nvSpPr>
          <p:spPr>
            <a:xfrm>
              <a:off x="5626000" y="4014025"/>
              <a:ext cx="51800" cy="13125"/>
            </a:xfrm>
            <a:custGeom>
              <a:avLst/>
              <a:gdLst/>
              <a:ahLst/>
              <a:cxnLst/>
              <a:rect l="l" t="t" r="r" b="b"/>
              <a:pathLst>
                <a:path w="2072" h="525" extrusionOk="0">
                  <a:moveTo>
                    <a:pt x="1286" y="524"/>
                  </a:moveTo>
                  <a:cubicBezTo>
                    <a:pt x="2072" y="0"/>
                    <a:pt x="0" y="381"/>
                    <a:pt x="1286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0" name="Google Shape;50840;p22"/>
            <p:cNvSpPr/>
            <p:nvPr/>
          </p:nvSpPr>
          <p:spPr>
            <a:xfrm>
              <a:off x="6638925" y="40181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1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1" name="Google Shape;50841;p22"/>
            <p:cNvSpPr/>
            <p:nvPr/>
          </p:nvSpPr>
          <p:spPr>
            <a:xfrm>
              <a:off x="4293975" y="4013425"/>
              <a:ext cx="11050" cy="5675"/>
            </a:xfrm>
            <a:custGeom>
              <a:avLst/>
              <a:gdLst/>
              <a:ahLst/>
              <a:cxnLst/>
              <a:rect l="l" t="t" r="r" b="b"/>
              <a:pathLst>
                <a:path w="442" h="227" extrusionOk="0">
                  <a:moveTo>
                    <a:pt x="441" y="0"/>
                  </a:moveTo>
                  <a:lnTo>
                    <a:pt x="1" y="0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2" name="Google Shape;50842;p22"/>
            <p:cNvSpPr/>
            <p:nvPr/>
          </p:nvSpPr>
          <p:spPr>
            <a:xfrm>
              <a:off x="280075" y="40152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32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3" name="Google Shape;50843;p22"/>
            <p:cNvSpPr/>
            <p:nvPr/>
          </p:nvSpPr>
          <p:spPr>
            <a:xfrm>
              <a:off x="1145675" y="4002100"/>
              <a:ext cx="19375" cy="11650"/>
            </a:xfrm>
            <a:custGeom>
              <a:avLst/>
              <a:gdLst/>
              <a:ahLst/>
              <a:cxnLst/>
              <a:rect l="l" t="t" r="r" b="b"/>
              <a:pathLst>
                <a:path w="775" h="466" extrusionOk="0">
                  <a:moveTo>
                    <a:pt x="715" y="453"/>
                  </a:moveTo>
                  <a:cubicBezTo>
                    <a:pt x="774" y="203"/>
                    <a:pt x="667" y="37"/>
                    <a:pt x="286" y="1"/>
                  </a:cubicBezTo>
                  <a:cubicBezTo>
                    <a:pt x="0" y="120"/>
                    <a:pt x="107" y="465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4" name="Google Shape;50844;p22"/>
            <p:cNvSpPr/>
            <p:nvPr/>
          </p:nvSpPr>
          <p:spPr>
            <a:xfrm>
              <a:off x="4489825" y="3992875"/>
              <a:ext cx="21475" cy="17600"/>
            </a:xfrm>
            <a:custGeom>
              <a:avLst/>
              <a:gdLst/>
              <a:ahLst/>
              <a:cxnLst/>
              <a:rect l="l" t="t" r="r" b="b"/>
              <a:pathLst>
                <a:path w="859" h="704" extrusionOk="0">
                  <a:moveTo>
                    <a:pt x="858" y="703"/>
                  </a:moveTo>
                  <a:lnTo>
                    <a:pt x="858" y="37"/>
                  </a:lnTo>
                  <a:cubicBezTo>
                    <a:pt x="60" y="1"/>
                    <a:pt x="203" y="441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5" name="Google Shape;50845;p22"/>
            <p:cNvSpPr/>
            <p:nvPr/>
          </p:nvSpPr>
          <p:spPr>
            <a:xfrm>
              <a:off x="3400700" y="3998250"/>
              <a:ext cx="31300" cy="16375"/>
            </a:xfrm>
            <a:custGeom>
              <a:avLst/>
              <a:gdLst/>
              <a:ahLst/>
              <a:cxnLst/>
              <a:rect l="l" t="t" r="r" b="b"/>
              <a:pathLst>
                <a:path w="1252" h="655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6" name="Google Shape;50846;p22"/>
            <p:cNvSpPr/>
            <p:nvPr/>
          </p:nvSpPr>
          <p:spPr>
            <a:xfrm>
              <a:off x="915575" y="399377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775" y="667"/>
                  </a:moveTo>
                  <a:cubicBezTo>
                    <a:pt x="632" y="251"/>
                    <a:pt x="1394" y="12"/>
                    <a:pt x="346" y="1"/>
                  </a:cubicBezTo>
                  <a:cubicBezTo>
                    <a:pt x="477" y="215"/>
                    <a:pt x="1" y="774"/>
                    <a:pt x="775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7" name="Google Shape;50847;p22"/>
            <p:cNvSpPr/>
            <p:nvPr/>
          </p:nvSpPr>
          <p:spPr>
            <a:xfrm>
              <a:off x="2693175" y="4004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5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8" name="Google Shape;50848;p22"/>
            <p:cNvSpPr/>
            <p:nvPr/>
          </p:nvSpPr>
          <p:spPr>
            <a:xfrm>
              <a:off x="802175" y="4003900"/>
              <a:ext cx="10725" cy="4775"/>
            </a:xfrm>
            <a:custGeom>
              <a:avLst/>
              <a:gdLst/>
              <a:ahLst/>
              <a:cxnLst/>
              <a:rect l="l" t="t" r="r" b="b"/>
              <a:pathLst>
                <a:path w="429" h="191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91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9" name="Google Shape;50849;p22"/>
            <p:cNvSpPr/>
            <p:nvPr/>
          </p:nvSpPr>
          <p:spPr>
            <a:xfrm>
              <a:off x="3378100" y="39985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3"/>
                    <a:pt x="107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0" name="Google Shape;50850;p22"/>
            <p:cNvSpPr/>
            <p:nvPr/>
          </p:nvSpPr>
          <p:spPr>
            <a:xfrm>
              <a:off x="486650" y="399855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1" name="Google Shape;50851;p22"/>
            <p:cNvSpPr/>
            <p:nvPr/>
          </p:nvSpPr>
          <p:spPr>
            <a:xfrm>
              <a:off x="5002700" y="39955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31" y="144"/>
                  </a:moveTo>
                  <a:cubicBezTo>
                    <a:pt x="191" y="180"/>
                    <a:pt x="453" y="84"/>
                    <a:pt x="346" y="25"/>
                  </a:cubicBezTo>
                  <a:cubicBezTo>
                    <a:pt x="286" y="1"/>
                    <a:pt x="0" y="84"/>
                    <a:pt x="13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2" name="Google Shape;50852;p22"/>
            <p:cNvSpPr/>
            <p:nvPr/>
          </p:nvSpPr>
          <p:spPr>
            <a:xfrm>
              <a:off x="2896175" y="398692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55"/>
                  </a:moveTo>
                  <a:cubicBezTo>
                    <a:pt x="72" y="286"/>
                    <a:pt x="1" y="465"/>
                    <a:pt x="275" y="489"/>
                  </a:cubicBezTo>
                  <a:cubicBezTo>
                    <a:pt x="287" y="215"/>
                    <a:pt x="1120" y="334"/>
                    <a:pt x="1132" y="48"/>
                  </a:cubicBezTo>
                  <a:cubicBezTo>
                    <a:pt x="453" y="167"/>
                    <a:pt x="549" y="1"/>
                    <a:pt x="4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3" name="Google Shape;50853;p22"/>
            <p:cNvSpPr/>
            <p:nvPr/>
          </p:nvSpPr>
          <p:spPr>
            <a:xfrm>
              <a:off x="744125" y="3988125"/>
              <a:ext cx="25025" cy="11025"/>
            </a:xfrm>
            <a:custGeom>
              <a:avLst/>
              <a:gdLst/>
              <a:ahLst/>
              <a:cxnLst/>
              <a:rect l="l" t="t" r="r" b="b"/>
              <a:pathLst>
                <a:path w="1001" h="441" extrusionOk="0">
                  <a:moveTo>
                    <a:pt x="691" y="441"/>
                  </a:moveTo>
                  <a:cubicBezTo>
                    <a:pt x="751" y="298"/>
                    <a:pt x="1001" y="238"/>
                    <a:pt x="894" y="0"/>
                  </a:cubicBezTo>
                  <a:lnTo>
                    <a:pt x="24" y="0"/>
                  </a:lnTo>
                  <a:cubicBezTo>
                    <a:pt x="1" y="286"/>
                    <a:pt x="370" y="346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4" name="Google Shape;50854;p22"/>
            <p:cNvSpPr/>
            <p:nvPr/>
          </p:nvSpPr>
          <p:spPr>
            <a:xfrm>
              <a:off x="1978800" y="398692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70"/>
                  </a:moveTo>
                  <a:cubicBezTo>
                    <a:pt x="1025" y="191"/>
                    <a:pt x="96" y="1"/>
                    <a:pt x="1" y="251"/>
                  </a:cubicBezTo>
                  <a:cubicBezTo>
                    <a:pt x="215" y="275"/>
                    <a:pt x="251" y="358"/>
                    <a:pt x="42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5" name="Google Shape;50855;p22"/>
            <p:cNvSpPr/>
            <p:nvPr/>
          </p:nvSpPr>
          <p:spPr>
            <a:xfrm>
              <a:off x="1418925" y="39931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0" y="120"/>
                  </a:moveTo>
                  <a:cubicBezTo>
                    <a:pt x="167" y="96"/>
                    <a:pt x="441" y="120"/>
                    <a:pt x="441" y="1"/>
                  </a:cubicBezTo>
                  <a:cubicBezTo>
                    <a:pt x="262" y="36"/>
                    <a:pt x="0" y="25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6" name="Google Shape;50856;p22"/>
            <p:cNvSpPr/>
            <p:nvPr/>
          </p:nvSpPr>
          <p:spPr>
            <a:xfrm>
              <a:off x="445275" y="3986325"/>
              <a:ext cx="7175" cy="11350"/>
            </a:xfrm>
            <a:custGeom>
              <a:avLst/>
              <a:gdLst/>
              <a:ahLst/>
              <a:cxnLst/>
              <a:rect l="l" t="t" r="r" b="b"/>
              <a:pathLst>
                <a:path w="287" h="454" extrusionOk="0">
                  <a:moveTo>
                    <a:pt x="36" y="179"/>
                  </a:moveTo>
                  <a:cubicBezTo>
                    <a:pt x="1" y="299"/>
                    <a:pt x="203" y="453"/>
                    <a:pt x="263" y="275"/>
                  </a:cubicBezTo>
                  <a:cubicBezTo>
                    <a:pt x="287" y="179"/>
                    <a:pt x="84" y="1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7" name="Google Shape;50857;p22"/>
            <p:cNvSpPr/>
            <p:nvPr/>
          </p:nvSpPr>
          <p:spPr>
            <a:xfrm>
              <a:off x="2807175" y="398990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36"/>
                  </a:moveTo>
                  <a:cubicBezTo>
                    <a:pt x="275" y="1"/>
                    <a:pt x="1" y="96"/>
                    <a:pt x="120" y="132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8" name="Google Shape;50858;p22"/>
            <p:cNvSpPr/>
            <p:nvPr/>
          </p:nvSpPr>
          <p:spPr>
            <a:xfrm>
              <a:off x="6193025" y="39869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1"/>
                    <a:pt x="0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9" name="Google Shape;50859;p22"/>
            <p:cNvSpPr/>
            <p:nvPr/>
          </p:nvSpPr>
          <p:spPr>
            <a:xfrm>
              <a:off x="4473750" y="3981275"/>
              <a:ext cx="25050" cy="10150"/>
            </a:xfrm>
            <a:custGeom>
              <a:avLst/>
              <a:gdLst/>
              <a:ahLst/>
              <a:cxnLst/>
              <a:rect l="l" t="t" r="r" b="b"/>
              <a:pathLst>
                <a:path w="1002" h="406" extrusionOk="0">
                  <a:moveTo>
                    <a:pt x="846" y="274"/>
                  </a:moveTo>
                  <a:cubicBezTo>
                    <a:pt x="1001" y="0"/>
                    <a:pt x="1" y="36"/>
                    <a:pt x="191" y="274"/>
                  </a:cubicBezTo>
                  <a:cubicBezTo>
                    <a:pt x="275" y="358"/>
                    <a:pt x="775" y="405"/>
                    <a:pt x="846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0" name="Google Shape;50860;p22"/>
            <p:cNvSpPr/>
            <p:nvPr/>
          </p:nvSpPr>
          <p:spPr>
            <a:xfrm>
              <a:off x="4418100" y="3973525"/>
              <a:ext cx="19075" cy="17300"/>
            </a:xfrm>
            <a:custGeom>
              <a:avLst/>
              <a:gdLst/>
              <a:ahLst/>
              <a:cxnLst/>
              <a:rect l="l" t="t" r="r" b="b"/>
              <a:pathLst>
                <a:path w="763" h="692" extrusionOk="0">
                  <a:moveTo>
                    <a:pt x="465" y="691"/>
                  </a:moveTo>
                  <a:cubicBezTo>
                    <a:pt x="381" y="477"/>
                    <a:pt x="762" y="1"/>
                    <a:pt x="36" y="120"/>
                  </a:cubicBezTo>
                  <a:cubicBezTo>
                    <a:pt x="0" y="406"/>
                    <a:pt x="0" y="668"/>
                    <a:pt x="465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1" name="Google Shape;50861;p22"/>
            <p:cNvSpPr/>
            <p:nvPr/>
          </p:nvSpPr>
          <p:spPr>
            <a:xfrm>
              <a:off x="6301675" y="3981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74" y="0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2" name="Google Shape;50862;p22"/>
            <p:cNvSpPr/>
            <p:nvPr/>
          </p:nvSpPr>
          <p:spPr>
            <a:xfrm>
              <a:off x="7111900" y="39759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43"/>
                  </a:moveTo>
                  <a:cubicBezTo>
                    <a:pt x="155" y="179"/>
                    <a:pt x="429" y="83"/>
                    <a:pt x="310" y="24"/>
                  </a:cubicBezTo>
                  <a:cubicBezTo>
                    <a:pt x="262" y="0"/>
                    <a:pt x="0" y="83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3" name="Google Shape;50863;p22"/>
            <p:cNvSpPr/>
            <p:nvPr/>
          </p:nvSpPr>
          <p:spPr>
            <a:xfrm>
              <a:off x="5856375" y="39732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67" y="168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4" name="Google Shape;50864;p22"/>
            <p:cNvSpPr/>
            <p:nvPr/>
          </p:nvSpPr>
          <p:spPr>
            <a:xfrm>
              <a:off x="1464750" y="39732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5" name="Google Shape;50865;p22"/>
            <p:cNvSpPr/>
            <p:nvPr/>
          </p:nvSpPr>
          <p:spPr>
            <a:xfrm>
              <a:off x="3739750" y="396460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7" y="36"/>
                  </a:moveTo>
                  <a:cubicBezTo>
                    <a:pt x="369" y="1"/>
                    <a:pt x="48" y="60"/>
                    <a:pt x="0" y="251"/>
                  </a:cubicBezTo>
                  <a:cubicBezTo>
                    <a:pt x="417" y="227"/>
                    <a:pt x="476" y="394"/>
                    <a:pt x="85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6" name="Google Shape;50866;p22"/>
            <p:cNvSpPr/>
            <p:nvPr/>
          </p:nvSpPr>
          <p:spPr>
            <a:xfrm>
              <a:off x="3386125" y="39675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2"/>
                  </a:moveTo>
                  <a:cubicBezTo>
                    <a:pt x="227" y="72"/>
                    <a:pt x="48" y="1"/>
                    <a:pt x="24" y="132"/>
                  </a:cubicBezTo>
                  <a:cubicBezTo>
                    <a:pt x="1" y="191"/>
                    <a:pt x="179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7" name="Google Shape;50867;p22"/>
            <p:cNvSpPr/>
            <p:nvPr/>
          </p:nvSpPr>
          <p:spPr>
            <a:xfrm>
              <a:off x="1503150" y="3970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80"/>
                    <a:pt x="429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8" name="Google Shape;50868;p22"/>
            <p:cNvSpPr/>
            <p:nvPr/>
          </p:nvSpPr>
          <p:spPr>
            <a:xfrm>
              <a:off x="658100" y="3961625"/>
              <a:ext cx="23550" cy="12825"/>
            </a:xfrm>
            <a:custGeom>
              <a:avLst/>
              <a:gdLst/>
              <a:ahLst/>
              <a:cxnLst/>
              <a:rect l="l" t="t" r="r" b="b"/>
              <a:pathLst>
                <a:path w="942" h="513" extrusionOk="0">
                  <a:moveTo>
                    <a:pt x="1" y="489"/>
                  </a:moveTo>
                  <a:cubicBezTo>
                    <a:pt x="382" y="513"/>
                    <a:pt x="679" y="465"/>
                    <a:pt x="870" y="370"/>
                  </a:cubicBezTo>
                  <a:cubicBezTo>
                    <a:pt x="941" y="72"/>
                    <a:pt x="572" y="1"/>
                    <a:pt x="1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9" name="Google Shape;50869;p22"/>
            <p:cNvSpPr/>
            <p:nvPr/>
          </p:nvSpPr>
          <p:spPr>
            <a:xfrm>
              <a:off x="7293750" y="39649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1"/>
                    <a:pt x="1" y="143"/>
                  </a:cubicBezTo>
                  <a:cubicBezTo>
                    <a:pt x="1" y="203"/>
                    <a:pt x="179" y="263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0" name="Google Shape;50870;p22"/>
            <p:cNvSpPr/>
            <p:nvPr/>
          </p:nvSpPr>
          <p:spPr>
            <a:xfrm>
              <a:off x="2880700" y="3959850"/>
              <a:ext cx="32775" cy="14000"/>
            </a:xfrm>
            <a:custGeom>
              <a:avLst/>
              <a:gdLst/>
              <a:ahLst/>
              <a:cxnLst/>
              <a:rect l="l" t="t" r="r" b="b"/>
              <a:pathLst>
                <a:path w="1311" h="560" extrusionOk="0">
                  <a:moveTo>
                    <a:pt x="1310" y="0"/>
                  </a:moveTo>
                  <a:lnTo>
                    <a:pt x="215" y="0"/>
                  </a:lnTo>
                  <a:cubicBezTo>
                    <a:pt x="239" y="191"/>
                    <a:pt x="179" y="345"/>
                    <a:pt x="1" y="441"/>
                  </a:cubicBezTo>
                  <a:cubicBezTo>
                    <a:pt x="953" y="560"/>
                    <a:pt x="977" y="203"/>
                    <a:pt x="131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1" name="Google Shape;50871;p22"/>
            <p:cNvSpPr/>
            <p:nvPr/>
          </p:nvSpPr>
          <p:spPr>
            <a:xfrm>
              <a:off x="1804075" y="3965500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79" y="215"/>
                  </a:moveTo>
                  <a:lnTo>
                    <a:pt x="679" y="0"/>
                  </a:lnTo>
                  <a:lnTo>
                    <a:pt x="25" y="0"/>
                  </a:lnTo>
                  <a:cubicBezTo>
                    <a:pt x="1" y="203"/>
                    <a:pt x="239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2" name="Google Shape;50872;p22"/>
            <p:cNvSpPr/>
            <p:nvPr/>
          </p:nvSpPr>
          <p:spPr>
            <a:xfrm>
              <a:off x="1745750" y="3954175"/>
              <a:ext cx="35725" cy="14925"/>
            </a:xfrm>
            <a:custGeom>
              <a:avLst/>
              <a:gdLst/>
              <a:ahLst/>
              <a:cxnLst/>
              <a:rect l="l" t="t" r="r" b="b"/>
              <a:pathLst>
                <a:path w="1429" h="597" extrusionOk="0">
                  <a:moveTo>
                    <a:pt x="405" y="572"/>
                  </a:moveTo>
                  <a:cubicBezTo>
                    <a:pt x="1429" y="596"/>
                    <a:pt x="976" y="49"/>
                    <a:pt x="405" y="1"/>
                  </a:cubicBezTo>
                  <a:cubicBezTo>
                    <a:pt x="0" y="215"/>
                    <a:pt x="536" y="215"/>
                    <a:pt x="405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3" name="Google Shape;50873;p22"/>
            <p:cNvSpPr/>
            <p:nvPr/>
          </p:nvSpPr>
          <p:spPr>
            <a:xfrm>
              <a:off x="3846900" y="3956875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715" y="0"/>
                  </a:moveTo>
                  <a:lnTo>
                    <a:pt x="286" y="0"/>
                  </a:lnTo>
                  <a:cubicBezTo>
                    <a:pt x="262" y="143"/>
                    <a:pt x="0" y="143"/>
                    <a:pt x="60" y="345"/>
                  </a:cubicBezTo>
                  <a:lnTo>
                    <a:pt x="71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4" name="Google Shape;50874;p22"/>
            <p:cNvSpPr/>
            <p:nvPr/>
          </p:nvSpPr>
          <p:spPr>
            <a:xfrm>
              <a:off x="1674300" y="3962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5" name="Google Shape;50875;p22"/>
            <p:cNvSpPr/>
            <p:nvPr/>
          </p:nvSpPr>
          <p:spPr>
            <a:xfrm>
              <a:off x="1076900" y="3949725"/>
              <a:ext cx="15800" cy="14300"/>
            </a:xfrm>
            <a:custGeom>
              <a:avLst/>
              <a:gdLst/>
              <a:ahLst/>
              <a:cxnLst/>
              <a:rect l="l" t="t" r="r" b="b"/>
              <a:pathLst>
                <a:path w="632" h="572" extrusionOk="0">
                  <a:moveTo>
                    <a:pt x="418" y="512"/>
                  </a:moveTo>
                  <a:cubicBezTo>
                    <a:pt x="429" y="429"/>
                    <a:pt x="441" y="369"/>
                    <a:pt x="632" y="405"/>
                  </a:cubicBezTo>
                  <a:lnTo>
                    <a:pt x="632" y="179"/>
                  </a:lnTo>
                  <a:cubicBezTo>
                    <a:pt x="96" y="0"/>
                    <a:pt x="1" y="572"/>
                    <a:pt x="418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6" name="Google Shape;50876;p22"/>
            <p:cNvSpPr/>
            <p:nvPr/>
          </p:nvSpPr>
          <p:spPr>
            <a:xfrm>
              <a:off x="5763800" y="39559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0"/>
                    <a:pt x="1" y="96"/>
                    <a:pt x="120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7" name="Google Shape;50877;p22"/>
            <p:cNvSpPr/>
            <p:nvPr/>
          </p:nvSpPr>
          <p:spPr>
            <a:xfrm>
              <a:off x="5686125" y="3946450"/>
              <a:ext cx="51200" cy="13425"/>
            </a:xfrm>
            <a:custGeom>
              <a:avLst/>
              <a:gdLst/>
              <a:ahLst/>
              <a:cxnLst/>
              <a:rect l="l" t="t" r="r" b="b"/>
              <a:pathLst>
                <a:path w="2048" h="537" extrusionOk="0">
                  <a:moveTo>
                    <a:pt x="1262" y="536"/>
                  </a:moveTo>
                  <a:cubicBezTo>
                    <a:pt x="2048" y="0"/>
                    <a:pt x="0" y="381"/>
                    <a:pt x="1262" y="5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8" name="Google Shape;50878;p22"/>
            <p:cNvSpPr/>
            <p:nvPr/>
          </p:nvSpPr>
          <p:spPr>
            <a:xfrm>
              <a:off x="4820525" y="3951200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80"/>
                    <a:pt x="667" y="1"/>
                  </a:cubicBezTo>
                  <a:lnTo>
                    <a:pt x="239" y="1"/>
                  </a:lnTo>
                  <a:cubicBezTo>
                    <a:pt x="1" y="168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9" name="Google Shape;50879;p22"/>
            <p:cNvSpPr/>
            <p:nvPr/>
          </p:nvSpPr>
          <p:spPr>
            <a:xfrm>
              <a:off x="337525" y="395062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1" y="250"/>
                  </a:moveTo>
                  <a:cubicBezTo>
                    <a:pt x="227" y="250"/>
                    <a:pt x="251" y="333"/>
                    <a:pt x="429" y="369"/>
                  </a:cubicBezTo>
                  <a:cubicBezTo>
                    <a:pt x="1025" y="191"/>
                    <a:pt x="120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0" name="Google Shape;50880;p22"/>
            <p:cNvSpPr/>
            <p:nvPr/>
          </p:nvSpPr>
          <p:spPr>
            <a:xfrm>
              <a:off x="5905200" y="39536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119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1" name="Google Shape;50881;p22"/>
            <p:cNvSpPr/>
            <p:nvPr/>
          </p:nvSpPr>
          <p:spPr>
            <a:xfrm>
              <a:off x="4910725" y="39536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4"/>
                    <a:pt x="96" y="143"/>
                  </a:cubicBezTo>
                  <a:cubicBezTo>
                    <a:pt x="179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2" name="Google Shape;50882;p22"/>
            <p:cNvSpPr/>
            <p:nvPr/>
          </p:nvSpPr>
          <p:spPr>
            <a:xfrm>
              <a:off x="2209800" y="395360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21" y="24"/>
                  </a:moveTo>
                  <a:cubicBezTo>
                    <a:pt x="262" y="0"/>
                    <a:pt x="0" y="84"/>
                    <a:pt x="107" y="143"/>
                  </a:cubicBezTo>
                  <a:cubicBezTo>
                    <a:pt x="167" y="155"/>
                    <a:pt x="429" y="84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3" name="Google Shape;50883;p22"/>
            <p:cNvSpPr/>
            <p:nvPr/>
          </p:nvSpPr>
          <p:spPr>
            <a:xfrm>
              <a:off x="5781375" y="394197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14" y="370"/>
                  </a:moveTo>
                  <a:cubicBezTo>
                    <a:pt x="1250" y="1"/>
                    <a:pt x="0" y="656"/>
                    <a:pt x="714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4" name="Google Shape;50884;p22"/>
            <p:cNvSpPr/>
            <p:nvPr/>
          </p:nvSpPr>
          <p:spPr>
            <a:xfrm>
              <a:off x="4071025" y="3947650"/>
              <a:ext cx="11050" cy="7750"/>
            </a:xfrm>
            <a:custGeom>
              <a:avLst/>
              <a:gdLst/>
              <a:ahLst/>
              <a:cxnLst/>
              <a:rect l="l" t="t" r="r" b="b"/>
              <a:pathLst>
                <a:path w="442" h="310" extrusionOk="0">
                  <a:moveTo>
                    <a:pt x="441" y="143"/>
                  </a:moveTo>
                  <a:cubicBezTo>
                    <a:pt x="441" y="24"/>
                    <a:pt x="48" y="0"/>
                    <a:pt x="1" y="143"/>
                  </a:cubicBezTo>
                  <a:cubicBezTo>
                    <a:pt x="251" y="143"/>
                    <a:pt x="334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5" name="Google Shape;50885;p22"/>
            <p:cNvSpPr/>
            <p:nvPr/>
          </p:nvSpPr>
          <p:spPr>
            <a:xfrm>
              <a:off x="3867425" y="39506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43"/>
                  </a:moveTo>
                  <a:cubicBezTo>
                    <a:pt x="156" y="179"/>
                    <a:pt x="430" y="83"/>
                    <a:pt x="322" y="24"/>
                  </a:cubicBezTo>
                  <a:cubicBezTo>
                    <a:pt x="263" y="0"/>
                    <a:pt x="1" y="83"/>
                    <a:pt x="9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6" name="Google Shape;50886;p22"/>
            <p:cNvSpPr/>
            <p:nvPr/>
          </p:nvSpPr>
          <p:spPr>
            <a:xfrm>
              <a:off x="397350" y="39512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51" y="37"/>
                    <a:pt x="1" y="1"/>
                    <a:pt x="1" y="120"/>
                  </a:cubicBezTo>
                  <a:cubicBezTo>
                    <a:pt x="168" y="96"/>
                    <a:pt x="418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7" name="Google Shape;50887;p22"/>
            <p:cNvSpPr/>
            <p:nvPr/>
          </p:nvSpPr>
          <p:spPr>
            <a:xfrm>
              <a:off x="6005200" y="394257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6"/>
                  </a:moveTo>
                  <a:cubicBezTo>
                    <a:pt x="477" y="203"/>
                    <a:pt x="751" y="179"/>
                    <a:pt x="691" y="1"/>
                  </a:cubicBezTo>
                  <a:lnTo>
                    <a:pt x="251" y="1"/>
                  </a:lnTo>
                  <a:cubicBezTo>
                    <a:pt x="1" y="167"/>
                    <a:pt x="1" y="286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8" name="Google Shape;50888;p22"/>
            <p:cNvSpPr/>
            <p:nvPr/>
          </p:nvSpPr>
          <p:spPr>
            <a:xfrm>
              <a:off x="1937725" y="394792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79" y="168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9" name="Google Shape;50889;p22"/>
            <p:cNvSpPr/>
            <p:nvPr/>
          </p:nvSpPr>
          <p:spPr>
            <a:xfrm>
              <a:off x="1671625" y="39449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67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0" name="Google Shape;50890;p22"/>
            <p:cNvSpPr/>
            <p:nvPr/>
          </p:nvSpPr>
          <p:spPr>
            <a:xfrm>
              <a:off x="1391825" y="3941675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1" y="156"/>
                  </a:moveTo>
                  <a:cubicBezTo>
                    <a:pt x="191" y="180"/>
                    <a:pt x="96" y="1"/>
                    <a:pt x="1" y="156"/>
                  </a:cubicBezTo>
                  <a:cubicBezTo>
                    <a:pt x="1" y="275"/>
                    <a:pt x="382" y="310"/>
                    <a:pt x="441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1" name="Google Shape;50891;p22"/>
            <p:cNvSpPr/>
            <p:nvPr/>
          </p:nvSpPr>
          <p:spPr>
            <a:xfrm>
              <a:off x="3625450" y="39402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2" name="Google Shape;50892;p22"/>
            <p:cNvSpPr/>
            <p:nvPr/>
          </p:nvSpPr>
          <p:spPr>
            <a:xfrm>
              <a:off x="1446300" y="39402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3" name="Google Shape;50893;p22"/>
            <p:cNvSpPr/>
            <p:nvPr/>
          </p:nvSpPr>
          <p:spPr>
            <a:xfrm>
              <a:off x="6505575" y="3939600"/>
              <a:ext cx="16375" cy="3900"/>
            </a:xfrm>
            <a:custGeom>
              <a:avLst/>
              <a:gdLst/>
              <a:ahLst/>
              <a:cxnLst/>
              <a:rect l="l" t="t" r="r" b="b"/>
              <a:pathLst>
                <a:path w="655" h="156" extrusionOk="0">
                  <a:moveTo>
                    <a:pt x="655" y="24"/>
                  </a:moveTo>
                  <a:cubicBezTo>
                    <a:pt x="405" y="36"/>
                    <a:pt x="48" y="1"/>
                    <a:pt x="0" y="143"/>
                  </a:cubicBezTo>
                  <a:cubicBezTo>
                    <a:pt x="274" y="108"/>
                    <a:pt x="631" y="155"/>
                    <a:pt x="655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4" name="Google Shape;50894;p22"/>
            <p:cNvSpPr/>
            <p:nvPr/>
          </p:nvSpPr>
          <p:spPr>
            <a:xfrm>
              <a:off x="3772175" y="3936625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1" y="143"/>
                  </a:moveTo>
                  <a:cubicBezTo>
                    <a:pt x="1" y="203"/>
                    <a:pt x="180" y="274"/>
                    <a:pt x="203" y="143"/>
                  </a:cubicBezTo>
                  <a:cubicBezTo>
                    <a:pt x="215" y="84"/>
                    <a:pt x="37" y="1"/>
                    <a:pt x="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5" name="Google Shape;50895;p22"/>
            <p:cNvSpPr/>
            <p:nvPr/>
          </p:nvSpPr>
          <p:spPr>
            <a:xfrm>
              <a:off x="739675" y="3933050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67"/>
                  </a:moveTo>
                  <a:cubicBezTo>
                    <a:pt x="179" y="179"/>
                    <a:pt x="83" y="1"/>
                    <a:pt x="0" y="167"/>
                  </a:cubicBezTo>
                  <a:cubicBezTo>
                    <a:pt x="0" y="286"/>
                    <a:pt x="369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6" name="Google Shape;50896;p22"/>
            <p:cNvSpPr/>
            <p:nvPr/>
          </p:nvSpPr>
          <p:spPr>
            <a:xfrm>
              <a:off x="1174250" y="39312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50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7" name="Google Shape;50897;p22"/>
            <p:cNvSpPr/>
            <p:nvPr/>
          </p:nvSpPr>
          <p:spPr>
            <a:xfrm>
              <a:off x="3032800" y="39283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3" y="203"/>
                    <a:pt x="191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8" name="Google Shape;50898;p22"/>
            <p:cNvSpPr/>
            <p:nvPr/>
          </p:nvSpPr>
          <p:spPr>
            <a:xfrm>
              <a:off x="6190650" y="3925600"/>
              <a:ext cx="11025" cy="6575"/>
            </a:xfrm>
            <a:custGeom>
              <a:avLst/>
              <a:gdLst/>
              <a:ahLst/>
              <a:cxnLst/>
              <a:rect l="l" t="t" r="r" b="b"/>
              <a:pathLst>
                <a:path w="441" h="263" extrusionOk="0">
                  <a:moveTo>
                    <a:pt x="441" y="132"/>
                  </a:moveTo>
                  <a:cubicBezTo>
                    <a:pt x="393" y="1"/>
                    <a:pt x="203" y="61"/>
                    <a:pt x="12" y="132"/>
                  </a:cubicBezTo>
                  <a:cubicBezTo>
                    <a:pt x="0" y="239"/>
                    <a:pt x="381" y="263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9" name="Google Shape;50899;p22"/>
            <p:cNvSpPr/>
            <p:nvPr/>
          </p:nvSpPr>
          <p:spPr>
            <a:xfrm>
              <a:off x="3576625" y="3925900"/>
              <a:ext cx="11050" cy="5700"/>
            </a:xfrm>
            <a:custGeom>
              <a:avLst/>
              <a:gdLst/>
              <a:ahLst/>
              <a:cxnLst/>
              <a:rect l="l" t="t" r="r" b="b"/>
              <a:pathLst>
                <a:path w="442" h="228" extrusionOk="0">
                  <a:moveTo>
                    <a:pt x="441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0" name="Google Shape;50900;p22"/>
            <p:cNvSpPr/>
            <p:nvPr/>
          </p:nvSpPr>
          <p:spPr>
            <a:xfrm>
              <a:off x="2437800" y="3928300"/>
              <a:ext cx="11325" cy="3875"/>
            </a:xfrm>
            <a:custGeom>
              <a:avLst/>
              <a:gdLst/>
              <a:ahLst/>
              <a:cxnLst/>
              <a:rect l="l" t="t" r="r" b="b"/>
              <a:pathLst>
                <a:path w="453" h="155" extrusionOk="0">
                  <a:moveTo>
                    <a:pt x="119" y="131"/>
                  </a:moveTo>
                  <a:cubicBezTo>
                    <a:pt x="179" y="155"/>
                    <a:pt x="453" y="72"/>
                    <a:pt x="345" y="12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1" name="Google Shape;50901;p22"/>
            <p:cNvSpPr/>
            <p:nvPr/>
          </p:nvSpPr>
          <p:spPr>
            <a:xfrm>
              <a:off x="2217825" y="39256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132"/>
                  </a:moveTo>
                  <a:cubicBezTo>
                    <a:pt x="0" y="191"/>
                    <a:pt x="179" y="263"/>
                    <a:pt x="215" y="132"/>
                  </a:cubicBezTo>
                  <a:cubicBezTo>
                    <a:pt x="215" y="72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2" name="Google Shape;50902;p22"/>
            <p:cNvSpPr/>
            <p:nvPr/>
          </p:nvSpPr>
          <p:spPr>
            <a:xfrm>
              <a:off x="1717750" y="3925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1" y="191"/>
                    <a:pt x="180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3" name="Google Shape;50903;p22"/>
            <p:cNvSpPr/>
            <p:nvPr/>
          </p:nvSpPr>
          <p:spPr>
            <a:xfrm>
              <a:off x="647400" y="3928875"/>
              <a:ext cx="10725" cy="3025"/>
            </a:xfrm>
            <a:custGeom>
              <a:avLst/>
              <a:gdLst/>
              <a:ahLst/>
              <a:cxnLst/>
              <a:rect l="l" t="t" r="r" b="b"/>
              <a:pathLst>
                <a:path w="429" h="121" extrusionOk="0">
                  <a:moveTo>
                    <a:pt x="429" y="1"/>
                  </a:moveTo>
                  <a:cubicBezTo>
                    <a:pt x="274" y="37"/>
                    <a:pt x="0" y="1"/>
                    <a:pt x="0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4" name="Google Shape;50904;p22"/>
            <p:cNvSpPr/>
            <p:nvPr/>
          </p:nvSpPr>
          <p:spPr>
            <a:xfrm>
              <a:off x="5506025" y="391995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429" y="132"/>
                  </a:moveTo>
                  <a:cubicBezTo>
                    <a:pt x="382" y="1"/>
                    <a:pt x="191" y="60"/>
                    <a:pt x="1" y="132"/>
                  </a:cubicBezTo>
                  <a:cubicBezTo>
                    <a:pt x="1" y="239"/>
                    <a:pt x="370" y="275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5" name="Google Shape;50905;p22"/>
            <p:cNvSpPr/>
            <p:nvPr/>
          </p:nvSpPr>
          <p:spPr>
            <a:xfrm>
              <a:off x="5068475" y="39226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5" y="168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6" name="Google Shape;50906;p22"/>
            <p:cNvSpPr/>
            <p:nvPr/>
          </p:nvSpPr>
          <p:spPr>
            <a:xfrm>
              <a:off x="4185025" y="391787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56" y="0"/>
                  </a:moveTo>
                  <a:lnTo>
                    <a:pt x="227" y="0"/>
                  </a:lnTo>
                  <a:cubicBezTo>
                    <a:pt x="227" y="119"/>
                    <a:pt x="49" y="131"/>
                    <a:pt x="1" y="215"/>
                  </a:cubicBezTo>
                  <a:cubicBezTo>
                    <a:pt x="287" y="215"/>
                    <a:pt x="299" y="370"/>
                    <a:pt x="656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7" name="Google Shape;50907;p22"/>
            <p:cNvSpPr/>
            <p:nvPr/>
          </p:nvSpPr>
          <p:spPr>
            <a:xfrm>
              <a:off x="2427375" y="391727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24"/>
                  </a:cubicBezTo>
                  <a:cubicBezTo>
                    <a:pt x="417" y="36"/>
                    <a:pt x="0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8" name="Google Shape;50908;p22"/>
            <p:cNvSpPr/>
            <p:nvPr/>
          </p:nvSpPr>
          <p:spPr>
            <a:xfrm>
              <a:off x="5677175" y="391697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67"/>
                    <a:pt x="430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9" name="Google Shape;50909;p22"/>
            <p:cNvSpPr/>
            <p:nvPr/>
          </p:nvSpPr>
          <p:spPr>
            <a:xfrm>
              <a:off x="3764150" y="3906275"/>
              <a:ext cx="31875" cy="14000"/>
            </a:xfrm>
            <a:custGeom>
              <a:avLst/>
              <a:gdLst/>
              <a:ahLst/>
              <a:cxnLst/>
              <a:rect l="l" t="t" r="r" b="b"/>
              <a:pathLst>
                <a:path w="1275" h="560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0"/>
                  </a:cubicBezTo>
                  <a:cubicBezTo>
                    <a:pt x="0" y="60"/>
                    <a:pt x="643" y="238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0" name="Google Shape;50910;p22"/>
            <p:cNvSpPr/>
            <p:nvPr/>
          </p:nvSpPr>
          <p:spPr>
            <a:xfrm>
              <a:off x="2214850" y="39169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0" y="96"/>
                    <a:pt x="119" y="155"/>
                  </a:cubicBezTo>
                  <a:cubicBezTo>
                    <a:pt x="179" y="167"/>
                    <a:pt x="453" y="72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1" name="Google Shape;50911;p22"/>
            <p:cNvSpPr/>
            <p:nvPr/>
          </p:nvSpPr>
          <p:spPr>
            <a:xfrm>
              <a:off x="1714775" y="39166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44"/>
                  </a:moveTo>
                  <a:cubicBezTo>
                    <a:pt x="180" y="179"/>
                    <a:pt x="453" y="84"/>
                    <a:pt x="346" y="25"/>
                  </a:cubicBezTo>
                  <a:cubicBezTo>
                    <a:pt x="275" y="1"/>
                    <a:pt x="1" y="84"/>
                    <a:pt x="120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2" name="Google Shape;50912;p22"/>
            <p:cNvSpPr/>
            <p:nvPr/>
          </p:nvSpPr>
          <p:spPr>
            <a:xfrm>
              <a:off x="376825" y="3903875"/>
              <a:ext cx="36625" cy="19075"/>
            </a:xfrm>
            <a:custGeom>
              <a:avLst/>
              <a:gdLst/>
              <a:ahLst/>
              <a:cxnLst/>
              <a:rect l="l" t="t" r="r" b="b"/>
              <a:pathLst>
                <a:path w="1465" h="763" extrusionOk="0">
                  <a:moveTo>
                    <a:pt x="1465" y="441"/>
                  </a:moveTo>
                  <a:cubicBezTo>
                    <a:pt x="1048" y="394"/>
                    <a:pt x="1298" y="1"/>
                    <a:pt x="596" y="96"/>
                  </a:cubicBezTo>
                  <a:cubicBezTo>
                    <a:pt x="0" y="275"/>
                    <a:pt x="1131" y="763"/>
                    <a:pt x="146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3" name="Google Shape;50913;p22"/>
            <p:cNvSpPr/>
            <p:nvPr/>
          </p:nvSpPr>
          <p:spPr>
            <a:xfrm>
              <a:off x="7013950" y="39110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43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4" name="Google Shape;50914;p22"/>
            <p:cNvSpPr/>
            <p:nvPr/>
          </p:nvSpPr>
          <p:spPr>
            <a:xfrm>
              <a:off x="5837325" y="391192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0"/>
                  </a:moveTo>
                  <a:cubicBezTo>
                    <a:pt x="274" y="24"/>
                    <a:pt x="0" y="0"/>
                    <a:pt x="0" y="107"/>
                  </a:cubicBezTo>
                  <a:cubicBezTo>
                    <a:pt x="167" y="84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5" name="Google Shape;50915;p22"/>
            <p:cNvSpPr/>
            <p:nvPr/>
          </p:nvSpPr>
          <p:spPr>
            <a:xfrm>
              <a:off x="3570375" y="3903575"/>
              <a:ext cx="17300" cy="6275"/>
            </a:xfrm>
            <a:custGeom>
              <a:avLst/>
              <a:gdLst/>
              <a:ahLst/>
              <a:cxnLst/>
              <a:rect l="l" t="t" r="r" b="b"/>
              <a:pathLst>
                <a:path w="692" h="251" extrusionOk="0">
                  <a:moveTo>
                    <a:pt x="691" y="227"/>
                  </a:moveTo>
                  <a:lnTo>
                    <a:pt x="691" y="1"/>
                  </a:lnTo>
                  <a:lnTo>
                    <a:pt x="36" y="1"/>
                  </a:lnTo>
                  <a:cubicBezTo>
                    <a:pt x="0" y="191"/>
                    <a:pt x="239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6" name="Google Shape;50916;p22"/>
            <p:cNvSpPr/>
            <p:nvPr/>
          </p:nvSpPr>
          <p:spPr>
            <a:xfrm>
              <a:off x="2649725" y="3905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36"/>
                  </a:moveTo>
                  <a:cubicBezTo>
                    <a:pt x="274" y="0"/>
                    <a:pt x="0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7" name="Google Shape;50917;p22"/>
            <p:cNvSpPr/>
            <p:nvPr/>
          </p:nvSpPr>
          <p:spPr>
            <a:xfrm>
              <a:off x="1334675" y="39053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8" name="Google Shape;50918;p22"/>
            <p:cNvSpPr/>
            <p:nvPr/>
          </p:nvSpPr>
          <p:spPr>
            <a:xfrm>
              <a:off x="443200" y="39053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9" name="Google Shape;50919;p22"/>
            <p:cNvSpPr/>
            <p:nvPr/>
          </p:nvSpPr>
          <p:spPr>
            <a:xfrm>
              <a:off x="3818325" y="3903000"/>
              <a:ext cx="11025" cy="3875"/>
            </a:xfrm>
            <a:custGeom>
              <a:avLst/>
              <a:gdLst/>
              <a:ahLst/>
              <a:cxnLst/>
              <a:rect l="l" t="t" r="r" b="b"/>
              <a:pathLst>
                <a:path w="441" h="155" extrusionOk="0">
                  <a:moveTo>
                    <a:pt x="322" y="24"/>
                  </a:moveTo>
                  <a:cubicBezTo>
                    <a:pt x="262" y="0"/>
                    <a:pt x="0" y="83"/>
                    <a:pt x="96" y="143"/>
                  </a:cubicBezTo>
                  <a:cubicBezTo>
                    <a:pt x="179" y="155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0" name="Google Shape;50920;p22"/>
            <p:cNvSpPr/>
            <p:nvPr/>
          </p:nvSpPr>
          <p:spPr>
            <a:xfrm>
              <a:off x="1935050" y="3897025"/>
              <a:ext cx="22050" cy="10450"/>
            </a:xfrm>
            <a:custGeom>
              <a:avLst/>
              <a:gdLst/>
              <a:ahLst/>
              <a:cxnLst/>
              <a:rect l="l" t="t" r="r" b="b"/>
              <a:pathLst>
                <a:path w="882" h="418" extrusionOk="0">
                  <a:moveTo>
                    <a:pt x="1" y="263"/>
                  </a:moveTo>
                  <a:cubicBezTo>
                    <a:pt x="298" y="418"/>
                    <a:pt x="810" y="418"/>
                    <a:pt x="882" y="144"/>
                  </a:cubicBezTo>
                  <a:cubicBezTo>
                    <a:pt x="584" y="1"/>
                    <a:pt x="60" y="1"/>
                    <a:pt x="1" y="26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1" name="Google Shape;50921;p22"/>
            <p:cNvSpPr/>
            <p:nvPr/>
          </p:nvSpPr>
          <p:spPr>
            <a:xfrm>
              <a:off x="6908300" y="38973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32"/>
                  </a:moveTo>
                  <a:cubicBezTo>
                    <a:pt x="381" y="1"/>
                    <a:pt x="191" y="60"/>
                    <a:pt x="0" y="132"/>
                  </a:cubicBezTo>
                  <a:cubicBezTo>
                    <a:pt x="0" y="251"/>
                    <a:pt x="369" y="287"/>
                    <a:pt x="42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2" name="Google Shape;50922;p22"/>
            <p:cNvSpPr/>
            <p:nvPr/>
          </p:nvSpPr>
          <p:spPr>
            <a:xfrm>
              <a:off x="6359125" y="38973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0" y="191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3" name="Google Shape;50923;p22"/>
            <p:cNvSpPr/>
            <p:nvPr/>
          </p:nvSpPr>
          <p:spPr>
            <a:xfrm>
              <a:off x="3864750" y="38979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4" name="Google Shape;50924;p22"/>
            <p:cNvSpPr/>
            <p:nvPr/>
          </p:nvSpPr>
          <p:spPr>
            <a:xfrm>
              <a:off x="1334675" y="3899725"/>
              <a:ext cx="11050" cy="4775"/>
            </a:xfrm>
            <a:custGeom>
              <a:avLst/>
              <a:gdLst/>
              <a:ahLst/>
              <a:cxnLst/>
              <a:rect l="l" t="t" r="r" b="b"/>
              <a:pathLst>
                <a:path w="442" h="191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79" y="191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5" name="Google Shape;50925;p22"/>
            <p:cNvSpPr/>
            <p:nvPr/>
          </p:nvSpPr>
          <p:spPr>
            <a:xfrm>
              <a:off x="1309975" y="38979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108" y="96"/>
                    <a:pt x="0" y="227"/>
                  </a:cubicBezTo>
                  <a:cubicBezTo>
                    <a:pt x="346" y="215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6" name="Google Shape;50926;p22"/>
            <p:cNvSpPr/>
            <p:nvPr/>
          </p:nvSpPr>
          <p:spPr>
            <a:xfrm>
              <a:off x="378000" y="3899725"/>
              <a:ext cx="11350" cy="4775"/>
            </a:xfrm>
            <a:custGeom>
              <a:avLst/>
              <a:gdLst/>
              <a:ahLst/>
              <a:cxnLst/>
              <a:rect l="l" t="t" r="r" b="b"/>
              <a:pathLst>
                <a:path w="454" h="191" extrusionOk="0">
                  <a:moveTo>
                    <a:pt x="322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80" y="191"/>
                    <a:pt x="453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7" name="Google Shape;50927;p22"/>
            <p:cNvSpPr/>
            <p:nvPr/>
          </p:nvSpPr>
          <p:spPr>
            <a:xfrm>
              <a:off x="7027650" y="389137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70" y="370"/>
                  </a:moveTo>
                  <a:lnTo>
                    <a:pt x="870" y="25"/>
                  </a:lnTo>
                  <a:cubicBezTo>
                    <a:pt x="370" y="1"/>
                    <a:pt x="48" y="60"/>
                    <a:pt x="1" y="251"/>
                  </a:cubicBezTo>
                  <a:cubicBezTo>
                    <a:pt x="286" y="298"/>
                    <a:pt x="405" y="417"/>
                    <a:pt x="87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8" name="Google Shape;50928;p22"/>
            <p:cNvSpPr/>
            <p:nvPr/>
          </p:nvSpPr>
          <p:spPr>
            <a:xfrm>
              <a:off x="6532950" y="3894950"/>
              <a:ext cx="5375" cy="5975"/>
            </a:xfrm>
            <a:custGeom>
              <a:avLst/>
              <a:gdLst/>
              <a:ahLst/>
              <a:cxnLst/>
              <a:rect l="l" t="t" r="r" b="b"/>
              <a:pathLst>
                <a:path w="215" h="239" extrusionOk="0">
                  <a:moveTo>
                    <a:pt x="215" y="120"/>
                  </a:moveTo>
                  <a:cubicBezTo>
                    <a:pt x="215" y="60"/>
                    <a:pt x="36" y="1"/>
                    <a:pt x="0" y="120"/>
                  </a:cubicBezTo>
                  <a:cubicBezTo>
                    <a:pt x="0" y="179"/>
                    <a:pt x="179" y="239"/>
                    <a:pt x="21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9" name="Google Shape;50929;p22"/>
            <p:cNvSpPr/>
            <p:nvPr/>
          </p:nvSpPr>
          <p:spPr>
            <a:xfrm>
              <a:off x="6293625" y="3886625"/>
              <a:ext cx="23550" cy="14000"/>
            </a:xfrm>
            <a:custGeom>
              <a:avLst/>
              <a:gdLst/>
              <a:ahLst/>
              <a:cxnLst/>
              <a:rect l="l" t="t" r="r" b="b"/>
              <a:pathLst>
                <a:path w="942" h="560" extrusionOk="0">
                  <a:moveTo>
                    <a:pt x="227" y="560"/>
                  </a:moveTo>
                  <a:lnTo>
                    <a:pt x="656" y="560"/>
                  </a:lnTo>
                  <a:cubicBezTo>
                    <a:pt x="775" y="274"/>
                    <a:pt x="941" y="179"/>
                    <a:pt x="429" y="0"/>
                  </a:cubicBezTo>
                  <a:cubicBezTo>
                    <a:pt x="596" y="310"/>
                    <a:pt x="1" y="215"/>
                    <a:pt x="1" y="441"/>
                  </a:cubicBezTo>
                  <a:cubicBezTo>
                    <a:pt x="144" y="453"/>
                    <a:pt x="263" y="477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0" name="Google Shape;50930;p22"/>
            <p:cNvSpPr/>
            <p:nvPr/>
          </p:nvSpPr>
          <p:spPr>
            <a:xfrm>
              <a:off x="6239150" y="38916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9" y="1"/>
                    <a:pt x="1" y="132"/>
                  </a:cubicBezTo>
                  <a:cubicBezTo>
                    <a:pt x="25" y="191"/>
                    <a:pt x="203" y="275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1" name="Google Shape;50931;p22"/>
            <p:cNvSpPr/>
            <p:nvPr/>
          </p:nvSpPr>
          <p:spPr>
            <a:xfrm>
              <a:off x="3617400" y="3884525"/>
              <a:ext cx="46475" cy="13425"/>
            </a:xfrm>
            <a:custGeom>
              <a:avLst/>
              <a:gdLst/>
              <a:ahLst/>
              <a:cxnLst/>
              <a:rect l="l" t="t" r="r" b="b"/>
              <a:pathLst>
                <a:path w="1859" h="537" extrusionOk="0">
                  <a:moveTo>
                    <a:pt x="751" y="537"/>
                  </a:moveTo>
                  <a:cubicBezTo>
                    <a:pt x="1858" y="84"/>
                    <a:pt x="1" y="1"/>
                    <a:pt x="751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2" name="Google Shape;50932;p22"/>
            <p:cNvSpPr/>
            <p:nvPr/>
          </p:nvSpPr>
          <p:spPr>
            <a:xfrm>
              <a:off x="3886200" y="3891975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3" name="Google Shape;50933;p22"/>
            <p:cNvSpPr/>
            <p:nvPr/>
          </p:nvSpPr>
          <p:spPr>
            <a:xfrm>
              <a:off x="3462625" y="3889600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0" y="0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4" name="Google Shape;50934;p22"/>
            <p:cNvSpPr/>
            <p:nvPr/>
          </p:nvSpPr>
          <p:spPr>
            <a:xfrm>
              <a:off x="2658050" y="3888700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215"/>
                    <a:pt x="179" y="274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5" name="Google Shape;50935;p22"/>
            <p:cNvSpPr/>
            <p:nvPr/>
          </p:nvSpPr>
          <p:spPr>
            <a:xfrm>
              <a:off x="1309975" y="38860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6" name="Google Shape;50936;p22"/>
            <p:cNvSpPr/>
            <p:nvPr/>
          </p:nvSpPr>
          <p:spPr>
            <a:xfrm>
              <a:off x="7179750" y="3877700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1" y="357"/>
                  </a:moveTo>
                  <a:cubicBezTo>
                    <a:pt x="882" y="750"/>
                    <a:pt x="513" y="0"/>
                    <a:pt x="1" y="35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7" name="Google Shape;50937;p22"/>
            <p:cNvSpPr/>
            <p:nvPr/>
          </p:nvSpPr>
          <p:spPr>
            <a:xfrm>
              <a:off x="5380725" y="388305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43"/>
                  </a:moveTo>
                  <a:cubicBezTo>
                    <a:pt x="215" y="84"/>
                    <a:pt x="36" y="0"/>
                    <a:pt x="0" y="143"/>
                  </a:cubicBezTo>
                  <a:cubicBezTo>
                    <a:pt x="12" y="215"/>
                    <a:pt x="191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8" name="Google Shape;50938;p22"/>
            <p:cNvSpPr/>
            <p:nvPr/>
          </p:nvSpPr>
          <p:spPr>
            <a:xfrm>
              <a:off x="7155350" y="3883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108" y="143"/>
                  </a:moveTo>
                  <a:cubicBezTo>
                    <a:pt x="167" y="167"/>
                    <a:pt x="429" y="84"/>
                    <a:pt x="322" y="24"/>
                  </a:cubicBezTo>
                  <a:cubicBezTo>
                    <a:pt x="262" y="0"/>
                    <a:pt x="0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9" name="Google Shape;50939;p22"/>
            <p:cNvSpPr/>
            <p:nvPr/>
          </p:nvSpPr>
          <p:spPr>
            <a:xfrm>
              <a:off x="1970475" y="38830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67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0" name="Google Shape;50940;p22"/>
            <p:cNvSpPr/>
            <p:nvPr/>
          </p:nvSpPr>
          <p:spPr>
            <a:xfrm>
              <a:off x="1120075" y="38839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79" y="83"/>
                    <a:pt x="429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1" name="Google Shape;50941;p22"/>
            <p:cNvSpPr/>
            <p:nvPr/>
          </p:nvSpPr>
          <p:spPr>
            <a:xfrm>
              <a:off x="872425" y="388305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43"/>
                  </a:moveTo>
                  <a:cubicBezTo>
                    <a:pt x="179" y="167"/>
                    <a:pt x="453" y="84"/>
                    <a:pt x="334" y="24"/>
                  </a:cubicBezTo>
                  <a:cubicBezTo>
                    <a:pt x="274" y="0"/>
                    <a:pt x="0" y="84"/>
                    <a:pt x="11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2" name="Google Shape;50942;p22"/>
            <p:cNvSpPr/>
            <p:nvPr/>
          </p:nvSpPr>
          <p:spPr>
            <a:xfrm>
              <a:off x="7261300" y="3875300"/>
              <a:ext cx="18800" cy="5975"/>
            </a:xfrm>
            <a:custGeom>
              <a:avLst/>
              <a:gdLst/>
              <a:ahLst/>
              <a:cxnLst/>
              <a:rect l="l" t="t" r="r" b="b"/>
              <a:pathLst>
                <a:path w="752" h="239" extrusionOk="0">
                  <a:moveTo>
                    <a:pt x="656" y="1"/>
                  </a:moveTo>
                  <a:cubicBezTo>
                    <a:pt x="287" y="1"/>
                    <a:pt x="108" y="96"/>
                    <a:pt x="1" y="227"/>
                  </a:cubicBezTo>
                  <a:cubicBezTo>
                    <a:pt x="346" y="227"/>
                    <a:pt x="751" y="239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3" name="Google Shape;50943;p22"/>
            <p:cNvSpPr/>
            <p:nvPr/>
          </p:nvSpPr>
          <p:spPr>
            <a:xfrm>
              <a:off x="7166350" y="3875000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7" y="239"/>
                  </a:moveTo>
                  <a:cubicBezTo>
                    <a:pt x="537" y="120"/>
                    <a:pt x="715" y="108"/>
                    <a:pt x="763" y="13"/>
                  </a:cubicBezTo>
                  <a:cubicBezTo>
                    <a:pt x="418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4" name="Google Shape;50944;p22"/>
            <p:cNvSpPr/>
            <p:nvPr/>
          </p:nvSpPr>
          <p:spPr>
            <a:xfrm>
              <a:off x="2527375" y="3869650"/>
              <a:ext cx="11050" cy="11350"/>
            </a:xfrm>
            <a:custGeom>
              <a:avLst/>
              <a:gdLst/>
              <a:ahLst/>
              <a:cxnLst/>
              <a:rect l="l" t="t" r="r" b="b"/>
              <a:pathLst>
                <a:path w="442" h="454" extrusionOk="0">
                  <a:moveTo>
                    <a:pt x="442" y="1"/>
                  </a:moveTo>
                  <a:lnTo>
                    <a:pt x="1" y="1"/>
                  </a:lnTo>
                  <a:lnTo>
                    <a:pt x="1" y="453"/>
                  </a:lnTo>
                  <a:lnTo>
                    <a:pt x="442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5" name="Google Shape;50945;p22"/>
            <p:cNvSpPr/>
            <p:nvPr/>
          </p:nvSpPr>
          <p:spPr>
            <a:xfrm>
              <a:off x="5562875" y="38747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43"/>
                  </a:cubicBezTo>
                  <a:cubicBezTo>
                    <a:pt x="180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6" name="Google Shape;50946;p22"/>
            <p:cNvSpPr/>
            <p:nvPr/>
          </p:nvSpPr>
          <p:spPr>
            <a:xfrm>
              <a:off x="6734175" y="38726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6"/>
                    <a:pt x="0" y="1"/>
                    <a:pt x="0" y="120"/>
                  </a:cubicBezTo>
                  <a:cubicBezTo>
                    <a:pt x="167" y="84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7" name="Google Shape;50947;p22"/>
            <p:cNvSpPr/>
            <p:nvPr/>
          </p:nvSpPr>
          <p:spPr>
            <a:xfrm>
              <a:off x="5391725" y="3872325"/>
              <a:ext cx="16400" cy="3300"/>
            </a:xfrm>
            <a:custGeom>
              <a:avLst/>
              <a:gdLst/>
              <a:ahLst/>
              <a:cxnLst/>
              <a:rect l="l" t="t" r="r" b="b"/>
              <a:pathLst>
                <a:path w="656" h="132" extrusionOk="0">
                  <a:moveTo>
                    <a:pt x="656" y="13"/>
                  </a:moveTo>
                  <a:cubicBezTo>
                    <a:pt x="406" y="36"/>
                    <a:pt x="48" y="1"/>
                    <a:pt x="1" y="132"/>
                  </a:cubicBezTo>
                  <a:cubicBezTo>
                    <a:pt x="251" y="108"/>
                    <a:pt x="620" y="132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8" name="Google Shape;50948;p22"/>
            <p:cNvSpPr/>
            <p:nvPr/>
          </p:nvSpPr>
          <p:spPr>
            <a:xfrm>
              <a:off x="7222925" y="38663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2"/>
                  </a:moveTo>
                  <a:cubicBezTo>
                    <a:pt x="226" y="72"/>
                    <a:pt x="48" y="1"/>
                    <a:pt x="0" y="132"/>
                  </a:cubicBezTo>
                  <a:cubicBezTo>
                    <a:pt x="24" y="191"/>
                    <a:pt x="179" y="274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9" name="Google Shape;50949;p22"/>
            <p:cNvSpPr/>
            <p:nvPr/>
          </p:nvSpPr>
          <p:spPr>
            <a:xfrm>
              <a:off x="7102950" y="3867275"/>
              <a:ext cx="17000" cy="6275"/>
            </a:xfrm>
            <a:custGeom>
              <a:avLst/>
              <a:gdLst/>
              <a:ahLst/>
              <a:cxnLst/>
              <a:rect l="l" t="t" r="r" b="b"/>
              <a:pathLst>
                <a:path w="680" h="251" extrusionOk="0">
                  <a:moveTo>
                    <a:pt x="680" y="215"/>
                  </a:moveTo>
                  <a:lnTo>
                    <a:pt x="680" y="0"/>
                  </a:lnTo>
                  <a:lnTo>
                    <a:pt x="25" y="0"/>
                  </a:lnTo>
                  <a:cubicBezTo>
                    <a:pt x="1" y="191"/>
                    <a:pt x="251" y="250"/>
                    <a:pt x="680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0" name="Google Shape;50950;p22"/>
            <p:cNvSpPr/>
            <p:nvPr/>
          </p:nvSpPr>
          <p:spPr>
            <a:xfrm>
              <a:off x="1346575" y="385327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6"/>
                  </a:moveTo>
                  <a:cubicBezTo>
                    <a:pt x="1156" y="1"/>
                    <a:pt x="1" y="620"/>
                    <a:pt x="941" y="6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1" name="Google Shape;50951;p22"/>
            <p:cNvSpPr/>
            <p:nvPr/>
          </p:nvSpPr>
          <p:spPr>
            <a:xfrm>
              <a:off x="6685050" y="3855675"/>
              <a:ext cx="23825" cy="11025"/>
            </a:xfrm>
            <a:custGeom>
              <a:avLst/>
              <a:gdLst/>
              <a:ahLst/>
              <a:cxnLst/>
              <a:rect l="l" t="t" r="r" b="b"/>
              <a:pathLst>
                <a:path w="953" h="441" extrusionOk="0">
                  <a:moveTo>
                    <a:pt x="655" y="0"/>
                  </a:moveTo>
                  <a:cubicBezTo>
                    <a:pt x="846" y="357"/>
                    <a:pt x="84" y="238"/>
                    <a:pt x="0" y="441"/>
                  </a:cubicBezTo>
                  <a:lnTo>
                    <a:pt x="858" y="441"/>
                  </a:lnTo>
                  <a:cubicBezTo>
                    <a:pt x="834" y="286"/>
                    <a:pt x="953" y="4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2" name="Google Shape;50952;p22"/>
            <p:cNvSpPr/>
            <p:nvPr/>
          </p:nvSpPr>
          <p:spPr>
            <a:xfrm>
              <a:off x="5402450" y="38643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24"/>
                    <a:pt x="0" y="0"/>
                    <a:pt x="0" y="119"/>
                  </a:cubicBezTo>
                  <a:cubicBezTo>
                    <a:pt x="179" y="84"/>
                    <a:pt x="429" y="96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3" name="Google Shape;50953;p22"/>
            <p:cNvSpPr/>
            <p:nvPr/>
          </p:nvSpPr>
          <p:spPr>
            <a:xfrm>
              <a:off x="4247550" y="38634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4" name="Google Shape;50954;p22"/>
            <p:cNvSpPr/>
            <p:nvPr/>
          </p:nvSpPr>
          <p:spPr>
            <a:xfrm>
              <a:off x="1930000" y="3858350"/>
              <a:ext cx="17875" cy="8350"/>
            </a:xfrm>
            <a:custGeom>
              <a:avLst/>
              <a:gdLst/>
              <a:ahLst/>
              <a:cxnLst/>
              <a:rect l="l" t="t" r="r" b="b"/>
              <a:pathLst>
                <a:path w="715" h="334" extrusionOk="0">
                  <a:moveTo>
                    <a:pt x="0" y="334"/>
                  </a:moveTo>
                  <a:lnTo>
                    <a:pt x="429" y="334"/>
                  </a:lnTo>
                  <a:cubicBezTo>
                    <a:pt x="441" y="191"/>
                    <a:pt x="715" y="191"/>
                    <a:pt x="6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5" name="Google Shape;50955;p22"/>
            <p:cNvSpPr/>
            <p:nvPr/>
          </p:nvSpPr>
          <p:spPr>
            <a:xfrm>
              <a:off x="7149700" y="38604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55"/>
                  </a:moveTo>
                  <a:cubicBezTo>
                    <a:pt x="179" y="179"/>
                    <a:pt x="453" y="96"/>
                    <a:pt x="345" y="36"/>
                  </a:cubicBezTo>
                  <a:cubicBezTo>
                    <a:pt x="274" y="1"/>
                    <a:pt x="0" y="96"/>
                    <a:pt x="11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6" name="Google Shape;50956;p22"/>
            <p:cNvSpPr/>
            <p:nvPr/>
          </p:nvSpPr>
          <p:spPr>
            <a:xfrm>
              <a:off x="5674500" y="3851200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24"/>
                  </a:moveTo>
                  <a:cubicBezTo>
                    <a:pt x="441" y="441"/>
                    <a:pt x="465" y="381"/>
                    <a:pt x="656" y="405"/>
                  </a:cubicBezTo>
                  <a:lnTo>
                    <a:pt x="656" y="179"/>
                  </a:lnTo>
                  <a:cubicBezTo>
                    <a:pt x="120" y="0"/>
                    <a:pt x="1" y="560"/>
                    <a:pt x="429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7" name="Google Shape;50957;p22"/>
            <p:cNvSpPr/>
            <p:nvPr/>
          </p:nvSpPr>
          <p:spPr>
            <a:xfrm>
              <a:off x="5043775" y="3858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0"/>
                  </a:moveTo>
                  <a:cubicBezTo>
                    <a:pt x="286" y="0"/>
                    <a:pt x="108" y="83"/>
                    <a:pt x="0" y="226"/>
                  </a:cubicBezTo>
                  <a:cubicBezTo>
                    <a:pt x="346" y="202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8" name="Google Shape;50958;p22"/>
            <p:cNvSpPr/>
            <p:nvPr/>
          </p:nvSpPr>
          <p:spPr>
            <a:xfrm>
              <a:off x="6407925" y="3850000"/>
              <a:ext cx="26825" cy="17900"/>
            </a:xfrm>
            <a:custGeom>
              <a:avLst/>
              <a:gdLst/>
              <a:ahLst/>
              <a:cxnLst/>
              <a:rect l="l" t="t" r="r" b="b"/>
              <a:pathLst>
                <a:path w="1073" h="716" extrusionOk="0">
                  <a:moveTo>
                    <a:pt x="1" y="120"/>
                  </a:moveTo>
                  <a:lnTo>
                    <a:pt x="1" y="346"/>
                  </a:lnTo>
                  <a:cubicBezTo>
                    <a:pt x="394" y="715"/>
                    <a:pt x="1072" y="1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9" name="Google Shape;50959;p22"/>
            <p:cNvSpPr/>
            <p:nvPr/>
          </p:nvSpPr>
          <p:spPr>
            <a:xfrm>
              <a:off x="5372675" y="38577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5" y="0"/>
                    <a:pt x="1" y="96"/>
                    <a:pt x="108" y="155"/>
                  </a:cubicBezTo>
                  <a:cubicBezTo>
                    <a:pt x="168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0" name="Google Shape;50960;p22"/>
            <p:cNvSpPr/>
            <p:nvPr/>
          </p:nvSpPr>
          <p:spPr>
            <a:xfrm>
              <a:off x="3650150" y="3838400"/>
              <a:ext cx="29775" cy="28000"/>
            </a:xfrm>
            <a:custGeom>
              <a:avLst/>
              <a:gdLst/>
              <a:ahLst/>
              <a:cxnLst/>
              <a:rect l="l" t="t" r="r" b="b"/>
              <a:pathLst>
                <a:path w="1191" h="1120" extrusionOk="0">
                  <a:moveTo>
                    <a:pt x="1191" y="691"/>
                  </a:moveTo>
                  <a:lnTo>
                    <a:pt x="1191" y="465"/>
                  </a:lnTo>
                  <a:cubicBezTo>
                    <a:pt x="310" y="0"/>
                    <a:pt x="0" y="1120"/>
                    <a:pt x="1191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1" name="Google Shape;50961;p22"/>
            <p:cNvSpPr/>
            <p:nvPr/>
          </p:nvSpPr>
          <p:spPr>
            <a:xfrm>
              <a:off x="7368475" y="3847025"/>
              <a:ext cx="17875" cy="8675"/>
            </a:xfrm>
            <a:custGeom>
              <a:avLst/>
              <a:gdLst/>
              <a:ahLst/>
              <a:cxnLst/>
              <a:rect l="l" t="t" r="r" b="b"/>
              <a:pathLst>
                <a:path w="715" h="347" extrusionOk="0">
                  <a:moveTo>
                    <a:pt x="715" y="1"/>
                  </a:moveTo>
                  <a:lnTo>
                    <a:pt x="286" y="1"/>
                  </a:lnTo>
                  <a:cubicBezTo>
                    <a:pt x="274" y="156"/>
                    <a:pt x="0" y="167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2" name="Google Shape;50962;p22"/>
            <p:cNvSpPr/>
            <p:nvPr/>
          </p:nvSpPr>
          <p:spPr>
            <a:xfrm>
              <a:off x="255675" y="38497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12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3" name="Google Shape;50963;p22"/>
            <p:cNvSpPr/>
            <p:nvPr/>
          </p:nvSpPr>
          <p:spPr>
            <a:xfrm>
              <a:off x="7087175" y="38467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4" name="Google Shape;50964;p22"/>
            <p:cNvSpPr/>
            <p:nvPr/>
          </p:nvSpPr>
          <p:spPr>
            <a:xfrm>
              <a:off x="6810375" y="3839000"/>
              <a:ext cx="31275" cy="16975"/>
            </a:xfrm>
            <a:custGeom>
              <a:avLst/>
              <a:gdLst/>
              <a:ahLst/>
              <a:cxnLst/>
              <a:rect l="l" t="t" r="r" b="b"/>
              <a:pathLst>
                <a:path w="1251" h="679" extrusionOk="0">
                  <a:moveTo>
                    <a:pt x="1072" y="560"/>
                  </a:moveTo>
                  <a:cubicBezTo>
                    <a:pt x="1250" y="179"/>
                    <a:pt x="857" y="72"/>
                    <a:pt x="417" y="0"/>
                  </a:cubicBezTo>
                  <a:cubicBezTo>
                    <a:pt x="0" y="203"/>
                    <a:pt x="191" y="679"/>
                    <a:pt x="107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5" name="Google Shape;50965;p22"/>
            <p:cNvSpPr/>
            <p:nvPr/>
          </p:nvSpPr>
          <p:spPr>
            <a:xfrm>
              <a:off x="4714875" y="38494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2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6" name="Google Shape;50966;p22"/>
            <p:cNvSpPr/>
            <p:nvPr/>
          </p:nvSpPr>
          <p:spPr>
            <a:xfrm>
              <a:off x="791150" y="38494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3"/>
                    <a:pt x="96" y="143"/>
                  </a:cubicBezTo>
                  <a:cubicBezTo>
                    <a:pt x="179" y="179"/>
                    <a:pt x="441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7" name="Google Shape;50967;p22"/>
            <p:cNvSpPr/>
            <p:nvPr/>
          </p:nvSpPr>
          <p:spPr>
            <a:xfrm>
              <a:off x="7147000" y="38470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2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8" y="96"/>
                    <a:pt x="442" y="120"/>
                    <a:pt x="442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8" name="Google Shape;50968;p22"/>
            <p:cNvSpPr/>
            <p:nvPr/>
          </p:nvSpPr>
          <p:spPr>
            <a:xfrm>
              <a:off x="5299450" y="3824700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1" y="1013"/>
                  </a:moveTo>
                  <a:cubicBezTo>
                    <a:pt x="1668" y="846"/>
                    <a:pt x="25" y="1"/>
                    <a:pt x="1" y="10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9" name="Google Shape;50969;p22"/>
            <p:cNvSpPr/>
            <p:nvPr/>
          </p:nvSpPr>
          <p:spPr>
            <a:xfrm>
              <a:off x="774775" y="38464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80"/>
                    <a:pt x="442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0" name="Google Shape;50970;p22"/>
            <p:cNvSpPr/>
            <p:nvPr/>
          </p:nvSpPr>
          <p:spPr>
            <a:xfrm>
              <a:off x="2782775" y="38384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20"/>
                  </a:moveTo>
                  <a:cubicBezTo>
                    <a:pt x="227" y="60"/>
                    <a:pt x="48" y="0"/>
                    <a:pt x="1" y="120"/>
                  </a:cubicBezTo>
                  <a:cubicBezTo>
                    <a:pt x="12" y="203"/>
                    <a:pt x="191" y="262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1" name="Google Shape;50971;p22"/>
            <p:cNvSpPr/>
            <p:nvPr/>
          </p:nvSpPr>
          <p:spPr>
            <a:xfrm>
              <a:off x="5739700" y="3833350"/>
              <a:ext cx="17875" cy="8650"/>
            </a:xfrm>
            <a:custGeom>
              <a:avLst/>
              <a:gdLst/>
              <a:ahLst/>
              <a:cxnLst/>
              <a:rect l="l" t="t" r="r" b="b"/>
              <a:pathLst>
                <a:path w="715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429" y="345"/>
                  </a:lnTo>
                  <a:cubicBezTo>
                    <a:pt x="441" y="191"/>
                    <a:pt x="715" y="17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2" name="Google Shape;50972;p22"/>
            <p:cNvSpPr/>
            <p:nvPr/>
          </p:nvSpPr>
          <p:spPr>
            <a:xfrm>
              <a:off x="5489650" y="3833050"/>
              <a:ext cx="16400" cy="8050"/>
            </a:xfrm>
            <a:custGeom>
              <a:avLst/>
              <a:gdLst/>
              <a:ahLst/>
              <a:cxnLst/>
              <a:rect l="l" t="t" r="r" b="b"/>
              <a:pathLst>
                <a:path w="656" h="322" extrusionOk="0">
                  <a:moveTo>
                    <a:pt x="656" y="119"/>
                  </a:moveTo>
                  <a:cubicBezTo>
                    <a:pt x="430" y="119"/>
                    <a:pt x="394" y="24"/>
                    <a:pt x="215" y="0"/>
                  </a:cubicBezTo>
                  <a:cubicBezTo>
                    <a:pt x="215" y="119"/>
                    <a:pt x="37" y="131"/>
                    <a:pt x="1" y="214"/>
                  </a:cubicBezTo>
                  <a:cubicBezTo>
                    <a:pt x="215" y="214"/>
                    <a:pt x="251" y="310"/>
                    <a:pt x="430" y="322"/>
                  </a:cubicBezTo>
                  <a:cubicBezTo>
                    <a:pt x="430" y="238"/>
                    <a:pt x="608" y="203"/>
                    <a:pt x="65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3" name="Google Shape;50973;p22"/>
            <p:cNvSpPr/>
            <p:nvPr/>
          </p:nvSpPr>
          <p:spPr>
            <a:xfrm>
              <a:off x="3095325" y="383810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36"/>
                  </a:moveTo>
                  <a:cubicBezTo>
                    <a:pt x="262" y="1"/>
                    <a:pt x="0" y="96"/>
                    <a:pt x="119" y="132"/>
                  </a:cubicBezTo>
                  <a:cubicBezTo>
                    <a:pt x="179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4" name="Google Shape;50974;p22"/>
            <p:cNvSpPr/>
            <p:nvPr/>
          </p:nvSpPr>
          <p:spPr>
            <a:xfrm>
              <a:off x="1989525" y="3835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3"/>
                  </a:moveTo>
                  <a:cubicBezTo>
                    <a:pt x="227" y="84"/>
                    <a:pt x="48" y="0"/>
                    <a:pt x="0" y="143"/>
                  </a:cubicBezTo>
                  <a:cubicBezTo>
                    <a:pt x="0" y="203"/>
                    <a:pt x="179" y="262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5" name="Google Shape;50975;p22"/>
            <p:cNvSpPr/>
            <p:nvPr/>
          </p:nvSpPr>
          <p:spPr>
            <a:xfrm>
              <a:off x="6649925" y="3835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6" name="Google Shape;50976;p22"/>
            <p:cNvSpPr/>
            <p:nvPr/>
          </p:nvSpPr>
          <p:spPr>
            <a:xfrm>
              <a:off x="459575" y="383512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7" name="Google Shape;50977;p22"/>
            <p:cNvSpPr/>
            <p:nvPr/>
          </p:nvSpPr>
          <p:spPr>
            <a:xfrm>
              <a:off x="5612000" y="38324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6"/>
                  </a:moveTo>
                  <a:cubicBezTo>
                    <a:pt x="262" y="0"/>
                    <a:pt x="0" y="96"/>
                    <a:pt x="108" y="155"/>
                  </a:cubicBezTo>
                  <a:cubicBezTo>
                    <a:pt x="167" y="167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8" name="Google Shape;50978;p22"/>
            <p:cNvSpPr/>
            <p:nvPr/>
          </p:nvSpPr>
          <p:spPr>
            <a:xfrm>
              <a:off x="5405425" y="38273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536" y="239"/>
                  </a:moveTo>
                  <a:cubicBezTo>
                    <a:pt x="536" y="120"/>
                    <a:pt x="715" y="108"/>
                    <a:pt x="763" y="13"/>
                  </a:cubicBezTo>
                  <a:cubicBezTo>
                    <a:pt x="417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9" name="Google Shape;50979;p22"/>
            <p:cNvSpPr/>
            <p:nvPr/>
          </p:nvSpPr>
          <p:spPr>
            <a:xfrm>
              <a:off x="5000325" y="38241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2"/>
                  </a:moveTo>
                  <a:cubicBezTo>
                    <a:pt x="226" y="72"/>
                    <a:pt x="48" y="1"/>
                    <a:pt x="12" y="132"/>
                  </a:cubicBezTo>
                  <a:cubicBezTo>
                    <a:pt x="0" y="203"/>
                    <a:pt x="179" y="263"/>
                    <a:pt x="226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0" name="Google Shape;50980;p22"/>
            <p:cNvSpPr/>
            <p:nvPr/>
          </p:nvSpPr>
          <p:spPr>
            <a:xfrm>
              <a:off x="4603550" y="3821725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1" name="Google Shape;50981;p22"/>
            <p:cNvSpPr/>
            <p:nvPr/>
          </p:nvSpPr>
          <p:spPr>
            <a:xfrm>
              <a:off x="1927025" y="382410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19" y="132"/>
                  </a:moveTo>
                  <a:cubicBezTo>
                    <a:pt x="179" y="156"/>
                    <a:pt x="441" y="72"/>
                    <a:pt x="345" y="13"/>
                  </a:cubicBezTo>
                  <a:cubicBezTo>
                    <a:pt x="262" y="1"/>
                    <a:pt x="0" y="84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2" name="Google Shape;50982;p22"/>
            <p:cNvSpPr/>
            <p:nvPr/>
          </p:nvSpPr>
          <p:spPr>
            <a:xfrm>
              <a:off x="684600" y="3819050"/>
              <a:ext cx="16700" cy="6875"/>
            </a:xfrm>
            <a:custGeom>
              <a:avLst/>
              <a:gdLst/>
              <a:ahLst/>
              <a:cxnLst/>
              <a:rect l="l" t="t" r="r" b="b"/>
              <a:pathLst>
                <a:path w="668" h="275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0" y="203"/>
                    <a:pt x="239" y="274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3" name="Google Shape;50983;p22"/>
            <p:cNvSpPr/>
            <p:nvPr/>
          </p:nvSpPr>
          <p:spPr>
            <a:xfrm>
              <a:off x="4366900" y="381547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334" y="25"/>
                  </a:moveTo>
                  <a:cubicBezTo>
                    <a:pt x="274" y="1"/>
                    <a:pt x="1" y="84"/>
                    <a:pt x="120" y="144"/>
                  </a:cubicBezTo>
                  <a:cubicBezTo>
                    <a:pt x="179" y="179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4" name="Google Shape;50984;p22"/>
            <p:cNvSpPr/>
            <p:nvPr/>
          </p:nvSpPr>
          <p:spPr>
            <a:xfrm>
              <a:off x="1802600" y="381102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96" y="203"/>
                  </a:moveTo>
                  <a:cubicBezTo>
                    <a:pt x="381" y="203"/>
                    <a:pt x="393" y="357"/>
                    <a:pt x="750" y="322"/>
                  </a:cubicBezTo>
                  <a:cubicBezTo>
                    <a:pt x="1072" y="48"/>
                    <a:pt x="0" y="0"/>
                    <a:pt x="96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5" name="Google Shape;50985;p22"/>
            <p:cNvSpPr/>
            <p:nvPr/>
          </p:nvSpPr>
          <p:spPr>
            <a:xfrm>
              <a:off x="3932325" y="38128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34" y="12"/>
                  </a:cubicBezTo>
                  <a:cubicBezTo>
                    <a:pt x="274" y="1"/>
                    <a:pt x="0" y="72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6" name="Google Shape;50986;p22"/>
            <p:cNvSpPr/>
            <p:nvPr/>
          </p:nvSpPr>
          <p:spPr>
            <a:xfrm>
              <a:off x="3440600" y="381012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60"/>
                    <a:pt x="0" y="143"/>
                  </a:cubicBezTo>
                  <a:cubicBezTo>
                    <a:pt x="0" y="239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7" name="Google Shape;50987;p22"/>
            <p:cNvSpPr/>
            <p:nvPr/>
          </p:nvSpPr>
          <p:spPr>
            <a:xfrm>
              <a:off x="1212650" y="3810725"/>
              <a:ext cx="10725" cy="2400"/>
            </a:xfrm>
            <a:custGeom>
              <a:avLst/>
              <a:gdLst/>
              <a:ahLst/>
              <a:cxnLst/>
              <a:rect l="l" t="t" r="r" b="b"/>
              <a:pathLst>
                <a:path w="429" h="96" extrusionOk="0">
                  <a:moveTo>
                    <a:pt x="429" y="0"/>
                  </a:moveTo>
                  <a:cubicBezTo>
                    <a:pt x="262" y="24"/>
                    <a:pt x="0" y="0"/>
                    <a:pt x="0" y="95"/>
                  </a:cubicBezTo>
                  <a:cubicBezTo>
                    <a:pt x="167" y="84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8" name="Google Shape;50988;p22"/>
            <p:cNvSpPr/>
            <p:nvPr/>
          </p:nvSpPr>
          <p:spPr>
            <a:xfrm>
              <a:off x="800375" y="3802375"/>
              <a:ext cx="21475" cy="11350"/>
            </a:xfrm>
            <a:custGeom>
              <a:avLst/>
              <a:gdLst/>
              <a:ahLst/>
              <a:cxnLst/>
              <a:rect l="l" t="t" r="r" b="b"/>
              <a:pathLst>
                <a:path w="859" h="454" extrusionOk="0">
                  <a:moveTo>
                    <a:pt x="608" y="453"/>
                  </a:moveTo>
                  <a:cubicBezTo>
                    <a:pt x="739" y="453"/>
                    <a:pt x="858" y="429"/>
                    <a:pt x="822" y="346"/>
                  </a:cubicBezTo>
                  <a:cubicBezTo>
                    <a:pt x="453" y="346"/>
                    <a:pt x="691" y="25"/>
                    <a:pt x="382" y="1"/>
                  </a:cubicBezTo>
                  <a:cubicBezTo>
                    <a:pt x="1" y="227"/>
                    <a:pt x="549" y="227"/>
                    <a:pt x="15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9" name="Google Shape;50989;p22"/>
            <p:cNvSpPr/>
            <p:nvPr/>
          </p:nvSpPr>
          <p:spPr>
            <a:xfrm>
              <a:off x="3761175" y="3804775"/>
              <a:ext cx="11025" cy="7450"/>
            </a:xfrm>
            <a:custGeom>
              <a:avLst/>
              <a:gdLst/>
              <a:ahLst/>
              <a:cxnLst/>
              <a:rect l="l" t="t" r="r" b="b"/>
              <a:pathLst>
                <a:path w="441" h="298" extrusionOk="0">
                  <a:moveTo>
                    <a:pt x="441" y="131"/>
                  </a:moveTo>
                  <a:cubicBezTo>
                    <a:pt x="441" y="12"/>
                    <a:pt x="48" y="0"/>
                    <a:pt x="0" y="131"/>
                  </a:cubicBezTo>
                  <a:cubicBezTo>
                    <a:pt x="262" y="119"/>
                    <a:pt x="346" y="298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0" name="Google Shape;50990;p22"/>
            <p:cNvSpPr/>
            <p:nvPr/>
          </p:nvSpPr>
          <p:spPr>
            <a:xfrm>
              <a:off x="889675" y="3799400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9" y="191"/>
                    <a:pt x="703" y="36"/>
                    <a:pt x="310" y="1"/>
                  </a:cubicBezTo>
                  <a:cubicBezTo>
                    <a:pt x="239" y="156"/>
                    <a:pt x="1" y="215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1" name="Google Shape;50991;p22"/>
            <p:cNvSpPr/>
            <p:nvPr/>
          </p:nvSpPr>
          <p:spPr>
            <a:xfrm>
              <a:off x="3846600" y="3794350"/>
              <a:ext cx="28900" cy="18175"/>
            </a:xfrm>
            <a:custGeom>
              <a:avLst/>
              <a:gdLst/>
              <a:ahLst/>
              <a:cxnLst/>
              <a:rect l="l" t="t" r="r" b="b"/>
              <a:pathLst>
                <a:path w="1156" h="727" extrusionOk="0">
                  <a:moveTo>
                    <a:pt x="1155" y="203"/>
                  </a:moveTo>
                  <a:cubicBezTo>
                    <a:pt x="453" y="274"/>
                    <a:pt x="489" y="0"/>
                    <a:pt x="72" y="203"/>
                  </a:cubicBezTo>
                  <a:cubicBezTo>
                    <a:pt x="0" y="727"/>
                    <a:pt x="1072" y="500"/>
                    <a:pt x="1155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2" name="Google Shape;50992;p22"/>
            <p:cNvSpPr/>
            <p:nvPr/>
          </p:nvSpPr>
          <p:spPr>
            <a:xfrm>
              <a:off x="1157875" y="380180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7" y="131"/>
                  </a:moveTo>
                  <a:cubicBezTo>
                    <a:pt x="227" y="71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3" name="Google Shape;50993;p22"/>
            <p:cNvSpPr/>
            <p:nvPr/>
          </p:nvSpPr>
          <p:spPr>
            <a:xfrm>
              <a:off x="4799400" y="379642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5" y="1"/>
                  </a:moveTo>
                  <a:lnTo>
                    <a:pt x="0" y="1"/>
                  </a:lnTo>
                  <a:lnTo>
                    <a:pt x="0" y="346"/>
                  </a:lnTo>
                  <a:lnTo>
                    <a:pt x="65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4" name="Google Shape;50994;p22"/>
            <p:cNvSpPr/>
            <p:nvPr/>
          </p:nvSpPr>
          <p:spPr>
            <a:xfrm>
              <a:off x="3923400" y="3796425"/>
              <a:ext cx="11925" cy="10150"/>
            </a:xfrm>
            <a:custGeom>
              <a:avLst/>
              <a:gdLst/>
              <a:ahLst/>
              <a:cxnLst/>
              <a:rect l="l" t="t" r="r" b="b"/>
              <a:pathLst>
                <a:path w="477" h="406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62" y="120"/>
                    <a:pt x="215" y="36"/>
                    <a:pt x="48" y="1"/>
                  </a:cubicBezTo>
                  <a:cubicBezTo>
                    <a:pt x="60" y="179"/>
                    <a:pt x="0" y="406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5" name="Google Shape;50995;p22"/>
            <p:cNvSpPr/>
            <p:nvPr/>
          </p:nvSpPr>
          <p:spPr>
            <a:xfrm>
              <a:off x="878075" y="3798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08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6" name="Google Shape;50996;p22"/>
            <p:cNvSpPr/>
            <p:nvPr/>
          </p:nvSpPr>
          <p:spPr>
            <a:xfrm>
              <a:off x="7174100" y="3793150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32"/>
                  </a:moveTo>
                  <a:cubicBezTo>
                    <a:pt x="393" y="1"/>
                    <a:pt x="203" y="60"/>
                    <a:pt x="0" y="132"/>
                  </a:cubicBezTo>
                  <a:cubicBezTo>
                    <a:pt x="12" y="251"/>
                    <a:pt x="393" y="286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7" name="Google Shape;50997;p22"/>
            <p:cNvSpPr/>
            <p:nvPr/>
          </p:nvSpPr>
          <p:spPr>
            <a:xfrm>
              <a:off x="7345550" y="3790175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96" y="144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8" name="Google Shape;50998;p22"/>
            <p:cNvSpPr/>
            <p:nvPr/>
          </p:nvSpPr>
          <p:spPr>
            <a:xfrm>
              <a:off x="7280350" y="3790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24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79"/>
                    <a:pt x="430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9" name="Google Shape;50999;p22"/>
            <p:cNvSpPr/>
            <p:nvPr/>
          </p:nvSpPr>
          <p:spPr>
            <a:xfrm>
              <a:off x="7009800" y="3778875"/>
              <a:ext cx="17875" cy="11925"/>
            </a:xfrm>
            <a:custGeom>
              <a:avLst/>
              <a:gdLst/>
              <a:ahLst/>
              <a:cxnLst/>
              <a:rect l="l" t="t" r="r" b="b"/>
              <a:pathLst>
                <a:path w="715" h="477" extrusionOk="0">
                  <a:moveTo>
                    <a:pt x="715" y="476"/>
                  </a:moveTo>
                  <a:lnTo>
                    <a:pt x="715" y="36"/>
                  </a:lnTo>
                  <a:cubicBezTo>
                    <a:pt x="131" y="0"/>
                    <a:pt x="0" y="179"/>
                    <a:pt x="60" y="47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0" name="Google Shape;51000;p22"/>
            <p:cNvSpPr/>
            <p:nvPr/>
          </p:nvSpPr>
          <p:spPr>
            <a:xfrm>
              <a:off x="1595425" y="3787500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36"/>
                  </a:moveTo>
                  <a:cubicBezTo>
                    <a:pt x="274" y="1"/>
                    <a:pt x="1" y="96"/>
                    <a:pt x="108" y="155"/>
                  </a:cubicBezTo>
                  <a:cubicBezTo>
                    <a:pt x="167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1" name="Google Shape;51001;p22"/>
            <p:cNvSpPr/>
            <p:nvPr/>
          </p:nvSpPr>
          <p:spPr>
            <a:xfrm>
              <a:off x="1576375" y="3774100"/>
              <a:ext cx="18475" cy="13725"/>
            </a:xfrm>
            <a:custGeom>
              <a:avLst/>
              <a:gdLst/>
              <a:ahLst/>
              <a:cxnLst/>
              <a:rect l="l" t="t" r="r" b="b"/>
              <a:pathLst>
                <a:path w="739" h="549" extrusionOk="0">
                  <a:moveTo>
                    <a:pt x="1" y="108"/>
                  </a:moveTo>
                  <a:lnTo>
                    <a:pt x="1" y="548"/>
                  </a:lnTo>
                  <a:lnTo>
                    <a:pt x="655" y="548"/>
                  </a:lnTo>
                  <a:cubicBezTo>
                    <a:pt x="715" y="275"/>
                    <a:pt x="739" y="1"/>
                    <a:pt x="1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2" name="Google Shape;51002;p22"/>
            <p:cNvSpPr/>
            <p:nvPr/>
          </p:nvSpPr>
          <p:spPr>
            <a:xfrm>
              <a:off x="6609450" y="3774100"/>
              <a:ext cx="20850" cy="13425"/>
            </a:xfrm>
            <a:custGeom>
              <a:avLst/>
              <a:gdLst/>
              <a:ahLst/>
              <a:cxnLst/>
              <a:rect l="l" t="t" r="r" b="b"/>
              <a:pathLst>
                <a:path w="834" h="537" extrusionOk="0">
                  <a:moveTo>
                    <a:pt x="215" y="1"/>
                  </a:moveTo>
                  <a:cubicBezTo>
                    <a:pt x="227" y="191"/>
                    <a:pt x="167" y="358"/>
                    <a:pt x="0" y="453"/>
                  </a:cubicBezTo>
                  <a:cubicBezTo>
                    <a:pt x="727" y="537"/>
                    <a:pt x="834" y="13"/>
                    <a:pt x="2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3" name="Google Shape;51003;p22"/>
            <p:cNvSpPr/>
            <p:nvPr/>
          </p:nvSpPr>
          <p:spPr>
            <a:xfrm>
              <a:off x="3283125" y="3778875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30" y="143"/>
                  </a:moveTo>
                  <a:cubicBezTo>
                    <a:pt x="430" y="24"/>
                    <a:pt x="60" y="0"/>
                    <a:pt x="1" y="143"/>
                  </a:cubicBezTo>
                  <a:cubicBezTo>
                    <a:pt x="239" y="143"/>
                    <a:pt x="334" y="298"/>
                    <a:pt x="43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4" name="Google Shape;51004;p22"/>
            <p:cNvSpPr/>
            <p:nvPr/>
          </p:nvSpPr>
          <p:spPr>
            <a:xfrm>
              <a:off x="1416225" y="37815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5" name="Google Shape;51005;p22"/>
            <p:cNvSpPr/>
            <p:nvPr/>
          </p:nvSpPr>
          <p:spPr>
            <a:xfrm>
              <a:off x="641425" y="3778875"/>
              <a:ext cx="5700" cy="6875"/>
            </a:xfrm>
            <a:custGeom>
              <a:avLst/>
              <a:gdLst/>
              <a:ahLst/>
              <a:cxnLst/>
              <a:rect l="l" t="t" r="r" b="b"/>
              <a:pathLst>
                <a:path w="228" h="275" extrusionOk="0">
                  <a:moveTo>
                    <a:pt x="227" y="143"/>
                  </a:moveTo>
                  <a:cubicBezTo>
                    <a:pt x="227" y="84"/>
                    <a:pt x="49" y="0"/>
                    <a:pt x="1" y="143"/>
                  </a:cubicBezTo>
                  <a:cubicBezTo>
                    <a:pt x="13" y="215"/>
                    <a:pt x="191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6" name="Google Shape;51006;p22"/>
            <p:cNvSpPr/>
            <p:nvPr/>
          </p:nvSpPr>
          <p:spPr>
            <a:xfrm>
              <a:off x="413725" y="3775900"/>
              <a:ext cx="21750" cy="10125"/>
            </a:xfrm>
            <a:custGeom>
              <a:avLst/>
              <a:gdLst/>
              <a:ahLst/>
              <a:cxnLst/>
              <a:rect l="l" t="t" r="r" b="b"/>
              <a:pathLst>
                <a:path w="870" h="405" extrusionOk="0">
                  <a:moveTo>
                    <a:pt x="870" y="155"/>
                  </a:moveTo>
                  <a:cubicBezTo>
                    <a:pt x="572" y="0"/>
                    <a:pt x="60" y="0"/>
                    <a:pt x="1" y="262"/>
                  </a:cubicBezTo>
                  <a:cubicBezTo>
                    <a:pt x="286" y="405"/>
                    <a:pt x="810" y="405"/>
                    <a:pt x="87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7" name="Google Shape;51007;p22"/>
            <p:cNvSpPr/>
            <p:nvPr/>
          </p:nvSpPr>
          <p:spPr>
            <a:xfrm>
              <a:off x="3464700" y="3765475"/>
              <a:ext cx="29200" cy="17000"/>
            </a:xfrm>
            <a:custGeom>
              <a:avLst/>
              <a:gdLst/>
              <a:ahLst/>
              <a:cxnLst/>
              <a:rect l="l" t="t" r="r" b="b"/>
              <a:pathLst>
                <a:path w="1168" h="680" extrusionOk="0">
                  <a:moveTo>
                    <a:pt x="1001" y="679"/>
                  </a:moveTo>
                  <a:cubicBezTo>
                    <a:pt x="1168" y="0"/>
                    <a:pt x="1" y="596"/>
                    <a:pt x="1001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8" name="Google Shape;51008;p22"/>
            <p:cNvSpPr/>
            <p:nvPr/>
          </p:nvSpPr>
          <p:spPr>
            <a:xfrm>
              <a:off x="878975" y="377410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72" y="227"/>
                  </a:moveTo>
                  <a:cubicBezTo>
                    <a:pt x="357" y="227"/>
                    <a:pt x="369" y="370"/>
                    <a:pt x="726" y="334"/>
                  </a:cubicBezTo>
                  <a:cubicBezTo>
                    <a:pt x="1072" y="60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9" name="Google Shape;51009;p22"/>
            <p:cNvSpPr/>
            <p:nvPr/>
          </p:nvSpPr>
          <p:spPr>
            <a:xfrm>
              <a:off x="5693550" y="37759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5"/>
                    <a:pt x="96" y="155"/>
                  </a:cubicBezTo>
                  <a:cubicBezTo>
                    <a:pt x="156" y="179"/>
                    <a:pt x="429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0" name="Google Shape;51010;p22"/>
            <p:cNvSpPr/>
            <p:nvPr/>
          </p:nvSpPr>
          <p:spPr>
            <a:xfrm>
              <a:off x="4922025" y="3768450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751" y="453"/>
                  </a:moveTo>
                  <a:cubicBezTo>
                    <a:pt x="810" y="191"/>
                    <a:pt x="691" y="24"/>
                    <a:pt x="322" y="1"/>
                  </a:cubicBezTo>
                  <a:cubicBezTo>
                    <a:pt x="239" y="155"/>
                    <a:pt x="1" y="215"/>
                    <a:pt x="96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1" name="Google Shape;51011;p22"/>
            <p:cNvSpPr/>
            <p:nvPr/>
          </p:nvSpPr>
          <p:spPr>
            <a:xfrm>
              <a:off x="2498525" y="376457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6" y="382"/>
                  </a:moveTo>
                  <a:cubicBezTo>
                    <a:pt x="1250" y="1"/>
                    <a:pt x="0" y="656"/>
                    <a:pt x="726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2" name="Google Shape;51012;p22"/>
            <p:cNvSpPr/>
            <p:nvPr/>
          </p:nvSpPr>
          <p:spPr>
            <a:xfrm>
              <a:off x="1918075" y="3765475"/>
              <a:ext cx="11950" cy="9850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6"/>
                    <a:pt x="49" y="0"/>
                  </a:cubicBezTo>
                  <a:cubicBezTo>
                    <a:pt x="60" y="179"/>
                    <a:pt x="1" y="393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3" name="Google Shape;51013;p22"/>
            <p:cNvSpPr/>
            <p:nvPr/>
          </p:nvSpPr>
          <p:spPr>
            <a:xfrm>
              <a:off x="1707050" y="37711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29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4" name="Google Shape;51014;p22"/>
            <p:cNvSpPr/>
            <p:nvPr/>
          </p:nvSpPr>
          <p:spPr>
            <a:xfrm>
              <a:off x="3356350" y="3767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67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5" name="Google Shape;51015;p22"/>
            <p:cNvSpPr/>
            <p:nvPr/>
          </p:nvSpPr>
          <p:spPr>
            <a:xfrm>
              <a:off x="834625" y="3767850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22" y="25"/>
                  </a:moveTo>
                  <a:cubicBezTo>
                    <a:pt x="262" y="1"/>
                    <a:pt x="0" y="84"/>
                    <a:pt x="107" y="144"/>
                  </a:cubicBezTo>
                  <a:cubicBezTo>
                    <a:pt x="179" y="167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6" name="Google Shape;51016;p22"/>
            <p:cNvSpPr/>
            <p:nvPr/>
          </p:nvSpPr>
          <p:spPr>
            <a:xfrm>
              <a:off x="5712300" y="3763100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441" y="0"/>
                  </a:moveTo>
                  <a:lnTo>
                    <a:pt x="1" y="0"/>
                  </a:lnTo>
                  <a:lnTo>
                    <a:pt x="1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7" name="Google Shape;51017;p22"/>
            <p:cNvSpPr/>
            <p:nvPr/>
          </p:nvSpPr>
          <p:spPr>
            <a:xfrm>
              <a:off x="2690800" y="3760125"/>
              <a:ext cx="10750" cy="5375"/>
            </a:xfrm>
            <a:custGeom>
              <a:avLst/>
              <a:gdLst/>
              <a:ahLst/>
              <a:cxnLst/>
              <a:rect l="l" t="t" r="r" b="b"/>
              <a:pathLst>
                <a:path w="430" h="215" extrusionOk="0">
                  <a:moveTo>
                    <a:pt x="429" y="0"/>
                  </a:moveTo>
                  <a:lnTo>
                    <a:pt x="1" y="0"/>
                  </a:lnTo>
                  <a:lnTo>
                    <a:pt x="1" y="214"/>
                  </a:lnTo>
                  <a:lnTo>
                    <a:pt x="429" y="214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8" name="Google Shape;51018;p22"/>
            <p:cNvSpPr/>
            <p:nvPr/>
          </p:nvSpPr>
          <p:spPr>
            <a:xfrm>
              <a:off x="1846350" y="3757425"/>
              <a:ext cx="26825" cy="9275"/>
            </a:xfrm>
            <a:custGeom>
              <a:avLst/>
              <a:gdLst/>
              <a:ahLst/>
              <a:cxnLst/>
              <a:rect l="l" t="t" r="r" b="b"/>
              <a:pathLst>
                <a:path w="1073" h="371" extrusionOk="0">
                  <a:moveTo>
                    <a:pt x="72" y="227"/>
                  </a:moveTo>
                  <a:cubicBezTo>
                    <a:pt x="358" y="227"/>
                    <a:pt x="370" y="370"/>
                    <a:pt x="727" y="334"/>
                  </a:cubicBezTo>
                  <a:cubicBezTo>
                    <a:pt x="1072" y="49"/>
                    <a:pt x="0" y="1"/>
                    <a:pt x="72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9" name="Google Shape;51019;p22"/>
            <p:cNvSpPr/>
            <p:nvPr/>
          </p:nvSpPr>
          <p:spPr>
            <a:xfrm>
              <a:off x="2677100" y="37592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3" y="0"/>
                    <a:pt x="1" y="96"/>
                    <a:pt x="108" y="155"/>
                  </a:cubicBezTo>
                  <a:cubicBezTo>
                    <a:pt x="168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0" name="Google Shape;51020;p22"/>
            <p:cNvSpPr/>
            <p:nvPr/>
          </p:nvSpPr>
          <p:spPr>
            <a:xfrm>
              <a:off x="1957075" y="3760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24"/>
                    <a:pt x="1" y="0"/>
                    <a:pt x="1" y="119"/>
                  </a:cubicBezTo>
                  <a:cubicBezTo>
                    <a:pt x="167" y="83"/>
                    <a:pt x="417" y="95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1" name="Google Shape;51021;p22"/>
            <p:cNvSpPr/>
            <p:nvPr/>
          </p:nvSpPr>
          <p:spPr>
            <a:xfrm>
              <a:off x="1842475" y="4446800"/>
              <a:ext cx="40225" cy="16700"/>
            </a:xfrm>
            <a:custGeom>
              <a:avLst/>
              <a:gdLst/>
              <a:ahLst/>
              <a:cxnLst/>
              <a:rect l="l" t="t" r="r" b="b"/>
              <a:pathLst>
                <a:path w="1609" h="668" extrusionOk="0">
                  <a:moveTo>
                    <a:pt x="227" y="668"/>
                  </a:moveTo>
                  <a:cubicBezTo>
                    <a:pt x="1608" y="596"/>
                    <a:pt x="239" y="1"/>
                    <a:pt x="1" y="334"/>
                  </a:cubicBezTo>
                  <a:cubicBezTo>
                    <a:pt x="275" y="358"/>
                    <a:pt x="251" y="513"/>
                    <a:pt x="227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2" name="Google Shape;51022;p22"/>
            <p:cNvSpPr/>
            <p:nvPr/>
          </p:nvSpPr>
          <p:spPr>
            <a:xfrm>
              <a:off x="7125575" y="4148550"/>
              <a:ext cx="27125" cy="11050"/>
            </a:xfrm>
            <a:custGeom>
              <a:avLst/>
              <a:gdLst/>
              <a:ahLst/>
              <a:cxnLst/>
              <a:rect l="l" t="t" r="r" b="b"/>
              <a:pathLst>
                <a:path w="1085" h="442" extrusionOk="0">
                  <a:moveTo>
                    <a:pt x="1084" y="441"/>
                  </a:moveTo>
                  <a:cubicBezTo>
                    <a:pt x="1013" y="144"/>
                    <a:pt x="525" y="72"/>
                    <a:pt x="1" y="1"/>
                  </a:cubicBezTo>
                  <a:cubicBezTo>
                    <a:pt x="84" y="275"/>
                    <a:pt x="667" y="322"/>
                    <a:pt x="1084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3" name="Google Shape;51023;p22"/>
            <p:cNvSpPr/>
            <p:nvPr/>
          </p:nvSpPr>
          <p:spPr>
            <a:xfrm>
              <a:off x="7380375" y="3914900"/>
              <a:ext cx="29500" cy="16700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239" y="560"/>
                  </a:moveTo>
                  <a:cubicBezTo>
                    <a:pt x="905" y="667"/>
                    <a:pt x="1179" y="12"/>
                    <a:pt x="893" y="0"/>
                  </a:cubicBezTo>
                  <a:cubicBezTo>
                    <a:pt x="703" y="191"/>
                    <a:pt x="0" y="143"/>
                    <a:pt x="23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4" name="Google Shape;51024;p22"/>
            <p:cNvSpPr/>
            <p:nvPr/>
          </p:nvSpPr>
          <p:spPr>
            <a:xfrm>
              <a:off x="858425" y="3840475"/>
              <a:ext cx="28000" cy="10450"/>
            </a:xfrm>
            <a:custGeom>
              <a:avLst/>
              <a:gdLst/>
              <a:ahLst/>
              <a:cxnLst/>
              <a:rect l="l" t="t" r="r" b="b"/>
              <a:pathLst>
                <a:path w="1120" h="418" extrusionOk="0">
                  <a:moveTo>
                    <a:pt x="465" y="382"/>
                  </a:moveTo>
                  <a:cubicBezTo>
                    <a:pt x="548" y="191"/>
                    <a:pt x="739" y="418"/>
                    <a:pt x="1120" y="382"/>
                  </a:cubicBezTo>
                  <a:lnTo>
                    <a:pt x="1120" y="37"/>
                  </a:lnTo>
                  <a:cubicBezTo>
                    <a:pt x="703" y="1"/>
                    <a:pt x="1" y="358"/>
                    <a:pt x="465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5" name="Google Shape;51025;p22"/>
            <p:cNvSpPr/>
            <p:nvPr/>
          </p:nvSpPr>
          <p:spPr>
            <a:xfrm>
              <a:off x="837600" y="3774400"/>
              <a:ext cx="29775" cy="11625"/>
            </a:xfrm>
            <a:custGeom>
              <a:avLst/>
              <a:gdLst/>
              <a:ahLst/>
              <a:cxnLst/>
              <a:rect l="l" t="t" r="r" b="b"/>
              <a:pathLst>
                <a:path w="1191" h="465" extrusionOk="0">
                  <a:moveTo>
                    <a:pt x="1084" y="322"/>
                  </a:moveTo>
                  <a:cubicBezTo>
                    <a:pt x="655" y="322"/>
                    <a:pt x="798" y="1"/>
                    <a:pt x="203" y="96"/>
                  </a:cubicBezTo>
                  <a:cubicBezTo>
                    <a:pt x="0" y="382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6" name="Google Shape;51026;p22"/>
            <p:cNvSpPr/>
            <p:nvPr/>
          </p:nvSpPr>
          <p:spPr>
            <a:xfrm>
              <a:off x="7044325" y="5512700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441" y="144"/>
                  </a:moveTo>
                  <a:cubicBezTo>
                    <a:pt x="393" y="1"/>
                    <a:pt x="203" y="61"/>
                    <a:pt x="0" y="144"/>
                  </a:cubicBezTo>
                  <a:cubicBezTo>
                    <a:pt x="0" y="263"/>
                    <a:pt x="381" y="287"/>
                    <a:pt x="441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7" name="Google Shape;51027;p22"/>
            <p:cNvSpPr/>
            <p:nvPr/>
          </p:nvSpPr>
          <p:spPr>
            <a:xfrm>
              <a:off x="6568675" y="55154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95" y="155"/>
                  </a:moveTo>
                  <a:cubicBezTo>
                    <a:pt x="155" y="179"/>
                    <a:pt x="429" y="83"/>
                    <a:pt x="322" y="36"/>
                  </a:cubicBezTo>
                  <a:cubicBezTo>
                    <a:pt x="262" y="0"/>
                    <a:pt x="0" y="95"/>
                    <a:pt x="95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8" name="Google Shape;51028;p22"/>
            <p:cNvSpPr/>
            <p:nvPr/>
          </p:nvSpPr>
          <p:spPr>
            <a:xfrm>
              <a:off x="2760750" y="551360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1"/>
                  </a:moveTo>
                  <a:lnTo>
                    <a:pt x="36" y="1"/>
                  </a:lnTo>
                  <a:cubicBezTo>
                    <a:pt x="0" y="191"/>
                    <a:pt x="251" y="263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9" name="Google Shape;51029;p22"/>
            <p:cNvSpPr/>
            <p:nvPr/>
          </p:nvSpPr>
          <p:spPr>
            <a:xfrm>
              <a:off x="288725" y="55136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655" y="1"/>
                  </a:moveTo>
                  <a:cubicBezTo>
                    <a:pt x="286" y="1"/>
                    <a:pt x="95" y="84"/>
                    <a:pt x="0" y="227"/>
                  </a:cubicBezTo>
                  <a:cubicBezTo>
                    <a:pt x="345" y="203"/>
                    <a:pt x="762" y="239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0" name="Google Shape;51030;p22"/>
            <p:cNvSpPr/>
            <p:nvPr/>
          </p:nvSpPr>
          <p:spPr>
            <a:xfrm>
              <a:off x="2307425" y="55127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31" y="156"/>
                  </a:cubicBezTo>
                  <a:cubicBezTo>
                    <a:pt x="191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1" name="Google Shape;51031;p22"/>
            <p:cNvSpPr/>
            <p:nvPr/>
          </p:nvSpPr>
          <p:spPr>
            <a:xfrm>
              <a:off x="5639075" y="55097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80" y="180"/>
                    <a:pt x="453" y="96"/>
                    <a:pt x="346" y="37"/>
                  </a:cubicBezTo>
                  <a:cubicBezTo>
                    <a:pt x="275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2" name="Google Shape;51032;p22"/>
            <p:cNvSpPr/>
            <p:nvPr/>
          </p:nvSpPr>
          <p:spPr>
            <a:xfrm>
              <a:off x="4302300" y="5509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80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3" name="Google Shape;51033;p22"/>
            <p:cNvSpPr/>
            <p:nvPr/>
          </p:nvSpPr>
          <p:spPr>
            <a:xfrm>
              <a:off x="1641850" y="5496350"/>
              <a:ext cx="31875" cy="14300"/>
            </a:xfrm>
            <a:custGeom>
              <a:avLst/>
              <a:gdLst/>
              <a:ahLst/>
              <a:cxnLst/>
              <a:rect l="l" t="t" r="r" b="b"/>
              <a:pathLst>
                <a:path w="1275" h="572" extrusionOk="0">
                  <a:moveTo>
                    <a:pt x="656" y="0"/>
                  </a:moveTo>
                  <a:cubicBezTo>
                    <a:pt x="465" y="203"/>
                    <a:pt x="144" y="334"/>
                    <a:pt x="1" y="572"/>
                  </a:cubicBezTo>
                  <a:cubicBezTo>
                    <a:pt x="453" y="572"/>
                    <a:pt x="1275" y="179"/>
                    <a:pt x="656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4" name="Google Shape;51034;p22"/>
            <p:cNvSpPr/>
            <p:nvPr/>
          </p:nvSpPr>
          <p:spPr>
            <a:xfrm>
              <a:off x="1514475" y="55070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95" y="144"/>
                  </a:moveTo>
                  <a:cubicBezTo>
                    <a:pt x="155" y="167"/>
                    <a:pt x="429" y="84"/>
                    <a:pt x="321" y="25"/>
                  </a:cubicBezTo>
                  <a:cubicBezTo>
                    <a:pt x="262" y="1"/>
                    <a:pt x="0" y="84"/>
                    <a:pt x="95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5" name="Google Shape;51035;p22"/>
            <p:cNvSpPr/>
            <p:nvPr/>
          </p:nvSpPr>
          <p:spPr>
            <a:xfrm>
              <a:off x="1057850" y="55043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108" y="143"/>
                  </a:moveTo>
                  <a:cubicBezTo>
                    <a:pt x="168" y="179"/>
                    <a:pt x="429" y="84"/>
                    <a:pt x="310" y="24"/>
                  </a:cubicBezTo>
                  <a:cubicBezTo>
                    <a:pt x="263" y="1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6" name="Google Shape;51036;p22"/>
            <p:cNvSpPr/>
            <p:nvPr/>
          </p:nvSpPr>
          <p:spPr>
            <a:xfrm>
              <a:off x="2356825" y="550170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96" y="131"/>
                  </a:moveTo>
                  <a:cubicBezTo>
                    <a:pt x="155" y="167"/>
                    <a:pt x="429" y="72"/>
                    <a:pt x="322" y="12"/>
                  </a:cubicBezTo>
                  <a:cubicBezTo>
                    <a:pt x="263" y="0"/>
                    <a:pt x="1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7" name="Google Shape;51037;p22"/>
            <p:cNvSpPr/>
            <p:nvPr/>
          </p:nvSpPr>
          <p:spPr>
            <a:xfrm>
              <a:off x="2462800" y="54963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8" name="Google Shape;51038;p22"/>
            <p:cNvSpPr/>
            <p:nvPr/>
          </p:nvSpPr>
          <p:spPr>
            <a:xfrm>
              <a:off x="5375650" y="54930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214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9" name="Google Shape;51039;p22"/>
            <p:cNvSpPr/>
            <p:nvPr/>
          </p:nvSpPr>
          <p:spPr>
            <a:xfrm>
              <a:off x="3533175" y="54930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214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0" name="Google Shape;51040;p22"/>
            <p:cNvSpPr/>
            <p:nvPr/>
          </p:nvSpPr>
          <p:spPr>
            <a:xfrm>
              <a:off x="622975" y="54957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96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1" name="Google Shape;51041;p22"/>
            <p:cNvSpPr/>
            <p:nvPr/>
          </p:nvSpPr>
          <p:spPr>
            <a:xfrm>
              <a:off x="4522575" y="548800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20"/>
                  </a:moveTo>
                  <a:cubicBezTo>
                    <a:pt x="429" y="120"/>
                    <a:pt x="405" y="25"/>
                    <a:pt x="227" y="1"/>
                  </a:cubicBezTo>
                  <a:cubicBezTo>
                    <a:pt x="227" y="120"/>
                    <a:pt x="48" y="132"/>
                    <a:pt x="1" y="215"/>
                  </a:cubicBezTo>
                  <a:cubicBezTo>
                    <a:pt x="227" y="215"/>
                    <a:pt x="251" y="310"/>
                    <a:pt x="429" y="334"/>
                  </a:cubicBezTo>
                  <a:cubicBezTo>
                    <a:pt x="429" y="239"/>
                    <a:pt x="608" y="215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2" name="Google Shape;51042;p22"/>
            <p:cNvSpPr/>
            <p:nvPr/>
          </p:nvSpPr>
          <p:spPr>
            <a:xfrm>
              <a:off x="4024300" y="5488000"/>
              <a:ext cx="26525" cy="15800"/>
            </a:xfrm>
            <a:custGeom>
              <a:avLst/>
              <a:gdLst/>
              <a:ahLst/>
              <a:cxnLst/>
              <a:rect l="l" t="t" r="r" b="b"/>
              <a:pathLst>
                <a:path w="1061" h="632" extrusionOk="0">
                  <a:moveTo>
                    <a:pt x="1013" y="239"/>
                  </a:moveTo>
                  <a:cubicBezTo>
                    <a:pt x="1060" y="156"/>
                    <a:pt x="691" y="1"/>
                    <a:pt x="584" y="13"/>
                  </a:cubicBezTo>
                  <a:cubicBezTo>
                    <a:pt x="1" y="96"/>
                    <a:pt x="715" y="632"/>
                    <a:pt x="1013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3" name="Google Shape;51043;p22"/>
            <p:cNvSpPr/>
            <p:nvPr/>
          </p:nvSpPr>
          <p:spPr>
            <a:xfrm>
              <a:off x="528025" y="5479075"/>
              <a:ext cx="31575" cy="15200"/>
            </a:xfrm>
            <a:custGeom>
              <a:avLst/>
              <a:gdLst/>
              <a:ahLst/>
              <a:cxnLst/>
              <a:rect l="l" t="t" r="r" b="b"/>
              <a:pathLst>
                <a:path w="1263" h="608" extrusionOk="0">
                  <a:moveTo>
                    <a:pt x="858" y="477"/>
                  </a:moveTo>
                  <a:cubicBezTo>
                    <a:pt x="1263" y="96"/>
                    <a:pt x="84" y="1"/>
                    <a:pt x="1" y="251"/>
                  </a:cubicBezTo>
                  <a:cubicBezTo>
                    <a:pt x="346" y="310"/>
                    <a:pt x="179" y="608"/>
                    <a:pt x="858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4" name="Google Shape;51044;p22"/>
            <p:cNvSpPr/>
            <p:nvPr/>
          </p:nvSpPr>
          <p:spPr>
            <a:xfrm>
              <a:off x="848600" y="5468075"/>
              <a:ext cx="39625" cy="18475"/>
            </a:xfrm>
            <a:custGeom>
              <a:avLst/>
              <a:gdLst/>
              <a:ahLst/>
              <a:cxnLst/>
              <a:rect l="l" t="t" r="r" b="b"/>
              <a:pathLst>
                <a:path w="1585" h="739" extrusionOk="0">
                  <a:moveTo>
                    <a:pt x="1299" y="691"/>
                  </a:moveTo>
                  <a:cubicBezTo>
                    <a:pt x="1477" y="560"/>
                    <a:pt x="1584" y="393"/>
                    <a:pt x="1525" y="119"/>
                  </a:cubicBezTo>
                  <a:cubicBezTo>
                    <a:pt x="810" y="179"/>
                    <a:pt x="513" y="48"/>
                    <a:pt x="1" y="0"/>
                  </a:cubicBezTo>
                  <a:cubicBezTo>
                    <a:pt x="263" y="333"/>
                    <a:pt x="346" y="738"/>
                    <a:pt x="1299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5" name="Google Shape;51045;p22"/>
            <p:cNvSpPr/>
            <p:nvPr/>
          </p:nvSpPr>
          <p:spPr>
            <a:xfrm>
              <a:off x="1138225" y="5465675"/>
              <a:ext cx="56875" cy="14325"/>
            </a:xfrm>
            <a:custGeom>
              <a:avLst/>
              <a:gdLst/>
              <a:ahLst/>
              <a:cxnLst/>
              <a:rect l="l" t="t" r="r" b="b"/>
              <a:pathLst>
                <a:path w="2275" h="573" extrusionOk="0">
                  <a:moveTo>
                    <a:pt x="798" y="560"/>
                  </a:moveTo>
                  <a:cubicBezTo>
                    <a:pt x="739" y="156"/>
                    <a:pt x="2275" y="572"/>
                    <a:pt x="1894" y="1"/>
                  </a:cubicBezTo>
                  <a:cubicBezTo>
                    <a:pt x="1274" y="60"/>
                    <a:pt x="763" y="156"/>
                    <a:pt x="143" y="215"/>
                  </a:cubicBezTo>
                  <a:cubicBezTo>
                    <a:pt x="1" y="537"/>
                    <a:pt x="608" y="441"/>
                    <a:pt x="79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6" name="Google Shape;51046;p22"/>
            <p:cNvSpPr/>
            <p:nvPr/>
          </p:nvSpPr>
          <p:spPr>
            <a:xfrm>
              <a:off x="5481625" y="547342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7" y="179"/>
                    <a:pt x="441" y="84"/>
                    <a:pt x="334" y="24"/>
                  </a:cubicBezTo>
                  <a:cubicBezTo>
                    <a:pt x="274" y="0"/>
                    <a:pt x="1" y="84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7" name="Google Shape;51047;p22"/>
            <p:cNvSpPr/>
            <p:nvPr/>
          </p:nvSpPr>
          <p:spPr>
            <a:xfrm>
              <a:off x="5419125" y="54686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0" y="215"/>
                  </a:moveTo>
                  <a:lnTo>
                    <a:pt x="441" y="215"/>
                  </a:lnTo>
                  <a:lnTo>
                    <a:pt x="44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8" name="Google Shape;51048;p22"/>
            <p:cNvSpPr/>
            <p:nvPr/>
          </p:nvSpPr>
          <p:spPr>
            <a:xfrm>
              <a:off x="4332375" y="54677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29" y="131"/>
                  </a:moveTo>
                  <a:cubicBezTo>
                    <a:pt x="393" y="0"/>
                    <a:pt x="191" y="60"/>
                    <a:pt x="0" y="131"/>
                  </a:cubicBezTo>
                  <a:cubicBezTo>
                    <a:pt x="0" y="250"/>
                    <a:pt x="370" y="286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9" name="Google Shape;51049;p22"/>
            <p:cNvSpPr/>
            <p:nvPr/>
          </p:nvSpPr>
          <p:spPr>
            <a:xfrm>
              <a:off x="6521050" y="5457350"/>
              <a:ext cx="35150" cy="16700"/>
            </a:xfrm>
            <a:custGeom>
              <a:avLst/>
              <a:gdLst/>
              <a:ahLst/>
              <a:cxnLst/>
              <a:rect l="l" t="t" r="r" b="b"/>
              <a:pathLst>
                <a:path w="1406" h="668" extrusionOk="0">
                  <a:moveTo>
                    <a:pt x="715" y="0"/>
                  </a:moveTo>
                  <a:cubicBezTo>
                    <a:pt x="679" y="215"/>
                    <a:pt x="0" y="72"/>
                    <a:pt x="60" y="346"/>
                  </a:cubicBezTo>
                  <a:cubicBezTo>
                    <a:pt x="441" y="667"/>
                    <a:pt x="1405" y="167"/>
                    <a:pt x="71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0" name="Google Shape;51050;p22"/>
            <p:cNvSpPr/>
            <p:nvPr/>
          </p:nvSpPr>
          <p:spPr>
            <a:xfrm>
              <a:off x="5476275" y="54648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19" y="131"/>
                  </a:cubicBezTo>
                  <a:cubicBezTo>
                    <a:pt x="179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1" name="Google Shape;51051;p22"/>
            <p:cNvSpPr/>
            <p:nvPr/>
          </p:nvSpPr>
          <p:spPr>
            <a:xfrm>
              <a:off x="7364900" y="54600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2" name="Google Shape;51052;p22"/>
            <p:cNvSpPr/>
            <p:nvPr/>
          </p:nvSpPr>
          <p:spPr>
            <a:xfrm>
              <a:off x="4811600" y="5449900"/>
              <a:ext cx="17575" cy="16700"/>
            </a:xfrm>
            <a:custGeom>
              <a:avLst/>
              <a:gdLst/>
              <a:ahLst/>
              <a:cxnLst/>
              <a:rect l="l" t="t" r="r" b="b"/>
              <a:pathLst>
                <a:path w="703" h="668" extrusionOk="0">
                  <a:moveTo>
                    <a:pt x="393" y="632"/>
                  </a:moveTo>
                  <a:cubicBezTo>
                    <a:pt x="465" y="477"/>
                    <a:pt x="703" y="406"/>
                    <a:pt x="608" y="179"/>
                  </a:cubicBezTo>
                  <a:cubicBezTo>
                    <a:pt x="1" y="1"/>
                    <a:pt x="1" y="668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3" name="Google Shape;51053;p22"/>
            <p:cNvSpPr/>
            <p:nvPr/>
          </p:nvSpPr>
          <p:spPr>
            <a:xfrm>
              <a:off x="4470775" y="54591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7"/>
                  </a:moveTo>
                  <a:cubicBezTo>
                    <a:pt x="263" y="1"/>
                    <a:pt x="1" y="96"/>
                    <a:pt x="108" y="156"/>
                  </a:cubicBezTo>
                  <a:cubicBezTo>
                    <a:pt x="168" y="179"/>
                    <a:pt x="441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4" name="Google Shape;51054;p22"/>
            <p:cNvSpPr/>
            <p:nvPr/>
          </p:nvSpPr>
          <p:spPr>
            <a:xfrm>
              <a:off x="2202350" y="5449900"/>
              <a:ext cx="37525" cy="17900"/>
            </a:xfrm>
            <a:custGeom>
              <a:avLst/>
              <a:gdLst/>
              <a:ahLst/>
              <a:cxnLst/>
              <a:rect l="l" t="t" r="r" b="b"/>
              <a:pathLst>
                <a:path w="1501" h="716" extrusionOk="0">
                  <a:moveTo>
                    <a:pt x="191" y="406"/>
                  </a:moveTo>
                  <a:cubicBezTo>
                    <a:pt x="536" y="715"/>
                    <a:pt x="1477" y="406"/>
                    <a:pt x="1501" y="179"/>
                  </a:cubicBezTo>
                  <a:cubicBezTo>
                    <a:pt x="1060" y="251"/>
                    <a:pt x="0" y="1"/>
                    <a:pt x="191" y="40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5" name="Google Shape;51055;p22"/>
            <p:cNvSpPr/>
            <p:nvPr/>
          </p:nvSpPr>
          <p:spPr>
            <a:xfrm>
              <a:off x="1336175" y="5444850"/>
              <a:ext cx="20850" cy="12525"/>
            </a:xfrm>
            <a:custGeom>
              <a:avLst/>
              <a:gdLst/>
              <a:ahLst/>
              <a:cxnLst/>
              <a:rect l="l" t="t" r="r" b="b"/>
              <a:pathLst>
                <a:path w="834" h="501" extrusionOk="0">
                  <a:moveTo>
                    <a:pt x="488" y="500"/>
                  </a:moveTo>
                  <a:cubicBezTo>
                    <a:pt x="834" y="334"/>
                    <a:pt x="726" y="0"/>
                    <a:pt x="60" y="60"/>
                  </a:cubicBezTo>
                  <a:cubicBezTo>
                    <a:pt x="0" y="310"/>
                    <a:pt x="119" y="477"/>
                    <a:pt x="488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6" name="Google Shape;51056;p22"/>
            <p:cNvSpPr/>
            <p:nvPr/>
          </p:nvSpPr>
          <p:spPr>
            <a:xfrm>
              <a:off x="7215175" y="545080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20" y="143"/>
                  </a:moveTo>
                  <a:cubicBezTo>
                    <a:pt x="179" y="179"/>
                    <a:pt x="453" y="84"/>
                    <a:pt x="346" y="36"/>
                  </a:cubicBezTo>
                  <a:cubicBezTo>
                    <a:pt x="274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7" name="Google Shape;51057;p22"/>
            <p:cNvSpPr/>
            <p:nvPr/>
          </p:nvSpPr>
          <p:spPr>
            <a:xfrm>
              <a:off x="7258625" y="54481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8" name="Google Shape;51058;p22"/>
            <p:cNvSpPr/>
            <p:nvPr/>
          </p:nvSpPr>
          <p:spPr>
            <a:xfrm>
              <a:off x="5652775" y="543830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536"/>
                  </a:moveTo>
                  <a:cubicBezTo>
                    <a:pt x="834" y="631"/>
                    <a:pt x="834" y="0"/>
                    <a:pt x="1" y="9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9" name="Google Shape;51059;p22"/>
            <p:cNvSpPr/>
            <p:nvPr/>
          </p:nvSpPr>
          <p:spPr>
            <a:xfrm>
              <a:off x="2266950" y="544515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60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0" name="Google Shape;51060;p22"/>
            <p:cNvSpPr/>
            <p:nvPr/>
          </p:nvSpPr>
          <p:spPr>
            <a:xfrm>
              <a:off x="882550" y="5429075"/>
              <a:ext cx="32750" cy="19375"/>
            </a:xfrm>
            <a:custGeom>
              <a:avLst/>
              <a:gdLst/>
              <a:ahLst/>
              <a:cxnLst/>
              <a:rect l="l" t="t" r="r" b="b"/>
              <a:pathLst>
                <a:path w="1310" h="775" extrusionOk="0">
                  <a:moveTo>
                    <a:pt x="822" y="667"/>
                  </a:moveTo>
                  <a:cubicBezTo>
                    <a:pt x="1310" y="417"/>
                    <a:pt x="667" y="179"/>
                    <a:pt x="393" y="0"/>
                  </a:cubicBezTo>
                  <a:cubicBezTo>
                    <a:pt x="48" y="167"/>
                    <a:pt x="0" y="774"/>
                    <a:pt x="822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1" name="Google Shape;51061;p22"/>
            <p:cNvSpPr/>
            <p:nvPr/>
          </p:nvSpPr>
          <p:spPr>
            <a:xfrm>
              <a:off x="5041700" y="543680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37"/>
                  </a:moveTo>
                  <a:cubicBezTo>
                    <a:pt x="262" y="1"/>
                    <a:pt x="0" y="96"/>
                    <a:pt x="95" y="144"/>
                  </a:cubicBezTo>
                  <a:cubicBezTo>
                    <a:pt x="155" y="168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2" name="Google Shape;51062;p22"/>
            <p:cNvSpPr/>
            <p:nvPr/>
          </p:nvSpPr>
          <p:spPr>
            <a:xfrm>
              <a:off x="4978300" y="5434725"/>
              <a:ext cx="16975" cy="6575"/>
            </a:xfrm>
            <a:custGeom>
              <a:avLst/>
              <a:gdLst/>
              <a:ahLst/>
              <a:cxnLst/>
              <a:rect l="l" t="t" r="r" b="b"/>
              <a:pathLst>
                <a:path w="679" h="263" extrusionOk="0">
                  <a:moveTo>
                    <a:pt x="679" y="215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203"/>
                    <a:pt x="238" y="262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3" name="Google Shape;51063;p22"/>
            <p:cNvSpPr/>
            <p:nvPr/>
          </p:nvSpPr>
          <p:spPr>
            <a:xfrm>
              <a:off x="1294500" y="5424600"/>
              <a:ext cx="16100" cy="14325"/>
            </a:xfrm>
            <a:custGeom>
              <a:avLst/>
              <a:gdLst/>
              <a:ahLst/>
              <a:cxnLst/>
              <a:rect l="l" t="t" r="r" b="b"/>
              <a:pathLst>
                <a:path w="644" h="573" extrusionOk="0">
                  <a:moveTo>
                    <a:pt x="429" y="525"/>
                  </a:moveTo>
                  <a:cubicBezTo>
                    <a:pt x="441" y="453"/>
                    <a:pt x="465" y="394"/>
                    <a:pt x="643" y="406"/>
                  </a:cubicBezTo>
                  <a:lnTo>
                    <a:pt x="643" y="179"/>
                  </a:lnTo>
                  <a:cubicBezTo>
                    <a:pt x="107" y="1"/>
                    <a:pt x="0" y="572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4" name="Google Shape;51064;p22"/>
            <p:cNvSpPr/>
            <p:nvPr/>
          </p:nvSpPr>
          <p:spPr>
            <a:xfrm>
              <a:off x="4340400" y="54314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55"/>
                    <a:pt x="441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5" name="Google Shape;51065;p22"/>
            <p:cNvSpPr/>
            <p:nvPr/>
          </p:nvSpPr>
          <p:spPr>
            <a:xfrm>
              <a:off x="265500" y="542610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727" y="346"/>
                  </a:moveTo>
                  <a:lnTo>
                    <a:pt x="727" y="0"/>
                  </a:lnTo>
                  <a:lnTo>
                    <a:pt x="286" y="0"/>
                  </a:lnTo>
                  <a:cubicBezTo>
                    <a:pt x="274" y="155"/>
                    <a:pt x="0" y="167"/>
                    <a:pt x="8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6" name="Google Shape;51066;p22"/>
            <p:cNvSpPr/>
            <p:nvPr/>
          </p:nvSpPr>
          <p:spPr>
            <a:xfrm>
              <a:off x="6853825" y="54258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7" name="Google Shape;51067;p22"/>
            <p:cNvSpPr/>
            <p:nvPr/>
          </p:nvSpPr>
          <p:spPr>
            <a:xfrm>
              <a:off x="4370175" y="5421025"/>
              <a:ext cx="18175" cy="13725"/>
            </a:xfrm>
            <a:custGeom>
              <a:avLst/>
              <a:gdLst/>
              <a:ahLst/>
              <a:cxnLst/>
              <a:rect l="l" t="t" r="r" b="b"/>
              <a:pathLst>
                <a:path w="727" h="549" extrusionOk="0">
                  <a:moveTo>
                    <a:pt x="667" y="441"/>
                  </a:moveTo>
                  <a:cubicBezTo>
                    <a:pt x="727" y="191"/>
                    <a:pt x="620" y="25"/>
                    <a:pt x="227" y="1"/>
                  </a:cubicBezTo>
                  <a:cubicBezTo>
                    <a:pt x="274" y="191"/>
                    <a:pt x="1" y="549"/>
                    <a:pt x="6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8" name="Google Shape;51068;p22"/>
            <p:cNvSpPr/>
            <p:nvPr/>
          </p:nvSpPr>
          <p:spPr>
            <a:xfrm>
              <a:off x="3330175" y="5409425"/>
              <a:ext cx="45250" cy="22650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1167" y="905"/>
                  </a:moveTo>
                  <a:cubicBezTo>
                    <a:pt x="1810" y="465"/>
                    <a:pt x="715" y="143"/>
                    <a:pt x="83" y="1"/>
                  </a:cubicBezTo>
                  <a:cubicBezTo>
                    <a:pt x="0" y="536"/>
                    <a:pt x="476" y="774"/>
                    <a:pt x="1167" y="9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9" name="Google Shape;51069;p22"/>
            <p:cNvSpPr/>
            <p:nvPr/>
          </p:nvSpPr>
          <p:spPr>
            <a:xfrm>
              <a:off x="6872875" y="5422825"/>
              <a:ext cx="11325" cy="4175"/>
            </a:xfrm>
            <a:custGeom>
              <a:avLst/>
              <a:gdLst/>
              <a:ahLst/>
              <a:cxnLst/>
              <a:rect l="l" t="t" r="r" b="b"/>
              <a:pathLst>
                <a:path w="453" h="167" extrusionOk="0">
                  <a:moveTo>
                    <a:pt x="119" y="131"/>
                  </a:moveTo>
                  <a:cubicBezTo>
                    <a:pt x="179" y="167"/>
                    <a:pt x="453" y="72"/>
                    <a:pt x="346" y="24"/>
                  </a:cubicBezTo>
                  <a:cubicBezTo>
                    <a:pt x="274" y="0"/>
                    <a:pt x="0" y="72"/>
                    <a:pt x="11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0" name="Google Shape;51070;p22"/>
            <p:cNvSpPr/>
            <p:nvPr/>
          </p:nvSpPr>
          <p:spPr>
            <a:xfrm>
              <a:off x="655725" y="5422825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96" y="131"/>
                  </a:moveTo>
                  <a:cubicBezTo>
                    <a:pt x="155" y="167"/>
                    <a:pt x="429" y="72"/>
                    <a:pt x="322" y="24"/>
                  </a:cubicBezTo>
                  <a:cubicBezTo>
                    <a:pt x="262" y="0"/>
                    <a:pt x="0" y="72"/>
                    <a:pt x="9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1" name="Google Shape;51071;p22"/>
            <p:cNvSpPr/>
            <p:nvPr/>
          </p:nvSpPr>
          <p:spPr>
            <a:xfrm>
              <a:off x="4302300" y="54198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80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2" name="Google Shape;51072;p22"/>
            <p:cNvSpPr/>
            <p:nvPr/>
          </p:nvSpPr>
          <p:spPr>
            <a:xfrm>
              <a:off x="1506125" y="5410925"/>
              <a:ext cx="27700" cy="15500"/>
            </a:xfrm>
            <a:custGeom>
              <a:avLst/>
              <a:gdLst/>
              <a:ahLst/>
              <a:cxnLst/>
              <a:rect l="l" t="t" r="r" b="b"/>
              <a:pathLst>
                <a:path w="1108" h="620" extrusionOk="0">
                  <a:moveTo>
                    <a:pt x="882" y="500"/>
                  </a:moveTo>
                  <a:cubicBezTo>
                    <a:pt x="1108" y="214"/>
                    <a:pt x="155" y="0"/>
                    <a:pt x="1" y="274"/>
                  </a:cubicBezTo>
                  <a:cubicBezTo>
                    <a:pt x="346" y="322"/>
                    <a:pt x="191" y="619"/>
                    <a:pt x="882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3" name="Google Shape;51073;p22"/>
            <p:cNvSpPr/>
            <p:nvPr/>
          </p:nvSpPr>
          <p:spPr>
            <a:xfrm>
              <a:off x="454800" y="5417450"/>
              <a:ext cx="18775" cy="6000"/>
            </a:xfrm>
            <a:custGeom>
              <a:avLst/>
              <a:gdLst/>
              <a:ahLst/>
              <a:cxnLst/>
              <a:rect l="l" t="t" r="r" b="b"/>
              <a:pathLst>
                <a:path w="751" h="240" extrusionOk="0">
                  <a:moveTo>
                    <a:pt x="537" y="239"/>
                  </a:moveTo>
                  <a:cubicBezTo>
                    <a:pt x="537" y="120"/>
                    <a:pt x="715" y="108"/>
                    <a:pt x="751" y="13"/>
                  </a:cubicBezTo>
                  <a:cubicBezTo>
                    <a:pt x="417" y="37"/>
                    <a:pt x="1" y="1"/>
                    <a:pt x="96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4" name="Google Shape;51074;p22"/>
            <p:cNvSpPr/>
            <p:nvPr/>
          </p:nvSpPr>
          <p:spPr>
            <a:xfrm>
              <a:off x="2223475" y="541745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7" y="96"/>
                    <a:pt x="429" y="120"/>
                    <a:pt x="429" y="1"/>
                  </a:cubicBezTo>
                  <a:cubicBezTo>
                    <a:pt x="275" y="37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5" name="Google Shape;51075;p22"/>
            <p:cNvSpPr/>
            <p:nvPr/>
          </p:nvSpPr>
          <p:spPr>
            <a:xfrm>
              <a:off x="1726400" y="54171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4" y="24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67"/>
                    <a:pt x="429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6" name="Google Shape;51076;p22"/>
            <p:cNvSpPr/>
            <p:nvPr/>
          </p:nvSpPr>
          <p:spPr>
            <a:xfrm>
              <a:off x="5737025" y="54055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45" y="36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7" name="Google Shape;51077;p22"/>
            <p:cNvSpPr/>
            <p:nvPr/>
          </p:nvSpPr>
          <p:spPr>
            <a:xfrm>
              <a:off x="4544000" y="5398125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1" y="107"/>
                  </a:moveTo>
                  <a:lnTo>
                    <a:pt x="1" y="333"/>
                  </a:lnTo>
                  <a:cubicBezTo>
                    <a:pt x="406" y="714"/>
                    <a:pt x="1072" y="0"/>
                    <a:pt x="1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8" name="Google Shape;51078;p22"/>
            <p:cNvSpPr/>
            <p:nvPr/>
          </p:nvSpPr>
          <p:spPr>
            <a:xfrm>
              <a:off x="3715325" y="54055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36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9" name="Google Shape;51079;p22"/>
            <p:cNvSpPr/>
            <p:nvPr/>
          </p:nvSpPr>
          <p:spPr>
            <a:xfrm>
              <a:off x="2168425" y="5400800"/>
              <a:ext cx="17275" cy="10150"/>
            </a:xfrm>
            <a:custGeom>
              <a:avLst/>
              <a:gdLst/>
              <a:ahLst/>
              <a:cxnLst/>
              <a:rect l="l" t="t" r="r" b="b"/>
              <a:pathLst>
                <a:path w="691" h="406" extrusionOk="0">
                  <a:moveTo>
                    <a:pt x="464" y="346"/>
                  </a:moveTo>
                  <a:cubicBezTo>
                    <a:pt x="441" y="191"/>
                    <a:pt x="572" y="84"/>
                    <a:pt x="691" y="0"/>
                  </a:cubicBezTo>
                  <a:lnTo>
                    <a:pt x="36" y="0"/>
                  </a:lnTo>
                  <a:cubicBezTo>
                    <a:pt x="48" y="179"/>
                    <a:pt x="0" y="405"/>
                    <a:pt x="464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0" name="Google Shape;51080;p22"/>
            <p:cNvSpPr/>
            <p:nvPr/>
          </p:nvSpPr>
          <p:spPr>
            <a:xfrm>
              <a:off x="4340400" y="54028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1" name="Google Shape;51081;p22"/>
            <p:cNvSpPr/>
            <p:nvPr/>
          </p:nvSpPr>
          <p:spPr>
            <a:xfrm>
              <a:off x="2625625" y="54002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441" y="143"/>
                  </a:moveTo>
                  <a:cubicBezTo>
                    <a:pt x="441" y="24"/>
                    <a:pt x="48" y="0"/>
                    <a:pt x="0" y="143"/>
                  </a:cubicBezTo>
                  <a:cubicBezTo>
                    <a:pt x="238" y="131"/>
                    <a:pt x="345" y="310"/>
                    <a:pt x="441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2" name="Google Shape;51082;p22"/>
            <p:cNvSpPr/>
            <p:nvPr/>
          </p:nvSpPr>
          <p:spPr>
            <a:xfrm>
              <a:off x="2560725" y="54008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3" name="Google Shape;51083;p22"/>
            <p:cNvSpPr/>
            <p:nvPr/>
          </p:nvSpPr>
          <p:spPr>
            <a:xfrm>
              <a:off x="2190150" y="5397825"/>
              <a:ext cx="16975" cy="9250"/>
            </a:xfrm>
            <a:custGeom>
              <a:avLst/>
              <a:gdLst/>
              <a:ahLst/>
              <a:cxnLst/>
              <a:rect l="l" t="t" r="r" b="b"/>
              <a:pathLst>
                <a:path w="679" h="370" extrusionOk="0">
                  <a:moveTo>
                    <a:pt x="679" y="345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50"/>
                    <a:pt x="203" y="369"/>
                    <a:pt x="67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4" name="Google Shape;51084;p22"/>
            <p:cNvSpPr/>
            <p:nvPr/>
          </p:nvSpPr>
          <p:spPr>
            <a:xfrm>
              <a:off x="1701975" y="5397525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" y="191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5" name="Google Shape;51085;p22"/>
            <p:cNvSpPr/>
            <p:nvPr/>
          </p:nvSpPr>
          <p:spPr>
            <a:xfrm>
              <a:off x="7158325" y="53951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0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6" name="Google Shape;51086;p22"/>
            <p:cNvSpPr/>
            <p:nvPr/>
          </p:nvSpPr>
          <p:spPr>
            <a:xfrm>
              <a:off x="4628550" y="53918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334" y="36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67"/>
                    <a:pt x="429" y="95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7" name="Google Shape;51087;p22"/>
            <p:cNvSpPr/>
            <p:nvPr/>
          </p:nvSpPr>
          <p:spPr>
            <a:xfrm>
              <a:off x="2180025" y="538680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429" y="334"/>
                  </a:moveTo>
                  <a:cubicBezTo>
                    <a:pt x="429" y="215"/>
                    <a:pt x="608" y="203"/>
                    <a:pt x="655" y="120"/>
                  </a:cubicBezTo>
                  <a:cubicBezTo>
                    <a:pt x="429" y="120"/>
                    <a:pt x="393" y="24"/>
                    <a:pt x="227" y="1"/>
                  </a:cubicBezTo>
                  <a:cubicBezTo>
                    <a:pt x="227" y="120"/>
                    <a:pt x="36" y="132"/>
                    <a:pt x="0" y="215"/>
                  </a:cubicBezTo>
                  <a:cubicBezTo>
                    <a:pt x="227" y="239"/>
                    <a:pt x="262" y="322"/>
                    <a:pt x="429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8" name="Google Shape;51088;p22"/>
            <p:cNvSpPr/>
            <p:nvPr/>
          </p:nvSpPr>
          <p:spPr>
            <a:xfrm>
              <a:off x="1625500" y="5379950"/>
              <a:ext cx="23225" cy="17600"/>
            </a:xfrm>
            <a:custGeom>
              <a:avLst/>
              <a:gdLst/>
              <a:ahLst/>
              <a:cxnLst/>
              <a:rect l="l" t="t" r="r" b="b"/>
              <a:pathLst>
                <a:path w="929" h="704" extrusionOk="0">
                  <a:moveTo>
                    <a:pt x="881" y="608"/>
                  </a:moveTo>
                  <a:cubicBezTo>
                    <a:pt x="929" y="287"/>
                    <a:pt x="917" y="1"/>
                    <a:pt x="226" y="48"/>
                  </a:cubicBezTo>
                  <a:cubicBezTo>
                    <a:pt x="226" y="215"/>
                    <a:pt x="119" y="298"/>
                    <a:pt x="0" y="394"/>
                  </a:cubicBezTo>
                  <a:cubicBezTo>
                    <a:pt x="441" y="394"/>
                    <a:pt x="286" y="703"/>
                    <a:pt x="881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9" name="Google Shape;51089;p22"/>
            <p:cNvSpPr/>
            <p:nvPr/>
          </p:nvSpPr>
          <p:spPr>
            <a:xfrm>
              <a:off x="7155650" y="5388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80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0" name="Google Shape;51090;p22"/>
            <p:cNvSpPr/>
            <p:nvPr/>
          </p:nvSpPr>
          <p:spPr>
            <a:xfrm>
              <a:off x="6987175" y="53888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56"/>
                  </a:moveTo>
                  <a:cubicBezTo>
                    <a:pt x="167" y="180"/>
                    <a:pt x="429" y="84"/>
                    <a:pt x="322" y="37"/>
                  </a:cubicBezTo>
                  <a:cubicBezTo>
                    <a:pt x="262" y="1"/>
                    <a:pt x="0" y="96"/>
                    <a:pt x="107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1" name="Google Shape;51091;p22"/>
            <p:cNvSpPr/>
            <p:nvPr/>
          </p:nvSpPr>
          <p:spPr>
            <a:xfrm>
              <a:off x="4441025" y="538680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0" y="120"/>
                  </a:moveTo>
                  <a:cubicBezTo>
                    <a:pt x="0" y="179"/>
                    <a:pt x="179" y="251"/>
                    <a:pt x="226" y="120"/>
                  </a:cubicBezTo>
                  <a:cubicBezTo>
                    <a:pt x="215" y="48"/>
                    <a:pt x="36" y="1"/>
                    <a:pt x="0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2" name="Google Shape;51092;p22"/>
            <p:cNvSpPr/>
            <p:nvPr/>
          </p:nvSpPr>
          <p:spPr>
            <a:xfrm>
              <a:off x="2729200" y="5376975"/>
              <a:ext cx="16400" cy="13725"/>
            </a:xfrm>
            <a:custGeom>
              <a:avLst/>
              <a:gdLst/>
              <a:ahLst/>
              <a:cxnLst/>
              <a:rect l="l" t="t" r="r" b="b"/>
              <a:pathLst>
                <a:path w="656" h="549" extrusionOk="0">
                  <a:moveTo>
                    <a:pt x="429" y="513"/>
                  </a:moveTo>
                  <a:cubicBezTo>
                    <a:pt x="441" y="429"/>
                    <a:pt x="465" y="370"/>
                    <a:pt x="655" y="394"/>
                  </a:cubicBezTo>
                  <a:lnTo>
                    <a:pt x="655" y="167"/>
                  </a:lnTo>
                  <a:cubicBezTo>
                    <a:pt x="119" y="1"/>
                    <a:pt x="0" y="548"/>
                    <a:pt x="429" y="5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3" name="Google Shape;51093;p22"/>
            <p:cNvSpPr/>
            <p:nvPr/>
          </p:nvSpPr>
          <p:spPr>
            <a:xfrm>
              <a:off x="6560325" y="53841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5" y="24"/>
                    <a:pt x="1" y="0"/>
                    <a:pt x="1" y="120"/>
                  </a:cubicBezTo>
                  <a:cubicBezTo>
                    <a:pt x="179" y="84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4" name="Google Shape;51094;p22"/>
            <p:cNvSpPr/>
            <p:nvPr/>
          </p:nvSpPr>
          <p:spPr>
            <a:xfrm>
              <a:off x="4533300" y="53778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203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5" name="Google Shape;51095;p22"/>
            <p:cNvSpPr/>
            <p:nvPr/>
          </p:nvSpPr>
          <p:spPr>
            <a:xfrm>
              <a:off x="1346275" y="5375500"/>
              <a:ext cx="18500" cy="10725"/>
            </a:xfrm>
            <a:custGeom>
              <a:avLst/>
              <a:gdLst/>
              <a:ahLst/>
              <a:cxnLst/>
              <a:rect l="l" t="t" r="r" b="b"/>
              <a:pathLst>
                <a:path w="740" h="429" extrusionOk="0">
                  <a:moveTo>
                    <a:pt x="739" y="119"/>
                  </a:moveTo>
                  <a:cubicBezTo>
                    <a:pt x="442" y="119"/>
                    <a:pt x="263" y="60"/>
                    <a:pt x="84" y="0"/>
                  </a:cubicBezTo>
                  <a:cubicBezTo>
                    <a:pt x="1" y="357"/>
                    <a:pt x="680" y="429"/>
                    <a:pt x="739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6" name="Google Shape;51096;p22"/>
            <p:cNvSpPr/>
            <p:nvPr/>
          </p:nvSpPr>
          <p:spPr>
            <a:xfrm>
              <a:off x="3519775" y="537787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67" y="155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7" name="Google Shape;51097;p22"/>
            <p:cNvSpPr/>
            <p:nvPr/>
          </p:nvSpPr>
          <p:spPr>
            <a:xfrm>
              <a:off x="1401350" y="5359425"/>
              <a:ext cx="39625" cy="19075"/>
            </a:xfrm>
            <a:custGeom>
              <a:avLst/>
              <a:gdLst/>
              <a:ahLst/>
              <a:cxnLst/>
              <a:rect l="l" t="t" r="r" b="b"/>
              <a:pathLst>
                <a:path w="1585" h="763" extrusionOk="0">
                  <a:moveTo>
                    <a:pt x="72" y="643"/>
                  </a:moveTo>
                  <a:cubicBezTo>
                    <a:pt x="679" y="762"/>
                    <a:pt x="977" y="762"/>
                    <a:pt x="1584" y="643"/>
                  </a:cubicBezTo>
                  <a:cubicBezTo>
                    <a:pt x="1406" y="322"/>
                    <a:pt x="1227" y="0"/>
                    <a:pt x="274" y="84"/>
                  </a:cubicBezTo>
                  <a:cubicBezTo>
                    <a:pt x="96" y="215"/>
                    <a:pt x="1" y="393"/>
                    <a:pt x="7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8" name="Google Shape;51098;p22"/>
            <p:cNvSpPr/>
            <p:nvPr/>
          </p:nvSpPr>
          <p:spPr>
            <a:xfrm>
              <a:off x="1794250" y="5366575"/>
              <a:ext cx="5400" cy="6550"/>
            </a:xfrm>
            <a:custGeom>
              <a:avLst/>
              <a:gdLst/>
              <a:ahLst/>
              <a:cxnLst/>
              <a:rect l="l" t="t" r="r" b="b"/>
              <a:pathLst>
                <a:path w="216" h="262" extrusionOk="0">
                  <a:moveTo>
                    <a:pt x="215" y="131"/>
                  </a:moveTo>
                  <a:cubicBezTo>
                    <a:pt x="215" y="71"/>
                    <a:pt x="37" y="0"/>
                    <a:pt x="1" y="131"/>
                  </a:cubicBezTo>
                  <a:cubicBezTo>
                    <a:pt x="1" y="191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9" name="Google Shape;51099;p22"/>
            <p:cNvSpPr/>
            <p:nvPr/>
          </p:nvSpPr>
          <p:spPr>
            <a:xfrm>
              <a:off x="4038875" y="53668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1"/>
                  </a:moveTo>
                  <a:cubicBezTo>
                    <a:pt x="263" y="37"/>
                    <a:pt x="1" y="1"/>
                    <a:pt x="1" y="120"/>
                  </a:cubicBezTo>
                  <a:cubicBezTo>
                    <a:pt x="168" y="96"/>
                    <a:pt x="430" y="120"/>
                    <a:pt x="43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0" name="Google Shape;51100;p22"/>
            <p:cNvSpPr/>
            <p:nvPr/>
          </p:nvSpPr>
          <p:spPr>
            <a:xfrm>
              <a:off x="1870150" y="5363575"/>
              <a:ext cx="5400" cy="6875"/>
            </a:xfrm>
            <a:custGeom>
              <a:avLst/>
              <a:gdLst/>
              <a:ahLst/>
              <a:cxnLst/>
              <a:rect l="l" t="t" r="r" b="b"/>
              <a:pathLst>
                <a:path w="216" h="275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3" y="215"/>
                    <a:pt x="180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1" name="Google Shape;51101;p22"/>
            <p:cNvSpPr/>
            <p:nvPr/>
          </p:nvSpPr>
          <p:spPr>
            <a:xfrm>
              <a:off x="1546600" y="5366575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120" y="131"/>
                  </a:moveTo>
                  <a:cubicBezTo>
                    <a:pt x="179" y="167"/>
                    <a:pt x="453" y="71"/>
                    <a:pt x="346" y="12"/>
                  </a:cubicBezTo>
                  <a:cubicBezTo>
                    <a:pt x="287" y="0"/>
                    <a:pt x="1" y="71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2" name="Google Shape;51102;p22"/>
            <p:cNvSpPr/>
            <p:nvPr/>
          </p:nvSpPr>
          <p:spPr>
            <a:xfrm>
              <a:off x="4168675" y="5358825"/>
              <a:ext cx="16675" cy="6575"/>
            </a:xfrm>
            <a:custGeom>
              <a:avLst/>
              <a:gdLst/>
              <a:ahLst/>
              <a:cxnLst/>
              <a:rect l="l" t="t" r="r" b="b"/>
              <a:pathLst>
                <a:path w="667" h="263" extrusionOk="0">
                  <a:moveTo>
                    <a:pt x="667" y="227"/>
                  </a:moveTo>
                  <a:lnTo>
                    <a:pt x="667" y="0"/>
                  </a:lnTo>
                  <a:lnTo>
                    <a:pt x="12" y="0"/>
                  </a:lnTo>
                  <a:cubicBezTo>
                    <a:pt x="0" y="191"/>
                    <a:pt x="238" y="262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3" name="Google Shape;51103;p22"/>
            <p:cNvSpPr/>
            <p:nvPr/>
          </p:nvSpPr>
          <p:spPr>
            <a:xfrm>
              <a:off x="3337900" y="536150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20"/>
                  </a:moveTo>
                  <a:cubicBezTo>
                    <a:pt x="167" y="84"/>
                    <a:pt x="429" y="120"/>
                    <a:pt x="429" y="1"/>
                  </a:cubicBezTo>
                  <a:cubicBezTo>
                    <a:pt x="251" y="24"/>
                    <a:pt x="1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4" name="Google Shape;51104;p22"/>
            <p:cNvSpPr/>
            <p:nvPr/>
          </p:nvSpPr>
          <p:spPr>
            <a:xfrm>
              <a:off x="1949050" y="5360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119" y="156"/>
                  </a:moveTo>
                  <a:cubicBezTo>
                    <a:pt x="179" y="179"/>
                    <a:pt x="441" y="96"/>
                    <a:pt x="334" y="37"/>
                  </a:cubicBezTo>
                  <a:cubicBezTo>
                    <a:pt x="262" y="1"/>
                    <a:pt x="0" y="96"/>
                    <a:pt x="119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5" name="Google Shape;51105;p22"/>
            <p:cNvSpPr/>
            <p:nvPr/>
          </p:nvSpPr>
          <p:spPr>
            <a:xfrm>
              <a:off x="6935675" y="53588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24"/>
                    <a:pt x="1" y="0"/>
                    <a:pt x="1" y="120"/>
                  </a:cubicBezTo>
                  <a:cubicBezTo>
                    <a:pt x="167" y="84"/>
                    <a:pt x="417" y="108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6" name="Google Shape;51106;p22"/>
            <p:cNvSpPr/>
            <p:nvPr/>
          </p:nvSpPr>
          <p:spPr>
            <a:xfrm>
              <a:off x="4571100" y="53502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19"/>
                  </a:moveTo>
                  <a:cubicBezTo>
                    <a:pt x="227" y="60"/>
                    <a:pt x="48" y="0"/>
                    <a:pt x="0" y="119"/>
                  </a:cubicBezTo>
                  <a:cubicBezTo>
                    <a:pt x="0" y="179"/>
                    <a:pt x="191" y="238"/>
                    <a:pt x="227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7" name="Google Shape;51107;p22"/>
            <p:cNvSpPr/>
            <p:nvPr/>
          </p:nvSpPr>
          <p:spPr>
            <a:xfrm>
              <a:off x="1837725" y="53502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07"/>
                  </a:cubicBezTo>
                  <a:cubicBezTo>
                    <a:pt x="167" y="95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8" name="Google Shape;51108;p22"/>
            <p:cNvSpPr/>
            <p:nvPr/>
          </p:nvSpPr>
          <p:spPr>
            <a:xfrm>
              <a:off x="1381125" y="53469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62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9" name="Google Shape;51109;p22"/>
            <p:cNvSpPr/>
            <p:nvPr/>
          </p:nvSpPr>
          <p:spPr>
            <a:xfrm>
              <a:off x="3639125" y="5346925"/>
              <a:ext cx="11350" cy="3875"/>
            </a:xfrm>
            <a:custGeom>
              <a:avLst/>
              <a:gdLst/>
              <a:ahLst/>
              <a:cxnLst/>
              <a:rect l="l" t="t" r="r" b="b"/>
              <a:pathLst>
                <a:path w="454" h="155" extrusionOk="0">
                  <a:moveTo>
                    <a:pt x="334" y="24"/>
                  </a:moveTo>
                  <a:cubicBezTo>
                    <a:pt x="275" y="0"/>
                    <a:pt x="1" y="84"/>
                    <a:pt x="108" y="143"/>
                  </a:cubicBezTo>
                  <a:cubicBezTo>
                    <a:pt x="179" y="155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0" name="Google Shape;51110;p22"/>
            <p:cNvSpPr/>
            <p:nvPr/>
          </p:nvSpPr>
          <p:spPr>
            <a:xfrm>
              <a:off x="2163950" y="5337700"/>
              <a:ext cx="16100" cy="16675"/>
            </a:xfrm>
            <a:custGeom>
              <a:avLst/>
              <a:gdLst/>
              <a:ahLst/>
              <a:cxnLst/>
              <a:rect l="l" t="t" r="r" b="b"/>
              <a:pathLst>
                <a:path w="644" h="667" extrusionOk="0">
                  <a:moveTo>
                    <a:pt x="643" y="155"/>
                  </a:moveTo>
                  <a:cubicBezTo>
                    <a:pt x="0" y="0"/>
                    <a:pt x="0" y="667"/>
                    <a:pt x="643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1" name="Google Shape;51111;p22"/>
            <p:cNvSpPr/>
            <p:nvPr/>
          </p:nvSpPr>
          <p:spPr>
            <a:xfrm>
              <a:off x="5411075" y="534395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3"/>
                    <a:pt x="108" y="131"/>
                  </a:cubicBezTo>
                  <a:cubicBezTo>
                    <a:pt x="167" y="179"/>
                    <a:pt x="429" y="83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2" name="Google Shape;51112;p22"/>
            <p:cNvSpPr/>
            <p:nvPr/>
          </p:nvSpPr>
          <p:spPr>
            <a:xfrm>
              <a:off x="5133975" y="53439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1" y="24"/>
                  </a:moveTo>
                  <a:cubicBezTo>
                    <a:pt x="262" y="0"/>
                    <a:pt x="0" y="83"/>
                    <a:pt x="95" y="131"/>
                  </a:cubicBezTo>
                  <a:cubicBezTo>
                    <a:pt x="179" y="179"/>
                    <a:pt x="441" y="83"/>
                    <a:pt x="321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3" name="Google Shape;51113;p22"/>
            <p:cNvSpPr/>
            <p:nvPr/>
          </p:nvSpPr>
          <p:spPr>
            <a:xfrm>
              <a:off x="1992500" y="5336200"/>
              <a:ext cx="20550" cy="8350"/>
            </a:xfrm>
            <a:custGeom>
              <a:avLst/>
              <a:gdLst/>
              <a:ahLst/>
              <a:cxnLst/>
              <a:rect l="l" t="t" r="r" b="b"/>
              <a:pathLst>
                <a:path w="822" h="334" extrusionOk="0">
                  <a:moveTo>
                    <a:pt x="120" y="334"/>
                  </a:moveTo>
                  <a:lnTo>
                    <a:pt x="774" y="334"/>
                  </a:lnTo>
                  <a:cubicBezTo>
                    <a:pt x="739" y="203"/>
                    <a:pt x="822" y="12"/>
                    <a:pt x="548" y="1"/>
                  </a:cubicBezTo>
                  <a:cubicBezTo>
                    <a:pt x="536" y="179"/>
                    <a:pt x="0" y="84"/>
                    <a:pt x="120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4" name="Google Shape;51114;p22"/>
            <p:cNvSpPr/>
            <p:nvPr/>
          </p:nvSpPr>
          <p:spPr>
            <a:xfrm>
              <a:off x="2307425" y="53382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7"/>
                  </a:moveTo>
                  <a:cubicBezTo>
                    <a:pt x="274" y="1"/>
                    <a:pt x="0" y="96"/>
                    <a:pt x="131" y="156"/>
                  </a:cubicBezTo>
                  <a:cubicBezTo>
                    <a:pt x="191" y="180"/>
                    <a:pt x="453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5" name="Google Shape;51115;p22"/>
            <p:cNvSpPr/>
            <p:nvPr/>
          </p:nvSpPr>
          <p:spPr>
            <a:xfrm>
              <a:off x="3607575" y="5327275"/>
              <a:ext cx="23550" cy="12525"/>
            </a:xfrm>
            <a:custGeom>
              <a:avLst/>
              <a:gdLst/>
              <a:ahLst/>
              <a:cxnLst/>
              <a:rect l="l" t="t" r="r" b="b"/>
              <a:pathLst>
                <a:path w="942" h="501" extrusionOk="0">
                  <a:moveTo>
                    <a:pt x="941" y="477"/>
                  </a:moveTo>
                  <a:lnTo>
                    <a:pt x="941" y="24"/>
                  </a:lnTo>
                  <a:cubicBezTo>
                    <a:pt x="525" y="0"/>
                    <a:pt x="465" y="143"/>
                    <a:pt x="72" y="131"/>
                  </a:cubicBezTo>
                  <a:cubicBezTo>
                    <a:pt x="1" y="429"/>
                    <a:pt x="370" y="500"/>
                    <a:pt x="941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6" name="Google Shape;51116;p22"/>
            <p:cNvSpPr/>
            <p:nvPr/>
          </p:nvSpPr>
          <p:spPr>
            <a:xfrm>
              <a:off x="1315925" y="5329350"/>
              <a:ext cx="21750" cy="11650"/>
            </a:xfrm>
            <a:custGeom>
              <a:avLst/>
              <a:gdLst/>
              <a:ahLst/>
              <a:cxnLst/>
              <a:rect l="l" t="t" r="r" b="b"/>
              <a:pathLst>
                <a:path w="870" h="466" extrusionOk="0">
                  <a:moveTo>
                    <a:pt x="870" y="394"/>
                  </a:moveTo>
                  <a:lnTo>
                    <a:pt x="870" y="48"/>
                  </a:lnTo>
                  <a:cubicBezTo>
                    <a:pt x="536" y="60"/>
                    <a:pt x="60" y="1"/>
                    <a:pt x="1" y="167"/>
                  </a:cubicBezTo>
                  <a:cubicBezTo>
                    <a:pt x="441" y="167"/>
                    <a:pt x="274" y="465"/>
                    <a:pt x="870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7" name="Google Shape;51117;p22"/>
            <p:cNvSpPr/>
            <p:nvPr/>
          </p:nvSpPr>
          <p:spPr>
            <a:xfrm>
              <a:off x="1663875" y="5318650"/>
              <a:ext cx="32775" cy="17275"/>
            </a:xfrm>
            <a:custGeom>
              <a:avLst/>
              <a:gdLst/>
              <a:ahLst/>
              <a:cxnLst/>
              <a:rect l="l" t="t" r="r" b="b"/>
              <a:pathLst>
                <a:path w="1311" h="691" extrusionOk="0">
                  <a:moveTo>
                    <a:pt x="1" y="250"/>
                  </a:moveTo>
                  <a:cubicBezTo>
                    <a:pt x="239" y="500"/>
                    <a:pt x="596" y="691"/>
                    <a:pt x="1311" y="691"/>
                  </a:cubicBezTo>
                  <a:lnTo>
                    <a:pt x="1311" y="131"/>
                  </a:lnTo>
                  <a:cubicBezTo>
                    <a:pt x="930" y="203"/>
                    <a:pt x="13" y="0"/>
                    <a:pt x="1" y="25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8" name="Google Shape;51118;p22"/>
            <p:cNvSpPr/>
            <p:nvPr/>
          </p:nvSpPr>
          <p:spPr>
            <a:xfrm>
              <a:off x="875700" y="5319225"/>
              <a:ext cx="36325" cy="17300"/>
            </a:xfrm>
            <a:custGeom>
              <a:avLst/>
              <a:gdLst/>
              <a:ahLst/>
              <a:cxnLst/>
              <a:rect l="l" t="t" r="r" b="b"/>
              <a:pathLst>
                <a:path w="1453" h="692" extrusionOk="0">
                  <a:moveTo>
                    <a:pt x="1096" y="1"/>
                  </a:moveTo>
                  <a:cubicBezTo>
                    <a:pt x="405" y="37"/>
                    <a:pt x="48" y="215"/>
                    <a:pt x="0" y="572"/>
                  </a:cubicBezTo>
                  <a:cubicBezTo>
                    <a:pt x="429" y="537"/>
                    <a:pt x="476" y="691"/>
                    <a:pt x="881" y="691"/>
                  </a:cubicBezTo>
                  <a:cubicBezTo>
                    <a:pt x="1024" y="441"/>
                    <a:pt x="1453" y="180"/>
                    <a:pt x="109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9" name="Google Shape;51119;p22"/>
            <p:cNvSpPr/>
            <p:nvPr/>
          </p:nvSpPr>
          <p:spPr>
            <a:xfrm>
              <a:off x="4631225" y="5324900"/>
              <a:ext cx="11925" cy="9250"/>
            </a:xfrm>
            <a:custGeom>
              <a:avLst/>
              <a:gdLst/>
              <a:ahLst/>
              <a:cxnLst/>
              <a:rect l="l" t="t" r="r" b="b"/>
              <a:pathLst>
                <a:path w="477" h="370" extrusionOk="0">
                  <a:moveTo>
                    <a:pt x="429" y="345"/>
                  </a:moveTo>
                  <a:cubicBezTo>
                    <a:pt x="393" y="214"/>
                    <a:pt x="477" y="36"/>
                    <a:pt x="215" y="0"/>
                  </a:cubicBezTo>
                  <a:cubicBezTo>
                    <a:pt x="203" y="72"/>
                    <a:pt x="191" y="131"/>
                    <a:pt x="0" y="119"/>
                  </a:cubicBezTo>
                  <a:cubicBezTo>
                    <a:pt x="24" y="250"/>
                    <a:pt x="60" y="369"/>
                    <a:pt x="429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0" name="Google Shape;51120;p22"/>
            <p:cNvSpPr/>
            <p:nvPr/>
          </p:nvSpPr>
          <p:spPr>
            <a:xfrm>
              <a:off x="2155900" y="5329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56" y="179"/>
                    <a:pt x="430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1" name="Google Shape;51121;p22"/>
            <p:cNvSpPr/>
            <p:nvPr/>
          </p:nvSpPr>
          <p:spPr>
            <a:xfrm>
              <a:off x="3451600" y="532460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227" y="131"/>
                  </a:moveTo>
                  <a:cubicBezTo>
                    <a:pt x="227" y="72"/>
                    <a:pt x="49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2" name="Google Shape;51122;p22"/>
            <p:cNvSpPr/>
            <p:nvPr/>
          </p:nvSpPr>
          <p:spPr>
            <a:xfrm>
              <a:off x="1987150" y="5324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4" y="36"/>
                  </a:moveTo>
                  <a:cubicBezTo>
                    <a:pt x="274" y="0"/>
                    <a:pt x="0" y="96"/>
                    <a:pt x="119" y="155"/>
                  </a:cubicBezTo>
                  <a:cubicBezTo>
                    <a:pt x="167" y="179"/>
                    <a:pt x="441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3" name="Google Shape;51123;p22"/>
            <p:cNvSpPr/>
            <p:nvPr/>
          </p:nvSpPr>
          <p:spPr>
            <a:xfrm>
              <a:off x="3125675" y="53219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5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4" name="Google Shape;51124;p22"/>
            <p:cNvSpPr/>
            <p:nvPr/>
          </p:nvSpPr>
          <p:spPr>
            <a:xfrm>
              <a:off x="3753425" y="531865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108" y="131"/>
                  </a:moveTo>
                  <a:cubicBezTo>
                    <a:pt x="168" y="167"/>
                    <a:pt x="429" y="72"/>
                    <a:pt x="334" y="12"/>
                  </a:cubicBezTo>
                  <a:cubicBezTo>
                    <a:pt x="275" y="0"/>
                    <a:pt x="1" y="83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5" name="Google Shape;51125;p22"/>
            <p:cNvSpPr/>
            <p:nvPr/>
          </p:nvSpPr>
          <p:spPr>
            <a:xfrm>
              <a:off x="2894700" y="53186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79" y="179"/>
                    <a:pt x="453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6" name="Google Shape;51126;p22"/>
            <p:cNvSpPr/>
            <p:nvPr/>
          </p:nvSpPr>
          <p:spPr>
            <a:xfrm>
              <a:off x="5791200" y="53129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3" y="25"/>
                  </a:moveTo>
                  <a:cubicBezTo>
                    <a:pt x="274" y="1"/>
                    <a:pt x="0" y="96"/>
                    <a:pt x="119" y="144"/>
                  </a:cubicBezTo>
                  <a:cubicBezTo>
                    <a:pt x="179" y="168"/>
                    <a:pt x="452" y="96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7" name="Google Shape;51127;p22"/>
            <p:cNvSpPr/>
            <p:nvPr/>
          </p:nvSpPr>
          <p:spPr>
            <a:xfrm>
              <a:off x="2139550" y="53129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22" y="25"/>
                  </a:moveTo>
                  <a:cubicBezTo>
                    <a:pt x="262" y="1"/>
                    <a:pt x="0" y="96"/>
                    <a:pt x="95" y="144"/>
                  </a:cubicBezTo>
                  <a:cubicBezTo>
                    <a:pt x="155" y="168"/>
                    <a:pt x="429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8" name="Google Shape;51128;p22"/>
            <p:cNvSpPr/>
            <p:nvPr/>
          </p:nvSpPr>
          <p:spPr>
            <a:xfrm>
              <a:off x="4652650" y="530822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9" name="Google Shape;51129;p22"/>
            <p:cNvSpPr/>
            <p:nvPr/>
          </p:nvSpPr>
          <p:spPr>
            <a:xfrm>
              <a:off x="3742425" y="5296625"/>
              <a:ext cx="20850" cy="12825"/>
            </a:xfrm>
            <a:custGeom>
              <a:avLst/>
              <a:gdLst/>
              <a:ahLst/>
              <a:cxnLst/>
              <a:rect l="l" t="t" r="r" b="b"/>
              <a:pathLst>
                <a:path w="834" h="513" extrusionOk="0">
                  <a:moveTo>
                    <a:pt x="334" y="0"/>
                  </a:moveTo>
                  <a:cubicBezTo>
                    <a:pt x="0" y="167"/>
                    <a:pt x="96" y="512"/>
                    <a:pt x="774" y="453"/>
                  </a:cubicBezTo>
                  <a:cubicBezTo>
                    <a:pt x="834" y="191"/>
                    <a:pt x="715" y="36"/>
                    <a:pt x="334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0" name="Google Shape;51130;p22"/>
            <p:cNvSpPr/>
            <p:nvPr/>
          </p:nvSpPr>
          <p:spPr>
            <a:xfrm>
              <a:off x="2845575" y="5304350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5"/>
                  </a:moveTo>
                  <a:cubicBezTo>
                    <a:pt x="179" y="179"/>
                    <a:pt x="453" y="96"/>
                    <a:pt x="346" y="36"/>
                  </a:cubicBezTo>
                  <a:cubicBezTo>
                    <a:pt x="287" y="1"/>
                    <a:pt x="1" y="96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1" name="Google Shape;51131;p22"/>
            <p:cNvSpPr/>
            <p:nvPr/>
          </p:nvSpPr>
          <p:spPr>
            <a:xfrm>
              <a:off x="6392450" y="5286200"/>
              <a:ext cx="28000" cy="19675"/>
            </a:xfrm>
            <a:custGeom>
              <a:avLst/>
              <a:gdLst/>
              <a:ahLst/>
              <a:cxnLst/>
              <a:rect l="l" t="t" r="r" b="b"/>
              <a:pathLst>
                <a:path w="1120" h="787" extrusionOk="0">
                  <a:moveTo>
                    <a:pt x="632" y="762"/>
                  </a:moveTo>
                  <a:cubicBezTo>
                    <a:pt x="572" y="429"/>
                    <a:pt x="1120" y="417"/>
                    <a:pt x="1060" y="96"/>
                  </a:cubicBezTo>
                  <a:cubicBezTo>
                    <a:pt x="1" y="0"/>
                    <a:pt x="96" y="786"/>
                    <a:pt x="632" y="76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2" name="Google Shape;51132;p22"/>
            <p:cNvSpPr/>
            <p:nvPr/>
          </p:nvSpPr>
          <p:spPr>
            <a:xfrm>
              <a:off x="2313075" y="530197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08" y="131"/>
                  </a:moveTo>
                  <a:cubicBezTo>
                    <a:pt x="167" y="155"/>
                    <a:pt x="441" y="72"/>
                    <a:pt x="334" y="12"/>
                  </a:cubicBezTo>
                  <a:cubicBezTo>
                    <a:pt x="274" y="0"/>
                    <a:pt x="0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3" name="Google Shape;51133;p22"/>
            <p:cNvSpPr/>
            <p:nvPr/>
          </p:nvSpPr>
          <p:spPr>
            <a:xfrm>
              <a:off x="1677275" y="53016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0"/>
                    <a:pt x="1" y="96"/>
                    <a:pt x="120" y="155"/>
                  </a:cubicBezTo>
                  <a:cubicBezTo>
                    <a:pt x="179" y="167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4" name="Google Shape;51134;p22"/>
            <p:cNvSpPr/>
            <p:nvPr/>
          </p:nvSpPr>
          <p:spPr>
            <a:xfrm>
              <a:off x="4084125" y="5285600"/>
              <a:ext cx="26825" cy="17875"/>
            </a:xfrm>
            <a:custGeom>
              <a:avLst/>
              <a:gdLst/>
              <a:ahLst/>
              <a:cxnLst/>
              <a:rect l="l" t="t" r="r" b="b"/>
              <a:pathLst>
                <a:path w="1073" h="715" extrusionOk="0">
                  <a:moveTo>
                    <a:pt x="798" y="679"/>
                  </a:moveTo>
                  <a:cubicBezTo>
                    <a:pt x="977" y="548"/>
                    <a:pt x="1072" y="382"/>
                    <a:pt x="1013" y="120"/>
                  </a:cubicBezTo>
                  <a:cubicBezTo>
                    <a:pt x="715" y="120"/>
                    <a:pt x="536" y="48"/>
                    <a:pt x="358" y="1"/>
                  </a:cubicBezTo>
                  <a:cubicBezTo>
                    <a:pt x="1" y="179"/>
                    <a:pt x="96" y="715"/>
                    <a:pt x="798" y="6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5" name="Google Shape;51135;p22"/>
            <p:cNvSpPr/>
            <p:nvPr/>
          </p:nvSpPr>
          <p:spPr>
            <a:xfrm>
              <a:off x="2343725" y="5290075"/>
              <a:ext cx="15500" cy="16675"/>
            </a:xfrm>
            <a:custGeom>
              <a:avLst/>
              <a:gdLst/>
              <a:ahLst/>
              <a:cxnLst/>
              <a:rect l="l" t="t" r="r" b="b"/>
              <a:pathLst>
                <a:path w="620" h="667" extrusionOk="0">
                  <a:moveTo>
                    <a:pt x="620" y="500"/>
                  </a:moveTo>
                  <a:lnTo>
                    <a:pt x="620" y="155"/>
                  </a:lnTo>
                  <a:cubicBezTo>
                    <a:pt x="1" y="0"/>
                    <a:pt x="1" y="667"/>
                    <a:pt x="620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6" name="Google Shape;51136;p22"/>
            <p:cNvSpPr/>
            <p:nvPr/>
          </p:nvSpPr>
          <p:spPr>
            <a:xfrm>
              <a:off x="5345900" y="52960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7" name="Google Shape;51137;p22"/>
            <p:cNvSpPr/>
            <p:nvPr/>
          </p:nvSpPr>
          <p:spPr>
            <a:xfrm>
              <a:off x="2277050" y="5290950"/>
              <a:ext cx="17300" cy="8975"/>
            </a:xfrm>
            <a:custGeom>
              <a:avLst/>
              <a:gdLst/>
              <a:ahLst/>
              <a:cxnLst/>
              <a:rect l="l" t="t" r="r" b="b"/>
              <a:pathLst>
                <a:path w="692" h="359" extrusionOk="0">
                  <a:moveTo>
                    <a:pt x="691" y="346"/>
                  </a:moveTo>
                  <a:lnTo>
                    <a:pt x="691" y="1"/>
                  </a:lnTo>
                  <a:lnTo>
                    <a:pt x="37" y="1"/>
                  </a:lnTo>
                  <a:cubicBezTo>
                    <a:pt x="1" y="263"/>
                    <a:pt x="215" y="358"/>
                    <a:pt x="69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8" name="Google Shape;51138;p22"/>
            <p:cNvSpPr/>
            <p:nvPr/>
          </p:nvSpPr>
          <p:spPr>
            <a:xfrm>
              <a:off x="1646925" y="5287975"/>
              <a:ext cx="11325" cy="10150"/>
            </a:xfrm>
            <a:custGeom>
              <a:avLst/>
              <a:gdLst/>
              <a:ahLst/>
              <a:cxnLst/>
              <a:rect l="l" t="t" r="r" b="b"/>
              <a:pathLst>
                <a:path w="453" h="406" extrusionOk="0">
                  <a:moveTo>
                    <a:pt x="453" y="346"/>
                  </a:moveTo>
                  <a:lnTo>
                    <a:pt x="453" y="120"/>
                  </a:lnTo>
                  <a:cubicBezTo>
                    <a:pt x="250" y="120"/>
                    <a:pt x="203" y="37"/>
                    <a:pt x="24" y="1"/>
                  </a:cubicBezTo>
                  <a:cubicBezTo>
                    <a:pt x="36" y="203"/>
                    <a:pt x="0" y="40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9" name="Google Shape;51139;p22"/>
            <p:cNvSpPr/>
            <p:nvPr/>
          </p:nvSpPr>
          <p:spPr>
            <a:xfrm>
              <a:off x="1462675" y="52936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0" y="119"/>
                  </a:moveTo>
                  <a:cubicBezTo>
                    <a:pt x="167" y="95"/>
                    <a:pt x="429" y="119"/>
                    <a:pt x="429" y="0"/>
                  </a:cubicBezTo>
                  <a:cubicBezTo>
                    <a:pt x="262" y="48"/>
                    <a:pt x="12" y="12"/>
                    <a:pt x="0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0" name="Google Shape;51140;p22"/>
            <p:cNvSpPr/>
            <p:nvPr/>
          </p:nvSpPr>
          <p:spPr>
            <a:xfrm>
              <a:off x="6815725" y="5287675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5" y="132"/>
                  </a:moveTo>
                  <a:cubicBezTo>
                    <a:pt x="215" y="72"/>
                    <a:pt x="36" y="1"/>
                    <a:pt x="0" y="132"/>
                  </a:cubicBezTo>
                  <a:cubicBezTo>
                    <a:pt x="12" y="215"/>
                    <a:pt x="191" y="275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1" name="Google Shape;51141;p22"/>
            <p:cNvSpPr/>
            <p:nvPr/>
          </p:nvSpPr>
          <p:spPr>
            <a:xfrm>
              <a:off x="6079625" y="529037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2" name="Google Shape;51142;p22"/>
            <p:cNvSpPr/>
            <p:nvPr/>
          </p:nvSpPr>
          <p:spPr>
            <a:xfrm>
              <a:off x="2006200" y="5287975"/>
              <a:ext cx="16375" cy="5975"/>
            </a:xfrm>
            <a:custGeom>
              <a:avLst/>
              <a:gdLst/>
              <a:ahLst/>
              <a:cxnLst/>
              <a:rect l="l" t="t" r="r" b="b"/>
              <a:pathLst>
                <a:path w="655" h="239" extrusionOk="0">
                  <a:moveTo>
                    <a:pt x="0" y="239"/>
                  </a:moveTo>
                  <a:cubicBezTo>
                    <a:pt x="369" y="239"/>
                    <a:pt x="572" y="156"/>
                    <a:pt x="655" y="25"/>
                  </a:cubicBezTo>
                  <a:cubicBezTo>
                    <a:pt x="286" y="1"/>
                    <a:pt x="95" y="108"/>
                    <a:pt x="0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3" name="Google Shape;51143;p22"/>
            <p:cNvSpPr/>
            <p:nvPr/>
          </p:nvSpPr>
          <p:spPr>
            <a:xfrm>
              <a:off x="2294325" y="52826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120"/>
                  </a:moveTo>
                  <a:cubicBezTo>
                    <a:pt x="429" y="120"/>
                    <a:pt x="393" y="24"/>
                    <a:pt x="215" y="0"/>
                  </a:cubicBezTo>
                  <a:cubicBezTo>
                    <a:pt x="215" y="120"/>
                    <a:pt x="36" y="131"/>
                    <a:pt x="0" y="215"/>
                  </a:cubicBezTo>
                  <a:cubicBezTo>
                    <a:pt x="215" y="215"/>
                    <a:pt x="250" y="310"/>
                    <a:pt x="429" y="334"/>
                  </a:cubicBezTo>
                  <a:cubicBezTo>
                    <a:pt x="429" y="239"/>
                    <a:pt x="608" y="203"/>
                    <a:pt x="655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4" name="Google Shape;51144;p22"/>
            <p:cNvSpPr/>
            <p:nvPr/>
          </p:nvSpPr>
          <p:spPr>
            <a:xfrm>
              <a:off x="5039000" y="5275175"/>
              <a:ext cx="21175" cy="15500"/>
            </a:xfrm>
            <a:custGeom>
              <a:avLst/>
              <a:gdLst/>
              <a:ahLst/>
              <a:cxnLst/>
              <a:rect l="l" t="t" r="r" b="b"/>
              <a:pathLst>
                <a:path w="847" h="620" extrusionOk="0">
                  <a:moveTo>
                    <a:pt x="1" y="84"/>
                  </a:moveTo>
                  <a:lnTo>
                    <a:pt x="1" y="537"/>
                  </a:lnTo>
                  <a:cubicBezTo>
                    <a:pt x="846" y="620"/>
                    <a:pt x="846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5" name="Google Shape;51145;p22"/>
            <p:cNvSpPr/>
            <p:nvPr/>
          </p:nvSpPr>
          <p:spPr>
            <a:xfrm>
              <a:off x="4542225" y="5271325"/>
              <a:ext cx="27700" cy="16675"/>
            </a:xfrm>
            <a:custGeom>
              <a:avLst/>
              <a:gdLst/>
              <a:ahLst/>
              <a:cxnLst/>
              <a:rect l="l" t="t" r="r" b="b"/>
              <a:pathLst>
                <a:path w="1108" h="667" extrusionOk="0">
                  <a:moveTo>
                    <a:pt x="953" y="0"/>
                  </a:moveTo>
                  <a:lnTo>
                    <a:pt x="96" y="0"/>
                  </a:lnTo>
                  <a:cubicBezTo>
                    <a:pt x="0" y="393"/>
                    <a:pt x="465" y="476"/>
                    <a:pt x="750" y="667"/>
                  </a:cubicBezTo>
                  <a:cubicBezTo>
                    <a:pt x="727" y="417"/>
                    <a:pt x="1108" y="357"/>
                    <a:pt x="95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6" name="Google Shape;51146;p22"/>
            <p:cNvSpPr/>
            <p:nvPr/>
          </p:nvSpPr>
          <p:spPr>
            <a:xfrm>
              <a:off x="2492550" y="52790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108" y="155"/>
                  </a:cubicBezTo>
                  <a:cubicBezTo>
                    <a:pt x="180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7" name="Google Shape;51147;p22"/>
            <p:cNvSpPr/>
            <p:nvPr/>
          </p:nvSpPr>
          <p:spPr>
            <a:xfrm>
              <a:off x="6190950" y="5271325"/>
              <a:ext cx="16375" cy="8650"/>
            </a:xfrm>
            <a:custGeom>
              <a:avLst/>
              <a:gdLst/>
              <a:ahLst/>
              <a:cxnLst/>
              <a:rect l="l" t="t" r="r" b="b"/>
              <a:pathLst>
                <a:path w="655" h="346" extrusionOk="0">
                  <a:moveTo>
                    <a:pt x="655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655" y="34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8" name="Google Shape;51148;p22"/>
            <p:cNvSpPr/>
            <p:nvPr/>
          </p:nvSpPr>
          <p:spPr>
            <a:xfrm>
              <a:off x="6728800" y="52710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9" name="Google Shape;51149;p22"/>
            <p:cNvSpPr/>
            <p:nvPr/>
          </p:nvSpPr>
          <p:spPr>
            <a:xfrm>
              <a:off x="4210050" y="5268050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107" y="131"/>
                  </a:moveTo>
                  <a:cubicBezTo>
                    <a:pt x="167" y="167"/>
                    <a:pt x="429" y="72"/>
                    <a:pt x="321" y="12"/>
                  </a:cubicBezTo>
                  <a:cubicBezTo>
                    <a:pt x="262" y="0"/>
                    <a:pt x="0" y="72"/>
                    <a:pt x="10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0" name="Google Shape;51150;p22"/>
            <p:cNvSpPr/>
            <p:nvPr/>
          </p:nvSpPr>
          <p:spPr>
            <a:xfrm>
              <a:off x="1254300" y="5244825"/>
              <a:ext cx="40825" cy="28900"/>
            </a:xfrm>
            <a:custGeom>
              <a:avLst/>
              <a:gdLst/>
              <a:ahLst/>
              <a:cxnLst/>
              <a:rect l="l" t="t" r="r" b="b"/>
              <a:pathLst>
                <a:path w="1633" h="1156" extrusionOk="0">
                  <a:moveTo>
                    <a:pt x="501" y="739"/>
                  </a:moveTo>
                  <a:cubicBezTo>
                    <a:pt x="656" y="870"/>
                    <a:pt x="370" y="1155"/>
                    <a:pt x="930" y="1072"/>
                  </a:cubicBezTo>
                  <a:cubicBezTo>
                    <a:pt x="1632" y="786"/>
                    <a:pt x="715" y="0"/>
                    <a:pt x="72" y="405"/>
                  </a:cubicBezTo>
                  <a:cubicBezTo>
                    <a:pt x="1" y="620"/>
                    <a:pt x="382" y="620"/>
                    <a:pt x="501" y="7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1" name="Google Shape;51151;p22"/>
            <p:cNvSpPr/>
            <p:nvPr/>
          </p:nvSpPr>
          <p:spPr>
            <a:xfrm>
              <a:off x="5728675" y="5263275"/>
              <a:ext cx="11050" cy="5375"/>
            </a:xfrm>
            <a:custGeom>
              <a:avLst/>
              <a:gdLst/>
              <a:ahLst/>
              <a:cxnLst/>
              <a:rect l="l" t="t" r="r" b="b"/>
              <a:pathLst>
                <a:path w="442" h="215" extrusionOk="0">
                  <a:moveTo>
                    <a:pt x="1" y="215"/>
                  </a:moveTo>
                  <a:lnTo>
                    <a:pt x="441" y="215"/>
                  </a:lnTo>
                  <a:lnTo>
                    <a:pt x="44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2" name="Google Shape;51152;p22"/>
            <p:cNvSpPr/>
            <p:nvPr/>
          </p:nvSpPr>
          <p:spPr>
            <a:xfrm>
              <a:off x="2502975" y="5260300"/>
              <a:ext cx="22950" cy="9850"/>
            </a:xfrm>
            <a:custGeom>
              <a:avLst/>
              <a:gdLst/>
              <a:ahLst/>
              <a:cxnLst/>
              <a:rect l="l" t="t" r="r" b="b"/>
              <a:pathLst>
                <a:path w="918" h="394" extrusionOk="0">
                  <a:moveTo>
                    <a:pt x="775" y="334"/>
                  </a:moveTo>
                  <a:cubicBezTo>
                    <a:pt x="917" y="36"/>
                    <a:pt x="322" y="120"/>
                    <a:pt x="120" y="1"/>
                  </a:cubicBezTo>
                  <a:cubicBezTo>
                    <a:pt x="1" y="298"/>
                    <a:pt x="227" y="393"/>
                    <a:pt x="77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3" name="Google Shape;51153;p22"/>
            <p:cNvSpPr/>
            <p:nvPr/>
          </p:nvSpPr>
          <p:spPr>
            <a:xfrm>
              <a:off x="1470700" y="52650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108" y="143"/>
                  </a:moveTo>
                  <a:cubicBezTo>
                    <a:pt x="167" y="179"/>
                    <a:pt x="441" y="83"/>
                    <a:pt x="334" y="24"/>
                  </a:cubicBezTo>
                  <a:cubicBezTo>
                    <a:pt x="275" y="0"/>
                    <a:pt x="1" y="83"/>
                    <a:pt x="108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4" name="Google Shape;51154;p22"/>
            <p:cNvSpPr/>
            <p:nvPr/>
          </p:nvSpPr>
          <p:spPr>
            <a:xfrm>
              <a:off x="2424400" y="525970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44"/>
                  </a:moveTo>
                  <a:cubicBezTo>
                    <a:pt x="227" y="72"/>
                    <a:pt x="48" y="1"/>
                    <a:pt x="0" y="144"/>
                  </a:cubicBezTo>
                  <a:cubicBezTo>
                    <a:pt x="12" y="203"/>
                    <a:pt x="179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5" name="Google Shape;51155;p22"/>
            <p:cNvSpPr/>
            <p:nvPr/>
          </p:nvSpPr>
          <p:spPr>
            <a:xfrm>
              <a:off x="992675" y="5262375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4" y="37"/>
                  </a:moveTo>
                  <a:cubicBezTo>
                    <a:pt x="274" y="1"/>
                    <a:pt x="0" y="96"/>
                    <a:pt x="108" y="156"/>
                  </a:cubicBezTo>
                  <a:cubicBezTo>
                    <a:pt x="167" y="168"/>
                    <a:pt x="429" y="96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6" name="Google Shape;51156;p22"/>
            <p:cNvSpPr/>
            <p:nvPr/>
          </p:nvSpPr>
          <p:spPr>
            <a:xfrm>
              <a:off x="720625" y="52623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119" y="132"/>
                  </a:moveTo>
                  <a:cubicBezTo>
                    <a:pt x="179" y="168"/>
                    <a:pt x="452" y="72"/>
                    <a:pt x="345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7" name="Google Shape;51157;p22"/>
            <p:cNvSpPr/>
            <p:nvPr/>
          </p:nvSpPr>
          <p:spPr>
            <a:xfrm>
              <a:off x="587850" y="5253750"/>
              <a:ext cx="22350" cy="11925"/>
            </a:xfrm>
            <a:custGeom>
              <a:avLst/>
              <a:gdLst/>
              <a:ahLst/>
              <a:cxnLst/>
              <a:rect l="l" t="t" r="r" b="b"/>
              <a:pathLst>
                <a:path w="894" h="477" extrusionOk="0">
                  <a:moveTo>
                    <a:pt x="870" y="36"/>
                  </a:moveTo>
                  <a:cubicBezTo>
                    <a:pt x="370" y="1"/>
                    <a:pt x="48" y="60"/>
                    <a:pt x="1" y="263"/>
                  </a:cubicBezTo>
                  <a:cubicBezTo>
                    <a:pt x="310" y="286"/>
                    <a:pt x="370" y="441"/>
                    <a:pt x="656" y="477"/>
                  </a:cubicBezTo>
                  <a:cubicBezTo>
                    <a:pt x="596" y="274"/>
                    <a:pt x="894" y="239"/>
                    <a:pt x="87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8" name="Google Shape;51158;p22"/>
            <p:cNvSpPr/>
            <p:nvPr/>
          </p:nvSpPr>
          <p:spPr>
            <a:xfrm>
              <a:off x="1848425" y="5252850"/>
              <a:ext cx="30700" cy="12525"/>
            </a:xfrm>
            <a:custGeom>
              <a:avLst/>
              <a:gdLst/>
              <a:ahLst/>
              <a:cxnLst/>
              <a:rect l="l" t="t" r="r" b="b"/>
              <a:pathLst>
                <a:path w="1228" h="501" extrusionOk="0">
                  <a:moveTo>
                    <a:pt x="1084" y="418"/>
                  </a:moveTo>
                  <a:cubicBezTo>
                    <a:pt x="1227" y="144"/>
                    <a:pt x="48" y="1"/>
                    <a:pt x="1" y="191"/>
                  </a:cubicBezTo>
                  <a:cubicBezTo>
                    <a:pt x="418" y="239"/>
                    <a:pt x="406" y="501"/>
                    <a:pt x="1084" y="41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9" name="Google Shape;51159;p22"/>
            <p:cNvSpPr/>
            <p:nvPr/>
          </p:nvSpPr>
          <p:spPr>
            <a:xfrm>
              <a:off x="7038975" y="52576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55" y="72"/>
                    <a:pt x="429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0" name="Google Shape;51160;p22"/>
            <p:cNvSpPr/>
            <p:nvPr/>
          </p:nvSpPr>
          <p:spPr>
            <a:xfrm>
              <a:off x="369375" y="5254650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1" y="0"/>
                  </a:moveTo>
                  <a:lnTo>
                    <a:pt x="36" y="0"/>
                  </a:lnTo>
                  <a:cubicBezTo>
                    <a:pt x="1" y="203"/>
                    <a:pt x="239" y="262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1" name="Google Shape;51161;p22"/>
            <p:cNvSpPr/>
            <p:nvPr/>
          </p:nvSpPr>
          <p:spPr>
            <a:xfrm>
              <a:off x="4609500" y="5248400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31"/>
                  </a:moveTo>
                  <a:cubicBezTo>
                    <a:pt x="215" y="72"/>
                    <a:pt x="36" y="0"/>
                    <a:pt x="0" y="131"/>
                  </a:cubicBezTo>
                  <a:cubicBezTo>
                    <a:pt x="0" y="203"/>
                    <a:pt x="167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2" name="Google Shape;51162;p22"/>
            <p:cNvSpPr/>
            <p:nvPr/>
          </p:nvSpPr>
          <p:spPr>
            <a:xfrm>
              <a:off x="3919525" y="524900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3" name="Google Shape;51163;p22"/>
            <p:cNvSpPr/>
            <p:nvPr/>
          </p:nvSpPr>
          <p:spPr>
            <a:xfrm>
              <a:off x="2122575" y="5235300"/>
              <a:ext cx="32175" cy="18775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215" y="548"/>
                  </a:moveTo>
                  <a:cubicBezTo>
                    <a:pt x="1286" y="0"/>
                    <a:pt x="0" y="250"/>
                    <a:pt x="120" y="667"/>
                  </a:cubicBezTo>
                  <a:cubicBezTo>
                    <a:pt x="739" y="750"/>
                    <a:pt x="691" y="500"/>
                    <a:pt x="1215" y="54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4" name="Google Shape;51164;p22"/>
            <p:cNvSpPr/>
            <p:nvPr/>
          </p:nvSpPr>
          <p:spPr>
            <a:xfrm>
              <a:off x="275325" y="5248400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5" name="Google Shape;51165;p22"/>
            <p:cNvSpPr/>
            <p:nvPr/>
          </p:nvSpPr>
          <p:spPr>
            <a:xfrm>
              <a:off x="6250775" y="5243325"/>
              <a:ext cx="10725" cy="5700"/>
            </a:xfrm>
            <a:custGeom>
              <a:avLst/>
              <a:gdLst/>
              <a:ahLst/>
              <a:cxnLst/>
              <a:rect l="l" t="t" r="r" b="b"/>
              <a:pathLst>
                <a:path w="429" h="228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6" name="Google Shape;51166;p22"/>
            <p:cNvSpPr/>
            <p:nvPr/>
          </p:nvSpPr>
          <p:spPr>
            <a:xfrm>
              <a:off x="4323750" y="52454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7" name="Google Shape;51167;p22"/>
            <p:cNvSpPr/>
            <p:nvPr/>
          </p:nvSpPr>
          <p:spPr>
            <a:xfrm>
              <a:off x="3867425" y="523500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9" y="560"/>
                  </a:moveTo>
                  <a:cubicBezTo>
                    <a:pt x="846" y="417"/>
                    <a:pt x="894" y="12"/>
                    <a:pt x="322" y="0"/>
                  </a:cubicBezTo>
                  <a:cubicBezTo>
                    <a:pt x="37" y="143"/>
                    <a:pt x="1" y="548"/>
                    <a:pt x="549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8" name="Google Shape;51168;p22"/>
            <p:cNvSpPr/>
            <p:nvPr/>
          </p:nvSpPr>
          <p:spPr>
            <a:xfrm>
              <a:off x="5894775" y="52341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8" y="156"/>
                  </a:moveTo>
                  <a:cubicBezTo>
                    <a:pt x="167" y="179"/>
                    <a:pt x="429" y="96"/>
                    <a:pt x="322" y="36"/>
                  </a:cubicBezTo>
                  <a:cubicBezTo>
                    <a:pt x="262" y="1"/>
                    <a:pt x="0" y="96"/>
                    <a:pt x="108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9" name="Google Shape;51169;p22"/>
            <p:cNvSpPr/>
            <p:nvPr/>
          </p:nvSpPr>
          <p:spPr>
            <a:xfrm>
              <a:off x="2854225" y="5229350"/>
              <a:ext cx="26800" cy="9250"/>
            </a:xfrm>
            <a:custGeom>
              <a:avLst/>
              <a:gdLst/>
              <a:ahLst/>
              <a:cxnLst/>
              <a:rect l="l" t="t" r="r" b="b"/>
              <a:pathLst>
                <a:path w="1072" h="370" extrusionOk="0">
                  <a:moveTo>
                    <a:pt x="202" y="346"/>
                  </a:moveTo>
                  <a:cubicBezTo>
                    <a:pt x="703" y="369"/>
                    <a:pt x="1024" y="310"/>
                    <a:pt x="1072" y="119"/>
                  </a:cubicBezTo>
                  <a:cubicBezTo>
                    <a:pt x="703" y="131"/>
                    <a:pt x="0" y="0"/>
                    <a:pt x="20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0" name="Google Shape;51170;p22"/>
            <p:cNvSpPr/>
            <p:nvPr/>
          </p:nvSpPr>
          <p:spPr>
            <a:xfrm>
              <a:off x="2117525" y="52341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1" name="Google Shape;51171;p22"/>
            <p:cNvSpPr/>
            <p:nvPr/>
          </p:nvSpPr>
          <p:spPr>
            <a:xfrm>
              <a:off x="1631150" y="523142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43"/>
                  </a:moveTo>
                  <a:cubicBezTo>
                    <a:pt x="0" y="203"/>
                    <a:pt x="179" y="263"/>
                    <a:pt x="226" y="143"/>
                  </a:cubicBezTo>
                  <a:cubicBezTo>
                    <a:pt x="226" y="84"/>
                    <a:pt x="48" y="1"/>
                    <a:pt x="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2" name="Google Shape;51172;p22"/>
            <p:cNvSpPr/>
            <p:nvPr/>
          </p:nvSpPr>
          <p:spPr>
            <a:xfrm>
              <a:off x="5291725" y="52311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25"/>
                  </a:moveTo>
                  <a:cubicBezTo>
                    <a:pt x="262" y="1"/>
                    <a:pt x="0" y="96"/>
                    <a:pt x="96" y="144"/>
                  </a:cubicBezTo>
                  <a:cubicBezTo>
                    <a:pt x="155" y="179"/>
                    <a:pt x="429" y="96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3" name="Google Shape;51173;p22"/>
            <p:cNvSpPr/>
            <p:nvPr/>
          </p:nvSpPr>
          <p:spPr>
            <a:xfrm>
              <a:off x="4831250" y="5224275"/>
              <a:ext cx="7175" cy="12225"/>
            </a:xfrm>
            <a:custGeom>
              <a:avLst/>
              <a:gdLst/>
              <a:ahLst/>
              <a:cxnLst/>
              <a:rect l="l" t="t" r="r" b="b"/>
              <a:pathLst>
                <a:path w="287" h="489" extrusionOk="0">
                  <a:moveTo>
                    <a:pt x="262" y="299"/>
                  </a:moveTo>
                  <a:cubicBezTo>
                    <a:pt x="286" y="191"/>
                    <a:pt x="84" y="1"/>
                    <a:pt x="36" y="191"/>
                  </a:cubicBezTo>
                  <a:cubicBezTo>
                    <a:pt x="0" y="322"/>
                    <a:pt x="215" y="489"/>
                    <a:pt x="262" y="29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4" name="Google Shape;51174;p22"/>
            <p:cNvSpPr/>
            <p:nvPr/>
          </p:nvSpPr>
          <p:spPr>
            <a:xfrm>
              <a:off x="199125" y="52284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5" name="Google Shape;51175;p22"/>
            <p:cNvSpPr/>
            <p:nvPr/>
          </p:nvSpPr>
          <p:spPr>
            <a:xfrm>
              <a:off x="3734375" y="52263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5" y="24"/>
                    <a:pt x="1" y="0"/>
                    <a:pt x="1" y="119"/>
                  </a:cubicBezTo>
                  <a:cubicBezTo>
                    <a:pt x="168" y="84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6" name="Google Shape;51176;p22"/>
            <p:cNvSpPr/>
            <p:nvPr/>
          </p:nvSpPr>
          <p:spPr>
            <a:xfrm>
              <a:off x="5446500" y="5217450"/>
              <a:ext cx="5375" cy="6550"/>
            </a:xfrm>
            <a:custGeom>
              <a:avLst/>
              <a:gdLst/>
              <a:ahLst/>
              <a:cxnLst/>
              <a:rect l="l" t="t" r="r" b="b"/>
              <a:pathLst>
                <a:path w="215" h="262" extrusionOk="0">
                  <a:moveTo>
                    <a:pt x="215" y="131"/>
                  </a:moveTo>
                  <a:cubicBezTo>
                    <a:pt x="215" y="71"/>
                    <a:pt x="36" y="0"/>
                    <a:pt x="1" y="131"/>
                  </a:cubicBezTo>
                  <a:cubicBezTo>
                    <a:pt x="1" y="191"/>
                    <a:pt x="179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7" name="Google Shape;51177;p22"/>
            <p:cNvSpPr/>
            <p:nvPr/>
          </p:nvSpPr>
          <p:spPr>
            <a:xfrm>
              <a:off x="3824275" y="52198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36"/>
                  </a:moveTo>
                  <a:cubicBezTo>
                    <a:pt x="262" y="0"/>
                    <a:pt x="1" y="96"/>
                    <a:pt x="96" y="143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8" name="Google Shape;51178;p22"/>
            <p:cNvSpPr/>
            <p:nvPr/>
          </p:nvSpPr>
          <p:spPr>
            <a:xfrm>
              <a:off x="2272300" y="5215050"/>
              <a:ext cx="12225" cy="9850"/>
            </a:xfrm>
            <a:custGeom>
              <a:avLst/>
              <a:gdLst/>
              <a:ahLst/>
              <a:cxnLst/>
              <a:rect l="l" t="t" r="r" b="b"/>
              <a:pathLst>
                <a:path w="489" h="394" extrusionOk="0">
                  <a:moveTo>
                    <a:pt x="441" y="346"/>
                  </a:moveTo>
                  <a:cubicBezTo>
                    <a:pt x="417" y="215"/>
                    <a:pt x="488" y="36"/>
                    <a:pt x="227" y="1"/>
                  </a:cubicBezTo>
                  <a:cubicBezTo>
                    <a:pt x="203" y="84"/>
                    <a:pt x="191" y="144"/>
                    <a:pt x="0" y="120"/>
                  </a:cubicBezTo>
                  <a:cubicBezTo>
                    <a:pt x="24" y="263"/>
                    <a:pt x="72" y="394"/>
                    <a:pt x="441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9" name="Google Shape;51179;p22"/>
            <p:cNvSpPr/>
            <p:nvPr/>
          </p:nvSpPr>
          <p:spPr>
            <a:xfrm>
              <a:off x="2218425" y="5220700"/>
              <a:ext cx="10725" cy="3025"/>
            </a:xfrm>
            <a:custGeom>
              <a:avLst/>
              <a:gdLst/>
              <a:ahLst/>
              <a:cxnLst/>
              <a:rect l="l" t="t" r="r" b="b"/>
              <a:pathLst>
                <a:path w="429" h="121" extrusionOk="0">
                  <a:moveTo>
                    <a:pt x="429" y="1"/>
                  </a:moveTo>
                  <a:cubicBezTo>
                    <a:pt x="262" y="37"/>
                    <a:pt x="0" y="1"/>
                    <a:pt x="0" y="108"/>
                  </a:cubicBezTo>
                  <a:cubicBezTo>
                    <a:pt x="155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0" name="Google Shape;51180;p22"/>
            <p:cNvSpPr/>
            <p:nvPr/>
          </p:nvSpPr>
          <p:spPr>
            <a:xfrm>
              <a:off x="2185675" y="5208800"/>
              <a:ext cx="24125" cy="11925"/>
            </a:xfrm>
            <a:custGeom>
              <a:avLst/>
              <a:gdLst/>
              <a:ahLst/>
              <a:cxnLst/>
              <a:rect l="l" t="t" r="r" b="b"/>
              <a:pathLst>
                <a:path w="965" h="477" extrusionOk="0">
                  <a:moveTo>
                    <a:pt x="858" y="25"/>
                  </a:moveTo>
                  <a:cubicBezTo>
                    <a:pt x="370" y="1"/>
                    <a:pt x="36" y="60"/>
                    <a:pt x="1" y="251"/>
                  </a:cubicBezTo>
                  <a:cubicBezTo>
                    <a:pt x="310" y="286"/>
                    <a:pt x="370" y="429"/>
                    <a:pt x="655" y="477"/>
                  </a:cubicBezTo>
                  <a:cubicBezTo>
                    <a:pt x="715" y="322"/>
                    <a:pt x="965" y="275"/>
                    <a:pt x="858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1" name="Google Shape;51181;p22"/>
            <p:cNvSpPr/>
            <p:nvPr/>
          </p:nvSpPr>
          <p:spPr>
            <a:xfrm>
              <a:off x="3372725" y="520880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120" y="132"/>
                  </a:moveTo>
                  <a:cubicBezTo>
                    <a:pt x="179" y="167"/>
                    <a:pt x="453" y="72"/>
                    <a:pt x="346" y="13"/>
                  </a:cubicBezTo>
                  <a:cubicBezTo>
                    <a:pt x="275" y="1"/>
                    <a:pt x="1" y="96"/>
                    <a:pt x="12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2" name="Google Shape;51182;p22"/>
            <p:cNvSpPr/>
            <p:nvPr/>
          </p:nvSpPr>
          <p:spPr>
            <a:xfrm>
              <a:off x="5892100" y="5203150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429" y="143"/>
                  </a:moveTo>
                  <a:cubicBezTo>
                    <a:pt x="393" y="1"/>
                    <a:pt x="191" y="60"/>
                    <a:pt x="0" y="143"/>
                  </a:cubicBezTo>
                  <a:cubicBezTo>
                    <a:pt x="0" y="251"/>
                    <a:pt x="369" y="286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3" name="Google Shape;51183;p22"/>
            <p:cNvSpPr/>
            <p:nvPr/>
          </p:nvSpPr>
          <p:spPr>
            <a:xfrm>
              <a:off x="4883625" y="5203150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6"/>
                  </a:moveTo>
                  <a:cubicBezTo>
                    <a:pt x="275" y="1"/>
                    <a:pt x="1" y="96"/>
                    <a:pt x="108" y="155"/>
                  </a:cubicBezTo>
                  <a:cubicBezTo>
                    <a:pt x="168" y="167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4" name="Google Shape;51184;p22"/>
            <p:cNvSpPr/>
            <p:nvPr/>
          </p:nvSpPr>
          <p:spPr>
            <a:xfrm>
              <a:off x="2486600" y="5195400"/>
              <a:ext cx="21175" cy="12825"/>
            </a:xfrm>
            <a:custGeom>
              <a:avLst/>
              <a:gdLst/>
              <a:ahLst/>
              <a:cxnLst/>
              <a:rect l="l" t="t" r="r" b="b"/>
              <a:pathLst>
                <a:path w="847" h="513" extrusionOk="0">
                  <a:moveTo>
                    <a:pt x="787" y="453"/>
                  </a:moveTo>
                  <a:cubicBezTo>
                    <a:pt x="846" y="191"/>
                    <a:pt x="739" y="37"/>
                    <a:pt x="358" y="1"/>
                  </a:cubicBezTo>
                  <a:cubicBezTo>
                    <a:pt x="1" y="168"/>
                    <a:pt x="108" y="513"/>
                    <a:pt x="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5" name="Google Shape;51185;p22"/>
            <p:cNvSpPr/>
            <p:nvPr/>
          </p:nvSpPr>
          <p:spPr>
            <a:xfrm>
              <a:off x="1870150" y="5189450"/>
              <a:ext cx="30400" cy="17300"/>
            </a:xfrm>
            <a:custGeom>
              <a:avLst/>
              <a:gdLst/>
              <a:ahLst/>
              <a:cxnLst/>
              <a:rect l="l" t="t" r="r" b="b"/>
              <a:pathLst>
                <a:path w="1216" h="692" extrusionOk="0">
                  <a:moveTo>
                    <a:pt x="668" y="691"/>
                  </a:moveTo>
                  <a:cubicBezTo>
                    <a:pt x="680" y="501"/>
                    <a:pt x="1215" y="596"/>
                    <a:pt x="1096" y="346"/>
                  </a:cubicBezTo>
                  <a:cubicBezTo>
                    <a:pt x="715" y="251"/>
                    <a:pt x="501" y="60"/>
                    <a:pt x="13" y="1"/>
                  </a:cubicBezTo>
                  <a:cubicBezTo>
                    <a:pt x="1" y="358"/>
                    <a:pt x="203" y="596"/>
                    <a:pt x="668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6" name="Google Shape;51186;p22"/>
            <p:cNvSpPr/>
            <p:nvPr/>
          </p:nvSpPr>
          <p:spPr>
            <a:xfrm>
              <a:off x="5573900" y="52001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36"/>
                  </a:moveTo>
                  <a:cubicBezTo>
                    <a:pt x="274" y="0"/>
                    <a:pt x="0" y="96"/>
                    <a:pt x="120" y="155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7" name="Google Shape;51187;p22"/>
            <p:cNvSpPr/>
            <p:nvPr/>
          </p:nvSpPr>
          <p:spPr>
            <a:xfrm>
              <a:off x="6807675" y="519780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108" y="131"/>
                  </a:moveTo>
                  <a:cubicBezTo>
                    <a:pt x="168" y="155"/>
                    <a:pt x="441" y="72"/>
                    <a:pt x="334" y="12"/>
                  </a:cubicBezTo>
                  <a:cubicBezTo>
                    <a:pt x="275" y="0"/>
                    <a:pt x="1" y="72"/>
                    <a:pt x="108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8" name="Google Shape;51188;p22"/>
            <p:cNvSpPr/>
            <p:nvPr/>
          </p:nvSpPr>
          <p:spPr>
            <a:xfrm>
              <a:off x="5995075" y="5186475"/>
              <a:ext cx="22950" cy="14625"/>
            </a:xfrm>
            <a:custGeom>
              <a:avLst/>
              <a:gdLst/>
              <a:ahLst/>
              <a:cxnLst/>
              <a:rect l="l" t="t" r="r" b="b"/>
              <a:pathLst>
                <a:path w="918" h="585" extrusionOk="0">
                  <a:moveTo>
                    <a:pt x="227" y="584"/>
                  </a:moveTo>
                  <a:lnTo>
                    <a:pt x="656" y="584"/>
                  </a:lnTo>
                  <a:cubicBezTo>
                    <a:pt x="537" y="417"/>
                    <a:pt x="918" y="1"/>
                    <a:pt x="441" y="13"/>
                  </a:cubicBezTo>
                  <a:cubicBezTo>
                    <a:pt x="596" y="322"/>
                    <a:pt x="1" y="239"/>
                    <a:pt x="1" y="465"/>
                  </a:cubicBezTo>
                  <a:cubicBezTo>
                    <a:pt x="144" y="477"/>
                    <a:pt x="275" y="489"/>
                    <a:pt x="227" y="5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9" name="Google Shape;51189;p22"/>
            <p:cNvSpPr/>
            <p:nvPr/>
          </p:nvSpPr>
          <p:spPr>
            <a:xfrm>
              <a:off x="4124600" y="5191250"/>
              <a:ext cx="7175" cy="11625"/>
            </a:xfrm>
            <a:custGeom>
              <a:avLst/>
              <a:gdLst/>
              <a:ahLst/>
              <a:cxnLst/>
              <a:rect l="l" t="t" r="r" b="b"/>
              <a:pathLst>
                <a:path w="287" h="465" extrusionOk="0">
                  <a:moveTo>
                    <a:pt x="263" y="286"/>
                  </a:moveTo>
                  <a:cubicBezTo>
                    <a:pt x="287" y="167"/>
                    <a:pt x="96" y="0"/>
                    <a:pt x="37" y="167"/>
                  </a:cubicBezTo>
                  <a:cubicBezTo>
                    <a:pt x="1" y="286"/>
                    <a:pt x="215" y="465"/>
                    <a:pt x="263" y="28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0" name="Google Shape;51190;p22"/>
            <p:cNvSpPr/>
            <p:nvPr/>
          </p:nvSpPr>
          <p:spPr>
            <a:xfrm>
              <a:off x="2041600" y="5192125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68" y="168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1" name="Google Shape;51191;p22"/>
            <p:cNvSpPr/>
            <p:nvPr/>
          </p:nvSpPr>
          <p:spPr>
            <a:xfrm>
              <a:off x="1827000" y="51897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2" name="Google Shape;51192;p22"/>
            <p:cNvSpPr/>
            <p:nvPr/>
          </p:nvSpPr>
          <p:spPr>
            <a:xfrm>
              <a:off x="5103600" y="51808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43"/>
                  </a:moveTo>
                  <a:cubicBezTo>
                    <a:pt x="227" y="72"/>
                    <a:pt x="48" y="1"/>
                    <a:pt x="1" y="143"/>
                  </a:cubicBezTo>
                  <a:cubicBezTo>
                    <a:pt x="24" y="203"/>
                    <a:pt x="203" y="251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3" name="Google Shape;51193;p22"/>
            <p:cNvSpPr/>
            <p:nvPr/>
          </p:nvSpPr>
          <p:spPr>
            <a:xfrm>
              <a:off x="2736650" y="5168925"/>
              <a:ext cx="41400" cy="23525"/>
            </a:xfrm>
            <a:custGeom>
              <a:avLst/>
              <a:gdLst/>
              <a:ahLst/>
              <a:cxnLst/>
              <a:rect l="l" t="t" r="r" b="b"/>
              <a:pathLst>
                <a:path w="1656" h="941" extrusionOk="0">
                  <a:moveTo>
                    <a:pt x="1655" y="500"/>
                  </a:moveTo>
                  <a:cubicBezTo>
                    <a:pt x="1512" y="346"/>
                    <a:pt x="822" y="477"/>
                    <a:pt x="786" y="274"/>
                  </a:cubicBezTo>
                  <a:cubicBezTo>
                    <a:pt x="762" y="131"/>
                    <a:pt x="726" y="0"/>
                    <a:pt x="357" y="48"/>
                  </a:cubicBezTo>
                  <a:cubicBezTo>
                    <a:pt x="0" y="596"/>
                    <a:pt x="1417" y="941"/>
                    <a:pt x="1655" y="50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4" name="Google Shape;51194;p22"/>
            <p:cNvSpPr/>
            <p:nvPr/>
          </p:nvSpPr>
          <p:spPr>
            <a:xfrm>
              <a:off x="6335000" y="5177850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96" y="155"/>
                  </a:cubicBezTo>
                  <a:cubicBezTo>
                    <a:pt x="156" y="167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5" name="Google Shape;51195;p22"/>
            <p:cNvSpPr/>
            <p:nvPr/>
          </p:nvSpPr>
          <p:spPr>
            <a:xfrm>
              <a:off x="2788725" y="51757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6" name="Google Shape;51196;p22"/>
            <p:cNvSpPr/>
            <p:nvPr/>
          </p:nvSpPr>
          <p:spPr>
            <a:xfrm>
              <a:off x="1653175" y="5178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119"/>
                  </a:cubicBezTo>
                  <a:cubicBezTo>
                    <a:pt x="167" y="84"/>
                    <a:pt x="417" y="107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7" name="Google Shape;51197;p22"/>
            <p:cNvSpPr/>
            <p:nvPr/>
          </p:nvSpPr>
          <p:spPr>
            <a:xfrm>
              <a:off x="5262250" y="5164450"/>
              <a:ext cx="22650" cy="11350"/>
            </a:xfrm>
            <a:custGeom>
              <a:avLst/>
              <a:gdLst/>
              <a:ahLst/>
              <a:cxnLst/>
              <a:rect l="l" t="t" r="r" b="b"/>
              <a:pathLst>
                <a:path w="906" h="454" extrusionOk="0">
                  <a:moveTo>
                    <a:pt x="620" y="453"/>
                  </a:moveTo>
                  <a:cubicBezTo>
                    <a:pt x="905" y="298"/>
                    <a:pt x="763" y="108"/>
                    <a:pt x="405" y="1"/>
                  </a:cubicBezTo>
                  <a:cubicBezTo>
                    <a:pt x="382" y="286"/>
                    <a:pt x="1" y="358"/>
                    <a:pt x="620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8" name="Google Shape;51198;p22"/>
            <p:cNvSpPr/>
            <p:nvPr/>
          </p:nvSpPr>
          <p:spPr>
            <a:xfrm>
              <a:off x="258950" y="5172200"/>
              <a:ext cx="10750" cy="4175"/>
            </a:xfrm>
            <a:custGeom>
              <a:avLst/>
              <a:gdLst/>
              <a:ahLst/>
              <a:cxnLst/>
              <a:rect l="l" t="t" r="r" b="b"/>
              <a:pathLst>
                <a:path w="430" h="167" extrusionOk="0">
                  <a:moveTo>
                    <a:pt x="334" y="36"/>
                  </a:moveTo>
                  <a:cubicBezTo>
                    <a:pt x="274" y="0"/>
                    <a:pt x="0" y="96"/>
                    <a:pt x="108" y="143"/>
                  </a:cubicBezTo>
                  <a:cubicBezTo>
                    <a:pt x="167" y="167"/>
                    <a:pt x="429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9" name="Google Shape;51199;p22"/>
            <p:cNvSpPr/>
            <p:nvPr/>
          </p:nvSpPr>
          <p:spPr>
            <a:xfrm>
              <a:off x="6780600" y="5169525"/>
              <a:ext cx="10725" cy="4475"/>
            </a:xfrm>
            <a:custGeom>
              <a:avLst/>
              <a:gdLst/>
              <a:ahLst/>
              <a:cxnLst/>
              <a:rect l="l" t="t" r="r" b="b"/>
              <a:pathLst>
                <a:path w="429" h="179" extrusionOk="0">
                  <a:moveTo>
                    <a:pt x="334" y="24"/>
                  </a:moveTo>
                  <a:cubicBezTo>
                    <a:pt x="262" y="0"/>
                    <a:pt x="0" y="83"/>
                    <a:pt x="108" y="143"/>
                  </a:cubicBezTo>
                  <a:cubicBezTo>
                    <a:pt x="167" y="179"/>
                    <a:pt x="429" y="83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0" name="Google Shape;51200;p22"/>
            <p:cNvSpPr/>
            <p:nvPr/>
          </p:nvSpPr>
          <p:spPr>
            <a:xfrm>
              <a:off x="3750750" y="5170100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1"/>
                  </a:moveTo>
                  <a:cubicBezTo>
                    <a:pt x="275" y="37"/>
                    <a:pt x="1" y="1"/>
                    <a:pt x="1" y="120"/>
                  </a:cubicBezTo>
                  <a:cubicBezTo>
                    <a:pt x="167" y="84"/>
                    <a:pt x="441" y="108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1" name="Google Shape;51201;p22"/>
            <p:cNvSpPr/>
            <p:nvPr/>
          </p:nvSpPr>
          <p:spPr>
            <a:xfrm>
              <a:off x="6990150" y="5163550"/>
              <a:ext cx="10725" cy="7775"/>
            </a:xfrm>
            <a:custGeom>
              <a:avLst/>
              <a:gdLst/>
              <a:ahLst/>
              <a:cxnLst/>
              <a:rect l="l" t="t" r="r" b="b"/>
              <a:pathLst>
                <a:path w="429" h="311" extrusionOk="0">
                  <a:moveTo>
                    <a:pt x="429" y="144"/>
                  </a:moveTo>
                  <a:cubicBezTo>
                    <a:pt x="429" y="25"/>
                    <a:pt x="48" y="1"/>
                    <a:pt x="0" y="144"/>
                  </a:cubicBezTo>
                  <a:cubicBezTo>
                    <a:pt x="239" y="144"/>
                    <a:pt x="322" y="311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2" name="Google Shape;51202;p22"/>
            <p:cNvSpPr/>
            <p:nvPr/>
          </p:nvSpPr>
          <p:spPr>
            <a:xfrm>
              <a:off x="7205950" y="5156125"/>
              <a:ext cx="19975" cy="11025"/>
            </a:xfrm>
            <a:custGeom>
              <a:avLst/>
              <a:gdLst/>
              <a:ahLst/>
              <a:cxnLst/>
              <a:rect l="l" t="t" r="r" b="b"/>
              <a:pathLst>
                <a:path w="799" h="441" extrusionOk="0">
                  <a:moveTo>
                    <a:pt x="489" y="441"/>
                  </a:moveTo>
                  <a:cubicBezTo>
                    <a:pt x="560" y="298"/>
                    <a:pt x="798" y="238"/>
                    <a:pt x="715" y="0"/>
                  </a:cubicBezTo>
                  <a:lnTo>
                    <a:pt x="60" y="0"/>
                  </a:lnTo>
                  <a:cubicBezTo>
                    <a:pt x="0" y="250"/>
                    <a:pt x="108" y="429"/>
                    <a:pt x="489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3" name="Google Shape;51203;p22"/>
            <p:cNvSpPr/>
            <p:nvPr/>
          </p:nvSpPr>
          <p:spPr>
            <a:xfrm>
              <a:off x="5130975" y="5157900"/>
              <a:ext cx="16700" cy="9250"/>
            </a:xfrm>
            <a:custGeom>
              <a:avLst/>
              <a:gdLst/>
              <a:ahLst/>
              <a:cxnLst/>
              <a:rect l="l" t="t" r="r" b="b"/>
              <a:pathLst>
                <a:path w="668" h="370" extrusionOk="0">
                  <a:moveTo>
                    <a:pt x="441" y="370"/>
                  </a:moveTo>
                  <a:cubicBezTo>
                    <a:pt x="441" y="251"/>
                    <a:pt x="620" y="239"/>
                    <a:pt x="668" y="144"/>
                  </a:cubicBezTo>
                  <a:cubicBezTo>
                    <a:pt x="382" y="144"/>
                    <a:pt x="370" y="1"/>
                    <a:pt x="13" y="25"/>
                  </a:cubicBezTo>
                  <a:cubicBezTo>
                    <a:pt x="1" y="239"/>
                    <a:pt x="180" y="322"/>
                    <a:pt x="441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4" name="Google Shape;51204;p22"/>
            <p:cNvSpPr/>
            <p:nvPr/>
          </p:nvSpPr>
          <p:spPr>
            <a:xfrm>
              <a:off x="6965150" y="51608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119" y="144"/>
                  </a:moveTo>
                  <a:cubicBezTo>
                    <a:pt x="179" y="179"/>
                    <a:pt x="453" y="84"/>
                    <a:pt x="346" y="25"/>
                  </a:cubicBezTo>
                  <a:cubicBezTo>
                    <a:pt x="274" y="1"/>
                    <a:pt x="0" y="84"/>
                    <a:pt x="11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5" name="Google Shape;51205;p22"/>
            <p:cNvSpPr/>
            <p:nvPr/>
          </p:nvSpPr>
          <p:spPr>
            <a:xfrm>
              <a:off x="4113000" y="515225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27" y="370"/>
                  </a:moveTo>
                  <a:cubicBezTo>
                    <a:pt x="1263" y="1"/>
                    <a:pt x="1" y="655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6" name="Google Shape;51206;p22"/>
            <p:cNvSpPr/>
            <p:nvPr/>
          </p:nvSpPr>
          <p:spPr>
            <a:xfrm>
              <a:off x="2365175" y="5149275"/>
              <a:ext cx="28875" cy="19675"/>
            </a:xfrm>
            <a:custGeom>
              <a:avLst/>
              <a:gdLst/>
              <a:ahLst/>
              <a:cxnLst/>
              <a:rect l="l" t="t" r="r" b="b"/>
              <a:pathLst>
                <a:path w="1155" h="787" extrusionOk="0">
                  <a:moveTo>
                    <a:pt x="857" y="608"/>
                  </a:moveTo>
                  <a:cubicBezTo>
                    <a:pt x="1036" y="477"/>
                    <a:pt x="1155" y="310"/>
                    <a:pt x="1072" y="48"/>
                  </a:cubicBezTo>
                  <a:cubicBezTo>
                    <a:pt x="750" y="60"/>
                    <a:pt x="274" y="0"/>
                    <a:pt x="202" y="167"/>
                  </a:cubicBezTo>
                  <a:cubicBezTo>
                    <a:pt x="774" y="120"/>
                    <a:pt x="0" y="786"/>
                    <a:pt x="85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7" name="Google Shape;51207;p22"/>
            <p:cNvSpPr/>
            <p:nvPr/>
          </p:nvSpPr>
          <p:spPr>
            <a:xfrm>
              <a:off x="3273600" y="5144800"/>
              <a:ext cx="30100" cy="19375"/>
            </a:xfrm>
            <a:custGeom>
              <a:avLst/>
              <a:gdLst/>
              <a:ahLst/>
              <a:cxnLst/>
              <a:rect l="l" t="t" r="r" b="b"/>
              <a:pathLst>
                <a:path w="1204" h="775" extrusionOk="0">
                  <a:moveTo>
                    <a:pt x="834" y="668"/>
                  </a:moveTo>
                  <a:cubicBezTo>
                    <a:pt x="1203" y="477"/>
                    <a:pt x="715" y="168"/>
                    <a:pt x="394" y="1"/>
                  </a:cubicBezTo>
                  <a:cubicBezTo>
                    <a:pt x="60" y="179"/>
                    <a:pt x="1" y="775"/>
                    <a:pt x="834" y="66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8" name="Google Shape;51208;p22"/>
            <p:cNvSpPr/>
            <p:nvPr/>
          </p:nvSpPr>
          <p:spPr>
            <a:xfrm>
              <a:off x="2397600" y="5153150"/>
              <a:ext cx="5700" cy="6275"/>
            </a:xfrm>
            <a:custGeom>
              <a:avLst/>
              <a:gdLst/>
              <a:ahLst/>
              <a:cxnLst/>
              <a:rect l="l" t="t" r="r" b="b"/>
              <a:pathLst>
                <a:path w="228" h="251" extrusionOk="0">
                  <a:moveTo>
                    <a:pt x="1" y="119"/>
                  </a:moveTo>
                  <a:cubicBezTo>
                    <a:pt x="1" y="179"/>
                    <a:pt x="179" y="250"/>
                    <a:pt x="227" y="119"/>
                  </a:cubicBezTo>
                  <a:cubicBezTo>
                    <a:pt x="203" y="60"/>
                    <a:pt x="37" y="0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9" name="Google Shape;51209;p22"/>
            <p:cNvSpPr/>
            <p:nvPr/>
          </p:nvSpPr>
          <p:spPr>
            <a:xfrm>
              <a:off x="461650" y="5142125"/>
              <a:ext cx="44675" cy="23250"/>
            </a:xfrm>
            <a:custGeom>
              <a:avLst/>
              <a:gdLst/>
              <a:ahLst/>
              <a:cxnLst/>
              <a:rect l="l" t="t" r="r" b="b"/>
              <a:pathLst>
                <a:path w="1787" h="930" extrusionOk="0">
                  <a:moveTo>
                    <a:pt x="1787" y="453"/>
                  </a:moveTo>
                  <a:cubicBezTo>
                    <a:pt x="1179" y="441"/>
                    <a:pt x="1191" y="84"/>
                    <a:pt x="703" y="1"/>
                  </a:cubicBezTo>
                  <a:cubicBezTo>
                    <a:pt x="965" y="358"/>
                    <a:pt x="1" y="96"/>
                    <a:pt x="274" y="453"/>
                  </a:cubicBezTo>
                  <a:cubicBezTo>
                    <a:pt x="1072" y="346"/>
                    <a:pt x="1513" y="929"/>
                    <a:pt x="1787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0" name="Google Shape;51210;p22"/>
            <p:cNvSpPr/>
            <p:nvPr/>
          </p:nvSpPr>
          <p:spPr>
            <a:xfrm>
              <a:off x="2786050" y="51525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34" y="36"/>
                  </a:moveTo>
                  <a:cubicBezTo>
                    <a:pt x="274" y="0"/>
                    <a:pt x="1" y="96"/>
                    <a:pt x="108" y="155"/>
                  </a:cubicBezTo>
                  <a:cubicBezTo>
                    <a:pt x="167" y="167"/>
                    <a:pt x="429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1" name="Google Shape;51211;p22"/>
            <p:cNvSpPr/>
            <p:nvPr/>
          </p:nvSpPr>
          <p:spPr>
            <a:xfrm>
              <a:off x="1854100" y="5149875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43"/>
                  </a:moveTo>
                  <a:cubicBezTo>
                    <a:pt x="381" y="0"/>
                    <a:pt x="191" y="72"/>
                    <a:pt x="0" y="143"/>
                  </a:cubicBezTo>
                  <a:cubicBezTo>
                    <a:pt x="0" y="250"/>
                    <a:pt x="381" y="274"/>
                    <a:pt x="429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2" name="Google Shape;51212;p22"/>
            <p:cNvSpPr/>
            <p:nvPr/>
          </p:nvSpPr>
          <p:spPr>
            <a:xfrm>
              <a:off x="2552400" y="5147200"/>
              <a:ext cx="10725" cy="3875"/>
            </a:xfrm>
            <a:custGeom>
              <a:avLst/>
              <a:gdLst/>
              <a:ahLst/>
              <a:cxnLst/>
              <a:rect l="l" t="t" r="r" b="b"/>
              <a:pathLst>
                <a:path w="429" h="155" extrusionOk="0">
                  <a:moveTo>
                    <a:pt x="333" y="24"/>
                  </a:moveTo>
                  <a:cubicBezTo>
                    <a:pt x="274" y="0"/>
                    <a:pt x="0" y="83"/>
                    <a:pt x="107" y="143"/>
                  </a:cubicBezTo>
                  <a:cubicBezTo>
                    <a:pt x="167" y="155"/>
                    <a:pt x="429" y="72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3" name="Google Shape;51213;p22"/>
            <p:cNvSpPr/>
            <p:nvPr/>
          </p:nvSpPr>
          <p:spPr>
            <a:xfrm>
              <a:off x="4641925" y="5144500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6" y="13"/>
                  </a:moveTo>
                  <a:cubicBezTo>
                    <a:pt x="406" y="25"/>
                    <a:pt x="49" y="1"/>
                    <a:pt x="1" y="132"/>
                  </a:cubicBezTo>
                  <a:cubicBezTo>
                    <a:pt x="251" y="108"/>
                    <a:pt x="632" y="144"/>
                    <a:pt x="656" y="1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4" name="Google Shape;51214;p22"/>
            <p:cNvSpPr/>
            <p:nvPr/>
          </p:nvSpPr>
          <p:spPr>
            <a:xfrm>
              <a:off x="2484825" y="51418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62" y="37"/>
                    <a:pt x="0" y="1"/>
                    <a:pt x="0" y="120"/>
                  </a:cubicBezTo>
                  <a:cubicBezTo>
                    <a:pt x="155" y="96"/>
                    <a:pt x="417" y="120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5" name="Google Shape;51215;p22"/>
            <p:cNvSpPr/>
            <p:nvPr/>
          </p:nvSpPr>
          <p:spPr>
            <a:xfrm>
              <a:off x="7211900" y="5130825"/>
              <a:ext cx="11625" cy="9550"/>
            </a:xfrm>
            <a:custGeom>
              <a:avLst/>
              <a:gdLst/>
              <a:ahLst/>
              <a:cxnLst/>
              <a:rect l="l" t="t" r="r" b="b"/>
              <a:pathLst>
                <a:path w="465" h="382" extrusionOk="0">
                  <a:moveTo>
                    <a:pt x="465" y="334"/>
                  </a:moveTo>
                  <a:lnTo>
                    <a:pt x="465" y="119"/>
                  </a:lnTo>
                  <a:cubicBezTo>
                    <a:pt x="239" y="119"/>
                    <a:pt x="203" y="24"/>
                    <a:pt x="24" y="0"/>
                  </a:cubicBezTo>
                  <a:cubicBezTo>
                    <a:pt x="60" y="167"/>
                    <a:pt x="1" y="381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6" name="Google Shape;51216;p22"/>
            <p:cNvSpPr/>
            <p:nvPr/>
          </p:nvSpPr>
          <p:spPr>
            <a:xfrm>
              <a:off x="4546975" y="51355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5"/>
                  </a:moveTo>
                  <a:cubicBezTo>
                    <a:pt x="275" y="1"/>
                    <a:pt x="1" y="84"/>
                    <a:pt x="108" y="144"/>
                  </a:cubicBezTo>
                  <a:cubicBezTo>
                    <a:pt x="168" y="179"/>
                    <a:pt x="441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7" name="Google Shape;51217;p22"/>
            <p:cNvSpPr/>
            <p:nvPr/>
          </p:nvSpPr>
          <p:spPr>
            <a:xfrm>
              <a:off x="1861525" y="5130825"/>
              <a:ext cx="23550" cy="9850"/>
            </a:xfrm>
            <a:custGeom>
              <a:avLst/>
              <a:gdLst/>
              <a:ahLst/>
              <a:cxnLst/>
              <a:rect l="l" t="t" r="r" b="b"/>
              <a:pathLst>
                <a:path w="942" h="394" extrusionOk="0">
                  <a:moveTo>
                    <a:pt x="787" y="334"/>
                  </a:moveTo>
                  <a:cubicBezTo>
                    <a:pt x="941" y="36"/>
                    <a:pt x="346" y="119"/>
                    <a:pt x="132" y="0"/>
                  </a:cubicBezTo>
                  <a:cubicBezTo>
                    <a:pt x="1" y="298"/>
                    <a:pt x="227" y="393"/>
                    <a:pt x="787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8" name="Google Shape;51218;p22"/>
            <p:cNvSpPr/>
            <p:nvPr/>
          </p:nvSpPr>
          <p:spPr>
            <a:xfrm>
              <a:off x="6962475" y="5128150"/>
              <a:ext cx="27400" cy="8950"/>
            </a:xfrm>
            <a:custGeom>
              <a:avLst/>
              <a:gdLst/>
              <a:ahLst/>
              <a:cxnLst/>
              <a:rect l="l" t="t" r="r" b="b"/>
              <a:pathLst>
                <a:path w="1096" h="358" extrusionOk="0">
                  <a:moveTo>
                    <a:pt x="226" y="322"/>
                  </a:moveTo>
                  <a:cubicBezTo>
                    <a:pt x="714" y="357"/>
                    <a:pt x="1048" y="298"/>
                    <a:pt x="1095" y="107"/>
                  </a:cubicBezTo>
                  <a:cubicBezTo>
                    <a:pt x="714" y="131"/>
                    <a:pt x="0" y="0"/>
                    <a:pt x="226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9" name="Google Shape;51219;p22"/>
            <p:cNvSpPr/>
            <p:nvPr/>
          </p:nvSpPr>
          <p:spPr>
            <a:xfrm>
              <a:off x="2297900" y="5125175"/>
              <a:ext cx="14300" cy="11025"/>
            </a:xfrm>
            <a:custGeom>
              <a:avLst/>
              <a:gdLst/>
              <a:ahLst/>
              <a:cxnLst/>
              <a:rect l="l" t="t" r="r" b="b"/>
              <a:pathLst>
                <a:path w="572" h="441" extrusionOk="0">
                  <a:moveTo>
                    <a:pt x="512" y="441"/>
                  </a:moveTo>
                  <a:cubicBezTo>
                    <a:pt x="572" y="191"/>
                    <a:pt x="453" y="24"/>
                    <a:pt x="72" y="0"/>
                  </a:cubicBezTo>
                  <a:cubicBezTo>
                    <a:pt x="0" y="250"/>
                    <a:pt x="119" y="417"/>
                    <a:pt x="512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0" name="Google Shape;51220;p22"/>
            <p:cNvSpPr/>
            <p:nvPr/>
          </p:nvSpPr>
          <p:spPr>
            <a:xfrm>
              <a:off x="5726300" y="512992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55"/>
                  </a:moveTo>
                  <a:cubicBezTo>
                    <a:pt x="155" y="179"/>
                    <a:pt x="429" y="96"/>
                    <a:pt x="322" y="36"/>
                  </a:cubicBezTo>
                  <a:cubicBezTo>
                    <a:pt x="262" y="1"/>
                    <a:pt x="0" y="96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1" name="Google Shape;51221;p22"/>
            <p:cNvSpPr/>
            <p:nvPr/>
          </p:nvSpPr>
          <p:spPr>
            <a:xfrm>
              <a:off x="2003225" y="51299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79"/>
                    <a:pt x="453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2" name="Google Shape;51222;p22"/>
            <p:cNvSpPr/>
            <p:nvPr/>
          </p:nvSpPr>
          <p:spPr>
            <a:xfrm>
              <a:off x="6016525" y="5119500"/>
              <a:ext cx="18475" cy="8675"/>
            </a:xfrm>
            <a:custGeom>
              <a:avLst/>
              <a:gdLst/>
              <a:ahLst/>
              <a:cxnLst/>
              <a:rect l="l" t="t" r="r" b="b"/>
              <a:pathLst>
                <a:path w="739" h="347" extrusionOk="0">
                  <a:moveTo>
                    <a:pt x="452" y="346"/>
                  </a:moveTo>
                  <a:cubicBezTo>
                    <a:pt x="464" y="191"/>
                    <a:pt x="738" y="179"/>
                    <a:pt x="679" y="1"/>
                  </a:cubicBezTo>
                  <a:lnTo>
                    <a:pt x="250" y="1"/>
                  </a:lnTo>
                  <a:cubicBezTo>
                    <a:pt x="0" y="168"/>
                    <a:pt x="0" y="275"/>
                    <a:pt x="452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3" name="Google Shape;51223;p22"/>
            <p:cNvSpPr/>
            <p:nvPr/>
          </p:nvSpPr>
          <p:spPr>
            <a:xfrm>
              <a:off x="1741575" y="5109975"/>
              <a:ext cx="36625" cy="9550"/>
            </a:xfrm>
            <a:custGeom>
              <a:avLst/>
              <a:gdLst/>
              <a:ahLst/>
              <a:cxnLst/>
              <a:rect l="l" t="t" r="r" b="b"/>
              <a:pathLst>
                <a:path w="1465" h="382" extrusionOk="0">
                  <a:moveTo>
                    <a:pt x="810" y="382"/>
                  </a:moveTo>
                  <a:cubicBezTo>
                    <a:pt x="1465" y="1"/>
                    <a:pt x="0" y="37"/>
                    <a:pt x="810" y="38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4" name="Google Shape;51224;p22"/>
            <p:cNvSpPr/>
            <p:nvPr/>
          </p:nvSpPr>
          <p:spPr>
            <a:xfrm>
              <a:off x="7221425" y="5101650"/>
              <a:ext cx="31875" cy="16400"/>
            </a:xfrm>
            <a:custGeom>
              <a:avLst/>
              <a:gdLst/>
              <a:ahLst/>
              <a:cxnLst/>
              <a:rect l="l" t="t" r="r" b="b"/>
              <a:pathLst>
                <a:path w="1275" h="656" extrusionOk="0">
                  <a:moveTo>
                    <a:pt x="739" y="370"/>
                  </a:moveTo>
                  <a:cubicBezTo>
                    <a:pt x="1275" y="0"/>
                    <a:pt x="1" y="655"/>
                    <a:pt x="739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5" name="Google Shape;51225;p22"/>
            <p:cNvSpPr/>
            <p:nvPr/>
          </p:nvSpPr>
          <p:spPr>
            <a:xfrm>
              <a:off x="6530575" y="51102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107" y="144"/>
                  </a:moveTo>
                  <a:cubicBezTo>
                    <a:pt x="167" y="179"/>
                    <a:pt x="429" y="84"/>
                    <a:pt x="334" y="25"/>
                  </a:cubicBezTo>
                  <a:cubicBezTo>
                    <a:pt x="274" y="1"/>
                    <a:pt x="0" y="84"/>
                    <a:pt x="10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6" name="Google Shape;51226;p22"/>
            <p:cNvSpPr/>
            <p:nvPr/>
          </p:nvSpPr>
          <p:spPr>
            <a:xfrm>
              <a:off x="4158250" y="510850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0" y="215"/>
                  </a:moveTo>
                  <a:lnTo>
                    <a:pt x="429" y="215"/>
                  </a:lnTo>
                  <a:lnTo>
                    <a:pt x="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7" name="Google Shape;51227;p22"/>
            <p:cNvSpPr/>
            <p:nvPr/>
          </p:nvSpPr>
          <p:spPr>
            <a:xfrm>
              <a:off x="2467850" y="5107600"/>
              <a:ext cx="10750" cy="6875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1" y="132"/>
                  </a:moveTo>
                  <a:cubicBezTo>
                    <a:pt x="1" y="251"/>
                    <a:pt x="394" y="274"/>
                    <a:pt x="429" y="132"/>
                  </a:cubicBezTo>
                  <a:cubicBezTo>
                    <a:pt x="406" y="1"/>
                    <a:pt x="215" y="72"/>
                    <a:pt x="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8" name="Google Shape;51228;p22"/>
            <p:cNvSpPr/>
            <p:nvPr/>
          </p:nvSpPr>
          <p:spPr>
            <a:xfrm>
              <a:off x="5539675" y="5097475"/>
              <a:ext cx="20850" cy="15800"/>
            </a:xfrm>
            <a:custGeom>
              <a:avLst/>
              <a:gdLst/>
              <a:ahLst/>
              <a:cxnLst/>
              <a:rect l="l" t="t" r="r" b="b"/>
              <a:pathLst>
                <a:path w="834" h="632" extrusionOk="0">
                  <a:moveTo>
                    <a:pt x="834" y="537"/>
                  </a:moveTo>
                  <a:lnTo>
                    <a:pt x="834" y="96"/>
                  </a:lnTo>
                  <a:cubicBezTo>
                    <a:pt x="0" y="1"/>
                    <a:pt x="0" y="632"/>
                    <a:pt x="834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9" name="Google Shape;51229;p22"/>
            <p:cNvSpPr/>
            <p:nvPr/>
          </p:nvSpPr>
          <p:spPr>
            <a:xfrm>
              <a:off x="2353850" y="5104925"/>
              <a:ext cx="5375" cy="6575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215" y="143"/>
                  </a:moveTo>
                  <a:cubicBezTo>
                    <a:pt x="215" y="84"/>
                    <a:pt x="36" y="0"/>
                    <a:pt x="1" y="143"/>
                  </a:cubicBezTo>
                  <a:cubicBezTo>
                    <a:pt x="13" y="203"/>
                    <a:pt x="191" y="262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0" name="Google Shape;51230;p22"/>
            <p:cNvSpPr/>
            <p:nvPr/>
          </p:nvSpPr>
          <p:spPr>
            <a:xfrm>
              <a:off x="3456975" y="51019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12" y="203"/>
                    <a:pt x="191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1" name="Google Shape;51231;p22"/>
            <p:cNvSpPr/>
            <p:nvPr/>
          </p:nvSpPr>
          <p:spPr>
            <a:xfrm>
              <a:off x="2299375" y="5096875"/>
              <a:ext cx="18200" cy="12250"/>
            </a:xfrm>
            <a:custGeom>
              <a:avLst/>
              <a:gdLst/>
              <a:ahLst/>
              <a:cxnLst/>
              <a:rect l="l" t="t" r="r" b="b"/>
              <a:pathLst>
                <a:path w="728" h="490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27" y="191"/>
                    <a:pt x="608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2" name="Google Shape;51232;p22"/>
            <p:cNvSpPr/>
            <p:nvPr/>
          </p:nvSpPr>
          <p:spPr>
            <a:xfrm>
              <a:off x="2210075" y="51016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334" y="36"/>
                  </a:moveTo>
                  <a:cubicBezTo>
                    <a:pt x="275" y="0"/>
                    <a:pt x="1" y="96"/>
                    <a:pt x="108" y="143"/>
                  </a:cubicBezTo>
                  <a:cubicBezTo>
                    <a:pt x="168" y="179"/>
                    <a:pt x="430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3" name="Google Shape;51233;p22"/>
            <p:cNvSpPr/>
            <p:nvPr/>
          </p:nvSpPr>
          <p:spPr>
            <a:xfrm>
              <a:off x="1674600" y="5093900"/>
              <a:ext cx="16400" cy="8675"/>
            </a:xfrm>
            <a:custGeom>
              <a:avLst/>
              <a:gdLst/>
              <a:ahLst/>
              <a:cxnLst/>
              <a:rect l="l" t="t" r="r" b="b"/>
              <a:pathLst>
                <a:path w="656" h="347" extrusionOk="0">
                  <a:moveTo>
                    <a:pt x="1" y="239"/>
                  </a:moveTo>
                  <a:cubicBezTo>
                    <a:pt x="227" y="239"/>
                    <a:pt x="263" y="322"/>
                    <a:pt x="441" y="346"/>
                  </a:cubicBezTo>
                  <a:cubicBezTo>
                    <a:pt x="441" y="227"/>
                    <a:pt x="620" y="203"/>
                    <a:pt x="655" y="120"/>
                  </a:cubicBezTo>
                  <a:cubicBezTo>
                    <a:pt x="441" y="120"/>
                    <a:pt x="393" y="25"/>
                    <a:pt x="227" y="1"/>
                  </a:cubicBezTo>
                  <a:cubicBezTo>
                    <a:pt x="227" y="120"/>
                    <a:pt x="48" y="144"/>
                    <a:pt x="1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4" name="Google Shape;51234;p22"/>
            <p:cNvSpPr/>
            <p:nvPr/>
          </p:nvSpPr>
          <p:spPr>
            <a:xfrm>
              <a:off x="3712050" y="5091225"/>
              <a:ext cx="18775" cy="8675"/>
            </a:xfrm>
            <a:custGeom>
              <a:avLst/>
              <a:gdLst/>
              <a:ahLst/>
              <a:cxnLst/>
              <a:rect l="l" t="t" r="r" b="b"/>
              <a:pathLst>
                <a:path w="751" h="347" extrusionOk="0">
                  <a:moveTo>
                    <a:pt x="465" y="346"/>
                  </a:moveTo>
                  <a:cubicBezTo>
                    <a:pt x="477" y="191"/>
                    <a:pt x="751" y="179"/>
                    <a:pt x="691" y="1"/>
                  </a:cubicBezTo>
                  <a:lnTo>
                    <a:pt x="263" y="1"/>
                  </a:lnTo>
                  <a:cubicBezTo>
                    <a:pt x="1" y="167"/>
                    <a:pt x="1" y="287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5" name="Google Shape;51235;p22"/>
            <p:cNvSpPr/>
            <p:nvPr/>
          </p:nvSpPr>
          <p:spPr>
            <a:xfrm>
              <a:off x="2337775" y="509332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215" y="143"/>
                  </a:moveTo>
                  <a:cubicBezTo>
                    <a:pt x="215" y="83"/>
                    <a:pt x="36" y="0"/>
                    <a:pt x="1" y="143"/>
                  </a:cubicBezTo>
                  <a:cubicBezTo>
                    <a:pt x="1" y="214"/>
                    <a:pt x="179" y="274"/>
                    <a:pt x="21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6" name="Google Shape;51236;p22"/>
            <p:cNvSpPr/>
            <p:nvPr/>
          </p:nvSpPr>
          <p:spPr>
            <a:xfrm>
              <a:off x="2212775" y="5093325"/>
              <a:ext cx="5675" cy="6850"/>
            </a:xfrm>
            <a:custGeom>
              <a:avLst/>
              <a:gdLst/>
              <a:ahLst/>
              <a:cxnLst/>
              <a:rect l="l" t="t" r="r" b="b"/>
              <a:pathLst>
                <a:path w="227" h="274" extrusionOk="0">
                  <a:moveTo>
                    <a:pt x="226" y="143"/>
                  </a:moveTo>
                  <a:cubicBezTo>
                    <a:pt x="226" y="83"/>
                    <a:pt x="48" y="0"/>
                    <a:pt x="0" y="143"/>
                  </a:cubicBezTo>
                  <a:cubicBezTo>
                    <a:pt x="0" y="214"/>
                    <a:pt x="179" y="274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7" name="Google Shape;51237;p22"/>
            <p:cNvSpPr/>
            <p:nvPr/>
          </p:nvSpPr>
          <p:spPr>
            <a:xfrm>
              <a:off x="7038975" y="509122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8" name="Google Shape;51238;p22"/>
            <p:cNvSpPr/>
            <p:nvPr/>
          </p:nvSpPr>
          <p:spPr>
            <a:xfrm>
              <a:off x="2435700" y="5075150"/>
              <a:ext cx="20875" cy="15800"/>
            </a:xfrm>
            <a:custGeom>
              <a:avLst/>
              <a:gdLst/>
              <a:ahLst/>
              <a:cxnLst/>
              <a:rect l="l" t="t" r="r" b="b"/>
              <a:pathLst>
                <a:path w="835" h="632" extrusionOk="0">
                  <a:moveTo>
                    <a:pt x="1" y="84"/>
                  </a:moveTo>
                  <a:lnTo>
                    <a:pt x="1" y="525"/>
                  </a:lnTo>
                  <a:cubicBezTo>
                    <a:pt x="834" y="632"/>
                    <a:pt x="834" y="1"/>
                    <a:pt x="1" y="8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9" name="Google Shape;51239;p22"/>
            <p:cNvSpPr/>
            <p:nvPr/>
          </p:nvSpPr>
          <p:spPr>
            <a:xfrm>
              <a:off x="2498800" y="5066825"/>
              <a:ext cx="29500" cy="16100"/>
            </a:xfrm>
            <a:custGeom>
              <a:avLst/>
              <a:gdLst/>
              <a:ahLst/>
              <a:cxnLst/>
              <a:rect l="l" t="t" r="r" b="b"/>
              <a:pathLst>
                <a:path w="1180" h="644" extrusionOk="0">
                  <a:moveTo>
                    <a:pt x="942" y="643"/>
                  </a:moveTo>
                  <a:cubicBezTo>
                    <a:pt x="1180" y="0"/>
                    <a:pt x="1" y="596"/>
                    <a:pt x="942" y="6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0" name="Google Shape;51240;p22"/>
            <p:cNvSpPr/>
            <p:nvPr/>
          </p:nvSpPr>
          <p:spPr>
            <a:xfrm>
              <a:off x="6413875" y="5064150"/>
              <a:ext cx="27125" cy="16700"/>
            </a:xfrm>
            <a:custGeom>
              <a:avLst/>
              <a:gdLst/>
              <a:ahLst/>
              <a:cxnLst/>
              <a:rect l="l" t="t" r="r" b="b"/>
              <a:pathLst>
                <a:path w="1085" h="668" extrusionOk="0">
                  <a:moveTo>
                    <a:pt x="1" y="524"/>
                  </a:moveTo>
                  <a:cubicBezTo>
                    <a:pt x="275" y="667"/>
                    <a:pt x="799" y="667"/>
                    <a:pt x="1084" y="524"/>
                  </a:cubicBezTo>
                  <a:cubicBezTo>
                    <a:pt x="1084" y="0"/>
                    <a:pt x="1" y="0"/>
                    <a:pt x="1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1" name="Google Shape;51241;p22"/>
            <p:cNvSpPr/>
            <p:nvPr/>
          </p:nvSpPr>
          <p:spPr>
            <a:xfrm>
              <a:off x="6305250" y="50772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24"/>
                    <a:pt x="0" y="0"/>
                    <a:pt x="0" y="95"/>
                  </a:cubicBezTo>
                  <a:cubicBezTo>
                    <a:pt x="155" y="84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2" name="Google Shape;51242;p22"/>
            <p:cNvSpPr/>
            <p:nvPr/>
          </p:nvSpPr>
          <p:spPr>
            <a:xfrm>
              <a:off x="6875250" y="5071575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7" y="227"/>
                  </a:moveTo>
                  <a:lnTo>
                    <a:pt x="667" y="1"/>
                  </a:lnTo>
                  <a:lnTo>
                    <a:pt x="12" y="1"/>
                  </a:lnTo>
                  <a:cubicBezTo>
                    <a:pt x="1" y="203"/>
                    <a:pt x="239" y="263"/>
                    <a:pt x="667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3" name="Google Shape;51243;p22"/>
            <p:cNvSpPr/>
            <p:nvPr/>
          </p:nvSpPr>
          <p:spPr>
            <a:xfrm>
              <a:off x="6941025" y="5064750"/>
              <a:ext cx="10750" cy="7450"/>
            </a:xfrm>
            <a:custGeom>
              <a:avLst/>
              <a:gdLst/>
              <a:ahLst/>
              <a:cxnLst/>
              <a:rect l="l" t="t" r="r" b="b"/>
              <a:pathLst>
                <a:path w="430" h="298" extrusionOk="0">
                  <a:moveTo>
                    <a:pt x="429" y="167"/>
                  </a:moveTo>
                  <a:cubicBezTo>
                    <a:pt x="191" y="179"/>
                    <a:pt x="84" y="0"/>
                    <a:pt x="1" y="167"/>
                  </a:cubicBezTo>
                  <a:cubicBezTo>
                    <a:pt x="1" y="274"/>
                    <a:pt x="370" y="298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4" name="Google Shape;51244;p22"/>
            <p:cNvSpPr/>
            <p:nvPr/>
          </p:nvSpPr>
          <p:spPr>
            <a:xfrm>
              <a:off x="3139075" y="50653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5"/>
                  </a:moveTo>
                  <a:cubicBezTo>
                    <a:pt x="274" y="1"/>
                    <a:pt x="0" y="84"/>
                    <a:pt x="119" y="144"/>
                  </a:cubicBezTo>
                  <a:cubicBezTo>
                    <a:pt x="179" y="180"/>
                    <a:pt x="453" y="84"/>
                    <a:pt x="334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5" name="Google Shape;51245;p22"/>
            <p:cNvSpPr/>
            <p:nvPr/>
          </p:nvSpPr>
          <p:spPr>
            <a:xfrm>
              <a:off x="6402875" y="505730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6" name="Google Shape;51246;p22"/>
            <p:cNvSpPr/>
            <p:nvPr/>
          </p:nvSpPr>
          <p:spPr>
            <a:xfrm>
              <a:off x="6521625" y="5054925"/>
              <a:ext cx="17300" cy="6575"/>
            </a:xfrm>
            <a:custGeom>
              <a:avLst/>
              <a:gdLst/>
              <a:ahLst/>
              <a:cxnLst/>
              <a:rect l="l" t="t" r="r" b="b"/>
              <a:pathLst>
                <a:path w="692" h="263" extrusionOk="0">
                  <a:moveTo>
                    <a:pt x="692" y="215"/>
                  </a:moveTo>
                  <a:lnTo>
                    <a:pt x="692" y="0"/>
                  </a:lnTo>
                  <a:lnTo>
                    <a:pt x="37" y="0"/>
                  </a:lnTo>
                  <a:cubicBezTo>
                    <a:pt x="1" y="191"/>
                    <a:pt x="251" y="262"/>
                    <a:pt x="692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7" name="Google Shape;51247;p22"/>
            <p:cNvSpPr/>
            <p:nvPr/>
          </p:nvSpPr>
          <p:spPr>
            <a:xfrm>
              <a:off x="6283225" y="5048975"/>
              <a:ext cx="16375" cy="8350"/>
            </a:xfrm>
            <a:custGeom>
              <a:avLst/>
              <a:gdLst/>
              <a:ahLst/>
              <a:cxnLst/>
              <a:rect l="l" t="t" r="r" b="b"/>
              <a:pathLst>
                <a:path w="655" h="334" extrusionOk="0">
                  <a:moveTo>
                    <a:pt x="655" y="119"/>
                  </a:moveTo>
                  <a:cubicBezTo>
                    <a:pt x="429" y="119"/>
                    <a:pt x="405" y="24"/>
                    <a:pt x="214" y="0"/>
                  </a:cubicBezTo>
                  <a:cubicBezTo>
                    <a:pt x="214" y="119"/>
                    <a:pt x="36" y="131"/>
                    <a:pt x="0" y="214"/>
                  </a:cubicBezTo>
                  <a:cubicBezTo>
                    <a:pt x="214" y="214"/>
                    <a:pt x="250" y="310"/>
                    <a:pt x="429" y="333"/>
                  </a:cubicBezTo>
                  <a:cubicBezTo>
                    <a:pt x="429" y="238"/>
                    <a:pt x="607" y="202"/>
                    <a:pt x="655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8" name="Google Shape;51248;p22"/>
            <p:cNvSpPr/>
            <p:nvPr/>
          </p:nvSpPr>
          <p:spPr>
            <a:xfrm>
              <a:off x="6177550" y="50540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0"/>
                    <a:pt x="0" y="96"/>
                    <a:pt x="107" y="155"/>
                  </a:cubicBezTo>
                  <a:cubicBezTo>
                    <a:pt x="167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9" name="Google Shape;51249;p22"/>
            <p:cNvSpPr/>
            <p:nvPr/>
          </p:nvSpPr>
          <p:spPr>
            <a:xfrm>
              <a:off x="5492050" y="5042125"/>
              <a:ext cx="25025" cy="14600"/>
            </a:xfrm>
            <a:custGeom>
              <a:avLst/>
              <a:gdLst/>
              <a:ahLst/>
              <a:cxnLst/>
              <a:rect l="l" t="t" r="r" b="b"/>
              <a:pathLst>
                <a:path w="1001" h="584" extrusionOk="0">
                  <a:moveTo>
                    <a:pt x="774" y="512"/>
                  </a:moveTo>
                  <a:cubicBezTo>
                    <a:pt x="798" y="512"/>
                    <a:pt x="762" y="405"/>
                    <a:pt x="774" y="393"/>
                  </a:cubicBezTo>
                  <a:cubicBezTo>
                    <a:pt x="798" y="369"/>
                    <a:pt x="988" y="155"/>
                    <a:pt x="1000" y="167"/>
                  </a:cubicBezTo>
                  <a:cubicBezTo>
                    <a:pt x="762" y="0"/>
                    <a:pt x="0" y="584"/>
                    <a:pt x="774" y="5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0" name="Google Shape;51250;p22"/>
            <p:cNvSpPr/>
            <p:nvPr/>
          </p:nvSpPr>
          <p:spPr>
            <a:xfrm>
              <a:off x="6134100" y="504032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536" y="239"/>
                  </a:moveTo>
                  <a:cubicBezTo>
                    <a:pt x="536" y="120"/>
                    <a:pt x="714" y="108"/>
                    <a:pt x="750" y="13"/>
                  </a:cubicBezTo>
                  <a:cubicBezTo>
                    <a:pt x="417" y="25"/>
                    <a:pt x="0" y="1"/>
                    <a:pt x="95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1" name="Google Shape;51251;p22"/>
            <p:cNvSpPr/>
            <p:nvPr/>
          </p:nvSpPr>
          <p:spPr>
            <a:xfrm>
              <a:off x="2283300" y="5040325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215" y="132"/>
                  </a:moveTo>
                  <a:cubicBezTo>
                    <a:pt x="215" y="72"/>
                    <a:pt x="37" y="1"/>
                    <a:pt x="1" y="132"/>
                  </a:cubicBezTo>
                  <a:cubicBezTo>
                    <a:pt x="1" y="191"/>
                    <a:pt x="179" y="251"/>
                    <a:pt x="215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2" name="Google Shape;51252;p22"/>
            <p:cNvSpPr/>
            <p:nvPr/>
          </p:nvSpPr>
          <p:spPr>
            <a:xfrm>
              <a:off x="7088075" y="5017700"/>
              <a:ext cx="44075" cy="28600"/>
            </a:xfrm>
            <a:custGeom>
              <a:avLst/>
              <a:gdLst/>
              <a:ahLst/>
              <a:cxnLst/>
              <a:rect l="l" t="t" r="r" b="b"/>
              <a:pathLst>
                <a:path w="1763" h="1144" extrusionOk="0">
                  <a:moveTo>
                    <a:pt x="1513" y="25"/>
                  </a:moveTo>
                  <a:cubicBezTo>
                    <a:pt x="370" y="1"/>
                    <a:pt x="155" y="441"/>
                    <a:pt x="1" y="918"/>
                  </a:cubicBezTo>
                  <a:cubicBezTo>
                    <a:pt x="905" y="1144"/>
                    <a:pt x="1763" y="739"/>
                    <a:pt x="151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3" name="Google Shape;51253;p22"/>
            <p:cNvSpPr/>
            <p:nvPr/>
          </p:nvSpPr>
          <p:spPr>
            <a:xfrm>
              <a:off x="6408525" y="50406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4" y="36"/>
                    <a:pt x="1" y="1"/>
                    <a:pt x="1" y="120"/>
                  </a:cubicBezTo>
                  <a:cubicBezTo>
                    <a:pt x="167" y="96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4" name="Google Shape;51254;p22"/>
            <p:cNvSpPr/>
            <p:nvPr/>
          </p:nvSpPr>
          <p:spPr>
            <a:xfrm>
              <a:off x="2370525" y="5018300"/>
              <a:ext cx="40500" cy="19675"/>
            </a:xfrm>
            <a:custGeom>
              <a:avLst/>
              <a:gdLst/>
              <a:ahLst/>
              <a:cxnLst/>
              <a:rect l="l" t="t" r="r" b="b"/>
              <a:pathLst>
                <a:path w="1620" h="787" extrusionOk="0">
                  <a:moveTo>
                    <a:pt x="1084" y="787"/>
                  </a:moveTo>
                  <a:cubicBezTo>
                    <a:pt x="1620" y="501"/>
                    <a:pt x="989" y="179"/>
                    <a:pt x="655" y="1"/>
                  </a:cubicBezTo>
                  <a:cubicBezTo>
                    <a:pt x="620" y="132"/>
                    <a:pt x="310" y="120"/>
                    <a:pt x="0" y="108"/>
                  </a:cubicBezTo>
                  <a:cubicBezTo>
                    <a:pt x="119" y="465"/>
                    <a:pt x="500" y="667"/>
                    <a:pt x="1084" y="78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5" name="Google Shape;51255;p22"/>
            <p:cNvSpPr/>
            <p:nvPr/>
          </p:nvSpPr>
          <p:spPr>
            <a:xfrm>
              <a:off x="1777300" y="5029625"/>
              <a:ext cx="18775" cy="8350"/>
            </a:xfrm>
            <a:custGeom>
              <a:avLst/>
              <a:gdLst/>
              <a:ahLst/>
              <a:cxnLst/>
              <a:rect l="l" t="t" r="r" b="b"/>
              <a:pathLst>
                <a:path w="751" h="334" extrusionOk="0">
                  <a:moveTo>
                    <a:pt x="465" y="334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62" y="0"/>
                  </a:lnTo>
                  <a:cubicBezTo>
                    <a:pt x="0" y="155"/>
                    <a:pt x="0" y="262"/>
                    <a:pt x="465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6" name="Google Shape;51256;p22"/>
            <p:cNvSpPr/>
            <p:nvPr/>
          </p:nvSpPr>
          <p:spPr>
            <a:xfrm>
              <a:off x="4568725" y="5023075"/>
              <a:ext cx="10725" cy="4175"/>
            </a:xfrm>
            <a:custGeom>
              <a:avLst/>
              <a:gdLst/>
              <a:ahLst/>
              <a:cxnLst/>
              <a:rect l="l" t="t" r="r" b="b"/>
              <a:pathLst>
                <a:path w="429" h="167" extrusionOk="0">
                  <a:moveTo>
                    <a:pt x="95" y="143"/>
                  </a:moveTo>
                  <a:cubicBezTo>
                    <a:pt x="167" y="167"/>
                    <a:pt x="429" y="84"/>
                    <a:pt x="322" y="24"/>
                  </a:cubicBezTo>
                  <a:cubicBezTo>
                    <a:pt x="262" y="0"/>
                    <a:pt x="0" y="84"/>
                    <a:pt x="95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7" name="Google Shape;51257;p22"/>
            <p:cNvSpPr/>
            <p:nvPr/>
          </p:nvSpPr>
          <p:spPr>
            <a:xfrm>
              <a:off x="1465350" y="5023075"/>
              <a:ext cx="11025" cy="4175"/>
            </a:xfrm>
            <a:custGeom>
              <a:avLst/>
              <a:gdLst/>
              <a:ahLst/>
              <a:cxnLst/>
              <a:rect l="l" t="t" r="r" b="b"/>
              <a:pathLst>
                <a:path w="441" h="167" extrusionOk="0">
                  <a:moveTo>
                    <a:pt x="120" y="143"/>
                  </a:moveTo>
                  <a:cubicBezTo>
                    <a:pt x="179" y="167"/>
                    <a:pt x="441" y="84"/>
                    <a:pt x="334" y="24"/>
                  </a:cubicBezTo>
                  <a:cubicBezTo>
                    <a:pt x="262" y="0"/>
                    <a:pt x="0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8" name="Google Shape;51258;p22"/>
            <p:cNvSpPr/>
            <p:nvPr/>
          </p:nvSpPr>
          <p:spPr>
            <a:xfrm>
              <a:off x="6335000" y="501472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56" y="179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9" name="Google Shape;51259;p22"/>
            <p:cNvSpPr/>
            <p:nvPr/>
          </p:nvSpPr>
          <p:spPr>
            <a:xfrm>
              <a:off x="3542100" y="5006100"/>
              <a:ext cx="31575" cy="16100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750" y="370"/>
                  </a:moveTo>
                  <a:cubicBezTo>
                    <a:pt x="1262" y="1"/>
                    <a:pt x="0" y="644"/>
                    <a:pt x="750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0" name="Google Shape;51260;p22"/>
            <p:cNvSpPr/>
            <p:nvPr/>
          </p:nvSpPr>
          <p:spPr>
            <a:xfrm>
              <a:off x="943850" y="5003125"/>
              <a:ext cx="25325" cy="16400"/>
            </a:xfrm>
            <a:custGeom>
              <a:avLst/>
              <a:gdLst/>
              <a:ahLst/>
              <a:cxnLst/>
              <a:rect l="l" t="t" r="r" b="b"/>
              <a:pathLst>
                <a:path w="1013" h="656" extrusionOk="0">
                  <a:moveTo>
                    <a:pt x="977" y="608"/>
                  </a:moveTo>
                  <a:cubicBezTo>
                    <a:pt x="1013" y="286"/>
                    <a:pt x="1001" y="1"/>
                    <a:pt x="322" y="48"/>
                  </a:cubicBezTo>
                  <a:cubicBezTo>
                    <a:pt x="251" y="191"/>
                    <a:pt x="1" y="251"/>
                    <a:pt x="96" y="489"/>
                  </a:cubicBezTo>
                  <a:cubicBezTo>
                    <a:pt x="394" y="512"/>
                    <a:pt x="525" y="655"/>
                    <a:pt x="977" y="6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1" name="Google Shape;51261;p22"/>
            <p:cNvSpPr/>
            <p:nvPr/>
          </p:nvSpPr>
          <p:spPr>
            <a:xfrm>
              <a:off x="886700" y="50010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1" y="226"/>
                  </a:moveTo>
                  <a:lnTo>
                    <a:pt x="429" y="226"/>
                  </a:lnTo>
                  <a:lnTo>
                    <a:pt x="4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2" name="Google Shape;51262;p22"/>
            <p:cNvSpPr/>
            <p:nvPr/>
          </p:nvSpPr>
          <p:spPr>
            <a:xfrm>
              <a:off x="6804700" y="4992700"/>
              <a:ext cx="18475" cy="12225"/>
            </a:xfrm>
            <a:custGeom>
              <a:avLst/>
              <a:gdLst/>
              <a:ahLst/>
              <a:cxnLst/>
              <a:rect l="l" t="t" r="r" b="b"/>
              <a:pathLst>
                <a:path w="739" h="489" extrusionOk="0">
                  <a:moveTo>
                    <a:pt x="227" y="1"/>
                  </a:moveTo>
                  <a:cubicBezTo>
                    <a:pt x="239" y="144"/>
                    <a:pt x="120" y="251"/>
                    <a:pt x="1" y="334"/>
                  </a:cubicBezTo>
                  <a:cubicBezTo>
                    <a:pt x="287" y="334"/>
                    <a:pt x="298" y="489"/>
                    <a:pt x="656" y="453"/>
                  </a:cubicBezTo>
                  <a:cubicBezTo>
                    <a:pt x="739" y="203"/>
                    <a:pt x="620" y="25"/>
                    <a:pt x="227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3" name="Google Shape;51263;p22"/>
            <p:cNvSpPr/>
            <p:nvPr/>
          </p:nvSpPr>
          <p:spPr>
            <a:xfrm>
              <a:off x="5872750" y="4993000"/>
              <a:ext cx="24725" cy="13725"/>
            </a:xfrm>
            <a:custGeom>
              <a:avLst/>
              <a:gdLst/>
              <a:ahLst/>
              <a:cxnLst/>
              <a:rect l="l" t="t" r="r" b="b"/>
              <a:pathLst>
                <a:path w="989" h="549" extrusionOk="0">
                  <a:moveTo>
                    <a:pt x="989" y="227"/>
                  </a:moveTo>
                  <a:cubicBezTo>
                    <a:pt x="703" y="227"/>
                    <a:pt x="786" y="36"/>
                    <a:pt x="548" y="1"/>
                  </a:cubicBezTo>
                  <a:cubicBezTo>
                    <a:pt x="536" y="179"/>
                    <a:pt x="0" y="96"/>
                    <a:pt x="119" y="346"/>
                  </a:cubicBezTo>
                  <a:cubicBezTo>
                    <a:pt x="667" y="346"/>
                    <a:pt x="810" y="548"/>
                    <a:pt x="989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4" name="Google Shape;51264;p22"/>
            <p:cNvSpPr/>
            <p:nvPr/>
          </p:nvSpPr>
          <p:spPr>
            <a:xfrm>
              <a:off x="3158125" y="499777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12" y="131"/>
                  </a:cubicBezTo>
                  <a:cubicBezTo>
                    <a:pt x="0" y="203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5" name="Google Shape;51265;p22"/>
            <p:cNvSpPr/>
            <p:nvPr/>
          </p:nvSpPr>
          <p:spPr>
            <a:xfrm>
              <a:off x="2829200" y="4985850"/>
              <a:ext cx="25050" cy="14625"/>
            </a:xfrm>
            <a:custGeom>
              <a:avLst/>
              <a:gdLst/>
              <a:ahLst/>
              <a:cxnLst/>
              <a:rect l="l" t="t" r="r" b="b"/>
              <a:pathLst>
                <a:path w="1002" h="585" extrusionOk="0">
                  <a:moveTo>
                    <a:pt x="775" y="394"/>
                  </a:moveTo>
                  <a:cubicBezTo>
                    <a:pt x="787" y="382"/>
                    <a:pt x="989" y="156"/>
                    <a:pt x="1001" y="168"/>
                  </a:cubicBezTo>
                  <a:cubicBezTo>
                    <a:pt x="763" y="1"/>
                    <a:pt x="1" y="584"/>
                    <a:pt x="775" y="513"/>
                  </a:cubicBezTo>
                  <a:cubicBezTo>
                    <a:pt x="787" y="513"/>
                    <a:pt x="763" y="406"/>
                    <a:pt x="775" y="39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6" name="Google Shape;51266;p22"/>
            <p:cNvSpPr/>
            <p:nvPr/>
          </p:nvSpPr>
          <p:spPr>
            <a:xfrm>
              <a:off x="4011800" y="49870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7" name="Google Shape;51267;p22"/>
            <p:cNvSpPr/>
            <p:nvPr/>
          </p:nvSpPr>
          <p:spPr>
            <a:xfrm>
              <a:off x="3272425" y="49837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2"/>
                  </a:moveTo>
                  <a:cubicBezTo>
                    <a:pt x="227" y="72"/>
                    <a:pt x="48" y="1"/>
                    <a:pt x="0" y="132"/>
                  </a:cubicBezTo>
                  <a:cubicBezTo>
                    <a:pt x="0" y="203"/>
                    <a:pt x="179" y="263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8" name="Google Shape;51268;p22"/>
            <p:cNvSpPr/>
            <p:nvPr/>
          </p:nvSpPr>
          <p:spPr>
            <a:xfrm>
              <a:off x="2082400" y="49870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36"/>
                    <a:pt x="0" y="1"/>
                    <a:pt x="0" y="120"/>
                  </a:cubicBezTo>
                  <a:cubicBezTo>
                    <a:pt x="167" y="96"/>
                    <a:pt x="417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9" name="Google Shape;51269;p22"/>
            <p:cNvSpPr/>
            <p:nvPr/>
          </p:nvSpPr>
          <p:spPr>
            <a:xfrm>
              <a:off x="4514250" y="4983775"/>
              <a:ext cx="11025" cy="4200"/>
            </a:xfrm>
            <a:custGeom>
              <a:avLst/>
              <a:gdLst/>
              <a:ahLst/>
              <a:cxnLst/>
              <a:rect l="l" t="t" r="r" b="b"/>
              <a:pathLst>
                <a:path w="441" h="168" extrusionOk="0">
                  <a:moveTo>
                    <a:pt x="334" y="24"/>
                  </a:moveTo>
                  <a:cubicBezTo>
                    <a:pt x="274" y="1"/>
                    <a:pt x="0" y="84"/>
                    <a:pt x="119" y="143"/>
                  </a:cubicBezTo>
                  <a:cubicBezTo>
                    <a:pt x="167" y="167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0" name="Google Shape;51270;p22"/>
            <p:cNvSpPr/>
            <p:nvPr/>
          </p:nvSpPr>
          <p:spPr>
            <a:xfrm>
              <a:off x="5479250" y="498140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0"/>
                  </a:moveTo>
                  <a:cubicBezTo>
                    <a:pt x="262" y="36"/>
                    <a:pt x="0" y="0"/>
                    <a:pt x="0" y="119"/>
                  </a:cubicBezTo>
                  <a:cubicBezTo>
                    <a:pt x="155" y="96"/>
                    <a:pt x="417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1" name="Google Shape;51271;p22"/>
            <p:cNvSpPr/>
            <p:nvPr/>
          </p:nvSpPr>
          <p:spPr>
            <a:xfrm>
              <a:off x="2163650" y="4981100"/>
              <a:ext cx="16400" cy="3900"/>
            </a:xfrm>
            <a:custGeom>
              <a:avLst/>
              <a:gdLst/>
              <a:ahLst/>
              <a:cxnLst/>
              <a:rect l="l" t="t" r="r" b="b"/>
              <a:pathLst>
                <a:path w="656" h="156" extrusionOk="0">
                  <a:moveTo>
                    <a:pt x="655" y="12"/>
                  </a:moveTo>
                  <a:cubicBezTo>
                    <a:pt x="393" y="24"/>
                    <a:pt x="36" y="0"/>
                    <a:pt x="1" y="131"/>
                  </a:cubicBezTo>
                  <a:cubicBezTo>
                    <a:pt x="262" y="120"/>
                    <a:pt x="620" y="155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2" name="Google Shape;51272;p22"/>
            <p:cNvSpPr/>
            <p:nvPr/>
          </p:nvSpPr>
          <p:spPr>
            <a:xfrm>
              <a:off x="2095775" y="49808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34" y="24"/>
                  </a:moveTo>
                  <a:cubicBezTo>
                    <a:pt x="275" y="1"/>
                    <a:pt x="1" y="84"/>
                    <a:pt x="108" y="143"/>
                  </a:cubicBezTo>
                  <a:cubicBezTo>
                    <a:pt x="168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3" name="Google Shape;51273;p22"/>
            <p:cNvSpPr/>
            <p:nvPr/>
          </p:nvSpPr>
          <p:spPr>
            <a:xfrm>
              <a:off x="1304925" y="49781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12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4" name="Google Shape;51274;p22"/>
            <p:cNvSpPr/>
            <p:nvPr/>
          </p:nvSpPr>
          <p:spPr>
            <a:xfrm>
              <a:off x="4522275" y="4973050"/>
              <a:ext cx="11925" cy="9550"/>
            </a:xfrm>
            <a:custGeom>
              <a:avLst/>
              <a:gdLst/>
              <a:ahLst/>
              <a:cxnLst/>
              <a:rect l="l" t="t" r="r" b="b"/>
              <a:pathLst>
                <a:path w="477" h="382" extrusionOk="0">
                  <a:moveTo>
                    <a:pt x="441" y="334"/>
                  </a:moveTo>
                  <a:cubicBezTo>
                    <a:pt x="417" y="203"/>
                    <a:pt x="477" y="13"/>
                    <a:pt x="215" y="1"/>
                  </a:cubicBezTo>
                  <a:cubicBezTo>
                    <a:pt x="203" y="72"/>
                    <a:pt x="191" y="132"/>
                    <a:pt x="1" y="120"/>
                  </a:cubicBezTo>
                  <a:cubicBezTo>
                    <a:pt x="36" y="251"/>
                    <a:pt x="72" y="382"/>
                    <a:pt x="441" y="33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5" name="Google Shape;51275;p22"/>
            <p:cNvSpPr/>
            <p:nvPr/>
          </p:nvSpPr>
          <p:spPr>
            <a:xfrm>
              <a:off x="4362725" y="4969200"/>
              <a:ext cx="31575" cy="16400"/>
            </a:xfrm>
            <a:custGeom>
              <a:avLst/>
              <a:gdLst/>
              <a:ahLst/>
              <a:cxnLst/>
              <a:rect l="l" t="t" r="r" b="b"/>
              <a:pathLst>
                <a:path w="1263" h="656" extrusionOk="0">
                  <a:moveTo>
                    <a:pt x="739" y="381"/>
                  </a:moveTo>
                  <a:cubicBezTo>
                    <a:pt x="1263" y="0"/>
                    <a:pt x="1" y="655"/>
                    <a:pt x="739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6" name="Google Shape;51276;p22"/>
            <p:cNvSpPr/>
            <p:nvPr/>
          </p:nvSpPr>
          <p:spPr>
            <a:xfrm>
              <a:off x="6312975" y="4964725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548" y="560"/>
                  </a:moveTo>
                  <a:cubicBezTo>
                    <a:pt x="846" y="417"/>
                    <a:pt x="894" y="13"/>
                    <a:pt x="322" y="1"/>
                  </a:cubicBezTo>
                  <a:cubicBezTo>
                    <a:pt x="48" y="155"/>
                    <a:pt x="1" y="548"/>
                    <a:pt x="548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7" name="Google Shape;51277;p22"/>
            <p:cNvSpPr/>
            <p:nvPr/>
          </p:nvSpPr>
          <p:spPr>
            <a:xfrm>
              <a:off x="5582225" y="4973050"/>
              <a:ext cx="10750" cy="3025"/>
            </a:xfrm>
            <a:custGeom>
              <a:avLst/>
              <a:gdLst/>
              <a:ahLst/>
              <a:cxnLst/>
              <a:rect l="l" t="t" r="r" b="b"/>
              <a:pathLst>
                <a:path w="430" h="121" extrusionOk="0">
                  <a:moveTo>
                    <a:pt x="1" y="120"/>
                  </a:moveTo>
                  <a:cubicBezTo>
                    <a:pt x="168" y="84"/>
                    <a:pt x="429" y="120"/>
                    <a:pt x="429" y="1"/>
                  </a:cubicBezTo>
                  <a:cubicBezTo>
                    <a:pt x="263" y="25"/>
                    <a:pt x="13" y="13"/>
                    <a:pt x="1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8" name="Google Shape;51278;p22"/>
            <p:cNvSpPr/>
            <p:nvPr/>
          </p:nvSpPr>
          <p:spPr>
            <a:xfrm>
              <a:off x="4780650" y="4970075"/>
              <a:ext cx="19075" cy="6000"/>
            </a:xfrm>
            <a:custGeom>
              <a:avLst/>
              <a:gdLst/>
              <a:ahLst/>
              <a:cxnLst/>
              <a:rect l="l" t="t" r="r" b="b"/>
              <a:pathLst>
                <a:path w="763" h="240" extrusionOk="0">
                  <a:moveTo>
                    <a:pt x="107" y="239"/>
                  </a:moveTo>
                  <a:lnTo>
                    <a:pt x="536" y="239"/>
                  </a:lnTo>
                  <a:cubicBezTo>
                    <a:pt x="536" y="120"/>
                    <a:pt x="715" y="96"/>
                    <a:pt x="762" y="13"/>
                  </a:cubicBezTo>
                  <a:cubicBezTo>
                    <a:pt x="417" y="25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9" name="Google Shape;51279;p22"/>
            <p:cNvSpPr/>
            <p:nvPr/>
          </p:nvSpPr>
          <p:spPr>
            <a:xfrm>
              <a:off x="6677600" y="496740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7" y="239"/>
                  </a:moveTo>
                  <a:cubicBezTo>
                    <a:pt x="537" y="120"/>
                    <a:pt x="715" y="96"/>
                    <a:pt x="763" y="13"/>
                  </a:cubicBezTo>
                  <a:cubicBezTo>
                    <a:pt x="418" y="25"/>
                    <a:pt x="1" y="1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0" name="Google Shape;51280;p22"/>
            <p:cNvSpPr/>
            <p:nvPr/>
          </p:nvSpPr>
          <p:spPr>
            <a:xfrm>
              <a:off x="6713925" y="4954600"/>
              <a:ext cx="17575" cy="16400"/>
            </a:xfrm>
            <a:custGeom>
              <a:avLst/>
              <a:gdLst/>
              <a:ahLst/>
              <a:cxnLst/>
              <a:rect l="l" t="t" r="r" b="b"/>
              <a:pathLst>
                <a:path w="703" h="656" extrusionOk="0">
                  <a:moveTo>
                    <a:pt x="393" y="632"/>
                  </a:moveTo>
                  <a:cubicBezTo>
                    <a:pt x="465" y="477"/>
                    <a:pt x="703" y="418"/>
                    <a:pt x="620" y="179"/>
                  </a:cubicBezTo>
                  <a:cubicBezTo>
                    <a:pt x="0" y="1"/>
                    <a:pt x="0" y="656"/>
                    <a:pt x="393" y="6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1" name="Google Shape;51281;p22"/>
            <p:cNvSpPr/>
            <p:nvPr/>
          </p:nvSpPr>
          <p:spPr>
            <a:xfrm>
              <a:off x="6642175" y="496472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30" y="1"/>
                  </a:moveTo>
                  <a:lnTo>
                    <a:pt x="1" y="1"/>
                  </a:lnTo>
                  <a:lnTo>
                    <a:pt x="1" y="227"/>
                  </a:lnTo>
                  <a:lnTo>
                    <a:pt x="430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2" name="Google Shape;51282;p22"/>
            <p:cNvSpPr/>
            <p:nvPr/>
          </p:nvSpPr>
          <p:spPr>
            <a:xfrm>
              <a:off x="6960075" y="4963825"/>
              <a:ext cx="10750" cy="4800"/>
            </a:xfrm>
            <a:custGeom>
              <a:avLst/>
              <a:gdLst/>
              <a:ahLst/>
              <a:cxnLst/>
              <a:rect l="l" t="t" r="r" b="b"/>
              <a:pathLst>
                <a:path w="430" h="192" extrusionOk="0">
                  <a:moveTo>
                    <a:pt x="322" y="37"/>
                  </a:moveTo>
                  <a:cubicBezTo>
                    <a:pt x="263" y="1"/>
                    <a:pt x="1" y="96"/>
                    <a:pt x="96" y="156"/>
                  </a:cubicBezTo>
                  <a:cubicBezTo>
                    <a:pt x="156" y="191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3" name="Google Shape;51283;p22"/>
            <p:cNvSpPr/>
            <p:nvPr/>
          </p:nvSpPr>
          <p:spPr>
            <a:xfrm>
              <a:off x="5196475" y="4959075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74" y="0"/>
                    <a:pt x="96" y="96"/>
                    <a:pt x="0" y="227"/>
                  </a:cubicBezTo>
                  <a:cubicBezTo>
                    <a:pt x="334" y="215"/>
                    <a:pt x="750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4" name="Google Shape;51284;p22"/>
            <p:cNvSpPr/>
            <p:nvPr/>
          </p:nvSpPr>
          <p:spPr>
            <a:xfrm>
              <a:off x="4698800" y="49611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79" y="179"/>
                    <a:pt x="453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5" name="Google Shape;51285;p22"/>
            <p:cNvSpPr/>
            <p:nvPr/>
          </p:nvSpPr>
          <p:spPr>
            <a:xfrm>
              <a:off x="3171825" y="49611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25"/>
                  </a:moveTo>
                  <a:cubicBezTo>
                    <a:pt x="274" y="1"/>
                    <a:pt x="0" y="84"/>
                    <a:pt x="107" y="144"/>
                  </a:cubicBezTo>
                  <a:cubicBezTo>
                    <a:pt x="167" y="179"/>
                    <a:pt x="452" y="84"/>
                    <a:pt x="333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6" name="Google Shape;51286;p22"/>
            <p:cNvSpPr/>
            <p:nvPr/>
          </p:nvSpPr>
          <p:spPr>
            <a:xfrm>
              <a:off x="6549625" y="4955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429" y="131"/>
                  </a:moveTo>
                  <a:cubicBezTo>
                    <a:pt x="381" y="0"/>
                    <a:pt x="191" y="60"/>
                    <a:pt x="0" y="131"/>
                  </a:cubicBezTo>
                  <a:cubicBezTo>
                    <a:pt x="0" y="239"/>
                    <a:pt x="381" y="274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7" name="Google Shape;51287;p22"/>
            <p:cNvSpPr/>
            <p:nvPr/>
          </p:nvSpPr>
          <p:spPr>
            <a:xfrm>
              <a:off x="5582825" y="4948650"/>
              <a:ext cx="51825" cy="13125"/>
            </a:xfrm>
            <a:custGeom>
              <a:avLst/>
              <a:gdLst/>
              <a:ahLst/>
              <a:cxnLst/>
              <a:rect l="l" t="t" r="r" b="b"/>
              <a:pathLst>
                <a:path w="2073" h="525" extrusionOk="0">
                  <a:moveTo>
                    <a:pt x="1287" y="525"/>
                  </a:moveTo>
                  <a:cubicBezTo>
                    <a:pt x="2072" y="1"/>
                    <a:pt x="1" y="382"/>
                    <a:pt x="1287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8" name="Google Shape;51288;p22"/>
            <p:cNvSpPr/>
            <p:nvPr/>
          </p:nvSpPr>
          <p:spPr>
            <a:xfrm>
              <a:off x="6595750" y="495282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36"/>
                  </a:moveTo>
                  <a:cubicBezTo>
                    <a:pt x="263" y="0"/>
                    <a:pt x="1" y="96"/>
                    <a:pt x="108" y="143"/>
                  </a:cubicBezTo>
                  <a:cubicBezTo>
                    <a:pt x="179" y="167"/>
                    <a:pt x="441" y="72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9" name="Google Shape;51289;p22"/>
            <p:cNvSpPr/>
            <p:nvPr/>
          </p:nvSpPr>
          <p:spPr>
            <a:xfrm>
              <a:off x="4250825" y="4947750"/>
              <a:ext cx="11025" cy="5400"/>
            </a:xfrm>
            <a:custGeom>
              <a:avLst/>
              <a:gdLst/>
              <a:ahLst/>
              <a:cxnLst/>
              <a:rect l="l" t="t" r="r" b="b"/>
              <a:pathLst>
                <a:path w="441" h="216" extrusionOk="0">
                  <a:moveTo>
                    <a:pt x="441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41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0" name="Google Shape;51290;p22"/>
            <p:cNvSpPr/>
            <p:nvPr/>
          </p:nvSpPr>
          <p:spPr>
            <a:xfrm>
              <a:off x="236925" y="49498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19" y="131"/>
                  </a:cubicBezTo>
                  <a:cubicBezTo>
                    <a:pt x="179" y="179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1" name="Google Shape;51291;p22"/>
            <p:cNvSpPr/>
            <p:nvPr/>
          </p:nvSpPr>
          <p:spPr>
            <a:xfrm>
              <a:off x="1102500" y="4936450"/>
              <a:ext cx="19375" cy="11925"/>
            </a:xfrm>
            <a:custGeom>
              <a:avLst/>
              <a:gdLst/>
              <a:ahLst/>
              <a:cxnLst/>
              <a:rect l="l" t="t" r="r" b="b"/>
              <a:pathLst>
                <a:path w="775" h="477" extrusionOk="0">
                  <a:moveTo>
                    <a:pt x="715" y="453"/>
                  </a:moveTo>
                  <a:cubicBezTo>
                    <a:pt x="775" y="191"/>
                    <a:pt x="668" y="36"/>
                    <a:pt x="287" y="1"/>
                  </a:cubicBezTo>
                  <a:cubicBezTo>
                    <a:pt x="1" y="132"/>
                    <a:pt x="108" y="477"/>
                    <a:pt x="715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2" name="Google Shape;51292;p22"/>
            <p:cNvSpPr/>
            <p:nvPr/>
          </p:nvSpPr>
          <p:spPr>
            <a:xfrm>
              <a:off x="4446375" y="4927525"/>
              <a:ext cx="21750" cy="17575"/>
            </a:xfrm>
            <a:custGeom>
              <a:avLst/>
              <a:gdLst/>
              <a:ahLst/>
              <a:cxnLst/>
              <a:rect l="l" t="t" r="r" b="b"/>
              <a:pathLst>
                <a:path w="870" h="703" extrusionOk="0">
                  <a:moveTo>
                    <a:pt x="870" y="703"/>
                  </a:moveTo>
                  <a:lnTo>
                    <a:pt x="870" y="36"/>
                  </a:lnTo>
                  <a:cubicBezTo>
                    <a:pt x="72" y="0"/>
                    <a:pt x="215" y="453"/>
                    <a:pt x="1" y="7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3" name="Google Shape;51293;p22"/>
            <p:cNvSpPr/>
            <p:nvPr/>
          </p:nvSpPr>
          <p:spPr>
            <a:xfrm>
              <a:off x="3357550" y="493287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70"/>
                  </a:moveTo>
                  <a:cubicBezTo>
                    <a:pt x="1251" y="1"/>
                    <a:pt x="1" y="644"/>
                    <a:pt x="727" y="37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4" name="Google Shape;51294;p22"/>
            <p:cNvSpPr/>
            <p:nvPr/>
          </p:nvSpPr>
          <p:spPr>
            <a:xfrm>
              <a:off x="872425" y="4928425"/>
              <a:ext cx="34850" cy="19350"/>
            </a:xfrm>
            <a:custGeom>
              <a:avLst/>
              <a:gdLst/>
              <a:ahLst/>
              <a:cxnLst/>
              <a:rect l="l" t="t" r="r" b="b"/>
              <a:pathLst>
                <a:path w="1394" h="774" extrusionOk="0">
                  <a:moveTo>
                    <a:pt x="774" y="667"/>
                  </a:moveTo>
                  <a:cubicBezTo>
                    <a:pt x="631" y="250"/>
                    <a:pt x="1393" y="12"/>
                    <a:pt x="346" y="0"/>
                  </a:cubicBezTo>
                  <a:cubicBezTo>
                    <a:pt x="476" y="214"/>
                    <a:pt x="0" y="774"/>
                    <a:pt x="774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5" name="Google Shape;51295;p22"/>
            <p:cNvSpPr/>
            <p:nvPr/>
          </p:nvSpPr>
          <p:spPr>
            <a:xfrm>
              <a:off x="2650025" y="4938825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119" y="132"/>
                  </a:moveTo>
                  <a:cubicBezTo>
                    <a:pt x="179" y="156"/>
                    <a:pt x="441" y="72"/>
                    <a:pt x="334" y="13"/>
                  </a:cubicBezTo>
                  <a:cubicBezTo>
                    <a:pt x="274" y="1"/>
                    <a:pt x="0" y="72"/>
                    <a:pt x="119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6" name="Google Shape;51296;p22"/>
            <p:cNvSpPr/>
            <p:nvPr/>
          </p:nvSpPr>
          <p:spPr>
            <a:xfrm>
              <a:off x="759000" y="49388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8" y="156"/>
                    <a:pt x="430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7" name="Google Shape;51297;p22"/>
            <p:cNvSpPr/>
            <p:nvPr/>
          </p:nvSpPr>
          <p:spPr>
            <a:xfrm>
              <a:off x="3334925" y="4933175"/>
              <a:ext cx="11050" cy="4200"/>
            </a:xfrm>
            <a:custGeom>
              <a:avLst/>
              <a:gdLst/>
              <a:ahLst/>
              <a:cxnLst/>
              <a:rect l="l" t="t" r="r" b="b"/>
              <a:pathLst>
                <a:path w="442" h="168" extrusionOk="0">
                  <a:moveTo>
                    <a:pt x="322" y="24"/>
                  </a:moveTo>
                  <a:cubicBezTo>
                    <a:pt x="263" y="1"/>
                    <a:pt x="1" y="84"/>
                    <a:pt x="108" y="143"/>
                  </a:cubicBezTo>
                  <a:cubicBezTo>
                    <a:pt x="179" y="167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8" name="Google Shape;51298;p22"/>
            <p:cNvSpPr/>
            <p:nvPr/>
          </p:nvSpPr>
          <p:spPr>
            <a:xfrm>
              <a:off x="443500" y="4933175"/>
              <a:ext cx="11325" cy="4200"/>
            </a:xfrm>
            <a:custGeom>
              <a:avLst/>
              <a:gdLst/>
              <a:ahLst/>
              <a:cxnLst/>
              <a:rect l="l" t="t" r="r" b="b"/>
              <a:pathLst>
                <a:path w="453" h="168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79" y="167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9" name="Google Shape;51299;p22"/>
            <p:cNvSpPr/>
            <p:nvPr/>
          </p:nvSpPr>
          <p:spPr>
            <a:xfrm>
              <a:off x="4959825" y="493020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120" y="143"/>
                  </a:moveTo>
                  <a:cubicBezTo>
                    <a:pt x="179" y="179"/>
                    <a:pt x="441" y="84"/>
                    <a:pt x="334" y="24"/>
                  </a:cubicBezTo>
                  <a:cubicBezTo>
                    <a:pt x="275" y="1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0" name="Google Shape;51300;p22"/>
            <p:cNvSpPr/>
            <p:nvPr/>
          </p:nvSpPr>
          <p:spPr>
            <a:xfrm>
              <a:off x="2853025" y="4921575"/>
              <a:ext cx="28300" cy="12225"/>
            </a:xfrm>
            <a:custGeom>
              <a:avLst/>
              <a:gdLst/>
              <a:ahLst/>
              <a:cxnLst/>
              <a:rect l="l" t="t" r="r" b="b"/>
              <a:pathLst>
                <a:path w="1132" h="489" extrusionOk="0">
                  <a:moveTo>
                    <a:pt x="48" y="155"/>
                  </a:moveTo>
                  <a:cubicBezTo>
                    <a:pt x="72" y="286"/>
                    <a:pt x="0" y="465"/>
                    <a:pt x="274" y="488"/>
                  </a:cubicBezTo>
                  <a:cubicBezTo>
                    <a:pt x="286" y="203"/>
                    <a:pt x="1120" y="334"/>
                    <a:pt x="1132" y="48"/>
                  </a:cubicBezTo>
                  <a:cubicBezTo>
                    <a:pt x="453" y="167"/>
                    <a:pt x="548" y="0"/>
                    <a:pt x="4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1" name="Google Shape;51301;p22"/>
            <p:cNvSpPr/>
            <p:nvPr/>
          </p:nvSpPr>
          <p:spPr>
            <a:xfrm>
              <a:off x="700975" y="4922750"/>
              <a:ext cx="25025" cy="11050"/>
            </a:xfrm>
            <a:custGeom>
              <a:avLst/>
              <a:gdLst/>
              <a:ahLst/>
              <a:cxnLst/>
              <a:rect l="l" t="t" r="r" b="b"/>
              <a:pathLst>
                <a:path w="1001" h="442" extrusionOk="0">
                  <a:moveTo>
                    <a:pt x="691" y="441"/>
                  </a:moveTo>
                  <a:cubicBezTo>
                    <a:pt x="750" y="299"/>
                    <a:pt x="1000" y="239"/>
                    <a:pt x="893" y="1"/>
                  </a:cubicBezTo>
                  <a:lnTo>
                    <a:pt x="36" y="1"/>
                  </a:lnTo>
                  <a:cubicBezTo>
                    <a:pt x="0" y="263"/>
                    <a:pt x="369" y="346"/>
                    <a:pt x="691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2" name="Google Shape;51302;p22"/>
            <p:cNvSpPr/>
            <p:nvPr/>
          </p:nvSpPr>
          <p:spPr>
            <a:xfrm>
              <a:off x="1935650" y="4921575"/>
              <a:ext cx="25625" cy="9250"/>
            </a:xfrm>
            <a:custGeom>
              <a:avLst/>
              <a:gdLst/>
              <a:ahLst/>
              <a:cxnLst/>
              <a:rect l="l" t="t" r="r" b="b"/>
              <a:pathLst>
                <a:path w="1025" h="370" extrusionOk="0">
                  <a:moveTo>
                    <a:pt x="429" y="369"/>
                  </a:moveTo>
                  <a:cubicBezTo>
                    <a:pt x="1024" y="191"/>
                    <a:pt x="96" y="0"/>
                    <a:pt x="0" y="250"/>
                  </a:cubicBezTo>
                  <a:cubicBezTo>
                    <a:pt x="215" y="274"/>
                    <a:pt x="250" y="357"/>
                    <a:pt x="42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3" name="Google Shape;51303;p22"/>
            <p:cNvSpPr/>
            <p:nvPr/>
          </p:nvSpPr>
          <p:spPr>
            <a:xfrm>
              <a:off x="1376050" y="49278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1" y="119"/>
                  </a:moveTo>
                  <a:cubicBezTo>
                    <a:pt x="155" y="96"/>
                    <a:pt x="429" y="119"/>
                    <a:pt x="429" y="0"/>
                  </a:cubicBezTo>
                  <a:cubicBezTo>
                    <a:pt x="251" y="36"/>
                    <a:pt x="1" y="24"/>
                    <a:pt x="1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4" name="Google Shape;51304;p22"/>
            <p:cNvSpPr/>
            <p:nvPr/>
          </p:nvSpPr>
          <p:spPr>
            <a:xfrm>
              <a:off x="402125" y="4920975"/>
              <a:ext cx="7175" cy="11325"/>
            </a:xfrm>
            <a:custGeom>
              <a:avLst/>
              <a:gdLst/>
              <a:ahLst/>
              <a:cxnLst/>
              <a:rect l="l" t="t" r="r" b="b"/>
              <a:pathLst>
                <a:path w="287" h="453" extrusionOk="0">
                  <a:moveTo>
                    <a:pt x="36" y="179"/>
                  </a:moveTo>
                  <a:cubicBezTo>
                    <a:pt x="0" y="298"/>
                    <a:pt x="203" y="453"/>
                    <a:pt x="262" y="298"/>
                  </a:cubicBezTo>
                  <a:cubicBezTo>
                    <a:pt x="286" y="179"/>
                    <a:pt x="84" y="0"/>
                    <a:pt x="36" y="17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5" name="Google Shape;51305;p22"/>
            <p:cNvSpPr/>
            <p:nvPr/>
          </p:nvSpPr>
          <p:spPr>
            <a:xfrm>
              <a:off x="2764025" y="49245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36"/>
                  </a:moveTo>
                  <a:cubicBezTo>
                    <a:pt x="274" y="0"/>
                    <a:pt x="0" y="96"/>
                    <a:pt x="120" y="155"/>
                  </a:cubicBezTo>
                  <a:cubicBezTo>
                    <a:pt x="179" y="179"/>
                    <a:pt x="453" y="84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6" name="Google Shape;51306;p22"/>
            <p:cNvSpPr/>
            <p:nvPr/>
          </p:nvSpPr>
          <p:spPr>
            <a:xfrm>
              <a:off x="6150450" y="492157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96" y="155"/>
                  </a:moveTo>
                  <a:cubicBezTo>
                    <a:pt x="156" y="179"/>
                    <a:pt x="429" y="95"/>
                    <a:pt x="322" y="36"/>
                  </a:cubicBezTo>
                  <a:cubicBezTo>
                    <a:pt x="251" y="0"/>
                    <a:pt x="1" y="95"/>
                    <a:pt x="96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7" name="Google Shape;51307;p22"/>
            <p:cNvSpPr/>
            <p:nvPr/>
          </p:nvSpPr>
          <p:spPr>
            <a:xfrm>
              <a:off x="4430600" y="4915625"/>
              <a:ext cx="25025" cy="10425"/>
            </a:xfrm>
            <a:custGeom>
              <a:avLst/>
              <a:gdLst/>
              <a:ahLst/>
              <a:cxnLst/>
              <a:rect l="l" t="t" r="r" b="b"/>
              <a:pathLst>
                <a:path w="1001" h="417" extrusionOk="0">
                  <a:moveTo>
                    <a:pt x="846" y="274"/>
                  </a:moveTo>
                  <a:cubicBezTo>
                    <a:pt x="1001" y="0"/>
                    <a:pt x="1" y="36"/>
                    <a:pt x="191" y="274"/>
                  </a:cubicBezTo>
                  <a:cubicBezTo>
                    <a:pt x="262" y="369"/>
                    <a:pt x="774" y="417"/>
                    <a:pt x="846" y="27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8" name="Google Shape;51308;p22"/>
            <p:cNvSpPr/>
            <p:nvPr/>
          </p:nvSpPr>
          <p:spPr>
            <a:xfrm>
              <a:off x="4374950" y="4908175"/>
              <a:ext cx="19350" cy="17275"/>
            </a:xfrm>
            <a:custGeom>
              <a:avLst/>
              <a:gdLst/>
              <a:ahLst/>
              <a:cxnLst/>
              <a:rect l="l" t="t" r="r" b="b"/>
              <a:pathLst>
                <a:path w="774" h="691" extrusionOk="0">
                  <a:moveTo>
                    <a:pt x="476" y="691"/>
                  </a:moveTo>
                  <a:cubicBezTo>
                    <a:pt x="381" y="477"/>
                    <a:pt x="774" y="0"/>
                    <a:pt x="36" y="120"/>
                  </a:cubicBezTo>
                  <a:cubicBezTo>
                    <a:pt x="0" y="405"/>
                    <a:pt x="0" y="667"/>
                    <a:pt x="476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9" name="Google Shape;51309;p22"/>
            <p:cNvSpPr/>
            <p:nvPr/>
          </p:nvSpPr>
          <p:spPr>
            <a:xfrm>
              <a:off x="6258500" y="491592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87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0" name="Google Shape;51310;p22"/>
            <p:cNvSpPr/>
            <p:nvPr/>
          </p:nvSpPr>
          <p:spPr>
            <a:xfrm>
              <a:off x="7068725" y="49105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5" y="179"/>
                    <a:pt x="429" y="84"/>
                    <a:pt x="322" y="25"/>
                  </a:cubicBezTo>
                  <a:cubicBezTo>
                    <a:pt x="263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1" name="Google Shape;51311;p22"/>
            <p:cNvSpPr/>
            <p:nvPr/>
          </p:nvSpPr>
          <p:spPr>
            <a:xfrm>
              <a:off x="5813225" y="4907875"/>
              <a:ext cx="10725" cy="3900"/>
            </a:xfrm>
            <a:custGeom>
              <a:avLst/>
              <a:gdLst/>
              <a:ahLst/>
              <a:cxnLst/>
              <a:rect l="l" t="t" r="r" b="b"/>
              <a:pathLst>
                <a:path w="429" h="156" extrusionOk="0">
                  <a:moveTo>
                    <a:pt x="333" y="24"/>
                  </a:moveTo>
                  <a:cubicBezTo>
                    <a:pt x="262" y="1"/>
                    <a:pt x="0" y="84"/>
                    <a:pt x="107" y="132"/>
                  </a:cubicBezTo>
                  <a:cubicBezTo>
                    <a:pt x="167" y="155"/>
                    <a:pt x="429" y="72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2" name="Google Shape;51312;p22"/>
            <p:cNvSpPr/>
            <p:nvPr/>
          </p:nvSpPr>
          <p:spPr>
            <a:xfrm>
              <a:off x="1421600" y="4907875"/>
              <a:ext cx="11325" cy="3900"/>
            </a:xfrm>
            <a:custGeom>
              <a:avLst/>
              <a:gdLst/>
              <a:ahLst/>
              <a:cxnLst/>
              <a:rect l="l" t="t" r="r" b="b"/>
              <a:pathLst>
                <a:path w="453" h="156" extrusionOk="0">
                  <a:moveTo>
                    <a:pt x="334" y="24"/>
                  </a:moveTo>
                  <a:cubicBezTo>
                    <a:pt x="274" y="1"/>
                    <a:pt x="0" y="84"/>
                    <a:pt x="107" y="132"/>
                  </a:cubicBezTo>
                  <a:cubicBezTo>
                    <a:pt x="179" y="155"/>
                    <a:pt x="453" y="72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3" name="Google Shape;51313;p22"/>
            <p:cNvSpPr/>
            <p:nvPr/>
          </p:nvSpPr>
          <p:spPr>
            <a:xfrm>
              <a:off x="3696575" y="4899250"/>
              <a:ext cx="21450" cy="9850"/>
            </a:xfrm>
            <a:custGeom>
              <a:avLst/>
              <a:gdLst/>
              <a:ahLst/>
              <a:cxnLst/>
              <a:rect l="l" t="t" r="r" b="b"/>
              <a:pathLst>
                <a:path w="858" h="394" extrusionOk="0">
                  <a:moveTo>
                    <a:pt x="858" y="36"/>
                  </a:moveTo>
                  <a:cubicBezTo>
                    <a:pt x="370" y="0"/>
                    <a:pt x="48" y="60"/>
                    <a:pt x="1" y="250"/>
                  </a:cubicBezTo>
                  <a:cubicBezTo>
                    <a:pt x="417" y="226"/>
                    <a:pt x="477" y="393"/>
                    <a:pt x="858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4" name="Google Shape;51314;p22"/>
            <p:cNvSpPr/>
            <p:nvPr/>
          </p:nvSpPr>
          <p:spPr>
            <a:xfrm>
              <a:off x="3342975" y="49022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6" y="131"/>
                  </a:moveTo>
                  <a:cubicBezTo>
                    <a:pt x="226" y="72"/>
                    <a:pt x="48" y="0"/>
                    <a:pt x="0" y="131"/>
                  </a:cubicBezTo>
                  <a:cubicBezTo>
                    <a:pt x="0" y="191"/>
                    <a:pt x="179" y="274"/>
                    <a:pt x="226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5" name="Google Shape;51315;p22"/>
            <p:cNvSpPr/>
            <p:nvPr/>
          </p:nvSpPr>
          <p:spPr>
            <a:xfrm>
              <a:off x="1460000" y="4904900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34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29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6" name="Google Shape;51316;p22"/>
            <p:cNvSpPr/>
            <p:nvPr/>
          </p:nvSpPr>
          <p:spPr>
            <a:xfrm>
              <a:off x="614950" y="4896275"/>
              <a:ext cx="23525" cy="12825"/>
            </a:xfrm>
            <a:custGeom>
              <a:avLst/>
              <a:gdLst/>
              <a:ahLst/>
              <a:cxnLst/>
              <a:rect l="l" t="t" r="r" b="b"/>
              <a:pathLst>
                <a:path w="941" h="513" extrusionOk="0">
                  <a:moveTo>
                    <a:pt x="0" y="488"/>
                  </a:moveTo>
                  <a:cubicBezTo>
                    <a:pt x="381" y="512"/>
                    <a:pt x="679" y="465"/>
                    <a:pt x="869" y="369"/>
                  </a:cubicBezTo>
                  <a:cubicBezTo>
                    <a:pt x="941" y="72"/>
                    <a:pt x="572" y="0"/>
                    <a:pt x="0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7" name="Google Shape;51317;p22"/>
            <p:cNvSpPr/>
            <p:nvPr/>
          </p:nvSpPr>
          <p:spPr>
            <a:xfrm>
              <a:off x="7250600" y="48992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12" y="203"/>
                    <a:pt x="179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8" name="Google Shape;51318;p22"/>
            <p:cNvSpPr/>
            <p:nvPr/>
          </p:nvSpPr>
          <p:spPr>
            <a:xfrm>
              <a:off x="2837550" y="4894475"/>
              <a:ext cx="32750" cy="14025"/>
            </a:xfrm>
            <a:custGeom>
              <a:avLst/>
              <a:gdLst/>
              <a:ahLst/>
              <a:cxnLst/>
              <a:rect l="l" t="t" r="r" b="b"/>
              <a:pathLst>
                <a:path w="1310" h="561" extrusionOk="0">
                  <a:moveTo>
                    <a:pt x="1310" y="1"/>
                  </a:moveTo>
                  <a:lnTo>
                    <a:pt x="215" y="1"/>
                  </a:lnTo>
                  <a:cubicBezTo>
                    <a:pt x="238" y="191"/>
                    <a:pt x="179" y="346"/>
                    <a:pt x="0" y="441"/>
                  </a:cubicBezTo>
                  <a:cubicBezTo>
                    <a:pt x="953" y="560"/>
                    <a:pt x="977" y="191"/>
                    <a:pt x="1310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9" name="Google Shape;51319;p22"/>
            <p:cNvSpPr/>
            <p:nvPr/>
          </p:nvSpPr>
          <p:spPr>
            <a:xfrm>
              <a:off x="1760925" y="4900125"/>
              <a:ext cx="17000" cy="6575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679" y="215"/>
                  </a:moveTo>
                  <a:lnTo>
                    <a:pt x="679" y="1"/>
                  </a:lnTo>
                  <a:lnTo>
                    <a:pt x="24" y="1"/>
                  </a:lnTo>
                  <a:cubicBezTo>
                    <a:pt x="0" y="191"/>
                    <a:pt x="239" y="263"/>
                    <a:pt x="679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0" name="Google Shape;51320;p22"/>
            <p:cNvSpPr/>
            <p:nvPr/>
          </p:nvSpPr>
          <p:spPr>
            <a:xfrm>
              <a:off x="1702575" y="4888525"/>
              <a:ext cx="35750" cy="14900"/>
            </a:xfrm>
            <a:custGeom>
              <a:avLst/>
              <a:gdLst/>
              <a:ahLst/>
              <a:cxnLst/>
              <a:rect l="l" t="t" r="r" b="b"/>
              <a:pathLst>
                <a:path w="1430" h="596" extrusionOk="0">
                  <a:moveTo>
                    <a:pt x="406" y="560"/>
                  </a:moveTo>
                  <a:cubicBezTo>
                    <a:pt x="1430" y="596"/>
                    <a:pt x="989" y="36"/>
                    <a:pt x="406" y="1"/>
                  </a:cubicBezTo>
                  <a:cubicBezTo>
                    <a:pt x="1" y="227"/>
                    <a:pt x="537" y="203"/>
                    <a:pt x="406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1" name="Google Shape;51321;p22"/>
            <p:cNvSpPr/>
            <p:nvPr/>
          </p:nvSpPr>
          <p:spPr>
            <a:xfrm>
              <a:off x="3803725" y="4891500"/>
              <a:ext cx="18200" cy="8375"/>
            </a:xfrm>
            <a:custGeom>
              <a:avLst/>
              <a:gdLst/>
              <a:ahLst/>
              <a:cxnLst/>
              <a:rect l="l" t="t" r="r" b="b"/>
              <a:pathLst>
                <a:path w="728" h="335" extrusionOk="0">
                  <a:moveTo>
                    <a:pt x="715" y="1"/>
                  </a:moveTo>
                  <a:lnTo>
                    <a:pt x="287" y="1"/>
                  </a:lnTo>
                  <a:cubicBezTo>
                    <a:pt x="263" y="144"/>
                    <a:pt x="1" y="144"/>
                    <a:pt x="72" y="334"/>
                  </a:cubicBezTo>
                  <a:lnTo>
                    <a:pt x="727" y="334"/>
                  </a:lnTo>
                  <a:cubicBezTo>
                    <a:pt x="715" y="215"/>
                    <a:pt x="715" y="120"/>
                    <a:pt x="71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2" name="Google Shape;51322;p22"/>
            <p:cNvSpPr/>
            <p:nvPr/>
          </p:nvSpPr>
          <p:spPr>
            <a:xfrm>
              <a:off x="1631150" y="4896875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429" y="0"/>
                  </a:moveTo>
                  <a:cubicBezTo>
                    <a:pt x="274" y="36"/>
                    <a:pt x="0" y="0"/>
                    <a:pt x="0" y="119"/>
                  </a:cubicBezTo>
                  <a:cubicBezTo>
                    <a:pt x="167" y="95"/>
                    <a:pt x="429" y="131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3" name="Google Shape;51323;p22"/>
            <p:cNvSpPr/>
            <p:nvPr/>
          </p:nvSpPr>
          <p:spPr>
            <a:xfrm>
              <a:off x="1033750" y="4884350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417" y="501"/>
                  </a:moveTo>
                  <a:cubicBezTo>
                    <a:pt x="429" y="430"/>
                    <a:pt x="441" y="370"/>
                    <a:pt x="631" y="406"/>
                  </a:cubicBezTo>
                  <a:lnTo>
                    <a:pt x="631" y="180"/>
                  </a:lnTo>
                  <a:cubicBezTo>
                    <a:pt x="96" y="1"/>
                    <a:pt x="0" y="549"/>
                    <a:pt x="417" y="50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4" name="Google Shape;51324;p22"/>
            <p:cNvSpPr/>
            <p:nvPr/>
          </p:nvSpPr>
          <p:spPr>
            <a:xfrm>
              <a:off x="5720650" y="4890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19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5" name="Google Shape;51325;p22"/>
            <p:cNvSpPr/>
            <p:nvPr/>
          </p:nvSpPr>
          <p:spPr>
            <a:xfrm>
              <a:off x="5642950" y="4881075"/>
              <a:ext cx="51225" cy="13425"/>
            </a:xfrm>
            <a:custGeom>
              <a:avLst/>
              <a:gdLst/>
              <a:ahLst/>
              <a:cxnLst/>
              <a:rect l="l" t="t" r="r" b="b"/>
              <a:pathLst>
                <a:path w="2049" h="537" extrusionOk="0">
                  <a:moveTo>
                    <a:pt x="1263" y="537"/>
                  </a:moveTo>
                  <a:cubicBezTo>
                    <a:pt x="2049" y="1"/>
                    <a:pt x="1" y="382"/>
                    <a:pt x="1263" y="5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6" name="Google Shape;51326;p22"/>
            <p:cNvSpPr/>
            <p:nvPr/>
          </p:nvSpPr>
          <p:spPr>
            <a:xfrm>
              <a:off x="4777375" y="488585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53" y="346"/>
                  </a:moveTo>
                  <a:cubicBezTo>
                    <a:pt x="465" y="191"/>
                    <a:pt x="727" y="191"/>
                    <a:pt x="667" y="0"/>
                  </a:cubicBezTo>
                  <a:lnTo>
                    <a:pt x="238" y="0"/>
                  </a:lnTo>
                  <a:cubicBezTo>
                    <a:pt x="0" y="167"/>
                    <a:pt x="0" y="286"/>
                    <a:pt x="453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7" name="Google Shape;51327;p22"/>
            <p:cNvSpPr/>
            <p:nvPr/>
          </p:nvSpPr>
          <p:spPr>
            <a:xfrm>
              <a:off x="294375" y="4884650"/>
              <a:ext cx="25625" cy="9850"/>
            </a:xfrm>
            <a:custGeom>
              <a:avLst/>
              <a:gdLst/>
              <a:ahLst/>
              <a:cxnLst/>
              <a:rect l="l" t="t" r="r" b="b"/>
              <a:pathLst>
                <a:path w="1025" h="394" extrusionOk="0">
                  <a:moveTo>
                    <a:pt x="0" y="275"/>
                  </a:moveTo>
                  <a:cubicBezTo>
                    <a:pt x="227" y="275"/>
                    <a:pt x="250" y="358"/>
                    <a:pt x="429" y="394"/>
                  </a:cubicBezTo>
                  <a:cubicBezTo>
                    <a:pt x="1024" y="215"/>
                    <a:pt x="119" y="1"/>
                    <a:pt x="0" y="27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8" name="Google Shape;51328;p22"/>
            <p:cNvSpPr/>
            <p:nvPr/>
          </p:nvSpPr>
          <p:spPr>
            <a:xfrm>
              <a:off x="5862025" y="48882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120" y="144"/>
                  </a:cubicBezTo>
                  <a:cubicBezTo>
                    <a:pt x="179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9" name="Google Shape;51329;p22"/>
            <p:cNvSpPr/>
            <p:nvPr/>
          </p:nvSpPr>
          <p:spPr>
            <a:xfrm>
              <a:off x="4867550" y="4888225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22" y="25"/>
                  </a:moveTo>
                  <a:cubicBezTo>
                    <a:pt x="263" y="1"/>
                    <a:pt x="1" y="84"/>
                    <a:pt x="96" y="144"/>
                  </a:cubicBezTo>
                  <a:cubicBezTo>
                    <a:pt x="180" y="156"/>
                    <a:pt x="441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0" name="Google Shape;51330;p22"/>
            <p:cNvSpPr/>
            <p:nvPr/>
          </p:nvSpPr>
          <p:spPr>
            <a:xfrm>
              <a:off x="2166625" y="4888225"/>
              <a:ext cx="10750" cy="3900"/>
            </a:xfrm>
            <a:custGeom>
              <a:avLst/>
              <a:gdLst/>
              <a:ahLst/>
              <a:cxnLst/>
              <a:rect l="l" t="t" r="r" b="b"/>
              <a:pathLst>
                <a:path w="430" h="156" extrusionOk="0">
                  <a:moveTo>
                    <a:pt x="322" y="25"/>
                  </a:moveTo>
                  <a:cubicBezTo>
                    <a:pt x="263" y="1"/>
                    <a:pt x="1" y="84"/>
                    <a:pt x="108" y="144"/>
                  </a:cubicBezTo>
                  <a:cubicBezTo>
                    <a:pt x="167" y="156"/>
                    <a:pt x="429" y="84"/>
                    <a:pt x="322" y="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1" name="Google Shape;51331;p22"/>
            <p:cNvSpPr/>
            <p:nvPr/>
          </p:nvSpPr>
          <p:spPr>
            <a:xfrm>
              <a:off x="5738200" y="4876625"/>
              <a:ext cx="31275" cy="16100"/>
            </a:xfrm>
            <a:custGeom>
              <a:avLst/>
              <a:gdLst/>
              <a:ahLst/>
              <a:cxnLst/>
              <a:rect l="l" t="t" r="r" b="b"/>
              <a:pathLst>
                <a:path w="1251" h="644" extrusionOk="0">
                  <a:moveTo>
                    <a:pt x="727" y="369"/>
                  </a:moveTo>
                  <a:cubicBezTo>
                    <a:pt x="1251" y="0"/>
                    <a:pt x="1" y="643"/>
                    <a:pt x="727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2" name="Google Shape;51332;p22"/>
            <p:cNvSpPr/>
            <p:nvPr/>
          </p:nvSpPr>
          <p:spPr>
            <a:xfrm>
              <a:off x="4028175" y="4882575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31"/>
                  </a:moveTo>
                  <a:cubicBezTo>
                    <a:pt x="429" y="12"/>
                    <a:pt x="36" y="1"/>
                    <a:pt x="0" y="131"/>
                  </a:cubicBezTo>
                  <a:cubicBezTo>
                    <a:pt x="238" y="120"/>
                    <a:pt x="322" y="298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3" name="Google Shape;51333;p22"/>
            <p:cNvSpPr/>
            <p:nvPr/>
          </p:nvSpPr>
          <p:spPr>
            <a:xfrm>
              <a:off x="3824275" y="4885250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96" y="144"/>
                  </a:moveTo>
                  <a:cubicBezTo>
                    <a:pt x="155" y="179"/>
                    <a:pt x="429" y="84"/>
                    <a:pt x="322" y="24"/>
                  </a:cubicBezTo>
                  <a:cubicBezTo>
                    <a:pt x="262" y="1"/>
                    <a:pt x="1" y="84"/>
                    <a:pt x="96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4" name="Google Shape;51334;p22"/>
            <p:cNvSpPr/>
            <p:nvPr/>
          </p:nvSpPr>
          <p:spPr>
            <a:xfrm>
              <a:off x="354200" y="4885850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74" y="36"/>
                    <a:pt x="0" y="0"/>
                    <a:pt x="0" y="120"/>
                  </a:cubicBezTo>
                  <a:cubicBezTo>
                    <a:pt x="167" y="96"/>
                    <a:pt x="417" y="108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5" name="Google Shape;51335;p22"/>
            <p:cNvSpPr/>
            <p:nvPr/>
          </p:nvSpPr>
          <p:spPr>
            <a:xfrm>
              <a:off x="5962050" y="4877225"/>
              <a:ext cx="18775" cy="8650"/>
            </a:xfrm>
            <a:custGeom>
              <a:avLst/>
              <a:gdLst/>
              <a:ahLst/>
              <a:cxnLst/>
              <a:rect l="l" t="t" r="r" b="b"/>
              <a:pathLst>
                <a:path w="751" h="346" extrusionOk="0">
                  <a:moveTo>
                    <a:pt x="465" y="345"/>
                  </a:moveTo>
                  <a:cubicBezTo>
                    <a:pt x="476" y="191"/>
                    <a:pt x="750" y="179"/>
                    <a:pt x="691" y="0"/>
                  </a:cubicBezTo>
                  <a:lnTo>
                    <a:pt x="250" y="0"/>
                  </a:lnTo>
                  <a:cubicBezTo>
                    <a:pt x="0" y="167"/>
                    <a:pt x="0" y="286"/>
                    <a:pt x="46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6" name="Google Shape;51336;p22"/>
            <p:cNvSpPr/>
            <p:nvPr/>
          </p:nvSpPr>
          <p:spPr>
            <a:xfrm>
              <a:off x="1894575" y="4881975"/>
              <a:ext cx="11325" cy="4800"/>
            </a:xfrm>
            <a:custGeom>
              <a:avLst/>
              <a:gdLst/>
              <a:ahLst/>
              <a:cxnLst/>
              <a:rect l="l" t="t" r="r" b="b"/>
              <a:pathLst>
                <a:path w="453" h="192" extrusionOk="0">
                  <a:moveTo>
                    <a:pt x="334" y="36"/>
                  </a:moveTo>
                  <a:cubicBezTo>
                    <a:pt x="274" y="1"/>
                    <a:pt x="0" y="96"/>
                    <a:pt x="107" y="155"/>
                  </a:cubicBezTo>
                  <a:cubicBezTo>
                    <a:pt x="179" y="191"/>
                    <a:pt x="453" y="96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7" name="Google Shape;51337;p22"/>
            <p:cNvSpPr/>
            <p:nvPr/>
          </p:nvSpPr>
          <p:spPr>
            <a:xfrm>
              <a:off x="1628475" y="48796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67" y="179"/>
                    <a:pt x="441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8" name="Google Shape;51338;p22"/>
            <p:cNvSpPr/>
            <p:nvPr/>
          </p:nvSpPr>
          <p:spPr>
            <a:xfrm>
              <a:off x="1348675" y="4876325"/>
              <a:ext cx="10725" cy="7475"/>
            </a:xfrm>
            <a:custGeom>
              <a:avLst/>
              <a:gdLst/>
              <a:ahLst/>
              <a:cxnLst/>
              <a:rect l="l" t="t" r="r" b="b"/>
              <a:pathLst>
                <a:path w="429" h="299" extrusionOk="0">
                  <a:moveTo>
                    <a:pt x="429" y="155"/>
                  </a:moveTo>
                  <a:cubicBezTo>
                    <a:pt x="191" y="167"/>
                    <a:pt x="95" y="0"/>
                    <a:pt x="0" y="155"/>
                  </a:cubicBezTo>
                  <a:cubicBezTo>
                    <a:pt x="0" y="274"/>
                    <a:pt x="381" y="298"/>
                    <a:pt x="429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9" name="Google Shape;51339;p22"/>
            <p:cNvSpPr/>
            <p:nvPr/>
          </p:nvSpPr>
          <p:spPr>
            <a:xfrm>
              <a:off x="3582275" y="4874550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0" name="Google Shape;51340;p22"/>
            <p:cNvSpPr/>
            <p:nvPr/>
          </p:nvSpPr>
          <p:spPr>
            <a:xfrm>
              <a:off x="1403150" y="4874550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1" name="Google Shape;51341;p22"/>
            <p:cNvSpPr/>
            <p:nvPr/>
          </p:nvSpPr>
          <p:spPr>
            <a:xfrm>
              <a:off x="6462400" y="4874250"/>
              <a:ext cx="16400" cy="3875"/>
            </a:xfrm>
            <a:custGeom>
              <a:avLst/>
              <a:gdLst/>
              <a:ahLst/>
              <a:cxnLst/>
              <a:rect l="l" t="t" r="r" b="b"/>
              <a:pathLst>
                <a:path w="656" h="155" extrusionOk="0">
                  <a:moveTo>
                    <a:pt x="655" y="12"/>
                  </a:moveTo>
                  <a:cubicBezTo>
                    <a:pt x="405" y="36"/>
                    <a:pt x="48" y="0"/>
                    <a:pt x="1" y="131"/>
                  </a:cubicBezTo>
                  <a:cubicBezTo>
                    <a:pt x="274" y="107"/>
                    <a:pt x="632" y="155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2" name="Google Shape;51342;p22"/>
            <p:cNvSpPr/>
            <p:nvPr/>
          </p:nvSpPr>
          <p:spPr>
            <a:xfrm>
              <a:off x="3729025" y="4871275"/>
              <a:ext cx="5375" cy="6850"/>
            </a:xfrm>
            <a:custGeom>
              <a:avLst/>
              <a:gdLst/>
              <a:ahLst/>
              <a:cxnLst/>
              <a:rect l="l" t="t" r="r" b="b"/>
              <a:pathLst>
                <a:path w="215" h="274" extrusionOk="0">
                  <a:moveTo>
                    <a:pt x="1" y="131"/>
                  </a:moveTo>
                  <a:cubicBezTo>
                    <a:pt x="1" y="202"/>
                    <a:pt x="179" y="274"/>
                    <a:pt x="203" y="131"/>
                  </a:cubicBezTo>
                  <a:cubicBezTo>
                    <a:pt x="215" y="83"/>
                    <a:pt x="36" y="0"/>
                    <a:pt x="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3" name="Google Shape;51343;p22"/>
            <p:cNvSpPr/>
            <p:nvPr/>
          </p:nvSpPr>
          <p:spPr>
            <a:xfrm>
              <a:off x="696500" y="4867700"/>
              <a:ext cx="10750" cy="7750"/>
            </a:xfrm>
            <a:custGeom>
              <a:avLst/>
              <a:gdLst/>
              <a:ahLst/>
              <a:cxnLst/>
              <a:rect l="l" t="t" r="r" b="b"/>
              <a:pathLst>
                <a:path w="430" h="310" extrusionOk="0">
                  <a:moveTo>
                    <a:pt x="429" y="167"/>
                  </a:moveTo>
                  <a:cubicBezTo>
                    <a:pt x="191" y="179"/>
                    <a:pt x="96" y="0"/>
                    <a:pt x="1" y="167"/>
                  </a:cubicBezTo>
                  <a:cubicBezTo>
                    <a:pt x="1" y="274"/>
                    <a:pt x="370" y="310"/>
                    <a:pt x="429" y="1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4" name="Google Shape;51344;p22"/>
            <p:cNvSpPr/>
            <p:nvPr/>
          </p:nvSpPr>
          <p:spPr>
            <a:xfrm>
              <a:off x="1131075" y="4866200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227" y="120"/>
                  </a:moveTo>
                  <a:cubicBezTo>
                    <a:pt x="227" y="60"/>
                    <a:pt x="48" y="1"/>
                    <a:pt x="1" y="120"/>
                  </a:cubicBezTo>
                  <a:cubicBezTo>
                    <a:pt x="1" y="179"/>
                    <a:pt x="179" y="239"/>
                    <a:pt x="227" y="12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5" name="Google Shape;51345;p22"/>
            <p:cNvSpPr/>
            <p:nvPr/>
          </p:nvSpPr>
          <p:spPr>
            <a:xfrm>
              <a:off x="2989650" y="4862625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0" y="144"/>
                  </a:cubicBezTo>
                  <a:cubicBezTo>
                    <a:pt x="12" y="203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6" name="Google Shape;51346;p22"/>
            <p:cNvSpPr/>
            <p:nvPr/>
          </p:nvSpPr>
          <p:spPr>
            <a:xfrm>
              <a:off x="6147175" y="4860250"/>
              <a:ext cx="11050" cy="6575"/>
            </a:xfrm>
            <a:custGeom>
              <a:avLst/>
              <a:gdLst/>
              <a:ahLst/>
              <a:cxnLst/>
              <a:rect l="l" t="t" r="r" b="b"/>
              <a:pathLst>
                <a:path w="442" h="263" extrusionOk="0">
                  <a:moveTo>
                    <a:pt x="441" y="132"/>
                  </a:moveTo>
                  <a:cubicBezTo>
                    <a:pt x="394" y="1"/>
                    <a:pt x="203" y="60"/>
                    <a:pt x="1" y="132"/>
                  </a:cubicBezTo>
                  <a:cubicBezTo>
                    <a:pt x="13" y="239"/>
                    <a:pt x="394" y="262"/>
                    <a:pt x="441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7" name="Google Shape;51347;p22"/>
            <p:cNvSpPr/>
            <p:nvPr/>
          </p:nvSpPr>
          <p:spPr>
            <a:xfrm>
              <a:off x="3533475" y="4860550"/>
              <a:ext cx="11025" cy="5675"/>
            </a:xfrm>
            <a:custGeom>
              <a:avLst/>
              <a:gdLst/>
              <a:ahLst/>
              <a:cxnLst/>
              <a:rect l="l" t="t" r="r" b="b"/>
              <a:pathLst>
                <a:path w="441" h="227" extrusionOk="0">
                  <a:moveTo>
                    <a:pt x="441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8" name="Google Shape;51348;p22"/>
            <p:cNvSpPr/>
            <p:nvPr/>
          </p:nvSpPr>
          <p:spPr>
            <a:xfrm>
              <a:off x="2394625" y="4862325"/>
              <a:ext cx="11350" cy="4500"/>
            </a:xfrm>
            <a:custGeom>
              <a:avLst/>
              <a:gdLst/>
              <a:ahLst/>
              <a:cxnLst/>
              <a:rect l="l" t="t" r="r" b="b"/>
              <a:pathLst>
                <a:path w="454" h="180" extrusionOk="0">
                  <a:moveTo>
                    <a:pt x="120" y="156"/>
                  </a:moveTo>
                  <a:cubicBezTo>
                    <a:pt x="179" y="179"/>
                    <a:pt x="453" y="96"/>
                    <a:pt x="346" y="37"/>
                  </a:cubicBezTo>
                  <a:cubicBezTo>
                    <a:pt x="275" y="1"/>
                    <a:pt x="1" y="96"/>
                    <a:pt x="120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9" name="Google Shape;51349;p22"/>
            <p:cNvSpPr/>
            <p:nvPr/>
          </p:nvSpPr>
          <p:spPr>
            <a:xfrm>
              <a:off x="2174675" y="48602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0" y="132"/>
                  </a:moveTo>
                  <a:cubicBezTo>
                    <a:pt x="0" y="191"/>
                    <a:pt x="179" y="262"/>
                    <a:pt x="226" y="132"/>
                  </a:cubicBezTo>
                  <a:cubicBezTo>
                    <a:pt x="214" y="60"/>
                    <a:pt x="36" y="1"/>
                    <a:pt x="0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0" name="Google Shape;51350;p22"/>
            <p:cNvSpPr/>
            <p:nvPr/>
          </p:nvSpPr>
          <p:spPr>
            <a:xfrm>
              <a:off x="1674600" y="4860250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2"/>
                  </a:moveTo>
                  <a:cubicBezTo>
                    <a:pt x="227" y="72"/>
                    <a:pt x="48" y="1"/>
                    <a:pt x="1" y="132"/>
                  </a:cubicBezTo>
                  <a:cubicBezTo>
                    <a:pt x="1" y="191"/>
                    <a:pt x="179" y="251"/>
                    <a:pt x="227" y="13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1" name="Google Shape;51351;p22"/>
            <p:cNvSpPr/>
            <p:nvPr/>
          </p:nvSpPr>
          <p:spPr>
            <a:xfrm>
              <a:off x="604225" y="486352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75" y="36"/>
                    <a:pt x="1" y="1"/>
                    <a:pt x="1" y="120"/>
                  </a:cubicBezTo>
                  <a:cubicBezTo>
                    <a:pt x="167" y="72"/>
                    <a:pt x="417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2" name="Google Shape;51352;p22"/>
            <p:cNvSpPr/>
            <p:nvPr/>
          </p:nvSpPr>
          <p:spPr>
            <a:xfrm>
              <a:off x="5462575" y="48543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441" y="131"/>
                  </a:moveTo>
                  <a:cubicBezTo>
                    <a:pt x="393" y="0"/>
                    <a:pt x="203" y="60"/>
                    <a:pt x="1" y="131"/>
                  </a:cubicBezTo>
                  <a:cubicBezTo>
                    <a:pt x="12" y="250"/>
                    <a:pt x="382" y="286"/>
                    <a:pt x="441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3" name="Google Shape;51353;p22"/>
            <p:cNvSpPr/>
            <p:nvPr/>
          </p:nvSpPr>
          <p:spPr>
            <a:xfrm>
              <a:off x="5025025" y="485697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0" y="84"/>
                    <a:pt x="107" y="143"/>
                  </a:cubicBezTo>
                  <a:cubicBezTo>
                    <a:pt x="167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4" name="Google Shape;51354;p22"/>
            <p:cNvSpPr/>
            <p:nvPr/>
          </p:nvSpPr>
          <p:spPr>
            <a:xfrm>
              <a:off x="4141875" y="4851925"/>
              <a:ext cx="16400" cy="9550"/>
            </a:xfrm>
            <a:custGeom>
              <a:avLst/>
              <a:gdLst/>
              <a:ahLst/>
              <a:cxnLst/>
              <a:rect l="l" t="t" r="r" b="b"/>
              <a:pathLst>
                <a:path w="656" h="382" extrusionOk="0">
                  <a:moveTo>
                    <a:pt x="655" y="0"/>
                  </a:moveTo>
                  <a:lnTo>
                    <a:pt x="227" y="0"/>
                  </a:lnTo>
                  <a:cubicBezTo>
                    <a:pt x="227" y="119"/>
                    <a:pt x="48" y="143"/>
                    <a:pt x="0" y="226"/>
                  </a:cubicBezTo>
                  <a:cubicBezTo>
                    <a:pt x="262" y="226"/>
                    <a:pt x="298" y="381"/>
                    <a:pt x="655" y="34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5" name="Google Shape;51355;p22"/>
            <p:cNvSpPr/>
            <p:nvPr/>
          </p:nvSpPr>
          <p:spPr>
            <a:xfrm>
              <a:off x="2384225" y="48516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8"/>
                  </a:moveTo>
                  <a:cubicBezTo>
                    <a:pt x="536" y="119"/>
                    <a:pt x="714" y="107"/>
                    <a:pt x="762" y="12"/>
                  </a:cubicBezTo>
                  <a:cubicBezTo>
                    <a:pt x="417" y="24"/>
                    <a:pt x="0" y="0"/>
                    <a:pt x="107" y="23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6" name="Google Shape;51356;p22"/>
            <p:cNvSpPr/>
            <p:nvPr/>
          </p:nvSpPr>
          <p:spPr>
            <a:xfrm>
              <a:off x="5634025" y="48513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2" y="0"/>
                    <a:pt x="1" y="84"/>
                    <a:pt x="96" y="143"/>
                  </a:cubicBezTo>
                  <a:cubicBezTo>
                    <a:pt x="155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7" name="Google Shape;51357;p22"/>
            <p:cNvSpPr/>
            <p:nvPr/>
          </p:nvSpPr>
          <p:spPr>
            <a:xfrm>
              <a:off x="3721000" y="4840900"/>
              <a:ext cx="31850" cy="14025"/>
            </a:xfrm>
            <a:custGeom>
              <a:avLst/>
              <a:gdLst/>
              <a:ahLst/>
              <a:cxnLst/>
              <a:rect l="l" t="t" r="r" b="b"/>
              <a:pathLst>
                <a:path w="1274" h="561" extrusionOk="0">
                  <a:moveTo>
                    <a:pt x="322" y="560"/>
                  </a:moveTo>
                  <a:lnTo>
                    <a:pt x="1179" y="560"/>
                  </a:lnTo>
                  <a:cubicBezTo>
                    <a:pt x="1274" y="298"/>
                    <a:pt x="774" y="322"/>
                    <a:pt x="953" y="1"/>
                  </a:cubicBezTo>
                  <a:cubicBezTo>
                    <a:pt x="0" y="48"/>
                    <a:pt x="643" y="239"/>
                    <a:pt x="322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8" name="Google Shape;51358;p22"/>
            <p:cNvSpPr/>
            <p:nvPr/>
          </p:nvSpPr>
          <p:spPr>
            <a:xfrm>
              <a:off x="2171700" y="48513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4"/>
                    <a:pt x="107" y="143"/>
                  </a:cubicBezTo>
                  <a:cubicBezTo>
                    <a:pt x="179" y="179"/>
                    <a:pt x="452" y="84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9" name="Google Shape;51359;p22"/>
            <p:cNvSpPr/>
            <p:nvPr/>
          </p:nvSpPr>
          <p:spPr>
            <a:xfrm>
              <a:off x="1671625" y="48513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120" y="143"/>
                  </a:moveTo>
                  <a:cubicBezTo>
                    <a:pt x="179" y="179"/>
                    <a:pt x="453" y="84"/>
                    <a:pt x="346" y="24"/>
                  </a:cubicBezTo>
                  <a:cubicBezTo>
                    <a:pt x="274" y="0"/>
                    <a:pt x="1" y="84"/>
                    <a:pt x="120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0" name="Google Shape;51360;p22"/>
            <p:cNvSpPr/>
            <p:nvPr/>
          </p:nvSpPr>
          <p:spPr>
            <a:xfrm>
              <a:off x="333650" y="4838525"/>
              <a:ext cx="36650" cy="19075"/>
            </a:xfrm>
            <a:custGeom>
              <a:avLst/>
              <a:gdLst/>
              <a:ahLst/>
              <a:cxnLst/>
              <a:rect l="l" t="t" r="r" b="b"/>
              <a:pathLst>
                <a:path w="1466" h="763" extrusionOk="0">
                  <a:moveTo>
                    <a:pt x="1465" y="441"/>
                  </a:moveTo>
                  <a:cubicBezTo>
                    <a:pt x="1049" y="393"/>
                    <a:pt x="1299" y="0"/>
                    <a:pt x="596" y="96"/>
                  </a:cubicBezTo>
                  <a:cubicBezTo>
                    <a:pt x="1" y="274"/>
                    <a:pt x="1132" y="762"/>
                    <a:pt x="1465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1" name="Google Shape;51361;p22"/>
            <p:cNvSpPr/>
            <p:nvPr/>
          </p:nvSpPr>
          <p:spPr>
            <a:xfrm>
              <a:off x="6970800" y="48456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36"/>
                  </a:moveTo>
                  <a:cubicBezTo>
                    <a:pt x="262" y="0"/>
                    <a:pt x="0" y="95"/>
                    <a:pt x="108" y="155"/>
                  </a:cubicBezTo>
                  <a:cubicBezTo>
                    <a:pt x="167" y="179"/>
                    <a:pt x="441" y="95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2" name="Google Shape;51362;p22"/>
            <p:cNvSpPr/>
            <p:nvPr/>
          </p:nvSpPr>
          <p:spPr>
            <a:xfrm>
              <a:off x="5794175" y="4846550"/>
              <a:ext cx="11025" cy="3000"/>
            </a:xfrm>
            <a:custGeom>
              <a:avLst/>
              <a:gdLst/>
              <a:ahLst/>
              <a:cxnLst/>
              <a:rect l="l" t="t" r="r" b="b"/>
              <a:pathLst>
                <a:path w="441" h="120" extrusionOk="0">
                  <a:moveTo>
                    <a:pt x="441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67" y="84"/>
                    <a:pt x="441" y="120"/>
                    <a:pt x="441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3" name="Google Shape;51363;p22"/>
            <p:cNvSpPr/>
            <p:nvPr/>
          </p:nvSpPr>
          <p:spPr>
            <a:xfrm>
              <a:off x="3527225" y="4838225"/>
              <a:ext cx="17275" cy="6275"/>
            </a:xfrm>
            <a:custGeom>
              <a:avLst/>
              <a:gdLst/>
              <a:ahLst/>
              <a:cxnLst/>
              <a:rect l="l" t="t" r="r" b="b"/>
              <a:pathLst>
                <a:path w="691" h="251" extrusionOk="0">
                  <a:moveTo>
                    <a:pt x="691" y="227"/>
                  </a:moveTo>
                  <a:lnTo>
                    <a:pt x="691" y="0"/>
                  </a:lnTo>
                  <a:lnTo>
                    <a:pt x="36" y="0"/>
                  </a:lnTo>
                  <a:cubicBezTo>
                    <a:pt x="0" y="191"/>
                    <a:pt x="238" y="251"/>
                    <a:pt x="691" y="22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4" name="Google Shape;51364;p22"/>
            <p:cNvSpPr/>
            <p:nvPr/>
          </p:nvSpPr>
          <p:spPr>
            <a:xfrm>
              <a:off x="2606575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67" y="180"/>
                    <a:pt x="441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5" name="Google Shape;51365;p22"/>
            <p:cNvSpPr/>
            <p:nvPr/>
          </p:nvSpPr>
          <p:spPr>
            <a:xfrm>
              <a:off x="1291525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80"/>
                    <a:pt x="441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6" name="Google Shape;51366;p22"/>
            <p:cNvSpPr/>
            <p:nvPr/>
          </p:nvSpPr>
          <p:spPr>
            <a:xfrm>
              <a:off x="400050" y="484000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1" y="37"/>
                  </a:moveTo>
                  <a:cubicBezTo>
                    <a:pt x="262" y="1"/>
                    <a:pt x="0" y="96"/>
                    <a:pt x="107" y="156"/>
                  </a:cubicBezTo>
                  <a:cubicBezTo>
                    <a:pt x="179" y="180"/>
                    <a:pt x="441" y="96"/>
                    <a:pt x="321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7" name="Google Shape;51367;p22"/>
            <p:cNvSpPr/>
            <p:nvPr/>
          </p:nvSpPr>
          <p:spPr>
            <a:xfrm>
              <a:off x="3774875" y="4837025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3" y="37"/>
                  </a:moveTo>
                  <a:cubicBezTo>
                    <a:pt x="274" y="1"/>
                    <a:pt x="0" y="96"/>
                    <a:pt x="107" y="156"/>
                  </a:cubicBezTo>
                  <a:cubicBezTo>
                    <a:pt x="191" y="179"/>
                    <a:pt x="453" y="96"/>
                    <a:pt x="333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8" name="Google Shape;51368;p22"/>
            <p:cNvSpPr/>
            <p:nvPr/>
          </p:nvSpPr>
          <p:spPr>
            <a:xfrm>
              <a:off x="1891900" y="4831675"/>
              <a:ext cx="22050" cy="9850"/>
            </a:xfrm>
            <a:custGeom>
              <a:avLst/>
              <a:gdLst/>
              <a:ahLst/>
              <a:cxnLst/>
              <a:rect l="l" t="t" r="r" b="b"/>
              <a:pathLst>
                <a:path w="882" h="394" extrusionOk="0">
                  <a:moveTo>
                    <a:pt x="0" y="251"/>
                  </a:moveTo>
                  <a:cubicBezTo>
                    <a:pt x="286" y="393"/>
                    <a:pt x="810" y="393"/>
                    <a:pt x="881" y="132"/>
                  </a:cubicBezTo>
                  <a:cubicBezTo>
                    <a:pt x="584" y="1"/>
                    <a:pt x="60" y="1"/>
                    <a:pt x="0" y="25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9" name="Google Shape;51369;p22"/>
            <p:cNvSpPr/>
            <p:nvPr/>
          </p:nvSpPr>
          <p:spPr>
            <a:xfrm>
              <a:off x="6865125" y="4831975"/>
              <a:ext cx="10750" cy="6575"/>
            </a:xfrm>
            <a:custGeom>
              <a:avLst/>
              <a:gdLst/>
              <a:ahLst/>
              <a:cxnLst/>
              <a:rect l="l" t="t" r="r" b="b"/>
              <a:pathLst>
                <a:path w="430" h="263" extrusionOk="0">
                  <a:moveTo>
                    <a:pt x="429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70" y="262"/>
                    <a:pt x="429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0" name="Google Shape;51370;p22"/>
            <p:cNvSpPr/>
            <p:nvPr/>
          </p:nvSpPr>
          <p:spPr>
            <a:xfrm>
              <a:off x="6315950" y="48319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1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1" name="Google Shape;51371;p22"/>
            <p:cNvSpPr/>
            <p:nvPr/>
          </p:nvSpPr>
          <p:spPr>
            <a:xfrm>
              <a:off x="3821600" y="4832275"/>
              <a:ext cx="10725" cy="5675"/>
            </a:xfrm>
            <a:custGeom>
              <a:avLst/>
              <a:gdLst/>
              <a:ahLst/>
              <a:cxnLst/>
              <a:rect l="l" t="t" r="r" b="b"/>
              <a:pathLst>
                <a:path w="429" h="227" extrusionOk="0">
                  <a:moveTo>
                    <a:pt x="429" y="0"/>
                  </a:moveTo>
                  <a:lnTo>
                    <a:pt x="0" y="0"/>
                  </a:lnTo>
                  <a:lnTo>
                    <a:pt x="0" y="227"/>
                  </a:lnTo>
                  <a:lnTo>
                    <a:pt x="429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2" name="Google Shape;51372;p22"/>
            <p:cNvSpPr/>
            <p:nvPr/>
          </p:nvSpPr>
          <p:spPr>
            <a:xfrm>
              <a:off x="1291525" y="4834650"/>
              <a:ext cx="11025" cy="4500"/>
            </a:xfrm>
            <a:custGeom>
              <a:avLst/>
              <a:gdLst/>
              <a:ahLst/>
              <a:cxnLst/>
              <a:rect l="l" t="t" r="r" b="b"/>
              <a:pathLst>
                <a:path w="441" h="180" extrusionOk="0">
                  <a:moveTo>
                    <a:pt x="322" y="24"/>
                  </a:moveTo>
                  <a:cubicBezTo>
                    <a:pt x="262" y="1"/>
                    <a:pt x="0" y="84"/>
                    <a:pt x="107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3" name="Google Shape;51373;p22"/>
            <p:cNvSpPr/>
            <p:nvPr/>
          </p:nvSpPr>
          <p:spPr>
            <a:xfrm>
              <a:off x="1266825" y="4832275"/>
              <a:ext cx="19050" cy="5975"/>
            </a:xfrm>
            <a:custGeom>
              <a:avLst/>
              <a:gdLst/>
              <a:ahLst/>
              <a:cxnLst/>
              <a:rect l="l" t="t" r="r" b="b"/>
              <a:pathLst>
                <a:path w="762" h="239" extrusionOk="0">
                  <a:moveTo>
                    <a:pt x="655" y="0"/>
                  </a:moveTo>
                  <a:cubicBezTo>
                    <a:pt x="286" y="0"/>
                    <a:pt x="107" y="96"/>
                    <a:pt x="0" y="227"/>
                  </a:cubicBezTo>
                  <a:cubicBezTo>
                    <a:pt x="345" y="227"/>
                    <a:pt x="762" y="238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4" name="Google Shape;51374;p22"/>
            <p:cNvSpPr/>
            <p:nvPr/>
          </p:nvSpPr>
          <p:spPr>
            <a:xfrm>
              <a:off x="334850" y="4834650"/>
              <a:ext cx="11325" cy="4500"/>
            </a:xfrm>
            <a:custGeom>
              <a:avLst/>
              <a:gdLst/>
              <a:ahLst/>
              <a:cxnLst/>
              <a:rect l="l" t="t" r="r" b="b"/>
              <a:pathLst>
                <a:path w="453" h="180" extrusionOk="0">
                  <a:moveTo>
                    <a:pt x="334" y="24"/>
                  </a:moveTo>
                  <a:cubicBezTo>
                    <a:pt x="274" y="1"/>
                    <a:pt x="1" y="84"/>
                    <a:pt x="108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5" name="Google Shape;51375;p22"/>
            <p:cNvSpPr/>
            <p:nvPr/>
          </p:nvSpPr>
          <p:spPr>
            <a:xfrm>
              <a:off x="6984500" y="48260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869" y="369"/>
                  </a:moveTo>
                  <a:lnTo>
                    <a:pt x="869" y="24"/>
                  </a:lnTo>
                  <a:cubicBezTo>
                    <a:pt x="369" y="0"/>
                    <a:pt x="48" y="60"/>
                    <a:pt x="0" y="250"/>
                  </a:cubicBezTo>
                  <a:cubicBezTo>
                    <a:pt x="286" y="298"/>
                    <a:pt x="417" y="417"/>
                    <a:pt x="869" y="36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6" name="Google Shape;51376;p22"/>
            <p:cNvSpPr/>
            <p:nvPr/>
          </p:nvSpPr>
          <p:spPr>
            <a:xfrm>
              <a:off x="6489775" y="4829000"/>
              <a:ext cx="5400" cy="6575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215" y="131"/>
                  </a:moveTo>
                  <a:cubicBezTo>
                    <a:pt x="215" y="72"/>
                    <a:pt x="37" y="0"/>
                    <a:pt x="1" y="131"/>
                  </a:cubicBezTo>
                  <a:cubicBezTo>
                    <a:pt x="13" y="203"/>
                    <a:pt x="180" y="262"/>
                    <a:pt x="215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7" name="Google Shape;51377;p22"/>
            <p:cNvSpPr/>
            <p:nvPr/>
          </p:nvSpPr>
          <p:spPr>
            <a:xfrm>
              <a:off x="6250475" y="4821250"/>
              <a:ext cx="23525" cy="14025"/>
            </a:xfrm>
            <a:custGeom>
              <a:avLst/>
              <a:gdLst/>
              <a:ahLst/>
              <a:cxnLst/>
              <a:rect l="l" t="t" r="r" b="b"/>
              <a:pathLst>
                <a:path w="941" h="561" extrusionOk="0">
                  <a:moveTo>
                    <a:pt x="227" y="560"/>
                  </a:moveTo>
                  <a:lnTo>
                    <a:pt x="655" y="560"/>
                  </a:lnTo>
                  <a:cubicBezTo>
                    <a:pt x="774" y="275"/>
                    <a:pt x="941" y="156"/>
                    <a:pt x="429" y="1"/>
                  </a:cubicBezTo>
                  <a:cubicBezTo>
                    <a:pt x="596" y="310"/>
                    <a:pt x="0" y="215"/>
                    <a:pt x="0" y="441"/>
                  </a:cubicBezTo>
                  <a:cubicBezTo>
                    <a:pt x="143" y="453"/>
                    <a:pt x="262" y="453"/>
                    <a:pt x="227" y="56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8" name="Google Shape;51378;p22"/>
            <p:cNvSpPr/>
            <p:nvPr/>
          </p:nvSpPr>
          <p:spPr>
            <a:xfrm>
              <a:off x="6196000" y="48263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203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9" name="Google Shape;51379;p22"/>
            <p:cNvSpPr/>
            <p:nvPr/>
          </p:nvSpPr>
          <p:spPr>
            <a:xfrm>
              <a:off x="3574250" y="4819175"/>
              <a:ext cx="46450" cy="13125"/>
            </a:xfrm>
            <a:custGeom>
              <a:avLst/>
              <a:gdLst/>
              <a:ahLst/>
              <a:cxnLst/>
              <a:rect l="l" t="t" r="r" b="b"/>
              <a:pathLst>
                <a:path w="1858" h="525" extrusionOk="0">
                  <a:moveTo>
                    <a:pt x="750" y="524"/>
                  </a:moveTo>
                  <a:cubicBezTo>
                    <a:pt x="1858" y="84"/>
                    <a:pt x="0" y="0"/>
                    <a:pt x="750" y="5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0" name="Google Shape;51380;p22"/>
            <p:cNvSpPr/>
            <p:nvPr/>
          </p:nvSpPr>
          <p:spPr>
            <a:xfrm>
              <a:off x="3843025" y="482662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5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1" name="Google Shape;51381;p22"/>
            <p:cNvSpPr/>
            <p:nvPr/>
          </p:nvSpPr>
          <p:spPr>
            <a:xfrm>
              <a:off x="3419475" y="4824225"/>
              <a:ext cx="10725" cy="5400"/>
            </a:xfrm>
            <a:custGeom>
              <a:avLst/>
              <a:gdLst/>
              <a:ahLst/>
              <a:cxnLst/>
              <a:rect l="l" t="t" r="r" b="b"/>
              <a:pathLst>
                <a:path w="429" h="216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2" name="Google Shape;51382;p22"/>
            <p:cNvSpPr/>
            <p:nvPr/>
          </p:nvSpPr>
          <p:spPr>
            <a:xfrm>
              <a:off x="2614900" y="48233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62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3" name="Google Shape;51383;p22"/>
            <p:cNvSpPr/>
            <p:nvPr/>
          </p:nvSpPr>
          <p:spPr>
            <a:xfrm>
              <a:off x="1266825" y="4820675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43"/>
                  </a:moveTo>
                  <a:cubicBezTo>
                    <a:pt x="226" y="71"/>
                    <a:pt x="48" y="0"/>
                    <a:pt x="0" y="143"/>
                  </a:cubicBezTo>
                  <a:cubicBezTo>
                    <a:pt x="0" y="202"/>
                    <a:pt x="179" y="262"/>
                    <a:pt x="226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4" name="Google Shape;51384;p22"/>
            <p:cNvSpPr/>
            <p:nvPr/>
          </p:nvSpPr>
          <p:spPr>
            <a:xfrm>
              <a:off x="7136600" y="4812325"/>
              <a:ext cx="22050" cy="18775"/>
            </a:xfrm>
            <a:custGeom>
              <a:avLst/>
              <a:gdLst/>
              <a:ahLst/>
              <a:cxnLst/>
              <a:rect l="l" t="t" r="r" b="b"/>
              <a:pathLst>
                <a:path w="882" h="751" extrusionOk="0">
                  <a:moveTo>
                    <a:pt x="0" y="358"/>
                  </a:moveTo>
                  <a:cubicBezTo>
                    <a:pt x="881" y="751"/>
                    <a:pt x="512" y="1"/>
                    <a:pt x="0" y="35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5" name="Google Shape;51385;p22"/>
            <p:cNvSpPr/>
            <p:nvPr/>
          </p:nvSpPr>
          <p:spPr>
            <a:xfrm>
              <a:off x="5337850" y="4817675"/>
              <a:ext cx="5100" cy="6875"/>
            </a:xfrm>
            <a:custGeom>
              <a:avLst/>
              <a:gdLst/>
              <a:ahLst/>
              <a:cxnLst/>
              <a:rect l="l" t="t" r="r" b="b"/>
              <a:pathLst>
                <a:path w="204" h="275" extrusionOk="0">
                  <a:moveTo>
                    <a:pt x="203" y="144"/>
                  </a:moveTo>
                  <a:cubicBezTo>
                    <a:pt x="203" y="84"/>
                    <a:pt x="25" y="1"/>
                    <a:pt x="1" y="144"/>
                  </a:cubicBezTo>
                  <a:cubicBezTo>
                    <a:pt x="1" y="191"/>
                    <a:pt x="179" y="275"/>
                    <a:pt x="203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6" name="Google Shape;51386;p22"/>
            <p:cNvSpPr/>
            <p:nvPr/>
          </p:nvSpPr>
          <p:spPr>
            <a:xfrm>
              <a:off x="7112175" y="48174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108" y="155"/>
                  </a:moveTo>
                  <a:cubicBezTo>
                    <a:pt x="168" y="179"/>
                    <a:pt x="430" y="95"/>
                    <a:pt x="322" y="36"/>
                  </a:cubicBezTo>
                  <a:cubicBezTo>
                    <a:pt x="263" y="0"/>
                    <a:pt x="1" y="95"/>
                    <a:pt x="108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7" name="Google Shape;51387;p22"/>
            <p:cNvSpPr/>
            <p:nvPr/>
          </p:nvSpPr>
          <p:spPr>
            <a:xfrm>
              <a:off x="1927300" y="4817675"/>
              <a:ext cx="11350" cy="4200"/>
            </a:xfrm>
            <a:custGeom>
              <a:avLst/>
              <a:gdLst/>
              <a:ahLst/>
              <a:cxnLst/>
              <a:rect l="l" t="t" r="r" b="b"/>
              <a:pathLst>
                <a:path w="454" h="168" extrusionOk="0">
                  <a:moveTo>
                    <a:pt x="334" y="37"/>
                  </a:moveTo>
                  <a:cubicBezTo>
                    <a:pt x="275" y="1"/>
                    <a:pt x="1" y="96"/>
                    <a:pt x="108" y="156"/>
                  </a:cubicBezTo>
                  <a:cubicBezTo>
                    <a:pt x="168" y="168"/>
                    <a:pt x="453" y="84"/>
                    <a:pt x="334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8" name="Google Shape;51388;p22"/>
            <p:cNvSpPr/>
            <p:nvPr/>
          </p:nvSpPr>
          <p:spPr>
            <a:xfrm>
              <a:off x="1076900" y="48185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1"/>
                  </a:moveTo>
                  <a:cubicBezTo>
                    <a:pt x="263" y="24"/>
                    <a:pt x="1" y="1"/>
                    <a:pt x="1" y="120"/>
                  </a:cubicBezTo>
                  <a:cubicBezTo>
                    <a:pt x="179" y="72"/>
                    <a:pt x="429" y="108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9" name="Google Shape;51389;p22"/>
            <p:cNvSpPr/>
            <p:nvPr/>
          </p:nvSpPr>
          <p:spPr>
            <a:xfrm>
              <a:off x="829250" y="4817400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34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0" name="Google Shape;51390;p22"/>
            <p:cNvSpPr/>
            <p:nvPr/>
          </p:nvSpPr>
          <p:spPr>
            <a:xfrm>
              <a:off x="7218150" y="4809950"/>
              <a:ext cx="18775" cy="5975"/>
            </a:xfrm>
            <a:custGeom>
              <a:avLst/>
              <a:gdLst/>
              <a:ahLst/>
              <a:cxnLst/>
              <a:rect l="l" t="t" r="r" b="b"/>
              <a:pathLst>
                <a:path w="751" h="239" extrusionOk="0">
                  <a:moveTo>
                    <a:pt x="655" y="0"/>
                  </a:moveTo>
                  <a:cubicBezTo>
                    <a:pt x="286" y="0"/>
                    <a:pt x="108" y="96"/>
                    <a:pt x="1" y="227"/>
                  </a:cubicBezTo>
                  <a:cubicBezTo>
                    <a:pt x="346" y="203"/>
                    <a:pt x="751" y="239"/>
                    <a:pt x="655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1" name="Google Shape;51391;p22"/>
            <p:cNvSpPr/>
            <p:nvPr/>
          </p:nvSpPr>
          <p:spPr>
            <a:xfrm>
              <a:off x="7123200" y="4809650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5" y="108"/>
                    <a:pt x="762" y="12"/>
                  </a:cubicBezTo>
                  <a:cubicBezTo>
                    <a:pt x="417" y="24"/>
                    <a:pt x="0" y="0"/>
                    <a:pt x="108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2" name="Google Shape;51392;p22"/>
            <p:cNvSpPr/>
            <p:nvPr/>
          </p:nvSpPr>
          <p:spPr>
            <a:xfrm>
              <a:off x="2484825" y="4804300"/>
              <a:ext cx="10725" cy="11325"/>
            </a:xfrm>
            <a:custGeom>
              <a:avLst/>
              <a:gdLst/>
              <a:ahLst/>
              <a:cxnLst/>
              <a:rect l="l" t="t" r="r" b="b"/>
              <a:pathLst>
                <a:path w="429" h="453" extrusionOk="0">
                  <a:moveTo>
                    <a:pt x="429" y="0"/>
                  </a:moveTo>
                  <a:lnTo>
                    <a:pt x="0" y="0"/>
                  </a:lnTo>
                  <a:lnTo>
                    <a:pt x="0" y="453"/>
                  </a:lnTo>
                  <a:lnTo>
                    <a:pt x="429" y="453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3" name="Google Shape;51393;p22"/>
            <p:cNvSpPr/>
            <p:nvPr/>
          </p:nvSpPr>
          <p:spPr>
            <a:xfrm>
              <a:off x="5519725" y="4809350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24"/>
                  </a:moveTo>
                  <a:cubicBezTo>
                    <a:pt x="262" y="1"/>
                    <a:pt x="1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4" name="Google Shape;51394;p22"/>
            <p:cNvSpPr/>
            <p:nvPr/>
          </p:nvSpPr>
          <p:spPr>
            <a:xfrm>
              <a:off x="6691000" y="48069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29" y="0"/>
                  </a:moveTo>
                  <a:cubicBezTo>
                    <a:pt x="263" y="36"/>
                    <a:pt x="1" y="0"/>
                    <a:pt x="1" y="119"/>
                  </a:cubicBezTo>
                  <a:cubicBezTo>
                    <a:pt x="167" y="96"/>
                    <a:pt x="429" y="119"/>
                    <a:pt x="429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5" name="Google Shape;51395;p22"/>
            <p:cNvSpPr/>
            <p:nvPr/>
          </p:nvSpPr>
          <p:spPr>
            <a:xfrm>
              <a:off x="5348575" y="4806675"/>
              <a:ext cx="16400" cy="3600"/>
            </a:xfrm>
            <a:custGeom>
              <a:avLst/>
              <a:gdLst/>
              <a:ahLst/>
              <a:cxnLst/>
              <a:rect l="l" t="t" r="r" b="b"/>
              <a:pathLst>
                <a:path w="656" h="144" extrusionOk="0">
                  <a:moveTo>
                    <a:pt x="655" y="12"/>
                  </a:moveTo>
                  <a:cubicBezTo>
                    <a:pt x="405" y="24"/>
                    <a:pt x="24" y="0"/>
                    <a:pt x="0" y="131"/>
                  </a:cubicBezTo>
                  <a:cubicBezTo>
                    <a:pt x="250" y="119"/>
                    <a:pt x="620" y="143"/>
                    <a:pt x="655" y="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6" name="Google Shape;51396;p22"/>
            <p:cNvSpPr/>
            <p:nvPr/>
          </p:nvSpPr>
          <p:spPr>
            <a:xfrm>
              <a:off x="7179750" y="480102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1" y="131"/>
                  </a:cubicBezTo>
                  <a:cubicBezTo>
                    <a:pt x="24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7" name="Google Shape;51397;p22"/>
            <p:cNvSpPr/>
            <p:nvPr/>
          </p:nvSpPr>
          <p:spPr>
            <a:xfrm>
              <a:off x="7059800" y="4801325"/>
              <a:ext cx="17000" cy="6850"/>
            </a:xfrm>
            <a:custGeom>
              <a:avLst/>
              <a:gdLst/>
              <a:ahLst/>
              <a:cxnLst/>
              <a:rect l="l" t="t" r="r" b="b"/>
              <a:pathLst>
                <a:path w="680" h="274" extrusionOk="0">
                  <a:moveTo>
                    <a:pt x="679" y="226"/>
                  </a:moveTo>
                  <a:lnTo>
                    <a:pt x="679" y="0"/>
                  </a:lnTo>
                  <a:lnTo>
                    <a:pt x="24" y="0"/>
                  </a:lnTo>
                  <a:cubicBezTo>
                    <a:pt x="0" y="214"/>
                    <a:pt x="250" y="274"/>
                    <a:pt x="679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8" name="Google Shape;51398;p22"/>
            <p:cNvSpPr/>
            <p:nvPr/>
          </p:nvSpPr>
          <p:spPr>
            <a:xfrm>
              <a:off x="1303425" y="4787925"/>
              <a:ext cx="28900" cy="16400"/>
            </a:xfrm>
            <a:custGeom>
              <a:avLst/>
              <a:gdLst/>
              <a:ahLst/>
              <a:cxnLst/>
              <a:rect l="l" t="t" r="r" b="b"/>
              <a:pathLst>
                <a:path w="1156" h="656" extrusionOk="0">
                  <a:moveTo>
                    <a:pt x="941" y="655"/>
                  </a:moveTo>
                  <a:cubicBezTo>
                    <a:pt x="1155" y="0"/>
                    <a:pt x="0" y="619"/>
                    <a:pt x="941" y="6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9" name="Google Shape;51399;p22"/>
            <p:cNvSpPr/>
            <p:nvPr/>
          </p:nvSpPr>
          <p:spPr>
            <a:xfrm>
              <a:off x="6641900" y="4790300"/>
              <a:ext cx="23825" cy="11050"/>
            </a:xfrm>
            <a:custGeom>
              <a:avLst/>
              <a:gdLst/>
              <a:ahLst/>
              <a:cxnLst/>
              <a:rect l="l" t="t" r="r" b="b"/>
              <a:pathLst>
                <a:path w="953" h="442" extrusionOk="0">
                  <a:moveTo>
                    <a:pt x="655" y="1"/>
                  </a:moveTo>
                  <a:cubicBezTo>
                    <a:pt x="845" y="358"/>
                    <a:pt x="83" y="239"/>
                    <a:pt x="0" y="441"/>
                  </a:cubicBezTo>
                  <a:lnTo>
                    <a:pt x="857" y="441"/>
                  </a:lnTo>
                  <a:cubicBezTo>
                    <a:pt x="834" y="286"/>
                    <a:pt x="953" y="24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0" name="Google Shape;51400;p22"/>
            <p:cNvSpPr/>
            <p:nvPr/>
          </p:nvSpPr>
          <p:spPr>
            <a:xfrm>
              <a:off x="5359300" y="4798925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5"/>
                    <a:pt x="0" y="1"/>
                    <a:pt x="0" y="120"/>
                  </a:cubicBezTo>
                  <a:cubicBezTo>
                    <a:pt x="179" y="72"/>
                    <a:pt x="429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1" name="Google Shape;51401;p22"/>
            <p:cNvSpPr/>
            <p:nvPr/>
          </p:nvSpPr>
          <p:spPr>
            <a:xfrm>
              <a:off x="4204375" y="4798050"/>
              <a:ext cx="11350" cy="4175"/>
            </a:xfrm>
            <a:custGeom>
              <a:avLst/>
              <a:gdLst/>
              <a:ahLst/>
              <a:cxnLst/>
              <a:rect l="l" t="t" r="r" b="b"/>
              <a:pathLst>
                <a:path w="454" h="167" extrusionOk="0">
                  <a:moveTo>
                    <a:pt x="334" y="36"/>
                  </a:moveTo>
                  <a:cubicBezTo>
                    <a:pt x="275" y="0"/>
                    <a:pt x="1" y="95"/>
                    <a:pt x="108" y="155"/>
                  </a:cubicBezTo>
                  <a:cubicBezTo>
                    <a:pt x="179" y="167"/>
                    <a:pt x="453" y="83"/>
                    <a:pt x="334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2" name="Google Shape;51402;p22"/>
            <p:cNvSpPr/>
            <p:nvPr/>
          </p:nvSpPr>
          <p:spPr>
            <a:xfrm>
              <a:off x="1886825" y="4792975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1" y="334"/>
                  </a:moveTo>
                  <a:lnTo>
                    <a:pt x="429" y="334"/>
                  </a:lnTo>
                  <a:cubicBezTo>
                    <a:pt x="441" y="191"/>
                    <a:pt x="715" y="179"/>
                    <a:pt x="65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3" name="Google Shape;51403;p22"/>
            <p:cNvSpPr/>
            <p:nvPr/>
          </p:nvSpPr>
          <p:spPr>
            <a:xfrm>
              <a:off x="7106525" y="4795075"/>
              <a:ext cx="11350" cy="4475"/>
            </a:xfrm>
            <a:custGeom>
              <a:avLst/>
              <a:gdLst/>
              <a:ahLst/>
              <a:cxnLst/>
              <a:rect l="l" t="t" r="r" b="b"/>
              <a:pathLst>
                <a:path w="454" h="179" extrusionOk="0">
                  <a:moveTo>
                    <a:pt x="120" y="155"/>
                  </a:moveTo>
                  <a:cubicBezTo>
                    <a:pt x="179" y="179"/>
                    <a:pt x="453" y="95"/>
                    <a:pt x="346" y="36"/>
                  </a:cubicBezTo>
                  <a:cubicBezTo>
                    <a:pt x="275" y="0"/>
                    <a:pt x="1" y="95"/>
                    <a:pt x="120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4" name="Google Shape;51404;p22"/>
            <p:cNvSpPr/>
            <p:nvPr/>
          </p:nvSpPr>
          <p:spPr>
            <a:xfrm>
              <a:off x="5631350" y="4785825"/>
              <a:ext cx="16400" cy="14025"/>
            </a:xfrm>
            <a:custGeom>
              <a:avLst/>
              <a:gdLst/>
              <a:ahLst/>
              <a:cxnLst/>
              <a:rect l="l" t="t" r="r" b="b"/>
              <a:pathLst>
                <a:path w="656" h="561" extrusionOk="0">
                  <a:moveTo>
                    <a:pt x="429" y="525"/>
                  </a:moveTo>
                  <a:cubicBezTo>
                    <a:pt x="441" y="442"/>
                    <a:pt x="465" y="382"/>
                    <a:pt x="655" y="406"/>
                  </a:cubicBezTo>
                  <a:lnTo>
                    <a:pt x="655" y="180"/>
                  </a:lnTo>
                  <a:cubicBezTo>
                    <a:pt x="108" y="1"/>
                    <a:pt x="0" y="561"/>
                    <a:pt x="429" y="52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5" name="Google Shape;51405;p22"/>
            <p:cNvSpPr/>
            <p:nvPr/>
          </p:nvSpPr>
          <p:spPr>
            <a:xfrm>
              <a:off x="5000625" y="4792675"/>
              <a:ext cx="19050" cy="6575"/>
            </a:xfrm>
            <a:custGeom>
              <a:avLst/>
              <a:gdLst/>
              <a:ahLst/>
              <a:cxnLst/>
              <a:rect l="l" t="t" r="r" b="b"/>
              <a:pathLst>
                <a:path w="762" h="263" extrusionOk="0">
                  <a:moveTo>
                    <a:pt x="655" y="1"/>
                  </a:moveTo>
                  <a:cubicBezTo>
                    <a:pt x="286" y="1"/>
                    <a:pt x="95" y="96"/>
                    <a:pt x="0" y="227"/>
                  </a:cubicBezTo>
                  <a:cubicBezTo>
                    <a:pt x="345" y="227"/>
                    <a:pt x="762" y="263"/>
                    <a:pt x="655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6" name="Google Shape;51406;p22"/>
            <p:cNvSpPr/>
            <p:nvPr/>
          </p:nvSpPr>
          <p:spPr>
            <a:xfrm>
              <a:off x="6365075" y="4784650"/>
              <a:ext cx="26500" cy="17875"/>
            </a:xfrm>
            <a:custGeom>
              <a:avLst/>
              <a:gdLst/>
              <a:ahLst/>
              <a:cxnLst/>
              <a:rect l="l" t="t" r="r" b="b"/>
              <a:pathLst>
                <a:path w="1060" h="715" extrusionOk="0">
                  <a:moveTo>
                    <a:pt x="0" y="108"/>
                  </a:moveTo>
                  <a:lnTo>
                    <a:pt x="0" y="322"/>
                  </a:lnTo>
                  <a:cubicBezTo>
                    <a:pt x="381" y="715"/>
                    <a:pt x="1060" y="0"/>
                    <a:pt x="0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7" name="Google Shape;51407;p22"/>
            <p:cNvSpPr/>
            <p:nvPr/>
          </p:nvSpPr>
          <p:spPr>
            <a:xfrm>
              <a:off x="5329525" y="4792100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34" y="24"/>
                  </a:moveTo>
                  <a:cubicBezTo>
                    <a:pt x="262" y="0"/>
                    <a:pt x="0" y="95"/>
                    <a:pt x="108" y="143"/>
                  </a:cubicBezTo>
                  <a:cubicBezTo>
                    <a:pt x="167" y="179"/>
                    <a:pt x="429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8" name="Google Shape;51408;p22"/>
            <p:cNvSpPr/>
            <p:nvPr/>
          </p:nvSpPr>
          <p:spPr>
            <a:xfrm>
              <a:off x="3606975" y="4773050"/>
              <a:ext cx="29800" cy="27700"/>
            </a:xfrm>
            <a:custGeom>
              <a:avLst/>
              <a:gdLst/>
              <a:ahLst/>
              <a:cxnLst/>
              <a:rect l="l" t="t" r="r" b="b"/>
              <a:pathLst>
                <a:path w="1192" h="1108" extrusionOk="0">
                  <a:moveTo>
                    <a:pt x="1192" y="691"/>
                  </a:moveTo>
                  <a:lnTo>
                    <a:pt x="1192" y="464"/>
                  </a:lnTo>
                  <a:cubicBezTo>
                    <a:pt x="311" y="0"/>
                    <a:pt x="1" y="1107"/>
                    <a:pt x="1192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9" name="Google Shape;51409;p22"/>
            <p:cNvSpPr/>
            <p:nvPr/>
          </p:nvSpPr>
          <p:spPr>
            <a:xfrm>
              <a:off x="7325300" y="4781675"/>
              <a:ext cx="17900" cy="8650"/>
            </a:xfrm>
            <a:custGeom>
              <a:avLst/>
              <a:gdLst/>
              <a:ahLst/>
              <a:cxnLst/>
              <a:rect l="l" t="t" r="r" b="b"/>
              <a:pathLst>
                <a:path w="716" h="346" extrusionOk="0">
                  <a:moveTo>
                    <a:pt x="715" y="0"/>
                  </a:moveTo>
                  <a:lnTo>
                    <a:pt x="287" y="0"/>
                  </a:lnTo>
                  <a:cubicBezTo>
                    <a:pt x="275" y="143"/>
                    <a:pt x="1" y="143"/>
                    <a:pt x="60" y="346"/>
                  </a:cubicBezTo>
                  <a:lnTo>
                    <a:pt x="715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0" name="Google Shape;51410;p22"/>
            <p:cNvSpPr/>
            <p:nvPr/>
          </p:nvSpPr>
          <p:spPr>
            <a:xfrm>
              <a:off x="212525" y="478375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14" y="144"/>
                  </a:moveTo>
                  <a:cubicBezTo>
                    <a:pt x="214" y="84"/>
                    <a:pt x="36" y="1"/>
                    <a:pt x="0" y="144"/>
                  </a:cubicBezTo>
                  <a:cubicBezTo>
                    <a:pt x="12" y="215"/>
                    <a:pt x="191" y="274"/>
                    <a:pt x="214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1" name="Google Shape;51411;p22"/>
            <p:cNvSpPr/>
            <p:nvPr/>
          </p:nvSpPr>
          <p:spPr>
            <a:xfrm>
              <a:off x="7044025" y="4781375"/>
              <a:ext cx="5675" cy="6275"/>
            </a:xfrm>
            <a:custGeom>
              <a:avLst/>
              <a:gdLst/>
              <a:ahLst/>
              <a:cxnLst/>
              <a:rect l="l" t="t" r="r" b="b"/>
              <a:pathLst>
                <a:path w="227" h="251" extrusionOk="0">
                  <a:moveTo>
                    <a:pt x="227" y="131"/>
                  </a:moveTo>
                  <a:cubicBezTo>
                    <a:pt x="227" y="72"/>
                    <a:pt x="48" y="0"/>
                    <a:pt x="0" y="131"/>
                  </a:cubicBezTo>
                  <a:cubicBezTo>
                    <a:pt x="0" y="191"/>
                    <a:pt x="179" y="250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2" name="Google Shape;51412;p22"/>
            <p:cNvSpPr/>
            <p:nvPr/>
          </p:nvSpPr>
          <p:spPr>
            <a:xfrm>
              <a:off x="6767200" y="4773050"/>
              <a:ext cx="31275" cy="17575"/>
            </a:xfrm>
            <a:custGeom>
              <a:avLst/>
              <a:gdLst/>
              <a:ahLst/>
              <a:cxnLst/>
              <a:rect l="l" t="t" r="r" b="b"/>
              <a:pathLst>
                <a:path w="1251" h="703" extrusionOk="0">
                  <a:moveTo>
                    <a:pt x="1072" y="572"/>
                  </a:moveTo>
                  <a:cubicBezTo>
                    <a:pt x="1251" y="179"/>
                    <a:pt x="870" y="83"/>
                    <a:pt x="417" y="0"/>
                  </a:cubicBezTo>
                  <a:cubicBezTo>
                    <a:pt x="1" y="226"/>
                    <a:pt x="191" y="702"/>
                    <a:pt x="1072" y="57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3" name="Google Shape;51413;p22"/>
            <p:cNvSpPr/>
            <p:nvPr/>
          </p:nvSpPr>
          <p:spPr>
            <a:xfrm>
              <a:off x="4671700" y="47840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334" y="24"/>
                  </a:moveTo>
                  <a:cubicBezTo>
                    <a:pt x="263" y="1"/>
                    <a:pt x="1" y="84"/>
                    <a:pt x="108" y="143"/>
                  </a:cubicBezTo>
                  <a:cubicBezTo>
                    <a:pt x="179" y="155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4" name="Google Shape;51414;p22"/>
            <p:cNvSpPr/>
            <p:nvPr/>
          </p:nvSpPr>
          <p:spPr>
            <a:xfrm>
              <a:off x="748000" y="4784050"/>
              <a:ext cx="11025" cy="3900"/>
            </a:xfrm>
            <a:custGeom>
              <a:avLst/>
              <a:gdLst/>
              <a:ahLst/>
              <a:cxnLst/>
              <a:rect l="l" t="t" r="r" b="b"/>
              <a:pathLst>
                <a:path w="441" h="156" extrusionOk="0">
                  <a:moveTo>
                    <a:pt x="322" y="24"/>
                  </a:moveTo>
                  <a:cubicBezTo>
                    <a:pt x="262" y="1"/>
                    <a:pt x="0" y="84"/>
                    <a:pt x="96" y="143"/>
                  </a:cubicBezTo>
                  <a:cubicBezTo>
                    <a:pt x="167" y="155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5" name="Google Shape;51415;p22"/>
            <p:cNvSpPr/>
            <p:nvPr/>
          </p:nvSpPr>
          <p:spPr>
            <a:xfrm>
              <a:off x="7103850" y="4781675"/>
              <a:ext cx="11050" cy="3000"/>
            </a:xfrm>
            <a:custGeom>
              <a:avLst/>
              <a:gdLst/>
              <a:ahLst/>
              <a:cxnLst/>
              <a:rect l="l" t="t" r="r" b="b"/>
              <a:pathLst>
                <a:path w="442" h="120" extrusionOk="0">
                  <a:moveTo>
                    <a:pt x="441" y="0"/>
                  </a:moveTo>
                  <a:cubicBezTo>
                    <a:pt x="274" y="36"/>
                    <a:pt x="1" y="0"/>
                    <a:pt x="1" y="119"/>
                  </a:cubicBezTo>
                  <a:cubicBezTo>
                    <a:pt x="167" y="96"/>
                    <a:pt x="441" y="119"/>
                    <a:pt x="441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6" name="Google Shape;51416;p22"/>
            <p:cNvSpPr/>
            <p:nvPr/>
          </p:nvSpPr>
          <p:spPr>
            <a:xfrm>
              <a:off x="5256300" y="4759350"/>
              <a:ext cx="41700" cy="25325"/>
            </a:xfrm>
            <a:custGeom>
              <a:avLst/>
              <a:gdLst/>
              <a:ahLst/>
              <a:cxnLst/>
              <a:rect l="l" t="t" r="r" b="b"/>
              <a:pathLst>
                <a:path w="1668" h="1013" extrusionOk="0">
                  <a:moveTo>
                    <a:pt x="0" y="1012"/>
                  </a:moveTo>
                  <a:cubicBezTo>
                    <a:pt x="1667" y="846"/>
                    <a:pt x="24" y="0"/>
                    <a:pt x="0" y="101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7" name="Google Shape;51417;p22"/>
            <p:cNvSpPr/>
            <p:nvPr/>
          </p:nvSpPr>
          <p:spPr>
            <a:xfrm>
              <a:off x="731625" y="47807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6"/>
                  </a:moveTo>
                  <a:cubicBezTo>
                    <a:pt x="263" y="1"/>
                    <a:pt x="1" y="96"/>
                    <a:pt x="96" y="155"/>
                  </a:cubicBezTo>
                  <a:cubicBezTo>
                    <a:pt x="179" y="179"/>
                    <a:pt x="441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8" name="Google Shape;51418;p22"/>
            <p:cNvSpPr/>
            <p:nvPr/>
          </p:nvSpPr>
          <p:spPr>
            <a:xfrm>
              <a:off x="2739625" y="4773050"/>
              <a:ext cx="5675" cy="6550"/>
            </a:xfrm>
            <a:custGeom>
              <a:avLst/>
              <a:gdLst/>
              <a:ahLst/>
              <a:cxnLst/>
              <a:rect l="l" t="t" r="r" b="b"/>
              <a:pathLst>
                <a:path w="227" h="262" extrusionOk="0">
                  <a:moveTo>
                    <a:pt x="226" y="119"/>
                  </a:moveTo>
                  <a:cubicBezTo>
                    <a:pt x="226" y="60"/>
                    <a:pt x="36" y="0"/>
                    <a:pt x="0" y="119"/>
                  </a:cubicBezTo>
                  <a:cubicBezTo>
                    <a:pt x="12" y="179"/>
                    <a:pt x="191" y="262"/>
                    <a:pt x="226" y="11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9" name="Google Shape;51419;p22"/>
            <p:cNvSpPr/>
            <p:nvPr/>
          </p:nvSpPr>
          <p:spPr>
            <a:xfrm>
              <a:off x="5696525" y="4767675"/>
              <a:ext cx="17900" cy="8375"/>
            </a:xfrm>
            <a:custGeom>
              <a:avLst/>
              <a:gdLst/>
              <a:ahLst/>
              <a:cxnLst/>
              <a:rect l="l" t="t" r="r" b="b"/>
              <a:pathLst>
                <a:path w="716" h="335" extrusionOk="0">
                  <a:moveTo>
                    <a:pt x="656" y="1"/>
                  </a:moveTo>
                  <a:lnTo>
                    <a:pt x="1" y="1"/>
                  </a:lnTo>
                  <a:lnTo>
                    <a:pt x="1" y="334"/>
                  </a:lnTo>
                  <a:lnTo>
                    <a:pt x="429" y="334"/>
                  </a:lnTo>
                  <a:cubicBezTo>
                    <a:pt x="441" y="191"/>
                    <a:pt x="715" y="191"/>
                    <a:pt x="656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0" name="Google Shape;51420;p22"/>
            <p:cNvSpPr/>
            <p:nvPr/>
          </p:nvSpPr>
          <p:spPr>
            <a:xfrm>
              <a:off x="5446500" y="4767675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655" y="108"/>
                  </a:moveTo>
                  <a:cubicBezTo>
                    <a:pt x="429" y="108"/>
                    <a:pt x="393" y="25"/>
                    <a:pt x="215" y="1"/>
                  </a:cubicBezTo>
                  <a:cubicBezTo>
                    <a:pt x="215" y="108"/>
                    <a:pt x="36" y="132"/>
                    <a:pt x="1" y="215"/>
                  </a:cubicBezTo>
                  <a:cubicBezTo>
                    <a:pt x="215" y="215"/>
                    <a:pt x="251" y="310"/>
                    <a:pt x="429" y="334"/>
                  </a:cubicBezTo>
                  <a:cubicBezTo>
                    <a:pt x="429" y="215"/>
                    <a:pt x="608" y="203"/>
                    <a:pt x="655" y="108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1" name="Google Shape;51421;p22"/>
            <p:cNvSpPr/>
            <p:nvPr/>
          </p:nvSpPr>
          <p:spPr>
            <a:xfrm>
              <a:off x="3052150" y="477245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20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2" name="Google Shape;51422;p22"/>
            <p:cNvSpPr/>
            <p:nvPr/>
          </p:nvSpPr>
          <p:spPr>
            <a:xfrm>
              <a:off x="1946350" y="4769775"/>
              <a:ext cx="5700" cy="6850"/>
            </a:xfrm>
            <a:custGeom>
              <a:avLst/>
              <a:gdLst/>
              <a:ahLst/>
              <a:cxnLst/>
              <a:rect l="l" t="t" r="r" b="b"/>
              <a:pathLst>
                <a:path w="228" h="274" extrusionOk="0">
                  <a:moveTo>
                    <a:pt x="227" y="131"/>
                  </a:moveTo>
                  <a:cubicBezTo>
                    <a:pt x="227" y="71"/>
                    <a:pt x="49" y="0"/>
                    <a:pt x="13" y="131"/>
                  </a:cubicBezTo>
                  <a:cubicBezTo>
                    <a:pt x="1" y="214"/>
                    <a:pt x="180" y="274"/>
                    <a:pt x="227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3" name="Google Shape;51423;p22"/>
            <p:cNvSpPr/>
            <p:nvPr/>
          </p:nvSpPr>
          <p:spPr>
            <a:xfrm>
              <a:off x="6606775" y="476977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95"/>
                    <a:pt x="107" y="143"/>
                  </a:cubicBezTo>
                  <a:cubicBezTo>
                    <a:pt x="167" y="179"/>
                    <a:pt x="441" y="95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4" name="Google Shape;51424;p22"/>
            <p:cNvSpPr/>
            <p:nvPr/>
          </p:nvSpPr>
          <p:spPr>
            <a:xfrm>
              <a:off x="416400" y="4769775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95"/>
                    <a:pt x="108" y="143"/>
                  </a:cubicBezTo>
                  <a:cubicBezTo>
                    <a:pt x="179" y="179"/>
                    <a:pt x="441" y="95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5" name="Google Shape;51425;p22"/>
            <p:cNvSpPr/>
            <p:nvPr/>
          </p:nvSpPr>
          <p:spPr>
            <a:xfrm>
              <a:off x="5568850" y="476677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7"/>
                  </a:moveTo>
                  <a:cubicBezTo>
                    <a:pt x="262" y="1"/>
                    <a:pt x="0" y="96"/>
                    <a:pt x="107" y="144"/>
                  </a:cubicBezTo>
                  <a:cubicBezTo>
                    <a:pt x="167" y="180"/>
                    <a:pt x="429" y="96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6" name="Google Shape;51426;p22"/>
            <p:cNvSpPr/>
            <p:nvPr/>
          </p:nvSpPr>
          <p:spPr>
            <a:xfrm>
              <a:off x="5362275" y="4761725"/>
              <a:ext cx="19075" cy="5975"/>
            </a:xfrm>
            <a:custGeom>
              <a:avLst/>
              <a:gdLst/>
              <a:ahLst/>
              <a:cxnLst/>
              <a:rect l="l" t="t" r="r" b="b"/>
              <a:pathLst>
                <a:path w="763" h="239" extrusionOk="0">
                  <a:moveTo>
                    <a:pt x="536" y="239"/>
                  </a:moveTo>
                  <a:cubicBezTo>
                    <a:pt x="536" y="120"/>
                    <a:pt x="714" y="96"/>
                    <a:pt x="762" y="12"/>
                  </a:cubicBezTo>
                  <a:cubicBezTo>
                    <a:pt x="417" y="24"/>
                    <a:pt x="0" y="1"/>
                    <a:pt x="107" y="239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7" name="Google Shape;51427;p22"/>
            <p:cNvSpPr/>
            <p:nvPr/>
          </p:nvSpPr>
          <p:spPr>
            <a:xfrm>
              <a:off x="4957150" y="475845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3"/>
                  </a:moveTo>
                  <a:cubicBezTo>
                    <a:pt x="227" y="84"/>
                    <a:pt x="36" y="1"/>
                    <a:pt x="1" y="143"/>
                  </a:cubicBezTo>
                  <a:cubicBezTo>
                    <a:pt x="1" y="215"/>
                    <a:pt x="179" y="274"/>
                    <a:pt x="22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8" name="Google Shape;51428;p22"/>
            <p:cNvSpPr/>
            <p:nvPr/>
          </p:nvSpPr>
          <p:spPr>
            <a:xfrm>
              <a:off x="4560375" y="4756375"/>
              <a:ext cx="10750" cy="5675"/>
            </a:xfrm>
            <a:custGeom>
              <a:avLst/>
              <a:gdLst/>
              <a:ahLst/>
              <a:cxnLst/>
              <a:rect l="l" t="t" r="r" b="b"/>
              <a:pathLst>
                <a:path w="430" h="227" extrusionOk="0">
                  <a:moveTo>
                    <a:pt x="429" y="0"/>
                  </a:moveTo>
                  <a:lnTo>
                    <a:pt x="1" y="0"/>
                  </a:lnTo>
                  <a:lnTo>
                    <a:pt x="1" y="226"/>
                  </a:lnTo>
                  <a:lnTo>
                    <a:pt x="429" y="22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9" name="Google Shape;51429;p22"/>
            <p:cNvSpPr/>
            <p:nvPr/>
          </p:nvSpPr>
          <p:spPr>
            <a:xfrm>
              <a:off x="1883850" y="4758750"/>
              <a:ext cx="11050" cy="3900"/>
            </a:xfrm>
            <a:custGeom>
              <a:avLst/>
              <a:gdLst/>
              <a:ahLst/>
              <a:cxnLst/>
              <a:rect l="l" t="t" r="r" b="b"/>
              <a:pathLst>
                <a:path w="442" h="156" extrusionOk="0">
                  <a:moveTo>
                    <a:pt x="120" y="131"/>
                  </a:moveTo>
                  <a:cubicBezTo>
                    <a:pt x="179" y="155"/>
                    <a:pt x="441" y="72"/>
                    <a:pt x="346" y="12"/>
                  </a:cubicBezTo>
                  <a:cubicBezTo>
                    <a:pt x="263" y="1"/>
                    <a:pt x="1" y="72"/>
                    <a:pt x="12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0" name="Google Shape;51430;p22"/>
            <p:cNvSpPr/>
            <p:nvPr/>
          </p:nvSpPr>
          <p:spPr>
            <a:xfrm>
              <a:off x="641425" y="4753700"/>
              <a:ext cx="16700" cy="6575"/>
            </a:xfrm>
            <a:custGeom>
              <a:avLst/>
              <a:gdLst/>
              <a:ahLst/>
              <a:cxnLst/>
              <a:rect l="l" t="t" r="r" b="b"/>
              <a:pathLst>
                <a:path w="668" h="263" extrusionOk="0">
                  <a:moveTo>
                    <a:pt x="668" y="226"/>
                  </a:moveTo>
                  <a:lnTo>
                    <a:pt x="668" y="0"/>
                  </a:lnTo>
                  <a:lnTo>
                    <a:pt x="13" y="0"/>
                  </a:lnTo>
                  <a:cubicBezTo>
                    <a:pt x="1" y="203"/>
                    <a:pt x="239" y="262"/>
                    <a:pt x="668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1" name="Google Shape;51431;p22"/>
            <p:cNvSpPr/>
            <p:nvPr/>
          </p:nvSpPr>
          <p:spPr>
            <a:xfrm>
              <a:off x="4323750" y="4750125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4" y="24"/>
                  </a:moveTo>
                  <a:cubicBezTo>
                    <a:pt x="274" y="0"/>
                    <a:pt x="0" y="84"/>
                    <a:pt x="119" y="143"/>
                  </a:cubicBezTo>
                  <a:cubicBezTo>
                    <a:pt x="179" y="179"/>
                    <a:pt x="453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2" name="Google Shape;51432;p22"/>
            <p:cNvSpPr/>
            <p:nvPr/>
          </p:nvSpPr>
          <p:spPr>
            <a:xfrm>
              <a:off x="1759425" y="47453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96" y="215"/>
                  </a:moveTo>
                  <a:cubicBezTo>
                    <a:pt x="382" y="215"/>
                    <a:pt x="394" y="370"/>
                    <a:pt x="751" y="334"/>
                  </a:cubicBezTo>
                  <a:cubicBezTo>
                    <a:pt x="1072" y="60"/>
                    <a:pt x="1" y="1"/>
                    <a:pt x="96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3" name="Google Shape;51433;p22"/>
            <p:cNvSpPr/>
            <p:nvPr/>
          </p:nvSpPr>
          <p:spPr>
            <a:xfrm>
              <a:off x="3889175" y="474715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107" y="143"/>
                  </a:moveTo>
                  <a:cubicBezTo>
                    <a:pt x="167" y="179"/>
                    <a:pt x="441" y="84"/>
                    <a:pt x="333" y="24"/>
                  </a:cubicBezTo>
                  <a:cubicBezTo>
                    <a:pt x="274" y="0"/>
                    <a:pt x="0" y="84"/>
                    <a:pt x="107" y="14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4" name="Google Shape;51434;p22"/>
            <p:cNvSpPr/>
            <p:nvPr/>
          </p:nvSpPr>
          <p:spPr>
            <a:xfrm>
              <a:off x="3397425" y="4744475"/>
              <a:ext cx="10750" cy="7150"/>
            </a:xfrm>
            <a:custGeom>
              <a:avLst/>
              <a:gdLst/>
              <a:ahLst/>
              <a:cxnLst/>
              <a:rect l="l" t="t" r="r" b="b"/>
              <a:pathLst>
                <a:path w="430" h="286" extrusionOk="0">
                  <a:moveTo>
                    <a:pt x="430" y="131"/>
                  </a:moveTo>
                  <a:cubicBezTo>
                    <a:pt x="382" y="0"/>
                    <a:pt x="191" y="60"/>
                    <a:pt x="1" y="131"/>
                  </a:cubicBezTo>
                  <a:cubicBezTo>
                    <a:pt x="1" y="250"/>
                    <a:pt x="382" y="286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5" name="Google Shape;51435;p22"/>
            <p:cNvSpPr/>
            <p:nvPr/>
          </p:nvSpPr>
          <p:spPr>
            <a:xfrm>
              <a:off x="1169475" y="4745350"/>
              <a:ext cx="10750" cy="2400"/>
            </a:xfrm>
            <a:custGeom>
              <a:avLst/>
              <a:gdLst/>
              <a:ahLst/>
              <a:cxnLst/>
              <a:rect l="l" t="t" r="r" b="b"/>
              <a:pathLst>
                <a:path w="430" h="96" extrusionOk="0">
                  <a:moveTo>
                    <a:pt x="429" y="1"/>
                  </a:moveTo>
                  <a:cubicBezTo>
                    <a:pt x="263" y="25"/>
                    <a:pt x="1" y="1"/>
                    <a:pt x="1" y="96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6" name="Google Shape;51436;p22"/>
            <p:cNvSpPr/>
            <p:nvPr/>
          </p:nvSpPr>
          <p:spPr>
            <a:xfrm>
              <a:off x="757525" y="4736725"/>
              <a:ext cx="21150" cy="11025"/>
            </a:xfrm>
            <a:custGeom>
              <a:avLst/>
              <a:gdLst/>
              <a:ahLst/>
              <a:cxnLst/>
              <a:rect l="l" t="t" r="r" b="b"/>
              <a:pathLst>
                <a:path w="846" h="441" extrusionOk="0">
                  <a:moveTo>
                    <a:pt x="596" y="441"/>
                  </a:moveTo>
                  <a:cubicBezTo>
                    <a:pt x="727" y="441"/>
                    <a:pt x="846" y="429"/>
                    <a:pt x="822" y="346"/>
                  </a:cubicBezTo>
                  <a:cubicBezTo>
                    <a:pt x="465" y="346"/>
                    <a:pt x="703" y="24"/>
                    <a:pt x="381" y="0"/>
                  </a:cubicBezTo>
                  <a:cubicBezTo>
                    <a:pt x="0" y="227"/>
                    <a:pt x="548" y="227"/>
                    <a:pt x="167" y="44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7" name="Google Shape;51437;p22"/>
            <p:cNvSpPr/>
            <p:nvPr/>
          </p:nvSpPr>
          <p:spPr>
            <a:xfrm>
              <a:off x="3718000" y="4738500"/>
              <a:ext cx="11050" cy="7775"/>
            </a:xfrm>
            <a:custGeom>
              <a:avLst/>
              <a:gdLst/>
              <a:ahLst/>
              <a:cxnLst/>
              <a:rect l="l" t="t" r="r" b="b"/>
              <a:pathLst>
                <a:path w="442" h="311" extrusionOk="0">
                  <a:moveTo>
                    <a:pt x="442" y="156"/>
                  </a:moveTo>
                  <a:cubicBezTo>
                    <a:pt x="442" y="37"/>
                    <a:pt x="49" y="1"/>
                    <a:pt x="1" y="156"/>
                  </a:cubicBezTo>
                  <a:cubicBezTo>
                    <a:pt x="263" y="156"/>
                    <a:pt x="346" y="310"/>
                    <a:pt x="442" y="15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8" name="Google Shape;51438;p22"/>
            <p:cNvSpPr/>
            <p:nvPr/>
          </p:nvSpPr>
          <p:spPr>
            <a:xfrm>
              <a:off x="846525" y="4734050"/>
              <a:ext cx="19975" cy="11325"/>
            </a:xfrm>
            <a:custGeom>
              <a:avLst/>
              <a:gdLst/>
              <a:ahLst/>
              <a:cxnLst/>
              <a:rect l="l" t="t" r="r" b="b"/>
              <a:pathLst>
                <a:path w="799" h="453" extrusionOk="0">
                  <a:moveTo>
                    <a:pt x="84" y="453"/>
                  </a:moveTo>
                  <a:lnTo>
                    <a:pt x="739" y="453"/>
                  </a:lnTo>
                  <a:cubicBezTo>
                    <a:pt x="798" y="191"/>
                    <a:pt x="703" y="12"/>
                    <a:pt x="310" y="0"/>
                  </a:cubicBezTo>
                  <a:cubicBezTo>
                    <a:pt x="239" y="155"/>
                    <a:pt x="0" y="215"/>
                    <a:pt x="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9" name="Google Shape;51439;p22"/>
            <p:cNvSpPr/>
            <p:nvPr/>
          </p:nvSpPr>
          <p:spPr>
            <a:xfrm>
              <a:off x="3803450" y="4728675"/>
              <a:ext cx="28875" cy="18500"/>
            </a:xfrm>
            <a:custGeom>
              <a:avLst/>
              <a:gdLst/>
              <a:ahLst/>
              <a:cxnLst/>
              <a:rect l="l" t="t" r="r" b="b"/>
              <a:pathLst>
                <a:path w="1155" h="740" extrusionOk="0">
                  <a:moveTo>
                    <a:pt x="1155" y="215"/>
                  </a:moveTo>
                  <a:cubicBezTo>
                    <a:pt x="453" y="287"/>
                    <a:pt x="488" y="1"/>
                    <a:pt x="72" y="215"/>
                  </a:cubicBezTo>
                  <a:cubicBezTo>
                    <a:pt x="0" y="739"/>
                    <a:pt x="1072" y="513"/>
                    <a:pt x="1155" y="21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0" name="Google Shape;51440;p22"/>
            <p:cNvSpPr/>
            <p:nvPr/>
          </p:nvSpPr>
          <p:spPr>
            <a:xfrm>
              <a:off x="1114700" y="473612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227" y="144"/>
                  </a:moveTo>
                  <a:cubicBezTo>
                    <a:pt x="227" y="84"/>
                    <a:pt x="49" y="1"/>
                    <a:pt x="1" y="144"/>
                  </a:cubicBezTo>
                  <a:cubicBezTo>
                    <a:pt x="1" y="203"/>
                    <a:pt x="180" y="263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1" name="Google Shape;51441;p22"/>
            <p:cNvSpPr/>
            <p:nvPr/>
          </p:nvSpPr>
          <p:spPr>
            <a:xfrm>
              <a:off x="4756225" y="4731075"/>
              <a:ext cx="16400" cy="8650"/>
            </a:xfrm>
            <a:custGeom>
              <a:avLst/>
              <a:gdLst/>
              <a:ahLst/>
              <a:cxnLst/>
              <a:rect l="l" t="t" r="r" b="b"/>
              <a:pathLst>
                <a:path w="656" h="346" extrusionOk="0">
                  <a:moveTo>
                    <a:pt x="656" y="0"/>
                  </a:moveTo>
                  <a:lnTo>
                    <a:pt x="1" y="0"/>
                  </a:lnTo>
                  <a:lnTo>
                    <a:pt x="1" y="346"/>
                  </a:lnTo>
                  <a:lnTo>
                    <a:pt x="656" y="346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2" name="Google Shape;51442;p22"/>
            <p:cNvSpPr/>
            <p:nvPr/>
          </p:nvSpPr>
          <p:spPr>
            <a:xfrm>
              <a:off x="3880225" y="4731075"/>
              <a:ext cx="11650" cy="9550"/>
            </a:xfrm>
            <a:custGeom>
              <a:avLst/>
              <a:gdLst/>
              <a:ahLst/>
              <a:cxnLst/>
              <a:rect l="l" t="t" r="r" b="b"/>
              <a:pathLst>
                <a:path w="466" h="382" extrusionOk="0">
                  <a:moveTo>
                    <a:pt x="465" y="346"/>
                  </a:moveTo>
                  <a:lnTo>
                    <a:pt x="465" y="119"/>
                  </a:lnTo>
                  <a:cubicBezTo>
                    <a:pt x="239" y="119"/>
                    <a:pt x="215" y="36"/>
                    <a:pt x="37" y="0"/>
                  </a:cubicBezTo>
                  <a:cubicBezTo>
                    <a:pt x="60" y="179"/>
                    <a:pt x="1" y="381"/>
                    <a:pt x="465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3" name="Google Shape;51443;p22"/>
            <p:cNvSpPr/>
            <p:nvPr/>
          </p:nvSpPr>
          <p:spPr>
            <a:xfrm>
              <a:off x="834925" y="47331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333" y="36"/>
                  </a:moveTo>
                  <a:cubicBezTo>
                    <a:pt x="262" y="1"/>
                    <a:pt x="0" y="96"/>
                    <a:pt x="107" y="155"/>
                  </a:cubicBezTo>
                  <a:cubicBezTo>
                    <a:pt x="179" y="167"/>
                    <a:pt x="429" y="96"/>
                    <a:pt x="333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4" name="Google Shape;51444;p22"/>
            <p:cNvSpPr/>
            <p:nvPr/>
          </p:nvSpPr>
          <p:spPr>
            <a:xfrm>
              <a:off x="7131225" y="472780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430" y="131"/>
                  </a:moveTo>
                  <a:cubicBezTo>
                    <a:pt x="382" y="0"/>
                    <a:pt x="180" y="60"/>
                    <a:pt x="1" y="131"/>
                  </a:cubicBezTo>
                  <a:cubicBezTo>
                    <a:pt x="1" y="250"/>
                    <a:pt x="382" y="286"/>
                    <a:pt x="430" y="13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5" name="Google Shape;51445;p22"/>
            <p:cNvSpPr/>
            <p:nvPr/>
          </p:nvSpPr>
          <p:spPr>
            <a:xfrm>
              <a:off x="7302400" y="4724825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22" y="24"/>
                  </a:moveTo>
                  <a:cubicBezTo>
                    <a:pt x="262" y="0"/>
                    <a:pt x="0" y="84"/>
                    <a:pt x="95" y="143"/>
                  </a:cubicBezTo>
                  <a:cubicBezTo>
                    <a:pt x="155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6" name="Google Shape;51446;p22"/>
            <p:cNvSpPr/>
            <p:nvPr/>
          </p:nvSpPr>
          <p:spPr>
            <a:xfrm>
              <a:off x="7237200" y="4724825"/>
              <a:ext cx="10750" cy="4475"/>
            </a:xfrm>
            <a:custGeom>
              <a:avLst/>
              <a:gdLst/>
              <a:ahLst/>
              <a:cxnLst/>
              <a:rect l="l" t="t" r="r" b="b"/>
              <a:pathLst>
                <a:path w="430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67" y="179"/>
                    <a:pt x="429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7" name="Google Shape;51447;p22"/>
            <p:cNvSpPr/>
            <p:nvPr/>
          </p:nvSpPr>
          <p:spPr>
            <a:xfrm>
              <a:off x="6966625" y="4713500"/>
              <a:ext cx="17900" cy="11950"/>
            </a:xfrm>
            <a:custGeom>
              <a:avLst/>
              <a:gdLst/>
              <a:ahLst/>
              <a:cxnLst/>
              <a:rect l="l" t="t" r="r" b="b"/>
              <a:pathLst>
                <a:path w="716" h="478" extrusionOk="0">
                  <a:moveTo>
                    <a:pt x="715" y="477"/>
                  </a:moveTo>
                  <a:lnTo>
                    <a:pt x="715" y="36"/>
                  </a:lnTo>
                  <a:cubicBezTo>
                    <a:pt x="132" y="1"/>
                    <a:pt x="1" y="179"/>
                    <a:pt x="60" y="47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8" name="Google Shape;51448;p22"/>
            <p:cNvSpPr/>
            <p:nvPr/>
          </p:nvSpPr>
          <p:spPr>
            <a:xfrm>
              <a:off x="1552275" y="4721850"/>
              <a:ext cx="11325" cy="4475"/>
            </a:xfrm>
            <a:custGeom>
              <a:avLst/>
              <a:gdLst/>
              <a:ahLst/>
              <a:cxnLst/>
              <a:rect l="l" t="t" r="r" b="b"/>
              <a:pathLst>
                <a:path w="453" h="179" extrusionOk="0">
                  <a:moveTo>
                    <a:pt x="333" y="24"/>
                  </a:moveTo>
                  <a:cubicBezTo>
                    <a:pt x="274" y="0"/>
                    <a:pt x="0" y="83"/>
                    <a:pt x="119" y="143"/>
                  </a:cubicBezTo>
                  <a:cubicBezTo>
                    <a:pt x="179" y="179"/>
                    <a:pt x="453" y="83"/>
                    <a:pt x="333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9" name="Google Shape;51449;p22"/>
            <p:cNvSpPr/>
            <p:nvPr/>
          </p:nvSpPr>
          <p:spPr>
            <a:xfrm>
              <a:off x="1533225" y="4708750"/>
              <a:ext cx="18475" cy="13700"/>
            </a:xfrm>
            <a:custGeom>
              <a:avLst/>
              <a:gdLst/>
              <a:ahLst/>
              <a:cxnLst/>
              <a:rect l="l" t="t" r="r" b="b"/>
              <a:pathLst>
                <a:path w="739" h="548" extrusionOk="0">
                  <a:moveTo>
                    <a:pt x="0" y="107"/>
                  </a:moveTo>
                  <a:lnTo>
                    <a:pt x="0" y="548"/>
                  </a:lnTo>
                  <a:lnTo>
                    <a:pt x="655" y="548"/>
                  </a:lnTo>
                  <a:cubicBezTo>
                    <a:pt x="714" y="274"/>
                    <a:pt x="738" y="0"/>
                    <a:pt x="0" y="10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0" name="Google Shape;51450;p22"/>
            <p:cNvSpPr/>
            <p:nvPr/>
          </p:nvSpPr>
          <p:spPr>
            <a:xfrm>
              <a:off x="6565975" y="4708750"/>
              <a:ext cx="21175" cy="13425"/>
            </a:xfrm>
            <a:custGeom>
              <a:avLst/>
              <a:gdLst/>
              <a:ahLst/>
              <a:cxnLst/>
              <a:rect l="l" t="t" r="r" b="b"/>
              <a:pathLst>
                <a:path w="847" h="537" extrusionOk="0">
                  <a:moveTo>
                    <a:pt x="203" y="0"/>
                  </a:moveTo>
                  <a:cubicBezTo>
                    <a:pt x="215" y="191"/>
                    <a:pt x="168" y="357"/>
                    <a:pt x="1" y="453"/>
                  </a:cubicBezTo>
                  <a:cubicBezTo>
                    <a:pt x="739" y="536"/>
                    <a:pt x="846" y="12"/>
                    <a:pt x="203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1" name="Google Shape;51451;p22"/>
            <p:cNvSpPr/>
            <p:nvPr/>
          </p:nvSpPr>
          <p:spPr>
            <a:xfrm>
              <a:off x="3239975" y="47135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429" y="144"/>
                  </a:moveTo>
                  <a:cubicBezTo>
                    <a:pt x="429" y="25"/>
                    <a:pt x="48" y="1"/>
                    <a:pt x="1" y="144"/>
                  </a:cubicBezTo>
                  <a:cubicBezTo>
                    <a:pt x="239" y="120"/>
                    <a:pt x="346" y="298"/>
                    <a:pt x="429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2" name="Google Shape;51452;p22"/>
            <p:cNvSpPr/>
            <p:nvPr/>
          </p:nvSpPr>
          <p:spPr>
            <a:xfrm>
              <a:off x="1373075" y="4716175"/>
              <a:ext cx="11050" cy="4500"/>
            </a:xfrm>
            <a:custGeom>
              <a:avLst/>
              <a:gdLst/>
              <a:ahLst/>
              <a:cxnLst/>
              <a:rect l="l" t="t" r="r" b="b"/>
              <a:pathLst>
                <a:path w="442" h="180" extrusionOk="0">
                  <a:moveTo>
                    <a:pt x="322" y="37"/>
                  </a:moveTo>
                  <a:cubicBezTo>
                    <a:pt x="262" y="1"/>
                    <a:pt x="1" y="96"/>
                    <a:pt x="96" y="156"/>
                  </a:cubicBezTo>
                  <a:cubicBezTo>
                    <a:pt x="179" y="180"/>
                    <a:pt x="441" y="84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3" name="Google Shape;51453;p22"/>
            <p:cNvSpPr/>
            <p:nvPr/>
          </p:nvSpPr>
          <p:spPr>
            <a:xfrm>
              <a:off x="598275" y="4713500"/>
              <a:ext cx="5675" cy="6875"/>
            </a:xfrm>
            <a:custGeom>
              <a:avLst/>
              <a:gdLst/>
              <a:ahLst/>
              <a:cxnLst/>
              <a:rect l="l" t="t" r="r" b="b"/>
              <a:pathLst>
                <a:path w="227" h="275" extrusionOk="0">
                  <a:moveTo>
                    <a:pt x="227" y="144"/>
                  </a:moveTo>
                  <a:cubicBezTo>
                    <a:pt x="227" y="84"/>
                    <a:pt x="48" y="1"/>
                    <a:pt x="1" y="144"/>
                  </a:cubicBezTo>
                  <a:cubicBezTo>
                    <a:pt x="12" y="191"/>
                    <a:pt x="191" y="275"/>
                    <a:pt x="227" y="14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4" name="Google Shape;51454;p22"/>
            <p:cNvSpPr/>
            <p:nvPr/>
          </p:nvSpPr>
          <p:spPr>
            <a:xfrm>
              <a:off x="370275" y="4710525"/>
              <a:ext cx="22050" cy="10150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881" y="155"/>
                  </a:moveTo>
                  <a:cubicBezTo>
                    <a:pt x="584" y="1"/>
                    <a:pt x="72" y="1"/>
                    <a:pt x="0" y="275"/>
                  </a:cubicBezTo>
                  <a:cubicBezTo>
                    <a:pt x="298" y="406"/>
                    <a:pt x="822" y="406"/>
                    <a:pt x="881" y="15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5" name="Google Shape;51455;p22"/>
            <p:cNvSpPr/>
            <p:nvPr/>
          </p:nvSpPr>
          <p:spPr>
            <a:xfrm>
              <a:off x="3421550" y="4699825"/>
              <a:ext cx="29200" cy="17275"/>
            </a:xfrm>
            <a:custGeom>
              <a:avLst/>
              <a:gdLst/>
              <a:ahLst/>
              <a:cxnLst/>
              <a:rect l="l" t="t" r="r" b="b"/>
              <a:pathLst>
                <a:path w="1168" h="691" extrusionOk="0">
                  <a:moveTo>
                    <a:pt x="1000" y="691"/>
                  </a:moveTo>
                  <a:cubicBezTo>
                    <a:pt x="1167" y="0"/>
                    <a:pt x="0" y="607"/>
                    <a:pt x="1000" y="69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6" name="Google Shape;51456;p22"/>
            <p:cNvSpPr/>
            <p:nvPr/>
          </p:nvSpPr>
          <p:spPr>
            <a:xfrm>
              <a:off x="835800" y="4708750"/>
              <a:ext cx="26825" cy="9250"/>
            </a:xfrm>
            <a:custGeom>
              <a:avLst/>
              <a:gdLst/>
              <a:ahLst/>
              <a:cxnLst/>
              <a:rect l="l" t="t" r="r" b="b"/>
              <a:pathLst>
                <a:path w="1073" h="370" extrusionOk="0">
                  <a:moveTo>
                    <a:pt x="72" y="226"/>
                  </a:moveTo>
                  <a:cubicBezTo>
                    <a:pt x="358" y="226"/>
                    <a:pt x="370" y="369"/>
                    <a:pt x="727" y="346"/>
                  </a:cubicBezTo>
                  <a:cubicBezTo>
                    <a:pt x="1072" y="60"/>
                    <a:pt x="1" y="0"/>
                    <a:pt x="72" y="22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7" name="Google Shape;51457;p22"/>
            <p:cNvSpPr/>
            <p:nvPr/>
          </p:nvSpPr>
          <p:spPr>
            <a:xfrm>
              <a:off x="5650400" y="4710525"/>
              <a:ext cx="10725" cy="4500"/>
            </a:xfrm>
            <a:custGeom>
              <a:avLst/>
              <a:gdLst/>
              <a:ahLst/>
              <a:cxnLst/>
              <a:rect l="l" t="t" r="r" b="b"/>
              <a:pathLst>
                <a:path w="429" h="180" extrusionOk="0">
                  <a:moveTo>
                    <a:pt x="322" y="36"/>
                  </a:moveTo>
                  <a:cubicBezTo>
                    <a:pt x="262" y="1"/>
                    <a:pt x="0" y="96"/>
                    <a:pt x="96" y="155"/>
                  </a:cubicBezTo>
                  <a:cubicBezTo>
                    <a:pt x="155" y="179"/>
                    <a:pt x="429" y="96"/>
                    <a:pt x="322" y="3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8" name="Google Shape;51458;p22"/>
            <p:cNvSpPr/>
            <p:nvPr/>
          </p:nvSpPr>
          <p:spPr>
            <a:xfrm>
              <a:off x="4878875" y="4703100"/>
              <a:ext cx="20250" cy="11325"/>
            </a:xfrm>
            <a:custGeom>
              <a:avLst/>
              <a:gdLst/>
              <a:ahLst/>
              <a:cxnLst/>
              <a:rect l="l" t="t" r="r" b="b"/>
              <a:pathLst>
                <a:path w="810" h="453" extrusionOk="0">
                  <a:moveTo>
                    <a:pt x="750" y="452"/>
                  </a:moveTo>
                  <a:cubicBezTo>
                    <a:pt x="810" y="202"/>
                    <a:pt x="691" y="36"/>
                    <a:pt x="310" y="0"/>
                  </a:cubicBezTo>
                  <a:cubicBezTo>
                    <a:pt x="238" y="155"/>
                    <a:pt x="0" y="214"/>
                    <a:pt x="108" y="45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9" name="Google Shape;51459;p22"/>
            <p:cNvSpPr/>
            <p:nvPr/>
          </p:nvSpPr>
          <p:spPr>
            <a:xfrm>
              <a:off x="2455350" y="4699225"/>
              <a:ext cx="31275" cy="16400"/>
            </a:xfrm>
            <a:custGeom>
              <a:avLst/>
              <a:gdLst/>
              <a:ahLst/>
              <a:cxnLst/>
              <a:rect l="l" t="t" r="r" b="b"/>
              <a:pathLst>
                <a:path w="1251" h="656" extrusionOk="0">
                  <a:moveTo>
                    <a:pt x="727" y="381"/>
                  </a:moveTo>
                  <a:cubicBezTo>
                    <a:pt x="1251" y="0"/>
                    <a:pt x="1" y="655"/>
                    <a:pt x="727" y="38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0" name="Google Shape;51460;p22"/>
            <p:cNvSpPr/>
            <p:nvPr/>
          </p:nvSpPr>
          <p:spPr>
            <a:xfrm>
              <a:off x="1874925" y="47001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77" y="346"/>
                  </a:moveTo>
                  <a:lnTo>
                    <a:pt x="477" y="120"/>
                  </a:lnTo>
                  <a:cubicBezTo>
                    <a:pt x="251" y="120"/>
                    <a:pt x="227" y="37"/>
                    <a:pt x="48" y="1"/>
                  </a:cubicBezTo>
                  <a:cubicBezTo>
                    <a:pt x="60" y="180"/>
                    <a:pt x="0" y="394"/>
                    <a:pt x="477" y="346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1" name="Google Shape;51461;p22"/>
            <p:cNvSpPr/>
            <p:nvPr/>
          </p:nvSpPr>
          <p:spPr>
            <a:xfrm>
              <a:off x="1663875" y="4705775"/>
              <a:ext cx="10750" cy="3000"/>
            </a:xfrm>
            <a:custGeom>
              <a:avLst/>
              <a:gdLst/>
              <a:ahLst/>
              <a:cxnLst/>
              <a:rect l="l" t="t" r="r" b="b"/>
              <a:pathLst>
                <a:path w="430" h="120" extrusionOk="0">
                  <a:moveTo>
                    <a:pt x="430" y="0"/>
                  </a:moveTo>
                  <a:cubicBezTo>
                    <a:pt x="275" y="36"/>
                    <a:pt x="1" y="0"/>
                    <a:pt x="1" y="119"/>
                  </a:cubicBezTo>
                  <a:cubicBezTo>
                    <a:pt x="168" y="95"/>
                    <a:pt x="430" y="107"/>
                    <a:pt x="430" y="0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2" name="Google Shape;51462;p22"/>
            <p:cNvSpPr/>
            <p:nvPr/>
          </p:nvSpPr>
          <p:spPr>
            <a:xfrm>
              <a:off x="3313200" y="4702200"/>
              <a:ext cx="11025" cy="4475"/>
            </a:xfrm>
            <a:custGeom>
              <a:avLst/>
              <a:gdLst/>
              <a:ahLst/>
              <a:cxnLst/>
              <a:rect l="l" t="t" r="r" b="b"/>
              <a:pathLst>
                <a:path w="441" h="179" extrusionOk="0">
                  <a:moveTo>
                    <a:pt x="334" y="24"/>
                  </a:moveTo>
                  <a:cubicBezTo>
                    <a:pt x="274" y="0"/>
                    <a:pt x="0" y="84"/>
                    <a:pt x="108" y="143"/>
                  </a:cubicBezTo>
                  <a:cubicBezTo>
                    <a:pt x="167" y="179"/>
                    <a:pt x="441" y="84"/>
                    <a:pt x="334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3" name="Google Shape;51463;p22"/>
            <p:cNvSpPr/>
            <p:nvPr/>
          </p:nvSpPr>
          <p:spPr>
            <a:xfrm>
              <a:off x="791450" y="4702200"/>
              <a:ext cx="11050" cy="4475"/>
            </a:xfrm>
            <a:custGeom>
              <a:avLst/>
              <a:gdLst/>
              <a:ahLst/>
              <a:cxnLst/>
              <a:rect l="l" t="t" r="r" b="b"/>
              <a:pathLst>
                <a:path w="442" h="179" extrusionOk="0">
                  <a:moveTo>
                    <a:pt x="322" y="24"/>
                  </a:moveTo>
                  <a:cubicBezTo>
                    <a:pt x="263" y="0"/>
                    <a:pt x="1" y="84"/>
                    <a:pt x="108" y="143"/>
                  </a:cubicBezTo>
                  <a:cubicBezTo>
                    <a:pt x="179" y="179"/>
                    <a:pt x="441" y="84"/>
                    <a:pt x="322" y="24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4" name="Google Shape;51464;p22"/>
            <p:cNvSpPr/>
            <p:nvPr/>
          </p:nvSpPr>
          <p:spPr>
            <a:xfrm>
              <a:off x="5669150" y="4697125"/>
              <a:ext cx="11025" cy="5700"/>
            </a:xfrm>
            <a:custGeom>
              <a:avLst/>
              <a:gdLst/>
              <a:ahLst/>
              <a:cxnLst/>
              <a:rect l="l" t="t" r="r" b="b"/>
              <a:pathLst>
                <a:path w="441" h="228" extrusionOk="0">
                  <a:moveTo>
                    <a:pt x="441" y="1"/>
                  </a:moveTo>
                  <a:lnTo>
                    <a:pt x="0" y="1"/>
                  </a:lnTo>
                  <a:lnTo>
                    <a:pt x="0" y="227"/>
                  </a:lnTo>
                  <a:lnTo>
                    <a:pt x="441" y="227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5" name="Google Shape;51465;p22"/>
            <p:cNvSpPr/>
            <p:nvPr/>
          </p:nvSpPr>
          <p:spPr>
            <a:xfrm>
              <a:off x="2647650" y="4694750"/>
              <a:ext cx="10725" cy="5375"/>
            </a:xfrm>
            <a:custGeom>
              <a:avLst/>
              <a:gdLst/>
              <a:ahLst/>
              <a:cxnLst/>
              <a:rect l="l" t="t" r="r" b="b"/>
              <a:pathLst>
                <a:path w="429" h="215" extrusionOk="0">
                  <a:moveTo>
                    <a:pt x="429" y="1"/>
                  </a:moveTo>
                  <a:lnTo>
                    <a:pt x="0" y="1"/>
                  </a:lnTo>
                  <a:lnTo>
                    <a:pt x="0" y="215"/>
                  </a:lnTo>
                  <a:lnTo>
                    <a:pt x="429" y="215"/>
                  </a:ln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6" name="Google Shape;51466;p22"/>
            <p:cNvSpPr/>
            <p:nvPr/>
          </p:nvSpPr>
          <p:spPr>
            <a:xfrm>
              <a:off x="1803200" y="46920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72" y="203"/>
                  </a:moveTo>
                  <a:cubicBezTo>
                    <a:pt x="357" y="203"/>
                    <a:pt x="369" y="358"/>
                    <a:pt x="726" y="322"/>
                  </a:cubicBezTo>
                  <a:cubicBezTo>
                    <a:pt x="1072" y="48"/>
                    <a:pt x="0" y="1"/>
                    <a:pt x="72" y="20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7" name="Google Shape;51467;p22"/>
            <p:cNvSpPr/>
            <p:nvPr/>
          </p:nvSpPr>
          <p:spPr>
            <a:xfrm>
              <a:off x="2633950" y="4693850"/>
              <a:ext cx="10750" cy="4200"/>
            </a:xfrm>
            <a:custGeom>
              <a:avLst/>
              <a:gdLst/>
              <a:ahLst/>
              <a:cxnLst/>
              <a:rect l="l" t="t" r="r" b="b"/>
              <a:pathLst>
                <a:path w="430" h="168" extrusionOk="0">
                  <a:moveTo>
                    <a:pt x="322" y="37"/>
                  </a:moveTo>
                  <a:cubicBezTo>
                    <a:pt x="262" y="1"/>
                    <a:pt x="0" y="96"/>
                    <a:pt x="108" y="156"/>
                  </a:cubicBezTo>
                  <a:cubicBezTo>
                    <a:pt x="167" y="168"/>
                    <a:pt x="429" y="84"/>
                    <a:pt x="322" y="3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8" name="Google Shape;51468;p22"/>
            <p:cNvSpPr/>
            <p:nvPr/>
          </p:nvSpPr>
          <p:spPr>
            <a:xfrm>
              <a:off x="1913925" y="4694750"/>
              <a:ext cx="10725" cy="3000"/>
            </a:xfrm>
            <a:custGeom>
              <a:avLst/>
              <a:gdLst/>
              <a:ahLst/>
              <a:cxnLst/>
              <a:rect l="l" t="t" r="r" b="b"/>
              <a:pathLst>
                <a:path w="429" h="120" extrusionOk="0">
                  <a:moveTo>
                    <a:pt x="429" y="1"/>
                  </a:moveTo>
                  <a:cubicBezTo>
                    <a:pt x="274" y="24"/>
                    <a:pt x="0" y="1"/>
                    <a:pt x="0" y="120"/>
                  </a:cubicBezTo>
                  <a:cubicBezTo>
                    <a:pt x="167" y="84"/>
                    <a:pt x="417" y="96"/>
                    <a:pt x="429" y="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9" name="Google Shape;51469;p22"/>
            <p:cNvSpPr/>
            <p:nvPr/>
          </p:nvSpPr>
          <p:spPr>
            <a:xfrm>
              <a:off x="1799325" y="5381450"/>
              <a:ext cx="40200" cy="16700"/>
            </a:xfrm>
            <a:custGeom>
              <a:avLst/>
              <a:gdLst/>
              <a:ahLst/>
              <a:cxnLst/>
              <a:rect l="l" t="t" r="r" b="b"/>
              <a:pathLst>
                <a:path w="1608" h="668" extrusionOk="0">
                  <a:moveTo>
                    <a:pt x="227" y="667"/>
                  </a:moveTo>
                  <a:cubicBezTo>
                    <a:pt x="1608" y="596"/>
                    <a:pt x="238" y="0"/>
                    <a:pt x="0" y="334"/>
                  </a:cubicBezTo>
                  <a:cubicBezTo>
                    <a:pt x="274" y="346"/>
                    <a:pt x="250" y="512"/>
                    <a:pt x="227" y="667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0" name="Google Shape;51470;p22"/>
            <p:cNvSpPr/>
            <p:nvPr/>
          </p:nvSpPr>
          <p:spPr>
            <a:xfrm>
              <a:off x="7082425" y="5082900"/>
              <a:ext cx="27100" cy="11325"/>
            </a:xfrm>
            <a:custGeom>
              <a:avLst/>
              <a:gdLst/>
              <a:ahLst/>
              <a:cxnLst/>
              <a:rect l="l" t="t" r="r" b="b"/>
              <a:pathLst>
                <a:path w="1084" h="453" extrusionOk="0">
                  <a:moveTo>
                    <a:pt x="1084" y="453"/>
                  </a:moveTo>
                  <a:cubicBezTo>
                    <a:pt x="1012" y="155"/>
                    <a:pt x="524" y="84"/>
                    <a:pt x="0" y="0"/>
                  </a:cubicBezTo>
                  <a:cubicBezTo>
                    <a:pt x="84" y="286"/>
                    <a:pt x="667" y="322"/>
                    <a:pt x="1084" y="453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1" name="Google Shape;51471;p22"/>
            <p:cNvSpPr/>
            <p:nvPr/>
          </p:nvSpPr>
          <p:spPr>
            <a:xfrm>
              <a:off x="7337225" y="4849525"/>
              <a:ext cx="29475" cy="16700"/>
            </a:xfrm>
            <a:custGeom>
              <a:avLst/>
              <a:gdLst/>
              <a:ahLst/>
              <a:cxnLst/>
              <a:rect l="l" t="t" r="r" b="b"/>
              <a:pathLst>
                <a:path w="1179" h="668" extrusionOk="0">
                  <a:moveTo>
                    <a:pt x="238" y="561"/>
                  </a:moveTo>
                  <a:cubicBezTo>
                    <a:pt x="905" y="668"/>
                    <a:pt x="1179" y="13"/>
                    <a:pt x="893" y="1"/>
                  </a:cubicBezTo>
                  <a:cubicBezTo>
                    <a:pt x="703" y="191"/>
                    <a:pt x="0" y="132"/>
                    <a:pt x="238" y="561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2" name="Google Shape;51472;p22"/>
            <p:cNvSpPr/>
            <p:nvPr/>
          </p:nvSpPr>
          <p:spPr>
            <a:xfrm>
              <a:off x="815275" y="4774525"/>
              <a:ext cx="28000" cy="11050"/>
            </a:xfrm>
            <a:custGeom>
              <a:avLst/>
              <a:gdLst/>
              <a:ahLst/>
              <a:cxnLst/>
              <a:rect l="l" t="t" r="r" b="b"/>
              <a:pathLst>
                <a:path w="1120" h="442" extrusionOk="0">
                  <a:moveTo>
                    <a:pt x="453" y="405"/>
                  </a:moveTo>
                  <a:cubicBezTo>
                    <a:pt x="548" y="215"/>
                    <a:pt x="738" y="441"/>
                    <a:pt x="1119" y="405"/>
                  </a:cubicBezTo>
                  <a:lnTo>
                    <a:pt x="1119" y="60"/>
                  </a:lnTo>
                  <a:cubicBezTo>
                    <a:pt x="703" y="1"/>
                    <a:pt x="0" y="358"/>
                    <a:pt x="453" y="405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3" name="Google Shape;51473;p22"/>
            <p:cNvSpPr/>
            <p:nvPr/>
          </p:nvSpPr>
          <p:spPr>
            <a:xfrm>
              <a:off x="794425" y="4709050"/>
              <a:ext cx="29800" cy="11625"/>
            </a:xfrm>
            <a:custGeom>
              <a:avLst/>
              <a:gdLst/>
              <a:ahLst/>
              <a:cxnLst/>
              <a:rect l="l" t="t" r="r" b="b"/>
              <a:pathLst>
                <a:path w="1192" h="465" extrusionOk="0">
                  <a:moveTo>
                    <a:pt x="1084" y="322"/>
                  </a:moveTo>
                  <a:cubicBezTo>
                    <a:pt x="656" y="322"/>
                    <a:pt x="799" y="0"/>
                    <a:pt x="203" y="95"/>
                  </a:cubicBezTo>
                  <a:cubicBezTo>
                    <a:pt x="1" y="369"/>
                    <a:pt x="1191" y="465"/>
                    <a:pt x="1084" y="322"/>
                  </a:cubicBezTo>
                  <a:close/>
                </a:path>
              </a:pathLst>
            </a:custGeom>
            <a:solidFill>
              <a:srgbClr val="6CA5CA">
                <a:alpha val="37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"/>
              <a:buNone/>
              <a:defRPr sz="3500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"/>
              <a:buNone/>
              <a:defRPr sz="3500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"/>
              <a:buNone/>
              <a:defRPr sz="3500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"/>
              <a:buNone/>
              <a:defRPr sz="3500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"/>
              <a:buNone/>
              <a:defRPr sz="3500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"/>
              <a:buNone/>
              <a:defRPr sz="3500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"/>
              <a:buNone/>
              <a:defRPr sz="3500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"/>
              <a:buNone/>
              <a:defRPr sz="3500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"/>
              <a:buNone/>
              <a:defRPr sz="3500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2" r:id="rId3"/>
    <p:sldLayoutId id="2147483653" r:id="rId4"/>
    <p:sldLayoutId id="2147483654" r:id="rId5"/>
    <p:sldLayoutId id="2147483655" r:id="rId6"/>
    <p:sldLayoutId id="2147483658" r:id="rId7"/>
    <p:sldLayoutId id="2147483659" r:id="rId8"/>
    <p:sldLayoutId id="2147483668" r:id="rId9"/>
    <p:sldLayoutId id="2147483672" r:id="rId10"/>
    <p:sldLayoutId id="2147483673" r:id="rId11"/>
  </p:sldLayoutIdLst>
  <p:transition>
    <p:fade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4" Type="http://schemas.microsoft.com/office/2007/relationships/hdphoto" Target="../media/hdphoto1.wdp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4" Type="http://schemas.microsoft.com/office/2007/relationships/hdphoto" Target="../media/hdphoto1.wdp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30.svg"/><Relationship Id="rId4" Type="http://schemas.microsoft.com/office/2007/relationships/hdphoto" Target="../media/hdphoto2.wdp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40" Type="http://schemas.openxmlformats.org/officeDocument/2006/relationships/image" Target="../media/image186.sv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Relationship Id="rId9" Type="http://schemas.openxmlformats.org/officeDocument/2006/relationships/image" Target="../media/image1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66" Type="http://schemas.openxmlformats.org/officeDocument/2006/relationships/image" Target="../media/image28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66" Type="http://schemas.openxmlformats.org/officeDocument/2006/relationships/image" Target="../media/image28.sv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65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027" name="Google Shape;65027;p31"/>
          <p:cNvGrpSpPr/>
          <p:nvPr/>
        </p:nvGrpSpPr>
        <p:grpSpPr>
          <a:xfrm rot="-451418">
            <a:off x="263517" y="720601"/>
            <a:ext cx="1459864" cy="966493"/>
            <a:chOff x="3930675" y="743750"/>
            <a:chExt cx="630850" cy="417650"/>
          </a:xfrm>
        </p:grpSpPr>
        <p:sp>
          <p:nvSpPr>
            <p:cNvPr id="65028" name="Google Shape;65028;p31"/>
            <p:cNvSpPr/>
            <p:nvPr/>
          </p:nvSpPr>
          <p:spPr>
            <a:xfrm>
              <a:off x="3930675" y="743750"/>
              <a:ext cx="630850" cy="417650"/>
            </a:xfrm>
            <a:custGeom>
              <a:avLst/>
              <a:gdLst/>
              <a:ahLst/>
              <a:cxnLst/>
              <a:rect l="l" t="t" r="r" b="b"/>
              <a:pathLst>
                <a:path w="25234" h="16706" extrusionOk="0">
                  <a:moveTo>
                    <a:pt x="13883" y="1638"/>
                  </a:moveTo>
                  <a:cubicBezTo>
                    <a:pt x="15749" y="1638"/>
                    <a:pt x="17666" y="2348"/>
                    <a:pt x="18162" y="4215"/>
                  </a:cubicBezTo>
                  <a:cubicBezTo>
                    <a:pt x="17956" y="4133"/>
                    <a:pt x="17732" y="4089"/>
                    <a:pt x="17504" y="4089"/>
                  </a:cubicBezTo>
                  <a:cubicBezTo>
                    <a:pt x="17334" y="4089"/>
                    <a:pt x="17162" y="4113"/>
                    <a:pt x="16994" y="4164"/>
                  </a:cubicBezTo>
                  <a:cubicBezTo>
                    <a:pt x="16281" y="2998"/>
                    <a:pt x="14923" y="2499"/>
                    <a:pt x="13568" y="2499"/>
                  </a:cubicBezTo>
                  <a:cubicBezTo>
                    <a:pt x="12826" y="2499"/>
                    <a:pt x="12084" y="2649"/>
                    <a:pt x="11450" y="2920"/>
                  </a:cubicBezTo>
                  <a:cubicBezTo>
                    <a:pt x="9436" y="3782"/>
                    <a:pt x="8147" y="5984"/>
                    <a:pt x="8461" y="8165"/>
                  </a:cubicBezTo>
                  <a:cubicBezTo>
                    <a:pt x="8465" y="8192"/>
                    <a:pt x="8482" y="8210"/>
                    <a:pt x="8504" y="8216"/>
                  </a:cubicBezTo>
                  <a:cubicBezTo>
                    <a:pt x="8511" y="8218"/>
                    <a:pt x="8519" y="8219"/>
                    <a:pt x="8527" y="8219"/>
                  </a:cubicBezTo>
                  <a:cubicBezTo>
                    <a:pt x="8568" y="8219"/>
                    <a:pt x="8612" y="8191"/>
                    <a:pt x="8611" y="8143"/>
                  </a:cubicBezTo>
                  <a:cubicBezTo>
                    <a:pt x="8554" y="6156"/>
                    <a:pt x="9419" y="4222"/>
                    <a:pt x="11248" y="3284"/>
                  </a:cubicBezTo>
                  <a:cubicBezTo>
                    <a:pt x="11922" y="2937"/>
                    <a:pt x="12753" y="2742"/>
                    <a:pt x="13579" y="2742"/>
                  </a:cubicBezTo>
                  <a:cubicBezTo>
                    <a:pt x="14837" y="2742"/>
                    <a:pt x="16084" y="3194"/>
                    <a:pt x="16755" y="4255"/>
                  </a:cubicBezTo>
                  <a:cubicBezTo>
                    <a:pt x="16438" y="4405"/>
                    <a:pt x="16133" y="4667"/>
                    <a:pt x="15915" y="4979"/>
                  </a:cubicBezTo>
                  <a:cubicBezTo>
                    <a:pt x="15407" y="4091"/>
                    <a:pt x="14401" y="3724"/>
                    <a:pt x="13382" y="3724"/>
                  </a:cubicBezTo>
                  <a:cubicBezTo>
                    <a:pt x="12686" y="3724"/>
                    <a:pt x="11985" y="3895"/>
                    <a:pt x="11431" y="4188"/>
                  </a:cubicBezTo>
                  <a:cubicBezTo>
                    <a:pt x="9890" y="5003"/>
                    <a:pt x="9035" y="6851"/>
                    <a:pt x="9302" y="8555"/>
                  </a:cubicBezTo>
                  <a:cubicBezTo>
                    <a:pt x="9048" y="8416"/>
                    <a:pt x="8778" y="8308"/>
                    <a:pt x="8498" y="8236"/>
                  </a:cubicBezTo>
                  <a:cubicBezTo>
                    <a:pt x="8212" y="8160"/>
                    <a:pt x="7918" y="8121"/>
                    <a:pt x="7632" y="8121"/>
                  </a:cubicBezTo>
                  <a:cubicBezTo>
                    <a:pt x="7564" y="8121"/>
                    <a:pt x="7496" y="8123"/>
                    <a:pt x="7428" y="8128"/>
                  </a:cubicBezTo>
                  <a:cubicBezTo>
                    <a:pt x="7325" y="5375"/>
                    <a:pt x="9017" y="2869"/>
                    <a:pt x="11649" y="1987"/>
                  </a:cubicBezTo>
                  <a:cubicBezTo>
                    <a:pt x="12309" y="1765"/>
                    <a:pt x="13091" y="1638"/>
                    <a:pt x="13883" y="1638"/>
                  </a:cubicBezTo>
                  <a:close/>
                  <a:moveTo>
                    <a:pt x="13392" y="3956"/>
                  </a:moveTo>
                  <a:cubicBezTo>
                    <a:pt x="14357" y="3956"/>
                    <a:pt x="15292" y="4315"/>
                    <a:pt x="15763" y="5189"/>
                  </a:cubicBezTo>
                  <a:cubicBezTo>
                    <a:pt x="15767" y="5196"/>
                    <a:pt x="15771" y="5199"/>
                    <a:pt x="15776" y="5205"/>
                  </a:cubicBezTo>
                  <a:cubicBezTo>
                    <a:pt x="15565" y="5606"/>
                    <a:pt x="15506" y="6057"/>
                    <a:pt x="15736" y="6450"/>
                  </a:cubicBezTo>
                  <a:cubicBezTo>
                    <a:pt x="15676" y="6432"/>
                    <a:pt x="15615" y="6416"/>
                    <a:pt x="15552" y="6402"/>
                  </a:cubicBezTo>
                  <a:cubicBezTo>
                    <a:pt x="15584" y="6382"/>
                    <a:pt x="15606" y="6350"/>
                    <a:pt x="15601" y="6307"/>
                  </a:cubicBezTo>
                  <a:cubicBezTo>
                    <a:pt x="15456" y="5083"/>
                    <a:pt x="14451" y="4429"/>
                    <a:pt x="13382" y="4429"/>
                  </a:cubicBezTo>
                  <a:cubicBezTo>
                    <a:pt x="12911" y="4429"/>
                    <a:pt x="12428" y="4556"/>
                    <a:pt x="12000" y="4818"/>
                  </a:cubicBezTo>
                  <a:cubicBezTo>
                    <a:pt x="10479" y="5745"/>
                    <a:pt x="10003" y="7811"/>
                    <a:pt x="10337" y="9525"/>
                  </a:cubicBezTo>
                  <a:cubicBezTo>
                    <a:pt x="10124" y="9168"/>
                    <a:pt x="9813" y="8873"/>
                    <a:pt x="9450" y="8646"/>
                  </a:cubicBezTo>
                  <a:cubicBezTo>
                    <a:pt x="9399" y="7080"/>
                    <a:pt x="9860" y="5464"/>
                    <a:pt x="11247" y="4565"/>
                  </a:cubicBezTo>
                  <a:cubicBezTo>
                    <a:pt x="11832" y="4185"/>
                    <a:pt x="12622" y="3956"/>
                    <a:pt x="13392" y="3956"/>
                  </a:cubicBezTo>
                  <a:close/>
                  <a:moveTo>
                    <a:pt x="21245" y="4010"/>
                  </a:moveTo>
                  <a:cubicBezTo>
                    <a:pt x="21489" y="4010"/>
                    <a:pt x="21735" y="4054"/>
                    <a:pt x="21973" y="4145"/>
                  </a:cubicBezTo>
                  <a:cubicBezTo>
                    <a:pt x="23079" y="4572"/>
                    <a:pt x="23437" y="5983"/>
                    <a:pt x="22463" y="6751"/>
                  </a:cubicBezTo>
                  <a:cubicBezTo>
                    <a:pt x="22343" y="6845"/>
                    <a:pt x="22453" y="6996"/>
                    <a:pt x="22576" y="6996"/>
                  </a:cubicBezTo>
                  <a:cubicBezTo>
                    <a:pt x="22609" y="6996"/>
                    <a:pt x="22642" y="6985"/>
                    <a:pt x="22673" y="6961"/>
                  </a:cubicBezTo>
                  <a:cubicBezTo>
                    <a:pt x="22678" y="6956"/>
                    <a:pt x="22685" y="6952"/>
                    <a:pt x="22691" y="6947"/>
                  </a:cubicBezTo>
                  <a:cubicBezTo>
                    <a:pt x="22704" y="6946"/>
                    <a:pt x="22716" y="6946"/>
                    <a:pt x="22729" y="6946"/>
                  </a:cubicBezTo>
                  <a:cubicBezTo>
                    <a:pt x="23853" y="6946"/>
                    <a:pt x="24847" y="7904"/>
                    <a:pt x="24490" y="9079"/>
                  </a:cubicBezTo>
                  <a:cubicBezTo>
                    <a:pt x="24242" y="9899"/>
                    <a:pt x="23573" y="10247"/>
                    <a:pt x="22859" y="10247"/>
                  </a:cubicBezTo>
                  <a:cubicBezTo>
                    <a:pt x="22317" y="10247"/>
                    <a:pt x="21749" y="10047"/>
                    <a:pt x="21319" y="9699"/>
                  </a:cubicBezTo>
                  <a:cubicBezTo>
                    <a:pt x="21290" y="9675"/>
                    <a:pt x="21258" y="9664"/>
                    <a:pt x="21227" y="9664"/>
                  </a:cubicBezTo>
                  <a:cubicBezTo>
                    <a:pt x="21112" y="9664"/>
                    <a:pt x="21012" y="9801"/>
                    <a:pt x="21121" y="9899"/>
                  </a:cubicBezTo>
                  <a:cubicBezTo>
                    <a:pt x="21173" y="9950"/>
                    <a:pt x="21235" y="9996"/>
                    <a:pt x="21293" y="10043"/>
                  </a:cubicBezTo>
                  <a:cubicBezTo>
                    <a:pt x="21652" y="10671"/>
                    <a:pt x="20754" y="10990"/>
                    <a:pt x="20188" y="10990"/>
                  </a:cubicBezTo>
                  <a:cubicBezTo>
                    <a:pt x="20107" y="10990"/>
                    <a:pt x="20033" y="10983"/>
                    <a:pt x="19970" y="10970"/>
                  </a:cubicBezTo>
                  <a:cubicBezTo>
                    <a:pt x="19499" y="10872"/>
                    <a:pt x="19111" y="10594"/>
                    <a:pt x="18843" y="10196"/>
                  </a:cubicBezTo>
                  <a:cubicBezTo>
                    <a:pt x="18814" y="10153"/>
                    <a:pt x="18773" y="10135"/>
                    <a:pt x="18732" y="10135"/>
                  </a:cubicBezTo>
                  <a:cubicBezTo>
                    <a:pt x="18702" y="10135"/>
                    <a:pt x="18671" y="10145"/>
                    <a:pt x="18646" y="10163"/>
                  </a:cubicBezTo>
                  <a:cubicBezTo>
                    <a:pt x="18614" y="10167"/>
                    <a:pt x="18583" y="10186"/>
                    <a:pt x="18558" y="10221"/>
                  </a:cubicBezTo>
                  <a:cubicBezTo>
                    <a:pt x="18183" y="10759"/>
                    <a:pt x="17484" y="11063"/>
                    <a:pt x="16802" y="11063"/>
                  </a:cubicBezTo>
                  <a:cubicBezTo>
                    <a:pt x="16472" y="11063"/>
                    <a:pt x="16146" y="10992"/>
                    <a:pt x="15862" y="10842"/>
                  </a:cubicBezTo>
                  <a:cubicBezTo>
                    <a:pt x="15011" y="10392"/>
                    <a:pt x="15004" y="9388"/>
                    <a:pt x="15689" y="8811"/>
                  </a:cubicBezTo>
                  <a:cubicBezTo>
                    <a:pt x="15742" y="8767"/>
                    <a:pt x="15694" y="8691"/>
                    <a:pt x="15637" y="8691"/>
                  </a:cubicBezTo>
                  <a:cubicBezTo>
                    <a:pt x="15632" y="8691"/>
                    <a:pt x="15627" y="8691"/>
                    <a:pt x="15622" y="8693"/>
                  </a:cubicBezTo>
                  <a:cubicBezTo>
                    <a:pt x="15592" y="8701"/>
                    <a:pt x="15569" y="8711"/>
                    <a:pt x="15543" y="8718"/>
                  </a:cubicBezTo>
                  <a:cubicBezTo>
                    <a:pt x="15548" y="8657"/>
                    <a:pt x="15491" y="8588"/>
                    <a:pt x="15419" y="8588"/>
                  </a:cubicBezTo>
                  <a:cubicBezTo>
                    <a:pt x="15413" y="8588"/>
                    <a:pt x="15407" y="8589"/>
                    <a:pt x="15400" y="8590"/>
                  </a:cubicBezTo>
                  <a:cubicBezTo>
                    <a:pt x="15327" y="8603"/>
                    <a:pt x="15255" y="8609"/>
                    <a:pt x="15184" y="8609"/>
                  </a:cubicBezTo>
                  <a:cubicBezTo>
                    <a:pt x="14561" y="8609"/>
                    <a:pt x="14034" y="8138"/>
                    <a:pt x="14188" y="7439"/>
                  </a:cubicBezTo>
                  <a:cubicBezTo>
                    <a:pt x="14316" y="6862"/>
                    <a:pt x="14824" y="6569"/>
                    <a:pt x="15355" y="6569"/>
                  </a:cubicBezTo>
                  <a:cubicBezTo>
                    <a:pt x="15545" y="6569"/>
                    <a:pt x="15738" y="6607"/>
                    <a:pt x="15917" y="6682"/>
                  </a:cubicBezTo>
                  <a:lnTo>
                    <a:pt x="15927" y="6692"/>
                  </a:lnTo>
                  <a:cubicBezTo>
                    <a:pt x="15944" y="6709"/>
                    <a:pt x="15965" y="6717"/>
                    <a:pt x="15985" y="6717"/>
                  </a:cubicBezTo>
                  <a:cubicBezTo>
                    <a:pt x="16047" y="6717"/>
                    <a:pt x="16108" y="6650"/>
                    <a:pt x="16065" y="6585"/>
                  </a:cubicBezTo>
                  <a:cubicBezTo>
                    <a:pt x="15331" y="5467"/>
                    <a:pt x="16547" y="4410"/>
                    <a:pt x="17611" y="4410"/>
                  </a:cubicBezTo>
                  <a:cubicBezTo>
                    <a:pt x="18204" y="4410"/>
                    <a:pt x="18751" y="4739"/>
                    <a:pt x="18884" y="5572"/>
                  </a:cubicBezTo>
                  <a:cubicBezTo>
                    <a:pt x="18895" y="5637"/>
                    <a:pt x="18949" y="5667"/>
                    <a:pt x="19005" y="5667"/>
                  </a:cubicBezTo>
                  <a:cubicBezTo>
                    <a:pt x="19050" y="5667"/>
                    <a:pt x="19096" y="5648"/>
                    <a:pt x="19123" y="5613"/>
                  </a:cubicBezTo>
                  <a:cubicBezTo>
                    <a:pt x="19158" y="5601"/>
                    <a:pt x="19180" y="5558"/>
                    <a:pt x="19160" y="5516"/>
                  </a:cubicBezTo>
                  <a:cubicBezTo>
                    <a:pt x="18960" y="5088"/>
                    <a:pt x="19926" y="4435"/>
                    <a:pt x="20193" y="4288"/>
                  </a:cubicBezTo>
                  <a:cubicBezTo>
                    <a:pt x="20524" y="4106"/>
                    <a:pt x="20883" y="4010"/>
                    <a:pt x="21245" y="4010"/>
                  </a:cubicBezTo>
                  <a:close/>
                  <a:moveTo>
                    <a:pt x="7715" y="8402"/>
                  </a:moveTo>
                  <a:cubicBezTo>
                    <a:pt x="8998" y="8402"/>
                    <a:pt x="10414" y="9306"/>
                    <a:pt x="10355" y="10748"/>
                  </a:cubicBezTo>
                  <a:cubicBezTo>
                    <a:pt x="10351" y="10841"/>
                    <a:pt x="10420" y="10887"/>
                    <a:pt x="10491" y="10887"/>
                  </a:cubicBezTo>
                  <a:cubicBezTo>
                    <a:pt x="10547" y="10887"/>
                    <a:pt x="10605" y="10859"/>
                    <a:pt x="10630" y="10802"/>
                  </a:cubicBezTo>
                  <a:cubicBezTo>
                    <a:pt x="10799" y="10729"/>
                    <a:pt x="10965" y="10696"/>
                    <a:pt x="11124" y="10696"/>
                  </a:cubicBezTo>
                  <a:cubicBezTo>
                    <a:pt x="12082" y="10696"/>
                    <a:pt x="12804" y="11892"/>
                    <a:pt x="12446" y="12841"/>
                  </a:cubicBezTo>
                  <a:cubicBezTo>
                    <a:pt x="12162" y="13602"/>
                    <a:pt x="11253" y="14074"/>
                    <a:pt x="10411" y="14074"/>
                  </a:cubicBezTo>
                  <a:cubicBezTo>
                    <a:pt x="10130" y="14074"/>
                    <a:pt x="9855" y="14021"/>
                    <a:pt x="9615" y="13908"/>
                  </a:cubicBezTo>
                  <a:cubicBezTo>
                    <a:pt x="9592" y="13897"/>
                    <a:pt x="9569" y="13892"/>
                    <a:pt x="9547" y="13892"/>
                  </a:cubicBezTo>
                  <a:cubicBezTo>
                    <a:pt x="9410" y="13892"/>
                    <a:pt x="9317" y="14090"/>
                    <a:pt x="9464" y="14164"/>
                  </a:cubicBezTo>
                  <a:cubicBezTo>
                    <a:pt x="9470" y="14167"/>
                    <a:pt x="9477" y="14171"/>
                    <a:pt x="9483" y="14173"/>
                  </a:cubicBezTo>
                  <a:cubicBezTo>
                    <a:pt x="9418" y="15140"/>
                    <a:pt x="8903" y="16076"/>
                    <a:pt x="7911" y="16350"/>
                  </a:cubicBezTo>
                  <a:cubicBezTo>
                    <a:pt x="7728" y="16401"/>
                    <a:pt x="7550" y="16425"/>
                    <a:pt x="7377" y="16425"/>
                  </a:cubicBezTo>
                  <a:cubicBezTo>
                    <a:pt x="6643" y="16425"/>
                    <a:pt x="6011" y="15999"/>
                    <a:pt x="5510" y="15438"/>
                  </a:cubicBezTo>
                  <a:cubicBezTo>
                    <a:pt x="5487" y="15411"/>
                    <a:pt x="5460" y="15400"/>
                    <a:pt x="5433" y="15400"/>
                  </a:cubicBezTo>
                  <a:cubicBezTo>
                    <a:pt x="5404" y="15400"/>
                    <a:pt x="5375" y="15412"/>
                    <a:pt x="5353" y="15432"/>
                  </a:cubicBezTo>
                  <a:cubicBezTo>
                    <a:pt x="5311" y="15435"/>
                    <a:pt x="5269" y="15473"/>
                    <a:pt x="5287" y="15524"/>
                  </a:cubicBezTo>
                  <a:cubicBezTo>
                    <a:pt x="5448" y="15965"/>
                    <a:pt x="4744" y="16094"/>
                    <a:pt x="4241" y="16094"/>
                  </a:cubicBezTo>
                  <a:cubicBezTo>
                    <a:pt x="4050" y="16094"/>
                    <a:pt x="3888" y="16075"/>
                    <a:pt x="3814" y="16048"/>
                  </a:cubicBezTo>
                  <a:cubicBezTo>
                    <a:pt x="3303" y="15863"/>
                    <a:pt x="3118" y="15410"/>
                    <a:pt x="3182" y="14907"/>
                  </a:cubicBezTo>
                  <a:cubicBezTo>
                    <a:pt x="3184" y="14883"/>
                    <a:pt x="3180" y="14866"/>
                    <a:pt x="3173" y="14850"/>
                  </a:cubicBezTo>
                  <a:cubicBezTo>
                    <a:pt x="3270" y="14785"/>
                    <a:pt x="3206" y="14622"/>
                    <a:pt x="3097" y="14622"/>
                  </a:cubicBezTo>
                  <a:cubicBezTo>
                    <a:pt x="3085" y="14622"/>
                    <a:pt x="3073" y="14624"/>
                    <a:pt x="3061" y="14627"/>
                  </a:cubicBezTo>
                  <a:cubicBezTo>
                    <a:pt x="2801" y="14707"/>
                    <a:pt x="2528" y="14749"/>
                    <a:pt x="2262" y="14749"/>
                  </a:cubicBezTo>
                  <a:cubicBezTo>
                    <a:pt x="1463" y="14749"/>
                    <a:pt x="715" y="14370"/>
                    <a:pt x="484" y="13475"/>
                  </a:cubicBezTo>
                  <a:cubicBezTo>
                    <a:pt x="218" y="12450"/>
                    <a:pt x="997" y="11528"/>
                    <a:pt x="1971" y="11528"/>
                  </a:cubicBezTo>
                  <a:cubicBezTo>
                    <a:pt x="2121" y="11528"/>
                    <a:pt x="2275" y="11550"/>
                    <a:pt x="2430" y="11597"/>
                  </a:cubicBezTo>
                  <a:cubicBezTo>
                    <a:pt x="2440" y="11599"/>
                    <a:pt x="2449" y="11601"/>
                    <a:pt x="2457" y="11601"/>
                  </a:cubicBezTo>
                  <a:cubicBezTo>
                    <a:pt x="2544" y="11601"/>
                    <a:pt x="2568" y="11467"/>
                    <a:pt x="2476" y="11432"/>
                  </a:cubicBezTo>
                  <a:cubicBezTo>
                    <a:pt x="2436" y="11416"/>
                    <a:pt x="2396" y="11405"/>
                    <a:pt x="2357" y="11392"/>
                  </a:cubicBezTo>
                  <a:cubicBezTo>
                    <a:pt x="1897" y="10498"/>
                    <a:pt x="2093" y="9261"/>
                    <a:pt x="3074" y="8796"/>
                  </a:cubicBezTo>
                  <a:cubicBezTo>
                    <a:pt x="3295" y="8692"/>
                    <a:pt x="3525" y="8644"/>
                    <a:pt x="3753" y="8644"/>
                  </a:cubicBezTo>
                  <a:cubicBezTo>
                    <a:pt x="4510" y="8644"/>
                    <a:pt x="5239" y="9171"/>
                    <a:pt x="5494" y="9905"/>
                  </a:cubicBezTo>
                  <a:cubicBezTo>
                    <a:pt x="5507" y="9944"/>
                    <a:pt x="5532" y="9968"/>
                    <a:pt x="5561" y="9984"/>
                  </a:cubicBezTo>
                  <a:cubicBezTo>
                    <a:pt x="5566" y="10036"/>
                    <a:pt x="5616" y="10067"/>
                    <a:pt x="5662" y="10067"/>
                  </a:cubicBezTo>
                  <a:cubicBezTo>
                    <a:pt x="5699" y="10067"/>
                    <a:pt x="5733" y="10047"/>
                    <a:pt x="5740" y="10002"/>
                  </a:cubicBezTo>
                  <a:cubicBezTo>
                    <a:pt x="5743" y="9980"/>
                    <a:pt x="5750" y="9962"/>
                    <a:pt x="5752" y="9940"/>
                  </a:cubicBezTo>
                  <a:cubicBezTo>
                    <a:pt x="5768" y="9918"/>
                    <a:pt x="5772" y="9890"/>
                    <a:pt x="5769" y="9858"/>
                  </a:cubicBezTo>
                  <a:cubicBezTo>
                    <a:pt x="5984" y="8846"/>
                    <a:pt x="6817" y="8402"/>
                    <a:pt x="7715" y="8402"/>
                  </a:cubicBezTo>
                  <a:close/>
                  <a:moveTo>
                    <a:pt x="13539" y="1"/>
                  </a:moveTo>
                  <a:cubicBezTo>
                    <a:pt x="12671" y="1"/>
                    <a:pt x="11840" y="120"/>
                    <a:pt x="11155" y="346"/>
                  </a:cubicBezTo>
                  <a:cubicBezTo>
                    <a:pt x="7706" y="1480"/>
                    <a:pt x="5409" y="5031"/>
                    <a:pt x="5914" y="8647"/>
                  </a:cubicBezTo>
                  <a:cubicBezTo>
                    <a:pt x="5919" y="8686"/>
                    <a:pt x="5951" y="8703"/>
                    <a:pt x="5984" y="8703"/>
                  </a:cubicBezTo>
                  <a:cubicBezTo>
                    <a:pt x="6005" y="8703"/>
                    <a:pt x="6025" y="8697"/>
                    <a:pt x="6041" y="8684"/>
                  </a:cubicBezTo>
                  <a:cubicBezTo>
                    <a:pt x="6058" y="8672"/>
                    <a:pt x="6068" y="8651"/>
                    <a:pt x="6067" y="8626"/>
                  </a:cubicBezTo>
                  <a:cubicBezTo>
                    <a:pt x="5873" y="5259"/>
                    <a:pt x="7659" y="1960"/>
                    <a:pt x="10892" y="732"/>
                  </a:cubicBezTo>
                  <a:cubicBezTo>
                    <a:pt x="11776" y="397"/>
                    <a:pt x="12722" y="224"/>
                    <a:pt x="13666" y="224"/>
                  </a:cubicBezTo>
                  <a:cubicBezTo>
                    <a:pt x="14359" y="224"/>
                    <a:pt x="15051" y="317"/>
                    <a:pt x="15719" y="506"/>
                  </a:cubicBezTo>
                  <a:cubicBezTo>
                    <a:pt x="17609" y="1042"/>
                    <a:pt x="19469" y="2487"/>
                    <a:pt x="19216" y="4656"/>
                  </a:cubicBezTo>
                  <a:cubicBezTo>
                    <a:pt x="19212" y="4683"/>
                    <a:pt x="19217" y="4705"/>
                    <a:pt x="19226" y="4723"/>
                  </a:cubicBezTo>
                  <a:cubicBezTo>
                    <a:pt x="19145" y="4814"/>
                    <a:pt x="19070" y="4915"/>
                    <a:pt x="19014" y="5014"/>
                  </a:cubicBezTo>
                  <a:cubicBezTo>
                    <a:pt x="18890" y="4736"/>
                    <a:pt x="18688" y="4513"/>
                    <a:pt x="18439" y="4355"/>
                  </a:cubicBezTo>
                  <a:cubicBezTo>
                    <a:pt x="18231" y="2173"/>
                    <a:pt x="15882" y="1389"/>
                    <a:pt x="13807" y="1389"/>
                  </a:cubicBezTo>
                  <a:cubicBezTo>
                    <a:pt x="13124" y="1389"/>
                    <a:pt x="12470" y="1474"/>
                    <a:pt x="11932" y="1622"/>
                  </a:cubicBezTo>
                  <a:cubicBezTo>
                    <a:pt x="9058" y="2414"/>
                    <a:pt x="6963" y="5132"/>
                    <a:pt x="7244" y="8142"/>
                  </a:cubicBezTo>
                  <a:cubicBezTo>
                    <a:pt x="6777" y="8205"/>
                    <a:pt x="6353" y="8381"/>
                    <a:pt x="6047" y="8689"/>
                  </a:cubicBezTo>
                  <a:cubicBezTo>
                    <a:pt x="5844" y="8894"/>
                    <a:pt x="5692" y="9155"/>
                    <a:pt x="5617" y="9477"/>
                  </a:cubicBezTo>
                  <a:cubicBezTo>
                    <a:pt x="5252" y="8798"/>
                    <a:pt x="4502" y="8343"/>
                    <a:pt x="3737" y="8343"/>
                  </a:cubicBezTo>
                  <a:cubicBezTo>
                    <a:pt x="3473" y="8343"/>
                    <a:pt x="3207" y="8397"/>
                    <a:pt x="2955" y="8515"/>
                  </a:cubicBezTo>
                  <a:cubicBezTo>
                    <a:pt x="1941" y="8990"/>
                    <a:pt x="1517" y="10377"/>
                    <a:pt x="2084" y="11330"/>
                  </a:cubicBezTo>
                  <a:cubicBezTo>
                    <a:pt x="2009" y="11320"/>
                    <a:pt x="1934" y="11315"/>
                    <a:pt x="1860" y="11315"/>
                  </a:cubicBezTo>
                  <a:cubicBezTo>
                    <a:pt x="843" y="11315"/>
                    <a:pt x="1" y="12252"/>
                    <a:pt x="173" y="13351"/>
                  </a:cubicBezTo>
                  <a:cubicBezTo>
                    <a:pt x="336" y="14401"/>
                    <a:pt x="1272" y="15053"/>
                    <a:pt x="2251" y="15053"/>
                  </a:cubicBezTo>
                  <a:cubicBezTo>
                    <a:pt x="2474" y="15053"/>
                    <a:pt x="2699" y="15019"/>
                    <a:pt x="2918" y="14948"/>
                  </a:cubicBezTo>
                  <a:lnTo>
                    <a:pt x="2918" y="14948"/>
                  </a:lnTo>
                  <a:cubicBezTo>
                    <a:pt x="2701" y="15648"/>
                    <a:pt x="3386" y="16296"/>
                    <a:pt x="4041" y="16375"/>
                  </a:cubicBezTo>
                  <a:cubicBezTo>
                    <a:pt x="4075" y="16379"/>
                    <a:pt x="4114" y="16381"/>
                    <a:pt x="4158" y="16381"/>
                  </a:cubicBezTo>
                  <a:cubicBezTo>
                    <a:pt x="4559" y="16381"/>
                    <a:pt x="5342" y="16209"/>
                    <a:pt x="5478" y="15825"/>
                  </a:cubicBezTo>
                  <a:cubicBezTo>
                    <a:pt x="5910" y="16437"/>
                    <a:pt x="6557" y="16705"/>
                    <a:pt x="7216" y="16705"/>
                  </a:cubicBezTo>
                  <a:cubicBezTo>
                    <a:pt x="8483" y="16705"/>
                    <a:pt x="9791" y="15712"/>
                    <a:pt x="9688" y="14256"/>
                  </a:cubicBezTo>
                  <a:lnTo>
                    <a:pt x="9688" y="14256"/>
                  </a:lnTo>
                  <a:cubicBezTo>
                    <a:pt x="9920" y="14338"/>
                    <a:pt x="10167" y="14377"/>
                    <a:pt x="10419" y="14377"/>
                  </a:cubicBezTo>
                  <a:cubicBezTo>
                    <a:pt x="11519" y="14377"/>
                    <a:pt x="12686" y="13633"/>
                    <a:pt x="12835" y="12522"/>
                  </a:cubicBezTo>
                  <a:cubicBezTo>
                    <a:pt x="12953" y="11631"/>
                    <a:pt x="12094" y="10402"/>
                    <a:pt x="11192" y="10402"/>
                  </a:cubicBezTo>
                  <a:cubicBezTo>
                    <a:pt x="11008" y="10402"/>
                    <a:pt x="10822" y="10454"/>
                    <a:pt x="10642" y="10570"/>
                  </a:cubicBezTo>
                  <a:cubicBezTo>
                    <a:pt x="10641" y="10527"/>
                    <a:pt x="10636" y="10485"/>
                    <a:pt x="10633" y="10442"/>
                  </a:cubicBezTo>
                  <a:lnTo>
                    <a:pt x="10633" y="10442"/>
                  </a:lnTo>
                  <a:cubicBezTo>
                    <a:pt x="10644" y="10449"/>
                    <a:pt x="10656" y="10451"/>
                    <a:pt x="10669" y="10451"/>
                  </a:cubicBezTo>
                  <a:cubicBezTo>
                    <a:pt x="10710" y="10451"/>
                    <a:pt x="10751" y="10417"/>
                    <a:pt x="10738" y="10360"/>
                  </a:cubicBezTo>
                  <a:cubicBezTo>
                    <a:pt x="10415" y="8750"/>
                    <a:pt x="10310" y="6864"/>
                    <a:pt x="11512" y="5555"/>
                  </a:cubicBezTo>
                  <a:cubicBezTo>
                    <a:pt x="12018" y="5003"/>
                    <a:pt x="12764" y="4701"/>
                    <a:pt x="13466" y="4701"/>
                  </a:cubicBezTo>
                  <a:cubicBezTo>
                    <a:pt x="14376" y="4701"/>
                    <a:pt x="15213" y="5207"/>
                    <a:pt x="15368" y="6335"/>
                  </a:cubicBezTo>
                  <a:cubicBezTo>
                    <a:pt x="15371" y="6351"/>
                    <a:pt x="15376" y="6363"/>
                    <a:pt x="15384" y="6374"/>
                  </a:cubicBezTo>
                  <a:cubicBezTo>
                    <a:pt x="15336" y="6369"/>
                    <a:pt x="15289" y="6367"/>
                    <a:pt x="15242" y="6367"/>
                  </a:cubicBezTo>
                  <a:cubicBezTo>
                    <a:pt x="14592" y="6367"/>
                    <a:pt x="13983" y="6785"/>
                    <a:pt x="13898" y="7533"/>
                  </a:cubicBezTo>
                  <a:cubicBezTo>
                    <a:pt x="13820" y="8225"/>
                    <a:pt x="14397" y="8881"/>
                    <a:pt x="15061" y="8881"/>
                  </a:cubicBezTo>
                  <a:cubicBezTo>
                    <a:pt x="15132" y="8881"/>
                    <a:pt x="15203" y="8874"/>
                    <a:pt x="15275" y="8858"/>
                  </a:cubicBezTo>
                  <a:lnTo>
                    <a:pt x="15275" y="8858"/>
                  </a:lnTo>
                  <a:cubicBezTo>
                    <a:pt x="14699" y="9315"/>
                    <a:pt x="14893" y="10427"/>
                    <a:pt x="15425" y="10877"/>
                  </a:cubicBezTo>
                  <a:cubicBezTo>
                    <a:pt x="15793" y="11187"/>
                    <a:pt x="16313" y="11340"/>
                    <a:pt x="16842" y="11340"/>
                  </a:cubicBezTo>
                  <a:cubicBezTo>
                    <a:pt x="17579" y="11340"/>
                    <a:pt x="18332" y="11043"/>
                    <a:pt x="18713" y="10465"/>
                  </a:cubicBezTo>
                  <a:cubicBezTo>
                    <a:pt x="19094" y="10949"/>
                    <a:pt x="19677" y="11270"/>
                    <a:pt x="20292" y="11270"/>
                  </a:cubicBezTo>
                  <a:cubicBezTo>
                    <a:pt x="20435" y="11270"/>
                    <a:pt x="20579" y="11253"/>
                    <a:pt x="20723" y="11216"/>
                  </a:cubicBezTo>
                  <a:cubicBezTo>
                    <a:pt x="21210" y="11094"/>
                    <a:pt x="21620" y="10647"/>
                    <a:pt x="21535" y="10200"/>
                  </a:cubicBezTo>
                  <a:lnTo>
                    <a:pt x="21535" y="10200"/>
                  </a:lnTo>
                  <a:cubicBezTo>
                    <a:pt x="21930" y="10435"/>
                    <a:pt x="22382" y="10557"/>
                    <a:pt x="22824" y="10557"/>
                  </a:cubicBezTo>
                  <a:cubicBezTo>
                    <a:pt x="23611" y="10557"/>
                    <a:pt x="24365" y="10169"/>
                    <a:pt x="24709" y="9334"/>
                  </a:cubicBezTo>
                  <a:cubicBezTo>
                    <a:pt x="25233" y="8066"/>
                    <a:pt x="24239" y="6720"/>
                    <a:pt x="22932" y="6720"/>
                  </a:cubicBezTo>
                  <a:cubicBezTo>
                    <a:pt x="22931" y="6720"/>
                    <a:pt x="22930" y="6720"/>
                    <a:pt x="22929" y="6720"/>
                  </a:cubicBezTo>
                  <a:cubicBezTo>
                    <a:pt x="23810" y="5718"/>
                    <a:pt x="23169" y="4150"/>
                    <a:pt x="21874" y="3783"/>
                  </a:cubicBezTo>
                  <a:cubicBezTo>
                    <a:pt x="21680" y="3729"/>
                    <a:pt x="21485" y="3704"/>
                    <a:pt x="21290" y="3704"/>
                  </a:cubicBezTo>
                  <a:cubicBezTo>
                    <a:pt x="20705" y="3704"/>
                    <a:pt x="20131" y="3935"/>
                    <a:pt x="19669" y="4306"/>
                  </a:cubicBezTo>
                  <a:cubicBezTo>
                    <a:pt x="19626" y="4341"/>
                    <a:pt x="19573" y="4384"/>
                    <a:pt x="19516" y="4435"/>
                  </a:cubicBezTo>
                  <a:cubicBezTo>
                    <a:pt x="19725" y="1317"/>
                    <a:pt x="16423" y="1"/>
                    <a:pt x="135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9" name="Google Shape;65029;p31"/>
            <p:cNvSpPr/>
            <p:nvPr/>
          </p:nvSpPr>
          <p:spPr>
            <a:xfrm>
              <a:off x="4281475" y="843875"/>
              <a:ext cx="270325" cy="176375"/>
            </a:xfrm>
            <a:custGeom>
              <a:avLst/>
              <a:gdLst/>
              <a:ahLst/>
              <a:cxnLst/>
              <a:rect l="l" t="t" r="r" b="b"/>
              <a:pathLst>
                <a:path w="10813" h="7055" extrusionOk="0">
                  <a:moveTo>
                    <a:pt x="7369" y="3141"/>
                  </a:moveTo>
                  <a:cubicBezTo>
                    <a:pt x="7730" y="3141"/>
                    <a:pt x="7870" y="3587"/>
                    <a:pt x="7675" y="3855"/>
                  </a:cubicBezTo>
                  <a:cubicBezTo>
                    <a:pt x="7587" y="3976"/>
                    <a:pt x="7454" y="4033"/>
                    <a:pt x="7322" y="4033"/>
                  </a:cubicBezTo>
                  <a:cubicBezTo>
                    <a:pt x="7134" y="4033"/>
                    <a:pt x="6947" y="3918"/>
                    <a:pt x="6893" y="3708"/>
                  </a:cubicBezTo>
                  <a:cubicBezTo>
                    <a:pt x="6841" y="3516"/>
                    <a:pt x="6965" y="3318"/>
                    <a:pt x="7136" y="3240"/>
                  </a:cubicBezTo>
                  <a:cubicBezTo>
                    <a:pt x="7183" y="3188"/>
                    <a:pt x="7248" y="3150"/>
                    <a:pt x="7335" y="3143"/>
                  </a:cubicBezTo>
                  <a:cubicBezTo>
                    <a:pt x="7347" y="3142"/>
                    <a:pt x="7358" y="3141"/>
                    <a:pt x="7369" y="3141"/>
                  </a:cubicBezTo>
                  <a:close/>
                  <a:moveTo>
                    <a:pt x="2954" y="3735"/>
                  </a:moveTo>
                  <a:cubicBezTo>
                    <a:pt x="2976" y="3735"/>
                    <a:pt x="2992" y="3745"/>
                    <a:pt x="3002" y="3759"/>
                  </a:cubicBezTo>
                  <a:cubicBezTo>
                    <a:pt x="3025" y="3754"/>
                    <a:pt x="3050" y="3751"/>
                    <a:pt x="3074" y="3751"/>
                  </a:cubicBezTo>
                  <a:cubicBezTo>
                    <a:pt x="3123" y="3751"/>
                    <a:pt x="3175" y="3762"/>
                    <a:pt x="3225" y="3789"/>
                  </a:cubicBezTo>
                  <a:cubicBezTo>
                    <a:pt x="3556" y="3967"/>
                    <a:pt x="3479" y="4414"/>
                    <a:pt x="3183" y="4582"/>
                  </a:cubicBezTo>
                  <a:cubicBezTo>
                    <a:pt x="3103" y="4627"/>
                    <a:pt x="3015" y="4649"/>
                    <a:pt x="2928" y="4649"/>
                  </a:cubicBezTo>
                  <a:cubicBezTo>
                    <a:pt x="2728" y="4649"/>
                    <a:pt x="2542" y="4530"/>
                    <a:pt x="2507" y="4301"/>
                  </a:cubicBezTo>
                  <a:cubicBezTo>
                    <a:pt x="2465" y="4029"/>
                    <a:pt x="2668" y="3746"/>
                    <a:pt x="2950" y="3735"/>
                  </a:cubicBezTo>
                  <a:cubicBezTo>
                    <a:pt x="2951" y="3735"/>
                    <a:pt x="2953" y="3735"/>
                    <a:pt x="2954" y="3735"/>
                  </a:cubicBezTo>
                  <a:close/>
                  <a:moveTo>
                    <a:pt x="6250" y="4339"/>
                  </a:moveTo>
                  <a:cubicBezTo>
                    <a:pt x="6308" y="4339"/>
                    <a:pt x="6367" y="4390"/>
                    <a:pt x="6348" y="4459"/>
                  </a:cubicBezTo>
                  <a:cubicBezTo>
                    <a:pt x="6199" y="4968"/>
                    <a:pt x="5760" y="5211"/>
                    <a:pt x="5312" y="5211"/>
                  </a:cubicBezTo>
                  <a:cubicBezTo>
                    <a:pt x="4848" y="5211"/>
                    <a:pt x="4374" y="4950"/>
                    <a:pt x="4205" y="4455"/>
                  </a:cubicBezTo>
                  <a:cubicBezTo>
                    <a:pt x="4189" y="4408"/>
                    <a:pt x="4231" y="4373"/>
                    <a:pt x="4272" y="4373"/>
                  </a:cubicBezTo>
                  <a:cubicBezTo>
                    <a:pt x="4293" y="4373"/>
                    <a:pt x="4314" y="4383"/>
                    <a:pt x="4325" y="4406"/>
                  </a:cubicBezTo>
                  <a:cubicBezTo>
                    <a:pt x="4513" y="4756"/>
                    <a:pt x="4834" y="5029"/>
                    <a:pt x="5249" y="5029"/>
                  </a:cubicBezTo>
                  <a:cubicBezTo>
                    <a:pt x="5254" y="5029"/>
                    <a:pt x="5258" y="5028"/>
                    <a:pt x="5263" y="5028"/>
                  </a:cubicBezTo>
                  <a:cubicBezTo>
                    <a:pt x="5697" y="5023"/>
                    <a:pt x="5971" y="4733"/>
                    <a:pt x="6173" y="4385"/>
                  </a:cubicBezTo>
                  <a:cubicBezTo>
                    <a:pt x="6191" y="4353"/>
                    <a:pt x="6221" y="4339"/>
                    <a:pt x="6250" y="4339"/>
                  </a:cubicBezTo>
                  <a:close/>
                  <a:moveTo>
                    <a:pt x="7211" y="1"/>
                  </a:moveTo>
                  <a:cubicBezTo>
                    <a:pt x="6850" y="1"/>
                    <a:pt x="6492" y="97"/>
                    <a:pt x="6161" y="279"/>
                  </a:cubicBezTo>
                  <a:cubicBezTo>
                    <a:pt x="5894" y="426"/>
                    <a:pt x="4928" y="1079"/>
                    <a:pt x="5128" y="1507"/>
                  </a:cubicBezTo>
                  <a:cubicBezTo>
                    <a:pt x="5148" y="1549"/>
                    <a:pt x="5125" y="1591"/>
                    <a:pt x="5091" y="1604"/>
                  </a:cubicBezTo>
                  <a:cubicBezTo>
                    <a:pt x="5063" y="1639"/>
                    <a:pt x="5017" y="1658"/>
                    <a:pt x="4972" y="1658"/>
                  </a:cubicBezTo>
                  <a:cubicBezTo>
                    <a:pt x="4915" y="1658"/>
                    <a:pt x="4861" y="1628"/>
                    <a:pt x="4852" y="1563"/>
                  </a:cubicBezTo>
                  <a:cubicBezTo>
                    <a:pt x="4719" y="730"/>
                    <a:pt x="4172" y="401"/>
                    <a:pt x="3579" y="401"/>
                  </a:cubicBezTo>
                  <a:cubicBezTo>
                    <a:pt x="2515" y="401"/>
                    <a:pt x="1299" y="1458"/>
                    <a:pt x="2033" y="2576"/>
                  </a:cubicBezTo>
                  <a:cubicBezTo>
                    <a:pt x="2076" y="2640"/>
                    <a:pt x="2016" y="2708"/>
                    <a:pt x="1954" y="2708"/>
                  </a:cubicBezTo>
                  <a:cubicBezTo>
                    <a:pt x="1933" y="2708"/>
                    <a:pt x="1912" y="2701"/>
                    <a:pt x="1895" y="2683"/>
                  </a:cubicBezTo>
                  <a:lnTo>
                    <a:pt x="1885" y="2673"/>
                  </a:lnTo>
                  <a:cubicBezTo>
                    <a:pt x="1706" y="2598"/>
                    <a:pt x="1513" y="2560"/>
                    <a:pt x="1323" y="2560"/>
                  </a:cubicBezTo>
                  <a:cubicBezTo>
                    <a:pt x="793" y="2560"/>
                    <a:pt x="285" y="2853"/>
                    <a:pt x="156" y="3430"/>
                  </a:cubicBezTo>
                  <a:cubicBezTo>
                    <a:pt x="1" y="4130"/>
                    <a:pt x="530" y="4600"/>
                    <a:pt x="1153" y="4600"/>
                  </a:cubicBezTo>
                  <a:cubicBezTo>
                    <a:pt x="1224" y="4600"/>
                    <a:pt x="1296" y="4594"/>
                    <a:pt x="1368" y="4582"/>
                  </a:cubicBezTo>
                  <a:cubicBezTo>
                    <a:pt x="1375" y="4581"/>
                    <a:pt x="1382" y="4580"/>
                    <a:pt x="1388" y="4580"/>
                  </a:cubicBezTo>
                  <a:cubicBezTo>
                    <a:pt x="1460" y="4580"/>
                    <a:pt x="1517" y="4649"/>
                    <a:pt x="1511" y="4709"/>
                  </a:cubicBezTo>
                  <a:cubicBezTo>
                    <a:pt x="1538" y="4702"/>
                    <a:pt x="1561" y="4692"/>
                    <a:pt x="1590" y="4683"/>
                  </a:cubicBezTo>
                  <a:cubicBezTo>
                    <a:pt x="1594" y="4682"/>
                    <a:pt x="1599" y="4682"/>
                    <a:pt x="1603" y="4682"/>
                  </a:cubicBezTo>
                  <a:cubicBezTo>
                    <a:pt x="1661" y="4682"/>
                    <a:pt x="1710" y="4757"/>
                    <a:pt x="1657" y="4801"/>
                  </a:cubicBezTo>
                  <a:cubicBezTo>
                    <a:pt x="972" y="5379"/>
                    <a:pt x="978" y="6383"/>
                    <a:pt x="1830" y="6833"/>
                  </a:cubicBezTo>
                  <a:cubicBezTo>
                    <a:pt x="2114" y="6983"/>
                    <a:pt x="2440" y="7054"/>
                    <a:pt x="2770" y="7054"/>
                  </a:cubicBezTo>
                  <a:cubicBezTo>
                    <a:pt x="3452" y="7054"/>
                    <a:pt x="4151" y="6750"/>
                    <a:pt x="4526" y="6212"/>
                  </a:cubicBezTo>
                  <a:cubicBezTo>
                    <a:pt x="4551" y="6177"/>
                    <a:pt x="4582" y="6159"/>
                    <a:pt x="4614" y="6154"/>
                  </a:cubicBezTo>
                  <a:cubicBezTo>
                    <a:pt x="4639" y="6136"/>
                    <a:pt x="4669" y="6126"/>
                    <a:pt x="4700" y="6126"/>
                  </a:cubicBezTo>
                  <a:cubicBezTo>
                    <a:pt x="4741" y="6126"/>
                    <a:pt x="4782" y="6144"/>
                    <a:pt x="4811" y="6188"/>
                  </a:cubicBezTo>
                  <a:cubicBezTo>
                    <a:pt x="5080" y="6586"/>
                    <a:pt x="5468" y="6863"/>
                    <a:pt x="5938" y="6961"/>
                  </a:cubicBezTo>
                  <a:cubicBezTo>
                    <a:pt x="6001" y="6974"/>
                    <a:pt x="6075" y="6980"/>
                    <a:pt x="6156" y="6980"/>
                  </a:cubicBezTo>
                  <a:cubicBezTo>
                    <a:pt x="6722" y="6980"/>
                    <a:pt x="7620" y="6661"/>
                    <a:pt x="7261" y="6033"/>
                  </a:cubicBezTo>
                  <a:cubicBezTo>
                    <a:pt x="7203" y="5987"/>
                    <a:pt x="7142" y="5940"/>
                    <a:pt x="7089" y="5889"/>
                  </a:cubicBezTo>
                  <a:cubicBezTo>
                    <a:pt x="6980" y="5791"/>
                    <a:pt x="7080" y="5655"/>
                    <a:pt x="7194" y="5655"/>
                  </a:cubicBezTo>
                  <a:cubicBezTo>
                    <a:pt x="7226" y="5655"/>
                    <a:pt x="7258" y="5665"/>
                    <a:pt x="7287" y="5689"/>
                  </a:cubicBezTo>
                  <a:cubicBezTo>
                    <a:pt x="7719" y="6040"/>
                    <a:pt x="8288" y="6242"/>
                    <a:pt x="8830" y="6242"/>
                  </a:cubicBezTo>
                  <a:cubicBezTo>
                    <a:pt x="9544" y="6242"/>
                    <a:pt x="10211" y="5893"/>
                    <a:pt x="10458" y="5074"/>
                  </a:cubicBezTo>
                  <a:cubicBezTo>
                    <a:pt x="10812" y="3899"/>
                    <a:pt x="9821" y="2941"/>
                    <a:pt x="8697" y="2941"/>
                  </a:cubicBezTo>
                  <a:cubicBezTo>
                    <a:pt x="8684" y="2941"/>
                    <a:pt x="8672" y="2941"/>
                    <a:pt x="8659" y="2942"/>
                  </a:cubicBezTo>
                  <a:cubicBezTo>
                    <a:pt x="8653" y="2947"/>
                    <a:pt x="8646" y="2951"/>
                    <a:pt x="8641" y="2952"/>
                  </a:cubicBezTo>
                  <a:cubicBezTo>
                    <a:pt x="8610" y="2977"/>
                    <a:pt x="8577" y="2987"/>
                    <a:pt x="8544" y="2987"/>
                  </a:cubicBezTo>
                  <a:cubicBezTo>
                    <a:pt x="8420" y="2987"/>
                    <a:pt x="8312" y="2836"/>
                    <a:pt x="8431" y="2743"/>
                  </a:cubicBezTo>
                  <a:cubicBezTo>
                    <a:pt x="9404" y="1974"/>
                    <a:pt x="9047" y="563"/>
                    <a:pt x="7941" y="137"/>
                  </a:cubicBezTo>
                  <a:cubicBezTo>
                    <a:pt x="7702" y="45"/>
                    <a:pt x="7456" y="1"/>
                    <a:pt x="7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0" name="Google Shape;65030;p31"/>
            <p:cNvSpPr/>
            <p:nvPr/>
          </p:nvSpPr>
          <p:spPr>
            <a:xfrm>
              <a:off x="4452500" y="922400"/>
              <a:ext cx="25750" cy="22300"/>
            </a:xfrm>
            <a:custGeom>
              <a:avLst/>
              <a:gdLst/>
              <a:ahLst/>
              <a:cxnLst/>
              <a:rect l="l" t="t" r="r" b="b"/>
              <a:pathLst>
                <a:path w="1030" h="892" extrusionOk="0">
                  <a:moveTo>
                    <a:pt x="526" y="1"/>
                  </a:moveTo>
                  <a:cubicBezTo>
                    <a:pt x="516" y="1"/>
                    <a:pt x="505" y="1"/>
                    <a:pt x="494" y="2"/>
                  </a:cubicBezTo>
                  <a:cubicBezTo>
                    <a:pt x="407" y="9"/>
                    <a:pt x="342" y="47"/>
                    <a:pt x="295" y="99"/>
                  </a:cubicBezTo>
                  <a:cubicBezTo>
                    <a:pt x="124" y="175"/>
                    <a:pt x="1" y="375"/>
                    <a:pt x="52" y="567"/>
                  </a:cubicBezTo>
                  <a:cubicBezTo>
                    <a:pt x="107" y="777"/>
                    <a:pt x="294" y="892"/>
                    <a:pt x="481" y="892"/>
                  </a:cubicBezTo>
                  <a:cubicBezTo>
                    <a:pt x="614" y="892"/>
                    <a:pt x="746" y="835"/>
                    <a:pt x="834" y="714"/>
                  </a:cubicBezTo>
                  <a:cubicBezTo>
                    <a:pt x="1029" y="446"/>
                    <a:pt x="888" y="1"/>
                    <a:pt x="5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1" name="Google Shape;65031;p31"/>
            <p:cNvSpPr/>
            <p:nvPr/>
          </p:nvSpPr>
          <p:spPr>
            <a:xfrm>
              <a:off x="4386250" y="952375"/>
              <a:ext cx="54425" cy="21775"/>
            </a:xfrm>
            <a:custGeom>
              <a:avLst/>
              <a:gdLst/>
              <a:ahLst/>
              <a:cxnLst/>
              <a:rect l="l" t="t" r="r" b="b"/>
              <a:pathLst>
                <a:path w="2177" h="871" extrusionOk="0">
                  <a:moveTo>
                    <a:pt x="2061" y="0"/>
                  </a:moveTo>
                  <a:cubicBezTo>
                    <a:pt x="2031" y="0"/>
                    <a:pt x="2001" y="14"/>
                    <a:pt x="1983" y="45"/>
                  </a:cubicBezTo>
                  <a:cubicBezTo>
                    <a:pt x="1781" y="393"/>
                    <a:pt x="1507" y="683"/>
                    <a:pt x="1075" y="688"/>
                  </a:cubicBezTo>
                  <a:cubicBezTo>
                    <a:pt x="1070" y="688"/>
                    <a:pt x="1066" y="689"/>
                    <a:pt x="1061" y="689"/>
                  </a:cubicBezTo>
                  <a:cubicBezTo>
                    <a:pt x="645" y="689"/>
                    <a:pt x="326" y="416"/>
                    <a:pt x="137" y="66"/>
                  </a:cubicBezTo>
                  <a:cubicBezTo>
                    <a:pt x="126" y="42"/>
                    <a:pt x="105" y="33"/>
                    <a:pt x="83" y="33"/>
                  </a:cubicBezTo>
                  <a:cubicBezTo>
                    <a:pt x="43" y="33"/>
                    <a:pt x="1" y="68"/>
                    <a:pt x="17" y="115"/>
                  </a:cubicBezTo>
                  <a:cubicBezTo>
                    <a:pt x="185" y="610"/>
                    <a:pt x="658" y="871"/>
                    <a:pt x="1123" y="871"/>
                  </a:cubicBezTo>
                  <a:cubicBezTo>
                    <a:pt x="1570" y="871"/>
                    <a:pt x="2010" y="628"/>
                    <a:pt x="2158" y="119"/>
                  </a:cubicBezTo>
                  <a:cubicBezTo>
                    <a:pt x="2176" y="50"/>
                    <a:pt x="2118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2" name="Google Shape;65032;p31"/>
            <p:cNvSpPr/>
            <p:nvPr/>
          </p:nvSpPr>
          <p:spPr>
            <a:xfrm>
              <a:off x="4077550" y="749375"/>
              <a:ext cx="339925" cy="211675"/>
            </a:xfrm>
            <a:custGeom>
              <a:avLst/>
              <a:gdLst/>
              <a:ahLst/>
              <a:cxnLst/>
              <a:rect l="l" t="t" r="r" b="b"/>
              <a:pathLst>
                <a:path w="13597" h="8467" extrusionOk="0">
                  <a:moveTo>
                    <a:pt x="7793" y="1"/>
                  </a:moveTo>
                  <a:cubicBezTo>
                    <a:pt x="6848" y="1"/>
                    <a:pt x="5902" y="173"/>
                    <a:pt x="5019" y="507"/>
                  </a:cubicBezTo>
                  <a:cubicBezTo>
                    <a:pt x="1785" y="1735"/>
                    <a:pt x="0" y="5034"/>
                    <a:pt x="193" y="8401"/>
                  </a:cubicBezTo>
                  <a:cubicBezTo>
                    <a:pt x="194" y="8426"/>
                    <a:pt x="184" y="8446"/>
                    <a:pt x="167" y="8459"/>
                  </a:cubicBezTo>
                  <a:lnTo>
                    <a:pt x="173" y="8466"/>
                  </a:lnTo>
                  <a:cubicBezTo>
                    <a:pt x="478" y="8156"/>
                    <a:pt x="903" y="7981"/>
                    <a:pt x="1370" y="7918"/>
                  </a:cubicBezTo>
                  <a:cubicBezTo>
                    <a:pt x="1089" y="4909"/>
                    <a:pt x="3185" y="2190"/>
                    <a:pt x="6058" y="1398"/>
                  </a:cubicBezTo>
                  <a:cubicBezTo>
                    <a:pt x="6596" y="1250"/>
                    <a:pt x="7250" y="1166"/>
                    <a:pt x="7933" y="1166"/>
                  </a:cubicBezTo>
                  <a:cubicBezTo>
                    <a:pt x="10008" y="1166"/>
                    <a:pt x="12357" y="1949"/>
                    <a:pt x="12565" y="4131"/>
                  </a:cubicBezTo>
                  <a:cubicBezTo>
                    <a:pt x="12813" y="4289"/>
                    <a:pt x="13016" y="4514"/>
                    <a:pt x="13140" y="4790"/>
                  </a:cubicBezTo>
                  <a:cubicBezTo>
                    <a:pt x="13196" y="4691"/>
                    <a:pt x="13272" y="4591"/>
                    <a:pt x="13352" y="4499"/>
                  </a:cubicBezTo>
                  <a:cubicBezTo>
                    <a:pt x="13344" y="4481"/>
                    <a:pt x="13340" y="4459"/>
                    <a:pt x="13342" y="4432"/>
                  </a:cubicBezTo>
                  <a:cubicBezTo>
                    <a:pt x="13596" y="2265"/>
                    <a:pt x="11735" y="820"/>
                    <a:pt x="9845" y="282"/>
                  </a:cubicBezTo>
                  <a:cubicBezTo>
                    <a:pt x="9178" y="93"/>
                    <a:pt x="8485" y="1"/>
                    <a:pt x="7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3" name="Google Shape;65033;p31"/>
            <p:cNvSpPr/>
            <p:nvPr/>
          </p:nvSpPr>
          <p:spPr>
            <a:xfrm>
              <a:off x="4113700" y="784700"/>
              <a:ext cx="271000" cy="164975"/>
            </a:xfrm>
            <a:custGeom>
              <a:avLst/>
              <a:gdLst/>
              <a:ahLst/>
              <a:cxnLst/>
              <a:rect l="l" t="t" r="r" b="b"/>
              <a:pathLst>
                <a:path w="10840" h="6599" extrusionOk="0">
                  <a:moveTo>
                    <a:pt x="6561" y="0"/>
                  </a:moveTo>
                  <a:cubicBezTo>
                    <a:pt x="5769" y="0"/>
                    <a:pt x="4987" y="128"/>
                    <a:pt x="4325" y="350"/>
                  </a:cubicBezTo>
                  <a:cubicBezTo>
                    <a:pt x="1694" y="1232"/>
                    <a:pt x="1" y="3738"/>
                    <a:pt x="104" y="6491"/>
                  </a:cubicBezTo>
                  <a:cubicBezTo>
                    <a:pt x="172" y="6486"/>
                    <a:pt x="240" y="6484"/>
                    <a:pt x="308" y="6484"/>
                  </a:cubicBezTo>
                  <a:cubicBezTo>
                    <a:pt x="594" y="6484"/>
                    <a:pt x="888" y="6523"/>
                    <a:pt x="1174" y="6599"/>
                  </a:cubicBezTo>
                  <a:lnTo>
                    <a:pt x="1181" y="6579"/>
                  </a:lnTo>
                  <a:cubicBezTo>
                    <a:pt x="1160" y="6574"/>
                    <a:pt x="1140" y="6556"/>
                    <a:pt x="1137" y="6528"/>
                  </a:cubicBezTo>
                  <a:cubicBezTo>
                    <a:pt x="823" y="4347"/>
                    <a:pt x="2111" y="2145"/>
                    <a:pt x="4125" y="1283"/>
                  </a:cubicBezTo>
                  <a:cubicBezTo>
                    <a:pt x="4761" y="1012"/>
                    <a:pt x="5504" y="862"/>
                    <a:pt x="6247" y="862"/>
                  </a:cubicBezTo>
                  <a:cubicBezTo>
                    <a:pt x="7602" y="862"/>
                    <a:pt x="8959" y="1360"/>
                    <a:pt x="9672" y="2527"/>
                  </a:cubicBezTo>
                  <a:cubicBezTo>
                    <a:pt x="9841" y="2476"/>
                    <a:pt x="10013" y="2451"/>
                    <a:pt x="10183" y="2451"/>
                  </a:cubicBezTo>
                  <a:cubicBezTo>
                    <a:pt x="10411" y="2451"/>
                    <a:pt x="10635" y="2495"/>
                    <a:pt x="10839" y="2578"/>
                  </a:cubicBezTo>
                  <a:cubicBezTo>
                    <a:pt x="10344" y="711"/>
                    <a:pt x="8427" y="0"/>
                    <a:pt x="6561" y="0"/>
                  </a:cubicBezTo>
                  <a:close/>
                </a:path>
              </a:pathLst>
            </a:custGeom>
            <a:solidFill>
              <a:srgbClr val="F29F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4" name="Google Shape;65034;p31"/>
            <p:cNvSpPr/>
            <p:nvPr/>
          </p:nvSpPr>
          <p:spPr>
            <a:xfrm>
              <a:off x="4343100" y="937250"/>
              <a:ext cx="27300" cy="22875"/>
            </a:xfrm>
            <a:custGeom>
              <a:avLst/>
              <a:gdLst/>
              <a:ahLst/>
              <a:cxnLst/>
              <a:rect l="l" t="t" r="r" b="b"/>
              <a:pathLst>
                <a:path w="1092" h="915" extrusionOk="0">
                  <a:moveTo>
                    <a:pt x="279" y="283"/>
                  </a:moveTo>
                  <a:lnTo>
                    <a:pt x="279" y="283"/>
                  </a:lnTo>
                  <a:cubicBezTo>
                    <a:pt x="268" y="337"/>
                    <a:pt x="273" y="393"/>
                    <a:pt x="299" y="443"/>
                  </a:cubicBezTo>
                  <a:cubicBezTo>
                    <a:pt x="283" y="451"/>
                    <a:pt x="274" y="471"/>
                    <a:pt x="273" y="489"/>
                  </a:cubicBezTo>
                  <a:lnTo>
                    <a:pt x="273" y="496"/>
                  </a:lnTo>
                  <a:lnTo>
                    <a:pt x="273" y="503"/>
                  </a:lnTo>
                  <a:cubicBezTo>
                    <a:pt x="276" y="530"/>
                    <a:pt x="292" y="554"/>
                    <a:pt x="320" y="556"/>
                  </a:cubicBezTo>
                  <a:cubicBezTo>
                    <a:pt x="335" y="562"/>
                    <a:pt x="351" y="568"/>
                    <a:pt x="367" y="574"/>
                  </a:cubicBezTo>
                  <a:cubicBezTo>
                    <a:pt x="377" y="578"/>
                    <a:pt x="386" y="580"/>
                    <a:pt x="395" y="580"/>
                  </a:cubicBezTo>
                  <a:cubicBezTo>
                    <a:pt x="409" y="580"/>
                    <a:pt x="422" y="575"/>
                    <a:pt x="431" y="567"/>
                  </a:cubicBezTo>
                  <a:cubicBezTo>
                    <a:pt x="470" y="587"/>
                    <a:pt x="512" y="597"/>
                    <a:pt x="553" y="597"/>
                  </a:cubicBezTo>
                  <a:cubicBezTo>
                    <a:pt x="617" y="597"/>
                    <a:pt x="680" y="573"/>
                    <a:pt x="725" y="532"/>
                  </a:cubicBezTo>
                  <a:lnTo>
                    <a:pt x="725" y="532"/>
                  </a:lnTo>
                  <a:cubicBezTo>
                    <a:pt x="679" y="617"/>
                    <a:pt x="583" y="681"/>
                    <a:pt x="494" y="695"/>
                  </a:cubicBezTo>
                  <a:cubicBezTo>
                    <a:pt x="475" y="698"/>
                    <a:pt x="457" y="700"/>
                    <a:pt x="440" y="700"/>
                  </a:cubicBezTo>
                  <a:cubicBezTo>
                    <a:pt x="232" y="700"/>
                    <a:pt x="190" y="448"/>
                    <a:pt x="279" y="283"/>
                  </a:cubicBezTo>
                  <a:close/>
                  <a:moveTo>
                    <a:pt x="489" y="0"/>
                  </a:moveTo>
                  <a:cubicBezTo>
                    <a:pt x="488" y="0"/>
                    <a:pt x="486" y="0"/>
                    <a:pt x="485" y="0"/>
                  </a:cubicBezTo>
                  <a:cubicBezTo>
                    <a:pt x="203" y="11"/>
                    <a:pt x="0" y="294"/>
                    <a:pt x="42" y="567"/>
                  </a:cubicBezTo>
                  <a:cubicBezTo>
                    <a:pt x="77" y="796"/>
                    <a:pt x="263" y="914"/>
                    <a:pt x="463" y="914"/>
                  </a:cubicBezTo>
                  <a:cubicBezTo>
                    <a:pt x="549" y="914"/>
                    <a:pt x="638" y="892"/>
                    <a:pt x="718" y="847"/>
                  </a:cubicBezTo>
                  <a:cubicBezTo>
                    <a:pt x="1013" y="681"/>
                    <a:pt x="1091" y="232"/>
                    <a:pt x="760" y="54"/>
                  </a:cubicBezTo>
                  <a:cubicBezTo>
                    <a:pt x="710" y="27"/>
                    <a:pt x="658" y="16"/>
                    <a:pt x="609" y="16"/>
                  </a:cubicBezTo>
                  <a:cubicBezTo>
                    <a:pt x="585" y="16"/>
                    <a:pt x="560" y="19"/>
                    <a:pt x="537" y="24"/>
                  </a:cubicBezTo>
                  <a:cubicBezTo>
                    <a:pt x="527" y="10"/>
                    <a:pt x="511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5" name="Google Shape;65035;p31"/>
            <p:cNvSpPr/>
            <p:nvPr/>
          </p:nvSpPr>
          <p:spPr>
            <a:xfrm>
              <a:off x="4143050" y="812325"/>
              <a:ext cx="206475" cy="145350"/>
            </a:xfrm>
            <a:custGeom>
              <a:avLst/>
              <a:gdLst/>
              <a:ahLst/>
              <a:cxnLst/>
              <a:rect l="l" t="t" r="r" b="b"/>
              <a:pathLst>
                <a:path w="8259" h="5814" extrusionOk="0">
                  <a:moveTo>
                    <a:pt x="5081" y="1"/>
                  </a:moveTo>
                  <a:cubicBezTo>
                    <a:pt x="4255" y="1"/>
                    <a:pt x="3424" y="196"/>
                    <a:pt x="2749" y="542"/>
                  </a:cubicBezTo>
                  <a:cubicBezTo>
                    <a:pt x="921" y="1480"/>
                    <a:pt x="56" y="3415"/>
                    <a:pt x="113" y="5401"/>
                  </a:cubicBezTo>
                  <a:cubicBezTo>
                    <a:pt x="114" y="5449"/>
                    <a:pt x="72" y="5477"/>
                    <a:pt x="31" y="5477"/>
                  </a:cubicBezTo>
                  <a:cubicBezTo>
                    <a:pt x="22" y="5477"/>
                    <a:pt x="15" y="5476"/>
                    <a:pt x="7" y="5474"/>
                  </a:cubicBezTo>
                  <a:lnTo>
                    <a:pt x="1" y="5494"/>
                  </a:lnTo>
                  <a:cubicBezTo>
                    <a:pt x="280" y="5566"/>
                    <a:pt x="552" y="5675"/>
                    <a:pt x="805" y="5814"/>
                  </a:cubicBezTo>
                  <a:cubicBezTo>
                    <a:pt x="537" y="4109"/>
                    <a:pt x="1392" y="2261"/>
                    <a:pt x="2934" y="1447"/>
                  </a:cubicBezTo>
                  <a:cubicBezTo>
                    <a:pt x="3488" y="1153"/>
                    <a:pt x="4190" y="982"/>
                    <a:pt x="4885" y="982"/>
                  </a:cubicBezTo>
                  <a:cubicBezTo>
                    <a:pt x="5904" y="982"/>
                    <a:pt x="6909" y="1350"/>
                    <a:pt x="7417" y="2238"/>
                  </a:cubicBezTo>
                  <a:cubicBezTo>
                    <a:pt x="7635" y="1925"/>
                    <a:pt x="7940" y="1664"/>
                    <a:pt x="8258" y="1514"/>
                  </a:cubicBezTo>
                  <a:cubicBezTo>
                    <a:pt x="7587" y="453"/>
                    <a:pt x="6339" y="1"/>
                    <a:pt x="50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6" name="Google Shape;65036;p31"/>
            <p:cNvSpPr/>
            <p:nvPr/>
          </p:nvSpPr>
          <p:spPr>
            <a:xfrm>
              <a:off x="4165675" y="842650"/>
              <a:ext cx="159425" cy="139150"/>
            </a:xfrm>
            <a:custGeom>
              <a:avLst/>
              <a:gdLst/>
              <a:ahLst/>
              <a:cxnLst/>
              <a:rect l="l" t="t" r="r" b="b"/>
              <a:pathLst>
                <a:path w="6377" h="5566" extrusionOk="0">
                  <a:moveTo>
                    <a:pt x="3990" y="0"/>
                  </a:moveTo>
                  <a:cubicBezTo>
                    <a:pt x="3220" y="0"/>
                    <a:pt x="2432" y="228"/>
                    <a:pt x="1848" y="607"/>
                  </a:cubicBezTo>
                  <a:cubicBezTo>
                    <a:pt x="461" y="1506"/>
                    <a:pt x="0" y="3121"/>
                    <a:pt x="51" y="4687"/>
                  </a:cubicBezTo>
                  <a:cubicBezTo>
                    <a:pt x="414" y="4914"/>
                    <a:pt x="725" y="5209"/>
                    <a:pt x="938" y="5565"/>
                  </a:cubicBezTo>
                  <a:cubicBezTo>
                    <a:pt x="603" y="3852"/>
                    <a:pt x="1079" y="1786"/>
                    <a:pt x="2601" y="858"/>
                  </a:cubicBezTo>
                  <a:cubicBezTo>
                    <a:pt x="3028" y="598"/>
                    <a:pt x="3511" y="472"/>
                    <a:pt x="3982" y="472"/>
                  </a:cubicBezTo>
                  <a:cubicBezTo>
                    <a:pt x="5051" y="472"/>
                    <a:pt x="6057" y="1125"/>
                    <a:pt x="6203" y="2348"/>
                  </a:cubicBezTo>
                  <a:cubicBezTo>
                    <a:pt x="6207" y="2392"/>
                    <a:pt x="6185" y="2425"/>
                    <a:pt x="6153" y="2443"/>
                  </a:cubicBezTo>
                  <a:cubicBezTo>
                    <a:pt x="6216" y="2457"/>
                    <a:pt x="6278" y="2473"/>
                    <a:pt x="6337" y="2492"/>
                  </a:cubicBezTo>
                  <a:cubicBezTo>
                    <a:pt x="6107" y="2101"/>
                    <a:pt x="6165" y="1650"/>
                    <a:pt x="6376" y="1249"/>
                  </a:cubicBezTo>
                  <a:cubicBezTo>
                    <a:pt x="6371" y="1243"/>
                    <a:pt x="6366" y="1240"/>
                    <a:pt x="6363" y="1233"/>
                  </a:cubicBezTo>
                  <a:cubicBezTo>
                    <a:pt x="5892" y="359"/>
                    <a:pt x="4955" y="0"/>
                    <a:pt x="39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7" name="Google Shape;65037;p31"/>
            <p:cNvSpPr/>
            <p:nvPr/>
          </p:nvSpPr>
          <p:spPr>
            <a:xfrm>
              <a:off x="3936050" y="953775"/>
              <a:ext cx="314750" cy="200575"/>
            </a:xfrm>
            <a:custGeom>
              <a:avLst/>
              <a:gdLst/>
              <a:ahLst/>
              <a:cxnLst/>
              <a:rect l="l" t="t" r="r" b="b"/>
              <a:pathLst>
                <a:path w="12590" h="8023" extrusionOk="0">
                  <a:moveTo>
                    <a:pt x="8586" y="3352"/>
                  </a:moveTo>
                  <a:cubicBezTo>
                    <a:pt x="8587" y="3352"/>
                    <a:pt x="8588" y="3352"/>
                    <a:pt x="8588" y="3352"/>
                  </a:cubicBezTo>
                  <a:cubicBezTo>
                    <a:pt x="8954" y="3356"/>
                    <a:pt x="9403" y="3695"/>
                    <a:pt x="9354" y="4093"/>
                  </a:cubicBezTo>
                  <a:cubicBezTo>
                    <a:pt x="9348" y="4136"/>
                    <a:pt x="9304" y="4174"/>
                    <a:pt x="9264" y="4174"/>
                  </a:cubicBezTo>
                  <a:cubicBezTo>
                    <a:pt x="9241" y="4174"/>
                    <a:pt x="9219" y="4162"/>
                    <a:pt x="9205" y="4133"/>
                  </a:cubicBezTo>
                  <a:cubicBezTo>
                    <a:pt x="9085" y="3870"/>
                    <a:pt x="8968" y="3617"/>
                    <a:pt x="8645" y="3577"/>
                  </a:cubicBezTo>
                  <a:cubicBezTo>
                    <a:pt x="8621" y="3574"/>
                    <a:pt x="8597" y="3572"/>
                    <a:pt x="8574" y="3572"/>
                  </a:cubicBezTo>
                  <a:cubicBezTo>
                    <a:pt x="8275" y="3572"/>
                    <a:pt x="8032" y="3815"/>
                    <a:pt x="7956" y="4097"/>
                  </a:cubicBezTo>
                  <a:cubicBezTo>
                    <a:pt x="7948" y="4131"/>
                    <a:pt x="7918" y="4147"/>
                    <a:pt x="7888" y="4147"/>
                  </a:cubicBezTo>
                  <a:cubicBezTo>
                    <a:pt x="7852" y="4147"/>
                    <a:pt x="7816" y="4123"/>
                    <a:pt x="7820" y="4078"/>
                  </a:cubicBezTo>
                  <a:cubicBezTo>
                    <a:pt x="7853" y="3684"/>
                    <a:pt x="8176" y="3352"/>
                    <a:pt x="8586" y="3352"/>
                  </a:cubicBezTo>
                  <a:close/>
                  <a:moveTo>
                    <a:pt x="3291" y="3886"/>
                  </a:moveTo>
                  <a:cubicBezTo>
                    <a:pt x="3723" y="3886"/>
                    <a:pt x="4084" y="4276"/>
                    <a:pt x="4280" y="4628"/>
                  </a:cubicBezTo>
                  <a:cubicBezTo>
                    <a:pt x="4320" y="4700"/>
                    <a:pt x="4262" y="4761"/>
                    <a:pt x="4199" y="4761"/>
                  </a:cubicBezTo>
                  <a:cubicBezTo>
                    <a:pt x="4171" y="4761"/>
                    <a:pt x="4143" y="4749"/>
                    <a:pt x="4122" y="4720"/>
                  </a:cubicBezTo>
                  <a:cubicBezTo>
                    <a:pt x="3944" y="4470"/>
                    <a:pt x="3729" y="4198"/>
                    <a:pt x="3417" y="4115"/>
                  </a:cubicBezTo>
                  <a:cubicBezTo>
                    <a:pt x="3376" y="4104"/>
                    <a:pt x="3334" y="4099"/>
                    <a:pt x="3291" y="4099"/>
                  </a:cubicBezTo>
                  <a:cubicBezTo>
                    <a:pt x="2975" y="4099"/>
                    <a:pt x="2631" y="4370"/>
                    <a:pt x="2746" y="4710"/>
                  </a:cubicBezTo>
                  <a:cubicBezTo>
                    <a:pt x="2756" y="4741"/>
                    <a:pt x="2728" y="4765"/>
                    <a:pt x="2701" y="4765"/>
                  </a:cubicBezTo>
                  <a:cubicBezTo>
                    <a:pt x="2687" y="4765"/>
                    <a:pt x="2674" y="4758"/>
                    <a:pt x="2666" y="4743"/>
                  </a:cubicBezTo>
                  <a:cubicBezTo>
                    <a:pt x="2496" y="4380"/>
                    <a:pt x="2757" y="3986"/>
                    <a:pt x="3134" y="3903"/>
                  </a:cubicBezTo>
                  <a:cubicBezTo>
                    <a:pt x="3187" y="3892"/>
                    <a:pt x="3240" y="3886"/>
                    <a:pt x="3291" y="3886"/>
                  </a:cubicBezTo>
                  <a:close/>
                  <a:moveTo>
                    <a:pt x="7500" y="0"/>
                  </a:moveTo>
                  <a:cubicBezTo>
                    <a:pt x="6601" y="0"/>
                    <a:pt x="5768" y="443"/>
                    <a:pt x="5553" y="1456"/>
                  </a:cubicBezTo>
                  <a:cubicBezTo>
                    <a:pt x="5555" y="1488"/>
                    <a:pt x="5552" y="1515"/>
                    <a:pt x="5536" y="1538"/>
                  </a:cubicBezTo>
                  <a:cubicBezTo>
                    <a:pt x="5532" y="1560"/>
                    <a:pt x="5526" y="1577"/>
                    <a:pt x="5523" y="1600"/>
                  </a:cubicBezTo>
                  <a:cubicBezTo>
                    <a:pt x="5516" y="1645"/>
                    <a:pt x="5481" y="1665"/>
                    <a:pt x="5444" y="1665"/>
                  </a:cubicBezTo>
                  <a:cubicBezTo>
                    <a:pt x="5398" y="1665"/>
                    <a:pt x="5349" y="1634"/>
                    <a:pt x="5345" y="1581"/>
                  </a:cubicBezTo>
                  <a:cubicBezTo>
                    <a:pt x="5316" y="1566"/>
                    <a:pt x="5291" y="1541"/>
                    <a:pt x="5278" y="1503"/>
                  </a:cubicBezTo>
                  <a:cubicBezTo>
                    <a:pt x="5023" y="769"/>
                    <a:pt x="4294" y="242"/>
                    <a:pt x="3537" y="242"/>
                  </a:cubicBezTo>
                  <a:cubicBezTo>
                    <a:pt x="3309" y="242"/>
                    <a:pt x="3079" y="290"/>
                    <a:pt x="2858" y="394"/>
                  </a:cubicBezTo>
                  <a:cubicBezTo>
                    <a:pt x="1876" y="859"/>
                    <a:pt x="1680" y="2095"/>
                    <a:pt x="2140" y="2990"/>
                  </a:cubicBezTo>
                  <a:cubicBezTo>
                    <a:pt x="2180" y="3002"/>
                    <a:pt x="2218" y="3014"/>
                    <a:pt x="2259" y="3030"/>
                  </a:cubicBezTo>
                  <a:cubicBezTo>
                    <a:pt x="2351" y="3064"/>
                    <a:pt x="2326" y="3198"/>
                    <a:pt x="2240" y="3198"/>
                  </a:cubicBezTo>
                  <a:cubicBezTo>
                    <a:pt x="2232" y="3198"/>
                    <a:pt x="2223" y="3196"/>
                    <a:pt x="2213" y="3194"/>
                  </a:cubicBezTo>
                  <a:cubicBezTo>
                    <a:pt x="2058" y="3147"/>
                    <a:pt x="1905" y="3126"/>
                    <a:pt x="1756" y="3126"/>
                  </a:cubicBezTo>
                  <a:cubicBezTo>
                    <a:pt x="783" y="3126"/>
                    <a:pt x="1" y="4049"/>
                    <a:pt x="267" y="5073"/>
                  </a:cubicBezTo>
                  <a:cubicBezTo>
                    <a:pt x="498" y="5967"/>
                    <a:pt x="1246" y="6346"/>
                    <a:pt x="2044" y="6346"/>
                  </a:cubicBezTo>
                  <a:cubicBezTo>
                    <a:pt x="2311" y="6346"/>
                    <a:pt x="2583" y="6304"/>
                    <a:pt x="2844" y="6224"/>
                  </a:cubicBezTo>
                  <a:cubicBezTo>
                    <a:pt x="2856" y="6221"/>
                    <a:pt x="2867" y="6219"/>
                    <a:pt x="2878" y="6219"/>
                  </a:cubicBezTo>
                  <a:cubicBezTo>
                    <a:pt x="2988" y="6219"/>
                    <a:pt x="3054" y="6383"/>
                    <a:pt x="2957" y="6447"/>
                  </a:cubicBezTo>
                  <a:cubicBezTo>
                    <a:pt x="2963" y="6463"/>
                    <a:pt x="2968" y="6481"/>
                    <a:pt x="2965" y="6504"/>
                  </a:cubicBezTo>
                  <a:cubicBezTo>
                    <a:pt x="2901" y="7006"/>
                    <a:pt x="3087" y="7460"/>
                    <a:pt x="3598" y="7646"/>
                  </a:cubicBezTo>
                  <a:cubicBezTo>
                    <a:pt x="3672" y="7673"/>
                    <a:pt x="3834" y="7691"/>
                    <a:pt x="4025" y="7691"/>
                  </a:cubicBezTo>
                  <a:cubicBezTo>
                    <a:pt x="4528" y="7691"/>
                    <a:pt x="5232" y="7563"/>
                    <a:pt x="5071" y="7120"/>
                  </a:cubicBezTo>
                  <a:cubicBezTo>
                    <a:pt x="5051" y="7071"/>
                    <a:pt x="5095" y="7032"/>
                    <a:pt x="5137" y="7030"/>
                  </a:cubicBezTo>
                  <a:cubicBezTo>
                    <a:pt x="5159" y="7011"/>
                    <a:pt x="5188" y="6998"/>
                    <a:pt x="5217" y="6998"/>
                  </a:cubicBezTo>
                  <a:cubicBezTo>
                    <a:pt x="5244" y="6998"/>
                    <a:pt x="5271" y="7009"/>
                    <a:pt x="5294" y="7035"/>
                  </a:cubicBezTo>
                  <a:cubicBezTo>
                    <a:pt x="5794" y="7597"/>
                    <a:pt x="6428" y="8023"/>
                    <a:pt x="7161" y="8023"/>
                  </a:cubicBezTo>
                  <a:cubicBezTo>
                    <a:pt x="7334" y="8023"/>
                    <a:pt x="7512" y="7999"/>
                    <a:pt x="7695" y="7948"/>
                  </a:cubicBezTo>
                  <a:cubicBezTo>
                    <a:pt x="8687" y="7674"/>
                    <a:pt x="9201" y="6737"/>
                    <a:pt x="9267" y="5771"/>
                  </a:cubicBezTo>
                  <a:cubicBezTo>
                    <a:pt x="9262" y="5768"/>
                    <a:pt x="9254" y="5765"/>
                    <a:pt x="9247" y="5762"/>
                  </a:cubicBezTo>
                  <a:cubicBezTo>
                    <a:pt x="9100" y="5687"/>
                    <a:pt x="9192" y="5490"/>
                    <a:pt x="9330" y="5490"/>
                  </a:cubicBezTo>
                  <a:cubicBezTo>
                    <a:pt x="9352" y="5490"/>
                    <a:pt x="9374" y="5495"/>
                    <a:pt x="9398" y="5506"/>
                  </a:cubicBezTo>
                  <a:cubicBezTo>
                    <a:pt x="9639" y="5620"/>
                    <a:pt x="9914" y="5673"/>
                    <a:pt x="10196" y="5673"/>
                  </a:cubicBezTo>
                  <a:cubicBezTo>
                    <a:pt x="11038" y="5673"/>
                    <a:pt x="11947" y="5201"/>
                    <a:pt x="12231" y="4440"/>
                  </a:cubicBezTo>
                  <a:cubicBezTo>
                    <a:pt x="12589" y="3490"/>
                    <a:pt x="11867" y="2295"/>
                    <a:pt x="10910" y="2295"/>
                  </a:cubicBezTo>
                  <a:cubicBezTo>
                    <a:pt x="10750" y="2295"/>
                    <a:pt x="10584" y="2328"/>
                    <a:pt x="10415" y="2401"/>
                  </a:cubicBezTo>
                  <a:cubicBezTo>
                    <a:pt x="10390" y="2457"/>
                    <a:pt x="10333" y="2486"/>
                    <a:pt x="10277" y="2486"/>
                  </a:cubicBezTo>
                  <a:cubicBezTo>
                    <a:pt x="10205" y="2486"/>
                    <a:pt x="10135" y="2439"/>
                    <a:pt x="10138" y="2345"/>
                  </a:cubicBezTo>
                  <a:cubicBezTo>
                    <a:pt x="10198" y="904"/>
                    <a:pt x="8782" y="0"/>
                    <a:pt x="7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8" name="Google Shape;65038;p31"/>
            <p:cNvSpPr/>
            <p:nvPr/>
          </p:nvSpPr>
          <p:spPr>
            <a:xfrm>
              <a:off x="4131500" y="1037575"/>
              <a:ext cx="39675" cy="20550"/>
            </a:xfrm>
            <a:custGeom>
              <a:avLst/>
              <a:gdLst/>
              <a:ahLst/>
              <a:cxnLst/>
              <a:rect l="l" t="t" r="r" b="b"/>
              <a:pathLst>
                <a:path w="1587" h="822" extrusionOk="0">
                  <a:moveTo>
                    <a:pt x="770" y="0"/>
                  </a:moveTo>
                  <a:cubicBezTo>
                    <a:pt x="359" y="0"/>
                    <a:pt x="35" y="332"/>
                    <a:pt x="4" y="726"/>
                  </a:cubicBezTo>
                  <a:cubicBezTo>
                    <a:pt x="0" y="770"/>
                    <a:pt x="36" y="794"/>
                    <a:pt x="73" y="794"/>
                  </a:cubicBezTo>
                  <a:cubicBezTo>
                    <a:pt x="102" y="794"/>
                    <a:pt x="132" y="778"/>
                    <a:pt x="140" y="744"/>
                  </a:cubicBezTo>
                  <a:cubicBezTo>
                    <a:pt x="216" y="463"/>
                    <a:pt x="460" y="221"/>
                    <a:pt x="760" y="221"/>
                  </a:cubicBezTo>
                  <a:cubicBezTo>
                    <a:pt x="783" y="221"/>
                    <a:pt x="807" y="222"/>
                    <a:pt x="830" y="225"/>
                  </a:cubicBezTo>
                  <a:cubicBezTo>
                    <a:pt x="1153" y="265"/>
                    <a:pt x="1269" y="518"/>
                    <a:pt x="1390" y="780"/>
                  </a:cubicBezTo>
                  <a:cubicBezTo>
                    <a:pt x="1403" y="810"/>
                    <a:pt x="1425" y="822"/>
                    <a:pt x="1447" y="822"/>
                  </a:cubicBezTo>
                  <a:cubicBezTo>
                    <a:pt x="1487" y="822"/>
                    <a:pt x="1531" y="784"/>
                    <a:pt x="1537" y="741"/>
                  </a:cubicBezTo>
                  <a:cubicBezTo>
                    <a:pt x="1587" y="342"/>
                    <a:pt x="1137" y="2"/>
                    <a:pt x="771" y="0"/>
                  </a:cubicBezTo>
                  <a:cubicBezTo>
                    <a:pt x="771" y="0"/>
                    <a:pt x="770" y="0"/>
                    <a:pt x="7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9" name="Google Shape;65039;p31"/>
            <p:cNvSpPr/>
            <p:nvPr/>
          </p:nvSpPr>
          <p:spPr>
            <a:xfrm>
              <a:off x="3998450" y="1050925"/>
              <a:ext cx="45600" cy="21975"/>
            </a:xfrm>
            <a:custGeom>
              <a:avLst/>
              <a:gdLst/>
              <a:ahLst/>
              <a:cxnLst/>
              <a:rect l="l" t="t" r="r" b="b"/>
              <a:pathLst>
                <a:path w="1824" h="879" extrusionOk="0">
                  <a:moveTo>
                    <a:pt x="796" y="0"/>
                  </a:moveTo>
                  <a:cubicBezTo>
                    <a:pt x="744" y="0"/>
                    <a:pt x="692" y="6"/>
                    <a:pt x="638" y="17"/>
                  </a:cubicBezTo>
                  <a:cubicBezTo>
                    <a:pt x="262" y="100"/>
                    <a:pt x="0" y="494"/>
                    <a:pt x="170" y="857"/>
                  </a:cubicBezTo>
                  <a:cubicBezTo>
                    <a:pt x="178" y="872"/>
                    <a:pt x="191" y="879"/>
                    <a:pt x="205" y="879"/>
                  </a:cubicBezTo>
                  <a:cubicBezTo>
                    <a:pt x="232" y="879"/>
                    <a:pt x="260" y="855"/>
                    <a:pt x="250" y="824"/>
                  </a:cubicBezTo>
                  <a:cubicBezTo>
                    <a:pt x="135" y="484"/>
                    <a:pt x="479" y="213"/>
                    <a:pt x="795" y="213"/>
                  </a:cubicBezTo>
                  <a:cubicBezTo>
                    <a:pt x="838" y="213"/>
                    <a:pt x="880" y="218"/>
                    <a:pt x="921" y="229"/>
                  </a:cubicBezTo>
                  <a:cubicBezTo>
                    <a:pt x="1233" y="311"/>
                    <a:pt x="1448" y="583"/>
                    <a:pt x="1626" y="834"/>
                  </a:cubicBezTo>
                  <a:cubicBezTo>
                    <a:pt x="1647" y="863"/>
                    <a:pt x="1676" y="875"/>
                    <a:pt x="1703" y="875"/>
                  </a:cubicBezTo>
                  <a:cubicBezTo>
                    <a:pt x="1766" y="875"/>
                    <a:pt x="1824" y="814"/>
                    <a:pt x="1784" y="742"/>
                  </a:cubicBezTo>
                  <a:cubicBezTo>
                    <a:pt x="1587" y="390"/>
                    <a:pt x="1227" y="0"/>
                    <a:pt x="7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40" name="Google Shape;65040;p31"/>
          <p:cNvGrpSpPr/>
          <p:nvPr/>
        </p:nvGrpSpPr>
        <p:grpSpPr>
          <a:xfrm rot="-1583194">
            <a:off x="2660278" y="910869"/>
            <a:ext cx="422890" cy="426404"/>
            <a:chOff x="5030375" y="427250"/>
            <a:chExt cx="192525" cy="194125"/>
          </a:xfrm>
        </p:grpSpPr>
        <p:sp>
          <p:nvSpPr>
            <p:cNvPr id="65041" name="Google Shape;65041;p31"/>
            <p:cNvSpPr/>
            <p:nvPr/>
          </p:nvSpPr>
          <p:spPr>
            <a:xfrm>
              <a:off x="5030375" y="427250"/>
              <a:ext cx="192525" cy="194125"/>
            </a:xfrm>
            <a:custGeom>
              <a:avLst/>
              <a:gdLst/>
              <a:ahLst/>
              <a:cxnLst/>
              <a:rect l="l" t="t" r="r" b="b"/>
              <a:pathLst>
                <a:path w="7701" h="7765" extrusionOk="0">
                  <a:moveTo>
                    <a:pt x="4532" y="486"/>
                  </a:moveTo>
                  <a:cubicBezTo>
                    <a:pt x="4585" y="486"/>
                    <a:pt x="4651" y="496"/>
                    <a:pt x="4737" y="516"/>
                  </a:cubicBezTo>
                  <a:cubicBezTo>
                    <a:pt x="5090" y="598"/>
                    <a:pt x="5020" y="599"/>
                    <a:pt x="5092" y="921"/>
                  </a:cubicBezTo>
                  <a:cubicBezTo>
                    <a:pt x="5129" y="1091"/>
                    <a:pt x="5165" y="1262"/>
                    <a:pt x="5203" y="1432"/>
                  </a:cubicBezTo>
                  <a:cubicBezTo>
                    <a:pt x="5284" y="1807"/>
                    <a:pt x="5364" y="2181"/>
                    <a:pt x="5446" y="2557"/>
                  </a:cubicBezTo>
                  <a:cubicBezTo>
                    <a:pt x="5461" y="2626"/>
                    <a:pt x="5513" y="2656"/>
                    <a:pt x="5568" y="2657"/>
                  </a:cubicBezTo>
                  <a:cubicBezTo>
                    <a:pt x="5574" y="2692"/>
                    <a:pt x="5592" y="2725"/>
                    <a:pt x="5628" y="2747"/>
                  </a:cubicBezTo>
                  <a:cubicBezTo>
                    <a:pt x="5923" y="2911"/>
                    <a:pt x="6229" y="3048"/>
                    <a:pt x="6527" y="3206"/>
                  </a:cubicBezTo>
                  <a:cubicBezTo>
                    <a:pt x="6782" y="3345"/>
                    <a:pt x="7447" y="3561"/>
                    <a:pt x="7247" y="3965"/>
                  </a:cubicBezTo>
                  <a:cubicBezTo>
                    <a:pt x="7139" y="4180"/>
                    <a:pt x="6620" y="4433"/>
                    <a:pt x="6411" y="4572"/>
                  </a:cubicBezTo>
                  <a:cubicBezTo>
                    <a:pt x="6115" y="4769"/>
                    <a:pt x="5809" y="4949"/>
                    <a:pt x="5501" y="5126"/>
                  </a:cubicBezTo>
                  <a:cubicBezTo>
                    <a:pt x="5425" y="5168"/>
                    <a:pt x="5450" y="5251"/>
                    <a:pt x="5508" y="5281"/>
                  </a:cubicBezTo>
                  <a:lnTo>
                    <a:pt x="5200" y="6363"/>
                  </a:lnTo>
                  <a:cubicBezTo>
                    <a:pt x="5119" y="6646"/>
                    <a:pt x="5069" y="7381"/>
                    <a:pt x="4686" y="7381"/>
                  </a:cubicBezTo>
                  <a:cubicBezTo>
                    <a:pt x="4665" y="7381"/>
                    <a:pt x="4643" y="7379"/>
                    <a:pt x="4620" y="7375"/>
                  </a:cubicBezTo>
                  <a:cubicBezTo>
                    <a:pt x="4356" y="7322"/>
                    <a:pt x="3937" y="6816"/>
                    <a:pt x="3737" y="6627"/>
                  </a:cubicBezTo>
                  <a:cubicBezTo>
                    <a:pt x="3449" y="6353"/>
                    <a:pt x="3181" y="6061"/>
                    <a:pt x="2917" y="5764"/>
                  </a:cubicBezTo>
                  <a:cubicBezTo>
                    <a:pt x="2898" y="5743"/>
                    <a:pt x="2876" y="5735"/>
                    <a:pt x="2853" y="5735"/>
                  </a:cubicBezTo>
                  <a:cubicBezTo>
                    <a:pt x="2847" y="5735"/>
                    <a:pt x="2841" y="5735"/>
                    <a:pt x="2835" y="5736"/>
                  </a:cubicBezTo>
                  <a:cubicBezTo>
                    <a:pt x="2818" y="5678"/>
                    <a:pt x="2774" y="5629"/>
                    <a:pt x="2714" y="5629"/>
                  </a:cubicBezTo>
                  <a:cubicBezTo>
                    <a:pt x="2700" y="5629"/>
                    <a:pt x="2684" y="5632"/>
                    <a:pt x="2668" y="5638"/>
                  </a:cubicBezTo>
                  <a:cubicBezTo>
                    <a:pt x="1908" y="5944"/>
                    <a:pt x="1173" y="6180"/>
                    <a:pt x="364" y="6280"/>
                  </a:cubicBezTo>
                  <a:cubicBezTo>
                    <a:pt x="611" y="5484"/>
                    <a:pt x="907" y="4709"/>
                    <a:pt x="1209" y="3932"/>
                  </a:cubicBezTo>
                  <a:cubicBezTo>
                    <a:pt x="1222" y="3904"/>
                    <a:pt x="1215" y="3879"/>
                    <a:pt x="1199" y="3858"/>
                  </a:cubicBezTo>
                  <a:lnTo>
                    <a:pt x="1199" y="3858"/>
                  </a:lnTo>
                  <a:cubicBezTo>
                    <a:pt x="1204" y="3859"/>
                    <a:pt x="1210" y="3859"/>
                    <a:pt x="1215" y="3859"/>
                  </a:cubicBezTo>
                  <a:cubicBezTo>
                    <a:pt x="1270" y="3859"/>
                    <a:pt x="1326" y="3811"/>
                    <a:pt x="1307" y="3747"/>
                  </a:cubicBezTo>
                  <a:cubicBezTo>
                    <a:pt x="1109" y="2998"/>
                    <a:pt x="850" y="2277"/>
                    <a:pt x="686" y="1520"/>
                  </a:cubicBezTo>
                  <a:lnTo>
                    <a:pt x="686" y="1520"/>
                  </a:lnTo>
                  <a:cubicBezTo>
                    <a:pt x="1409" y="1583"/>
                    <a:pt x="2113" y="1722"/>
                    <a:pt x="2830" y="1815"/>
                  </a:cubicBezTo>
                  <a:cubicBezTo>
                    <a:pt x="2836" y="1816"/>
                    <a:pt x="2842" y="1816"/>
                    <a:pt x="2847" y="1816"/>
                  </a:cubicBezTo>
                  <a:cubicBezTo>
                    <a:pt x="2918" y="1816"/>
                    <a:pt x="2955" y="1758"/>
                    <a:pt x="2958" y="1696"/>
                  </a:cubicBezTo>
                  <a:cubicBezTo>
                    <a:pt x="3208" y="1501"/>
                    <a:pt x="3455" y="1302"/>
                    <a:pt x="3699" y="1098"/>
                  </a:cubicBezTo>
                  <a:cubicBezTo>
                    <a:pt x="3854" y="970"/>
                    <a:pt x="4005" y="841"/>
                    <a:pt x="4157" y="712"/>
                  </a:cubicBezTo>
                  <a:cubicBezTo>
                    <a:pt x="4329" y="566"/>
                    <a:pt x="4380" y="486"/>
                    <a:pt x="4532" y="486"/>
                  </a:cubicBezTo>
                  <a:close/>
                  <a:moveTo>
                    <a:pt x="4767" y="1"/>
                  </a:moveTo>
                  <a:cubicBezTo>
                    <a:pt x="4510" y="1"/>
                    <a:pt x="4294" y="222"/>
                    <a:pt x="4109" y="380"/>
                  </a:cubicBezTo>
                  <a:cubicBezTo>
                    <a:pt x="3670" y="755"/>
                    <a:pt x="3241" y="1141"/>
                    <a:pt x="2821" y="1536"/>
                  </a:cubicBezTo>
                  <a:cubicBezTo>
                    <a:pt x="2081" y="1314"/>
                    <a:pt x="1260" y="1246"/>
                    <a:pt x="494" y="1198"/>
                  </a:cubicBezTo>
                  <a:cubicBezTo>
                    <a:pt x="491" y="1198"/>
                    <a:pt x="488" y="1198"/>
                    <a:pt x="485" y="1198"/>
                  </a:cubicBezTo>
                  <a:cubicBezTo>
                    <a:pt x="387" y="1198"/>
                    <a:pt x="332" y="1302"/>
                    <a:pt x="348" y="1390"/>
                  </a:cubicBezTo>
                  <a:cubicBezTo>
                    <a:pt x="508" y="2211"/>
                    <a:pt x="718" y="3084"/>
                    <a:pt x="1141" y="3814"/>
                  </a:cubicBezTo>
                  <a:cubicBezTo>
                    <a:pt x="1143" y="3817"/>
                    <a:pt x="1145" y="3817"/>
                    <a:pt x="1146" y="3820"/>
                  </a:cubicBezTo>
                  <a:cubicBezTo>
                    <a:pt x="1135" y="3816"/>
                    <a:pt x="1123" y="3814"/>
                    <a:pt x="1112" y="3814"/>
                  </a:cubicBezTo>
                  <a:cubicBezTo>
                    <a:pt x="1083" y="3814"/>
                    <a:pt x="1055" y="3827"/>
                    <a:pt x="1038" y="3857"/>
                  </a:cubicBezTo>
                  <a:cubicBezTo>
                    <a:pt x="602" y="4667"/>
                    <a:pt x="287" y="5526"/>
                    <a:pt x="23" y="6406"/>
                  </a:cubicBezTo>
                  <a:cubicBezTo>
                    <a:pt x="0" y="6485"/>
                    <a:pt x="63" y="6588"/>
                    <a:pt x="151" y="6588"/>
                  </a:cubicBezTo>
                  <a:cubicBezTo>
                    <a:pt x="154" y="6588"/>
                    <a:pt x="158" y="6587"/>
                    <a:pt x="162" y="6587"/>
                  </a:cubicBezTo>
                  <a:cubicBezTo>
                    <a:pt x="1056" y="6509"/>
                    <a:pt x="1959" y="6308"/>
                    <a:pt x="2761" y="5898"/>
                  </a:cubicBezTo>
                  <a:cubicBezTo>
                    <a:pt x="3076" y="6333"/>
                    <a:pt x="3430" y="6736"/>
                    <a:pt x="3829" y="7096"/>
                  </a:cubicBezTo>
                  <a:cubicBezTo>
                    <a:pt x="4059" y="7304"/>
                    <a:pt x="4447" y="7750"/>
                    <a:pt x="4788" y="7764"/>
                  </a:cubicBezTo>
                  <a:cubicBezTo>
                    <a:pt x="4795" y="7764"/>
                    <a:pt x="4803" y="7765"/>
                    <a:pt x="4810" y="7765"/>
                  </a:cubicBezTo>
                  <a:cubicBezTo>
                    <a:pt x="5093" y="7765"/>
                    <a:pt x="5177" y="7506"/>
                    <a:pt x="5252" y="7275"/>
                  </a:cubicBezTo>
                  <a:cubicBezTo>
                    <a:pt x="5463" y="6622"/>
                    <a:pt x="5633" y="5955"/>
                    <a:pt x="5823" y="5294"/>
                  </a:cubicBezTo>
                  <a:cubicBezTo>
                    <a:pt x="5835" y="5251"/>
                    <a:pt x="5827" y="5211"/>
                    <a:pt x="5809" y="5182"/>
                  </a:cubicBezTo>
                  <a:cubicBezTo>
                    <a:pt x="6222" y="4990"/>
                    <a:pt x="6618" y="4769"/>
                    <a:pt x="6994" y="4511"/>
                  </a:cubicBezTo>
                  <a:cubicBezTo>
                    <a:pt x="7223" y="4354"/>
                    <a:pt x="7683" y="4121"/>
                    <a:pt x="7693" y="3791"/>
                  </a:cubicBezTo>
                  <a:cubicBezTo>
                    <a:pt x="7701" y="3500"/>
                    <a:pt x="7363" y="3343"/>
                    <a:pt x="7157" y="3220"/>
                  </a:cubicBezTo>
                  <a:cubicBezTo>
                    <a:pt x="6703" y="2947"/>
                    <a:pt x="6233" y="2675"/>
                    <a:pt x="5733" y="2490"/>
                  </a:cubicBezTo>
                  <a:cubicBezTo>
                    <a:pt x="5728" y="2488"/>
                    <a:pt x="5725" y="2489"/>
                    <a:pt x="5720" y="2488"/>
                  </a:cubicBezTo>
                  <a:cubicBezTo>
                    <a:pt x="5720" y="2485"/>
                    <a:pt x="5721" y="2483"/>
                    <a:pt x="5720" y="2478"/>
                  </a:cubicBezTo>
                  <a:cubicBezTo>
                    <a:pt x="5595" y="1899"/>
                    <a:pt x="5476" y="1317"/>
                    <a:pt x="5343" y="739"/>
                  </a:cubicBezTo>
                  <a:cubicBezTo>
                    <a:pt x="5281" y="464"/>
                    <a:pt x="5199" y="98"/>
                    <a:pt x="4880" y="15"/>
                  </a:cubicBezTo>
                  <a:cubicBezTo>
                    <a:pt x="4842" y="5"/>
                    <a:pt x="4804" y="1"/>
                    <a:pt x="47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2" name="Google Shape;65042;p31"/>
            <p:cNvSpPr/>
            <p:nvPr/>
          </p:nvSpPr>
          <p:spPr>
            <a:xfrm>
              <a:off x="5039475" y="439275"/>
              <a:ext cx="177125" cy="172425"/>
            </a:xfrm>
            <a:custGeom>
              <a:avLst/>
              <a:gdLst/>
              <a:ahLst/>
              <a:cxnLst/>
              <a:rect l="l" t="t" r="r" b="b"/>
              <a:pathLst>
                <a:path w="7085" h="6897" extrusionOk="0">
                  <a:moveTo>
                    <a:pt x="1752" y="2223"/>
                  </a:moveTo>
                  <a:cubicBezTo>
                    <a:pt x="1800" y="2223"/>
                    <a:pt x="1850" y="2231"/>
                    <a:pt x="1899" y="2249"/>
                  </a:cubicBezTo>
                  <a:cubicBezTo>
                    <a:pt x="2205" y="2360"/>
                    <a:pt x="2334" y="2802"/>
                    <a:pt x="2113" y="3046"/>
                  </a:cubicBezTo>
                  <a:cubicBezTo>
                    <a:pt x="2097" y="3065"/>
                    <a:pt x="2077" y="3072"/>
                    <a:pt x="2058" y="3072"/>
                  </a:cubicBezTo>
                  <a:cubicBezTo>
                    <a:pt x="2001" y="3072"/>
                    <a:pt x="1944" y="3005"/>
                    <a:pt x="1983" y="2946"/>
                  </a:cubicBezTo>
                  <a:cubicBezTo>
                    <a:pt x="2089" y="2772"/>
                    <a:pt x="2067" y="2509"/>
                    <a:pt x="1861" y="2414"/>
                  </a:cubicBezTo>
                  <a:cubicBezTo>
                    <a:pt x="1820" y="2395"/>
                    <a:pt x="1779" y="2387"/>
                    <a:pt x="1739" y="2387"/>
                  </a:cubicBezTo>
                  <a:cubicBezTo>
                    <a:pt x="1535" y="2387"/>
                    <a:pt x="1359" y="2611"/>
                    <a:pt x="1376" y="2812"/>
                  </a:cubicBezTo>
                  <a:cubicBezTo>
                    <a:pt x="1379" y="2844"/>
                    <a:pt x="1353" y="2861"/>
                    <a:pt x="1327" y="2861"/>
                  </a:cubicBezTo>
                  <a:cubicBezTo>
                    <a:pt x="1306" y="2861"/>
                    <a:pt x="1285" y="2850"/>
                    <a:pt x="1278" y="2827"/>
                  </a:cubicBezTo>
                  <a:cubicBezTo>
                    <a:pt x="1202" y="2525"/>
                    <a:pt x="1457" y="2223"/>
                    <a:pt x="1752" y="2223"/>
                  </a:cubicBezTo>
                  <a:close/>
                  <a:moveTo>
                    <a:pt x="4667" y="3296"/>
                  </a:moveTo>
                  <a:cubicBezTo>
                    <a:pt x="4712" y="3296"/>
                    <a:pt x="4757" y="3302"/>
                    <a:pt x="4802" y="3315"/>
                  </a:cubicBezTo>
                  <a:cubicBezTo>
                    <a:pt x="5152" y="3413"/>
                    <a:pt x="5305" y="3853"/>
                    <a:pt x="5138" y="4159"/>
                  </a:cubicBezTo>
                  <a:cubicBezTo>
                    <a:pt x="5118" y="4195"/>
                    <a:pt x="5088" y="4210"/>
                    <a:pt x="5059" y="4210"/>
                  </a:cubicBezTo>
                  <a:cubicBezTo>
                    <a:pt x="4993" y="4210"/>
                    <a:pt x="4927" y="4138"/>
                    <a:pt x="4967" y="4060"/>
                  </a:cubicBezTo>
                  <a:cubicBezTo>
                    <a:pt x="5065" y="3862"/>
                    <a:pt x="4971" y="3587"/>
                    <a:pt x="4756" y="3511"/>
                  </a:cubicBezTo>
                  <a:cubicBezTo>
                    <a:pt x="4716" y="3497"/>
                    <a:pt x="4678" y="3490"/>
                    <a:pt x="4640" y="3490"/>
                  </a:cubicBezTo>
                  <a:cubicBezTo>
                    <a:pt x="4426" y="3490"/>
                    <a:pt x="4255" y="3703"/>
                    <a:pt x="4221" y="3906"/>
                  </a:cubicBezTo>
                  <a:cubicBezTo>
                    <a:pt x="4216" y="3933"/>
                    <a:pt x="4191" y="3946"/>
                    <a:pt x="4167" y="3946"/>
                  </a:cubicBezTo>
                  <a:cubicBezTo>
                    <a:pt x="4142" y="3946"/>
                    <a:pt x="4118" y="3933"/>
                    <a:pt x="4114" y="3906"/>
                  </a:cubicBezTo>
                  <a:cubicBezTo>
                    <a:pt x="4064" y="3582"/>
                    <a:pt x="4354" y="3296"/>
                    <a:pt x="4667" y="3296"/>
                  </a:cubicBezTo>
                  <a:close/>
                  <a:moveTo>
                    <a:pt x="4170" y="1"/>
                  </a:moveTo>
                  <a:cubicBezTo>
                    <a:pt x="4017" y="1"/>
                    <a:pt x="3966" y="81"/>
                    <a:pt x="3795" y="227"/>
                  </a:cubicBezTo>
                  <a:cubicBezTo>
                    <a:pt x="3642" y="356"/>
                    <a:pt x="3491" y="485"/>
                    <a:pt x="3336" y="613"/>
                  </a:cubicBezTo>
                  <a:cubicBezTo>
                    <a:pt x="3092" y="815"/>
                    <a:pt x="2845" y="1015"/>
                    <a:pt x="2595" y="1211"/>
                  </a:cubicBezTo>
                  <a:cubicBezTo>
                    <a:pt x="2592" y="1273"/>
                    <a:pt x="2555" y="1331"/>
                    <a:pt x="2484" y="1331"/>
                  </a:cubicBezTo>
                  <a:cubicBezTo>
                    <a:pt x="2479" y="1331"/>
                    <a:pt x="2473" y="1330"/>
                    <a:pt x="2467" y="1330"/>
                  </a:cubicBezTo>
                  <a:cubicBezTo>
                    <a:pt x="1750" y="1234"/>
                    <a:pt x="1046" y="1097"/>
                    <a:pt x="324" y="1034"/>
                  </a:cubicBezTo>
                  <a:lnTo>
                    <a:pt x="324" y="1034"/>
                  </a:lnTo>
                  <a:cubicBezTo>
                    <a:pt x="487" y="1792"/>
                    <a:pt x="746" y="2513"/>
                    <a:pt x="944" y="3262"/>
                  </a:cubicBezTo>
                  <a:cubicBezTo>
                    <a:pt x="963" y="3328"/>
                    <a:pt x="908" y="3374"/>
                    <a:pt x="853" y="3374"/>
                  </a:cubicBezTo>
                  <a:cubicBezTo>
                    <a:pt x="848" y="3374"/>
                    <a:pt x="842" y="3374"/>
                    <a:pt x="837" y="3373"/>
                  </a:cubicBezTo>
                  <a:lnTo>
                    <a:pt x="837" y="3373"/>
                  </a:lnTo>
                  <a:cubicBezTo>
                    <a:pt x="853" y="3394"/>
                    <a:pt x="858" y="3418"/>
                    <a:pt x="847" y="3446"/>
                  </a:cubicBezTo>
                  <a:cubicBezTo>
                    <a:pt x="544" y="4223"/>
                    <a:pt x="248" y="5000"/>
                    <a:pt x="1" y="5795"/>
                  </a:cubicBezTo>
                  <a:cubicBezTo>
                    <a:pt x="811" y="5695"/>
                    <a:pt x="1545" y="5459"/>
                    <a:pt x="2305" y="5153"/>
                  </a:cubicBezTo>
                  <a:cubicBezTo>
                    <a:pt x="2321" y="5146"/>
                    <a:pt x="2336" y="5144"/>
                    <a:pt x="2351" y="5144"/>
                  </a:cubicBezTo>
                  <a:cubicBezTo>
                    <a:pt x="2410" y="5144"/>
                    <a:pt x="2455" y="5194"/>
                    <a:pt x="2472" y="5251"/>
                  </a:cubicBezTo>
                  <a:cubicBezTo>
                    <a:pt x="2477" y="5251"/>
                    <a:pt x="2483" y="5250"/>
                    <a:pt x="2488" y="5250"/>
                  </a:cubicBezTo>
                  <a:cubicBezTo>
                    <a:pt x="2512" y="5250"/>
                    <a:pt x="2535" y="5258"/>
                    <a:pt x="2554" y="5279"/>
                  </a:cubicBezTo>
                  <a:cubicBezTo>
                    <a:pt x="2818" y="5576"/>
                    <a:pt x="3086" y="5868"/>
                    <a:pt x="3376" y="6142"/>
                  </a:cubicBezTo>
                  <a:cubicBezTo>
                    <a:pt x="3576" y="6331"/>
                    <a:pt x="3993" y="6837"/>
                    <a:pt x="4257" y="6889"/>
                  </a:cubicBezTo>
                  <a:cubicBezTo>
                    <a:pt x="4280" y="6894"/>
                    <a:pt x="4302" y="6896"/>
                    <a:pt x="4323" y="6896"/>
                  </a:cubicBezTo>
                  <a:cubicBezTo>
                    <a:pt x="4707" y="6896"/>
                    <a:pt x="4756" y="6160"/>
                    <a:pt x="4837" y="5878"/>
                  </a:cubicBezTo>
                  <a:lnTo>
                    <a:pt x="5145" y="4795"/>
                  </a:lnTo>
                  <a:cubicBezTo>
                    <a:pt x="5087" y="4765"/>
                    <a:pt x="5062" y="4684"/>
                    <a:pt x="5138" y="4641"/>
                  </a:cubicBezTo>
                  <a:cubicBezTo>
                    <a:pt x="5446" y="4463"/>
                    <a:pt x="5751" y="4284"/>
                    <a:pt x="6049" y="4087"/>
                  </a:cubicBezTo>
                  <a:cubicBezTo>
                    <a:pt x="6256" y="3951"/>
                    <a:pt x="6775" y="3698"/>
                    <a:pt x="6883" y="3484"/>
                  </a:cubicBezTo>
                  <a:cubicBezTo>
                    <a:pt x="7085" y="3080"/>
                    <a:pt x="6419" y="2864"/>
                    <a:pt x="6163" y="2725"/>
                  </a:cubicBezTo>
                  <a:cubicBezTo>
                    <a:pt x="5865" y="2567"/>
                    <a:pt x="5559" y="2430"/>
                    <a:pt x="5266" y="2262"/>
                  </a:cubicBezTo>
                  <a:cubicBezTo>
                    <a:pt x="5230" y="2239"/>
                    <a:pt x="5212" y="2207"/>
                    <a:pt x="5205" y="2172"/>
                  </a:cubicBezTo>
                  <a:cubicBezTo>
                    <a:pt x="5150" y="2171"/>
                    <a:pt x="5098" y="2141"/>
                    <a:pt x="5083" y="2072"/>
                  </a:cubicBezTo>
                  <a:cubicBezTo>
                    <a:pt x="5002" y="1695"/>
                    <a:pt x="4921" y="1321"/>
                    <a:pt x="4840" y="947"/>
                  </a:cubicBezTo>
                  <a:cubicBezTo>
                    <a:pt x="4802" y="776"/>
                    <a:pt x="4766" y="605"/>
                    <a:pt x="4729" y="436"/>
                  </a:cubicBezTo>
                  <a:cubicBezTo>
                    <a:pt x="4657" y="114"/>
                    <a:pt x="4728" y="113"/>
                    <a:pt x="4375" y="30"/>
                  </a:cubicBezTo>
                  <a:cubicBezTo>
                    <a:pt x="4289" y="10"/>
                    <a:pt x="4223" y="1"/>
                    <a:pt x="4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3" name="Google Shape;65043;p31"/>
            <p:cNvSpPr/>
            <p:nvPr/>
          </p:nvSpPr>
          <p:spPr>
            <a:xfrm>
              <a:off x="5141050" y="521675"/>
              <a:ext cx="31050" cy="22850"/>
            </a:xfrm>
            <a:custGeom>
              <a:avLst/>
              <a:gdLst/>
              <a:ahLst/>
              <a:cxnLst/>
              <a:rect l="l" t="t" r="r" b="b"/>
              <a:pathLst>
                <a:path w="1242" h="914" extrusionOk="0">
                  <a:moveTo>
                    <a:pt x="604" y="0"/>
                  </a:moveTo>
                  <a:cubicBezTo>
                    <a:pt x="291" y="0"/>
                    <a:pt x="1" y="286"/>
                    <a:pt x="51" y="610"/>
                  </a:cubicBezTo>
                  <a:cubicBezTo>
                    <a:pt x="55" y="637"/>
                    <a:pt x="79" y="650"/>
                    <a:pt x="104" y="650"/>
                  </a:cubicBezTo>
                  <a:cubicBezTo>
                    <a:pt x="128" y="650"/>
                    <a:pt x="153" y="637"/>
                    <a:pt x="158" y="610"/>
                  </a:cubicBezTo>
                  <a:cubicBezTo>
                    <a:pt x="192" y="406"/>
                    <a:pt x="363" y="194"/>
                    <a:pt x="577" y="194"/>
                  </a:cubicBezTo>
                  <a:cubicBezTo>
                    <a:pt x="614" y="194"/>
                    <a:pt x="653" y="201"/>
                    <a:pt x="693" y="215"/>
                  </a:cubicBezTo>
                  <a:cubicBezTo>
                    <a:pt x="909" y="291"/>
                    <a:pt x="1002" y="566"/>
                    <a:pt x="904" y="764"/>
                  </a:cubicBezTo>
                  <a:cubicBezTo>
                    <a:pt x="864" y="842"/>
                    <a:pt x="930" y="914"/>
                    <a:pt x="996" y="914"/>
                  </a:cubicBezTo>
                  <a:cubicBezTo>
                    <a:pt x="1026" y="914"/>
                    <a:pt x="1056" y="899"/>
                    <a:pt x="1075" y="863"/>
                  </a:cubicBezTo>
                  <a:cubicBezTo>
                    <a:pt x="1242" y="556"/>
                    <a:pt x="1089" y="117"/>
                    <a:pt x="739" y="19"/>
                  </a:cubicBezTo>
                  <a:cubicBezTo>
                    <a:pt x="694" y="6"/>
                    <a:pt x="649" y="0"/>
                    <a:pt x="6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4" name="Google Shape;65044;p31"/>
            <p:cNvSpPr/>
            <p:nvPr/>
          </p:nvSpPr>
          <p:spPr>
            <a:xfrm>
              <a:off x="5069500" y="494875"/>
              <a:ext cx="28350" cy="21250"/>
            </a:xfrm>
            <a:custGeom>
              <a:avLst/>
              <a:gdLst/>
              <a:ahLst/>
              <a:cxnLst/>
              <a:rect l="l" t="t" r="r" b="b"/>
              <a:pathLst>
                <a:path w="1134" h="850" extrusionOk="0">
                  <a:moveTo>
                    <a:pt x="549" y="0"/>
                  </a:moveTo>
                  <a:cubicBezTo>
                    <a:pt x="255" y="0"/>
                    <a:pt x="1" y="302"/>
                    <a:pt x="76" y="604"/>
                  </a:cubicBezTo>
                  <a:cubicBezTo>
                    <a:pt x="83" y="627"/>
                    <a:pt x="104" y="639"/>
                    <a:pt x="126" y="639"/>
                  </a:cubicBezTo>
                  <a:cubicBezTo>
                    <a:pt x="151" y="639"/>
                    <a:pt x="177" y="622"/>
                    <a:pt x="173" y="589"/>
                  </a:cubicBezTo>
                  <a:cubicBezTo>
                    <a:pt x="157" y="389"/>
                    <a:pt x="333" y="165"/>
                    <a:pt x="537" y="165"/>
                  </a:cubicBezTo>
                  <a:cubicBezTo>
                    <a:pt x="577" y="165"/>
                    <a:pt x="618" y="173"/>
                    <a:pt x="659" y="193"/>
                  </a:cubicBezTo>
                  <a:cubicBezTo>
                    <a:pt x="865" y="288"/>
                    <a:pt x="887" y="550"/>
                    <a:pt x="781" y="723"/>
                  </a:cubicBezTo>
                  <a:cubicBezTo>
                    <a:pt x="743" y="782"/>
                    <a:pt x="800" y="849"/>
                    <a:pt x="858" y="849"/>
                  </a:cubicBezTo>
                  <a:cubicBezTo>
                    <a:pt x="877" y="849"/>
                    <a:pt x="896" y="842"/>
                    <a:pt x="912" y="825"/>
                  </a:cubicBezTo>
                  <a:cubicBezTo>
                    <a:pt x="1133" y="578"/>
                    <a:pt x="1004" y="136"/>
                    <a:pt x="698" y="27"/>
                  </a:cubicBezTo>
                  <a:cubicBezTo>
                    <a:pt x="648" y="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45" name="Google Shape;65045;p31"/>
          <p:cNvGrpSpPr/>
          <p:nvPr/>
        </p:nvGrpSpPr>
        <p:grpSpPr>
          <a:xfrm>
            <a:off x="8267106" y="2081359"/>
            <a:ext cx="462821" cy="384153"/>
            <a:chOff x="4336700" y="486125"/>
            <a:chExt cx="214150" cy="177750"/>
          </a:xfrm>
        </p:grpSpPr>
        <p:grpSp>
          <p:nvGrpSpPr>
            <p:cNvPr id="65046" name="Google Shape;65046;p31"/>
            <p:cNvGrpSpPr/>
            <p:nvPr/>
          </p:nvGrpSpPr>
          <p:grpSpPr>
            <a:xfrm>
              <a:off x="4336700" y="486125"/>
              <a:ext cx="214150" cy="177750"/>
              <a:chOff x="4336700" y="486125"/>
              <a:chExt cx="214150" cy="177750"/>
            </a:xfrm>
          </p:grpSpPr>
          <p:sp>
            <p:nvSpPr>
              <p:cNvPr id="65047" name="Google Shape;65047;p31"/>
              <p:cNvSpPr/>
              <p:nvPr/>
            </p:nvSpPr>
            <p:spPr>
              <a:xfrm>
                <a:off x="4349825" y="494000"/>
                <a:ext cx="199450" cy="161975"/>
              </a:xfrm>
              <a:custGeom>
                <a:avLst/>
                <a:gdLst/>
                <a:ahLst/>
                <a:cxnLst/>
                <a:rect l="l" t="t" r="r" b="b"/>
                <a:pathLst>
                  <a:path w="7978" h="6479" extrusionOk="0">
                    <a:moveTo>
                      <a:pt x="1154" y="1845"/>
                    </a:moveTo>
                    <a:cubicBezTo>
                      <a:pt x="1172" y="1845"/>
                      <a:pt x="1192" y="1850"/>
                      <a:pt x="1211" y="1861"/>
                    </a:cubicBezTo>
                    <a:cubicBezTo>
                      <a:pt x="1584" y="2089"/>
                      <a:pt x="1947" y="2341"/>
                      <a:pt x="2311" y="2583"/>
                    </a:cubicBezTo>
                    <a:cubicBezTo>
                      <a:pt x="2389" y="2637"/>
                      <a:pt x="2335" y="2748"/>
                      <a:pt x="2250" y="2748"/>
                    </a:cubicBezTo>
                    <a:cubicBezTo>
                      <a:pt x="2250" y="2748"/>
                      <a:pt x="2249" y="2748"/>
                      <a:pt x="2248" y="2748"/>
                    </a:cubicBezTo>
                    <a:cubicBezTo>
                      <a:pt x="1900" y="2736"/>
                      <a:pt x="1549" y="2742"/>
                      <a:pt x="1202" y="2715"/>
                    </a:cubicBezTo>
                    <a:cubicBezTo>
                      <a:pt x="1129" y="2711"/>
                      <a:pt x="1126" y="2594"/>
                      <a:pt x="1198" y="2590"/>
                    </a:cubicBezTo>
                    <a:cubicBezTo>
                      <a:pt x="1414" y="2570"/>
                      <a:pt x="1629" y="2566"/>
                      <a:pt x="1845" y="2566"/>
                    </a:cubicBezTo>
                    <a:cubicBezTo>
                      <a:pt x="1875" y="2566"/>
                      <a:pt x="1906" y="2566"/>
                      <a:pt x="1936" y="2566"/>
                    </a:cubicBezTo>
                    <a:cubicBezTo>
                      <a:pt x="1652" y="2390"/>
                      <a:pt x="1366" y="2215"/>
                      <a:pt x="1091" y="2030"/>
                    </a:cubicBezTo>
                    <a:cubicBezTo>
                      <a:pt x="997" y="1967"/>
                      <a:pt x="1064" y="1845"/>
                      <a:pt x="1154" y="1845"/>
                    </a:cubicBezTo>
                    <a:close/>
                    <a:moveTo>
                      <a:pt x="4789" y="3195"/>
                    </a:moveTo>
                    <a:cubicBezTo>
                      <a:pt x="4800" y="3195"/>
                      <a:pt x="4811" y="3197"/>
                      <a:pt x="4823" y="3201"/>
                    </a:cubicBezTo>
                    <a:cubicBezTo>
                      <a:pt x="5326" y="3383"/>
                      <a:pt x="5829" y="3445"/>
                      <a:pt x="6351" y="3540"/>
                    </a:cubicBezTo>
                    <a:cubicBezTo>
                      <a:pt x="6451" y="3559"/>
                      <a:pt x="6469" y="3724"/>
                      <a:pt x="6355" y="3727"/>
                    </a:cubicBezTo>
                    <a:cubicBezTo>
                      <a:pt x="6329" y="3728"/>
                      <a:pt x="6302" y="3729"/>
                      <a:pt x="6275" y="3729"/>
                    </a:cubicBezTo>
                    <a:cubicBezTo>
                      <a:pt x="5978" y="3729"/>
                      <a:pt x="5673" y="3677"/>
                      <a:pt x="5376" y="3598"/>
                    </a:cubicBezTo>
                    <a:lnTo>
                      <a:pt x="5376" y="3598"/>
                    </a:lnTo>
                    <a:cubicBezTo>
                      <a:pt x="5558" y="3764"/>
                      <a:pt x="5722" y="3948"/>
                      <a:pt x="5859" y="4152"/>
                    </a:cubicBezTo>
                    <a:cubicBezTo>
                      <a:pt x="5899" y="4213"/>
                      <a:pt x="5849" y="4280"/>
                      <a:pt x="5795" y="4280"/>
                    </a:cubicBezTo>
                    <a:cubicBezTo>
                      <a:pt x="5775" y="4280"/>
                      <a:pt x="5755" y="4271"/>
                      <a:pt x="5738" y="4251"/>
                    </a:cubicBezTo>
                    <a:cubicBezTo>
                      <a:pt x="5449" y="3895"/>
                      <a:pt x="5123" y="3612"/>
                      <a:pt x="4723" y="3386"/>
                    </a:cubicBezTo>
                    <a:cubicBezTo>
                      <a:pt x="4627" y="3330"/>
                      <a:pt x="4696" y="3195"/>
                      <a:pt x="4789" y="3195"/>
                    </a:cubicBezTo>
                    <a:close/>
                    <a:moveTo>
                      <a:pt x="3244" y="3261"/>
                    </a:moveTo>
                    <a:cubicBezTo>
                      <a:pt x="3349" y="3261"/>
                      <a:pt x="3456" y="3298"/>
                      <a:pt x="3537" y="3372"/>
                    </a:cubicBezTo>
                    <a:cubicBezTo>
                      <a:pt x="3583" y="3415"/>
                      <a:pt x="3549" y="3487"/>
                      <a:pt x="3501" y="3487"/>
                    </a:cubicBezTo>
                    <a:cubicBezTo>
                      <a:pt x="3489" y="3487"/>
                      <a:pt x="3477" y="3482"/>
                      <a:pt x="3465" y="3473"/>
                    </a:cubicBezTo>
                    <a:cubicBezTo>
                      <a:pt x="3402" y="3422"/>
                      <a:pt x="3338" y="3401"/>
                      <a:pt x="3280" y="3401"/>
                    </a:cubicBezTo>
                    <a:cubicBezTo>
                      <a:pt x="3043" y="3401"/>
                      <a:pt x="2888" y="3752"/>
                      <a:pt x="3174" y="3888"/>
                    </a:cubicBezTo>
                    <a:cubicBezTo>
                      <a:pt x="3254" y="3927"/>
                      <a:pt x="3238" y="4055"/>
                      <a:pt x="3149" y="4055"/>
                    </a:cubicBezTo>
                    <a:cubicBezTo>
                      <a:pt x="3144" y="4055"/>
                      <a:pt x="3140" y="4054"/>
                      <a:pt x="3135" y="4054"/>
                    </a:cubicBezTo>
                    <a:cubicBezTo>
                      <a:pt x="3119" y="4052"/>
                      <a:pt x="3105" y="4051"/>
                      <a:pt x="3090" y="4051"/>
                    </a:cubicBezTo>
                    <a:cubicBezTo>
                      <a:pt x="2815" y="4051"/>
                      <a:pt x="2801" y="4417"/>
                      <a:pt x="3074" y="4485"/>
                    </a:cubicBezTo>
                    <a:cubicBezTo>
                      <a:pt x="3159" y="4508"/>
                      <a:pt x="3128" y="4640"/>
                      <a:pt x="3050" y="4640"/>
                    </a:cubicBezTo>
                    <a:cubicBezTo>
                      <a:pt x="3046" y="4640"/>
                      <a:pt x="3042" y="4640"/>
                      <a:pt x="3038" y="4639"/>
                    </a:cubicBezTo>
                    <a:cubicBezTo>
                      <a:pt x="2610" y="4570"/>
                      <a:pt x="2623" y="4038"/>
                      <a:pt x="2943" y="3911"/>
                    </a:cubicBezTo>
                    <a:cubicBezTo>
                      <a:pt x="2847" y="3787"/>
                      <a:pt x="2812" y="3618"/>
                      <a:pt x="2889" y="3466"/>
                    </a:cubicBezTo>
                    <a:cubicBezTo>
                      <a:pt x="2961" y="3329"/>
                      <a:pt x="3101" y="3261"/>
                      <a:pt x="3244" y="3261"/>
                    </a:cubicBezTo>
                    <a:close/>
                    <a:moveTo>
                      <a:pt x="1632" y="1"/>
                    </a:moveTo>
                    <a:cubicBezTo>
                      <a:pt x="813" y="1"/>
                      <a:pt x="58" y="553"/>
                      <a:pt x="30" y="1416"/>
                    </a:cubicBezTo>
                    <a:cubicBezTo>
                      <a:pt x="1" y="2275"/>
                      <a:pt x="590" y="3319"/>
                      <a:pt x="973" y="4069"/>
                    </a:cubicBezTo>
                    <a:cubicBezTo>
                      <a:pt x="1393" y="4897"/>
                      <a:pt x="1936" y="5636"/>
                      <a:pt x="2418" y="6425"/>
                    </a:cubicBezTo>
                    <a:cubicBezTo>
                      <a:pt x="2429" y="6445"/>
                      <a:pt x="2434" y="6462"/>
                      <a:pt x="2435" y="6478"/>
                    </a:cubicBezTo>
                    <a:cubicBezTo>
                      <a:pt x="3753" y="5398"/>
                      <a:pt x="5646" y="5660"/>
                      <a:pt x="6954" y="4606"/>
                    </a:cubicBezTo>
                    <a:cubicBezTo>
                      <a:pt x="7978" y="3783"/>
                      <a:pt x="7854" y="2239"/>
                      <a:pt x="6606" y="1705"/>
                    </a:cubicBezTo>
                    <a:cubicBezTo>
                      <a:pt x="6336" y="1590"/>
                      <a:pt x="6059" y="1541"/>
                      <a:pt x="5782" y="1541"/>
                    </a:cubicBezTo>
                    <a:cubicBezTo>
                      <a:pt x="5216" y="1541"/>
                      <a:pt x="4653" y="1746"/>
                      <a:pt x="4150" y="2017"/>
                    </a:cubicBezTo>
                    <a:cubicBezTo>
                      <a:pt x="4129" y="2052"/>
                      <a:pt x="4085" y="2071"/>
                      <a:pt x="4041" y="2071"/>
                    </a:cubicBezTo>
                    <a:cubicBezTo>
                      <a:pt x="3994" y="2071"/>
                      <a:pt x="3946" y="2050"/>
                      <a:pt x="3922" y="2002"/>
                    </a:cubicBezTo>
                    <a:cubicBezTo>
                      <a:pt x="3503" y="1152"/>
                      <a:pt x="2951" y="179"/>
                      <a:pt x="1907" y="21"/>
                    </a:cubicBezTo>
                    <a:cubicBezTo>
                      <a:pt x="1815" y="7"/>
                      <a:pt x="1723" y="1"/>
                      <a:pt x="16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8" name="Google Shape;65048;p31"/>
              <p:cNvSpPr/>
              <p:nvPr/>
            </p:nvSpPr>
            <p:spPr>
              <a:xfrm>
                <a:off x="4336700" y="486125"/>
                <a:ext cx="214150" cy="177750"/>
              </a:xfrm>
              <a:custGeom>
                <a:avLst/>
                <a:gdLst/>
                <a:ahLst/>
                <a:cxnLst/>
                <a:rect l="l" t="t" r="r" b="b"/>
                <a:pathLst>
                  <a:path w="8566" h="7110" extrusionOk="0">
                    <a:moveTo>
                      <a:pt x="2160" y="317"/>
                    </a:moveTo>
                    <a:cubicBezTo>
                      <a:pt x="2252" y="317"/>
                      <a:pt x="2344" y="323"/>
                      <a:pt x="2435" y="337"/>
                    </a:cubicBezTo>
                    <a:cubicBezTo>
                      <a:pt x="3478" y="496"/>
                      <a:pt x="4032" y="1468"/>
                      <a:pt x="4451" y="2319"/>
                    </a:cubicBezTo>
                    <a:cubicBezTo>
                      <a:pt x="4473" y="2366"/>
                      <a:pt x="4521" y="2387"/>
                      <a:pt x="4568" y="2387"/>
                    </a:cubicBezTo>
                    <a:cubicBezTo>
                      <a:pt x="4612" y="2387"/>
                      <a:pt x="4657" y="2368"/>
                      <a:pt x="4679" y="2333"/>
                    </a:cubicBezTo>
                    <a:cubicBezTo>
                      <a:pt x="5179" y="2061"/>
                      <a:pt x="5743" y="1855"/>
                      <a:pt x="6308" y="1855"/>
                    </a:cubicBezTo>
                    <a:cubicBezTo>
                      <a:pt x="6585" y="1855"/>
                      <a:pt x="6862" y="1905"/>
                      <a:pt x="7133" y="2020"/>
                    </a:cubicBezTo>
                    <a:cubicBezTo>
                      <a:pt x="8381" y="2553"/>
                      <a:pt x="8503" y="4098"/>
                      <a:pt x="7481" y="4921"/>
                    </a:cubicBezTo>
                    <a:cubicBezTo>
                      <a:pt x="6171" y="5977"/>
                      <a:pt x="4280" y="5714"/>
                      <a:pt x="2962" y="6795"/>
                    </a:cubicBezTo>
                    <a:cubicBezTo>
                      <a:pt x="2961" y="6778"/>
                      <a:pt x="2957" y="6761"/>
                      <a:pt x="2945" y="6742"/>
                    </a:cubicBezTo>
                    <a:cubicBezTo>
                      <a:pt x="2463" y="5952"/>
                      <a:pt x="1919" y="5213"/>
                      <a:pt x="1500" y="4386"/>
                    </a:cubicBezTo>
                    <a:cubicBezTo>
                      <a:pt x="1117" y="3635"/>
                      <a:pt x="529" y="2591"/>
                      <a:pt x="557" y="1732"/>
                    </a:cubicBezTo>
                    <a:cubicBezTo>
                      <a:pt x="585" y="869"/>
                      <a:pt x="1341" y="317"/>
                      <a:pt x="2160" y="317"/>
                    </a:cubicBezTo>
                    <a:close/>
                    <a:moveTo>
                      <a:pt x="2056" y="1"/>
                    </a:moveTo>
                    <a:cubicBezTo>
                      <a:pt x="1593" y="1"/>
                      <a:pt x="1126" y="175"/>
                      <a:pt x="706" y="591"/>
                    </a:cubicBezTo>
                    <a:cubicBezTo>
                      <a:pt x="1" y="1291"/>
                      <a:pt x="250" y="2196"/>
                      <a:pt x="561" y="3025"/>
                    </a:cubicBezTo>
                    <a:cubicBezTo>
                      <a:pt x="1069" y="4374"/>
                      <a:pt x="1781" y="5817"/>
                      <a:pt x="2784" y="6871"/>
                    </a:cubicBezTo>
                    <a:cubicBezTo>
                      <a:pt x="2809" y="6899"/>
                      <a:pt x="2836" y="6907"/>
                      <a:pt x="2862" y="6907"/>
                    </a:cubicBezTo>
                    <a:cubicBezTo>
                      <a:pt x="2834" y="7003"/>
                      <a:pt x="2914" y="7110"/>
                      <a:pt x="3008" y="7110"/>
                    </a:cubicBezTo>
                    <a:cubicBezTo>
                      <a:pt x="3039" y="7110"/>
                      <a:pt x="3070" y="7099"/>
                      <a:pt x="3101" y="7073"/>
                    </a:cubicBezTo>
                    <a:cubicBezTo>
                      <a:pt x="4272" y="6068"/>
                      <a:pt x="5867" y="6207"/>
                      <a:pt x="7168" y="5487"/>
                    </a:cubicBezTo>
                    <a:cubicBezTo>
                      <a:pt x="7913" y="5073"/>
                      <a:pt x="8566" y="4324"/>
                      <a:pt x="8498" y="3423"/>
                    </a:cubicBezTo>
                    <a:cubicBezTo>
                      <a:pt x="8404" y="2156"/>
                      <a:pt x="7403" y="1630"/>
                      <a:pt x="6342" y="1630"/>
                    </a:cubicBezTo>
                    <a:cubicBezTo>
                      <a:pt x="5742" y="1630"/>
                      <a:pt x="5124" y="1798"/>
                      <a:pt x="4637" y="2094"/>
                    </a:cubicBezTo>
                    <a:cubicBezTo>
                      <a:pt x="4252" y="1001"/>
                      <a:pt x="3164" y="1"/>
                      <a:pt x="20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9" name="Google Shape;65049;p31"/>
              <p:cNvSpPr/>
              <p:nvPr/>
            </p:nvSpPr>
            <p:spPr>
              <a:xfrm>
                <a:off x="4465500" y="573825"/>
                <a:ext cx="4607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843" h="1087" extrusionOk="0">
                    <a:moveTo>
                      <a:pt x="164" y="1"/>
                    </a:moveTo>
                    <a:cubicBezTo>
                      <a:pt x="70" y="1"/>
                      <a:pt x="1" y="137"/>
                      <a:pt x="97" y="192"/>
                    </a:cubicBezTo>
                    <a:cubicBezTo>
                      <a:pt x="496" y="419"/>
                      <a:pt x="821" y="702"/>
                      <a:pt x="1111" y="1058"/>
                    </a:cubicBezTo>
                    <a:cubicBezTo>
                      <a:pt x="1128" y="1078"/>
                      <a:pt x="1148" y="1087"/>
                      <a:pt x="1168" y="1087"/>
                    </a:cubicBezTo>
                    <a:cubicBezTo>
                      <a:pt x="1222" y="1087"/>
                      <a:pt x="1272" y="1020"/>
                      <a:pt x="1232" y="959"/>
                    </a:cubicBezTo>
                    <a:cubicBezTo>
                      <a:pt x="1095" y="755"/>
                      <a:pt x="931" y="571"/>
                      <a:pt x="750" y="404"/>
                    </a:cubicBezTo>
                    <a:lnTo>
                      <a:pt x="750" y="404"/>
                    </a:lnTo>
                    <a:cubicBezTo>
                      <a:pt x="1048" y="482"/>
                      <a:pt x="1353" y="535"/>
                      <a:pt x="1651" y="535"/>
                    </a:cubicBezTo>
                    <a:cubicBezTo>
                      <a:pt x="1677" y="535"/>
                      <a:pt x="1703" y="534"/>
                      <a:pt x="1729" y="533"/>
                    </a:cubicBezTo>
                    <a:cubicBezTo>
                      <a:pt x="1842" y="529"/>
                      <a:pt x="1824" y="364"/>
                      <a:pt x="1725" y="346"/>
                    </a:cubicBezTo>
                    <a:cubicBezTo>
                      <a:pt x="1204" y="252"/>
                      <a:pt x="699" y="188"/>
                      <a:pt x="197" y="6"/>
                    </a:cubicBezTo>
                    <a:cubicBezTo>
                      <a:pt x="186" y="2"/>
                      <a:pt x="175" y="1"/>
                      <a:pt x="16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0" name="Google Shape;65050;p31"/>
              <p:cNvSpPr/>
              <p:nvPr/>
            </p:nvSpPr>
            <p:spPr>
              <a:xfrm>
                <a:off x="4415050" y="575500"/>
                <a:ext cx="243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1381" extrusionOk="0">
                    <a:moveTo>
                      <a:pt x="634" y="1"/>
                    </a:moveTo>
                    <a:cubicBezTo>
                      <a:pt x="492" y="1"/>
                      <a:pt x="352" y="69"/>
                      <a:pt x="279" y="206"/>
                    </a:cubicBezTo>
                    <a:cubicBezTo>
                      <a:pt x="202" y="358"/>
                      <a:pt x="236" y="527"/>
                      <a:pt x="333" y="651"/>
                    </a:cubicBezTo>
                    <a:cubicBezTo>
                      <a:pt x="15" y="780"/>
                      <a:pt x="1" y="1311"/>
                      <a:pt x="430" y="1379"/>
                    </a:cubicBezTo>
                    <a:cubicBezTo>
                      <a:pt x="434" y="1380"/>
                      <a:pt x="437" y="1380"/>
                      <a:pt x="441" y="1380"/>
                    </a:cubicBezTo>
                    <a:cubicBezTo>
                      <a:pt x="519" y="1380"/>
                      <a:pt x="550" y="1248"/>
                      <a:pt x="466" y="1225"/>
                    </a:cubicBezTo>
                    <a:cubicBezTo>
                      <a:pt x="192" y="1157"/>
                      <a:pt x="206" y="791"/>
                      <a:pt x="480" y="791"/>
                    </a:cubicBezTo>
                    <a:cubicBezTo>
                      <a:pt x="494" y="791"/>
                      <a:pt x="509" y="792"/>
                      <a:pt x="525" y="794"/>
                    </a:cubicBezTo>
                    <a:cubicBezTo>
                      <a:pt x="530" y="794"/>
                      <a:pt x="534" y="795"/>
                      <a:pt x="539" y="795"/>
                    </a:cubicBezTo>
                    <a:cubicBezTo>
                      <a:pt x="628" y="795"/>
                      <a:pt x="644" y="667"/>
                      <a:pt x="564" y="628"/>
                    </a:cubicBezTo>
                    <a:cubicBezTo>
                      <a:pt x="278" y="491"/>
                      <a:pt x="433" y="140"/>
                      <a:pt x="670" y="140"/>
                    </a:cubicBezTo>
                    <a:cubicBezTo>
                      <a:pt x="728" y="140"/>
                      <a:pt x="791" y="162"/>
                      <a:pt x="854" y="213"/>
                    </a:cubicBezTo>
                    <a:cubicBezTo>
                      <a:pt x="867" y="222"/>
                      <a:pt x="879" y="227"/>
                      <a:pt x="891" y="227"/>
                    </a:cubicBezTo>
                    <a:cubicBezTo>
                      <a:pt x="939" y="227"/>
                      <a:pt x="973" y="155"/>
                      <a:pt x="927" y="112"/>
                    </a:cubicBezTo>
                    <a:cubicBezTo>
                      <a:pt x="846" y="38"/>
                      <a:pt x="739" y="1"/>
                      <a:pt x="6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051" name="Google Shape;65051;p31"/>
            <p:cNvSpPr/>
            <p:nvPr/>
          </p:nvSpPr>
          <p:spPr>
            <a:xfrm>
              <a:off x="4374750" y="540075"/>
              <a:ext cx="34875" cy="22650"/>
            </a:xfrm>
            <a:custGeom>
              <a:avLst/>
              <a:gdLst/>
              <a:ahLst/>
              <a:cxnLst/>
              <a:rect l="l" t="t" r="r" b="b"/>
              <a:pathLst>
                <a:path w="1395" h="906" extrusionOk="0">
                  <a:moveTo>
                    <a:pt x="158" y="1"/>
                  </a:moveTo>
                  <a:cubicBezTo>
                    <a:pt x="68" y="1"/>
                    <a:pt x="1" y="122"/>
                    <a:pt x="94" y="185"/>
                  </a:cubicBezTo>
                  <a:cubicBezTo>
                    <a:pt x="369" y="372"/>
                    <a:pt x="655" y="547"/>
                    <a:pt x="939" y="722"/>
                  </a:cubicBezTo>
                  <a:cubicBezTo>
                    <a:pt x="908" y="722"/>
                    <a:pt x="878" y="722"/>
                    <a:pt x="847" y="722"/>
                  </a:cubicBezTo>
                  <a:cubicBezTo>
                    <a:pt x="631" y="722"/>
                    <a:pt x="415" y="726"/>
                    <a:pt x="201" y="745"/>
                  </a:cubicBezTo>
                  <a:cubicBezTo>
                    <a:pt x="130" y="750"/>
                    <a:pt x="133" y="867"/>
                    <a:pt x="205" y="871"/>
                  </a:cubicBezTo>
                  <a:cubicBezTo>
                    <a:pt x="552" y="899"/>
                    <a:pt x="902" y="893"/>
                    <a:pt x="1251" y="905"/>
                  </a:cubicBezTo>
                  <a:cubicBezTo>
                    <a:pt x="1252" y="905"/>
                    <a:pt x="1253" y="905"/>
                    <a:pt x="1253" y="905"/>
                  </a:cubicBezTo>
                  <a:cubicBezTo>
                    <a:pt x="1338" y="905"/>
                    <a:pt x="1394" y="794"/>
                    <a:pt x="1314" y="740"/>
                  </a:cubicBezTo>
                  <a:cubicBezTo>
                    <a:pt x="950" y="496"/>
                    <a:pt x="587" y="246"/>
                    <a:pt x="214" y="17"/>
                  </a:cubicBezTo>
                  <a:cubicBezTo>
                    <a:pt x="195" y="6"/>
                    <a:pt x="176" y="1"/>
                    <a:pt x="1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52" name="Google Shape;65052;p31"/>
          <p:cNvGrpSpPr/>
          <p:nvPr/>
        </p:nvGrpSpPr>
        <p:grpSpPr>
          <a:xfrm rot="-542678">
            <a:off x="6302135" y="4096816"/>
            <a:ext cx="422883" cy="426398"/>
            <a:chOff x="5030375" y="427250"/>
            <a:chExt cx="192525" cy="194125"/>
          </a:xfrm>
        </p:grpSpPr>
        <p:sp>
          <p:nvSpPr>
            <p:cNvPr id="65053" name="Google Shape;65053;p31"/>
            <p:cNvSpPr/>
            <p:nvPr/>
          </p:nvSpPr>
          <p:spPr>
            <a:xfrm>
              <a:off x="5030375" y="427250"/>
              <a:ext cx="192525" cy="194125"/>
            </a:xfrm>
            <a:custGeom>
              <a:avLst/>
              <a:gdLst/>
              <a:ahLst/>
              <a:cxnLst/>
              <a:rect l="l" t="t" r="r" b="b"/>
              <a:pathLst>
                <a:path w="7701" h="7765" extrusionOk="0">
                  <a:moveTo>
                    <a:pt x="4532" y="486"/>
                  </a:moveTo>
                  <a:cubicBezTo>
                    <a:pt x="4585" y="486"/>
                    <a:pt x="4651" y="496"/>
                    <a:pt x="4737" y="516"/>
                  </a:cubicBezTo>
                  <a:cubicBezTo>
                    <a:pt x="5090" y="598"/>
                    <a:pt x="5020" y="599"/>
                    <a:pt x="5092" y="921"/>
                  </a:cubicBezTo>
                  <a:cubicBezTo>
                    <a:pt x="5129" y="1091"/>
                    <a:pt x="5165" y="1262"/>
                    <a:pt x="5203" y="1432"/>
                  </a:cubicBezTo>
                  <a:cubicBezTo>
                    <a:pt x="5284" y="1807"/>
                    <a:pt x="5364" y="2181"/>
                    <a:pt x="5446" y="2557"/>
                  </a:cubicBezTo>
                  <a:cubicBezTo>
                    <a:pt x="5461" y="2626"/>
                    <a:pt x="5513" y="2656"/>
                    <a:pt x="5568" y="2657"/>
                  </a:cubicBezTo>
                  <a:cubicBezTo>
                    <a:pt x="5574" y="2692"/>
                    <a:pt x="5592" y="2725"/>
                    <a:pt x="5628" y="2747"/>
                  </a:cubicBezTo>
                  <a:cubicBezTo>
                    <a:pt x="5923" y="2911"/>
                    <a:pt x="6229" y="3048"/>
                    <a:pt x="6527" y="3206"/>
                  </a:cubicBezTo>
                  <a:cubicBezTo>
                    <a:pt x="6782" y="3345"/>
                    <a:pt x="7447" y="3561"/>
                    <a:pt x="7247" y="3965"/>
                  </a:cubicBezTo>
                  <a:cubicBezTo>
                    <a:pt x="7139" y="4180"/>
                    <a:pt x="6620" y="4433"/>
                    <a:pt x="6411" y="4572"/>
                  </a:cubicBezTo>
                  <a:cubicBezTo>
                    <a:pt x="6115" y="4769"/>
                    <a:pt x="5809" y="4949"/>
                    <a:pt x="5501" y="5126"/>
                  </a:cubicBezTo>
                  <a:cubicBezTo>
                    <a:pt x="5425" y="5168"/>
                    <a:pt x="5450" y="5251"/>
                    <a:pt x="5508" y="5281"/>
                  </a:cubicBezTo>
                  <a:lnTo>
                    <a:pt x="5200" y="6363"/>
                  </a:lnTo>
                  <a:cubicBezTo>
                    <a:pt x="5119" y="6646"/>
                    <a:pt x="5069" y="7381"/>
                    <a:pt x="4686" y="7381"/>
                  </a:cubicBezTo>
                  <a:cubicBezTo>
                    <a:pt x="4665" y="7381"/>
                    <a:pt x="4643" y="7379"/>
                    <a:pt x="4620" y="7375"/>
                  </a:cubicBezTo>
                  <a:cubicBezTo>
                    <a:pt x="4356" y="7322"/>
                    <a:pt x="3937" y="6816"/>
                    <a:pt x="3737" y="6627"/>
                  </a:cubicBezTo>
                  <a:cubicBezTo>
                    <a:pt x="3449" y="6353"/>
                    <a:pt x="3181" y="6061"/>
                    <a:pt x="2917" y="5764"/>
                  </a:cubicBezTo>
                  <a:cubicBezTo>
                    <a:pt x="2898" y="5743"/>
                    <a:pt x="2876" y="5735"/>
                    <a:pt x="2853" y="5735"/>
                  </a:cubicBezTo>
                  <a:cubicBezTo>
                    <a:pt x="2847" y="5735"/>
                    <a:pt x="2841" y="5735"/>
                    <a:pt x="2835" y="5736"/>
                  </a:cubicBezTo>
                  <a:cubicBezTo>
                    <a:pt x="2818" y="5678"/>
                    <a:pt x="2774" y="5629"/>
                    <a:pt x="2714" y="5629"/>
                  </a:cubicBezTo>
                  <a:cubicBezTo>
                    <a:pt x="2700" y="5629"/>
                    <a:pt x="2684" y="5632"/>
                    <a:pt x="2668" y="5638"/>
                  </a:cubicBezTo>
                  <a:cubicBezTo>
                    <a:pt x="1908" y="5944"/>
                    <a:pt x="1173" y="6180"/>
                    <a:pt x="364" y="6280"/>
                  </a:cubicBezTo>
                  <a:cubicBezTo>
                    <a:pt x="611" y="5484"/>
                    <a:pt x="907" y="4709"/>
                    <a:pt x="1209" y="3932"/>
                  </a:cubicBezTo>
                  <a:cubicBezTo>
                    <a:pt x="1222" y="3904"/>
                    <a:pt x="1215" y="3879"/>
                    <a:pt x="1199" y="3858"/>
                  </a:cubicBezTo>
                  <a:lnTo>
                    <a:pt x="1199" y="3858"/>
                  </a:lnTo>
                  <a:cubicBezTo>
                    <a:pt x="1204" y="3859"/>
                    <a:pt x="1210" y="3859"/>
                    <a:pt x="1215" y="3859"/>
                  </a:cubicBezTo>
                  <a:cubicBezTo>
                    <a:pt x="1270" y="3859"/>
                    <a:pt x="1326" y="3811"/>
                    <a:pt x="1307" y="3747"/>
                  </a:cubicBezTo>
                  <a:cubicBezTo>
                    <a:pt x="1109" y="2998"/>
                    <a:pt x="850" y="2277"/>
                    <a:pt x="686" y="1520"/>
                  </a:cubicBezTo>
                  <a:lnTo>
                    <a:pt x="686" y="1520"/>
                  </a:lnTo>
                  <a:cubicBezTo>
                    <a:pt x="1409" y="1583"/>
                    <a:pt x="2113" y="1722"/>
                    <a:pt x="2830" y="1815"/>
                  </a:cubicBezTo>
                  <a:cubicBezTo>
                    <a:pt x="2836" y="1816"/>
                    <a:pt x="2842" y="1816"/>
                    <a:pt x="2847" y="1816"/>
                  </a:cubicBezTo>
                  <a:cubicBezTo>
                    <a:pt x="2918" y="1816"/>
                    <a:pt x="2955" y="1758"/>
                    <a:pt x="2958" y="1696"/>
                  </a:cubicBezTo>
                  <a:cubicBezTo>
                    <a:pt x="3208" y="1501"/>
                    <a:pt x="3455" y="1302"/>
                    <a:pt x="3699" y="1098"/>
                  </a:cubicBezTo>
                  <a:cubicBezTo>
                    <a:pt x="3854" y="970"/>
                    <a:pt x="4005" y="841"/>
                    <a:pt x="4157" y="712"/>
                  </a:cubicBezTo>
                  <a:cubicBezTo>
                    <a:pt x="4329" y="566"/>
                    <a:pt x="4380" y="486"/>
                    <a:pt x="4532" y="486"/>
                  </a:cubicBezTo>
                  <a:close/>
                  <a:moveTo>
                    <a:pt x="4767" y="1"/>
                  </a:moveTo>
                  <a:cubicBezTo>
                    <a:pt x="4510" y="1"/>
                    <a:pt x="4294" y="222"/>
                    <a:pt x="4109" y="380"/>
                  </a:cubicBezTo>
                  <a:cubicBezTo>
                    <a:pt x="3670" y="755"/>
                    <a:pt x="3241" y="1141"/>
                    <a:pt x="2821" y="1536"/>
                  </a:cubicBezTo>
                  <a:cubicBezTo>
                    <a:pt x="2081" y="1314"/>
                    <a:pt x="1260" y="1246"/>
                    <a:pt x="494" y="1198"/>
                  </a:cubicBezTo>
                  <a:cubicBezTo>
                    <a:pt x="491" y="1198"/>
                    <a:pt x="488" y="1198"/>
                    <a:pt x="485" y="1198"/>
                  </a:cubicBezTo>
                  <a:cubicBezTo>
                    <a:pt x="387" y="1198"/>
                    <a:pt x="332" y="1302"/>
                    <a:pt x="348" y="1390"/>
                  </a:cubicBezTo>
                  <a:cubicBezTo>
                    <a:pt x="508" y="2211"/>
                    <a:pt x="718" y="3084"/>
                    <a:pt x="1141" y="3814"/>
                  </a:cubicBezTo>
                  <a:cubicBezTo>
                    <a:pt x="1143" y="3817"/>
                    <a:pt x="1145" y="3817"/>
                    <a:pt x="1146" y="3820"/>
                  </a:cubicBezTo>
                  <a:cubicBezTo>
                    <a:pt x="1135" y="3816"/>
                    <a:pt x="1123" y="3814"/>
                    <a:pt x="1112" y="3814"/>
                  </a:cubicBezTo>
                  <a:cubicBezTo>
                    <a:pt x="1083" y="3814"/>
                    <a:pt x="1055" y="3827"/>
                    <a:pt x="1038" y="3857"/>
                  </a:cubicBezTo>
                  <a:cubicBezTo>
                    <a:pt x="602" y="4667"/>
                    <a:pt x="287" y="5526"/>
                    <a:pt x="23" y="6406"/>
                  </a:cubicBezTo>
                  <a:cubicBezTo>
                    <a:pt x="0" y="6485"/>
                    <a:pt x="63" y="6588"/>
                    <a:pt x="151" y="6588"/>
                  </a:cubicBezTo>
                  <a:cubicBezTo>
                    <a:pt x="154" y="6588"/>
                    <a:pt x="158" y="6587"/>
                    <a:pt x="162" y="6587"/>
                  </a:cubicBezTo>
                  <a:cubicBezTo>
                    <a:pt x="1056" y="6509"/>
                    <a:pt x="1959" y="6308"/>
                    <a:pt x="2761" y="5898"/>
                  </a:cubicBezTo>
                  <a:cubicBezTo>
                    <a:pt x="3076" y="6333"/>
                    <a:pt x="3430" y="6736"/>
                    <a:pt x="3829" y="7096"/>
                  </a:cubicBezTo>
                  <a:cubicBezTo>
                    <a:pt x="4059" y="7304"/>
                    <a:pt x="4447" y="7750"/>
                    <a:pt x="4788" y="7764"/>
                  </a:cubicBezTo>
                  <a:cubicBezTo>
                    <a:pt x="4795" y="7764"/>
                    <a:pt x="4803" y="7765"/>
                    <a:pt x="4810" y="7765"/>
                  </a:cubicBezTo>
                  <a:cubicBezTo>
                    <a:pt x="5093" y="7765"/>
                    <a:pt x="5177" y="7506"/>
                    <a:pt x="5252" y="7275"/>
                  </a:cubicBezTo>
                  <a:cubicBezTo>
                    <a:pt x="5463" y="6622"/>
                    <a:pt x="5633" y="5955"/>
                    <a:pt x="5823" y="5294"/>
                  </a:cubicBezTo>
                  <a:cubicBezTo>
                    <a:pt x="5835" y="5251"/>
                    <a:pt x="5827" y="5211"/>
                    <a:pt x="5809" y="5182"/>
                  </a:cubicBezTo>
                  <a:cubicBezTo>
                    <a:pt x="6222" y="4990"/>
                    <a:pt x="6618" y="4769"/>
                    <a:pt x="6994" y="4511"/>
                  </a:cubicBezTo>
                  <a:cubicBezTo>
                    <a:pt x="7223" y="4354"/>
                    <a:pt x="7683" y="4121"/>
                    <a:pt x="7693" y="3791"/>
                  </a:cubicBezTo>
                  <a:cubicBezTo>
                    <a:pt x="7701" y="3500"/>
                    <a:pt x="7363" y="3343"/>
                    <a:pt x="7157" y="3220"/>
                  </a:cubicBezTo>
                  <a:cubicBezTo>
                    <a:pt x="6703" y="2947"/>
                    <a:pt x="6233" y="2675"/>
                    <a:pt x="5733" y="2490"/>
                  </a:cubicBezTo>
                  <a:cubicBezTo>
                    <a:pt x="5728" y="2488"/>
                    <a:pt x="5725" y="2489"/>
                    <a:pt x="5720" y="2488"/>
                  </a:cubicBezTo>
                  <a:cubicBezTo>
                    <a:pt x="5720" y="2485"/>
                    <a:pt x="5721" y="2483"/>
                    <a:pt x="5720" y="2478"/>
                  </a:cubicBezTo>
                  <a:cubicBezTo>
                    <a:pt x="5595" y="1899"/>
                    <a:pt x="5476" y="1317"/>
                    <a:pt x="5343" y="739"/>
                  </a:cubicBezTo>
                  <a:cubicBezTo>
                    <a:pt x="5281" y="464"/>
                    <a:pt x="5199" y="98"/>
                    <a:pt x="4880" y="15"/>
                  </a:cubicBezTo>
                  <a:cubicBezTo>
                    <a:pt x="4842" y="5"/>
                    <a:pt x="4804" y="1"/>
                    <a:pt x="47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4" name="Google Shape;65054;p31"/>
            <p:cNvSpPr/>
            <p:nvPr/>
          </p:nvSpPr>
          <p:spPr>
            <a:xfrm>
              <a:off x="5039475" y="439275"/>
              <a:ext cx="177125" cy="172425"/>
            </a:xfrm>
            <a:custGeom>
              <a:avLst/>
              <a:gdLst/>
              <a:ahLst/>
              <a:cxnLst/>
              <a:rect l="l" t="t" r="r" b="b"/>
              <a:pathLst>
                <a:path w="7085" h="6897" extrusionOk="0">
                  <a:moveTo>
                    <a:pt x="1752" y="2223"/>
                  </a:moveTo>
                  <a:cubicBezTo>
                    <a:pt x="1800" y="2223"/>
                    <a:pt x="1850" y="2231"/>
                    <a:pt x="1899" y="2249"/>
                  </a:cubicBezTo>
                  <a:cubicBezTo>
                    <a:pt x="2205" y="2360"/>
                    <a:pt x="2334" y="2802"/>
                    <a:pt x="2113" y="3046"/>
                  </a:cubicBezTo>
                  <a:cubicBezTo>
                    <a:pt x="2097" y="3065"/>
                    <a:pt x="2077" y="3072"/>
                    <a:pt x="2058" y="3072"/>
                  </a:cubicBezTo>
                  <a:cubicBezTo>
                    <a:pt x="2001" y="3072"/>
                    <a:pt x="1944" y="3005"/>
                    <a:pt x="1983" y="2946"/>
                  </a:cubicBezTo>
                  <a:cubicBezTo>
                    <a:pt x="2089" y="2772"/>
                    <a:pt x="2067" y="2509"/>
                    <a:pt x="1861" y="2414"/>
                  </a:cubicBezTo>
                  <a:cubicBezTo>
                    <a:pt x="1820" y="2395"/>
                    <a:pt x="1779" y="2387"/>
                    <a:pt x="1739" y="2387"/>
                  </a:cubicBezTo>
                  <a:cubicBezTo>
                    <a:pt x="1535" y="2387"/>
                    <a:pt x="1359" y="2611"/>
                    <a:pt x="1376" y="2812"/>
                  </a:cubicBezTo>
                  <a:cubicBezTo>
                    <a:pt x="1379" y="2844"/>
                    <a:pt x="1353" y="2861"/>
                    <a:pt x="1327" y="2861"/>
                  </a:cubicBezTo>
                  <a:cubicBezTo>
                    <a:pt x="1306" y="2861"/>
                    <a:pt x="1285" y="2850"/>
                    <a:pt x="1278" y="2827"/>
                  </a:cubicBezTo>
                  <a:cubicBezTo>
                    <a:pt x="1202" y="2525"/>
                    <a:pt x="1457" y="2223"/>
                    <a:pt x="1752" y="2223"/>
                  </a:cubicBezTo>
                  <a:close/>
                  <a:moveTo>
                    <a:pt x="4667" y="3296"/>
                  </a:moveTo>
                  <a:cubicBezTo>
                    <a:pt x="4712" y="3296"/>
                    <a:pt x="4757" y="3302"/>
                    <a:pt x="4802" y="3315"/>
                  </a:cubicBezTo>
                  <a:cubicBezTo>
                    <a:pt x="5152" y="3413"/>
                    <a:pt x="5305" y="3853"/>
                    <a:pt x="5138" y="4159"/>
                  </a:cubicBezTo>
                  <a:cubicBezTo>
                    <a:pt x="5118" y="4195"/>
                    <a:pt x="5088" y="4210"/>
                    <a:pt x="5059" y="4210"/>
                  </a:cubicBezTo>
                  <a:cubicBezTo>
                    <a:pt x="4993" y="4210"/>
                    <a:pt x="4927" y="4138"/>
                    <a:pt x="4967" y="4060"/>
                  </a:cubicBezTo>
                  <a:cubicBezTo>
                    <a:pt x="5065" y="3862"/>
                    <a:pt x="4971" y="3587"/>
                    <a:pt x="4756" y="3511"/>
                  </a:cubicBezTo>
                  <a:cubicBezTo>
                    <a:pt x="4716" y="3497"/>
                    <a:pt x="4678" y="3490"/>
                    <a:pt x="4640" y="3490"/>
                  </a:cubicBezTo>
                  <a:cubicBezTo>
                    <a:pt x="4426" y="3490"/>
                    <a:pt x="4255" y="3703"/>
                    <a:pt x="4221" y="3906"/>
                  </a:cubicBezTo>
                  <a:cubicBezTo>
                    <a:pt x="4216" y="3933"/>
                    <a:pt x="4191" y="3946"/>
                    <a:pt x="4167" y="3946"/>
                  </a:cubicBezTo>
                  <a:cubicBezTo>
                    <a:pt x="4142" y="3946"/>
                    <a:pt x="4118" y="3933"/>
                    <a:pt x="4114" y="3906"/>
                  </a:cubicBezTo>
                  <a:cubicBezTo>
                    <a:pt x="4064" y="3582"/>
                    <a:pt x="4354" y="3296"/>
                    <a:pt x="4667" y="3296"/>
                  </a:cubicBezTo>
                  <a:close/>
                  <a:moveTo>
                    <a:pt x="4170" y="1"/>
                  </a:moveTo>
                  <a:cubicBezTo>
                    <a:pt x="4017" y="1"/>
                    <a:pt x="3966" y="81"/>
                    <a:pt x="3795" y="227"/>
                  </a:cubicBezTo>
                  <a:cubicBezTo>
                    <a:pt x="3642" y="356"/>
                    <a:pt x="3491" y="485"/>
                    <a:pt x="3336" y="613"/>
                  </a:cubicBezTo>
                  <a:cubicBezTo>
                    <a:pt x="3092" y="815"/>
                    <a:pt x="2845" y="1015"/>
                    <a:pt x="2595" y="1211"/>
                  </a:cubicBezTo>
                  <a:cubicBezTo>
                    <a:pt x="2592" y="1273"/>
                    <a:pt x="2555" y="1331"/>
                    <a:pt x="2484" y="1331"/>
                  </a:cubicBezTo>
                  <a:cubicBezTo>
                    <a:pt x="2479" y="1331"/>
                    <a:pt x="2473" y="1330"/>
                    <a:pt x="2467" y="1330"/>
                  </a:cubicBezTo>
                  <a:cubicBezTo>
                    <a:pt x="1750" y="1234"/>
                    <a:pt x="1046" y="1097"/>
                    <a:pt x="324" y="1034"/>
                  </a:cubicBezTo>
                  <a:lnTo>
                    <a:pt x="324" y="1034"/>
                  </a:lnTo>
                  <a:cubicBezTo>
                    <a:pt x="487" y="1792"/>
                    <a:pt x="746" y="2513"/>
                    <a:pt x="944" y="3262"/>
                  </a:cubicBezTo>
                  <a:cubicBezTo>
                    <a:pt x="963" y="3328"/>
                    <a:pt x="908" y="3374"/>
                    <a:pt x="853" y="3374"/>
                  </a:cubicBezTo>
                  <a:cubicBezTo>
                    <a:pt x="848" y="3374"/>
                    <a:pt x="842" y="3374"/>
                    <a:pt x="837" y="3373"/>
                  </a:cubicBezTo>
                  <a:lnTo>
                    <a:pt x="837" y="3373"/>
                  </a:lnTo>
                  <a:cubicBezTo>
                    <a:pt x="853" y="3394"/>
                    <a:pt x="858" y="3418"/>
                    <a:pt x="847" y="3446"/>
                  </a:cubicBezTo>
                  <a:cubicBezTo>
                    <a:pt x="544" y="4223"/>
                    <a:pt x="248" y="5000"/>
                    <a:pt x="1" y="5795"/>
                  </a:cubicBezTo>
                  <a:cubicBezTo>
                    <a:pt x="811" y="5695"/>
                    <a:pt x="1545" y="5459"/>
                    <a:pt x="2305" y="5153"/>
                  </a:cubicBezTo>
                  <a:cubicBezTo>
                    <a:pt x="2321" y="5146"/>
                    <a:pt x="2336" y="5144"/>
                    <a:pt x="2351" y="5144"/>
                  </a:cubicBezTo>
                  <a:cubicBezTo>
                    <a:pt x="2410" y="5144"/>
                    <a:pt x="2455" y="5194"/>
                    <a:pt x="2472" y="5251"/>
                  </a:cubicBezTo>
                  <a:cubicBezTo>
                    <a:pt x="2477" y="5251"/>
                    <a:pt x="2483" y="5250"/>
                    <a:pt x="2488" y="5250"/>
                  </a:cubicBezTo>
                  <a:cubicBezTo>
                    <a:pt x="2512" y="5250"/>
                    <a:pt x="2535" y="5258"/>
                    <a:pt x="2554" y="5279"/>
                  </a:cubicBezTo>
                  <a:cubicBezTo>
                    <a:pt x="2818" y="5576"/>
                    <a:pt x="3086" y="5868"/>
                    <a:pt x="3376" y="6142"/>
                  </a:cubicBezTo>
                  <a:cubicBezTo>
                    <a:pt x="3576" y="6331"/>
                    <a:pt x="3993" y="6837"/>
                    <a:pt x="4257" y="6889"/>
                  </a:cubicBezTo>
                  <a:cubicBezTo>
                    <a:pt x="4280" y="6894"/>
                    <a:pt x="4302" y="6896"/>
                    <a:pt x="4323" y="6896"/>
                  </a:cubicBezTo>
                  <a:cubicBezTo>
                    <a:pt x="4707" y="6896"/>
                    <a:pt x="4756" y="6160"/>
                    <a:pt x="4837" y="5878"/>
                  </a:cubicBezTo>
                  <a:lnTo>
                    <a:pt x="5145" y="4795"/>
                  </a:lnTo>
                  <a:cubicBezTo>
                    <a:pt x="5087" y="4765"/>
                    <a:pt x="5062" y="4684"/>
                    <a:pt x="5138" y="4641"/>
                  </a:cubicBezTo>
                  <a:cubicBezTo>
                    <a:pt x="5446" y="4463"/>
                    <a:pt x="5751" y="4284"/>
                    <a:pt x="6049" y="4087"/>
                  </a:cubicBezTo>
                  <a:cubicBezTo>
                    <a:pt x="6256" y="3951"/>
                    <a:pt x="6775" y="3698"/>
                    <a:pt x="6883" y="3484"/>
                  </a:cubicBezTo>
                  <a:cubicBezTo>
                    <a:pt x="7085" y="3080"/>
                    <a:pt x="6419" y="2864"/>
                    <a:pt x="6163" y="2725"/>
                  </a:cubicBezTo>
                  <a:cubicBezTo>
                    <a:pt x="5865" y="2567"/>
                    <a:pt x="5559" y="2430"/>
                    <a:pt x="5266" y="2262"/>
                  </a:cubicBezTo>
                  <a:cubicBezTo>
                    <a:pt x="5230" y="2239"/>
                    <a:pt x="5212" y="2207"/>
                    <a:pt x="5205" y="2172"/>
                  </a:cubicBezTo>
                  <a:cubicBezTo>
                    <a:pt x="5150" y="2171"/>
                    <a:pt x="5098" y="2141"/>
                    <a:pt x="5083" y="2072"/>
                  </a:cubicBezTo>
                  <a:cubicBezTo>
                    <a:pt x="5002" y="1695"/>
                    <a:pt x="4921" y="1321"/>
                    <a:pt x="4840" y="947"/>
                  </a:cubicBezTo>
                  <a:cubicBezTo>
                    <a:pt x="4802" y="776"/>
                    <a:pt x="4766" y="605"/>
                    <a:pt x="4729" y="436"/>
                  </a:cubicBezTo>
                  <a:cubicBezTo>
                    <a:pt x="4657" y="114"/>
                    <a:pt x="4728" y="113"/>
                    <a:pt x="4375" y="30"/>
                  </a:cubicBezTo>
                  <a:cubicBezTo>
                    <a:pt x="4289" y="10"/>
                    <a:pt x="4223" y="1"/>
                    <a:pt x="4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5" name="Google Shape;65055;p31"/>
            <p:cNvSpPr/>
            <p:nvPr/>
          </p:nvSpPr>
          <p:spPr>
            <a:xfrm>
              <a:off x="5141050" y="521675"/>
              <a:ext cx="31050" cy="22850"/>
            </a:xfrm>
            <a:custGeom>
              <a:avLst/>
              <a:gdLst/>
              <a:ahLst/>
              <a:cxnLst/>
              <a:rect l="l" t="t" r="r" b="b"/>
              <a:pathLst>
                <a:path w="1242" h="914" extrusionOk="0">
                  <a:moveTo>
                    <a:pt x="604" y="0"/>
                  </a:moveTo>
                  <a:cubicBezTo>
                    <a:pt x="291" y="0"/>
                    <a:pt x="1" y="286"/>
                    <a:pt x="51" y="610"/>
                  </a:cubicBezTo>
                  <a:cubicBezTo>
                    <a:pt x="55" y="637"/>
                    <a:pt x="79" y="650"/>
                    <a:pt x="104" y="650"/>
                  </a:cubicBezTo>
                  <a:cubicBezTo>
                    <a:pt x="128" y="650"/>
                    <a:pt x="153" y="637"/>
                    <a:pt x="158" y="610"/>
                  </a:cubicBezTo>
                  <a:cubicBezTo>
                    <a:pt x="192" y="406"/>
                    <a:pt x="363" y="194"/>
                    <a:pt x="577" y="194"/>
                  </a:cubicBezTo>
                  <a:cubicBezTo>
                    <a:pt x="614" y="194"/>
                    <a:pt x="653" y="201"/>
                    <a:pt x="693" y="215"/>
                  </a:cubicBezTo>
                  <a:cubicBezTo>
                    <a:pt x="909" y="291"/>
                    <a:pt x="1002" y="566"/>
                    <a:pt x="904" y="764"/>
                  </a:cubicBezTo>
                  <a:cubicBezTo>
                    <a:pt x="864" y="842"/>
                    <a:pt x="930" y="914"/>
                    <a:pt x="996" y="914"/>
                  </a:cubicBezTo>
                  <a:cubicBezTo>
                    <a:pt x="1026" y="914"/>
                    <a:pt x="1056" y="899"/>
                    <a:pt x="1075" y="863"/>
                  </a:cubicBezTo>
                  <a:cubicBezTo>
                    <a:pt x="1242" y="556"/>
                    <a:pt x="1089" y="117"/>
                    <a:pt x="739" y="19"/>
                  </a:cubicBezTo>
                  <a:cubicBezTo>
                    <a:pt x="694" y="6"/>
                    <a:pt x="649" y="0"/>
                    <a:pt x="6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6" name="Google Shape;65056;p31"/>
            <p:cNvSpPr/>
            <p:nvPr/>
          </p:nvSpPr>
          <p:spPr>
            <a:xfrm>
              <a:off x="5069500" y="494875"/>
              <a:ext cx="28350" cy="21250"/>
            </a:xfrm>
            <a:custGeom>
              <a:avLst/>
              <a:gdLst/>
              <a:ahLst/>
              <a:cxnLst/>
              <a:rect l="l" t="t" r="r" b="b"/>
              <a:pathLst>
                <a:path w="1134" h="850" extrusionOk="0">
                  <a:moveTo>
                    <a:pt x="549" y="0"/>
                  </a:moveTo>
                  <a:cubicBezTo>
                    <a:pt x="255" y="0"/>
                    <a:pt x="1" y="302"/>
                    <a:pt x="76" y="604"/>
                  </a:cubicBezTo>
                  <a:cubicBezTo>
                    <a:pt x="83" y="627"/>
                    <a:pt x="104" y="639"/>
                    <a:pt x="126" y="639"/>
                  </a:cubicBezTo>
                  <a:cubicBezTo>
                    <a:pt x="151" y="639"/>
                    <a:pt x="177" y="622"/>
                    <a:pt x="173" y="589"/>
                  </a:cubicBezTo>
                  <a:cubicBezTo>
                    <a:pt x="157" y="389"/>
                    <a:pt x="333" y="165"/>
                    <a:pt x="537" y="165"/>
                  </a:cubicBezTo>
                  <a:cubicBezTo>
                    <a:pt x="577" y="165"/>
                    <a:pt x="618" y="173"/>
                    <a:pt x="659" y="193"/>
                  </a:cubicBezTo>
                  <a:cubicBezTo>
                    <a:pt x="865" y="288"/>
                    <a:pt x="887" y="550"/>
                    <a:pt x="781" y="723"/>
                  </a:cubicBezTo>
                  <a:cubicBezTo>
                    <a:pt x="743" y="782"/>
                    <a:pt x="800" y="849"/>
                    <a:pt x="858" y="849"/>
                  </a:cubicBezTo>
                  <a:cubicBezTo>
                    <a:pt x="877" y="849"/>
                    <a:pt x="896" y="842"/>
                    <a:pt x="912" y="825"/>
                  </a:cubicBezTo>
                  <a:cubicBezTo>
                    <a:pt x="1133" y="578"/>
                    <a:pt x="1004" y="136"/>
                    <a:pt x="698" y="27"/>
                  </a:cubicBezTo>
                  <a:cubicBezTo>
                    <a:pt x="648" y="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057" name="Google Shape;65057;p31"/>
          <p:cNvSpPr/>
          <p:nvPr/>
        </p:nvSpPr>
        <p:spPr>
          <a:xfrm rot="-1160437">
            <a:off x="450665" y="2463004"/>
            <a:ext cx="409557" cy="384147"/>
          </a:xfrm>
          <a:custGeom>
            <a:avLst/>
            <a:gdLst/>
            <a:ahLst/>
            <a:cxnLst/>
            <a:rect l="l" t="t" r="r" b="b"/>
            <a:pathLst>
              <a:path w="7108" h="6667" extrusionOk="0">
                <a:moveTo>
                  <a:pt x="3051" y="248"/>
                </a:moveTo>
                <a:cubicBezTo>
                  <a:pt x="3072" y="248"/>
                  <a:pt x="3092" y="249"/>
                  <a:pt x="3113" y="250"/>
                </a:cubicBezTo>
                <a:cubicBezTo>
                  <a:pt x="3755" y="277"/>
                  <a:pt x="4037" y="809"/>
                  <a:pt x="4089" y="1387"/>
                </a:cubicBezTo>
                <a:cubicBezTo>
                  <a:pt x="4109" y="1778"/>
                  <a:pt x="4001" y="2174"/>
                  <a:pt x="3851" y="2548"/>
                </a:cubicBezTo>
                <a:cubicBezTo>
                  <a:pt x="3818" y="2542"/>
                  <a:pt x="3786" y="2540"/>
                  <a:pt x="3753" y="2538"/>
                </a:cubicBezTo>
                <a:cubicBezTo>
                  <a:pt x="3774" y="2251"/>
                  <a:pt x="3643" y="1907"/>
                  <a:pt x="3561" y="1639"/>
                </a:cubicBezTo>
                <a:cubicBezTo>
                  <a:pt x="3478" y="1370"/>
                  <a:pt x="3404" y="1033"/>
                  <a:pt x="3219" y="815"/>
                </a:cubicBezTo>
                <a:cubicBezTo>
                  <a:pt x="3199" y="792"/>
                  <a:pt x="3174" y="782"/>
                  <a:pt x="3148" y="782"/>
                </a:cubicBezTo>
                <a:cubicBezTo>
                  <a:pt x="3091" y="782"/>
                  <a:pt x="3033" y="830"/>
                  <a:pt x="3033" y="891"/>
                </a:cubicBezTo>
                <a:cubicBezTo>
                  <a:pt x="3033" y="1181"/>
                  <a:pt x="3177" y="1489"/>
                  <a:pt x="3240" y="1772"/>
                </a:cubicBezTo>
                <a:cubicBezTo>
                  <a:pt x="3300" y="2038"/>
                  <a:pt x="3312" y="2345"/>
                  <a:pt x="3411" y="2599"/>
                </a:cubicBezTo>
                <a:cubicBezTo>
                  <a:pt x="3400" y="2605"/>
                  <a:pt x="3389" y="2609"/>
                  <a:pt x="3377" y="2614"/>
                </a:cubicBezTo>
                <a:cubicBezTo>
                  <a:pt x="3238" y="2355"/>
                  <a:pt x="3079" y="2106"/>
                  <a:pt x="2945" y="1843"/>
                </a:cubicBezTo>
                <a:cubicBezTo>
                  <a:pt x="2812" y="1580"/>
                  <a:pt x="2700" y="1303"/>
                  <a:pt x="2553" y="1046"/>
                </a:cubicBezTo>
                <a:cubicBezTo>
                  <a:pt x="2534" y="1014"/>
                  <a:pt x="2498" y="998"/>
                  <a:pt x="2462" y="998"/>
                </a:cubicBezTo>
                <a:cubicBezTo>
                  <a:pt x="2406" y="998"/>
                  <a:pt x="2352" y="1034"/>
                  <a:pt x="2360" y="1098"/>
                </a:cubicBezTo>
                <a:cubicBezTo>
                  <a:pt x="2436" y="1681"/>
                  <a:pt x="2724" y="2334"/>
                  <a:pt x="3066" y="2811"/>
                </a:cubicBezTo>
                <a:cubicBezTo>
                  <a:pt x="3073" y="2821"/>
                  <a:pt x="3080" y="2828"/>
                  <a:pt x="3088" y="2837"/>
                </a:cubicBezTo>
                <a:cubicBezTo>
                  <a:pt x="3084" y="2841"/>
                  <a:pt x="3080" y="2846"/>
                  <a:pt x="3077" y="2849"/>
                </a:cubicBezTo>
                <a:cubicBezTo>
                  <a:pt x="3061" y="2869"/>
                  <a:pt x="3047" y="2890"/>
                  <a:pt x="3033" y="2910"/>
                </a:cubicBezTo>
                <a:cubicBezTo>
                  <a:pt x="2722" y="2775"/>
                  <a:pt x="2431" y="2583"/>
                  <a:pt x="2175" y="2376"/>
                </a:cubicBezTo>
                <a:cubicBezTo>
                  <a:pt x="1741" y="2021"/>
                  <a:pt x="1550" y="1488"/>
                  <a:pt x="1813" y="962"/>
                </a:cubicBezTo>
                <a:cubicBezTo>
                  <a:pt x="2038" y="509"/>
                  <a:pt x="2553" y="248"/>
                  <a:pt x="3051" y="248"/>
                </a:cubicBezTo>
                <a:close/>
                <a:moveTo>
                  <a:pt x="3718" y="2818"/>
                </a:moveTo>
                <a:cubicBezTo>
                  <a:pt x="3824" y="2818"/>
                  <a:pt x="3931" y="2847"/>
                  <a:pt x="4026" y="2905"/>
                </a:cubicBezTo>
                <a:cubicBezTo>
                  <a:pt x="4235" y="3091"/>
                  <a:pt x="4281" y="3370"/>
                  <a:pt x="4068" y="3582"/>
                </a:cubicBezTo>
                <a:cubicBezTo>
                  <a:pt x="3966" y="3683"/>
                  <a:pt x="3824" y="3742"/>
                  <a:pt x="3682" y="3742"/>
                </a:cubicBezTo>
                <a:cubicBezTo>
                  <a:pt x="3608" y="3742"/>
                  <a:pt x="3534" y="3726"/>
                  <a:pt x="3466" y="3691"/>
                </a:cubicBezTo>
                <a:cubicBezTo>
                  <a:pt x="3208" y="3562"/>
                  <a:pt x="3126" y="3219"/>
                  <a:pt x="3318" y="2997"/>
                </a:cubicBezTo>
                <a:cubicBezTo>
                  <a:pt x="3425" y="2876"/>
                  <a:pt x="3570" y="2818"/>
                  <a:pt x="3718" y="2818"/>
                </a:cubicBezTo>
                <a:close/>
                <a:moveTo>
                  <a:pt x="5606" y="1603"/>
                </a:moveTo>
                <a:cubicBezTo>
                  <a:pt x="5840" y="1603"/>
                  <a:pt x="6074" y="1682"/>
                  <a:pt x="6284" y="1858"/>
                </a:cubicBezTo>
                <a:cubicBezTo>
                  <a:pt x="6690" y="2194"/>
                  <a:pt x="6828" y="2785"/>
                  <a:pt x="6693" y="3281"/>
                </a:cubicBezTo>
                <a:cubicBezTo>
                  <a:pt x="6546" y="3815"/>
                  <a:pt x="6096" y="3996"/>
                  <a:pt x="5610" y="3996"/>
                </a:cubicBezTo>
                <a:cubicBezTo>
                  <a:pt x="5535" y="3996"/>
                  <a:pt x="5460" y="3992"/>
                  <a:pt x="5385" y="3984"/>
                </a:cubicBezTo>
                <a:cubicBezTo>
                  <a:pt x="5036" y="3930"/>
                  <a:pt x="4701" y="3773"/>
                  <a:pt x="4392" y="3580"/>
                </a:cubicBezTo>
                <a:cubicBezTo>
                  <a:pt x="4415" y="3537"/>
                  <a:pt x="4435" y="3492"/>
                  <a:pt x="4449" y="3447"/>
                </a:cubicBezTo>
                <a:cubicBezTo>
                  <a:pt x="4478" y="3449"/>
                  <a:pt x="4507" y="3450"/>
                  <a:pt x="4537" y="3450"/>
                </a:cubicBezTo>
                <a:cubicBezTo>
                  <a:pt x="4788" y="3450"/>
                  <a:pt x="5057" y="3391"/>
                  <a:pt x="5287" y="3353"/>
                </a:cubicBezTo>
                <a:cubicBezTo>
                  <a:pt x="5558" y="3307"/>
                  <a:pt x="5981" y="3281"/>
                  <a:pt x="6181" y="3075"/>
                </a:cubicBezTo>
                <a:cubicBezTo>
                  <a:pt x="6190" y="3066"/>
                  <a:pt x="6190" y="3047"/>
                  <a:pt x="6177" y="3042"/>
                </a:cubicBezTo>
                <a:cubicBezTo>
                  <a:pt x="6090" y="3005"/>
                  <a:pt x="5990" y="2992"/>
                  <a:pt x="5886" y="2992"/>
                </a:cubicBezTo>
                <a:cubicBezTo>
                  <a:pt x="5686" y="2992"/>
                  <a:pt x="5468" y="3039"/>
                  <a:pt x="5291" y="3050"/>
                </a:cubicBezTo>
                <a:cubicBezTo>
                  <a:pt x="5213" y="3055"/>
                  <a:pt x="5131" y="3057"/>
                  <a:pt x="5047" y="3057"/>
                </a:cubicBezTo>
                <a:cubicBezTo>
                  <a:pt x="4982" y="3057"/>
                  <a:pt x="4916" y="3056"/>
                  <a:pt x="4851" y="3056"/>
                </a:cubicBezTo>
                <a:cubicBezTo>
                  <a:pt x="4720" y="3056"/>
                  <a:pt x="4589" y="3059"/>
                  <a:pt x="4465" y="3075"/>
                </a:cubicBezTo>
                <a:cubicBezTo>
                  <a:pt x="4453" y="3029"/>
                  <a:pt x="4436" y="2985"/>
                  <a:pt x="4414" y="2940"/>
                </a:cubicBezTo>
                <a:cubicBezTo>
                  <a:pt x="4484" y="2905"/>
                  <a:pt x="4553" y="2862"/>
                  <a:pt x="4624" y="2826"/>
                </a:cubicBezTo>
                <a:cubicBezTo>
                  <a:pt x="4799" y="2739"/>
                  <a:pt x="4979" y="2662"/>
                  <a:pt x="5160" y="2593"/>
                </a:cubicBezTo>
                <a:cubicBezTo>
                  <a:pt x="5331" y="2530"/>
                  <a:pt x="5504" y="2475"/>
                  <a:pt x="5678" y="2420"/>
                </a:cubicBezTo>
                <a:cubicBezTo>
                  <a:pt x="5819" y="2375"/>
                  <a:pt x="5967" y="2353"/>
                  <a:pt x="6068" y="2236"/>
                </a:cubicBezTo>
                <a:cubicBezTo>
                  <a:pt x="6074" y="2230"/>
                  <a:pt x="6073" y="2219"/>
                  <a:pt x="6066" y="2215"/>
                </a:cubicBezTo>
                <a:cubicBezTo>
                  <a:pt x="5987" y="2164"/>
                  <a:pt x="5886" y="2144"/>
                  <a:pt x="5775" y="2144"/>
                </a:cubicBezTo>
                <a:cubicBezTo>
                  <a:pt x="5523" y="2144"/>
                  <a:pt x="5223" y="2245"/>
                  <a:pt x="5037" y="2299"/>
                </a:cubicBezTo>
                <a:cubicBezTo>
                  <a:pt x="4861" y="2350"/>
                  <a:pt x="4690" y="2413"/>
                  <a:pt x="4522" y="2484"/>
                </a:cubicBezTo>
                <a:cubicBezTo>
                  <a:pt x="4400" y="2536"/>
                  <a:pt x="4265" y="2581"/>
                  <a:pt x="4160" y="2659"/>
                </a:cubicBezTo>
                <a:cubicBezTo>
                  <a:pt x="4147" y="2650"/>
                  <a:pt x="4133" y="2642"/>
                  <a:pt x="4119" y="2635"/>
                </a:cubicBezTo>
                <a:cubicBezTo>
                  <a:pt x="4305" y="2372"/>
                  <a:pt x="4538" y="2137"/>
                  <a:pt x="4778" y="1933"/>
                </a:cubicBezTo>
                <a:cubicBezTo>
                  <a:pt x="5024" y="1725"/>
                  <a:pt x="5315" y="1603"/>
                  <a:pt x="5606" y="1603"/>
                </a:cubicBezTo>
                <a:close/>
                <a:moveTo>
                  <a:pt x="1476" y="2687"/>
                </a:moveTo>
                <a:cubicBezTo>
                  <a:pt x="1645" y="2687"/>
                  <a:pt x="1821" y="2719"/>
                  <a:pt x="1996" y="2778"/>
                </a:cubicBezTo>
                <a:cubicBezTo>
                  <a:pt x="2312" y="2882"/>
                  <a:pt x="2624" y="3018"/>
                  <a:pt x="2903" y="3202"/>
                </a:cubicBezTo>
                <a:cubicBezTo>
                  <a:pt x="2853" y="3195"/>
                  <a:pt x="2802" y="3191"/>
                  <a:pt x="2748" y="3191"/>
                </a:cubicBezTo>
                <a:cubicBezTo>
                  <a:pt x="2487" y="3191"/>
                  <a:pt x="2187" y="3272"/>
                  <a:pt x="1965" y="3320"/>
                </a:cubicBezTo>
                <a:cubicBezTo>
                  <a:pt x="1636" y="3390"/>
                  <a:pt x="1227" y="3469"/>
                  <a:pt x="955" y="3677"/>
                </a:cubicBezTo>
                <a:cubicBezTo>
                  <a:pt x="937" y="3690"/>
                  <a:pt x="942" y="3721"/>
                  <a:pt x="966" y="3721"/>
                </a:cubicBezTo>
                <a:cubicBezTo>
                  <a:pt x="983" y="3721"/>
                  <a:pt x="1000" y="3721"/>
                  <a:pt x="1018" y="3721"/>
                </a:cubicBezTo>
                <a:cubicBezTo>
                  <a:pt x="1342" y="3721"/>
                  <a:pt x="1680" y="3615"/>
                  <a:pt x="2000" y="3582"/>
                </a:cubicBezTo>
                <a:cubicBezTo>
                  <a:pt x="2176" y="3563"/>
                  <a:pt x="2352" y="3549"/>
                  <a:pt x="2529" y="3542"/>
                </a:cubicBezTo>
                <a:cubicBezTo>
                  <a:pt x="2549" y="3542"/>
                  <a:pt x="2569" y="3541"/>
                  <a:pt x="2589" y="3541"/>
                </a:cubicBezTo>
                <a:cubicBezTo>
                  <a:pt x="2634" y="3541"/>
                  <a:pt x="2680" y="3543"/>
                  <a:pt x="2726" y="3543"/>
                </a:cubicBezTo>
                <a:cubicBezTo>
                  <a:pt x="2809" y="3543"/>
                  <a:pt x="2891" y="3538"/>
                  <a:pt x="2970" y="3515"/>
                </a:cubicBezTo>
                <a:cubicBezTo>
                  <a:pt x="2971" y="3521"/>
                  <a:pt x="2974" y="3526"/>
                  <a:pt x="2975" y="3530"/>
                </a:cubicBezTo>
                <a:cubicBezTo>
                  <a:pt x="2859" y="3562"/>
                  <a:pt x="2753" y="3641"/>
                  <a:pt x="2644" y="3698"/>
                </a:cubicBezTo>
                <a:cubicBezTo>
                  <a:pt x="2479" y="3785"/>
                  <a:pt x="2311" y="3863"/>
                  <a:pt x="2141" y="3940"/>
                </a:cubicBezTo>
                <a:cubicBezTo>
                  <a:pt x="1839" y="4078"/>
                  <a:pt x="1430" y="4173"/>
                  <a:pt x="1184" y="4402"/>
                </a:cubicBezTo>
                <a:cubicBezTo>
                  <a:pt x="1171" y="4415"/>
                  <a:pt x="1177" y="4439"/>
                  <a:pt x="1194" y="4443"/>
                </a:cubicBezTo>
                <a:cubicBezTo>
                  <a:pt x="1247" y="4454"/>
                  <a:pt x="1302" y="4459"/>
                  <a:pt x="1358" y="4459"/>
                </a:cubicBezTo>
                <a:cubicBezTo>
                  <a:pt x="1660" y="4459"/>
                  <a:pt x="1999" y="4317"/>
                  <a:pt x="2260" y="4221"/>
                </a:cubicBezTo>
                <a:cubicBezTo>
                  <a:pt x="2435" y="4157"/>
                  <a:pt x="2607" y="4085"/>
                  <a:pt x="2777" y="4011"/>
                </a:cubicBezTo>
                <a:cubicBezTo>
                  <a:pt x="2882" y="3964"/>
                  <a:pt x="2996" y="3928"/>
                  <a:pt x="3089" y="3863"/>
                </a:cubicBezTo>
                <a:lnTo>
                  <a:pt x="3089" y="3863"/>
                </a:lnTo>
                <a:cubicBezTo>
                  <a:pt x="2849" y="4259"/>
                  <a:pt x="2557" y="4640"/>
                  <a:pt x="2175" y="4876"/>
                </a:cubicBezTo>
                <a:cubicBezTo>
                  <a:pt x="1932" y="5012"/>
                  <a:pt x="1671" y="5098"/>
                  <a:pt x="1422" y="5098"/>
                </a:cubicBezTo>
                <a:cubicBezTo>
                  <a:pt x="1132" y="5098"/>
                  <a:pt x="860" y="4981"/>
                  <a:pt x="652" y="4689"/>
                </a:cubicBezTo>
                <a:cubicBezTo>
                  <a:pt x="344" y="4256"/>
                  <a:pt x="269" y="3632"/>
                  <a:pt x="567" y="3174"/>
                </a:cubicBezTo>
                <a:cubicBezTo>
                  <a:pt x="792" y="2830"/>
                  <a:pt x="1119" y="2687"/>
                  <a:pt x="1476" y="2687"/>
                </a:cubicBezTo>
                <a:close/>
                <a:moveTo>
                  <a:pt x="4333" y="3877"/>
                </a:moveTo>
                <a:cubicBezTo>
                  <a:pt x="4637" y="4017"/>
                  <a:pt x="4921" y="4192"/>
                  <a:pt x="5141" y="4427"/>
                </a:cubicBezTo>
                <a:cubicBezTo>
                  <a:pt x="5523" y="4877"/>
                  <a:pt x="5704" y="5453"/>
                  <a:pt x="5271" y="5934"/>
                </a:cubicBezTo>
                <a:cubicBezTo>
                  <a:pt x="5007" y="6228"/>
                  <a:pt x="4611" y="6416"/>
                  <a:pt x="4215" y="6416"/>
                </a:cubicBezTo>
                <a:cubicBezTo>
                  <a:pt x="4072" y="6416"/>
                  <a:pt x="3929" y="6392"/>
                  <a:pt x="3793" y="6339"/>
                </a:cubicBezTo>
                <a:cubicBezTo>
                  <a:pt x="3228" y="6120"/>
                  <a:pt x="3041" y="5591"/>
                  <a:pt x="3111" y="5023"/>
                </a:cubicBezTo>
                <a:cubicBezTo>
                  <a:pt x="3148" y="4713"/>
                  <a:pt x="3213" y="4401"/>
                  <a:pt x="3325" y="4110"/>
                </a:cubicBezTo>
                <a:cubicBezTo>
                  <a:pt x="3333" y="4188"/>
                  <a:pt x="3352" y="4265"/>
                  <a:pt x="3365" y="4339"/>
                </a:cubicBezTo>
                <a:cubicBezTo>
                  <a:pt x="3403" y="4557"/>
                  <a:pt x="3457" y="4772"/>
                  <a:pt x="3533" y="4979"/>
                </a:cubicBezTo>
                <a:cubicBezTo>
                  <a:pt x="3647" y="5297"/>
                  <a:pt x="3802" y="5732"/>
                  <a:pt x="4087" y="5934"/>
                </a:cubicBezTo>
                <a:cubicBezTo>
                  <a:pt x="4088" y="5934"/>
                  <a:pt x="4089" y="5935"/>
                  <a:pt x="4090" y="5935"/>
                </a:cubicBezTo>
                <a:cubicBezTo>
                  <a:pt x="4093" y="5935"/>
                  <a:pt x="4097" y="5929"/>
                  <a:pt x="4097" y="5925"/>
                </a:cubicBezTo>
                <a:cubicBezTo>
                  <a:pt x="4071" y="5741"/>
                  <a:pt x="3971" y="5566"/>
                  <a:pt x="3911" y="5389"/>
                </a:cubicBezTo>
                <a:cubicBezTo>
                  <a:pt x="3846" y="5205"/>
                  <a:pt x="3794" y="5021"/>
                  <a:pt x="3752" y="4831"/>
                </a:cubicBezTo>
                <a:cubicBezTo>
                  <a:pt x="3710" y="4628"/>
                  <a:pt x="3680" y="4422"/>
                  <a:pt x="3668" y="4214"/>
                </a:cubicBezTo>
                <a:cubicBezTo>
                  <a:pt x="3664" y="4145"/>
                  <a:pt x="3665" y="4084"/>
                  <a:pt x="3662" y="4027"/>
                </a:cubicBezTo>
                <a:lnTo>
                  <a:pt x="3662" y="4027"/>
                </a:lnTo>
                <a:cubicBezTo>
                  <a:pt x="3667" y="4027"/>
                  <a:pt x="3672" y="4027"/>
                  <a:pt x="3676" y="4027"/>
                </a:cubicBezTo>
                <a:cubicBezTo>
                  <a:pt x="3780" y="4027"/>
                  <a:pt x="3880" y="4006"/>
                  <a:pt x="3973" y="3966"/>
                </a:cubicBezTo>
                <a:cubicBezTo>
                  <a:pt x="3992" y="4002"/>
                  <a:pt x="4011" y="4040"/>
                  <a:pt x="4031" y="4078"/>
                </a:cubicBezTo>
                <a:cubicBezTo>
                  <a:pt x="4126" y="4278"/>
                  <a:pt x="4216" y="4482"/>
                  <a:pt x="4302" y="4686"/>
                </a:cubicBezTo>
                <a:cubicBezTo>
                  <a:pt x="4383" y="4878"/>
                  <a:pt x="4458" y="5072"/>
                  <a:pt x="4535" y="5265"/>
                </a:cubicBezTo>
                <a:cubicBezTo>
                  <a:pt x="4596" y="5415"/>
                  <a:pt x="4641" y="5575"/>
                  <a:pt x="4746" y="5695"/>
                </a:cubicBezTo>
                <a:cubicBezTo>
                  <a:pt x="4755" y="5706"/>
                  <a:pt x="4769" y="5711"/>
                  <a:pt x="4783" y="5711"/>
                </a:cubicBezTo>
                <a:cubicBezTo>
                  <a:pt x="4808" y="5711"/>
                  <a:pt x="4833" y="5696"/>
                  <a:pt x="4838" y="5670"/>
                </a:cubicBezTo>
                <a:cubicBezTo>
                  <a:pt x="4893" y="5316"/>
                  <a:pt x="4688" y="4853"/>
                  <a:pt x="4574" y="4519"/>
                </a:cubicBezTo>
                <a:cubicBezTo>
                  <a:pt x="4506" y="4324"/>
                  <a:pt x="4434" y="4131"/>
                  <a:pt x="4357" y="3939"/>
                </a:cubicBezTo>
                <a:lnTo>
                  <a:pt x="4333" y="3877"/>
                </a:lnTo>
                <a:close/>
                <a:moveTo>
                  <a:pt x="3042" y="1"/>
                </a:moveTo>
                <a:cubicBezTo>
                  <a:pt x="2507" y="1"/>
                  <a:pt x="1965" y="266"/>
                  <a:pt x="1670" y="714"/>
                </a:cubicBezTo>
                <a:cubicBezTo>
                  <a:pt x="1316" y="1250"/>
                  <a:pt x="1390" y="1952"/>
                  <a:pt x="1840" y="2406"/>
                </a:cubicBezTo>
                <a:cubicBezTo>
                  <a:pt x="1870" y="2436"/>
                  <a:pt x="1901" y="2465"/>
                  <a:pt x="1932" y="2495"/>
                </a:cubicBezTo>
                <a:cubicBezTo>
                  <a:pt x="1862" y="2478"/>
                  <a:pt x="1794" y="2463"/>
                  <a:pt x="1726" y="2451"/>
                </a:cubicBezTo>
                <a:cubicBezTo>
                  <a:pt x="1645" y="2437"/>
                  <a:pt x="1564" y="2430"/>
                  <a:pt x="1485" y="2430"/>
                </a:cubicBezTo>
                <a:cubicBezTo>
                  <a:pt x="959" y="2430"/>
                  <a:pt x="480" y="2734"/>
                  <a:pt x="256" y="3231"/>
                </a:cubicBezTo>
                <a:cubicBezTo>
                  <a:pt x="0" y="3805"/>
                  <a:pt x="151" y="4519"/>
                  <a:pt x="566" y="4979"/>
                </a:cubicBezTo>
                <a:cubicBezTo>
                  <a:pt x="806" y="5245"/>
                  <a:pt x="1101" y="5352"/>
                  <a:pt x="1408" y="5352"/>
                </a:cubicBezTo>
                <a:cubicBezTo>
                  <a:pt x="1708" y="5352"/>
                  <a:pt x="2019" y="5249"/>
                  <a:pt x="2300" y="5091"/>
                </a:cubicBezTo>
                <a:cubicBezTo>
                  <a:pt x="2538" y="4945"/>
                  <a:pt x="2743" y="4748"/>
                  <a:pt x="2924" y="4527"/>
                </a:cubicBezTo>
                <a:lnTo>
                  <a:pt x="2924" y="4527"/>
                </a:lnTo>
                <a:cubicBezTo>
                  <a:pt x="2852" y="4836"/>
                  <a:pt x="2824" y="5152"/>
                  <a:pt x="2847" y="5443"/>
                </a:cubicBezTo>
                <a:cubicBezTo>
                  <a:pt x="2895" y="6041"/>
                  <a:pt x="3349" y="6529"/>
                  <a:pt x="3939" y="6640"/>
                </a:cubicBezTo>
                <a:cubicBezTo>
                  <a:pt x="4029" y="6658"/>
                  <a:pt x="4121" y="6666"/>
                  <a:pt x="4213" y="6666"/>
                </a:cubicBezTo>
                <a:cubicBezTo>
                  <a:pt x="4732" y="6666"/>
                  <a:pt x="5249" y="6397"/>
                  <a:pt x="5554" y="5977"/>
                </a:cubicBezTo>
                <a:cubicBezTo>
                  <a:pt x="5973" y="5402"/>
                  <a:pt x="5737" y="4751"/>
                  <a:pt x="5313" y="4256"/>
                </a:cubicBezTo>
                <a:lnTo>
                  <a:pt x="5274" y="4218"/>
                </a:lnTo>
                <a:lnTo>
                  <a:pt x="5274" y="4218"/>
                </a:lnTo>
                <a:cubicBezTo>
                  <a:pt x="5294" y="4221"/>
                  <a:pt x="5315" y="4225"/>
                  <a:pt x="5333" y="4228"/>
                </a:cubicBezTo>
                <a:cubicBezTo>
                  <a:pt x="5336" y="4229"/>
                  <a:pt x="5338" y="4229"/>
                  <a:pt x="5341" y="4229"/>
                </a:cubicBezTo>
                <a:cubicBezTo>
                  <a:pt x="5344" y="4229"/>
                  <a:pt x="5346" y="4229"/>
                  <a:pt x="5349" y="4229"/>
                </a:cubicBezTo>
                <a:cubicBezTo>
                  <a:pt x="5354" y="4230"/>
                  <a:pt x="5361" y="4231"/>
                  <a:pt x="5366" y="4233"/>
                </a:cubicBezTo>
                <a:cubicBezTo>
                  <a:pt x="5448" y="4242"/>
                  <a:pt x="5530" y="4247"/>
                  <a:pt x="5611" y="4247"/>
                </a:cubicBezTo>
                <a:cubicBezTo>
                  <a:pt x="6165" y="4247"/>
                  <a:pt x="6689" y="4030"/>
                  <a:pt x="6896" y="3459"/>
                </a:cubicBezTo>
                <a:cubicBezTo>
                  <a:pt x="7107" y="2879"/>
                  <a:pt x="6965" y="2156"/>
                  <a:pt x="6513" y="1728"/>
                </a:cubicBezTo>
                <a:cubicBezTo>
                  <a:pt x="6253" y="1482"/>
                  <a:pt x="5916" y="1353"/>
                  <a:pt x="5577" y="1353"/>
                </a:cubicBezTo>
                <a:cubicBezTo>
                  <a:pt x="5339" y="1353"/>
                  <a:pt x="5100" y="1417"/>
                  <a:pt x="4885" y="1550"/>
                </a:cubicBezTo>
                <a:cubicBezTo>
                  <a:pt x="4668" y="1683"/>
                  <a:pt x="4460" y="1856"/>
                  <a:pt x="4270" y="2052"/>
                </a:cubicBezTo>
                <a:cubicBezTo>
                  <a:pt x="4322" y="1832"/>
                  <a:pt x="4349" y="1609"/>
                  <a:pt x="4338" y="1387"/>
                </a:cubicBezTo>
                <a:cubicBezTo>
                  <a:pt x="4281" y="753"/>
                  <a:pt x="3988" y="134"/>
                  <a:pt x="3299" y="22"/>
                </a:cubicBezTo>
                <a:cubicBezTo>
                  <a:pt x="3215" y="8"/>
                  <a:pt x="3129" y="1"/>
                  <a:pt x="30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58" name="Google Shape;65058;p31"/>
          <p:cNvSpPr/>
          <p:nvPr/>
        </p:nvSpPr>
        <p:spPr>
          <a:xfrm rot="2180486">
            <a:off x="2490552" y="4105245"/>
            <a:ext cx="239795" cy="409509"/>
          </a:xfrm>
          <a:custGeom>
            <a:avLst/>
            <a:gdLst/>
            <a:ahLst/>
            <a:cxnLst/>
            <a:rect l="l" t="t" r="r" b="b"/>
            <a:pathLst>
              <a:path w="4177" h="7133" extrusionOk="0">
                <a:moveTo>
                  <a:pt x="2043" y="457"/>
                </a:moveTo>
                <a:cubicBezTo>
                  <a:pt x="2263" y="849"/>
                  <a:pt x="2555" y="1172"/>
                  <a:pt x="2841" y="1527"/>
                </a:cubicBezTo>
                <a:cubicBezTo>
                  <a:pt x="3218" y="1994"/>
                  <a:pt x="3525" y="2517"/>
                  <a:pt x="3689" y="3099"/>
                </a:cubicBezTo>
                <a:cubicBezTo>
                  <a:pt x="3892" y="3901"/>
                  <a:pt x="3793" y="4785"/>
                  <a:pt x="3388" y="5515"/>
                </a:cubicBezTo>
                <a:cubicBezTo>
                  <a:pt x="3223" y="5810"/>
                  <a:pt x="3027" y="6093"/>
                  <a:pt x="2776" y="6323"/>
                </a:cubicBezTo>
                <a:cubicBezTo>
                  <a:pt x="2633" y="6453"/>
                  <a:pt x="2475" y="6562"/>
                  <a:pt x="2314" y="6665"/>
                </a:cubicBezTo>
                <a:cubicBezTo>
                  <a:pt x="2321" y="6221"/>
                  <a:pt x="2324" y="5777"/>
                  <a:pt x="2319" y="5335"/>
                </a:cubicBezTo>
                <a:cubicBezTo>
                  <a:pt x="2348" y="5335"/>
                  <a:pt x="2381" y="5326"/>
                  <a:pt x="2413" y="5311"/>
                </a:cubicBezTo>
                <a:cubicBezTo>
                  <a:pt x="2664" y="5184"/>
                  <a:pt x="2907" y="5037"/>
                  <a:pt x="3130" y="4867"/>
                </a:cubicBezTo>
                <a:cubicBezTo>
                  <a:pt x="3326" y="4717"/>
                  <a:pt x="3558" y="4541"/>
                  <a:pt x="3642" y="4301"/>
                </a:cubicBezTo>
                <a:cubicBezTo>
                  <a:pt x="3665" y="4236"/>
                  <a:pt x="3606" y="4173"/>
                  <a:pt x="3543" y="4173"/>
                </a:cubicBezTo>
                <a:cubicBezTo>
                  <a:pt x="3535" y="4173"/>
                  <a:pt x="3526" y="4174"/>
                  <a:pt x="3518" y="4176"/>
                </a:cubicBezTo>
                <a:cubicBezTo>
                  <a:pt x="3290" y="4241"/>
                  <a:pt x="3092" y="4432"/>
                  <a:pt x="2895" y="4562"/>
                </a:cubicBezTo>
                <a:cubicBezTo>
                  <a:pt x="2705" y="4687"/>
                  <a:pt x="2513" y="4800"/>
                  <a:pt x="2312" y="4904"/>
                </a:cubicBezTo>
                <a:cubicBezTo>
                  <a:pt x="2305" y="4543"/>
                  <a:pt x="2294" y="4182"/>
                  <a:pt x="2279" y="3823"/>
                </a:cubicBezTo>
                <a:lnTo>
                  <a:pt x="2275" y="3718"/>
                </a:lnTo>
                <a:cubicBezTo>
                  <a:pt x="2287" y="3718"/>
                  <a:pt x="2297" y="3716"/>
                  <a:pt x="2310" y="3714"/>
                </a:cubicBezTo>
                <a:cubicBezTo>
                  <a:pt x="2525" y="3655"/>
                  <a:pt x="2716" y="3460"/>
                  <a:pt x="2886" y="3319"/>
                </a:cubicBezTo>
                <a:cubicBezTo>
                  <a:pt x="3071" y="3165"/>
                  <a:pt x="3224" y="2999"/>
                  <a:pt x="3320" y="2775"/>
                </a:cubicBezTo>
                <a:cubicBezTo>
                  <a:pt x="3324" y="2765"/>
                  <a:pt x="3319" y="2754"/>
                  <a:pt x="3309" y="2754"/>
                </a:cubicBezTo>
                <a:cubicBezTo>
                  <a:pt x="3307" y="2754"/>
                  <a:pt x="3306" y="2754"/>
                  <a:pt x="3304" y="2755"/>
                </a:cubicBezTo>
                <a:cubicBezTo>
                  <a:pt x="3072" y="2808"/>
                  <a:pt x="2876" y="2921"/>
                  <a:pt x="2680" y="3055"/>
                </a:cubicBezTo>
                <a:cubicBezTo>
                  <a:pt x="2545" y="3148"/>
                  <a:pt x="2387" y="3231"/>
                  <a:pt x="2259" y="3341"/>
                </a:cubicBezTo>
                <a:cubicBezTo>
                  <a:pt x="2242" y="3010"/>
                  <a:pt x="2221" y="2678"/>
                  <a:pt x="2191" y="2347"/>
                </a:cubicBezTo>
                <a:cubicBezTo>
                  <a:pt x="2186" y="2283"/>
                  <a:pt x="2156" y="1551"/>
                  <a:pt x="1979" y="1551"/>
                </a:cubicBezTo>
                <a:cubicBezTo>
                  <a:pt x="1964" y="1551"/>
                  <a:pt x="1948" y="1556"/>
                  <a:pt x="1931" y="1567"/>
                </a:cubicBezTo>
                <a:cubicBezTo>
                  <a:pt x="1787" y="1661"/>
                  <a:pt x="1808" y="1824"/>
                  <a:pt x="1810" y="1980"/>
                </a:cubicBezTo>
                <a:cubicBezTo>
                  <a:pt x="1815" y="2195"/>
                  <a:pt x="1826" y="2410"/>
                  <a:pt x="1834" y="2626"/>
                </a:cubicBezTo>
                <a:cubicBezTo>
                  <a:pt x="1841" y="2829"/>
                  <a:pt x="1851" y="3033"/>
                  <a:pt x="1860" y="3235"/>
                </a:cubicBezTo>
                <a:cubicBezTo>
                  <a:pt x="1768" y="3173"/>
                  <a:pt x="1670" y="3117"/>
                  <a:pt x="1582" y="3056"/>
                </a:cubicBezTo>
                <a:cubicBezTo>
                  <a:pt x="1387" y="2923"/>
                  <a:pt x="1193" y="2809"/>
                  <a:pt x="959" y="2756"/>
                </a:cubicBezTo>
                <a:cubicBezTo>
                  <a:pt x="959" y="2756"/>
                  <a:pt x="958" y="2755"/>
                  <a:pt x="957" y="2755"/>
                </a:cubicBezTo>
                <a:cubicBezTo>
                  <a:pt x="946" y="2755"/>
                  <a:pt x="939" y="2767"/>
                  <a:pt x="944" y="2776"/>
                </a:cubicBezTo>
                <a:cubicBezTo>
                  <a:pt x="1040" y="2999"/>
                  <a:pt x="1194" y="3166"/>
                  <a:pt x="1378" y="3320"/>
                </a:cubicBezTo>
                <a:cubicBezTo>
                  <a:pt x="1527" y="3445"/>
                  <a:pt x="1694" y="3612"/>
                  <a:pt x="1880" y="3689"/>
                </a:cubicBezTo>
                <a:cubicBezTo>
                  <a:pt x="1883" y="3796"/>
                  <a:pt x="1888" y="3904"/>
                  <a:pt x="1892" y="4009"/>
                </a:cubicBezTo>
                <a:cubicBezTo>
                  <a:pt x="1902" y="4303"/>
                  <a:pt x="1912" y="4596"/>
                  <a:pt x="1918" y="4889"/>
                </a:cubicBezTo>
                <a:cubicBezTo>
                  <a:pt x="1729" y="4790"/>
                  <a:pt x="1546" y="4682"/>
                  <a:pt x="1368" y="4563"/>
                </a:cubicBezTo>
                <a:cubicBezTo>
                  <a:pt x="1172" y="4432"/>
                  <a:pt x="974" y="4243"/>
                  <a:pt x="745" y="4178"/>
                </a:cubicBezTo>
                <a:cubicBezTo>
                  <a:pt x="737" y="4176"/>
                  <a:pt x="728" y="4175"/>
                  <a:pt x="720" y="4175"/>
                </a:cubicBezTo>
                <a:cubicBezTo>
                  <a:pt x="657" y="4175"/>
                  <a:pt x="598" y="4237"/>
                  <a:pt x="621" y="4303"/>
                </a:cubicBezTo>
                <a:cubicBezTo>
                  <a:pt x="705" y="4542"/>
                  <a:pt x="937" y="4717"/>
                  <a:pt x="1131" y="4868"/>
                </a:cubicBezTo>
                <a:cubicBezTo>
                  <a:pt x="1354" y="5040"/>
                  <a:pt x="1598" y="5186"/>
                  <a:pt x="1850" y="5313"/>
                </a:cubicBezTo>
                <a:cubicBezTo>
                  <a:pt x="1876" y="5325"/>
                  <a:pt x="1902" y="5334"/>
                  <a:pt x="1928" y="5336"/>
                </a:cubicBezTo>
                <a:cubicBezTo>
                  <a:pt x="1938" y="5813"/>
                  <a:pt x="1944" y="6293"/>
                  <a:pt x="1947" y="6771"/>
                </a:cubicBezTo>
                <a:cubicBezTo>
                  <a:pt x="1518" y="6503"/>
                  <a:pt x="1146" y="6220"/>
                  <a:pt x="859" y="5781"/>
                </a:cubicBezTo>
                <a:cubicBezTo>
                  <a:pt x="474" y="5195"/>
                  <a:pt x="274" y="4518"/>
                  <a:pt x="295" y="3814"/>
                </a:cubicBezTo>
                <a:cubicBezTo>
                  <a:pt x="317" y="3105"/>
                  <a:pt x="588" y="2452"/>
                  <a:pt x="985" y="1874"/>
                </a:cubicBezTo>
                <a:cubicBezTo>
                  <a:pt x="1325" y="1379"/>
                  <a:pt x="1751" y="975"/>
                  <a:pt x="2043" y="457"/>
                </a:cubicBezTo>
                <a:close/>
                <a:moveTo>
                  <a:pt x="2043" y="1"/>
                </a:moveTo>
                <a:cubicBezTo>
                  <a:pt x="1992" y="1"/>
                  <a:pt x="1941" y="24"/>
                  <a:pt x="1921" y="70"/>
                </a:cubicBezTo>
                <a:cubicBezTo>
                  <a:pt x="1608" y="778"/>
                  <a:pt x="1016" y="1275"/>
                  <a:pt x="612" y="1926"/>
                </a:cubicBezTo>
                <a:cubicBezTo>
                  <a:pt x="229" y="2542"/>
                  <a:pt x="0" y="3236"/>
                  <a:pt x="11" y="3967"/>
                </a:cubicBezTo>
                <a:cubicBezTo>
                  <a:pt x="22" y="4691"/>
                  <a:pt x="249" y="5383"/>
                  <a:pt x="656" y="5982"/>
                </a:cubicBezTo>
                <a:cubicBezTo>
                  <a:pt x="1000" y="6489"/>
                  <a:pt x="1452" y="6805"/>
                  <a:pt x="1972" y="7114"/>
                </a:cubicBezTo>
                <a:cubicBezTo>
                  <a:pt x="1993" y="7127"/>
                  <a:pt x="2018" y="7133"/>
                  <a:pt x="2043" y="7133"/>
                </a:cubicBezTo>
                <a:cubicBezTo>
                  <a:pt x="2068" y="7133"/>
                  <a:pt x="2092" y="7127"/>
                  <a:pt x="2114" y="7114"/>
                </a:cubicBezTo>
                <a:cubicBezTo>
                  <a:pt x="2413" y="6935"/>
                  <a:pt x="2718" y="6759"/>
                  <a:pt x="2975" y="6522"/>
                </a:cubicBezTo>
                <a:cubicBezTo>
                  <a:pt x="3259" y="6262"/>
                  <a:pt x="3488" y="5930"/>
                  <a:pt x="3668" y="5590"/>
                </a:cubicBezTo>
                <a:cubicBezTo>
                  <a:pt x="4080" y="4807"/>
                  <a:pt x="4177" y="3875"/>
                  <a:pt x="3959" y="3021"/>
                </a:cubicBezTo>
                <a:cubicBezTo>
                  <a:pt x="3802" y="2454"/>
                  <a:pt x="3516" y="1942"/>
                  <a:pt x="3159" y="1476"/>
                </a:cubicBezTo>
                <a:cubicBezTo>
                  <a:pt x="2803" y="1011"/>
                  <a:pt x="2405" y="615"/>
                  <a:pt x="2164" y="70"/>
                </a:cubicBezTo>
                <a:cubicBezTo>
                  <a:pt x="2144" y="24"/>
                  <a:pt x="2094" y="1"/>
                  <a:pt x="204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59" name="Google Shape;65059;p31"/>
          <p:cNvSpPr/>
          <p:nvPr/>
        </p:nvSpPr>
        <p:spPr>
          <a:xfrm rot="-1055745">
            <a:off x="5998650" y="971124"/>
            <a:ext cx="309819" cy="305873"/>
          </a:xfrm>
          <a:custGeom>
            <a:avLst/>
            <a:gdLst/>
            <a:ahLst/>
            <a:cxnLst/>
            <a:rect l="l" t="t" r="r" b="b"/>
            <a:pathLst>
              <a:path w="4541" h="4483" extrusionOk="0">
                <a:moveTo>
                  <a:pt x="2301" y="353"/>
                </a:moveTo>
                <a:cubicBezTo>
                  <a:pt x="2430" y="586"/>
                  <a:pt x="2553" y="825"/>
                  <a:pt x="2674" y="1063"/>
                </a:cubicBezTo>
                <a:cubicBezTo>
                  <a:pt x="2738" y="1187"/>
                  <a:pt x="2796" y="1316"/>
                  <a:pt x="2866" y="1436"/>
                </a:cubicBezTo>
                <a:cubicBezTo>
                  <a:pt x="2919" y="1529"/>
                  <a:pt x="2973" y="1533"/>
                  <a:pt x="3072" y="1554"/>
                </a:cubicBezTo>
                <a:cubicBezTo>
                  <a:pt x="3451" y="1637"/>
                  <a:pt x="3826" y="1761"/>
                  <a:pt x="4195" y="1884"/>
                </a:cubicBezTo>
                <a:cubicBezTo>
                  <a:pt x="3923" y="2156"/>
                  <a:pt x="3668" y="2442"/>
                  <a:pt x="3386" y="2696"/>
                </a:cubicBezTo>
                <a:cubicBezTo>
                  <a:pt x="3357" y="2722"/>
                  <a:pt x="3342" y="2773"/>
                  <a:pt x="3356" y="2809"/>
                </a:cubicBezTo>
                <a:cubicBezTo>
                  <a:pt x="3509" y="3248"/>
                  <a:pt x="3627" y="3720"/>
                  <a:pt x="3679" y="4186"/>
                </a:cubicBezTo>
                <a:cubicBezTo>
                  <a:pt x="3431" y="4079"/>
                  <a:pt x="3197" y="3934"/>
                  <a:pt x="2968" y="3799"/>
                </a:cubicBezTo>
                <a:cubicBezTo>
                  <a:pt x="2836" y="3722"/>
                  <a:pt x="2707" y="3643"/>
                  <a:pt x="2574" y="3567"/>
                </a:cubicBezTo>
                <a:cubicBezTo>
                  <a:pt x="2506" y="3529"/>
                  <a:pt x="2424" y="3468"/>
                  <a:pt x="2344" y="3452"/>
                </a:cubicBezTo>
                <a:cubicBezTo>
                  <a:pt x="2333" y="3450"/>
                  <a:pt x="2322" y="3449"/>
                  <a:pt x="2310" y="3449"/>
                </a:cubicBezTo>
                <a:cubicBezTo>
                  <a:pt x="2150" y="3449"/>
                  <a:pt x="1947" y="3644"/>
                  <a:pt x="1829" y="3720"/>
                </a:cubicBezTo>
                <a:cubicBezTo>
                  <a:pt x="1586" y="3876"/>
                  <a:pt x="1339" y="4039"/>
                  <a:pt x="1078" y="4168"/>
                </a:cubicBezTo>
                <a:cubicBezTo>
                  <a:pt x="1145" y="3712"/>
                  <a:pt x="1215" y="3255"/>
                  <a:pt x="1326" y="2809"/>
                </a:cubicBezTo>
                <a:cubicBezTo>
                  <a:pt x="1339" y="2756"/>
                  <a:pt x="1316" y="2707"/>
                  <a:pt x="1273" y="2678"/>
                </a:cubicBezTo>
                <a:cubicBezTo>
                  <a:pt x="958" y="2461"/>
                  <a:pt x="643" y="2224"/>
                  <a:pt x="362" y="1960"/>
                </a:cubicBezTo>
                <a:cubicBezTo>
                  <a:pt x="604" y="1875"/>
                  <a:pt x="845" y="1799"/>
                  <a:pt x="1089" y="1722"/>
                </a:cubicBezTo>
                <a:cubicBezTo>
                  <a:pt x="1222" y="1680"/>
                  <a:pt x="1356" y="1639"/>
                  <a:pt x="1487" y="1597"/>
                </a:cubicBezTo>
                <a:cubicBezTo>
                  <a:pt x="1581" y="1565"/>
                  <a:pt x="1686" y="1549"/>
                  <a:pt x="1743" y="1466"/>
                </a:cubicBezTo>
                <a:cubicBezTo>
                  <a:pt x="1809" y="1370"/>
                  <a:pt x="1849" y="1238"/>
                  <a:pt x="1901" y="1132"/>
                </a:cubicBezTo>
                <a:cubicBezTo>
                  <a:pt x="1964" y="1003"/>
                  <a:pt x="2030" y="873"/>
                  <a:pt x="2097" y="746"/>
                </a:cubicBezTo>
                <a:cubicBezTo>
                  <a:pt x="2164" y="614"/>
                  <a:pt x="2231" y="484"/>
                  <a:pt x="2301" y="353"/>
                </a:cubicBezTo>
                <a:close/>
                <a:moveTo>
                  <a:pt x="2297" y="0"/>
                </a:moveTo>
                <a:cubicBezTo>
                  <a:pt x="2258" y="0"/>
                  <a:pt x="2219" y="19"/>
                  <a:pt x="2197" y="57"/>
                </a:cubicBezTo>
                <a:cubicBezTo>
                  <a:pt x="2104" y="223"/>
                  <a:pt x="2016" y="392"/>
                  <a:pt x="1930" y="562"/>
                </a:cubicBezTo>
                <a:cubicBezTo>
                  <a:pt x="1813" y="785"/>
                  <a:pt x="1642" y="1036"/>
                  <a:pt x="1573" y="1280"/>
                </a:cubicBezTo>
                <a:cubicBezTo>
                  <a:pt x="1572" y="1282"/>
                  <a:pt x="1558" y="1312"/>
                  <a:pt x="1554" y="1326"/>
                </a:cubicBezTo>
                <a:cubicBezTo>
                  <a:pt x="1548" y="1329"/>
                  <a:pt x="1539" y="1333"/>
                  <a:pt x="1533" y="1337"/>
                </a:cubicBezTo>
                <a:cubicBezTo>
                  <a:pt x="1484" y="1352"/>
                  <a:pt x="1435" y="1369"/>
                  <a:pt x="1386" y="1385"/>
                </a:cubicBezTo>
                <a:cubicBezTo>
                  <a:pt x="1257" y="1427"/>
                  <a:pt x="1129" y="1467"/>
                  <a:pt x="999" y="1507"/>
                </a:cubicBezTo>
                <a:cubicBezTo>
                  <a:pt x="703" y="1601"/>
                  <a:pt x="408" y="1694"/>
                  <a:pt x="118" y="1804"/>
                </a:cubicBezTo>
                <a:cubicBezTo>
                  <a:pt x="37" y="1834"/>
                  <a:pt x="1" y="1930"/>
                  <a:pt x="66" y="1998"/>
                </a:cubicBezTo>
                <a:cubicBezTo>
                  <a:pt x="371" y="2307"/>
                  <a:pt x="725" y="2581"/>
                  <a:pt x="1082" y="2830"/>
                </a:cubicBezTo>
                <a:cubicBezTo>
                  <a:pt x="964" y="3324"/>
                  <a:pt x="895" y="3829"/>
                  <a:pt x="822" y="4332"/>
                </a:cubicBezTo>
                <a:cubicBezTo>
                  <a:pt x="813" y="4395"/>
                  <a:pt x="856" y="4482"/>
                  <a:pt x="926" y="4482"/>
                </a:cubicBezTo>
                <a:cubicBezTo>
                  <a:pt x="938" y="4482"/>
                  <a:pt x="951" y="4480"/>
                  <a:pt x="964" y="4474"/>
                </a:cubicBezTo>
                <a:cubicBezTo>
                  <a:pt x="1269" y="4348"/>
                  <a:pt x="1550" y="4173"/>
                  <a:pt x="1827" y="3997"/>
                </a:cubicBezTo>
                <a:cubicBezTo>
                  <a:pt x="1951" y="3920"/>
                  <a:pt x="2072" y="3839"/>
                  <a:pt x="2195" y="3761"/>
                </a:cubicBezTo>
                <a:cubicBezTo>
                  <a:pt x="2226" y="3740"/>
                  <a:pt x="2274" y="3720"/>
                  <a:pt x="2303" y="3694"/>
                </a:cubicBezTo>
                <a:cubicBezTo>
                  <a:pt x="2346" y="3738"/>
                  <a:pt x="2507" y="3798"/>
                  <a:pt x="2551" y="3824"/>
                </a:cubicBezTo>
                <a:cubicBezTo>
                  <a:pt x="2685" y="3903"/>
                  <a:pt x="2819" y="3984"/>
                  <a:pt x="2954" y="4061"/>
                </a:cubicBezTo>
                <a:cubicBezTo>
                  <a:pt x="3218" y="4215"/>
                  <a:pt x="3489" y="4374"/>
                  <a:pt x="3780" y="4473"/>
                </a:cubicBezTo>
                <a:cubicBezTo>
                  <a:pt x="3790" y="4476"/>
                  <a:pt x="3801" y="4478"/>
                  <a:pt x="3811" y="4478"/>
                </a:cubicBezTo>
                <a:cubicBezTo>
                  <a:pt x="3871" y="4478"/>
                  <a:pt x="3932" y="4424"/>
                  <a:pt x="3926" y="4362"/>
                </a:cubicBezTo>
                <a:cubicBezTo>
                  <a:pt x="3888" y="3841"/>
                  <a:pt x="3769" y="3308"/>
                  <a:pt x="3600" y="2813"/>
                </a:cubicBezTo>
                <a:cubicBezTo>
                  <a:pt x="3905" y="2531"/>
                  <a:pt x="4178" y="2217"/>
                  <a:pt x="4479" y="1930"/>
                </a:cubicBezTo>
                <a:cubicBezTo>
                  <a:pt x="4482" y="1927"/>
                  <a:pt x="4486" y="1924"/>
                  <a:pt x="4490" y="1920"/>
                </a:cubicBezTo>
                <a:lnTo>
                  <a:pt x="4492" y="1918"/>
                </a:lnTo>
                <a:cubicBezTo>
                  <a:pt x="4541" y="1872"/>
                  <a:pt x="4536" y="1815"/>
                  <a:pt x="4506" y="1774"/>
                </a:cubicBezTo>
                <a:cubicBezTo>
                  <a:pt x="4492" y="1752"/>
                  <a:pt x="4471" y="1733"/>
                  <a:pt x="4440" y="1723"/>
                </a:cubicBezTo>
                <a:cubicBezTo>
                  <a:pt x="3994" y="1577"/>
                  <a:pt x="3532" y="1393"/>
                  <a:pt x="3064" y="1318"/>
                </a:cubicBezTo>
                <a:cubicBezTo>
                  <a:pt x="2842" y="898"/>
                  <a:pt x="2640" y="467"/>
                  <a:pt x="2398" y="57"/>
                </a:cubicBezTo>
                <a:cubicBezTo>
                  <a:pt x="2376" y="19"/>
                  <a:pt x="2337" y="0"/>
                  <a:pt x="229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60" name="Google Shape;65060;p31"/>
          <p:cNvSpPr/>
          <p:nvPr/>
        </p:nvSpPr>
        <p:spPr>
          <a:xfrm rot="4073727">
            <a:off x="5165143" y="4099121"/>
            <a:ext cx="435807" cy="421763"/>
          </a:xfrm>
          <a:custGeom>
            <a:avLst/>
            <a:gdLst/>
            <a:ahLst/>
            <a:cxnLst/>
            <a:rect l="l" t="t" r="r" b="b"/>
            <a:pathLst>
              <a:path w="4903" h="4745" extrusionOk="0">
                <a:moveTo>
                  <a:pt x="3696" y="230"/>
                </a:moveTo>
                <a:cubicBezTo>
                  <a:pt x="3722" y="230"/>
                  <a:pt x="3746" y="236"/>
                  <a:pt x="3770" y="246"/>
                </a:cubicBezTo>
                <a:cubicBezTo>
                  <a:pt x="3664" y="326"/>
                  <a:pt x="3569" y="455"/>
                  <a:pt x="3498" y="525"/>
                </a:cubicBezTo>
                <a:cubicBezTo>
                  <a:pt x="3254" y="772"/>
                  <a:pt x="3011" y="1017"/>
                  <a:pt x="2768" y="1263"/>
                </a:cubicBezTo>
                <a:cubicBezTo>
                  <a:pt x="2213" y="1824"/>
                  <a:pt x="1642" y="2374"/>
                  <a:pt x="1109" y="2957"/>
                </a:cubicBezTo>
                <a:cubicBezTo>
                  <a:pt x="1005" y="3071"/>
                  <a:pt x="891" y="3183"/>
                  <a:pt x="800" y="3309"/>
                </a:cubicBezTo>
                <a:cubicBezTo>
                  <a:pt x="795" y="3316"/>
                  <a:pt x="792" y="3325"/>
                  <a:pt x="791" y="3333"/>
                </a:cubicBezTo>
                <a:cubicBezTo>
                  <a:pt x="745" y="3297"/>
                  <a:pt x="696" y="3263"/>
                  <a:pt x="647" y="3228"/>
                </a:cubicBezTo>
                <a:cubicBezTo>
                  <a:pt x="1605" y="2232"/>
                  <a:pt x="2580" y="1253"/>
                  <a:pt x="3564" y="284"/>
                </a:cubicBezTo>
                <a:cubicBezTo>
                  <a:pt x="3610" y="246"/>
                  <a:pt x="3654" y="230"/>
                  <a:pt x="3696" y="230"/>
                </a:cubicBezTo>
                <a:close/>
                <a:moveTo>
                  <a:pt x="4063" y="498"/>
                </a:moveTo>
                <a:lnTo>
                  <a:pt x="4176" y="611"/>
                </a:lnTo>
                <a:cubicBezTo>
                  <a:pt x="4062" y="690"/>
                  <a:pt x="3959" y="830"/>
                  <a:pt x="3884" y="907"/>
                </a:cubicBezTo>
                <a:cubicBezTo>
                  <a:pt x="3641" y="1152"/>
                  <a:pt x="3397" y="1398"/>
                  <a:pt x="3155" y="1643"/>
                </a:cubicBezTo>
                <a:cubicBezTo>
                  <a:pt x="2599" y="2204"/>
                  <a:pt x="2027" y="2754"/>
                  <a:pt x="1496" y="3337"/>
                </a:cubicBezTo>
                <a:cubicBezTo>
                  <a:pt x="1393" y="3450"/>
                  <a:pt x="1280" y="3560"/>
                  <a:pt x="1191" y="3683"/>
                </a:cubicBezTo>
                <a:cubicBezTo>
                  <a:pt x="1134" y="3625"/>
                  <a:pt x="1074" y="3568"/>
                  <a:pt x="1012" y="3514"/>
                </a:cubicBezTo>
                <a:cubicBezTo>
                  <a:pt x="1100" y="3447"/>
                  <a:pt x="1181" y="3370"/>
                  <a:pt x="1261" y="3295"/>
                </a:cubicBezTo>
                <a:cubicBezTo>
                  <a:pt x="1524" y="3052"/>
                  <a:pt x="1778" y="2801"/>
                  <a:pt x="2029" y="2547"/>
                </a:cubicBezTo>
                <a:lnTo>
                  <a:pt x="3680" y="884"/>
                </a:lnTo>
                <a:cubicBezTo>
                  <a:pt x="3770" y="795"/>
                  <a:pt x="3968" y="648"/>
                  <a:pt x="4063" y="498"/>
                </a:cubicBezTo>
                <a:close/>
                <a:moveTo>
                  <a:pt x="4440" y="892"/>
                </a:moveTo>
                <a:lnTo>
                  <a:pt x="4440" y="892"/>
                </a:lnTo>
                <a:cubicBezTo>
                  <a:pt x="4502" y="984"/>
                  <a:pt x="4506" y="1074"/>
                  <a:pt x="4406" y="1193"/>
                </a:cubicBezTo>
                <a:cubicBezTo>
                  <a:pt x="4349" y="1261"/>
                  <a:pt x="4281" y="1323"/>
                  <a:pt x="4221" y="1388"/>
                </a:cubicBezTo>
                <a:cubicBezTo>
                  <a:pt x="3905" y="1719"/>
                  <a:pt x="3584" y="2045"/>
                  <a:pt x="3260" y="2369"/>
                </a:cubicBezTo>
                <a:cubicBezTo>
                  <a:pt x="2687" y="2948"/>
                  <a:pt x="2109" y="3523"/>
                  <a:pt x="1522" y="4088"/>
                </a:cubicBezTo>
                <a:cubicBezTo>
                  <a:pt x="1478" y="4024"/>
                  <a:pt x="1434" y="3963"/>
                  <a:pt x="1385" y="3903"/>
                </a:cubicBezTo>
                <a:cubicBezTo>
                  <a:pt x="1478" y="3836"/>
                  <a:pt x="1560" y="3755"/>
                  <a:pt x="1644" y="3677"/>
                </a:cubicBezTo>
                <a:cubicBezTo>
                  <a:pt x="1907" y="3435"/>
                  <a:pt x="2161" y="3183"/>
                  <a:pt x="2413" y="2929"/>
                </a:cubicBezTo>
                <a:lnTo>
                  <a:pt x="4063" y="1266"/>
                </a:lnTo>
                <a:cubicBezTo>
                  <a:pt x="4150" y="1178"/>
                  <a:pt x="4341" y="1037"/>
                  <a:pt x="4440" y="892"/>
                </a:cubicBezTo>
                <a:close/>
                <a:moveTo>
                  <a:pt x="547" y="3439"/>
                </a:moveTo>
                <a:cubicBezTo>
                  <a:pt x="840" y="3649"/>
                  <a:pt x="1107" y="3895"/>
                  <a:pt x="1313" y="4191"/>
                </a:cubicBezTo>
                <a:cubicBezTo>
                  <a:pt x="1067" y="4249"/>
                  <a:pt x="822" y="4317"/>
                  <a:pt x="579" y="4384"/>
                </a:cubicBezTo>
                <a:cubicBezTo>
                  <a:pt x="525" y="4294"/>
                  <a:pt x="447" y="4219"/>
                  <a:pt x="353" y="4178"/>
                </a:cubicBezTo>
                <a:cubicBezTo>
                  <a:pt x="420" y="3932"/>
                  <a:pt x="490" y="3688"/>
                  <a:pt x="547" y="3439"/>
                </a:cubicBezTo>
                <a:close/>
                <a:moveTo>
                  <a:pt x="3711" y="0"/>
                </a:moveTo>
                <a:cubicBezTo>
                  <a:pt x="3612" y="0"/>
                  <a:pt x="3513" y="36"/>
                  <a:pt x="3424" y="103"/>
                </a:cubicBezTo>
                <a:cubicBezTo>
                  <a:pt x="3416" y="108"/>
                  <a:pt x="3407" y="113"/>
                  <a:pt x="3400" y="120"/>
                </a:cubicBezTo>
                <a:cubicBezTo>
                  <a:pt x="2384" y="1121"/>
                  <a:pt x="1376" y="2133"/>
                  <a:pt x="388" y="3164"/>
                </a:cubicBezTo>
                <a:cubicBezTo>
                  <a:pt x="374" y="3178"/>
                  <a:pt x="362" y="3195"/>
                  <a:pt x="358" y="3214"/>
                </a:cubicBezTo>
                <a:cubicBezTo>
                  <a:pt x="264" y="3682"/>
                  <a:pt x="116" y="4135"/>
                  <a:pt x="4" y="4597"/>
                </a:cubicBezTo>
                <a:cubicBezTo>
                  <a:pt x="2" y="4606"/>
                  <a:pt x="1" y="4612"/>
                  <a:pt x="1" y="4620"/>
                </a:cubicBezTo>
                <a:lnTo>
                  <a:pt x="1" y="4628"/>
                </a:lnTo>
                <a:cubicBezTo>
                  <a:pt x="1" y="4633"/>
                  <a:pt x="1" y="4637"/>
                  <a:pt x="3" y="4641"/>
                </a:cubicBezTo>
                <a:cubicBezTo>
                  <a:pt x="3" y="4646"/>
                  <a:pt x="4" y="4651"/>
                  <a:pt x="5" y="4656"/>
                </a:cubicBezTo>
                <a:cubicBezTo>
                  <a:pt x="6" y="4659"/>
                  <a:pt x="6" y="4663"/>
                  <a:pt x="7" y="4667"/>
                </a:cubicBezTo>
                <a:cubicBezTo>
                  <a:pt x="9" y="4669"/>
                  <a:pt x="9" y="4670"/>
                  <a:pt x="10" y="4673"/>
                </a:cubicBezTo>
                <a:cubicBezTo>
                  <a:pt x="21" y="4701"/>
                  <a:pt x="44" y="4725"/>
                  <a:pt x="72" y="4736"/>
                </a:cubicBezTo>
                <a:cubicBezTo>
                  <a:pt x="74" y="4737"/>
                  <a:pt x="78" y="4739"/>
                  <a:pt x="82" y="4740"/>
                </a:cubicBezTo>
                <a:cubicBezTo>
                  <a:pt x="84" y="4741"/>
                  <a:pt x="85" y="4741"/>
                  <a:pt x="88" y="4741"/>
                </a:cubicBezTo>
                <a:cubicBezTo>
                  <a:pt x="94" y="4742"/>
                  <a:pt x="99" y="4744"/>
                  <a:pt x="105" y="4744"/>
                </a:cubicBezTo>
                <a:lnTo>
                  <a:pt x="124" y="4744"/>
                </a:lnTo>
                <a:cubicBezTo>
                  <a:pt x="130" y="4744"/>
                  <a:pt x="139" y="4742"/>
                  <a:pt x="146" y="4741"/>
                </a:cubicBezTo>
                <a:cubicBezTo>
                  <a:pt x="608" y="4625"/>
                  <a:pt x="1064" y="4480"/>
                  <a:pt x="1532" y="4382"/>
                </a:cubicBezTo>
                <a:cubicBezTo>
                  <a:pt x="1554" y="4378"/>
                  <a:pt x="1570" y="4366"/>
                  <a:pt x="1585" y="4351"/>
                </a:cubicBezTo>
                <a:cubicBezTo>
                  <a:pt x="2176" y="3787"/>
                  <a:pt x="2753" y="3211"/>
                  <a:pt x="3330" y="2632"/>
                </a:cubicBezTo>
                <a:cubicBezTo>
                  <a:pt x="3642" y="2318"/>
                  <a:pt x="3952" y="2002"/>
                  <a:pt x="4260" y="1684"/>
                </a:cubicBezTo>
                <a:cubicBezTo>
                  <a:pt x="4490" y="1444"/>
                  <a:pt x="4903" y="1132"/>
                  <a:pt x="4648" y="767"/>
                </a:cubicBezTo>
                <a:cubicBezTo>
                  <a:pt x="4563" y="645"/>
                  <a:pt x="4434" y="541"/>
                  <a:pt x="4330" y="436"/>
                </a:cubicBezTo>
                <a:cubicBezTo>
                  <a:pt x="4223" y="331"/>
                  <a:pt x="4119" y="218"/>
                  <a:pt x="4007" y="119"/>
                </a:cubicBezTo>
                <a:cubicBezTo>
                  <a:pt x="3916" y="38"/>
                  <a:pt x="3813" y="0"/>
                  <a:pt x="37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061" name="Google Shape;65061;p31"/>
          <p:cNvGrpSpPr/>
          <p:nvPr/>
        </p:nvGrpSpPr>
        <p:grpSpPr>
          <a:xfrm rot="749171" flipH="1">
            <a:off x="3682843" y="4129867"/>
            <a:ext cx="568348" cy="471722"/>
            <a:chOff x="4336700" y="486125"/>
            <a:chExt cx="214150" cy="177750"/>
          </a:xfrm>
        </p:grpSpPr>
        <p:grpSp>
          <p:nvGrpSpPr>
            <p:cNvPr id="65062" name="Google Shape;65062;p31"/>
            <p:cNvGrpSpPr/>
            <p:nvPr/>
          </p:nvGrpSpPr>
          <p:grpSpPr>
            <a:xfrm>
              <a:off x="4336700" y="486125"/>
              <a:ext cx="214150" cy="177750"/>
              <a:chOff x="4336700" y="486125"/>
              <a:chExt cx="214150" cy="177750"/>
            </a:xfrm>
          </p:grpSpPr>
          <p:sp>
            <p:nvSpPr>
              <p:cNvPr id="65063" name="Google Shape;65063;p31"/>
              <p:cNvSpPr/>
              <p:nvPr/>
            </p:nvSpPr>
            <p:spPr>
              <a:xfrm>
                <a:off x="4349825" y="494000"/>
                <a:ext cx="199450" cy="161975"/>
              </a:xfrm>
              <a:custGeom>
                <a:avLst/>
                <a:gdLst/>
                <a:ahLst/>
                <a:cxnLst/>
                <a:rect l="l" t="t" r="r" b="b"/>
                <a:pathLst>
                  <a:path w="7978" h="6479" extrusionOk="0">
                    <a:moveTo>
                      <a:pt x="1154" y="1845"/>
                    </a:moveTo>
                    <a:cubicBezTo>
                      <a:pt x="1172" y="1845"/>
                      <a:pt x="1192" y="1850"/>
                      <a:pt x="1211" y="1861"/>
                    </a:cubicBezTo>
                    <a:cubicBezTo>
                      <a:pt x="1584" y="2089"/>
                      <a:pt x="1947" y="2341"/>
                      <a:pt x="2311" y="2583"/>
                    </a:cubicBezTo>
                    <a:cubicBezTo>
                      <a:pt x="2389" y="2637"/>
                      <a:pt x="2335" y="2748"/>
                      <a:pt x="2250" y="2748"/>
                    </a:cubicBezTo>
                    <a:cubicBezTo>
                      <a:pt x="2250" y="2748"/>
                      <a:pt x="2249" y="2748"/>
                      <a:pt x="2248" y="2748"/>
                    </a:cubicBezTo>
                    <a:cubicBezTo>
                      <a:pt x="1900" y="2736"/>
                      <a:pt x="1549" y="2742"/>
                      <a:pt x="1202" y="2715"/>
                    </a:cubicBezTo>
                    <a:cubicBezTo>
                      <a:pt x="1129" y="2711"/>
                      <a:pt x="1126" y="2594"/>
                      <a:pt x="1198" y="2590"/>
                    </a:cubicBezTo>
                    <a:cubicBezTo>
                      <a:pt x="1414" y="2570"/>
                      <a:pt x="1629" y="2566"/>
                      <a:pt x="1845" y="2566"/>
                    </a:cubicBezTo>
                    <a:cubicBezTo>
                      <a:pt x="1875" y="2566"/>
                      <a:pt x="1906" y="2566"/>
                      <a:pt x="1936" y="2566"/>
                    </a:cubicBezTo>
                    <a:cubicBezTo>
                      <a:pt x="1652" y="2390"/>
                      <a:pt x="1366" y="2215"/>
                      <a:pt x="1091" y="2030"/>
                    </a:cubicBezTo>
                    <a:cubicBezTo>
                      <a:pt x="997" y="1967"/>
                      <a:pt x="1064" y="1845"/>
                      <a:pt x="1154" y="1845"/>
                    </a:cubicBezTo>
                    <a:close/>
                    <a:moveTo>
                      <a:pt x="4789" y="3195"/>
                    </a:moveTo>
                    <a:cubicBezTo>
                      <a:pt x="4800" y="3195"/>
                      <a:pt x="4811" y="3197"/>
                      <a:pt x="4823" y="3201"/>
                    </a:cubicBezTo>
                    <a:cubicBezTo>
                      <a:pt x="5326" y="3383"/>
                      <a:pt x="5829" y="3445"/>
                      <a:pt x="6351" y="3540"/>
                    </a:cubicBezTo>
                    <a:cubicBezTo>
                      <a:pt x="6451" y="3559"/>
                      <a:pt x="6469" y="3724"/>
                      <a:pt x="6355" y="3727"/>
                    </a:cubicBezTo>
                    <a:cubicBezTo>
                      <a:pt x="6329" y="3728"/>
                      <a:pt x="6302" y="3729"/>
                      <a:pt x="6275" y="3729"/>
                    </a:cubicBezTo>
                    <a:cubicBezTo>
                      <a:pt x="5978" y="3729"/>
                      <a:pt x="5673" y="3677"/>
                      <a:pt x="5376" y="3598"/>
                    </a:cubicBezTo>
                    <a:lnTo>
                      <a:pt x="5376" y="3598"/>
                    </a:lnTo>
                    <a:cubicBezTo>
                      <a:pt x="5558" y="3764"/>
                      <a:pt x="5722" y="3948"/>
                      <a:pt x="5859" y="4152"/>
                    </a:cubicBezTo>
                    <a:cubicBezTo>
                      <a:pt x="5899" y="4213"/>
                      <a:pt x="5849" y="4280"/>
                      <a:pt x="5795" y="4280"/>
                    </a:cubicBezTo>
                    <a:cubicBezTo>
                      <a:pt x="5775" y="4280"/>
                      <a:pt x="5755" y="4271"/>
                      <a:pt x="5738" y="4251"/>
                    </a:cubicBezTo>
                    <a:cubicBezTo>
                      <a:pt x="5449" y="3895"/>
                      <a:pt x="5123" y="3612"/>
                      <a:pt x="4723" y="3386"/>
                    </a:cubicBezTo>
                    <a:cubicBezTo>
                      <a:pt x="4627" y="3330"/>
                      <a:pt x="4696" y="3195"/>
                      <a:pt x="4789" y="3195"/>
                    </a:cubicBezTo>
                    <a:close/>
                    <a:moveTo>
                      <a:pt x="3244" y="3261"/>
                    </a:moveTo>
                    <a:cubicBezTo>
                      <a:pt x="3349" y="3261"/>
                      <a:pt x="3456" y="3298"/>
                      <a:pt x="3537" y="3372"/>
                    </a:cubicBezTo>
                    <a:cubicBezTo>
                      <a:pt x="3583" y="3415"/>
                      <a:pt x="3549" y="3487"/>
                      <a:pt x="3501" y="3487"/>
                    </a:cubicBezTo>
                    <a:cubicBezTo>
                      <a:pt x="3489" y="3487"/>
                      <a:pt x="3477" y="3482"/>
                      <a:pt x="3465" y="3473"/>
                    </a:cubicBezTo>
                    <a:cubicBezTo>
                      <a:pt x="3402" y="3422"/>
                      <a:pt x="3338" y="3401"/>
                      <a:pt x="3280" y="3401"/>
                    </a:cubicBezTo>
                    <a:cubicBezTo>
                      <a:pt x="3043" y="3401"/>
                      <a:pt x="2888" y="3752"/>
                      <a:pt x="3174" y="3888"/>
                    </a:cubicBezTo>
                    <a:cubicBezTo>
                      <a:pt x="3254" y="3927"/>
                      <a:pt x="3238" y="4055"/>
                      <a:pt x="3149" y="4055"/>
                    </a:cubicBezTo>
                    <a:cubicBezTo>
                      <a:pt x="3144" y="4055"/>
                      <a:pt x="3140" y="4054"/>
                      <a:pt x="3135" y="4054"/>
                    </a:cubicBezTo>
                    <a:cubicBezTo>
                      <a:pt x="3119" y="4052"/>
                      <a:pt x="3105" y="4051"/>
                      <a:pt x="3090" y="4051"/>
                    </a:cubicBezTo>
                    <a:cubicBezTo>
                      <a:pt x="2815" y="4051"/>
                      <a:pt x="2801" y="4417"/>
                      <a:pt x="3074" y="4485"/>
                    </a:cubicBezTo>
                    <a:cubicBezTo>
                      <a:pt x="3159" y="4508"/>
                      <a:pt x="3128" y="4640"/>
                      <a:pt x="3050" y="4640"/>
                    </a:cubicBezTo>
                    <a:cubicBezTo>
                      <a:pt x="3046" y="4640"/>
                      <a:pt x="3042" y="4640"/>
                      <a:pt x="3038" y="4639"/>
                    </a:cubicBezTo>
                    <a:cubicBezTo>
                      <a:pt x="2610" y="4570"/>
                      <a:pt x="2623" y="4038"/>
                      <a:pt x="2943" y="3911"/>
                    </a:cubicBezTo>
                    <a:cubicBezTo>
                      <a:pt x="2847" y="3787"/>
                      <a:pt x="2812" y="3618"/>
                      <a:pt x="2889" y="3466"/>
                    </a:cubicBezTo>
                    <a:cubicBezTo>
                      <a:pt x="2961" y="3329"/>
                      <a:pt x="3101" y="3261"/>
                      <a:pt x="3244" y="3261"/>
                    </a:cubicBezTo>
                    <a:close/>
                    <a:moveTo>
                      <a:pt x="1632" y="1"/>
                    </a:moveTo>
                    <a:cubicBezTo>
                      <a:pt x="813" y="1"/>
                      <a:pt x="58" y="553"/>
                      <a:pt x="30" y="1416"/>
                    </a:cubicBezTo>
                    <a:cubicBezTo>
                      <a:pt x="1" y="2275"/>
                      <a:pt x="590" y="3319"/>
                      <a:pt x="973" y="4069"/>
                    </a:cubicBezTo>
                    <a:cubicBezTo>
                      <a:pt x="1393" y="4897"/>
                      <a:pt x="1936" y="5636"/>
                      <a:pt x="2418" y="6425"/>
                    </a:cubicBezTo>
                    <a:cubicBezTo>
                      <a:pt x="2429" y="6445"/>
                      <a:pt x="2434" y="6462"/>
                      <a:pt x="2435" y="6478"/>
                    </a:cubicBezTo>
                    <a:cubicBezTo>
                      <a:pt x="3753" y="5398"/>
                      <a:pt x="5646" y="5660"/>
                      <a:pt x="6954" y="4606"/>
                    </a:cubicBezTo>
                    <a:cubicBezTo>
                      <a:pt x="7978" y="3783"/>
                      <a:pt x="7854" y="2239"/>
                      <a:pt x="6606" y="1705"/>
                    </a:cubicBezTo>
                    <a:cubicBezTo>
                      <a:pt x="6336" y="1590"/>
                      <a:pt x="6059" y="1541"/>
                      <a:pt x="5782" y="1541"/>
                    </a:cubicBezTo>
                    <a:cubicBezTo>
                      <a:pt x="5216" y="1541"/>
                      <a:pt x="4653" y="1746"/>
                      <a:pt x="4150" y="2017"/>
                    </a:cubicBezTo>
                    <a:cubicBezTo>
                      <a:pt x="4129" y="2052"/>
                      <a:pt x="4085" y="2071"/>
                      <a:pt x="4041" y="2071"/>
                    </a:cubicBezTo>
                    <a:cubicBezTo>
                      <a:pt x="3994" y="2071"/>
                      <a:pt x="3946" y="2050"/>
                      <a:pt x="3922" y="2002"/>
                    </a:cubicBezTo>
                    <a:cubicBezTo>
                      <a:pt x="3503" y="1152"/>
                      <a:pt x="2951" y="179"/>
                      <a:pt x="1907" y="21"/>
                    </a:cubicBezTo>
                    <a:cubicBezTo>
                      <a:pt x="1815" y="7"/>
                      <a:pt x="1723" y="1"/>
                      <a:pt x="16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4" name="Google Shape;65064;p31"/>
              <p:cNvSpPr/>
              <p:nvPr/>
            </p:nvSpPr>
            <p:spPr>
              <a:xfrm>
                <a:off x="4336700" y="486125"/>
                <a:ext cx="214150" cy="177750"/>
              </a:xfrm>
              <a:custGeom>
                <a:avLst/>
                <a:gdLst/>
                <a:ahLst/>
                <a:cxnLst/>
                <a:rect l="l" t="t" r="r" b="b"/>
                <a:pathLst>
                  <a:path w="8566" h="7110" extrusionOk="0">
                    <a:moveTo>
                      <a:pt x="2160" y="317"/>
                    </a:moveTo>
                    <a:cubicBezTo>
                      <a:pt x="2252" y="317"/>
                      <a:pt x="2344" y="323"/>
                      <a:pt x="2435" y="337"/>
                    </a:cubicBezTo>
                    <a:cubicBezTo>
                      <a:pt x="3478" y="496"/>
                      <a:pt x="4032" y="1468"/>
                      <a:pt x="4451" y="2319"/>
                    </a:cubicBezTo>
                    <a:cubicBezTo>
                      <a:pt x="4473" y="2366"/>
                      <a:pt x="4521" y="2387"/>
                      <a:pt x="4568" y="2387"/>
                    </a:cubicBezTo>
                    <a:cubicBezTo>
                      <a:pt x="4612" y="2387"/>
                      <a:pt x="4657" y="2368"/>
                      <a:pt x="4679" y="2333"/>
                    </a:cubicBezTo>
                    <a:cubicBezTo>
                      <a:pt x="5179" y="2061"/>
                      <a:pt x="5743" y="1855"/>
                      <a:pt x="6308" y="1855"/>
                    </a:cubicBezTo>
                    <a:cubicBezTo>
                      <a:pt x="6585" y="1855"/>
                      <a:pt x="6862" y="1905"/>
                      <a:pt x="7133" y="2020"/>
                    </a:cubicBezTo>
                    <a:cubicBezTo>
                      <a:pt x="8381" y="2553"/>
                      <a:pt x="8503" y="4098"/>
                      <a:pt x="7481" y="4921"/>
                    </a:cubicBezTo>
                    <a:cubicBezTo>
                      <a:pt x="6171" y="5977"/>
                      <a:pt x="4280" y="5714"/>
                      <a:pt x="2962" y="6795"/>
                    </a:cubicBezTo>
                    <a:cubicBezTo>
                      <a:pt x="2961" y="6778"/>
                      <a:pt x="2957" y="6761"/>
                      <a:pt x="2945" y="6742"/>
                    </a:cubicBezTo>
                    <a:cubicBezTo>
                      <a:pt x="2463" y="5952"/>
                      <a:pt x="1919" y="5213"/>
                      <a:pt x="1500" y="4386"/>
                    </a:cubicBezTo>
                    <a:cubicBezTo>
                      <a:pt x="1117" y="3635"/>
                      <a:pt x="529" y="2591"/>
                      <a:pt x="557" y="1732"/>
                    </a:cubicBezTo>
                    <a:cubicBezTo>
                      <a:pt x="585" y="869"/>
                      <a:pt x="1341" y="317"/>
                      <a:pt x="2160" y="317"/>
                    </a:cubicBezTo>
                    <a:close/>
                    <a:moveTo>
                      <a:pt x="2056" y="1"/>
                    </a:moveTo>
                    <a:cubicBezTo>
                      <a:pt x="1593" y="1"/>
                      <a:pt x="1126" y="175"/>
                      <a:pt x="706" y="591"/>
                    </a:cubicBezTo>
                    <a:cubicBezTo>
                      <a:pt x="1" y="1291"/>
                      <a:pt x="250" y="2196"/>
                      <a:pt x="561" y="3025"/>
                    </a:cubicBezTo>
                    <a:cubicBezTo>
                      <a:pt x="1069" y="4374"/>
                      <a:pt x="1781" y="5817"/>
                      <a:pt x="2784" y="6871"/>
                    </a:cubicBezTo>
                    <a:cubicBezTo>
                      <a:pt x="2809" y="6899"/>
                      <a:pt x="2836" y="6907"/>
                      <a:pt x="2862" y="6907"/>
                    </a:cubicBezTo>
                    <a:cubicBezTo>
                      <a:pt x="2834" y="7003"/>
                      <a:pt x="2914" y="7110"/>
                      <a:pt x="3008" y="7110"/>
                    </a:cubicBezTo>
                    <a:cubicBezTo>
                      <a:pt x="3039" y="7110"/>
                      <a:pt x="3070" y="7099"/>
                      <a:pt x="3101" y="7073"/>
                    </a:cubicBezTo>
                    <a:cubicBezTo>
                      <a:pt x="4272" y="6068"/>
                      <a:pt x="5867" y="6207"/>
                      <a:pt x="7168" y="5487"/>
                    </a:cubicBezTo>
                    <a:cubicBezTo>
                      <a:pt x="7913" y="5073"/>
                      <a:pt x="8566" y="4324"/>
                      <a:pt x="8498" y="3423"/>
                    </a:cubicBezTo>
                    <a:cubicBezTo>
                      <a:pt x="8404" y="2156"/>
                      <a:pt x="7403" y="1630"/>
                      <a:pt x="6342" y="1630"/>
                    </a:cubicBezTo>
                    <a:cubicBezTo>
                      <a:pt x="5742" y="1630"/>
                      <a:pt x="5124" y="1798"/>
                      <a:pt x="4637" y="2094"/>
                    </a:cubicBezTo>
                    <a:cubicBezTo>
                      <a:pt x="4252" y="1001"/>
                      <a:pt x="3164" y="1"/>
                      <a:pt x="20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5" name="Google Shape;65065;p31"/>
              <p:cNvSpPr/>
              <p:nvPr/>
            </p:nvSpPr>
            <p:spPr>
              <a:xfrm>
                <a:off x="4465500" y="573825"/>
                <a:ext cx="4607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843" h="1087" extrusionOk="0">
                    <a:moveTo>
                      <a:pt x="164" y="1"/>
                    </a:moveTo>
                    <a:cubicBezTo>
                      <a:pt x="70" y="1"/>
                      <a:pt x="1" y="137"/>
                      <a:pt x="97" y="192"/>
                    </a:cubicBezTo>
                    <a:cubicBezTo>
                      <a:pt x="496" y="419"/>
                      <a:pt x="821" y="702"/>
                      <a:pt x="1111" y="1058"/>
                    </a:cubicBezTo>
                    <a:cubicBezTo>
                      <a:pt x="1128" y="1078"/>
                      <a:pt x="1148" y="1087"/>
                      <a:pt x="1168" y="1087"/>
                    </a:cubicBezTo>
                    <a:cubicBezTo>
                      <a:pt x="1222" y="1087"/>
                      <a:pt x="1272" y="1020"/>
                      <a:pt x="1232" y="959"/>
                    </a:cubicBezTo>
                    <a:cubicBezTo>
                      <a:pt x="1095" y="755"/>
                      <a:pt x="931" y="571"/>
                      <a:pt x="750" y="404"/>
                    </a:cubicBezTo>
                    <a:lnTo>
                      <a:pt x="750" y="404"/>
                    </a:lnTo>
                    <a:cubicBezTo>
                      <a:pt x="1048" y="482"/>
                      <a:pt x="1353" y="535"/>
                      <a:pt x="1651" y="535"/>
                    </a:cubicBezTo>
                    <a:cubicBezTo>
                      <a:pt x="1677" y="535"/>
                      <a:pt x="1703" y="534"/>
                      <a:pt x="1729" y="533"/>
                    </a:cubicBezTo>
                    <a:cubicBezTo>
                      <a:pt x="1842" y="529"/>
                      <a:pt x="1824" y="364"/>
                      <a:pt x="1725" y="346"/>
                    </a:cubicBezTo>
                    <a:cubicBezTo>
                      <a:pt x="1204" y="252"/>
                      <a:pt x="699" y="188"/>
                      <a:pt x="197" y="6"/>
                    </a:cubicBezTo>
                    <a:cubicBezTo>
                      <a:pt x="186" y="2"/>
                      <a:pt x="175" y="1"/>
                      <a:pt x="16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6" name="Google Shape;65066;p31"/>
              <p:cNvSpPr/>
              <p:nvPr/>
            </p:nvSpPr>
            <p:spPr>
              <a:xfrm>
                <a:off x="4415050" y="575500"/>
                <a:ext cx="243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1381" extrusionOk="0">
                    <a:moveTo>
                      <a:pt x="634" y="1"/>
                    </a:moveTo>
                    <a:cubicBezTo>
                      <a:pt x="492" y="1"/>
                      <a:pt x="352" y="69"/>
                      <a:pt x="279" y="206"/>
                    </a:cubicBezTo>
                    <a:cubicBezTo>
                      <a:pt x="202" y="358"/>
                      <a:pt x="236" y="527"/>
                      <a:pt x="333" y="651"/>
                    </a:cubicBezTo>
                    <a:cubicBezTo>
                      <a:pt x="15" y="780"/>
                      <a:pt x="1" y="1311"/>
                      <a:pt x="430" y="1379"/>
                    </a:cubicBezTo>
                    <a:cubicBezTo>
                      <a:pt x="434" y="1380"/>
                      <a:pt x="437" y="1380"/>
                      <a:pt x="441" y="1380"/>
                    </a:cubicBezTo>
                    <a:cubicBezTo>
                      <a:pt x="519" y="1380"/>
                      <a:pt x="550" y="1248"/>
                      <a:pt x="466" y="1225"/>
                    </a:cubicBezTo>
                    <a:cubicBezTo>
                      <a:pt x="192" y="1157"/>
                      <a:pt x="206" y="791"/>
                      <a:pt x="480" y="791"/>
                    </a:cubicBezTo>
                    <a:cubicBezTo>
                      <a:pt x="494" y="791"/>
                      <a:pt x="509" y="792"/>
                      <a:pt x="525" y="794"/>
                    </a:cubicBezTo>
                    <a:cubicBezTo>
                      <a:pt x="530" y="794"/>
                      <a:pt x="534" y="795"/>
                      <a:pt x="539" y="795"/>
                    </a:cubicBezTo>
                    <a:cubicBezTo>
                      <a:pt x="628" y="795"/>
                      <a:pt x="644" y="667"/>
                      <a:pt x="564" y="628"/>
                    </a:cubicBezTo>
                    <a:cubicBezTo>
                      <a:pt x="278" y="491"/>
                      <a:pt x="433" y="140"/>
                      <a:pt x="670" y="140"/>
                    </a:cubicBezTo>
                    <a:cubicBezTo>
                      <a:pt x="728" y="140"/>
                      <a:pt x="791" y="162"/>
                      <a:pt x="854" y="213"/>
                    </a:cubicBezTo>
                    <a:cubicBezTo>
                      <a:pt x="867" y="222"/>
                      <a:pt x="879" y="227"/>
                      <a:pt x="891" y="227"/>
                    </a:cubicBezTo>
                    <a:cubicBezTo>
                      <a:pt x="939" y="227"/>
                      <a:pt x="973" y="155"/>
                      <a:pt x="927" y="112"/>
                    </a:cubicBezTo>
                    <a:cubicBezTo>
                      <a:pt x="846" y="38"/>
                      <a:pt x="739" y="1"/>
                      <a:pt x="6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067" name="Google Shape;65067;p31"/>
            <p:cNvSpPr/>
            <p:nvPr/>
          </p:nvSpPr>
          <p:spPr>
            <a:xfrm>
              <a:off x="4374750" y="540075"/>
              <a:ext cx="34875" cy="22650"/>
            </a:xfrm>
            <a:custGeom>
              <a:avLst/>
              <a:gdLst/>
              <a:ahLst/>
              <a:cxnLst/>
              <a:rect l="l" t="t" r="r" b="b"/>
              <a:pathLst>
                <a:path w="1395" h="906" extrusionOk="0">
                  <a:moveTo>
                    <a:pt x="158" y="1"/>
                  </a:moveTo>
                  <a:cubicBezTo>
                    <a:pt x="68" y="1"/>
                    <a:pt x="1" y="122"/>
                    <a:pt x="94" y="185"/>
                  </a:cubicBezTo>
                  <a:cubicBezTo>
                    <a:pt x="369" y="372"/>
                    <a:pt x="655" y="547"/>
                    <a:pt x="939" y="722"/>
                  </a:cubicBezTo>
                  <a:cubicBezTo>
                    <a:pt x="908" y="722"/>
                    <a:pt x="878" y="722"/>
                    <a:pt x="847" y="722"/>
                  </a:cubicBezTo>
                  <a:cubicBezTo>
                    <a:pt x="631" y="722"/>
                    <a:pt x="415" y="726"/>
                    <a:pt x="201" y="745"/>
                  </a:cubicBezTo>
                  <a:cubicBezTo>
                    <a:pt x="130" y="750"/>
                    <a:pt x="133" y="867"/>
                    <a:pt x="205" y="871"/>
                  </a:cubicBezTo>
                  <a:cubicBezTo>
                    <a:pt x="552" y="899"/>
                    <a:pt x="902" y="893"/>
                    <a:pt x="1251" y="905"/>
                  </a:cubicBezTo>
                  <a:cubicBezTo>
                    <a:pt x="1252" y="905"/>
                    <a:pt x="1253" y="905"/>
                    <a:pt x="1253" y="905"/>
                  </a:cubicBezTo>
                  <a:cubicBezTo>
                    <a:pt x="1338" y="905"/>
                    <a:pt x="1394" y="794"/>
                    <a:pt x="1314" y="740"/>
                  </a:cubicBezTo>
                  <a:cubicBezTo>
                    <a:pt x="950" y="496"/>
                    <a:pt x="587" y="246"/>
                    <a:pt x="214" y="17"/>
                  </a:cubicBezTo>
                  <a:cubicBezTo>
                    <a:pt x="195" y="6"/>
                    <a:pt x="176" y="1"/>
                    <a:pt x="1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068" name="Google Shape;65068;p31"/>
          <p:cNvSpPr/>
          <p:nvPr/>
        </p:nvSpPr>
        <p:spPr>
          <a:xfrm rot="-2180486" flipH="1">
            <a:off x="3669464" y="731318"/>
            <a:ext cx="239795" cy="409509"/>
          </a:xfrm>
          <a:custGeom>
            <a:avLst/>
            <a:gdLst/>
            <a:ahLst/>
            <a:cxnLst/>
            <a:rect l="l" t="t" r="r" b="b"/>
            <a:pathLst>
              <a:path w="4177" h="7133" extrusionOk="0">
                <a:moveTo>
                  <a:pt x="2043" y="457"/>
                </a:moveTo>
                <a:cubicBezTo>
                  <a:pt x="2263" y="849"/>
                  <a:pt x="2555" y="1172"/>
                  <a:pt x="2841" y="1527"/>
                </a:cubicBezTo>
                <a:cubicBezTo>
                  <a:pt x="3218" y="1994"/>
                  <a:pt x="3525" y="2517"/>
                  <a:pt x="3689" y="3099"/>
                </a:cubicBezTo>
                <a:cubicBezTo>
                  <a:pt x="3892" y="3901"/>
                  <a:pt x="3793" y="4785"/>
                  <a:pt x="3388" y="5515"/>
                </a:cubicBezTo>
                <a:cubicBezTo>
                  <a:pt x="3223" y="5810"/>
                  <a:pt x="3027" y="6093"/>
                  <a:pt x="2776" y="6323"/>
                </a:cubicBezTo>
                <a:cubicBezTo>
                  <a:pt x="2633" y="6453"/>
                  <a:pt x="2475" y="6562"/>
                  <a:pt x="2314" y="6665"/>
                </a:cubicBezTo>
                <a:cubicBezTo>
                  <a:pt x="2321" y="6221"/>
                  <a:pt x="2324" y="5777"/>
                  <a:pt x="2319" y="5335"/>
                </a:cubicBezTo>
                <a:cubicBezTo>
                  <a:pt x="2348" y="5335"/>
                  <a:pt x="2381" y="5326"/>
                  <a:pt x="2413" y="5311"/>
                </a:cubicBezTo>
                <a:cubicBezTo>
                  <a:pt x="2664" y="5184"/>
                  <a:pt x="2907" y="5037"/>
                  <a:pt x="3130" y="4867"/>
                </a:cubicBezTo>
                <a:cubicBezTo>
                  <a:pt x="3326" y="4717"/>
                  <a:pt x="3558" y="4541"/>
                  <a:pt x="3642" y="4301"/>
                </a:cubicBezTo>
                <a:cubicBezTo>
                  <a:pt x="3665" y="4236"/>
                  <a:pt x="3606" y="4173"/>
                  <a:pt x="3543" y="4173"/>
                </a:cubicBezTo>
                <a:cubicBezTo>
                  <a:pt x="3535" y="4173"/>
                  <a:pt x="3526" y="4174"/>
                  <a:pt x="3518" y="4176"/>
                </a:cubicBezTo>
                <a:cubicBezTo>
                  <a:pt x="3290" y="4241"/>
                  <a:pt x="3092" y="4432"/>
                  <a:pt x="2895" y="4562"/>
                </a:cubicBezTo>
                <a:cubicBezTo>
                  <a:pt x="2705" y="4687"/>
                  <a:pt x="2513" y="4800"/>
                  <a:pt x="2312" y="4904"/>
                </a:cubicBezTo>
                <a:cubicBezTo>
                  <a:pt x="2305" y="4543"/>
                  <a:pt x="2294" y="4182"/>
                  <a:pt x="2279" y="3823"/>
                </a:cubicBezTo>
                <a:lnTo>
                  <a:pt x="2275" y="3718"/>
                </a:lnTo>
                <a:cubicBezTo>
                  <a:pt x="2287" y="3718"/>
                  <a:pt x="2297" y="3716"/>
                  <a:pt x="2310" y="3714"/>
                </a:cubicBezTo>
                <a:cubicBezTo>
                  <a:pt x="2525" y="3655"/>
                  <a:pt x="2716" y="3460"/>
                  <a:pt x="2886" y="3319"/>
                </a:cubicBezTo>
                <a:cubicBezTo>
                  <a:pt x="3071" y="3165"/>
                  <a:pt x="3224" y="2999"/>
                  <a:pt x="3320" y="2775"/>
                </a:cubicBezTo>
                <a:cubicBezTo>
                  <a:pt x="3324" y="2765"/>
                  <a:pt x="3319" y="2754"/>
                  <a:pt x="3309" y="2754"/>
                </a:cubicBezTo>
                <a:cubicBezTo>
                  <a:pt x="3307" y="2754"/>
                  <a:pt x="3306" y="2754"/>
                  <a:pt x="3304" y="2755"/>
                </a:cubicBezTo>
                <a:cubicBezTo>
                  <a:pt x="3072" y="2808"/>
                  <a:pt x="2876" y="2921"/>
                  <a:pt x="2680" y="3055"/>
                </a:cubicBezTo>
                <a:cubicBezTo>
                  <a:pt x="2545" y="3148"/>
                  <a:pt x="2387" y="3231"/>
                  <a:pt x="2259" y="3341"/>
                </a:cubicBezTo>
                <a:cubicBezTo>
                  <a:pt x="2242" y="3010"/>
                  <a:pt x="2221" y="2678"/>
                  <a:pt x="2191" y="2347"/>
                </a:cubicBezTo>
                <a:cubicBezTo>
                  <a:pt x="2186" y="2283"/>
                  <a:pt x="2156" y="1551"/>
                  <a:pt x="1979" y="1551"/>
                </a:cubicBezTo>
                <a:cubicBezTo>
                  <a:pt x="1964" y="1551"/>
                  <a:pt x="1948" y="1556"/>
                  <a:pt x="1931" y="1567"/>
                </a:cubicBezTo>
                <a:cubicBezTo>
                  <a:pt x="1787" y="1661"/>
                  <a:pt x="1808" y="1824"/>
                  <a:pt x="1810" y="1980"/>
                </a:cubicBezTo>
                <a:cubicBezTo>
                  <a:pt x="1815" y="2195"/>
                  <a:pt x="1826" y="2410"/>
                  <a:pt x="1834" y="2626"/>
                </a:cubicBezTo>
                <a:cubicBezTo>
                  <a:pt x="1841" y="2829"/>
                  <a:pt x="1851" y="3033"/>
                  <a:pt x="1860" y="3235"/>
                </a:cubicBezTo>
                <a:cubicBezTo>
                  <a:pt x="1768" y="3173"/>
                  <a:pt x="1670" y="3117"/>
                  <a:pt x="1582" y="3056"/>
                </a:cubicBezTo>
                <a:cubicBezTo>
                  <a:pt x="1387" y="2923"/>
                  <a:pt x="1193" y="2809"/>
                  <a:pt x="959" y="2756"/>
                </a:cubicBezTo>
                <a:cubicBezTo>
                  <a:pt x="959" y="2756"/>
                  <a:pt x="958" y="2755"/>
                  <a:pt x="957" y="2755"/>
                </a:cubicBezTo>
                <a:cubicBezTo>
                  <a:pt x="946" y="2755"/>
                  <a:pt x="939" y="2767"/>
                  <a:pt x="944" y="2776"/>
                </a:cubicBezTo>
                <a:cubicBezTo>
                  <a:pt x="1040" y="2999"/>
                  <a:pt x="1194" y="3166"/>
                  <a:pt x="1378" y="3320"/>
                </a:cubicBezTo>
                <a:cubicBezTo>
                  <a:pt x="1527" y="3445"/>
                  <a:pt x="1694" y="3612"/>
                  <a:pt x="1880" y="3689"/>
                </a:cubicBezTo>
                <a:cubicBezTo>
                  <a:pt x="1883" y="3796"/>
                  <a:pt x="1888" y="3904"/>
                  <a:pt x="1892" y="4009"/>
                </a:cubicBezTo>
                <a:cubicBezTo>
                  <a:pt x="1902" y="4303"/>
                  <a:pt x="1912" y="4596"/>
                  <a:pt x="1918" y="4889"/>
                </a:cubicBezTo>
                <a:cubicBezTo>
                  <a:pt x="1729" y="4790"/>
                  <a:pt x="1546" y="4682"/>
                  <a:pt x="1368" y="4563"/>
                </a:cubicBezTo>
                <a:cubicBezTo>
                  <a:pt x="1172" y="4432"/>
                  <a:pt x="974" y="4243"/>
                  <a:pt x="745" y="4178"/>
                </a:cubicBezTo>
                <a:cubicBezTo>
                  <a:pt x="737" y="4176"/>
                  <a:pt x="728" y="4175"/>
                  <a:pt x="720" y="4175"/>
                </a:cubicBezTo>
                <a:cubicBezTo>
                  <a:pt x="657" y="4175"/>
                  <a:pt x="598" y="4237"/>
                  <a:pt x="621" y="4303"/>
                </a:cubicBezTo>
                <a:cubicBezTo>
                  <a:pt x="705" y="4542"/>
                  <a:pt x="937" y="4717"/>
                  <a:pt x="1131" y="4868"/>
                </a:cubicBezTo>
                <a:cubicBezTo>
                  <a:pt x="1354" y="5040"/>
                  <a:pt x="1598" y="5186"/>
                  <a:pt x="1850" y="5313"/>
                </a:cubicBezTo>
                <a:cubicBezTo>
                  <a:pt x="1876" y="5325"/>
                  <a:pt x="1902" y="5334"/>
                  <a:pt x="1928" y="5336"/>
                </a:cubicBezTo>
                <a:cubicBezTo>
                  <a:pt x="1938" y="5813"/>
                  <a:pt x="1944" y="6293"/>
                  <a:pt x="1947" y="6771"/>
                </a:cubicBezTo>
                <a:cubicBezTo>
                  <a:pt x="1518" y="6503"/>
                  <a:pt x="1146" y="6220"/>
                  <a:pt x="859" y="5781"/>
                </a:cubicBezTo>
                <a:cubicBezTo>
                  <a:pt x="474" y="5195"/>
                  <a:pt x="274" y="4518"/>
                  <a:pt x="295" y="3814"/>
                </a:cubicBezTo>
                <a:cubicBezTo>
                  <a:pt x="317" y="3105"/>
                  <a:pt x="588" y="2452"/>
                  <a:pt x="985" y="1874"/>
                </a:cubicBezTo>
                <a:cubicBezTo>
                  <a:pt x="1325" y="1379"/>
                  <a:pt x="1751" y="975"/>
                  <a:pt x="2043" y="457"/>
                </a:cubicBezTo>
                <a:close/>
                <a:moveTo>
                  <a:pt x="2043" y="1"/>
                </a:moveTo>
                <a:cubicBezTo>
                  <a:pt x="1992" y="1"/>
                  <a:pt x="1941" y="24"/>
                  <a:pt x="1921" y="70"/>
                </a:cubicBezTo>
                <a:cubicBezTo>
                  <a:pt x="1608" y="778"/>
                  <a:pt x="1016" y="1275"/>
                  <a:pt x="612" y="1926"/>
                </a:cubicBezTo>
                <a:cubicBezTo>
                  <a:pt x="229" y="2542"/>
                  <a:pt x="0" y="3236"/>
                  <a:pt x="11" y="3967"/>
                </a:cubicBezTo>
                <a:cubicBezTo>
                  <a:pt x="22" y="4691"/>
                  <a:pt x="249" y="5383"/>
                  <a:pt x="656" y="5982"/>
                </a:cubicBezTo>
                <a:cubicBezTo>
                  <a:pt x="1000" y="6489"/>
                  <a:pt x="1452" y="6805"/>
                  <a:pt x="1972" y="7114"/>
                </a:cubicBezTo>
                <a:cubicBezTo>
                  <a:pt x="1993" y="7127"/>
                  <a:pt x="2018" y="7133"/>
                  <a:pt x="2043" y="7133"/>
                </a:cubicBezTo>
                <a:cubicBezTo>
                  <a:pt x="2068" y="7133"/>
                  <a:pt x="2092" y="7127"/>
                  <a:pt x="2114" y="7114"/>
                </a:cubicBezTo>
                <a:cubicBezTo>
                  <a:pt x="2413" y="6935"/>
                  <a:pt x="2718" y="6759"/>
                  <a:pt x="2975" y="6522"/>
                </a:cubicBezTo>
                <a:cubicBezTo>
                  <a:pt x="3259" y="6262"/>
                  <a:pt x="3488" y="5930"/>
                  <a:pt x="3668" y="5590"/>
                </a:cubicBezTo>
                <a:cubicBezTo>
                  <a:pt x="4080" y="4807"/>
                  <a:pt x="4177" y="3875"/>
                  <a:pt x="3959" y="3021"/>
                </a:cubicBezTo>
                <a:cubicBezTo>
                  <a:pt x="3802" y="2454"/>
                  <a:pt x="3516" y="1942"/>
                  <a:pt x="3159" y="1476"/>
                </a:cubicBezTo>
                <a:cubicBezTo>
                  <a:pt x="2803" y="1011"/>
                  <a:pt x="2405" y="615"/>
                  <a:pt x="2164" y="70"/>
                </a:cubicBezTo>
                <a:cubicBezTo>
                  <a:pt x="2144" y="24"/>
                  <a:pt x="2094" y="1"/>
                  <a:pt x="204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69" name="Google Shape;65069;p31"/>
          <p:cNvSpPr/>
          <p:nvPr/>
        </p:nvSpPr>
        <p:spPr>
          <a:xfrm rot="1590410">
            <a:off x="8231051" y="2884120"/>
            <a:ext cx="309819" cy="305876"/>
          </a:xfrm>
          <a:custGeom>
            <a:avLst/>
            <a:gdLst/>
            <a:ahLst/>
            <a:cxnLst/>
            <a:rect l="l" t="t" r="r" b="b"/>
            <a:pathLst>
              <a:path w="4541" h="4483" extrusionOk="0">
                <a:moveTo>
                  <a:pt x="2301" y="353"/>
                </a:moveTo>
                <a:cubicBezTo>
                  <a:pt x="2430" y="586"/>
                  <a:pt x="2553" y="825"/>
                  <a:pt x="2674" y="1063"/>
                </a:cubicBezTo>
                <a:cubicBezTo>
                  <a:pt x="2738" y="1187"/>
                  <a:pt x="2796" y="1316"/>
                  <a:pt x="2866" y="1436"/>
                </a:cubicBezTo>
                <a:cubicBezTo>
                  <a:pt x="2919" y="1529"/>
                  <a:pt x="2973" y="1533"/>
                  <a:pt x="3072" y="1554"/>
                </a:cubicBezTo>
                <a:cubicBezTo>
                  <a:pt x="3451" y="1637"/>
                  <a:pt x="3826" y="1761"/>
                  <a:pt x="4195" y="1884"/>
                </a:cubicBezTo>
                <a:cubicBezTo>
                  <a:pt x="3923" y="2156"/>
                  <a:pt x="3668" y="2442"/>
                  <a:pt x="3386" y="2696"/>
                </a:cubicBezTo>
                <a:cubicBezTo>
                  <a:pt x="3357" y="2722"/>
                  <a:pt x="3342" y="2773"/>
                  <a:pt x="3356" y="2809"/>
                </a:cubicBezTo>
                <a:cubicBezTo>
                  <a:pt x="3509" y="3248"/>
                  <a:pt x="3627" y="3720"/>
                  <a:pt x="3679" y="4186"/>
                </a:cubicBezTo>
                <a:cubicBezTo>
                  <a:pt x="3431" y="4079"/>
                  <a:pt x="3197" y="3934"/>
                  <a:pt x="2968" y="3799"/>
                </a:cubicBezTo>
                <a:cubicBezTo>
                  <a:pt x="2836" y="3722"/>
                  <a:pt x="2707" y="3643"/>
                  <a:pt x="2574" y="3567"/>
                </a:cubicBezTo>
                <a:cubicBezTo>
                  <a:pt x="2506" y="3529"/>
                  <a:pt x="2424" y="3468"/>
                  <a:pt x="2344" y="3452"/>
                </a:cubicBezTo>
                <a:cubicBezTo>
                  <a:pt x="2333" y="3450"/>
                  <a:pt x="2322" y="3449"/>
                  <a:pt x="2310" y="3449"/>
                </a:cubicBezTo>
                <a:cubicBezTo>
                  <a:pt x="2150" y="3449"/>
                  <a:pt x="1947" y="3644"/>
                  <a:pt x="1829" y="3720"/>
                </a:cubicBezTo>
                <a:cubicBezTo>
                  <a:pt x="1586" y="3876"/>
                  <a:pt x="1339" y="4039"/>
                  <a:pt x="1078" y="4168"/>
                </a:cubicBezTo>
                <a:cubicBezTo>
                  <a:pt x="1145" y="3712"/>
                  <a:pt x="1215" y="3255"/>
                  <a:pt x="1326" y="2809"/>
                </a:cubicBezTo>
                <a:cubicBezTo>
                  <a:pt x="1339" y="2756"/>
                  <a:pt x="1316" y="2707"/>
                  <a:pt x="1273" y="2678"/>
                </a:cubicBezTo>
                <a:cubicBezTo>
                  <a:pt x="958" y="2461"/>
                  <a:pt x="643" y="2224"/>
                  <a:pt x="362" y="1960"/>
                </a:cubicBezTo>
                <a:cubicBezTo>
                  <a:pt x="604" y="1875"/>
                  <a:pt x="845" y="1799"/>
                  <a:pt x="1089" y="1722"/>
                </a:cubicBezTo>
                <a:cubicBezTo>
                  <a:pt x="1222" y="1680"/>
                  <a:pt x="1356" y="1639"/>
                  <a:pt x="1487" y="1597"/>
                </a:cubicBezTo>
                <a:cubicBezTo>
                  <a:pt x="1581" y="1565"/>
                  <a:pt x="1686" y="1549"/>
                  <a:pt x="1743" y="1466"/>
                </a:cubicBezTo>
                <a:cubicBezTo>
                  <a:pt x="1809" y="1370"/>
                  <a:pt x="1849" y="1238"/>
                  <a:pt x="1901" y="1132"/>
                </a:cubicBezTo>
                <a:cubicBezTo>
                  <a:pt x="1964" y="1003"/>
                  <a:pt x="2030" y="873"/>
                  <a:pt x="2097" y="746"/>
                </a:cubicBezTo>
                <a:cubicBezTo>
                  <a:pt x="2164" y="614"/>
                  <a:pt x="2231" y="484"/>
                  <a:pt x="2301" y="353"/>
                </a:cubicBezTo>
                <a:close/>
                <a:moveTo>
                  <a:pt x="2297" y="0"/>
                </a:moveTo>
                <a:cubicBezTo>
                  <a:pt x="2258" y="0"/>
                  <a:pt x="2219" y="19"/>
                  <a:pt x="2197" y="57"/>
                </a:cubicBezTo>
                <a:cubicBezTo>
                  <a:pt x="2104" y="223"/>
                  <a:pt x="2016" y="392"/>
                  <a:pt x="1930" y="562"/>
                </a:cubicBezTo>
                <a:cubicBezTo>
                  <a:pt x="1813" y="785"/>
                  <a:pt x="1642" y="1036"/>
                  <a:pt x="1573" y="1280"/>
                </a:cubicBezTo>
                <a:cubicBezTo>
                  <a:pt x="1572" y="1282"/>
                  <a:pt x="1558" y="1312"/>
                  <a:pt x="1554" y="1326"/>
                </a:cubicBezTo>
                <a:cubicBezTo>
                  <a:pt x="1548" y="1329"/>
                  <a:pt x="1539" y="1333"/>
                  <a:pt x="1533" y="1337"/>
                </a:cubicBezTo>
                <a:cubicBezTo>
                  <a:pt x="1484" y="1352"/>
                  <a:pt x="1435" y="1369"/>
                  <a:pt x="1386" y="1385"/>
                </a:cubicBezTo>
                <a:cubicBezTo>
                  <a:pt x="1257" y="1427"/>
                  <a:pt x="1129" y="1467"/>
                  <a:pt x="999" y="1507"/>
                </a:cubicBezTo>
                <a:cubicBezTo>
                  <a:pt x="703" y="1601"/>
                  <a:pt x="408" y="1694"/>
                  <a:pt x="118" y="1804"/>
                </a:cubicBezTo>
                <a:cubicBezTo>
                  <a:pt x="37" y="1834"/>
                  <a:pt x="1" y="1930"/>
                  <a:pt x="66" y="1998"/>
                </a:cubicBezTo>
                <a:cubicBezTo>
                  <a:pt x="371" y="2307"/>
                  <a:pt x="725" y="2581"/>
                  <a:pt x="1082" y="2830"/>
                </a:cubicBezTo>
                <a:cubicBezTo>
                  <a:pt x="964" y="3324"/>
                  <a:pt x="895" y="3829"/>
                  <a:pt x="822" y="4332"/>
                </a:cubicBezTo>
                <a:cubicBezTo>
                  <a:pt x="813" y="4395"/>
                  <a:pt x="856" y="4482"/>
                  <a:pt x="926" y="4482"/>
                </a:cubicBezTo>
                <a:cubicBezTo>
                  <a:pt x="938" y="4482"/>
                  <a:pt x="951" y="4480"/>
                  <a:pt x="964" y="4474"/>
                </a:cubicBezTo>
                <a:cubicBezTo>
                  <a:pt x="1269" y="4348"/>
                  <a:pt x="1550" y="4173"/>
                  <a:pt x="1827" y="3997"/>
                </a:cubicBezTo>
                <a:cubicBezTo>
                  <a:pt x="1951" y="3920"/>
                  <a:pt x="2072" y="3839"/>
                  <a:pt x="2195" y="3761"/>
                </a:cubicBezTo>
                <a:cubicBezTo>
                  <a:pt x="2226" y="3740"/>
                  <a:pt x="2274" y="3720"/>
                  <a:pt x="2303" y="3694"/>
                </a:cubicBezTo>
                <a:cubicBezTo>
                  <a:pt x="2346" y="3738"/>
                  <a:pt x="2507" y="3798"/>
                  <a:pt x="2551" y="3824"/>
                </a:cubicBezTo>
                <a:cubicBezTo>
                  <a:pt x="2685" y="3903"/>
                  <a:pt x="2819" y="3984"/>
                  <a:pt x="2954" y="4061"/>
                </a:cubicBezTo>
                <a:cubicBezTo>
                  <a:pt x="3218" y="4215"/>
                  <a:pt x="3489" y="4374"/>
                  <a:pt x="3780" y="4473"/>
                </a:cubicBezTo>
                <a:cubicBezTo>
                  <a:pt x="3790" y="4476"/>
                  <a:pt x="3801" y="4478"/>
                  <a:pt x="3811" y="4478"/>
                </a:cubicBezTo>
                <a:cubicBezTo>
                  <a:pt x="3871" y="4478"/>
                  <a:pt x="3932" y="4424"/>
                  <a:pt x="3926" y="4362"/>
                </a:cubicBezTo>
                <a:cubicBezTo>
                  <a:pt x="3888" y="3841"/>
                  <a:pt x="3769" y="3308"/>
                  <a:pt x="3600" y="2813"/>
                </a:cubicBezTo>
                <a:cubicBezTo>
                  <a:pt x="3905" y="2531"/>
                  <a:pt x="4178" y="2217"/>
                  <a:pt x="4479" y="1930"/>
                </a:cubicBezTo>
                <a:cubicBezTo>
                  <a:pt x="4482" y="1927"/>
                  <a:pt x="4486" y="1924"/>
                  <a:pt x="4490" y="1920"/>
                </a:cubicBezTo>
                <a:lnTo>
                  <a:pt x="4492" y="1918"/>
                </a:lnTo>
                <a:cubicBezTo>
                  <a:pt x="4541" y="1872"/>
                  <a:pt x="4536" y="1815"/>
                  <a:pt x="4506" y="1774"/>
                </a:cubicBezTo>
                <a:cubicBezTo>
                  <a:pt x="4492" y="1752"/>
                  <a:pt x="4471" y="1733"/>
                  <a:pt x="4440" y="1723"/>
                </a:cubicBezTo>
                <a:cubicBezTo>
                  <a:pt x="3994" y="1577"/>
                  <a:pt x="3532" y="1393"/>
                  <a:pt x="3064" y="1318"/>
                </a:cubicBezTo>
                <a:cubicBezTo>
                  <a:pt x="2842" y="898"/>
                  <a:pt x="2640" y="467"/>
                  <a:pt x="2398" y="57"/>
                </a:cubicBezTo>
                <a:cubicBezTo>
                  <a:pt x="2376" y="19"/>
                  <a:pt x="2337" y="0"/>
                  <a:pt x="229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070" name="Google Shape;65070;p31"/>
          <p:cNvGrpSpPr/>
          <p:nvPr/>
        </p:nvGrpSpPr>
        <p:grpSpPr>
          <a:xfrm rot="-434194">
            <a:off x="812483" y="3587136"/>
            <a:ext cx="756237" cy="635071"/>
            <a:chOff x="3652800" y="4778225"/>
            <a:chExt cx="184900" cy="155275"/>
          </a:xfrm>
        </p:grpSpPr>
        <p:sp>
          <p:nvSpPr>
            <p:cNvPr id="65071" name="Google Shape;65071;p31"/>
            <p:cNvSpPr/>
            <p:nvPr/>
          </p:nvSpPr>
          <p:spPr>
            <a:xfrm>
              <a:off x="3691600" y="4778225"/>
              <a:ext cx="109425" cy="155275"/>
            </a:xfrm>
            <a:custGeom>
              <a:avLst/>
              <a:gdLst/>
              <a:ahLst/>
              <a:cxnLst/>
              <a:rect l="l" t="t" r="r" b="b"/>
              <a:pathLst>
                <a:path w="4377" h="6211" extrusionOk="0">
                  <a:moveTo>
                    <a:pt x="2792" y="2438"/>
                  </a:moveTo>
                  <a:cubicBezTo>
                    <a:pt x="2842" y="2438"/>
                    <a:pt x="2763" y="2579"/>
                    <a:pt x="2752" y="2589"/>
                  </a:cubicBezTo>
                  <a:cubicBezTo>
                    <a:pt x="2740" y="2602"/>
                    <a:pt x="2726" y="2612"/>
                    <a:pt x="2714" y="2623"/>
                  </a:cubicBezTo>
                  <a:cubicBezTo>
                    <a:pt x="2714" y="2620"/>
                    <a:pt x="2714" y="2619"/>
                    <a:pt x="2715" y="2615"/>
                  </a:cubicBezTo>
                  <a:cubicBezTo>
                    <a:pt x="2722" y="2583"/>
                    <a:pt x="2751" y="2449"/>
                    <a:pt x="2781" y="2439"/>
                  </a:cubicBezTo>
                  <a:cubicBezTo>
                    <a:pt x="2785" y="2438"/>
                    <a:pt x="2789" y="2438"/>
                    <a:pt x="2792" y="2438"/>
                  </a:cubicBezTo>
                  <a:close/>
                  <a:moveTo>
                    <a:pt x="1398" y="2397"/>
                  </a:moveTo>
                  <a:cubicBezTo>
                    <a:pt x="1416" y="2397"/>
                    <a:pt x="1430" y="2421"/>
                    <a:pt x="1458" y="2453"/>
                  </a:cubicBezTo>
                  <a:cubicBezTo>
                    <a:pt x="1520" y="2522"/>
                    <a:pt x="1556" y="2607"/>
                    <a:pt x="1575" y="2696"/>
                  </a:cubicBezTo>
                  <a:cubicBezTo>
                    <a:pt x="1505" y="2673"/>
                    <a:pt x="1455" y="2644"/>
                    <a:pt x="1399" y="2584"/>
                  </a:cubicBezTo>
                  <a:cubicBezTo>
                    <a:pt x="1348" y="2530"/>
                    <a:pt x="1303" y="2496"/>
                    <a:pt x="1354" y="2433"/>
                  </a:cubicBezTo>
                  <a:cubicBezTo>
                    <a:pt x="1374" y="2408"/>
                    <a:pt x="1387" y="2397"/>
                    <a:pt x="1398" y="2397"/>
                  </a:cubicBezTo>
                  <a:close/>
                  <a:moveTo>
                    <a:pt x="2111" y="274"/>
                  </a:moveTo>
                  <a:cubicBezTo>
                    <a:pt x="2691" y="274"/>
                    <a:pt x="3264" y="550"/>
                    <a:pt x="3611" y="1023"/>
                  </a:cubicBezTo>
                  <a:cubicBezTo>
                    <a:pt x="3882" y="1422"/>
                    <a:pt x="3960" y="1942"/>
                    <a:pt x="3935" y="2417"/>
                  </a:cubicBezTo>
                  <a:cubicBezTo>
                    <a:pt x="3904" y="2966"/>
                    <a:pt x="3683" y="3408"/>
                    <a:pt x="3299" y="3795"/>
                  </a:cubicBezTo>
                  <a:cubicBezTo>
                    <a:pt x="3260" y="3833"/>
                    <a:pt x="3217" y="3872"/>
                    <a:pt x="3168" y="3913"/>
                  </a:cubicBezTo>
                  <a:cubicBezTo>
                    <a:pt x="2965" y="3662"/>
                    <a:pt x="2756" y="3284"/>
                    <a:pt x="2706" y="2935"/>
                  </a:cubicBezTo>
                  <a:cubicBezTo>
                    <a:pt x="2930" y="2841"/>
                    <a:pt x="3155" y="2626"/>
                    <a:pt x="3131" y="2362"/>
                  </a:cubicBezTo>
                  <a:cubicBezTo>
                    <a:pt x="3116" y="2203"/>
                    <a:pt x="2999" y="2091"/>
                    <a:pt x="2864" y="2091"/>
                  </a:cubicBezTo>
                  <a:cubicBezTo>
                    <a:pt x="2809" y="2091"/>
                    <a:pt x="2751" y="2110"/>
                    <a:pt x="2696" y="2151"/>
                  </a:cubicBezTo>
                  <a:cubicBezTo>
                    <a:pt x="2528" y="2278"/>
                    <a:pt x="2462" y="2512"/>
                    <a:pt x="2452" y="2737"/>
                  </a:cubicBezTo>
                  <a:cubicBezTo>
                    <a:pt x="2445" y="2739"/>
                    <a:pt x="2436" y="2740"/>
                    <a:pt x="2429" y="2743"/>
                  </a:cubicBezTo>
                  <a:cubicBezTo>
                    <a:pt x="2329" y="2767"/>
                    <a:pt x="2224" y="2777"/>
                    <a:pt x="2118" y="2777"/>
                  </a:cubicBezTo>
                  <a:cubicBezTo>
                    <a:pt x="2024" y="2777"/>
                    <a:pt x="1928" y="2769"/>
                    <a:pt x="1834" y="2754"/>
                  </a:cubicBezTo>
                  <a:cubicBezTo>
                    <a:pt x="1825" y="2670"/>
                    <a:pt x="1807" y="2589"/>
                    <a:pt x="1778" y="2511"/>
                  </a:cubicBezTo>
                  <a:cubicBezTo>
                    <a:pt x="1713" y="2336"/>
                    <a:pt x="1571" y="2158"/>
                    <a:pt x="1371" y="2158"/>
                  </a:cubicBezTo>
                  <a:cubicBezTo>
                    <a:pt x="1359" y="2158"/>
                    <a:pt x="1347" y="2158"/>
                    <a:pt x="1334" y="2160"/>
                  </a:cubicBezTo>
                  <a:cubicBezTo>
                    <a:pt x="1120" y="2184"/>
                    <a:pt x="1057" y="2397"/>
                    <a:pt x="1127" y="2576"/>
                  </a:cubicBezTo>
                  <a:cubicBezTo>
                    <a:pt x="1217" y="2806"/>
                    <a:pt x="1380" y="2900"/>
                    <a:pt x="1595" y="2956"/>
                  </a:cubicBezTo>
                  <a:cubicBezTo>
                    <a:pt x="1595" y="2997"/>
                    <a:pt x="1592" y="3037"/>
                    <a:pt x="1591" y="3075"/>
                  </a:cubicBezTo>
                  <a:cubicBezTo>
                    <a:pt x="1580" y="3313"/>
                    <a:pt x="1528" y="3545"/>
                    <a:pt x="1452" y="3769"/>
                  </a:cubicBezTo>
                  <a:cubicBezTo>
                    <a:pt x="1419" y="3868"/>
                    <a:pt x="1381" y="3967"/>
                    <a:pt x="1343" y="4065"/>
                  </a:cubicBezTo>
                  <a:cubicBezTo>
                    <a:pt x="1339" y="4075"/>
                    <a:pt x="1336" y="4086"/>
                    <a:pt x="1333" y="4096"/>
                  </a:cubicBezTo>
                  <a:cubicBezTo>
                    <a:pt x="1270" y="4043"/>
                    <a:pt x="1204" y="3992"/>
                    <a:pt x="1147" y="3940"/>
                  </a:cubicBezTo>
                  <a:cubicBezTo>
                    <a:pt x="940" y="3747"/>
                    <a:pt x="742" y="3538"/>
                    <a:pt x="601" y="3291"/>
                  </a:cubicBezTo>
                  <a:cubicBezTo>
                    <a:pt x="1" y="2245"/>
                    <a:pt x="474" y="590"/>
                    <a:pt x="1732" y="314"/>
                  </a:cubicBezTo>
                  <a:cubicBezTo>
                    <a:pt x="1857" y="287"/>
                    <a:pt x="1984" y="274"/>
                    <a:pt x="2111" y="274"/>
                  </a:cubicBezTo>
                  <a:close/>
                  <a:moveTo>
                    <a:pt x="1842" y="3002"/>
                  </a:moveTo>
                  <a:cubicBezTo>
                    <a:pt x="1953" y="3019"/>
                    <a:pt x="2066" y="3030"/>
                    <a:pt x="2179" y="3030"/>
                  </a:cubicBezTo>
                  <a:cubicBezTo>
                    <a:pt x="2274" y="3030"/>
                    <a:pt x="2370" y="3022"/>
                    <a:pt x="2463" y="3004"/>
                  </a:cubicBezTo>
                  <a:cubicBezTo>
                    <a:pt x="2465" y="3011"/>
                    <a:pt x="2465" y="3017"/>
                    <a:pt x="2466" y="3024"/>
                  </a:cubicBezTo>
                  <a:cubicBezTo>
                    <a:pt x="2518" y="3393"/>
                    <a:pt x="2710" y="3805"/>
                    <a:pt x="2933" y="4110"/>
                  </a:cubicBezTo>
                  <a:cubicBezTo>
                    <a:pt x="2830" y="4203"/>
                    <a:pt x="2742" y="4301"/>
                    <a:pt x="2696" y="4415"/>
                  </a:cubicBezTo>
                  <a:cubicBezTo>
                    <a:pt x="2657" y="4516"/>
                    <a:pt x="2632" y="4624"/>
                    <a:pt x="2614" y="4736"/>
                  </a:cubicBezTo>
                  <a:cubicBezTo>
                    <a:pt x="2570" y="4729"/>
                    <a:pt x="2523" y="4726"/>
                    <a:pt x="2476" y="4726"/>
                  </a:cubicBezTo>
                  <a:cubicBezTo>
                    <a:pt x="2323" y="4726"/>
                    <a:pt x="2158" y="4755"/>
                    <a:pt x="2036" y="4755"/>
                  </a:cubicBezTo>
                  <a:cubicBezTo>
                    <a:pt x="1957" y="4755"/>
                    <a:pt x="1855" y="4743"/>
                    <a:pt x="1756" y="4743"/>
                  </a:cubicBezTo>
                  <a:cubicBezTo>
                    <a:pt x="1735" y="4743"/>
                    <a:pt x="1715" y="4743"/>
                    <a:pt x="1695" y="4745"/>
                  </a:cubicBezTo>
                  <a:cubicBezTo>
                    <a:pt x="1671" y="4583"/>
                    <a:pt x="1631" y="4426"/>
                    <a:pt x="1548" y="4308"/>
                  </a:cubicBezTo>
                  <a:cubicBezTo>
                    <a:pt x="1528" y="4278"/>
                    <a:pt x="1503" y="4251"/>
                    <a:pt x="1478" y="4226"/>
                  </a:cubicBezTo>
                  <a:cubicBezTo>
                    <a:pt x="1524" y="4172"/>
                    <a:pt x="1560" y="4113"/>
                    <a:pt x="1597" y="4027"/>
                  </a:cubicBezTo>
                  <a:cubicBezTo>
                    <a:pt x="1670" y="3862"/>
                    <a:pt x="1725" y="3687"/>
                    <a:pt x="1764" y="3512"/>
                  </a:cubicBezTo>
                  <a:cubicBezTo>
                    <a:pt x="1800" y="3355"/>
                    <a:pt x="1834" y="3179"/>
                    <a:pt x="1842" y="3002"/>
                  </a:cubicBezTo>
                  <a:close/>
                  <a:moveTo>
                    <a:pt x="2548" y="5019"/>
                  </a:moveTo>
                  <a:cubicBezTo>
                    <a:pt x="2559" y="5019"/>
                    <a:pt x="2570" y="5020"/>
                    <a:pt x="2579" y="5022"/>
                  </a:cubicBezTo>
                  <a:cubicBezTo>
                    <a:pt x="2592" y="5026"/>
                    <a:pt x="2601" y="5027"/>
                    <a:pt x="2606" y="5027"/>
                  </a:cubicBezTo>
                  <a:cubicBezTo>
                    <a:pt x="2622" y="5074"/>
                    <a:pt x="2632" y="5123"/>
                    <a:pt x="2639" y="5174"/>
                  </a:cubicBezTo>
                  <a:cubicBezTo>
                    <a:pt x="2627" y="5168"/>
                    <a:pt x="2611" y="5164"/>
                    <a:pt x="2595" y="5162"/>
                  </a:cubicBezTo>
                  <a:cubicBezTo>
                    <a:pt x="2559" y="5158"/>
                    <a:pt x="2522" y="5157"/>
                    <a:pt x="2484" y="5157"/>
                  </a:cubicBezTo>
                  <a:cubicBezTo>
                    <a:pt x="2341" y="5157"/>
                    <a:pt x="2190" y="5180"/>
                    <a:pt x="2049" y="5183"/>
                  </a:cubicBezTo>
                  <a:cubicBezTo>
                    <a:pt x="2045" y="5183"/>
                    <a:pt x="2042" y="5183"/>
                    <a:pt x="2038" y="5183"/>
                  </a:cubicBezTo>
                  <a:cubicBezTo>
                    <a:pt x="2007" y="5183"/>
                    <a:pt x="1975" y="5182"/>
                    <a:pt x="1942" y="5182"/>
                  </a:cubicBezTo>
                  <a:cubicBezTo>
                    <a:pt x="1847" y="5182"/>
                    <a:pt x="1748" y="5190"/>
                    <a:pt x="1680" y="5249"/>
                  </a:cubicBezTo>
                  <a:cubicBezTo>
                    <a:pt x="1671" y="5256"/>
                    <a:pt x="1671" y="5271"/>
                    <a:pt x="1676" y="5281"/>
                  </a:cubicBezTo>
                  <a:cubicBezTo>
                    <a:pt x="1740" y="5408"/>
                    <a:pt x="1922" y="5431"/>
                    <a:pt x="2049" y="5447"/>
                  </a:cubicBezTo>
                  <a:cubicBezTo>
                    <a:pt x="2127" y="5457"/>
                    <a:pt x="2215" y="5465"/>
                    <a:pt x="2304" y="5465"/>
                  </a:cubicBezTo>
                  <a:cubicBezTo>
                    <a:pt x="2418" y="5465"/>
                    <a:pt x="2533" y="5452"/>
                    <a:pt x="2628" y="5412"/>
                  </a:cubicBezTo>
                  <a:cubicBezTo>
                    <a:pt x="2639" y="5407"/>
                    <a:pt x="2650" y="5402"/>
                    <a:pt x="2659" y="5394"/>
                  </a:cubicBezTo>
                  <a:cubicBezTo>
                    <a:pt x="2660" y="5442"/>
                    <a:pt x="2662" y="5489"/>
                    <a:pt x="2662" y="5534"/>
                  </a:cubicBezTo>
                  <a:cubicBezTo>
                    <a:pt x="2662" y="5563"/>
                    <a:pt x="2662" y="5593"/>
                    <a:pt x="2660" y="5620"/>
                  </a:cubicBezTo>
                  <a:cubicBezTo>
                    <a:pt x="2652" y="5599"/>
                    <a:pt x="2636" y="5582"/>
                    <a:pt x="2618" y="5571"/>
                  </a:cubicBezTo>
                  <a:cubicBezTo>
                    <a:pt x="2568" y="5543"/>
                    <a:pt x="2517" y="5535"/>
                    <a:pt x="2465" y="5535"/>
                  </a:cubicBezTo>
                  <a:cubicBezTo>
                    <a:pt x="2390" y="5535"/>
                    <a:pt x="2313" y="5552"/>
                    <a:pt x="2234" y="5553"/>
                  </a:cubicBezTo>
                  <a:cubicBezTo>
                    <a:pt x="2227" y="5553"/>
                    <a:pt x="2220" y="5553"/>
                    <a:pt x="2212" y="5553"/>
                  </a:cubicBezTo>
                  <a:cubicBezTo>
                    <a:pt x="2079" y="5553"/>
                    <a:pt x="1947" y="5530"/>
                    <a:pt x="1814" y="5530"/>
                  </a:cubicBezTo>
                  <a:cubicBezTo>
                    <a:pt x="1804" y="5530"/>
                    <a:pt x="1794" y="5530"/>
                    <a:pt x="1785" y="5530"/>
                  </a:cubicBezTo>
                  <a:cubicBezTo>
                    <a:pt x="1670" y="5532"/>
                    <a:pt x="1631" y="5682"/>
                    <a:pt x="1727" y="5743"/>
                  </a:cubicBezTo>
                  <a:cubicBezTo>
                    <a:pt x="1863" y="5830"/>
                    <a:pt x="2038" y="5858"/>
                    <a:pt x="2199" y="5858"/>
                  </a:cubicBezTo>
                  <a:cubicBezTo>
                    <a:pt x="2211" y="5858"/>
                    <a:pt x="2222" y="5858"/>
                    <a:pt x="2233" y="5857"/>
                  </a:cubicBezTo>
                  <a:cubicBezTo>
                    <a:pt x="2383" y="5853"/>
                    <a:pt x="2545" y="5850"/>
                    <a:pt x="2643" y="5731"/>
                  </a:cubicBezTo>
                  <a:lnTo>
                    <a:pt x="2643" y="5731"/>
                  </a:lnTo>
                  <a:cubicBezTo>
                    <a:pt x="2622" y="5799"/>
                    <a:pt x="2576" y="5850"/>
                    <a:pt x="2479" y="5878"/>
                  </a:cubicBezTo>
                  <a:cubicBezTo>
                    <a:pt x="2385" y="5906"/>
                    <a:pt x="2274" y="5917"/>
                    <a:pt x="2163" y="5917"/>
                  </a:cubicBezTo>
                  <a:cubicBezTo>
                    <a:pt x="2060" y="5917"/>
                    <a:pt x="1957" y="5907"/>
                    <a:pt x="1868" y="5892"/>
                  </a:cubicBezTo>
                  <a:cubicBezTo>
                    <a:pt x="1782" y="5877"/>
                    <a:pt x="1685" y="5868"/>
                    <a:pt x="1643" y="5778"/>
                  </a:cubicBezTo>
                  <a:cubicBezTo>
                    <a:pt x="1606" y="5701"/>
                    <a:pt x="1631" y="5537"/>
                    <a:pt x="1631" y="5453"/>
                  </a:cubicBezTo>
                  <a:cubicBezTo>
                    <a:pt x="1631" y="5346"/>
                    <a:pt x="1634" y="5237"/>
                    <a:pt x="1645" y="5130"/>
                  </a:cubicBezTo>
                  <a:cubicBezTo>
                    <a:pt x="1653" y="5047"/>
                    <a:pt x="1668" y="5029"/>
                    <a:pt x="1708" y="5029"/>
                  </a:cubicBezTo>
                  <a:cubicBezTo>
                    <a:pt x="1733" y="5029"/>
                    <a:pt x="1769" y="5036"/>
                    <a:pt x="1820" y="5038"/>
                  </a:cubicBezTo>
                  <a:cubicBezTo>
                    <a:pt x="1866" y="5039"/>
                    <a:pt x="1912" y="5040"/>
                    <a:pt x="1957" y="5040"/>
                  </a:cubicBezTo>
                  <a:cubicBezTo>
                    <a:pt x="2039" y="5040"/>
                    <a:pt x="2121" y="5038"/>
                    <a:pt x="2202" y="5037"/>
                  </a:cubicBezTo>
                  <a:cubicBezTo>
                    <a:pt x="2290" y="5034"/>
                    <a:pt x="2378" y="5030"/>
                    <a:pt x="2465" y="5026"/>
                  </a:cubicBezTo>
                  <a:cubicBezTo>
                    <a:pt x="2488" y="5025"/>
                    <a:pt x="2520" y="5019"/>
                    <a:pt x="2548" y="5019"/>
                  </a:cubicBezTo>
                  <a:close/>
                  <a:moveTo>
                    <a:pt x="2120" y="1"/>
                  </a:moveTo>
                  <a:cubicBezTo>
                    <a:pt x="1601" y="1"/>
                    <a:pt x="1085" y="194"/>
                    <a:pt x="695" y="607"/>
                  </a:cubicBezTo>
                  <a:cubicBezTo>
                    <a:pt x="231" y="1097"/>
                    <a:pt x="37" y="1730"/>
                    <a:pt x="77" y="2400"/>
                  </a:cubicBezTo>
                  <a:cubicBezTo>
                    <a:pt x="119" y="3087"/>
                    <a:pt x="414" y="3630"/>
                    <a:pt x="908" y="4097"/>
                  </a:cubicBezTo>
                  <a:cubicBezTo>
                    <a:pt x="1055" y="4237"/>
                    <a:pt x="1302" y="4375"/>
                    <a:pt x="1359" y="4578"/>
                  </a:cubicBezTo>
                  <a:cubicBezTo>
                    <a:pt x="1386" y="4675"/>
                    <a:pt x="1404" y="4776"/>
                    <a:pt x="1419" y="4878"/>
                  </a:cubicBezTo>
                  <a:cubicBezTo>
                    <a:pt x="1414" y="4887"/>
                    <a:pt x="1409" y="4895"/>
                    <a:pt x="1404" y="4904"/>
                  </a:cubicBezTo>
                  <a:cubicBezTo>
                    <a:pt x="1350" y="5024"/>
                    <a:pt x="1358" y="5187"/>
                    <a:pt x="1354" y="5314"/>
                  </a:cubicBezTo>
                  <a:cubicBezTo>
                    <a:pt x="1347" y="5488"/>
                    <a:pt x="1336" y="5675"/>
                    <a:pt x="1370" y="5845"/>
                  </a:cubicBezTo>
                  <a:cubicBezTo>
                    <a:pt x="1427" y="6122"/>
                    <a:pt x="1764" y="6211"/>
                    <a:pt x="2090" y="6211"/>
                  </a:cubicBezTo>
                  <a:cubicBezTo>
                    <a:pt x="2294" y="6211"/>
                    <a:pt x="2493" y="6176"/>
                    <a:pt x="2618" y="6131"/>
                  </a:cubicBezTo>
                  <a:cubicBezTo>
                    <a:pt x="2809" y="6063"/>
                    <a:pt x="2917" y="5930"/>
                    <a:pt x="2940" y="5727"/>
                  </a:cubicBezTo>
                  <a:cubicBezTo>
                    <a:pt x="2968" y="5478"/>
                    <a:pt x="2958" y="5166"/>
                    <a:pt x="2873" y="4929"/>
                  </a:cubicBezTo>
                  <a:lnTo>
                    <a:pt x="2869" y="4921"/>
                  </a:lnTo>
                  <a:cubicBezTo>
                    <a:pt x="2883" y="4748"/>
                    <a:pt x="2913" y="4569"/>
                    <a:pt x="3001" y="4455"/>
                  </a:cubicBezTo>
                  <a:cubicBezTo>
                    <a:pt x="3099" y="4328"/>
                    <a:pt x="3255" y="4227"/>
                    <a:pt x="3373" y="4118"/>
                  </a:cubicBezTo>
                  <a:cubicBezTo>
                    <a:pt x="3535" y="3967"/>
                    <a:pt x="3686" y="3806"/>
                    <a:pt x="3815" y="3626"/>
                  </a:cubicBezTo>
                  <a:cubicBezTo>
                    <a:pt x="4361" y="2879"/>
                    <a:pt x="4377" y="1650"/>
                    <a:pt x="3857" y="879"/>
                  </a:cubicBezTo>
                  <a:cubicBezTo>
                    <a:pt x="3439" y="311"/>
                    <a:pt x="2777" y="1"/>
                    <a:pt x="2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2" name="Google Shape;65072;p31"/>
            <p:cNvSpPr/>
            <p:nvPr/>
          </p:nvSpPr>
          <p:spPr>
            <a:xfrm>
              <a:off x="3798625" y="4795675"/>
              <a:ext cx="30175" cy="18425"/>
            </a:xfrm>
            <a:custGeom>
              <a:avLst/>
              <a:gdLst/>
              <a:ahLst/>
              <a:cxnLst/>
              <a:rect l="l" t="t" r="r" b="b"/>
              <a:pathLst>
                <a:path w="1207" h="737" extrusionOk="0">
                  <a:moveTo>
                    <a:pt x="933" y="0"/>
                  </a:moveTo>
                  <a:cubicBezTo>
                    <a:pt x="891" y="0"/>
                    <a:pt x="848" y="10"/>
                    <a:pt x="813" y="30"/>
                  </a:cubicBezTo>
                  <a:cubicBezTo>
                    <a:pt x="668" y="109"/>
                    <a:pt x="522" y="189"/>
                    <a:pt x="381" y="277"/>
                  </a:cubicBezTo>
                  <a:cubicBezTo>
                    <a:pt x="259" y="352"/>
                    <a:pt x="114" y="429"/>
                    <a:pt x="45" y="558"/>
                  </a:cubicBezTo>
                  <a:cubicBezTo>
                    <a:pt x="1" y="642"/>
                    <a:pt x="58" y="724"/>
                    <a:pt x="146" y="734"/>
                  </a:cubicBezTo>
                  <a:cubicBezTo>
                    <a:pt x="158" y="735"/>
                    <a:pt x="170" y="736"/>
                    <a:pt x="182" y="736"/>
                  </a:cubicBezTo>
                  <a:cubicBezTo>
                    <a:pt x="312" y="736"/>
                    <a:pt x="441" y="668"/>
                    <a:pt x="560" y="622"/>
                  </a:cubicBezTo>
                  <a:cubicBezTo>
                    <a:pt x="704" y="567"/>
                    <a:pt x="849" y="511"/>
                    <a:pt x="994" y="460"/>
                  </a:cubicBezTo>
                  <a:cubicBezTo>
                    <a:pt x="1106" y="419"/>
                    <a:pt x="1207" y="296"/>
                    <a:pt x="1159" y="170"/>
                  </a:cubicBezTo>
                  <a:cubicBezTo>
                    <a:pt x="1151" y="150"/>
                    <a:pt x="1143" y="132"/>
                    <a:pt x="1135" y="114"/>
                  </a:cubicBezTo>
                  <a:cubicBezTo>
                    <a:pt x="1099" y="37"/>
                    <a:pt x="1016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3" name="Google Shape;65073;p31"/>
            <p:cNvSpPr/>
            <p:nvPr/>
          </p:nvSpPr>
          <p:spPr>
            <a:xfrm>
              <a:off x="3805475" y="4822900"/>
              <a:ext cx="32225" cy="12150"/>
            </a:xfrm>
            <a:custGeom>
              <a:avLst/>
              <a:gdLst/>
              <a:ahLst/>
              <a:cxnLst/>
              <a:rect l="l" t="t" r="r" b="b"/>
              <a:pathLst>
                <a:path w="1289" h="486" extrusionOk="0">
                  <a:moveTo>
                    <a:pt x="863" y="1"/>
                  </a:moveTo>
                  <a:cubicBezTo>
                    <a:pt x="603" y="1"/>
                    <a:pt x="303" y="18"/>
                    <a:pt x="79" y="123"/>
                  </a:cubicBezTo>
                  <a:cubicBezTo>
                    <a:pt x="0" y="159"/>
                    <a:pt x="0" y="295"/>
                    <a:pt x="79" y="331"/>
                  </a:cubicBezTo>
                  <a:cubicBezTo>
                    <a:pt x="340" y="450"/>
                    <a:pt x="695" y="464"/>
                    <a:pt x="979" y="484"/>
                  </a:cubicBezTo>
                  <a:cubicBezTo>
                    <a:pt x="986" y="485"/>
                    <a:pt x="992" y="485"/>
                    <a:pt x="999" y="485"/>
                  </a:cubicBezTo>
                  <a:cubicBezTo>
                    <a:pt x="1288" y="485"/>
                    <a:pt x="1286" y="5"/>
                    <a:pt x="979" y="2"/>
                  </a:cubicBezTo>
                  <a:cubicBezTo>
                    <a:pt x="942" y="1"/>
                    <a:pt x="903" y="1"/>
                    <a:pt x="8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4" name="Google Shape;65074;p31"/>
            <p:cNvSpPr/>
            <p:nvPr/>
          </p:nvSpPr>
          <p:spPr>
            <a:xfrm>
              <a:off x="3801300" y="4848275"/>
              <a:ext cx="28675" cy="18450"/>
            </a:xfrm>
            <a:custGeom>
              <a:avLst/>
              <a:gdLst/>
              <a:ahLst/>
              <a:cxnLst/>
              <a:rect l="l" t="t" r="r" b="b"/>
              <a:pathLst>
                <a:path w="1147" h="738" extrusionOk="0">
                  <a:moveTo>
                    <a:pt x="153" y="0"/>
                  </a:moveTo>
                  <a:cubicBezTo>
                    <a:pt x="62" y="0"/>
                    <a:pt x="1" y="34"/>
                    <a:pt x="0" y="127"/>
                  </a:cubicBezTo>
                  <a:cubicBezTo>
                    <a:pt x="0" y="268"/>
                    <a:pt x="136" y="359"/>
                    <a:pt x="240" y="434"/>
                  </a:cubicBezTo>
                  <a:cubicBezTo>
                    <a:pt x="369" y="528"/>
                    <a:pt x="507" y="611"/>
                    <a:pt x="643" y="698"/>
                  </a:cubicBezTo>
                  <a:cubicBezTo>
                    <a:pt x="685" y="726"/>
                    <a:pt x="728" y="738"/>
                    <a:pt x="768" y="738"/>
                  </a:cubicBezTo>
                  <a:cubicBezTo>
                    <a:pt x="991" y="738"/>
                    <a:pt x="1146" y="372"/>
                    <a:pt x="898" y="262"/>
                  </a:cubicBezTo>
                  <a:cubicBezTo>
                    <a:pt x="813" y="225"/>
                    <a:pt x="386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5" name="Google Shape;65075;p31"/>
            <p:cNvSpPr/>
            <p:nvPr/>
          </p:nvSpPr>
          <p:spPr>
            <a:xfrm>
              <a:off x="3661675" y="4795650"/>
              <a:ext cx="30175" cy="18375"/>
            </a:xfrm>
            <a:custGeom>
              <a:avLst/>
              <a:gdLst/>
              <a:ahLst/>
              <a:cxnLst/>
              <a:rect l="l" t="t" r="r" b="b"/>
              <a:pathLst>
                <a:path w="1207" h="735" extrusionOk="0">
                  <a:moveTo>
                    <a:pt x="273" y="0"/>
                  </a:moveTo>
                  <a:cubicBezTo>
                    <a:pt x="191" y="0"/>
                    <a:pt x="108" y="37"/>
                    <a:pt x="72" y="114"/>
                  </a:cubicBezTo>
                  <a:cubicBezTo>
                    <a:pt x="63" y="131"/>
                    <a:pt x="55" y="151"/>
                    <a:pt x="48" y="168"/>
                  </a:cubicBezTo>
                  <a:cubicBezTo>
                    <a:pt x="1" y="295"/>
                    <a:pt x="103" y="419"/>
                    <a:pt x="213" y="459"/>
                  </a:cubicBezTo>
                  <a:cubicBezTo>
                    <a:pt x="358" y="510"/>
                    <a:pt x="503" y="566"/>
                    <a:pt x="647" y="622"/>
                  </a:cubicBezTo>
                  <a:cubicBezTo>
                    <a:pt x="766" y="668"/>
                    <a:pt x="893" y="734"/>
                    <a:pt x="1023" y="734"/>
                  </a:cubicBezTo>
                  <a:cubicBezTo>
                    <a:pt x="1036" y="734"/>
                    <a:pt x="1049" y="734"/>
                    <a:pt x="1062" y="732"/>
                  </a:cubicBezTo>
                  <a:cubicBezTo>
                    <a:pt x="1150" y="722"/>
                    <a:pt x="1207" y="640"/>
                    <a:pt x="1162" y="556"/>
                  </a:cubicBezTo>
                  <a:cubicBezTo>
                    <a:pt x="1094" y="429"/>
                    <a:pt x="949" y="352"/>
                    <a:pt x="827" y="276"/>
                  </a:cubicBezTo>
                  <a:cubicBezTo>
                    <a:pt x="686" y="189"/>
                    <a:pt x="540" y="109"/>
                    <a:pt x="395" y="30"/>
                  </a:cubicBezTo>
                  <a:cubicBezTo>
                    <a:pt x="359" y="10"/>
                    <a:pt x="316" y="0"/>
                    <a:pt x="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6" name="Google Shape;65076;p31"/>
            <p:cNvSpPr/>
            <p:nvPr/>
          </p:nvSpPr>
          <p:spPr>
            <a:xfrm>
              <a:off x="3652800" y="4822875"/>
              <a:ext cx="32225" cy="12150"/>
            </a:xfrm>
            <a:custGeom>
              <a:avLst/>
              <a:gdLst/>
              <a:ahLst/>
              <a:cxnLst/>
              <a:rect l="l" t="t" r="r" b="b"/>
              <a:pathLst>
                <a:path w="1289" h="486" extrusionOk="0">
                  <a:moveTo>
                    <a:pt x="398" y="0"/>
                  </a:moveTo>
                  <a:cubicBezTo>
                    <a:pt x="368" y="0"/>
                    <a:pt x="338" y="0"/>
                    <a:pt x="309" y="1"/>
                  </a:cubicBezTo>
                  <a:cubicBezTo>
                    <a:pt x="4" y="5"/>
                    <a:pt x="0" y="485"/>
                    <a:pt x="290" y="485"/>
                  </a:cubicBezTo>
                  <a:cubicBezTo>
                    <a:pt x="296" y="485"/>
                    <a:pt x="303" y="485"/>
                    <a:pt x="309" y="484"/>
                  </a:cubicBezTo>
                  <a:cubicBezTo>
                    <a:pt x="593" y="464"/>
                    <a:pt x="948" y="450"/>
                    <a:pt x="1210" y="331"/>
                  </a:cubicBezTo>
                  <a:cubicBezTo>
                    <a:pt x="1288" y="295"/>
                    <a:pt x="1288" y="160"/>
                    <a:pt x="1210" y="123"/>
                  </a:cubicBezTo>
                  <a:cubicBezTo>
                    <a:pt x="977" y="13"/>
                    <a:pt x="663" y="0"/>
                    <a:pt x="3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7" name="Google Shape;65077;p31"/>
            <p:cNvSpPr/>
            <p:nvPr/>
          </p:nvSpPr>
          <p:spPr>
            <a:xfrm>
              <a:off x="3660575" y="4848175"/>
              <a:ext cx="34325" cy="18525"/>
            </a:xfrm>
            <a:custGeom>
              <a:avLst/>
              <a:gdLst/>
              <a:ahLst/>
              <a:cxnLst/>
              <a:rect l="l" t="t" r="r" b="b"/>
              <a:pathLst>
                <a:path w="1373" h="741" extrusionOk="0">
                  <a:moveTo>
                    <a:pt x="966" y="0"/>
                  </a:moveTo>
                  <a:cubicBezTo>
                    <a:pt x="873" y="0"/>
                    <a:pt x="774" y="43"/>
                    <a:pt x="694" y="73"/>
                  </a:cubicBezTo>
                  <a:cubicBezTo>
                    <a:pt x="543" y="131"/>
                    <a:pt x="396" y="199"/>
                    <a:pt x="248" y="264"/>
                  </a:cubicBezTo>
                  <a:cubicBezTo>
                    <a:pt x="0" y="374"/>
                    <a:pt x="154" y="740"/>
                    <a:pt x="378" y="740"/>
                  </a:cubicBezTo>
                  <a:cubicBezTo>
                    <a:pt x="418" y="740"/>
                    <a:pt x="460" y="728"/>
                    <a:pt x="503" y="701"/>
                  </a:cubicBezTo>
                  <a:cubicBezTo>
                    <a:pt x="619" y="630"/>
                    <a:pt x="1372" y="224"/>
                    <a:pt x="1090" y="35"/>
                  </a:cubicBezTo>
                  <a:cubicBezTo>
                    <a:pt x="1052" y="10"/>
                    <a:pt x="1010" y="0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078" name="Google Shape;65078;p31"/>
          <p:cNvSpPr/>
          <p:nvPr/>
        </p:nvSpPr>
        <p:spPr>
          <a:xfrm rot="-1041939">
            <a:off x="4468775" y="813885"/>
            <a:ext cx="465153" cy="378940"/>
          </a:xfrm>
          <a:custGeom>
            <a:avLst/>
            <a:gdLst/>
            <a:ahLst/>
            <a:cxnLst/>
            <a:rect l="l" t="t" r="r" b="b"/>
            <a:pathLst>
              <a:path w="4489" h="3657" extrusionOk="0">
                <a:moveTo>
                  <a:pt x="1361" y="402"/>
                </a:moveTo>
                <a:cubicBezTo>
                  <a:pt x="1502" y="402"/>
                  <a:pt x="1636" y="442"/>
                  <a:pt x="1757" y="523"/>
                </a:cubicBezTo>
                <a:cubicBezTo>
                  <a:pt x="1975" y="667"/>
                  <a:pt x="2146" y="936"/>
                  <a:pt x="2218" y="1248"/>
                </a:cubicBezTo>
                <a:lnTo>
                  <a:pt x="2209" y="1292"/>
                </a:lnTo>
                <a:lnTo>
                  <a:pt x="2228" y="1292"/>
                </a:lnTo>
                <a:lnTo>
                  <a:pt x="2228" y="1294"/>
                </a:lnTo>
                <a:cubicBezTo>
                  <a:pt x="2245" y="1383"/>
                  <a:pt x="2323" y="1444"/>
                  <a:pt x="2418" y="1444"/>
                </a:cubicBezTo>
                <a:cubicBezTo>
                  <a:pt x="2513" y="1444"/>
                  <a:pt x="2590" y="1382"/>
                  <a:pt x="2608" y="1294"/>
                </a:cubicBezTo>
                <a:lnTo>
                  <a:pt x="2608" y="1292"/>
                </a:lnTo>
                <a:lnTo>
                  <a:pt x="2627" y="1292"/>
                </a:lnTo>
                <a:lnTo>
                  <a:pt x="2617" y="1247"/>
                </a:lnTo>
                <a:cubicBezTo>
                  <a:pt x="2691" y="921"/>
                  <a:pt x="2831" y="686"/>
                  <a:pt x="3035" y="546"/>
                </a:cubicBezTo>
                <a:cubicBezTo>
                  <a:pt x="3159" y="460"/>
                  <a:pt x="3329" y="402"/>
                  <a:pt x="3497" y="402"/>
                </a:cubicBezTo>
                <a:cubicBezTo>
                  <a:pt x="3608" y="402"/>
                  <a:pt x="3717" y="427"/>
                  <a:pt x="3812" y="486"/>
                </a:cubicBezTo>
                <a:cubicBezTo>
                  <a:pt x="4072" y="647"/>
                  <a:pt x="4109" y="1035"/>
                  <a:pt x="4032" y="1349"/>
                </a:cubicBezTo>
                <a:cubicBezTo>
                  <a:pt x="3950" y="1677"/>
                  <a:pt x="3762" y="1976"/>
                  <a:pt x="3570" y="2248"/>
                </a:cubicBezTo>
                <a:cubicBezTo>
                  <a:pt x="3279" y="2645"/>
                  <a:pt x="2831" y="2951"/>
                  <a:pt x="2416" y="3219"/>
                </a:cubicBezTo>
                <a:cubicBezTo>
                  <a:pt x="1794" y="2808"/>
                  <a:pt x="1313" y="2408"/>
                  <a:pt x="1002" y="1839"/>
                </a:cubicBezTo>
                <a:cubicBezTo>
                  <a:pt x="815" y="1494"/>
                  <a:pt x="698" y="988"/>
                  <a:pt x="836" y="688"/>
                </a:cubicBezTo>
                <a:cubicBezTo>
                  <a:pt x="904" y="543"/>
                  <a:pt x="1022" y="455"/>
                  <a:pt x="1198" y="418"/>
                </a:cubicBezTo>
                <a:cubicBezTo>
                  <a:pt x="1254" y="407"/>
                  <a:pt x="1308" y="402"/>
                  <a:pt x="1361" y="402"/>
                </a:cubicBezTo>
                <a:close/>
                <a:moveTo>
                  <a:pt x="3492" y="1"/>
                </a:moveTo>
                <a:cubicBezTo>
                  <a:pt x="3284" y="1"/>
                  <a:pt x="3068" y="58"/>
                  <a:pt x="2880" y="170"/>
                </a:cubicBezTo>
                <a:cubicBezTo>
                  <a:pt x="2692" y="282"/>
                  <a:pt x="2535" y="450"/>
                  <a:pt x="2419" y="663"/>
                </a:cubicBezTo>
                <a:cubicBezTo>
                  <a:pt x="2259" y="376"/>
                  <a:pt x="2026" y="169"/>
                  <a:pt x="1739" y="69"/>
                </a:cubicBezTo>
                <a:cubicBezTo>
                  <a:pt x="1617" y="27"/>
                  <a:pt x="1485" y="4"/>
                  <a:pt x="1352" y="4"/>
                </a:cubicBezTo>
                <a:cubicBezTo>
                  <a:pt x="1021" y="4"/>
                  <a:pt x="687" y="146"/>
                  <a:pt x="511" y="476"/>
                </a:cubicBezTo>
                <a:cubicBezTo>
                  <a:pt x="0" y="1444"/>
                  <a:pt x="913" y="2554"/>
                  <a:pt x="1533" y="3056"/>
                </a:cubicBezTo>
                <a:cubicBezTo>
                  <a:pt x="1788" y="3263"/>
                  <a:pt x="2053" y="3455"/>
                  <a:pt x="2317" y="3626"/>
                </a:cubicBezTo>
                <a:cubicBezTo>
                  <a:pt x="2348" y="3646"/>
                  <a:pt x="2383" y="3656"/>
                  <a:pt x="2419" y="3656"/>
                </a:cubicBezTo>
                <a:cubicBezTo>
                  <a:pt x="2456" y="3656"/>
                  <a:pt x="2490" y="3646"/>
                  <a:pt x="2521" y="3626"/>
                </a:cubicBezTo>
                <a:cubicBezTo>
                  <a:pt x="3027" y="3300"/>
                  <a:pt x="3550" y="2941"/>
                  <a:pt x="3899" y="2469"/>
                </a:cubicBezTo>
                <a:cubicBezTo>
                  <a:pt x="3901" y="2466"/>
                  <a:pt x="3903" y="2464"/>
                  <a:pt x="3904" y="2460"/>
                </a:cubicBezTo>
                <a:cubicBezTo>
                  <a:pt x="3906" y="2458"/>
                  <a:pt x="3908" y="2455"/>
                  <a:pt x="3909" y="2454"/>
                </a:cubicBezTo>
                <a:cubicBezTo>
                  <a:pt x="4160" y="2097"/>
                  <a:pt x="4420" y="1665"/>
                  <a:pt x="4460" y="1175"/>
                </a:cubicBezTo>
                <a:cubicBezTo>
                  <a:pt x="4488" y="817"/>
                  <a:pt x="4377" y="324"/>
                  <a:pt x="3963" y="111"/>
                </a:cubicBezTo>
                <a:cubicBezTo>
                  <a:pt x="3822" y="37"/>
                  <a:pt x="3659" y="1"/>
                  <a:pt x="349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79" name="Google Shape;65079;p31"/>
          <p:cNvSpPr/>
          <p:nvPr/>
        </p:nvSpPr>
        <p:spPr>
          <a:xfrm rot="-2008342">
            <a:off x="7542427" y="3605344"/>
            <a:ext cx="615143" cy="643997"/>
          </a:xfrm>
          <a:custGeom>
            <a:avLst/>
            <a:gdLst/>
            <a:ahLst/>
            <a:cxnLst/>
            <a:rect l="l" t="t" r="r" b="b"/>
            <a:pathLst>
              <a:path w="9338" h="9776" extrusionOk="0">
                <a:moveTo>
                  <a:pt x="4669" y="246"/>
                </a:moveTo>
                <a:cubicBezTo>
                  <a:pt x="5151" y="246"/>
                  <a:pt x="5140" y="776"/>
                  <a:pt x="5109" y="1135"/>
                </a:cubicBezTo>
                <a:cubicBezTo>
                  <a:pt x="5103" y="1210"/>
                  <a:pt x="5170" y="1256"/>
                  <a:pt x="5236" y="1256"/>
                </a:cubicBezTo>
                <a:cubicBezTo>
                  <a:pt x="5277" y="1256"/>
                  <a:pt x="5318" y="1237"/>
                  <a:pt x="5339" y="1196"/>
                </a:cubicBezTo>
                <a:cubicBezTo>
                  <a:pt x="5417" y="1049"/>
                  <a:pt x="5443" y="893"/>
                  <a:pt x="5618" y="832"/>
                </a:cubicBezTo>
                <a:cubicBezTo>
                  <a:pt x="5661" y="817"/>
                  <a:pt x="5701" y="810"/>
                  <a:pt x="5740" y="810"/>
                </a:cubicBezTo>
                <a:cubicBezTo>
                  <a:pt x="5870" y="810"/>
                  <a:pt x="5967" y="894"/>
                  <a:pt x="6001" y="1039"/>
                </a:cubicBezTo>
                <a:cubicBezTo>
                  <a:pt x="6021" y="1494"/>
                  <a:pt x="5684" y="1988"/>
                  <a:pt x="5323" y="2241"/>
                </a:cubicBezTo>
                <a:cubicBezTo>
                  <a:pt x="5117" y="2387"/>
                  <a:pt x="4881" y="2464"/>
                  <a:pt x="4633" y="2464"/>
                </a:cubicBezTo>
                <a:cubicBezTo>
                  <a:pt x="4580" y="2464"/>
                  <a:pt x="4527" y="2461"/>
                  <a:pt x="4473" y="2454"/>
                </a:cubicBezTo>
                <a:cubicBezTo>
                  <a:pt x="4047" y="2396"/>
                  <a:pt x="3679" y="2001"/>
                  <a:pt x="3492" y="1641"/>
                </a:cubicBezTo>
                <a:cubicBezTo>
                  <a:pt x="3395" y="1458"/>
                  <a:pt x="3246" y="1141"/>
                  <a:pt x="3359" y="939"/>
                </a:cubicBezTo>
                <a:cubicBezTo>
                  <a:pt x="3414" y="841"/>
                  <a:pt x="3513" y="784"/>
                  <a:pt x="3612" y="784"/>
                </a:cubicBezTo>
                <a:cubicBezTo>
                  <a:pt x="3693" y="784"/>
                  <a:pt x="3774" y="822"/>
                  <a:pt x="3829" y="906"/>
                </a:cubicBezTo>
                <a:cubicBezTo>
                  <a:pt x="3890" y="998"/>
                  <a:pt x="3934" y="1101"/>
                  <a:pt x="3990" y="1196"/>
                </a:cubicBezTo>
                <a:cubicBezTo>
                  <a:pt x="4013" y="1236"/>
                  <a:pt x="4055" y="1254"/>
                  <a:pt x="4097" y="1254"/>
                </a:cubicBezTo>
                <a:cubicBezTo>
                  <a:pt x="4162" y="1254"/>
                  <a:pt x="4226" y="1211"/>
                  <a:pt x="4220" y="1135"/>
                </a:cubicBezTo>
                <a:cubicBezTo>
                  <a:pt x="4189" y="772"/>
                  <a:pt x="4181" y="247"/>
                  <a:pt x="4664" y="246"/>
                </a:cubicBezTo>
                <a:cubicBezTo>
                  <a:pt x="4666" y="246"/>
                  <a:pt x="4667" y="246"/>
                  <a:pt x="4669" y="246"/>
                </a:cubicBezTo>
                <a:close/>
                <a:moveTo>
                  <a:pt x="8153" y="1336"/>
                </a:moveTo>
                <a:cubicBezTo>
                  <a:pt x="8192" y="1336"/>
                  <a:pt x="8234" y="1344"/>
                  <a:pt x="8279" y="1361"/>
                </a:cubicBezTo>
                <a:cubicBezTo>
                  <a:pt x="8647" y="1499"/>
                  <a:pt x="8491" y="1883"/>
                  <a:pt x="8359" y="2145"/>
                </a:cubicBezTo>
                <a:cubicBezTo>
                  <a:pt x="8311" y="2240"/>
                  <a:pt x="8384" y="2328"/>
                  <a:pt x="8468" y="2328"/>
                </a:cubicBezTo>
                <a:cubicBezTo>
                  <a:pt x="8497" y="2328"/>
                  <a:pt x="8527" y="2318"/>
                  <a:pt x="8554" y="2295"/>
                </a:cubicBezTo>
                <a:cubicBezTo>
                  <a:pt x="8629" y="2230"/>
                  <a:pt x="8692" y="2135"/>
                  <a:pt x="8793" y="2116"/>
                </a:cubicBezTo>
                <a:cubicBezTo>
                  <a:pt x="8808" y="2114"/>
                  <a:pt x="8823" y="2112"/>
                  <a:pt x="8838" y="2112"/>
                </a:cubicBezTo>
                <a:cubicBezTo>
                  <a:pt x="8975" y="2112"/>
                  <a:pt x="9092" y="2218"/>
                  <a:pt x="9066" y="2364"/>
                </a:cubicBezTo>
                <a:cubicBezTo>
                  <a:pt x="8921" y="2780"/>
                  <a:pt x="8416" y="3090"/>
                  <a:pt x="7951" y="3090"/>
                </a:cubicBezTo>
                <a:cubicBezTo>
                  <a:pt x="7756" y="3090"/>
                  <a:pt x="7567" y="3035"/>
                  <a:pt x="7415" y="2910"/>
                </a:cubicBezTo>
                <a:cubicBezTo>
                  <a:pt x="7128" y="2673"/>
                  <a:pt x="6992" y="2287"/>
                  <a:pt x="6989" y="1923"/>
                </a:cubicBezTo>
                <a:cubicBezTo>
                  <a:pt x="6988" y="1765"/>
                  <a:pt x="6992" y="1523"/>
                  <a:pt x="7168" y="1455"/>
                </a:cubicBezTo>
                <a:cubicBezTo>
                  <a:pt x="7205" y="1441"/>
                  <a:pt x="7237" y="1434"/>
                  <a:pt x="7265" y="1434"/>
                </a:cubicBezTo>
                <a:cubicBezTo>
                  <a:pt x="7455" y="1434"/>
                  <a:pt x="7453" y="1732"/>
                  <a:pt x="7475" y="1889"/>
                </a:cubicBezTo>
                <a:cubicBezTo>
                  <a:pt x="7484" y="1951"/>
                  <a:pt x="7531" y="1978"/>
                  <a:pt x="7581" y="1978"/>
                </a:cubicBezTo>
                <a:cubicBezTo>
                  <a:pt x="7637" y="1978"/>
                  <a:pt x="7696" y="1945"/>
                  <a:pt x="7714" y="1889"/>
                </a:cubicBezTo>
                <a:cubicBezTo>
                  <a:pt x="7782" y="1667"/>
                  <a:pt x="7899" y="1336"/>
                  <a:pt x="8153" y="1336"/>
                </a:cubicBezTo>
                <a:close/>
                <a:moveTo>
                  <a:pt x="1310" y="1303"/>
                </a:moveTo>
                <a:cubicBezTo>
                  <a:pt x="1636" y="1303"/>
                  <a:pt x="1703" y="1701"/>
                  <a:pt x="1742" y="1967"/>
                </a:cubicBezTo>
                <a:cubicBezTo>
                  <a:pt x="1750" y="2027"/>
                  <a:pt x="1800" y="2056"/>
                  <a:pt x="1853" y="2056"/>
                </a:cubicBezTo>
                <a:cubicBezTo>
                  <a:pt x="1908" y="2056"/>
                  <a:pt x="1966" y="2024"/>
                  <a:pt x="1980" y="1967"/>
                </a:cubicBezTo>
                <a:cubicBezTo>
                  <a:pt x="2012" y="1837"/>
                  <a:pt x="2002" y="1710"/>
                  <a:pt x="2127" y="1625"/>
                </a:cubicBezTo>
                <a:cubicBezTo>
                  <a:pt x="2176" y="1592"/>
                  <a:pt x="2225" y="1577"/>
                  <a:pt x="2271" y="1577"/>
                </a:cubicBezTo>
                <a:cubicBezTo>
                  <a:pt x="2351" y="1577"/>
                  <a:pt x="2422" y="1624"/>
                  <a:pt x="2468" y="1710"/>
                </a:cubicBezTo>
                <a:cubicBezTo>
                  <a:pt x="2623" y="2286"/>
                  <a:pt x="2206" y="2975"/>
                  <a:pt x="1640" y="3136"/>
                </a:cubicBezTo>
                <a:cubicBezTo>
                  <a:pt x="1636" y="3135"/>
                  <a:pt x="1632" y="3135"/>
                  <a:pt x="1627" y="3135"/>
                </a:cubicBezTo>
                <a:cubicBezTo>
                  <a:pt x="1604" y="3135"/>
                  <a:pt x="1580" y="3142"/>
                  <a:pt x="1560" y="3155"/>
                </a:cubicBezTo>
                <a:cubicBezTo>
                  <a:pt x="1540" y="3158"/>
                  <a:pt x="1519" y="3163"/>
                  <a:pt x="1498" y="3166"/>
                </a:cubicBezTo>
                <a:cubicBezTo>
                  <a:pt x="1471" y="3169"/>
                  <a:pt x="1443" y="3170"/>
                  <a:pt x="1416" y="3170"/>
                </a:cubicBezTo>
                <a:cubicBezTo>
                  <a:pt x="1089" y="3170"/>
                  <a:pt x="759" y="2953"/>
                  <a:pt x="549" y="2725"/>
                </a:cubicBezTo>
                <a:cubicBezTo>
                  <a:pt x="437" y="2603"/>
                  <a:pt x="297" y="2427"/>
                  <a:pt x="269" y="2260"/>
                </a:cubicBezTo>
                <a:cubicBezTo>
                  <a:pt x="239" y="2091"/>
                  <a:pt x="344" y="1986"/>
                  <a:pt x="472" y="1986"/>
                </a:cubicBezTo>
                <a:cubicBezTo>
                  <a:pt x="529" y="1986"/>
                  <a:pt x="591" y="2007"/>
                  <a:pt x="649" y="2052"/>
                </a:cubicBezTo>
                <a:cubicBezTo>
                  <a:pt x="713" y="2104"/>
                  <a:pt x="765" y="2183"/>
                  <a:pt x="822" y="2245"/>
                </a:cubicBezTo>
                <a:cubicBezTo>
                  <a:pt x="845" y="2269"/>
                  <a:pt x="874" y="2280"/>
                  <a:pt x="903" y="2280"/>
                </a:cubicBezTo>
                <a:cubicBezTo>
                  <a:pt x="979" y="2280"/>
                  <a:pt x="1056" y="2209"/>
                  <a:pt x="1029" y="2124"/>
                </a:cubicBezTo>
                <a:cubicBezTo>
                  <a:pt x="934" y="1834"/>
                  <a:pt x="822" y="1350"/>
                  <a:pt x="1265" y="1306"/>
                </a:cubicBezTo>
                <a:cubicBezTo>
                  <a:pt x="1281" y="1304"/>
                  <a:pt x="1296" y="1303"/>
                  <a:pt x="1310" y="1303"/>
                </a:cubicBezTo>
                <a:close/>
                <a:moveTo>
                  <a:pt x="4674" y="0"/>
                </a:moveTo>
                <a:cubicBezTo>
                  <a:pt x="4671" y="0"/>
                  <a:pt x="4668" y="0"/>
                  <a:pt x="4665" y="0"/>
                </a:cubicBezTo>
                <a:cubicBezTo>
                  <a:pt x="4205" y="3"/>
                  <a:pt x="4026" y="324"/>
                  <a:pt x="3977" y="698"/>
                </a:cubicBezTo>
                <a:cubicBezTo>
                  <a:pt x="3895" y="598"/>
                  <a:pt x="3791" y="525"/>
                  <a:pt x="3641" y="525"/>
                </a:cubicBezTo>
                <a:cubicBezTo>
                  <a:pt x="3634" y="525"/>
                  <a:pt x="3627" y="525"/>
                  <a:pt x="3620" y="526"/>
                </a:cubicBezTo>
                <a:cubicBezTo>
                  <a:pt x="3345" y="537"/>
                  <a:pt x="3109" y="749"/>
                  <a:pt x="3080" y="1022"/>
                </a:cubicBezTo>
                <a:cubicBezTo>
                  <a:pt x="3021" y="1593"/>
                  <a:pt x="3501" y="2235"/>
                  <a:pt x="3965" y="2515"/>
                </a:cubicBezTo>
                <a:cubicBezTo>
                  <a:pt x="4140" y="2620"/>
                  <a:pt x="4333" y="2684"/>
                  <a:pt x="4530" y="2705"/>
                </a:cubicBezTo>
                <a:cubicBezTo>
                  <a:pt x="4395" y="3124"/>
                  <a:pt x="4321" y="3562"/>
                  <a:pt x="4190" y="3985"/>
                </a:cubicBezTo>
                <a:cubicBezTo>
                  <a:pt x="4045" y="4457"/>
                  <a:pt x="3851" y="4909"/>
                  <a:pt x="3613" y="5339"/>
                </a:cubicBezTo>
                <a:cubicBezTo>
                  <a:pt x="3397" y="5727"/>
                  <a:pt x="3142" y="6091"/>
                  <a:pt x="2939" y="6486"/>
                </a:cubicBezTo>
                <a:cubicBezTo>
                  <a:pt x="2872" y="6617"/>
                  <a:pt x="2781" y="6790"/>
                  <a:pt x="2711" y="6973"/>
                </a:cubicBezTo>
                <a:cubicBezTo>
                  <a:pt x="2387" y="6450"/>
                  <a:pt x="2149" y="5878"/>
                  <a:pt x="2002" y="5280"/>
                </a:cubicBezTo>
                <a:cubicBezTo>
                  <a:pt x="1842" y="4635"/>
                  <a:pt x="1846" y="3997"/>
                  <a:pt x="1790" y="3344"/>
                </a:cubicBezTo>
                <a:cubicBezTo>
                  <a:pt x="2439" y="3116"/>
                  <a:pt x="2903" y="2339"/>
                  <a:pt x="2706" y="1638"/>
                </a:cubicBezTo>
                <a:cubicBezTo>
                  <a:pt x="2703" y="1627"/>
                  <a:pt x="2698" y="1618"/>
                  <a:pt x="2693" y="1608"/>
                </a:cubicBezTo>
                <a:cubicBezTo>
                  <a:pt x="2611" y="1432"/>
                  <a:pt x="2468" y="1331"/>
                  <a:pt x="2294" y="1331"/>
                </a:cubicBezTo>
                <a:cubicBezTo>
                  <a:pt x="2246" y="1331"/>
                  <a:pt x="2196" y="1339"/>
                  <a:pt x="2144" y="1355"/>
                </a:cubicBezTo>
                <a:cubicBezTo>
                  <a:pt x="2017" y="1394"/>
                  <a:pt x="1938" y="1449"/>
                  <a:pt x="1884" y="1523"/>
                </a:cubicBezTo>
                <a:cubicBezTo>
                  <a:pt x="1784" y="1267"/>
                  <a:pt x="1610" y="1060"/>
                  <a:pt x="1319" y="1060"/>
                </a:cubicBezTo>
                <a:cubicBezTo>
                  <a:pt x="1277" y="1060"/>
                  <a:pt x="1232" y="1065"/>
                  <a:pt x="1184" y="1074"/>
                </a:cubicBezTo>
                <a:cubicBezTo>
                  <a:pt x="788" y="1150"/>
                  <a:pt x="683" y="1456"/>
                  <a:pt x="707" y="1782"/>
                </a:cubicBezTo>
                <a:cubicBezTo>
                  <a:pt x="643" y="1740"/>
                  <a:pt x="572" y="1711"/>
                  <a:pt x="492" y="1711"/>
                </a:cubicBezTo>
                <a:cubicBezTo>
                  <a:pt x="469" y="1711"/>
                  <a:pt x="446" y="1713"/>
                  <a:pt x="422" y="1718"/>
                </a:cubicBezTo>
                <a:cubicBezTo>
                  <a:pt x="183" y="1765"/>
                  <a:pt x="1" y="1995"/>
                  <a:pt x="16" y="2234"/>
                </a:cubicBezTo>
                <a:cubicBezTo>
                  <a:pt x="49" y="2743"/>
                  <a:pt x="614" y="3210"/>
                  <a:pt x="1064" y="3355"/>
                </a:cubicBezTo>
                <a:cubicBezTo>
                  <a:pt x="1180" y="3394"/>
                  <a:pt x="1295" y="3410"/>
                  <a:pt x="1407" y="3410"/>
                </a:cubicBezTo>
                <a:cubicBezTo>
                  <a:pt x="1426" y="3410"/>
                  <a:pt x="1444" y="3410"/>
                  <a:pt x="1462" y="3409"/>
                </a:cubicBezTo>
                <a:lnTo>
                  <a:pt x="1462" y="3409"/>
                </a:lnTo>
                <a:cubicBezTo>
                  <a:pt x="1324" y="4037"/>
                  <a:pt x="1412" y="4748"/>
                  <a:pt x="1552" y="5363"/>
                </a:cubicBezTo>
                <a:cubicBezTo>
                  <a:pt x="1708" y="6049"/>
                  <a:pt x="1982" y="6715"/>
                  <a:pt x="2358" y="7311"/>
                </a:cubicBezTo>
                <a:cubicBezTo>
                  <a:pt x="2702" y="7857"/>
                  <a:pt x="3132" y="8354"/>
                  <a:pt x="3627" y="8769"/>
                </a:cubicBezTo>
                <a:cubicBezTo>
                  <a:pt x="3869" y="8973"/>
                  <a:pt x="4125" y="9159"/>
                  <a:pt x="4392" y="9326"/>
                </a:cubicBezTo>
                <a:cubicBezTo>
                  <a:pt x="4663" y="9493"/>
                  <a:pt x="4992" y="9715"/>
                  <a:pt x="5308" y="9771"/>
                </a:cubicBezTo>
                <a:cubicBezTo>
                  <a:pt x="5325" y="9774"/>
                  <a:pt x="5342" y="9775"/>
                  <a:pt x="5358" y="9775"/>
                </a:cubicBezTo>
                <a:cubicBezTo>
                  <a:pt x="5583" y="9775"/>
                  <a:pt x="5682" y="9497"/>
                  <a:pt x="5484" y="9353"/>
                </a:cubicBezTo>
                <a:cubicBezTo>
                  <a:pt x="5251" y="9185"/>
                  <a:pt x="4953" y="9088"/>
                  <a:pt x="4705" y="8939"/>
                </a:cubicBezTo>
                <a:cubicBezTo>
                  <a:pt x="4448" y="8786"/>
                  <a:pt x="4203" y="8613"/>
                  <a:pt x="3974" y="8424"/>
                </a:cubicBezTo>
                <a:cubicBezTo>
                  <a:pt x="3638" y="8142"/>
                  <a:pt x="3329" y="7826"/>
                  <a:pt x="3060" y="7481"/>
                </a:cubicBezTo>
                <a:cubicBezTo>
                  <a:pt x="3084" y="7385"/>
                  <a:pt x="3101" y="7285"/>
                  <a:pt x="3132" y="7189"/>
                </a:cubicBezTo>
                <a:cubicBezTo>
                  <a:pt x="3206" y="6965"/>
                  <a:pt x="3311" y="6756"/>
                  <a:pt x="3427" y="6552"/>
                </a:cubicBezTo>
                <a:cubicBezTo>
                  <a:pt x="3610" y="6232"/>
                  <a:pt x="3814" y="5925"/>
                  <a:pt x="3995" y="5604"/>
                </a:cubicBezTo>
                <a:cubicBezTo>
                  <a:pt x="4069" y="5607"/>
                  <a:pt x="4144" y="5609"/>
                  <a:pt x="4220" y="5609"/>
                </a:cubicBezTo>
                <a:cubicBezTo>
                  <a:pt x="4835" y="5609"/>
                  <a:pt x="5502" y="5495"/>
                  <a:pt x="6045" y="5248"/>
                </a:cubicBezTo>
                <a:cubicBezTo>
                  <a:pt x="6401" y="5086"/>
                  <a:pt x="6695" y="4794"/>
                  <a:pt x="6936" y="4492"/>
                </a:cubicBezTo>
                <a:cubicBezTo>
                  <a:pt x="7210" y="4147"/>
                  <a:pt x="7503" y="3731"/>
                  <a:pt x="7625" y="3297"/>
                </a:cubicBezTo>
                <a:cubicBezTo>
                  <a:pt x="7729" y="3330"/>
                  <a:pt x="7838" y="3348"/>
                  <a:pt x="7950" y="3348"/>
                </a:cubicBezTo>
                <a:cubicBezTo>
                  <a:pt x="7972" y="3348"/>
                  <a:pt x="7993" y="3347"/>
                  <a:pt x="8015" y="3346"/>
                </a:cubicBezTo>
                <a:cubicBezTo>
                  <a:pt x="8524" y="3314"/>
                  <a:pt x="9088" y="2970"/>
                  <a:pt x="9285" y="2485"/>
                </a:cubicBezTo>
                <a:cubicBezTo>
                  <a:pt x="9295" y="2472"/>
                  <a:pt x="9302" y="2456"/>
                  <a:pt x="9305" y="2436"/>
                </a:cubicBezTo>
                <a:cubicBezTo>
                  <a:pt x="9311" y="2410"/>
                  <a:pt x="9314" y="2395"/>
                  <a:pt x="9312" y="2379"/>
                </a:cubicBezTo>
                <a:cubicBezTo>
                  <a:pt x="9337" y="2152"/>
                  <a:pt x="9242" y="1967"/>
                  <a:pt x="9006" y="1896"/>
                </a:cubicBezTo>
                <a:cubicBezTo>
                  <a:pt x="8942" y="1877"/>
                  <a:pt x="8887" y="1868"/>
                  <a:pt x="8836" y="1868"/>
                </a:cubicBezTo>
                <a:cubicBezTo>
                  <a:pt x="8793" y="1868"/>
                  <a:pt x="8754" y="1875"/>
                  <a:pt x="8717" y="1886"/>
                </a:cubicBezTo>
                <a:cubicBezTo>
                  <a:pt x="8791" y="1567"/>
                  <a:pt x="8736" y="1251"/>
                  <a:pt x="8351" y="1119"/>
                </a:cubicBezTo>
                <a:cubicBezTo>
                  <a:pt x="8280" y="1095"/>
                  <a:pt x="8214" y="1084"/>
                  <a:pt x="8153" y="1084"/>
                </a:cubicBezTo>
                <a:cubicBezTo>
                  <a:pt x="7925" y="1084"/>
                  <a:pt x="7761" y="1237"/>
                  <a:pt x="7642" y="1433"/>
                </a:cubicBezTo>
                <a:cubicBezTo>
                  <a:pt x="7606" y="1345"/>
                  <a:pt x="7548" y="1272"/>
                  <a:pt x="7441" y="1228"/>
                </a:cubicBezTo>
                <a:cubicBezTo>
                  <a:pt x="7384" y="1205"/>
                  <a:pt x="7322" y="1193"/>
                  <a:pt x="7259" y="1193"/>
                </a:cubicBezTo>
                <a:cubicBezTo>
                  <a:pt x="7118" y="1193"/>
                  <a:pt x="6975" y="1251"/>
                  <a:pt x="6887" y="1360"/>
                </a:cubicBezTo>
                <a:cubicBezTo>
                  <a:pt x="6580" y="1737"/>
                  <a:pt x="6760" y="2452"/>
                  <a:pt x="7004" y="2814"/>
                </a:cubicBezTo>
                <a:cubicBezTo>
                  <a:pt x="7097" y="2953"/>
                  <a:pt x="7215" y="3070"/>
                  <a:pt x="7353" y="3160"/>
                </a:cubicBezTo>
                <a:cubicBezTo>
                  <a:pt x="6901" y="3774"/>
                  <a:pt x="6587" y="4562"/>
                  <a:pt x="5838" y="4881"/>
                </a:cubicBezTo>
                <a:cubicBezTo>
                  <a:pt x="5382" y="5074"/>
                  <a:pt x="4833" y="5163"/>
                  <a:pt x="4316" y="5163"/>
                </a:cubicBezTo>
                <a:cubicBezTo>
                  <a:pt x="4285" y="5163"/>
                  <a:pt x="4254" y="5163"/>
                  <a:pt x="4223" y="5162"/>
                </a:cubicBezTo>
                <a:cubicBezTo>
                  <a:pt x="4583" y="4417"/>
                  <a:pt x="4917" y="3519"/>
                  <a:pt x="4841" y="2697"/>
                </a:cubicBezTo>
                <a:cubicBezTo>
                  <a:pt x="4979" y="2680"/>
                  <a:pt x="5116" y="2639"/>
                  <a:pt x="5247" y="2577"/>
                </a:cubicBezTo>
                <a:cubicBezTo>
                  <a:pt x="5788" y="2316"/>
                  <a:pt x="6287" y="1645"/>
                  <a:pt x="6251" y="1026"/>
                </a:cubicBezTo>
                <a:cubicBezTo>
                  <a:pt x="6251" y="1018"/>
                  <a:pt x="6250" y="1012"/>
                  <a:pt x="6247" y="1005"/>
                </a:cubicBezTo>
                <a:cubicBezTo>
                  <a:pt x="6247" y="1001"/>
                  <a:pt x="6247" y="997"/>
                  <a:pt x="6246" y="992"/>
                </a:cubicBezTo>
                <a:cubicBezTo>
                  <a:pt x="6195" y="730"/>
                  <a:pt x="6014" y="567"/>
                  <a:pt x="5752" y="567"/>
                </a:cubicBezTo>
                <a:cubicBezTo>
                  <a:pt x="5739" y="567"/>
                  <a:pt x="5726" y="567"/>
                  <a:pt x="5712" y="568"/>
                </a:cubicBezTo>
                <a:cubicBezTo>
                  <a:pt x="5594" y="576"/>
                  <a:pt x="5466" y="610"/>
                  <a:pt x="5369" y="680"/>
                </a:cubicBezTo>
                <a:cubicBezTo>
                  <a:pt x="5363" y="684"/>
                  <a:pt x="5358" y="689"/>
                  <a:pt x="5352" y="695"/>
                </a:cubicBezTo>
                <a:cubicBezTo>
                  <a:pt x="5303" y="324"/>
                  <a:pt x="5127" y="0"/>
                  <a:pt x="467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080" name="Google Shape;65080;p31"/>
          <p:cNvGrpSpPr/>
          <p:nvPr/>
        </p:nvGrpSpPr>
        <p:grpSpPr>
          <a:xfrm>
            <a:off x="7140175" y="323854"/>
            <a:ext cx="1710828" cy="1286785"/>
            <a:chOff x="4566350" y="438250"/>
            <a:chExt cx="685675" cy="515725"/>
          </a:xfrm>
        </p:grpSpPr>
        <p:sp>
          <p:nvSpPr>
            <p:cNvPr id="65081" name="Google Shape;65081;p31"/>
            <p:cNvSpPr/>
            <p:nvPr/>
          </p:nvSpPr>
          <p:spPr>
            <a:xfrm>
              <a:off x="5039850" y="896325"/>
              <a:ext cx="71375" cy="49575"/>
            </a:xfrm>
            <a:custGeom>
              <a:avLst/>
              <a:gdLst/>
              <a:ahLst/>
              <a:cxnLst/>
              <a:rect l="l" t="t" r="r" b="b"/>
              <a:pathLst>
                <a:path w="2855" h="1983" extrusionOk="0">
                  <a:moveTo>
                    <a:pt x="2169" y="0"/>
                  </a:moveTo>
                  <a:cubicBezTo>
                    <a:pt x="2163" y="13"/>
                    <a:pt x="2156" y="21"/>
                    <a:pt x="2146" y="30"/>
                  </a:cubicBezTo>
                  <a:cubicBezTo>
                    <a:pt x="1963" y="197"/>
                    <a:pt x="1763" y="300"/>
                    <a:pt x="1534" y="360"/>
                  </a:cubicBezTo>
                  <a:cubicBezTo>
                    <a:pt x="1829" y="679"/>
                    <a:pt x="2069" y="1030"/>
                    <a:pt x="2256" y="1428"/>
                  </a:cubicBezTo>
                  <a:cubicBezTo>
                    <a:pt x="2295" y="1509"/>
                    <a:pt x="2238" y="1594"/>
                    <a:pt x="2161" y="1594"/>
                  </a:cubicBezTo>
                  <a:cubicBezTo>
                    <a:pt x="2143" y="1594"/>
                    <a:pt x="2125" y="1589"/>
                    <a:pt x="2106" y="1579"/>
                  </a:cubicBezTo>
                  <a:cubicBezTo>
                    <a:pt x="1670" y="1350"/>
                    <a:pt x="1229" y="1122"/>
                    <a:pt x="794" y="888"/>
                  </a:cubicBezTo>
                  <a:cubicBezTo>
                    <a:pt x="605" y="1210"/>
                    <a:pt x="346" y="1496"/>
                    <a:pt x="0" y="1648"/>
                  </a:cubicBezTo>
                  <a:cubicBezTo>
                    <a:pt x="258" y="1770"/>
                    <a:pt x="522" y="1875"/>
                    <a:pt x="793" y="1937"/>
                  </a:cubicBezTo>
                  <a:cubicBezTo>
                    <a:pt x="923" y="1967"/>
                    <a:pt x="1065" y="1982"/>
                    <a:pt x="1210" y="1982"/>
                  </a:cubicBezTo>
                  <a:cubicBezTo>
                    <a:pt x="1985" y="1982"/>
                    <a:pt x="2855" y="1547"/>
                    <a:pt x="2604" y="610"/>
                  </a:cubicBezTo>
                  <a:cubicBezTo>
                    <a:pt x="2587" y="544"/>
                    <a:pt x="2612" y="496"/>
                    <a:pt x="2656" y="466"/>
                  </a:cubicBezTo>
                  <a:cubicBezTo>
                    <a:pt x="2493" y="309"/>
                    <a:pt x="2332" y="154"/>
                    <a:pt x="2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2" name="Google Shape;65082;p31"/>
            <p:cNvSpPr/>
            <p:nvPr/>
          </p:nvSpPr>
          <p:spPr>
            <a:xfrm>
              <a:off x="5094500" y="854875"/>
              <a:ext cx="49050" cy="49425"/>
            </a:xfrm>
            <a:custGeom>
              <a:avLst/>
              <a:gdLst/>
              <a:ahLst/>
              <a:cxnLst/>
              <a:rect l="l" t="t" r="r" b="b"/>
              <a:pathLst>
                <a:path w="1962" h="1977" extrusionOk="0">
                  <a:moveTo>
                    <a:pt x="1299" y="1"/>
                  </a:moveTo>
                  <a:cubicBezTo>
                    <a:pt x="1135" y="156"/>
                    <a:pt x="953" y="282"/>
                    <a:pt x="750" y="379"/>
                  </a:cubicBezTo>
                  <a:cubicBezTo>
                    <a:pt x="1130" y="607"/>
                    <a:pt x="1782" y="995"/>
                    <a:pt x="1468" y="1379"/>
                  </a:cubicBezTo>
                  <a:cubicBezTo>
                    <a:pt x="1452" y="1399"/>
                    <a:pt x="1419" y="1412"/>
                    <a:pt x="1390" y="1412"/>
                  </a:cubicBezTo>
                  <a:cubicBezTo>
                    <a:pt x="1380" y="1412"/>
                    <a:pt x="1371" y="1411"/>
                    <a:pt x="1363" y="1408"/>
                  </a:cubicBezTo>
                  <a:cubicBezTo>
                    <a:pt x="967" y="1246"/>
                    <a:pt x="601" y="1031"/>
                    <a:pt x="281" y="747"/>
                  </a:cubicBezTo>
                  <a:cubicBezTo>
                    <a:pt x="188" y="921"/>
                    <a:pt x="95" y="1094"/>
                    <a:pt x="1" y="1265"/>
                  </a:cubicBezTo>
                  <a:cubicBezTo>
                    <a:pt x="211" y="1467"/>
                    <a:pt x="400" y="1683"/>
                    <a:pt x="555" y="1912"/>
                  </a:cubicBezTo>
                  <a:cubicBezTo>
                    <a:pt x="566" y="1902"/>
                    <a:pt x="580" y="1895"/>
                    <a:pt x="597" y="1895"/>
                  </a:cubicBezTo>
                  <a:cubicBezTo>
                    <a:pt x="605" y="1895"/>
                    <a:pt x="613" y="1896"/>
                    <a:pt x="622" y="1900"/>
                  </a:cubicBezTo>
                  <a:cubicBezTo>
                    <a:pt x="757" y="1952"/>
                    <a:pt x="880" y="1976"/>
                    <a:pt x="992" y="1976"/>
                  </a:cubicBezTo>
                  <a:cubicBezTo>
                    <a:pt x="1716" y="1976"/>
                    <a:pt x="1962" y="984"/>
                    <a:pt x="1592" y="365"/>
                  </a:cubicBezTo>
                  <a:cubicBezTo>
                    <a:pt x="1509" y="226"/>
                    <a:pt x="1410" y="108"/>
                    <a:pt x="1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3" name="Google Shape;65083;p31"/>
            <p:cNvSpPr/>
            <p:nvPr/>
          </p:nvSpPr>
          <p:spPr>
            <a:xfrm>
              <a:off x="4614550" y="628000"/>
              <a:ext cx="54675" cy="58025"/>
            </a:xfrm>
            <a:custGeom>
              <a:avLst/>
              <a:gdLst/>
              <a:ahLst/>
              <a:cxnLst/>
              <a:rect l="l" t="t" r="r" b="b"/>
              <a:pathLst>
                <a:path w="2187" h="2321" extrusionOk="0">
                  <a:moveTo>
                    <a:pt x="1008" y="1"/>
                  </a:moveTo>
                  <a:cubicBezTo>
                    <a:pt x="146" y="1"/>
                    <a:pt x="0" y="1302"/>
                    <a:pt x="132" y="1986"/>
                  </a:cubicBezTo>
                  <a:cubicBezTo>
                    <a:pt x="146" y="2058"/>
                    <a:pt x="81" y="2120"/>
                    <a:pt x="19" y="2120"/>
                  </a:cubicBezTo>
                  <a:lnTo>
                    <a:pt x="19" y="2131"/>
                  </a:lnTo>
                  <a:cubicBezTo>
                    <a:pt x="348" y="2144"/>
                    <a:pt x="692" y="2216"/>
                    <a:pt x="1025" y="2320"/>
                  </a:cubicBezTo>
                  <a:cubicBezTo>
                    <a:pt x="1029" y="2315"/>
                    <a:pt x="1030" y="2309"/>
                    <a:pt x="1035" y="2307"/>
                  </a:cubicBezTo>
                  <a:cubicBezTo>
                    <a:pt x="1591" y="1835"/>
                    <a:pt x="778" y="1334"/>
                    <a:pt x="407" y="1154"/>
                  </a:cubicBezTo>
                  <a:cubicBezTo>
                    <a:pt x="298" y="1102"/>
                    <a:pt x="361" y="944"/>
                    <a:pt x="465" y="944"/>
                  </a:cubicBezTo>
                  <a:cubicBezTo>
                    <a:pt x="474" y="944"/>
                    <a:pt x="483" y="945"/>
                    <a:pt x="493" y="947"/>
                  </a:cubicBezTo>
                  <a:cubicBezTo>
                    <a:pt x="864" y="1051"/>
                    <a:pt x="1234" y="1149"/>
                    <a:pt x="1606" y="1248"/>
                  </a:cubicBezTo>
                  <a:cubicBezTo>
                    <a:pt x="1750" y="956"/>
                    <a:pt x="1938" y="694"/>
                    <a:pt x="2187" y="485"/>
                  </a:cubicBezTo>
                  <a:cubicBezTo>
                    <a:pt x="1935" y="333"/>
                    <a:pt x="1681" y="183"/>
                    <a:pt x="1407" y="80"/>
                  </a:cubicBezTo>
                  <a:cubicBezTo>
                    <a:pt x="1259" y="26"/>
                    <a:pt x="1127" y="1"/>
                    <a:pt x="10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4" name="Google Shape;65084;p31"/>
            <p:cNvSpPr/>
            <p:nvPr/>
          </p:nvSpPr>
          <p:spPr>
            <a:xfrm>
              <a:off x="4586075" y="688100"/>
              <a:ext cx="47100" cy="17425"/>
            </a:xfrm>
            <a:custGeom>
              <a:avLst/>
              <a:gdLst/>
              <a:ahLst/>
              <a:cxnLst/>
              <a:rect l="l" t="t" r="r" b="b"/>
              <a:pathLst>
                <a:path w="1884" h="697" extrusionOk="0">
                  <a:moveTo>
                    <a:pt x="1126" y="0"/>
                  </a:moveTo>
                  <a:cubicBezTo>
                    <a:pt x="694" y="0"/>
                    <a:pt x="297" y="131"/>
                    <a:pt x="0" y="483"/>
                  </a:cubicBezTo>
                  <a:lnTo>
                    <a:pt x="53" y="527"/>
                  </a:lnTo>
                  <a:cubicBezTo>
                    <a:pt x="68" y="514"/>
                    <a:pt x="87" y="506"/>
                    <a:pt x="108" y="506"/>
                  </a:cubicBezTo>
                  <a:cubicBezTo>
                    <a:pt x="120" y="506"/>
                    <a:pt x="133" y="508"/>
                    <a:pt x="147" y="514"/>
                  </a:cubicBezTo>
                  <a:cubicBezTo>
                    <a:pt x="422" y="620"/>
                    <a:pt x="708" y="697"/>
                    <a:pt x="974" y="697"/>
                  </a:cubicBezTo>
                  <a:cubicBezTo>
                    <a:pt x="1346" y="697"/>
                    <a:pt x="1678" y="545"/>
                    <a:pt x="1884" y="110"/>
                  </a:cubicBezTo>
                  <a:cubicBezTo>
                    <a:pt x="1628" y="42"/>
                    <a:pt x="1371" y="0"/>
                    <a:pt x="11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5" name="Google Shape;65085;p31"/>
            <p:cNvSpPr/>
            <p:nvPr/>
          </p:nvSpPr>
          <p:spPr>
            <a:xfrm>
              <a:off x="4569875" y="700150"/>
              <a:ext cx="44500" cy="46550"/>
            </a:xfrm>
            <a:custGeom>
              <a:avLst/>
              <a:gdLst/>
              <a:ahLst/>
              <a:cxnLst/>
              <a:rect l="l" t="t" r="r" b="b"/>
              <a:pathLst>
                <a:path w="1780" h="1862" extrusionOk="0">
                  <a:moveTo>
                    <a:pt x="648" y="1"/>
                  </a:moveTo>
                  <a:cubicBezTo>
                    <a:pt x="560" y="102"/>
                    <a:pt x="482" y="225"/>
                    <a:pt x="414" y="369"/>
                  </a:cubicBezTo>
                  <a:cubicBezTo>
                    <a:pt x="1" y="1236"/>
                    <a:pt x="643" y="1633"/>
                    <a:pt x="1422" y="1862"/>
                  </a:cubicBezTo>
                  <a:cubicBezTo>
                    <a:pt x="1531" y="1556"/>
                    <a:pt x="1657" y="1258"/>
                    <a:pt x="1779" y="959"/>
                  </a:cubicBezTo>
                  <a:cubicBezTo>
                    <a:pt x="1355" y="802"/>
                    <a:pt x="990" y="561"/>
                    <a:pt x="688" y="214"/>
                  </a:cubicBezTo>
                  <a:cubicBezTo>
                    <a:pt x="646" y="167"/>
                    <a:pt x="657" y="84"/>
                    <a:pt x="702" y="45"/>
                  </a:cubicBezTo>
                  <a:lnTo>
                    <a:pt x="6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6" name="Google Shape;65086;p31"/>
            <p:cNvSpPr/>
            <p:nvPr/>
          </p:nvSpPr>
          <p:spPr>
            <a:xfrm>
              <a:off x="4566350" y="438250"/>
              <a:ext cx="685675" cy="515725"/>
            </a:xfrm>
            <a:custGeom>
              <a:avLst/>
              <a:gdLst/>
              <a:ahLst/>
              <a:cxnLst/>
              <a:rect l="l" t="t" r="r" b="b"/>
              <a:pathLst>
                <a:path w="27427" h="20629" extrusionOk="0">
                  <a:moveTo>
                    <a:pt x="11962" y="408"/>
                  </a:moveTo>
                  <a:cubicBezTo>
                    <a:pt x="12248" y="854"/>
                    <a:pt x="12302" y="1558"/>
                    <a:pt x="12307" y="2209"/>
                  </a:cubicBezTo>
                  <a:cubicBezTo>
                    <a:pt x="11972" y="2012"/>
                    <a:pt x="11675" y="1755"/>
                    <a:pt x="11393" y="1486"/>
                  </a:cubicBezTo>
                  <a:cubicBezTo>
                    <a:pt x="11572" y="1124"/>
                    <a:pt x="11759" y="765"/>
                    <a:pt x="11962" y="408"/>
                  </a:cubicBezTo>
                  <a:close/>
                  <a:moveTo>
                    <a:pt x="9142" y="2592"/>
                  </a:moveTo>
                  <a:cubicBezTo>
                    <a:pt x="9195" y="2592"/>
                    <a:pt x="9246" y="2609"/>
                    <a:pt x="9293" y="2646"/>
                  </a:cubicBezTo>
                  <a:cubicBezTo>
                    <a:pt x="9477" y="2789"/>
                    <a:pt x="9580" y="3286"/>
                    <a:pt x="9652" y="3514"/>
                  </a:cubicBezTo>
                  <a:cubicBezTo>
                    <a:pt x="9707" y="3683"/>
                    <a:pt x="9750" y="3854"/>
                    <a:pt x="9791" y="4028"/>
                  </a:cubicBezTo>
                  <a:cubicBezTo>
                    <a:pt x="9500" y="3902"/>
                    <a:pt x="9196" y="3841"/>
                    <a:pt x="8892" y="3841"/>
                  </a:cubicBezTo>
                  <a:cubicBezTo>
                    <a:pt x="8569" y="3841"/>
                    <a:pt x="8245" y="3911"/>
                    <a:pt x="7939" y="4046"/>
                  </a:cubicBezTo>
                  <a:lnTo>
                    <a:pt x="7944" y="4041"/>
                  </a:lnTo>
                  <a:cubicBezTo>
                    <a:pt x="8106" y="3770"/>
                    <a:pt x="8700" y="2592"/>
                    <a:pt x="9142" y="2592"/>
                  </a:cubicBezTo>
                  <a:close/>
                  <a:moveTo>
                    <a:pt x="11328" y="1623"/>
                  </a:moveTo>
                  <a:cubicBezTo>
                    <a:pt x="11621" y="1926"/>
                    <a:pt x="11955" y="2181"/>
                    <a:pt x="12290" y="2440"/>
                  </a:cubicBezTo>
                  <a:cubicBezTo>
                    <a:pt x="12294" y="2445"/>
                    <a:pt x="12300" y="2445"/>
                    <a:pt x="12307" y="2448"/>
                  </a:cubicBezTo>
                  <a:cubicBezTo>
                    <a:pt x="12304" y="2727"/>
                    <a:pt x="12297" y="2989"/>
                    <a:pt x="12299" y="3206"/>
                  </a:cubicBezTo>
                  <a:cubicBezTo>
                    <a:pt x="12302" y="3418"/>
                    <a:pt x="12302" y="3628"/>
                    <a:pt x="12299" y="3842"/>
                  </a:cubicBezTo>
                  <a:cubicBezTo>
                    <a:pt x="12292" y="4340"/>
                    <a:pt x="12268" y="4836"/>
                    <a:pt x="12231" y="5334"/>
                  </a:cubicBezTo>
                  <a:cubicBezTo>
                    <a:pt x="12194" y="5381"/>
                    <a:pt x="12189" y="5450"/>
                    <a:pt x="12217" y="5501"/>
                  </a:cubicBezTo>
                  <a:cubicBezTo>
                    <a:pt x="12216" y="5521"/>
                    <a:pt x="12216" y="5542"/>
                    <a:pt x="12215" y="5560"/>
                  </a:cubicBezTo>
                  <a:cubicBezTo>
                    <a:pt x="11854" y="5365"/>
                    <a:pt x="11500" y="5176"/>
                    <a:pt x="11173" y="4927"/>
                  </a:cubicBezTo>
                  <a:cubicBezTo>
                    <a:pt x="10853" y="4683"/>
                    <a:pt x="10591" y="4383"/>
                    <a:pt x="10287" y="4127"/>
                  </a:cubicBezTo>
                  <a:cubicBezTo>
                    <a:pt x="10439" y="3708"/>
                    <a:pt x="10600" y="3295"/>
                    <a:pt x="10769" y="2884"/>
                  </a:cubicBezTo>
                  <a:cubicBezTo>
                    <a:pt x="11102" y="3335"/>
                    <a:pt x="11563" y="3730"/>
                    <a:pt x="12074" y="3945"/>
                  </a:cubicBezTo>
                  <a:cubicBezTo>
                    <a:pt x="12090" y="3952"/>
                    <a:pt x="12105" y="3955"/>
                    <a:pt x="12119" y="3955"/>
                  </a:cubicBezTo>
                  <a:cubicBezTo>
                    <a:pt x="12184" y="3955"/>
                    <a:pt x="12235" y="3897"/>
                    <a:pt x="12235" y="3842"/>
                  </a:cubicBezTo>
                  <a:cubicBezTo>
                    <a:pt x="12235" y="3812"/>
                    <a:pt x="12219" y="3782"/>
                    <a:pt x="12180" y="3764"/>
                  </a:cubicBezTo>
                  <a:cubicBezTo>
                    <a:pt x="11644" y="3501"/>
                    <a:pt x="11205" y="3190"/>
                    <a:pt x="10829" y="2735"/>
                  </a:cubicBezTo>
                  <a:cubicBezTo>
                    <a:pt x="10986" y="2361"/>
                    <a:pt x="11152" y="1989"/>
                    <a:pt x="11328" y="1623"/>
                  </a:cubicBezTo>
                  <a:close/>
                  <a:moveTo>
                    <a:pt x="13914" y="4314"/>
                  </a:moveTo>
                  <a:cubicBezTo>
                    <a:pt x="14049" y="4884"/>
                    <a:pt x="14071" y="5430"/>
                    <a:pt x="14039" y="6003"/>
                  </a:cubicBezTo>
                  <a:cubicBezTo>
                    <a:pt x="14005" y="5957"/>
                    <a:pt x="13967" y="5912"/>
                    <a:pt x="13925" y="5869"/>
                  </a:cubicBezTo>
                  <a:cubicBezTo>
                    <a:pt x="13558" y="5486"/>
                    <a:pt x="13081" y="5288"/>
                    <a:pt x="12567" y="5273"/>
                  </a:cubicBezTo>
                  <a:cubicBezTo>
                    <a:pt x="13004" y="4924"/>
                    <a:pt x="13444" y="4610"/>
                    <a:pt x="13914" y="4314"/>
                  </a:cubicBezTo>
                  <a:close/>
                  <a:moveTo>
                    <a:pt x="10238" y="4253"/>
                  </a:moveTo>
                  <a:cubicBezTo>
                    <a:pt x="10642" y="4921"/>
                    <a:pt x="11476" y="5489"/>
                    <a:pt x="12169" y="5771"/>
                  </a:cubicBezTo>
                  <a:cubicBezTo>
                    <a:pt x="12178" y="5775"/>
                    <a:pt x="12186" y="5776"/>
                    <a:pt x="12194" y="5776"/>
                  </a:cubicBezTo>
                  <a:cubicBezTo>
                    <a:pt x="12191" y="5811"/>
                    <a:pt x="12189" y="5849"/>
                    <a:pt x="12186" y="5885"/>
                  </a:cubicBezTo>
                  <a:cubicBezTo>
                    <a:pt x="12185" y="5893"/>
                    <a:pt x="12189" y="5899"/>
                    <a:pt x="12188" y="5908"/>
                  </a:cubicBezTo>
                  <a:cubicBezTo>
                    <a:pt x="11893" y="5990"/>
                    <a:pt x="11614" y="6035"/>
                    <a:pt x="11346" y="6038"/>
                  </a:cubicBezTo>
                  <a:cubicBezTo>
                    <a:pt x="11319" y="5998"/>
                    <a:pt x="11272" y="5978"/>
                    <a:pt x="11224" y="5978"/>
                  </a:cubicBezTo>
                  <a:cubicBezTo>
                    <a:pt x="11179" y="5978"/>
                    <a:pt x="11134" y="5995"/>
                    <a:pt x="11102" y="6029"/>
                  </a:cubicBezTo>
                  <a:cubicBezTo>
                    <a:pt x="10639" y="5988"/>
                    <a:pt x="10204" y="5811"/>
                    <a:pt x="9767" y="5475"/>
                  </a:cubicBezTo>
                  <a:cubicBezTo>
                    <a:pt x="9793" y="5465"/>
                    <a:pt x="9818" y="5445"/>
                    <a:pt x="9831" y="5407"/>
                  </a:cubicBezTo>
                  <a:cubicBezTo>
                    <a:pt x="9945" y="5077"/>
                    <a:pt x="10060" y="4749"/>
                    <a:pt x="10179" y="4423"/>
                  </a:cubicBezTo>
                  <a:cubicBezTo>
                    <a:pt x="10246" y="4417"/>
                    <a:pt x="10283" y="4332"/>
                    <a:pt x="10230" y="4278"/>
                  </a:cubicBezTo>
                  <a:cubicBezTo>
                    <a:pt x="10232" y="4269"/>
                    <a:pt x="10236" y="4261"/>
                    <a:pt x="10238" y="4253"/>
                  </a:cubicBezTo>
                  <a:close/>
                  <a:moveTo>
                    <a:pt x="8966" y="4101"/>
                  </a:moveTo>
                  <a:cubicBezTo>
                    <a:pt x="9236" y="4101"/>
                    <a:pt x="9528" y="4158"/>
                    <a:pt x="9848" y="4288"/>
                  </a:cubicBezTo>
                  <a:lnTo>
                    <a:pt x="9863" y="4358"/>
                  </a:lnTo>
                  <a:cubicBezTo>
                    <a:pt x="9864" y="4367"/>
                    <a:pt x="9869" y="4372"/>
                    <a:pt x="9873" y="4381"/>
                  </a:cubicBezTo>
                  <a:cubicBezTo>
                    <a:pt x="9778" y="4702"/>
                    <a:pt x="9694" y="5025"/>
                    <a:pt x="9626" y="5351"/>
                  </a:cubicBezTo>
                  <a:cubicBezTo>
                    <a:pt x="9619" y="5390"/>
                    <a:pt x="9630" y="5420"/>
                    <a:pt x="9648" y="5443"/>
                  </a:cubicBezTo>
                  <a:cubicBezTo>
                    <a:pt x="9614" y="5463"/>
                    <a:pt x="9595" y="5511"/>
                    <a:pt x="9631" y="5555"/>
                  </a:cubicBezTo>
                  <a:cubicBezTo>
                    <a:pt x="9958" y="5951"/>
                    <a:pt x="10463" y="6210"/>
                    <a:pt x="10989" y="6292"/>
                  </a:cubicBezTo>
                  <a:cubicBezTo>
                    <a:pt x="10565" y="7273"/>
                    <a:pt x="9664" y="7574"/>
                    <a:pt x="8646" y="7574"/>
                  </a:cubicBezTo>
                  <a:cubicBezTo>
                    <a:pt x="7543" y="7574"/>
                    <a:pt x="6302" y="7220"/>
                    <a:pt x="5383" y="6997"/>
                  </a:cubicBezTo>
                  <a:cubicBezTo>
                    <a:pt x="6587" y="5988"/>
                    <a:pt x="7421" y="4101"/>
                    <a:pt x="8966" y="4101"/>
                  </a:cubicBezTo>
                  <a:close/>
                  <a:moveTo>
                    <a:pt x="12503" y="5566"/>
                  </a:moveTo>
                  <a:cubicBezTo>
                    <a:pt x="13248" y="5594"/>
                    <a:pt x="13879" y="6022"/>
                    <a:pt x="14093" y="6779"/>
                  </a:cubicBezTo>
                  <a:cubicBezTo>
                    <a:pt x="14200" y="7159"/>
                    <a:pt x="14220" y="7514"/>
                    <a:pt x="14367" y="7864"/>
                  </a:cubicBezTo>
                  <a:cubicBezTo>
                    <a:pt x="14102" y="7918"/>
                    <a:pt x="13813" y="7949"/>
                    <a:pt x="13523" y="7949"/>
                  </a:cubicBezTo>
                  <a:cubicBezTo>
                    <a:pt x="12456" y="7949"/>
                    <a:pt x="11368" y="7532"/>
                    <a:pt x="11360" y="6320"/>
                  </a:cubicBezTo>
                  <a:cubicBezTo>
                    <a:pt x="11688" y="6319"/>
                    <a:pt x="12013" y="6247"/>
                    <a:pt x="12295" y="6092"/>
                  </a:cubicBezTo>
                  <a:cubicBezTo>
                    <a:pt x="12325" y="6076"/>
                    <a:pt x="12340" y="6051"/>
                    <a:pt x="12342" y="6023"/>
                  </a:cubicBezTo>
                  <a:cubicBezTo>
                    <a:pt x="12408" y="6013"/>
                    <a:pt x="12470" y="5970"/>
                    <a:pt x="12477" y="5886"/>
                  </a:cubicBezTo>
                  <a:cubicBezTo>
                    <a:pt x="12487" y="5779"/>
                    <a:pt x="12496" y="5673"/>
                    <a:pt x="12503" y="5566"/>
                  </a:cubicBezTo>
                  <a:close/>
                  <a:moveTo>
                    <a:pt x="1915" y="9993"/>
                  </a:moveTo>
                  <a:cubicBezTo>
                    <a:pt x="2160" y="9993"/>
                    <a:pt x="2417" y="10036"/>
                    <a:pt x="2673" y="10104"/>
                  </a:cubicBezTo>
                  <a:cubicBezTo>
                    <a:pt x="2467" y="10540"/>
                    <a:pt x="2135" y="10691"/>
                    <a:pt x="1763" y="10691"/>
                  </a:cubicBezTo>
                  <a:cubicBezTo>
                    <a:pt x="1497" y="10691"/>
                    <a:pt x="1211" y="10614"/>
                    <a:pt x="936" y="10508"/>
                  </a:cubicBezTo>
                  <a:cubicBezTo>
                    <a:pt x="922" y="10502"/>
                    <a:pt x="909" y="10500"/>
                    <a:pt x="897" y="10500"/>
                  </a:cubicBezTo>
                  <a:cubicBezTo>
                    <a:pt x="876" y="10500"/>
                    <a:pt x="857" y="10508"/>
                    <a:pt x="842" y="10521"/>
                  </a:cubicBezTo>
                  <a:cubicBezTo>
                    <a:pt x="798" y="10560"/>
                    <a:pt x="785" y="10643"/>
                    <a:pt x="829" y="10690"/>
                  </a:cubicBezTo>
                  <a:cubicBezTo>
                    <a:pt x="1131" y="11037"/>
                    <a:pt x="1494" y="11280"/>
                    <a:pt x="1920" y="11435"/>
                  </a:cubicBezTo>
                  <a:cubicBezTo>
                    <a:pt x="1798" y="11734"/>
                    <a:pt x="1671" y="12032"/>
                    <a:pt x="1562" y="12338"/>
                  </a:cubicBezTo>
                  <a:cubicBezTo>
                    <a:pt x="784" y="12109"/>
                    <a:pt x="142" y="11712"/>
                    <a:pt x="555" y="10845"/>
                  </a:cubicBezTo>
                  <a:cubicBezTo>
                    <a:pt x="623" y="10701"/>
                    <a:pt x="703" y="10578"/>
                    <a:pt x="789" y="10477"/>
                  </a:cubicBezTo>
                  <a:cubicBezTo>
                    <a:pt x="1086" y="10124"/>
                    <a:pt x="1483" y="9993"/>
                    <a:pt x="1915" y="9993"/>
                  </a:cubicBezTo>
                  <a:close/>
                  <a:moveTo>
                    <a:pt x="2869" y="10162"/>
                  </a:moveTo>
                  <a:cubicBezTo>
                    <a:pt x="3328" y="10306"/>
                    <a:pt x="3775" y="10517"/>
                    <a:pt x="4136" y="10702"/>
                  </a:cubicBezTo>
                  <a:cubicBezTo>
                    <a:pt x="4156" y="10711"/>
                    <a:pt x="4175" y="10716"/>
                    <a:pt x="4193" y="10716"/>
                  </a:cubicBezTo>
                  <a:cubicBezTo>
                    <a:pt x="4222" y="10716"/>
                    <a:pt x="4248" y="10705"/>
                    <a:pt x="4270" y="10689"/>
                  </a:cubicBezTo>
                  <a:cubicBezTo>
                    <a:pt x="4285" y="11836"/>
                    <a:pt x="4984" y="12959"/>
                    <a:pt x="5963" y="13537"/>
                  </a:cubicBezTo>
                  <a:cubicBezTo>
                    <a:pt x="6073" y="13601"/>
                    <a:pt x="6185" y="13656"/>
                    <a:pt x="6298" y="13707"/>
                  </a:cubicBezTo>
                  <a:cubicBezTo>
                    <a:pt x="5231" y="13308"/>
                    <a:pt x="4146" y="12954"/>
                    <a:pt x="3042" y="12667"/>
                  </a:cubicBezTo>
                  <a:cubicBezTo>
                    <a:pt x="2710" y="12582"/>
                    <a:pt x="2193" y="12509"/>
                    <a:pt x="1706" y="12379"/>
                  </a:cubicBezTo>
                  <a:cubicBezTo>
                    <a:pt x="1869" y="12067"/>
                    <a:pt x="2009" y="11744"/>
                    <a:pt x="2159" y="11427"/>
                  </a:cubicBezTo>
                  <a:cubicBezTo>
                    <a:pt x="2187" y="11361"/>
                    <a:pt x="2164" y="11289"/>
                    <a:pt x="2092" y="11266"/>
                  </a:cubicBezTo>
                  <a:cubicBezTo>
                    <a:pt x="1797" y="11171"/>
                    <a:pt x="1542" y="11030"/>
                    <a:pt x="1311" y="10848"/>
                  </a:cubicBezTo>
                  <a:lnTo>
                    <a:pt x="1311" y="10848"/>
                  </a:lnTo>
                  <a:cubicBezTo>
                    <a:pt x="1462" y="10880"/>
                    <a:pt x="1612" y="10899"/>
                    <a:pt x="1757" y="10899"/>
                  </a:cubicBezTo>
                  <a:cubicBezTo>
                    <a:pt x="2210" y="10899"/>
                    <a:pt x="2615" y="10717"/>
                    <a:pt x="2858" y="10204"/>
                  </a:cubicBezTo>
                  <a:cubicBezTo>
                    <a:pt x="2863" y="10190"/>
                    <a:pt x="2866" y="10175"/>
                    <a:pt x="2869" y="10162"/>
                  </a:cubicBezTo>
                  <a:close/>
                  <a:moveTo>
                    <a:pt x="21530" y="11098"/>
                  </a:moveTo>
                  <a:cubicBezTo>
                    <a:pt x="22291" y="11098"/>
                    <a:pt x="23088" y="11358"/>
                    <a:pt x="23715" y="11806"/>
                  </a:cubicBezTo>
                  <a:cubicBezTo>
                    <a:pt x="24764" y="12559"/>
                    <a:pt x="25497" y="14176"/>
                    <a:pt x="26890" y="14257"/>
                  </a:cubicBezTo>
                  <a:cubicBezTo>
                    <a:pt x="25849" y="15339"/>
                    <a:pt x="24475" y="15892"/>
                    <a:pt x="23088" y="15892"/>
                  </a:cubicBezTo>
                  <a:cubicBezTo>
                    <a:pt x="21873" y="15892"/>
                    <a:pt x="20650" y="15467"/>
                    <a:pt x="19634" y="14604"/>
                  </a:cubicBezTo>
                  <a:cubicBezTo>
                    <a:pt x="19653" y="13965"/>
                    <a:pt x="19500" y="13345"/>
                    <a:pt x="19121" y="12834"/>
                  </a:cubicBezTo>
                  <a:cubicBezTo>
                    <a:pt x="19468" y="11610"/>
                    <a:pt x="20463" y="11098"/>
                    <a:pt x="21530" y="11098"/>
                  </a:cubicBezTo>
                  <a:close/>
                  <a:moveTo>
                    <a:pt x="19603" y="14969"/>
                  </a:moveTo>
                  <a:cubicBezTo>
                    <a:pt x="20033" y="15313"/>
                    <a:pt x="20497" y="15585"/>
                    <a:pt x="20981" y="15784"/>
                  </a:cubicBezTo>
                  <a:cubicBezTo>
                    <a:pt x="20977" y="15825"/>
                    <a:pt x="20993" y="15867"/>
                    <a:pt x="21039" y="15888"/>
                  </a:cubicBezTo>
                  <a:cubicBezTo>
                    <a:pt x="21443" y="16082"/>
                    <a:pt x="21889" y="16251"/>
                    <a:pt x="22251" y="16525"/>
                  </a:cubicBezTo>
                  <a:cubicBezTo>
                    <a:pt x="22061" y="16696"/>
                    <a:pt x="21851" y="16830"/>
                    <a:pt x="21604" y="16923"/>
                  </a:cubicBezTo>
                  <a:cubicBezTo>
                    <a:pt x="21512" y="16958"/>
                    <a:pt x="21496" y="17072"/>
                    <a:pt x="21578" y="17127"/>
                  </a:cubicBezTo>
                  <a:cubicBezTo>
                    <a:pt x="21731" y="17229"/>
                    <a:pt x="21883" y="17333"/>
                    <a:pt x="22034" y="17435"/>
                  </a:cubicBezTo>
                  <a:cubicBezTo>
                    <a:pt x="22132" y="17500"/>
                    <a:pt x="22246" y="17564"/>
                    <a:pt x="22333" y="17643"/>
                  </a:cubicBezTo>
                  <a:cubicBezTo>
                    <a:pt x="22405" y="17708"/>
                    <a:pt x="22462" y="17775"/>
                    <a:pt x="22367" y="17775"/>
                  </a:cubicBezTo>
                  <a:cubicBezTo>
                    <a:pt x="22358" y="17775"/>
                    <a:pt x="22346" y="17775"/>
                    <a:pt x="22334" y="17773"/>
                  </a:cubicBezTo>
                  <a:cubicBezTo>
                    <a:pt x="22207" y="17759"/>
                    <a:pt x="22029" y="17616"/>
                    <a:pt x="21928" y="17549"/>
                  </a:cubicBezTo>
                  <a:cubicBezTo>
                    <a:pt x="21758" y="17443"/>
                    <a:pt x="21603" y="17320"/>
                    <a:pt x="21449" y="17193"/>
                  </a:cubicBezTo>
                  <a:cubicBezTo>
                    <a:pt x="21429" y="17176"/>
                    <a:pt x="21400" y="17165"/>
                    <a:pt x="21372" y="17165"/>
                  </a:cubicBezTo>
                  <a:cubicBezTo>
                    <a:pt x="21341" y="17165"/>
                    <a:pt x="21311" y="17179"/>
                    <a:pt x="21298" y="17212"/>
                  </a:cubicBezTo>
                  <a:cubicBezTo>
                    <a:pt x="21207" y="17419"/>
                    <a:pt x="21109" y="17622"/>
                    <a:pt x="21017" y="17828"/>
                  </a:cubicBezTo>
                  <a:cubicBezTo>
                    <a:pt x="20429" y="17301"/>
                    <a:pt x="19693" y="16902"/>
                    <a:pt x="18982" y="16704"/>
                  </a:cubicBezTo>
                  <a:cubicBezTo>
                    <a:pt x="19302" y="16183"/>
                    <a:pt x="19523" y="15577"/>
                    <a:pt x="19603" y="14969"/>
                  </a:cubicBezTo>
                  <a:close/>
                  <a:moveTo>
                    <a:pt x="22423" y="16668"/>
                  </a:moveTo>
                  <a:cubicBezTo>
                    <a:pt x="22536" y="16773"/>
                    <a:pt x="22635" y="16892"/>
                    <a:pt x="22718" y="17031"/>
                  </a:cubicBezTo>
                  <a:cubicBezTo>
                    <a:pt x="23088" y="17649"/>
                    <a:pt x="22843" y="18642"/>
                    <a:pt x="22117" y="18642"/>
                  </a:cubicBezTo>
                  <a:cubicBezTo>
                    <a:pt x="22006" y="18642"/>
                    <a:pt x="21882" y="18618"/>
                    <a:pt x="21748" y="18566"/>
                  </a:cubicBezTo>
                  <a:cubicBezTo>
                    <a:pt x="21739" y="18562"/>
                    <a:pt x="21730" y="18560"/>
                    <a:pt x="21722" y="18560"/>
                  </a:cubicBezTo>
                  <a:cubicBezTo>
                    <a:pt x="21706" y="18560"/>
                    <a:pt x="21692" y="18567"/>
                    <a:pt x="21680" y="18579"/>
                  </a:cubicBezTo>
                  <a:cubicBezTo>
                    <a:pt x="21523" y="18349"/>
                    <a:pt x="21334" y="18132"/>
                    <a:pt x="21126" y="17932"/>
                  </a:cubicBezTo>
                  <a:cubicBezTo>
                    <a:pt x="21221" y="17759"/>
                    <a:pt x="21313" y="17587"/>
                    <a:pt x="21406" y="17414"/>
                  </a:cubicBezTo>
                  <a:cubicBezTo>
                    <a:pt x="21726" y="17700"/>
                    <a:pt x="22091" y="17913"/>
                    <a:pt x="22488" y="18074"/>
                  </a:cubicBezTo>
                  <a:cubicBezTo>
                    <a:pt x="22496" y="18076"/>
                    <a:pt x="22504" y="18078"/>
                    <a:pt x="22514" y="18078"/>
                  </a:cubicBezTo>
                  <a:cubicBezTo>
                    <a:pt x="22543" y="18078"/>
                    <a:pt x="22576" y="18065"/>
                    <a:pt x="22593" y="18046"/>
                  </a:cubicBezTo>
                  <a:cubicBezTo>
                    <a:pt x="22907" y="17662"/>
                    <a:pt x="22255" y="17274"/>
                    <a:pt x="21874" y="17046"/>
                  </a:cubicBezTo>
                  <a:cubicBezTo>
                    <a:pt x="22078" y="16948"/>
                    <a:pt x="22260" y="16821"/>
                    <a:pt x="22423" y="16668"/>
                  </a:cubicBezTo>
                  <a:close/>
                  <a:moveTo>
                    <a:pt x="11098" y="6727"/>
                  </a:moveTo>
                  <a:cubicBezTo>
                    <a:pt x="11310" y="7772"/>
                    <a:pt x="12351" y="8202"/>
                    <a:pt x="13410" y="8240"/>
                  </a:cubicBezTo>
                  <a:cubicBezTo>
                    <a:pt x="13391" y="8246"/>
                    <a:pt x="13374" y="8257"/>
                    <a:pt x="13360" y="8272"/>
                  </a:cubicBezTo>
                  <a:cubicBezTo>
                    <a:pt x="12932" y="8735"/>
                    <a:pt x="13429" y="10100"/>
                    <a:pt x="13718" y="10543"/>
                  </a:cubicBezTo>
                  <a:cubicBezTo>
                    <a:pt x="14155" y="11224"/>
                    <a:pt x="14907" y="11528"/>
                    <a:pt x="15665" y="11706"/>
                  </a:cubicBezTo>
                  <a:cubicBezTo>
                    <a:pt x="16676" y="11942"/>
                    <a:pt x="17881" y="11974"/>
                    <a:pt x="18653" y="12757"/>
                  </a:cubicBezTo>
                  <a:cubicBezTo>
                    <a:pt x="19193" y="13305"/>
                    <a:pt x="19372" y="13949"/>
                    <a:pt x="19339" y="14609"/>
                  </a:cubicBezTo>
                  <a:cubicBezTo>
                    <a:pt x="19323" y="14642"/>
                    <a:pt x="19318" y="14679"/>
                    <a:pt x="19333" y="14717"/>
                  </a:cubicBezTo>
                  <a:cubicBezTo>
                    <a:pt x="19266" y="15508"/>
                    <a:pt x="18904" y="16315"/>
                    <a:pt x="18495" y="16989"/>
                  </a:cubicBezTo>
                  <a:cubicBezTo>
                    <a:pt x="18444" y="17072"/>
                    <a:pt x="18524" y="17171"/>
                    <a:pt x="18604" y="17171"/>
                  </a:cubicBezTo>
                  <a:cubicBezTo>
                    <a:pt x="18631" y="17171"/>
                    <a:pt x="18659" y="17159"/>
                    <a:pt x="18680" y="17132"/>
                  </a:cubicBezTo>
                  <a:cubicBezTo>
                    <a:pt x="18730" y="17070"/>
                    <a:pt x="18777" y="17006"/>
                    <a:pt x="18823" y="16940"/>
                  </a:cubicBezTo>
                  <a:cubicBezTo>
                    <a:pt x="18831" y="16945"/>
                    <a:pt x="18837" y="16950"/>
                    <a:pt x="18844" y="16954"/>
                  </a:cubicBezTo>
                  <a:cubicBezTo>
                    <a:pt x="19392" y="17174"/>
                    <a:pt x="19914" y="17399"/>
                    <a:pt x="20401" y="17737"/>
                  </a:cubicBezTo>
                  <a:cubicBezTo>
                    <a:pt x="20601" y="17876"/>
                    <a:pt x="20785" y="18030"/>
                    <a:pt x="20961" y="18189"/>
                  </a:cubicBezTo>
                  <a:cubicBezTo>
                    <a:pt x="20732" y="18354"/>
                    <a:pt x="20508" y="18462"/>
                    <a:pt x="20227" y="18505"/>
                  </a:cubicBezTo>
                  <a:cubicBezTo>
                    <a:pt x="20143" y="18517"/>
                    <a:pt x="20126" y="18637"/>
                    <a:pt x="20180" y="18690"/>
                  </a:cubicBezTo>
                  <a:cubicBezTo>
                    <a:pt x="20443" y="18949"/>
                    <a:pt x="20660" y="19232"/>
                    <a:pt x="20842" y="19545"/>
                  </a:cubicBezTo>
                  <a:cubicBezTo>
                    <a:pt x="20479" y="19353"/>
                    <a:pt x="20115" y="19163"/>
                    <a:pt x="19749" y="18978"/>
                  </a:cubicBezTo>
                  <a:cubicBezTo>
                    <a:pt x="19733" y="18970"/>
                    <a:pt x="19713" y="18965"/>
                    <a:pt x="19694" y="18965"/>
                  </a:cubicBezTo>
                  <a:cubicBezTo>
                    <a:pt x="19658" y="18965"/>
                    <a:pt x="19622" y="18981"/>
                    <a:pt x="19605" y="19016"/>
                  </a:cubicBezTo>
                  <a:cubicBezTo>
                    <a:pt x="19414" y="19398"/>
                    <a:pt x="19148" y="19628"/>
                    <a:pt x="18825" y="19892"/>
                  </a:cubicBezTo>
                  <a:cubicBezTo>
                    <a:pt x="18821" y="19897"/>
                    <a:pt x="18816" y="19901"/>
                    <a:pt x="18815" y="19908"/>
                  </a:cubicBezTo>
                  <a:cubicBezTo>
                    <a:pt x="18530" y="19767"/>
                    <a:pt x="18254" y="19607"/>
                    <a:pt x="17982" y="19462"/>
                  </a:cubicBezTo>
                  <a:cubicBezTo>
                    <a:pt x="16997" y="18938"/>
                    <a:pt x="16015" y="18406"/>
                    <a:pt x="15031" y="17876"/>
                  </a:cubicBezTo>
                  <a:cubicBezTo>
                    <a:pt x="13066" y="16816"/>
                    <a:pt x="11093" y="15770"/>
                    <a:pt x="9058" y="14850"/>
                  </a:cubicBezTo>
                  <a:cubicBezTo>
                    <a:pt x="8300" y="14506"/>
                    <a:pt x="7533" y="14180"/>
                    <a:pt x="6756" y="13879"/>
                  </a:cubicBezTo>
                  <a:lnTo>
                    <a:pt x="6756" y="13879"/>
                  </a:lnTo>
                  <a:cubicBezTo>
                    <a:pt x="7153" y="14001"/>
                    <a:pt x="7570" y="14059"/>
                    <a:pt x="7992" y="14059"/>
                  </a:cubicBezTo>
                  <a:cubicBezTo>
                    <a:pt x="10119" y="14059"/>
                    <a:pt x="12367" y="12593"/>
                    <a:pt x="12790" y="10517"/>
                  </a:cubicBezTo>
                  <a:cubicBezTo>
                    <a:pt x="12814" y="10402"/>
                    <a:pt x="12717" y="10326"/>
                    <a:pt x="12627" y="10326"/>
                  </a:cubicBezTo>
                  <a:cubicBezTo>
                    <a:pt x="12568" y="10326"/>
                    <a:pt x="12513" y="10358"/>
                    <a:pt x="12497" y="10434"/>
                  </a:cubicBezTo>
                  <a:cubicBezTo>
                    <a:pt x="12100" y="12373"/>
                    <a:pt x="9990" y="13754"/>
                    <a:pt x="7999" y="13754"/>
                  </a:cubicBezTo>
                  <a:cubicBezTo>
                    <a:pt x="7372" y="13754"/>
                    <a:pt x="6758" y="13618"/>
                    <a:pt x="6212" y="13319"/>
                  </a:cubicBezTo>
                  <a:cubicBezTo>
                    <a:pt x="5233" y="12784"/>
                    <a:pt x="4532" y="11671"/>
                    <a:pt x="4579" y="10540"/>
                  </a:cubicBezTo>
                  <a:cubicBezTo>
                    <a:pt x="4636" y="9179"/>
                    <a:pt x="5815" y="8465"/>
                    <a:pt x="6762" y="7694"/>
                  </a:cubicBezTo>
                  <a:cubicBezTo>
                    <a:pt x="6787" y="7672"/>
                    <a:pt x="6793" y="7647"/>
                    <a:pt x="6787" y="7625"/>
                  </a:cubicBezTo>
                  <a:lnTo>
                    <a:pt x="6787" y="7625"/>
                  </a:lnTo>
                  <a:cubicBezTo>
                    <a:pt x="7400" y="7750"/>
                    <a:pt x="8042" y="7847"/>
                    <a:pt x="8649" y="7847"/>
                  </a:cubicBezTo>
                  <a:cubicBezTo>
                    <a:pt x="9657" y="7847"/>
                    <a:pt x="10571" y="7579"/>
                    <a:pt x="11098" y="6727"/>
                  </a:cubicBezTo>
                  <a:close/>
                  <a:moveTo>
                    <a:pt x="21109" y="18323"/>
                  </a:moveTo>
                  <a:cubicBezTo>
                    <a:pt x="21273" y="18477"/>
                    <a:pt x="21433" y="18633"/>
                    <a:pt x="21596" y="18789"/>
                  </a:cubicBezTo>
                  <a:cubicBezTo>
                    <a:pt x="21552" y="18819"/>
                    <a:pt x="21527" y="18869"/>
                    <a:pt x="21544" y="18933"/>
                  </a:cubicBezTo>
                  <a:cubicBezTo>
                    <a:pt x="21796" y="19870"/>
                    <a:pt x="20925" y="20305"/>
                    <a:pt x="20150" y="20305"/>
                  </a:cubicBezTo>
                  <a:cubicBezTo>
                    <a:pt x="20005" y="20305"/>
                    <a:pt x="19863" y="20290"/>
                    <a:pt x="19733" y="20260"/>
                  </a:cubicBezTo>
                  <a:cubicBezTo>
                    <a:pt x="19462" y="20198"/>
                    <a:pt x="19197" y="20093"/>
                    <a:pt x="18940" y="19971"/>
                  </a:cubicBezTo>
                  <a:cubicBezTo>
                    <a:pt x="19284" y="19819"/>
                    <a:pt x="19543" y="19531"/>
                    <a:pt x="19734" y="19210"/>
                  </a:cubicBezTo>
                  <a:cubicBezTo>
                    <a:pt x="20169" y="19445"/>
                    <a:pt x="20610" y="19673"/>
                    <a:pt x="21046" y="19902"/>
                  </a:cubicBezTo>
                  <a:cubicBezTo>
                    <a:pt x="21065" y="19912"/>
                    <a:pt x="21084" y="19917"/>
                    <a:pt x="21101" y="19917"/>
                  </a:cubicBezTo>
                  <a:cubicBezTo>
                    <a:pt x="21179" y="19917"/>
                    <a:pt x="21235" y="19832"/>
                    <a:pt x="21196" y="19751"/>
                  </a:cubicBezTo>
                  <a:cubicBezTo>
                    <a:pt x="21009" y="19353"/>
                    <a:pt x="20769" y="19002"/>
                    <a:pt x="20474" y="18683"/>
                  </a:cubicBezTo>
                  <a:cubicBezTo>
                    <a:pt x="20703" y="18623"/>
                    <a:pt x="20903" y="18520"/>
                    <a:pt x="21086" y="18353"/>
                  </a:cubicBezTo>
                  <a:cubicBezTo>
                    <a:pt x="21096" y="18344"/>
                    <a:pt x="21104" y="18334"/>
                    <a:pt x="21109" y="18323"/>
                  </a:cubicBezTo>
                  <a:close/>
                  <a:moveTo>
                    <a:pt x="11947" y="0"/>
                  </a:moveTo>
                  <a:cubicBezTo>
                    <a:pt x="11896" y="0"/>
                    <a:pt x="11844" y="27"/>
                    <a:pt x="11817" y="72"/>
                  </a:cubicBezTo>
                  <a:cubicBezTo>
                    <a:pt x="11113" y="1271"/>
                    <a:pt x="10475" y="2557"/>
                    <a:pt x="10030" y="3893"/>
                  </a:cubicBezTo>
                  <a:cubicBezTo>
                    <a:pt x="9947" y="3548"/>
                    <a:pt x="9833" y="3211"/>
                    <a:pt x="9693" y="2884"/>
                  </a:cubicBezTo>
                  <a:cubicBezTo>
                    <a:pt x="9598" y="2662"/>
                    <a:pt x="9477" y="2308"/>
                    <a:pt x="9196" y="2258"/>
                  </a:cubicBezTo>
                  <a:cubicBezTo>
                    <a:pt x="9174" y="2254"/>
                    <a:pt x="9153" y="2252"/>
                    <a:pt x="9133" y="2252"/>
                  </a:cubicBezTo>
                  <a:cubicBezTo>
                    <a:pt x="8883" y="2252"/>
                    <a:pt x="8714" y="2522"/>
                    <a:pt x="8575" y="2698"/>
                  </a:cubicBezTo>
                  <a:cubicBezTo>
                    <a:pt x="8270" y="3095"/>
                    <a:pt x="8002" y="3523"/>
                    <a:pt x="7811" y="3986"/>
                  </a:cubicBezTo>
                  <a:cubicBezTo>
                    <a:pt x="7788" y="4038"/>
                    <a:pt x="7834" y="4075"/>
                    <a:pt x="7879" y="4077"/>
                  </a:cubicBezTo>
                  <a:cubicBezTo>
                    <a:pt x="7705" y="4160"/>
                    <a:pt x="7537" y="4262"/>
                    <a:pt x="7378" y="4390"/>
                  </a:cubicBezTo>
                  <a:cubicBezTo>
                    <a:pt x="6449" y="5122"/>
                    <a:pt x="5959" y="6266"/>
                    <a:pt x="4975" y="6945"/>
                  </a:cubicBezTo>
                  <a:cubicBezTo>
                    <a:pt x="4879" y="7011"/>
                    <a:pt x="4879" y="7184"/>
                    <a:pt x="5010" y="7214"/>
                  </a:cubicBezTo>
                  <a:cubicBezTo>
                    <a:pt x="5471" y="7317"/>
                    <a:pt x="6023" y="7462"/>
                    <a:pt x="6606" y="7588"/>
                  </a:cubicBezTo>
                  <a:cubicBezTo>
                    <a:pt x="6102" y="7852"/>
                    <a:pt x="5604" y="8185"/>
                    <a:pt x="5195" y="8594"/>
                  </a:cubicBezTo>
                  <a:cubicBezTo>
                    <a:pt x="4685" y="9106"/>
                    <a:pt x="4322" y="9738"/>
                    <a:pt x="4279" y="10496"/>
                  </a:cubicBezTo>
                  <a:cubicBezTo>
                    <a:pt x="4273" y="10494"/>
                    <a:pt x="4270" y="10488"/>
                    <a:pt x="4265" y="10487"/>
                  </a:cubicBezTo>
                  <a:cubicBezTo>
                    <a:pt x="3947" y="10309"/>
                    <a:pt x="3564" y="10126"/>
                    <a:pt x="3160" y="9981"/>
                  </a:cubicBezTo>
                  <a:cubicBezTo>
                    <a:pt x="3338" y="9800"/>
                    <a:pt x="3389" y="9553"/>
                    <a:pt x="3310" y="9297"/>
                  </a:cubicBezTo>
                  <a:cubicBezTo>
                    <a:pt x="3267" y="9158"/>
                    <a:pt x="3187" y="9044"/>
                    <a:pt x="3087" y="8946"/>
                  </a:cubicBezTo>
                  <a:lnTo>
                    <a:pt x="3087" y="8946"/>
                  </a:lnTo>
                  <a:cubicBezTo>
                    <a:pt x="3247" y="8987"/>
                    <a:pt x="3405" y="9027"/>
                    <a:pt x="3565" y="9070"/>
                  </a:cubicBezTo>
                  <a:cubicBezTo>
                    <a:pt x="3573" y="9072"/>
                    <a:pt x="3582" y="9073"/>
                    <a:pt x="3591" y="9073"/>
                  </a:cubicBezTo>
                  <a:cubicBezTo>
                    <a:pt x="3628" y="9073"/>
                    <a:pt x="3670" y="9055"/>
                    <a:pt x="3687" y="9019"/>
                  </a:cubicBezTo>
                  <a:cubicBezTo>
                    <a:pt x="3838" y="8688"/>
                    <a:pt x="4052" y="8433"/>
                    <a:pt x="4317" y="8198"/>
                  </a:cubicBezTo>
                  <a:cubicBezTo>
                    <a:pt x="4566" y="8348"/>
                    <a:pt x="4818" y="8486"/>
                    <a:pt x="5098" y="8572"/>
                  </a:cubicBezTo>
                  <a:cubicBezTo>
                    <a:pt x="5106" y="8574"/>
                    <a:pt x="5113" y="8575"/>
                    <a:pt x="5120" y="8575"/>
                  </a:cubicBezTo>
                  <a:cubicBezTo>
                    <a:pt x="5135" y="8575"/>
                    <a:pt x="5149" y="8570"/>
                    <a:pt x="5160" y="8561"/>
                  </a:cubicBezTo>
                  <a:cubicBezTo>
                    <a:pt x="5195" y="8535"/>
                    <a:pt x="5208" y="8480"/>
                    <a:pt x="5171" y="8446"/>
                  </a:cubicBezTo>
                  <a:cubicBezTo>
                    <a:pt x="4714" y="8040"/>
                    <a:pt x="4122" y="7764"/>
                    <a:pt x="3590" y="7468"/>
                  </a:cubicBezTo>
                  <a:cubicBezTo>
                    <a:pt x="3342" y="7331"/>
                    <a:pt x="3129" y="7216"/>
                    <a:pt x="2908" y="7216"/>
                  </a:cubicBezTo>
                  <a:cubicBezTo>
                    <a:pt x="2763" y="7216"/>
                    <a:pt x="2616" y="7265"/>
                    <a:pt x="2454" y="7389"/>
                  </a:cubicBezTo>
                  <a:cubicBezTo>
                    <a:pt x="1787" y="7902"/>
                    <a:pt x="1529" y="8894"/>
                    <a:pt x="1874" y="9656"/>
                  </a:cubicBezTo>
                  <a:cubicBezTo>
                    <a:pt x="1890" y="9695"/>
                    <a:pt x="1920" y="9711"/>
                    <a:pt x="1950" y="9711"/>
                  </a:cubicBezTo>
                  <a:cubicBezTo>
                    <a:pt x="2011" y="9711"/>
                    <a:pt x="2077" y="9648"/>
                    <a:pt x="2062" y="9577"/>
                  </a:cubicBezTo>
                  <a:cubicBezTo>
                    <a:pt x="1930" y="8894"/>
                    <a:pt x="2077" y="7592"/>
                    <a:pt x="2939" y="7592"/>
                  </a:cubicBezTo>
                  <a:cubicBezTo>
                    <a:pt x="3057" y="7592"/>
                    <a:pt x="3190" y="7617"/>
                    <a:pt x="3337" y="7671"/>
                  </a:cubicBezTo>
                  <a:cubicBezTo>
                    <a:pt x="3611" y="7773"/>
                    <a:pt x="3865" y="7924"/>
                    <a:pt x="4118" y="8076"/>
                  </a:cubicBezTo>
                  <a:cubicBezTo>
                    <a:pt x="3870" y="8286"/>
                    <a:pt x="3680" y="8547"/>
                    <a:pt x="3537" y="8840"/>
                  </a:cubicBezTo>
                  <a:cubicBezTo>
                    <a:pt x="3165" y="8743"/>
                    <a:pt x="2793" y="8644"/>
                    <a:pt x="2424" y="8539"/>
                  </a:cubicBezTo>
                  <a:cubicBezTo>
                    <a:pt x="2414" y="8537"/>
                    <a:pt x="2405" y="8535"/>
                    <a:pt x="2396" y="8535"/>
                  </a:cubicBezTo>
                  <a:cubicBezTo>
                    <a:pt x="2292" y="8535"/>
                    <a:pt x="2230" y="8694"/>
                    <a:pt x="2337" y="8745"/>
                  </a:cubicBezTo>
                  <a:cubicBezTo>
                    <a:pt x="2708" y="8924"/>
                    <a:pt x="3522" y="9426"/>
                    <a:pt x="2965" y="9898"/>
                  </a:cubicBezTo>
                  <a:cubicBezTo>
                    <a:pt x="2961" y="9902"/>
                    <a:pt x="2959" y="9907"/>
                    <a:pt x="2957" y="9912"/>
                  </a:cubicBezTo>
                  <a:cubicBezTo>
                    <a:pt x="2622" y="9807"/>
                    <a:pt x="2279" y="9736"/>
                    <a:pt x="1950" y="9722"/>
                  </a:cubicBezTo>
                  <a:cubicBezTo>
                    <a:pt x="1909" y="9720"/>
                    <a:pt x="1868" y="9719"/>
                    <a:pt x="1827" y="9719"/>
                  </a:cubicBezTo>
                  <a:cubicBezTo>
                    <a:pt x="1112" y="9719"/>
                    <a:pt x="483" y="10021"/>
                    <a:pt x="194" y="10907"/>
                  </a:cubicBezTo>
                  <a:cubicBezTo>
                    <a:pt x="1" y="11504"/>
                    <a:pt x="207" y="12070"/>
                    <a:pt x="761" y="12374"/>
                  </a:cubicBezTo>
                  <a:cubicBezTo>
                    <a:pt x="1182" y="12603"/>
                    <a:pt x="1696" y="12651"/>
                    <a:pt x="2158" y="12756"/>
                  </a:cubicBezTo>
                  <a:cubicBezTo>
                    <a:pt x="2789" y="12898"/>
                    <a:pt x="3415" y="13064"/>
                    <a:pt x="4032" y="13250"/>
                  </a:cubicBezTo>
                  <a:cubicBezTo>
                    <a:pt x="8879" y="14697"/>
                    <a:pt x="13268" y="17298"/>
                    <a:pt x="17702" y="19664"/>
                  </a:cubicBezTo>
                  <a:cubicBezTo>
                    <a:pt x="18440" y="20057"/>
                    <a:pt x="19335" y="20629"/>
                    <a:pt x="20221" y="20629"/>
                  </a:cubicBezTo>
                  <a:cubicBezTo>
                    <a:pt x="20434" y="20629"/>
                    <a:pt x="20646" y="20596"/>
                    <a:pt x="20855" y="20520"/>
                  </a:cubicBezTo>
                  <a:cubicBezTo>
                    <a:pt x="21541" y="20269"/>
                    <a:pt x="21998" y="19607"/>
                    <a:pt x="21818" y="18888"/>
                  </a:cubicBezTo>
                  <a:cubicBezTo>
                    <a:pt x="21836" y="18866"/>
                    <a:pt x="21843" y="18836"/>
                    <a:pt x="21826" y="18805"/>
                  </a:cubicBezTo>
                  <a:cubicBezTo>
                    <a:pt x="21816" y="18790"/>
                    <a:pt x="21806" y="18775"/>
                    <a:pt x="21797" y="18761"/>
                  </a:cubicBezTo>
                  <a:lnTo>
                    <a:pt x="21797" y="18761"/>
                  </a:lnTo>
                  <a:cubicBezTo>
                    <a:pt x="21914" y="18812"/>
                    <a:pt x="22032" y="18836"/>
                    <a:pt x="22149" y="18836"/>
                  </a:cubicBezTo>
                  <a:cubicBezTo>
                    <a:pt x="22696" y="18836"/>
                    <a:pt x="23191" y="18314"/>
                    <a:pt x="23194" y="17733"/>
                  </a:cubicBezTo>
                  <a:cubicBezTo>
                    <a:pt x="23195" y="17215"/>
                    <a:pt x="22950" y="16802"/>
                    <a:pt x="22594" y="16476"/>
                  </a:cubicBezTo>
                  <a:cubicBezTo>
                    <a:pt x="22619" y="16403"/>
                    <a:pt x="22559" y="16326"/>
                    <a:pt x="22491" y="16326"/>
                  </a:cubicBezTo>
                  <a:cubicBezTo>
                    <a:pt x="22474" y="16326"/>
                    <a:pt x="22456" y="16331"/>
                    <a:pt x="22438" y="16343"/>
                  </a:cubicBezTo>
                  <a:cubicBezTo>
                    <a:pt x="22330" y="16256"/>
                    <a:pt x="22218" y="16181"/>
                    <a:pt x="22099" y="16109"/>
                  </a:cubicBezTo>
                  <a:lnTo>
                    <a:pt x="22099" y="16109"/>
                  </a:lnTo>
                  <a:cubicBezTo>
                    <a:pt x="22425" y="16168"/>
                    <a:pt x="22755" y="16198"/>
                    <a:pt x="23085" y="16198"/>
                  </a:cubicBezTo>
                  <a:cubicBezTo>
                    <a:pt x="24668" y="16198"/>
                    <a:pt x="26240" y="15520"/>
                    <a:pt x="27355" y="14200"/>
                  </a:cubicBezTo>
                  <a:cubicBezTo>
                    <a:pt x="27427" y="14116"/>
                    <a:pt x="27396" y="13937"/>
                    <a:pt x="27267" y="13937"/>
                  </a:cubicBezTo>
                  <a:cubicBezTo>
                    <a:pt x="27261" y="13937"/>
                    <a:pt x="27255" y="13938"/>
                    <a:pt x="27248" y="13939"/>
                  </a:cubicBezTo>
                  <a:cubicBezTo>
                    <a:pt x="27173" y="13948"/>
                    <a:pt x="27099" y="13952"/>
                    <a:pt x="27028" y="13952"/>
                  </a:cubicBezTo>
                  <a:cubicBezTo>
                    <a:pt x="25821" y="13952"/>
                    <a:pt x="25180" y="12672"/>
                    <a:pt x="24364" y="11941"/>
                  </a:cubicBezTo>
                  <a:cubicBezTo>
                    <a:pt x="23736" y="11376"/>
                    <a:pt x="22971" y="10929"/>
                    <a:pt x="22126" y="10789"/>
                  </a:cubicBezTo>
                  <a:cubicBezTo>
                    <a:pt x="21963" y="10762"/>
                    <a:pt x="21797" y="10748"/>
                    <a:pt x="21632" y="10748"/>
                  </a:cubicBezTo>
                  <a:cubicBezTo>
                    <a:pt x="20438" y="10748"/>
                    <a:pt x="19263" y="11442"/>
                    <a:pt x="18962" y="12639"/>
                  </a:cubicBezTo>
                  <a:cubicBezTo>
                    <a:pt x="18812" y="12477"/>
                    <a:pt x="18636" y="12324"/>
                    <a:pt x="18431" y="12194"/>
                  </a:cubicBezTo>
                  <a:cubicBezTo>
                    <a:pt x="17630" y="11682"/>
                    <a:pt x="16650" y="11627"/>
                    <a:pt x="15748" y="11415"/>
                  </a:cubicBezTo>
                  <a:cubicBezTo>
                    <a:pt x="15203" y="11286"/>
                    <a:pt x="14646" y="11108"/>
                    <a:pt x="14240" y="10706"/>
                  </a:cubicBezTo>
                  <a:cubicBezTo>
                    <a:pt x="13911" y="10382"/>
                    <a:pt x="13742" y="9965"/>
                    <a:pt x="13644" y="9522"/>
                  </a:cubicBezTo>
                  <a:cubicBezTo>
                    <a:pt x="13597" y="9291"/>
                    <a:pt x="13567" y="9055"/>
                    <a:pt x="13557" y="8818"/>
                  </a:cubicBezTo>
                  <a:cubicBezTo>
                    <a:pt x="13579" y="8738"/>
                    <a:pt x="13579" y="8668"/>
                    <a:pt x="13558" y="8608"/>
                  </a:cubicBezTo>
                  <a:cubicBezTo>
                    <a:pt x="13569" y="8601"/>
                    <a:pt x="13582" y="8596"/>
                    <a:pt x="13592" y="8587"/>
                  </a:cubicBezTo>
                  <a:lnTo>
                    <a:pt x="13636" y="8547"/>
                  </a:lnTo>
                  <a:cubicBezTo>
                    <a:pt x="13696" y="8490"/>
                    <a:pt x="13689" y="8394"/>
                    <a:pt x="13636" y="8335"/>
                  </a:cubicBezTo>
                  <a:cubicBezTo>
                    <a:pt x="13618" y="8315"/>
                    <a:pt x="13598" y="8294"/>
                    <a:pt x="13580" y="8276"/>
                  </a:cubicBezTo>
                  <a:cubicBezTo>
                    <a:pt x="13567" y="8262"/>
                    <a:pt x="13552" y="8252"/>
                    <a:pt x="13535" y="8245"/>
                  </a:cubicBezTo>
                  <a:lnTo>
                    <a:pt x="13535" y="8245"/>
                  </a:lnTo>
                  <a:cubicBezTo>
                    <a:pt x="13543" y="8245"/>
                    <a:pt x="13551" y="8245"/>
                    <a:pt x="13559" y="8245"/>
                  </a:cubicBezTo>
                  <a:cubicBezTo>
                    <a:pt x="13929" y="8245"/>
                    <a:pt x="14299" y="8199"/>
                    <a:pt x="14628" y="8116"/>
                  </a:cubicBezTo>
                  <a:cubicBezTo>
                    <a:pt x="14724" y="8091"/>
                    <a:pt x="14765" y="7977"/>
                    <a:pt x="14718" y="7894"/>
                  </a:cubicBezTo>
                  <a:cubicBezTo>
                    <a:pt x="14448" y="7423"/>
                    <a:pt x="14444" y="6894"/>
                    <a:pt x="14264" y="6416"/>
                  </a:cubicBezTo>
                  <a:cubicBezTo>
                    <a:pt x="14443" y="5650"/>
                    <a:pt x="14351" y="4822"/>
                    <a:pt x="14121" y="4077"/>
                  </a:cubicBezTo>
                  <a:cubicBezTo>
                    <a:pt x="14103" y="4023"/>
                    <a:pt x="14049" y="3983"/>
                    <a:pt x="13994" y="3983"/>
                  </a:cubicBezTo>
                  <a:cubicBezTo>
                    <a:pt x="13973" y="3983"/>
                    <a:pt x="13952" y="3989"/>
                    <a:pt x="13932" y="4001"/>
                  </a:cubicBezTo>
                  <a:cubicBezTo>
                    <a:pt x="13439" y="4323"/>
                    <a:pt x="12965" y="4697"/>
                    <a:pt x="12537" y="5102"/>
                  </a:cubicBezTo>
                  <a:cubicBezTo>
                    <a:pt x="12597" y="4173"/>
                    <a:pt x="12610" y="3242"/>
                    <a:pt x="12562" y="2310"/>
                  </a:cubicBezTo>
                  <a:cubicBezTo>
                    <a:pt x="12525" y="1570"/>
                    <a:pt x="12589" y="624"/>
                    <a:pt x="12046" y="43"/>
                  </a:cubicBezTo>
                  <a:cubicBezTo>
                    <a:pt x="12020" y="14"/>
                    <a:pt x="11984" y="0"/>
                    <a:pt x="119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7" name="Google Shape;65087;p31"/>
            <p:cNvSpPr/>
            <p:nvPr/>
          </p:nvSpPr>
          <p:spPr>
            <a:xfrm>
              <a:off x="5040850" y="812475"/>
              <a:ext cx="87075" cy="71500"/>
            </a:xfrm>
            <a:custGeom>
              <a:avLst/>
              <a:gdLst/>
              <a:ahLst/>
              <a:cxnLst/>
              <a:rect l="l" t="t" r="r" b="b"/>
              <a:pathLst>
                <a:path w="3483" h="2860" extrusionOk="0">
                  <a:moveTo>
                    <a:pt x="622" y="0"/>
                  </a:moveTo>
                  <a:cubicBezTo>
                    <a:pt x="542" y="607"/>
                    <a:pt x="321" y="1214"/>
                    <a:pt x="1" y="1735"/>
                  </a:cubicBezTo>
                  <a:cubicBezTo>
                    <a:pt x="713" y="1933"/>
                    <a:pt x="1448" y="2332"/>
                    <a:pt x="2036" y="2859"/>
                  </a:cubicBezTo>
                  <a:cubicBezTo>
                    <a:pt x="2127" y="2653"/>
                    <a:pt x="2225" y="2450"/>
                    <a:pt x="2317" y="2243"/>
                  </a:cubicBezTo>
                  <a:cubicBezTo>
                    <a:pt x="2331" y="2209"/>
                    <a:pt x="2360" y="2196"/>
                    <a:pt x="2391" y="2196"/>
                  </a:cubicBezTo>
                  <a:cubicBezTo>
                    <a:pt x="2419" y="2196"/>
                    <a:pt x="2448" y="2207"/>
                    <a:pt x="2468" y="2224"/>
                  </a:cubicBezTo>
                  <a:cubicBezTo>
                    <a:pt x="2623" y="2351"/>
                    <a:pt x="2778" y="2474"/>
                    <a:pt x="2945" y="2580"/>
                  </a:cubicBezTo>
                  <a:cubicBezTo>
                    <a:pt x="3048" y="2646"/>
                    <a:pt x="3225" y="2790"/>
                    <a:pt x="3353" y="2804"/>
                  </a:cubicBezTo>
                  <a:cubicBezTo>
                    <a:pt x="3366" y="2806"/>
                    <a:pt x="3377" y="2806"/>
                    <a:pt x="3387" y="2806"/>
                  </a:cubicBezTo>
                  <a:cubicBezTo>
                    <a:pt x="3482" y="2806"/>
                    <a:pt x="3425" y="2740"/>
                    <a:pt x="3352" y="2674"/>
                  </a:cubicBezTo>
                  <a:cubicBezTo>
                    <a:pt x="3265" y="2593"/>
                    <a:pt x="3151" y="2531"/>
                    <a:pt x="3053" y="2466"/>
                  </a:cubicBezTo>
                  <a:cubicBezTo>
                    <a:pt x="2902" y="2364"/>
                    <a:pt x="2749" y="2260"/>
                    <a:pt x="2597" y="2158"/>
                  </a:cubicBezTo>
                  <a:cubicBezTo>
                    <a:pt x="2514" y="2101"/>
                    <a:pt x="2531" y="1989"/>
                    <a:pt x="2623" y="1954"/>
                  </a:cubicBezTo>
                  <a:cubicBezTo>
                    <a:pt x="2871" y="1861"/>
                    <a:pt x="3080" y="1727"/>
                    <a:pt x="3270" y="1556"/>
                  </a:cubicBezTo>
                  <a:cubicBezTo>
                    <a:pt x="2907" y="1283"/>
                    <a:pt x="2462" y="1113"/>
                    <a:pt x="2058" y="919"/>
                  </a:cubicBezTo>
                  <a:cubicBezTo>
                    <a:pt x="2012" y="898"/>
                    <a:pt x="1996" y="855"/>
                    <a:pt x="2000" y="815"/>
                  </a:cubicBezTo>
                  <a:cubicBezTo>
                    <a:pt x="1515" y="616"/>
                    <a:pt x="1049" y="344"/>
                    <a:pt x="6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8" name="Google Shape;65088;p31"/>
            <p:cNvSpPr/>
            <p:nvPr/>
          </p:nvSpPr>
          <p:spPr>
            <a:xfrm>
              <a:off x="4679625" y="606450"/>
              <a:ext cx="410725" cy="329525"/>
            </a:xfrm>
            <a:custGeom>
              <a:avLst/>
              <a:gdLst/>
              <a:ahLst/>
              <a:cxnLst/>
              <a:rect l="l" t="t" r="r" b="b"/>
              <a:pathLst>
                <a:path w="16429" h="13181" extrusionOk="0">
                  <a:moveTo>
                    <a:pt x="2467" y="1487"/>
                  </a:moveTo>
                  <a:cubicBezTo>
                    <a:pt x="2569" y="1487"/>
                    <a:pt x="2672" y="1508"/>
                    <a:pt x="2775" y="1553"/>
                  </a:cubicBezTo>
                  <a:cubicBezTo>
                    <a:pt x="3143" y="1718"/>
                    <a:pt x="3461" y="2283"/>
                    <a:pt x="3117" y="2620"/>
                  </a:cubicBezTo>
                  <a:cubicBezTo>
                    <a:pt x="3093" y="2643"/>
                    <a:pt x="3067" y="2653"/>
                    <a:pt x="3043" y="2653"/>
                  </a:cubicBezTo>
                  <a:cubicBezTo>
                    <a:pt x="2971" y="2653"/>
                    <a:pt x="2911" y="2568"/>
                    <a:pt x="2946" y="2488"/>
                  </a:cubicBezTo>
                  <a:cubicBezTo>
                    <a:pt x="3102" y="2151"/>
                    <a:pt x="2899" y="1765"/>
                    <a:pt x="2514" y="1726"/>
                  </a:cubicBezTo>
                  <a:cubicBezTo>
                    <a:pt x="2493" y="1724"/>
                    <a:pt x="2471" y="1723"/>
                    <a:pt x="2450" y="1723"/>
                  </a:cubicBezTo>
                  <a:cubicBezTo>
                    <a:pt x="2073" y="1723"/>
                    <a:pt x="1771" y="2040"/>
                    <a:pt x="1561" y="2321"/>
                  </a:cubicBezTo>
                  <a:cubicBezTo>
                    <a:pt x="1545" y="2342"/>
                    <a:pt x="1524" y="2352"/>
                    <a:pt x="1505" y="2352"/>
                  </a:cubicBezTo>
                  <a:cubicBezTo>
                    <a:pt x="1461" y="2352"/>
                    <a:pt x="1422" y="2307"/>
                    <a:pt x="1447" y="2254"/>
                  </a:cubicBezTo>
                  <a:cubicBezTo>
                    <a:pt x="1624" y="1869"/>
                    <a:pt x="2029" y="1487"/>
                    <a:pt x="2467" y="1487"/>
                  </a:cubicBezTo>
                  <a:close/>
                  <a:moveTo>
                    <a:pt x="5751" y="3201"/>
                  </a:moveTo>
                  <a:cubicBezTo>
                    <a:pt x="5961" y="3201"/>
                    <a:pt x="6165" y="3268"/>
                    <a:pt x="6330" y="3430"/>
                  </a:cubicBezTo>
                  <a:cubicBezTo>
                    <a:pt x="6627" y="3724"/>
                    <a:pt x="6733" y="4400"/>
                    <a:pt x="6275" y="4595"/>
                  </a:cubicBezTo>
                  <a:cubicBezTo>
                    <a:pt x="6259" y="4603"/>
                    <a:pt x="6242" y="4606"/>
                    <a:pt x="6226" y="4606"/>
                  </a:cubicBezTo>
                  <a:cubicBezTo>
                    <a:pt x="6137" y="4606"/>
                    <a:pt x="6067" y="4506"/>
                    <a:pt x="6141" y="4424"/>
                  </a:cubicBezTo>
                  <a:cubicBezTo>
                    <a:pt x="6377" y="4174"/>
                    <a:pt x="6376" y="3771"/>
                    <a:pt x="6079" y="3558"/>
                  </a:cubicBezTo>
                  <a:cubicBezTo>
                    <a:pt x="5963" y="3474"/>
                    <a:pt x="5832" y="3440"/>
                    <a:pt x="5698" y="3440"/>
                  </a:cubicBezTo>
                  <a:cubicBezTo>
                    <a:pt x="5419" y="3440"/>
                    <a:pt x="5126" y="3588"/>
                    <a:pt x="4920" y="3747"/>
                  </a:cubicBezTo>
                  <a:cubicBezTo>
                    <a:pt x="4905" y="3759"/>
                    <a:pt x="4889" y="3764"/>
                    <a:pt x="4873" y="3764"/>
                  </a:cubicBezTo>
                  <a:cubicBezTo>
                    <a:pt x="4803" y="3764"/>
                    <a:pt x="4743" y="3657"/>
                    <a:pt x="4806" y="3600"/>
                  </a:cubicBezTo>
                  <a:cubicBezTo>
                    <a:pt x="5047" y="3377"/>
                    <a:pt x="5408" y="3201"/>
                    <a:pt x="5751" y="3201"/>
                  </a:cubicBezTo>
                  <a:close/>
                  <a:moveTo>
                    <a:pt x="987" y="3527"/>
                  </a:moveTo>
                  <a:cubicBezTo>
                    <a:pt x="1108" y="3527"/>
                    <a:pt x="1183" y="3597"/>
                    <a:pt x="1218" y="3688"/>
                  </a:cubicBezTo>
                  <a:cubicBezTo>
                    <a:pt x="1242" y="3714"/>
                    <a:pt x="1262" y="3742"/>
                    <a:pt x="1278" y="3775"/>
                  </a:cubicBezTo>
                  <a:cubicBezTo>
                    <a:pt x="1373" y="3961"/>
                    <a:pt x="1278" y="4172"/>
                    <a:pt x="1193" y="4342"/>
                  </a:cubicBezTo>
                  <a:cubicBezTo>
                    <a:pt x="1170" y="4388"/>
                    <a:pt x="1122" y="4409"/>
                    <a:pt x="1074" y="4409"/>
                  </a:cubicBezTo>
                  <a:cubicBezTo>
                    <a:pt x="1049" y="4409"/>
                    <a:pt x="1024" y="4404"/>
                    <a:pt x="1003" y="4393"/>
                  </a:cubicBezTo>
                  <a:cubicBezTo>
                    <a:pt x="960" y="4372"/>
                    <a:pt x="918" y="4347"/>
                    <a:pt x="876" y="4317"/>
                  </a:cubicBezTo>
                  <a:lnTo>
                    <a:pt x="876" y="4317"/>
                  </a:lnTo>
                  <a:cubicBezTo>
                    <a:pt x="884" y="4388"/>
                    <a:pt x="898" y="4458"/>
                    <a:pt x="914" y="4528"/>
                  </a:cubicBezTo>
                  <a:cubicBezTo>
                    <a:pt x="930" y="4593"/>
                    <a:pt x="872" y="4645"/>
                    <a:pt x="817" y="4645"/>
                  </a:cubicBezTo>
                  <a:cubicBezTo>
                    <a:pt x="789" y="4645"/>
                    <a:pt x="762" y="4631"/>
                    <a:pt x="746" y="4600"/>
                  </a:cubicBezTo>
                  <a:cubicBezTo>
                    <a:pt x="682" y="4473"/>
                    <a:pt x="623" y="4229"/>
                    <a:pt x="630" y="4010"/>
                  </a:cubicBezTo>
                  <a:cubicBezTo>
                    <a:pt x="624" y="3983"/>
                    <a:pt x="619" y="3957"/>
                    <a:pt x="618" y="3928"/>
                  </a:cubicBezTo>
                  <a:cubicBezTo>
                    <a:pt x="608" y="3747"/>
                    <a:pt x="741" y="3570"/>
                    <a:pt x="921" y="3533"/>
                  </a:cubicBezTo>
                  <a:cubicBezTo>
                    <a:pt x="944" y="3529"/>
                    <a:pt x="966" y="3527"/>
                    <a:pt x="987" y="3527"/>
                  </a:cubicBezTo>
                  <a:close/>
                  <a:moveTo>
                    <a:pt x="3472" y="4998"/>
                  </a:moveTo>
                  <a:cubicBezTo>
                    <a:pt x="3810" y="4998"/>
                    <a:pt x="3956" y="5429"/>
                    <a:pt x="3839" y="5718"/>
                  </a:cubicBezTo>
                  <a:cubicBezTo>
                    <a:pt x="3733" y="5977"/>
                    <a:pt x="3490" y="6087"/>
                    <a:pt x="3238" y="6087"/>
                  </a:cubicBezTo>
                  <a:cubicBezTo>
                    <a:pt x="3077" y="6087"/>
                    <a:pt x="2913" y="6042"/>
                    <a:pt x="2777" y="5964"/>
                  </a:cubicBezTo>
                  <a:cubicBezTo>
                    <a:pt x="2701" y="5921"/>
                    <a:pt x="2741" y="5801"/>
                    <a:pt x="2817" y="5801"/>
                  </a:cubicBezTo>
                  <a:cubicBezTo>
                    <a:pt x="2826" y="5801"/>
                    <a:pt x="2835" y="5802"/>
                    <a:pt x="2845" y="5806"/>
                  </a:cubicBezTo>
                  <a:cubicBezTo>
                    <a:pt x="2949" y="5843"/>
                    <a:pt x="3071" y="5873"/>
                    <a:pt x="3190" y="5873"/>
                  </a:cubicBezTo>
                  <a:cubicBezTo>
                    <a:pt x="3305" y="5873"/>
                    <a:pt x="3417" y="5845"/>
                    <a:pt x="3506" y="5767"/>
                  </a:cubicBezTo>
                  <a:cubicBezTo>
                    <a:pt x="3534" y="5744"/>
                    <a:pt x="3559" y="5713"/>
                    <a:pt x="3577" y="5677"/>
                  </a:cubicBezTo>
                  <a:lnTo>
                    <a:pt x="3577" y="5677"/>
                  </a:lnTo>
                  <a:cubicBezTo>
                    <a:pt x="3503" y="5740"/>
                    <a:pt x="3410" y="5779"/>
                    <a:pt x="3316" y="5779"/>
                  </a:cubicBezTo>
                  <a:cubicBezTo>
                    <a:pt x="3266" y="5779"/>
                    <a:pt x="3216" y="5768"/>
                    <a:pt x="3167" y="5744"/>
                  </a:cubicBezTo>
                  <a:cubicBezTo>
                    <a:pt x="2803" y="5562"/>
                    <a:pt x="3074" y="5071"/>
                    <a:pt x="3380" y="5008"/>
                  </a:cubicBezTo>
                  <a:cubicBezTo>
                    <a:pt x="3412" y="5001"/>
                    <a:pt x="3443" y="4998"/>
                    <a:pt x="3472" y="4998"/>
                  </a:cubicBezTo>
                  <a:close/>
                  <a:moveTo>
                    <a:pt x="6566" y="0"/>
                  </a:moveTo>
                  <a:cubicBezTo>
                    <a:pt x="6039" y="853"/>
                    <a:pt x="5127" y="1121"/>
                    <a:pt x="4120" y="1121"/>
                  </a:cubicBezTo>
                  <a:cubicBezTo>
                    <a:pt x="3512" y="1121"/>
                    <a:pt x="2869" y="1024"/>
                    <a:pt x="2255" y="898"/>
                  </a:cubicBezTo>
                  <a:lnTo>
                    <a:pt x="2255" y="898"/>
                  </a:lnTo>
                  <a:cubicBezTo>
                    <a:pt x="2261" y="921"/>
                    <a:pt x="2255" y="945"/>
                    <a:pt x="2230" y="968"/>
                  </a:cubicBezTo>
                  <a:cubicBezTo>
                    <a:pt x="1283" y="1738"/>
                    <a:pt x="105" y="2451"/>
                    <a:pt x="47" y="3813"/>
                  </a:cubicBezTo>
                  <a:cubicBezTo>
                    <a:pt x="0" y="4944"/>
                    <a:pt x="701" y="6057"/>
                    <a:pt x="1680" y="6592"/>
                  </a:cubicBezTo>
                  <a:cubicBezTo>
                    <a:pt x="2226" y="6891"/>
                    <a:pt x="2840" y="7027"/>
                    <a:pt x="3466" y="7027"/>
                  </a:cubicBezTo>
                  <a:cubicBezTo>
                    <a:pt x="5457" y="7027"/>
                    <a:pt x="7567" y="5646"/>
                    <a:pt x="7965" y="3709"/>
                  </a:cubicBezTo>
                  <a:cubicBezTo>
                    <a:pt x="7981" y="3633"/>
                    <a:pt x="8036" y="3600"/>
                    <a:pt x="8095" y="3600"/>
                  </a:cubicBezTo>
                  <a:cubicBezTo>
                    <a:pt x="8184" y="3600"/>
                    <a:pt x="8281" y="3676"/>
                    <a:pt x="8258" y="3791"/>
                  </a:cubicBezTo>
                  <a:cubicBezTo>
                    <a:pt x="7835" y="5867"/>
                    <a:pt x="5587" y="7333"/>
                    <a:pt x="3460" y="7333"/>
                  </a:cubicBezTo>
                  <a:cubicBezTo>
                    <a:pt x="3038" y="7333"/>
                    <a:pt x="2621" y="7275"/>
                    <a:pt x="2224" y="7154"/>
                  </a:cubicBezTo>
                  <a:lnTo>
                    <a:pt x="2224" y="7154"/>
                  </a:lnTo>
                  <a:cubicBezTo>
                    <a:pt x="3001" y="7454"/>
                    <a:pt x="3769" y="7780"/>
                    <a:pt x="4526" y="8123"/>
                  </a:cubicBezTo>
                  <a:cubicBezTo>
                    <a:pt x="6561" y="9044"/>
                    <a:pt x="8534" y="10089"/>
                    <a:pt x="10499" y="11149"/>
                  </a:cubicBezTo>
                  <a:cubicBezTo>
                    <a:pt x="11483" y="11679"/>
                    <a:pt x="12465" y="12211"/>
                    <a:pt x="13450" y="12735"/>
                  </a:cubicBezTo>
                  <a:cubicBezTo>
                    <a:pt x="13720" y="12880"/>
                    <a:pt x="13998" y="13039"/>
                    <a:pt x="14283" y="13181"/>
                  </a:cubicBezTo>
                  <a:cubicBezTo>
                    <a:pt x="14284" y="13174"/>
                    <a:pt x="14288" y="13170"/>
                    <a:pt x="14293" y="13165"/>
                  </a:cubicBezTo>
                  <a:cubicBezTo>
                    <a:pt x="14616" y="12901"/>
                    <a:pt x="14882" y="12671"/>
                    <a:pt x="15073" y="12290"/>
                  </a:cubicBezTo>
                  <a:cubicBezTo>
                    <a:pt x="15090" y="12254"/>
                    <a:pt x="15126" y="12239"/>
                    <a:pt x="15162" y="12239"/>
                  </a:cubicBezTo>
                  <a:cubicBezTo>
                    <a:pt x="15182" y="12239"/>
                    <a:pt x="15200" y="12243"/>
                    <a:pt x="15217" y="12251"/>
                  </a:cubicBezTo>
                  <a:cubicBezTo>
                    <a:pt x="15583" y="12437"/>
                    <a:pt x="15946" y="12626"/>
                    <a:pt x="16310" y="12818"/>
                  </a:cubicBezTo>
                  <a:cubicBezTo>
                    <a:pt x="16128" y="12505"/>
                    <a:pt x="15910" y="12222"/>
                    <a:pt x="15648" y="11963"/>
                  </a:cubicBezTo>
                  <a:cubicBezTo>
                    <a:pt x="15592" y="11910"/>
                    <a:pt x="15611" y="11791"/>
                    <a:pt x="15695" y="11779"/>
                  </a:cubicBezTo>
                  <a:cubicBezTo>
                    <a:pt x="15977" y="11734"/>
                    <a:pt x="16200" y="11626"/>
                    <a:pt x="16429" y="11461"/>
                  </a:cubicBezTo>
                  <a:cubicBezTo>
                    <a:pt x="16253" y="11301"/>
                    <a:pt x="16068" y="11148"/>
                    <a:pt x="15869" y="11009"/>
                  </a:cubicBezTo>
                  <a:cubicBezTo>
                    <a:pt x="15382" y="10671"/>
                    <a:pt x="14860" y="10447"/>
                    <a:pt x="14312" y="10227"/>
                  </a:cubicBezTo>
                  <a:cubicBezTo>
                    <a:pt x="14305" y="10222"/>
                    <a:pt x="14299" y="10219"/>
                    <a:pt x="14291" y="10213"/>
                  </a:cubicBezTo>
                  <a:cubicBezTo>
                    <a:pt x="14245" y="10278"/>
                    <a:pt x="14198" y="10343"/>
                    <a:pt x="14148" y="10405"/>
                  </a:cubicBezTo>
                  <a:cubicBezTo>
                    <a:pt x="14126" y="10432"/>
                    <a:pt x="14099" y="10444"/>
                    <a:pt x="14072" y="10444"/>
                  </a:cubicBezTo>
                  <a:cubicBezTo>
                    <a:pt x="13992" y="10444"/>
                    <a:pt x="13912" y="10346"/>
                    <a:pt x="13963" y="10262"/>
                  </a:cubicBezTo>
                  <a:cubicBezTo>
                    <a:pt x="14372" y="9586"/>
                    <a:pt x="14734" y="8781"/>
                    <a:pt x="14801" y="7990"/>
                  </a:cubicBezTo>
                  <a:cubicBezTo>
                    <a:pt x="14786" y="7952"/>
                    <a:pt x="14791" y="7915"/>
                    <a:pt x="14807" y="7882"/>
                  </a:cubicBezTo>
                  <a:cubicBezTo>
                    <a:pt x="14839" y="7222"/>
                    <a:pt x="14661" y="6579"/>
                    <a:pt x="14120" y="6030"/>
                  </a:cubicBezTo>
                  <a:cubicBezTo>
                    <a:pt x="13347" y="5247"/>
                    <a:pt x="12141" y="5216"/>
                    <a:pt x="11133" y="4979"/>
                  </a:cubicBezTo>
                  <a:cubicBezTo>
                    <a:pt x="10375" y="4802"/>
                    <a:pt x="9623" y="4497"/>
                    <a:pt x="9185" y="3817"/>
                  </a:cubicBezTo>
                  <a:cubicBezTo>
                    <a:pt x="8897" y="3373"/>
                    <a:pt x="8400" y="2009"/>
                    <a:pt x="8828" y="1545"/>
                  </a:cubicBezTo>
                  <a:cubicBezTo>
                    <a:pt x="8841" y="1530"/>
                    <a:pt x="8860" y="1519"/>
                    <a:pt x="8878" y="1513"/>
                  </a:cubicBezTo>
                  <a:cubicBezTo>
                    <a:pt x="7819" y="1476"/>
                    <a:pt x="6778" y="1046"/>
                    <a:pt x="65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9" name="Google Shape;65089;p31"/>
            <p:cNvSpPr/>
            <p:nvPr/>
          </p:nvSpPr>
          <p:spPr>
            <a:xfrm>
              <a:off x="4850350" y="577325"/>
              <a:ext cx="75200" cy="59625"/>
            </a:xfrm>
            <a:custGeom>
              <a:avLst/>
              <a:gdLst/>
              <a:ahLst/>
              <a:cxnLst/>
              <a:rect l="l" t="t" r="r" b="b"/>
              <a:pathLst>
                <a:path w="3008" h="2385" extrusionOk="0">
                  <a:moveTo>
                    <a:pt x="1144" y="1"/>
                  </a:moveTo>
                  <a:cubicBezTo>
                    <a:pt x="1136" y="109"/>
                    <a:pt x="1127" y="215"/>
                    <a:pt x="1118" y="322"/>
                  </a:cubicBezTo>
                  <a:cubicBezTo>
                    <a:pt x="1110" y="405"/>
                    <a:pt x="1048" y="449"/>
                    <a:pt x="982" y="459"/>
                  </a:cubicBezTo>
                  <a:cubicBezTo>
                    <a:pt x="980" y="486"/>
                    <a:pt x="965" y="512"/>
                    <a:pt x="935" y="528"/>
                  </a:cubicBezTo>
                  <a:cubicBezTo>
                    <a:pt x="652" y="683"/>
                    <a:pt x="328" y="755"/>
                    <a:pt x="0" y="756"/>
                  </a:cubicBezTo>
                  <a:cubicBezTo>
                    <a:pt x="8" y="1969"/>
                    <a:pt x="1095" y="2385"/>
                    <a:pt x="2162" y="2385"/>
                  </a:cubicBezTo>
                  <a:cubicBezTo>
                    <a:pt x="2452" y="2385"/>
                    <a:pt x="2742" y="2354"/>
                    <a:pt x="3007" y="2300"/>
                  </a:cubicBezTo>
                  <a:cubicBezTo>
                    <a:pt x="2860" y="1949"/>
                    <a:pt x="2840" y="1595"/>
                    <a:pt x="2733" y="1215"/>
                  </a:cubicBezTo>
                  <a:cubicBezTo>
                    <a:pt x="2519" y="457"/>
                    <a:pt x="1890" y="30"/>
                    <a:pt x="1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0" name="Google Shape;65090;p31"/>
            <p:cNvSpPr/>
            <p:nvPr/>
          </p:nvSpPr>
          <p:spPr>
            <a:xfrm>
              <a:off x="4880525" y="546075"/>
              <a:ext cx="37625" cy="42250"/>
            </a:xfrm>
            <a:custGeom>
              <a:avLst/>
              <a:gdLst/>
              <a:ahLst/>
              <a:cxnLst/>
              <a:rect l="l" t="t" r="r" b="b"/>
              <a:pathLst>
                <a:path w="1505" h="1690" extrusionOk="0">
                  <a:moveTo>
                    <a:pt x="1347" y="0"/>
                  </a:moveTo>
                  <a:cubicBezTo>
                    <a:pt x="877" y="295"/>
                    <a:pt x="436" y="610"/>
                    <a:pt x="0" y="958"/>
                  </a:cubicBezTo>
                  <a:cubicBezTo>
                    <a:pt x="515" y="972"/>
                    <a:pt x="991" y="1171"/>
                    <a:pt x="1358" y="1554"/>
                  </a:cubicBezTo>
                  <a:cubicBezTo>
                    <a:pt x="1400" y="1598"/>
                    <a:pt x="1436" y="1643"/>
                    <a:pt x="1472" y="1689"/>
                  </a:cubicBezTo>
                  <a:cubicBezTo>
                    <a:pt x="1505" y="1116"/>
                    <a:pt x="1483" y="571"/>
                    <a:pt x="1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1" name="Google Shape;65091;p31"/>
            <p:cNvSpPr/>
            <p:nvPr/>
          </p:nvSpPr>
          <p:spPr>
            <a:xfrm>
              <a:off x="4837050" y="478775"/>
              <a:ext cx="37000" cy="55500"/>
            </a:xfrm>
            <a:custGeom>
              <a:avLst/>
              <a:gdLst/>
              <a:ahLst/>
              <a:cxnLst/>
              <a:rect l="l" t="t" r="r" b="b"/>
              <a:pathLst>
                <a:path w="1480" h="2220" extrusionOk="0">
                  <a:moveTo>
                    <a:pt x="500" y="0"/>
                  </a:moveTo>
                  <a:cubicBezTo>
                    <a:pt x="324" y="367"/>
                    <a:pt x="159" y="739"/>
                    <a:pt x="1" y="1113"/>
                  </a:cubicBezTo>
                  <a:cubicBezTo>
                    <a:pt x="377" y="1568"/>
                    <a:pt x="816" y="1880"/>
                    <a:pt x="1352" y="2142"/>
                  </a:cubicBezTo>
                  <a:cubicBezTo>
                    <a:pt x="1391" y="2160"/>
                    <a:pt x="1407" y="2190"/>
                    <a:pt x="1407" y="2220"/>
                  </a:cubicBezTo>
                  <a:lnTo>
                    <a:pt x="1470" y="2220"/>
                  </a:lnTo>
                  <a:cubicBezTo>
                    <a:pt x="1474" y="2007"/>
                    <a:pt x="1474" y="1797"/>
                    <a:pt x="1471" y="1585"/>
                  </a:cubicBezTo>
                  <a:cubicBezTo>
                    <a:pt x="1469" y="1368"/>
                    <a:pt x="1476" y="1107"/>
                    <a:pt x="1479" y="827"/>
                  </a:cubicBezTo>
                  <a:cubicBezTo>
                    <a:pt x="1472" y="823"/>
                    <a:pt x="1466" y="823"/>
                    <a:pt x="1462" y="818"/>
                  </a:cubicBezTo>
                  <a:cubicBezTo>
                    <a:pt x="1127" y="559"/>
                    <a:pt x="796" y="304"/>
                    <a:pt x="5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2" name="Google Shape;65092;p31"/>
            <p:cNvSpPr/>
            <p:nvPr/>
          </p:nvSpPr>
          <p:spPr>
            <a:xfrm>
              <a:off x="4823425" y="510325"/>
              <a:ext cx="50375" cy="66900"/>
            </a:xfrm>
            <a:custGeom>
              <a:avLst/>
              <a:gdLst/>
              <a:ahLst/>
              <a:cxnLst/>
              <a:rect l="l" t="t" r="r" b="b"/>
              <a:pathLst>
                <a:path w="2015" h="2676" extrusionOk="0">
                  <a:moveTo>
                    <a:pt x="483" y="0"/>
                  </a:moveTo>
                  <a:cubicBezTo>
                    <a:pt x="315" y="411"/>
                    <a:pt x="154" y="824"/>
                    <a:pt x="1" y="1243"/>
                  </a:cubicBezTo>
                  <a:cubicBezTo>
                    <a:pt x="305" y="1499"/>
                    <a:pt x="567" y="1799"/>
                    <a:pt x="887" y="2043"/>
                  </a:cubicBezTo>
                  <a:cubicBezTo>
                    <a:pt x="1214" y="2292"/>
                    <a:pt x="1570" y="2481"/>
                    <a:pt x="1929" y="2676"/>
                  </a:cubicBezTo>
                  <a:cubicBezTo>
                    <a:pt x="1931" y="2657"/>
                    <a:pt x="1931" y="2637"/>
                    <a:pt x="1932" y="2617"/>
                  </a:cubicBezTo>
                  <a:cubicBezTo>
                    <a:pt x="1905" y="2566"/>
                    <a:pt x="1908" y="2497"/>
                    <a:pt x="1945" y="2450"/>
                  </a:cubicBezTo>
                  <a:cubicBezTo>
                    <a:pt x="1983" y="1950"/>
                    <a:pt x="2006" y="1455"/>
                    <a:pt x="2014" y="958"/>
                  </a:cubicBezTo>
                  <a:lnTo>
                    <a:pt x="1950" y="958"/>
                  </a:lnTo>
                  <a:cubicBezTo>
                    <a:pt x="1950" y="1013"/>
                    <a:pt x="1899" y="1070"/>
                    <a:pt x="1833" y="1070"/>
                  </a:cubicBezTo>
                  <a:cubicBezTo>
                    <a:pt x="1819" y="1070"/>
                    <a:pt x="1804" y="1067"/>
                    <a:pt x="1788" y="1061"/>
                  </a:cubicBezTo>
                  <a:cubicBezTo>
                    <a:pt x="1278" y="846"/>
                    <a:pt x="817" y="451"/>
                    <a:pt x="4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3" name="Google Shape;65093;p31"/>
            <p:cNvSpPr/>
            <p:nvPr/>
          </p:nvSpPr>
          <p:spPr>
            <a:xfrm>
              <a:off x="4851150" y="448450"/>
              <a:ext cx="22900" cy="45025"/>
            </a:xfrm>
            <a:custGeom>
              <a:avLst/>
              <a:gdLst/>
              <a:ahLst/>
              <a:cxnLst/>
              <a:rect l="l" t="t" r="r" b="b"/>
              <a:pathLst>
                <a:path w="916" h="1801" extrusionOk="0">
                  <a:moveTo>
                    <a:pt x="570" y="0"/>
                  </a:moveTo>
                  <a:cubicBezTo>
                    <a:pt x="367" y="357"/>
                    <a:pt x="180" y="716"/>
                    <a:pt x="1" y="1078"/>
                  </a:cubicBezTo>
                  <a:cubicBezTo>
                    <a:pt x="283" y="1346"/>
                    <a:pt x="580" y="1604"/>
                    <a:pt x="915" y="1801"/>
                  </a:cubicBezTo>
                  <a:cubicBezTo>
                    <a:pt x="911" y="1150"/>
                    <a:pt x="858" y="447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4" name="Google Shape;65094;p31"/>
            <p:cNvSpPr/>
            <p:nvPr/>
          </p:nvSpPr>
          <p:spPr>
            <a:xfrm>
              <a:off x="4810500" y="544575"/>
              <a:ext cx="60725" cy="44650"/>
            </a:xfrm>
            <a:custGeom>
              <a:avLst/>
              <a:gdLst/>
              <a:ahLst/>
              <a:cxnLst/>
              <a:rect l="l" t="t" r="r" b="b"/>
              <a:pathLst>
                <a:path w="2429" h="1786" extrusionOk="0">
                  <a:moveTo>
                    <a:pt x="472" y="0"/>
                  </a:moveTo>
                  <a:cubicBezTo>
                    <a:pt x="470" y="8"/>
                    <a:pt x="466" y="16"/>
                    <a:pt x="464" y="25"/>
                  </a:cubicBezTo>
                  <a:cubicBezTo>
                    <a:pt x="516" y="79"/>
                    <a:pt x="480" y="164"/>
                    <a:pt x="413" y="170"/>
                  </a:cubicBezTo>
                  <a:cubicBezTo>
                    <a:pt x="294" y="496"/>
                    <a:pt x="179" y="824"/>
                    <a:pt x="65" y="1154"/>
                  </a:cubicBezTo>
                  <a:cubicBezTo>
                    <a:pt x="53" y="1192"/>
                    <a:pt x="27" y="1212"/>
                    <a:pt x="1" y="1222"/>
                  </a:cubicBezTo>
                  <a:cubicBezTo>
                    <a:pt x="438" y="1559"/>
                    <a:pt x="873" y="1736"/>
                    <a:pt x="1336" y="1776"/>
                  </a:cubicBezTo>
                  <a:cubicBezTo>
                    <a:pt x="1368" y="1741"/>
                    <a:pt x="1413" y="1725"/>
                    <a:pt x="1457" y="1725"/>
                  </a:cubicBezTo>
                  <a:cubicBezTo>
                    <a:pt x="1506" y="1725"/>
                    <a:pt x="1553" y="1745"/>
                    <a:pt x="1580" y="1785"/>
                  </a:cubicBezTo>
                  <a:cubicBezTo>
                    <a:pt x="1848" y="1782"/>
                    <a:pt x="2125" y="1738"/>
                    <a:pt x="2422" y="1655"/>
                  </a:cubicBezTo>
                  <a:cubicBezTo>
                    <a:pt x="2422" y="1646"/>
                    <a:pt x="2419" y="1640"/>
                    <a:pt x="2420" y="1632"/>
                  </a:cubicBezTo>
                  <a:cubicBezTo>
                    <a:pt x="2423" y="1598"/>
                    <a:pt x="2425" y="1559"/>
                    <a:pt x="2428" y="1523"/>
                  </a:cubicBezTo>
                  <a:cubicBezTo>
                    <a:pt x="2420" y="1523"/>
                    <a:pt x="2412" y="1522"/>
                    <a:pt x="2403" y="1518"/>
                  </a:cubicBezTo>
                  <a:cubicBezTo>
                    <a:pt x="1710" y="1236"/>
                    <a:pt x="876" y="668"/>
                    <a:pt x="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5" name="Google Shape;65095;p31"/>
            <p:cNvSpPr/>
            <p:nvPr/>
          </p:nvSpPr>
          <p:spPr>
            <a:xfrm>
              <a:off x="4798250" y="686500"/>
              <a:ext cx="49775" cy="35125"/>
            </a:xfrm>
            <a:custGeom>
              <a:avLst/>
              <a:gdLst/>
              <a:ahLst/>
              <a:cxnLst/>
              <a:rect l="l" t="t" r="r" b="b"/>
              <a:pathLst>
                <a:path w="1991" h="1405" extrusionOk="0">
                  <a:moveTo>
                    <a:pt x="1008" y="0"/>
                  </a:moveTo>
                  <a:cubicBezTo>
                    <a:pt x="665" y="0"/>
                    <a:pt x="304" y="177"/>
                    <a:pt x="64" y="400"/>
                  </a:cubicBezTo>
                  <a:cubicBezTo>
                    <a:pt x="1" y="458"/>
                    <a:pt x="60" y="565"/>
                    <a:pt x="131" y="565"/>
                  </a:cubicBezTo>
                  <a:cubicBezTo>
                    <a:pt x="147" y="565"/>
                    <a:pt x="163" y="560"/>
                    <a:pt x="178" y="548"/>
                  </a:cubicBezTo>
                  <a:cubicBezTo>
                    <a:pt x="384" y="388"/>
                    <a:pt x="677" y="240"/>
                    <a:pt x="955" y="240"/>
                  </a:cubicBezTo>
                  <a:cubicBezTo>
                    <a:pt x="1090" y="240"/>
                    <a:pt x="1221" y="274"/>
                    <a:pt x="1337" y="358"/>
                  </a:cubicBezTo>
                  <a:cubicBezTo>
                    <a:pt x="1634" y="571"/>
                    <a:pt x="1635" y="974"/>
                    <a:pt x="1400" y="1226"/>
                  </a:cubicBezTo>
                  <a:cubicBezTo>
                    <a:pt x="1323" y="1306"/>
                    <a:pt x="1393" y="1405"/>
                    <a:pt x="1482" y="1405"/>
                  </a:cubicBezTo>
                  <a:cubicBezTo>
                    <a:pt x="1498" y="1405"/>
                    <a:pt x="1515" y="1402"/>
                    <a:pt x="1531" y="1394"/>
                  </a:cubicBezTo>
                  <a:cubicBezTo>
                    <a:pt x="1990" y="1200"/>
                    <a:pt x="1883" y="522"/>
                    <a:pt x="1587" y="229"/>
                  </a:cubicBezTo>
                  <a:cubicBezTo>
                    <a:pt x="1422" y="66"/>
                    <a:pt x="1218" y="0"/>
                    <a:pt x="10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6" name="Google Shape;65096;p31"/>
            <p:cNvSpPr/>
            <p:nvPr/>
          </p:nvSpPr>
          <p:spPr>
            <a:xfrm>
              <a:off x="4764850" y="503000"/>
              <a:ext cx="46275" cy="36350"/>
            </a:xfrm>
            <a:custGeom>
              <a:avLst/>
              <a:gdLst/>
              <a:ahLst/>
              <a:cxnLst/>
              <a:rect l="l" t="t" r="r" b="b"/>
              <a:pathLst>
                <a:path w="1851" h="1454" extrusionOk="0">
                  <a:moveTo>
                    <a:pt x="1202" y="0"/>
                  </a:moveTo>
                  <a:cubicBezTo>
                    <a:pt x="759" y="0"/>
                    <a:pt x="167" y="1176"/>
                    <a:pt x="5" y="1449"/>
                  </a:cubicBezTo>
                  <a:lnTo>
                    <a:pt x="0" y="1454"/>
                  </a:lnTo>
                  <a:cubicBezTo>
                    <a:pt x="306" y="1319"/>
                    <a:pt x="628" y="1249"/>
                    <a:pt x="951" y="1249"/>
                  </a:cubicBezTo>
                  <a:cubicBezTo>
                    <a:pt x="1255" y="1249"/>
                    <a:pt x="1559" y="1311"/>
                    <a:pt x="1851" y="1437"/>
                  </a:cubicBezTo>
                  <a:cubicBezTo>
                    <a:pt x="1810" y="1264"/>
                    <a:pt x="1767" y="1092"/>
                    <a:pt x="1712" y="922"/>
                  </a:cubicBezTo>
                  <a:cubicBezTo>
                    <a:pt x="1640" y="694"/>
                    <a:pt x="1537" y="197"/>
                    <a:pt x="1353" y="54"/>
                  </a:cubicBezTo>
                  <a:cubicBezTo>
                    <a:pt x="1306" y="17"/>
                    <a:pt x="1255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7" name="Google Shape;65097;p31"/>
            <p:cNvSpPr/>
            <p:nvPr/>
          </p:nvSpPr>
          <p:spPr>
            <a:xfrm>
              <a:off x="4747125" y="731375"/>
              <a:ext cx="31400" cy="27250"/>
            </a:xfrm>
            <a:custGeom>
              <a:avLst/>
              <a:gdLst/>
              <a:ahLst/>
              <a:cxnLst/>
              <a:rect l="l" t="t" r="r" b="b"/>
              <a:pathLst>
                <a:path w="1256" h="1090" extrusionOk="0">
                  <a:moveTo>
                    <a:pt x="772" y="1"/>
                  </a:moveTo>
                  <a:cubicBezTo>
                    <a:pt x="743" y="1"/>
                    <a:pt x="712" y="4"/>
                    <a:pt x="680" y="11"/>
                  </a:cubicBezTo>
                  <a:cubicBezTo>
                    <a:pt x="372" y="75"/>
                    <a:pt x="103" y="565"/>
                    <a:pt x="467" y="746"/>
                  </a:cubicBezTo>
                  <a:cubicBezTo>
                    <a:pt x="515" y="770"/>
                    <a:pt x="565" y="781"/>
                    <a:pt x="615" y="781"/>
                  </a:cubicBezTo>
                  <a:cubicBezTo>
                    <a:pt x="710" y="781"/>
                    <a:pt x="803" y="741"/>
                    <a:pt x="877" y="679"/>
                  </a:cubicBezTo>
                  <a:lnTo>
                    <a:pt x="877" y="679"/>
                  </a:lnTo>
                  <a:cubicBezTo>
                    <a:pt x="859" y="715"/>
                    <a:pt x="835" y="746"/>
                    <a:pt x="806" y="769"/>
                  </a:cubicBezTo>
                  <a:cubicBezTo>
                    <a:pt x="717" y="847"/>
                    <a:pt x="605" y="875"/>
                    <a:pt x="491" y="875"/>
                  </a:cubicBezTo>
                  <a:cubicBezTo>
                    <a:pt x="372" y="875"/>
                    <a:pt x="249" y="845"/>
                    <a:pt x="145" y="807"/>
                  </a:cubicBezTo>
                  <a:cubicBezTo>
                    <a:pt x="135" y="803"/>
                    <a:pt x="126" y="802"/>
                    <a:pt x="118" y="802"/>
                  </a:cubicBezTo>
                  <a:cubicBezTo>
                    <a:pt x="41" y="802"/>
                    <a:pt x="1" y="923"/>
                    <a:pt x="77" y="966"/>
                  </a:cubicBezTo>
                  <a:cubicBezTo>
                    <a:pt x="213" y="1045"/>
                    <a:pt x="378" y="1089"/>
                    <a:pt x="539" y="1089"/>
                  </a:cubicBezTo>
                  <a:cubicBezTo>
                    <a:pt x="791" y="1089"/>
                    <a:pt x="1033" y="980"/>
                    <a:pt x="1139" y="721"/>
                  </a:cubicBezTo>
                  <a:cubicBezTo>
                    <a:pt x="1256" y="432"/>
                    <a:pt x="1110" y="1"/>
                    <a:pt x="7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8" name="Google Shape;65098;p31"/>
            <p:cNvSpPr/>
            <p:nvPr/>
          </p:nvSpPr>
          <p:spPr>
            <a:xfrm>
              <a:off x="4715175" y="643625"/>
              <a:ext cx="51025" cy="29150"/>
            </a:xfrm>
            <a:custGeom>
              <a:avLst/>
              <a:gdLst/>
              <a:ahLst/>
              <a:cxnLst/>
              <a:rect l="l" t="t" r="r" b="b"/>
              <a:pathLst>
                <a:path w="2041" h="1166" extrusionOk="0">
                  <a:moveTo>
                    <a:pt x="1048" y="1"/>
                  </a:moveTo>
                  <a:cubicBezTo>
                    <a:pt x="608" y="1"/>
                    <a:pt x="203" y="382"/>
                    <a:pt x="26" y="767"/>
                  </a:cubicBezTo>
                  <a:cubicBezTo>
                    <a:pt x="1" y="820"/>
                    <a:pt x="40" y="865"/>
                    <a:pt x="84" y="865"/>
                  </a:cubicBezTo>
                  <a:cubicBezTo>
                    <a:pt x="104" y="865"/>
                    <a:pt x="124" y="855"/>
                    <a:pt x="140" y="834"/>
                  </a:cubicBezTo>
                  <a:cubicBezTo>
                    <a:pt x="350" y="553"/>
                    <a:pt x="653" y="236"/>
                    <a:pt x="1029" y="236"/>
                  </a:cubicBezTo>
                  <a:cubicBezTo>
                    <a:pt x="1050" y="236"/>
                    <a:pt x="1072" y="237"/>
                    <a:pt x="1093" y="239"/>
                  </a:cubicBezTo>
                  <a:cubicBezTo>
                    <a:pt x="1480" y="278"/>
                    <a:pt x="1682" y="664"/>
                    <a:pt x="1526" y="1001"/>
                  </a:cubicBezTo>
                  <a:cubicBezTo>
                    <a:pt x="1489" y="1081"/>
                    <a:pt x="1550" y="1166"/>
                    <a:pt x="1623" y="1166"/>
                  </a:cubicBezTo>
                  <a:cubicBezTo>
                    <a:pt x="1647" y="1166"/>
                    <a:pt x="1673" y="1156"/>
                    <a:pt x="1697" y="1133"/>
                  </a:cubicBezTo>
                  <a:cubicBezTo>
                    <a:pt x="2040" y="796"/>
                    <a:pt x="1723" y="229"/>
                    <a:pt x="1355" y="66"/>
                  </a:cubicBezTo>
                  <a:cubicBezTo>
                    <a:pt x="1252" y="21"/>
                    <a:pt x="1149" y="1"/>
                    <a:pt x="10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9" name="Google Shape;65099;p31"/>
            <p:cNvSpPr/>
            <p:nvPr/>
          </p:nvSpPr>
          <p:spPr>
            <a:xfrm>
              <a:off x="4599150" y="692175"/>
              <a:ext cx="124700" cy="88750"/>
            </a:xfrm>
            <a:custGeom>
              <a:avLst/>
              <a:gdLst/>
              <a:ahLst/>
              <a:cxnLst/>
              <a:rect l="l" t="t" r="r" b="b"/>
              <a:pathLst>
                <a:path w="4988" h="3550" extrusionOk="0">
                  <a:moveTo>
                    <a:pt x="1558" y="1"/>
                  </a:moveTo>
                  <a:cubicBezTo>
                    <a:pt x="1557" y="15"/>
                    <a:pt x="1553" y="30"/>
                    <a:pt x="1547" y="43"/>
                  </a:cubicBezTo>
                  <a:cubicBezTo>
                    <a:pt x="1303" y="557"/>
                    <a:pt x="896" y="738"/>
                    <a:pt x="443" y="738"/>
                  </a:cubicBezTo>
                  <a:cubicBezTo>
                    <a:pt x="299" y="738"/>
                    <a:pt x="150" y="719"/>
                    <a:pt x="0" y="688"/>
                  </a:cubicBezTo>
                  <a:lnTo>
                    <a:pt x="0" y="688"/>
                  </a:lnTo>
                  <a:cubicBezTo>
                    <a:pt x="231" y="870"/>
                    <a:pt x="485" y="1011"/>
                    <a:pt x="782" y="1105"/>
                  </a:cubicBezTo>
                  <a:cubicBezTo>
                    <a:pt x="854" y="1129"/>
                    <a:pt x="877" y="1201"/>
                    <a:pt x="848" y="1266"/>
                  </a:cubicBezTo>
                  <a:cubicBezTo>
                    <a:pt x="699" y="1584"/>
                    <a:pt x="558" y="1906"/>
                    <a:pt x="396" y="2218"/>
                  </a:cubicBezTo>
                  <a:cubicBezTo>
                    <a:pt x="883" y="2348"/>
                    <a:pt x="1398" y="2421"/>
                    <a:pt x="1731" y="2507"/>
                  </a:cubicBezTo>
                  <a:cubicBezTo>
                    <a:pt x="2836" y="2796"/>
                    <a:pt x="3920" y="3151"/>
                    <a:pt x="4987" y="3549"/>
                  </a:cubicBezTo>
                  <a:cubicBezTo>
                    <a:pt x="4874" y="3499"/>
                    <a:pt x="4761" y="3442"/>
                    <a:pt x="4652" y="3379"/>
                  </a:cubicBezTo>
                  <a:cubicBezTo>
                    <a:pt x="3672" y="2802"/>
                    <a:pt x="2973" y="1678"/>
                    <a:pt x="2959" y="528"/>
                  </a:cubicBezTo>
                  <a:cubicBezTo>
                    <a:pt x="2937" y="545"/>
                    <a:pt x="2912" y="555"/>
                    <a:pt x="2883" y="555"/>
                  </a:cubicBezTo>
                  <a:cubicBezTo>
                    <a:pt x="2865" y="555"/>
                    <a:pt x="2845" y="550"/>
                    <a:pt x="2825" y="541"/>
                  </a:cubicBezTo>
                  <a:cubicBezTo>
                    <a:pt x="2464" y="357"/>
                    <a:pt x="2017" y="145"/>
                    <a:pt x="15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0" name="Google Shape;65100;p31"/>
            <p:cNvSpPr/>
            <p:nvPr/>
          </p:nvSpPr>
          <p:spPr>
            <a:xfrm>
              <a:off x="4694800" y="694575"/>
              <a:ext cx="19125" cy="28000"/>
            </a:xfrm>
            <a:custGeom>
              <a:avLst/>
              <a:gdLst/>
              <a:ahLst/>
              <a:cxnLst/>
              <a:rect l="l" t="t" r="r" b="b"/>
              <a:pathLst>
                <a:path w="765" h="1120" extrusionOk="0">
                  <a:moveTo>
                    <a:pt x="380" y="1"/>
                  </a:moveTo>
                  <a:cubicBezTo>
                    <a:pt x="359" y="1"/>
                    <a:pt x="337" y="3"/>
                    <a:pt x="314" y="7"/>
                  </a:cubicBezTo>
                  <a:cubicBezTo>
                    <a:pt x="134" y="44"/>
                    <a:pt x="1" y="221"/>
                    <a:pt x="11" y="402"/>
                  </a:cubicBezTo>
                  <a:cubicBezTo>
                    <a:pt x="13" y="431"/>
                    <a:pt x="17" y="458"/>
                    <a:pt x="23" y="484"/>
                  </a:cubicBezTo>
                  <a:cubicBezTo>
                    <a:pt x="16" y="702"/>
                    <a:pt x="75" y="946"/>
                    <a:pt x="139" y="1074"/>
                  </a:cubicBezTo>
                  <a:cubicBezTo>
                    <a:pt x="156" y="1106"/>
                    <a:pt x="183" y="1119"/>
                    <a:pt x="211" y="1119"/>
                  </a:cubicBezTo>
                  <a:cubicBezTo>
                    <a:pt x="265" y="1119"/>
                    <a:pt x="323" y="1067"/>
                    <a:pt x="307" y="1002"/>
                  </a:cubicBezTo>
                  <a:cubicBezTo>
                    <a:pt x="291" y="931"/>
                    <a:pt x="277" y="861"/>
                    <a:pt x="269" y="791"/>
                  </a:cubicBezTo>
                  <a:lnTo>
                    <a:pt x="269" y="791"/>
                  </a:lnTo>
                  <a:cubicBezTo>
                    <a:pt x="311" y="821"/>
                    <a:pt x="353" y="846"/>
                    <a:pt x="396" y="867"/>
                  </a:cubicBezTo>
                  <a:cubicBezTo>
                    <a:pt x="418" y="878"/>
                    <a:pt x="443" y="884"/>
                    <a:pt x="467" y="884"/>
                  </a:cubicBezTo>
                  <a:cubicBezTo>
                    <a:pt x="515" y="884"/>
                    <a:pt x="563" y="863"/>
                    <a:pt x="586" y="817"/>
                  </a:cubicBezTo>
                  <a:cubicBezTo>
                    <a:pt x="671" y="647"/>
                    <a:pt x="764" y="437"/>
                    <a:pt x="671" y="250"/>
                  </a:cubicBezTo>
                  <a:cubicBezTo>
                    <a:pt x="655" y="216"/>
                    <a:pt x="637" y="189"/>
                    <a:pt x="611" y="162"/>
                  </a:cubicBezTo>
                  <a:cubicBezTo>
                    <a:pt x="576" y="71"/>
                    <a:pt x="501" y="1"/>
                    <a:pt x="3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1" name="Google Shape;65101;p31"/>
            <p:cNvSpPr/>
            <p:nvPr/>
          </p:nvSpPr>
          <p:spPr>
            <a:xfrm>
              <a:off x="4643450" y="643100"/>
              <a:ext cx="52700" cy="57500"/>
            </a:xfrm>
            <a:custGeom>
              <a:avLst/>
              <a:gdLst/>
              <a:ahLst/>
              <a:cxnLst/>
              <a:rect l="l" t="t" r="r" b="b"/>
              <a:pathLst>
                <a:path w="2108" h="2300" extrusionOk="0">
                  <a:moveTo>
                    <a:pt x="1231" y="0"/>
                  </a:moveTo>
                  <a:cubicBezTo>
                    <a:pt x="965" y="237"/>
                    <a:pt x="751" y="493"/>
                    <a:pt x="600" y="823"/>
                  </a:cubicBezTo>
                  <a:cubicBezTo>
                    <a:pt x="583" y="858"/>
                    <a:pt x="542" y="877"/>
                    <a:pt x="503" y="877"/>
                  </a:cubicBezTo>
                  <a:cubicBezTo>
                    <a:pt x="494" y="877"/>
                    <a:pt x="486" y="876"/>
                    <a:pt x="478" y="874"/>
                  </a:cubicBezTo>
                  <a:cubicBezTo>
                    <a:pt x="319" y="832"/>
                    <a:pt x="160" y="792"/>
                    <a:pt x="0" y="750"/>
                  </a:cubicBezTo>
                  <a:lnTo>
                    <a:pt x="0" y="750"/>
                  </a:lnTo>
                  <a:cubicBezTo>
                    <a:pt x="101" y="848"/>
                    <a:pt x="179" y="962"/>
                    <a:pt x="223" y="1100"/>
                  </a:cubicBezTo>
                  <a:cubicBezTo>
                    <a:pt x="303" y="1357"/>
                    <a:pt x="251" y="1604"/>
                    <a:pt x="73" y="1784"/>
                  </a:cubicBezTo>
                  <a:cubicBezTo>
                    <a:pt x="477" y="1929"/>
                    <a:pt x="860" y="2113"/>
                    <a:pt x="1179" y="2290"/>
                  </a:cubicBezTo>
                  <a:cubicBezTo>
                    <a:pt x="1184" y="2291"/>
                    <a:pt x="1186" y="2296"/>
                    <a:pt x="1192" y="2300"/>
                  </a:cubicBezTo>
                  <a:cubicBezTo>
                    <a:pt x="1236" y="1542"/>
                    <a:pt x="1599" y="910"/>
                    <a:pt x="2107" y="398"/>
                  </a:cubicBezTo>
                  <a:lnTo>
                    <a:pt x="2073" y="364"/>
                  </a:lnTo>
                  <a:cubicBezTo>
                    <a:pt x="2062" y="373"/>
                    <a:pt x="2048" y="378"/>
                    <a:pt x="2033" y="378"/>
                  </a:cubicBezTo>
                  <a:cubicBezTo>
                    <a:pt x="2026" y="378"/>
                    <a:pt x="2019" y="377"/>
                    <a:pt x="2011" y="374"/>
                  </a:cubicBezTo>
                  <a:cubicBezTo>
                    <a:pt x="1733" y="289"/>
                    <a:pt x="1481" y="151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2" name="Google Shape;65102;p31"/>
            <p:cNvSpPr/>
            <p:nvPr/>
          </p:nvSpPr>
          <p:spPr>
            <a:xfrm>
              <a:off x="4700925" y="540750"/>
              <a:ext cx="140175" cy="86875"/>
            </a:xfrm>
            <a:custGeom>
              <a:avLst/>
              <a:gdLst/>
              <a:ahLst/>
              <a:cxnLst/>
              <a:rect l="l" t="t" r="r" b="b"/>
              <a:pathLst>
                <a:path w="5607" h="3475" extrusionOk="0">
                  <a:moveTo>
                    <a:pt x="3584" y="1"/>
                  </a:moveTo>
                  <a:cubicBezTo>
                    <a:pt x="2039" y="1"/>
                    <a:pt x="1205" y="1888"/>
                    <a:pt x="0" y="2897"/>
                  </a:cubicBezTo>
                  <a:cubicBezTo>
                    <a:pt x="918" y="3120"/>
                    <a:pt x="2159" y="3474"/>
                    <a:pt x="3262" y="3474"/>
                  </a:cubicBezTo>
                  <a:cubicBezTo>
                    <a:pt x="4280" y="3474"/>
                    <a:pt x="5181" y="3173"/>
                    <a:pt x="5606" y="2192"/>
                  </a:cubicBezTo>
                  <a:cubicBezTo>
                    <a:pt x="5080" y="2110"/>
                    <a:pt x="4575" y="1851"/>
                    <a:pt x="4248" y="1455"/>
                  </a:cubicBezTo>
                  <a:cubicBezTo>
                    <a:pt x="4213" y="1411"/>
                    <a:pt x="4231" y="1363"/>
                    <a:pt x="4265" y="1343"/>
                  </a:cubicBezTo>
                  <a:cubicBezTo>
                    <a:pt x="4246" y="1321"/>
                    <a:pt x="4236" y="1290"/>
                    <a:pt x="4243" y="1251"/>
                  </a:cubicBezTo>
                  <a:cubicBezTo>
                    <a:pt x="4311" y="927"/>
                    <a:pt x="4396" y="602"/>
                    <a:pt x="4490" y="281"/>
                  </a:cubicBezTo>
                  <a:cubicBezTo>
                    <a:pt x="4486" y="272"/>
                    <a:pt x="4481" y="267"/>
                    <a:pt x="4480" y="259"/>
                  </a:cubicBezTo>
                  <a:lnTo>
                    <a:pt x="4465" y="188"/>
                  </a:lnTo>
                  <a:cubicBezTo>
                    <a:pt x="4145" y="58"/>
                    <a:pt x="3854" y="1"/>
                    <a:pt x="35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3" name="Google Shape;65103;p31"/>
            <p:cNvSpPr/>
            <p:nvPr/>
          </p:nvSpPr>
          <p:spPr>
            <a:xfrm>
              <a:off x="5044350" y="715650"/>
              <a:ext cx="194275" cy="119900"/>
            </a:xfrm>
            <a:custGeom>
              <a:avLst/>
              <a:gdLst/>
              <a:ahLst/>
              <a:cxnLst/>
              <a:rect l="l" t="t" r="r" b="b"/>
              <a:pathLst>
                <a:path w="7771" h="4796" extrusionOk="0">
                  <a:moveTo>
                    <a:pt x="2408" y="1"/>
                  </a:moveTo>
                  <a:cubicBezTo>
                    <a:pt x="1341" y="1"/>
                    <a:pt x="347" y="513"/>
                    <a:pt x="1" y="1736"/>
                  </a:cubicBezTo>
                  <a:cubicBezTo>
                    <a:pt x="379" y="2248"/>
                    <a:pt x="531" y="2868"/>
                    <a:pt x="514" y="3507"/>
                  </a:cubicBezTo>
                  <a:cubicBezTo>
                    <a:pt x="1530" y="4371"/>
                    <a:pt x="2754" y="4795"/>
                    <a:pt x="3969" y="4795"/>
                  </a:cubicBezTo>
                  <a:cubicBezTo>
                    <a:pt x="5355" y="4795"/>
                    <a:pt x="6730" y="4243"/>
                    <a:pt x="7770" y="3161"/>
                  </a:cubicBezTo>
                  <a:cubicBezTo>
                    <a:pt x="6378" y="3081"/>
                    <a:pt x="5646" y="1465"/>
                    <a:pt x="4595" y="710"/>
                  </a:cubicBezTo>
                  <a:cubicBezTo>
                    <a:pt x="3968" y="261"/>
                    <a:pt x="3169" y="1"/>
                    <a:pt x="24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" name="Google Shape;1967;p29"/>
          <p:cNvSpPr txBox="1">
            <a:spLocks/>
          </p:cNvSpPr>
          <p:nvPr/>
        </p:nvSpPr>
        <p:spPr>
          <a:xfrm rot="21594080">
            <a:off x="1992" y="1373291"/>
            <a:ext cx="9144111" cy="23216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900"/>
              <a:buFont typeface="Gochi Hand"/>
              <a:buNone/>
              <a:defRPr sz="5900" b="0" i="0" u="none" strike="noStrike" cap="none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4200" b="1" dirty="0" smtClean="0">
                <a:solidFill>
                  <a:srgbClr val="FFFFFF"/>
                </a:solidFill>
                <a:latin typeface="+mj-lt"/>
                <a:ea typeface="Nanum Pen Script"/>
                <a:cs typeface="Nanum Pen Script"/>
                <a:sym typeface="Nanum Pen Script"/>
              </a:rPr>
              <a:t>CHÀO MỪNG CÁC EM </a:t>
            </a:r>
          </a:p>
          <a:p>
            <a:pPr algn="ctr">
              <a:lnSpc>
                <a:spcPct val="150000"/>
              </a:lnSpc>
            </a:pPr>
            <a:r>
              <a:rPr lang="en-US" sz="4200" b="1" dirty="0" smtClean="0">
                <a:solidFill>
                  <a:srgbClr val="FFFFFF"/>
                </a:solidFill>
                <a:latin typeface="+mj-lt"/>
                <a:ea typeface="Nanum Pen Script"/>
                <a:cs typeface="Nanum Pen Script"/>
                <a:sym typeface="Nanum Pen Script"/>
              </a:rPr>
              <a:t>ĐẾN VỚI BÀI HỌC MỚI</a:t>
            </a:r>
            <a:endParaRPr lang="en-US" sz="4200" b="1" dirty="0">
              <a:solidFill>
                <a:srgbClr val="FFFFFF"/>
              </a:solidFill>
              <a:latin typeface="+mj-lt"/>
              <a:ea typeface="Nanum Pen Script"/>
              <a:cs typeface="Nanum Pen Script"/>
              <a:sym typeface="Nanum Pen Script"/>
            </a:endParaRP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311" name="Google Shape;65311;p36"/>
          <p:cNvGrpSpPr/>
          <p:nvPr/>
        </p:nvGrpSpPr>
        <p:grpSpPr>
          <a:xfrm rot="21055565">
            <a:off x="8421685" y="294160"/>
            <a:ext cx="546418" cy="453541"/>
            <a:chOff x="4336700" y="486125"/>
            <a:chExt cx="214150" cy="177750"/>
          </a:xfrm>
        </p:grpSpPr>
        <p:grpSp>
          <p:nvGrpSpPr>
            <p:cNvPr id="65312" name="Google Shape;65312;p36"/>
            <p:cNvGrpSpPr/>
            <p:nvPr/>
          </p:nvGrpSpPr>
          <p:grpSpPr>
            <a:xfrm>
              <a:off x="4336700" y="486125"/>
              <a:ext cx="214150" cy="177750"/>
              <a:chOff x="4336700" y="486125"/>
              <a:chExt cx="214150" cy="177750"/>
            </a:xfrm>
          </p:grpSpPr>
          <p:sp>
            <p:nvSpPr>
              <p:cNvPr id="65313" name="Google Shape;65313;p36"/>
              <p:cNvSpPr/>
              <p:nvPr/>
            </p:nvSpPr>
            <p:spPr>
              <a:xfrm>
                <a:off x="4349825" y="494000"/>
                <a:ext cx="199450" cy="161975"/>
              </a:xfrm>
              <a:custGeom>
                <a:avLst/>
                <a:gdLst/>
                <a:ahLst/>
                <a:cxnLst/>
                <a:rect l="l" t="t" r="r" b="b"/>
                <a:pathLst>
                  <a:path w="7978" h="6479" extrusionOk="0">
                    <a:moveTo>
                      <a:pt x="1154" y="1845"/>
                    </a:moveTo>
                    <a:cubicBezTo>
                      <a:pt x="1172" y="1845"/>
                      <a:pt x="1192" y="1850"/>
                      <a:pt x="1211" y="1861"/>
                    </a:cubicBezTo>
                    <a:cubicBezTo>
                      <a:pt x="1584" y="2089"/>
                      <a:pt x="1947" y="2341"/>
                      <a:pt x="2311" y="2583"/>
                    </a:cubicBezTo>
                    <a:cubicBezTo>
                      <a:pt x="2389" y="2637"/>
                      <a:pt x="2335" y="2748"/>
                      <a:pt x="2250" y="2748"/>
                    </a:cubicBezTo>
                    <a:cubicBezTo>
                      <a:pt x="2250" y="2748"/>
                      <a:pt x="2249" y="2748"/>
                      <a:pt x="2248" y="2748"/>
                    </a:cubicBezTo>
                    <a:cubicBezTo>
                      <a:pt x="1900" y="2736"/>
                      <a:pt x="1549" y="2742"/>
                      <a:pt x="1202" y="2715"/>
                    </a:cubicBezTo>
                    <a:cubicBezTo>
                      <a:pt x="1129" y="2711"/>
                      <a:pt x="1126" y="2594"/>
                      <a:pt x="1198" y="2590"/>
                    </a:cubicBezTo>
                    <a:cubicBezTo>
                      <a:pt x="1414" y="2570"/>
                      <a:pt x="1629" y="2566"/>
                      <a:pt x="1845" y="2566"/>
                    </a:cubicBezTo>
                    <a:cubicBezTo>
                      <a:pt x="1875" y="2566"/>
                      <a:pt x="1906" y="2566"/>
                      <a:pt x="1936" y="2566"/>
                    </a:cubicBezTo>
                    <a:cubicBezTo>
                      <a:pt x="1652" y="2390"/>
                      <a:pt x="1366" y="2215"/>
                      <a:pt x="1091" y="2030"/>
                    </a:cubicBezTo>
                    <a:cubicBezTo>
                      <a:pt x="997" y="1967"/>
                      <a:pt x="1064" y="1845"/>
                      <a:pt x="1154" y="1845"/>
                    </a:cubicBezTo>
                    <a:close/>
                    <a:moveTo>
                      <a:pt x="4789" y="3195"/>
                    </a:moveTo>
                    <a:cubicBezTo>
                      <a:pt x="4800" y="3195"/>
                      <a:pt x="4811" y="3197"/>
                      <a:pt x="4823" y="3201"/>
                    </a:cubicBezTo>
                    <a:cubicBezTo>
                      <a:pt x="5326" y="3383"/>
                      <a:pt x="5829" y="3445"/>
                      <a:pt x="6351" y="3540"/>
                    </a:cubicBezTo>
                    <a:cubicBezTo>
                      <a:pt x="6451" y="3559"/>
                      <a:pt x="6469" y="3724"/>
                      <a:pt x="6355" y="3727"/>
                    </a:cubicBezTo>
                    <a:cubicBezTo>
                      <a:pt x="6329" y="3728"/>
                      <a:pt x="6302" y="3729"/>
                      <a:pt x="6275" y="3729"/>
                    </a:cubicBezTo>
                    <a:cubicBezTo>
                      <a:pt x="5978" y="3729"/>
                      <a:pt x="5673" y="3677"/>
                      <a:pt x="5376" y="3598"/>
                    </a:cubicBezTo>
                    <a:lnTo>
                      <a:pt x="5376" y="3598"/>
                    </a:lnTo>
                    <a:cubicBezTo>
                      <a:pt x="5558" y="3764"/>
                      <a:pt x="5722" y="3948"/>
                      <a:pt x="5859" y="4152"/>
                    </a:cubicBezTo>
                    <a:cubicBezTo>
                      <a:pt x="5899" y="4213"/>
                      <a:pt x="5849" y="4280"/>
                      <a:pt x="5795" y="4280"/>
                    </a:cubicBezTo>
                    <a:cubicBezTo>
                      <a:pt x="5775" y="4280"/>
                      <a:pt x="5755" y="4271"/>
                      <a:pt x="5738" y="4251"/>
                    </a:cubicBezTo>
                    <a:cubicBezTo>
                      <a:pt x="5449" y="3895"/>
                      <a:pt x="5123" y="3612"/>
                      <a:pt x="4723" y="3386"/>
                    </a:cubicBezTo>
                    <a:cubicBezTo>
                      <a:pt x="4627" y="3330"/>
                      <a:pt x="4696" y="3195"/>
                      <a:pt x="4789" y="3195"/>
                    </a:cubicBezTo>
                    <a:close/>
                    <a:moveTo>
                      <a:pt x="3244" y="3261"/>
                    </a:moveTo>
                    <a:cubicBezTo>
                      <a:pt x="3349" y="3261"/>
                      <a:pt x="3456" y="3298"/>
                      <a:pt x="3537" y="3372"/>
                    </a:cubicBezTo>
                    <a:cubicBezTo>
                      <a:pt x="3583" y="3415"/>
                      <a:pt x="3549" y="3487"/>
                      <a:pt x="3501" y="3487"/>
                    </a:cubicBezTo>
                    <a:cubicBezTo>
                      <a:pt x="3489" y="3487"/>
                      <a:pt x="3477" y="3482"/>
                      <a:pt x="3465" y="3473"/>
                    </a:cubicBezTo>
                    <a:cubicBezTo>
                      <a:pt x="3402" y="3422"/>
                      <a:pt x="3338" y="3401"/>
                      <a:pt x="3280" y="3401"/>
                    </a:cubicBezTo>
                    <a:cubicBezTo>
                      <a:pt x="3043" y="3401"/>
                      <a:pt x="2888" y="3752"/>
                      <a:pt x="3174" y="3888"/>
                    </a:cubicBezTo>
                    <a:cubicBezTo>
                      <a:pt x="3254" y="3927"/>
                      <a:pt x="3238" y="4055"/>
                      <a:pt x="3149" y="4055"/>
                    </a:cubicBezTo>
                    <a:cubicBezTo>
                      <a:pt x="3144" y="4055"/>
                      <a:pt x="3140" y="4054"/>
                      <a:pt x="3135" y="4054"/>
                    </a:cubicBezTo>
                    <a:cubicBezTo>
                      <a:pt x="3119" y="4052"/>
                      <a:pt x="3105" y="4051"/>
                      <a:pt x="3090" y="4051"/>
                    </a:cubicBezTo>
                    <a:cubicBezTo>
                      <a:pt x="2815" y="4051"/>
                      <a:pt x="2801" y="4417"/>
                      <a:pt x="3074" y="4485"/>
                    </a:cubicBezTo>
                    <a:cubicBezTo>
                      <a:pt x="3159" y="4508"/>
                      <a:pt x="3128" y="4640"/>
                      <a:pt x="3050" y="4640"/>
                    </a:cubicBezTo>
                    <a:cubicBezTo>
                      <a:pt x="3046" y="4640"/>
                      <a:pt x="3042" y="4640"/>
                      <a:pt x="3038" y="4639"/>
                    </a:cubicBezTo>
                    <a:cubicBezTo>
                      <a:pt x="2610" y="4570"/>
                      <a:pt x="2623" y="4038"/>
                      <a:pt x="2943" y="3911"/>
                    </a:cubicBezTo>
                    <a:cubicBezTo>
                      <a:pt x="2847" y="3787"/>
                      <a:pt x="2812" y="3618"/>
                      <a:pt x="2889" y="3466"/>
                    </a:cubicBezTo>
                    <a:cubicBezTo>
                      <a:pt x="2961" y="3329"/>
                      <a:pt x="3101" y="3261"/>
                      <a:pt x="3244" y="3261"/>
                    </a:cubicBezTo>
                    <a:close/>
                    <a:moveTo>
                      <a:pt x="1632" y="1"/>
                    </a:moveTo>
                    <a:cubicBezTo>
                      <a:pt x="813" y="1"/>
                      <a:pt x="58" y="553"/>
                      <a:pt x="30" y="1416"/>
                    </a:cubicBezTo>
                    <a:cubicBezTo>
                      <a:pt x="1" y="2275"/>
                      <a:pt x="590" y="3319"/>
                      <a:pt x="973" y="4069"/>
                    </a:cubicBezTo>
                    <a:cubicBezTo>
                      <a:pt x="1393" y="4897"/>
                      <a:pt x="1936" y="5636"/>
                      <a:pt x="2418" y="6425"/>
                    </a:cubicBezTo>
                    <a:cubicBezTo>
                      <a:pt x="2429" y="6445"/>
                      <a:pt x="2434" y="6462"/>
                      <a:pt x="2435" y="6478"/>
                    </a:cubicBezTo>
                    <a:cubicBezTo>
                      <a:pt x="3753" y="5398"/>
                      <a:pt x="5646" y="5660"/>
                      <a:pt x="6954" y="4606"/>
                    </a:cubicBezTo>
                    <a:cubicBezTo>
                      <a:pt x="7978" y="3783"/>
                      <a:pt x="7854" y="2239"/>
                      <a:pt x="6606" y="1705"/>
                    </a:cubicBezTo>
                    <a:cubicBezTo>
                      <a:pt x="6336" y="1590"/>
                      <a:pt x="6059" y="1541"/>
                      <a:pt x="5782" y="1541"/>
                    </a:cubicBezTo>
                    <a:cubicBezTo>
                      <a:pt x="5216" y="1541"/>
                      <a:pt x="4653" y="1746"/>
                      <a:pt x="4150" y="2017"/>
                    </a:cubicBezTo>
                    <a:cubicBezTo>
                      <a:pt x="4129" y="2052"/>
                      <a:pt x="4085" y="2071"/>
                      <a:pt x="4041" y="2071"/>
                    </a:cubicBezTo>
                    <a:cubicBezTo>
                      <a:pt x="3994" y="2071"/>
                      <a:pt x="3946" y="2050"/>
                      <a:pt x="3922" y="2002"/>
                    </a:cubicBezTo>
                    <a:cubicBezTo>
                      <a:pt x="3503" y="1152"/>
                      <a:pt x="2951" y="179"/>
                      <a:pt x="1907" y="21"/>
                    </a:cubicBezTo>
                    <a:cubicBezTo>
                      <a:pt x="1815" y="7"/>
                      <a:pt x="1723" y="1"/>
                      <a:pt x="16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4" name="Google Shape;65314;p36"/>
              <p:cNvSpPr/>
              <p:nvPr/>
            </p:nvSpPr>
            <p:spPr>
              <a:xfrm>
                <a:off x="4336700" y="486125"/>
                <a:ext cx="214150" cy="177750"/>
              </a:xfrm>
              <a:custGeom>
                <a:avLst/>
                <a:gdLst/>
                <a:ahLst/>
                <a:cxnLst/>
                <a:rect l="l" t="t" r="r" b="b"/>
                <a:pathLst>
                  <a:path w="8566" h="7110" extrusionOk="0">
                    <a:moveTo>
                      <a:pt x="2160" y="317"/>
                    </a:moveTo>
                    <a:cubicBezTo>
                      <a:pt x="2252" y="317"/>
                      <a:pt x="2344" y="323"/>
                      <a:pt x="2435" y="337"/>
                    </a:cubicBezTo>
                    <a:cubicBezTo>
                      <a:pt x="3478" y="496"/>
                      <a:pt x="4032" y="1468"/>
                      <a:pt x="4451" y="2319"/>
                    </a:cubicBezTo>
                    <a:cubicBezTo>
                      <a:pt x="4473" y="2366"/>
                      <a:pt x="4521" y="2387"/>
                      <a:pt x="4568" y="2387"/>
                    </a:cubicBezTo>
                    <a:cubicBezTo>
                      <a:pt x="4612" y="2387"/>
                      <a:pt x="4657" y="2368"/>
                      <a:pt x="4679" y="2333"/>
                    </a:cubicBezTo>
                    <a:cubicBezTo>
                      <a:pt x="5179" y="2061"/>
                      <a:pt x="5743" y="1855"/>
                      <a:pt x="6308" y="1855"/>
                    </a:cubicBezTo>
                    <a:cubicBezTo>
                      <a:pt x="6585" y="1855"/>
                      <a:pt x="6862" y="1905"/>
                      <a:pt x="7133" y="2020"/>
                    </a:cubicBezTo>
                    <a:cubicBezTo>
                      <a:pt x="8381" y="2553"/>
                      <a:pt x="8503" y="4098"/>
                      <a:pt x="7481" y="4921"/>
                    </a:cubicBezTo>
                    <a:cubicBezTo>
                      <a:pt x="6171" y="5977"/>
                      <a:pt x="4280" y="5714"/>
                      <a:pt x="2962" y="6795"/>
                    </a:cubicBezTo>
                    <a:cubicBezTo>
                      <a:pt x="2961" y="6778"/>
                      <a:pt x="2957" y="6761"/>
                      <a:pt x="2945" y="6742"/>
                    </a:cubicBezTo>
                    <a:cubicBezTo>
                      <a:pt x="2463" y="5952"/>
                      <a:pt x="1919" y="5213"/>
                      <a:pt x="1500" y="4386"/>
                    </a:cubicBezTo>
                    <a:cubicBezTo>
                      <a:pt x="1117" y="3635"/>
                      <a:pt x="529" y="2591"/>
                      <a:pt x="557" y="1732"/>
                    </a:cubicBezTo>
                    <a:cubicBezTo>
                      <a:pt x="585" y="869"/>
                      <a:pt x="1341" y="317"/>
                      <a:pt x="2160" y="317"/>
                    </a:cubicBezTo>
                    <a:close/>
                    <a:moveTo>
                      <a:pt x="2056" y="1"/>
                    </a:moveTo>
                    <a:cubicBezTo>
                      <a:pt x="1593" y="1"/>
                      <a:pt x="1126" y="175"/>
                      <a:pt x="706" y="591"/>
                    </a:cubicBezTo>
                    <a:cubicBezTo>
                      <a:pt x="1" y="1291"/>
                      <a:pt x="250" y="2196"/>
                      <a:pt x="561" y="3025"/>
                    </a:cubicBezTo>
                    <a:cubicBezTo>
                      <a:pt x="1069" y="4374"/>
                      <a:pt x="1781" y="5817"/>
                      <a:pt x="2784" y="6871"/>
                    </a:cubicBezTo>
                    <a:cubicBezTo>
                      <a:pt x="2809" y="6899"/>
                      <a:pt x="2836" y="6907"/>
                      <a:pt x="2862" y="6907"/>
                    </a:cubicBezTo>
                    <a:cubicBezTo>
                      <a:pt x="2834" y="7003"/>
                      <a:pt x="2914" y="7110"/>
                      <a:pt x="3008" y="7110"/>
                    </a:cubicBezTo>
                    <a:cubicBezTo>
                      <a:pt x="3039" y="7110"/>
                      <a:pt x="3070" y="7099"/>
                      <a:pt x="3101" y="7073"/>
                    </a:cubicBezTo>
                    <a:cubicBezTo>
                      <a:pt x="4272" y="6068"/>
                      <a:pt x="5867" y="6207"/>
                      <a:pt x="7168" y="5487"/>
                    </a:cubicBezTo>
                    <a:cubicBezTo>
                      <a:pt x="7913" y="5073"/>
                      <a:pt x="8566" y="4324"/>
                      <a:pt x="8498" y="3423"/>
                    </a:cubicBezTo>
                    <a:cubicBezTo>
                      <a:pt x="8404" y="2156"/>
                      <a:pt x="7403" y="1630"/>
                      <a:pt x="6342" y="1630"/>
                    </a:cubicBezTo>
                    <a:cubicBezTo>
                      <a:pt x="5742" y="1630"/>
                      <a:pt x="5124" y="1798"/>
                      <a:pt x="4637" y="2094"/>
                    </a:cubicBezTo>
                    <a:cubicBezTo>
                      <a:pt x="4252" y="1001"/>
                      <a:pt x="3164" y="1"/>
                      <a:pt x="20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5" name="Google Shape;65315;p36"/>
              <p:cNvSpPr/>
              <p:nvPr/>
            </p:nvSpPr>
            <p:spPr>
              <a:xfrm>
                <a:off x="4465500" y="573825"/>
                <a:ext cx="4607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843" h="1087" extrusionOk="0">
                    <a:moveTo>
                      <a:pt x="164" y="1"/>
                    </a:moveTo>
                    <a:cubicBezTo>
                      <a:pt x="70" y="1"/>
                      <a:pt x="1" y="137"/>
                      <a:pt x="97" y="192"/>
                    </a:cubicBezTo>
                    <a:cubicBezTo>
                      <a:pt x="496" y="419"/>
                      <a:pt x="821" y="702"/>
                      <a:pt x="1111" y="1058"/>
                    </a:cubicBezTo>
                    <a:cubicBezTo>
                      <a:pt x="1128" y="1078"/>
                      <a:pt x="1148" y="1087"/>
                      <a:pt x="1168" y="1087"/>
                    </a:cubicBezTo>
                    <a:cubicBezTo>
                      <a:pt x="1222" y="1087"/>
                      <a:pt x="1272" y="1020"/>
                      <a:pt x="1232" y="959"/>
                    </a:cubicBezTo>
                    <a:cubicBezTo>
                      <a:pt x="1095" y="755"/>
                      <a:pt x="931" y="571"/>
                      <a:pt x="750" y="404"/>
                    </a:cubicBezTo>
                    <a:lnTo>
                      <a:pt x="750" y="404"/>
                    </a:lnTo>
                    <a:cubicBezTo>
                      <a:pt x="1048" y="482"/>
                      <a:pt x="1353" y="535"/>
                      <a:pt x="1651" y="535"/>
                    </a:cubicBezTo>
                    <a:cubicBezTo>
                      <a:pt x="1677" y="535"/>
                      <a:pt x="1703" y="534"/>
                      <a:pt x="1729" y="533"/>
                    </a:cubicBezTo>
                    <a:cubicBezTo>
                      <a:pt x="1842" y="529"/>
                      <a:pt x="1824" y="364"/>
                      <a:pt x="1725" y="346"/>
                    </a:cubicBezTo>
                    <a:cubicBezTo>
                      <a:pt x="1204" y="252"/>
                      <a:pt x="699" y="188"/>
                      <a:pt x="197" y="6"/>
                    </a:cubicBezTo>
                    <a:cubicBezTo>
                      <a:pt x="186" y="2"/>
                      <a:pt x="175" y="1"/>
                      <a:pt x="16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6" name="Google Shape;65316;p36"/>
              <p:cNvSpPr/>
              <p:nvPr/>
            </p:nvSpPr>
            <p:spPr>
              <a:xfrm>
                <a:off x="4415050" y="575500"/>
                <a:ext cx="243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1381" extrusionOk="0">
                    <a:moveTo>
                      <a:pt x="634" y="1"/>
                    </a:moveTo>
                    <a:cubicBezTo>
                      <a:pt x="492" y="1"/>
                      <a:pt x="352" y="69"/>
                      <a:pt x="279" y="206"/>
                    </a:cubicBezTo>
                    <a:cubicBezTo>
                      <a:pt x="202" y="358"/>
                      <a:pt x="236" y="527"/>
                      <a:pt x="333" y="651"/>
                    </a:cubicBezTo>
                    <a:cubicBezTo>
                      <a:pt x="15" y="780"/>
                      <a:pt x="1" y="1311"/>
                      <a:pt x="430" y="1379"/>
                    </a:cubicBezTo>
                    <a:cubicBezTo>
                      <a:pt x="434" y="1380"/>
                      <a:pt x="437" y="1380"/>
                      <a:pt x="441" y="1380"/>
                    </a:cubicBezTo>
                    <a:cubicBezTo>
                      <a:pt x="519" y="1380"/>
                      <a:pt x="550" y="1248"/>
                      <a:pt x="466" y="1225"/>
                    </a:cubicBezTo>
                    <a:cubicBezTo>
                      <a:pt x="192" y="1157"/>
                      <a:pt x="206" y="791"/>
                      <a:pt x="480" y="791"/>
                    </a:cubicBezTo>
                    <a:cubicBezTo>
                      <a:pt x="494" y="791"/>
                      <a:pt x="509" y="792"/>
                      <a:pt x="525" y="794"/>
                    </a:cubicBezTo>
                    <a:cubicBezTo>
                      <a:pt x="530" y="794"/>
                      <a:pt x="534" y="795"/>
                      <a:pt x="539" y="795"/>
                    </a:cubicBezTo>
                    <a:cubicBezTo>
                      <a:pt x="628" y="795"/>
                      <a:pt x="644" y="667"/>
                      <a:pt x="564" y="628"/>
                    </a:cubicBezTo>
                    <a:cubicBezTo>
                      <a:pt x="278" y="491"/>
                      <a:pt x="433" y="140"/>
                      <a:pt x="670" y="140"/>
                    </a:cubicBezTo>
                    <a:cubicBezTo>
                      <a:pt x="728" y="140"/>
                      <a:pt x="791" y="162"/>
                      <a:pt x="854" y="213"/>
                    </a:cubicBezTo>
                    <a:cubicBezTo>
                      <a:pt x="867" y="222"/>
                      <a:pt x="879" y="227"/>
                      <a:pt x="891" y="227"/>
                    </a:cubicBezTo>
                    <a:cubicBezTo>
                      <a:pt x="939" y="227"/>
                      <a:pt x="973" y="155"/>
                      <a:pt x="927" y="112"/>
                    </a:cubicBezTo>
                    <a:cubicBezTo>
                      <a:pt x="846" y="38"/>
                      <a:pt x="739" y="1"/>
                      <a:pt x="6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317" name="Google Shape;65317;p36"/>
            <p:cNvSpPr/>
            <p:nvPr/>
          </p:nvSpPr>
          <p:spPr>
            <a:xfrm>
              <a:off x="4374750" y="540075"/>
              <a:ext cx="34875" cy="22650"/>
            </a:xfrm>
            <a:custGeom>
              <a:avLst/>
              <a:gdLst/>
              <a:ahLst/>
              <a:cxnLst/>
              <a:rect l="l" t="t" r="r" b="b"/>
              <a:pathLst>
                <a:path w="1395" h="906" extrusionOk="0">
                  <a:moveTo>
                    <a:pt x="158" y="1"/>
                  </a:moveTo>
                  <a:cubicBezTo>
                    <a:pt x="68" y="1"/>
                    <a:pt x="1" y="122"/>
                    <a:pt x="94" y="185"/>
                  </a:cubicBezTo>
                  <a:cubicBezTo>
                    <a:pt x="369" y="372"/>
                    <a:pt x="655" y="547"/>
                    <a:pt x="939" y="722"/>
                  </a:cubicBezTo>
                  <a:cubicBezTo>
                    <a:pt x="908" y="722"/>
                    <a:pt x="878" y="722"/>
                    <a:pt x="847" y="722"/>
                  </a:cubicBezTo>
                  <a:cubicBezTo>
                    <a:pt x="631" y="722"/>
                    <a:pt x="415" y="726"/>
                    <a:pt x="201" y="745"/>
                  </a:cubicBezTo>
                  <a:cubicBezTo>
                    <a:pt x="130" y="750"/>
                    <a:pt x="133" y="867"/>
                    <a:pt x="205" y="871"/>
                  </a:cubicBezTo>
                  <a:cubicBezTo>
                    <a:pt x="552" y="899"/>
                    <a:pt x="902" y="893"/>
                    <a:pt x="1251" y="905"/>
                  </a:cubicBezTo>
                  <a:cubicBezTo>
                    <a:pt x="1252" y="905"/>
                    <a:pt x="1253" y="905"/>
                    <a:pt x="1253" y="905"/>
                  </a:cubicBezTo>
                  <a:cubicBezTo>
                    <a:pt x="1338" y="905"/>
                    <a:pt x="1394" y="794"/>
                    <a:pt x="1314" y="740"/>
                  </a:cubicBezTo>
                  <a:cubicBezTo>
                    <a:pt x="950" y="496"/>
                    <a:pt x="587" y="246"/>
                    <a:pt x="214" y="17"/>
                  </a:cubicBezTo>
                  <a:cubicBezTo>
                    <a:pt x="195" y="6"/>
                    <a:pt x="176" y="1"/>
                    <a:pt x="1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318" name="Google Shape;65318;p36"/>
          <p:cNvSpPr/>
          <p:nvPr/>
        </p:nvSpPr>
        <p:spPr>
          <a:xfrm rot="1590403">
            <a:off x="554482" y="4279096"/>
            <a:ext cx="393889" cy="388883"/>
          </a:xfrm>
          <a:custGeom>
            <a:avLst/>
            <a:gdLst/>
            <a:ahLst/>
            <a:cxnLst/>
            <a:rect l="l" t="t" r="r" b="b"/>
            <a:pathLst>
              <a:path w="4541" h="4483" extrusionOk="0">
                <a:moveTo>
                  <a:pt x="2301" y="353"/>
                </a:moveTo>
                <a:cubicBezTo>
                  <a:pt x="2430" y="586"/>
                  <a:pt x="2553" y="825"/>
                  <a:pt x="2674" y="1063"/>
                </a:cubicBezTo>
                <a:cubicBezTo>
                  <a:pt x="2738" y="1187"/>
                  <a:pt x="2796" y="1316"/>
                  <a:pt x="2866" y="1436"/>
                </a:cubicBezTo>
                <a:cubicBezTo>
                  <a:pt x="2919" y="1529"/>
                  <a:pt x="2973" y="1533"/>
                  <a:pt x="3072" y="1554"/>
                </a:cubicBezTo>
                <a:cubicBezTo>
                  <a:pt x="3451" y="1637"/>
                  <a:pt x="3826" y="1761"/>
                  <a:pt x="4195" y="1884"/>
                </a:cubicBezTo>
                <a:cubicBezTo>
                  <a:pt x="3923" y="2156"/>
                  <a:pt x="3668" y="2442"/>
                  <a:pt x="3386" y="2696"/>
                </a:cubicBezTo>
                <a:cubicBezTo>
                  <a:pt x="3357" y="2722"/>
                  <a:pt x="3342" y="2773"/>
                  <a:pt x="3356" y="2809"/>
                </a:cubicBezTo>
                <a:cubicBezTo>
                  <a:pt x="3509" y="3248"/>
                  <a:pt x="3627" y="3720"/>
                  <a:pt x="3679" y="4186"/>
                </a:cubicBezTo>
                <a:cubicBezTo>
                  <a:pt x="3431" y="4079"/>
                  <a:pt x="3197" y="3934"/>
                  <a:pt x="2968" y="3799"/>
                </a:cubicBezTo>
                <a:cubicBezTo>
                  <a:pt x="2836" y="3722"/>
                  <a:pt x="2707" y="3643"/>
                  <a:pt x="2574" y="3567"/>
                </a:cubicBezTo>
                <a:cubicBezTo>
                  <a:pt x="2506" y="3529"/>
                  <a:pt x="2424" y="3468"/>
                  <a:pt x="2344" y="3452"/>
                </a:cubicBezTo>
                <a:cubicBezTo>
                  <a:pt x="2333" y="3450"/>
                  <a:pt x="2322" y="3449"/>
                  <a:pt x="2310" y="3449"/>
                </a:cubicBezTo>
                <a:cubicBezTo>
                  <a:pt x="2150" y="3449"/>
                  <a:pt x="1947" y="3644"/>
                  <a:pt x="1829" y="3720"/>
                </a:cubicBezTo>
                <a:cubicBezTo>
                  <a:pt x="1586" y="3876"/>
                  <a:pt x="1339" y="4039"/>
                  <a:pt x="1078" y="4168"/>
                </a:cubicBezTo>
                <a:cubicBezTo>
                  <a:pt x="1145" y="3712"/>
                  <a:pt x="1215" y="3255"/>
                  <a:pt x="1326" y="2809"/>
                </a:cubicBezTo>
                <a:cubicBezTo>
                  <a:pt x="1339" y="2756"/>
                  <a:pt x="1316" y="2707"/>
                  <a:pt x="1273" y="2678"/>
                </a:cubicBezTo>
                <a:cubicBezTo>
                  <a:pt x="958" y="2461"/>
                  <a:pt x="643" y="2224"/>
                  <a:pt x="362" y="1960"/>
                </a:cubicBezTo>
                <a:cubicBezTo>
                  <a:pt x="604" y="1875"/>
                  <a:pt x="845" y="1799"/>
                  <a:pt x="1089" y="1722"/>
                </a:cubicBezTo>
                <a:cubicBezTo>
                  <a:pt x="1222" y="1680"/>
                  <a:pt x="1356" y="1639"/>
                  <a:pt x="1487" y="1597"/>
                </a:cubicBezTo>
                <a:cubicBezTo>
                  <a:pt x="1581" y="1565"/>
                  <a:pt x="1686" y="1549"/>
                  <a:pt x="1743" y="1466"/>
                </a:cubicBezTo>
                <a:cubicBezTo>
                  <a:pt x="1809" y="1370"/>
                  <a:pt x="1849" y="1238"/>
                  <a:pt x="1901" y="1132"/>
                </a:cubicBezTo>
                <a:cubicBezTo>
                  <a:pt x="1964" y="1003"/>
                  <a:pt x="2030" y="873"/>
                  <a:pt x="2097" y="746"/>
                </a:cubicBezTo>
                <a:cubicBezTo>
                  <a:pt x="2164" y="614"/>
                  <a:pt x="2231" y="484"/>
                  <a:pt x="2301" y="353"/>
                </a:cubicBezTo>
                <a:close/>
                <a:moveTo>
                  <a:pt x="2297" y="0"/>
                </a:moveTo>
                <a:cubicBezTo>
                  <a:pt x="2258" y="0"/>
                  <a:pt x="2219" y="19"/>
                  <a:pt x="2197" y="57"/>
                </a:cubicBezTo>
                <a:cubicBezTo>
                  <a:pt x="2104" y="223"/>
                  <a:pt x="2016" y="392"/>
                  <a:pt x="1930" y="562"/>
                </a:cubicBezTo>
                <a:cubicBezTo>
                  <a:pt x="1813" y="785"/>
                  <a:pt x="1642" y="1036"/>
                  <a:pt x="1573" y="1280"/>
                </a:cubicBezTo>
                <a:cubicBezTo>
                  <a:pt x="1572" y="1282"/>
                  <a:pt x="1558" y="1312"/>
                  <a:pt x="1554" y="1326"/>
                </a:cubicBezTo>
                <a:cubicBezTo>
                  <a:pt x="1548" y="1329"/>
                  <a:pt x="1539" y="1333"/>
                  <a:pt x="1533" y="1337"/>
                </a:cubicBezTo>
                <a:cubicBezTo>
                  <a:pt x="1484" y="1352"/>
                  <a:pt x="1435" y="1369"/>
                  <a:pt x="1386" y="1385"/>
                </a:cubicBezTo>
                <a:cubicBezTo>
                  <a:pt x="1257" y="1427"/>
                  <a:pt x="1129" y="1467"/>
                  <a:pt x="999" y="1507"/>
                </a:cubicBezTo>
                <a:cubicBezTo>
                  <a:pt x="703" y="1601"/>
                  <a:pt x="408" y="1694"/>
                  <a:pt x="118" y="1804"/>
                </a:cubicBezTo>
                <a:cubicBezTo>
                  <a:pt x="37" y="1834"/>
                  <a:pt x="1" y="1930"/>
                  <a:pt x="66" y="1998"/>
                </a:cubicBezTo>
                <a:cubicBezTo>
                  <a:pt x="371" y="2307"/>
                  <a:pt x="725" y="2581"/>
                  <a:pt x="1082" y="2830"/>
                </a:cubicBezTo>
                <a:cubicBezTo>
                  <a:pt x="964" y="3324"/>
                  <a:pt x="895" y="3829"/>
                  <a:pt x="822" y="4332"/>
                </a:cubicBezTo>
                <a:cubicBezTo>
                  <a:pt x="813" y="4395"/>
                  <a:pt x="856" y="4482"/>
                  <a:pt x="926" y="4482"/>
                </a:cubicBezTo>
                <a:cubicBezTo>
                  <a:pt x="938" y="4482"/>
                  <a:pt x="951" y="4480"/>
                  <a:pt x="964" y="4474"/>
                </a:cubicBezTo>
                <a:cubicBezTo>
                  <a:pt x="1269" y="4348"/>
                  <a:pt x="1550" y="4173"/>
                  <a:pt x="1827" y="3997"/>
                </a:cubicBezTo>
                <a:cubicBezTo>
                  <a:pt x="1951" y="3920"/>
                  <a:pt x="2072" y="3839"/>
                  <a:pt x="2195" y="3761"/>
                </a:cubicBezTo>
                <a:cubicBezTo>
                  <a:pt x="2226" y="3740"/>
                  <a:pt x="2274" y="3720"/>
                  <a:pt x="2303" y="3694"/>
                </a:cubicBezTo>
                <a:cubicBezTo>
                  <a:pt x="2346" y="3738"/>
                  <a:pt x="2507" y="3798"/>
                  <a:pt x="2551" y="3824"/>
                </a:cubicBezTo>
                <a:cubicBezTo>
                  <a:pt x="2685" y="3903"/>
                  <a:pt x="2819" y="3984"/>
                  <a:pt x="2954" y="4061"/>
                </a:cubicBezTo>
                <a:cubicBezTo>
                  <a:pt x="3218" y="4215"/>
                  <a:pt x="3489" y="4374"/>
                  <a:pt x="3780" y="4473"/>
                </a:cubicBezTo>
                <a:cubicBezTo>
                  <a:pt x="3790" y="4476"/>
                  <a:pt x="3801" y="4478"/>
                  <a:pt x="3811" y="4478"/>
                </a:cubicBezTo>
                <a:cubicBezTo>
                  <a:pt x="3871" y="4478"/>
                  <a:pt x="3932" y="4424"/>
                  <a:pt x="3926" y="4362"/>
                </a:cubicBezTo>
                <a:cubicBezTo>
                  <a:pt x="3888" y="3841"/>
                  <a:pt x="3769" y="3308"/>
                  <a:pt x="3600" y="2813"/>
                </a:cubicBezTo>
                <a:cubicBezTo>
                  <a:pt x="3905" y="2531"/>
                  <a:pt x="4178" y="2217"/>
                  <a:pt x="4479" y="1930"/>
                </a:cubicBezTo>
                <a:cubicBezTo>
                  <a:pt x="4482" y="1927"/>
                  <a:pt x="4486" y="1924"/>
                  <a:pt x="4490" y="1920"/>
                </a:cubicBezTo>
                <a:lnTo>
                  <a:pt x="4492" y="1918"/>
                </a:lnTo>
                <a:cubicBezTo>
                  <a:pt x="4541" y="1872"/>
                  <a:pt x="4536" y="1815"/>
                  <a:pt x="4506" y="1774"/>
                </a:cubicBezTo>
                <a:cubicBezTo>
                  <a:pt x="4492" y="1752"/>
                  <a:pt x="4471" y="1733"/>
                  <a:pt x="4440" y="1723"/>
                </a:cubicBezTo>
                <a:cubicBezTo>
                  <a:pt x="3994" y="1577"/>
                  <a:pt x="3532" y="1393"/>
                  <a:pt x="3064" y="1318"/>
                </a:cubicBezTo>
                <a:cubicBezTo>
                  <a:pt x="2842" y="898"/>
                  <a:pt x="2640" y="467"/>
                  <a:pt x="2398" y="57"/>
                </a:cubicBezTo>
                <a:cubicBezTo>
                  <a:pt x="2376" y="19"/>
                  <a:pt x="2337" y="0"/>
                  <a:pt x="229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Title 1"/>
          <p:cNvSpPr>
            <a:spLocks noGrp="1"/>
          </p:cNvSpPr>
          <p:nvPr>
            <p:ph type="title"/>
          </p:nvPr>
        </p:nvSpPr>
        <p:spPr>
          <a:xfrm>
            <a:off x="0" y="425699"/>
            <a:ext cx="9144000" cy="423300"/>
          </a:xfrm>
        </p:spPr>
        <p:txBody>
          <a:bodyPr anchor="ctr"/>
          <a:lstStyle/>
          <a:p>
            <a:pPr algn="ctr"/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Hoạt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động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1.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Đọc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văn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bản</a:t>
            </a:r>
            <a:endParaRPr lang="en-US" sz="3200" b="1" dirty="0">
              <a:solidFill>
                <a:schemeClr val="accent6"/>
              </a:solidFill>
              <a:latin typeface="+mj-lt"/>
            </a:endParaRPr>
          </a:p>
        </p:txBody>
      </p:sp>
      <p:grpSp>
        <p:nvGrpSpPr>
          <p:cNvPr id="65" name="Google Shape;65446;p39"/>
          <p:cNvGrpSpPr/>
          <p:nvPr/>
        </p:nvGrpSpPr>
        <p:grpSpPr>
          <a:xfrm>
            <a:off x="7689273" y="482226"/>
            <a:ext cx="1118870" cy="635047"/>
            <a:chOff x="5834675" y="2374800"/>
            <a:chExt cx="259125" cy="171950"/>
          </a:xfrm>
        </p:grpSpPr>
        <p:sp>
          <p:nvSpPr>
            <p:cNvPr id="66" name="Google Shape;65447;p39"/>
            <p:cNvSpPr/>
            <p:nvPr/>
          </p:nvSpPr>
          <p:spPr>
            <a:xfrm>
              <a:off x="5834675" y="2374800"/>
              <a:ext cx="259125" cy="171950"/>
            </a:xfrm>
            <a:custGeom>
              <a:avLst/>
              <a:gdLst/>
              <a:ahLst/>
              <a:cxnLst/>
              <a:rect l="l" t="t" r="r" b="b"/>
              <a:pathLst>
                <a:path w="10365" h="6878" extrusionOk="0">
                  <a:moveTo>
                    <a:pt x="5671" y="245"/>
                  </a:moveTo>
                  <a:cubicBezTo>
                    <a:pt x="6640" y="245"/>
                    <a:pt x="7295" y="1083"/>
                    <a:pt x="6952" y="2074"/>
                  </a:cubicBezTo>
                  <a:cubicBezTo>
                    <a:pt x="6926" y="2152"/>
                    <a:pt x="6999" y="2213"/>
                    <a:pt x="7068" y="2213"/>
                  </a:cubicBezTo>
                  <a:cubicBezTo>
                    <a:pt x="7096" y="2213"/>
                    <a:pt x="7123" y="2203"/>
                    <a:pt x="7142" y="2180"/>
                  </a:cubicBezTo>
                  <a:cubicBezTo>
                    <a:pt x="7154" y="2185"/>
                    <a:pt x="7167" y="2188"/>
                    <a:pt x="7180" y="2188"/>
                  </a:cubicBezTo>
                  <a:cubicBezTo>
                    <a:pt x="7206" y="2188"/>
                    <a:pt x="7233" y="2176"/>
                    <a:pt x="7252" y="2147"/>
                  </a:cubicBezTo>
                  <a:cubicBezTo>
                    <a:pt x="7505" y="1751"/>
                    <a:pt x="7986" y="1545"/>
                    <a:pt x="8465" y="1545"/>
                  </a:cubicBezTo>
                  <a:cubicBezTo>
                    <a:pt x="8850" y="1545"/>
                    <a:pt x="9233" y="1678"/>
                    <a:pt x="9494" y="1954"/>
                  </a:cubicBezTo>
                  <a:cubicBezTo>
                    <a:pt x="10101" y="2595"/>
                    <a:pt x="9796" y="3739"/>
                    <a:pt x="8938" y="3739"/>
                  </a:cubicBezTo>
                  <a:cubicBezTo>
                    <a:pt x="8844" y="3739"/>
                    <a:pt x="8744" y="3725"/>
                    <a:pt x="8637" y="3696"/>
                  </a:cubicBezTo>
                  <a:cubicBezTo>
                    <a:pt x="8626" y="3692"/>
                    <a:pt x="8615" y="3691"/>
                    <a:pt x="8604" y="3691"/>
                  </a:cubicBezTo>
                  <a:cubicBezTo>
                    <a:pt x="8545" y="3691"/>
                    <a:pt x="8506" y="3738"/>
                    <a:pt x="8497" y="3792"/>
                  </a:cubicBezTo>
                  <a:cubicBezTo>
                    <a:pt x="8486" y="3788"/>
                    <a:pt x="8476" y="3783"/>
                    <a:pt x="8465" y="3778"/>
                  </a:cubicBezTo>
                  <a:cubicBezTo>
                    <a:pt x="8450" y="3773"/>
                    <a:pt x="8436" y="3771"/>
                    <a:pt x="8424" y="3771"/>
                  </a:cubicBezTo>
                  <a:cubicBezTo>
                    <a:pt x="8309" y="3771"/>
                    <a:pt x="8275" y="3959"/>
                    <a:pt x="8402" y="4007"/>
                  </a:cubicBezTo>
                  <a:cubicBezTo>
                    <a:pt x="9122" y="4289"/>
                    <a:pt x="9326" y="5108"/>
                    <a:pt x="8955" y="5746"/>
                  </a:cubicBezTo>
                  <a:cubicBezTo>
                    <a:pt x="8610" y="6336"/>
                    <a:pt x="7932" y="6605"/>
                    <a:pt x="7277" y="6629"/>
                  </a:cubicBezTo>
                  <a:cubicBezTo>
                    <a:pt x="7238" y="6630"/>
                    <a:pt x="7200" y="6631"/>
                    <a:pt x="7161" y="6631"/>
                  </a:cubicBezTo>
                  <a:cubicBezTo>
                    <a:pt x="6214" y="6631"/>
                    <a:pt x="5318" y="6178"/>
                    <a:pt x="4861" y="5338"/>
                  </a:cubicBezTo>
                  <a:cubicBezTo>
                    <a:pt x="4863" y="5334"/>
                    <a:pt x="4865" y="5331"/>
                    <a:pt x="4866" y="5325"/>
                  </a:cubicBezTo>
                  <a:cubicBezTo>
                    <a:pt x="4890" y="5250"/>
                    <a:pt x="4820" y="5190"/>
                    <a:pt x="4755" y="5190"/>
                  </a:cubicBezTo>
                  <a:cubicBezTo>
                    <a:pt x="4722" y="5190"/>
                    <a:pt x="4690" y="5206"/>
                    <a:pt x="4672" y="5242"/>
                  </a:cubicBezTo>
                  <a:cubicBezTo>
                    <a:pt x="4332" y="5933"/>
                    <a:pt x="3747" y="6370"/>
                    <a:pt x="2997" y="6370"/>
                  </a:cubicBezTo>
                  <a:cubicBezTo>
                    <a:pt x="2902" y="6370"/>
                    <a:pt x="2805" y="6363"/>
                    <a:pt x="2705" y="6349"/>
                  </a:cubicBezTo>
                  <a:cubicBezTo>
                    <a:pt x="1975" y="6245"/>
                    <a:pt x="887" y="5430"/>
                    <a:pt x="1518" y="4698"/>
                  </a:cubicBezTo>
                  <a:cubicBezTo>
                    <a:pt x="1574" y="4671"/>
                    <a:pt x="1628" y="4642"/>
                    <a:pt x="1679" y="4602"/>
                  </a:cubicBezTo>
                  <a:cubicBezTo>
                    <a:pt x="1752" y="4547"/>
                    <a:pt x="1726" y="4409"/>
                    <a:pt x="1637" y="4409"/>
                  </a:cubicBezTo>
                  <a:cubicBezTo>
                    <a:pt x="1634" y="4409"/>
                    <a:pt x="1630" y="4409"/>
                    <a:pt x="1627" y="4409"/>
                  </a:cubicBezTo>
                  <a:cubicBezTo>
                    <a:pt x="1624" y="4409"/>
                    <a:pt x="1621" y="4409"/>
                    <a:pt x="1618" y="4409"/>
                  </a:cubicBezTo>
                  <a:cubicBezTo>
                    <a:pt x="1606" y="4409"/>
                    <a:pt x="1593" y="4411"/>
                    <a:pt x="1581" y="4420"/>
                  </a:cubicBezTo>
                  <a:cubicBezTo>
                    <a:pt x="1578" y="4423"/>
                    <a:pt x="1574" y="4425"/>
                    <a:pt x="1569" y="4427"/>
                  </a:cubicBezTo>
                  <a:cubicBezTo>
                    <a:pt x="1392" y="4494"/>
                    <a:pt x="1221" y="4551"/>
                    <a:pt x="1038" y="4551"/>
                  </a:cubicBezTo>
                  <a:cubicBezTo>
                    <a:pt x="967" y="4551"/>
                    <a:pt x="894" y="4543"/>
                    <a:pt x="819" y="4522"/>
                  </a:cubicBezTo>
                  <a:cubicBezTo>
                    <a:pt x="539" y="4446"/>
                    <a:pt x="321" y="4233"/>
                    <a:pt x="273" y="3942"/>
                  </a:cubicBezTo>
                  <a:cubicBezTo>
                    <a:pt x="145" y="3200"/>
                    <a:pt x="923" y="3109"/>
                    <a:pt x="1467" y="3108"/>
                  </a:cubicBezTo>
                  <a:cubicBezTo>
                    <a:pt x="1539" y="3108"/>
                    <a:pt x="1559" y="2993"/>
                    <a:pt x="1485" y="2980"/>
                  </a:cubicBezTo>
                  <a:cubicBezTo>
                    <a:pt x="1443" y="2973"/>
                    <a:pt x="1399" y="2967"/>
                    <a:pt x="1355" y="2960"/>
                  </a:cubicBezTo>
                  <a:cubicBezTo>
                    <a:pt x="1377" y="2935"/>
                    <a:pt x="1384" y="2898"/>
                    <a:pt x="1362" y="2859"/>
                  </a:cubicBezTo>
                  <a:cubicBezTo>
                    <a:pt x="983" y="2240"/>
                    <a:pt x="1073" y="1347"/>
                    <a:pt x="1856" y="1107"/>
                  </a:cubicBezTo>
                  <a:cubicBezTo>
                    <a:pt x="1963" y="1075"/>
                    <a:pt x="2062" y="1060"/>
                    <a:pt x="2154" y="1060"/>
                  </a:cubicBezTo>
                  <a:cubicBezTo>
                    <a:pt x="2696" y="1060"/>
                    <a:pt x="2986" y="1582"/>
                    <a:pt x="3298" y="2011"/>
                  </a:cubicBezTo>
                  <a:cubicBezTo>
                    <a:pt x="3320" y="2042"/>
                    <a:pt x="3348" y="2055"/>
                    <a:pt x="3376" y="2055"/>
                  </a:cubicBezTo>
                  <a:cubicBezTo>
                    <a:pt x="3401" y="2055"/>
                    <a:pt x="3427" y="2043"/>
                    <a:pt x="3444" y="2024"/>
                  </a:cubicBezTo>
                  <a:cubicBezTo>
                    <a:pt x="3445" y="2024"/>
                    <a:pt x="3446" y="2024"/>
                    <a:pt x="3447" y="2024"/>
                  </a:cubicBezTo>
                  <a:cubicBezTo>
                    <a:pt x="3478" y="2024"/>
                    <a:pt x="3511" y="2009"/>
                    <a:pt x="3524" y="1970"/>
                  </a:cubicBezTo>
                  <a:cubicBezTo>
                    <a:pt x="3835" y="1152"/>
                    <a:pt x="4462" y="432"/>
                    <a:pt x="5362" y="272"/>
                  </a:cubicBezTo>
                  <a:cubicBezTo>
                    <a:pt x="5468" y="254"/>
                    <a:pt x="5571" y="245"/>
                    <a:pt x="5671" y="245"/>
                  </a:cubicBezTo>
                  <a:close/>
                  <a:moveTo>
                    <a:pt x="5688" y="1"/>
                  </a:moveTo>
                  <a:cubicBezTo>
                    <a:pt x="4633" y="1"/>
                    <a:pt x="3703" y="801"/>
                    <a:pt x="3410" y="1799"/>
                  </a:cubicBezTo>
                  <a:cubicBezTo>
                    <a:pt x="3151" y="1271"/>
                    <a:pt x="2686" y="829"/>
                    <a:pt x="2122" y="829"/>
                  </a:cubicBezTo>
                  <a:cubicBezTo>
                    <a:pt x="1975" y="829"/>
                    <a:pt x="1820" y="859"/>
                    <a:pt x="1661" y="926"/>
                  </a:cubicBezTo>
                  <a:cubicBezTo>
                    <a:pt x="858" y="1261"/>
                    <a:pt x="701" y="2275"/>
                    <a:pt x="1195" y="2938"/>
                  </a:cubicBezTo>
                  <a:cubicBezTo>
                    <a:pt x="1135" y="2933"/>
                    <a:pt x="1076" y="2930"/>
                    <a:pt x="1016" y="2930"/>
                  </a:cubicBezTo>
                  <a:cubicBezTo>
                    <a:pt x="768" y="2930"/>
                    <a:pt x="526" y="2981"/>
                    <a:pt x="328" y="3143"/>
                  </a:cubicBezTo>
                  <a:cubicBezTo>
                    <a:pt x="94" y="3335"/>
                    <a:pt x="0" y="3632"/>
                    <a:pt x="36" y="3929"/>
                  </a:cubicBezTo>
                  <a:cubicBezTo>
                    <a:pt x="99" y="4453"/>
                    <a:pt x="591" y="4791"/>
                    <a:pt x="1084" y="4791"/>
                  </a:cubicBezTo>
                  <a:cubicBezTo>
                    <a:pt x="1129" y="4791"/>
                    <a:pt x="1174" y="4788"/>
                    <a:pt x="1219" y="4782"/>
                  </a:cubicBezTo>
                  <a:lnTo>
                    <a:pt x="1219" y="4782"/>
                  </a:lnTo>
                  <a:cubicBezTo>
                    <a:pt x="915" y="5366"/>
                    <a:pt x="1462" y="6143"/>
                    <a:pt x="2071" y="6412"/>
                  </a:cubicBezTo>
                  <a:cubicBezTo>
                    <a:pt x="2357" y="6539"/>
                    <a:pt x="2667" y="6601"/>
                    <a:pt x="2974" y="6601"/>
                  </a:cubicBezTo>
                  <a:cubicBezTo>
                    <a:pt x="3720" y="6601"/>
                    <a:pt x="4450" y="6235"/>
                    <a:pt x="4780" y="5539"/>
                  </a:cubicBezTo>
                  <a:cubicBezTo>
                    <a:pt x="5186" y="6408"/>
                    <a:pt x="6190" y="6878"/>
                    <a:pt x="7163" y="6878"/>
                  </a:cubicBezTo>
                  <a:cubicBezTo>
                    <a:pt x="7561" y="6878"/>
                    <a:pt x="7954" y="6799"/>
                    <a:pt x="8298" y="6637"/>
                  </a:cubicBezTo>
                  <a:cubicBezTo>
                    <a:pt x="9334" y="6149"/>
                    <a:pt x="9795" y="4647"/>
                    <a:pt x="8848" y="3973"/>
                  </a:cubicBezTo>
                  <a:lnTo>
                    <a:pt x="8848" y="3973"/>
                  </a:lnTo>
                  <a:cubicBezTo>
                    <a:pt x="8880" y="3976"/>
                    <a:pt x="8910" y="3977"/>
                    <a:pt x="8941" y="3977"/>
                  </a:cubicBezTo>
                  <a:cubicBezTo>
                    <a:pt x="9851" y="3977"/>
                    <a:pt x="10364" y="2874"/>
                    <a:pt x="9869" y="2055"/>
                  </a:cubicBezTo>
                  <a:cubicBezTo>
                    <a:pt x="9575" y="1570"/>
                    <a:pt x="9010" y="1317"/>
                    <a:pt x="8453" y="1317"/>
                  </a:cubicBezTo>
                  <a:cubicBezTo>
                    <a:pt x="8008" y="1317"/>
                    <a:pt x="7568" y="1478"/>
                    <a:pt x="7275" y="1810"/>
                  </a:cubicBezTo>
                  <a:cubicBezTo>
                    <a:pt x="7459" y="955"/>
                    <a:pt x="6847" y="125"/>
                    <a:pt x="5933" y="15"/>
                  </a:cubicBezTo>
                  <a:cubicBezTo>
                    <a:pt x="5851" y="6"/>
                    <a:pt x="5769" y="1"/>
                    <a:pt x="56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5448;p39"/>
            <p:cNvSpPr/>
            <p:nvPr/>
          </p:nvSpPr>
          <p:spPr>
            <a:xfrm>
              <a:off x="5838300" y="2380950"/>
              <a:ext cx="248925" cy="159675"/>
            </a:xfrm>
            <a:custGeom>
              <a:avLst/>
              <a:gdLst/>
              <a:ahLst/>
              <a:cxnLst/>
              <a:rect l="l" t="t" r="r" b="b"/>
              <a:pathLst>
                <a:path w="9957" h="6387" extrusionOk="0">
                  <a:moveTo>
                    <a:pt x="5528" y="1"/>
                  </a:moveTo>
                  <a:cubicBezTo>
                    <a:pt x="5427" y="1"/>
                    <a:pt x="5323" y="10"/>
                    <a:pt x="5217" y="28"/>
                  </a:cubicBezTo>
                  <a:cubicBezTo>
                    <a:pt x="4317" y="187"/>
                    <a:pt x="3690" y="907"/>
                    <a:pt x="3379" y="1725"/>
                  </a:cubicBezTo>
                  <a:cubicBezTo>
                    <a:pt x="3366" y="1764"/>
                    <a:pt x="3333" y="1779"/>
                    <a:pt x="3302" y="1779"/>
                  </a:cubicBezTo>
                  <a:cubicBezTo>
                    <a:pt x="3301" y="1779"/>
                    <a:pt x="3300" y="1779"/>
                    <a:pt x="3299" y="1779"/>
                  </a:cubicBezTo>
                  <a:cubicBezTo>
                    <a:pt x="3282" y="1798"/>
                    <a:pt x="3256" y="1810"/>
                    <a:pt x="3231" y="1810"/>
                  </a:cubicBezTo>
                  <a:cubicBezTo>
                    <a:pt x="3203" y="1810"/>
                    <a:pt x="3175" y="1797"/>
                    <a:pt x="3153" y="1766"/>
                  </a:cubicBezTo>
                  <a:cubicBezTo>
                    <a:pt x="2841" y="1337"/>
                    <a:pt x="2551" y="815"/>
                    <a:pt x="2009" y="815"/>
                  </a:cubicBezTo>
                  <a:cubicBezTo>
                    <a:pt x="1917" y="815"/>
                    <a:pt x="1818" y="830"/>
                    <a:pt x="1711" y="862"/>
                  </a:cubicBezTo>
                  <a:cubicBezTo>
                    <a:pt x="928" y="1102"/>
                    <a:pt x="838" y="1995"/>
                    <a:pt x="1217" y="2614"/>
                  </a:cubicBezTo>
                  <a:cubicBezTo>
                    <a:pt x="1239" y="2653"/>
                    <a:pt x="1232" y="2691"/>
                    <a:pt x="1210" y="2715"/>
                  </a:cubicBezTo>
                  <a:cubicBezTo>
                    <a:pt x="1254" y="2722"/>
                    <a:pt x="1298" y="2728"/>
                    <a:pt x="1340" y="2735"/>
                  </a:cubicBezTo>
                  <a:cubicBezTo>
                    <a:pt x="1414" y="2748"/>
                    <a:pt x="1394" y="2863"/>
                    <a:pt x="1322" y="2863"/>
                  </a:cubicBezTo>
                  <a:cubicBezTo>
                    <a:pt x="778" y="2864"/>
                    <a:pt x="0" y="2955"/>
                    <a:pt x="128" y="3697"/>
                  </a:cubicBezTo>
                  <a:cubicBezTo>
                    <a:pt x="176" y="3988"/>
                    <a:pt x="394" y="4201"/>
                    <a:pt x="674" y="4277"/>
                  </a:cubicBezTo>
                  <a:cubicBezTo>
                    <a:pt x="750" y="4298"/>
                    <a:pt x="823" y="4307"/>
                    <a:pt x="895" y="4307"/>
                  </a:cubicBezTo>
                  <a:cubicBezTo>
                    <a:pt x="1077" y="4307"/>
                    <a:pt x="1247" y="4250"/>
                    <a:pt x="1424" y="4183"/>
                  </a:cubicBezTo>
                  <a:cubicBezTo>
                    <a:pt x="1429" y="4180"/>
                    <a:pt x="1433" y="4178"/>
                    <a:pt x="1436" y="4175"/>
                  </a:cubicBezTo>
                  <a:cubicBezTo>
                    <a:pt x="1448" y="4166"/>
                    <a:pt x="1461" y="4164"/>
                    <a:pt x="1473" y="4164"/>
                  </a:cubicBezTo>
                  <a:cubicBezTo>
                    <a:pt x="1476" y="4164"/>
                    <a:pt x="1479" y="4164"/>
                    <a:pt x="1482" y="4164"/>
                  </a:cubicBezTo>
                  <a:cubicBezTo>
                    <a:pt x="1485" y="4164"/>
                    <a:pt x="1489" y="4164"/>
                    <a:pt x="1492" y="4164"/>
                  </a:cubicBezTo>
                  <a:cubicBezTo>
                    <a:pt x="1581" y="4164"/>
                    <a:pt x="1607" y="4302"/>
                    <a:pt x="1534" y="4357"/>
                  </a:cubicBezTo>
                  <a:cubicBezTo>
                    <a:pt x="1483" y="4397"/>
                    <a:pt x="1429" y="4427"/>
                    <a:pt x="1373" y="4454"/>
                  </a:cubicBezTo>
                  <a:cubicBezTo>
                    <a:pt x="742" y="5185"/>
                    <a:pt x="1830" y="6001"/>
                    <a:pt x="2560" y="6105"/>
                  </a:cubicBezTo>
                  <a:cubicBezTo>
                    <a:pt x="2659" y="6119"/>
                    <a:pt x="2756" y="6126"/>
                    <a:pt x="2850" y="6126"/>
                  </a:cubicBezTo>
                  <a:cubicBezTo>
                    <a:pt x="3601" y="6126"/>
                    <a:pt x="4186" y="5689"/>
                    <a:pt x="4527" y="4997"/>
                  </a:cubicBezTo>
                  <a:cubicBezTo>
                    <a:pt x="4545" y="4961"/>
                    <a:pt x="4577" y="4945"/>
                    <a:pt x="4610" y="4945"/>
                  </a:cubicBezTo>
                  <a:cubicBezTo>
                    <a:pt x="4675" y="4945"/>
                    <a:pt x="4745" y="5005"/>
                    <a:pt x="4721" y="5080"/>
                  </a:cubicBezTo>
                  <a:cubicBezTo>
                    <a:pt x="4720" y="5086"/>
                    <a:pt x="4718" y="5090"/>
                    <a:pt x="4716" y="5093"/>
                  </a:cubicBezTo>
                  <a:cubicBezTo>
                    <a:pt x="5173" y="5934"/>
                    <a:pt x="6071" y="6387"/>
                    <a:pt x="7019" y="6387"/>
                  </a:cubicBezTo>
                  <a:cubicBezTo>
                    <a:pt x="7057" y="6387"/>
                    <a:pt x="7094" y="6386"/>
                    <a:pt x="7132" y="6385"/>
                  </a:cubicBezTo>
                  <a:cubicBezTo>
                    <a:pt x="7787" y="6360"/>
                    <a:pt x="8465" y="6091"/>
                    <a:pt x="8810" y="5501"/>
                  </a:cubicBezTo>
                  <a:cubicBezTo>
                    <a:pt x="9181" y="4863"/>
                    <a:pt x="8977" y="4044"/>
                    <a:pt x="8257" y="3763"/>
                  </a:cubicBezTo>
                  <a:cubicBezTo>
                    <a:pt x="8130" y="3712"/>
                    <a:pt x="8164" y="3523"/>
                    <a:pt x="8278" y="3523"/>
                  </a:cubicBezTo>
                  <a:cubicBezTo>
                    <a:pt x="8291" y="3523"/>
                    <a:pt x="8304" y="3525"/>
                    <a:pt x="8319" y="3530"/>
                  </a:cubicBezTo>
                  <a:cubicBezTo>
                    <a:pt x="8330" y="3535"/>
                    <a:pt x="8340" y="3540"/>
                    <a:pt x="8351" y="3543"/>
                  </a:cubicBezTo>
                  <a:cubicBezTo>
                    <a:pt x="8361" y="3492"/>
                    <a:pt x="8399" y="3446"/>
                    <a:pt x="8457" y="3446"/>
                  </a:cubicBezTo>
                  <a:cubicBezTo>
                    <a:pt x="8468" y="3446"/>
                    <a:pt x="8480" y="3448"/>
                    <a:pt x="8492" y="3452"/>
                  </a:cubicBezTo>
                  <a:cubicBezTo>
                    <a:pt x="8598" y="3481"/>
                    <a:pt x="8699" y="3495"/>
                    <a:pt x="8792" y="3495"/>
                  </a:cubicBezTo>
                  <a:cubicBezTo>
                    <a:pt x="9651" y="3495"/>
                    <a:pt x="9956" y="2350"/>
                    <a:pt x="9349" y="1709"/>
                  </a:cubicBezTo>
                  <a:cubicBezTo>
                    <a:pt x="9088" y="1433"/>
                    <a:pt x="8705" y="1300"/>
                    <a:pt x="8320" y="1300"/>
                  </a:cubicBezTo>
                  <a:cubicBezTo>
                    <a:pt x="7841" y="1300"/>
                    <a:pt x="7360" y="1506"/>
                    <a:pt x="7107" y="1902"/>
                  </a:cubicBezTo>
                  <a:cubicBezTo>
                    <a:pt x="7088" y="1931"/>
                    <a:pt x="7061" y="1943"/>
                    <a:pt x="7035" y="1943"/>
                  </a:cubicBezTo>
                  <a:cubicBezTo>
                    <a:pt x="7022" y="1943"/>
                    <a:pt x="7009" y="1940"/>
                    <a:pt x="6997" y="1935"/>
                  </a:cubicBezTo>
                  <a:cubicBezTo>
                    <a:pt x="6978" y="1958"/>
                    <a:pt x="6950" y="1969"/>
                    <a:pt x="6922" y="1969"/>
                  </a:cubicBezTo>
                  <a:cubicBezTo>
                    <a:pt x="6854" y="1969"/>
                    <a:pt x="6781" y="1908"/>
                    <a:pt x="6807" y="1829"/>
                  </a:cubicBezTo>
                  <a:cubicBezTo>
                    <a:pt x="7150" y="839"/>
                    <a:pt x="6496" y="1"/>
                    <a:pt x="55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Rectangle 116"/>
          <p:cNvSpPr/>
          <p:nvPr/>
        </p:nvSpPr>
        <p:spPr>
          <a:xfrm>
            <a:off x="606615" y="1219237"/>
            <a:ext cx="307808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>
              <a:buClrTx/>
              <a:buFont typeface="Wingdings" panose="05000000000000000000" pitchFamily="2" charset="2"/>
              <a:buChar char="v"/>
            </a:pPr>
            <a:r>
              <a:rPr lang="nl-NL" sz="2000" dirty="0" smtClean="0">
                <a:solidFill>
                  <a:schemeClr val="bg2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Giải thích từ ngữ khó: </a:t>
            </a:r>
            <a:endParaRPr lang="en-US" sz="2000" dirty="0">
              <a:solidFill>
                <a:schemeClr val="bg2"/>
              </a:solidFill>
              <a:latin typeface="+mj-lt"/>
            </a:endParaRPr>
          </a:p>
        </p:txBody>
      </p:sp>
      <p:pic>
        <p:nvPicPr>
          <p:cNvPr id="118" name="Picture 5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1056013" y="2287703"/>
            <a:ext cx="500806" cy="479864"/>
          </a:xfrm>
          <a:prstGeom prst="rect">
            <a:avLst/>
          </a:prstGeom>
        </p:spPr>
      </p:pic>
      <p:sp>
        <p:nvSpPr>
          <p:cNvPr id="119" name="Rounded Rectangle 118"/>
          <p:cNvSpPr/>
          <p:nvPr/>
        </p:nvSpPr>
        <p:spPr>
          <a:xfrm>
            <a:off x="1787732" y="2020758"/>
            <a:ext cx="6234050" cy="1013755"/>
          </a:xfrm>
          <a:prstGeom prst="roundRect">
            <a:avLst/>
          </a:prstGeom>
          <a:solidFill>
            <a:srgbClr val="FFD762"/>
          </a:solidFill>
          <a:ln w="28575">
            <a:noFill/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nl-NL" sz="2000" b="1" dirty="0" smtClean="0">
                <a:solidFill>
                  <a:srgbClr val="000000"/>
                </a:solidFill>
              </a:rPr>
              <a:t>Gò</a:t>
            </a:r>
            <a:r>
              <a:rPr lang="nl-NL" sz="2000" b="1" dirty="0">
                <a:solidFill>
                  <a:srgbClr val="000000"/>
                </a:solidFill>
              </a:rPr>
              <a:t>:</a:t>
            </a:r>
            <a:r>
              <a:rPr lang="nl-NL" sz="2000" dirty="0" smtClean="0">
                <a:solidFill>
                  <a:srgbClr val="000000"/>
                </a:solidFill>
              </a:rPr>
              <a:t> khoảng đất nổi cao lên giữu nơi bằng phẳng</a:t>
            </a:r>
            <a:endParaRPr lang="en-US" sz="2000" dirty="0">
              <a:solidFill>
                <a:srgbClr val="000000"/>
              </a:solidFill>
            </a:endParaRPr>
          </a:p>
        </p:txBody>
      </p:sp>
      <p:pic>
        <p:nvPicPr>
          <p:cNvPr id="120" name="Picture 5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1056013" y="3666892"/>
            <a:ext cx="500806" cy="479864"/>
          </a:xfrm>
          <a:prstGeom prst="rect">
            <a:avLst/>
          </a:prstGeom>
        </p:spPr>
      </p:pic>
      <p:sp>
        <p:nvSpPr>
          <p:cNvPr id="121" name="Rounded Rectangle 120"/>
          <p:cNvSpPr/>
          <p:nvPr/>
        </p:nvSpPr>
        <p:spPr>
          <a:xfrm>
            <a:off x="1787732" y="3399947"/>
            <a:ext cx="6234050" cy="1013755"/>
          </a:xfrm>
          <a:prstGeom prst="roundRect">
            <a:avLst/>
          </a:prstGeom>
          <a:solidFill>
            <a:srgbClr val="FFD762"/>
          </a:solidFill>
          <a:ln w="28575">
            <a:noFill/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nl-NL" sz="2000" b="1" dirty="0" smtClean="0">
                <a:solidFill>
                  <a:srgbClr val="000000"/>
                </a:solidFill>
              </a:rPr>
              <a:t>Búng (chân):</a:t>
            </a:r>
            <a:r>
              <a:rPr lang="nl-NL" sz="2000" dirty="0" smtClean="0">
                <a:solidFill>
                  <a:srgbClr val="000000"/>
                </a:solidFill>
              </a:rPr>
              <a:t> dùng lực của chân để tạo ra âm thành</a:t>
            </a:r>
            <a:endParaRPr lang="en-US" sz="20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949937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/>
      <p:bldP spid="119" grpId="0" animBg="1"/>
      <p:bldP spid="12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311" name="Google Shape;65311;p36"/>
          <p:cNvGrpSpPr/>
          <p:nvPr/>
        </p:nvGrpSpPr>
        <p:grpSpPr>
          <a:xfrm rot="21055565">
            <a:off x="8421685" y="294160"/>
            <a:ext cx="546418" cy="453541"/>
            <a:chOff x="4336700" y="486125"/>
            <a:chExt cx="214150" cy="177750"/>
          </a:xfrm>
        </p:grpSpPr>
        <p:grpSp>
          <p:nvGrpSpPr>
            <p:cNvPr id="65312" name="Google Shape;65312;p36"/>
            <p:cNvGrpSpPr/>
            <p:nvPr/>
          </p:nvGrpSpPr>
          <p:grpSpPr>
            <a:xfrm>
              <a:off x="4336700" y="486125"/>
              <a:ext cx="214150" cy="177750"/>
              <a:chOff x="4336700" y="486125"/>
              <a:chExt cx="214150" cy="177750"/>
            </a:xfrm>
          </p:grpSpPr>
          <p:sp>
            <p:nvSpPr>
              <p:cNvPr id="65313" name="Google Shape;65313;p36"/>
              <p:cNvSpPr/>
              <p:nvPr/>
            </p:nvSpPr>
            <p:spPr>
              <a:xfrm>
                <a:off x="4349825" y="494000"/>
                <a:ext cx="199450" cy="161975"/>
              </a:xfrm>
              <a:custGeom>
                <a:avLst/>
                <a:gdLst/>
                <a:ahLst/>
                <a:cxnLst/>
                <a:rect l="l" t="t" r="r" b="b"/>
                <a:pathLst>
                  <a:path w="7978" h="6479" extrusionOk="0">
                    <a:moveTo>
                      <a:pt x="1154" y="1845"/>
                    </a:moveTo>
                    <a:cubicBezTo>
                      <a:pt x="1172" y="1845"/>
                      <a:pt x="1192" y="1850"/>
                      <a:pt x="1211" y="1861"/>
                    </a:cubicBezTo>
                    <a:cubicBezTo>
                      <a:pt x="1584" y="2089"/>
                      <a:pt x="1947" y="2341"/>
                      <a:pt x="2311" y="2583"/>
                    </a:cubicBezTo>
                    <a:cubicBezTo>
                      <a:pt x="2389" y="2637"/>
                      <a:pt x="2335" y="2748"/>
                      <a:pt x="2250" y="2748"/>
                    </a:cubicBezTo>
                    <a:cubicBezTo>
                      <a:pt x="2250" y="2748"/>
                      <a:pt x="2249" y="2748"/>
                      <a:pt x="2248" y="2748"/>
                    </a:cubicBezTo>
                    <a:cubicBezTo>
                      <a:pt x="1900" y="2736"/>
                      <a:pt x="1549" y="2742"/>
                      <a:pt x="1202" y="2715"/>
                    </a:cubicBezTo>
                    <a:cubicBezTo>
                      <a:pt x="1129" y="2711"/>
                      <a:pt x="1126" y="2594"/>
                      <a:pt x="1198" y="2590"/>
                    </a:cubicBezTo>
                    <a:cubicBezTo>
                      <a:pt x="1414" y="2570"/>
                      <a:pt x="1629" y="2566"/>
                      <a:pt x="1845" y="2566"/>
                    </a:cubicBezTo>
                    <a:cubicBezTo>
                      <a:pt x="1875" y="2566"/>
                      <a:pt x="1906" y="2566"/>
                      <a:pt x="1936" y="2566"/>
                    </a:cubicBezTo>
                    <a:cubicBezTo>
                      <a:pt x="1652" y="2390"/>
                      <a:pt x="1366" y="2215"/>
                      <a:pt x="1091" y="2030"/>
                    </a:cubicBezTo>
                    <a:cubicBezTo>
                      <a:pt x="997" y="1967"/>
                      <a:pt x="1064" y="1845"/>
                      <a:pt x="1154" y="1845"/>
                    </a:cubicBezTo>
                    <a:close/>
                    <a:moveTo>
                      <a:pt x="4789" y="3195"/>
                    </a:moveTo>
                    <a:cubicBezTo>
                      <a:pt x="4800" y="3195"/>
                      <a:pt x="4811" y="3197"/>
                      <a:pt x="4823" y="3201"/>
                    </a:cubicBezTo>
                    <a:cubicBezTo>
                      <a:pt x="5326" y="3383"/>
                      <a:pt x="5829" y="3445"/>
                      <a:pt x="6351" y="3540"/>
                    </a:cubicBezTo>
                    <a:cubicBezTo>
                      <a:pt x="6451" y="3559"/>
                      <a:pt x="6469" y="3724"/>
                      <a:pt x="6355" y="3727"/>
                    </a:cubicBezTo>
                    <a:cubicBezTo>
                      <a:pt x="6329" y="3728"/>
                      <a:pt x="6302" y="3729"/>
                      <a:pt x="6275" y="3729"/>
                    </a:cubicBezTo>
                    <a:cubicBezTo>
                      <a:pt x="5978" y="3729"/>
                      <a:pt x="5673" y="3677"/>
                      <a:pt x="5376" y="3598"/>
                    </a:cubicBezTo>
                    <a:lnTo>
                      <a:pt x="5376" y="3598"/>
                    </a:lnTo>
                    <a:cubicBezTo>
                      <a:pt x="5558" y="3764"/>
                      <a:pt x="5722" y="3948"/>
                      <a:pt x="5859" y="4152"/>
                    </a:cubicBezTo>
                    <a:cubicBezTo>
                      <a:pt x="5899" y="4213"/>
                      <a:pt x="5849" y="4280"/>
                      <a:pt x="5795" y="4280"/>
                    </a:cubicBezTo>
                    <a:cubicBezTo>
                      <a:pt x="5775" y="4280"/>
                      <a:pt x="5755" y="4271"/>
                      <a:pt x="5738" y="4251"/>
                    </a:cubicBezTo>
                    <a:cubicBezTo>
                      <a:pt x="5449" y="3895"/>
                      <a:pt x="5123" y="3612"/>
                      <a:pt x="4723" y="3386"/>
                    </a:cubicBezTo>
                    <a:cubicBezTo>
                      <a:pt x="4627" y="3330"/>
                      <a:pt x="4696" y="3195"/>
                      <a:pt x="4789" y="3195"/>
                    </a:cubicBezTo>
                    <a:close/>
                    <a:moveTo>
                      <a:pt x="3244" y="3261"/>
                    </a:moveTo>
                    <a:cubicBezTo>
                      <a:pt x="3349" y="3261"/>
                      <a:pt x="3456" y="3298"/>
                      <a:pt x="3537" y="3372"/>
                    </a:cubicBezTo>
                    <a:cubicBezTo>
                      <a:pt x="3583" y="3415"/>
                      <a:pt x="3549" y="3487"/>
                      <a:pt x="3501" y="3487"/>
                    </a:cubicBezTo>
                    <a:cubicBezTo>
                      <a:pt x="3489" y="3487"/>
                      <a:pt x="3477" y="3482"/>
                      <a:pt x="3465" y="3473"/>
                    </a:cubicBezTo>
                    <a:cubicBezTo>
                      <a:pt x="3402" y="3422"/>
                      <a:pt x="3338" y="3401"/>
                      <a:pt x="3280" y="3401"/>
                    </a:cubicBezTo>
                    <a:cubicBezTo>
                      <a:pt x="3043" y="3401"/>
                      <a:pt x="2888" y="3752"/>
                      <a:pt x="3174" y="3888"/>
                    </a:cubicBezTo>
                    <a:cubicBezTo>
                      <a:pt x="3254" y="3927"/>
                      <a:pt x="3238" y="4055"/>
                      <a:pt x="3149" y="4055"/>
                    </a:cubicBezTo>
                    <a:cubicBezTo>
                      <a:pt x="3144" y="4055"/>
                      <a:pt x="3140" y="4054"/>
                      <a:pt x="3135" y="4054"/>
                    </a:cubicBezTo>
                    <a:cubicBezTo>
                      <a:pt x="3119" y="4052"/>
                      <a:pt x="3105" y="4051"/>
                      <a:pt x="3090" y="4051"/>
                    </a:cubicBezTo>
                    <a:cubicBezTo>
                      <a:pt x="2815" y="4051"/>
                      <a:pt x="2801" y="4417"/>
                      <a:pt x="3074" y="4485"/>
                    </a:cubicBezTo>
                    <a:cubicBezTo>
                      <a:pt x="3159" y="4508"/>
                      <a:pt x="3128" y="4640"/>
                      <a:pt x="3050" y="4640"/>
                    </a:cubicBezTo>
                    <a:cubicBezTo>
                      <a:pt x="3046" y="4640"/>
                      <a:pt x="3042" y="4640"/>
                      <a:pt x="3038" y="4639"/>
                    </a:cubicBezTo>
                    <a:cubicBezTo>
                      <a:pt x="2610" y="4570"/>
                      <a:pt x="2623" y="4038"/>
                      <a:pt x="2943" y="3911"/>
                    </a:cubicBezTo>
                    <a:cubicBezTo>
                      <a:pt x="2847" y="3787"/>
                      <a:pt x="2812" y="3618"/>
                      <a:pt x="2889" y="3466"/>
                    </a:cubicBezTo>
                    <a:cubicBezTo>
                      <a:pt x="2961" y="3329"/>
                      <a:pt x="3101" y="3261"/>
                      <a:pt x="3244" y="3261"/>
                    </a:cubicBezTo>
                    <a:close/>
                    <a:moveTo>
                      <a:pt x="1632" y="1"/>
                    </a:moveTo>
                    <a:cubicBezTo>
                      <a:pt x="813" y="1"/>
                      <a:pt x="58" y="553"/>
                      <a:pt x="30" y="1416"/>
                    </a:cubicBezTo>
                    <a:cubicBezTo>
                      <a:pt x="1" y="2275"/>
                      <a:pt x="590" y="3319"/>
                      <a:pt x="973" y="4069"/>
                    </a:cubicBezTo>
                    <a:cubicBezTo>
                      <a:pt x="1393" y="4897"/>
                      <a:pt x="1936" y="5636"/>
                      <a:pt x="2418" y="6425"/>
                    </a:cubicBezTo>
                    <a:cubicBezTo>
                      <a:pt x="2429" y="6445"/>
                      <a:pt x="2434" y="6462"/>
                      <a:pt x="2435" y="6478"/>
                    </a:cubicBezTo>
                    <a:cubicBezTo>
                      <a:pt x="3753" y="5398"/>
                      <a:pt x="5646" y="5660"/>
                      <a:pt x="6954" y="4606"/>
                    </a:cubicBezTo>
                    <a:cubicBezTo>
                      <a:pt x="7978" y="3783"/>
                      <a:pt x="7854" y="2239"/>
                      <a:pt x="6606" y="1705"/>
                    </a:cubicBezTo>
                    <a:cubicBezTo>
                      <a:pt x="6336" y="1590"/>
                      <a:pt x="6059" y="1541"/>
                      <a:pt x="5782" y="1541"/>
                    </a:cubicBezTo>
                    <a:cubicBezTo>
                      <a:pt x="5216" y="1541"/>
                      <a:pt x="4653" y="1746"/>
                      <a:pt x="4150" y="2017"/>
                    </a:cubicBezTo>
                    <a:cubicBezTo>
                      <a:pt x="4129" y="2052"/>
                      <a:pt x="4085" y="2071"/>
                      <a:pt x="4041" y="2071"/>
                    </a:cubicBezTo>
                    <a:cubicBezTo>
                      <a:pt x="3994" y="2071"/>
                      <a:pt x="3946" y="2050"/>
                      <a:pt x="3922" y="2002"/>
                    </a:cubicBezTo>
                    <a:cubicBezTo>
                      <a:pt x="3503" y="1152"/>
                      <a:pt x="2951" y="179"/>
                      <a:pt x="1907" y="21"/>
                    </a:cubicBezTo>
                    <a:cubicBezTo>
                      <a:pt x="1815" y="7"/>
                      <a:pt x="1723" y="1"/>
                      <a:pt x="16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4" name="Google Shape;65314;p36"/>
              <p:cNvSpPr/>
              <p:nvPr/>
            </p:nvSpPr>
            <p:spPr>
              <a:xfrm>
                <a:off x="4336700" y="486125"/>
                <a:ext cx="214150" cy="177750"/>
              </a:xfrm>
              <a:custGeom>
                <a:avLst/>
                <a:gdLst/>
                <a:ahLst/>
                <a:cxnLst/>
                <a:rect l="l" t="t" r="r" b="b"/>
                <a:pathLst>
                  <a:path w="8566" h="7110" extrusionOk="0">
                    <a:moveTo>
                      <a:pt x="2160" y="317"/>
                    </a:moveTo>
                    <a:cubicBezTo>
                      <a:pt x="2252" y="317"/>
                      <a:pt x="2344" y="323"/>
                      <a:pt x="2435" y="337"/>
                    </a:cubicBezTo>
                    <a:cubicBezTo>
                      <a:pt x="3478" y="496"/>
                      <a:pt x="4032" y="1468"/>
                      <a:pt x="4451" y="2319"/>
                    </a:cubicBezTo>
                    <a:cubicBezTo>
                      <a:pt x="4473" y="2366"/>
                      <a:pt x="4521" y="2387"/>
                      <a:pt x="4568" y="2387"/>
                    </a:cubicBezTo>
                    <a:cubicBezTo>
                      <a:pt x="4612" y="2387"/>
                      <a:pt x="4657" y="2368"/>
                      <a:pt x="4679" y="2333"/>
                    </a:cubicBezTo>
                    <a:cubicBezTo>
                      <a:pt x="5179" y="2061"/>
                      <a:pt x="5743" y="1855"/>
                      <a:pt x="6308" y="1855"/>
                    </a:cubicBezTo>
                    <a:cubicBezTo>
                      <a:pt x="6585" y="1855"/>
                      <a:pt x="6862" y="1905"/>
                      <a:pt x="7133" y="2020"/>
                    </a:cubicBezTo>
                    <a:cubicBezTo>
                      <a:pt x="8381" y="2553"/>
                      <a:pt x="8503" y="4098"/>
                      <a:pt x="7481" y="4921"/>
                    </a:cubicBezTo>
                    <a:cubicBezTo>
                      <a:pt x="6171" y="5977"/>
                      <a:pt x="4280" y="5714"/>
                      <a:pt x="2962" y="6795"/>
                    </a:cubicBezTo>
                    <a:cubicBezTo>
                      <a:pt x="2961" y="6778"/>
                      <a:pt x="2957" y="6761"/>
                      <a:pt x="2945" y="6742"/>
                    </a:cubicBezTo>
                    <a:cubicBezTo>
                      <a:pt x="2463" y="5952"/>
                      <a:pt x="1919" y="5213"/>
                      <a:pt x="1500" y="4386"/>
                    </a:cubicBezTo>
                    <a:cubicBezTo>
                      <a:pt x="1117" y="3635"/>
                      <a:pt x="529" y="2591"/>
                      <a:pt x="557" y="1732"/>
                    </a:cubicBezTo>
                    <a:cubicBezTo>
                      <a:pt x="585" y="869"/>
                      <a:pt x="1341" y="317"/>
                      <a:pt x="2160" y="317"/>
                    </a:cubicBezTo>
                    <a:close/>
                    <a:moveTo>
                      <a:pt x="2056" y="1"/>
                    </a:moveTo>
                    <a:cubicBezTo>
                      <a:pt x="1593" y="1"/>
                      <a:pt x="1126" y="175"/>
                      <a:pt x="706" y="591"/>
                    </a:cubicBezTo>
                    <a:cubicBezTo>
                      <a:pt x="1" y="1291"/>
                      <a:pt x="250" y="2196"/>
                      <a:pt x="561" y="3025"/>
                    </a:cubicBezTo>
                    <a:cubicBezTo>
                      <a:pt x="1069" y="4374"/>
                      <a:pt x="1781" y="5817"/>
                      <a:pt x="2784" y="6871"/>
                    </a:cubicBezTo>
                    <a:cubicBezTo>
                      <a:pt x="2809" y="6899"/>
                      <a:pt x="2836" y="6907"/>
                      <a:pt x="2862" y="6907"/>
                    </a:cubicBezTo>
                    <a:cubicBezTo>
                      <a:pt x="2834" y="7003"/>
                      <a:pt x="2914" y="7110"/>
                      <a:pt x="3008" y="7110"/>
                    </a:cubicBezTo>
                    <a:cubicBezTo>
                      <a:pt x="3039" y="7110"/>
                      <a:pt x="3070" y="7099"/>
                      <a:pt x="3101" y="7073"/>
                    </a:cubicBezTo>
                    <a:cubicBezTo>
                      <a:pt x="4272" y="6068"/>
                      <a:pt x="5867" y="6207"/>
                      <a:pt x="7168" y="5487"/>
                    </a:cubicBezTo>
                    <a:cubicBezTo>
                      <a:pt x="7913" y="5073"/>
                      <a:pt x="8566" y="4324"/>
                      <a:pt x="8498" y="3423"/>
                    </a:cubicBezTo>
                    <a:cubicBezTo>
                      <a:pt x="8404" y="2156"/>
                      <a:pt x="7403" y="1630"/>
                      <a:pt x="6342" y="1630"/>
                    </a:cubicBezTo>
                    <a:cubicBezTo>
                      <a:pt x="5742" y="1630"/>
                      <a:pt x="5124" y="1798"/>
                      <a:pt x="4637" y="2094"/>
                    </a:cubicBezTo>
                    <a:cubicBezTo>
                      <a:pt x="4252" y="1001"/>
                      <a:pt x="3164" y="1"/>
                      <a:pt x="20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5" name="Google Shape;65315;p36"/>
              <p:cNvSpPr/>
              <p:nvPr/>
            </p:nvSpPr>
            <p:spPr>
              <a:xfrm>
                <a:off x="4465500" y="573825"/>
                <a:ext cx="4607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843" h="1087" extrusionOk="0">
                    <a:moveTo>
                      <a:pt x="164" y="1"/>
                    </a:moveTo>
                    <a:cubicBezTo>
                      <a:pt x="70" y="1"/>
                      <a:pt x="1" y="137"/>
                      <a:pt x="97" y="192"/>
                    </a:cubicBezTo>
                    <a:cubicBezTo>
                      <a:pt x="496" y="419"/>
                      <a:pt x="821" y="702"/>
                      <a:pt x="1111" y="1058"/>
                    </a:cubicBezTo>
                    <a:cubicBezTo>
                      <a:pt x="1128" y="1078"/>
                      <a:pt x="1148" y="1087"/>
                      <a:pt x="1168" y="1087"/>
                    </a:cubicBezTo>
                    <a:cubicBezTo>
                      <a:pt x="1222" y="1087"/>
                      <a:pt x="1272" y="1020"/>
                      <a:pt x="1232" y="959"/>
                    </a:cubicBezTo>
                    <a:cubicBezTo>
                      <a:pt x="1095" y="755"/>
                      <a:pt x="931" y="571"/>
                      <a:pt x="750" y="404"/>
                    </a:cubicBezTo>
                    <a:lnTo>
                      <a:pt x="750" y="404"/>
                    </a:lnTo>
                    <a:cubicBezTo>
                      <a:pt x="1048" y="482"/>
                      <a:pt x="1353" y="535"/>
                      <a:pt x="1651" y="535"/>
                    </a:cubicBezTo>
                    <a:cubicBezTo>
                      <a:pt x="1677" y="535"/>
                      <a:pt x="1703" y="534"/>
                      <a:pt x="1729" y="533"/>
                    </a:cubicBezTo>
                    <a:cubicBezTo>
                      <a:pt x="1842" y="529"/>
                      <a:pt x="1824" y="364"/>
                      <a:pt x="1725" y="346"/>
                    </a:cubicBezTo>
                    <a:cubicBezTo>
                      <a:pt x="1204" y="252"/>
                      <a:pt x="699" y="188"/>
                      <a:pt x="197" y="6"/>
                    </a:cubicBezTo>
                    <a:cubicBezTo>
                      <a:pt x="186" y="2"/>
                      <a:pt x="175" y="1"/>
                      <a:pt x="16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6" name="Google Shape;65316;p36"/>
              <p:cNvSpPr/>
              <p:nvPr/>
            </p:nvSpPr>
            <p:spPr>
              <a:xfrm>
                <a:off x="4415050" y="575500"/>
                <a:ext cx="243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1381" extrusionOk="0">
                    <a:moveTo>
                      <a:pt x="634" y="1"/>
                    </a:moveTo>
                    <a:cubicBezTo>
                      <a:pt x="492" y="1"/>
                      <a:pt x="352" y="69"/>
                      <a:pt x="279" y="206"/>
                    </a:cubicBezTo>
                    <a:cubicBezTo>
                      <a:pt x="202" y="358"/>
                      <a:pt x="236" y="527"/>
                      <a:pt x="333" y="651"/>
                    </a:cubicBezTo>
                    <a:cubicBezTo>
                      <a:pt x="15" y="780"/>
                      <a:pt x="1" y="1311"/>
                      <a:pt x="430" y="1379"/>
                    </a:cubicBezTo>
                    <a:cubicBezTo>
                      <a:pt x="434" y="1380"/>
                      <a:pt x="437" y="1380"/>
                      <a:pt x="441" y="1380"/>
                    </a:cubicBezTo>
                    <a:cubicBezTo>
                      <a:pt x="519" y="1380"/>
                      <a:pt x="550" y="1248"/>
                      <a:pt x="466" y="1225"/>
                    </a:cubicBezTo>
                    <a:cubicBezTo>
                      <a:pt x="192" y="1157"/>
                      <a:pt x="206" y="791"/>
                      <a:pt x="480" y="791"/>
                    </a:cubicBezTo>
                    <a:cubicBezTo>
                      <a:pt x="494" y="791"/>
                      <a:pt x="509" y="792"/>
                      <a:pt x="525" y="794"/>
                    </a:cubicBezTo>
                    <a:cubicBezTo>
                      <a:pt x="530" y="794"/>
                      <a:pt x="534" y="795"/>
                      <a:pt x="539" y="795"/>
                    </a:cubicBezTo>
                    <a:cubicBezTo>
                      <a:pt x="628" y="795"/>
                      <a:pt x="644" y="667"/>
                      <a:pt x="564" y="628"/>
                    </a:cubicBezTo>
                    <a:cubicBezTo>
                      <a:pt x="278" y="491"/>
                      <a:pt x="433" y="140"/>
                      <a:pt x="670" y="140"/>
                    </a:cubicBezTo>
                    <a:cubicBezTo>
                      <a:pt x="728" y="140"/>
                      <a:pt x="791" y="162"/>
                      <a:pt x="854" y="213"/>
                    </a:cubicBezTo>
                    <a:cubicBezTo>
                      <a:pt x="867" y="222"/>
                      <a:pt x="879" y="227"/>
                      <a:pt x="891" y="227"/>
                    </a:cubicBezTo>
                    <a:cubicBezTo>
                      <a:pt x="939" y="227"/>
                      <a:pt x="973" y="155"/>
                      <a:pt x="927" y="112"/>
                    </a:cubicBezTo>
                    <a:cubicBezTo>
                      <a:pt x="846" y="38"/>
                      <a:pt x="739" y="1"/>
                      <a:pt x="6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317" name="Google Shape;65317;p36"/>
            <p:cNvSpPr/>
            <p:nvPr/>
          </p:nvSpPr>
          <p:spPr>
            <a:xfrm>
              <a:off x="4374750" y="540075"/>
              <a:ext cx="34875" cy="22650"/>
            </a:xfrm>
            <a:custGeom>
              <a:avLst/>
              <a:gdLst/>
              <a:ahLst/>
              <a:cxnLst/>
              <a:rect l="l" t="t" r="r" b="b"/>
              <a:pathLst>
                <a:path w="1395" h="906" extrusionOk="0">
                  <a:moveTo>
                    <a:pt x="158" y="1"/>
                  </a:moveTo>
                  <a:cubicBezTo>
                    <a:pt x="68" y="1"/>
                    <a:pt x="1" y="122"/>
                    <a:pt x="94" y="185"/>
                  </a:cubicBezTo>
                  <a:cubicBezTo>
                    <a:pt x="369" y="372"/>
                    <a:pt x="655" y="547"/>
                    <a:pt x="939" y="722"/>
                  </a:cubicBezTo>
                  <a:cubicBezTo>
                    <a:pt x="908" y="722"/>
                    <a:pt x="878" y="722"/>
                    <a:pt x="847" y="722"/>
                  </a:cubicBezTo>
                  <a:cubicBezTo>
                    <a:pt x="631" y="722"/>
                    <a:pt x="415" y="726"/>
                    <a:pt x="201" y="745"/>
                  </a:cubicBezTo>
                  <a:cubicBezTo>
                    <a:pt x="130" y="750"/>
                    <a:pt x="133" y="867"/>
                    <a:pt x="205" y="871"/>
                  </a:cubicBezTo>
                  <a:cubicBezTo>
                    <a:pt x="552" y="899"/>
                    <a:pt x="902" y="893"/>
                    <a:pt x="1251" y="905"/>
                  </a:cubicBezTo>
                  <a:cubicBezTo>
                    <a:pt x="1252" y="905"/>
                    <a:pt x="1253" y="905"/>
                    <a:pt x="1253" y="905"/>
                  </a:cubicBezTo>
                  <a:cubicBezTo>
                    <a:pt x="1338" y="905"/>
                    <a:pt x="1394" y="794"/>
                    <a:pt x="1314" y="740"/>
                  </a:cubicBezTo>
                  <a:cubicBezTo>
                    <a:pt x="950" y="496"/>
                    <a:pt x="587" y="246"/>
                    <a:pt x="214" y="17"/>
                  </a:cubicBezTo>
                  <a:cubicBezTo>
                    <a:pt x="195" y="6"/>
                    <a:pt x="176" y="1"/>
                    <a:pt x="1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318" name="Google Shape;65318;p36"/>
          <p:cNvSpPr/>
          <p:nvPr/>
        </p:nvSpPr>
        <p:spPr>
          <a:xfrm rot="1590403">
            <a:off x="554482" y="4279096"/>
            <a:ext cx="393889" cy="388883"/>
          </a:xfrm>
          <a:custGeom>
            <a:avLst/>
            <a:gdLst/>
            <a:ahLst/>
            <a:cxnLst/>
            <a:rect l="l" t="t" r="r" b="b"/>
            <a:pathLst>
              <a:path w="4541" h="4483" extrusionOk="0">
                <a:moveTo>
                  <a:pt x="2301" y="353"/>
                </a:moveTo>
                <a:cubicBezTo>
                  <a:pt x="2430" y="586"/>
                  <a:pt x="2553" y="825"/>
                  <a:pt x="2674" y="1063"/>
                </a:cubicBezTo>
                <a:cubicBezTo>
                  <a:pt x="2738" y="1187"/>
                  <a:pt x="2796" y="1316"/>
                  <a:pt x="2866" y="1436"/>
                </a:cubicBezTo>
                <a:cubicBezTo>
                  <a:pt x="2919" y="1529"/>
                  <a:pt x="2973" y="1533"/>
                  <a:pt x="3072" y="1554"/>
                </a:cubicBezTo>
                <a:cubicBezTo>
                  <a:pt x="3451" y="1637"/>
                  <a:pt x="3826" y="1761"/>
                  <a:pt x="4195" y="1884"/>
                </a:cubicBezTo>
                <a:cubicBezTo>
                  <a:pt x="3923" y="2156"/>
                  <a:pt x="3668" y="2442"/>
                  <a:pt x="3386" y="2696"/>
                </a:cubicBezTo>
                <a:cubicBezTo>
                  <a:pt x="3357" y="2722"/>
                  <a:pt x="3342" y="2773"/>
                  <a:pt x="3356" y="2809"/>
                </a:cubicBezTo>
                <a:cubicBezTo>
                  <a:pt x="3509" y="3248"/>
                  <a:pt x="3627" y="3720"/>
                  <a:pt x="3679" y="4186"/>
                </a:cubicBezTo>
                <a:cubicBezTo>
                  <a:pt x="3431" y="4079"/>
                  <a:pt x="3197" y="3934"/>
                  <a:pt x="2968" y="3799"/>
                </a:cubicBezTo>
                <a:cubicBezTo>
                  <a:pt x="2836" y="3722"/>
                  <a:pt x="2707" y="3643"/>
                  <a:pt x="2574" y="3567"/>
                </a:cubicBezTo>
                <a:cubicBezTo>
                  <a:pt x="2506" y="3529"/>
                  <a:pt x="2424" y="3468"/>
                  <a:pt x="2344" y="3452"/>
                </a:cubicBezTo>
                <a:cubicBezTo>
                  <a:pt x="2333" y="3450"/>
                  <a:pt x="2322" y="3449"/>
                  <a:pt x="2310" y="3449"/>
                </a:cubicBezTo>
                <a:cubicBezTo>
                  <a:pt x="2150" y="3449"/>
                  <a:pt x="1947" y="3644"/>
                  <a:pt x="1829" y="3720"/>
                </a:cubicBezTo>
                <a:cubicBezTo>
                  <a:pt x="1586" y="3876"/>
                  <a:pt x="1339" y="4039"/>
                  <a:pt x="1078" y="4168"/>
                </a:cubicBezTo>
                <a:cubicBezTo>
                  <a:pt x="1145" y="3712"/>
                  <a:pt x="1215" y="3255"/>
                  <a:pt x="1326" y="2809"/>
                </a:cubicBezTo>
                <a:cubicBezTo>
                  <a:pt x="1339" y="2756"/>
                  <a:pt x="1316" y="2707"/>
                  <a:pt x="1273" y="2678"/>
                </a:cubicBezTo>
                <a:cubicBezTo>
                  <a:pt x="958" y="2461"/>
                  <a:pt x="643" y="2224"/>
                  <a:pt x="362" y="1960"/>
                </a:cubicBezTo>
                <a:cubicBezTo>
                  <a:pt x="604" y="1875"/>
                  <a:pt x="845" y="1799"/>
                  <a:pt x="1089" y="1722"/>
                </a:cubicBezTo>
                <a:cubicBezTo>
                  <a:pt x="1222" y="1680"/>
                  <a:pt x="1356" y="1639"/>
                  <a:pt x="1487" y="1597"/>
                </a:cubicBezTo>
                <a:cubicBezTo>
                  <a:pt x="1581" y="1565"/>
                  <a:pt x="1686" y="1549"/>
                  <a:pt x="1743" y="1466"/>
                </a:cubicBezTo>
                <a:cubicBezTo>
                  <a:pt x="1809" y="1370"/>
                  <a:pt x="1849" y="1238"/>
                  <a:pt x="1901" y="1132"/>
                </a:cubicBezTo>
                <a:cubicBezTo>
                  <a:pt x="1964" y="1003"/>
                  <a:pt x="2030" y="873"/>
                  <a:pt x="2097" y="746"/>
                </a:cubicBezTo>
                <a:cubicBezTo>
                  <a:pt x="2164" y="614"/>
                  <a:pt x="2231" y="484"/>
                  <a:pt x="2301" y="353"/>
                </a:cubicBezTo>
                <a:close/>
                <a:moveTo>
                  <a:pt x="2297" y="0"/>
                </a:moveTo>
                <a:cubicBezTo>
                  <a:pt x="2258" y="0"/>
                  <a:pt x="2219" y="19"/>
                  <a:pt x="2197" y="57"/>
                </a:cubicBezTo>
                <a:cubicBezTo>
                  <a:pt x="2104" y="223"/>
                  <a:pt x="2016" y="392"/>
                  <a:pt x="1930" y="562"/>
                </a:cubicBezTo>
                <a:cubicBezTo>
                  <a:pt x="1813" y="785"/>
                  <a:pt x="1642" y="1036"/>
                  <a:pt x="1573" y="1280"/>
                </a:cubicBezTo>
                <a:cubicBezTo>
                  <a:pt x="1572" y="1282"/>
                  <a:pt x="1558" y="1312"/>
                  <a:pt x="1554" y="1326"/>
                </a:cubicBezTo>
                <a:cubicBezTo>
                  <a:pt x="1548" y="1329"/>
                  <a:pt x="1539" y="1333"/>
                  <a:pt x="1533" y="1337"/>
                </a:cubicBezTo>
                <a:cubicBezTo>
                  <a:pt x="1484" y="1352"/>
                  <a:pt x="1435" y="1369"/>
                  <a:pt x="1386" y="1385"/>
                </a:cubicBezTo>
                <a:cubicBezTo>
                  <a:pt x="1257" y="1427"/>
                  <a:pt x="1129" y="1467"/>
                  <a:pt x="999" y="1507"/>
                </a:cubicBezTo>
                <a:cubicBezTo>
                  <a:pt x="703" y="1601"/>
                  <a:pt x="408" y="1694"/>
                  <a:pt x="118" y="1804"/>
                </a:cubicBezTo>
                <a:cubicBezTo>
                  <a:pt x="37" y="1834"/>
                  <a:pt x="1" y="1930"/>
                  <a:pt x="66" y="1998"/>
                </a:cubicBezTo>
                <a:cubicBezTo>
                  <a:pt x="371" y="2307"/>
                  <a:pt x="725" y="2581"/>
                  <a:pt x="1082" y="2830"/>
                </a:cubicBezTo>
                <a:cubicBezTo>
                  <a:pt x="964" y="3324"/>
                  <a:pt x="895" y="3829"/>
                  <a:pt x="822" y="4332"/>
                </a:cubicBezTo>
                <a:cubicBezTo>
                  <a:pt x="813" y="4395"/>
                  <a:pt x="856" y="4482"/>
                  <a:pt x="926" y="4482"/>
                </a:cubicBezTo>
                <a:cubicBezTo>
                  <a:pt x="938" y="4482"/>
                  <a:pt x="951" y="4480"/>
                  <a:pt x="964" y="4474"/>
                </a:cubicBezTo>
                <a:cubicBezTo>
                  <a:pt x="1269" y="4348"/>
                  <a:pt x="1550" y="4173"/>
                  <a:pt x="1827" y="3997"/>
                </a:cubicBezTo>
                <a:cubicBezTo>
                  <a:pt x="1951" y="3920"/>
                  <a:pt x="2072" y="3839"/>
                  <a:pt x="2195" y="3761"/>
                </a:cubicBezTo>
                <a:cubicBezTo>
                  <a:pt x="2226" y="3740"/>
                  <a:pt x="2274" y="3720"/>
                  <a:pt x="2303" y="3694"/>
                </a:cubicBezTo>
                <a:cubicBezTo>
                  <a:pt x="2346" y="3738"/>
                  <a:pt x="2507" y="3798"/>
                  <a:pt x="2551" y="3824"/>
                </a:cubicBezTo>
                <a:cubicBezTo>
                  <a:pt x="2685" y="3903"/>
                  <a:pt x="2819" y="3984"/>
                  <a:pt x="2954" y="4061"/>
                </a:cubicBezTo>
                <a:cubicBezTo>
                  <a:pt x="3218" y="4215"/>
                  <a:pt x="3489" y="4374"/>
                  <a:pt x="3780" y="4473"/>
                </a:cubicBezTo>
                <a:cubicBezTo>
                  <a:pt x="3790" y="4476"/>
                  <a:pt x="3801" y="4478"/>
                  <a:pt x="3811" y="4478"/>
                </a:cubicBezTo>
                <a:cubicBezTo>
                  <a:pt x="3871" y="4478"/>
                  <a:pt x="3932" y="4424"/>
                  <a:pt x="3926" y="4362"/>
                </a:cubicBezTo>
                <a:cubicBezTo>
                  <a:pt x="3888" y="3841"/>
                  <a:pt x="3769" y="3308"/>
                  <a:pt x="3600" y="2813"/>
                </a:cubicBezTo>
                <a:cubicBezTo>
                  <a:pt x="3905" y="2531"/>
                  <a:pt x="4178" y="2217"/>
                  <a:pt x="4479" y="1930"/>
                </a:cubicBezTo>
                <a:cubicBezTo>
                  <a:pt x="4482" y="1927"/>
                  <a:pt x="4486" y="1924"/>
                  <a:pt x="4490" y="1920"/>
                </a:cubicBezTo>
                <a:lnTo>
                  <a:pt x="4492" y="1918"/>
                </a:lnTo>
                <a:cubicBezTo>
                  <a:pt x="4541" y="1872"/>
                  <a:pt x="4536" y="1815"/>
                  <a:pt x="4506" y="1774"/>
                </a:cubicBezTo>
                <a:cubicBezTo>
                  <a:pt x="4492" y="1752"/>
                  <a:pt x="4471" y="1733"/>
                  <a:pt x="4440" y="1723"/>
                </a:cubicBezTo>
                <a:cubicBezTo>
                  <a:pt x="3994" y="1577"/>
                  <a:pt x="3532" y="1393"/>
                  <a:pt x="3064" y="1318"/>
                </a:cubicBezTo>
                <a:cubicBezTo>
                  <a:pt x="2842" y="898"/>
                  <a:pt x="2640" y="467"/>
                  <a:pt x="2398" y="57"/>
                </a:cubicBezTo>
                <a:cubicBezTo>
                  <a:pt x="2376" y="19"/>
                  <a:pt x="2337" y="0"/>
                  <a:pt x="229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Title 1"/>
          <p:cNvSpPr>
            <a:spLocks noGrp="1"/>
          </p:cNvSpPr>
          <p:nvPr>
            <p:ph type="title"/>
          </p:nvPr>
        </p:nvSpPr>
        <p:spPr>
          <a:xfrm>
            <a:off x="0" y="425699"/>
            <a:ext cx="9144000" cy="423300"/>
          </a:xfrm>
        </p:spPr>
        <p:txBody>
          <a:bodyPr anchor="ctr"/>
          <a:lstStyle/>
          <a:p>
            <a:pPr algn="ctr"/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Hoạt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động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1.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Đọc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văn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bản</a:t>
            </a:r>
            <a:endParaRPr lang="en-US" sz="3200" b="1" dirty="0">
              <a:solidFill>
                <a:schemeClr val="accent6"/>
              </a:solidFill>
              <a:latin typeface="+mj-lt"/>
            </a:endParaRPr>
          </a:p>
        </p:txBody>
      </p:sp>
      <p:grpSp>
        <p:nvGrpSpPr>
          <p:cNvPr id="65" name="Google Shape;65446;p39"/>
          <p:cNvGrpSpPr/>
          <p:nvPr/>
        </p:nvGrpSpPr>
        <p:grpSpPr>
          <a:xfrm>
            <a:off x="7689273" y="482226"/>
            <a:ext cx="1118870" cy="635047"/>
            <a:chOff x="5834675" y="2374800"/>
            <a:chExt cx="259125" cy="171950"/>
          </a:xfrm>
        </p:grpSpPr>
        <p:sp>
          <p:nvSpPr>
            <p:cNvPr id="66" name="Google Shape;65447;p39"/>
            <p:cNvSpPr/>
            <p:nvPr/>
          </p:nvSpPr>
          <p:spPr>
            <a:xfrm>
              <a:off x="5834675" y="2374800"/>
              <a:ext cx="259125" cy="171950"/>
            </a:xfrm>
            <a:custGeom>
              <a:avLst/>
              <a:gdLst/>
              <a:ahLst/>
              <a:cxnLst/>
              <a:rect l="l" t="t" r="r" b="b"/>
              <a:pathLst>
                <a:path w="10365" h="6878" extrusionOk="0">
                  <a:moveTo>
                    <a:pt x="5671" y="245"/>
                  </a:moveTo>
                  <a:cubicBezTo>
                    <a:pt x="6640" y="245"/>
                    <a:pt x="7295" y="1083"/>
                    <a:pt x="6952" y="2074"/>
                  </a:cubicBezTo>
                  <a:cubicBezTo>
                    <a:pt x="6926" y="2152"/>
                    <a:pt x="6999" y="2213"/>
                    <a:pt x="7068" y="2213"/>
                  </a:cubicBezTo>
                  <a:cubicBezTo>
                    <a:pt x="7096" y="2213"/>
                    <a:pt x="7123" y="2203"/>
                    <a:pt x="7142" y="2180"/>
                  </a:cubicBezTo>
                  <a:cubicBezTo>
                    <a:pt x="7154" y="2185"/>
                    <a:pt x="7167" y="2188"/>
                    <a:pt x="7180" y="2188"/>
                  </a:cubicBezTo>
                  <a:cubicBezTo>
                    <a:pt x="7206" y="2188"/>
                    <a:pt x="7233" y="2176"/>
                    <a:pt x="7252" y="2147"/>
                  </a:cubicBezTo>
                  <a:cubicBezTo>
                    <a:pt x="7505" y="1751"/>
                    <a:pt x="7986" y="1545"/>
                    <a:pt x="8465" y="1545"/>
                  </a:cubicBezTo>
                  <a:cubicBezTo>
                    <a:pt x="8850" y="1545"/>
                    <a:pt x="9233" y="1678"/>
                    <a:pt x="9494" y="1954"/>
                  </a:cubicBezTo>
                  <a:cubicBezTo>
                    <a:pt x="10101" y="2595"/>
                    <a:pt x="9796" y="3739"/>
                    <a:pt x="8938" y="3739"/>
                  </a:cubicBezTo>
                  <a:cubicBezTo>
                    <a:pt x="8844" y="3739"/>
                    <a:pt x="8744" y="3725"/>
                    <a:pt x="8637" y="3696"/>
                  </a:cubicBezTo>
                  <a:cubicBezTo>
                    <a:pt x="8626" y="3692"/>
                    <a:pt x="8615" y="3691"/>
                    <a:pt x="8604" y="3691"/>
                  </a:cubicBezTo>
                  <a:cubicBezTo>
                    <a:pt x="8545" y="3691"/>
                    <a:pt x="8506" y="3738"/>
                    <a:pt x="8497" y="3792"/>
                  </a:cubicBezTo>
                  <a:cubicBezTo>
                    <a:pt x="8486" y="3788"/>
                    <a:pt x="8476" y="3783"/>
                    <a:pt x="8465" y="3778"/>
                  </a:cubicBezTo>
                  <a:cubicBezTo>
                    <a:pt x="8450" y="3773"/>
                    <a:pt x="8436" y="3771"/>
                    <a:pt x="8424" y="3771"/>
                  </a:cubicBezTo>
                  <a:cubicBezTo>
                    <a:pt x="8309" y="3771"/>
                    <a:pt x="8275" y="3959"/>
                    <a:pt x="8402" y="4007"/>
                  </a:cubicBezTo>
                  <a:cubicBezTo>
                    <a:pt x="9122" y="4289"/>
                    <a:pt x="9326" y="5108"/>
                    <a:pt x="8955" y="5746"/>
                  </a:cubicBezTo>
                  <a:cubicBezTo>
                    <a:pt x="8610" y="6336"/>
                    <a:pt x="7932" y="6605"/>
                    <a:pt x="7277" y="6629"/>
                  </a:cubicBezTo>
                  <a:cubicBezTo>
                    <a:pt x="7238" y="6630"/>
                    <a:pt x="7200" y="6631"/>
                    <a:pt x="7161" y="6631"/>
                  </a:cubicBezTo>
                  <a:cubicBezTo>
                    <a:pt x="6214" y="6631"/>
                    <a:pt x="5318" y="6178"/>
                    <a:pt x="4861" y="5338"/>
                  </a:cubicBezTo>
                  <a:cubicBezTo>
                    <a:pt x="4863" y="5334"/>
                    <a:pt x="4865" y="5331"/>
                    <a:pt x="4866" y="5325"/>
                  </a:cubicBezTo>
                  <a:cubicBezTo>
                    <a:pt x="4890" y="5250"/>
                    <a:pt x="4820" y="5190"/>
                    <a:pt x="4755" y="5190"/>
                  </a:cubicBezTo>
                  <a:cubicBezTo>
                    <a:pt x="4722" y="5190"/>
                    <a:pt x="4690" y="5206"/>
                    <a:pt x="4672" y="5242"/>
                  </a:cubicBezTo>
                  <a:cubicBezTo>
                    <a:pt x="4332" y="5933"/>
                    <a:pt x="3747" y="6370"/>
                    <a:pt x="2997" y="6370"/>
                  </a:cubicBezTo>
                  <a:cubicBezTo>
                    <a:pt x="2902" y="6370"/>
                    <a:pt x="2805" y="6363"/>
                    <a:pt x="2705" y="6349"/>
                  </a:cubicBezTo>
                  <a:cubicBezTo>
                    <a:pt x="1975" y="6245"/>
                    <a:pt x="887" y="5430"/>
                    <a:pt x="1518" y="4698"/>
                  </a:cubicBezTo>
                  <a:cubicBezTo>
                    <a:pt x="1574" y="4671"/>
                    <a:pt x="1628" y="4642"/>
                    <a:pt x="1679" y="4602"/>
                  </a:cubicBezTo>
                  <a:cubicBezTo>
                    <a:pt x="1752" y="4547"/>
                    <a:pt x="1726" y="4409"/>
                    <a:pt x="1637" y="4409"/>
                  </a:cubicBezTo>
                  <a:cubicBezTo>
                    <a:pt x="1634" y="4409"/>
                    <a:pt x="1630" y="4409"/>
                    <a:pt x="1627" y="4409"/>
                  </a:cubicBezTo>
                  <a:cubicBezTo>
                    <a:pt x="1624" y="4409"/>
                    <a:pt x="1621" y="4409"/>
                    <a:pt x="1618" y="4409"/>
                  </a:cubicBezTo>
                  <a:cubicBezTo>
                    <a:pt x="1606" y="4409"/>
                    <a:pt x="1593" y="4411"/>
                    <a:pt x="1581" y="4420"/>
                  </a:cubicBezTo>
                  <a:cubicBezTo>
                    <a:pt x="1578" y="4423"/>
                    <a:pt x="1574" y="4425"/>
                    <a:pt x="1569" y="4427"/>
                  </a:cubicBezTo>
                  <a:cubicBezTo>
                    <a:pt x="1392" y="4494"/>
                    <a:pt x="1221" y="4551"/>
                    <a:pt x="1038" y="4551"/>
                  </a:cubicBezTo>
                  <a:cubicBezTo>
                    <a:pt x="967" y="4551"/>
                    <a:pt x="894" y="4543"/>
                    <a:pt x="819" y="4522"/>
                  </a:cubicBezTo>
                  <a:cubicBezTo>
                    <a:pt x="539" y="4446"/>
                    <a:pt x="321" y="4233"/>
                    <a:pt x="273" y="3942"/>
                  </a:cubicBezTo>
                  <a:cubicBezTo>
                    <a:pt x="145" y="3200"/>
                    <a:pt x="923" y="3109"/>
                    <a:pt x="1467" y="3108"/>
                  </a:cubicBezTo>
                  <a:cubicBezTo>
                    <a:pt x="1539" y="3108"/>
                    <a:pt x="1559" y="2993"/>
                    <a:pt x="1485" y="2980"/>
                  </a:cubicBezTo>
                  <a:cubicBezTo>
                    <a:pt x="1443" y="2973"/>
                    <a:pt x="1399" y="2967"/>
                    <a:pt x="1355" y="2960"/>
                  </a:cubicBezTo>
                  <a:cubicBezTo>
                    <a:pt x="1377" y="2935"/>
                    <a:pt x="1384" y="2898"/>
                    <a:pt x="1362" y="2859"/>
                  </a:cubicBezTo>
                  <a:cubicBezTo>
                    <a:pt x="983" y="2240"/>
                    <a:pt x="1073" y="1347"/>
                    <a:pt x="1856" y="1107"/>
                  </a:cubicBezTo>
                  <a:cubicBezTo>
                    <a:pt x="1963" y="1075"/>
                    <a:pt x="2062" y="1060"/>
                    <a:pt x="2154" y="1060"/>
                  </a:cubicBezTo>
                  <a:cubicBezTo>
                    <a:pt x="2696" y="1060"/>
                    <a:pt x="2986" y="1582"/>
                    <a:pt x="3298" y="2011"/>
                  </a:cubicBezTo>
                  <a:cubicBezTo>
                    <a:pt x="3320" y="2042"/>
                    <a:pt x="3348" y="2055"/>
                    <a:pt x="3376" y="2055"/>
                  </a:cubicBezTo>
                  <a:cubicBezTo>
                    <a:pt x="3401" y="2055"/>
                    <a:pt x="3427" y="2043"/>
                    <a:pt x="3444" y="2024"/>
                  </a:cubicBezTo>
                  <a:cubicBezTo>
                    <a:pt x="3445" y="2024"/>
                    <a:pt x="3446" y="2024"/>
                    <a:pt x="3447" y="2024"/>
                  </a:cubicBezTo>
                  <a:cubicBezTo>
                    <a:pt x="3478" y="2024"/>
                    <a:pt x="3511" y="2009"/>
                    <a:pt x="3524" y="1970"/>
                  </a:cubicBezTo>
                  <a:cubicBezTo>
                    <a:pt x="3835" y="1152"/>
                    <a:pt x="4462" y="432"/>
                    <a:pt x="5362" y="272"/>
                  </a:cubicBezTo>
                  <a:cubicBezTo>
                    <a:pt x="5468" y="254"/>
                    <a:pt x="5571" y="245"/>
                    <a:pt x="5671" y="245"/>
                  </a:cubicBezTo>
                  <a:close/>
                  <a:moveTo>
                    <a:pt x="5688" y="1"/>
                  </a:moveTo>
                  <a:cubicBezTo>
                    <a:pt x="4633" y="1"/>
                    <a:pt x="3703" y="801"/>
                    <a:pt x="3410" y="1799"/>
                  </a:cubicBezTo>
                  <a:cubicBezTo>
                    <a:pt x="3151" y="1271"/>
                    <a:pt x="2686" y="829"/>
                    <a:pt x="2122" y="829"/>
                  </a:cubicBezTo>
                  <a:cubicBezTo>
                    <a:pt x="1975" y="829"/>
                    <a:pt x="1820" y="859"/>
                    <a:pt x="1661" y="926"/>
                  </a:cubicBezTo>
                  <a:cubicBezTo>
                    <a:pt x="858" y="1261"/>
                    <a:pt x="701" y="2275"/>
                    <a:pt x="1195" y="2938"/>
                  </a:cubicBezTo>
                  <a:cubicBezTo>
                    <a:pt x="1135" y="2933"/>
                    <a:pt x="1076" y="2930"/>
                    <a:pt x="1016" y="2930"/>
                  </a:cubicBezTo>
                  <a:cubicBezTo>
                    <a:pt x="768" y="2930"/>
                    <a:pt x="526" y="2981"/>
                    <a:pt x="328" y="3143"/>
                  </a:cubicBezTo>
                  <a:cubicBezTo>
                    <a:pt x="94" y="3335"/>
                    <a:pt x="0" y="3632"/>
                    <a:pt x="36" y="3929"/>
                  </a:cubicBezTo>
                  <a:cubicBezTo>
                    <a:pt x="99" y="4453"/>
                    <a:pt x="591" y="4791"/>
                    <a:pt x="1084" y="4791"/>
                  </a:cubicBezTo>
                  <a:cubicBezTo>
                    <a:pt x="1129" y="4791"/>
                    <a:pt x="1174" y="4788"/>
                    <a:pt x="1219" y="4782"/>
                  </a:cubicBezTo>
                  <a:lnTo>
                    <a:pt x="1219" y="4782"/>
                  </a:lnTo>
                  <a:cubicBezTo>
                    <a:pt x="915" y="5366"/>
                    <a:pt x="1462" y="6143"/>
                    <a:pt x="2071" y="6412"/>
                  </a:cubicBezTo>
                  <a:cubicBezTo>
                    <a:pt x="2357" y="6539"/>
                    <a:pt x="2667" y="6601"/>
                    <a:pt x="2974" y="6601"/>
                  </a:cubicBezTo>
                  <a:cubicBezTo>
                    <a:pt x="3720" y="6601"/>
                    <a:pt x="4450" y="6235"/>
                    <a:pt x="4780" y="5539"/>
                  </a:cubicBezTo>
                  <a:cubicBezTo>
                    <a:pt x="5186" y="6408"/>
                    <a:pt x="6190" y="6878"/>
                    <a:pt x="7163" y="6878"/>
                  </a:cubicBezTo>
                  <a:cubicBezTo>
                    <a:pt x="7561" y="6878"/>
                    <a:pt x="7954" y="6799"/>
                    <a:pt x="8298" y="6637"/>
                  </a:cubicBezTo>
                  <a:cubicBezTo>
                    <a:pt x="9334" y="6149"/>
                    <a:pt x="9795" y="4647"/>
                    <a:pt x="8848" y="3973"/>
                  </a:cubicBezTo>
                  <a:lnTo>
                    <a:pt x="8848" y="3973"/>
                  </a:lnTo>
                  <a:cubicBezTo>
                    <a:pt x="8880" y="3976"/>
                    <a:pt x="8910" y="3977"/>
                    <a:pt x="8941" y="3977"/>
                  </a:cubicBezTo>
                  <a:cubicBezTo>
                    <a:pt x="9851" y="3977"/>
                    <a:pt x="10364" y="2874"/>
                    <a:pt x="9869" y="2055"/>
                  </a:cubicBezTo>
                  <a:cubicBezTo>
                    <a:pt x="9575" y="1570"/>
                    <a:pt x="9010" y="1317"/>
                    <a:pt x="8453" y="1317"/>
                  </a:cubicBezTo>
                  <a:cubicBezTo>
                    <a:pt x="8008" y="1317"/>
                    <a:pt x="7568" y="1478"/>
                    <a:pt x="7275" y="1810"/>
                  </a:cubicBezTo>
                  <a:cubicBezTo>
                    <a:pt x="7459" y="955"/>
                    <a:pt x="6847" y="125"/>
                    <a:pt x="5933" y="15"/>
                  </a:cubicBezTo>
                  <a:cubicBezTo>
                    <a:pt x="5851" y="6"/>
                    <a:pt x="5769" y="1"/>
                    <a:pt x="56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5448;p39"/>
            <p:cNvSpPr/>
            <p:nvPr/>
          </p:nvSpPr>
          <p:spPr>
            <a:xfrm>
              <a:off x="5838300" y="2380950"/>
              <a:ext cx="248925" cy="159675"/>
            </a:xfrm>
            <a:custGeom>
              <a:avLst/>
              <a:gdLst/>
              <a:ahLst/>
              <a:cxnLst/>
              <a:rect l="l" t="t" r="r" b="b"/>
              <a:pathLst>
                <a:path w="9957" h="6387" extrusionOk="0">
                  <a:moveTo>
                    <a:pt x="5528" y="1"/>
                  </a:moveTo>
                  <a:cubicBezTo>
                    <a:pt x="5427" y="1"/>
                    <a:pt x="5323" y="10"/>
                    <a:pt x="5217" y="28"/>
                  </a:cubicBezTo>
                  <a:cubicBezTo>
                    <a:pt x="4317" y="187"/>
                    <a:pt x="3690" y="907"/>
                    <a:pt x="3379" y="1725"/>
                  </a:cubicBezTo>
                  <a:cubicBezTo>
                    <a:pt x="3366" y="1764"/>
                    <a:pt x="3333" y="1779"/>
                    <a:pt x="3302" y="1779"/>
                  </a:cubicBezTo>
                  <a:cubicBezTo>
                    <a:pt x="3301" y="1779"/>
                    <a:pt x="3300" y="1779"/>
                    <a:pt x="3299" y="1779"/>
                  </a:cubicBezTo>
                  <a:cubicBezTo>
                    <a:pt x="3282" y="1798"/>
                    <a:pt x="3256" y="1810"/>
                    <a:pt x="3231" y="1810"/>
                  </a:cubicBezTo>
                  <a:cubicBezTo>
                    <a:pt x="3203" y="1810"/>
                    <a:pt x="3175" y="1797"/>
                    <a:pt x="3153" y="1766"/>
                  </a:cubicBezTo>
                  <a:cubicBezTo>
                    <a:pt x="2841" y="1337"/>
                    <a:pt x="2551" y="815"/>
                    <a:pt x="2009" y="815"/>
                  </a:cubicBezTo>
                  <a:cubicBezTo>
                    <a:pt x="1917" y="815"/>
                    <a:pt x="1818" y="830"/>
                    <a:pt x="1711" y="862"/>
                  </a:cubicBezTo>
                  <a:cubicBezTo>
                    <a:pt x="928" y="1102"/>
                    <a:pt x="838" y="1995"/>
                    <a:pt x="1217" y="2614"/>
                  </a:cubicBezTo>
                  <a:cubicBezTo>
                    <a:pt x="1239" y="2653"/>
                    <a:pt x="1232" y="2691"/>
                    <a:pt x="1210" y="2715"/>
                  </a:cubicBezTo>
                  <a:cubicBezTo>
                    <a:pt x="1254" y="2722"/>
                    <a:pt x="1298" y="2728"/>
                    <a:pt x="1340" y="2735"/>
                  </a:cubicBezTo>
                  <a:cubicBezTo>
                    <a:pt x="1414" y="2748"/>
                    <a:pt x="1394" y="2863"/>
                    <a:pt x="1322" y="2863"/>
                  </a:cubicBezTo>
                  <a:cubicBezTo>
                    <a:pt x="778" y="2864"/>
                    <a:pt x="0" y="2955"/>
                    <a:pt x="128" y="3697"/>
                  </a:cubicBezTo>
                  <a:cubicBezTo>
                    <a:pt x="176" y="3988"/>
                    <a:pt x="394" y="4201"/>
                    <a:pt x="674" y="4277"/>
                  </a:cubicBezTo>
                  <a:cubicBezTo>
                    <a:pt x="750" y="4298"/>
                    <a:pt x="823" y="4307"/>
                    <a:pt x="895" y="4307"/>
                  </a:cubicBezTo>
                  <a:cubicBezTo>
                    <a:pt x="1077" y="4307"/>
                    <a:pt x="1247" y="4250"/>
                    <a:pt x="1424" y="4183"/>
                  </a:cubicBezTo>
                  <a:cubicBezTo>
                    <a:pt x="1429" y="4180"/>
                    <a:pt x="1433" y="4178"/>
                    <a:pt x="1436" y="4175"/>
                  </a:cubicBezTo>
                  <a:cubicBezTo>
                    <a:pt x="1448" y="4166"/>
                    <a:pt x="1461" y="4164"/>
                    <a:pt x="1473" y="4164"/>
                  </a:cubicBezTo>
                  <a:cubicBezTo>
                    <a:pt x="1476" y="4164"/>
                    <a:pt x="1479" y="4164"/>
                    <a:pt x="1482" y="4164"/>
                  </a:cubicBezTo>
                  <a:cubicBezTo>
                    <a:pt x="1485" y="4164"/>
                    <a:pt x="1489" y="4164"/>
                    <a:pt x="1492" y="4164"/>
                  </a:cubicBezTo>
                  <a:cubicBezTo>
                    <a:pt x="1581" y="4164"/>
                    <a:pt x="1607" y="4302"/>
                    <a:pt x="1534" y="4357"/>
                  </a:cubicBezTo>
                  <a:cubicBezTo>
                    <a:pt x="1483" y="4397"/>
                    <a:pt x="1429" y="4427"/>
                    <a:pt x="1373" y="4454"/>
                  </a:cubicBezTo>
                  <a:cubicBezTo>
                    <a:pt x="742" y="5185"/>
                    <a:pt x="1830" y="6001"/>
                    <a:pt x="2560" y="6105"/>
                  </a:cubicBezTo>
                  <a:cubicBezTo>
                    <a:pt x="2659" y="6119"/>
                    <a:pt x="2756" y="6126"/>
                    <a:pt x="2850" y="6126"/>
                  </a:cubicBezTo>
                  <a:cubicBezTo>
                    <a:pt x="3601" y="6126"/>
                    <a:pt x="4186" y="5689"/>
                    <a:pt x="4527" y="4997"/>
                  </a:cubicBezTo>
                  <a:cubicBezTo>
                    <a:pt x="4545" y="4961"/>
                    <a:pt x="4577" y="4945"/>
                    <a:pt x="4610" y="4945"/>
                  </a:cubicBezTo>
                  <a:cubicBezTo>
                    <a:pt x="4675" y="4945"/>
                    <a:pt x="4745" y="5005"/>
                    <a:pt x="4721" y="5080"/>
                  </a:cubicBezTo>
                  <a:cubicBezTo>
                    <a:pt x="4720" y="5086"/>
                    <a:pt x="4718" y="5090"/>
                    <a:pt x="4716" y="5093"/>
                  </a:cubicBezTo>
                  <a:cubicBezTo>
                    <a:pt x="5173" y="5934"/>
                    <a:pt x="6071" y="6387"/>
                    <a:pt x="7019" y="6387"/>
                  </a:cubicBezTo>
                  <a:cubicBezTo>
                    <a:pt x="7057" y="6387"/>
                    <a:pt x="7094" y="6386"/>
                    <a:pt x="7132" y="6385"/>
                  </a:cubicBezTo>
                  <a:cubicBezTo>
                    <a:pt x="7787" y="6360"/>
                    <a:pt x="8465" y="6091"/>
                    <a:pt x="8810" y="5501"/>
                  </a:cubicBezTo>
                  <a:cubicBezTo>
                    <a:pt x="9181" y="4863"/>
                    <a:pt x="8977" y="4044"/>
                    <a:pt x="8257" y="3763"/>
                  </a:cubicBezTo>
                  <a:cubicBezTo>
                    <a:pt x="8130" y="3712"/>
                    <a:pt x="8164" y="3523"/>
                    <a:pt x="8278" y="3523"/>
                  </a:cubicBezTo>
                  <a:cubicBezTo>
                    <a:pt x="8291" y="3523"/>
                    <a:pt x="8304" y="3525"/>
                    <a:pt x="8319" y="3530"/>
                  </a:cubicBezTo>
                  <a:cubicBezTo>
                    <a:pt x="8330" y="3535"/>
                    <a:pt x="8340" y="3540"/>
                    <a:pt x="8351" y="3543"/>
                  </a:cubicBezTo>
                  <a:cubicBezTo>
                    <a:pt x="8361" y="3492"/>
                    <a:pt x="8399" y="3446"/>
                    <a:pt x="8457" y="3446"/>
                  </a:cubicBezTo>
                  <a:cubicBezTo>
                    <a:pt x="8468" y="3446"/>
                    <a:pt x="8480" y="3448"/>
                    <a:pt x="8492" y="3452"/>
                  </a:cubicBezTo>
                  <a:cubicBezTo>
                    <a:pt x="8598" y="3481"/>
                    <a:pt x="8699" y="3495"/>
                    <a:pt x="8792" y="3495"/>
                  </a:cubicBezTo>
                  <a:cubicBezTo>
                    <a:pt x="9651" y="3495"/>
                    <a:pt x="9956" y="2350"/>
                    <a:pt x="9349" y="1709"/>
                  </a:cubicBezTo>
                  <a:cubicBezTo>
                    <a:pt x="9088" y="1433"/>
                    <a:pt x="8705" y="1300"/>
                    <a:pt x="8320" y="1300"/>
                  </a:cubicBezTo>
                  <a:cubicBezTo>
                    <a:pt x="7841" y="1300"/>
                    <a:pt x="7360" y="1506"/>
                    <a:pt x="7107" y="1902"/>
                  </a:cubicBezTo>
                  <a:cubicBezTo>
                    <a:pt x="7088" y="1931"/>
                    <a:pt x="7061" y="1943"/>
                    <a:pt x="7035" y="1943"/>
                  </a:cubicBezTo>
                  <a:cubicBezTo>
                    <a:pt x="7022" y="1943"/>
                    <a:pt x="7009" y="1940"/>
                    <a:pt x="6997" y="1935"/>
                  </a:cubicBezTo>
                  <a:cubicBezTo>
                    <a:pt x="6978" y="1958"/>
                    <a:pt x="6950" y="1969"/>
                    <a:pt x="6922" y="1969"/>
                  </a:cubicBezTo>
                  <a:cubicBezTo>
                    <a:pt x="6854" y="1969"/>
                    <a:pt x="6781" y="1908"/>
                    <a:pt x="6807" y="1829"/>
                  </a:cubicBezTo>
                  <a:cubicBezTo>
                    <a:pt x="7150" y="839"/>
                    <a:pt x="6496" y="1"/>
                    <a:pt x="55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Rectangle 116"/>
          <p:cNvSpPr/>
          <p:nvPr/>
        </p:nvSpPr>
        <p:spPr>
          <a:xfrm>
            <a:off x="606615" y="1219237"/>
            <a:ext cx="307808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>
              <a:buClrTx/>
              <a:buFont typeface="Wingdings" panose="05000000000000000000" pitchFamily="2" charset="2"/>
              <a:buChar char="v"/>
            </a:pPr>
            <a:r>
              <a:rPr lang="nl-NL" sz="2000" dirty="0" smtClean="0">
                <a:solidFill>
                  <a:schemeClr val="bg2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Giải thích từ ngữ khó: </a:t>
            </a:r>
            <a:endParaRPr lang="en-US" sz="2000" dirty="0">
              <a:solidFill>
                <a:schemeClr val="bg2"/>
              </a:solidFill>
              <a:latin typeface="+mj-lt"/>
            </a:endParaRPr>
          </a:p>
        </p:txBody>
      </p:sp>
      <p:pic>
        <p:nvPicPr>
          <p:cNvPr id="118" name="Picture 5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1056013" y="2287703"/>
            <a:ext cx="500806" cy="479864"/>
          </a:xfrm>
          <a:prstGeom prst="rect">
            <a:avLst/>
          </a:prstGeom>
        </p:spPr>
      </p:pic>
      <p:sp>
        <p:nvSpPr>
          <p:cNvPr id="119" name="Rounded Rectangle 118"/>
          <p:cNvSpPr/>
          <p:nvPr/>
        </p:nvSpPr>
        <p:spPr>
          <a:xfrm>
            <a:off x="1787732" y="2020758"/>
            <a:ext cx="6234050" cy="1013755"/>
          </a:xfrm>
          <a:prstGeom prst="roundRect">
            <a:avLst/>
          </a:prstGeom>
          <a:solidFill>
            <a:srgbClr val="FFD762"/>
          </a:solidFill>
          <a:ln w="28575">
            <a:noFill/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>
              <a:lnSpc>
                <a:spcPct val="150000"/>
              </a:lnSpc>
            </a:pPr>
            <a:r>
              <a:rPr lang="nl-NL" sz="2000" b="1" dirty="0" smtClean="0">
                <a:solidFill>
                  <a:srgbClr val="000000"/>
                </a:solidFill>
              </a:rPr>
              <a:t>Tanh tách:</a:t>
            </a:r>
            <a:r>
              <a:rPr lang="nl-NL" sz="2000" dirty="0" smtClean="0">
                <a:solidFill>
                  <a:srgbClr val="000000"/>
                </a:solidFill>
              </a:rPr>
              <a:t> từ mô phỏng tiếng vật cứng và mảnh bật vào nhau liên tiếp, nghe giòn và thanh</a:t>
            </a:r>
            <a:endParaRPr lang="en-US" sz="2000" dirty="0">
              <a:solidFill>
                <a:srgbClr val="000000"/>
              </a:solidFill>
            </a:endParaRPr>
          </a:p>
        </p:txBody>
      </p:sp>
      <p:pic>
        <p:nvPicPr>
          <p:cNvPr id="120" name="Picture 5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1056013" y="3666892"/>
            <a:ext cx="500806" cy="479864"/>
          </a:xfrm>
          <a:prstGeom prst="rect">
            <a:avLst/>
          </a:prstGeom>
        </p:spPr>
      </p:pic>
      <p:sp>
        <p:nvSpPr>
          <p:cNvPr id="121" name="Rounded Rectangle 120"/>
          <p:cNvSpPr/>
          <p:nvPr/>
        </p:nvSpPr>
        <p:spPr>
          <a:xfrm>
            <a:off x="1787732" y="3399947"/>
            <a:ext cx="6234050" cy="1013755"/>
          </a:xfrm>
          <a:prstGeom prst="roundRect">
            <a:avLst/>
          </a:prstGeom>
          <a:solidFill>
            <a:srgbClr val="FFD762"/>
          </a:solidFill>
          <a:ln w="28575">
            <a:noFill/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nl-NL" sz="2000" b="1" dirty="0" smtClean="0">
                <a:solidFill>
                  <a:srgbClr val="000000"/>
                </a:solidFill>
              </a:rPr>
              <a:t>(Nắng) huy hoàng:</a:t>
            </a:r>
            <a:r>
              <a:rPr lang="nl-NL" sz="2000" dirty="0" smtClean="0">
                <a:solidFill>
                  <a:srgbClr val="000000"/>
                </a:solidFill>
              </a:rPr>
              <a:t> (nắng) rực rỡ và rất đẹp</a:t>
            </a:r>
            <a:endParaRPr lang="en-US" sz="20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740387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 animBg="1"/>
      <p:bldP spid="12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02" name="Google Shape;65402;p38"/>
          <p:cNvSpPr/>
          <p:nvPr/>
        </p:nvSpPr>
        <p:spPr>
          <a:xfrm rot="1590410">
            <a:off x="283351" y="261585"/>
            <a:ext cx="416522" cy="430605"/>
          </a:xfrm>
          <a:custGeom>
            <a:avLst/>
            <a:gdLst/>
            <a:ahLst/>
            <a:cxnLst/>
            <a:rect l="l" t="t" r="r" b="b"/>
            <a:pathLst>
              <a:path w="4541" h="4483" extrusionOk="0">
                <a:moveTo>
                  <a:pt x="2301" y="353"/>
                </a:moveTo>
                <a:cubicBezTo>
                  <a:pt x="2430" y="586"/>
                  <a:pt x="2553" y="825"/>
                  <a:pt x="2674" y="1063"/>
                </a:cubicBezTo>
                <a:cubicBezTo>
                  <a:pt x="2738" y="1187"/>
                  <a:pt x="2796" y="1316"/>
                  <a:pt x="2866" y="1436"/>
                </a:cubicBezTo>
                <a:cubicBezTo>
                  <a:pt x="2919" y="1529"/>
                  <a:pt x="2973" y="1533"/>
                  <a:pt x="3072" y="1554"/>
                </a:cubicBezTo>
                <a:cubicBezTo>
                  <a:pt x="3451" y="1637"/>
                  <a:pt x="3826" y="1761"/>
                  <a:pt x="4195" y="1884"/>
                </a:cubicBezTo>
                <a:cubicBezTo>
                  <a:pt x="3923" y="2156"/>
                  <a:pt x="3668" y="2442"/>
                  <a:pt x="3386" y="2696"/>
                </a:cubicBezTo>
                <a:cubicBezTo>
                  <a:pt x="3357" y="2722"/>
                  <a:pt x="3342" y="2773"/>
                  <a:pt x="3356" y="2809"/>
                </a:cubicBezTo>
                <a:cubicBezTo>
                  <a:pt x="3509" y="3248"/>
                  <a:pt x="3627" y="3720"/>
                  <a:pt x="3679" y="4186"/>
                </a:cubicBezTo>
                <a:cubicBezTo>
                  <a:pt x="3431" y="4079"/>
                  <a:pt x="3197" y="3934"/>
                  <a:pt x="2968" y="3799"/>
                </a:cubicBezTo>
                <a:cubicBezTo>
                  <a:pt x="2836" y="3722"/>
                  <a:pt x="2707" y="3643"/>
                  <a:pt x="2574" y="3567"/>
                </a:cubicBezTo>
                <a:cubicBezTo>
                  <a:pt x="2506" y="3529"/>
                  <a:pt x="2424" y="3468"/>
                  <a:pt x="2344" y="3452"/>
                </a:cubicBezTo>
                <a:cubicBezTo>
                  <a:pt x="2333" y="3450"/>
                  <a:pt x="2322" y="3449"/>
                  <a:pt x="2310" y="3449"/>
                </a:cubicBezTo>
                <a:cubicBezTo>
                  <a:pt x="2150" y="3449"/>
                  <a:pt x="1947" y="3644"/>
                  <a:pt x="1829" y="3720"/>
                </a:cubicBezTo>
                <a:cubicBezTo>
                  <a:pt x="1586" y="3876"/>
                  <a:pt x="1339" y="4039"/>
                  <a:pt x="1078" y="4168"/>
                </a:cubicBezTo>
                <a:cubicBezTo>
                  <a:pt x="1145" y="3712"/>
                  <a:pt x="1215" y="3255"/>
                  <a:pt x="1326" y="2809"/>
                </a:cubicBezTo>
                <a:cubicBezTo>
                  <a:pt x="1339" y="2756"/>
                  <a:pt x="1316" y="2707"/>
                  <a:pt x="1273" y="2678"/>
                </a:cubicBezTo>
                <a:cubicBezTo>
                  <a:pt x="958" y="2461"/>
                  <a:pt x="643" y="2224"/>
                  <a:pt x="362" y="1960"/>
                </a:cubicBezTo>
                <a:cubicBezTo>
                  <a:pt x="604" y="1875"/>
                  <a:pt x="845" y="1799"/>
                  <a:pt x="1089" y="1722"/>
                </a:cubicBezTo>
                <a:cubicBezTo>
                  <a:pt x="1222" y="1680"/>
                  <a:pt x="1356" y="1639"/>
                  <a:pt x="1487" y="1597"/>
                </a:cubicBezTo>
                <a:cubicBezTo>
                  <a:pt x="1581" y="1565"/>
                  <a:pt x="1686" y="1549"/>
                  <a:pt x="1743" y="1466"/>
                </a:cubicBezTo>
                <a:cubicBezTo>
                  <a:pt x="1809" y="1370"/>
                  <a:pt x="1849" y="1238"/>
                  <a:pt x="1901" y="1132"/>
                </a:cubicBezTo>
                <a:cubicBezTo>
                  <a:pt x="1964" y="1003"/>
                  <a:pt x="2030" y="873"/>
                  <a:pt x="2097" y="746"/>
                </a:cubicBezTo>
                <a:cubicBezTo>
                  <a:pt x="2164" y="614"/>
                  <a:pt x="2231" y="484"/>
                  <a:pt x="2301" y="353"/>
                </a:cubicBezTo>
                <a:close/>
                <a:moveTo>
                  <a:pt x="2297" y="0"/>
                </a:moveTo>
                <a:cubicBezTo>
                  <a:pt x="2258" y="0"/>
                  <a:pt x="2219" y="19"/>
                  <a:pt x="2197" y="57"/>
                </a:cubicBezTo>
                <a:cubicBezTo>
                  <a:pt x="2104" y="223"/>
                  <a:pt x="2016" y="392"/>
                  <a:pt x="1930" y="562"/>
                </a:cubicBezTo>
                <a:cubicBezTo>
                  <a:pt x="1813" y="785"/>
                  <a:pt x="1642" y="1036"/>
                  <a:pt x="1573" y="1280"/>
                </a:cubicBezTo>
                <a:cubicBezTo>
                  <a:pt x="1572" y="1282"/>
                  <a:pt x="1558" y="1312"/>
                  <a:pt x="1554" y="1326"/>
                </a:cubicBezTo>
                <a:cubicBezTo>
                  <a:pt x="1548" y="1329"/>
                  <a:pt x="1539" y="1333"/>
                  <a:pt x="1533" y="1337"/>
                </a:cubicBezTo>
                <a:cubicBezTo>
                  <a:pt x="1484" y="1352"/>
                  <a:pt x="1435" y="1369"/>
                  <a:pt x="1386" y="1385"/>
                </a:cubicBezTo>
                <a:cubicBezTo>
                  <a:pt x="1257" y="1427"/>
                  <a:pt x="1129" y="1467"/>
                  <a:pt x="999" y="1507"/>
                </a:cubicBezTo>
                <a:cubicBezTo>
                  <a:pt x="703" y="1601"/>
                  <a:pt x="408" y="1694"/>
                  <a:pt x="118" y="1804"/>
                </a:cubicBezTo>
                <a:cubicBezTo>
                  <a:pt x="37" y="1834"/>
                  <a:pt x="1" y="1930"/>
                  <a:pt x="66" y="1998"/>
                </a:cubicBezTo>
                <a:cubicBezTo>
                  <a:pt x="371" y="2307"/>
                  <a:pt x="725" y="2581"/>
                  <a:pt x="1082" y="2830"/>
                </a:cubicBezTo>
                <a:cubicBezTo>
                  <a:pt x="964" y="3324"/>
                  <a:pt x="895" y="3829"/>
                  <a:pt x="822" y="4332"/>
                </a:cubicBezTo>
                <a:cubicBezTo>
                  <a:pt x="813" y="4395"/>
                  <a:pt x="856" y="4482"/>
                  <a:pt x="926" y="4482"/>
                </a:cubicBezTo>
                <a:cubicBezTo>
                  <a:pt x="938" y="4482"/>
                  <a:pt x="951" y="4480"/>
                  <a:pt x="964" y="4474"/>
                </a:cubicBezTo>
                <a:cubicBezTo>
                  <a:pt x="1269" y="4348"/>
                  <a:pt x="1550" y="4173"/>
                  <a:pt x="1827" y="3997"/>
                </a:cubicBezTo>
                <a:cubicBezTo>
                  <a:pt x="1951" y="3920"/>
                  <a:pt x="2072" y="3839"/>
                  <a:pt x="2195" y="3761"/>
                </a:cubicBezTo>
                <a:cubicBezTo>
                  <a:pt x="2226" y="3740"/>
                  <a:pt x="2274" y="3720"/>
                  <a:pt x="2303" y="3694"/>
                </a:cubicBezTo>
                <a:cubicBezTo>
                  <a:pt x="2346" y="3738"/>
                  <a:pt x="2507" y="3798"/>
                  <a:pt x="2551" y="3824"/>
                </a:cubicBezTo>
                <a:cubicBezTo>
                  <a:pt x="2685" y="3903"/>
                  <a:pt x="2819" y="3984"/>
                  <a:pt x="2954" y="4061"/>
                </a:cubicBezTo>
                <a:cubicBezTo>
                  <a:pt x="3218" y="4215"/>
                  <a:pt x="3489" y="4374"/>
                  <a:pt x="3780" y="4473"/>
                </a:cubicBezTo>
                <a:cubicBezTo>
                  <a:pt x="3790" y="4476"/>
                  <a:pt x="3801" y="4478"/>
                  <a:pt x="3811" y="4478"/>
                </a:cubicBezTo>
                <a:cubicBezTo>
                  <a:pt x="3871" y="4478"/>
                  <a:pt x="3932" y="4424"/>
                  <a:pt x="3926" y="4362"/>
                </a:cubicBezTo>
                <a:cubicBezTo>
                  <a:pt x="3888" y="3841"/>
                  <a:pt x="3769" y="3308"/>
                  <a:pt x="3600" y="2813"/>
                </a:cubicBezTo>
                <a:cubicBezTo>
                  <a:pt x="3905" y="2531"/>
                  <a:pt x="4178" y="2217"/>
                  <a:pt x="4479" y="1930"/>
                </a:cubicBezTo>
                <a:cubicBezTo>
                  <a:pt x="4482" y="1927"/>
                  <a:pt x="4486" y="1924"/>
                  <a:pt x="4490" y="1920"/>
                </a:cubicBezTo>
                <a:lnTo>
                  <a:pt x="4492" y="1918"/>
                </a:lnTo>
                <a:cubicBezTo>
                  <a:pt x="4541" y="1872"/>
                  <a:pt x="4536" y="1815"/>
                  <a:pt x="4506" y="1774"/>
                </a:cubicBezTo>
                <a:cubicBezTo>
                  <a:pt x="4492" y="1752"/>
                  <a:pt x="4471" y="1733"/>
                  <a:pt x="4440" y="1723"/>
                </a:cubicBezTo>
                <a:cubicBezTo>
                  <a:pt x="3994" y="1577"/>
                  <a:pt x="3532" y="1393"/>
                  <a:pt x="3064" y="1318"/>
                </a:cubicBezTo>
                <a:cubicBezTo>
                  <a:pt x="2842" y="898"/>
                  <a:pt x="2640" y="467"/>
                  <a:pt x="2398" y="57"/>
                </a:cubicBezTo>
                <a:cubicBezTo>
                  <a:pt x="2376" y="19"/>
                  <a:pt x="2337" y="0"/>
                  <a:pt x="229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03" name="Google Shape;65403;p38"/>
          <p:cNvSpPr/>
          <p:nvPr/>
        </p:nvSpPr>
        <p:spPr>
          <a:xfrm rot="-2008342">
            <a:off x="7711203" y="515301"/>
            <a:ext cx="501741" cy="588015"/>
          </a:xfrm>
          <a:custGeom>
            <a:avLst/>
            <a:gdLst/>
            <a:ahLst/>
            <a:cxnLst/>
            <a:rect l="l" t="t" r="r" b="b"/>
            <a:pathLst>
              <a:path w="9338" h="9776" extrusionOk="0">
                <a:moveTo>
                  <a:pt x="4669" y="246"/>
                </a:moveTo>
                <a:cubicBezTo>
                  <a:pt x="5151" y="246"/>
                  <a:pt x="5140" y="776"/>
                  <a:pt x="5109" y="1135"/>
                </a:cubicBezTo>
                <a:cubicBezTo>
                  <a:pt x="5103" y="1210"/>
                  <a:pt x="5170" y="1256"/>
                  <a:pt x="5236" y="1256"/>
                </a:cubicBezTo>
                <a:cubicBezTo>
                  <a:pt x="5277" y="1256"/>
                  <a:pt x="5318" y="1237"/>
                  <a:pt x="5339" y="1196"/>
                </a:cubicBezTo>
                <a:cubicBezTo>
                  <a:pt x="5417" y="1049"/>
                  <a:pt x="5443" y="893"/>
                  <a:pt x="5618" y="832"/>
                </a:cubicBezTo>
                <a:cubicBezTo>
                  <a:pt x="5661" y="817"/>
                  <a:pt x="5701" y="810"/>
                  <a:pt x="5740" y="810"/>
                </a:cubicBezTo>
                <a:cubicBezTo>
                  <a:pt x="5870" y="810"/>
                  <a:pt x="5967" y="894"/>
                  <a:pt x="6001" y="1039"/>
                </a:cubicBezTo>
                <a:cubicBezTo>
                  <a:pt x="6021" y="1494"/>
                  <a:pt x="5684" y="1988"/>
                  <a:pt x="5323" y="2241"/>
                </a:cubicBezTo>
                <a:cubicBezTo>
                  <a:pt x="5117" y="2387"/>
                  <a:pt x="4881" y="2464"/>
                  <a:pt x="4633" y="2464"/>
                </a:cubicBezTo>
                <a:cubicBezTo>
                  <a:pt x="4580" y="2464"/>
                  <a:pt x="4527" y="2461"/>
                  <a:pt x="4473" y="2454"/>
                </a:cubicBezTo>
                <a:cubicBezTo>
                  <a:pt x="4047" y="2396"/>
                  <a:pt x="3679" y="2001"/>
                  <a:pt x="3492" y="1641"/>
                </a:cubicBezTo>
                <a:cubicBezTo>
                  <a:pt x="3395" y="1458"/>
                  <a:pt x="3246" y="1141"/>
                  <a:pt x="3359" y="939"/>
                </a:cubicBezTo>
                <a:cubicBezTo>
                  <a:pt x="3414" y="841"/>
                  <a:pt x="3513" y="784"/>
                  <a:pt x="3612" y="784"/>
                </a:cubicBezTo>
                <a:cubicBezTo>
                  <a:pt x="3693" y="784"/>
                  <a:pt x="3774" y="822"/>
                  <a:pt x="3829" y="906"/>
                </a:cubicBezTo>
                <a:cubicBezTo>
                  <a:pt x="3890" y="998"/>
                  <a:pt x="3934" y="1101"/>
                  <a:pt x="3990" y="1196"/>
                </a:cubicBezTo>
                <a:cubicBezTo>
                  <a:pt x="4013" y="1236"/>
                  <a:pt x="4055" y="1254"/>
                  <a:pt x="4097" y="1254"/>
                </a:cubicBezTo>
                <a:cubicBezTo>
                  <a:pt x="4162" y="1254"/>
                  <a:pt x="4226" y="1211"/>
                  <a:pt x="4220" y="1135"/>
                </a:cubicBezTo>
                <a:cubicBezTo>
                  <a:pt x="4189" y="772"/>
                  <a:pt x="4181" y="247"/>
                  <a:pt x="4664" y="246"/>
                </a:cubicBezTo>
                <a:cubicBezTo>
                  <a:pt x="4666" y="246"/>
                  <a:pt x="4667" y="246"/>
                  <a:pt x="4669" y="246"/>
                </a:cubicBezTo>
                <a:close/>
                <a:moveTo>
                  <a:pt x="8153" y="1336"/>
                </a:moveTo>
                <a:cubicBezTo>
                  <a:pt x="8192" y="1336"/>
                  <a:pt x="8234" y="1344"/>
                  <a:pt x="8279" y="1361"/>
                </a:cubicBezTo>
                <a:cubicBezTo>
                  <a:pt x="8647" y="1499"/>
                  <a:pt x="8491" y="1883"/>
                  <a:pt x="8359" y="2145"/>
                </a:cubicBezTo>
                <a:cubicBezTo>
                  <a:pt x="8311" y="2240"/>
                  <a:pt x="8384" y="2328"/>
                  <a:pt x="8468" y="2328"/>
                </a:cubicBezTo>
                <a:cubicBezTo>
                  <a:pt x="8497" y="2328"/>
                  <a:pt x="8527" y="2318"/>
                  <a:pt x="8554" y="2295"/>
                </a:cubicBezTo>
                <a:cubicBezTo>
                  <a:pt x="8629" y="2230"/>
                  <a:pt x="8692" y="2135"/>
                  <a:pt x="8793" y="2116"/>
                </a:cubicBezTo>
                <a:cubicBezTo>
                  <a:pt x="8808" y="2114"/>
                  <a:pt x="8823" y="2112"/>
                  <a:pt x="8838" y="2112"/>
                </a:cubicBezTo>
                <a:cubicBezTo>
                  <a:pt x="8975" y="2112"/>
                  <a:pt x="9092" y="2218"/>
                  <a:pt x="9066" y="2364"/>
                </a:cubicBezTo>
                <a:cubicBezTo>
                  <a:pt x="8921" y="2780"/>
                  <a:pt x="8416" y="3090"/>
                  <a:pt x="7951" y="3090"/>
                </a:cubicBezTo>
                <a:cubicBezTo>
                  <a:pt x="7756" y="3090"/>
                  <a:pt x="7567" y="3035"/>
                  <a:pt x="7415" y="2910"/>
                </a:cubicBezTo>
                <a:cubicBezTo>
                  <a:pt x="7128" y="2673"/>
                  <a:pt x="6992" y="2287"/>
                  <a:pt x="6989" y="1923"/>
                </a:cubicBezTo>
                <a:cubicBezTo>
                  <a:pt x="6988" y="1765"/>
                  <a:pt x="6992" y="1523"/>
                  <a:pt x="7168" y="1455"/>
                </a:cubicBezTo>
                <a:cubicBezTo>
                  <a:pt x="7205" y="1441"/>
                  <a:pt x="7237" y="1434"/>
                  <a:pt x="7265" y="1434"/>
                </a:cubicBezTo>
                <a:cubicBezTo>
                  <a:pt x="7455" y="1434"/>
                  <a:pt x="7453" y="1732"/>
                  <a:pt x="7475" y="1889"/>
                </a:cubicBezTo>
                <a:cubicBezTo>
                  <a:pt x="7484" y="1951"/>
                  <a:pt x="7531" y="1978"/>
                  <a:pt x="7581" y="1978"/>
                </a:cubicBezTo>
                <a:cubicBezTo>
                  <a:pt x="7637" y="1978"/>
                  <a:pt x="7696" y="1945"/>
                  <a:pt x="7714" y="1889"/>
                </a:cubicBezTo>
                <a:cubicBezTo>
                  <a:pt x="7782" y="1667"/>
                  <a:pt x="7899" y="1336"/>
                  <a:pt x="8153" y="1336"/>
                </a:cubicBezTo>
                <a:close/>
                <a:moveTo>
                  <a:pt x="1310" y="1303"/>
                </a:moveTo>
                <a:cubicBezTo>
                  <a:pt x="1636" y="1303"/>
                  <a:pt x="1703" y="1701"/>
                  <a:pt x="1742" y="1967"/>
                </a:cubicBezTo>
                <a:cubicBezTo>
                  <a:pt x="1750" y="2027"/>
                  <a:pt x="1800" y="2056"/>
                  <a:pt x="1853" y="2056"/>
                </a:cubicBezTo>
                <a:cubicBezTo>
                  <a:pt x="1908" y="2056"/>
                  <a:pt x="1966" y="2024"/>
                  <a:pt x="1980" y="1967"/>
                </a:cubicBezTo>
                <a:cubicBezTo>
                  <a:pt x="2012" y="1837"/>
                  <a:pt x="2002" y="1710"/>
                  <a:pt x="2127" y="1625"/>
                </a:cubicBezTo>
                <a:cubicBezTo>
                  <a:pt x="2176" y="1592"/>
                  <a:pt x="2225" y="1577"/>
                  <a:pt x="2271" y="1577"/>
                </a:cubicBezTo>
                <a:cubicBezTo>
                  <a:pt x="2351" y="1577"/>
                  <a:pt x="2422" y="1624"/>
                  <a:pt x="2468" y="1710"/>
                </a:cubicBezTo>
                <a:cubicBezTo>
                  <a:pt x="2623" y="2286"/>
                  <a:pt x="2206" y="2975"/>
                  <a:pt x="1640" y="3136"/>
                </a:cubicBezTo>
                <a:cubicBezTo>
                  <a:pt x="1636" y="3135"/>
                  <a:pt x="1632" y="3135"/>
                  <a:pt x="1627" y="3135"/>
                </a:cubicBezTo>
                <a:cubicBezTo>
                  <a:pt x="1604" y="3135"/>
                  <a:pt x="1580" y="3142"/>
                  <a:pt x="1560" y="3155"/>
                </a:cubicBezTo>
                <a:cubicBezTo>
                  <a:pt x="1540" y="3158"/>
                  <a:pt x="1519" y="3163"/>
                  <a:pt x="1498" y="3166"/>
                </a:cubicBezTo>
                <a:cubicBezTo>
                  <a:pt x="1471" y="3169"/>
                  <a:pt x="1443" y="3170"/>
                  <a:pt x="1416" y="3170"/>
                </a:cubicBezTo>
                <a:cubicBezTo>
                  <a:pt x="1089" y="3170"/>
                  <a:pt x="759" y="2953"/>
                  <a:pt x="549" y="2725"/>
                </a:cubicBezTo>
                <a:cubicBezTo>
                  <a:pt x="437" y="2603"/>
                  <a:pt x="297" y="2427"/>
                  <a:pt x="269" y="2260"/>
                </a:cubicBezTo>
                <a:cubicBezTo>
                  <a:pt x="239" y="2091"/>
                  <a:pt x="344" y="1986"/>
                  <a:pt x="472" y="1986"/>
                </a:cubicBezTo>
                <a:cubicBezTo>
                  <a:pt x="529" y="1986"/>
                  <a:pt x="591" y="2007"/>
                  <a:pt x="649" y="2052"/>
                </a:cubicBezTo>
                <a:cubicBezTo>
                  <a:pt x="713" y="2104"/>
                  <a:pt x="765" y="2183"/>
                  <a:pt x="822" y="2245"/>
                </a:cubicBezTo>
                <a:cubicBezTo>
                  <a:pt x="845" y="2269"/>
                  <a:pt x="874" y="2280"/>
                  <a:pt x="903" y="2280"/>
                </a:cubicBezTo>
                <a:cubicBezTo>
                  <a:pt x="979" y="2280"/>
                  <a:pt x="1056" y="2209"/>
                  <a:pt x="1029" y="2124"/>
                </a:cubicBezTo>
                <a:cubicBezTo>
                  <a:pt x="934" y="1834"/>
                  <a:pt x="822" y="1350"/>
                  <a:pt x="1265" y="1306"/>
                </a:cubicBezTo>
                <a:cubicBezTo>
                  <a:pt x="1281" y="1304"/>
                  <a:pt x="1296" y="1303"/>
                  <a:pt x="1310" y="1303"/>
                </a:cubicBezTo>
                <a:close/>
                <a:moveTo>
                  <a:pt x="4674" y="0"/>
                </a:moveTo>
                <a:cubicBezTo>
                  <a:pt x="4671" y="0"/>
                  <a:pt x="4668" y="0"/>
                  <a:pt x="4665" y="0"/>
                </a:cubicBezTo>
                <a:cubicBezTo>
                  <a:pt x="4205" y="3"/>
                  <a:pt x="4026" y="324"/>
                  <a:pt x="3977" y="698"/>
                </a:cubicBezTo>
                <a:cubicBezTo>
                  <a:pt x="3895" y="598"/>
                  <a:pt x="3791" y="525"/>
                  <a:pt x="3641" y="525"/>
                </a:cubicBezTo>
                <a:cubicBezTo>
                  <a:pt x="3634" y="525"/>
                  <a:pt x="3627" y="525"/>
                  <a:pt x="3620" y="526"/>
                </a:cubicBezTo>
                <a:cubicBezTo>
                  <a:pt x="3345" y="537"/>
                  <a:pt x="3109" y="749"/>
                  <a:pt x="3080" y="1022"/>
                </a:cubicBezTo>
                <a:cubicBezTo>
                  <a:pt x="3021" y="1593"/>
                  <a:pt x="3501" y="2235"/>
                  <a:pt x="3965" y="2515"/>
                </a:cubicBezTo>
                <a:cubicBezTo>
                  <a:pt x="4140" y="2620"/>
                  <a:pt x="4333" y="2684"/>
                  <a:pt x="4530" y="2705"/>
                </a:cubicBezTo>
                <a:cubicBezTo>
                  <a:pt x="4395" y="3124"/>
                  <a:pt x="4321" y="3562"/>
                  <a:pt x="4190" y="3985"/>
                </a:cubicBezTo>
                <a:cubicBezTo>
                  <a:pt x="4045" y="4457"/>
                  <a:pt x="3851" y="4909"/>
                  <a:pt x="3613" y="5339"/>
                </a:cubicBezTo>
                <a:cubicBezTo>
                  <a:pt x="3397" y="5727"/>
                  <a:pt x="3142" y="6091"/>
                  <a:pt x="2939" y="6486"/>
                </a:cubicBezTo>
                <a:cubicBezTo>
                  <a:pt x="2872" y="6617"/>
                  <a:pt x="2781" y="6790"/>
                  <a:pt x="2711" y="6973"/>
                </a:cubicBezTo>
                <a:cubicBezTo>
                  <a:pt x="2387" y="6450"/>
                  <a:pt x="2149" y="5878"/>
                  <a:pt x="2002" y="5280"/>
                </a:cubicBezTo>
                <a:cubicBezTo>
                  <a:pt x="1842" y="4635"/>
                  <a:pt x="1846" y="3997"/>
                  <a:pt x="1790" y="3344"/>
                </a:cubicBezTo>
                <a:cubicBezTo>
                  <a:pt x="2439" y="3116"/>
                  <a:pt x="2903" y="2339"/>
                  <a:pt x="2706" y="1638"/>
                </a:cubicBezTo>
                <a:cubicBezTo>
                  <a:pt x="2703" y="1627"/>
                  <a:pt x="2698" y="1618"/>
                  <a:pt x="2693" y="1608"/>
                </a:cubicBezTo>
                <a:cubicBezTo>
                  <a:pt x="2611" y="1432"/>
                  <a:pt x="2468" y="1331"/>
                  <a:pt x="2294" y="1331"/>
                </a:cubicBezTo>
                <a:cubicBezTo>
                  <a:pt x="2246" y="1331"/>
                  <a:pt x="2196" y="1339"/>
                  <a:pt x="2144" y="1355"/>
                </a:cubicBezTo>
                <a:cubicBezTo>
                  <a:pt x="2017" y="1394"/>
                  <a:pt x="1938" y="1449"/>
                  <a:pt x="1884" y="1523"/>
                </a:cubicBezTo>
                <a:cubicBezTo>
                  <a:pt x="1784" y="1267"/>
                  <a:pt x="1610" y="1060"/>
                  <a:pt x="1319" y="1060"/>
                </a:cubicBezTo>
                <a:cubicBezTo>
                  <a:pt x="1277" y="1060"/>
                  <a:pt x="1232" y="1065"/>
                  <a:pt x="1184" y="1074"/>
                </a:cubicBezTo>
                <a:cubicBezTo>
                  <a:pt x="788" y="1150"/>
                  <a:pt x="683" y="1456"/>
                  <a:pt x="707" y="1782"/>
                </a:cubicBezTo>
                <a:cubicBezTo>
                  <a:pt x="643" y="1740"/>
                  <a:pt x="572" y="1711"/>
                  <a:pt x="492" y="1711"/>
                </a:cubicBezTo>
                <a:cubicBezTo>
                  <a:pt x="469" y="1711"/>
                  <a:pt x="446" y="1713"/>
                  <a:pt x="422" y="1718"/>
                </a:cubicBezTo>
                <a:cubicBezTo>
                  <a:pt x="183" y="1765"/>
                  <a:pt x="1" y="1995"/>
                  <a:pt x="16" y="2234"/>
                </a:cubicBezTo>
                <a:cubicBezTo>
                  <a:pt x="49" y="2743"/>
                  <a:pt x="614" y="3210"/>
                  <a:pt x="1064" y="3355"/>
                </a:cubicBezTo>
                <a:cubicBezTo>
                  <a:pt x="1180" y="3394"/>
                  <a:pt x="1295" y="3410"/>
                  <a:pt x="1407" y="3410"/>
                </a:cubicBezTo>
                <a:cubicBezTo>
                  <a:pt x="1426" y="3410"/>
                  <a:pt x="1444" y="3410"/>
                  <a:pt x="1462" y="3409"/>
                </a:cubicBezTo>
                <a:lnTo>
                  <a:pt x="1462" y="3409"/>
                </a:lnTo>
                <a:cubicBezTo>
                  <a:pt x="1324" y="4037"/>
                  <a:pt x="1412" y="4748"/>
                  <a:pt x="1552" y="5363"/>
                </a:cubicBezTo>
                <a:cubicBezTo>
                  <a:pt x="1708" y="6049"/>
                  <a:pt x="1982" y="6715"/>
                  <a:pt x="2358" y="7311"/>
                </a:cubicBezTo>
                <a:cubicBezTo>
                  <a:pt x="2702" y="7857"/>
                  <a:pt x="3132" y="8354"/>
                  <a:pt x="3627" y="8769"/>
                </a:cubicBezTo>
                <a:cubicBezTo>
                  <a:pt x="3869" y="8973"/>
                  <a:pt x="4125" y="9159"/>
                  <a:pt x="4392" y="9326"/>
                </a:cubicBezTo>
                <a:cubicBezTo>
                  <a:pt x="4663" y="9493"/>
                  <a:pt x="4992" y="9715"/>
                  <a:pt x="5308" y="9771"/>
                </a:cubicBezTo>
                <a:cubicBezTo>
                  <a:pt x="5325" y="9774"/>
                  <a:pt x="5342" y="9775"/>
                  <a:pt x="5358" y="9775"/>
                </a:cubicBezTo>
                <a:cubicBezTo>
                  <a:pt x="5583" y="9775"/>
                  <a:pt x="5682" y="9497"/>
                  <a:pt x="5484" y="9353"/>
                </a:cubicBezTo>
                <a:cubicBezTo>
                  <a:pt x="5251" y="9185"/>
                  <a:pt x="4953" y="9088"/>
                  <a:pt x="4705" y="8939"/>
                </a:cubicBezTo>
                <a:cubicBezTo>
                  <a:pt x="4448" y="8786"/>
                  <a:pt x="4203" y="8613"/>
                  <a:pt x="3974" y="8424"/>
                </a:cubicBezTo>
                <a:cubicBezTo>
                  <a:pt x="3638" y="8142"/>
                  <a:pt x="3329" y="7826"/>
                  <a:pt x="3060" y="7481"/>
                </a:cubicBezTo>
                <a:cubicBezTo>
                  <a:pt x="3084" y="7385"/>
                  <a:pt x="3101" y="7285"/>
                  <a:pt x="3132" y="7189"/>
                </a:cubicBezTo>
                <a:cubicBezTo>
                  <a:pt x="3206" y="6965"/>
                  <a:pt x="3311" y="6756"/>
                  <a:pt x="3427" y="6552"/>
                </a:cubicBezTo>
                <a:cubicBezTo>
                  <a:pt x="3610" y="6232"/>
                  <a:pt x="3814" y="5925"/>
                  <a:pt x="3995" y="5604"/>
                </a:cubicBezTo>
                <a:cubicBezTo>
                  <a:pt x="4069" y="5607"/>
                  <a:pt x="4144" y="5609"/>
                  <a:pt x="4220" y="5609"/>
                </a:cubicBezTo>
                <a:cubicBezTo>
                  <a:pt x="4835" y="5609"/>
                  <a:pt x="5502" y="5495"/>
                  <a:pt x="6045" y="5248"/>
                </a:cubicBezTo>
                <a:cubicBezTo>
                  <a:pt x="6401" y="5086"/>
                  <a:pt x="6695" y="4794"/>
                  <a:pt x="6936" y="4492"/>
                </a:cubicBezTo>
                <a:cubicBezTo>
                  <a:pt x="7210" y="4147"/>
                  <a:pt x="7503" y="3731"/>
                  <a:pt x="7625" y="3297"/>
                </a:cubicBezTo>
                <a:cubicBezTo>
                  <a:pt x="7729" y="3330"/>
                  <a:pt x="7838" y="3348"/>
                  <a:pt x="7950" y="3348"/>
                </a:cubicBezTo>
                <a:cubicBezTo>
                  <a:pt x="7972" y="3348"/>
                  <a:pt x="7993" y="3347"/>
                  <a:pt x="8015" y="3346"/>
                </a:cubicBezTo>
                <a:cubicBezTo>
                  <a:pt x="8524" y="3314"/>
                  <a:pt x="9088" y="2970"/>
                  <a:pt x="9285" y="2485"/>
                </a:cubicBezTo>
                <a:cubicBezTo>
                  <a:pt x="9295" y="2472"/>
                  <a:pt x="9302" y="2456"/>
                  <a:pt x="9305" y="2436"/>
                </a:cubicBezTo>
                <a:cubicBezTo>
                  <a:pt x="9311" y="2410"/>
                  <a:pt x="9314" y="2395"/>
                  <a:pt x="9312" y="2379"/>
                </a:cubicBezTo>
                <a:cubicBezTo>
                  <a:pt x="9337" y="2152"/>
                  <a:pt x="9242" y="1967"/>
                  <a:pt x="9006" y="1896"/>
                </a:cubicBezTo>
                <a:cubicBezTo>
                  <a:pt x="8942" y="1877"/>
                  <a:pt x="8887" y="1868"/>
                  <a:pt x="8836" y="1868"/>
                </a:cubicBezTo>
                <a:cubicBezTo>
                  <a:pt x="8793" y="1868"/>
                  <a:pt x="8754" y="1875"/>
                  <a:pt x="8717" y="1886"/>
                </a:cubicBezTo>
                <a:cubicBezTo>
                  <a:pt x="8791" y="1567"/>
                  <a:pt x="8736" y="1251"/>
                  <a:pt x="8351" y="1119"/>
                </a:cubicBezTo>
                <a:cubicBezTo>
                  <a:pt x="8280" y="1095"/>
                  <a:pt x="8214" y="1084"/>
                  <a:pt x="8153" y="1084"/>
                </a:cubicBezTo>
                <a:cubicBezTo>
                  <a:pt x="7925" y="1084"/>
                  <a:pt x="7761" y="1237"/>
                  <a:pt x="7642" y="1433"/>
                </a:cubicBezTo>
                <a:cubicBezTo>
                  <a:pt x="7606" y="1345"/>
                  <a:pt x="7548" y="1272"/>
                  <a:pt x="7441" y="1228"/>
                </a:cubicBezTo>
                <a:cubicBezTo>
                  <a:pt x="7384" y="1205"/>
                  <a:pt x="7322" y="1193"/>
                  <a:pt x="7259" y="1193"/>
                </a:cubicBezTo>
                <a:cubicBezTo>
                  <a:pt x="7118" y="1193"/>
                  <a:pt x="6975" y="1251"/>
                  <a:pt x="6887" y="1360"/>
                </a:cubicBezTo>
                <a:cubicBezTo>
                  <a:pt x="6580" y="1737"/>
                  <a:pt x="6760" y="2452"/>
                  <a:pt x="7004" y="2814"/>
                </a:cubicBezTo>
                <a:cubicBezTo>
                  <a:pt x="7097" y="2953"/>
                  <a:pt x="7215" y="3070"/>
                  <a:pt x="7353" y="3160"/>
                </a:cubicBezTo>
                <a:cubicBezTo>
                  <a:pt x="6901" y="3774"/>
                  <a:pt x="6587" y="4562"/>
                  <a:pt x="5838" y="4881"/>
                </a:cubicBezTo>
                <a:cubicBezTo>
                  <a:pt x="5382" y="5074"/>
                  <a:pt x="4833" y="5163"/>
                  <a:pt x="4316" y="5163"/>
                </a:cubicBezTo>
                <a:cubicBezTo>
                  <a:pt x="4285" y="5163"/>
                  <a:pt x="4254" y="5163"/>
                  <a:pt x="4223" y="5162"/>
                </a:cubicBezTo>
                <a:cubicBezTo>
                  <a:pt x="4583" y="4417"/>
                  <a:pt x="4917" y="3519"/>
                  <a:pt x="4841" y="2697"/>
                </a:cubicBezTo>
                <a:cubicBezTo>
                  <a:pt x="4979" y="2680"/>
                  <a:pt x="5116" y="2639"/>
                  <a:pt x="5247" y="2577"/>
                </a:cubicBezTo>
                <a:cubicBezTo>
                  <a:pt x="5788" y="2316"/>
                  <a:pt x="6287" y="1645"/>
                  <a:pt x="6251" y="1026"/>
                </a:cubicBezTo>
                <a:cubicBezTo>
                  <a:pt x="6251" y="1018"/>
                  <a:pt x="6250" y="1012"/>
                  <a:pt x="6247" y="1005"/>
                </a:cubicBezTo>
                <a:cubicBezTo>
                  <a:pt x="6247" y="1001"/>
                  <a:pt x="6247" y="997"/>
                  <a:pt x="6246" y="992"/>
                </a:cubicBezTo>
                <a:cubicBezTo>
                  <a:pt x="6195" y="730"/>
                  <a:pt x="6014" y="567"/>
                  <a:pt x="5752" y="567"/>
                </a:cubicBezTo>
                <a:cubicBezTo>
                  <a:pt x="5739" y="567"/>
                  <a:pt x="5726" y="567"/>
                  <a:pt x="5712" y="568"/>
                </a:cubicBezTo>
                <a:cubicBezTo>
                  <a:pt x="5594" y="576"/>
                  <a:pt x="5466" y="610"/>
                  <a:pt x="5369" y="680"/>
                </a:cubicBezTo>
                <a:cubicBezTo>
                  <a:pt x="5363" y="684"/>
                  <a:pt x="5358" y="689"/>
                  <a:pt x="5352" y="695"/>
                </a:cubicBezTo>
                <a:cubicBezTo>
                  <a:pt x="5303" y="324"/>
                  <a:pt x="5127" y="0"/>
                  <a:pt x="467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411" name="Google Shape;65411;p38"/>
          <p:cNvGrpSpPr/>
          <p:nvPr/>
        </p:nvGrpSpPr>
        <p:grpSpPr>
          <a:xfrm rot="-1583137">
            <a:off x="8416699" y="784174"/>
            <a:ext cx="483857" cy="487879"/>
            <a:chOff x="5030375" y="427250"/>
            <a:chExt cx="192525" cy="194125"/>
          </a:xfrm>
        </p:grpSpPr>
        <p:sp>
          <p:nvSpPr>
            <p:cNvPr id="65412" name="Google Shape;65412;p38"/>
            <p:cNvSpPr/>
            <p:nvPr/>
          </p:nvSpPr>
          <p:spPr>
            <a:xfrm>
              <a:off x="5030375" y="427250"/>
              <a:ext cx="192525" cy="194125"/>
            </a:xfrm>
            <a:custGeom>
              <a:avLst/>
              <a:gdLst/>
              <a:ahLst/>
              <a:cxnLst/>
              <a:rect l="l" t="t" r="r" b="b"/>
              <a:pathLst>
                <a:path w="7701" h="7765" extrusionOk="0">
                  <a:moveTo>
                    <a:pt x="4532" y="486"/>
                  </a:moveTo>
                  <a:cubicBezTo>
                    <a:pt x="4585" y="486"/>
                    <a:pt x="4651" y="496"/>
                    <a:pt x="4737" y="516"/>
                  </a:cubicBezTo>
                  <a:cubicBezTo>
                    <a:pt x="5090" y="598"/>
                    <a:pt x="5020" y="599"/>
                    <a:pt x="5092" y="921"/>
                  </a:cubicBezTo>
                  <a:cubicBezTo>
                    <a:pt x="5129" y="1091"/>
                    <a:pt x="5165" y="1262"/>
                    <a:pt x="5203" y="1432"/>
                  </a:cubicBezTo>
                  <a:cubicBezTo>
                    <a:pt x="5284" y="1807"/>
                    <a:pt x="5364" y="2181"/>
                    <a:pt x="5446" y="2557"/>
                  </a:cubicBezTo>
                  <a:cubicBezTo>
                    <a:pt x="5461" y="2626"/>
                    <a:pt x="5513" y="2656"/>
                    <a:pt x="5568" y="2657"/>
                  </a:cubicBezTo>
                  <a:cubicBezTo>
                    <a:pt x="5574" y="2692"/>
                    <a:pt x="5592" y="2725"/>
                    <a:pt x="5628" y="2747"/>
                  </a:cubicBezTo>
                  <a:cubicBezTo>
                    <a:pt x="5923" y="2911"/>
                    <a:pt x="6229" y="3048"/>
                    <a:pt x="6527" y="3206"/>
                  </a:cubicBezTo>
                  <a:cubicBezTo>
                    <a:pt x="6782" y="3345"/>
                    <a:pt x="7447" y="3561"/>
                    <a:pt x="7247" y="3965"/>
                  </a:cubicBezTo>
                  <a:cubicBezTo>
                    <a:pt x="7139" y="4180"/>
                    <a:pt x="6620" y="4433"/>
                    <a:pt x="6411" y="4572"/>
                  </a:cubicBezTo>
                  <a:cubicBezTo>
                    <a:pt x="6115" y="4769"/>
                    <a:pt x="5809" y="4949"/>
                    <a:pt x="5501" y="5126"/>
                  </a:cubicBezTo>
                  <a:cubicBezTo>
                    <a:pt x="5425" y="5168"/>
                    <a:pt x="5450" y="5251"/>
                    <a:pt x="5508" y="5281"/>
                  </a:cubicBezTo>
                  <a:lnTo>
                    <a:pt x="5200" y="6363"/>
                  </a:lnTo>
                  <a:cubicBezTo>
                    <a:pt x="5119" y="6646"/>
                    <a:pt x="5069" y="7381"/>
                    <a:pt x="4686" y="7381"/>
                  </a:cubicBezTo>
                  <a:cubicBezTo>
                    <a:pt x="4665" y="7381"/>
                    <a:pt x="4643" y="7379"/>
                    <a:pt x="4620" y="7375"/>
                  </a:cubicBezTo>
                  <a:cubicBezTo>
                    <a:pt x="4356" y="7322"/>
                    <a:pt x="3937" y="6816"/>
                    <a:pt x="3737" y="6627"/>
                  </a:cubicBezTo>
                  <a:cubicBezTo>
                    <a:pt x="3449" y="6353"/>
                    <a:pt x="3181" y="6061"/>
                    <a:pt x="2917" y="5764"/>
                  </a:cubicBezTo>
                  <a:cubicBezTo>
                    <a:pt x="2898" y="5743"/>
                    <a:pt x="2876" y="5735"/>
                    <a:pt x="2853" y="5735"/>
                  </a:cubicBezTo>
                  <a:cubicBezTo>
                    <a:pt x="2847" y="5735"/>
                    <a:pt x="2841" y="5735"/>
                    <a:pt x="2835" y="5736"/>
                  </a:cubicBezTo>
                  <a:cubicBezTo>
                    <a:pt x="2818" y="5678"/>
                    <a:pt x="2774" y="5629"/>
                    <a:pt x="2714" y="5629"/>
                  </a:cubicBezTo>
                  <a:cubicBezTo>
                    <a:pt x="2700" y="5629"/>
                    <a:pt x="2684" y="5632"/>
                    <a:pt x="2668" y="5638"/>
                  </a:cubicBezTo>
                  <a:cubicBezTo>
                    <a:pt x="1908" y="5944"/>
                    <a:pt x="1173" y="6180"/>
                    <a:pt x="364" y="6280"/>
                  </a:cubicBezTo>
                  <a:cubicBezTo>
                    <a:pt x="611" y="5484"/>
                    <a:pt x="907" y="4709"/>
                    <a:pt x="1209" y="3932"/>
                  </a:cubicBezTo>
                  <a:cubicBezTo>
                    <a:pt x="1222" y="3904"/>
                    <a:pt x="1215" y="3879"/>
                    <a:pt x="1199" y="3858"/>
                  </a:cubicBezTo>
                  <a:lnTo>
                    <a:pt x="1199" y="3858"/>
                  </a:lnTo>
                  <a:cubicBezTo>
                    <a:pt x="1204" y="3859"/>
                    <a:pt x="1210" y="3859"/>
                    <a:pt x="1215" y="3859"/>
                  </a:cubicBezTo>
                  <a:cubicBezTo>
                    <a:pt x="1270" y="3859"/>
                    <a:pt x="1326" y="3811"/>
                    <a:pt x="1307" y="3747"/>
                  </a:cubicBezTo>
                  <a:cubicBezTo>
                    <a:pt x="1109" y="2998"/>
                    <a:pt x="850" y="2277"/>
                    <a:pt x="686" y="1520"/>
                  </a:cubicBezTo>
                  <a:lnTo>
                    <a:pt x="686" y="1520"/>
                  </a:lnTo>
                  <a:cubicBezTo>
                    <a:pt x="1409" y="1583"/>
                    <a:pt x="2113" y="1722"/>
                    <a:pt x="2830" y="1815"/>
                  </a:cubicBezTo>
                  <a:cubicBezTo>
                    <a:pt x="2836" y="1816"/>
                    <a:pt x="2842" y="1816"/>
                    <a:pt x="2847" y="1816"/>
                  </a:cubicBezTo>
                  <a:cubicBezTo>
                    <a:pt x="2918" y="1816"/>
                    <a:pt x="2955" y="1758"/>
                    <a:pt x="2958" y="1696"/>
                  </a:cubicBezTo>
                  <a:cubicBezTo>
                    <a:pt x="3208" y="1501"/>
                    <a:pt x="3455" y="1302"/>
                    <a:pt x="3699" y="1098"/>
                  </a:cubicBezTo>
                  <a:cubicBezTo>
                    <a:pt x="3854" y="970"/>
                    <a:pt x="4005" y="841"/>
                    <a:pt x="4157" y="712"/>
                  </a:cubicBezTo>
                  <a:cubicBezTo>
                    <a:pt x="4329" y="566"/>
                    <a:pt x="4380" y="486"/>
                    <a:pt x="4532" y="486"/>
                  </a:cubicBezTo>
                  <a:close/>
                  <a:moveTo>
                    <a:pt x="4767" y="1"/>
                  </a:moveTo>
                  <a:cubicBezTo>
                    <a:pt x="4510" y="1"/>
                    <a:pt x="4294" y="222"/>
                    <a:pt x="4109" y="380"/>
                  </a:cubicBezTo>
                  <a:cubicBezTo>
                    <a:pt x="3670" y="755"/>
                    <a:pt x="3241" y="1141"/>
                    <a:pt x="2821" y="1536"/>
                  </a:cubicBezTo>
                  <a:cubicBezTo>
                    <a:pt x="2081" y="1314"/>
                    <a:pt x="1260" y="1246"/>
                    <a:pt x="494" y="1198"/>
                  </a:cubicBezTo>
                  <a:cubicBezTo>
                    <a:pt x="491" y="1198"/>
                    <a:pt x="488" y="1198"/>
                    <a:pt x="485" y="1198"/>
                  </a:cubicBezTo>
                  <a:cubicBezTo>
                    <a:pt x="387" y="1198"/>
                    <a:pt x="332" y="1302"/>
                    <a:pt x="348" y="1390"/>
                  </a:cubicBezTo>
                  <a:cubicBezTo>
                    <a:pt x="508" y="2211"/>
                    <a:pt x="718" y="3084"/>
                    <a:pt x="1141" y="3814"/>
                  </a:cubicBezTo>
                  <a:cubicBezTo>
                    <a:pt x="1143" y="3817"/>
                    <a:pt x="1145" y="3817"/>
                    <a:pt x="1146" y="3820"/>
                  </a:cubicBezTo>
                  <a:cubicBezTo>
                    <a:pt x="1135" y="3816"/>
                    <a:pt x="1123" y="3814"/>
                    <a:pt x="1112" y="3814"/>
                  </a:cubicBezTo>
                  <a:cubicBezTo>
                    <a:pt x="1083" y="3814"/>
                    <a:pt x="1055" y="3827"/>
                    <a:pt x="1038" y="3857"/>
                  </a:cubicBezTo>
                  <a:cubicBezTo>
                    <a:pt x="602" y="4667"/>
                    <a:pt x="287" y="5526"/>
                    <a:pt x="23" y="6406"/>
                  </a:cubicBezTo>
                  <a:cubicBezTo>
                    <a:pt x="0" y="6485"/>
                    <a:pt x="63" y="6588"/>
                    <a:pt x="151" y="6588"/>
                  </a:cubicBezTo>
                  <a:cubicBezTo>
                    <a:pt x="154" y="6588"/>
                    <a:pt x="158" y="6587"/>
                    <a:pt x="162" y="6587"/>
                  </a:cubicBezTo>
                  <a:cubicBezTo>
                    <a:pt x="1056" y="6509"/>
                    <a:pt x="1959" y="6308"/>
                    <a:pt x="2761" y="5898"/>
                  </a:cubicBezTo>
                  <a:cubicBezTo>
                    <a:pt x="3076" y="6333"/>
                    <a:pt x="3430" y="6736"/>
                    <a:pt x="3829" y="7096"/>
                  </a:cubicBezTo>
                  <a:cubicBezTo>
                    <a:pt x="4059" y="7304"/>
                    <a:pt x="4447" y="7750"/>
                    <a:pt x="4788" y="7764"/>
                  </a:cubicBezTo>
                  <a:cubicBezTo>
                    <a:pt x="4795" y="7764"/>
                    <a:pt x="4803" y="7765"/>
                    <a:pt x="4810" y="7765"/>
                  </a:cubicBezTo>
                  <a:cubicBezTo>
                    <a:pt x="5093" y="7765"/>
                    <a:pt x="5177" y="7506"/>
                    <a:pt x="5252" y="7275"/>
                  </a:cubicBezTo>
                  <a:cubicBezTo>
                    <a:pt x="5463" y="6622"/>
                    <a:pt x="5633" y="5955"/>
                    <a:pt x="5823" y="5294"/>
                  </a:cubicBezTo>
                  <a:cubicBezTo>
                    <a:pt x="5835" y="5251"/>
                    <a:pt x="5827" y="5211"/>
                    <a:pt x="5809" y="5182"/>
                  </a:cubicBezTo>
                  <a:cubicBezTo>
                    <a:pt x="6222" y="4990"/>
                    <a:pt x="6618" y="4769"/>
                    <a:pt x="6994" y="4511"/>
                  </a:cubicBezTo>
                  <a:cubicBezTo>
                    <a:pt x="7223" y="4354"/>
                    <a:pt x="7683" y="4121"/>
                    <a:pt x="7693" y="3791"/>
                  </a:cubicBezTo>
                  <a:cubicBezTo>
                    <a:pt x="7701" y="3500"/>
                    <a:pt x="7363" y="3343"/>
                    <a:pt x="7157" y="3220"/>
                  </a:cubicBezTo>
                  <a:cubicBezTo>
                    <a:pt x="6703" y="2947"/>
                    <a:pt x="6233" y="2675"/>
                    <a:pt x="5733" y="2490"/>
                  </a:cubicBezTo>
                  <a:cubicBezTo>
                    <a:pt x="5728" y="2488"/>
                    <a:pt x="5725" y="2489"/>
                    <a:pt x="5720" y="2488"/>
                  </a:cubicBezTo>
                  <a:cubicBezTo>
                    <a:pt x="5720" y="2485"/>
                    <a:pt x="5721" y="2483"/>
                    <a:pt x="5720" y="2478"/>
                  </a:cubicBezTo>
                  <a:cubicBezTo>
                    <a:pt x="5595" y="1899"/>
                    <a:pt x="5476" y="1317"/>
                    <a:pt x="5343" y="739"/>
                  </a:cubicBezTo>
                  <a:cubicBezTo>
                    <a:pt x="5281" y="464"/>
                    <a:pt x="5199" y="98"/>
                    <a:pt x="4880" y="15"/>
                  </a:cubicBezTo>
                  <a:cubicBezTo>
                    <a:pt x="4842" y="5"/>
                    <a:pt x="4804" y="1"/>
                    <a:pt x="47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3" name="Google Shape;65413;p38"/>
            <p:cNvSpPr/>
            <p:nvPr/>
          </p:nvSpPr>
          <p:spPr>
            <a:xfrm>
              <a:off x="5039475" y="439275"/>
              <a:ext cx="177125" cy="172425"/>
            </a:xfrm>
            <a:custGeom>
              <a:avLst/>
              <a:gdLst/>
              <a:ahLst/>
              <a:cxnLst/>
              <a:rect l="l" t="t" r="r" b="b"/>
              <a:pathLst>
                <a:path w="7085" h="6897" extrusionOk="0">
                  <a:moveTo>
                    <a:pt x="1752" y="2223"/>
                  </a:moveTo>
                  <a:cubicBezTo>
                    <a:pt x="1800" y="2223"/>
                    <a:pt x="1850" y="2231"/>
                    <a:pt x="1899" y="2249"/>
                  </a:cubicBezTo>
                  <a:cubicBezTo>
                    <a:pt x="2205" y="2360"/>
                    <a:pt x="2334" y="2802"/>
                    <a:pt x="2113" y="3046"/>
                  </a:cubicBezTo>
                  <a:cubicBezTo>
                    <a:pt x="2097" y="3065"/>
                    <a:pt x="2077" y="3072"/>
                    <a:pt x="2058" y="3072"/>
                  </a:cubicBezTo>
                  <a:cubicBezTo>
                    <a:pt x="2001" y="3072"/>
                    <a:pt x="1944" y="3005"/>
                    <a:pt x="1983" y="2946"/>
                  </a:cubicBezTo>
                  <a:cubicBezTo>
                    <a:pt x="2089" y="2772"/>
                    <a:pt x="2067" y="2509"/>
                    <a:pt x="1861" y="2414"/>
                  </a:cubicBezTo>
                  <a:cubicBezTo>
                    <a:pt x="1820" y="2395"/>
                    <a:pt x="1779" y="2387"/>
                    <a:pt x="1739" y="2387"/>
                  </a:cubicBezTo>
                  <a:cubicBezTo>
                    <a:pt x="1535" y="2387"/>
                    <a:pt x="1359" y="2611"/>
                    <a:pt x="1376" y="2812"/>
                  </a:cubicBezTo>
                  <a:cubicBezTo>
                    <a:pt x="1379" y="2844"/>
                    <a:pt x="1353" y="2861"/>
                    <a:pt x="1327" y="2861"/>
                  </a:cubicBezTo>
                  <a:cubicBezTo>
                    <a:pt x="1306" y="2861"/>
                    <a:pt x="1285" y="2850"/>
                    <a:pt x="1278" y="2827"/>
                  </a:cubicBezTo>
                  <a:cubicBezTo>
                    <a:pt x="1202" y="2525"/>
                    <a:pt x="1457" y="2223"/>
                    <a:pt x="1752" y="2223"/>
                  </a:cubicBezTo>
                  <a:close/>
                  <a:moveTo>
                    <a:pt x="4667" y="3296"/>
                  </a:moveTo>
                  <a:cubicBezTo>
                    <a:pt x="4712" y="3296"/>
                    <a:pt x="4757" y="3302"/>
                    <a:pt x="4802" y="3315"/>
                  </a:cubicBezTo>
                  <a:cubicBezTo>
                    <a:pt x="5152" y="3413"/>
                    <a:pt x="5305" y="3853"/>
                    <a:pt x="5138" y="4159"/>
                  </a:cubicBezTo>
                  <a:cubicBezTo>
                    <a:pt x="5118" y="4195"/>
                    <a:pt x="5088" y="4210"/>
                    <a:pt x="5059" y="4210"/>
                  </a:cubicBezTo>
                  <a:cubicBezTo>
                    <a:pt x="4993" y="4210"/>
                    <a:pt x="4927" y="4138"/>
                    <a:pt x="4967" y="4060"/>
                  </a:cubicBezTo>
                  <a:cubicBezTo>
                    <a:pt x="5065" y="3862"/>
                    <a:pt x="4971" y="3587"/>
                    <a:pt x="4756" y="3511"/>
                  </a:cubicBezTo>
                  <a:cubicBezTo>
                    <a:pt x="4716" y="3497"/>
                    <a:pt x="4678" y="3490"/>
                    <a:pt x="4640" y="3490"/>
                  </a:cubicBezTo>
                  <a:cubicBezTo>
                    <a:pt x="4426" y="3490"/>
                    <a:pt x="4255" y="3703"/>
                    <a:pt x="4221" y="3906"/>
                  </a:cubicBezTo>
                  <a:cubicBezTo>
                    <a:pt x="4216" y="3933"/>
                    <a:pt x="4191" y="3946"/>
                    <a:pt x="4167" y="3946"/>
                  </a:cubicBezTo>
                  <a:cubicBezTo>
                    <a:pt x="4142" y="3946"/>
                    <a:pt x="4118" y="3933"/>
                    <a:pt x="4114" y="3906"/>
                  </a:cubicBezTo>
                  <a:cubicBezTo>
                    <a:pt x="4064" y="3582"/>
                    <a:pt x="4354" y="3296"/>
                    <a:pt x="4667" y="3296"/>
                  </a:cubicBezTo>
                  <a:close/>
                  <a:moveTo>
                    <a:pt x="4170" y="1"/>
                  </a:moveTo>
                  <a:cubicBezTo>
                    <a:pt x="4017" y="1"/>
                    <a:pt x="3966" y="81"/>
                    <a:pt x="3795" y="227"/>
                  </a:cubicBezTo>
                  <a:cubicBezTo>
                    <a:pt x="3642" y="356"/>
                    <a:pt x="3491" y="485"/>
                    <a:pt x="3336" y="613"/>
                  </a:cubicBezTo>
                  <a:cubicBezTo>
                    <a:pt x="3092" y="815"/>
                    <a:pt x="2845" y="1015"/>
                    <a:pt x="2595" y="1211"/>
                  </a:cubicBezTo>
                  <a:cubicBezTo>
                    <a:pt x="2592" y="1273"/>
                    <a:pt x="2555" y="1331"/>
                    <a:pt x="2484" y="1331"/>
                  </a:cubicBezTo>
                  <a:cubicBezTo>
                    <a:pt x="2479" y="1331"/>
                    <a:pt x="2473" y="1330"/>
                    <a:pt x="2467" y="1330"/>
                  </a:cubicBezTo>
                  <a:cubicBezTo>
                    <a:pt x="1750" y="1234"/>
                    <a:pt x="1046" y="1097"/>
                    <a:pt x="324" y="1034"/>
                  </a:cubicBezTo>
                  <a:lnTo>
                    <a:pt x="324" y="1034"/>
                  </a:lnTo>
                  <a:cubicBezTo>
                    <a:pt x="487" y="1792"/>
                    <a:pt x="746" y="2513"/>
                    <a:pt x="944" y="3262"/>
                  </a:cubicBezTo>
                  <a:cubicBezTo>
                    <a:pt x="963" y="3328"/>
                    <a:pt x="908" y="3374"/>
                    <a:pt x="853" y="3374"/>
                  </a:cubicBezTo>
                  <a:cubicBezTo>
                    <a:pt x="848" y="3374"/>
                    <a:pt x="842" y="3374"/>
                    <a:pt x="837" y="3373"/>
                  </a:cubicBezTo>
                  <a:lnTo>
                    <a:pt x="837" y="3373"/>
                  </a:lnTo>
                  <a:cubicBezTo>
                    <a:pt x="853" y="3394"/>
                    <a:pt x="858" y="3418"/>
                    <a:pt x="847" y="3446"/>
                  </a:cubicBezTo>
                  <a:cubicBezTo>
                    <a:pt x="544" y="4223"/>
                    <a:pt x="248" y="5000"/>
                    <a:pt x="1" y="5795"/>
                  </a:cubicBezTo>
                  <a:cubicBezTo>
                    <a:pt x="811" y="5695"/>
                    <a:pt x="1545" y="5459"/>
                    <a:pt x="2305" y="5153"/>
                  </a:cubicBezTo>
                  <a:cubicBezTo>
                    <a:pt x="2321" y="5146"/>
                    <a:pt x="2336" y="5144"/>
                    <a:pt x="2351" y="5144"/>
                  </a:cubicBezTo>
                  <a:cubicBezTo>
                    <a:pt x="2410" y="5144"/>
                    <a:pt x="2455" y="5194"/>
                    <a:pt x="2472" y="5251"/>
                  </a:cubicBezTo>
                  <a:cubicBezTo>
                    <a:pt x="2477" y="5251"/>
                    <a:pt x="2483" y="5250"/>
                    <a:pt x="2488" y="5250"/>
                  </a:cubicBezTo>
                  <a:cubicBezTo>
                    <a:pt x="2512" y="5250"/>
                    <a:pt x="2535" y="5258"/>
                    <a:pt x="2554" y="5279"/>
                  </a:cubicBezTo>
                  <a:cubicBezTo>
                    <a:pt x="2818" y="5576"/>
                    <a:pt x="3086" y="5868"/>
                    <a:pt x="3376" y="6142"/>
                  </a:cubicBezTo>
                  <a:cubicBezTo>
                    <a:pt x="3576" y="6331"/>
                    <a:pt x="3993" y="6837"/>
                    <a:pt x="4257" y="6889"/>
                  </a:cubicBezTo>
                  <a:cubicBezTo>
                    <a:pt x="4280" y="6894"/>
                    <a:pt x="4302" y="6896"/>
                    <a:pt x="4323" y="6896"/>
                  </a:cubicBezTo>
                  <a:cubicBezTo>
                    <a:pt x="4707" y="6896"/>
                    <a:pt x="4756" y="6160"/>
                    <a:pt x="4837" y="5878"/>
                  </a:cubicBezTo>
                  <a:lnTo>
                    <a:pt x="5145" y="4795"/>
                  </a:lnTo>
                  <a:cubicBezTo>
                    <a:pt x="5087" y="4765"/>
                    <a:pt x="5062" y="4684"/>
                    <a:pt x="5138" y="4641"/>
                  </a:cubicBezTo>
                  <a:cubicBezTo>
                    <a:pt x="5446" y="4463"/>
                    <a:pt x="5751" y="4284"/>
                    <a:pt x="6049" y="4087"/>
                  </a:cubicBezTo>
                  <a:cubicBezTo>
                    <a:pt x="6256" y="3951"/>
                    <a:pt x="6775" y="3698"/>
                    <a:pt x="6883" y="3484"/>
                  </a:cubicBezTo>
                  <a:cubicBezTo>
                    <a:pt x="7085" y="3080"/>
                    <a:pt x="6419" y="2864"/>
                    <a:pt x="6163" y="2725"/>
                  </a:cubicBezTo>
                  <a:cubicBezTo>
                    <a:pt x="5865" y="2567"/>
                    <a:pt x="5559" y="2430"/>
                    <a:pt x="5266" y="2262"/>
                  </a:cubicBezTo>
                  <a:cubicBezTo>
                    <a:pt x="5230" y="2239"/>
                    <a:pt x="5212" y="2207"/>
                    <a:pt x="5205" y="2172"/>
                  </a:cubicBezTo>
                  <a:cubicBezTo>
                    <a:pt x="5150" y="2171"/>
                    <a:pt x="5098" y="2141"/>
                    <a:pt x="5083" y="2072"/>
                  </a:cubicBezTo>
                  <a:cubicBezTo>
                    <a:pt x="5002" y="1695"/>
                    <a:pt x="4921" y="1321"/>
                    <a:pt x="4840" y="947"/>
                  </a:cubicBezTo>
                  <a:cubicBezTo>
                    <a:pt x="4802" y="776"/>
                    <a:pt x="4766" y="605"/>
                    <a:pt x="4729" y="436"/>
                  </a:cubicBezTo>
                  <a:cubicBezTo>
                    <a:pt x="4657" y="114"/>
                    <a:pt x="4728" y="113"/>
                    <a:pt x="4375" y="30"/>
                  </a:cubicBezTo>
                  <a:cubicBezTo>
                    <a:pt x="4289" y="10"/>
                    <a:pt x="4223" y="1"/>
                    <a:pt x="4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4" name="Google Shape;65414;p38"/>
            <p:cNvSpPr/>
            <p:nvPr/>
          </p:nvSpPr>
          <p:spPr>
            <a:xfrm>
              <a:off x="5141050" y="521675"/>
              <a:ext cx="31050" cy="22850"/>
            </a:xfrm>
            <a:custGeom>
              <a:avLst/>
              <a:gdLst/>
              <a:ahLst/>
              <a:cxnLst/>
              <a:rect l="l" t="t" r="r" b="b"/>
              <a:pathLst>
                <a:path w="1242" h="914" extrusionOk="0">
                  <a:moveTo>
                    <a:pt x="604" y="0"/>
                  </a:moveTo>
                  <a:cubicBezTo>
                    <a:pt x="291" y="0"/>
                    <a:pt x="1" y="286"/>
                    <a:pt x="51" y="610"/>
                  </a:cubicBezTo>
                  <a:cubicBezTo>
                    <a:pt x="55" y="637"/>
                    <a:pt x="79" y="650"/>
                    <a:pt x="104" y="650"/>
                  </a:cubicBezTo>
                  <a:cubicBezTo>
                    <a:pt x="128" y="650"/>
                    <a:pt x="153" y="637"/>
                    <a:pt x="158" y="610"/>
                  </a:cubicBezTo>
                  <a:cubicBezTo>
                    <a:pt x="192" y="406"/>
                    <a:pt x="363" y="194"/>
                    <a:pt x="577" y="194"/>
                  </a:cubicBezTo>
                  <a:cubicBezTo>
                    <a:pt x="614" y="194"/>
                    <a:pt x="653" y="201"/>
                    <a:pt x="693" y="215"/>
                  </a:cubicBezTo>
                  <a:cubicBezTo>
                    <a:pt x="909" y="291"/>
                    <a:pt x="1002" y="566"/>
                    <a:pt x="904" y="764"/>
                  </a:cubicBezTo>
                  <a:cubicBezTo>
                    <a:pt x="864" y="842"/>
                    <a:pt x="930" y="914"/>
                    <a:pt x="996" y="914"/>
                  </a:cubicBezTo>
                  <a:cubicBezTo>
                    <a:pt x="1026" y="914"/>
                    <a:pt x="1056" y="899"/>
                    <a:pt x="1075" y="863"/>
                  </a:cubicBezTo>
                  <a:cubicBezTo>
                    <a:pt x="1242" y="556"/>
                    <a:pt x="1089" y="117"/>
                    <a:pt x="739" y="19"/>
                  </a:cubicBezTo>
                  <a:cubicBezTo>
                    <a:pt x="694" y="6"/>
                    <a:pt x="649" y="0"/>
                    <a:pt x="6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5" name="Google Shape;65415;p38"/>
            <p:cNvSpPr/>
            <p:nvPr/>
          </p:nvSpPr>
          <p:spPr>
            <a:xfrm>
              <a:off x="5069500" y="494875"/>
              <a:ext cx="28350" cy="21250"/>
            </a:xfrm>
            <a:custGeom>
              <a:avLst/>
              <a:gdLst/>
              <a:ahLst/>
              <a:cxnLst/>
              <a:rect l="l" t="t" r="r" b="b"/>
              <a:pathLst>
                <a:path w="1134" h="850" extrusionOk="0">
                  <a:moveTo>
                    <a:pt x="549" y="0"/>
                  </a:moveTo>
                  <a:cubicBezTo>
                    <a:pt x="255" y="0"/>
                    <a:pt x="1" y="302"/>
                    <a:pt x="76" y="604"/>
                  </a:cubicBezTo>
                  <a:cubicBezTo>
                    <a:pt x="83" y="627"/>
                    <a:pt x="104" y="639"/>
                    <a:pt x="126" y="639"/>
                  </a:cubicBezTo>
                  <a:cubicBezTo>
                    <a:pt x="151" y="639"/>
                    <a:pt x="177" y="622"/>
                    <a:pt x="173" y="589"/>
                  </a:cubicBezTo>
                  <a:cubicBezTo>
                    <a:pt x="157" y="389"/>
                    <a:pt x="333" y="165"/>
                    <a:pt x="537" y="165"/>
                  </a:cubicBezTo>
                  <a:cubicBezTo>
                    <a:pt x="577" y="165"/>
                    <a:pt x="618" y="173"/>
                    <a:pt x="659" y="193"/>
                  </a:cubicBezTo>
                  <a:cubicBezTo>
                    <a:pt x="865" y="288"/>
                    <a:pt x="887" y="550"/>
                    <a:pt x="781" y="723"/>
                  </a:cubicBezTo>
                  <a:cubicBezTo>
                    <a:pt x="743" y="782"/>
                    <a:pt x="800" y="849"/>
                    <a:pt x="858" y="849"/>
                  </a:cubicBezTo>
                  <a:cubicBezTo>
                    <a:pt x="877" y="849"/>
                    <a:pt x="896" y="842"/>
                    <a:pt x="912" y="825"/>
                  </a:cubicBezTo>
                  <a:cubicBezTo>
                    <a:pt x="1133" y="578"/>
                    <a:pt x="1004" y="136"/>
                    <a:pt x="698" y="27"/>
                  </a:cubicBezTo>
                  <a:cubicBezTo>
                    <a:pt x="648" y="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" name="Title 1"/>
          <p:cNvSpPr>
            <a:spLocks noGrp="1"/>
          </p:cNvSpPr>
          <p:nvPr>
            <p:ph type="title"/>
          </p:nvPr>
        </p:nvSpPr>
        <p:spPr>
          <a:xfrm>
            <a:off x="0" y="425699"/>
            <a:ext cx="9144000" cy="423300"/>
          </a:xfrm>
        </p:spPr>
        <p:txBody>
          <a:bodyPr anchor="ctr"/>
          <a:lstStyle/>
          <a:p>
            <a:pPr algn="ctr"/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Hoạt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động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2.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Trả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lời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câu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hỏi</a:t>
            </a:r>
            <a:endParaRPr lang="en-US" sz="3200" b="1" dirty="0">
              <a:solidFill>
                <a:schemeClr val="accent6"/>
              </a:solidFill>
              <a:latin typeface="+mj-lt"/>
            </a:endParaRPr>
          </a:p>
        </p:txBody>
      </p:sp>
      <p:grpSp>
        <p:nvGrpSpPr>
          <p:cNvPr id="30" name="Google Shape;65329;p37"/>
          <p:cNvGrpSpPr/>
          <p:nvPr/>
        </p:nvGrpSpPr>
        <p:grpSpPr>
          <a:xfrm>
            <a:off x="1156938" y="1343482"/>
            <a:ext cx="756237" cy="635071"/>
            <a:chOff x="3652800" y="4778225"/>
            <a:chExt cx="184900" cy="155275"/>
          </a:xfrm>
        </p:grpSpPr>
        <p:sp>
          <p:nvSpPr>
            <p:cNvPr id="31" name="Google Shape;65330;p37"/>
            <p:cNvSpPr/>
            <p:nvPr/>
          </p:nvSpPr>
          <p:spPr>
            <a:xfrm>
              <a:off x="3691600" y="4778225"/>
              <a:ext cx="109425" cy="155275"/>
            </a:xfrm>
            <a:custGeom>
              <a:avLst/>
              <a:gdLst/>
              <a:ahLst/>
              <a:cxnLst/>
              <a:rect l="l" t="t" r="r" b="b"/>
              <a:pathLst>
                <a:path w="4377" h="6211" extrusionOk="0">
                  <a:moveTo>
                    <a:pt x="2792" y="2438"/>
                  </a:moveTo>
                  <a:cubicBezTo>
                    <a:pt x="2842" y="2438"/>
                    <a:pt x="2763" y="2579"/>
                    <a:pt x="2752" y="2589"/>
                  </a:cubicBezTo>
                  <a:cubicBezTo>
                    <a:pt x="2740" y="2602"/>
                    <a:pt x="2726" y="2612"/>
                    <a:pt x="2714" y="2623"/>
                  </a:cubicBezTo>
                  <a:cubicBezTo>
                    <a:pt x="2714" y="2620"/>
                    <a:pt x="2714" y="2619"/>
                    <a:pt x="2715" y="2615"/>
                  </a:cubicBezTo>
                  <a:cubicBezTo>
                    <a:pt x="2722" y="2583"/>
                    <a:pt x="2751" y="2449"/>
                    <a:pt x="2781" y="2439"/>
                  </a:cubicBezTo>
                  <a:cubicBezTo>
                    <a:pt x="2785" y="2438"/>
                    <a:pt x="2789" y="2438"/>
                    <a:pt x="2792" y="2438"/>
                  </a:cubicBezTo>
                  <a:close/>
                  <a:moveTo>
                    <a:pt x="1398" y="2397"/>
                  </a:moveTo>
                  <a:cubicBezTo>
                    <a:pt x="1416" y="2397"/>
                    <a:pt x="1430" y="2421"/>
                    <a:pt x="1458" y="2453"/>
                  </a:cubicBezTo>
                  <a:cubicBezTo>
                    <a:pt x="1520" y="2522"/>
                    <a:pt x="1556" y="2607"/>
                    <a:pt x="1575" y="2696"/>
                  </a:cubicBezTo>
                  <a:cubicBezTo>
                    <a:pt x="1505" y="2673"/>
                    <a:pt x="1455" y="2644"/>
                    <a:pt x="1399" y="2584"/>
                  </a:cubicBezTo>
                  <a:cubicBezTo>
                    <a:pt x="1348" y="2530"/>
                    <a:pt x="1303" y="2496"/>
                    <a:pt x="1354" y="2433"/>
                  </a:cubicBezTo>
                  <a:cubicBezTo>
                    <a:pt x="1374" y="2408"/>
                    <a:pt x="1387" y="2397"/>
                    <a:pt x="1398" y="2397"/>
                  </a:cubicBezTo>
                  <a:close/>
                  <a:moveTo>
                    <a:pt x="2111" y="274"/>
                  </a:moveTo>
                  <a:cubicBezTo>
                    <a:pt x="2691" y="274"/>
                    <a:pt x="3264" y="550"/>
                    <a:pt x="3611" y="1023"/>
                  </a:cubicBezTo>
                  <a:cubicBezTo>
                    <a:pt x="3882" y="1422"/>
                    <a:pt x="3960" y="1942"/>
                    <a:pt x="3935" y="2417"/>
                  </a:cubicBezTo>
                  <a:cubicBezTo>
                    <a:pt x="3904" y="2966"/>
                    <a:pt x="3683" y="3408"/>
                    <a:pt x="3299" y="3795"/>
                  </a:cubicBezTo>
                  <a:cubicBezTo>
                    <a:pt x="3260" y="3833"/>
                    <a:pt x="3217" y="3872"/>
                    <a:pt x="3168" y="3913"/>
                  </a:cubicBezTo>
                  <a:cubicBezTo>
                    <a:pt x="2965" y="3662"/>
                    <a:pt x="2756" y="3284"/>
                    <a:pt x="2706" y="2935"/>
                  </a:cubicBezTo>
                  <a:cubicBezTo>
                    <a:pt x="2930" y="2841"/>
                    <a:pt x="3155" y="2626"/>
                    <a:pt x="3131" y="2362"/>
                  </a:cubicBezTo>
                  <a:cubicBezTo>
                    <a:pt x="3116" y="2203"/>
                    <a:pt x="2999" y="2091"/>
                    <a:pt x="2864" y="2091"/>
                  </a:cubicBezTo>
                  <a:cubicBezTo>
                    <a:pt x="2809" y="2091"/>
                    <a:pt x="2751" y="2110"/>
                    <a:pt x="2696" y="2151"/>
                  </a:cubicBezTo>
                  <a:cubicBezTo>
                    <a:pt x="2528" y="2278"/>
                    <a:pt x="2462" y="2512"/>
                    <a:pt x="2452" y="2737"/>
                  </a:cubicBezTo>
                  <a:cubicBezTo>
                    <a:pt x="2445" y="2739"/>
                    <a:pt x="2436" y="2740"/>
                    <a:pt x="2429" y="2743"/>
                  </a:cubicBezTo>
                  <a:cubicBezTo>
                    <a:pt x="2329" y="2767"/>
                    <a:pt x="2224" y="2777"/>
                    <a:pt x="2118" y="2777"/>
                  </a:cubicBezTo>
                  <a:cubicBezTo>
                    <a:pt x="2024" y="2777"/>
                    <a:pt x="1928" y="2769"/>
                    <a:pt x="1834" y="2754"/>
                  </a:cubicBezTo>
                  <a:cubicBezTo>
                    <a:pt x="1825" y="2670"/>
                    <a:pt x="1807" y="2589"/>
                    <a:pt x="1778" y="2511"/>
                  </a:cubicBezTo>
                  <a:cubicBezTo>
                    <a:pt x="1713" y="2336"/>
                    <a:pt x="1571" y="2158"/>
                    <a:pt x="1371" y="2158"/>
                  </a:cubicBezTo>
                  <a:cubicBezTo>
                    <a:pt x="1359" y="2158"/>
                    <a:pt x="1347" y="2158"/>
                    <a:pt x="1334" y="2160"/>
                  </a:cubicBezTo>
                  <a:cubicBezTo>
                    <a:pt x="1120" y="2184"/>
                    <a:pt x="1057" y="2397"/>
                    <a:pt x="1127" y="2576"/>
                  </a:cubicBezTo>
                  <a:cubicBezTo>
                    <a:pt x="1217" y="2806"/>
                    <a:pt x="1380" y="2900"/>
                    <a:pt x="1595" y="2956"/>
                  </a:cubicBezTo>
                  <a:cubicBezTo>
                    <a:pt x="1595" y="2997"/>
                    <a:pt x="1592" y="3037"/>
                    <a:pt x="1591" y="3075"/>
                  </a:cubicBezTo>
                  <a:cubicBezTo>
                    <a:pt x="1580" y="3313"/>
                    <a:pt x="1528" y="3545"/>
                    <a:pt x="1452" y="3769"/>
                  </a:cubicBezTo>
                  <a:cubicBezTo>
                    <a:pt x="1419" y="3868"/>
                    <a:pt x="1381" y="3967"/>
                    <a:pt x="1343" y="4065"/>
                  </a:cubicBezTo>
                  <a:cubicBezTo>
                    <a:pt x="1339" y="4075"/>
                    <a:pt x="1336" y="4086"/>
                    <a:pt x="1333" y="4096"/>
                  </a:cubicBezTo>
                  <a:cubicBezTo>
                    <a:pt x="1270" y="4043"/>
                    <a:pt x="1204" y="3992"/>
                    <a:pt x="1147" y="3940"/>
                  </a:cubicBezTo>
                  <a:cubicBezTo>
                    <a:pt x="940" y="3747"/>
                    <a:pt x="742" y="3538"/>
                    <a:pt x="601" y="3291"/>
                  </a:cubicBezTo>
                  <a:cubicBezTo>
                    <a:pt x="1" y="2245"/>
                    <a:pt x="474" y="590"/>
                    <a:pt x="1732" y="314"/>
                  </a:cubicBezTo>
                  <a:cubicBezTo>
                    <a:pt x="1857" y="287"/>
                    <a:pt x="1984" y="274"/>
                    <a:pt x="2111" y="274"/>
                  </a:cubicBezTo>
                  <a:close/>
                  <a:moveTo>
                    <a:pt x="1842" y="3002"/>
                  </a:moveTo>
                  <a:cubicBezTo>
                    <a:pt x="1953" y="3019"/>
                    <a:pt x="2066" y="3030"/>
                    <a:pt x="2179" y="3030"/>
                  </a:cubicBezTo>
                  <a:cubicBezTo>
                    <a:pt x="2274" y="3030"/>
                    <a:pt x="2370" y="3022"/>
                    <a:pt x="2463" y="3004"/>
                  </a:cubicBezTo>
                  <a:cubicBezTo>
                    <a:pt x="2465" y="3011"/>
                    <a:pt x="2465" y="3017"/>
                    <a:pt x="2466" y="3024"/>
                  </a:cubicBezTo>
                  <a:cubicBezTo>
                    <a:pt x="2518" y="3393"/>
                    <a:pt x="2710" y="3805"/>
                    <a:pt x="2933" y="4110"/>
                  </a:cubicBezTo>
                  <a:cubicBezTo>
                    <a:pt x="2830" y="4203"/>
                    <a:pt x="2742" y="4301"/>
                    <a:pt x="2696" y="4415"/>
                  </a:cubicBezTo>
                  <a:cubicBezTo>
                    <a:pt x="2657" y="4516"/>
                    <a:pt x="2632" y="4624"/>
                    <a:pt x="2614" y="4736"/>
                  </a:cubicBezTo>
                  <a:cubicBezTo>
                    <a:pt x="2570" y="4729"/>
                    <a:pt x="2523" y="4726"/>
                    <a:pt x="2476" y="4726"/>
                  </a:cubicBezTo>
                  <a:cubicBezTo>
                    <a:pt x="2323" y="4726"/>
                    <a:pt x="2158" y="4755"/>
                    <a:pt x="2036" y="4755"/>
                  </a:cubicBezTo>
                  <a:cubicBezTo>
                    <a:pt x="1957" y="4755"/>
                    <a:pt x="1855" y="4743"/>
                    <a:pt x="1756" y="4743"/>
                  </a:cubicBezTo>
                  <a:cubicBezTo>
                    <a:pt x="1735" y="4743"/>
                    <a:pt x="1715" y="4743"/>
                    <a:pt x="1695" y="4745"/>
                  </a:cubicBezTo>
                  <a:cubicBezTo>
                    <a:pt x="1671" y="4583"/>
                    <a:pt x="1631" y="4426"/>
                    <a:pt x="1548" y="4308"/>
                  </a:cubicBezTo>
                  <a:cubicBezTo>
                    <a:pt x="1528" y="4278"/>
                    <a:pt x="1503" y="4251"/>
                    <a:pt x="1478" y="4226"/>
                  </a:cubicBezTo>
                  <a:cubicBezTo>
                    <a:pt x="1524" y="4172"/>
                    <a:pt x="1560" y="4113"/>
                    <a:pt x="1597" y="4027"/>
                  </a:cubicBezTo>
                  <a:cubicBezTo>
                    <a:pt x="1670" y="3862"/>
                    <a:pt x="1725" y="3687"/>
                    <a:pt x="1764" y="3512"/>
                  </a:cubicBezTo>
                  <a:cubicBezTo>
                    <a:pt x="1800" y="3355"/>
                    <a:pt x="1834" y="3179"/>
                    <a:pt x="1842" y="3002"/>
                  </a:cubicBezTo>
                  <a:close/>
                  <a:moveTo>
                    <a:pt x="2548" y="5019"/>
                  </a:moveTo>
                  <a:cubicBezTo>
                    <a:pt x="2559" y="5019"/>
                    <a:pt x="2570" y="5020"/>
                    <a:pt x="2579" y="5022"/>
                  </a:cubicBezTo>
                  <a:cubicBezTo>
                    <a:pt x="2592" y="5026"/>
                    <a:pt x="2601" y="5027"/>
                    <a:pt x="2606" y="5027"/>
                  </a:cubicBezTo>
                  <a:cubicBezTo>
                    <a:pt x="2622" y="5074"/>
                    <a:pt x="2632" y="5123"/>
                    <a:pt x="2639" y="5174"/>
                  </a:cubicBezTo>
                  <a:cubicBezTo>
                    <a:pt x="2627" y="5168"/>
                    <a:pt x="2611" y="5164"/>
                    <a:pt x="2595" y="5162"/>
                  </a:cubicBezTo>
                  <a:cubicBezTo>
                    <a:pt x="2559" y="5158"/>
                    <a:pt x="2522" y="5157"/>
                    <a:pt x="2484" y="5157"/>
                  </a:cubicBezTo>
                  <a:cubicBezTo>
                    <a:pt x="2341" y="5157"/>
                    <a:pt x="2190" y="5180"/>
                    <a:pt x="2049" y="5183"/>
                  </a:cubicBezTo>
                  <a:cubicBezTo>
                    <a:pt x="2045" y="5183"/>
                    <a:pt x="2042" y="5183"/>
                    <a:pt x="2038" y="5183"/>
                  </a:cubicBezTo>
                  <a:cubicBezTo>
                    <a:pt x="2007" y="5183"/>
                    <a:pt x="1975" y="5182"/>
                    <a:pt x="1942" y="5182"/>
                  </a:cubicBezTo>
                  <a:cubicBezTo>
                    <a:pt x="1847" y="5182"/>
                    <a:pt x="1748" y="5190"/>
                    <a:pt x="1680" y="5249"/>
                  </a:cubicBezTo>
                  <a:cubicBezTo>
                    <a:pt x="1671" y="5256"/>
                    <a:pt x="1671" y="5271"/>
                    <a:pt x="1676" y="5281"/>
                  </a:cubicBezTo>
                  <a:cubicBezTo>
                    <a:pt x="1740" y="5408"/>
                    <a:pt x="1922" y="5431"/>
                    <a:pt x="2049" y="5447"/>
                  </a:cubicBezTo>
                  <a:cubicBezTo>
                    <a:pt x="2127" y="5457"/>
                    <a:pt x="2215" y="5465"/>
                    <a:pt x="2304" y="5465"/>
                  </a:cubicBezTo>
                  <a:cubicBezTo>
                    <a:pt x="2418" y="5465"/>
                    <a:pt x="2533" y="5452"/>
                    <a:pt x="2628" y="5412"/>
                  </a:cubicBezTo>
                  <a:cubicBezTo>
                    <a:pt x="2639" y="5407"/>
                    <a:pt x="2650" y="5402"/>
                    <a:pt x="2659" y="5394"/>
                  </a:cubicBezTo>
                  <a:cubicBezTo>
                    <a:pt x="2660" y="5442"/>
                    <a:pt x="2662" y="5489"/>
                    <a:pt x="2662" y="5534"/>
                  </a:cubicBezTo>
                  <a:cubicBezTo>
                    <a:pt x="2662" y="5563"/>
                    <a:pt x="2662" y="5593"/>
                    <a:pt x="2660" y="5620"/>
                  </a:cubicBezTo>
                  <a:cubicBezTo>
                    <a:pt x="2652" y="5599"/>
                    <a:pt x="2636" y="5582"/>
                    <a:pt x="2618" y="5571"/>
                  </a:cubicBezTo>
                  <a:cubicBezTo>
                    <a:pt x="2568" y="5543"/>
                    <a:pt x="2517" y="5535"/>
                    <a:pt x="2465" y="5535"/>
                  </a:cubicBezTo>
                  <a:cubicBezTo>
                    <a:pt x="2390" y="5535"/>
                    <a:pt x="2313" y="5552"/>
                    <a:pt x="2234" y="5553"/>
                  </a:cubicBezTo>
                  <a:cubicBezTo>
                    <a:pt x="2227" y="5553"/>
                    <a:pt x="2220" y="5553"/>
                    <a:pt x="2212" y="5553"/>
                  </a:cubicBezTo>
                  <a:cubicBezTo>
                    <a:pt x="2079" y="5553"/>
                    <a:pt x="1947" y="5530"/>
                    <a:pt x="1814" y="5530"/>
                  </a:cubicBezTo>
                  <a:cubicBezTo>
                    <a:pt x="1804" y="5530"/>
                    <a:pt x="1794" y="5530"/>
                    <a:pt x="1785" y="5530"/>
                  </a:cubicBezTo>
                  <a:cubicBezTo>
                    <a:pt x="1670" y="5532"/>
                    <a:pt x="1631" y="5682"/>
                    <a:pt x="1727" y="5743"/>
                  </a:cubicBezTo>
                  <a:cubicBezTo>
                    <a:pt x="1863" y="5830"/>
                    <a:pt x="2038" y="5858"/>
                    <a:pt x="2199" y="5858"/>
                  </a:cubicBezTo>
                  <a:cubicBezTo>
                    <a:pt x="2211" y="5858"/>
                    <a:pt x="2222" y="5858"/>
                    <a:pt x="2233" y="5857"/>
                  </a:cubicBezTo>
                  <a:cubicBezTo>
                    <a:pt x="2383" y="5853"/>
                    <a:pt x="2545" y="5850"/>
                    <a:pt x="2643" y="5731"/>
                  </a:cubicBezTo>
                  <a:lnTo>
                    <a:pt x="2643" y="5731"/>
                  </a:lnTo>
                  <a:cubicBezTo>
                    <a:pt x="2622" y="5799"/>
                    <a:pt x="2576" y="5850"/>
                    <a:pt x="2479" y="5878"/>
                  </a:cubicBezTo>
                  <a:cubicBezTo>
                    <a:pt x="2385" y="5906"/>
                    <a:pt x="2274" y="5917"/>
                    <a:pt x="2163" y="5917"/>
                  </a:cubicBezTo>
                  <a:cubicBezTo>
                    <a:pt x="2060" y="5917"/>
                    <a:pt x="1957" y="5907"/>
                    <a:pt x="1868" y="5892"/>
                  </a:cubicBezTo>
                  <a:cubicBezTo>
                    <a:pt x="1782" y="5877"/>
                    <a:pt x="1685" y="5868"/>
                    <a:pt x="1643" y="5778"/>
                  </a:cubicBezTo>
                  <a:cubicBezTo>
                    <a:pt x="1606" y="5701"/>
                    <a:pt x="1631" y="5537"/>
                    <a:pt x="1631" y="5453"/>
                  </a:cubicBezTo>
                  <a:cubicBezTo>
                    <a:pt x="1631" y="5346"/>
                    <a:pt x="1634" y="5237"/>
                    <a:pt x="1645" y="5130"/>
                  </a:cubicBezTo>
                  <a:cubicBezTo>
                    <a:pt x="1653" y="5047"/>
                    <a:pt x="1668" y="5029"/>
                    <a:pt x="1708" y="5029"/>
                  </a:cubicBezTo>
                  <a:cubicBezTo>
                    <a:pt x="1733" y="5029"/>
                    <a:pt x="1769" y="5036"/>
                    <a:pt x="1820" y="5038"/>
                  </a:cubicBezTo>
                  <a:cubicBezTo>
                    <a:pt x="1866" y="5039"/>
                    <a:pt x="1912" y="5040"/>
                    <a:pt x="1957" y="5040"/>
                  </a:cubicBezTo>
                  <a:cubicBezTo>
                    <a:pt x="2039" y="5040"/>
                    <a:pt x="2121" y="5038"/>
                    <a:pt x="2202" y="5037"/>
                  </a:cubicBezTo>
                  <a:cubicBezTo>
                    <a:pt x="2290" y="5034"/>
                    <a:pt x="2378" y="5030"/>
                    <a:pt x="2465" y="5026"/>
                  </a:cubicBezTo>
                  <a:cubicBezTo>
                    <a:pt x="2488" y="5025"/>
                    <a:pt x="2520" y="5019"/>
                    <a:pt x="2548" y="5019"/>
                  </a:cubicBezTo>
                  <a:close/>
                  <a:moveTo>
                    <a:pt x="2120" y="1"/>
                  </a:moveTo>
                  <a:cubicBezTo>
                    <a:pt x="1601" y="1"/>
                    <a:pt x="1085" y="194"/>
                    <a:pt x="695" y="607"/>
                  </a:cubicBezTo>
                  <a:cubicBezTo>
                    <a:pt x="231" y="1097"/>
                    <a:pt x="37" y="1730"/>
                    <a:pt x="77" y="2400"/>
                  </a:cubicBezTo>
                  <a:cubicBezTo>
                    <a:pt x="119" y="3087"/>
                    <a:pt x="414" y="3630"/>
                    <a:pt x="908" y="4097"/>
                  </a:cubicBezTo>
                  <a:cubicBezTo>
                    <a:pt x="1055" y="4237"/>
                    <a:pt x="1302" y="4375"/>
                    <a:pt x="1359" y="4578"/>
                  </a:cubicBezTo>
                  <a:cubicBezTo>
                    <a:pt x="1386" y="4675"/>
                    <a:pt x="1404" y="4776"/>
                    <a:pt x="1419" y="4878"/>
                  </a:cubicBezTo>
                  <a:cubicBezTo>
                    <a:pt x="1414" y="4887"/>
                    <a:pt x="1409" y="4895"/>
                    <a:pt x="1404" y="4904"/>
                  </a:cubicBezTo>
                  <a:cubicBezTo>
                    <a:pt x="1350" y="5024"/>
                    <a:pt x="1358" y="5187"/>
                    <a:pt x="1354" y="5314"/>
                  </a:cubicBezTo>
                  <a:cubicBezTo>
                    <a:pt x="1347" y="5488"/>
                    <a:pt x="1336" y="5675"/>
                    <a:pt x="1370" y="5845"/>
                  </a:cubicBezTo>
                  <a:cubicBezTo>
                    <a:pt x="1427" y="6122"/>
                    <a:pt x="1764" y="6211"/>
                    <a:pt x="2090" y="6211"/>
                  </a:cubicBezTo>
                  <a:cubicBezTo>
                    <a:pt x="2294" y="6211"/>
                    <a:pt x="2493" y="6176"/>
                    <a:pt x="2618" y="6131"/>
                  </a:cubicBezTo>
                  <a:cubicBezTo>
                    <a:pt x="2809" y="6063"/>
                    <a:pt x="2917" y="5930"/>
                    <a:pt x="2940" y="5727"/>
                  </a:cubicBezTo>
                  <a:cubicBezTo>
                    <a:pt x="2968" y="5478"/>
                    <a:pt x="2958" y="5166"/>
                    <a:pt x="2873" y="4929"/>
                  </a:cubicBezTo>
                  <a:lnTo>
                    <a:pt x="2869" y="4921"/>
                  </a:lnTo>
                  <a:cubicBezTo>
                    <a:pt x="2883" y="4748"/>
                    <a:pt x="2913" y="4569"/>
                    <a:pt x="3001" y="4455"/>
                  </a:cubicBezTo>
                  <a:cubicBezTo>
                    <a:pt x="3099" y="4328"/>
                    <a:pt x="3255" y="4227"/>
                    <a:pt x="3373" y="4118"/>
                  </a:cubicBezTo>
                  <a:cubicBezTo>
                    <a:pt x="3535" y="3967"/>
                    <a:pt x="3686" y="3806"/>
                    <a:pt x="3815" y="3626"/>
                  </a:cubicBezTo>
                  <a:cubicBezTo>
                    <a:pt x="4361" y="2879"/>
                    <a:pt x="4377" y="1650"/>
                    <a:pt x="3857" y="879"/>
                  </a:cubicBezTo>
                  <a:cubicBezTo>
                    <a:pt x="3439" y="311"/>
                    <a:pt x="2777" y="1"/>
                    <a:pt x="2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5331;p37"/>
            <p:cNvSpPr/>
            <p:nvPr/>
          </p:nvSpPr>
          <p:spPr>
            <a:xfrm>
              <a:off x="3798625" y="4795675"/>
              <a:ext cx="30175" cy="18425"/>
            </a:xfrm>
            <a:custGeom>
              <a:avLst/>
              <a:gdLst/>
              <a:ahLst/>
              <a:cxnLst/>
              <a:rect l="l" t="t" r="r" b="b"/>
              <a:pathLst>
                <a:path w="1207" h="737" extrusionOk="0">
                  <a:moveTo>
                    <a:pt x="933" y="0"/>
                  </a:moveTo>
                  <a:cubicBezTo>
                    <a:pt x="891" y="0"/>
                    <a:pt x="848" y="10"/>
                    <a:pt x="813" y="30"/>
                  </a:cubicBezTo>
                  <a:cubicBezTo>
                    <a:pt x="668" y="109"/>
                    <a:pt x="522" y="189"/>
                    <a:pt x="381" y="277"/>
                  </a:cubicBezTo>
                  <a:cubicBezTo>
                    <a:pt x="259" y="352"/>
                    <a:pt x="114" y="429"/>
                    <a:pt x="45" y="558"/>
                  </a:cubicBezTo>
                  <a:cubicBezTo>
                    <a:pt x="1" y="642"/>
                    <a:pt x="58" y="724"/>
                    <a:pt x="146" y="734"/>
                  </a:cubicBezTo>
                  <a:cubicBezTo>
                    <a:pt x="158" y="735"/>
                    <a:pt x="170" y="736"/>
                    <a:pt x="182" y="736"/>
                  </a:cubicBezTo>
                  <a:cubicBezTo>
                    <a:pt x="312" y="736"/>
                    <a:pt x="441" y="668"/>
                    <a:pt x="560" y="622"/>
                  </a:cubicBezTo>
                  <a:cubicBezTo>
                    <a:pt x="704" y="567"/>
                    <a:pt x="849" y="511"/>
                    <a:pt x="994" y="460"/>
                  </a:cubicBezTo>
                  <a:cubicBezTo>
                    <a:pt x="1106" y="419"/>
                    <a:pt x="1207" y="296"/>
                    <a:pt x="1159" y="170"/>
                  </a:cubicBezTo>
                  <a:cubicBezTo>
                    <a:pt x="1151" y="150"/>
                    <a:pt x="1143" y="132"/>
                    <a:pt x="1135" y="114"/>
                  </a:cubicBezTo>
                  <a:cubicBezTo>
                    <a:pt x="1099" y="37"/>
                    <a:pt x="1016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5332;p37"/>
            <p:cNvSpPr/>
            <p:nvPr/>
          </p:nvSpPr>
          <p:spPr>
            <a:xfrm>
              <a:off x="3805475" y="4822900"/>
              <a:ext cx="32225" cy="12150"/>
            </a:xfrm>
            <a:custGeom>
              <a:avLst/>
              <a:gdLst/>
              <a:ahLst/>
              <a:cxnLst/>
              <a:rect l="l" t="t" r="r" b="b"/>
              <a:pathLst>
                <a:path w="1289" h="486" extrusionOk="0">
                  <a:moveTo>
                    <a:pt x="863" y="1"/>
                  </a:moveTo>
                  <a:cubicBezTo>
                    <a:pt x="603" y="1"/>
                    <a:pt x="303" y="18"/>
                    <a:pt x="79" y="123"/>
                  </a:cubicBezTo>
                  <a:cubicBezTo>
                    <a:pt x="0" y="159"/>
                    <a:pt x="0" y="295"/>
                    <a:pt x="79" y="331"/>
                  </a:cubicBezTo>
                  <a:cubicBezTo>
                    <a:pt x="340" y="450"/>
                    <a:pt x="695" y="464"/>
                    <a:pt x="979" y="484"/>
                  </a:cubicBezTo>
                  <a:cubicBezTo>
                    <a:pt x="986" y="485"/>
                    <a:pt x="992" y="485"/>
                    <a:pt x="999" y="485"/>
                  </a:cubicBezTo>
                  <a:cubicBezTo>
                    <a:pt x="1288" y="485"/>
                    <a:pt x="1286" y="5"/>
                    <a:pt x="979" y="2"/>
                  </a:cubicBezTo>
                  <a:cubicBezTo>
                    <a:pt x="942" y="1"/>
                    <a:pt x="903" y="1"/>
                    <a:pt x="8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5333;p37"/>
            <p:cNvSpPr/>
            <p:nvPr/>
          </p:nvSpPr>
          <p:spPr>
            <a:xfrm>
              <a:off x="3801300" y="4848275"/>
              <a:ext cx="28675" cy="18450"/>
            </a:xfrm>
            <a:custGeom>
              <a:avLst/>
              <a:gdLst/>
              <a:ahLst/>
              <a:cxnLst/>
              <a:rect l="l" t="t" r="r" b="b"/>
              <a:pathLst>
                <a:path w="1147" h="738" extrusionOk="0">
                  <a:moveTo>
                    <a:pt x="153" y="0"/>
                  </a:moveTo>
                  <a:cubicBezTo>
                    <a:pt x="62" y="0"/>
                    <a:pt x="1" y="34"/>
                    <a:pt x="0" y="127"/>
                  </a:cubicBezTo>
                  <a:cubicBezTo>
                    <a:pt x="0" y="268"/>
                    <a:pt x="136" y="359"/>
                    <a:pt x="240" y="434"/>
                  </a:cubicBezTo>
                  <a:cubicBezTo>
                    <a:pt x="369" y="528"/>
                    <a:pt x="507" y="611"/>
                    <a:pt x="643" y="698"/>
                  </a:cubicBezTo>
                  <a:cubicBezTo>
                    <a:pt x="685" y="726"/>
                    <a:pt x="728" y="738"/>
                    <a:pt x="768" y="738"/>
                  </a:cubicBezTo>
                  <a:cubicBezTo>
                    <a:pt x="991" y="738"/>
                    <a:pt x="1146" y="372"/>
                    <a:pt x="898" y="262"/>
                  </a:cubicBezTo>
                  <a:cubicBezTo>
                    <a:pt x="813" y="225"/>
                    <a:pt x="386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5334;p37"/>
            <p:cNvSpPr/>
            <p:nvPr/>
          </p:nvSpPr>
          <p:spPr>
            <a:xfrm>
              <a:off x="3661675" y="4795650"/>
              <a:ext cx="30175" cy="18375"/>
            </a:xfrm>
            <a:custGeom>
              <a:avLst/>
              <a:gdLst/>
              <a:ahLst/>
              <a:cxnLst/>
              <a:rect l="l" t="t" r="r" b="b"/>
              <a:pathLst>
                <a:path w="1207" h="735" extrusionOk="0">
                  <a:moveTo>
                    <a:pt x="273" y="0"/>
                  </a:moveTo>
                  <a:cubicBezTo>
                    <a:pt x="191" y="0"/>
                    <a:pt x="108" y="37"/>
                    <a:pt x="72" y="114"/>
                  </a:cubicBezTo>
                  <a:cubicBezTo>
                    <a:pt x="63" y="131"/>
                    <a:pt x="55" y="151"/>
                    <a:pt x="48" y="168"/>
                  </a:cubicBezTo>
                  <a:cubicBezTo>
                    <a:pt x="1" y="295"/>
                    <a:pt x="103" y="419"/>
                    <a:pt x="213" y="459"/>
                  </a:cubicBezTo>
                  <a:cubicBezTo>
                    <a:pt x="358" y="510"/>
                    <a:pt x="503" y="566"/>
                    <a:pt x="647" y="622"/>
                  </a:cubicBezTo>
                  <a:cubicBezTo>
                    <a:pt x="766" y="668"/>
                    <a:pt x="893" y="734"/>
                    <a:pt x="1023" y="734"/>
                  </a:cubicBezTo>
                  <a:cubicBezTo>
                    <a:pt x="1036" y="734"/>
                    <a:pt x="1049" y="734"/>
                    <a:pt x="1062" y="732"/>
                  </a:cubicBezTo>
                  <a:cubicBezTo>
                    <a:pt x="1150" y="722"/>
                    <a:pt x="1207" y="640"/>
                    <a:pt x="1162" y="556"/>
                  </a:cubicBezTo>
                  <a:cubicBezTo>
                    <a:pt x="1094" y="429"/>
                    <a:pt x="949" y="352"/>
                    <a:pt x="827" y="276"/>
                  </a:cubicBezTo>
                  <a:cubicBezTo>
                    <a:pt x="686" y="189"/>
                    <a:pt x="540" y="109"/>
                    <a:pt x="395" y="30"/>
                  </a:cubicBezTo>
                  <a:cubicBezTo>
                    <a:pt x="359" y="10"/>
                    <a:pt x="316" y="0"/>
                    <a:pt x="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5335;p37"/>
            <p:cNvSpPr/>
            <p:nvPr/>
          </p:nvSpPr>
          <p:spPr>
            <a:xfrm>
              <a:off x="3652800" y="4822875"/>
              <a:ext cx="32225" cy="12150"/>
            </a:xfrm>
            <a:custGeom>
              <a:avLst/>
              <a:gdLst/>
              <a:ahLst/>
              <a:cxnLst/>
              <a:rect l="l" t="t" r="r" b="b"/>
              <a:pathLst>
                <a:path w="1289" h="486" extrusionOk="0">
                  <a:moveTo>
                    <a:pt x="398" y="0"/>
                  </a:moveTo>
                  <a:cubicBezTo>
                    <a:pt x="368" y="0"/>
                    <a:pt x="338" y="0"/>
                    <a:pt x="309" y="1"/>
                  </a:cubicBezTo>
                  <a:cubicBezTo>
                    <a:pt x="4" y="5"/>
                    <a:pt x="0" y="485"/>
                    <a:pt x="290" y="485"/>
                  </a:cubicBezTo>
                  <a:cubicBezTo>
                    <a:pt x="296" y="485"/>
                    <a:pt x="303" y="485"/>
                    <a:pt x="309" y="484"/>
                  </a:cubicBezTo>
                  <a:cubicBezTo>
                    <a:pt x="593" y="464"/>
                    <a:pt x="948" y="450"/>
                    <a:pt x="1210" y="331"/>
                  </a:cubicBezTo>
                  <a:cubicBezTo>
                    <a:pt x="1288" y="295"/>
                    <a:pt x="1288" y="160"/>
                    <a:pt x="1210" y="123"/>
                  </a:cubicBezTo>
                  <a:cubicBezTo>
                    <a:pt x="977" y="13"/>
                    <a:pt x="663" y="0"/>
                    <a:pt x="3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5336;p37"/>
            <p:cNvSpPr/>
            <p:nvPr/>
          </p:nvSpPr>
          <p:spPr>
            <a:xfrm>
              <a:off x="3660575" y="4848175"/>
              <a:ext cx="34325" cy="18525"/>
            </a:xfrm>
            <a:custGeom>
              <a:avLst/>
              <a:gdLst/>
              <a:ahLst/>
              <a:cxnLst/>
              <a:rect l="l" t="t" r="r" b="b"/>
              <a:pathLst>
                <a:path w="1373" h="741" extrusionOk="0">
                  <a:moveTo>
                    <a:pt x="966" y="0"/>
                  </a:moveTo>
                  <a:cubicBezTo>
                    <a:pt x="873" y="0"/>
                    <a:pt x="774" y="43"/>
                    <a:pt x="694" y="73"/>
                  </a:cubicBezTo>
                  <a:cubicBezTo>
                    <a:pt x="543" y="131"/>
                    <a:pt x="396" y="199"/>
                    <a:pt x="248" y="264"/>
                  </a:cubicBezTo>
                  <a:cubicBezTo>
                    <a:pt x="0" y="374"/>
                    <a:pt x="154" y="740"/>
                    <a:pt x="378" y="740"/>
                  </a:cubicBezTo>
                  <a:cubicBezTo>
                    <a:pt x="418" y="740"/>
                    <a:pt x="460" y="728"/>
                    <a:pt x="503" y="701"/>
                  </a:cubicBezTo>
                  <a:cubicBezTo>
                    <a:pt x="619" y="630"/>
                    <a:pt x="1372" y="224"/>
                    <a:pt x="1090" y="35"/>
                  </a:cubicBezTo>
                  <a:cubicBezTo>
                    <a:pt x="1052" y="10"/>
                    <a:pt x="1010" y="0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Rectangle 2"/>
          <p:cNvSpPr/>
          <p:nvPr/>
        </p:nvSpPr>
        <p:spPr>
          <a:xfrm>
            <a:off x="2013092" y="1153186"/>
            <a:ext cx="55436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nl-NL" sz="2000" b="1" dirty="0" smtClean="0">
                <a:solidFill>
                  <a:schemeClr val="bg2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Câu 1. </a:t>
            </a:r>
            <a:r>
              <a:rPr lang="nl-NL" sz="2000" dirty="0" smtClean="0">
                <a:solidFill>
                  <a:schemeClr val="bg2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Trong </a:t>
            </a:r>
            <a:r>
              <a:rPr lang="nl-NL" sz="2000" dirty="0">
                <a:solidFill>
                  <a:schemeClr val="bg2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bài đọc, các nhân vật tranh luận với nhau </a:t>
            </a:r>
            <a:r>
              <a:rPr lang="nl-NL" sz="2000" dirty="0" smtClean="0">
                <a:solidFill>
                  <a:schemeClr val="bg2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điều </a:t>
            </a:r>
            <a:r>
              <a:rPr lang="nl-NL" sz="2000" dirty="0">
                <a:solidFill>
                  <a:schemeClr val="bg2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gì?</a:t>
            </a:r>
            <a:endParaRPr lang="en-US" sz="2000" dirty="0">
              <a:solidFill>
                <a:schemeClr val="bg2"/>
              </a:solidFill>
              <a:latin typeface="+mj-lt"/>
            </a:endParaRPr>
          </a:p>
        </p:txBody>
      </p:sp>
      <p:pic>
        <p:nvPicPr>
          <p:cNvPr id="39" name="Picture 2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112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 l="20783"/>
          <a:stretch>
            <a:fillRect/>
          </a:stretch>
        </p:blipFill>
        <p:spPr>
          <a:xfrm rot="5400000" flipV="1">
            <a:off x="4392881" y="1347479"/>
            <a:ext cx="2306786" cy="4447314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4" name="Rectangle 3"/>
          <p:cNvSpPr/>
          <p:nvPr/>
        </p:nvSpPr>
        <p:spPr>
          <a:xfrm>
            <a:off x="3483456" y="2832472"/>
            <a:ext cx="4073236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nl-NL" sz="20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Trong bài đọc, các nhân vật tranh luận với nhau về quan niệm ngày như thế nào là đẹp.</a:t>
            </a:r>
            <a:endParaRPr lang="en-US" sz="2000" dirty="0"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156938" y="2417743"/>
            <a:ext cx="2342446" cy="2725757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" grpId="0"/>
      <p:bldP spid="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02" name="Google Shape;65402;p38"/>
          <p:cNvSpPr/>
          <p:nvPr/>
        </p:nvSpPr>
        <p:spPr>
          <a:xfrm rot="1590410">
            <a:off x="283351" y="261585"/>
            <a:ext cx="416522" cy="430605"/>
          </a:xfrm>
          <a:custGeom>
            <a:avLst/>
            <a:gdLst/>
            <a:ahLst/>
            <a:cxnLst/>
            <a:rect l="l" t="t" r="r" b="b"/>
            <a:pathLst>
              <a:path w="4541" h="4483" extrusionOk="0">
                <a:moveTo>
                  <a:pt x="2301" y="353"/>
                </a:moveTo>
                <a:cubicBezTo>
                  <a:pt x="2430" y="586"/>
                  <a:pt x="2553" y="825"/>
                  <a:pt x="2674" y="1063"/>
                </a:cubicBezTo>
                <a:cubicBezTo>
                  <a:pt x="2738" y="1187"/>
                  <a:pt x="2796" y="1316"/>
                  <a:pt x="2866" y="1436"/>
                </a:cubicBezTo>
                <a:cubicBezTo>
                  <a:pt x="2919" y="1529"/>
                  <a:pt x="2973" y="1533"/>
                  <a:pt x="3072" y="1554"/>
                </a:cubicBezTo>
                <a:cubicBezTo>
                  <a:pt x="3451" y="1637"/>
                  <a:pt x="3826" y="1761"/>
                  <a:pt x="4195" y="1884"/>
                </a:cubicBezTo>
                <a:cubicBezTo>
                  <a:pt x="3923" y="2156"/>
                  <a:pt x="3668" y="2442"/>
                  <a:pt x="3386" y="2696"/>
                </a:cubicBezTo>
                <a:cubicBezTo>
                  <a:pt x="3357" y="2722"/>
                  <a:pt x="3342" y="2773"/>
                  <a:pt x="3356" y="2809"/>
                </a:cubicBezTo>
                <a:cubicBezTo>
                  <a:pt x="3509" y="3248"/>
                  <a:pt x="3627" y="3720"/>
                  <a:pt x="3679" y="4186"/>
                </a:cubicBezTo>
                <a:cubicBezTo>
                  <a:pt x="3431" y="4079"/>
                  <a:pt x="3197" y="3934"/>
                  <a:pt x="2968" y="3799"/>
                </a:cubicBezTo>
                <a:cubicBezTo>
                  <a:pt x="2836" y="3722"/>
                  <a:pt x="2707" y="3643"/>
                  <a:pt x="2574" y="3567"/>
                </a:cubicBezTo>
                <a:cubicBezTo>
                  <a:pt x="2506" y="3529"/>
                  <a:pt x="2424" y="3468"/>
                  <a:pt x="2344" y="3452"/>
                </a:cubicBezTo>
                <a:cubicBezTo>
                  <a:pt x="2333" y="3450"/>
                  <a:pt x="2322" y="3449"/>
                  <a:pt x="2310" y="3449"/>
                </a:cubicBezTo>
                <a:cubicBezTo>
                  <a:pt x="2150" y="3449"/>
                  <a:pt x="1947" y="3644"/>
                  <a:pt x="1829" y="3720"/>
                </a:cubicBezTo>
                <a:cubicBezTo>
                  <a:pt x="1586" y="3876"/>
                  <a:pt x="1339" y="4039"/>
                  <a:pt x="1078" y="4168"/>
                </a:cubicBezTo>
                <a:cubicBezTo>
                  <a:pt x="1145" y="3712"/>
                  <a:pt x="1215" y="3255"/>
                  <a:pt x="1326" y="2809"/>
                </a:cubicBezTo>
                <a:cubicBezTo>
                  <a:pt x="1339" y="2756"/>
                  <a:pt x="1316" y="2707"/>
                  <a:pt x="1273" y="2678"/>
                </a:cubicBezTo>
                <a:cubicBezTo>
                  <a:pt x="958" y="2461"/>
                  <a:pt x="643" y="2224"/>
                  <a:pt x="362" y="1960"/>
                </a:cubicBezTo>
                <a:cubicBezTo>
                  <a:pt x="604" y="1875"/>
                  <a:pt x="845" y="1799"/>
                  <a:pt x="1089" y="1722"/>
                </a:cubicBezTo>
                <a:cubicBezTo>
                  <a:pt x="1222" y="1680"/>
                  <a:pt x="1356" y="1639"/>
                  <a:pt x="1487" y="1597"/>
                </a:cubicBezTo>
                <a:cubicBezTo>
                  <a:pt x="1581" y="1565"/>
                  <a:pt x="1686" y="1549"/>
                  <a:pt x="1743" y="1466"/>
                </a:cubicBezTo>
                <a:cubicBezTo>
                  <a:pt x="1809" y="1370"/>
                  <a:pt x="1849" y="1238"/>
                  <a:pt x="1901" y="1132"/>
                </a:cubicBezTo>
                <a:cubicBezTo>
                  <a:pt x="1964" y="1003"/>
                  <a:pt x="2030" y="873"/>
                  <a:pt x="2097" y="746"/>
                </a:cubicBezTo>
                <a:cubicBezTo>
                  <a:pt x="2164" y="614"/>
                  <a:pt x="2231" y="484"/>
                  <a:pt x="2301" y="353"/>
                </a:cubicBezTo>
                <a:close/>
                <a:moveTo>
                  <a:pt x="2297" y="0"/>
                </a:moveTo>
                <a:cubicBezTo>
                  <a:pt x="2258" y="0"/>
                  <a:pt x="2219" y="19"/>
                  <a:pt x="2197" y="57"/>
                </a:cubicBezTo>
                <a:cubicBezTo>
                  <a:pt x="2104" y="223"/>
                  <a:pt x="2016" y="392"/>
                  <a:pt x="1930" y="562"/>
                </a:cubicBezTo>
                <a:cubicBezTo>
                  <a:pt x="1813" y="785"/>
                  <a:pt x="1642" y="1036"/>
                  <a:pt x="1573" y="1280"/>
                </a:cubicBezTo>
                <a:cubicBezTo>
                  <a:pt x="1572" y="1282"/>
                  <a:pt x="1558" y="1312"/>
                  <a:pt x="1554" y="1326"/>
                </a:cubicBezTo>
                <a:cubicBezTo>
                  <a:pt x="1548" y="1329"/>
                  <a:pt x="1539" y="1333"/>
                  <a:pt x="1533" y="1337"/>
                </a:cubicBezTo>
                <a:cubicBezTo>
                  <a:pt x="1484" y="1352"/>
                  <a:pt x="1435" y="1369"/>
                  <a:pt x="1386" y="1385"/>
                </a:cubicBezTo>
                <a:cubicBezTo>
                  <a:pt x="1257" y="1427"/>
                  <a:pt x="1129" y="1467"/>
                  <a:pt x="999" y="1507"/>
                </a:cubicBezTo>
                <a:cubicBezTo>
                  <a:pt x="703" y="1601"/>
                  <a:pt x="408" y="1694"/>
                  <a:pt x="118" y="1804"/>
                </a:cubicBezTo>
                <a:cubicBezTo>
                  <a:pt x="37" y="1834"/>
                  <a:pt x="1" y="1930"/>
                  <a:pt x="66" y="1998"/>
                </a:cubicBezTo>
                <a:cubicBezTo>
                  <a:pt x="371" y="2307"/>
                  <a:pt x="725" y="2581"/>
                  <a:pt x="1082" y="2830"/>
                </a:cubicBezTo>
                <a:cubicBezTo>
                  <a:pt x="964" y="3324"/>
                  <a:pt x="895" y="3829"/>
                  <a:pt x="822" y="4332"/>
                </a:cubicBezTo>
                <a:cubicBezTo>
                  <a:pt x="813" y="4395"/>
                  <a:pt x="856" y="4482"/>
                  <a:pt x="926" y="4482"/>
                </a:cubicBezTo>
                <a:cubicBezTo>
                  <a:pt x="938" y="4482"/>
                  <a:pt x="951" y="4480"/>
                  <a:pt x="964" y="4474"/>
                </a:cubicBezTo>
                <a:cubicBezTo>
                  <a:pt x="1269" y="4348"/>
                  <a:pt x="1550" y="4173"/>
                  <a:pt x="1827" y="3997"/>
                </a:cubicBezTo>
                <a:cubicBezTo>
                  <a:pt x="1951" y="3920"/>
                  <a:pt x="2072" y="3839"/>
                  <a:pt x="2195" y="3761"/>
                </a:cubicBezTo>
                <a:cubicBezTo>
                  <a:pt x="2226" y="3740"/>
                  <a:pt x="2274" y="3720"/>
                  <a:pt x="2303" y="3694"/>
                </a:cubicBezTo>
                <a:cubicBezTo>
                  <a:pt x="2346" y="3738"/>
                  <a:pt x="2507" y="3798"/>
                  <a:pt x="2551" y="3824"/>
                </a:cubicBezTo>
                <a:cubicBezTo>
                  <a:pt x="2685" y="3903"/>
                  <a:pt x="2819" y="3984"/>
                  <a:pt x="2954" y="4061"/>
                </a:cubicBezTo>
                <a:cubicBezTo>
                  <a:pt x="3218" y="4215"/>
                  <a:pt x="3489" y="4374"/>
                  <a:pt x="3780" y="4473"/>
                </a:cubicBezTo>
                <a:cubicBezTo>
                  <a:pt x="3790" y="4476"/>
                  <a:pt x="3801" y="4478"/>
                  <a:pt x="3811" y="4478"/>
                </a:cubicBezTo>
                <a:cubicBezTo>
                  <a:pt x="3871" y="4478"/>
                  <a:pt x="3932" y="4424"/>
                  <a:pt x="3926" y="4362"/>
                </a:cubicBezTo>
                <a:cubicBezTo>
                  <a:pt x="3888" y="3841"/>
                  <a:pt x="3769" y="3308"/>
                  <a:pt x="3600" y="2813"/>
                </a:cubicBezTo>
                <a:cubicBezTo>
                  <a:pt x="3905" y="2531"/>
                  <a:pt x="4178" y="2217"/>
                  <a:pt x="4479" y="1930"/>
                </a:cubicBezTo>
                <a:cubicBezTo>
                  <a:pt x="4482" y="1927"/>
                  <a:pt x="4486" y="1924"/>
                  <a:pt x="4490" y="1920"/>
                </a:cubicBezTo>
                <a:lnTo>
                  <a:pt x="4492" y="1918"/>
                </a:lnTo>
                <a:cubicBezTo>
                  <a:pt x="4541" y="1872"/>
                  <a:pt x="4536" y="1815"/>
                  <a:pt x="4506" y="1774"/>
                </a:cubicBezTo>
                <a:cubicBezTo>
                  <a:pt x="4492" y="1752"/>
                  <a:pt x="4471" y="1733"/>
                  <a:pt x="4440" y="1723"/>
                </a:cubicBezTo>
                <a:cubicBezTo>
                  <a:pt x="3994" y="1577"/>
                  <a:pt x="3532" y="1393"/>
                  <a:pt x="3064" y="1318"/>
                </a:cubicBezTo>
                <a:cubicBezTo>
                  <a:pt x="2842" y="898"/>
                  <a:pt x="2640" y="467"/>
                  <a:pt x="2398" y="57"/>
                </a:cubicBezTo>
                <a:cubicBezTo>
                  <a:pt x="2376" y="19"/>
                  <a:pt x="2337" y="0"/>
                  <a:pt x="229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03" name="Google Shape;65403;p38"/>
          <p:cNvSpPr/>
          <p:nvPr/>
        </p:nvSpPr>
        <p:spPr>
          <a:xfrm rot="-2008342">
            <a:off x="7711203" y="515301"/>
            <a:ext cx="501741" cy="588015"/>
          </a:xfrm>
          <a:custGeom>
            <a:avLst/>
            <a:gdLst/>
            <a:ahLst/>
            <a:cxnLst/>
            <a:rect l="l" t="t" r="r" b="b"/>
            <a:pathLst>
              <a:path w="9338" h="9776" extrusionOk="0">
                <a:moveTo>
                  <a:pt x="4669" y="246"/>
                </a:moveTo>
                <a:cubicBezTo>
                  <a:pt x="5151" y="246"/>
                  <a:pt x="5140" y="776"/>
                  <a:pt x="5109" y="1135"/>
                </a:cubicBezTo>
                <a:cubicBezTo>
                  <a:pt x="5103" y="1210"/>
                  <a:pt x="5170" y="1256"/>
                  <a:pt x="5236" y="1256"/>
                </a:cubicBezTo>
                <a:cubicBezTo>
                  <a:pt x="5277" y="1256"/>
                  <a:pt x="5318" y="1237"/>
                  <a:pt x="5339" y="1196"/>
                </a:cubicBezTo>
                <a:cubicBezTo>
                  <a:pt x="5417" y="1049"/>
                  <a:pt x="5443" y="893"/>
                  <a:pt x="5618" y="832"/>
                </a:cubicBezTo>
                <a:cubicBezTo>
                  <a:pt x="5661" y="817"/>
                  <a:pt x="5701" y="810"/>
                  <a:pt x="5740" y="810"/>
                </a:cubicBezTo>
                <a:cubicBezTo>
                  <a:pt x="5870" y="810"/>
                  <a:pt x="5967" y="894"/>
                  <a:pt x="6001" y="1039"/>
                </a:cubicBezTo>
                <a:cubicBezTo>
                  <a:pt x="6021" y="1494"/>
                  <a:pt x="5684" y="1988"/>
                  <a:pt x="5323" y="2241"/>
                </a:cubicBezTo>
                <a:cubicBezTo>
                  <a:pt x="5117" y="2387"/>
                  <a:pt x="4881" y="2464"/>
                  <a:pt x="4633" y="2464"/>
                </a:cubicBezTo>
                <a:cubicBezTo>
                  <a:pt x="4580" y="2464"/>
                  <a:pt x="4527" y="2461"/>
                  <a:pt x="4473" y="2454"/>
                </a:cubicBezTo>
                <a:cubicBezTo>
                  <a:pt x="4047" y="2396"/>
                  <a:pt x="3679" y="2001"/>
                  <a:pt x="3492" y="1641"/>
                </a:cubicBezTo>
                <a:cubicBezTo>
                  <a:pt x="3395" y="1458"/>
                  <a:pt x="3246" y="1141"/>
                  <a:pt x="3359" y="939"/>
                </a:cubicBezTo>
                <a:cubicBezTo>
                  <a:pt x="3414" y="841"/>
                  <a:pt x="3513" y="784"/>
                  <a:pt x="3612" y="784"/>
                </a:cubicBezTo>
                <a:cubicBezTo>
                  <a:pt x="3693" y="784"/>
                  <a:pt x="3774" y="822"/>
                  <a:pt x="3829" y="906"/>
                </a:cubicBezTo>
                <a:cubicBezTo>
                  <a:pt x="3890" y="998"/>
                  <a:pt x="3934" y="1101"/>
                  <a:pt x="3990" y="1196"/>
                </a:cubicBezTo>
                <a:cubicBezTo>
                  <a:pt x="4013" y="1236"/>
                  <a:pt x="4055" y="1254"/>
                  <a:pt x="4097" y="1254"/>
                </a:cubicBezTo>
                <a:cubicBezTo>
                  <a:pt x="4162" y="1254"/>
                  <a:pt x="4226" y="1211"/>
                  <a:pt x="4220" y="1135"/>
                </a:cubicBezTo>
                <a:cubicBezTo>
                  <a:pt x="4189" y="772"/>
                  <a:pt x="4181" y="247"/>
                  <a:pt x="4664" y="246"/>
                </a:cubicBezTo>
                <a:cubicBezTo>
                  <a:pt x="4666" y="246"/>
                  <a:pt x="4667" y="246"/>
                  <a:pt x="4669" y="246"/>
                </a:cubicBezTo>
                <a:close/>
                <a:moveTo>
                  <a:pt x="8153" y="1336"/>
                </a:moveTo>
                <a:cubicBezTo>
                  <a:pt x="8192" y="1336"/>
                  <a:pt x="8234" y="1344"/>
                  <a:pt x="8279" y="1361"/>
                </a:cubicBezTo>
                <a:cubicBezTo>
                  <a:pt x="8647" y="1499"/>
                  <a:pt x="8491" y="1883"/>
                  <a:pt x="8359" y="2145"/>
                </a:cubicBezTo>
                <a:cubicBezTo>
                  <a:pt x="8311" y="2240"/>
                  <a:pt x="8384" y="2328"/>
                  <a:pt x="8468" y="2328"/>
                </a:cubicBezTo>
                <a:cubicBezTo>
                  <a:pt x="8497" y="2328"/>
                  <a:pt x="8527" y="2318"/>
                  <a:pt x="8554" y="2295"/>
                </a:cubicBezTo>
                <a:cubicBezTo>
                  <a:pt x="8629" y="2230"/>
                  <a:pt x="8692" y="2135"/>
                  <a:pt x="8793" y="2116"/>
                </a:cubicBezTo>
                <a:cubicBezTo>
                  <a:pt x="8808" y="2114"/>
                  <a:pt x="8823" y="2112"/>
                  <a:pt x="8838" y="2112"/>
                </a:cubicBezTo>
                <a:cubicBezTo>
                  <a:pt x="8975" y="2112"/>
                  <a:pt x="9092" y="2218"/>
                  <a:pt x="9066" y="2364"/>
                </a:cubicBezTo>
                <a:cubicBezTo>
                  <a:pt x="8921" y="2780"/>
                  <a:pt x="8416" y="3090"/>
                  <a:pt x="7951" y="3090"/>
                </a:cubicBezTo>
                <a:cubicBezTo>
                  <a:pt x="7756" y="3090"/>
                  <a:pt x="7567" y="3035"/>
                  <a:pt x="7415" y="2910"/>
                </a:cubicBezTo>
                <a:cubicBezTo>
                  <a:pt x="7128" y="2673"/>
                  <a:pt x="6992" y="2287"/>
                  <a:pt x="6989" y="1923"/>
                </a:cubicBezTo>
                <a:cubicBezTo>
                  <a:pt x="6988" y="1765"/>
                  <a:pt x="6992" y="1523"/>
                  <a:pt x="7168" y="1455"/>
                </a:cubicBezTo>
                <a:cubicBezTo>
                  <a:pt x="7205" y="1441"/>
                  <a:pt x="7237" y="1434"/>
                  <a:pt x="7265" y="1434"/>
                </a:cubicBezTo>
                <a:cubicBezTo>
                  <a:pt x="7455" y="1434"/>
                  <a:pt x="7453" y="1732"/>
                  <a:pt x="7475" y="1889"/>
                </a:cubicBezTo>
                <a:cubicBezTo>
                  <a:pt x="7484" y="1951"/>
                  <a:pt x="7531" y="1978"/>
                  <a:pt x="7581" y="1978"/>
                </a:cubicBezTo>
                <a:cubicBezTo>
                  <a:pt x="7637" y="1978"/>
                  <a:pt x="7696" y="1945"/>
                  <a:pt x="7714" y="1889"/>
                </a:cubicBezTo>
                <a:cubicBezTo>
                  <a:pt x="7782" y="1667"/>
                  <a:pt x="7899" y="1336"/>
                  <a:pt x="8153" y="1336"/>
                </a:cubicBezTo>
                <a:close/>
                <a:moveTo>
                  <a:pt x="1310" y="1303"/>
                </a:moveTo>
                <a:cubicBezTo>
                  <a:pt x="1636" y="1303"/>
                  <a:pt x="1703" y="1701"/>
                  <a:pt x="1742" y="1967"/>
                </a:cubicBezTo>
                <a:cubicBezTo>
                  <a:pt x="1750" y="2027"/>
                  <a:pt x="1800" y="2056"/>
                  <a:pt x="1853" y="2056"/>
                </a:cubicBezTo>
                <a:cubicBezTo>
                  <a:pt x="1908" y="2056"/>
                  <a:pt x="1966" y="2024"/>
                  <a:pt x="1980" y="1967"/>
                </a:cubicBezTo>
                <a:cubicBezTo>
                  <a:pt x="2012" y="1837"/>
                  <a:pt x="2002" y="1710"/>
                  <a:pt x="2127" y="1625"/>
                </a:cubicBezTo>
                <a:cubicBezTo>
                  <a:pt x="2176" y="1592"/>
                  <a:pt x="2225" y="1577"/>
                  <a:pt x="2271" y="1577"/>
                </a:cubicBezTo>
                <a:cubicBezTo>
                  <a:pt x="2351" y="1577"/>
                  <a:pt x="2422" y="1624"/>
                  <a:pt x="2468" y="1710"/>
                </a:cubicBezTo>
                <a:cubicBezTo>
                  <a:pt x="2623" y="2286"/>
                  <a:pt x="2206" y="2975"/>
                  <a:pt x="1640" y="3136"/>
                </a:cubicBezTo>
                <a:cubicBezTo>
                  <a:pt x="1636" y="3135"/>
                  <a:pt x="1632" y="3135"/>
                  <a:pt x="1627" y="3135"/>
                </a:cubicBezTo>
                <a:cubicBezTo>
                  <a:pt x="1604" y="3135"/>
                  <a:pt x="1580" y="3142"/>
                  <a:pt x="1560" y="3155"/>
                </a:cubicBezTo>
                <a:cubicBezTo>
                  <a:pt x="1540" y="3158"/>
                  <a:pt x="1519" y="3163"/>
                  <a:pt x="1498" y="3166"/>
                </a:cubicBezTo>
                <a:cubicBezTo>
                  <a:pt x="1471" y="3169"/>
                  <a:pt x="1443" y="3170"/>
                  <a:pt x="1416" y="3170"/>
                </a:cubicBezTo>
                <a:cubicBezTo>
                  <a:pt x="1089" y="3170"/>
                  <a:pt x="759" y="2953"/>
                  <a:pt x="549" y="2725"/>
                </a:cubicBezTo>
                <a:cubicBezTo>
                  <a:pt x="437" y="2603"/>
                  <a:pt x="297" y="2427"/>
                  <a:pt x="269" y="2260"/>
                </a:cubicBezTo>
                <a:cubicBezTo>
                  <a:pt x="239" y="2091"/>
                  <a:pt x="344" y="1986"/>
                  <a:pt x="472" y="1986"/>
                </a:cubicBezTo>
                <a:cubicBezTo>
                  <a:pt x="529" y="1986"/>
                  <a:pt x="591" y="2007"/>
                  <a:pt x="649" y="2052"/>
                </a:cubicBezTo>
                <a:cubicBezTo>
                  <a:pt x="713" y="2104"/>
                  <a:pt x="765" y="2183"/>
                  <a:pt x="822" y="2245"/>
                </a:cubicBezTo>
                <a:cubicBezTo>
                  <a:pt x="845" y="2269"/>
                  <a:pt x="874" y="2280"/>
                  <a:pt x="903" y="2280"/>
                </a:cubicBezTo>
                <a:cubicBezTo>
                  <a:pt x="979" y="2280"/>
                  <a:pt x="1056" y="2209"/>
                  <a:pt x="1029" y="2124"/>
                </a:cubicBezTo>
                <a:cubicBezTo>
                  <a:pt x="934" y="1834"/>
                  <a:pt x="822" y="1350"/>
                  <a:pt x="1265" y="1306"/>
                </a:cubicBezTo>
                <a:cubicBezTo>
                  <a:pt x="1281" y="1304"/>
                  <a:pt x="1296" y="1303"/>
                  <a:pt x="1310" y="1303"/>
                </a:cubicBezTo>
                <a:close/>
                <a:moveTo>
                  <a:pt x="4674" y="0"/>
                </a:moveTo>
                <a:cubicBezTo>
                  <a:pt x="4671" y="0"/>
                  <a:pt x="4668" y="0"/>
                  <a:pt x="4665" y="0"/>
                </a:cubicBezTo>
                <a:cubicBezTo>
                  <a:pt x="4205" y="3"/>
                  <a:pt x="4026" y="324"/>
                  <a:pt x="3977" y="698"/>
                </a:cubicBezTo>
                <a:cubicBezTo>
                  <a:pt x="3895" y="598"/>
                  <a:pt x="3791" y="525"/>
                  <a:pt x="3641" y="525"/>
                </a:cubicBezTo>
                <a:cubicBezTo>
                  <a:pt x="3634" y="525"/>
                  <a:pt x="3627" y="525"/>
                  <a:pt x="3620" y="526"/>
                </a:cubicBezTo>
                <a:cubicBezTo>
                  <a:pt x="3345" y="537"/>
                  <a:pt x="3109" y="749"/>
                  <a:pt x="3080" y="1022"/>
                </a:cubicBezTo>
                <a:cubicBezTo>
                  <a:pt x="3021" y="1593"/>
                  <a:pt x="3501" y="2235"/>
                  <a:pt x="3965" y="2515"/>
                </a:cubicBezTo>
                <a:cubicBezTo>
                  <a:pt x="4140" y="2620"/>
                  <a:pt x="4333" y="2684"/>
                  <a:pt x="4530" y="2705"/>
                </a:cubicBezTo>
                <a:cubicBezTo>
                  <a:pt x="4395" y="3124"/>
                  <a:pt x="4321" y="3562"/>
                  <a:pt x="4190" y="3985"/>
                </a:cubicBezTo>
                <a:cubicBezTo>
                  <a:pt x="4045" y="4457"/>
                  <a:pt x="3851" y="4909"/>
                  <a:pt x="3613" y="5339"/>
                </a:cubicBezTo>
                <a:cubicBezTo>
                  <a:pt x="3397" y="5727"/>
                  <a:pt x="3142" y="6091"/>
                  <a:pt x="2939" y="6486"/>
                </a:cubicBezTo>
                <a:cubicBezTo>
                  <a:pt x="2872" y="6617"/>
                  <a:pt x="2781" y="6790"/>
                  <a:pt x="2711" y="6973"/>
                </a:cubicBezTo>
                <a:cubicBezTo>
                  <a:pt x="2387" y="6450"/>
                  <a:pt x="2149" y="5878"/>
                  <a:pt x="2002" y="5280"/>
                </a:cubicBezTo>
                <a:cubicBezTo>
                  <a:pt x="1842" y="4635"/>
                  <a:pt x="1846" y="3997"/>
                  <a:pt x="1790" y="3344"/>
                </a:cubicBezTo>
                <a:cubicBezTo>
                  <a:pt x="2439" y="3116"/>
                  <a:pt x="2903" y="2339"/>
                  <a:pt x="2706" y="1638"/>
                </a:cubicBezTo>
                <a:cubicBezTo>
                  <a:pt x="2703" y="1627"/>
                  <a:pt x="2698" y="1618"/>
                  <a:pt x="2693" y="1608"/>
                </a:cubicBezTo>
                <a:cubicBezTo>
                  <a:pt x="2611" y="1432"/>
                  <a:pt x="2468" y="1331"/>
                  <a:pt x="2294" y="1331"/>
                </a:cubicBezTo>
                <a:cubicBezTo>
                  <a:pt x="2246" y="1331"/>
                  <a:pt x="2196" y="1339"/>
                  <a:pt x="2144" y="1355"/>
                </a:cubicBezTo>
                <a:cubicBezTo>
                  <a:pt x="2017" y="1394"/>
                  <a:pt x="1938" y="1449"/>
                  <a:pt x="1884" y="1523"/>
                </a:cubicBezTo>
                <a:cubicBezTo>
                  <a:pt x="1784" y="1267"/>
                  <a:pt x="1610" y="1060"/>
                  <a:pt x="1319" y="1060"/>
                </a:cubicBezTo>
                <a:cubicBezTo>
                  <a:pt x="1277" y="1060"/>
                  <a:pt x="1232" y="1065"/>
                  <a:pt x="1184" y="1074"/>
                </a:cubicBezTo>
                <a:cubicBezTo>
                  <a:pt x="788" y="1150"/>
                  <a:pt x="683" y="1456"/>
                  <a:pt x="707" y="1782"/>
                </a:cubicBezTo>
                <a:cubicBezTo>
                  <a:pt x="643" y="1740"/>
                  <a:pt x="572" y="1711"/>
                  <a:pt x="492" y="1711"/>
                </a:cubicBezTo>
                <a:cubicBezTo>
                  <a:pt x="469" y="1711"/>
                  <a:pt x="446" y="1713"/>
                  <a:pt x="422" y="1718"/>
                </a:cubicBezTo>
                <a:cubicBezTo>
                  <a:pt x="183" y="1765"/>
                  <a:pt x="1" y="1995"/>
                  <a:pt x="16" y="2234"/>
                </a:cubicBezTo>
                <a:cubicBezTo>
                  <a:pt x="49" y="2743"/>
                  <a:pt x="614" y="3210"/>
                  <a:pt x="1064" y="3355"/>
                </a:cubicBezTo>
                <a:cubicBezTo>
                  <a:pt x="1180" y="3394"/>
                  <a:pt x="1295" y="3410"/>
                  <a:pt x="1407" y="3410"/>
                </a:cubicBezTo>
                <a:cubicBezTo>
                  <a:pt x="1426" y="3410"/>
                  <a:pt x="1444" y="3410"/>
                  <a:pt x="1462" y="3409"/>
                </a:cubicBezTo>
                <a:lnTo>
                  <a:pt x="1462" y="3409"/>
                </a:lnTo>
                <a:cubicBezTo>
                  <a:pt x="1324" y="4037"/>
                  <a:pt x="1412" y="4748"/>
                  <a:pt x="1552" y="5363"/>
                </a:cubicBezTo>
                <a:cubicBezTo>
                  <a:pt x="1708" y="6049"/>
                  <a:pt x="1982" y="6715"/>
                  <a:pt x="2358" y="7311"/>
                </a:cubicBezTo>
                <a:cubicBezTo>
                  <a:pt x="2702" y="7857"/>
                  <a:pt x="3132" y="8354"/>
                  <a:pt x="3627" y="8769"/>
                </a:cubicBezTo>
                <a:cubicBezTo>
                  <a:pt x="3869" y="8973"/>
                  <a:pt x="4125" y="9159"/>
                  <a:pt x="4392" y="9326"/>
                </a:cubicBezTo>
                <a:cubicBezTo>
                  <a:pt x="4663" y="9493"/>
                  <a:pt x="4992" y="9715"/>
                  <a:pt x="5308" y="9771"/>
                </a:cubicBezTo>
                <a:cubicBezTo>
                  <a:pt x="5325" y="9774"/>
                  <a:pt x="5342" y="9775"/>
                  <a:pt x="5358" y="9775"/>
                </a:cubicBezTo>
                <a:cubicBezTo>
                  <a:pt x="5583" y="9775"/>
                  <a:pt x="5682" y="9497"/>
                  <a:pt x="5484" y="9353"/>
                </a:cubicBezTo>
                <a:cubicBezTo>
                  <a:pt x="5251" y="9185"/>
                  <a:pt x="4953" y="9088"/>
                  <a:pt x="4705" y="8939"/>
                </a:cubicBezTo>
                <a:cubicBezTo>
                  <a:pt x="4448" y="8786"/>
                  <a:pt x="4203" y="8613"/>
                  <a:pt x="3974" y="8424"/>
                </a:cubicBezTo>
                <a:cubicBezTo>
                  <a:pt x="3638" y="8142"/>
                  <a:pt x="3329" y="7826"/>
                  <a:pt x="3060" y="7481"/>
                </a:cubicBezTo>
                <a:cubicBezTo>
                  <a:pt x="3084" y="7385"/>
                  <a:pt x="3101" y="7285"/>
                  <a:pt x="3132" y="7189"/>
                </a:cubicBezTo>
                <a:cubicBezTo>
                  <a:pt x="3206" y="6965"/>
                  <a:pt x="3311" y="6756"/>
                  <a:pt x="3427" y="6552"/>
                </a:cubicBezTo>
                <a:cubicBezTo>
                  <a:pt x="3610" y="6232"/>
                  <a:pt x="3814" y="5925"/>
                  <a:pt x="3995" y="5604"/>
                </a:cubicBezTo>
                <a:cubicBezTo>
                  <a:pt x="4069" y="5607"/>
                  <a:pt x="4144" y="5609"/>
                  <a:pt x="4220" y="5609"/>
                </a:cubicBezTo>
                <a:cubicBezTo>
                  <a:pt x="4835" y="5609"/>
                  <a:pt x="5502" y="5495"/>
                  <a:pt x="6045" y="5248"/>
                </a:cubicBezTo>
                <a:cubicBezTo>
                  <a:pt x="6401" y="5086"/>
                  <a:pt x="6695" y="4794"/>
                  <a:pt x="6936" y="4492"/>
                </a:cubicBezTo>
                <a:cubicBezTo>
                  <a:pt x="7210" y="4147"/>
                  <a:pt x="7503" y="3731"/>
                  <a:pt x="7625" y="3297"/>
                </a:cubicBezTo>
                <a:cubicBezTo>
                  <a:pt x="7729" y="3330"/>
                  <a:pt x="7838" y="3348"/>
                  <a:pt x="7950" y="3348"/>
                </a:cubicBezTo>
                <a:cubicBezTo>
                  <a:pt x="7972" y="3348"/>
                  <a:pt x="7993" y="3347"/>
                  <a:pt x="8015" y="3346"/>
                </a:cubicBezTo>
                <a:cubicBezTo>
                  <a:pt x="8524" y="3314"/>
                  <a:pt x="9088" y="2970"/>
                  <a:pt x="9285" y="2485"/>
                </a:cubicBezTo>
                <a:cubicBezTo>
                  <a:pt x="9295" y="2472"/>
                  <a:pt x="9302" y="2456"/>
                  <a:pt x="9305" y="2436"/>
                </a:cubicBezTo>
                <a:cubicBezTo>
                  <a:pt x="9311" y="2410"/>
                  <a:pt x="9314" y="2395"/>
                  <a:pt x="9312" y="2379"/>
                </a:cubicBezTo>
                <a:cubicBezTo>
                  <a:pt x="9337" y="2152"/>
                  <a:pt x="9242" y="1967"/>
                  <a:pt x="9006" y="1896"/>
                </a:cubicBezTo>
                <a:cubicBezTo>
                  <a:pt x="8942" y="1877"/>
                  <a:pt x="8887" y="1868"/>
                  <a:pt x="8836" y="1868"/>
                </a:cubicBezTo>
                <a:cubicBezTo>
                  <a:pt x="8793" y="1868"/>
                  <a:pt x="8754" y="1875"/>
                  <a:pt x="8717" y="1886"/>
                </a:cubicBezTo>
                <a:cubicBezTo>
                  <a:pt x="8791" y="1567"/>
                  <a:pt x="8736" y="1251"/>
                  <a:pt x="8351" y="1119"/>
                </a:cubicBezTo>
                <a:cubicBezTo>
                  <a:pt x="8280" y="1095"/>
                  <a:pt x="8214" y="1084"/>
                  <a:pt x="8153" y="1084"/>
                </a:cubicBezTo>
                <a:cubicBezTo>
                  <a:pt x="7925" y="1084"/>
                  <a:pt x="7761" y="1237"/>
                  <a:pt x="7642" y="1433"/>
                </a:cubicBezTo>
                <a:cubicBezTo>
                  <a:pt x="7606" y="1345"/>
                  <a:pt x="7548" y="1272"/>
                  <a:pt x="7441" y="1228"/>
                </a:cubicBezTo>
                <a:cubicBezTo>
                  <a:pt x="7384" y="1205"/>
                  <a:pt x="7322" y="1193"/>
                  <a:pt x="7259" y="1193"/>
                </a:cubicBezTo>
                <a:cubicBezTo>
                  <a:pt x="7118" y="1193"/>
                  <a:pt x="6975" y="1251"/>
                  <a:pt x="6887" y="1360"/>
                </a:cubicBezTo>
                <a:cubicBezTo>
                  <a:pt x="6580" y="1737"/>
                  <a:pt x="6760" y="2452"/>
                  <a:pt x="7004" y="2814"/>
                </a:cubicBezTo>
                <a:cubicBezTo>
                  <a:pt x="7097" y="2953"/>
                  <a:pt x="7215" y="3070"/>
                  <a:pt x="7353" y="3160"/>
                </a:cubicBezTo>
                <a:cubicBezTo>
                  <a:pt x="6901" y="3774"/>
                  <a:pt x="6587" y="4562"/>
                  <a:pt x="5838" y="4881"/>
                </a:cubicBezTo>
                <a:cubicBezTo>
                  <a:pt x="5382" y="5074"/>
                  <a:pt x="4833" y="5163"/>
                  <a:pt x="4316" y="5163"/>
                </a:cubicBezTo>
                <a:cubicBezTo>
                  <a:pt x="4285" y="5163"/>
                  <a:pt x="4254" y="5163"/>
                  <a:pt x="4223" y="5162"/>
                </a:cubicBezTo>
                <a:cubicBezTo>
                  <a:pt x="4583" y="4417"/>
                  <a:pt x="4917" y="3519"/>
                  <a:pt x="4841" y="2697"/>
                </a:cubicBezTo>
                <a:cubicBezTo>
                  <a:pt x="4979" y="2680"/>
                  <a:pt x="5116" y="2639"/>
                  <a:pt x="5247" y="2577"/>
                </a:cubicBezTo>
                <a:cubicBezTo>
                  <a:pt x="5788" y="2316"/>
                  <a:pt x="6287" y="1645"/>
                  <a:pt x="6251" y="1026"/>
                </a:cubicBezTo>
                <a:cubicBezTo>
                  <a:pt x="6251" y="1018"/>
                  <a:pt x="6250" y="1012"/>
                  <a:pt x="6247" y="1005"/>
                </a:cubicBezTo>
                <a:cubicBezTo>
                  <a:pt x="6247" y="1001"/>
                  <a:pt x="6247" y="997"/>
                  <a:pt x="6246" y="992"/>
                </a:cubicBezTo>
                <a:cubicBezTo>
                  <a:pt x="6195" y="730"/>
                  <a:pt x="6014" y="567"/>
                  <a:pt x="5752" y="567"/>
                </a:cubicBezTo>
                <a:cubicBezTo>
                  <a:pt x="5739" y="567"/>
                  <a:pt x="5726" y="567"/>
                  <a:pt x="5712" y="568"/>
                </a:cubicBezTo>
                <a:cubicBezTo>
                  <a:pt x="5594" y="576"/>
                  <a:pt x="5466" y="610"/>
                  <a:pt x="5369" y="680"/>
                </a:cubicBezTo>
                <a:cubicBezTo>
                  <a:pt x="5363" y="684"/>
                  <a:pt x="5358" y="689"/>
                  <a:pt x="5352" y="695"/>
                </a:cubicBezTo>
                <a:cubicBezTo>
                  <a:pt x="5303" y="324"/>
                  <a:pt x="5127" y="0"/>
                  <a:pt x="467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411" name="Google Shape;65411;p38"/>
          <p:cNvGrpSpPr/>
          <p:nvPr/>
        </p:nvGrpSpPr>
        <p:grpSpPr>
          <a:xfrm rot="-1583137">
            <a:off x="8416699" y="784174"/>
            <a:ext cx="483857" cy="487879"/>
            <a:chOff x="5030375" y="427250"/>
            <a:chExt cx="192525" cy="194125"/>
          </a:xfrm>
        </p:grpSpPr>
        <p:sp>
          <p:nvSpPr>
            <p:cNvPr id="65412" name="Google Shape;65412;p38"/>
            <p:cNvSpPr/>
            <p:nvPr/>
          </p:nvSpPr>
          <p:spPr>
            <a:xfrm>
              <a:off x="5030375" y="427250"/>
              <a:ext cx="192525" cy="194125"/>
            </a:xfrm>
            <a:custGeom>
              <a:avLst/>
              <a:gdLst/>
              <a:ahLst/>
              <a:cxnLst/>
              <a:rect l="l" t="t" r="r" b="b"/>
              <a:pathLst>
                <a:path w="7701" h="7765" extrusionOk="0">
                  <a:moveTo>
                    <a:pt x="4532" y="486"/>
                  </a:moveTo>
                  <a:cubicBezTo>
                    <a:pt x="4585" y="486"/>
                    <a:pt x="4651" y="496"/>
                    <a:pt x="4737" y="516"/>
                  </a:cubicBezTo>
                  <a:cubicBezTo>
                    <a:pt x="5090" y="598"/>
                    <a:pt x="5020" y="599"/>
                    <a:pt x="5092" y="921"/>
                  </a:cubicBezTo>
                  <a:cubicBezTo>
                    <a:pt x="5129" y="1091"/>
                    <a:pt x="5165" y="1262"/>
                    <a:pt x="5203" y="1432"/>
                  </a:cubicBezTo>
                  <a:cubicBezTo>
                    <a:pt x="5284" y="1807"/>
                    <a:pt x="5364" y="2181"/>
                    <a:pt x="5446" y="2557"/>
                  </a:cubicBezTo>
                  <a:cubicBezTo>
                    <a:pt x="5461" y="2626"/>
                    <a:pt x="5513" y="2656"/>
                    <a:pt x="5568" y="2657"/>
                  </a:cubicBezTo>
                  <a:cubicBezTo>
                    <a:pt x="5574" y="2692"/>
                    <a:pt x="5592" y="2725"/>
                    <a:pt x="5628" y="2747"/>
                  </a:cubicBezTo>
                  <a:cubicBezTo>
                    <a:pt x="5923" y="2911"/>
                    <a:pt x="6229" y="3048"/>
                    <a:pt x="6527" y="3206"/>
                  </a:cubicBezTo>
                  <a:cubicBezTo>
                    <a:pt x="6782" y="3345"/>
                    <a:pt x="7447" y="3561"/>
                    <a:pt x="7247" y="3965"/>
                  </a:cubicBezTo>
                  <a:cubicBezTo>
                    <a:pt x="7139" y="4180"/>
                    <a:pt x="6620" y="4433"/>
                    <a:pt x="6411" y="4572"/>
                  </a:cubicBezTo>
                  <a:cubicBezTo>
                    <a:pt x="6115" y="4769"/>
                    <a:pt x="5809" y="4949"/>
                    <a:pt x="5501" y="5126"/>
                  </a:cubicBezTo>
                  <a:cubicBezTo>
                    <a:pt x="5425" y="5168"/>
                    <a:pt x="5450" y="5251"/>
                    <a:pt x="5508" y="5281"/>
                  </a:cubicBezTo>
                  <a:lnTo>
                    <a:pt x="5200" y="6363"/>
                  </a:lnTo>
                  <a:cubicBezTo>
                    <a:pt x="5119" y="6646"/>
                    <a:pt x="5069" y="7381"/>
                    <a:pt x="4686" y="7381"/>
                  </a:cubicBezTo>
                  <a:cubicBezTo>
                    <a:pt x="4665" y="7381"/>
                    <a:pt x="4643" y="7379"/>
                    <a:pt x="4620" y="7375"/>
                  </a:cubicBezTo>
                  <a:cubicBezTo>
                    <a:pt x="4356" y="7322"/>
                    <a:pt x="3937" y="6816"/>
                    <a:pt x="3737" y="6627"/>
                  </a:cubicBezTo>
                  <a:cubicBezTo>
                    <a:pt x="3449" y="6353"/>
                    <a:pt x="3181" y="6061"/>
                    <a:pt x="2917" y="5764"/>
                  </a:cubicBezTo>
                  <a:cubicBezTo>
                    <a:pt x="2898" y="5743"/>
                    <a:pt x="2876" y="5735"/>
                    <a:pt x="2853" y="5735"/>
                  </a:cubicBezTo>
                  <a:cubicBezTo>
                    <a:pt x="2847" y="5735"/>
                    <a:pt x="2841" y="5735"/>
                    <a:pt x="2835" y="5736"/>
                  </a:cubicBezTo>
                  <a:cubicBezTo>
                    <a:pt x="2818" y="5678"/>
                    <a:pt x="2774" y="5629"/>
                    <a:pt x="2714" y="5629"/>
                  </a:cubicBezTo>
                  <a:cubicBezTo>
                    <a:pt x="2700" y="5629"/>
                    <a:pt x="2684" y="5632"/>
                    <a:pt x="2668" y="5638"/>
                  </a:cubicBezTo>
                  <a:cubicBezTo>
                    <a:pt x="1908" y="5944"/>
                    <a:pt x="1173" y="6180"/>
                    <a:pt x="364" y="6280"/>
                  </a:cubicBezTo>
                  <a:cubicBezTo>
                    <a:pt x="611" y="5484"/>
                    <a:pt x="907" y="4709"/>
                    <a:pt x="1209" y="3932"/>
                  </a:cubicBezTo>
                  <a:cubicBezTo>
                    <a:pt x="1222" y="3904"/>
                    <a:pt x="1215" y="3879"/>
                    <a:pt x="1199" y="3858"/>
                  </a:cubicBezTo>
                  <a:lnTo>
                    <a:pt x="1199" y="3858"/>
                  </a:lnTo>
                  <a:cubicBezTo>
                    <a:pt x="1204" y="3859"/>
                    <a:pt x="1210" y="3859"/>
                    <a:pt x="1215" y="3859"/>
                  </a:cubicBezTo>
                  <a:cubicBezTo>
                    <a:pt x="1270" y="3859"/>
                    <a:pt x="1326" y="3811"/>
                    <a:pt x="1307" y="3747"/>
                  </a:cubicBezTo>
                  <a:cubicBezTo>
                    <a:pt x="1109" y="2998"/>
                    <a:pt x="850" y="2277"/>
                    <a:pt x="686" y="1520"/>
                  </a:cubicBezTo>
                  <a:lnTo>
                    <a:pt x="686" y="1520"/>
                  </a:lnTo>
                  <a:cubicBezTo>
                    <a:pt x="1409" y="1583"/>
                    <a:pt x="2113" y="1722"/>
                    <a:pt x="2830" y="1815"/>
                  </a:cubicBezTo>
                  <a:cubicBezTo>
                    <a:pt x="2836" y="1816"/>
                    <a:pt x="2842" y="1816"/>
                    <a:pt x="2847" y="1816"/>
                  </a:cubicBezTo>
                  <a:cubicBezTo>
                    <a:pt x="2918" y="1816"/>
                    <a:pt x="2955" y="1758"/>
                    <a:pt x="2958" y="1696"/>
                  </a:cubicBezTo>
                  <a:cubicBezTo>
                    <a:pt x="3208" y="1501"/>
                    <a:pt x="3455" y="1302"/>
                    <a:pt x="3699" y="1098"/>
                  </a:cubicBezTo>
                  <a:cubicBezTo>
                    <a:pt x="3854" y="970"/>
                    <a:pt x="4005" y="841"/>
                    <a:pt x="4157" y="712"/>
                  </a:cubicBezTo>
                  <a:cubicBezTo>
                    <a:pt x="4329" y="566"/>
                    <a:pt x="4380" y="486"/>
                    <a:pt x="4532" y="486"/>
                  </a:cubicBezTo>
                  <a:close/>
                  <a:moveTo>
                    <a:pt x="4767" y="1"/>
                  </a:moveTo>
                  <a:cubicBezTo>
                    <a:pt x="4510" y="1"/>
                    <a:pt x="4294" y="222"/>
                    <a:pt x="4109" y="380"/>
                  </a:cubicBezTo>
                  <a:cubicBezTo>
                    <a:pt x="3670" y="755"/>
                    <a:pt x="3241" y="1141"/>
                    <a:pt x="2821" y="1536"/>
                  </a:cubicBezTo>
                  <a:cubicBezTo>
                    <a:pt x="2081" y="1314"/>
                    <a:pt x="1260" y="1246"/>
                    <a:pt x="494" y="1198"/>
                  </a:cubicBezTo>
                  <a:cubicBezTo>
                    <a:pt x="491" y="1198"/>
                    <a:pt x="488" y="1198"/>
                    <a:pt x="485" y="1198"/>
                  </a:cubicBezTo>
                  <a:cubicBezTo>
                    <a:pt x="387" y="1198"/>
                    <a:pt x="332" y="1302"/>
                    <a:pt x="348" y="1390"/>
                  </a:cubicBezTo>
                  <a:cubicBezTo>
                    <a:pt x="508" y="2211"/>
                    <a:pt x="718" y="3084"/>
                    <a:pt x="1141" y="3814"/>
                  </a:cubicBezTo>
                  <a:cubicBezTo>
                    <a:pt x="1143" y="3817"/>
                    <a:pt x="1145" y="3817"/>
                    <a:pt x="1146" y="3820"/>
                  </a:cubicBezTo>
                  <a:cubicBezTo>
                    <a:pt x="1135" y="3816"/>
                    <a:pt x="1123" y="3814"/>
                    <a:pt x="1112" y="3814"/>
                  </a:cubicBezTo>
                  <a:cubicBezTo>
                    <a:pt x="1083" y="3814"/>
                    <a:pt x="1055" y="3827"/>
                    <a:pt x="1038" y="3857"/>
                  </a:cubicBezTo>
                  <a:cubicBezTo>
                    <a:pt x="602" y="4667"/>
                    <a:pt x="287" y="5526"/>
                    <a:pt x="23" y="6406"/>
                  </a:cubicBezTo>
                  <a:cubicBezTo>
                    <a:pt x="0" y="6485"/>
                    <a:pt x="63" y="6588"/>
                    <a:pt x="151" y="6588"/>
                  </a:cubicBezTo>
                  <a:cubicBezTo>
                    <a:pt x="154" y="6588"/>
                    <a:pt x="158" y="6587"/>
                    <a:pt x="162" y="6587"/>
                  </a:cubicBezTo>
                  <a:cubicBezTo>
                    <a:pt x="1056" y="6509"/>
                    <a:pt x="1959" y="6308"/>
                    <a:pt x="2761" y="5898"/>
                  </a:cubicBezTo>
                  <a:cubicBezTo>
                    <a:pt x="3076" y="6333"/>
                    <a:pt x="3430" y="6736"/>
                    <a:pt x="3829" y="7096"/>
                  </a:cubicBezTo>
                  <a:cubicBezTo>
                    <a:pt x="4059" y="7304"/>
                    <a:pt x="4447" y="7750"/>
                    <a:pt x="4788" y="7764"/>
                  </a:cubicBezTo>
                  <a:cubicBezTo>
                    <a:pt x="4795" y="7764"/>
                    <a:pt x="4803" y="7765"/>
                    <a:pt x="4810" y="7765"/>
                  </a:cubicBezTo>
                  <a:cubicBezTo>
                    <a:pt x="5093" y="7765"/>
                    <a:pt x="5177" y="7506"/>
                    <a:pt x="5252" y="7275"/>
                  </a:cubicBezTo>
                  <a:cubicBezTo>
                    <a:pt x="5463" y="6622"/>
                    <a:pt x="5633" y="5955"/>
                    <a:pt x="5823" y="5294"/>
                  </a:cubicBezTo>
                  <a:cubicBezTo>
                    <a:pt x="5835" y="5251"/>
                    <a:pt x="5827" y="5211"/>
                    <a:pt x="5809" y="5182"/>
                  </a:cubicBezTo>
                  <a:cubicBezTo>
                    <a:pt x="6222" y="4990"/>
                    <a:pt x="6618" y="4769"/>
                    <a:pt x="6994" y="4511"/>
                  </a:cubicBezTo>
                  <a:cubicBezTo>
                    <a:pt x="7223" y="4354"/>
                    <a:pt x="7683" y="4121"/>
                    <a:pt x="7693" y="3791"/>
                  </a:cubicBezTo>
                  <a:cubicBezTo>
                    <a:pt x="7701" y="3500"/>
                    <a:pt x="7363" y="3343"/>
                    <a:pt x="7157" y="3220"/>
                  </a:cubicBezTo>
                  <a:cubicBezTo>
                    <a:pt x="6703" y="2947"/>
                    <a:pt x="6233" y="2675"/>
                    <a:pt x="5733" y="2490"/>
                  </a:cubicBezTo>
                  <a:cubicBezTo>
                    <a:pt x="5728" y="2488"/>
                    <a:pt x="5725" y="2489"/>
                    <a:pt x="5720" y="2488"/>
                  </a:cubicBezTo>
                  <a:cubicBezTo>
                    <a:pt x="5720" y="2485"/>
                    <a:pt x="5721" y="2483"/>
                    <a:pt x="5720" y="2478"/>
                  </a:cubicBezTo>
                  <a:cubicBezTo>
                    <a:pt x="5595" y="1899"/>
                    <a:pt x="5476" y="1317"/>
                    <a:pt x="5343" y="739"/>
                  </a:cubicBezTo>
                  <a:cubicBezTo>
                    <a:pt x="5281" y="464"/>
                    <a:pt x="5199" y="98"/>
                    <a:pt x="4880" y="15"/>
                  </a:cubicBezTo>
                  <a:cubicBezTo>
                    <a:pt x="4842" y="5"/>
                    <a:pt x="4804" y="1"/>
                    <a:pt x="47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3" name="Google Shape;65413;p38"/>
            <p:cNvSpPr/>
            <p:nvPr/>
          </p:nvSpPr>
          <p:spPr>
            <a:xfrm>
              <a:off x="5039475" y="439275"/>
              <a:ext cx="177125" cy="172425"/>
            </a:xfrm>
            <a:custGeom>
              <a:avLst/>
              <a:gdLst/>
              <a:ahLst/>
              <a:cxnLst/>
              <a:rect l="l" t="t" r="r" b="b"/>
              <a:pathLst>
                <a:path w="7085" h="6897" extrusionOk="0">
                  <a:moveTo>
                    <a:pt x="1752" y="2223"/>
                  </a:moveTo>
                  <a:cubicBezTo>
                    <a:pt x="1800" y="2223"/>
                    <a:pt x="1850" y="2231"/>
                    <a:pt x="1899" y="2249"/>
                  </a:cubicBezTo>
                  <a:cubicBezTo>
                    <a:pt x="2205" y="2360"/>
                    <a:pt x="2334" y="2802"/>
                    <a:pt x="2113" y="3046"/>
                  </a:cubicBezTo>
                  <a:cubicBezTo>
                    <a:pt x="2097" y="3065"/>
                    <a:pt x="2077" y="3072"/>
                    <a:pt x="2058" y="3072"/>
                  </a:cubicBezTo>
                  <a:cubicBezTo>
                    <a:pt x="2001" y="3072"/>
                    <a:pt x="1944" y="3005"/>
                    <a:pt x="1983" y="2946"/>
                  </a:cubicBezTo>
                  <a:cubicBezTo>
                    <a:pt x="2089" y="2772"/>
                    <a:pt x="2067" y="2509"/>
                    <a:pt x="1861" y="2414"/>
                  </a:cubicBezTo>
                  <a:cubicBezTo>
                    <a:pt x="1820" y="2395"/>
                    <a:pt x="1779" y="2387"/>
                    <a:pt x="1739" y="2387"/>
                  </a:cubicBezTo>
                  <a:cubicBezTo>
                    <a:pt x="1535" y="2387"/>
                    <a:pt x="1359" y="2611"/>
                    <a:pt x="1376" y="2812"/>
                  </a:cubicBezTo>
                  <a:cubicBezTo>
                    <a:pt x="1379" y="2844"/>
                    <a:pt x="1353" y="2861"/>
                    <a:pt x="1327" y="2861"/>
                  </a:cubicBezTo>
                  <a:cubicBezTo>
                    <a:pt x="1306" y="2861"/>
                    <a:pt x="1285" y="2850"/>
                    <a:pt x="1278" y="2827"/>
                  </a:cubicBezTo>
                  <a:cubicBezTo>
                    <a:pt x="1202" y="2525"/>
                    <a:pt x="1457" y="2223"/>
                    <a:pt x="1752" y="2223"/>
                  </a:cubicBezTo>
                  <a:close/>
                  <a:moveTo>
                    <a:pt x="4667" y="3296"/>
                  </a:moveTo>
                  <a:cubicBezTo>
                    <a:pt x="4712" y="3296"/>
                    <a:pt x="4757" y="3302"/>
                    <a:pt x="4802" y="3315"/>
                  </a:cubicBezTo>
                  <a:cubicBezTo>
                    <a:pt x="5152" y="3413"/>
                    <a:pt x="5305" y="3853"/>
                    <a:pt x="5138" y="4159"/>
                  </a:cubicBezTo>
                  <a:cubicBezTo>
                    <a:pt x="5118" y="4195"/>
                    <a:pt x="5088" y="4210"/>
                    <a:pt x="5059" y="4210"/>
                  </a:cubicBezTo>
                  <a:cubicBezTo>
                    <a:pt x="4993" y="4210"/>
                    <a:pt x="4927" y="4138"/>
                    <a:pt x="4967" y="4060"/>
                  </a:cubicBezTo>
                  <a:cubicBezTo>
                    <a:pt x="5065" y="3862"/>
                    <a:pt x="4971" y="3587"/>
                    <a:pt x="4756" y="3511"/>
                  </a:cubicBezTo>
                  <a:cubicBezTo>
                    <a:pt x="4716" y="3497"/>
                    <a:pt x="4678" y="3490"/>
                    <a:pt x="4640" y="3490"/>
                  </a:cubicBezTo>
                  <a:cubicBezTo>
                    <a:pt x="4426" y="3490"/>
                    <a:pt x="4255" y="3703"/>
                    <a:pt x="4221" y="3906"/>
                  </a:cubicBezTo>
                  <a:cubicBezTo>
                    <a:pt x="4216" y="3933"/>
                    <a:pt x="4191" y="3946"/>
                    <a:pt x="4167" y="3946"/>
                  </a:cubicBezTo>
                  <a:cubicBezTo>
                    <a:pt x="4142" y="3946"/>
                    <a:pt x="4118" y="3933"/>
                    <a:pt x="4114" y="3906"/>
                  </a:cubicBezTo>
                  <a:cubicBezTo>
                    <a:pt x="4064" y="3582"/>
                    <a:pt x="4354" y="3296"/>
                    <a:pt x="4667" y="3296"/>
                  </a:cubicBezTo>
                  <a:close/>
                  <a:moveTo>
                    <a:pt x="4170" y="1"/>
                  </a:moveTo>
                  <a:cubicBezTo>
                    <a:pt x="4017" y="1"/>
                    <a:pt x="3966" y="81"/>
                    <a:pt x="3795" y="227"/>
                  </a:cubicBezTo>
                  <a:cubicBezTo>
                    <a:pt x="3642" y="356"/>
                    <a:pt x="3491" y="485"/>
                    <a:pt x="3336" y="613"/>
                  </a:cubicBezTo>
                  <a:cubicBezTo>
                    <a:pt x="3092" y="815"/>
                    <a:pt x="2845" y="1015"/>
                    <a:pt x="2595" y="1211"/>
                  </a:cubicBezTo>
                  <a:cubicBezTo>
                    <a:pt x="2592" y="1273"/>
                    <a:pt x="2555" y="1331"/>
                    <a:pt x="2484" y="1331"/>
                  </a:cubicBezTo>
                  <a:cubicBezTo>
                    <a:pt x="2479" y="1331"/>
                    <a:pt x="2473" y="1330"/>
                    <a:pt x="2467" y="1330"/>
                  </a:cubicBezTo>
                  <a:cubicBezTo>
                    <a:pt x="1750" y="1234"/>
                    <a:pt x="1046" y="1097"/>
                    <a:pt x="324" y="1034"/>
                  </a:cubicBezTo>
                  <a:lnTo>
                    <a:pt x="324" y="1034"/>
                  </a:lnTo>
                  <a:cubicBezTo>
                    <a:pt x="487" y="1792"/>
                    <a:pt x="746" y="2513"/>
                    <a:pt x="944" y="3262"/>
                  </a:cubicBezTo>
                  <a:cubicBezTo>
                    <a:pt x="963" y="3328"/>
                    <a:pt x="908" y="3374"/>
                    <a:pt x="853" y="3374"/>
                  </a:cubicBezTo>
                  <a:cubicBezTo>
                    <a:pt x="848" y="3374"/>
                    <a:pt x="842" y="3374"/>
                    <a:pt x="837" y="3373"/>
                  </a:cubicBezTo>
                  <a:lnTo>
                    <a:pt x="837" y="3373"/>
                  </a:lnTo>
                  <a:cubicBezTo>
                    <a:pt x="853" y="3394"/>
                    <a:pt x="858" y="3418"/>
                    <a:pt x="847" y="3446"/>
                  </a:cubicBezTo>
                  <a:cubicBezTo>
                    <a:pt x="544" y="4223"/>
                    <a:pt x="248" y="5000"/>
                    <a:pt x="1" y="5795"/>
                  </a:cubicBezTo>
                  <a:cubicBezTo>
                    <a:pt x="811" y="5695"/>
                    <a:pt x="1545" y="5459"/>
                    <a:pt x="2305" y="5153"/>
                  </a:cubicBezTo>
                  <a:cubicBezTo>
                    <a:pt x="2321" y="5146"/>
                    <a:pt x="2336" y="5144"/>
                    <a:pt x="2351" y="5144"/>
                  </a:cubicBezTo>
                  <a:cubicBezTo>
                    <a:pt x="2410" y="5144"/>
                    <a:pt x="2455" y="5194"/>
                    <a:pt x="2472" y="5251"/>
                  </a:cubicBezTo>
                  <a:cubicBezTo>
                    <a:pt x="2477" y="5251"/>
                    <a:pt x="2483" y="5250"/>
                    <a:pt x="2488" y="5250"/>
                  </a:cubicBezTo>
                  <a:cubicBezTo>
                    <a:pt x="2512" y="5250"/>
                    <a:pt x="2535" y="5258"/>
                    <a:pt x="2554" y="5279"/>
                  </a:cubicBezTo>
                  <a:cubicBezTo>
                    <a:pt x="2818" y="5576"/>
                    <a:pt x="3086" y="5868"/>
                    <a:pt x="3376" y="6142"/>
                  </a:cubicBezTo>
                  <a:cubicBezTo>
                    <a:pt x="3576" y="6331"/>
                    <a:pt x="3993" y="6837"/>
                    <a:pt x="4257" y="6889"/>
                  </a:cubicBezTo>
                  <a:cubicBezTo>
                    <a:pt x="4280" y="6894"/>
                    <a:pt x="4302" y="6896"/>
                    <a:pt x="4323" y="6896"/>
                  </a:cubicBezTo>
                  <a:cubicBezTo>
                    <a:pt x="4707" y="6896"/>
                    <a:pt x="4756" y="6160"/>
                    <a:pt x="4837" y="5878"/>
                  </a:cubicBezTo>
                  <a:lnTo>
                    <a:pt x="5145" y="4795"/>
                  </a:lnTo>
                  <a:cubicBezTo>
                    <a:pt x="5087" y="4765"/>
                    <a:pt x="5062" y="4684"/>
                    <a:pt x="5138" y="4641"/>
                  </a:cubicBezTo>
                  <a:cubicBezTo>
                    <a:pt x="5446" y="4463"/>
                    <a:pt x="5751" y="4284"/>
                    <a:pt x="6049" y="4087"/>
                  </a:cubicBezTo>
                  <a:cubicBezTo>
                    <a:pt x="6256" y="3951"/>
                    <a:pt x="6775" y="3698"/>
                    <a:pt x="6883" y="3484"/>
                  </a:cubicBezTo>
                  <a:cubicBezTo>
                    <a:pt x="7085" y="3080"/>
                    <a:pt x="6419" y="2864"/>
                    <a:pt x="6163" y="2725"/>
                  </a:cubicBezTo>
                  <a:cubicBezTo>
                    <a:pt x="5865" y="2567"/>
                    <a:pt x="5559" y="2430"/>
                    <a:pt x="5266" y="2262"/>
                  </a:cubicBezTo>
                  <a:cubicBezTo>
                    <a:pt x="5230" y="2239"/>
                    <a:pt x="5212" y="2207"/>
                    <a:pt x="5205" y="2172"/>
                  </a:cubicBezTo>
                  <a:cubicBezTo>
                    <a:pt x="5150" y="2171"/>
                    <a:pt x="5098" y="2141"/>
                    <a:pt x="5083" y="2072"/>
                  </a:cubicBezTo>
                  <a:cubicBezTo>
                    <a:pt x="5002" y="1695"/>
                    <a:pt x="4921" y="1321"/>
                    <a:pt x="4840" y="947"/>
                  </a:cubicBezTo>
                  <a:cubicBezTo>
                    <a:pt x="4802" y="776"/>
                    <a:pt x="4766" y="605"/>
                    <a:pt x="4729" y="436"/>
                  </a:cubicBezTo>
                  <a:cubicBezTo>
                    <a:pt x="4657" y="114"/>
                    <a:pt x="4728" y="113"/>
                    <a:pt x="4375" y="30"/>
                  </a:cubicBezTo>
                  <a:cubicBezTo>
                    <a:pt x="4289" y="10"/>
                    <a:pt x="4223" y="1"/>
                    <a:pt x="4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4" name="Google Shape;65414;p38"/>
            <p:cNvSpPr/>
            <p:nvPr/>
          </p:nvSpPr>
          <p:spPr>
            <a:xfrm>
              <a:off x="5141050" y="521675"/>
              <a:ext cx="31050" cy="22850"/>
            </a:xfrm>
            <a:custGeom>
              <a:avLst/>
              <a:gdLst/>
              <a:ahLst/>
              <a:cxnLst/>
              <a:rect l="l" t="t" r="r" b="b"/>
              <a:pathLst>
                <a:path w="1242" h="914" extrusionOk="0">
                  <a:moveTo>
                    <a:pt x="604" y="0"/>
                  </a:moveTo>
                  <a:cubicBezTo>
                    <a:pt x="291" y="0"/>
                    <a:pt x="1" y="286"/>
                    <a:pt x="51" y="610"/>
                  </a:cubicBezTo>
                  <a:cubicBezTo>
                    <a:pt x="55" y="637"/>
                    <a:pt x="79" y="650"/>
                    <a:pt x="104" y="650"/>
                  </a:cubicBezTo>
                  <a:cubicBezTo>
                    <a:pt x="128" y="650"/>
                    <a:pt x="153" y="637"/>
                    <a:pt x="158" y="610"/>
                  </a:cubicBezTo>
                  <a:cubicBezTo>
                    <a:pt x="192" y="406"/>
                    <a:pt x="363" y="194"/>
                    <a:pt x="577" y="194"/>
                  </a:cubicBezTo>
                  <a:cubicBezTo>
                    <a:pt x="614" y="194"/>
                    <a:pt x="653" y="201"/>
                    <a:pt x="693" y="215"/>
                  </a:cubicBezTo>
                  <a:cubicBezTo>
                    <a:pt x="909" y="291"/>
                    <a:pt x="1002" y="566"/>
                    <a:pt x="904" y="764"/>
                  </a:cubicBezTo>
                  <a:cubicBezTo>
                    <a:pt x="864" y="842"/>
                    <a:pt x="930" y="914"/>
                    <a:pt x="996" y="914"/>
                  </a:cubicBezTo>
                  <a:cubicBezTo>
                    <a:pt x="1026" y="914"/>
                    <a:pt x="1056" y="899"/>
                    <a:pt x="1075" y="863"/>
                  </a:cubicBezTo>
                  <a:cubicBezTo>
                    <a:pt x="1242" y="556"/>
                    <a:pt x="1089" y="117"/>
                    <a:pt x="739" y="19"/>
                  </a:cubicBezTo>
                  <a:cubicBezTo>
                    <a:pt x="694" y="6"/>
                    <a:pt x="649" y="0"/>
                    <a:pt x="6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5" name="Google Shape;65415;p38"/>
            <p:cNvSpPr/>
            <p:nvPr/>
          </p:nvSpPr>
          <p:spPr>
            <a:xfrm>
              <a:off x="5069500" y="494875"/>
              <a:ext cx="28350" cy="21250"/>
            </a:xfrm>
            <a:custGeom>
              <a:avLst/>
              <a:gdLst/>
              <a:ahLst/>
              <a:cxnLst/>
              <a:rect l="l" t="t" r="r" b="b"/>
              <a:pathLst>
                <a:path w="1134" h="850" extrusionOk="0">
                  <a:moveTo>
                    <a:pt x="549" y="0"/>
                  </a:moveTo>
                  <a:cubicBezTo>
                    <a:pt x="255" y="0"/>
                    <a:pt x="1" y="302"/>
                    <a:pt x="76" y="604"/>
                  </a:cubicBezTo>
                  <a:cubicBezTo>
                    <a:pt x="83" y="627"/>
                    <a:pt x="104" y="639"/>
                    <a:pt x="126" y="639"/>
                  </a:cubicBezTo>
                  <a:cubicBezTo>
                    <a:pt x="151" y="639"/>
                    <a:pt x="177" y="622"/>
                    <a:pt x="173" y="589"/>
                  </a:cubicBezTo>
                  <a:cubicBezTo>
                    <a:pt x="157" y="389"/>
                    <a:pt x="333" y="165"/>
                    <a:pt x="537" y="165"/>
                  </a:cubicBezTo>
                  <a:cubicBezTo>
                    <a:pt x="577" y="165"/>
                    <a:pt x="618" y="173"/>
                    <a:pt x="659" y="193"/>
                  </a:cubicBezTo>
                  <a:cubicBezTo>
                    <a:pt x="865" y="288"/>
                    <a:pt x="887" y="550"/>
                    <a:pt x="781" y="723"/>
                  </a:cubicBezTo>
                  <a:cubicBezTo>
                    <a:pt x="743" y="782"/>
                    <a:pt x="800" y="849"/>
                    <a:pt x="858" y="849"/>
                  </a:cubicBezTo>
                  <a:cubicBezTo>
                    <a:pt x="877" y="849"/>
                    <a:pt x="896" y="842"/>
                    <a:pt x="912" y="825"/>
                  </a:cubicBezTo>
                  <a:cubicBezTo>
                    <a:pt x="1133" y="578"/>
                    <a:pt x="1004" y="136"/>
                    <a:pt x="698" y="27"/>
                  </a:cubicBezTo>
                  <a:cubicBezTo>
                    <a:pt x="648" y="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" name="Title 1"/>
          <p:cNvSpPr>
            <a:spLocks noGrp="1"/>
          </p:cNvSpPr>
          <p:nvPr>
            <p:ph type="title"/>
          </p:nvPr>
        </p:nvSpPr>
        <p:spPr>
          <a:xfrm>
            <a:off x="0" y="425699"/>
            <a:ext cx="9144000" cy="423300"/>
          </a:xfrm>
        </p:spPr>
        <p:txBody>
          <a:bodyPr anchor="ctr"/>
          <a:lstStyle/>
          <a:p>
            <a:pPr algn="ctr"/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Hoạt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động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2.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Trả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lời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câu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hỏi</a:t>
            </a:r>
            <a:endParaRPr lang="en-US" sz="3200" b="1" dirty="0">
              <a:solidFill>
                <a:schemeClr val="accent6"/>
              </a:solidFill>
              <a:latin typeface="+mj-lt"/>
            </a:endParaRPr>
          </a:p>
        </p:txBody>
      </p:sp>
      <p:grpSp>
        <p:nvGrpSpPr>
          <p:cNvPr id="30" name="Google Shape;65329;p37"/>
          <p:cNvGrpSpPr/>
          <p:nvPr/>
        </p:nvGrpSpPr>
        <p:grpSpPr>
          <a:xfrm>
            <a:off x="1156938" y="1343482"/>
            <a:ext cx="756237" cy="635071"/>
            <a:chOff x="3652800" y="4778225"/>
            <a:chExt cx="184900" cy="155275"/>
          </a:xfrm>
        </p:grpSpPr>
        <p:sp>
          <p:nvSpPr>
            <p:cNvPr id="31" name="Google Shape;65330;p37"/>
            <p:cNvSpPr/>
            <p:nvPr/>
          </p:nvSpPr>
          <p:spPr>
            <a:xfrm>
              <a:off x="3691600" y="4778225"/>
              <a:ext cx="109425" cy="155275"/>
            </a:xfrm>
            <a:custGeom>
              <a:avLst/>
              <a:gdLst/>
              <a:ahLst/>
              <a:cxnLst/>
              <a:rect l="l" t="t" r="r" b="b"/>
              <a:pathLst>
                <a:path w="4377" h="6211" extrusionOk="0">
                  <a:moveTo>
                    <a:pt x="2792" y="2438"/>
                  </a:moveTo>
                  <a:cubicBezTo>
                    <a:pt x="2842" y="2438"/>
                    <a:pt x="2763" y="2579"/>
                    <a:pt x="2752" y="2589"/>
                  </a:cubicBezTo>
                  <a:cubicBezTo>
                    <a:pt x="2740" y="2602"/>
                    <a:pt x="2726" y="2612"/>
                    <a:pt x="2714" y="2623"/>
                  </a:cubicBezTo>
                  <a:cubicBezTo>
                    <a:pt x="2714" y="2620"/>
                    <a:pt x="2714" y="2619"/>
                    <a:pt x="2715" y="2615"/>
                  </a:cubicBezTo>
                  <a:cubicBezTo>
                    <a:pt x="2722" y="2583"/>
                    <a:pt x="2751" y="2449"/>
                    <a:pt x="2781" y="2439"/>
                  </a:cubicBezTo>
                  <a:cubicBezTo>
                    <a:pt x="2785" y="2438"/>
                    <a:pt x="2789" y="2438"/>
                    <a:pt x="2792" y="2438"/>
                  </a:cubicBezTo>
                  <a:close/>
                  <a:moveTo>
                    <a:pt x="1398" y="2397"/>
                  </a:moveTo>
                  <a:cubicBezTo>
                    <a:pt x="1416" y="2397"/>
                    <a:pt x="1430" y="2421"/>
                    <a:pt x="1458" y="2453"/>
                  </a:cubicBezTo>
                  <a:cubicBezTo>
                    <a:pt x="1520" y="2522"/>
                    <a:pt x="1556" y="2607"/>
                    <a:pt x="1575" y="2696"/>
                  </a:cubicBezTo>
                  <a:cubicBezTo>
                    <a:pt x="1505" y="2673"/>
                    <a:pt x="1455" y="2644"/>
                    <a:pt x="1399" y="2584"/>
                  </a:cubicBezTo>
                  <a:cubicBezTo>
                    <a:pt x="1348" y="2530"/>
                    <a:pt x="1303" y="2496"/>
                    <a:pt x="1354" y="2433"/>
                  </a:cubicBezTo>
                  <a:cubicBezTo>
                    <a:pt x="1374" y="2408"/>
                    <a:pt x="1387" y="2397"/>
                    <a:pt x="1398" y="2397"/>
                  </a:cubicBezTo>
                  <a:close/>
                  <a:moveTo>
                    <a:pt x="2111" y="274"/>
                  </a:moveTo>
                  <a:cubicBezTo>
                    <a:pt x="2691" y="274"/>
                    <a:pt x="3264" y="550"/>
                    <a:pt x="3611" y="1023"/>
                  </a:cubicBezTo>
                  <a:cubicBezTo>
                    <a:pt x="3882" y="1422"/>
                    <a:pt x="3960" y="1942"/>
                    <a:pt x="3935" y="2417"/>
                  </a:cubicBezTo>
                  <a:cubicBezTo>
                    <a:pt x="3904" y="2966"/>
                    <a:pt x="3683" y="3408"/>
                    <a:pt x="3299" y="3795"/>
                  </a:cubicBezTo>
                  <a:cubicBezTo>
                    <a:pt x="3260" y="3833"/>
                    <a:pt x="3217" y="3872"/>
                    <a:pt x="3168" y="3913"/>
                  </a:cubicBezTo>
                  <a:cubicBezTo>
                    <a:pt x="2965" y="3662"/>
                    <a:pt x="2756" y="3284"/>
                    <a:pt x="2706" y="2935"/>
                  </a:cubicBezTo>
                  <a:cubicBezTo>
                    <a:pt x="2930" y="2841"/>
                    <a:pt x="3155" y="2626"/>
                    <a:pt x="3131" y="2362"/>
                  </a:cubicBezTo>
                  <a:cubicBezTo>
                    <a:pt x="3116" y="2203"/>
                    <a:pt x="2999" y="2091"/>
                    <a:pt x="2864" y="2091"/>
                  </a:cubicBezTo>
                  <a:cubicBezTo>
                    <a:pt x="2809" y="2091"/>
                    <a:pt x="2751" y="2110"/>
                    <a:pt x="2696" y="2151"/>
                  </a:cubicBezTo>
                  <a:cubicBezTo>
                    <a:pt x="2528" y="2278"/>
                    <a:pt x="2462" y="2512"/>
                    <a:pt x="2452" y="2737"/>
                  </a:cubicBezTo>
                  <a:cubicBezTo>
                    <a:pt x="2445" y="2739"/>
                    <a:pt x="2436" y="2740"/>
                    <a:pt x="2429" y="2743"/>
                  </a:cubicBezTo>
                  <a:cubicBezTo>
                    <a:pt x="2329" y="2767"/>
                    <a:pt x="2224" y="2777"/>
                    <a:pt x="2118" y="2777"/>
                  </a:cubicBezTo>
                  <a:cubicBezTo>
                    <a:pt x="2024" y="2777"/>
                    <a:pt x="1928" y="2769"/>
                    <a:pt x="1834" y="2754"/>
                  </a:cubicBezTo>
                  <a:cubicBezTo>
                    <a:pt x="1825" y="2670"/>
                    <a:pt x="1807" y="2589"/>
                    <a:pt x="1778" y="2511"/>
                  </a:cubicBezTo>
                  <a:cubicBezTo>
                    <a:pt x="1713" y="2336"/>
                    <a:pt x="1571" y="2158"/>
                    <a:pt x="1371" y="2158"/>
                  </a:cubicBezTo>
                  <a:cubicBezTo>
                    <a:pt x="1359" y="2158"/>
                    <a:pt x="1347" y="2158"/>
                    <a:pt x="1334" y="2160"/>
                  </a:cubicBezTo>
                  <a:cubicBezTo>
                    <a:pt x="1120" y="2184"/>
                    <a:pt x="1057" y="2397"/>
                    <a:pt x="1127" y="2576"/>
                  </a:cubicBezTo>
                  <a:cubicBezTo>
                    <a:pt x="1217" y="2806"/>
                    <a:pt x="1380" y="2900"/>
                    <a:pt x="1595" y="2956"/>
                  </a:cubicBezTo>
                  <a:cubicBezTo>
                    <a:pt x="1595" y="2997"/>
                    <a:pt x="1592" y="3037"/>
                    <a:pt x="1591" y="3075"/>
                  </a:cubicBezTo>
                  <a:cubicBezTo>
                    <a:pt x="1580" y="3313"/>
                    <a:pt x="1528" y="3545"/>
                    <a:pt x="1452" y="3769"/>
                  </a:cubicBezTo>
                  <a:cubicBezTo>
                    <a:pt x="1419" y="3868"/>
                    <a:pt x="1381" y="3967"/>
                    <a:pt x="1343" y="4065"/>
                  </a:cubicBezTo>
                  <a:cubicBezTo>
                    <a:pt x="1339" y="4075"/>
                    <a:pt x="1336" y="4086"/>
                    <a:pt x="1333" y="4096"/>
                  </a:cubicBezTo>
                  <a:cubicBezTo>
                    <a:pt x="1270" y="4043"/>
                    <a:pt x="1204" y="3992"/>
                    <a:pt x="1147" y="3940"/>
                  </a:cubicBezTo>
                  <a:cubicBezTo>
                    <a:pt x="940" y="3747"/>
                    <a:pt x="742" y="3538"/>
                    <a:pt x="601" y="3291"/>
                  </a:cubicBezTo>
                  <a:cubicBezTo>
                    <a:pt x="1" y="2245"/>
                    <a:pt x="474" y="590"/>
                    <a:pt x="1732" y="314"/>
                  </a:cubicBezTo>
                  <a:cubicBezTo>
                    <a:pt x="1857" y="287"/>
                    <a:pt x="1984" y="274"/>
                    <a:pt x="2111" y="274"/>
                  </a:cubicBezTo>
                  <a:close/>
                  <a:moveTo>
                    <a:pt x="1842" y="3002"/>
                  </a:moveTo>
                  <a:cubicBezTo>
                    <a:pt x="1953" y="3019"/>
                    <a:pt x="2066" y="3030"/>
                    <a:pt x="2179" y="3030"/>
                  </a:cubicBezTo>
                  <a:cubicBezTo>
                    <a:pt x="2274" y="3030"/>
                    <a:pt x="2370" y="3022"/>
                    <a:pt x="2463" y="3004"/>
                  </a:cubicBezTo>
                  <a:cubicBezTo>
                    <a:pt x="2465" y="3011"/>
                    <a:pt x="2465" y="3017"/>
                    <a:pt x="2466" y="3024"/>
                  </a:cubicBezTo>
                  <a:cubicBezTo>
                    <a:pt x="2518" y="3393"/>
                    <a:pt x="2710" y="3805"/>
                    <a:pt x="2933" y="4110"/>
                  </a:cubicBezTo>
                  <a:cubicBezTo>
                    <a:pt x="2830" y="4203"/>
                    <a:pt x="2742" y="4301"/>
                    <a:pt x="2696" y="4415"/>
                  </a:cubicBezTo>
                  <a:cubicBezTo>
                    <a:pt x="2657" y="4516"/>
                    <a:pt x="2632" y="4624"/>
                    <a:pt x="2614" y="4736"/>
                  </a:cubicBezTo>
                  <a:cubicBezTo>
                    <a:pt x="2570" y="4729"/>
                    <a:pt x="2523" y="4726"/>
                    <a:pt x="2476" y="4726"/>
                  </a:cubicBezTo>
                  <a:cubicBezTo>
                    <a:pt x="2323" y="4726"/>
                    <a:pt x="2158" y="4755"/>
                    <a:pt x="2036" y="4755"/>
                  </a:cubicBezTo>
                  <a:cubicBezTo>
                    <a:pt x="1957" y="4755"/>
                    <a:pt x="1855" y="4743"/>
                    <a:pt x="1756" y="4743"/>
                  </a:cubicBezTo>
                  <a:cubicBezTo>
                    <a:pt x="1735" y="4743"/>
                    <a:pt x="1715" y="4743"/>
                    <a:pt x="1695" y="4745"/>
                  </a:cubicBezTo>
                  <a:cubicBezTo>
                    <a:pt x="1671" y="4583"/>
                    <a:pt x="1631" y="4426"/>
                    <a:pt x="1548" y="4308"/>
                  </a:cubicBezTo>
                  <a:cubicBezTo>
                    <a:pt x="1528" y="4278"/>
                    <a:pt x="1503" y="4251"/>
                    <a:pt x="1478" y="4226"/>
                  </a:cubicBezTo>
                  <a:cubicBezTo>
                    <a:pt x="1524" y="4172"/>
                    <a:pt x="1560" y="4113"/>
                    <a:pt x="1597" y="4027"/>
                  </a:cubicBezTo>
                  <a:cubicBezTo>
                    <a:pt x="1670" y="3862"/>
                    <a:pt x="1725" y="3687"/>
                    <a:pt x="1764" y="3512"/>
                  </a:cubicBezTo>
                  <a:cubicBezTo>
                    <a:pt x="1800" y="3355"/>
                    <a:pt x="1834" y="3179"/>
                    <a:pt x="1842" y="3002"/>
                  </a:cubicBezTo>
                  <a:close/>
                  <a:moveTo>
                    <a:pt x="2548" y="5019"/>
                  </a:moveTo>
                  <a:cubicBezTo>
                    <a:pt x="2559" y="5019"/>
                    <a:pt x="2570" y="5020"/>
                    <a:pt x="2579" y="5022"/>
                  </a:cubicBezTo>
                  <a:cubicBezTo>
                    <a:pt x="2592" y="5026"/>
                    <a:pt x="2601" y="5027"/>
                    <a:pt x="2606" y="5027"/>
                  </a:cubicBezTo>
                  <a:cubicBezTo>
                    <a:pt x="2622" y="5074"/>
                    <a:pt x="2632" y="5123"/>
                    <a:pt x="2639" y="5174"/>
                  </a:cubicBezTo>
                  <a:cubicBezTo>
                    <a:pt x="2627" y="5168"/>
                    <a:pt x="2611" y="5164"/>
                    <a:pt x="2595" y="5162"/>
                  </a:cubicBezTo>
                  <a:cubicBezTo>
                    <a:pt x="2559" y="5158"/>
                    <a:pt x="2522" y="5157"/>
                    <a:pt x="2484" y="5157"/>
                  </a:cubicBezTo>
                  <a:cubicBezTo>
                    <a:pt x="2341" y="5157"/>
                    <a:pt x="2190" y="5180"/>
                    <a:pt x="2049" y="5183"/>
                  </a:cubicBezTo>
                  <a:cubicBezTo>
                    <a:pt x="2045" y="5183"/>
                    <a:pt x="2042" y="5183"/>
                    <a:pt x="2038" y="5183"/>
                  </a:cubicBezTo>
                  <a:cubicBezTo>
                    <a:pt x="2007" y="5183"/>
                    <a:pt x="1975" y="5182"/>
                    <a:pt x="1942" y="5182"/>
                  </a:cubicBezTo>
                  <a:cubicBezTo>
                    <a:pt x="1847" y="5182"/>
                    <a:pt x="1748" y="5190"/>
                    <a:pt x="1680" y="5249"/>
                  </a:cubicBezTo>
                  <a:cubicBezTo>
                    <a:pt x="1671" y="5256"/>
                    <a:pt x="1671" y="5271"/>
                    <a:pt x="1676" y="5281"/>
                  </a:cubicBezTo>
                  <a:cubicBezTo>
                    <a:pt x="1740" y="5408"/>
                    <a:pt x="1922" y="5431"/>
                    <a:pt x="2049" y="5447"/>
                  </a:cubicBezTo>
                  <a:cubicBezTo>
                    <a:pt x="2127" y="5457"/>
                    <a:pt x="2215" y="5465"/>
                    <a:pt x="2304" y="5465"/>
                  </a:cubicBezTo>
                  <a:cubicBezTo>
                    <a:pt x="2418" y="5465"/>
                    <a:pt x="2533" y="5452"/>
                    <a:pt x="2628" y="5412"/>
                  </a:cubicBezTo>
                  <a:cubicBezTo>
                    <a:pt x="2639" y="5407"/>
                    <a:pt x="2650" y="5402"/>
                    <a:pt x="2659" y="5394"/>
                  </a:cubicBezTo>
                  <a:cubicBezTo>
                    <a:pt x="2660" y="5442"/>
                    <a:pt x="2662" y="5489"/>
                    <a:pt x="2662" y="5534"/>
                  </a:cubicBezTo>
                  <a:cubicBezTo>
                    <a:pt x="2662" y="5563"/>
                    <a:pt x="2662" y="5593"/>
                    <a:pt x="2660" y="5620"/>
                  </a:cubicBezTo>
                  <a:cubicBezTo>
                    <a:pt x="2652" y="5599"/>
                    <a:pt x="2636" y="5582"/>
                    <a:pt x="2618" y="5571"/>
                  </a:cubicBezTo>
                  <a:cubicBezTo>
                    <a:pt x="2568" y="5543"/>
                    <a:pt x="2517" y="5535"/>
                    <a:pt x="2465" y="5535"/>
                  </a:cubicBezTo>
                  <a:cubicBezTo>
                    <a:pt x="2390" y="5535"/>
                    <a:pt x="2313" y="5552"/>
                    <a:pt x="2234" y="5553"/>
                  </a:cubicBezTo>
                  <a:cubicBezTo>
                    <a:pt x="2227" y="5553"/>
                    <a:pt x="2220" y="5553"/>
                    <a:pt x="2212" y="5553"/>
                  </a:cubicBezTo>
                  <a:cubicBezTo>
                    <a:pt x="2079" y="5553"/>
                    <a:pt x="1947" y="5530"/>
                    <a:pt x="1814" y="5530"/>
                  </a:cubicBezTo>
                  <a:cubicBezTo>
                    <a:pt x="1804" y="5530"/>
                    <a:pt x="1794" y="5530"/>
                    <a:pt x="1785" y="5530"/>
                  </a:cubicBezTo>
                  <a:cubicBezTo>
                    <a:pt x="1670" y="5532"/>
                    <a:pt x="1631" y="5682"/>
                    <a:pt x="1727" y="5743"/>
                  </a:cubicBezTo>
                  <a:cubicBezTo>
                    <a:pt x="1863" y="5830"/>
                    <a:pt x="2038" y="5858"/>
                    <a:pt x="2199" y="5858"/>
                  </a:cubicBezTo>
                  <a:cubicBezTo>
                    <a:pt x="2211" y="5858"/>
                    <a:pt x="2222" y="5858"/>
                    <a:pt x="2233" y="5857"/>
                  </a:cubicBezTo>
                  <a:cubicBezTo>
                    <a:pt x="2383" y="5853"/>
                    <a:pt x="2545" y="5850"/>
                    <a:pt x="2643" y="5731"/>
                  </a:cubicBezTo>
                  <a:lnTo>
                    <a:pt x="2643" y="5731"/>
                  </a:lnTo>
                  <a:cubicBezTo>
                    <a:pt x="2622" y="5799"/>
                    <a:pt x="2576" y="5850"/>
                    <a:pt x="2479" y="5878"/>
                  </a:cubicBezTo>
                  <a:cubicBezTo>
                    <a:pt x="2385" y="5906"/>
                    <a:pt x="2274" y="5917"/>
                    <a:pt x="2163" y="5917"/>
                  </a:cubicBezTo>
                  <a:cubicBezTo>
                    <a:pt x="2060" y="5917"/>
                    <a:pt x="1957" y="5907"/>
                    <a:pt x="1868" y="5892"/>
                  </a:cubicBezTo>
                  <a:cubicBezTo>
                    <a:pt x="1782" y="5877"/>
                    <a:pt x="1685" y="5868"/>
                    <a:pt x="1643" y="5778"/>
                  </a:cubicBezTo>
                  <a:cubicBezTo>
                    <a:pt x="1606" y="5701"/>
                    <a:pt x="1631" y="5537"/>
                    <a:pt x="1631" y="5453"/>
                  </a:cubicBezTo>
                  <a:cubicBezTo>
                    <a:pt x="1631" y="5346"/>
                    <a:pt x="1634" y="5237"/>
                    <a:pt x="1645" y="5130"/>
                  </a:cubicBezTo>
                  <a:cubicBezTo>
                    <a:pt x="1653" y="5047"/>
                    <a:pt x="1668" y="5029"/>
                    <a:pt x="1708" y="5029"/>
                  </a:cubicBezTo>
                  <a:cubicBezTo>
                    <a:pt x="1733" y="5029"/>
                    <a:pt x="1769" y="5036"/>
                    <a:pt x="1820" y="5038"/>
                  </a:cubicBezTo>
                  <a:cubicBezTo>
                    <a:pt x="1866" y="5039"/>
                    <a:pt x="1912" y="5040"/>
                    <a:pt x="1957" y="5040"/>
                  </a:cubicBezTo>
                  <a:cubicBezTo>
                    <a:pt x="2039" y="5040"/>
                    <a:pt x="2121" y="5038"/>
                    <a:pt x="2202" y="5037"/>
                  </a:cubicBezTo>
                  <a:cubicBezTo>
                    <a:pt x="2290" y="5034"/>
                    <a:pt x="2378" y="5030"/>
                    <a:pt x="2465" y="5026"/>
                  </a:cubicBezTo>
                  <a:cubicBezTo>
                    <a:pt x="2488" y="5025"/>
                    <a:pt x="2520" y="5019"/>
                    <a:pt x="2548" y="5019"/>
                  </a:cubicBezTo>
                  <a:close/>
                  <a:moveTo>
                    <a:pt x="2120" y="1"/>
                  </a:moveTo>
                  <a:cubicBezTo>
                    <a:pt x="1601" y="1"/>
                    <a:pt x="1085" y="194"/>
                    <a:pt x="695" y="607"/>
                  </a:cubicBezTo>
                  <a:cubicBezTo>
                    <a:pt x="231" y="1097"/>
                    <a:pt x="37" y="1730"/>
                    <a:pt x="77" y="2400"/>
                  </a:cubicBezTo>
                  <a:cubicBezTo>
                    <a:pt x="119" y="3087"/>
                    <a:pt x="414" y="3630"/>
                    <a:pt x="908" y="4097"/>
                  </a:cubicBezTo>
                  <a:cubicBezTo>
                    <a:pt x="1055" y="4237"/>
                    <a:pt x="1302" y="4375"/>
                    <a:pt x="1359" y="4578"/>
                  </a:cubicBezTo>
                  <a:cubicBezTo>
                    <a:pt x="1386" y="4675"/>
                    <a:pt x="1404" y="4776"/>
                    <a:pt x="1419" y="4878"/>
                  </a:cubicBezTo>
                  <a:cubicBezTo>
                    <a:pt x="1414" y="4887"/>
                    <a:pt x="1409" y="4895"/>
                    <a:pt x="1404" y="4904"/>
                  </a:cubicBezTo>
                  <a:cubicBezTo>
                    <a:pt x="1350" y="5024"/>
                    <a:pt x="1358" y="5187"/>
                    <a:pt x="1354" y="5314"/>
                  </a:cubicBezTo>
                  <a:cubicBezTo>
                    <a:pt x="1347" y="5488"/>
                    <a:pt x="1336" y="5675"/>
                    <a:pt x="1370" y="5845"/>
                  </a:cubicBezTo>
                  <a:cubicBezTo>
                    <a:pt x="1427" y="6122"/>
                    <a:pt x="1764" y="6211"/>
                    <a:pt x="2090" y="6211"/>
                  </a:cubicBezTo>
                  <a:cubicBezTo>
                    <a:pt x="2294" y="6211"/>
                    <a:pt x="2493" y="6176"/>
                    <a:pt x="2618" y="6131"/>
                  </a:cubicBezTo>
                  <a:cubicBezTo>
                    <a:pt x="2809" y="6063"/>
                    <a:pt x="2917" y="5930"/>
                    <a:pt x="2940" y="5727"/>
                  </a:cubicBezTo>
                  <a:cubicBezTo>
                    <a:pt x="2968" y="5478"/>
                    <a:pt x="2958" y="5166"/>
                    <a:pt x="2873" y="4929"/>
                  </a:cubicBezTo>
                  <a:lnTo>
                    <a:pt x="2869" y="4921"/>
                  </a:lnTo>
                  <a:cubicBezTo>
                    <a:pt x="2883" y="4748"/>
                    <a:pt x="2913" y="4569"/>
                    <a:pt x="3001" y="4455"/>
                  </a:cubicBezTo>
                  <a:cubicBezTo>
                    <a:pt x="3099" y="4328"/>
                    <a:pt x="3255" y="4227"/>
                    <a:pt x="3373" y="4118"/>
                  </a:cubicBezTo>
                  <a:cubicBezTo>
                    <a:pt x="3535" y="3967"/>
                    <a:pt x="3686" y="3806"/>
                    <a:pt x="3815" y="3626"/>
                  </a:cubicBezTo>
                  <a:cubicBezTo>
                    <a:pt x="4361" y="2879"/>
                    <a:pt x="4377" y="1650"/>
                    <a:pt x="3857" y="879"/>
                  </a:cubicBezTo>
                  <a:cubicBezTo>
                    <a:pt x="3439" y="311"/>
                    <a:pt x="2777" y="1"/>
                    <a:pt x="2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5331;p37"/>
            <p:cNvSpPr/>
            <p:nvPr/>
          </p:nvSpPr>
          <p:spPr>
            <a:xfrm>
              <a:off x="3798625" y="4795675"/>
              <a:ext cx="30175" cy="18425"/>
            </a:xfrm>
            <a:custGeom>
              <a:avLst/>
              <a:gdLst/>
              <a:ahLst/>
              <a:cxnLst/>
              <a:rect l="l" t="t" r="r" b="b"/>
              <a:pathLst>
                <a:path w="1207" h="737" extrusionOk="0">
                  <a:moveTo>
                    <a:pt x="933" y="0"/>
                  </a:moveTo>
                  <a:cubicBezTo>
                    <a:pt x="891" y="0"/>
                    <a:pt x="848" y="10"/>
                    <a:pt x="813" y="30"/>
                  </a:cubicBezTo>
                  <a:cubicBezTo>
                    <a:pt x="668" y="109"/>
                    <a:pt x="522" y="189"/>
                    <a:pt x="381" y="277"/>
                  </a:cubicBezTo>
                  <a:cubicBezTo>
                    <a:pt x="259" y="352"/>
                    <a:pt x="114" y="429"/>
                    <a:pt x="45" y="558"/>
                  </a:cubicBezTo>
                  <a:cubicBezTo>
                    <a:pt x="1" y="642"/>
                    <a:pt x="58" y="724"/>
                    <a:pt x="146" y="734"/>
                  </a:cubicBezTo>
                  <a:cubicBezTo>
                    <a:pt x="158" y="735"/>
                    <a:pt x="170" y="736"/>
                    <a:pt x="182" y="736"/>
                  </a:cubicBezTo>
                  <a:cubicBezTo>
                    <a:pt x="312" y="736"/>
                    <a:pt x="441" y="668"/>
                    <a:pt x="560" y="622"/>
                  </a:cubicBezTo>
                  <a:cubicBezTo>
                    <a:pt x="704" y="567"/>
                    <a:pt x="849" y="511"/>
                    <a:pt x="994" y="460"/>
                  </a:cubicBezTo>
                  <a:cubicBezTo>
                    <a:pt x="1106" y="419"/>
                    <a:pt x="1207" y="296"/>
                    <a:pt x="1159" y="170"/>
                  </a:cubicBezTo>
                  <a:cubicBezTo>
                    <a:pt x="1151" y="150"/>
                    <a:pt x="1143" y="132"/>
                    <a:pt x="1135" y="114"/>
                  </a:cubicBezTo>
                  <a:cubicBezTo>
                    <a:pt x="1099" y="37"/>
                    <a:pt x="1016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5332;p37"/>
            <p:cNvSpPr/>
            <p:nvPr/>
          </p:nvSpPr>
          <p:spPr>
            <a:xfrm>
              <a:off x="3805475" y="4822900"/>
              <a:ext cx="32225" cy="12150"/>
            </a:xfrm>
            <a:custGeom>
              <a:avLst/>
              <a:gdLst/>
              <a:ahLst/>
              <a:cxnLst/>
              <a:rect l="l" t="t" r="r" b="b"/>
              <a:pathLst>
                <a:path w="1289" h="486" extrusionOk="0">
                  <a:moveTo>
                    <a:pt x="863" y="1"/>
                  </a:moveTo>
                  <a:cubicBezTo>
                    <a:pt x="603" y="1"/>
                    <a:pt x="303" y="18"/>
                    <a:pt x="79" y="123"/>
                  </a:cubicBezTo>
                  <a:cubicBezTo>
                    <a:pt x="0" y="159"/>
                    <a:pt x="0" y="295"/>
                    <a:pt x="79" y="331"/>
                  </a:cubicBezTo>
                  <a:cubicBezTo>
                    <a:pt x="340" y="450"/>
                    <a:pt x="695" y="464"/>
                    <a:pt x="979" y="484"/>
                  </a:cubicBezTo>
                  <a:cubicBezTo>
                    <a:pt x="986" y="485"/>
                    <a:pt x="992" y="485"/>
                    <a:pt x="999" y="485"/>
                  </a:cubicBezTo>
                  <a:cubicBezTo>
                    <a:pt x="1288" y="485"/>
                    <a:pt x="1286" y="5"/>
                    <a:pt x="979" y="2"/>
                  </a:cubicBezTo>
                  <a:cubicBezTo>
                    <a:pt x="942" y="1"/>
                    <a:pt x="903" y="1"/>
                    <a:pt x="8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5333;p37"/>
            <p:cNvSpPr/>
            <p:nvPr/>
          </p:nvSpPr>
          <p:spPr>
            <a:xfrm>
              <a:off x="3801300" y="4848275"/>
              <a:ext cx="28675" cy="18450"/>
            </a:xfrm>
            <a:custGeom>
              <a:avLst/>
              <a:gdLst/>
              <a:ahLst/>
              <a:cxnLst/>
              <a:rect l="l" t="t" r="r" b="b"/>
              <a:pathLst>
                <a:path w="1147" h="738" extrusionOk="0">
                  <a:moveTo>
                    <a:pt x="153" y="0"/>
                  </a:moveTo>
                  <a:cubicBezTo>
                    <a:pt x="62" y="0"/>
                    <a:pt x="1" y="34"/>
                    <a:pt x="0" y="127"/>
                  </a:cubicBezTo>
                  <a:cubicBezTo>
                    <a:pt x="0" y="268"/>
                    <a:pt x="136" y="359"/>
                    <a:pt x="240" y="434"/>
                  </a:cubicBezTo>
                  <a:cubicBezTo>
                    <a:pt x="369" y="528"/>
                    <a:pt x="507" y="611"/>
                    <a:pt x="643" y="698"/>
                  </a:cubicBezTo>
                  <a:cubicBezTo>
                    <a:pt x="685" y="726"/>
                    <a:pt x="728" y="738"/>
                    <a:pt x="768" y="738"/>
                  </a:cubicBezTo>
                  <a:cubicBezTo>
                    <a:pt x="991" y="738"/>
                    <a:pt x="1146" y="372"/>
                    <a:pt x="898" y="262"/>
                  </a:cubicBezTo>
                  <a:cubicBezTo>
                    <a:pt x="813" y="225"/>
                    <a:pt x="386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5334;p37"/>
            <p:cNvSpPr/>
            <p:nvPr/>
          </p:nvSpPr>
          <p:spPr>
            <a:xfrm>
              <a:off x="3661675" y="4795650"/>
              <a:ext cx="30175" cy="18375"/>
            </a:xfrm>
            <a:custGeom>
              <a:avLst/>
              <a:gdLst/>
              <a:ahLst/>
              <a:cxnLst/>
              <a:rect l="l" t="t" r="r" b="b"/>
              <a:pathLst>
                <a:path w="1207" h="735" extrusionOk="0">
                  <a:moveTo>
                    <a:pt x="273" y="0"/>
                  </a:moveTo>
                  <a:cubicBezTo>
                    <a:pt x="191" y="0"/>
                    <a:pt x="108" y="37"/>
                    <a:pt x="72" y="114"/>
                  </a:cubicBezTo>
                  <a:cubicBezTo>
                    <a:pt x="63" y="131"/>
                    <a:pt x="55" y="151"/>
                    <a:pt x="48" y="168"/>
                  </a:cubicBezTo>
                  <a:cubicBezTo>
                    <a:pt x="1" y="295"/>
                    <a:pt x="103" y="419"/>
                    <a:pt x="213" y="459"/>
                  </a:cubicBezTo>
                  <a:cubicBezTo>
                    <a:pt x="358" y="510"/>
                    <a:pt x="503" y="566"/>
                    <a:pt x="647" y="622"/>
                  </a:cubicBezTo>
                  <a:cubicBezTo>
                    <a:pt x="766" y="668"/>
                    <a:pt x="893" y="734"/>
                    <a:pt x="1023" y="734"/>
                  </a:cubicBezTo>
                  <a:cubicBezTo>
                    <a:pt x="1036" y="734"/>
                    <a:pt x="1049" y="734"/>
                    <a:pt x="1062" y="732"/>
                  </a:cubicBezTo>
                  <a:cubicBezTo>
                    <a:pt x="1150" y="722"/>
                    <a:pt x="1207" y="640"/>
                    <a:pt x="1162" y="556"/>
                  </a:cubicBezTo>
                  <a:cubicBezTo>
                    <a:pt x="1094" y="429"/>
                    <a:pt x="949" y="352"/>
                    <a:pt x="827" y="276"/>
                  </a:cubicBezTo>
                  <a:cubicBezTo>
                    <a:pt x="686" y="189"/>
                    <a:pt x="540" y="109"/>
                    <a:pt x="395" y="30"/>
                  </a:cubicBezTo>
                  <a:cubicBezTo>
                    <a:pt x="359" y="10"/>
                    <a:pt x="316" y="0"/>
                    <a:pt x="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5335;p37"/>
            <p:cNvSpPr/>
            <p:nvPr/>
          </p:nvSpPr>
          <p:spPr>
            <a:xfrm>
              <a:off x="3652800" y="4822875"/>
              <a:ext cx="32225" cy="12150"/>
            </a:xfrm>
            <a:custGeom>
              <a:avLst/>
              <a:gdLst/>
              <a:ahLst/>
              <a:cxnLst/>
              <a:rect l="l" t="t" r="r" b="b"/>
              <a:pathLst>
                <a:path w="1289" h="486" extrusionOk="0">
                  <a:moveTo>
                    <a:pt x="398" y="0"/>
                  </a:moveTo>
                  <a:cubicBezTo>
                    <a:pt x="368" y="0"/>
                    <a:pt x="338" y="0"/>
                    <a:pt x="309" y="1"/>
                  </a:cubicBezTo>
                  <a:cubicBezTo>
                    <a:pt x="4" y="5"/>
                    <a:pt x="0" y="485"/>
                    <a:pt x="290" y="485"/>
                  </a:cubicBezTo>
                  <a:cubicBezTo>
                    <a:pt x="296" y="485"/>
                    <a:pt x="303" y="485"/>
                    <a:pt x="309" y="484"/>
                  </a:cubicBezTo>
                  <a:cubicBezTo>
                    <a:pt x="593" y="464"/>
                    <a:pt x="948" y="450"/>
                    <a:pt x="1210" y="331"/>
                  </a:cubicBezTo>
                  <a:cubicBezTo>
                    <a:pt x="1288" y="295"/>
                    <a:pt x="1288" y="160"/>
                    <a:pt x="1210" y="123"/>
                  </a:cubicBezTo>
                  <a:cubicBezTo>
                    <a:pt x="977" y="13"/>
                    <a:pt x="663" y="0"/>
                    <a:pt x="3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5336;p37"/>
            <p:cNvSpPr/>
            <p:nvPr/>
          </p:nvSpPr>
          <p:spPr>
            <a:xfrm>
              <a:off x="3660575" y="4848175"/>
              <a:ext cx="34325" cy="18525"/>
            </a:xfrm>
            <a:custGeom>
              <a:avLst/>
              <a:gdLst/>
              <a:ahLst/>
              <a:cxnLst/>
              <a:rect l="l" t="t" r="r" b="b"/>
              <a:pathLst>
                <a:path w="1373" h="741" extrusionOk="0">
                  <a:moveTo>
                    <a:pt x="966" y="0"/>
                  </a:moveTo>
                  <a:cubicBezTo>
                    <a:pt x="873" y="0"/>
                    <a:pt x="774" y="43"/>
                    <a:pt x="694" y="73"/>
                  </a:cubicBezTo>
                  <a:cubicBezTo>
                    <a:pt x="543" y="131"/>
                    <a:pt x="396" y="199"/>
                    <a:pt x="248" y="264"/>
                  </a:cubicBezTo>
                  <a:cubicBezTo>
                    <a:pt x="0" y="374"/>
                    <a:pt x="154" y="740"/>
                    <a:pt x="378" y="740"/>
                  </a:cubicBezTo>
                  <a:cubicBezTo>
                    <a:pt x="418" y="740"/>
                    <a:pt x="460" y="728"/>
                    <a:pt x="503" y="701"/>
                  </a:cubicBezTo>
                  <a:cubicBezTo>
                    <a:pt x="619" y="630"/>
                    <a:pt x="1372" y="224"/>
                    <a:pt x="1090" y="35"/>
                  </a:cubicBezTo>
                  <a:cubicBezTo>
                    <a:pt x="1052" y="10"/>
                    <a:pt x="1010" y="0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Rectangle 2"/>
          <p:cNvSpPr/>
          <p:nvPr/>
        </p:nvSpPr>
        <p:spPr>
          <a:xfrm>
            <a:off x="2013092" y="1153186"/>
            <a:ext cx="5543600" cy="958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nl-NL" sz="2000" b="1" dirty="0" smtClean="0">
                <a:solidFill>
                  <a:schemeClr val="bg2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Câu 2. </a:t>
            </a:r>
            <a:r>
              <a:rPr lang="nl-NL" sz="2000" dirty="0">
                <a:solidFill>
                  <a:schemeClr val="bg2"/>
                </a:solidFill>
                <a:latin typeface="+mj-lt"/>
              </a:rPr>
              <a:t>Theo giun đất và châu chấu, ngày như thế nào là đẹp</a:t>
            </a:r>
            <a:r>
              <a:rPr lang="nl-NL" sz="2000" dirty="0" smtClean="0">
                <a:solidFill>
                  <a:schemeClr val="bg2"/>
                </a:solidFill>
                <a:latin typeface="+mj-lt"/>
              </a:rPr>
              <a:t>?</a:t>
            </a:r>
            <a:endParaRPr lang="en-US" sz="20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4" name="Freeform 10">
            <a:extLst>
              <a:ext uri="{FF2B5EF4-FFF2-40B4-BE49-F238E27FC236}">
                <a16:creationId xmlns:a16="http://schemas.microsoft.com/office/drawing/2014/main" id="{1DE2D41C-03F7-4F81-8BE7-C879CC81B35B}"/>
              </a:ext>
            </a:extLst>
          </p:cNvPr>
          <p:cNvSpPr/>
          <p:nvPr/>
        </p:nvSpPr>
        <p:spPr>
          <a:xfrm rot="5400000">
            <a:off x="1173719" y="1605087"/>
            <a:ext cx="2421081" cy="4042973"/>
          </a:xfrm>
          <a:custGeom>
            <a:avLst/>
            <a:gdLst/>
            <a:ahLst/>
            <a:cxnLst/>
            <a:rect l="l" t="t" r="r" b="b"/>
            <a:pathLst>
              <a:path w="6350000" h="8642350">
                <a:moveTo>
                  <a:pt x="6350000" y="624840"/>
                </a:moveTo>
                <a:cubicBezTo>
                  <a:pt x="6350000" y="543560"/>
                  <a:pt x="6309360" y="472440"/>
                  <a:pt x="6247130" y="430530"/>
                </a:cubicBezTo>
                <a:cubicBezTo>
                  <a:pt x="6259830" y="422910"/>
                  <a:pt x="6271260" y="412750"/>
                  <a:pt x="6281420" y="402590"/>
                </a:cubicBezTo>
                <a:cubicBezTo>
                  <a:pt x="6324600" y="358140"/>
                  <a:pt x="6350000" y="298450"/>
                  <a:pt x="6350000" y="236220"/>
                </a:cubicBezTo>
                <a:cubicBezTo>
                  <a:pt x="6350000" y="173990"/>
                  <a:pt x="6324600" y="114300"/>
                  <a:pt x="6281420" y="69850"/>
                </a:cubicBezTo>
                <a:cubicBezTo>
                  <a:pt x="6236970" y="25400"/>
                  <a:pt x="6176010" y="0"/>
                  <a:pt x="6115050" y="0"/>
                </a:cubicBezTo>
                <a:cubicBezTo>
                  <a:pt x="6052820" y="0"/>
                  <a:pt x="5991860" y="25400"/>
                  <a:pt x="5948680" y="68580"/>
                </a:cubicBezTo>
                <a:cubicBezTo>
                  <a:pt x="5937250" y="80010"/>
                  <a:pt x="5927090" y="92710"/>
                  <a:pt x="5919470" y="105410"/>
                </a:cubicBezTo>
                <a:cubicBezTo>
                  <a:pt x="5877560" y="41910"/>
                  <a:pt x="5805170" y="0"/>
                  <a:pt x="5723890" y="0"/>
                </a:cubicBezTo>
                <a:cubicBezTo>
                  <a:pt x="5642610" y="0"/>
                  <a:pt x="5570220" y="41910"/>
                  <a:pt x="5528310" y="105410"/>
                </a:cubicBezTo>
                <a:cubicBezTo>
                  <a:pt x="5486400" y="41910"/>
                  <a:pt x="5414010" y="0"/>
                  <a:pt x="5332730" y="0"/>
                </a:cubicBezTo>
                <a:cubicBezTo>
                  <a:pt x="5250180" y="0"/>
                  <a:pt x="5179060" y="41910"/>
                  <a:pt x="5137150" y="105410"/>
                </a:cubicBezTo>
                <a:cubicBezTo>
                  <a:pt x="5095241" y="41910"/>
                  <a:pt x="5022850" y="0"/>
                  <a:pt x="4941570" y="0"/>
                </a:cubicBezTo>
                <a:cubicBezTo>
                  <a:pt x="4860291" y="0"/>
                  <a:pt x="4787900" y="41910"/>
                  <a:pt x="4745990" y="105410"/>
                </a:cubicBezTo>
                <a:cubicBezTo>
                  <a:pt x="4704080" y="41910"/>
                  <a:pt x="4631690" y="0"/>
                  <a:pt x="4550410" y="0"/>
                </a:cubicBezTo>
                <a:cubicBezTo>
                  <a:pt x="4469130" y="0"/>
                  <a:pt x="4396740" y="41910"/>
                  <a:pt x="4354830" y="105410"/>
                </a:cubicBezTo>
                <a:cubicBezTo>
                  <a:pt x="4312920" y="41910"/>
                  <a:pt x="4240530" y="0"/>
                  <a:pt x="4159250" y="0"/>
                </a:cubicBezTo>
                <a:cubicBezTo>
                  <a:pt x="4077970" y="0"/>
                  <a:pt x="4005580" y="41910"/>
                  <a:pt x="3963670" y="105410"/>
                </a:cubicBezTo>
                <a:cubicBezTo>
                  <a:pt x="3921761" y="41910"/>
                  <a:pt x="3849370" y="0"/>
                  <a:pt x="3768091" y="0"/>
                </a:cubicBezTo>
                <a:cubicBezTo>
                  <a:pt x="3686811" y="0"/>
                  <a:pt x="3614420" y="41910"/>
                  <a:pt x="3572511" y="105410"/>
                </a:cubicBezTo>
                <a:cubicBezTo>
                  <a:pt x="3530601" y="41910"/>
                  <a:pt x="3458211" y="0"/>
                  <a:pt x="3376931" y="0"/>
                </a:cubicBezTo>
                <a:cubicBezTo>
                  <a:pt x="3295651" y="0"/>
                  <a:pt x="3216910" y="41910"/>
                  <a:pt x="3175000" y="105410"/>
                </a:cubicBezTo>
                <a:cubicBezTo>
                  <a:pt x="3133090" y="41910"/>
                  <a:pt x="3060700" y="0"/>
                  <a:pt x="2979420" y="0"/>
                </a:cubicBezTo>
                <a:cubicBezTo>
                  <a:pt x="2898140" y="0"/>
                  <a:pt x="2825750" y="41910"/>
                  <a:pt x="2783840" y="105410"/>
                </a:cubicBezTo>
                <a:cubicBezTo>
                  <a:pt x="2741930" y="41910"/>
                  <a:pt x="2669540" y="0"/>
                  <a:pt x="2588260" y="0"/>
                </a:cubicBezTo>
                <a:cubicBezTo>
                  <a:pt x="2505710" y="0"/>
                  <a:pt x="2434590" y="41910"/>
                  <a:pt x="2392680" y="105410"/>
                </a:cubicBezTo>
                <a:cubicBezTo>
                  <a:pt x="2350770" y="41910"/>
                  <a:pt x="2278380" y="0"/>
                  <a:pt x="2197100" y="0"/>
                </a:cubicBezTo>
                <a:cubicBezTo>
                  <a:pt x="2115820" y="0"/>
                  <a:pt x="2043430" y="41910"/>
                  <a:pt x="2001520" y="105410"/>
                </a:cubicBezTo>
                <a:cubicBezTo>
                  <a:pt x="1959610" y="41910"/>
                  <a:pt x="1887220" y="0"/>
                  <a:pt x="1805941" y="0"/>
                </a:cubicBezTo>
                <a:cubicBezTo>
                  <a:pt x="1723391" y="0"/>
                  <a:pt x="1652270" y="41910"/>
                  <a:pt x="1610361" y="105410"/>
                </a:cubicBezTo>
                <a:cubicBezTo>
                  <a:pt x="1568450" y="41910"/>
                  <a:pt x="1496061" y="0"/>
                  <a:pt x="1414781" y="0"/>
                </a:cubicBezTo>
                <a:cubicBezTo>
                  <a:pt x="1329691" y="0"/>
                  <a:pt x="1257300" y="41910"/>
                  <a:pt x="1215391" y="105410"/>
                </a:cubicBezTo>
                <a:cubicBezTo>
                  <a:pt x="1173481" y="41910"/>
                  <a:pt x="1101091" y="0"/>
                  <a:pt x="1019811" y="0"/>
                </a:cubicBezTo>
                <a:cubicBezTo>
                  <a:pt x="937261" y="0"/>
                  <a:pt x="866141" y="41910"/>
                  <a:pt x="824231" y="105410"/>
                </a:cubicBezTo>
                <a:cubicBezTo>
                  <a:pt x="782321" y="41910"/>
                  <a:pt x="709931" y="0"/>
                  <a:pt x="628650" y="0"/>
                </a:cubicBezTo>
                <a:cubicBezTo>
                  <a:pt x="544830" y="0"/>
                  <a:pt x="473710" y="41910"/>
                  <a:pt x="431800" y="105410"/>
                </a:cubicBezTo>
                <a:cubicBezTo>
                  <a:pt x="422910" y="92710"/>
                  <a:pt x="412750" y="80010"/>
                  <a:pt x="402590" y="68580"/>
                </a:cubicBezTo>
                <a:cubicBezTo>
                  <a:pt x="358140" y="25400"/>
                  <a:pt x="297180" y="0"/>
                  <a:pt x="234950" y="0"/>
                </a:cubicBezTo>
                <a:cubicBezTo>
                  <a:pt x="172720" y="0"/>
                  <a:pt x="113030" y="25400"/>
                  <a:pt x="68580" y="68580"/>
                </a:cubicBezTo>
                <a:cubicBezTo>
                  <a:pt x="25400" y="113030"/>
                  <a:pt x="0" y="172720"/>
                  <a:pt x="0" y="234950"/>
                </a:cubicBezTo>
                <a:cubicBezTo>
                  <a:pt x="0" y="297180"/>
                  <a:pt x="25400" y="356870"/>
                  <a:pt x="68580" y="401320"/>
                </a:cubicBezTo>
                <a:cubicBezTo>
                  <a:pt x="78740" y="411480"/>
                  <a:pt x="90170" y="421640"/>
                  <a:pt x="102870" y="429260"/>
                </a:cubicBezTo>
                <a:cubicBezTo>
                  <a:pt x="40640" y="472440"/>
                  <a:pt x="0" y="543560"/>
                  <a:pt x="0" y="624840"/>
                </a:cubicBezTo>
                <a:cubicBezTo>
                  <a:pt x="0" y="706120"/>
                  <a:pt x="40640" y="777240"/>
                  <a:pt x="102870" y="819150"/>
                </a:cubicBezTo>
                <a:cubicBezTo>
                  <a:pt x="40640" y="861060"/>
                  <a:pt x="0" y="932180"/>
                  <a:pt x="0" y="1013460"/>
                </a:cubicBezTo>
                <a:cubicBezTo>
                  <a:pt x="0" y="1094740"/>
                  <a:pt x="40640" y="1165860"/>
                  <a:pt x="102870" y="1207770"/>
                </a:cubicBezTo>
                <a:cubicBezTo>
                  <a:pt x="40640" y="1249680"/>
                  <a:pt x="0" y="1322070"/>
                  <a:pt x="0" y="1402080"/>
                </a:cubicBezTo>
                <a:cubicBezTo>
                  <a:pt x="0" y="1483360"/>
                  <a:pt x="40640" y="1554480"/>
                  <a:pt x="102870" y="1596390"/>
                </a:cubicBezTo>
                <a:cubicBezTo>
                  <a:pt x="40640" y="1638300"/>
                  <a:pt x="0" y="1709420"/>
                  <a:pt x="0" y="1790700"/>
                </a:cubicBezTo>
                <a:cubicBezTo>
                  <a:pt x="0" y="1871980"/>
                  <a:pt x="40640" y="1943100"/>
                  <a:pt x="102870" y="1985010"/>
                </a:cubicBezTo>
                <a:cubicBezTo>
                  <a:pt x="40640" y="2026920"/>
                  <a:pt x="0" y="2099310"/>
                  <a:pt x="0" y="2179320"/>
                </a:cubicBezTo>
                <a:cubicBezTo>
                  <a:pt x="0" y="2260600"/>
                  <a:pt x="40640" y="2331720"/>
                  <a:pt x="102870" y="2373630"/>
                </a:cubicBezTo>
                <a:cubicBezTo>
                  <a:pt x="40640" y="2418080"/>
                  <a:pt x="0" y="2489200"/>
                  <a:pt x="0" y="2570480"/>
                </a:cubicBezTo>
                <a:cubicBezTo>
                  <a:pt x="0" y="2651760"/>
                  <a:pt x="40640" y="2722880"/>
                  <a:pt x="102870" y="2764790"/>
                </a:cubicBezTo>
                <a:cubicBezTo>
                  <a:pt x="40640" y="2806700"/>
                  <a:pt x="0" y="2879090"/>
                  <a:pt x="0" y="2959100"/>
                </a:cubicBezTo>
                <a:cubicBezTo>
                  <a:pt x="0" y="3040380"/>
                  <a:pt x="40640" y="3111500"/>
                  <a:pt x="102870" y="3153410"/>
                </a:cubicBezTo>
                <a:cubicBezTo>
                  <a:pt x="40640" y="3195320"/>
                  <a:pt x="0" y="3266440"/>
                  <a:pt x="0" y="3347720"/>
                </a:cubicBezTo>
                <a:cubicBezTo>
                  <a:pt x="0" y="3429000"/>
                  <a:pt x="40640" y="3500120"/>
                  <a:pt x="102870" y="3542030"/>
                </a:cubicBezTo>
                <a:cubicBezTo>
                  <a:pt x="40640" y="3583940"/>
                  <a:pt x="0" y="3655060"/>
                  <a:pt x="0" y="3736340"/>
                </a:cubicBezTo>
                <a:cubicBezTo>
                  <a:pt x="0" y="3817620"/>
                  <a:pt x="40640" y="3888740"/>
                  <a:pt x="102870" y="3930650"/>
                </a:cubicBezTo>
                <a:cubicBezTo>
                  <a:pt x="40640" y="3973830"/>
                  <a:pt x="0" y="4044950"/>
                  <a:pt x="0" y="4124959"/>
                </a:cubicBezTo>
                <a:cubicBezTo>
                  <a:pt x="0" y="4206239"/>
                  <a:pt x="40640" y="4277359"/>
                  <a:pt x="102870" y="4319269"/>
                </a:cubicBezTo>
                <a:cubicBezTo>
                  <a:pt x="40640" y="4361180"/>
                  <a:pt x="0" y="4432300"/>
                  <a:pt x="0" y="4513580"/>
                </a:cubicBezTo>
                <a:cubicBezTo>
                  <a:pt x="0" y="4594860"/>
                  <a:pt x="40640" y="4665980"/>
                  <a:pt x="102870" y="4707890"/>
                </a:cubicBezTo>
                <a:cubicBezTo>
                  <a:pt x="40640" y="4749800"/>
                  <a:pt x="0" y="4820920"/>
                  <a:pt x="0" y="4902200"/>
                </a:cubicBezTo>
                <a:cubicBezTo>
                  <a:pt x="0" y="4983480"/>
                  <a:pt x="40640" y="5054600"/>
                  <a:pt x="102870" y="5096510"/>
                </a:cubicBezTo>
                <a:cubicBezTo>
                  <a:pt x="40640" y="5138420"/>
                  <a:pt x="0" y="5210810"/>
                  <a:pt x="0" y="5290820"/>
                </a:cubicBezTo>
                <a:cubicBezTo>
                  <a:pt x="0" y="5372100"/>
                  <a:pt x="40640" y="5443220"/>
                  <a:pt x="102870" y="5485130"/>
                </a:cubicBezTo>
                <a:cubicBezTo>
                  <a:pt x="40640" y="5527039"/>
                  <a:pt x="0" y="5598159"/>
                  <a:pt x="0" y="5679439"/>
                </a:cubicBezTo>
                <a:cubicBezTo>
                  <a:pt x="0" y="5760719"/>
                  <a:pt x="40640" y="5831839"/>
                  <a:pt x="102870" y="5873749"/>
                </a:cubicBezTo>
                <a:cubicBezTo>
                  <a:pt x="40640" y="5915659"/>
                  <a:pt x="0" y="5986779"/>
                  <a:pt x="0" y="6068059"/>
                </a:cubicBezTo>
                <a:cubicBezTo>
                  <a:pt x="0" y="6149339"/>
                  <a:pt x="40640" y="6220459"/>
                  <a:pt x="102870" y="6262369"/>
                </a:cubicBezTo>
                <a:cubicBezTo>
                  <a:pt x="40640" y="6304280"/>
                  <a:pt x="0" y="6375400"/>
                  <a:pt x="0" y="6456680"/>
                </a:cubicBezTo>
                <a:cubicBezTo>
                  <a:pt x="0" y="6537960"/>
                  <a:pt x="40640" y="6609080"/>
                  <a:pt x="102870" y="6650990"/>
                </a:cubicBezTo>
                <a:cubicBezTo>
                  <a:pt x="40640" y="6692900"/>
                  <a:pt x="0" y="6764020"/>
                  <a:pt x="0" y="6845300"/>
                </a:cubicBezTo>
                <a:cubicBezTo>
                  <a:pt x="0" y="6926580"/>
                  <a:pt x="40640" y="6997700"/>
                  <a:pt x="102870" y="7039610"/>
                </a:cubicBezTo>
                <a:cubicBezTo>
                  <a:pt x="40640" y="7082790"/>
                  <a:pt x="0" y="7153910"/>
                  <a:pt x="0" y="7233920"/>
                </a:cubicBezTo>
                <a:cubicBezTo>
                  <a:pt x="0" y="7315200"/>
                  <a:pt x="40640" y="7386320"/>
                  <a:pt x="102870" y="7428230"/>
                </a:cubicBezTo>
                <a:cubicBezTo>
                  <a:pt x="40640" y="7470139"/>
                  <a:pt x="0" y="7541260"/>
                  <a:pt x="0" y="7622539"/>
                </a:cubicBezTo>
                <a:cubicBezTo>
                  <a:pt x="0" y="7703819"/>
                  <a:pt x="40640" y="7774939"/>
                  <a:pt x="102870" y="7816849"/>
                </a:cubicBezTo>
                <a:cubicBezTo>
                  <a:pt x="40640" y="7866380"/>
                  <a:pt x="0" y="7937500"/>
                  <a:pt x="0" y="8018780"/>
                </a:cubicBezTo>
                <a:cubicBezTo>
                  <a:pt x="0" y="8100061"/>
                  <a:pt x="40640" y="8171180"/>
                  <a:pt x="102870" y="8213090"/>
                </a:cubicBezTo>
                <a:cubicBezTo>
                  <a:pt x="90170" y="8220710"/>
                  <a:pt x="78740" y="8230870"/>
                  <a:pt x="68580" y="8241030"/>
                </a:cubicBezTo>
                <a:cubicBezTo>
                  <a:pt x="25400" y="8285480"/>
                  <a:pt x="0" y="8346440"/>
                  <a:pt x="0" y="8407400"/>
                </a:cubicBezTo>
                <a:cubicBezTo>
                  <a:pt x="0" y="8469630"/>
                  <a:pt x="25400" y="8529320"/>
                  <a:pt x="68580" y="8573770"/>
                </a:cubicBezTo>
                <a:cubicBezTo>
                  <a:pt x="111760" y="8616950"/>
                  <a:pt x="172720" y="8642350"/>
                  <a:pt x="234950" y="8642350"/>
                </a:cubicBezTo>
                <a:cubicBezTo>
                  <a:pt x="297180" y="8642350"/>
                  <a:pt x="356870" y="8616950"/>
                  <a:pt x="401320" y="8573770"/>
                </a:cubicBezTo>
                <a:cubicBezTo>
                  <a:pt x="412750" y="8562339"/>
                  <a:pt x="422910" y="8549639"/>
                  <a:pt x="430530" y="8536939"/>
                </a:cubicBezTo>
                <a:cubicBezTo>
                  <a:pt x="472440" y="8600439"/>
                  <a:pt x="544830" y="8642349"/>
                  <a:pt x="626110" y="8642349"/>
                </a:cubicBezTo>
                <a:cubicBezTo>
                  <a:pt x="707390" y="8642349"/>
                  <a:pt x="779780" y="8600439"/>
                  <a:pt x="821690" y="8536939"/>
                </a:cubicBezTo>
                <a:cubicBezTo>
                  <a:pt x="863600" y="8600439"/>
                  <a:pt x="935990" y="8642349"/>
                  <a:pt x="1017270" y="8642349"/>
                </a:cubicBezTo>
                <a:cubicBezTo>
                  <a:pt x="1099820" y="8642349"/>
                  <a:pt x="1172210" y="8600439"/>
                  <a:pt x="1212850" y="8536939"/>
                </a:cubicBezTo>
                <a:cubicBezTo>
                  <a:pt x="1254760" y="8600439"/>
                  <a:pt x="1327150" y="8642349"/>
                  <a:pt x="1408430" y="8642349"/>
                </a:cubicBezTo>
                <a:cubicBezTo>
                  <a:pt x="1489710" y="8642349"/>
                  <a:pt x="1562100" y="8600439"/>
                  <a:pt x="1604010" y="8536939"/>
                </a:cubicBezTo>
                <a:cubicBezTo>
                  <a:pt x="1645920" y="8600439"/>
                  <a:pt x="1718310" y="8642349"/>
                  <a:pt x="1799590" y="8642349"/>
                </a:cubicBezTo>
                <a:cubicBezTo>
                  <a:pt x="1880870" y="8642349"/>
                  <a:pt x="1953260" y="8600439"/>
                  <a:pt x="1995170" y="8536939"/>
                </a:cubicBezTo>
                <a:cubicBezTo>
                  <a:pt x="2037080" y="8600439"/>
                  <a:pt x="2109470" y="8642349"/>
                  <a:pt x="2190750" y="8642349"/>
                </a:cubicBezTo>
                <a:cubicBezTo>
                  <a:pt x="2273300" y="8642349"/>
                  <a:pt x="2344420" y="8600439"/>
                  <a:pt x="2386330" y="8536939"/>
                </a:cubicBezTo>
                <a:cubicBezTo>
                  <a:pt x="2428240" y="8600439"/>
                  <a:pt x="2500630" y="8642349"/>
                  <a:pt x="2581910" y="8642349"/>
                </a:cubicBezTo>
                <a:cubicBezTo>
                  <a:pt x="2663190" y="8642349"/>
                  <a:pt x="2735580" y="8600439"/>
                  <a:pt x="2777490" y="8536939"/>
                </a:cubicBezTo>
                <a:cubicBezTo>
                  <a:pt x="2819400" y="8600439"/>
                  <a:pt x="2891790" y="8642349"/>
                  <a:pt x="2973070" y="8642349"/>
                </a:cubicBezTo>
                <a:cubicBezTo>
                  <a:pt x="3055620" y="8642349"/>
                  <a:pt x="3126740" y="8600439"/>
                  <a:pt x="3168650" y="8536939"/>
                </a:cubicBezTo>
                <a:cubicBezTo>
                  <a:pt x="3210560" y="8600439"/>
                  <a:pt x="3282950" y="8642349"/>
                  <a:pt x="3364230" y="8642349"/>
                </a:cubicBezTo>
                <a:cubicBezTo>
                  <a:pt x="3445509" y="8642349"/>
                  <a:pt x="3517900" y="8600439"/>
                  <a:pt x="3559809" y="8536939"/>
                </a:cubicBezTo>
                <a:cubicBezTo>
                  <a:pt x="3601719" y="8600439"/>
                  <a:pt x="3674109" y="8642349"/>
                  <a:pt x="3755389" y="8642349"/>
                </a:cubicBezTo>
                <a:cubicBezTo>
                  <a:pt x="3837939" y="8642349"/>
                  <a:pt x="3909059" y="8600439"/>
                  <a:pt x="3950969" y="8536939"/>
                </a:cubicBezTo>
                <a:cubicBezTo>
                  <a:pt x="3992879" y="8600439"/>
                  <a:pt x="4065269" y="8642349"/>
                  <a:pt x="4146549" y="8642349"/>
                </a:cubicBezTo>
                <a:cubicBezTo>
                  <a:pt x="4227829" y="8642349"/>
                  <a:pt x="4300219" y="8600439"/>
                  <a:pt x="4342129" y="8536939"/>
                </a:cubicBezTo>
                <a:cubicBezTo>
                  <a:pt x="4384039" y="8600439"/>
                  <a:pt x="4456429" y="8642349"/>
                  <a:pt x="4537709" y="8642349"/>
                </a:cubicBezTo>
                <a:cubicBezTo>
                  <a:pt x="4618989" y="8642349"/>
                  <a:pt x="4691379" y="8600439"/>
                  <a:pt x="4733289" y="8536939"/>
                </a:cubicBezTo>
                <a:cubicBezTo>
                  <a:pt x="4775199" y="8600439"/>
                  <a:pt x="4847589" y="8642349"/>
                  <a:pt x="4928869" y="8642349"/>
                </a:cubicBezTo>
                <a:cubicBezTo>
                  <a:pt x="5010149" y="8642349"/>
                  <a:pt x="5082539" y="8600439"/>
                  <a:pt x="5124449" y="8536939"/>
                </a:cubicBezTo>
                <a:cubicBezTo>
                  <a:pt x="5166359" y="8600439"/>
                  <a:pt x="5238749" y="8642349"/>
                  <a:pt x="5320029" y="8642349"/>
                </a:cubicBezTo>
                <a:cubicBezTo>
                  <a:pt x="5401309" y="8642349"/>
                  <a:pt x="5473699" y="8600439"/>
                  <a:pt x="5515609" y="8536939"/>
                </a:cubicBezTo>
                <a:cubicBezTo>
                  <a:pt x="5557519" y="8600439"/>
                  <a:pt x="5629909" y="8642349"/>
                  <a:pt x="5711189" y="8642349"/>
                </a:cubicBezTo>
                <a:cubicBezTo>
                  <a:pt x="5793739" y="8642349"/>
                  <a:pt x="5864859" y="8600439"/>
                  <a:pt x="5906769" y="8536939"/>
                </a:cubicBezTo>
                <a:cubicBezTo>
                  <a:pt x="5915659" y="8549639"/>
                  <a:pt x="5925819" y="8562339"/>
                  <a:pt x="5935978" y="8573770"/>
                </a:cubicBezTo>
                <a:cubicBezTo>
                  <a:pt x="5979158" y="8616950"/>
                  <a:pt x="6040119" y="8642350"/>
                  <a:pt x="6102348" y="8642350"/>
                </a:cubicBezTo>
                <a:cubicBezTo>
                  <a:pt x="6163308" y="8642350"/>
                  <a:pt x="6224269" y="8616950"/>
                  <a:pt x="6268719" y="8573770"/>
                </a:cubicBezTo>
                <a:cubicBezTo>
                  <a:pt x="6311898" y="8529320"/>
                  <a:pt x="6337298" y="8469630"/>
                  <a:pt x="6337298" y="8407400"/>
                </a:cubicBezTo>
                <a:cubicBezTo>
                  <a:pt x="6337298" y="8345170"/>
                  <a:pt x="6311898" y="8285480"/>
                  <a:pt x="6268719" y="8241030"/>
                </a:cubicBezTo>
                <a:cubicBezTo>
                  <a:pt x="6258559" y="8230870"/>
                  <a:pt x="6247128" y="8220711"/>
                  <a:pt x="6234428" y="8213090"/>
                </a:cubicBezTo>
                <a:cubicBezTo>
                  <a:pt x="6296658" y="8171180"/>
                  <a:pt x="6337298" y="8098790"/>
                  <a:pt x="6337298" y="8018780"/>
                </a:cubicBezTo>
                <a:cubicBezTo>
                  <a:pt x="6337298" y="7937500"/>
                  <a:pt x="6296658" y="7866380"/>
                  <a:pt x="6234428" y="7824470"/>
                </a:cubicBezTo>
                <a:cubicBezTo>
                  <a:pt x="6296658" y="7782561"/>
                  <a:pt x="6337298" y="7711440"/>
                  <a:pt x="6337298" y="7630161"/>
                </a:cubicBezTo>
                <a:cubicBezTo>
                  <a:pt x="6337298" y="7548881"/>
                  <a:pt x="6296658" y="7477761"/>
                  <a:pt x="6234428" y="7435851"/>
                </a:cubicBezTo>
                <a:cubicBezTo>
                  <a:pt x="6296658" y="7393941"/>
                  <a:pt x="6337298" y="7321551"/>
                  <a:pt x="6337298" y="7241541"/>
                </a:cubicBezTo>
                <a:cubicBezTo>
                  <a:pt x="6337298" y="7160261"/>
                  <a:pt x="6296658" y="7089141"/>
                  <a:pt x="6234428" y="7047231"/>
                </a:cubicBezTo>
                <a:cubicBezTo>
                  <a:pt x="6296658" y="7005321"/>
                  <a:pt x="6337298" y="6934201"/>
                  <a:pt x="6337298" y="6852921"/>
                </a:cubicBezTo>
                <a:cubicBezTo>
                  <a:pt x="6337298" y="6771642"/>
                  <a:pt x="6296658" y="6700521"/>
                  <a:pt x="6234428" y="6658611"/>
                </a:cubicBezTo>
                <a:cubicBezTo>
                  <a:pt x="6296658" y="6615431"/>
                  <a:pt x="6337298" y="6544311"/>
                  <a:pt x="6337298" y="6464302"/>
                </a:cubicBezTo>
                <a:cubicBezTo>
                  <a:pt x="6337298" y="6383022"/>
                  <a:pt x="6296658" y="6311902"/>
                  <a:pt x="6234428" y="6269992"/>
                </a:cubicBezTo>
                <a:cubicBezTo>
                  <a:pt x="6296658" y="6228082"/>
                  <a:pt x="6337298" y="6156962"/>
                  <a:pt x="6337298" y="6075682"/>
                </a:cubicBezTo>
                <a:cubicBezTo>
                  <a:pt x="6337298" y="5994402"/>
                  <a:pt x="6296658" y="5923282"/>
                  <a:pt x="6234428" y="5881372"/>
                </a:cubicBezTo>
                <a:cubicBezTo>
                  <a:pt x="6296658" y="5839462"/>
                  <a:pt x="6337298" y="5768342"/>
                  <a:pt x="6337298" y="5687062"/>
                </a:cubicBezTo>
                <a:cubicBezTo>
                  <a:pt x="6337298" y="5605782"/>
                  <a:pt x="6296658" y="5534662"/>
                  <a:pt x="6234428" y="5492752"/>
                </a:cubicBezTo>
                <a:cubicBezTo>
                  <a:pt x="6296658" y="5449572"/>
                  <a:pt x="6337298" y="5378452"/>
                  <a:pt x="6337298" y="5298442"/>
                </a:cubicBezTo>
                <a:cubicBezTo>
                  <a:pt x="6337298" y="5217163"/>
                  <a:pt x="6296658" y="5146042"/>
                  <a:pt x="6234428" y="5104133"/>
                </a:cubicBezTo>
                <a:cubicBezTo>
                  <a:pt x="6296658" y="5062223"/>
                  <a:pt x="6337298" y="4991103"/>
                  <a:pt x="6337298" y="4909823"/>
                </a:cubicBezTo>
                <a:cubicBezTo>
                  <a:pt x="6337298" y="4828543"/>
                  <a:pt x="6296658" y="4757423"/>
                  <a:pt x="6234428" y="4715513"/>
                </a:cubicBezTo>
                <a:cubicBezTo>
                  <a:pt x="6296658" y="4672333"/>
                  <a:pt x="6337298" y="4601213"/>
                  <a:pt x="6337298" y="4521203"/>
                </a:cubicBezTo>
                <a:cubicBezTo>
                  <a:pt x="6337298" y="4439923"/>
                  <a:pt x="6296658" y="4368803"/>
                  <a:pt x="6234428" y="4326893"/>
                </a:cubicBezTo>
                <a:cubicBezTo>
                  <a:pt x="6296658" y="4284983"/>
                  <a:pt x="6337298" y="4213863"/>
                  <a:pt x="6337298" y="4132583"/>
                </a:cubicBezTo>
                <a:cubicBezTo>
                  <a:pt x="6337298" y="4051303"/>
                  <a:pt x="6296658" y="3980183"/>
                  <a:pt x="6234428" y="3938274"/>
                </a:cubicBezTo>
                <a:cubicBezTo>
                  <a:pt x="6296658" y="3896364"/>
                  <a:pt x="6337298" y="3825244"/>
                  <a:pt x="6337298" y="3743964"/>
                </a:cubicBezTo>
                <a:cubicBezTo>
                  <a:pt x="6337298" y="3662684"/>
                  <a:pt x="6296658" y="3591564"/>
                  <a:pt x="6234428" y="3549654"/>
                </a:cubicBezTo>
                <a:cubicBezTo>
                  <a:pt x="6296658" y="3506474"/>
                  <a:pt x="6337298" y="3435354"/>
                  <a:pt x="6337298" y="3355344"/>
                </a:cubicBezTo>
                <a:cubicBezTo>
                  <a:pt x="6337298" y="3274064"/>
                  <a:pt x="6296658" y="3202944"/>
                  <a:pt x="6234428" y="3161034"/>
                </a:cubicBezTo>
                <a:cubicBezTo>
                  <a:pt x="6296658" y="3119124"/>
                  <a:pt x="6337298" y="3048004"/>
                  <a:pt x="6337298" y="2966724"/>
                </a:cubicBezTo>
                <a:cubicBezTo>
                  <a:pt x="6337298" y="2885444"/>
                  <a:pt x="6296658" y="2814324"/>
                  <a:pt x="6234428" y="2772414"/>
                </a:cubicBezTo>
                <a:cubicBezTo>
                  <a:pt x="6296658" y="2730504"/>
                  <a:pt x="6337298" y="2659384"/>
                  <a:pt x="6337298" y="2578104"/>
                </a:cubicBezTo>
                <a:cubicBezTo>
                  <a:pt x="6337298" y="2496824"/>
                  <a:pt x="6296658" y="2425704"/>
                  <a:pt x="6234428" y="2383794"/>
                </a:cubicBezTo>
                <a:cubicBezTo>
                  <a:pt x="6296658" y="2341884"/>
                  <a:pt x="6337298" y="2270764"/>
                  <a:pt x="6337298" y="2189484"/>
                </a:cubicBezTo>
                <a:cubicBezTo>
                  <a:pt x="6337298" y="2108204"/>
                  <a:pt x="6296658" y="2037084"/>
                  <a:pt x="6234428" y="1995174"/>
                </a:cubicBezTo>
                <a:cubicBezTo>
                  <a:pt x="6296658" y="1953264"/>
                  <a:pt x="6337298" y="1882144"/>
                  <a:pt x="6337298" y="1800864"/>
                </a:cubicBezTo>
                <a:cubicBezTo>
                  <a:pt x="6337298" y="1719584"/>
                  <a:pt x="6296658" y="1648464"/>
                  <a:pt x="6234428" y="1606554"/>
                </a:cubicBezTo>
                <a:cubicBezTo>
                  <a:pt x="6296658" y="1563374"/>
                  <a:pt x="6337298" y="1492254"/>
                  <a:pt x="6337298" y="1412244"/>
                </a:cubicBezTo>
                <a:cubicBezTo>
                  <a:pt x="6337298" y="1330964"/>
                  <a:pt x="6296658" y="1259844"/>
                  <a:pt x="6234428" y="1217934"/>
                </a:cubicBezTo>
                <a:cubicBezTo>
                  <a:pt x="6296658" y="1176024"/>
                  <a:pt x="6337298" y="1104904"/>
                  <a:pt x="6337298" y="1023624"/>
                </a:cubicBezTo>
                <a:cubicBezTo>
                  <a:pt x="6337298" y="942344"/>
                  <a:pt x="6296658" y="871224"/>
                  <a:pt x="6234428" y="829314"/>
                </a:cubicBezTo>
                <a:cubicBezTo>
                  <a:pt x="6309358" y="775974"/>
                  <a:pt x="6349998" y="704854"/>
                  <a:pt x="6349998" y="624844"/>
                </a:cubicBezTo>
                <a:close/>
              </a:path>
            </a:pathLst>
          </a:custGeom>
          <a:solidFill>
            <a:srgbClr val="FFBD6F"/>
          </a:solidFill>
          <a:ln w="28575">
            <a:solidFill>
              <a:srgbClr val="91612F"/>
            </a:solidFill>
          </a:ln>
        </p:spPr>
      </p:sp>
      <p:sp>
        <p:nvSpPr>
          <p:cNvPr id="25" name="Freeform 10">
            <a:extLst>
              <a:ext uri="{FF2B5EF4-FFF2-40B4-BE49-F238E27FC236}">
                <a16:creationId xmlns:a16="http://schemas.microsoft.com/office/drawing/2014/main" id="{1DE2D41C-03F7-4F81-8BE7-C879CC81B35B}"/>
              </a:ext>
            </a:extLst>
          </p:cNvPr>
          <p:cNvSpPr/>
          <p:nvPr/>
        </p:nvSpPr>
        <p:spPr>
          <a:xfrm rot="5400000">
            <a:off x="5487276" y="1605087"/>
            <a:ext cx="2421081" cy="4042973"/>
          </a:xfrm>
          <a:custGeom>
            <a:avLst/>
            <a:gdLst/>
            <a:ahLst/>
            <a:cxnLst/>
            <a:rect l="l" t="t" r="r" b="b"/>
            <a:pathLst>
              <a:path w="6350000" h="8642350">
                <a:moveTo>
                  <a:pt x="6350000" y="624840"/>
                </a:moveTo>
                <a:cubicBezTo>
                  <a:pt x="6350000" y="543560"/>
                  <a:pt x="6309360" y="472440"/>
                  <a:pt x="6247130" y="430530"/>
                </a:cubicBezTo>
                <a:cubicBezTo>
                  <a:pt x="6259830" y="422910"/>
                  <a:pt x="6271260" y="412750"/>
                  <a:pt x="6281420" y="402590"/>
                </a:cubicBezTo>
                <a:cubicBezTo>
                  <a:pt x="6324600" y="358140"/>
                  <a:pt x="6350000" y="298450"/>
                  <a:pt x="6350000" y="236220"/>
                </a:cubicBezTo>
                <a:cubicBezTo>
                  <a:pt x="6350000" y="173990"/>
                  <a:pt x="6324600" y="114300"/>
                  <a:pt x="6281420" y="69850"/>
                </a:cubicBezTo>
                <a:cubicBezTo>
                  <a:pt x="6236970" y="25400"/>
                  <a:pt x="6176010" y="0"/>
                  <a:pt x="6115050" y="0"/>
                </a:cubicBezTo>
                <a:cubicBezTo>
                  <a:pt x="6052820" y="0"/>
                  <a:pt x="5991860" y="25400"/>
                  <a:pt x="5948680" y="68580"/>
                </a:cubicBezTo>
                <a:cubicBezTo>
                  <a:pt x="5937250" y="80010"/>
                  <a:pt x="5927090" y="92710"/>
                  <a:pt x="5919470" y="105410"/>
                </a:cubicBezTo>
                <a:cubicBezTo>
                  <a:pt x="5877560" y="41910"/>
                  <a:pt x="5805170" y="0"/>
                  <a:pt x="5723890" y="0"/>
                </a:cubicBezTo>
                <a:cubicBezTo>
                  <a:pt x="5642610" y="0"/>
                  <a:pt x="5570220" y="41910"/>
                  <a:pt x="5528310" y="105410"/>
                </a:cubicBezTo>
                <a:cubicBezTo>
                  <a:pt x="5486400" y="41910"/>
                  <a:pt x="5414010" y="0"/>
                  <a:pt x="5332730" y="0"/>
                </a:cubicBezTo>
                <a:cubicBezTo>
                  <a:pt x="5250180" y="0"/>
                  <a:pt x="5179060" y="41910"/>
                  <a:pt x="5137150" y="105410"/>
                </a:cubicBezTo>
                <a:cubicBezTo>
                  <a:pt x="5095241" y="41910"/>
                  <a:pt x="5022850" y="0"/>
                  <a:pt x="4941570" y="0"/>
                </a:cubicBezTo>
                <a:cubicBezTo>
                  <a:pt x="4860291" y="0"/>
                  <a:pt x="4787900" y="41910"/>
                  <a:pt x="4745990" y="105410"/>
                </a:cubicBezTo>
                <a:cubicBezTo>
                  <a:pt x="4704080" y="41910"/>
                  <a:pt x="4631690" y="0"/>
                  <a:pt x="4550410" y="0"/>
                </a:cubicBezTo>
                <a:cubicBezTo>
                  <a:pt x="4469130" y="0"/>
                  <a:pt x="4396740" y="41910"/>
                  <a:pt x="4354830" y="105410"/>
                </a:cubicBezTo>
                <a:cubicBezTo>
                  <a:pt x="4312920" y="41910"/>
                  <a:pt x="4240530" y="0"/>
                  <a:pt x="4159250" y="0"/>
                </a:cubicBezTo>
                <a:cubicBezTo>
                  <a:pt x="4077970" y="0"/>
                  <a:pt x="4005580" y="41910"/>
                  <a:pt x="3963670" y="105410"/>
                </a:cubicBezTo>
                <a:cubicBezTo>
                  <a:pt x="3921761" y="41910"/>
                  <a:pt x="3849370" y="0"/>
                  <a:pt x="3768091" y="0"/>
                </a:cubicBezTo>
                <a:cubicBezTo>
                  <a:pt x="3686811" y="0"/>
                  <a:pt x="3614420" y="41910"/>
                  <a:pt x="3572511" y="105410"/>
                </a:cubicBezTo>
                <a:cubicBezTo>
                  <a:pt x="3530601" y="41910"/>
                  <a:pt x="3458211" y="0"/>
                  <a:pt x="3376931" y="0"/>
                </a:cubicBezTo>
                <a:cubicBezTo>
                  <a:pt x="3295651" y="0"/>
                  <a:pt x="3216910" y="41910"/>
                  <a:pt x="3175000" y="105410"/>
                </a:cubicBezTo>
                <a:cubicBezTo>
                  <a:pt x="3133090" y="41910"/>
                  <a:pt x="3060700" y="0"/>
                  <a:pt x="2979420" y="0"/>
                </a:cubicBezTo>
                <a:cubicBezTo>
                  <a:pt x="2898140" y="0"/>
                  <a:pt x="2825750" y="41910"/>
                  <a:pt x="2783840" y="105410"/>
                </a:cubicBezTo>
                <a:cubicBezTo>
                  <a:pt x="2741930" y="41910"/>
                  <a:pt x="2669540" y="0"/>
                  <a:pt x="2588260" y="0"/>
                </a:cubicBezTo>
                <a:cubicBezTo>
                  <a:pt x="2505710" y="0"/>
                  <a:pt x="2434590" y="41910"/>
                  <a:pt x="2392680" y="105410"/>
                </a:cubicBezTo>
                <a:cubicBezTo>
                  <a:pt x="2350770" y="41910"/>
                  <a:pt x="2278380" y="0"/>
                  <a:pt x="2197100" y="0"/>
                </a:cubicBezTo>
                <a:cubicBezTo>
                  <a:pt x="2115820" y="0"/>
                  <a:pt x="2043430" y="41910"/>
                  <a:pt x="2001520" y="105410"/>
                </a:cubicBezTo>
                <a:cubicBezTo>
                  <a:pt x="1959610" y="41910"/>
                  <a:pt x="1887220" y="0"/>
                  <a:pt x="1805941" y="0"/>
                </a:cubicBezTo>
                <a:cubicBezTo>
                  <a:pt x="1723391" y="0"/>
                  <a:pt x="1652270" y="41910"/>
                  <a:pt x="1610361" y="105410"/>
                </a:cubicBezTo>
                <a:cubicBezTo>
                  <a:pt x="1568450" y="41910"/>
                  <a:pt x="1496061" y="0"/>
                  <a:pt x="1414781" y="0"/>
                </a:cubicBezTo>
                <a:cubicBezTo>
                  <a:pt x="1329691" y="0"/>
                  <a:pt x="1257300" y="41910"/>
                  <a:pt x="1215391" y="105410"/>
                </a:cubicBezTo>
                <a:cubicBezTo>
                  <a:pt x="1173481" y="41910"/>
                  <a:pt x="1101091" y="0"/>
                  <a:pt x="1019811" y="0"/>
                </a:cubicBezTo>
                <a:cubicBezTo>
                  <a:pt x="937261" y="0"/>
                  <a:pt x="866141" y="41910"/>
                  <a:pt x="824231" y="105410"/>
                </a:cubicBezTo>
                <a:cubicBezTo>
                  <a:pt x="782321" y="41910"/>
                  <a:pt x="709931" y="0"/>
                  <a:pt x="628650" y="0"/>
                </a:cubicBezTo>
                <a:cubicBezTo>
                  <a:pt x="544830" y="0"/>
                  <a:pt x="473710" y="41910"/>
                  <a:pt x="431800" y="105410"/>
                </a:cubicBezTo>
                <a:cubicBezTo>
                  <a:pt x="422910" y="92710"/>
                  <a:pt x="412750" y="80010"/>
                  <a:pt x="402590" y="68580"/>
                </a:cubicBezTo>
                <a:cubicBezTo>
                  <a:pt x="358140" y="25400"/>
                  <a:pt x="297180" y="0"/>
                  <a:pt x="234950" y="0"/>
                </a:cubicBezTo>
                <a:cubicBezTo>
                  <a:pt x="172720" y="0"/>
                  <a:pt x="113030" y="25400"/>
                  <a:pt x="68580" y="68580"/>
                </a:cubicBezTo>
                <a:cubicBezTo>
                  <a:pt x="25400" y="113030"/>
                  <a:pt x="0" y="172720"/>
                  <a:pt x="0" y="234950"/>
                </a:cubicBezTo>
                <a:cubicBezTo>
                  <a:pt x="0" y="297180"/>
                  <a:pt x="25400" y="356870"/>
                  <a:pt x="68580" y="401320"/>
                </a:cubicBezTo>
                <a:cubicBezTo>
                  <a:pt x="78740" y="411480"/>
                  <a:pt x="90170" y="421640"/>
                  <a:pt x="102870" y="429260"/>
                </a:cubicBezTo>
                <a:cubicBezTo>
                  <a:pt x="40640" y="472440"/>
                  <a:pt x="0" y="543560"/>
                  <a:pt x="0" y="624840"/>
                </a:cubicBezTo>
                <a:cubicBezTo>
                  <a:pt x="0" y="706120"/>
                  <a:pt x="40640" y="777240"/>
                  <a:pt x="102870" y="819150"/>
                </a:cubicBezTo>
                <a:cubicBezTo>
                  <a:pt x="40640" y="861060"/>
                  <a:pt x="0" y="932180"/>
                  <a:pt x="0" y="1013460"/>
                </a:cubicBezTo>
                <a:cubicBezTo>
                  <a:pt x="0" y="1094740"/>
                  <a:pt x="40640" y="1165860"/>
                  <a:pt x="102870" y="1207770"/>
                </a:cubicBezTo>
                <a:cubicBezTo>
                  <a:pt x="40640" y="1249680"/>
                  <a:pt x="0" y="1322070"/>
                  <a:pt x="0" y="1402080"/>
                </a:cubicBezTo>
                <a:cubicBezTo>
                  <a:pt x="0" y="1483360"/>
                  <a:pt x="40640" y="1554480"/>
                  <a:pt x="102870" y="1596390"/>
                </a:cubicBezTo>
                <a:cubicBezTo>
                  <a:pt x="40640" y="1638300"/>
                  <a:pt x="0" y="1709420"/>
                  <a:pt x="0" y="1790700"/>
                </a:cubicBezTo>
                <a:cubicBezTo>
                  <a:pt x="0" y="1871980"/>
                  <a:pt x="40640" y="1943100"/>
                  <a:pt x="102870" y="1985010"/>
                </a:cubicBezTo>
                <a:cubicBezTo>
                  <a:pt x="40640" y="2026920"/>
                  <a:pt x="0" y="2099310"/>
                  <a:pt x="0" y="2179320"/>
                </a:cubicBezTo>
                <a:cubicBezTo>
                  <a:pt x="0" y="2260600"/>
                  <a:pt x="40640" y="2331720"/>
                  <a:pt x="102870" y="2373630"/>
                </a:cubicBezTo>
                <a:cubicBezTo>
                  <a:pt x="40640" y="2418080"/>
                  <a:pt x="0" y="2489200"/>
                  <a:pt x="0" y="2570480"/>
                </a:cubicBezTo>
                <a:cubicBezTo>
                  <a:pt x="0" y="2651760"/>
                  <a:pt x="40640" y="2722880"/>
                  <a:pt x="102870" y="2764790"/>
                </a:cubicBezTo>
                <a:cubicBezTo>
                  <a:pt x="40640" y="2806700"/>
                  <a:pt x="0" y="2879090"/>
                  <a:pt x="0" y="2959100"/>
                </a:cubicBezTo>
                <a:cubicBezTo>
                  <a:pt x="0" y="3040380"/>
                  <a:pt x="40640" y="3111500"/>
                  <a:pt x="102870" y="3153410"/>
                </a:cubicBezTo>
                <a:cubicBezTo>
                  <a:pt x="40640" y="3195320"/>
                  <a:pt x="0" y="3266440"/>
                  <a:pt x="0" y="3347720"/>
                </a:cubicBezTo>
                <a:cubicBezTo>
                  <a:pt x="0" y="3429000"/>
                  <a:pt x="40640" y="3500120"/>
                  <a:pt x="102870" y="3542030"/>
                </a:cubicBezTo>
                <a:cubicBezTo>
                  <a:pt x="40640" y="3583940"/>
                  <a:pt x="0" y="3655060"/>
                  <a:pt x="0" y="3736340"/>
                </a:cubicBezTo>
                <a:cubicBezTo>
                  <a:pt x="0" y="3817620"/>
                  <a:pt x="40640" y="3888740"/>
                  <a:pt x="102870" y="3930650"/>
                </a:cubicBezTo>
                <a:cubicBezTo>
                  <a:pt x="40640" y="3973830"/>
                  <a:pt x="0" y="4044950"/>
                  <a:pt x="0" y="4124959"/>
                </a:cubicBezTo>
                <a:cubicBezTo>
                  <a:pt x="0" y="4206239"/>
                  <a:pt x="40640" y="4277359"/>
                  <a:pt x="102870" y="4319269"/>
                </a:cubicBezTo>
                <a:cubicBezTo>
                  <a:pt x="40640" y="4361180"/>
                  <a:pt x="0" y="4432300"/>
                  <a:pt x="0" y="4513580"/>
                </a:cubicBezTo>
                <a:cubicBezTo>
                  <a:pt x="0" y="4594860"/>
                  <a:pt x="40640" y="4665980"/>
                  <a:pt x="102870" y="4707890"/>
                </a:cubicBezTo>
                <a:cubicBezTo>
                  <a:pt x="40640" y="4749800"/>
                  <a:pt x="0" y="4820920"/>
                  <a:pt x="0" y="4902200"/>
                </a:cubicBezTo>
                <a:cubicBezTo>
                  <a:pt x="0" y="4983480"/>
                  <a:pt x="40640" y="5054600"/>
                  <a:pt x="102870" y="5096510"/>
                </a:cubicBezTo>
                <a:cubicBezTo>
                  <a:pt x="40640" y="5138420"/>
                  <a:pt x="0" y="5210810"/>
                  <a:pt x="0" y="5290820"/>
                </a:cubicBezTo>
                <a:cubicBezTo>
                  <a:pt x="0" y="5372100"/>
                  <a:pt x="40640" y="5443220"/>
                  <a:pt x="102870" y="5485130"/>
                </a:cubicBezTo>
                <a:cubicBezTo>
                  <a:pt x="40640" y="5527039"/>
                  <a:pt x="0" y="5598159"/>
                  <a:pt x="0" y="5679439"/>
                </a:cubicBezTo>
                <a:cubicBezTo>
                  <a:pt x="0" y="5760719"/>
                  <a:pt x="40640" y="5831839"/>
                  <a:pt x="102870" y="5873749"/>
                </a:cubicBezTo>
                <a:cubicBezTo>
                  <a:pt x="40640" y="5915659"/>
                  <a:pt x="0" y="5986779"/>
                  <a:pt x="0" y="6068059"/>
                </a:cubicBezTo>
                <a:cubicBezTo>
                  <a:pt x="0" y="6149339"/>
                  <a:pt x="40640" y="6220459"/>
                  <a:pt x="102870" y="6262369"/>
                </a:cubicBezTo>
                <a:cubicBezTo>
                  <a:pt x="40640" y="6304280"/>
                  <a:pt x="0" y="6375400"/>
                  <a:pt x="0" y="6456680"/>
                </a:cubicBezTo>
                <a:cubicBezTo>
                  <a:pt x="0" y="6537960"/>
                  <a:pt x="40640" y="6609080"/>
                  <a:pt x="102870" y="6650990"/>
                </a:cubicBezTo>
                <a:cubicBezTo>
                  <a:pt x="40640" y="6692900"/>
                  <a:pt x="0" y="6764020"/>
                  <a:pt x="0" y="6845300"/>
                </a:cubicBezTo>
                <a:cubicBezTo>
                  <a:pt x="0" y="6926580"/>
                  <a:pt x="40640" y="6997700"/>
                  <a:pt x="102870" y="7039610"/>
                </a:cubicBezTo>
                <a:cubicBezTo>
                  <a:pt x="40640" y="7082790"/>
                  <a:pt x="0" y="7153910"/>
                  <a:pt x="0" y="7233920"/>
                </a:cubicBezTo>
                <a:cubicBezTo>
                  <a:pt x="0" y="7315200"/>
                  <a:pt x="40640" y="7386320"/>
                  <a:pt x="102870" y="7428230"/>
                </a:cubicBezTo>
                <a:cubicBezTo>
                  <a:pt x="40640" y="7470139"/>
                  <a:pt x="0" y="7541260"/>
                  <a:pt x="0" y="7622539"/>
                </a:cubicBezTo>
                <a:cubicBezTo>
                  <a:pt x="0" y="7703819"/>
                  <a:pt x="40640" y="7774939"/>
                  <a:pt x="102870" y="7816849"/>
                </a:cubicBezTo>
                <a:cubicBezTo>
                  <a:pt x="40640" y="7866380"/>
                  <a:pt x="0" y="7937500"/>
                  <a:pt x="0" y="8018780"/>
                </a:cubicBezTo>
                <a:cubicBezTo>
                  <a:pt x="0" y="8100061"/>
                  <a:pt x="40640" y="8171180"/>
                  <a:pt x="102870" y="8213090"/>
                </a:cubicBezTo>
                <a:cubicBezTo>
                  <a:pt x="90170" y="8220710"/>
                  <a:pt x="78740" y="8230870"/>
                  <a:pt x="68580" y="8241030"/>
                </a:cubicBezTo>
                <a:cubicBezTo>
                  <a:pt x="25400" y="8285480"/>
                  <a:pt x="0" y="8346440"/>
                  <a:pt x="0" y="8407400"/>
                </a:cubicBezTo>
                <a:cubicBezTo>
                  <a:pt x="0" y="8469630"/>
                  <a:pt x="25400" y="8529320"/>
                  <a:pt x="68580" y="8573770"/>
                </a:cubicBezTo>
                <a:cubicBezTo>
                  <a:pt x="111760" y="8616950"/>
                  <a:pt x="172720" y="8642350"/>
                  <a:pt x="234950" y="8642350"/>
                </a:cubicBezTo>
                <a:cubicBezTo>
                  <a:pt x="297180" y="8642350"/>
                  <a:pt x="356870" y="8616950"/>
                  <a:pt x="401320" y="8573770"/>
                </a:cubicBezTo>
                <a:cubicBezTo>
                  <a:pt x="412750" y="8562339"/>
                  <a:pt x="422910" y="8549639"/>
                  <a:pt x="430530" y="8536939"/>
                </a:cubicBezTo>
                <a:cubicBezTo>
                  <a:pt x="472440" y="8600439"/>
                  <a:pt x="544830" y="8642349"/>
                  <a:pt x="626110" y="8642349"/>
                </a:cubicBezTo>
                <a:cubicBezTo>
                  <a:pt x="707390" y="8642349"/>
                  <a:pt x="779780" y="8600439"/>
                  <a:pt x="821690" y="8536939"/>
                </a:cubicBezTo>
                <a:cubicBezTo>
                  <a:pt x="863600" y="8600439"/>
                  <a:pt x="935990" y="8642349"/>
                  <a:pt x="1017270" y="8642349"/>
                </a:cubicBezTo>
                <a:cubicBezTo>
                  <a:pt x="1099820" y="8642349"/>
                  <a:pt x="1172210" y="8600439"/>
                  <a:pt x="1212850" y="8536939"/>
                </a:cubicBezTo>
                <a:cubicBezTo>
                  <a:pt x="1254760" y="8600439"/>
                  <a:pt x="1327150" y="8642349"/>
                  <a:pt x="1408430" y="8642349"/>
                </a:cubicBezTo>
                <a:cubicBezTo>
                  <a:pt x="1489710" y="8642349"/>
                  <a:pt x="1562100" y="8600439"/>
                  <a:pt x="1604010" y="8536939"/>
                </a:cubicBezTo>
                <a:cubicBezTo>
                  <a:pt x="1645920" y="8600439"/>
                  <a:pt x="1718310" y="8642349"/>
                  <a:pt x="1799590" y="8642349"/>
                </a:cubicBezTo>
                <a:cubicBezTo>
                  <a:pt x="1880870" y="8642349"/>
                  <a:pt x="1953260" y="8600439"/>
                  <a:pt x="1995170" y="8536939"/>
                </a:cubicBezTo>
                <a:cubicBezTo>
                  <a:pt x="2037080" y="8600439"/>
                  <a:pt x="2109470" y="8642349"/>
                  <a:pt x="2190750" y="8642349"/>
                </a:cubicBezTo>
                <a:cubicBezTo>
                  <a:pt x="2273300" y="8642349"/>
                  <a:pt x="2344420" y="8600439"/>
                  <a:pt x="2386330" y="8536939"/>
                </a:cubicBezTo>
                <a:cubicBezTo>
                  <a:pt x="2428240" y="8600439"/>
                  <a:pt x="2500630" y="8642349"/>
                  <a:pt x="2581910" y="8642349"/>
                </a:cubicBezTo>
                <a:cubicBezTo>
                  <a:pt x="2663190" y="8642349"/>
                  <a:pt x="2735580" y="8600439"/>
                  <a:pt x="2777490" y="8536939"/>
                </a:cubicBezTo>
                <a:cubicBezTo>
                  <a:pt x="2819400" y="8600439"/>
                  <a:pt x="2891790" y="8642349"/>
                  <a:pt x="2973070" y="8642349"/>
                </a:cubicBezTo>
                <a:cubicBezTo>
                  <a:pt x="3055620" y="8642349"/>
                  <a:pt x="3126740" y="8600439"/>
                  <a:pt x="3168650" y="8536939"/>
                </a:cubicBezTo>
                <a:cubicBezTo>
                  <a:pt x="3210560" y="8600439"/>
                  <a:pt x="3282950" y="8642349"/>
                  <a:pt x="3364230" y="8642349"/>
                </a:cubicBezTo>
                <a:cubicBezTo>
                  <a:pt x="3445509" y="8642349"/>
                  <a:pt x="3517900" y="8600439"/>
                  <a:pt x="3559809" y="8536939"/>
                </a:cubicBezTo>
                <a:cubicBezTo>
                  <a:pt x="3601719" y="8600439"/>
                  <a:pt x="3674109" y="8642349"/>
                  <a:pt x="3755389" y="8642349"/>
                </a:cubicBezTo>
                <a:cubicBezTo>
                  <a:pt x="3837939" y="8642349"/>
                  <a:pt x="3909059" y="8600439"/>
                  <a:pt x="3950969" y="8536939"/>
                </a:cubicBezTo>
                <a:cubicBezTo>
                  <a:pt x="3992879" y="8600439"/>
                  <a:pt x="4065269" y="8642349"/>
                  <a:pt x="4146549" y="8642349"/>
                </a:cubicBezTo>
                <a:cubicBezTo>
                  <a:pt x="4227829" y="8642349"/>
                  <a:pt x="4300219" y="8600439"/>
                  <a:pt x="4342129" y="8536939"/>
                </a:cubicBezTo>
                <a:cubicBezTo>
                  <a:pt x="4384039" y="8600439"/>
                  <a:pt x="4456429" y="8642349"/>
                  <a:pt x="4537709" y="8642349"/>
                </a:cubicBezTo>
                <a:cubicBezTo>
                  <a:pt x="4618989" y="8642349"/>
                  <a:pt x="4691379" y="8600439"/>
                  <a:pt x="4733289" y="8536939"/>
                </a:cubicBezTo>
                <a:cubicBezTo>
                  <a:pt x="4775199" y="8600439"/>
                  <a:pt x="4847589" y="8642349"/>
                  <a:pt x="4928869" y="8642349"/>
                </a:cubicBezTo>
                <a:cubicBezTo>
                  <a:pt x="5010149" y="8642349"/>
                  <a:pt x="5082539" y="8600439"/>
                  <a:pt x="5124449" y="8536939"/>
                </a:cubicBezTo>
                <a:cubicBezTo>
                  <a:pt x="5166359" y="8600439"/>
                  <a:pt x="5238749" y="8642349"/>
                  <a:pt x="5320029" y="8642349"/>
                </a:cubicBezTo>
                <a:cubicBezTo>
                  <a:pt x="5401309" y="8642349"/>
                  <a:pt x="5473699" y="8600439"/>
                  <a:pt x="5515609" y="8536939"/>
                </a:cubicBezTo>
                <a:cubicBezTo>
                  <a:pt x="5557519" y="8600439"/>
                  <a:pt x="5629909" y="8642349"/>
                  <a:pt x="5711189" y="8642349"/>
                </a:cubicBezTo>
                <a:cubicBezTo>
                  <a:pt x="5793739" y="8642349"/>
                  <a:pt x="5864859" y="8600439"/>
                  <a:pt x="5906769" y="8536939"/>
                </a:cubicBezTo>
                <a:cubicBezTo>
                  <a:pt x="5915659" y="8549639"/>
                  <a:pt x="5925819" y="8562339"/>
                  <a:pt x="5935978" y="8573770"/>
                </a:cubicBezTo>
                <a:cubicBezTo>
                  <a:pt x="5979158" y="8616950"/>
                  <a:pt x="6040119" y="8642350"/>
                  <a:pt x="6102348" y="8642350"/>
                </a:cubicBezTo>
                <a:cubicBezTo>
                  <a:pt x="6163308" y="8642350"/>
                  <a:pt x="6224269" y="8616950"/>
                  <a:pt x="6268719" y="8573770"/>
                </a:cubicBezTo>
                <a:cubicBezTo>
                  <a:pt x="6311898" y="8529320"/>
                  <a:pt x="6337298" y="8469630"/>
                  <a:pt x="6337298" y="8407400"/>
                </a:cubicBezTo>
                <a:cubicBezTo>
                  <a:pt x="6337298" y="8345170"/>
                  <a:pt x="6311898" y="8285480"/>
                  <a:pt x="6268719" y="8241030"/>
                </a:cubicBezTo>
                <a:cubicBezTo>
                  <a:pt x="6258559" y="8230870"/>
                  <a:pt x="6247128" y="8220711"/>
                  <a:pt x="6234428" y="8213090"/>
                </a:cubicBezTo>
                <a:cubicBezTo>
                  <a:pt x="6296658" y="8171180"/>
                  <a:pt x="6337298" y="8098790"/>
                  <a:pt x="6337298" y="8018780"/>
                </a:cubicBezTo>
                <a:cubicBezTo>
                  <a:pt x="6337298" y="7937500"/>
                  <a:pt x="6296658" y="7866380"/>
                  <a:pt x="6234428" y="7824470"/>
                </a:cubicBezTo>
                <a:cubicBezTo>
                  <a:pt x="6296658" y="7782561"/>
                  <a:pt x="6337298" y="7711440"/>
                  <a:pt x="6337298" y="7630161"/>
                </a:cubicBezTo>
                <a:cubicBezTo>
                  <a:pt x="6337298" y="7548881"/>
                  <a:pt x="6296658" y="7477761"/>
                  <a:pt x="6234428" y="7435851"/>
                </a:cubicBezTo>
                <a:cubicBezTo>
                  <a:pt x="6296658" y="7393941"/>
                  <a:pt x="6337298" y="7321551"/>
                  <a:pt x="6337298" y="7241541"/>
                </a:cubicBezTo>
                <a:cubicBezTo>
                  <a:pt x="6337298" y="7160261"/>
                  <a:pt x="6296658" y="7089141"/>
                  <a:pt x="6234428" y="7047231"/>
                </a:cubicBezTo>
                <a:cubicBezTo>
                  <a:pt x="6296658" y="7005321"/>
                  <a:pt x="6337298" y="6934201"/>
                  <a:pt x="6337298" y="6852921"/>
                </a:cubicBezTo>
                <a:cubicBezTo>
                  <a:pt x="6337298" y="6771642"/>
                  <a:pt x="6296658" y="6700521"/>
                  <a:pt x="6234428" y="6658611"/>
                </a:cubicBezTo>
                <a:cubicBezTo>
                  <a:pt x="6296658" y="6615431"/>
                  <a:pt x="6337298" y="6544311"/>
                  <a:pt x="6337298" y="6464302"/>
                </a:cubicBezTo>
                <a:cubicBezTo>
                  <a:pt x="6337298" y="6383022"/>
                  <a:pt x="6296658" y="6311902"/>
                  <a:pt x="6234428" y="6269992"/>
                </a:cubicBezTo>
                <a:cubicBezTo>
                  <a:pt x="6296658" y="6228082"/>
                  <a:pt x="6337298" y="6156962"/>
                  <a:pt x="6337298" y="6075682"/>
                </a:cubicBezTo>
                <a:cubicBezTo>
                  <a:pt x="6337298" y="5994402"/>
                  <a:pt x="6296658" y="5923282"/>
                  <a:pt x="6234428" y="5881372"/>
                </a:cubicBezTo>
                <a:cubicBezTo>
                  <a:pt x="6296658" y="5839462"/>
                  <a:pt x="6337298" y="5768342"/>
                  <a:pt x="6337298" y="5687062"/>
                </a:cubicBezTo>
                <a:cubicBezTo>
                  <a:pt x="6337298" y="5605782"/>
                  <a:pt x="6296658" y="5534662"/>
                  <a:pt x="6234428" y="5492752"/>
                </a:cubicBezTo>
                <a:cubicBezTo>
                  <a:pt x="6296658" y="5449572"/>
                  <a:pt x="6337298" y="5378452"/>
                  <a:pt x="6337298" y="5298442"/>
                </a:cubicBezTo>
                <a:cubicBezTo>
                  <a:pt x="6337298" y="5217163"/>
                  <a:pt x="6296658" y="5146042"/>
                  <a:pt x="6234428" y="5104133"/>
                </a:cubicBezTo>
                <a:cubicBezTo>
                  <a:pt x="6296658" y="5062223"/>
                  <a:pt x="6337298" y="4991103"/>
                  <a:pt x="6337298" y="4909823"/>
                </a:cubicBezTo>
                <a:cubicBezTo>
                  <a:pt x="6337298" y="4828543"/>
                  <a:pt x="6296658" y="4757423"/>
                  <a:pt x="6234428" y="4715513"/>
                </a:cubicBezTo>
                <a:cubicBezTo>
                  <a:pt x="6296658" y="4672333"/>
                  <a:pt x="6337298" y="4601213"/>
                  <a:pt x="6337298" y="4521203"/>
                </a:cubicBezTo>
                <a:cubicBezTo>
                  <a:pt x="6337298" y="4439923"/>
                  <a:pt x="6296658" y="4368803"/>
                  <a:pt x="6234428" y="4326893"/>
                </a:cubicBezTo>
                <a:cubicBezTo>
                  <a:pt x="6296658" y="4284983"/>
                  <a:pt x="6337298" y="4213863"/>
                  <a:pt x="6337298" y="4132583"/>
                </a:cubicBezTo>
                <a:cubicBezTo>
                  <a:pt x="6337298" y="4051303"/>
                  <a:pt x="6296658" y="3980183"/>
                  <a:pt x="6234428" y="3938274"/>
                </a:cubicBezTo>
                <a:cubicBezTo>
                  <a:pt x="6296658" y="3896364"/>
                  <a:pt x="6337298" y="3825244"/>
                  <a:pt x="6337298" y="3743964"/>
                </a:cubicBezTo>
                <a:cubicBezTo>
                  <a:pt x="6337298" y="3662684"/>
                  <a:pt x="6296658" y="3591564"/>
                  <a:pt x="6234428" y="3549654"/>
                </a:cubicBezTo>
                <a:cubicBezTo>
                  <a:pt x="6296658" y="3506474"/>
                  <a:pt x="6337298" y="3435354"/>
                  <a:pt x="6337298" y="3355344"/>
                </a:cubicBezTo>
                <a:cubicBezTo>
                  <a:pt x="6337298" y="3274064"/>
                  <a:pt x="6296658" y="3202944"/>
                  <a:pt x="6234428" y="3161034"/>
                </a:cubicBezTo>
                <a:cubicBezTo>
                  <a:pt x="6296658" y="3119124"/>
                  <a:pt x="6337298" y="3048004"/>
                  <a:pt x="6337298" y="2966724"/>
                </a:cubicBezTo>
                <a:cubicBezTo>
                  <a:pt x="6337298" y="2885444"/>
                  <a:pt x="6296658" y="2814324"/>
                  <a:pt x="6234428" y="2772414"/>
                </a:cubicBezTo>
                <a:cubicBezTo>
                  <a:pt x="6296658" y="2730504"/>
                  <a:pt x="6337298" y="2659384"/>
                  <a:pt x="6337298" y="2578104"/>
                </a:cubicBezTo>
                <a:cubicBezTo>
                  <a:pt x="6337298" y="2496824"/>
                  <a:pt x="6296658" y="2425704"/>
                  <a:pt x="6234428" y="2383794"/>
                </a:cubicBezTo>
                <a:cubicBezTo>
                  <a:pt x="6296658" y="2341884"/>
                  <a:pt x="6337298" y="2270764"/>
                  <a:pt x="6337298" y="2189484"/>
                </a:cubicBezTo>
                <a:cubicBezTo>
                  <a:pt x="6337298" y="2108204"/>
                  <a:pt x="6296658" y="2037084"/>
                  <a:pt x="6234428" y="1995174"/>
                </a:cubicBezTo>
                <a:cubicBezTo>
                  <a:pt x="6296658" y="1953264"/>
                  <a:pt x="6337298" y="1882144"/>
                  <a:pt x="6337298" y="1800864"/>
                </a:cubicBezTo>
                <a:cubicBezTo>
                  <a:pt x="6337298" y="1719584"/>
                  <a:pt x="6296658" y="1648464"/>
                  <a:pt x="6234428" y="1606554"/>
                </a:cubicBezTo>
                <a:cubicBezTo>
                  <a:pt x="6296658" y="1563374"/>
                  <a:pt x="6337298" y="1492254"/>
                  <a:pt x="6337298" y="1412244"/>
                </a:cubicBezTo>
                <a:cubicBezTo>
                  <a:pt x="6337298" y="1330964"/>
                  <a:pt x="6296658" y="1259844"/>
                  <a:pt x="6234428" y="1217934"/>
                </a:cubicBezTo>
                <a:cubicBezTo>
                  <a:pt x="6296658" y="1176024"/>
                  <a:pt x="6337298" y="1104904"/>
                  <a:pt x="6337298" y="1023624"/>
                </a:cubicBezTo>
                <a:cubicBezTo>
                  <a:pt x="6337298" y="942344"/>
                  <a:pt x="6296658" y="871224"/>
                  <a:pt x="6234428" y="829314"/>
                </a:cubicBezTo>
                <a:cubicBezTo>
                  <a:pt x="6309358" y="775974"/>
                  <a:pt x="6349998" y="704854"/>
                  <a:pt x="6349998" y="624844"/>
                </a:cubicBezTo>
                <a:close/>
              </a:path>
            </a:pathLst>
          </a:custGeom>
          <a:solidFill>
            <a:srgbClr val="FFBD6F"/>
          </a:solidFill>
          <a:ln w="28575">
            <a:solidFill>
              <a:srgbClr val="91612F"/>
            </a:solidFill>
          </a:ln>
        </p:spPr>
      </p:sp>
      <p:sp>
        <p:nvSpPr>
          <p:cNvPr id="2" name="Rectangle 1"/>
          <p:cNvSpPr/>
          <p:nvPr/>
        </p:nvSpPr>
        <p:spPr>
          <a:xfrm>
            <a:off x="427192" y="2922534"/>
            <a:ext cx="3914134" cy="1408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nl-NL" sz="19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Theo châu chấu, ngày đẹp là ngày nắng ráo, trên trời không một gợn mây, có mặt trời toả nắng. </a:t>
            </a:r>
            <a:endParaRPr lang="en-US" sz="1900" dirty="0">
              <a:latin typeface="+mj-lt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797926" y="2949624"/>
            <a:ext cx="3799779" cy="13538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nl-NL" sz="1900" dirty="0" smtClean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Theo </a:t>
            </a:r>
            <a:r>
              <a:rPr lang="nl-NL" sz="19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giun đất, ngày đẹp là ngày có mưa bụi và những vũng nước đục.</a:t>
            </a:r>
            <a:endParaRPr lang="en-US" sz="1900" dirty="0"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368494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" grpId="0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02" name="Google Shape;65402;p38"/>
          <p:cNvSpPr/>
          <p:nvPr/>
        </p:nvSpPr>
        <p:spPr>
          <a:xfrm rot="1590410">
            <a:off x="283351" y="261585"/>
            <a:ext cx="416522" cy="430605"/>
          </a:xfrm>
          <a:custGeom>
            <a:avLst/>
            <a:gdLst/>
            <a:ahLst/>
            <a:cxnLst/>
            <a:rect l="l" t="t" r="r" b="b"/>
            <a:pathLst>
              <a:path w="4541" h="4483" extrusionOk="0">
                <a:moveTo>
                  <a:pt x="2301" y="353"/>
                </a:moveTo>
                <a:cubicBezTo>
                  <a:pt x="2430" y="586"/>
                  <a:pt x="2553" y="825"/>
                  <a:pt x="2674" y="1063"/>
                </a:cubicBezTo>
                <a:cubicBezTo>
                  <a:pt x="2738" y="1187"/>
                  <a:pt x="2796" y="1316"/>
                  <a:pt x="2866" y="1436"/>
                </a:cubicBezTo>
                <a:cubicBezTo>
                  <a:pt x="2919" y="1529"/>
                  <a:pt x="2973" y="1533"/>
                  <a:pt x="3072" y="1554"/>
                </a:cubicBezTo>
                <a:cubicBezTo>
                  <a:pt x="3451" y="1637"/>
                  <a:pt x="3826" y="1761"/>
                  <a:pt x="4195" y="1884"/>
                </a:cubicBezTo>
                <a:cubicBezTo>
                  <a:pt x="3923" y="2156"/>
                  <a:pt x="3668" y="2442"/>
                  <a:pt x="3386" y="2696"/>
                </a:cubicBezTo>
                <a:cubicBezTo>
                  <a:pt x="3357" y="2722"/>
                  <a:pt x="3342" y="2773"/>
                  <a:pt x="3356" y="2809"/>
                </a:cubicBezTo>
                <a:cubicBezTo>
                  <a:pt x="3509" y="3248"/>
                  <a:pt x="3627" y="3720"/>
                  <a:pt x="3679" y="4186"/>
                </a:cubicBezTo>
                <a:cubicBezTo>
                  <a:pt x="3431" y="4079"/>
                  <a:pt x="3197" y="3934"/>
                  <a:pt x="2968" y="3799"/>
                </a:cubicBezTo>
                <a:cubicBezTo>
                  <a:pt x="2836" y="3722"/>
                  <a:pt x="2707" y="3643"/>
                  <a:pt x="2574" y="3567"/>
                </a:cubicBezTo>
                <a:cubicBezTo>
                  <a:pt x="2506" y="3529"/>
                  <a:pt x="2424" y="3468"/>
                  <a:pt x="2344" y="3452"/>
                </a:cubicBezTo>
                <a:cubicBezTo>
                  <a:pt x="2333" y="3450"/>
                  <a:pt x="2322" y="3449"/>
                  <a:pt x="2310" y="3449"/>
                </a:cubicBezTo>
                <a:cubicBezTo>
                  <a:pt x="2150" y="3449"/>
                  <a:pt x="1947" y="3644"/>
                  <a:pt x="1829" y="3720"/>
                </a:cubicBezTo>
                <a:cubicBezTo>
                  <a:pt x="1586" y="3876"/>
                  <a:pt x="1339" y="4039"/>
                  <a:pt x="1078" y="4168"/>
                </a:cubicBezTo>
                <a:cubicBezTo>
                  <a:pt x="1145" y="3712"/>
                  <a:pt x="1215" y="3255"/>
                  <a:pt x="1326" y="2809"/>
                </a:cubicBezTo>
                <a:cubicBezTo>
                  <a:pt x="1339" y="2756"/>
                  <a:pt x="1316" y="2707"/>
                  <a:pt x="1273" y="2678"/>
                </a:cubicBezTo>
                <a:cubicBezTo>
                  <a:pt x="958" y="2461"/>
                  <a:pt x="643" y="2224"/>
                  <a:pt x="362" y="1960"/>
                </a:cubicBezTo>
                <a:cubicBezTo>
                  <a:pt x="604" y="1875"/>
                  <a:pt x="845" y="1799"/>
                  <a:pt x="1089" y="1722"/>
                </a:cubicBezTo>
                <a:cubicBezTo>
                  <a:pt x="1222" y="1680"/>
                  <a:pt x="1356" y="1639"/>
                  <a:pt x="1487" y="1597"/>
                </a:cubicBezTo>
                <a:cubicBezTo>
                  <a:pt x="1581" y="1565"/>
                  <a:pt x="1686" y="1549"/>
                  <a:pt x="1743" y="1466"/>
                </a:cubicBezTo>
                <a:cubicBezTo>
                  <a:pt x="1809" y="1370"/>
                  <a:pt x="1849" y="1238"/>
                  <a:pt x="1901" y="1132"/>
                </a:cubicBezTo>
                <a:cubicBezTo>
                  <a:pt x="1964" y="1003"/>
                  <a:pt x="2030" y="873"/>
                  <a:pt x="2097" y="746"/>
                </a:cubicBezTo>
                <a:cubicBezTo>
                  <a:pt x="2164" y="614"/>
                  <a:pt x="2231" y="484"/>
                  <a:pt x="2301" y="353"/>
                </a:cubicBezTo>
                <a:close/>
                <a:moveTo>
                  <a:pt x="2297" y="0"/>
                </a:moveTo>
                <a:cubicBezTo>
                  <a:pt x="2258" y="0"/>
                  <a:pt x="2219" y="19"/>
                  <a:pt x="2197" y="57"/>
                </a:cubicBezTo>
                <a:cubicBezTo>
                  <a:pt x="2104" y="223"/>
                  <a:pt x="2016" y="392"/>
                  <a:pt x="1930" y="562"/>
                </a:cubicBezTo>
                <a:cubicBezTo>
                  <a:pt x="1813" y="785"/>
                  <a:pt x="1642" y="1036"/>
                  <a:pt x="1573" y="1280"/>
                </a:cubicBezTo>
                <a:cubicBezTo>
                  <a:pt x="1572" y="1282"/>
                  <a:pt x="1558" y="1312"/>
                  <a:pt x="1554" y="1326"/>
                </a:cubicBezTo>
                <a:cubicBezTo>
                  <a:pt x="1548" y="1329"/>
                  <a:pt x="1539" y="1333"/>
                  <a:pt x="1533" y="1337"/>
                </a:cubicBezTo>
                <a:cubicBezTo>
                  <a:pt x="1484" y="1352"/>
                  <a:pt x="1435" y="1369"/>
                  <a:pt x="1386" y="1385"/>
                </a:cubicBezTo>
                <a:cubicBezTo>
                  <a:pt x="1257" y="1427"/>
                  <a:pt x="1129" y="1467"/>
                  <a:pt x="999" y="1507"/>
                </a:cubicBezTo>
                <a:cubicBezTo>
                  <a:pt x="703" y="1601"/>
                  <a:pt x="408" y="1694"/>
                  <a:pt x="118" y="1804"/>
                </a:cubicBezTo>
                <a:cubicBezTo>
                  <a:pt x="37" y="1834"/>
                  <a:pt x="1" y="1930"/>
                  <a:pt x="66" y="1998"/>
                </a:cubicBezTo>
                <a:cubicBezTo>
                  <a:pt x="371" y="2307"/>
                  <a:pt x="725" y="2581"/>
                  <a:pt x="1082" y="2830"/>
                </a:cubicBezTo>
                <a:cubicBezTo>
                  <a:pt x="964" y="3324"/>
                  <a:pt x="895" y="3829"/>
                  <a:pt x="822" y="4332"/>
                </a:cubicBezTo>
                <a:cubicBezTo>
                  <a:pt x="813" y="4395"/>
                  <a:pt x="856" y="4482"/>
                  <a:pt x="926" y="4482"/>
                </a:cubicBezTo>
                <a:cubicBezTo>
                  <a:pt x="938" y="4482"/>
                  <a:pt x="951" y="4480"/>
                  <a:pt x="964" y="4474"/>
                </a:cubicBezTo>
                <a:cubicBezTo>
                  <a:pt x="1269" y="4348"/>
                  <a:pt x="1550" y="4173"/>
                  <a:pt x="1827" y="3997"/>
                </a:cubicBezTo>
                <a:cubicBezTo>
                  <a:pt x="1951" y="3920"/>
                  <a:pt x="2072" y="3839"/>
                  <a:pt x="2195" y="3761"/>
                </a:cubicBezTo>
                <a:cubicBezTo>
                  <a:pt x="2226" y="3740"/>
                  <a:pt x="2274" y="3720"/>
                  <a:pt x="2303" y="3694"/>
                </a:cubicBezTo>
                <a:cubicBezTo>
                  <a:pt x="2346" y="3738"/>
                  <a:pt x="2507" y="3798"/>
                  <a:pt x="2551" y="3824"/>
                </a:cubicBezTo>
                <a:cubicBezTo>
                  <a:pt x="2685" y="3903"/>
                  <a:pt x="2819" y="3984"/>
                  <a:pt x="2954" y="4061"/>
                </a:cubicBezTo>
                <a:cubicBezTo>
                  <a:pt x="3218" y="4215"/>
                  <a:pt x="3489" y="4374"/>
                  <a:pt x="3780" y="4473"/>
                </a:cubicBezTo>
                <a:cubicBezTo>
                  <a:pt x="3790" y="4476"/>
                  <a:pt x="3801" y="4478"/>
                  <a:pt x="3811" y="4478"/>
                </a:cubicBezTo>
                <a:cubicBezTo>
                  <a:pt x="3871" y="4478"/>
                  <a:pt x="3932" y="4424"/>
                  <a:pt x="3926" y="4362"/>
                </a:cubicBezTo>
                <a:cubicBezTo>
                  <a:pt x="3888" y="3841"/>
                  <a:pt x="3769" y="3308"/>
                  <a:pt x="3600" y="2813"/>
                </a:cubicBezTo>
                <a:cubicBezTo>
                  <a:pt x="3905" y="2531"/>
                  <a:pt x="4178" y="2217"/>
                  <a:pt x="4479" y="1930"/>
                </a:cubicBezTo>
                <a:cubicBezTo>
                  <a:pt x="4482" y="1927"/>
                  <a:pt x="4486" y="1924"/>
                  <a:pt x="4490" y="1920"/>
                </a:cubicBezTo>
                <a:lnTo>
                  <a:pt x="4492" y="1918"/>
                </a:lnTo>
                <a:cubicBezTo>
                  <a:pt x="4541" y="1872"/>
                  <a:pt x="4536" y="1815"/>
                  <a:pt x="4506" y="1774"/>
                </a:cubicBezTo>
                <a:cubicBezTo>
                  <a:pt x="4492" y="1752"/>
                  <a:pt x="4471" y="1733"/>
                  <a:pt x="4440" y="1723"/>
                </a:cubicBezTo>
                <a:cubicBezTo>
                  <a:pt x="3994" y="1577"/>
                  <a:pt x="3532" y="1393"/>
                  <a:pt x="3064" y="1318"/>
                </a:cubicBezTo>
                <a:cubicBezTo>
                  <a:pt x="2842" y="898"/>
                  <a:pt x="2640" y="467"/>
                  <a:pt x="2398" y="57"/>
                </a:cubicBezTo>
                <a:cubicBezTo>
                  <a:pt x="2376" y="19"/>
                  <a:pt x="2337" y="0"/>
                  <a:pt x="229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03" name="Google Shape;65403;p38"/>
          <p:cNvSpPr/>
          <p:nvPr/>
        </p:nvSpPr>
        <p:spPr>
          <a:xfrm rot="-2008342">
            <a:off x="7711203" y="515301"/>
            <a:ext cx="501741" cy="588015"/>
          </a:xfrm>
          <a:custGeom>
            <a:avLst/>
            <a:gdLst/>
            <a:ahLst/>
            <a:cxnLst/>
            <a:rect l="l" t="t" r="r" b="b"/>
            <a:pathLst>
              <a:path w="9338" h="9776" extrusionOk="0">
                <a:moveTo>
                  <a:pt x="4669" y="246"/>
                </a:moveTo>
                <a:cubicBezTo>
                  <a:pt x="5151" y="246"/>
                  <a:pt x="5140" y="776"/>
                  <a:pt x="5109" y="1135"/>
                </a:cubicBezTo>
                <a:cubicBezTo>
                  <a:pt x="5103" y="1210"/>
                  <a:pt x="5170" y="1256"/>
                  <a:pt x="5236" y="1256"/>
                </a:cubicBezTo>
                <a:cubicBezTo>
                  <a:pt x="5277" y="1256"/>
                  <a:pt x="5318" y="1237"/>
                  <a:pt x="5339" y="1196"/>
                </a:cubicBezTo>
                <a:cubicBezTo>
                  <a:pt x="5417" y="1049"/>
                  <a:pt x="5443" y="893"/>
                  <a:pt x="5618" y="832"/>
                </a:cubicBezTo>
                <a:cubicBezTo>
                  <a:pt x="5661" y="817"/>
                  <a:pt x="5701" y="810"/>
                  <a:pt x="5740" y="810"/>
                </a:cubicBezTo>
                <a:cubicBezTo>
                  <a:pt x="5870" y="810"/>
                  <a:pt x="5967" y="894"/>
                  <a:pt x="6001" y="1039"/>
                </a:cubicBezTo>
                <a:cubicBezTo>
                  <a:pt x="6021" y="1494"/>
                  <a:pt x="5684" y="1988"/>
                  <a:pt x="5323" y="2241"/>
                </a:cubicBezTo>
                <a:cubicBezTo>
                  <a:pt x="5117" y="2387"/>
                  <a:pt x="4881" y="2464"/>
                  <a:pt x="4633" y="2464"/>
                </a:cubicBezTo>
                <a:cubicBezTo>
                  <a:pt x="4580" y="2464"/>
                  <a:pt x="4527" y="2461"/>
                  <a:pt x="4473" y="2454"/>
                </a:cubicBezTo>
                <a:cubicBezTo>
                  <a:pt x="4047" y="2396"/>
                  <a:pt x="3679" y="2001"/>
                  <a:pt x="3492" y="1641"/>
                </a:cubicBezTo>
                <a:cubicBezTo>
                  <a:pt x="3395" y="1458"/>
                  <a:pt x="3246" y="1141"/>
                  <a:pt x="3359" y="939"/>
                </a:cubicBezTo>
                <a:cubicBezTo>
                  <a:pt x="3414" y="841"/>
                  <a:pt x="3513" y="784"/>
                  <a:pt x="3612" y="784"/>
                </a:cubicBezTo>
                <a:cubicBezTo>
                  <a:pt x="3693" y="784"/>
                  <a:pt x="3774" y="822"/>
                  <a:pt x="3829" y="906"/>
                </a:cubicBezTo>
                <a:cubicBezTo>
                  <a:pt x="3890" y="998"/>
                  <a:pt x="3934" y="1101"/>
                  <a:pt x="3990" y="1196"/>
                </a:cubicBezTo>
                <a:cubicBezTo>
                  <a:pt x="4013" y="1236"/>
                  <a:pt x="4055" y="1254"/>
                  <a:pt x="4097" y="1254"/>
                </a:cubicBezTo>
                <a:cubicBezTo>
                  <a:pt x="4162" y="1254"/>
                  <a:pt x="4226" y="1211"/>
                  <a:pt x="4220" y="1135"/>
                </a:cubicBezTo>
                <a:cubicBezTo>
                  <a:pt x="4189" y="772"/>
                  <a:pt x="4181" y="247"/>
                  <a:pt x="4664" y="246"/>
                </a:cubicBezTo>
                <a:cubicBezTo>
                  <a:pt x="4666" y="246"/>
                  <a:pt x="4667" y="246"/>
                  <a:pt x="4669" y="246"/>
                </a:cubicBezTo>
                <a:close/>
                <a:moveTo>
                  <a:pt x="8153" y="1336"/>
                </a:moveTo>
                <a:cubicBezTo>
                  <a:pt x="8192" y="1336"/>
                  <a:pt x="8234" y="1344"/>
                  <a:pt x="8279" y="1361"/>
                </a:cubicBezTo>
                <a:cubicBezTo>
                  <a:pt x="8647" y="1499"/>
                  <a:pt x="8491" y="1883"/>
                  <a:pt x="8359" y="2145"/>
                </a:cubicBezTo>
                <a:cubicBezTo>
                  <a:pt x="8311" y="2240"/>
                  <a:pt x="8384" y="2328"/>
                  <a:pt x="8468" y="2328"/>
                </a:cubicBezTo>
                <a:cubicBezTo>
                  <a:pt x="8497" y="2328"/>
                  <a:pt x="8527" y="2318"/>
                  <a:pt x="8554" y="2295"/>
                </a:cubicBezTo>
                <a:cubicBezTo>
                  <a:pt x="8629" y="2230"/>
                  <a:pt x="8692" y="2135"/>
                  <a:pt x="8793" y="2116"/>
                </a:cubicBezTo>
                <a:cubicBezTo>
                  <a:pt x="8808" y="2114"/>
                  <a:pt x="8823" y="2112"/>
                  <a:pt x="8838" y="2112"/>
                </a:cubicBezTo>
                <a:cubicBezTo>
                  <a:pt x="8975" y="2112"/>
                  <a:pt x="9092" y="2218"/>
                  <a:pt x="9066" y="2364"/>
                </a:cubicBezTo>
                <a:cubicBezTo>
                  <a:pt x="8921" y="2780"/>
                  <a:pt x="8416" y="3090"/>
                  <a:pt x="7951" y="3090"/>
                </a:cubicBezTo>
                <a:cubicBezTo>
                  <a:pt x="7756" y="3090"/>
                  <a:pt x="7567" y="3035"/>
                  <a:pt x="7415" y="2910"/>
                </a:cubicBezTo>
                <a:cubicBezTo>
                  <a:pt x="7128" y="2673"/>
                  <a:pt x="6992" y="2287"/>
                  <a:pt x="6989" y="1923"/>
                </a:cubicBezTo>
                <a:cubicBezTo>
                  <a:pt x="6988" y="1765"/>
                  <a:pt x="6992" y="1523"/>
                  <a:pt x="7168" y="1455"/>
                </a:cubicBezTo>
                <a:cubicBezTo>
                  <a:pt x="7205" y="1441"/>
                  <a:pt x="7237" y="1434"/>
                  <a:pt x="7265" y="1434"/>
                </a:cubicBezTo>
                <a:cubicBezTo>
                  <a:pt x="7455" y="1434"/>
                  <a:pt x="7453" y="1732"/>
                  <a:pt x="7475" y="1889"/>
                </a:cubicBezTo>
                <a:cubicBezTo>
                  <a:pt x="7484" y="1951"/>
                  <a:pt x="7531" y="1978"/>
                  <a:pt x="7581" y="1978"/>
                </a:cubicBezTo>
                <a:cubicBezTo>
                  <a:pt x="7637" y="1978"/>
                  <a:pt x="7696" y="1945"/>
                  <a:pt x="7714" y="1889"/>
                </a:cubicBezTo>
                <a:cubicBezTo>
                  <a:pt x="7782" y="1667"/>
                  <a:pt x="7899" y="1336"/>
                  <a:pt x="8153" y="1336"/>
                </a:cubicBezTo>
                <a:close/>
                <a:moveTo>
                  <a:pt x="1310" y="1303"/>
                </a:moveTo>
                <a:cubicBezTo>
                  <a:pt x="1636" y="1303"/>
                  <a:pt x="1703" y="1701"/>
                  <a:pt x="1742" y="1967"/>
                </a:cubicBezTo>
                <a:cubicBezTo>
                  <a:pt x="1750" y="2027"/>
                  <a:pt x="1800" y="2056"/>
                  <a:pt x="1853" y="2056"/>
                </a:cubicBezTo>
                <a:cubicBezTo>
                  <a:pt x="1908" y="2056"/>
                  <a:pt x="1966" y="2024"/>
                  <a:pt x="1980" y="1967"/>
                </a:cubicBezTo>
                <a:cubicBezTo>
                  <a:pt x="2012" y="1837"/>
                  <a:pt x="2002" y="1710"/>
                  <a:pt x="2127" y="1625"/>
                </a:cubicBezTo>
                <a:cubicBezTo>
                  <a:pt x="2176" y="1592"/>
                  <a:pt x="2225" y="1577"/>
                  <a:pt x="2271" y="1577"/>
                </a:cubicBezTo>
                <a:cubicBezTo>
                  <a:pt x="2351" y="1577"/>
                  <a:pt x="2422" y="1624"/>
                  <a:pt x="2468" y="1710"/>
                </a:cubicBezTo>
                <a:cubicBezTo>
                  <a:pt x="2623" y="2286"/>
                  <a:pt x="2206" y="2975"/>
                  <a:pt x="1640" y="3136"/>
                </a:cubicBezTo>
                <a:cubicBezTo>
                  <a:pt x="1636" y="3135"/>
                  <a:pt x="1632" y="3135"/>
                  <a:pt x="1627" y="3135"/>
                </a:cubicBezTo>
                <a:cubicBezTo>
                  <a:pt x="1604" y="3135"/>
                  <a:pt x="1580" y="3142"/>
                  <a:pt x="1560" y="3155"/>
                </a:cubicBezTo>
                <a:cubicBezTo>
                  <a:pt x="1540" y="3158"/>
                  <a:pt x="1519" y="3163"/>
                  <a:pt x="1498" y="3166"/>
                </a:cubicBezTo>
                <a:cubicBezTo>
                  <a:pt x="1471" y="3169"/>
                  <a:pt x="1443" y="3170"/>
                  <a:pt x="1416" y="3170"/>
                </a:cubicBezTo>
                <a:cubicBezTo>
                  <a:pt x="1089" y="3170"/>
                  <a:pt x="759" y="2953"/>
                  <a:pt x="549" y="2725"/>
                </a:cubicBezTo>
                <a:cubicBezTo>
                  <a:pt x="437" y="2603"/>
                  <a:pt x="297" y="2427"/>
                  <a:pt x="269" y="2260"/>
                </a:cubicBezTo>
                <a:cubicBezTo>
                  <a:pt x="239" y="2091"/>
                  <a:pt x="344" y="1986"/>
                  <a:pt x="472" y="1986"/>
                </a:cubicBezTo>
                <a:cubicBezTo>
                  <a:pt x="529" y="1986"/>
                  <a:pt x="591" y="2007"/>
                  <a:pt x="649" y="2052"/>
                </a:cubicBezTo>
                <a:cubicBezTo>
                  <a:pt x="713" y="2104"/>
                  <a:pt x="765" y="2183"/>
                  <a:pt x="822" y="2245"/>
                </a:cubicBezTo>
                <a:cubicBezTo>
                  <a:pt x="845" y="2269"/>
                  <a:pt x="874" y="2280"/>
                  <a:pt x="903" y="2280"/>
                </a:cubicBezTo>
                <a:cubicBezTo>
                  <a:pt x="979" y="2280"/>
                  <a:pt x="1056" y="2209"/>
                  <a:pt x="1029" y="2124"/>
                </a:cubicBezTo>
                <a:cubicBezTo>
                  <a:pt x="934" y="1834"/>
                  <a:pt x="822" y="1350"/>
                  <a:pt x="1265" y="1306"/>
                </a:cubicBezTo>
                <a:cubicBezTo>
                  <a:pt x="1281" y="1304"/>
                  <a:pt x="1296" y="1303"/>
                  <a:pt x="1310" y="1303"/>
                </a:cubicBezTo>
                <a:close/>
                <a:moveTo>
                  <a:pt x="4674" y="0"/>
                </a:moveTo>
                <a:cubicBezTo>
                  <a:pt x="4671" y="0"/>
                  <a:pt x="4668" y="0"/>
                  <a:pt x="4665" y="0"/>
                </a:cubicBezTo>
                <a:cubicBezTo>
                  <a:pt x="4205" y="3"/>
                  <a:pt x="4026" y="324"/>
                  <a:pt x="3977" y="698"/>
                </a:cubicBezTo>
                <a:cubicBezTo>
                  <a:pt x="3895" y="598"/>
                  <a:pt x="3791" y="525"/>
                  <a:pt x="3641" y="525"/>
                </a:cubicBezTo>
                <a:cubicBezTo>
                  <a:pt x="3634" y="525"/>
                  <a:pt x="3627" y="525"/>
                  <a:pt x="3620" y="526"/>
                </a:cubicBezTo>
                <a:cubicBezTo>
                  <a:pt x="3345" y="537"/>
                  <a:pt x="3109" y="749"/>
                  <a:pt x="3080" y="1022"/>
                </a:cubicBezTo>
                <a:cubicBezTo>
                  <a:pt x="3021" y="1593"/>
                  <a:pt x="3501" y="2235"/>
                  <a:pt x="3965" y="2515"/>
                </a:cubicBezTo>
                <a:cubicBezTo>
                  <a:pt x="4140" y="2620"/>
                  <a:pt x="4333" y="2684"/>
                  <a:pt x="4530" y="2705"/>
                </a:cubicBezTo>
                <a:cubicBezTo>
                  <a:pt x="4395" y="3124"/>
                  <a:pt x="4321" y="3562"/>
                  <a:pt x="4190" y="3985"/>
                </a:cubicBezTo>
                <a:cubicBezTo>
                  <a:pt x="4045" y="4457"/>
                  <a:pt x="3851" y="4909"/>
                  <a:pt x="3613" y="5339"/>
                </a:cubicBezTo>
                <a:cubicBezTo>
                  <a:pt x="3397" y="5727"/>
                  <a:pt x="3142" y="6091"/>
                  <a:pt x="2939" y="6486"/>
                </a:cubicBezTo>
                <a:cubicBezTo>
                  <a:pt x="2872" y="6617"/>
                  <a:pt x="2781" y="6790"/>
                  <a:pt x="2711" y="6973"/>
                </a:cubicBezTo>
                <a:cubicBezTo>
                  <a:pt x="2387" y="6450"/>
                  <a:pt x="2149" y="5878"/>
                  <a:pt x="2002" y="5280"/>
                </a:cubicBezTo>
                <a:cubicBezTo>
                  <a:pt x="1842" y="4635"/>
                  <a:pt x="1846" y="3997"/>
                  <a:pt x="1790" y="3344"/>
                </a:cubicBezTo>
                <a:cubicBezTo>
                  <a:pt x="2439" y="3116"/>
                  <a:pt x="2903" y="2339"/>
                  <a:pt x="2706" y="1638"/>
                </a:cubicBezTo>
                <a:cubicBezTo>
                  <a:pt x="2703" y="1627"/>
                  <a:pt x="2698" y="1618"/>
                  <a:pt x="2693" y="1608"/>
                </a:cubicBezTo>
                <a:cubicBezTo>
                  <a:pt x="2611" y="1432"/>
                  <a:pt x="2468" y="1331"/>
                  <a:pt x="2294" y="1331"/>
                </a:cubicBezTo>
                <a:cubicBezTo>
                  <a:pt x="2246" y="1331"/>
                  <a:pt x="2196" y="1339"/>
                  <a:pt x="2144" y="1355"/>
                </a:cubicBezTo>
                <a:cubicBezTo>
                  <a:pt x="2017" y="1394"/>
                  <a:pt x="1938" y="1449"/>
                  <a:pt x="1884" y="1523"/>
                </a:cubicBezTo>
                <a:cubicBezTo>
                  <a:pt x="1784" y="1267"/>
                  <a:pt x="1610" y="1060"/>
                  <a:pt x="1319" y="1060"/>
                </a:cubicBezTo>
                <a:cubicBezTo>
                  <a:pt x="1277" y="1060"/>
                  <a:pt x="1232" y="1065"/>
                  <a:pt x="1184" y="1074"/>
                </a:cubicBezTo>
                <a:cubicBezTo>
                  <a:pt x="788" y="1150"/>
                  <a:pt x="683" y="1456"/>
                  <a:pt x="707" y="1782"/>
                </a:cubicBezTo>
                <a:cubicBezTo>
                  <a:pt x="643" y="1740"/>
                  <a:pt x="572" y="1711"/>
                  <a:pt x="492" y="1711"/>
                </a:cubicBezTo>
                <a:cubicBezTo>
                  <a:pt x="469" y="1711"/>
                  <a:pt x="446" y="1713"/>
                  <a:pt x="422" y="1718"/>
                </a:cubicBezTo>
                <a:cubicBezTo>
                  <a:pt x="183" y="1765"/>
                  <a:pt x="1" y="1995"/>
                  <a:pt x="16" y="2234"/>
                </a:cubicBezTo>
                <a:cubicBezTo>
                  <a:pt x="49" y="2743"/>
                  <a:pt x="614" y="3210"/>
                  <a:pt x="1064" y="3355"/>
                </a:cubicBezTo>
                <a:cubicBezTo>
                  <a:pt x="1180" y="3394"/>
                  <a:pt x="1295" y="3410"/>
                  <a:pt x="1407" y="3410"/>
                </a:cubicBezTo>
                <a:cubicBezTo>
                  <a:pt x="1426" y="3410"/>
                  <a:pt x="1444" y="3410"/>
                  <a:pt x="1462" y="3409"/>
                </a:cubicBezTo>
                <a:lnTo>
                  <a:pt x="1462" y="3409"/>
                </a:lnTo>
                <a:cubicBezTo>
                  <a:pt x="1324" y="4037"/>
                  <a:pt x="1412" y="4748"/>
                  <a:pt x="1552" y="5363"/>
                </a:cubicBezTo>
                <a:cubicBezTo>
                  <a:pt x="1708" y="6049"/>
                  <a:pt x="1982" y="6715"/>
                  <a:pt x="2358" y="7311"/>
                </a:cubicBezTo>
                <a:cubicBezTo>
                  <a:pt x="2702" y="7857"/>
                  <a:pt x="3132" y="8354"/>
                  <a:pt x="3627" y="8769"/>
                </a:cubicBezTo>
                <a:cubicBezTo>
                  <a:pt x="3869" y="8973"/>
                  <a:pt x="4125" y="9159"/>
                  <a:pt x="4392" y="9326"/>
                </a:cubicBezTo>
                <a:cubicBezTo>
                  <a:pt x="4663" y="9493"/>
                  <a:pt x="4992" y="9715"/>
                  <a:pt x="5308" y="9771"/>
                </a:cubicBezTo>
                <a:cubicBezTo>
                  <a:pt x="5325" y="9774"/>
                  <a:pt x="5342" y="9775"/>
                  <a:pt x="5358" y="9775"/>
                </a:cubicBezTo>
                <a:cubicBezTo>
                  <a:pt x="5583" y="9775"/>
                  <a:pt x="5682" y="9497"/>
                  <a:pt x="5484" y="9353"/>
                </a:cubicBezTo>
                <a:cubicBezTo>
                  <a:pt x="5251" y="9185"/>
                  <a:pt x="4953" y="9088"/>
                  <a:pt x="4705" y="8939"/>
                </a:cubicBezTo>
                <a:cubicBezTo>
                  <a:pt x="4448" y="8786"/>
                  <a:pt x="4203" y="8613"/>
                  <a:pt x="3974" y="8424"/>
                </a:cubicBezTo>
                <a:cubicBezTo>
                  <a:pt x="3638" y="8142"/>
                  <a:pt x="3329" y="7826"/>
                  <a:pt x="3060" y="7481"/>
                </a:cubicBezTo>
                <a:cubicBezTo>
                  <a:pt x="3084" y="7385"/>
                  <a:pt x="3101" y="7285"/>
                  <a:pt x="3132" y="7189"/>
                </a:cubicBezTo>
                <a:cubicBezTo>
                  <a:pt x="3206" y="6965"/>
                  <a:pt x="3311" y="6756"/>
                  <a:pt x="3427" y="6552"/>
                </a:cubicBezTo>
                <a:cubicBezTo>
                  <a:pt x="3610" y="6232"/>
                  <a:pt x="3814" y="5925"/>
                  <a:pt x="3995" y="5604"/>
                </a:cubicBezTo>
                <a:cubicBezTo>
                  <a:pt x="4069" y="5607"/>
                  <a:pt x="4144" y="5609"/>
                  <a:pt x="4220" y="5609"/>
                </a:cubicBezTo>
                <a:cubicBezTo>
                  <a:pt x="4835" y="5609"/>
                  <a:pt x="5502" y="5495"/>
                  <a:pt x="6045" y="5248"/>
                </a:cubicBezTo>
                <a:cubicBezTo>
                  <a:pt x="6401" y="5086"/>
                  <a:pt x="6695" y="4794"/>
                  <a:pt x="6936" y="4492"/>
                </a:cubicBezTo>
                <a:cubicBezTo>
                  <a:pt x="7210" y="4147"/>
                  <a:pt x="7503" y="3731"/>
                  <a:pt x="7625" y="3297"/>
                </a:cubicBezTo>
                <a:cubicBezTo>
                  <a:pt x="7729" y="3330"/>
                  <a:pt x="7838" y="3348"/>
                  <a:pt x="7950" y="3348"/>
                </a:cubicBezTo>
                <a:cubicBezTo>
                  <a:pt x="7972" y="3348"/>
                  <a:pt x="7993" y="3347"/>
                  <a:pt x="8015" y="3346"/>
                </a:cubicBezTo>
                <a:cubicBezTo>
                  <a:pt x="8524" y="3314"/>
                  <a:pt x="9088" y="2970"/>
                  <a:pt x="9285" y="2485"/>
                </a:cubicBezTo>
                <a:cubicBezTo>
                  <a:pt x="9295" y="2472"/>
                  <a:pt x="9302" y="2456"/>
                  <a:pt x="9305" y="2436"/>
                </a:cubicBezTo>
                <a:cubicBezTo>
                  <a:pt x="9311" y="2410"/>
                  <a:pt x="9314" y="2395"/>
                  <a:pt x="9312" y="2379"/>
                </a:cubicBezTo>
                <a:cubicBezTo>
                  <a:pt x="9337" y="2152"/>
                  <a:pt x="9242" y="1967"/>
                  <a:pt x="9006" y="1896"/>
                </a:cubicBezTo>
                <a:cubicBezTo>
                  <a:pt x="8942" y="1877"/>
                  <a:pt x="8887" y="1868"/>
                  <a:pt x="8836" y="1868"/>
                </a:cubicBezTo>
                <a:cubicBezTo>
                  <a:pt x="8793" y="1868"/>
                  <a:pt x="8754" y="1875"/>
                  <a:pt x="8717" y="1886"/>
                </a:cubicBezTo>
                <a:cubicBezTo>
                  <a:pt x="8791" y="1567"/>
                  <a:pt x="8736" y="1251"/>
                  <a:pt x="8351" y="1119"/>
                </a:cubicBezTo>
                <a:cubicBezTo>
                  <a:pt x="8280" y="1095"/>
                  <a:pt x="8214" y="1084"/>
                  <a:pt x="8153" y="1084"/>
                </a:cubicBezTo>
                <a:cubicBezTo>
                  <a:pt x="7925" y="1084"/>
                  <a:pt x="7761" y="1237"/>
                  <a:pt x="7642" y="1433"/>
                </a:cubicBezTo>
                <a:cubicBezTo>
                  <a:pt x="7606" y="1345"/>
                  <a:pt x="7548" y="1272"/>
                  <a:pt x="7441" y="1228"/>
                </a:cubicBezTo>
                <a:cubicBezTo>
                  <a:pt x="7384" y="1205"/>
                  <a:pt x="7322" y="1193"/>
                  <a:pt x="7259" y="1193"/>
                </a:cubicBezTo>
                <a:cubicBezTo>
                  <a:pt x="7118" y="1193"/>
                  <a:pt x="6975" y="1251"/>
                  <a:pt x="6887" y="1360"/>
                </a:cubicBezTo>
                <a:cubicBezTo>
                  <a:pt x="6580" y="1737"/>
                  <a:pt x="6760" y="2452"/>
                  <a:pt x="7004" y="2814"/>
                </a:cubicBezTo>
                <a:cubicBezTo>
                  <a:pt x="7097" y="2953"/>
                  <a:pt x="7215" y="3070"/>
                  <a:pt x="7353" y="3160"/>
                </a:cubicBezTo>
                <a:cubicBezTo>
                  <a:pt x="6901" y="3774"/>
                  <a:pt x="6587" y="4562"/>
                  <a:pt x="5838" y="4881"/>
                </a:cubicBezTo>
                <a:cubicBezTo>
                  <a:pt x="5382" y="5074"/>
                  <a:pt x="4833" y="5163"/>
                  <a:pt x="4316" y="5163"/>
                </a:cubicBezTo>
                <a:cubicBezTo>
                  <a:pt x="4285" y="5163"/>
                  <a:pt x="4254" y="5163"/>
                  <a:pt x="4223" y="5162"/>
                </a:cubicBezTo>
                <a:cubicBezTo>
                  <a:pt x="4583" y="4417"/>
                  <a:pt x="4917" y="3519"/>
                  <a:pt x="4841" y="2697"/>
                </a:cubicBezTo>
                <a:cubicBezTo>
                  <a:pt x="4979" y="2680"/>
                  <a:pt x="5116" y="2639"/>
                  <a:pt x="5247" y="2577"/>
                </a:cubicBezTo>
                <a:cubicBezTo>
                  <a:pt x="5788" y="2316"/>
                  <a:pt x="6287" y="1645"/>
                  <a:pt x="6251" y="1026"/>
                </a:cubicBezTo>
                <a:cubicBezTo>
                  <a:pt x="6251" y="1018"/>
                  <a:pt x="6250" y="1012"/>
                  <a:pt x="6247" y="1005"/>
                </a:cubicBezTo>
                <a:cubicBezTo>
                  <a:pt x="6247" y="1001"/>
                  <a:pt x="6247" y="997"/>
                  <a:pt x="6246" y="992"/>
                </a:cubicBezTo>
                <a:cubicBezTo>
                  <a:pt x="6195" y="730"/>
                  <a:pt x="6014" y="567"/>
                  <a:pt x="5752" y="567"/>
                </a:cubicBezTo>
                <a:cubicBezTo>
                  <a:pt x="5739" y="567"/>
                  <a:pt x="5726" y="567"/>
                  <a:pt x="5712" y="568"/>
                </a:cubicBezTo>
                <a:cubicBezTo>
                  <a:pt x="5594" y="576"/>
                  <a:pt x="5466" y="610"/>
                  <a:pt x="5369" y="680"/>
                </a:cubicBezTo>
                <a:cubicBezTo>
                  <a:pt x="5363" y="684"/>
                  <a:pt x="5358" y="689"/>
                  <a:pt x="5352" y="695"/>
                </a:cubicBezTo>
                <a:cubicBezTo>
                  <a:pt x="5303" y="324"/>
                  <a:pt x="5127" y="0"/>
                  <a:pt x="467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411" name="Google Shape;65411;p38"/>
          <p:cNvGrpSpPr/>
          <p:nvPr/>
        </p:nvGrpSpPr>
        <p:grpSpPr>
          <a:xfrm rot="-1583137">
            <a:off x="8416699" y="784174"/>
            <a:ext cx="483857" cy="487879"/>
            <a:chOff x="5030375" y="427250"/>
            <a:chExt cx="192525" cy="194125"/>
          </a:xfrm>
        </p:grpSpPr>
        <p:sp>
          <p:nvSpPr>
            <p:cNvPr id="65412" name="Google Shape;65412;p38"/>
            <p:cNvSpPr/>
            <p:nvPr/>
          </p:nvSpPr>
          <p:spPr>
            <a:xfrm>
              <a:off x="5030375" y="427250"/>
              <a:ext cx="192525" cy="194125"/>
            </a:xfrm>
            <a:custGeom>
              <a:avLst/>
              <a:gdLst/>
              <a:ahLst/>
              <a:cxnLst/>
              <a:rect l="l" t="t" r="r" b="b"/>
              <a:pathLst>
                <a:path w="7701" h="7765" extrusionOk="0">
                  <a:moveTo>
                    <a:pt x="4532" y="486"/>
                  </a:moveTo>
                  <a:cubicBezTo>
                    <a:pt x="4585" y="486"/>
                    <a:pt x="4651" y="496"/>
                    <a:pt x="4737" y="516"/>
                  </a:cubicBezTo>
                  <a:cubicBezTo>
                    <a:pt x="5090" y="598"/>
                    <a:pt x="5020" y="599"/>
                    <a:pt x="5092" y="921"/>
                  </a:cubicBezTo>
                  <a:cubicBezTo>
                    <a:pt x="5129" y="1091"/>
                    <a:pt x="5165" y="1262"/>
                    <a:pt x="5203" y="1432"/>
                  </a:cubicBezTo>
                  <a:cubicBezTo>
                    <a:pt x="5284" y="1807"/>
                    <a:pt x="5364" y="2181"/>
                    <a:pt x="5446" y="2557"/>
                  </a:cubicBezTo>
                  <a:cubicBezTo>
                    <a:pt x="5461" y="2626"/>
                    <a:pt x="5513" y="2656"/>
                    <a:pt x="5568" y="2657"/>
                  </a:cubicBezTo>
                  <a:cubicBezTo>
                    <a:pt x="5574" y="2692"/>
                    <a:pt x="5592" y="2725"/>
                    <a:pt x="5628" y="2747"/>
                  </a:cubicBezTo>
                  <a:cubicBezTo>
                    <a:pt x="5923" y="2911"/>
                    <a:pt x="6229" y="3048"/>
                    <a:pt x="6527" y="3206"/>
                  </a:cubicBezTo>
                  <a:cubicBezTo>
                    <a:pt x="6782" y="3345"/>
                    <a:pt x="7447" y="3561"/>
                    <a:pt x="7247" y="3965"/>
                  </a:cubicBezTo>
                  <a:cubicBezTo>
                    <a:pt x="7139" y="4180"/>
                    <a:pt x="6620" y="4433"/>
                    <a:pt x="6411" y="4572"/>
                  </a:cubicBezTo>
                  <a:cubicBezTo>
                    <a:pt x="6115" y="4769"/>
                    <a:pt x="5809" y="4949"/>
                    <a:pt x="5501" y="5126"/>
                  </a:cubicBezTo>
                  <a:cubicBezTo>
                    <a:pt x="5425" y="5168"/>
                    <a:pt x="5450" y="5251"/>
                    <a:pt x="5508" y="5281"/>
                  </a:cubicBezTo>
                  <a:lnTo>
                    <a:pt x="5200" y="6363"/>
                  </a:lnTo>
                  <a:cubicBezTo>
                    <a:pt x="5119" y="6646"/>
                    <a:pt x="5069" y="7381"/>
                    <a:pt x="4686" y="7381"/>
                  </a:cubicBezTo>
                  <a:cubicBezTo>
                    <a:pt x="4665" y="7381"/>
                    <a:pt x="4643" y="7379"/>
                    <a:pt x="4620" y="7375"/>
                  </a:cubicBezTo>
                  <a:cubicBezTo>
                    <a:pt x="4356" y="7322"/>
                    <a:pt x="3937" y="6816"/>
                    <a:pt x="3737" y="6627"/>
                  </a:cubicBezTo>
                  <a:cubicBezTo>
                    <a:pt x="3449" y="6353"/>
                    <a:pt x="3181" y="6061"/>
                    <a:pt x="2917" y="5764"/>
                  </a:cubicBezTo>
                  <a:cubicBezTo>
                    <a:pt x="2898" y="5743"/>
                    <a:pt x="2876" y="5735"/>
                    <a:pt x="2853" y="5735"/>
                  </a:cubicBezTo>
                  <a:cubicBezTo>
                    <a:pt x="2847" y="5735"/>
                    <a:pt x="2841" y="5735"/>
                    <a:pt x="2835" y="5736"/>
                  </a:cubicBezTo>
                  <a:cubicBezTo>
                    <a:pt x="2818" y="5678"/>
                    <a:pt x="2774" y="5629"/>
                    <a:pt x="2714" y="5629"/>
                  </a:cubicBezTo>
                  <a:cubicBezTo>
                    <a:pt x="2700" y="5629"/>
                    <a:pt x="2684" y="5632"/>
                    <a:pt x="2668" y="5638"/>
                  </a:cubicBezTo>
                  <a:cubicBezTo>
                    <a:pt x="1908" y="5944"/>
                    <a:pt x="1173" y="6180"/>
                    <a:pt x="364" y="6280"/>
                  </a:cubicBezTo>
                  <a:cubicBezTo>
                    <a:pt x="611" y="5484"/>
                    <a:pt x="907" y="4709"/>
                    <a:pt x="1209" y="3932"/>
                  </a:cubicBezTo>
                  <a:cubicBezTo>
                    <a:pt x="1222" y="3904"/>
                    <a:pt x="1215" y="3879"/>
                    <a:pt x="1199" y="3858"/>
                  </a:cubicBezTo>
                  <a:lnTo>
                    <a:pt x="1199" y="3858"/>
                  </a:lnTo>
                  <a:cubicBezTo>
                    <a:pt x="1204" y="3859"/>
                    <a:pt x="1210" y="3859"/>
                    <a:pt x="1215" y="3859"/>
                  </a:cubicBezTo>
                  <a:cubicBezTo>
                    <a:pt x="1270" y="3859"/>
                    <a:pt x="1326" y="3811"/>
                    <a:pt x="1307" y="3747"/>
                  </a:cubicBezTo>
                  <a:cubicBezTo>
                    <a:pt x="1109" y="2998"/>
                    <a:pt x="850" y="2277"/>
                    <a:pt x="686" y="1520"/>
                  </a:cubicBezTo>
                  <a:lnTo>
                    <a:pt x="686" y="1520"/>
                  </a:lnTo>
                  <a:cubicBezTo>
                    <a:pt x="1409" y="1583"/>
                    <a:pt x="2113" y="1722"/>
                    <a:pt x="2830" y="1815"/>
                  </a:cubicBezTo>
                  <a:cubicBezTo>
                    <a:pt x="2836" y="1816"/>
                    <a:pt x="2842" y="1816"/>
                    <a:pt x="2847" y="1816"/>
                  </a:cubicBezTo>
                  <a:cubicBezTo>
                    <a:pt x="2918" y="1816"/>
                    <a:pt x="2955" y="1758"/>
                    <a:pt x="2958" y="1696"/>
                  </a:cubicBezTo>
                  <a:cubicBezTo>
                    <a:pt x="3208" y="1501"/>
                    <a:pt x="3455" y="1302"/>
                    <a:pt x="3699" y="1098"/>
                  </a:cubicBezTo>
                  <a:cubicBezTo>
                    <a:pt x="3854" y="970"/>
                    <a:pt x="4005" y="841"/>
                    <a:pt x="4157" y="712"/>
                  </a:cubicBezTo>
                  <a:cubicBezTo>
                    <a:pt x="4329" y="566"/>
                    <a:pt x="4380" y="486"/>
                    <a:pt x="4532" y="486"/>
                  </a:cubicBezTo>
                  <a:close/>
                  <a:moveTo>
                    <a:pt x="4767" y="1"/>
                  </a:moveTo>
                  <a:cubicBezTo>
                    <a:pt x="4510" y="1"/>
                    <a:pt x="4294" y="222"/>
                    <a:pt x="4109" y="380"/>
                  </a:cubicBezTo>
                  <a:cubicBezTo>
                    <a:pt x="3670" y="755"/>
                    <a:pt x="3241" y="1141"/>
                    <a:pt x="2821" y="1536"/>
                  </a:cubicBezTo>
                  <a:cubicBezTo>
                    <a:pt x="2081" y="1314"/>
                    <a:pt x="1260" y="1246"/>
                    <a:pt x="494" y="1198"/>
                  </a:cubicBezTo>
                  <a:cubicBezTo>
                    <a:pt x="491" y="1198"/>
                    <a:pt x="488" y="1198"/>
                    <a:pt x="485" y="1198"/>
                  </a:cubicBezTo>
                  <a:cubicBezTo>
                    <a:pt x="387" y="1198"/>
                    <a:pt x="332" y="1302"/>
                    <a:pt x="348" y="1390"/>
                  </a:cubicBezTo>
                  <a:cubicBezTo>
                    <a:pt x="508" y="2211"/>
                    <a:pt x="718" y="3084"/>
                    <a:pt x="1141" y="3814"/>
                  </a:cubicBezTo>
                  <a:cubicBezTo>
                    <a:pt x="1143" y="3817"/>
                    <a:pt x="1145" y="3817"/>
                    <a:pt x="1146" y="3820"/>
                  </a:cubicBezTo>
                  <a:cubicBezTo>
                    <a:pt x="1135" y="3816"/>
                    <a:pt x="1123" y="3814"/>
                    <a:pt x="1112" y="3814"/>
                  </a:cubicBezTo>
                  <a:cubicBezTo>
                    <a:pt x="1083" y="3814"/>
                    <a:pt x="1055" y="3827"/>
                    <a:pt x="1038" y="3857"/>
                  </a:cubicBezTo>
                  <a:cubicBezTo>
                    <a:pt x="602" y="4667"/>
                    <a:pt x="287" y="5526"/>
                    <a:pt x="23" y="6406"/>
                  </a:cubicBezTo>
                  <a:cubicBezTo>
                    <a:pt x="0" y="6485"/>
                    <a:pt x="63" y="6588"/>
                    <a:pt x="151" y="6588"/>
                  </a:cubicBezTo>
                  <a:cubicBezTo>
                    <a:pt x="154" y="6588"/>
                    <a:pt x="158" y="6587"/>
                    <a:pt x="162" y="6587"/>
                  </a:cubicBezTo>
                  <a:cubicBezTo>
                    <a:pt x="1056" y="6509"/>
                    <a:pt x="1959" y="6308"/>
                    <a:pt x="2761" y="5898"/>
                  </a:cubicBezTo>
                  <a:cubicBezTo>
                    <a:pt x="3076" y="6333"/>
                    <a:pt x="3430" y="6736"/>
                    <a:pt x="3829" y="7096"/>
                  </a:cubicBezTo>
                  <a:cubicBezTo>
                    <a:pt x="4059" y="7304"/>
                    <a:pt x="4447" y="7750"/>
                    <a:pt x="4788" y="7764"/>
                  </a:cubicBezTo>
                  <a:cubicBezTo>
                    <a:pt x="4795" y="7764"/>
                    <a:pt x="4803" y="7765"/>
                    <a:pt x="4810" y="7765"/>
                  </a:cubicBezTo>
                  <a:cubicBezTo>
                    <a:pt x="5093" y="7765"/>
                    <a:pt x="5177" y="7506"/>
                    <a:pt x="5252" y="7275"/>
                  </a:cubicBezTo>
                  <a:cubicBezTo>
                    <a:pt x="5463" y="6622"/>
                    <a:pt x="5633" y="5955"/>
                    <a:pt x="5823" y="5294"/>
                  </a:cubicBezTo>
                  <a:cubicBezTo>
                    <a:pt x="5835" y="5251"/>
                    <a:pt x="5827" y="5211"/>
                    <a:pt x="5809" y="5182"/>
                  </a:cubicBezTo>
                  <a:cubicBezTo>
                    <a:pt x="6222" y="4990"/>
                    <a:pt x="6618" y="4769"/>
                    <a:pt x="6994" y="4511"/>
                  </a:cubicBezTo>
                  <a:cubicBezTo>
                    <a:pt x="7223" y="4354"/>
                    <a:pt x="7683" y="4121"/>
                    <a:pt x="7693" y="3791"/>
                  </a:cubicBezTo>
                  <a:cubicBezTo>
                    <a:pt x="7701" y="3500"/>
                    <a:pt x="7363" y="3343"/>
                    <a:pt x="7157" y="3220"/>
                  </a:cubicBezTo>
                  <a:cubicBezTo>
                    <a:pt x="6703" y="2947"/>
                    <a:pt x="6233" y="2675"/>
                    <a:pt x="5733" y="2490"/>
                  </a:cubicBezTo>
                  <a:cubicBezTo>
                    <a:pt x="5728" y="2488"/>
                    <a:pt x="5725" y="2489"/>
                    <a:pt x="5720" y="2488"/>
                  </a:cubicBezTo>
                  <a:cubicBezTo>
                    <a:pt x="5720" y="2485"/>
                    <a:pt x="5721" y="2483"/>
                    <a:pt x="5720" y="2478"/>
                  </a:cubicBezTo>
                  <a:cubicBezTo>
                    <a:pt x="5595" y="1899"/>
                    <a:pt x="5476" y="1317"/>
                    <a:pt x="5343" y="739"/>
                  </a:cubicBezTo>
                  <a:cubicBezTo>
                    <a:pt x="5281" y="464"/>
                    <a:pt x="5199" y="98"/>
                    <a:pt x="4880" y="15"/>
                  </a:cubicBezTo>
                  <a:cubicBezTo>
                    <a:pt x="4842" y="5"/>
                    <a:pt x="4804" y="1"/>
                    <a:pt x="47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3" name="Google Shape;65413;p38"/>
            <p:cNvSpPr/>
            <p:nvPr/>
          </p:nvSpPr>
          <p:spPr>
            <a:xfrm>
              <a:off x="5039475" y="439275"/>
              <a:ext cx="177125" cy="172425"/>
            </a:xfrm>
            <a:custGeom>
              <a:avLst/>
              <a:gdLst/>
              <a:ahLst/>
              <a:cxnLst/>
              <a:rect l="l" t="t" r="r" b="b"/>
              <a:pathLst>
                <a:path w="7085" h="6897" extrusionOk="0">
                  <a:moveTo>
                    <a:pt x="1752" y="2223"/>
                  </a:moveTo>
                  <a:cubicBezTo>
                    <a:pt x="1800" y="2223"/>
                    <a:pt x="1850" y="2231"/>
                    <a:pt x="1899" y="2249"/>
                  </a:cubicBezTo>
                  <a:cubicBezTo>
                    <a:pt x="2205" y="2360"/>
                    <a:pt x="2334" y="2802"/>
                    <a:pt x="2113" y="3046"/>
                  </a:cubicBezTo>
                  <a:cubicBezTo>
                    <a:pt x="2097" y="3065"/>
                    <a:pt x="2077" y="3072"/>
                    <a:pt x="2058" y="3072"/>
                  </a:cubicBezTo>
                  <a:cubicBezTo>
                    <a:pt x="2001" y="3072"/>
                    <a:pt x="1944" y="3005"/>
                    <a:pt x="1983" y="2946"/>
                  </a:cubicBezTo>
                  <a:cubicBezTo>
                    <a:pt x="2089" y="2772"/>
                    <a:pt x="2067" y="2509"/>
                    <a:pt x="1861" y="2414"/>
                  </a:cubicBezTo>
                  <a:cubicBezTo>
                    <a:pt x="1820" y="2395"/>
                    <a:pt x="1779" y="2387"/>
                    <a:pt x="1739" y="2387"/>
                  </a:cubicBezTo>
                  <a:cubicBezTo>
                    <a:pt x="1535" y="2387"/>
                    <a:pt x="1359" y="2611"/>
                    <a:pt x="1376" y="2812"/>
                  </a:cubicBezTo>
                  <a:cubicBezTo>
                    <a:pt x="1379" y="2844"/>
                    <a:pt x="1353" y="2861"/>
                    <a:pt x="1327" y="2861"/>
                  </a:cubicBezTo>
                  <a:cubicBezTo>
                    <a:pt x="1306" y="2861"/>
                    <a:pt x="1285" y="2850"/>
                    <a:pt x="1278" y="2827"/>
                  </a:cubicBezTo>
                  <a:cubicBezTo>
                    <a:pt x="1202" y="2525"/>
                    <a:pt x="1457" y="2223"/>
                    <a:pt x="1752" y="2223"/>
                  </a:cubicBezTo>
                  <a:close/>
                  <a:moveTo>
                    <a:pt x="4667" y="3296"/>
                  </a:moveTo>
                  <a:cubicBezTo>
                    <a:pt x="4712" y="3296"/>
                    <a:pt x="4757" y="3302"/>
                    <a:pt x="4802" y="3315"/>
                  </a:cubicBezTo>
                  <a:cubicBezTo>
                    <a:pt x="5152" y="3413"/>
                    <a:pt x="5305" y="3853"/>
                    <a:pt x="5138" y="4159"/>
                  </a:cubicBezTo>
                  <a:cubicBezTo>
                    <a:pt x="5118" y="4195"/>
                    <a:pt x="5088" y="4210"/>
                    <a:pt x="5059" y="4210"/>
                  </a:cubicBezTo>
                  <a:cubicBezTo>
                    <a:pt x="4993" y="4210"/>
                    <a:pt x="4927" y="4138"/>
                    <a:pt x="4967" y="4060"/>
                  </a:cubicBezTo>
                  <a:cubicBezTo>
                    <a:pt x="5065" y="3862"/>
                    <a:pt x="4971" y="3587"/>
                    <a:pt x="4756" y="3511"/>
                  </a:cubicBezTo>
                  <a:cubicBezTo>
                    <a:pt x="4716" y="3497"/>
                    <a:pt x="4678" y="3490"/>
                    <a:pt x="4640" y="3490"/>
                  </a:cubicBezTo>
                  <a:cubicBezTo>
                    <a:pt x="4426" y="3490"/>
                    <a:pt x="4255" y="3703"/>
                    <a:pt x="4221" y="3906"/>
                  </a:cubicBezTo>
                  <a:cubicBezTo>
                    <a:pt x="4216" y="3933"/>
                    <a:pt x="4191" y="3946"/>
                    <a:pt x="4167" y="3946"/>
                  </a:cubicBezTo>
                  <a:cubicBezTo>
                    <a:pt x="4142" y="3946"/>
                    <a:pt x="4118" y="3933"/>
                    <a:pt x="4114" y="3906"/>
                  </a:cubicBezTo>
                  <a:cubicBezTo>
                    <a:pt x="4064" y="3582"/>
                    <a:pt x="4354" y="3296"/>
                    <a:pt x="4667" y="3296"/>
                  </a:cubicBezTo>
                  <a:close/>
                  <a:moveTo>
                    <a:pt x="4170" y="1"/>
                  </a:moveTo>
                  <a:cubicBezTo>
                    <a:pt x="4017" y="1"/>
                    <a:pt x="3966" y="81"/>
                    <a:pt x="3795" y="227"/>
                  </a:cubicBezTo>
                  <a:cubicBezTo>
                    <a:pt x="3642" y="356"/>
                    <a:pt x="3491" y="485"/>
                    <a:pt x="3336" y="613"/>
                  </a:cubicBezTo>
                  <a:cubicBezTo>
                    <a:pt x="3092" y="815"/>
                    <a:pt x="2845" y="1015"/>
                    <a:pt x="2595" y="1211"/>
                  </a:cubicBezTo>
                  <a:cubicBezTo>
                    <a:pt x="2592" y="1273"/>
                    <a:pt x="2555" y="1331"/>
                    <a:pt x="2484" y="1331"/>
                  </a:cubicBezTo>
                  <a:cubicBezTo>
                    <a:pt x="2479" y="1331"/>
                    <a:pt x="2473" y="1330"/>
                    <a:pt x="2467" y="1330"/>
                  </a:cubicBezTo>
                  <a:cubicBezTo>
                    <a:pt x="1750" y="1234"/>
                    <a:pt x="1046" y="1097"/>
                    <a:pt x="324" y="1034"/>
                  </a:cubicBezTo>
                  <a:lnTo>
                    <a:pt x="324" y="1034"/>
                  </a:lnTo>
                  <a:cubicBezTo>
                    <a:pt x="487" y="1792"/>
                    <a:pt x="746" y="2513"/>
                    <a:pt x="944" y="3262"/>
                  </a:cubicBezTo>
                  <a:cubicBezTo>
                    <a:pt x="963" y="3328"/>
                    <a:pt x="908" y="3374"/>
                    <a:pt x="853" y="3374"/>
                  </a:cubicBezTo>
                  <a:cubicBezTo>
                    <a:pt x="848" y="3374"/>
                    <a:pt x="842" y="3374"/>
                    <a:pt x="837" y="3373"/>
                  </a:cubicBezTo>
                  <a:lnTo>
                    <a:pt x="837" y="3373"/>
                  </a:lnTo>
                  <a:cubicBezTo>
                    <a:pt x="853" y="3394"/>
                    <a:pt x="858" y="3418"/>
                    <a:pt x="847" y="3446"/>
                  </a:cubicBezTo>
                  <a:cubicBezTo>
                    <a:pt x="544" y="4223"/>
                    <a:pt x="248" y="5000"/>
                    <a:pt x="1" y="5795"/>
                  </a:cubicBezTo>
                  <a:cubicBezTo>
                    <a:pt x="811" y="5695"/>
                    <a:pt x="1545" y="5459"/>
                    <a:pt x="2305" y="5153"/>
                  </a:cubicBezTo>
                  <a:cubicBezTo>
                    <a:pt x="2321" y="5146"/>
                    <a:pt x="2336" y="5144"/>
                    <a:pt x="2351" y="5144"/>
                  </a:cubicBezTo>
                  <a:cubicBezTo>
                    <a:pt x="2410" y="5144"/>
                    <a:pt x="2455" y="5194"/>
                    <a:pt x="2472" y="5251"/>
                  </a:cubicBezTo>
                  <a:cubicBezTo>
                    <a:pt x="2477" y="5251"/>
                    <a:pt x="2483" y="5250"/>
                    <a:pt x="2488" y="5250"/>
                  </a:cubicBezTo>
                  <a:cubicBezTo>
                    <a:pt x="2512" y="5250"/>
                    <a:pt x="2535" y="5258"/>
                    <a:pt x="2554" y="5279"/>
                  </a:cubicBezTo>
                  <a:cubicBezTo>
                    <a:pt x="2818" y="5576"/>
                    <a:pt x="3086" y="5868"/>
                    <a:pt x="3376" y="6142"/>
                  </a:cubicBezTo>
                  <a:cubicBezTo>
                    <a:pt x="3576" y="6331"/>
                    <a:pt x="3993" y="6837"/>
                    <a:pt x="4257" y="6889"/>
                  </a:cubicBezTo>
                  <a:cubicBezTo>
                    <a:pt x="4280" y="6894"/>
                    <a:pt x="4302" y="6896"/>
                    <a:pt x="4323" y="6896"/>
                  </a:cubicBezTo>
                  <a:cubicBezTo>
                    <a:pt x="4707" y="6896"/>
                    <a:pt x="4756" y="6160"/>
                    <a:pt x="4837" y="5878"/>
                  </a:cubicBezTo>
                  <a:lnTo>
                    <a:pt x="5145" y="4795"/>
                  </a:lnTo>
                  <a:cubicBezTo>
                    <a:pt x="5087" y="4765"/>
                    <a:pt x="5062" y="4684"/>
                    <a:pt x="5138" y="4641"/>
                  </a:cubicBezTo>
                  <a:cubicBezTo>
                    <a:pt x="5446" y="4463"/>
                    <a:pt x="5751" y="4284"/>
                    <a:pt x="6049" y="4087"/>
                  </a:cubicBezTo>
                  <a:cubicBezTo>
                    <a:pt x="6256" y="3951"/>
                    <a:pt x="6775" y="3698"/>
                    <a:pt x="6883" y="3484"/>
                  </a:cubicBezTo>
                  <a:cubicBezTo>
                    <a:pt x="7085" y="3080"/>
                    <a:pt x="6419" y="2864"/>
                    <a:pt x="6163" y="2725"/>
                  </a:cubicBezTo>
                  <a:cubicBezTo>
                    <a:pt x="5865" y="2567"/>
                    <a:pt x="5559" y="2430"/>
                    <a:pt x="5266" y="2262"/>
                  </a:cubicBezTo>
                  <a:cubicBezTo>
                    <a:pt x="5230" y="2239"/>
                    <a:pt x="5212" y="2207"/>
                    <a:pt x="5205" y="2172"/>
                  </a:cubicBezTo>
                  <a:cubicBezTo>
                    <a:pt x="5150" y="2171"/>
                    <a:pt x="5098" y="2141"/>
                    <a:pt x="5083" y="2072"/>
                  </a:cubicBezTo>
                  <a:cubicBezTo>
                    <a:pt x="5002" y="1695"/>
                    <a:pt x="4921" y="1321"/>
                    <a:pt x="4840" y="947"/>
                  </a:cubicBezTo>
                  <a:cubicBezTo>
                    <a:pt x="4802" y="776"/>
                    <a:pt x="4766" y="605"/>
                    <a:pt x="4729" y="436"/>
                  </a:cubicBezTo>
                  <a:cubicBezTo>
                    <a:pt x="4657" y="114"/>
                    <a:pt x="4728" y="113"/>
                    <a:pt x="4375" y="30"/>
                  </a:cubicBezTo>
                  <a:cubicBezTo>
                    <a:pt x="4289" y="10"/>
                    <a:pt x="4223" y="1"/>
                    <a:pt x="4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4" name="Google Shape;65414;p38"/>
            <p:cNvSpPr/>
            <p:nvPr/>
          </p:nvSpPr>
          <p:spPr>
            <a:xfrm>
              <a:off x="5141050" y="521675"/>
              <a:ext cx="31050" cy="22850"/>
            </a:xfrm>
            <a:custGeom>
              <a:avLst/>
              <a:gdLst/>
              <a:ahLst/>
              <a:cxnLst/>
              <a:rect l="l" t="t" r="r" b="b"/>
              <a:pathLst>
                <a:path w="1242" h="914" extrusionOk="0">
                  <a:moveTo>
                    <a:pt x="604" y="0"/>
                  </a:moveTo>
                  <a:cubicBezTo>
                    <a:pt x="291" y="0"/>
                    <a:pt x="1" y="286"/>
                    <a:pt x="51" y="610"/>
                  </a:cubicBezTo>
                  <a:cubicBezTo>
                    <a:pt x="55" y="637"/>
                    <a:pt x="79" y="650"/>
                    <a:pt x="104" y="650"/>
                  </a:cubicBezTo>
                  <a:cubicBezTo>
                    <a:pt x="128" y="650"/>
                    <a:pt x="153" y="637"/>
                    <a:pt x="158" y="610"/>
                  </a:cubicBezTo>
                  <a:cubicBezTo>
                    <a:pt x="192" y="406"/>
                    <a:pt x="363" y="194"/>
                    <a:pt x="577" y="194"/>
                  </a:cubicBezTo>
                  <a:cubicBezTo>
                    <a:pt x="614" y="194"/>
                    <a:pt x="653" y="201"/>
                    <a:pt x="693" y="215"/>
                  </a:cubicBezTo>
                  <a:cubicBezTo>
                    <a:pt x="909" y="291"/>
                    <a:pt x="1002" y="566"/>
                    <a:pt x="904" y="764"/>
                  </a:cubicBezTo>
                  <a:cubicBezTo>
                    <a:pt x="864" y="842"/>
                    <a:pt x="930" y="914"/>
                    <a:pt x="996" y="914"/>
                  </a:cubicBezTo>
                  <a:cubicBezTo>
                    <a:pt x="1026" y="914"/>
                    <a:pt x="1056" y="899"/>
                    <a:pt x="1075" y="863"/>
                  </a:cubicBezTo>
                  <a:cubicBezTo>
                    <a:pt x="1242" y="556"/>
                    <a:pt x="1089" y="117"/>
                    <a:pt x="739" y="19"/>
                  </a:cubicBezTo>
                  <a:cubicBezTo>
                    <a:pt x="694" y="6"/>
                    <a:pt x="649" y="0"/>
                    <a:pt x="6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5" name="Google Shape;65415;p38"/>
            <p:cNvSpPr/>
            <p:nvPr/>
          </p:nvSpPr>
          <p:spPr>
            <a:xfrm>
              <a:off x="5069500" y="494875"/>
              <a:ext cx="28350" cy="21250"/>
            </a:xfrm>
            <a:custGeom>
              <a:avLst/>
              <a:gdLst/>
              <a:ahLst/>
              <a:cxnLst/>
              <a:rect l="l" t="t" r="r" b="b"/>
              <a:pathLst>
                <a:path w="1134" h="850" extrusionOk="0">
                  <a:moveTo>
                    <a:pt x="549" y="0"/>
                  </a:moveTo>
                  <a:cubicBezTo>
                    <a:pt x="255" y="0"/>
                    <a:pt x="1" y="302"/>
                    <a:pt x="76" y="604"/>
                  </a:cubicBezTo>
                  <a:cubicBezTo>
                    <a:pt x="83" y="627"/>
                    <a:pt x="104" y="639"/>
                    <a:pt x="126" y="639"/>
                  </a:cubicBezTo>
                  <a:cubicBezTo>
                    <a:pt x="151" y="639"/>
                    <a:pt x="177" y="622"/>
                    <a:pt x="173" y="589"/>
                  </a:cubicBezTo>
                  <a:cubicBezTo>
                    <a:pt x="157" y="389"/>
                    <a:pt x="333" y="165"/>
                    <a:pt x="537" y="165"/>
                  </a:cubicBezTo>
                  <a:cubicBezTo>
                    <a:pt x="577" y="165"/>
                    <a:pt x="618" y="173"/>
                    <a:pt x="659" y="193"/>
                  </a:cubicBezTo>
                  <a:cubicBezTo>
                    <a:pt x="865" y="288"/>
                    <a:pt x="887" y="550"/>
                    <a:pt x="781" y="723"/>
                  </a:cubicBezTo>
                  <a:cubicBezTo>
                    <a:pt x="743" y="782"/>
                    <a:pt x="800" y="849"/>
                    <a:pt x="858" y="849"/>
                  </a:cubicBezTo>
                  <a:cubicBezTo>
                    <a:pt x="877" y="849"/>
                    <a:pt x="896" y="842"/>
                    <a:pt x="912" y="825"/>
                  </a:cubicBezTo>
                  <a:cubicBezTo>
                    <a:pt x="1133" y="578"/>
                    <a:pt x="1004" y="136"/>
                    <a:pt x="698" y="27"/>
                  </a:cubicBezTo>
                  <a:cubicBezTo>
                    <a:pt x="648" y="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" name="Title 1"/>
          <p:cNvSpPr>
            <a:spLocks noGrp="1"/>
          </p:cNvSpPr>
          <p:nvPr>
            <p:ph type="title"/>
          </p:nvPr>
        </p:nvSpPr>
        <p:spPr>
          <a:xfrm>
            <a:off x="0" y="425699"/>
            <a:ext cx="9144000" cy="423300"/>
          </a:xfrm>
        </p:spPr>
        <p:txBody>
          <a:bodyPr anchor="ctr"/>
          <a:lstStyle/>
          <a:p>
            <a:pPr algn="ctr"/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Hoạt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động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2.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Trả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lời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câu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hỏi</a:t>
            </a:r>
            <a:endParaRPr lang="en-US" sz="3200" b="1" dirty="0">
              <a:solidFill>
                <a:schemeClr val="accent6"/>
              </a:solidFill>
              <a:latin typeface="+mj-lt"/>
            </a:endParaRPr>
          </a:p>
        </p:txBody>
      </p:sp>
      <p:grpSp>
        <p:nvGrpSpPr>
          <p:cNvPr id="30" name="Google Shape;65329;p37"/>
          <p:cNvGrpSpPr/>
          <p:nvPr/>
        </p:nvGrpSpPr>
        <p:grpSpPr>
          <a:xfrm>
            <a:off x="1156938" y="1343482"/>
            <a:ext cx="756237" cy="635071"/>
            <a:chOff x="3652800" y="4778225"/>
            <a:chExt cx="184900" cy="155275"/>
          </a:xfrm>
        </p:grpSpPr>
        <p:sp>
          <p:nvSpPr>
            <p:cNvPr id="31" name="Google Shape;65330;p37"/>
            <p:cNvSpPr/>
            <p:nvPr/>
          </p:nvSpPr>
          <p:spPr>
            <a:xfrm>
              <a:off x="3691600" y="4778225"/>
              <a:ext cx="109425" cy="155275"/>
            </a:xfrm>
            <a:custGeom>
              <a:avLst/>
              <a:gdLst/>
              <a:ahLst/>
              <a:cxnLst/>
              <a:rect l="l" t="t" r="r" b="b"/>
              <a:pathLst>
                <a:path w="4377" h="6211" extrusionOk="0">
                  <a:moveTo>
                    <a:pt x="2792" y="2438"/>
                  </a:moveTo>
                  <a:cubicBezTo>
                    <a:pt x="2842" y="2438"/>
                    <a:pt x="2763" y="2579"/>
                    <a:pt x="2752" y="2589"/>
                  </a:cubicBezTo>
                  <a:cubicBezTo>
                    <a:pt x="2740" y="2602"/>
                    <a:pt x="2726" y="2612"/>
                    <a:pt x="2714" y="2623"/>
                  </a:cubicBezTo>
                  <a:cubicBezTo>
                    <a:pt x="2714" y="2620"/>
                    <a:pt x="2714" y="2619"/>
                    <a:pt x="2715" y="2615"/>
                  </a:cubicBezTo>
                  <a:cubicBezTo>
                    <a:pt x="2722" y="2583"/>
                    <a:pt x="2751" y="2449"/>
                    <a:pt x="2781" y="2439"/>
                  </a:cubicBezTo>
                  <a:cubicBezTo>
                    <a:pt x="2785" y="2438"/>
                    <a:pt x="2789" y="2438"/>
                    <a:pt x="2792" y="2438"/>
                  </a:cubicBezTo>
                  <a:close/>
                  <a:moveTo>
                    <a:pt x="1398" y="2397"/>
                  </a:moveTo>
                  <a:cubicBezTo>
                    <a:pt x="1416" y="2397"/>
                    <a:pt x="1430" y="2421"/>
                    <a:pt x="1458" y="2453"/>
                  </a:cubicBezTo>
                  <a:cubicBezTo>
                    <a:pt x="1520" y="2522"/>
                    <a:pt x="1556" y="2607"/>
                    <a:pt x="1575" y="2696"/>
                  </a:cubicBezTo>
                  <a:cubicBezTo>
                    <a:pt x="1505" y="2673"/>
                    <a:pt x="1455" y="2644"/>
                    <a:pt x="1399" y="2584"/>
                  </a:cubicBezTo>
                  <a:cubicBezTo>
                    <a:pt x="1348" y="2530"/>
                    <a:pt x="1303" y="2496"/>
                    <a:pt x="1354" y="2433"/>
                  </a:cubicBezTo>
                  <a:cubicBezTo>
                    <a:pt x="1374" y="2408"/>
                    <a:pt x="1387" y="2397"/>
                    <a:pt x="1398" y="2397"/>
                  </a:cubicBezTo>
                  <a:close/>
                  <a:moveTo>
                    <a:pt x="2111" y="274"/>
                  </a:moveTo>
                  <a:cubicBezTo>
                    <a:pt x="2691" y="274"/>
                    <a:pt x="3264" y="550"/>
                    <a:pt x="3611" y="1023"/>
                  </a:cubicBezTo>
                  <a:cubicBezTo>
                    <a:pt x="3882" y="1422"/>
                    <a:pt x="3960" y="1942"/>
                    <a:pt x="3935" y="2417"/>
                  </a:cubicBezTo>
                  <a:cubicBezTo>
                    <a:pt x="3904" y="2966"/>
                    <a:pt x="3683" y="3408"/>
                    <a:pt x="3299" y="3795"/>
                  </a:cubicBezTo>
                  <a:cubicBezTo>
                    <a:pt x="3260" y="3833"/>
                    <a:pt x="3217" y="3872"/>
                    <a:pt x="3168" y="3913"/>
                  </a:cubicBezTo>
                  <a:cubicBezTo>
                    <a:pt x="2965" y="3662"/>
                    <a:pt x="2756" y="3284"/>
                    <a:pt x="2706" y="2935"/>
                  </a:cubicBezTo>
                  <a:cubicBezTo>
                    <a:pt x="2930" y="2841"/>
                    <a:pt x="3155" y="2626"/>
                    <a:pt x="3131" y="2362"/>
                  </a:cubicBezTo>
                  <a:cubicBezTo>
                    <a:pt x="3116" y="2203"/>
                    <a:pt x="2999" y="2091"/>
                    <a:pt x="2864" y="2091"/>
                  </a:cubicBezTo>
                  <a:cubicBezTo>
                    <a:pt x="2809" y="2091"/>
                    <a:pt x="2751" y="2110"/>
                    <a:pt x="2696" y="2151"/>
                  </a:cubicBezTo>
                  <a:cubicBezTo>
                    <a:pt x="2528" y="2278"/>
                    <a:pt x="2462" y="2512"/>
                    <a:pt x="2452" y="2737"/>
                  </a:cubicBezTo>
                  <a:cubicBezTo>
                    <a:pt x="2445" y="2739"/>
                    <a:pt x="2436" y="2740"/>
                    <a:pt x="2429" y="2743"/>
                  </a:cubicBezTo>
                  <a:cubicBezTo>
                    <a:pt x="2329" y="2767"/>
                    <a:pt x="2224" y="2777"/>
                    <a:pt x="2118" y="2777"/>
                  </a:cubicBezTo>
                  <a:cubicBezTo>
                    <a:pt x="2024" y="2777"/>
                    <a:pt x="1928" y="2769"/>
                    <a:pt x="1834" y="2754"/>
                  </a:cubicBezTo>
                  <a:cubicBezTo>
                    <a:pt x="1825" y="2670"/>
                    <a:pt x="1807" y="2589"/>
                    <a:pt x="1778" y="2511"/>
                  </a:cubicBezTo>
                  <a:cubicBezTo>
                    <a:pt x="1713" y="2336"/>
                    <a:pt x="1571" y="2158"/>
                    <a:pt x="1371" y="2158"/>
                  </a:cubicBezTo>
                  <a:cubicBezTo>
                    <a:pt x="1359" y="2158"/>
                    <a:pt x="1347" y="2158"/>
                    <a:pt x="1334" y="2160"/>
                  </a:cubicBezTo>
                  <a:cubicBezTo>
                    <a:pt x="1120" y="2184"/>
                    <a:pt x="1057" y="2397"/>
                    <a:pt x="1127" y="2576"/>
                  </a:cubicBezTo>
                  <a:cubicBezTo>
                    <a:pt x="1217" y="2806"/>
                    <a:pt x="1380" y="2900"/>
                    <a:pt x="1595" y="2956"/>
                  </a:cubicBezTo>
                  <a:cubicBezTo>
                    <a:pt x="1595" y="2997"/>
                    <a:pt x="1592" y="3037"/>
                    <a:pt x="1591" y="3075"/>
                  </a:cubicBezTo>
                  <a:cubicBezTo>
                    <a:pt x="1580" y="3313"/>
                    <a:pt x="1528" y="3545"/>
                    <a:pt x="1452" y="3769"/>
                  </a:cubicBezTo>
                  <a:cubicBezTo>
                    <a:pt x="1419" y="3868"/>
                    <a:pt x="1381" y="3967"/>
                    <a:pt x="1343" y="4065"/>
                  </a:cubicBezTo>
                  <a:cubicBezTo>
                    <a:pt x="1339" y="4075"/>
                    <a:pt x="1336" y="4086"/>
                    <a:pt x="1333" y="4096"/>
                  </a:cubicBezTo>
                  <a:cubicBezTo>
                    <a:pt x="1270" y="4043"/>
                    <a:pt x="1204" y="3992"/>
                    <a:pt x="1147" y="3940"/>
                  </a:cubicBezTo>
                  <a:cubicBezTo>
                    <a:pt x="940" y="3747"/>
                    <a:pt x="742" y="3538"/>
                    <a:pt x="601" y="3291"/>
                  </a:cubicBezTo>
                  <a:cubicBezTo>
                    <a:pt x="1" y="2245"/>
                    <a:pt x="474" y="590"/>
                    <a:pt x="1732" y="314"/>
                  </a:cubicBezTo>
                  <a:cubicBezTo>
                    <a:pt x="1857" y="287"/>
                    <a:pt x="1984" y="274"/>
                    <a:pt x="2111" y="274"/>
                  </a:cubicBezTo>
                  <a:close/>
                  <a:moveTo>
                    <a:pt x="1842" y="3002"/>
                  </a:moveTo>
                  <a:cubicBezTo>
                    <a:pt x="1953" y="3019"/>
                    <a:pt x="2066" y="3030"/>
                    <a:pt x="2179" y="3030"/>
                  </a:cubicBezTo>
                  <a:cubicBezTo>
                    <a:pt x="2274" y="3030"/>
                    <a:pt x="2370" y="3022"/>
                    <a:pt x="2463" y="3004"/>
                  </a:cubicBezTo>
                  <a:cubicBezTo>
                    <a:pt x="2465" y="3011"/>
                    <a:pt x="2465" y="3017"/>
                    <a:pt x="2466" y="3024"/>
                  </a:cubicBezTo>
                  <a:cubicBezTo>
                    <a:pt x="2518" y="3393"/>
                    <a:pt x="2710" y="3805"/>
                    <a:pt x="2933" y="4110"/>
                  </a:cubicBezTo>
                  <a:cubicBezTo>
                    <a:pt x="2830" y="4203"/>
                    <a:pt x="2742" y="4301"/>
                    <a:pt x="2696" y="4415"/>
                  </a:cubicBezTo>
                  <a:cubicBezTo>
                    <a:pt x="2657" y="4516"/>
                    <a:pt x="2632" y="4624"/>
                    <a:pt x="2614" y="4736"/>
                  </a:cubicBezTo>
                  <a:cubicBezTo>
                    <a:pt x="2570" y="4729"/>
                    <a:pt x="2523" y="4726"/>
                    <a:pt x="2476" y="4726"/>
                  </a:cubicBezTo>
                  <a:cubicBezTo>
                    <a:pt x="2323" y="4726"/>
                    <a:pt x="2158" y="4755"/>
                    <a:pt x="2036" y="4755"/>
                  </a:cubicBezTo>
                  <a:cubicBezTo>
                    <a:pt x="1957" y="4755"/>
                    <a:pt x="1855" y="4743"/>
                    <a:pt x="1756" y="4743"/>
                  </a:cubicBezTo>
                  <a:cubicBezTo>
                    <a:pt x="1735" y="4743"/>
                    <a:pt x="1715" y="4743"/>
                    <a:pt x="1695" y="4745"/>
                  </a:cubicBezTo>
                  <a:cubicBezTo>
                    <a:pt x="1671" y="4583"/>
                    <a:pt x="1631" y="4426"/>
                    <a:pt x="1548" y="4308"/>
                  </a:cubicBezTo>
                  <a:cubicBezTo>
                    <a:pt x="1528" y="4278"/>
                    <a:pt x="1503" y="4251"/>
                    <a:pt x="1478" y="4226"/>
                  </a:cubicBezTo>
                  <a:cubicBezTo>
                    <a:pt x="1524" y="4172"/>
                    <a:pt x="1560" y="4113"/>
                    <a:pt x="1597" y="4027"/>
                  </a:cubicBezTo>
                  <a:cubicBezTo>
                    <a:pt x="1670" y="3862"/>
                    <a:pt x="1725" y="3687"/>
                    <a:pt x="1764" y="3512"/>
                  </a:cubicBezTo>
                  <a:cubicBezTo>
                    <a:pt x="1800" y="3355"/>
                    <a:pt x="1834" y="3179"/>
                    <a:pt x="1842" y="3002"/>
                  </a:cubicBezTo>
                  <a:close/>
                  <a:moveTo>
                    <a:pt x="2548" y="5019"/>
                  </a:moveTo>
                  <a:cubicBezTo>
                    <a:pt x="2559" y="5019"/>
                    <a:pt x="2570" y="5020"/>
                    <a:pt x="2579" y="5022"/>
                  </a:cubicBezTo>
                  <a:cubicBezTo>
                    <a:pt x="2592" y="5026"/>
                    <a:pt x="2601" y="5027"/>
                    <a:pt x="2606" y="5027"/>
                  </a:cubicBezTo>
                  <a:cubicBezTo>
                    <a:pt x="2622" y="5074"/>
                    <a:pt x="2632" y="5123"/>
                    <a:pt x="2639" y="5174"/>
                  </a:cubicBezTo>
                  <a:cubicBezTo>
                    <a:pt x="2627" y="5168"/>
                    <a:pt x="2611" y="5164"/>
                    <a:pt x="2595" y="5162"/>
                  </a:cubicBezTo>
                  <a:cubicBezTo>
                    <a:pt x="2559" y="5158"/>
                    <a:pt x="2522" y="5157"/>
                    <a:pt x="2484" y="5157"/>
                  </a:cubicBezTo>
                  <a:cubicBezTo>
                    <a:pt x="2341" y="5157"/>
                    <a:pt x="2190" y="5180"/>
                    <a:pt x="2049" y="5183"/>
                  </a:cubicBezTo>
                  <a:cubicBezTo>
                    <a:pt x="2045" y="5183"/>
                    <a:pt x="2042" y="5183"/>
                    <a:pt x="2038" y="5183"/>
                  </a:cubicBezTo>
                  <a:cubicBezTo>
                    <a:pt x="2007" y="5183"/>
                    <a:pt x="1975" y="5182"/>
                    <a:pt x="1942" y="5182"/>
                  </a:cubicBezTo>
                  <a:cubicBezTo>
                    <a:pt x="1847" y="5182"/>
                    <a:pt x="1748" y="5190"/>
                    <a:pt x="1680" y="5249"/>
                  </a:cubicBezTo>
                  <a:cubicBezTo>
                    <a:pt x="1671" y="5256"/>
                    <a:pt x="1671" y="5271"/>
                    <a:pt x="1676" y="5281"/>
                  </a:cubicBezTo>
                  <a:cubicBezTo>
                    <a:pt x="1740" y="5408"/>
                    <a:pt x="1922" y="5431"/>
                    <a:pt x="2049" y="5447"/>
                  </a:cubicBezTo>
                  <a:cubicBezTo>
                    <a:pt x="2127" y="5457"/>
                    <a:pt x="2215" y="5465"/>
                    <a:pt x="2304" y="5465"/>
                  </a:cubicBezTo>
                  <a:cubicBezTo>
                    <a:pt x="2418" y="5465"/>
                    <a:pt x="2533" y="5452"/>
                    <a:pt x="2628" y="5412"/>
                  </a:cubicBezTo>
                  <a:cubicBezTo>
                    <a:pt x="2639" y="5407"/>
                    <a:pt x="2650" y="5402"/>
                    <a:pt x="2659" y="5394"/>
                  </a:cubicBezTo>
                  <a:cubicBezTo>
                    <a:pt x="2660" y="5442"/>
                    <a:pt x="2662" y="5489"/>
                    <a:pt x="2662" y="5534"/>
                  </a:cubicBezTo>
                  <a:cubicBezTo>
                    <a:pt x="2662" y="5563"/>
                    <a:pt x="2662" y="5593"/>
                    <a:pt x="2660" y="5620"/>
                  </a:cubicBezTo>
                  <a:cubicBezTo>
                    <a:pt x="2652" y="5599"/>
                    <a:pt x="2636" y="5582"/>
                    <a:pt x="2618" y="5571"/>
                  </a:cubicBezTo>
                  <a:cubicBezTo>
                    <a:pt x="2568" y="5543"/>
                    <a:pt x="2517" y="5535"/>
                    <a:pt x="2465" y="5535"/>
                  </a:cubicBezTo>
                  <a:cubicBezTo>
                    <a:pt x="2390" y="5535"/>
                    <a:pt x="2313" y="5552"/>
                    <a:pt x="2234" y="5553"/>
                  </a:cubicBezTo>
                  <a:cubicBezTo>
                    <a:pt x="2227" y="5553"/>
                    <a:pt x="2220" y="5553"/>
                    <a:pt x="2212" y="5553"/>
                  </a:cubicBezTo>
                  <a:cubicBezTo>
                    <a:pt x="2079" y="5553"/>
                    <a:pt x="1947" y="5530"/>
                    <a:pt x="1814" y="5530"/>
                  </a:cubicBezTo>
                  <a:cubicBezTo>
                    <a:pt x="1804" y="5530"/>
                    <a:pt x="1794" y="5530"/>
                    <a:pt x="1785" y="5530"/>
                  </a:cubicBezTo>
                  <a:cubicBezTo>
                    <a:pt x="1670" y="5532"/>
                    <a:pt x="1631" y="5682"/>
                    <a:pt x="1727" y="5743"/>
                  </a:cubicBezTo>
                  <a:cubicBezTo>
                    <a:pt x="1863" y="5830"/>
                    <a:pt x="2038" y="5858"/>
                    <a:pt x="2199" y="5858"/>
                  </a:cubicBezTo>
                  <a:cubicBezTo>
                    <a:pt x="2211" y="5858"/>
                    <a:pt x="2222" y="5858"/>
                    <a:pt x="2233" y="5857"/>
                  </a:cubicBezTo>
                  <a:cubicBezTo>
                    <a:pt x="2383" y="5853"/>
                    <a:pt x="2545" y="5850"/>
                    <a:pt x="2643" y="5731"/>
                  </a:cubicBezTo>
                  <a:lnTo>
                    <a:pt x="2643" y="5731"/>
                  </a:lnTo>
                  <a:cubicBezTo>
                    <a:pt x="2622" y="5799"/>
                    <a:pt x="2576" y="5850"/>
                    <a:pt x="2479" y="5878"/>
                  </a:cubicBezTo>
                  <a:cubicBezTo>
                    <a:pt x="2385" y="5906"/>
                    <a:pt x="2274" y="5917"/>
                    <a:pt x="2163" y="5917"/>
                  </a:cubicBezTo>
                  <a:cubicBezTo>
                    <a:pt x="2060" y="5917"/>
                    <a:pt x="1957" y="5907"/>
                    <a:pt x="1868" y="5892"/>
                  </a:cubicBezTo>
                  <a:cubicBezTo>
                    <a:pt x="1782" y="5877"/>
                    <a:pt x="1685" y="5868"/>
                    <a:pt x="1643" y="5778"/>
                  </a:cubicBezTo>
                  <a:cubicBezTo>
                    <a:pt x="1606" y="5701"/>
                    <a:pt x="1631" y="5537"/>
                    <a:pt x="1631" y="5453"/>
                  </a:cubicBezTo>
                  <a:cubicBezTo>
                    <a:pt x="1631" y="5346"/>
                    <a:pt x="1634" y="5237"/>
                    <a:pt x="1645" y="5130"/>
                  </a:cubicBezTo>
                  <a:cubicBezTo>
                    <a:pt x="1653" y="5047"/>
                    <a:pt x="1668" y="5029"/>
                    <a:pt x="1708" y="5029"/>
                  </a:cubicBezTo>
                  <a:cubicBezTo>
                    <a:pt x="1733" y="5029"/>
                    <a:pt x="1769" y="5036"/>
                    <a:pt x="1820" y="5038"/>
                  </a:cubicBezTo>
                  <a:cubicBezTo>
                    <a:pt x="1866" y="5039"/>
                    <a:pt x="1912" y="5040"/>
                    <a:pt x="1957" y="5040"/>
                  </a:cubicBezTo>
                  <a:cubicBezTo>
                    <a:pt x="2039" y="5040"/>
                    <a:pt x="2121" y="5038"/>
                    <a:pt x="2202" y="5037"/>
                  </a:cubicBezTo>
                  <a:cubicBezTo>
                    <a:pt x="2290" y="5034"/>
                    <a:pt x="2378" y="5030"/>
                    <a:pt x="2465" y="5026"/>
                  </a:cubicBezTo>
                  <a:cubicBezTo>
                    <a:pt x="2488" y="5025"/>
                    <a:pt x="2520" y="5019"/>
                    <a:pt x="2548" y="5019"/>
                  </a:cubicBezTo>
                  <a:close/>
                  <a:moveTo>
                    <a:pt x="2120" y="1"/>
                  </a:moveTo>
                  <a:cubicBezTo>
                    <a:pt x="1601" y="1"/>
                    <a:pt x="1085" y="194"/>
                    <a:pt x="695" y="607"/>
                  </a:cubicBezTo>
                  <a:cubicBezTo>
                    <a:pt x="231" y="1097"/>
                    <a:pt x="37" y="1730"/>
                    <a:pt x="77" y="2400"/>
                  </a:cubicBezTo>
                  <a:cubicBezTo>
                    <a:pt x="119" y="3087"/>
                    <a:pt x="414" y="3630"/>
                    <a:pt x="908" y="4097"/>
                  </a:cubicBezTo>
                  <a:cubicBezTo>
                    <a:pt x="1055" y="4237"/>
                    <a:pt x="1302" y="4375"/>
                    <a:pt x="1359" y="4578"/>
                  </a:cubicBezTo>
                  <a:cubicBezTo>
                    <a:pt x="1386" y="4675"/>
                    <a:pt x="1404" y="4776"/>
                    <a:pt x="1419" y="4878"/>
                  </a:cubicBezTo>
                  <a:cubicBezTo>
                    <a:pt x="1414" y="4887"/>
                    <a:pt x="1409" y="4895"/>
                    <a:pt x="1404" y="4904"/>
                  </a:cubicBezTo>
                  <a:cubicBezTo>
                    <a:pt x="1350" y="5024"/>
                    <a:pt x="1358" y="5187"/>
                    <a:pt x="1354" y="5314"/>
                  </a:cubicBezTo>
                  <a:cubicBezTo>
                    <a:pt x="1347" y="5488"/>
                    <a:pt x="1336" y="5675"/>
                    <a:pt x="1370" y="5845"/>
                  </a:cubicBezTo>
                  <a:cubicBezTo>
                    <a:pt x="1427" y="6122"/>
                    <a:pt x="1764" y="6211"/>
                    <a:pt x="2090" y="6211"/>
                  </a:cubicBezTo>
                  <a:cubicBezTo>
                    <a:pt x="2294" y="6211"/>
                    <a:pt x="2493" y="6176"/>
                    <a:pt x="2618" y="6131"/>
                  </a:cubicBezTo>
                  <a:cubicBezTo>
                    <a:pt x="2809" y="6063"/>
                    <a:pt x="2917" y="5930"/>
                    <a:pt x="2940" y="5727"/>
                  </a:cubicBezTo>
                  <a:cubicBezTo>
                    <a:pt x="2968" y="5478"/>
                    <a:pt x="2958" y="5166"/>
                    <a:pt x="2873" y="4929"/>
                  </a:cubicBezTo>
                  <a:lnTo>
                    <a:pt x="2869" y="4921"/>
                  </a:lnTo>
                  <a:cubicBezTo>
                    <a:pt x="2883" y="4748"/>
                    <a:pt x="2913" y="4569"/>
                    <a:pt x="3001" y="4455"/>
                  </a:cubicBezTo>
                  <a:cubicBezTo>
                    <a:pt x="3099" y="4328"/>
                    <a:pt x="3255" y="4227"/>
                    <a:pt x="3373" y="4118"/>
                  </a:cubicBezTo>
                  <a:cubicBezTo>
                    <a:pt x="3535" y="3967"/>
                    <a:pt x="3686" y="3806"/>
                    <a:pt x="3815" y="3626"/>
                  </a:cubicBezTo>
                  <a:cubicBezTo>
                    <a:pt x="4361" y="2879"/>
                    <a:pt x="4377" y="1650"/>
                    <a:pt x="3857" y="879"/>
                  </a:cubicBezTo>
                  <a:cubicBezTo>
                    <a:pt x="3439" y="311"/>
                    <a:pt x="2777" y="1"/>
                    <a:pt x="2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5331;p37"/>
            <p:cNvSpPr/>
            <p:nvPr/>
          </p:nvSpPr>
          <p:spPr>
            <a:xfrm>
              <a:off x="3798625" y="4795675"/>
              <a:ext cx="30175" cy="18425"/>
            </a:xfrm>
            <a:custGeom>
              <a:avLst/>
              <a:gdLst/>
              <a:ahLst/>
              <a:cxnLst/>
              <a:rect l="l" t="t" r="r" b="b"/>
              <a:pathLst>
                <a:path w="1207" h="737" extrusionOk="0">
                  <a:moveTo>
                    <a:pt x="933" y="0"/>
                  </a:moveTo>
                  <a:cubicBezTo>
                    <a:pt x="891" y="0"/>
                    <a:pt x="848" y="10"/>
                    <a:pt x="813" y="30"/>
                  </a:cubicBezTo>
                  <a:cubicBezTo>
                    <a:pt x="668" y="109"/>
                    <a:pt x="522" y="189"/>
                    <a:pt x="381" y="277"/>
                  </a:cubicBezTo>
                  <a:cubicBezTo>
                    <a:pt x="259" y="352"/>
                    <a:pt x="114" y="429"/>
                    <a:pt x="45" y="558"/>
                  </a:cubicBezTo>
                  <a:cubicBezTo>
                    <a:pt x="1" y="642"/>
                    <a:pt x="58" y="724"/>
                    <a:pt x="146" y="734"/>
                  </a:cubicBezTo>
                  <a:cubicBezTo>
                    <a:pt x="158" y="735"/>
                    <a:pt x="170" y="736"/>
                    <a:pt x="182" y="736"/>
                  </a:cubicBezTo>
                  <a:cubicBezTo>
                    <a:pt x="312" y="736"/>
                    <a:pt x="441" y="668"/>
                    <a:pt x="560" y="622"/>
                  </a:cubicBezTo>
                  <a:cubicBezTo>
                    <a:pt x="704" y="567"/>
                    <a:pt x="849" y="511"/>
                    <a:pt x="994" y="460"/>
                  </a:cubicBezTo>
                  <a:cubicBezTo>
                    <a:pt x="1106" y="419"/>
                    <a:pt x="1207" y="296"/>
                    <a:pt x="1159" y="170"/>
                  </a:cubicBezTo>
                  <a:cubicBezTo>
                    <a:pt x="1151" y="150"/>
                    <a:pt x="1143" y="132"/>
                    <a:pt x="1135" y="114"/>
                  </a:cubicBezTo>
                  <a:cubicBezTo>
                    <a:pt x="1099" y="37"/>
                    <a:pt x="1016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5332;p37"/>
            <p:cNvSpPr/>
            <p:nvPr/>
          </p:nvSpPr>
          <p:spPr>
            <a:xfrm>
              <a:off x="3805475" y="4822900"/>
              <a:ext cx="32225" cy="12150"/>
            </a:xfrm>
            <a:custGeom>
              <a:avLst/>
              <a:gdLst/>
              <a:ahLst/>
              <a:cxnLst/>
              <a:rect l="l" t="t" r="r" b="b"/>
              <a:pathLst>
                <a:path w="1289" h="486" extrusionOk="0">
                  <a:moveTo>
                    <a:pt x="863" y="1"/>
                  </a:moveTo>
                  <a:cubicBezTo>
                    <a:pt x="603" y="1"/>
                    <a:pt x="303" y="18"/>
                    <a:pt x="79" y="123"/>
                  </a:cubicBezTo>
                  <a:cubicBezTo>
                    <a:pt x="0" y="159"/>
                    <a:pt x="0" y="295"/>
                    <a:pt x="79" y="331"/>
                  </a:cubicBezTo>
                  <a:cubicBezTo>
                    <a:pt x="340" y="450"/>
                    <a:pt x="695" y="464"/>
                    <a:pt x="979" y="484"/>
                  </a:cubicBezTo>
                  <a:cubicBezTo>
                    <a:pt x="986" y="485"/>
                    <a:pt x="992" y="485"/>
                    <a:pt x="999" y="485"/>
                  </a:cubicBezTo>
                  <a:cubicBezTo>
                    <a:pt x="1288" y="485"/>
                    <a:pt x="1286" y="5"/>
                    <a:pt x="979" y="2"/>
                  </a:cubicBezTo>
                  <a:cubicBezTo>
                    <a:pt x="942" y="1"/>
                    <a:pt x="903" y="1"/>
                    <a:pt x="8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5333;p37"/>
            <p:cNvSpPr/>
            <p:nvPr/>
          </p:nvSpPr>
          <p:spPr>
            <a:xfrm>
              <a:off x="3801300" y="4848275"/>
              <a:ext cx="28675" cy="18450"/>
            </a:xfrm>
            <a:custGeom>
              <a:avLst/>
              <a:gdLst/>
              <a:ahLst/>
              <a:cxnLst/>
              <a:rect l="l" t="t" r="r" b="b"/>
              <a:pathLst>
                <a:path w="1147" h="738" extrusionOk="0">
                  <a:moveTo>
                    <a:pt x="153" y="0"/>
                  </a:moveTo>
                  <a:cubicBezTo>
                    <a:pt x="62" y="0"/>
                    <a:pt x="1" y="34"/>
                    <a:pt x="0" y="127"/>
                  </a:cubicBezTo>
                  <a:cubicBezTo>
                    <a:pt x="0" y="268"/>
                    <a:pt x="136" y="359"/>
                    <a:pt x="240" y="434"/>
                  </a:cubicBezTo>
                  <a:cubicBezTo>
                    <a:pt x="369" y="528"/>
                    <a:pt x="507" y="611"/>
                    <a:pt x="643" y="698"/>
                  </a:cubicBezTo>
                  <a:cubicBezTo>
                    <a:pt x="685" y="726"/>
                    <a:pt x="728" y="738"/>
                    <a:pt x="768" y="738"/>
                  </a:cubicBezTo>
                  <a:cubicBezTo>
                    <a:pt x="991" y="738"/>
                    <a:pt x="1146" y="372"/>
                    <a:pt x="898" y="262"/>
                  </a:cubicBezTo>
                  <a:cubicBezTo>
                    <a:pt x="813" y="225"/>
                    <a:pt x="386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5334;p37"/>
            <p:cNvSpPr/>
            <p:nvPr/>
          </p:nvSpPr>
          <p:spPr>
            <a:xfrm>
              <a:off x="3661675" y="4795650"/>
              <a:ext cx="30175" cy="18375"/>
            </a:xfrm>
            <a:custGeom>
              <a:avLst/>
              <a:gdLst/>
              <a:ahLst/>
              <a:cxnLst/>
              <a:rect l="l" t="t" r="r" b="b"/>
              <a:pathLst>
                <a:path w="1207" h="735" extrusionOk="0">
                  <a:moveTo>
                    <a:pt x="273" y="0"/>
                  </a:moveTo>
                  <a:cubicBezTo>
                    <a:pt x="191" y="0"/>
                    <a:pt x="108" y="37"/>
                    <a:pt x="72" y="114"/>
                  </a:cubicBezTo>
                  <a:cubicBezTo>
                    <a:pt x="63" y="131"/>
                    <a:pt x="55" y="151"/>
                    <a:pt x="48" y="168"/>
                  </a:cubicBezTo>
                  <a:cubicBezTo>
                    <a:pt x="1" y="295"/>
                    <a:pt x="103" y="419"/>
                    <a:pt x="213" y="459"/>
                  </a:cubicBezTo>
                  <a:cubicBezTo>
                    <a:pt x="358" y="510"/>
                    <a:pt x="503" y="566"/>
                    <a:pt x="647" y="622"/>
                  </a:cubicBezTo>
                  <a:cubicBezTo>
                    <a:pt x="766" y="668"/>
                    <a:pt x="893" y="734"/>
                    <a:pt x="1023" y="734"/>
                  </a:cubicBezTo>
                  <a:cubicBezTo>
                    <a:pt x="1036" y="734"/>
                    <a:pt x="1049" y="734"/>
                    <a:pt x="1062" y="732"/>
                  </a:cubicBezTo>
                  <a:cubicBezTo>
                    <a:pt x="1150" y="722"/>
                    <a:pt x="1207" y="640"/>
                    <a:pt x="1162" y="556"/>
                  </a:cubicBezTo>
                  <a:cubicBezTo>
                    <a:pt x="1094" y="429"/>
                    <a:pt x="949" y="352"/>
                    <a:pt x="827" y="276"/>
                  </a:cubicBezTo>
                  <a:cubicBezTo>
                    <a:pt x="686" y="189"/>
                    <a:pt x="540" y="109"/>
                    <a:pt x="395" y="30"/>
                  </a:cubicBezTo>
                  <a:cubicBezTo>
                    <a:pt x="359" y="10"/>
                    <a:pt x="316" y="0"/>
                    <a:pt x="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5335;p37"/>
            <p:cNvSpPr/>
            <p:nvPr/>
          </p:nvSpPr>
          <p:spPr>
            <a:xfrm>
              <a:off x="3652800" y="4822875"/>
              <a:ext cx="32225" cy="12150"/>
            </a:xfrm>
            <a:custGeom>
              <a:avLst/>
              <a:gdLst/>
              <a:ahLst/>
              <a:cxnLst/>
              <a:rect l="l" t="t" r="r" b="b"/>
              <a:pathLst>
                <a:path w="1289" h="486" extrusionOk="0">
                  <a:moveTo>
                    <a:pt x="398" y="0"/>
                  </a:moveTo>
                  <a:cubicBezTo>
                    <a:pt x="368" y="0"/>
                    <a:pt x="338" y="0"/>
                    <a:pt x="309" y="1"/>
                  </a:cubicBezTo>
                  <a:cubicBezTo>
                    <a:pt x="4" y="5"/>
                    <a:pt x="0" y="485"/>
                    <a:pt x="290" y="485"/>
                  </a:cubicBezTo>
                  <a:cubicBezTo>
                    <a:pt x="296" y="485"/>
                    <a:pt x="303" y="485"/>
                    <a:pt x="309" y="484"/>
                  </a:cubicBezTo>
                  <a:cubicBezTo>
                    <a:pt x="593" y="464"/>
                    <a:pt x="948" y="450"/>
                    <a:pt x="1210" y="331"/>
                  </a:cubicBezTo>
                  <a:cubicBezTo>
                    <a:pt x="1288" y="295"/>
                    <a:pt x="1288" y="160"/>
                    <a:pt x="1210" y="123"/>
                  </a:cubicBezTo>
                  <a:cubicBezTo>
                    <a:pt x="977" y="13"/>
                    <a:pt x="663" y="0"/>
                    <a:pt x="3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5336;p37"/>
            <p:cNvSpPr/>
            <p:nvPr/>
          </p:nvSpPr>
          <p:spPr>
            <a:xfrm>
              <a:off x="3660575" y="4848175"/>
              <a:ext cx="34325" cy="18525"/>
            </a:xfrm>
            <a:custGeom>
              <a:avLst/>
              <a:gdLst/>
              <a:ahLst/>
              <a:cxnLst/>
              <a:rect l="l" t="t" r="r" b="b"/>
              <a:pathLst>
                <a:path w="1373" h="741" extrusionOk="0">
                  <a:moveTo>
                    <a:pt x="966" y="0"/>
                  </a:moveTo>
                  <a:cubicBezTo>
                    <a:pt x="873" y="0"/>
                    <a:pt x="774" y="43"/>
                    <a:pt x="694" y="73"/>
                  </a:cubicBezTo>
                  <a:cubicBezTo>
                    <a:pt x="543" y="131"/>
                    <a:pt x="396" y="199"/>
                    <a:pt x="248" y="264"/>
                  </a:cubicBezTo>
                  <a:cubicBezTo>
                    <a:pt x="0" y="374"/>
                    <a:pt x="154" y="740"/>
                    <a:pt x="378" y="740"/>
                  </a:cubicBezTo>
                  <a:cubicBezTo>
                    <a:pt x="418" y="740"/>
                    <a:pt x="460" y="728"/>
                    <a:pt x="503" y="701"/>
                  </a:cubicBezTo>
                  <a:cubicBezTo>
                    <a:pt x="619" y="630"/>
                    <a:pt x="1372" y="224"/>
                    <a:pt x="1090" y="35"/>
                  </a:cubicBezTo>
                  <a:cubicBezTo>
                    <a:pt x="1052" y="10"/>
                    <a:pt x="1010" y="0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Rectangle 2"/>
          <p:cNvSpPr/>
          <p:nvPr/>
        </p:nvSpPr>
        <p:spPr>
          <a:xfrm>
            <a:off x="2013092" y="1153186"/>
            <a:ext cx="5686572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nl-NL" sz="2000" b="1" dirty="0" smtClean="0">
                <a:solidFill>
                  <a:schemeClr val="bg2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Câu 3. </a:t>
            </a:r>
            <a:r>
              <a:rPr lang="nl-NL" sz="2000" dirty="0">
                <a:solidFill>
                  <a:schemeClr val="bg2"/>
                </a:solidFill>
              </a:rPr>
              <a:t>Vì sao bác kiến phải chờ đến khi mặt trời lặn mới biết ngày như thế nào là đẹp?</a:t>
            </a:r>
            <a:endParaRPr lang="en-US" sz="2000" dirty="0">
              <a:solidFill>
                <a:schemeClr val="bg2"/>
              </a:solidFill>
            </a:endParaRPr>
          </a:p>
        </p:txBody>
      </p:sp>
      <p:pic>
        <p:nvPicPr>
          <p:cNvPr id="1026" name="Picture 2" descr="https://o.remove.bg/downloads/acf213c4-cac3-40b6-b0d4-ec359bd3b170/image-removebg-preview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2731" y="2333231"/>
            <a:ext cx="2460762" cy="2460763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Rounded Rectangular Callout 25"/>
          <p:cNvSpPr/>
          <p:nvPr/>
        </p:nvSpPr>
        <p:spPr>
          <a:xfrm>
            <a:off x="1156938" y="2647003"/>
            <a:ext cx="4475022" cy="1833220"/>
          </a:xfrm>
          <a:prstGeom prst="wedgeRoundRectCallout">
            <a:avLst>
              <a:gd name="adj1" fmla="val 62975"/>
              <a:gd name="adj2" fmla="val 13310"/>
              <a:gd name="adj3" fmla="val 16667"/>
            </a:avLst>
          </a:prstGeom>
          <a:solidFill>
            <a:schemeClr val="accent3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</a:pPr>
            <a:r>
              <a:rPr lang="nl-NL" sz="2000" dirty="0">
                <a:solidFill>
                  <a:schemeClr val="bg2"/>
                </a:solidFill>
              </a:rPr>
              <a:t>Bác kiến phải chờ đến khi mặt trời lặn mới trả lời câu hỏi của hai bạn vì bác muốn kiểm nghiệm qua thực </a:t>
            </a:r>
            <a:r>
              <a:rPr lang="nl-NL" sz="2000" dirty="0" smtClean="0">
                <a:solidFill>
                  <a:schemeClr val="bg2"/>
                </a:solidFill>
              </a:rPr>
              <a:t>tế</a:t>
            </a:r>
            <a:endParaRPr lang="en-US" sz="2000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313569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6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02" name="Google Shape;65402;p38"/>
          <p:cNvSpPr/>
          <p:nvPr/>
        </p:nvSpPr>
        <p:spPr>
          <a:xfrm rot="1590410">
            <a:off x="283351" y="261585"/>
            <a:ext cx="416522" cy="430605"/>
          </a:xfrm>
          <a:custGeom>
            <a:avLst/>
            <a:gdLst/>
            <a:ahLst/>
            <a:cxnLst/>
            <a:rect l="l" t="t" r="r" b="b"/>
            <a:pathLst>
              <a:path w="4541" h="4483" extrusionOk="0">
                <a:moveTo>
                  <a:pt x="2301" y="353"/>
                </a:moveTo>
                <a:cubicBezTo>
                  <a:pt x="2430" y="586"/>
                  <a:pt x="2553" y="825"/>
                  <a:pt x="2674" y="1063"/>
                </a:cubicBezTo>
                <a:cubicBezTo>
                  <a:pt x="2738" y="1187"/>
                  <a:pt x="2796" y="1316"/>
                  <a:pt x="2866" y="1436"/>
                </a:cubicBezTo>
                <a:cubicBezTo>
                  <a:pt x="2919" y="1529"/>
                  <a:pt x="2973" y="1533"/>
                  <a:pt x="3072" y="1554"/>
                </a:cubicBezTo>
                <a:cubicBezTo>
                  <a:pt x="3451" y="1637"/>
                  <a:pt x="3826" y="1761"/>
                  <a:pt x="4195" y="1884"/>
                </a:cubicBezTo>
                <a:cubicBezTo>
                  <a:pt x="3923" y="2156"/>
                  <a:pt x="3668" y="2442"/>
                  <a:pt x="3386" y="2696"/>
                </a:cubicBezTo>
                <a:cubicBezTo>
                  <a:pt x="3357" y="2722"/>
                  <a:pt x="3342" y="2773"/>
                  <a:pt x="3356" y="2809"/>
                </a:cubicBezTo>
                <a:cubicBezTo>
                  <a:pt x="3509" y="3248"/>
                  <a:pt x="3627" y="3720"/>
                  <a:pt x="3679" y="4186"/>
                </a:cubicBezTo>
                <a:cubicBezTo>
                  <a:pt x="3431" y="4079"/>
                  <a:pt x="3197" y="3934"/>
                  <a:pt x="2968" y="3799"/>
                </a:cubicBezTo>
                <a:cubicBezTo>
                  <a:pt x="2836" y="3722"/>
                  <a:pt x="2707" y="3643"/>
                  <a:pt x="2574" y="3567"/>
                </a:cubicBezTo>
                <a:cubicBezTo>
                  <a:pt x="2506" y="3529"/>
                  <a:pt x="2424" y="3468"/>
                  <a:pt x="2344" y="3452"/>
                </a:cubicBezTo>
                <a:cubicBezTo>
                  <a:pt x="2333" y="3450"/>
                  <a:pt x="2322" y="3449"/>
                  <a:pt x="2310" y="3449"/>
                </a:cubicBezTo>
                <a:cubicBezTo>
                  <a:pt x="2150" y="3449"/>
                  <a:pt x="1947" y="3644"/>
                  <a:pt x="1829" y="3720"/>
                </a:cubicBezTo>
                <a:cubicBezTo>
                  <a:pt x="1586" y="3876"/>
                  <a:pt x="1339" y="4039"/>
                  <a:pt x="1078" y="4168"/>
                </a:cubicBezTo>
                <a:cubicBezTo>
                  <a:pt x="1145" y="3712"/>
                  <a:pt x="1215" y="3255"/>
                  <a:pt x="1326" y="2809"/>
                </a:cubicBezTo>
                <a:cubicBezTo>
                  <a:pt x="1339" y="2756"/>
                  <a:pt x="1316" y="2707"/>
                  <a:pt x="1273" y="2678"/>
                </a:cubicBezTo>
                <a:cubicBezTo>
                  <a:pt x="958" y="2461"/>
                  <a:pt x="643" y="2224"/>
                  <a:pt x="362" y="1960"/>
                </a:cubicBezTo>
                <a:cubicBezTo>
                  <a:pt x="604" y="1875"/>
                  <a:pt x="845" y="1799"/>
                  <a:pt x="1089" y="1722"/>
                </a:cubicBezTo>
                <a:cubicBezTo>
                  <a:pt x="1222" y="1680"/>
                  <a:pt x="1356" y="1639"/>
                  <a:pt x="1487" y="1597"/>
                </a:cubicBezTo>
                <a:cubicBezTo>
                  <a:pt x="1581" y="1565"/>
                  <a:pt x="1686" y="1549"/>
                  <a:pt x="1743" y="1466"/>
                </a:cubicBezTo>
                <a:cubicBezTo>
                  <a:pt x="1809" y="1370"/>
                  <a:pt x="1849" y="1238"/>
                  <a:pt x="1901" y="1132"/>
                </a:cubicBezTo>
                <a:cubicBezTo>
                  <a:pt x="1964" y="1003"/>
                  <a:pt x="2030" y="873"/>
                  <a:pt x="2097" y="746"/>
                </a:cubicBezTo>
                <a:cubicBezTo>
                  <a:pt x="2164" y="614"/>
                  <a:pt x="2231" y="484"/>
                  <a:pt x="2301" y="353"/>
                </a:cubicBezTo>
                <a:close/>
                <a:moveTo>
                  <a:pt x="2297" y="0"/>
                </a:moveTo>
                <a:cubicBezTo>
                  <a:pt x="2258" y="0"/>
                  <a:pt x="2219" y="19"/>
                  <a:pt x="2197" y="57"/>
                </a:cubicBezTo>
                <a:cubicBezTo>
                  <a:pt x="2104" y="223"/>
                  <a:pt x="2016" y="392"/>
                  <a:pt x="1930" y="562"/>
                </a:cubicBezTo>
                <a:cubicBezTo>
                  <a:pt x="1813" y="785"/>
                  <a:pt x="1642" y="1036"/>
                  <a:pt x="1573" y="1280"/>
                </a:cubicBezTo>
                <a:cubicBezTo>
                  <a:pt x="1572" y="1282"/>
                  <a:pt x="1558" y="1312"/>
                  <a:pt x="1554" y="1326"/>
                </a:cubicBezTo>
                <a:cubicBezTo>
                  <a:pt x="1548" y="1329"/>
                  <a:pt x="1539" y="1333"/>
                  <a:pt x="1533" y="1337"/>
                </a:cubicBezTo>
                <a:cubicBezTo>
                  <a:pt x="1484" y="1352"/>
                  <a:pt x="1435" y="1369"/>
                  <a:pt x="1386" y="1385"/>
                </a:cubicBezTo>
                <a:cubicBezTo>
                  <a:pt x="1257" y="1427"/>
                  <a:pt x="1129" y="1467"/>
                  <a:pt x="999" y="1507"/>
                </a:cubicBezTo>
                <a:cubicBezTo>
                  <a:pt x="703" y="1601"/>
                  <a:pt x="408" y="1694"/>
                  <a:pt x="118" y="1804"/>
                </a:cubicBezTo>
                <a:cubicBezTo>
                  <a:pt x="37" y="1834"/>
                  <a:pt x="1" y="1930"/>
                  <a:pt x="66" y="1998"/>
                </a:cubicBezTo>
                <a:cubicBezTo>
                  <a:pt x="371" y="2307"/>
                  <a:pt x="725" y="2581"/>
                  <a:pt x="1082" y="2830"/>
                </a:cubicBezTo>
                <a:cubicBezTo>
                  <a:pt x="964" y="3324"/>
                  <a:pt x="895" y="3829"/>
                  <a:pt x="822" y="4332"/>
                </a:cubicBezTo>
                <a:cubicBezTo>
                  <a:pt x="813" y="4395"/>
                  <a:pt x="856" y="4482"/>
                  <a:pt x="926" y="4482"/>
                </a:cubicBezTo>
                <a:cubicBezTo>
                  <a:pt x="938" y="4482"/>
                  <a:pt x="951" y="4480"/>
                  <a:pt x="964" y="4474"/>
                </a:cubicBezTo>
                <a:cubicBezTo>
                  <a:pt x="1269" y="4348"/>
                  <a:pt x="1550" y="4173"/>
                  <a:pt x="1827" y="3997"/>
                </a:cubicBezTo>
                <a:cubicBezTo>
                  <a:pt x="1951" y="3920"/>
                  <a:pt x="2072" y="3839"/>
                  <a:pt x="2195" y="3761"/>
                </a:cubicBezTo>
                <a:cubicBezTo>
                  <a:pt x="2226" y="3740"/>
                  <a:pt x="2274" y="3720"/>
                  <a:pt x="2303" y="3694"/>
                </a:cubicBezTo>
                <a:cubicBezTo>
                  <a:pt x="2346" y="3738"/>
                  <a:pt x="2507" y="3798"/>
                  <a:pt x="2551" y="3824"/>
                </a:cubicBezTo>
                <a:cubicBezTo>
                  <a:pt x="2685" y="3903"/>
                  <a:pt x="2819" y="3984"/>
                  <a:pt x="2954" y="4061"/>
                </a:cubicBezTo>
                <a:cubicBezTo>
                  <a:pt x="3218" y="4215"/>
                  <a:pt x="3489" y="4374"/>
                  <a:pt x="3780" y="4473"/>
                </a:cubicBezTo>
                <a:cubicBezTo>
                  <a:pt x="3790" y="4476"/>
                  <a:pt x="3801" y="4478"/>
                  <a:pt x="3811" y="4478"/>
                </a:cubicBezTo>
                <a:cubicBezTo>
                  <a:pt x="3871" y="4478"/>
                  <a:pt x="3932" y="4424"/>
                  <a:pt x="3926" y="4362"/>
                </a:cubicBezTo>
                <a:cubicBezTo>
                  <a:pt x="3888" y="3841"/>
                  <a:pt x="3769" y="3308"/>
                  <a:pt x="3600" y="2813"/>
                </a:cubicBezTo>
                <a:cubicBezTo>
                  <a:pt x="3905" y="2531"/>
                  <a:pt x="4178" y="2217"/>
                  <a:pt x="4479" y="1930"/>
                </a:cubicBezTo>
                <a:cubicBezTo>
                  <a:pt x="4482" y="1927"/>
                  <a:pt x="4486" y="1924"/>
                  <a:pt x="4490" y="1920"/>
                </a:cubicBezTo>
                <a:lnTo>
                  <a:pt x="4492" y="1918"/>
                </a:lnTo>
                <a:cubicBezTo>
                  <a:pt x="4541" y="1872"/>
                  <a:pt x="4536" y="1815"/>
                  <a:pt x="4506" y="1774"/>
                </a:cubicBezTo>
                <a:cubicBezTo>
                  <a:pt x="4492" y="1752"/>
                  <a:pt x="4471" y="1733"/>
                  <a:pt x="4440" y="1723"/>
                </a:cubicBezTo>
                <a:cubicBezTo>
                  <a:pt x="3994" y="1577"/>
                  <a:pt x="3532" y="1393"/>
                  <a:pt x="3064" y="1318"/>
                </a:cubicBezTo>
                <a:cubicBezTo>
                  <a:pt x="2842" y="898"/>
                  <a:pt x="2640" y="467"/>
                  <a:pt x="2398" y="57"/>
                </a:cubicBezTo>
                <a:cubicBezTo>
                  <a:pt x="2376" y="19"/>
                  <a:pt x="2337" y="0"/>
                  <a:pt x="229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03" name="Google Shape;65403;p38"/>
          <p:cNvSpPr/>
          <p:nvPr/>
        </p:nvSpPr>
        <p:spPr>
          <a:xfrm rot="-2008342">
            <a:off x="7711203" y="515301"/>
            <a:ext cx="501741" cy="588015"/>
          </a:xfrm>
          <a:custGeom>
            <a:avLst/>
            <a:gdLst/>
            <a:ahLst/>
            <a:cxnLst/>
            <a:rect l="l" t="t" r="r" b="b"/>
            <a:pathLst>
              <a:path w="9338" h="9776" extrusionOk="0">
                <a:moveTo>
                  <a:pt x="4669" y="246"/>
                </a:moveTo>
                <a:cubicBezTo>
                  <a:pt x="5151" y="246"/>
                  <a:pt x="5140" y="776"/>
                  <a:pt x="5109" y="1135"/>
                </a:cubicBezTo>
                <a:cubicBezTo>
                  <a:pt x="5103" y="1210"/>
                  <a:pt x="5170" y="1256"/>
                  <a:pt x="5236" y="1256"/>
                </a:cubicBezTo>
                <a:cubicBezTo>
                  <a:pt x="5277" y="1256"/>
                  <a:pt x="5318" y="1237"/>
                  <a:pt x="5339" y="1196"/>
                </a:cubicBezTo>
                <a:cubicBezTo>
                  <a:pt x="5417" y="1049"/>
                  <a:pt x="5443" y="893"/>
                  <a:pt x="5618" y="832"/>
                </a:cubicBezTo>
                <a:cubicBezTo>
                  <a:pt x="5661" y="817"/>
                  <a:pt x="5701" y="810"/>
                  <a:pt x="5740" y="810"/>
                </a:cubicBezTo>
                <a:cubicBezTo>
                  <a:pt x="5870" y="810"/>
                  <a:pt x="5967" y="894"/>
                  <a:pt x="6001" y="1039"/>
                </a:cubicBezTo>
                <a:cubicBezTo>
                  <a:pt x="6021" y="1494"/>
                  <a:pt x="5684" y="1988"/>
                  <a:pt x="5323" y="2241"/>
                </a:cubicBezTo>
                <a:cubicBezTo>
                  <a:pt x="5117" y="2387"/>
                  <a:pt x="4881" y="2464"/>
                  <a:pt x="4633" y="2464"/>
                </a:cubicBezTo>
                <a:cubicBezTo>
                  <a:pt x="4580" y="2464"/>
                  <a:pt x="4527" y="2461"/>
                  <a:pt x="4473" y="2454"/>
                </a:cubicBezTo>
                <a:cubicBezTo>
                  <a:pt x="4047" y="2396"/>
                  <a:pt x="3679" y="2001"/>
                  <a:pt x="3492" y="1641"/>
                </a:cubicBezTo>
                <a:cubicBezTo>
                  <a:pt x="3395" y="1458"/>
                  <a:pt x="3246" y="1141"/>
                  <a:pt x="3359" y="939"/>
                </a:cubicBezTo>
                <a:cubicBezTo>
                  <a:pt x="3414" y="841"/>
                  <a:pt x="3513" y="784"/>
                  <a:pt x="3612" y="784"/>
                </a:cubicBezTo>
                <a:cubicBezTo>
                  <a:pt x="3693" y="784"/>
                  <a:pt x="3774" y="822"/>
                  <a:pt x="3829" y="906"/>
                </a:cubicBezTo>
                <a:cubicBezTo>
                  <a:pt x="3890" y="998"/>
                  <a:pt x="3934" y="1101"/>
                  <a:pt x="3990" y="1196"/>
                </a:cubicBezTo>
                <a:cubicBezTo>
                  <a:pt x="4013" y="1236"/>
                  <a:pt x="4055" y="1254"/>
                  <a:pt x="4097" y="1254"/>
                </a:cubicBezTo>
                <a:cubicBezTo>
                  <a:pt x="4162" y="1254"/>
                  <a:pt x="4226" y="1211"/>
                  <a:pt x="4220" y="1135"/>
                </a:cubicBezTo>
                <a:cubicBezTo>
                  <a:pt x="4189" y="772"/>
                  <a:pt x="4181" y="247"/>
                  <a:pt x="4664" y="246"/>
                </a:cubicBezTo>
                <a:cubicBezTo>
                  <a:pt x="4666" y="246"/>
                  <a:pt x="4667" y="246"/>
                  <a:pt x="4669" y="246"/>
                </a:cubicBezTo>
                <a:close/>
                <a:moveTo>
                  <a:pt x="8153" y="1336"/>
                </a:moveTo>
                <a:cubicBezTo>
                  <a:pt x="8192" y="1336"/>
                  <a:pt x="8234" y="1344"/>
                  <a:pt x="8279" y="1361"/>
                </a:cubicBezTo>
                <a:cubicBezTo>
                  <a:pt x="8647" y="1499"/>
                  <a:pt x="8491" y="1883"/>
                  <a:pt x="8359" y="2145"/>
                </a:cubicBezTo>
                <a:cubicBezTo>
                  <a:pt x="8311" y="2240"/>
                  <a:pt x="8384" y="2328"/>
                  <a:pt x="8468" y="2328"/>
                </a:cubicBezTo>
                <a:cubicBezTo>
                  <a:pt x="8497" y="2328"/>
                  <a:pt x="8527" y="2318"/>
                  <a:pt x="8554" y="2295"/>
                </a:cubicBezTo>
                <a:cubicBezTo>
                  <a:pt x="8629" y="2230"/>
                  <a:pt x="8692" y="2135"/>
                  <a:pt x="8793" y="2116"/>
                </a:cubicBezTo>
                <a:cubicBezTo>
                  <a:pt x="8808" y="2114"/>
                  <a:pt x="8823" y="2112"/>
                  <a:pt x="8838" y="2112"/>
                </a:cubicBezTo>
                <a:cubicBezTo>
                  <a:pt x="8975" y="2112"/>
                  <a:pt x="9092" y="2218"/>
                  <a:pt x="9066" y="2364"/>
                </a:cubicBezTo>
                <a:cubicBezTo>
                  <a:pt x="8921" y="2780"/>
                  <a:pt x="8416" y="3090"/>
                  <a:pt x="7951" y="3090"/>
                </a:cubicBezTo>
                <a:cubicBezTo>
                  <a:pt x="7756" y="3090"/>
                  <a:pt x="7567" y="3035"/>
                  <a:pt x="7415" y="2910"/>
                </a:cubicBezTo>
                <a:cubicBezTo>
                  <a:pt x="7128" y="2673"/>
                  <a:pt x="6992" y="2287"/>
                  <a:pt x="6989" y="1923"/>
                </a:cubicBezTo>
                <a:cubicBezTo>
                  <a:pt x="6988" y="1765"/>
                  <a:pt x="6992" y="1523"/>
                  <a:pt x="7168" y="1455"/>
                </a:cubicBezTo>
                <a:cubicBezTo>
                  <a:pt x="7205" y="1441"/>
                  <a:pt x="7237" y="1434"/>
                  <a:pt x="7265" y="1434"/>
                </a:cubicBezTo>
                <a:cubicBezTo>
                  <a:pt x="7455" y="1434"/>
                  <a:pt x="7453" y="1732"/>
                  <a:pt x="7475" y="1889"/>
                </a:cubicBezTo>
                <a:cubicBezTo>
                  <a:pt x="7484" y="1951"/>
                  <a:pt x="7531" y="1978"/>
                  <a:pt x="7581" y="1978"/>
                </a:cubicBezTo>
                <a:cubicBezTo>
                  <a:pt x="7637" y="1978"/>
                  <a:pt x="7696" y="1945"/>
                  <a:pt x="7714" y="1889"/>
                </a:cubicBezTo>
                <a:cubicBezTo>
                  <a:pt x="7782" y="1667"/>
                  <a:pt x="7899" y="1336"/>
                  <a:pt x="8153" y="1336"/>
                </a:cubicBezTo>
                <a:close/>
                <a:moveTo>
                  <a:pt x="1310" y="1303"/>
                </a:moveTo>
                <a:cubicBezTo>
                  <a:pt x="1636" y="1303"/>
                  <a:pt x="1703" y="1701"/>
                  <a:pt x="1742" y="1967"/>
                </a:cubicBezTo>
                <a:cubicBezTo>
                  <a:pt x="1750" y="2027"/>
                  <a:pt x="1800" y="2056"/>
                  <a:pt x="1853" y="2056"/>
                </a:cubicBezTo>
                <a:cubicBezTo>
                  <a:pt x="1908" y="2056"/>
                  <a:pt x="1966" y="2024"/>
                  <a:pt x="1980" y="1967"/>
                </a:cubicBezTo>
                <a:cubicBezTo>
                  <a:pt x="2012" y="1837"/>
                  <a:pt x="2002" y="1710"/>
                  <a:pt x="2127" y="1625"/>
                </a:cubicBezTo>
                <a:cubicBezTo>
                  <a:pt x="2176" y="1592"/>
                  <a:pt x="2225" y="1577"/>
                  <a:pt x="2271" y="1577"/>
                </a:cubicBezTo>
                <a:cubicBezTo>
                  <a:pt x="2351" y="1577"/>
                  <a:pt x="2422" y="1624"/>
                  <a:pt x="2468" y="1710"/>
                </a:cubicBezTo>
                <a:cubicBezTo>
                  <a:pt x="2623" y="2286"/>
                  <a:pt x="2206" y="2975"/>
                  <a:pt x="1640" y="3136"/>
                </a:cubicBezTo>
                <a:cubicBezTo>
                  <a:pt x="1636" y="3135"/>
                  <a:pt x="1632" y="3135"/>
                  <a:pt x="1627" y="3135"/>
                </a:cubicBezTo>
                <a:cubicBezTo>
                  <a:pt x="1604" y="3135"/>
                  <a:pt x="1580" y="3142"/>
                  <a:pt x="1560" y="3155"/>
                </a:cubicBezTo>
                <a:cubicBezTo>
                  <a:pt x="1540" y="3158"/>
                  <a:pt x="1519" y="3163"/>
                  <a:pt x="1498" y="3166"/>
                </a:cubicBezTo>
                <a:cubicBezTo>
                  <a:pt x="1471" y="3169"/>
                  <a:pt x="1443" y="3170"/>
                  <a:pt x="1416" y="3170"/>
                </a:cubicBezTo>
                <a:cubicBezTo>
                  <a:pt x="1089" y="3170"/>
                  <a:pt x="759" y="2953"/>
                  <a:pt x="549" y="2725"/>
                </a:cubicBezTo>
                <a:cubicBezTo>
                  <a:pt x="437" y="2603"/>
                  <a:pt x="297" y="2427"/>
                  <a:pt x="269" y="2260"/>
                </a:cubicBezTo>
                <a:cubicBezTo>
                  <a:pt x="239" y="2091"/>
                  <a:pt x="344" y="1986"/>
                  <a:pt x="472" y="1986"/>
                </a:cubicBezTo>
                <a:cubicBezTo>
                  <a:pt x="529" y="1986"/>
                  <a:pt x="591" y="2007"/>
                  <a:pt x="649" y="2052"/>
                </a:cubicBezTo>
                <a:cubicBezTo>
                  <a:pt x="713" y="2104"/>
                  <a:pt x="765" y="2183"/>
                  <a:pt x="822" y="2245"/>
                </a:cubicBezTo>
                <a:cubicBezTo>
                  <a:pt x="845" y="2269"/>
                  <a:pt x="874" y="2280"/>
                  <a:pt x="903" y="2280"/>
                </a:cubicBezTo>
                <a:cubicBezTo>
                  <a:pt x="979" y="2280"/>
                  <a:pt x="1056" y="2209"/>
                  <a:pt x="1029" y="2124"/>
                </a:cubicBezTo>
                <a:cubicBezTo>
                  <a:pt x="934" y="1834"/>
                  <a:pt x="822" y="1350"/>
                  <a:pt x="1265" y="1306"/>
                </a:cubicBezTo>
                <a:cubicBezTo>
                  <a:pt x="1281" y="1304"/>
                  <a:pt x="1296" y="1303"/>
                  <a:pt x="1310" y="1303"/>
                </a:cubicBezTo>
                <a:close/>
                <a:moveTo>
                  <a:pt x="4674" y="0"/>
                </a:moveTo>
                <a:cubicBezTo>
                  <a:pt x="4671" y="0"/>
                  <a:pt x="4668" y="0"/>
                  <a:pt x="4665" y="0"/>
                </a:cubicBezTo>
                <a:cubicBezTo>
                  <a:pt x="4205" y="3"/>
                  <a:pt x="4026" y="324"/>
                  <a:pt x="3977" y="698"/>
                </a:cubicBezTo>
                <a:cubicBezTo>
                  <a:pt x="3895" y="598"/>
                  <a:pt x="3791" y="525"/>
                  <a:pt x="3641" y="525"/>
                </a:cubicBezTo>
                <a:cubicBezTo>
                  <a:pt x="3634" y="525"/>
                  <a:pt x="3627" y="525"/>
                  <a:pt x="3620" y="526"/>
                </a:cubicBezTo>
                <a:cubicBezTo>
                  <a:pt x="3345" y="537"/>
                  <a:pt x="3109" y="749"/>
                  <a:pt x="3080" y="1022"/>
                </a:cubicBezTo>
                <a:cubicBezTo>
                  <a:pt x="3021" y="1593"/>
                  <a:pt x="3501" y="2235"/>
                  <a:pt x="3965" y="2515"/>
                </a:cubicBezTo>
                <a:cubicBezTo>
                  <a:pt x="4140" y="2620"/>
                  <a:pt x="4333" y="2684"/>
                  <a:pt x="4530" y="2705"/>
                </a:cubicBezTo>
                <a:cubicBezTo>
                  <a:pt x="4395" y="3124"/>
                  <a:pt x="4321" y="3562"/>
                  <a:pt x="4190" y="3985"/>
                </a:cubicBezTo>
                <a:cubicBezTo>
                  <a:pt x="4045" y="4457"/>
                  <a:pt x="3851" y="4909"/>
                  <a:pt x="3613" y="5339"/>
                </a:cubicBezTo>
                <a:cubicBezTo>
                  <a:pt x="3397" y="5727"/>
                  <a:pt x="3142" y="6091"/>
                  <a:pt x="2939" y="6486"/>
                </a:cubicBezTo>
                <a:cubicBezTo>
                  <a:pt x="2872" y="6617"/>
                  <a:pt x="2781" y="6790"/>
                  <a:pt x="2711" y="6973"/>
                </a:cubicBezTo>
                <a:cubicBezTo>
                  <a:pt x="2387" y="6450"/>
                  <a:pt x="2149" y="5878"/>
                  <a:pt x="2002" y="5280"/>
                </a:cubicBezTo>
                <a:cubicBezTo>
                  <a:pt x="1842" y="4635"/>
                  <a:pt x="1846" y="3997"/>
                  <a:pt x="1790" y="3344"/>
                </a:cubicBezTo>
                <a:cubicBezTo>
                  <a:pt x="2439" y="3116"/>
                  <a:pt x="2903" y="2339"/>
                  <a:pt x="2706" y="1638"/>
                </a:cubicBezTo>
                <a:cubicBezTo>
                  <a:pt x="2703" y="1627"/>
                  <a:pt x="2698" y="1618"/>
                  <a:pt x="2693" y="1608"/>
                </a:cubicBezTo>
                <a:cubicBezTo>
                  <a:pt x="2611" y="1432"/>
                  <a:pt x="2468" y="1331"/>
                  <a:pt x="2294" y="1331"/>
                </a:cubicBezTo>
                <a:cubicBezTo>
                  <a:pt x="2246" y="1331"/>
                  <a:pt x="2196" y="1339"/>
                  <a:pt x="2144" y="1355"/>
                </a:cubicBezTo>
                <a:cubicBezTo>
                  <a:pt x="2017" y="1394"/>
                  <a:pt x="1938" y="1449"/>
                  <a:pt x="1884" y="1523"/>
                </a:cubicBezTo>
                <a:cubicBezTo>
                  <a:pt x="1784" y="1267"/>
                  <a:pt x="1610" y="1060"/>
                  <a:pt x="1319" y="1060"/>
                </a:cubicBezTo>
                <a:cubicBezTo>
                  <a:pt x="1277" y="1060"/>
                  <a:pt x="1232" y="1065"/>
                  <a:pt x="1184" y="1074"/>
                </a:cubicBezTo>
                <a:cubicBezTo>
                  <a:pt x="788" y="1150"/>
                  <a:pt x="683" y="1456"/>
                  <a:pt x="707" y="1782"/>
                </a:cubicBezTo>
                <a:cubicBezTo>
                  <a:pt x="643" y="1740"/>
                  <a:pt x="572" y="1711"/>
                  <a:pt x="492" y="1711"/>
                </a:cubicBezTo>
                <a:cubicBezTo>
                  <a:pt x="469" y="1711"/>
                  <a:pt x="446" y="1713"/>
                  <a:pt x="422" y="1718"/>
                </a:cubicBezTo>
                <a:cubicBezTo>
                  <a:pt x="183" y="1765"/>
                  <a:pt x="1" y="1995"/>
                  <a:pt x="16" y="2234"/>
                </a:cubicBezTo>
                <a:cubicBezTo>
                  <a:pt x="49" y="2743"/>
                  <a:pt x="614" y="3210"/>
                  <a:pt x="1064" y="3355"/>
                </a:cubicBezTo>
                <a:cubicBezTo>
                  <a:pt x="1180" y="3394"/>
                  <a:pt x="1295" y="3410"/>
                  <a:pt x="1407" y="3410"/>
                </a:cubicBezTo>
                <a:cubicBezTo>
                  <a:pt x="1426" y="3410"/>
                  <a:pt x="1444" y="3410"/>
                  <a:pt x="1462" y="3409"/>
                </a:cubicBezTo>
                <a:lnTo>
                  <a:pt x="1462" y="3409"/>
                </a:lnTo>
                <a:cubicBezTo>
                  <a:pt x="1324" y="4037"/>
                  <a:pt x="1412" y="4748"/>
                  <a:pt x="1552" y="5363"/>
                </a:cubicBezTo>
                <a:cubicBezTo>
                  <a:pt x="1708" y="6049"/>
                  <a:pt x="1982" y="6715"/>
                  <a:pt x="2358" y="7311"/>
                </a:cubicBezTo>
                <a:cubicBezTo>
                  <a:pt x="2702" y="7857"/>
                  <a:pt x="3132" y="8354"/>
                  <a:pt x="3627" y="8769"/>
                </a:cubicBezTo>
                <a:cubicBezTo>
                  <a:pt x="3869" y="8973"/>
                  <a:pt x="4125" y="9159"/>
                  <a:pt x="4392" y="9326"/>
                </a:cubicBezTo>
                <a:cubicBezTo>
                  <a:pt x="4663" y="9493"/>
                  <a:pt x="4992" y="9715"/>
                  <a:pt x="5308" y="9771"/>
                </a:cubicBezTo>
                <a:cubicBezTo>
                  <a:pt x="5325" y="9774"/>
                  <a:pt x="5342" y="9775"/>
                  <a:pt x="5358" y="9775"/>
                </a:cubicBezTo>
                <a:cubicBezTo>
                  <a:pt x="5583" y="9775"/>
                  <a:pt x="5682" y="9497"/>
                  <a:pt x="5484" y="9353"/>
                </a:cubicBezTo>
                <a:cubicBezTo>
                  <a:pt x="5251" y="9185"/>
                  <a:pt x="4953" y="9088"/>
                  <a:pt x="4705" y="8939"/>
                </a:cubicBezTo>
                <a:cubicBezTo>
                  <a:pt x="4448" y="8786"/>
                  <a:pt x="4203" y="8613"/>
                  <a:pt x="3974" y="8424"/>
                </a:cubicBezTo>
                <a:cubicBezTo>
                  <a:pt x="3638" y="8142"/>
                  <a:pt x="3329" y="7826"/>
                  <a:pt x="3060" y="7481"/>
                </a:cubicBezTo>
                <a:cubicBezTo>
                  <a:pt x="3084" y="7385"/>
                  <a:pt x="3101" y="7285"/>
                  <a:pt x="3132" y="7189"/>
                </a:cubicBezTo>
                <a:cubicBezTo>
                  <a:pt x="3206" y="6965"/>
                  <a:pt x="3311" y="6756"/>
                  <a:pt x="3427" y="6552"/>
                </a:cubicBezTo>
                <a:cubicBezTo>
                  <a:pt x="3610" y="6232"/>
                  <a:pt x="3814" y="5925"/>
                  <a:pt x="3995" y="5604"/>
                </a:cubicBezTo>
                <a:cubicBezTo>
                  <a:pt x="4069" y="5607"/>
                  <a:pt x="4144" y="5609"/>
                  <a:pt x="4220" y="5609"/>
                </a:cubicBezTo>
                <a:cubicBezTo>
                  <a:pt x="4835" y="5609"/>
                  <a:pt x="5502" y="5495"/>
                  <a:pt x="6045" y="5248"/>
                </a:cubicBezTo>
                <a:cubicBezTo>
                  <a:pt x="6401" y="5086"/>
                  <a:pt x="6695" y="4794"/>
                  <a:pt x="6936" y="4492"/>
                </a:cubicBezTo>
                <a:cubicBezTo>
                  <a:pt x="7210" y="4147"/>
                  <a:pt x="7503" y="3731"/>
                  <a:pt x="7625" y="3297"/>
                </a:cubicBezTo>
                <a:cubicBezTo>
                  <a:pt x="7729" y="3330"/>
                  <a:pt x="7838" y="3348"/>
                  <a:pt x="7950" y="3348"/>
                </a:cubicBezTo>
                <a:cubicBezTo>
                  <a:pt x="7972" y="3348"/>
                  <a:pt x="7993" y="3347"/>
                  <a:pt x="8015" y="3346"/>
                </a:cubicBezTo>
                <a:cubicBezTo>
                  <a:pt x="8524" y="3314"/>
                  <a:pt x="9088" y="2970"/>
                  <a:pt x="9285" y="2485"/>
                </a:cubicBezTo>
                <a:cubicBezTo>
                  <a:pt x="9295" y="2472"/>
                  <a:pt x="9302" y="2456"/>
                  <a:pt x="9305" y="2436"/>
                </a:cubicBezTo>
                <a:cubicBezTo>
                  <a:pt x="9311" y="2410"/>
                  <a:pt x="9314" y="2395"/>
                  <a:pt x="9312" y="2379"/>
                </a:cubicBezTo>
                <a:cubicBezTo>
                  <a:pt x="9337" y="2152"/>
                  <a:pt x="9242" y="1967"/>
                  <a:pt x="9006" y="1896"/>
                </a:cubicBezTo>
                <a:cubicBezTo>
                  <a:pt x="8942" y="1877"/>
                  <a:pt x="8887" y="1868"/>
                  <a:pt x="8836" y="1868"/>
                </a:cubicBezTo>
                <a:cubicBezTo>
                  <a:pt x="8793" y="1868"/>
                  <a:pt x="8754" y="1875"/>
                  <a:pt x="8717" y="1886"/>
                </a:cubicBezTo>
                <a:cubicBezTo>
                  <a:pt x="8791" y="1567"/>
                  <a:pt x="8736" y="1251"/>
                  <a:pt x="8351" y="1119"/>
                </a:cubicBezTo>
                <a:cubicBezTo>
                  <a:pt x="8280" y="1095"/>
                  <a:pt x="8214" y="1084"/>
                  <a:pt x="8153" y="1084"/>
                </a:cubicBezTo>
                <a:cubicBezTo>
                  <a:pt x="7925" y="1084"/>
                  <a:pt x="7761" y="1237"/>
                  <a:pt x="7642" y="1433"/>
                </a:cubicBezTo>
                <a:cubicBezTo>
                  <a:pt x="7606" y="1345"/>
                  <a:pt x="7548" y="1272"/>
                  <a:pt x="7441" y="1228"/>
                </a:cubicBezTo>
                <a:cubicBezTo>
                  <a:pt x="7384" y="1205"/>
                  <a:pt x="7322" y="1193"/>
                  <a:pt x="7259" y="1193"/>
                </a:cubicBezTo>
                <a:cubicBezTo>
                  <a:pt x="7118" y="1193"/>
                  <a:pt x="6975" y="1251"/>
                  <a:pt x="6887" y="1360"/>
                </a:cubicBezTo>
                <a:cubicBezTo>
                  <a:pt x="6580" y="1737"/>
                  <a:pt x="6760" y="2452"/>
                  <a:pt x="7004" y="2814"/>
                </a:cubicBezTo>
                <a:cubicBezTo>
                  <a:pt x="7097" y="2953"/>
                  <a:pt x="7215" y="3070"/>
                  <a:pt x="7353" y="3160"/>
                </a:cubicBezTo>
                <a:cubicBezTo>
                  <a:pt x="6901" y="3774"/>
                  <a:pt x="6587" y="4562"/>
                  <a:pt x="5838" y="4881"/>
                </a:cubicBezTo>
                <a:cubicBezTo>
                  <a:pt x="5382" y="5074"/>
                  <a:pt x="4833" y="5163"/>
                  <a:pt x="4316" y="5163"/>
                </a:cubicBezTo>
                <a:cubicBezTo>
                  <a:pt x="4285" y="5163"/>
                  <a:pt x="4254" y="5163"/>
                  <a:pt x="4223" y="5162"/>
                </a:cubicBezTo>
                <a:cubicBezTo>
                  <a:pt x="4583" y="4417"/>
                  <a:pt x="4917" y="3519"/>
                  <a:pt x="4841" y="2697"/>
                </a:cubicBezTo>
                <a:cubicBezTo>
                  <a:pt x="4979" y="2680"/>
                  <a:pt x="5116" y="2639"/>
                  <a:pt x="5247" y="2577"/>
                </a:cubicBezTo>
                <a:cubicBezTo>
                  <a:pt x="5788" y="2316"/>
                  <a:pt x="6287" y="1645"/>
                  <a:pt x="6251" y="1026"/>
                </a:cubicBezTo>
                <a:cubicBezTo>
                  <a:pt x="6251" y="1018"/>
                  <a:pt x="6250" y="1012"/>
                  <a:pt x="6247" y="1005"/>
                </a:cubicBezTo>
                <a:cubicBezTo>
                  <a:pt x="6247" y="1001"/>
                  <a:pt x="6247" y="997"/>
                  <a:pt x="6246" y="992"/>
                </a:cubicBezTo>
                <a:cubicBezTo>
                  <a:pt x="6195" y="730"/>
                  <a:pt x="6014" y="567"/>
                  <a:pt x="5752" y="567"/>
                </a:cubicBezTo>
                <a:cubicBezTo>
                  <a:pt x="5739" y="567"/>
                  <a:pt x="5726" y="567"/>
                  <a:pt x="5712" y="568"/>
                </a:cubicBezTo>
                <a:cubicBezTo>
                  <a:pt x="5594" y="576"/>
                  <a:pt x="5466" y="610"/>
                  <a:pt x="5369" y="680"/>
                </a:cubicBezTo>
                <a:cubicBezTo>
                  <a:pt x="5363" y="684"/>
                  <a:pt x="5358" y="689"/>
                  <a:pt x="5352" y="695"/>
                </a:cubicBezTo>
                <a:cubicBezTo>
                  <a:pt x="5303" y="324"/>
                  <a:pt x="5127" y="0"/>
                  <a:pt x="467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411" name="Google Shape;65411;p38"/>
          <p:cNvGrpSpPr/>
          <p:nvPr/>
        </p:nvGrpSpPr>
        <p:grpSpPr>
          <a:xfrm rot="-1583137">
            <a:off x="8416699" y="784174"/>
            <a:ext cx="483857" cy="487879"/>
            <a:chOff x="5030375" y="427250"/>
            <a:chExt cx="192525" cy="194125"/>
          </a:xfrm>
        </p:grpSpPr>
        <p:sp>
          <p:nvSpPr>
            <p:cNvPr id="65412" name="Google Shape;65412;p38"/>
            <p:cNvSpPr/>
            <p:nvPr/>
          </p:nvSpPr>
          <p:spPr>
            <a:xfrm>
              <a:off x="5030375" y="427250"/>
              <a:ext cx="192525" cy="194125"/>
            </a:xfrm>
            <a:custGeom>
              <a:avLst/>
              <a:gdLst/>
              <a:ahLst/>
              <a:cxnLst/>
              <a:rect l="l" t="t" r="r" b="b"/>
              <a:pathLst>
                <a:path w="7701" h="7765" extrusionOk="0">
                  <a:moveTo>
                    <a:pt x="4532" y="486"/>
                  </a:moveTo>
                  <a:cubicBezTo>
                    <a:pt x="4585" y="486"/>
                    <a:pt x="4651" y="496"/>
                    <a:pt x="4737" y="516"/>
                  </a:cubicBezTo>
                  <a:cubicBezTo>
                    <a:pt x="5090" y="598"/>
                    <a:pt x="5020" y="599"/>
                    <a:pt x="5092" y="921"/>
                  </a:cubicBezTo>
                  <a:cubicBezTo>
                    <a:pt x="5129" y="1091"/>
                    <a:pt x="5165" y="1262"/>
                    <a:pt x="5203" y="1432"/>
                  </a:cubicBezTo>
                  <a:cubicBezTo>
                    <a:pt x="5284" y="1807"/>
                    <a:pt x="5364" y="2181"/>
                    <a:pt x="5446" y="2557"/>
                  </a:cubicBezTo>
                  <a:cubicBezTo>
                    <a:pt x="5461" y="2626"/>
                    <a:pt x="5513" y="2656"/>
                    <a:pt x="5568" y="2657"/>
                  </a:cubicBezTo>
                  <a:cubicBezTo>
                    <a:pt x="5574" y="2692"/>
                    <a:pt x="5592" y="2725"/>
                    <a:pt x="5628" y="2747"/>
                  </a:cubicBezTo>
                  <a:cubicBezTo>
                    <a:pt x="5923" y="2911"/>
                    <a:pt x="6229" y="3048"/>
                    <a:pt x="6527" y="3206"/>
                  </a:cubicBezTo>
                  <a:cubicBezTo>
                    <a:pt x="6782" y="3345"/>
                    <a:pt x="7447" y="3561"/>
                    <a:pt x="7247" y="3965"/>
                  </a:cubicBezTo>
                  <a:cubicBezTo>
                    <a:pt x="7139" y="4180"/>
                    <a:pt x="6620" y="4433"/>
                    <a:pt x="6411" y="4572"/>
                  </a:cubicBezTo>
                  <a:cubicBezTo>
                    <a:pt x="6115" y="4769"/>
                    <a:pt x="5809" y="4949"/>
                    <a:pt x="5501" y="5126"/>
                  </a:cubicBezTo>
                  <a:cubicBezTo>
                    <a:pt x="5425" y="5168"/>
                    <a:pt x="5450" y="5251"/>
                    <a:pt x="5508" y="5281"/>
                  </a:cubicBezTo>
                  <a:lnTo>
                    <a:pt x="5200" y="6363"/>
                  </a:lnTo>
                  <a:cubicBezTo>
                    <a:pt x="5119" y="6646"/>
                    <a:pt x="5069" y="7381"/>
                    <a:pt x="4686" y="7381"/>
                  </a:cubicBezTo>
                  <a:cubicBezTo>
                    <a:pt x="4665" y="7381"/>
                    <a:pt x="4643" y="7379"/>
                    <a:pt x="4620" y="7375"/>
                  </a:cubicBezTo>
                  <a:cubicBezTo>
                    <a:pt x="4356" y="7322"/>
                    <a:pt x="3937" y="6816"/>
                    <a:pt x="3737" y="6627"/>
                  </a:cubicBezTo>
                  <a:cubicBezTo>
                    <a:pt x="3449" y="6353"/>
                    <a:pt x="3181" y="6061"/>
                    <a:pt x="2917" y="5764"/>
                  </a:cubicBezTo>
                  <a:cubicBezTo>
                    <a:pt x="2898" y="5743"/>
                    <a:pt x="2876" y="5735"/>
                    <a:pt x="2853" y="5735"/>
                  </a:cubicBezTo>
                  <a:cubicBezTo>
                    <a:pt x="2847" y="5735"/>
                    <a:pt x="2841" y="5735"/>
                    <a:pt x="2835" y="5736"/>
                  </a:cubicBezTo>
                  <a:cubicBezTo>
                    <a:pt x="2818" y="5678"/>
                    <a:pt x="2774" y="5629"/>
                    <a:pt x="2714" y="5629"/>
                  </a:cubicBezTo>
                  <a:cubicBezTo>
                    <a:pt x="2700" y="5629"/>
                    <a:pt x="2684" y="5632"/>
                    <a:pt x="2668" y="5638"/>
                  </a:cubicBezTo>
                  <a:cubicBezTo>
                    <a:pt x="1908" y="5944"/>
                    <a:pt x="1173" y="6180"/>
                    <a:pt x="364" y="6280"/>
                  </a:cubicBezTo>
                  <a:cubicBezTo>
                    <a:pt x="611" y="5484"/>
                    <a:pt x="907" y="4709"/>
                    <a:pt x="1209" y="3932"/>
                  </a:cubicBezTo>
                  <a:cubicBezTo>
                    <a:pt x="1222" y="3904"/>
                    <a:pt x="1215" y="3879"/>
                    <a:pt x="1199" y="3858"/>
                  </a:cubicBezTo>
                  <a:lnTo>
                    <a:pt x="1199" y="3858"/>
                  </a:lnTo>
                  <a:cubicBezTo>
                    <a:pt x="1204" y="3859"/>
                    <a:pt x="1210" y="3859"/>
                    <a:pt x="1215" y="3859"/>
                  </a:cubicBezTo>
                  <a:cubicBezTo>
                    <a:pt x="1270" y="3859"/>
                    <a:pt x="1326" y="3811"/>
                    <a:pt x="1307" y="3747"/>
                  </a:cubicBezTo>
                  <a:cubicBezTo>
                    <a:pt x="1109" y="2998"/>
                    <a:pt x="850" y="2277"/>
                    <a:pt x="686" y="1520"/>
                  </a:cubicBezTo>
                  <a:lnTo>
                    <a:pt x="686" y="1520"/>
                  </a:lnTo>
                  <a:cubicBezTo>
                    <a:pt x="1409" y="1583"/>
                    <a:pt x="2113" y="1722"/>
                    <a:pt x="2830" y="1815"/>
                  </a:cubicBezTo>
                  <a:cubicBezTo>
                    <a:pt x="2836" y="1816"/>
                    <a:pt x="2842" y="1816"/>
                    <a:pt x="2847" y="1816"/>
                  </a:cubicBezTo>
                  <a:cubicBezTo>
                    <a:pt x="2918" y="1816"/>
                    <a:pt x="2955" y="1758"/>
                    <a:pt x="2958" y="1696"/>
                  </a:cubicBezTo>
                  <a:cubicBezTo>
                    <a:pt x="3208" y="1501"/>
                    <a:pt x="3455" y="1302"/>
                    <a:pt x="3699" y="1098"/>
                  </a:cubicBezTo>
                  <a:cubicBezTo>
                    <a:pt x="3854" y="970"/>
                    <a:pt x="4005" y="841"/>
                    <a:pt x="4157" y="712"/>
                  </a:cubicBezTo>
                  <a:cubicBezTo>
                    <a:pt x="4329" y="566"/>
                    <a:pt x="4380" y="486"/>
                    <a:pt x="4532" y="486"/>
                  </a:cubicBezTo>
                  <a:close/>
                  <a:moveTo>
                    <a:pt x="4767" y="1"/>
                  </a:moveTo>
                  <a:cubicBezTo>
                    <a:pt x="4510" y="1"/>
                    <a:pt x="4294" y="222"/>
                    <a:pt x="4109" y="380"/>
                  </a:cubicBezTo>
                  <a:cubicBezTo>
                    <a:pt x="3670" y="755"/>
                    <a:pt x="3241" y="1141"/>
                    <a:pt x="2821" y="1536"/>
                  </a:cubicBezTo>
                  <a:cubicBezTo>
                    <a:pt x="2081" y="1314"/>
                    <a:pt x="1260" y="1246"/>
                    <a:pt x="494" y="1198"/>
                  </a:cubicBezTo>
                  <a:cubicBezTo>
                    <a:pt x="491" y="1198"/>
                    <a:pt x="488" y="1198"/>
                    <a:pt x="485" y="1198"/>
                  </a:cubicBezTo>
                  <a:cubicBezTo>
                    <a:pt x="387" y="1198"/>
                    <a:pt x="332" y="1302"/>
                    <a:pt x="348" y="1390"/>
                  </a:cubicBezTo>
                  <a:cubicBezTo>
                    <a:pt x="508" y="2211"/>
                    <a:pt x="718" y="3084"/>
                    <a:pt x="1141" y="3814"/>
                  </a:cubicBezTo>
                  <a:cubicBezTo>
                    <a:pt x="1143" y="3817"/>
                    <a:pt x="1145" y="3817"/>
                    <a:pt x="1146" y="3820"/>
                  </a:cubicBezTo>
                  <a:cubicBezTo>
                    <a:pt x="1135" y="3816"/>
                    <a:pt x="1123" y="3814"/>
                    <a:pt x="1112" y="3814"/>
                  </a:cubicBezTo>
                  <a:cubicBezTo>
                    <a:pt x="1083" y="3814"/>
                    <a:pt x="1055" y="3827"/>
                    <a:pt x="1038" y="3857"/>
                  </a:cubicBezTo>
                  <a:cubicBezTo>
                    <a:pt x="602" y="4667"/>
                    <a:pt x="287" y="5526"/>
                    <a:pt x="23" y="6406"/>
                  </a:cubicBezTo>
                  <a:cubicBezTo>
                    <a:pt x="0" y="6485"/>
                    <a:pt x="63" y="6588"/>
                    <a:pt x="151" y="6588"/>
                  </a:cubicBezTo>
                  <a:cubicBezTo>
                    <a:pt x="154" y="6588"/>
                    <a:pt x="158" y="6587"/>
                    <a:pt x="162" y="6587"/>
                  </a:cubicBezTo>
                  <a:cubicBezTo>
                    <a:pt x="1056" y="6509"/>
                    <a:pt x="1959" y="6308"/>
                    <a:pt x="2761" y="5898"/>
                  </a:cubicBezTo>
                  <a:cubicBezTo>
                    <a:pt x="3076" y="6333"/>
                    <a:pt x="3430" y="6736"/>
                    <a:pt x="3829" y="7096"/>
                  </a:cubicBezTo>
                  <a:cubicBezTo>
                    <a:pt x="4059" y="7304"/>
                    <a:pt x="4447" y="7750"/>
                    <a:pt x="4788" y="7764"/>
                  </a:cubicBezTo>
                  <a:cubicBezTo>
                    <a:pt x="4795" y="7764"/>
                    <a:pt x="4803" y="7765"/>
                    <a:pt x="4810" y="7765"/>
                  </a:cubicBezTo>
                  <a:cubicBezTo>
                    <a:pt x="5093" y="7765"/>
                    <a:pt x="5177" y="7506"/>
                    <a:pt x="5252" y="7275"/>
                  </a:cubicBezTo>
                  <a:cubicBezTo>
                    <a:pt x="5463" y="6622"/>
                    <a:pt x="5633" y="5955"/>
                    <a:pt x="5823" y="5294"/>
                  </a:cubicBezTo>
                  <a:cubicBezTo>
                    <a:pt x="5835" y="5251"/>
                    <a:pt x="5827" y="5211"/>
                    <a:pt x="5809" y="5182"/>
                  </a:cubicBezTo>
                  <a:cubicBezTo>
                    <a:pt x="6222" y="4990"/>
                    <a:pt x="6618" y="4769"/>
                    <a:pt x="6994" y="4511"/>
                  </a:cubicBezTo>
                  <a:cubicBezTo>
                    <a:pt x="7223" y="4354"/>
                    <a:pt x="7683" y="4121"/>
                    <a:pt x="7693" y="3791"/>
                  </a:cubicBezTo>
                  <a:cubicBezTo>
                    <a:pt x="7701" y="3500"/>
                    <a:pt x="7363" y="3343"/>
                    <a:pt x="7157" y="3220"/>
                  </a:cubicBezTo>
                  <a:cubicBezTo>
                    <a:pt x="6703" y="2947"/>
                    <a:pt x="6233" y="2675"/>
                    <a:pt x="5733" y="2490"/>
                  </a:cubicBezTo>
                  <a:cubicBezTo>
                    <a:pt x="5728" y="2488"/>
                    <a:pt x="5725" y="2489"/>
                    <a:pt x="5720" y="2488"/>
                  </a:cubicBezTo>
                  <a:cubicBezTo>
                    <a:pt x="5720" y="2485"/>
                    <a:pt x="5721" y="2483"/>
                    <a:pt x="5720" y="2478"/>
                  </a:cubicBezTo>
                  <a:cubicBezTo>
                    <a:pt x="5595" y="1899"/>
                    <a:pt x="5476" y="1317"/>
                    <a:pt x="5343" y="739"/>
                  </a:cubicBezTo>
                  <a:cubicBezTo>
                    <a:pt x="5281" y="464"/>
                    <a:pt x="5199" y="98"/>
                    <a:pt x="4880" y="15"/>
                  </a:cubicBezTo>
                  <a:cubicBezTo>
                    <a:pt x="4842" y="5"/>
                    <a:pt x="4804" y="1"/>
                    <a:pt x="47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3" name="Google Shape;65413;p38"/>
            <p:cNvSpPr/>
            <p:nvPr/>
          </p:nvSpPr>
          <p:spPr>
            <a:xfrm>
              <a:off x="5039475" y="439275"/>
              <a:ext cx="177125" cy="172425"/>
            </a:xfrm>
            <a:custGeom>
              <a:avLst/>
              <a:gdLst/>
              <a:ahLst/>
              <a:cxnLst/>
              <a:rect l="l" t="t" r="r" b="b"/>
              <a:pathLst>
                <a:path w="7085" h="6897" extrusionOk="0">
                  <a:moveTo>
                    <a:pt x="1752" y="2223"/>
                  </a:moveTo>
                  <a:cubicBezTo>
                    <a:pt x="1800" y="2223"/>
                    <a:pt x="1850" y="2231"/>
                    <a:pt x="1899" y="2249"/>
                  </a:cubicBezTo>
                  <a:cubicBezTo>
                    <a:pt x="2205" y="2360"/>
                    <a:pt x="2334" y="2802"/>
                    <a:pt x="2113" y="3046"/>
                  </a:cubicBezTo>
                  <a:cubicBezTo>
                    <a:pt x="2097" y="3065"/>
                    <a:pt x="2077" y="3072"/>
                    <a:pt x="2058" y="3072"/>
                  </a:cubicBezTo>
                  <a:cubicBezTo>
                    <a:pt x="2001" y="3072"/>
                    <a:pt x="1944" y="3005"/>
                    <a:pt x="1983" y="2946"/>
                  </a:cubicBezTo>
                  <a:cubicBezTo>
                    <a:pt x="2089" y="2772"/>
                    <a:pt x="2067" y="2509"/>
                    <a:pt x="1861" y="2414"/>
                  </a:cubicBezTo>
                  <a:cubicBezTo>
                    <a:pt x="1820" y="2395"/>
                    <a:pt x="1779" y="2387"/>
                    <a:pt x="1739" y="2387"/>
                  </a:cubicBezTo>
                  <a:cubicBezTo>
                    <a:pt x="1535" y="2387"/>
                    <a:pt x="1359" y="2611"/>
                    <a:pt x="1376" y="2812"/>
                  </a:cubicBezTo>
                  <a:cubicBezTo>
                    <a:pt x="1379" y="2844"/>
                    <a:pt x="1353" y="2861"/>
                    <a:pt x="1327" y="2861"/>
                  </a:cubicBezTo>
                  <a:cubicBezTo>
                    <a:pt x="1306" y="2861"/>
                    <a:pt x="1285" y="2850"/>
                    <a:pt x="1278" y="2827"/>
                  </a:cubicBezTo>
                  <a:cubicBezTo>
                    <a:pt x="1202" y="2525"/>
                    <a:pt x="1457" y="2223"/>
                    <a:pt x="1752" y="2223"/>
                  </a:cubicBezTo>
                  <a:close/>
                  <a:moveTo>
                    <a:pt x="4667" y="3296"/>
                  </a:moveTo>
                  <a:cubicBezTo>
                    <a:pt x="4712" y="3296"/>
                    <a:pt x="4757" y="3302"/>
                    <a:pt x="4802" y="3315"/>
                  </a:cubicBezTo>
                  <a:cubicBezTo>
                    <a:pt x="5152" y="3413"/>
                    <a:pt x="5305" y="3853"/>
                    <a:pt x="5138" y="4159"/>
                  </a:cubicBezTo>
                  <a:cubicBezTo>
                    <a:pt x="5118" y="4195"/>
                    <a:pt x="5088" y="4210"/>
                    <a:pt x="5059" y="4210"/>
                  </a:cubicBezTo>
                  <a:cubicBezTo>
                    <a:pt x="4993" y="4210"/>
                    <a:pt x="4927" y="4138"/>
                    <a:pt x="4967" y="4060"/>
                  </a:cubicBezTo>
                  <a:cubicBezTo>
                    <a:pt x="5065" y="3862"/>
                    <a:pt x="4971" y="3587"/>
                    <a:pt x="4756" y="3511"/>
                  </a:cubicBezTo>
                  <a:cubicBezTo>
                    <a:pt x="4716" y="3497"/>
                    <a:pt x="4678" y="3490"/>
                    <a:pt x="4640" y="3490"/>
                  </a:cubicBezTo>
                  <a:cubicBezTo>
                    <a:pt x="4426" y="3490"/>
                    <a:pt x="4255" y="3703"/>
                    <a:pt x="4221" y="3906"/>
                  </a:cubicBezTo>
                  <a:cubicBezTo>
                    <a:pt x="4216" y="3933"/>
                    <a:pt x="4191" y="3946"/>
                    <a:pt x="4167" y="3946"/>
                  </a:cubicBezTo>
                  <a:cubicBezTo>
                    <a:pt x="4142" y="3946"/>
                    <a:pt x="4118" y="3933"/>
                    <a:pt x="4114" y="3906"/>
                  </a:cubicBezTo>
                  <a:cubicBezTo>
                    <a:pt x="4064" y="3582"/>
                    <a:pt x="4354" y="3296"/>
                    <a:pt x="4667" y="3296"/>
                  </a:cubicBezTo>
                  <a:close/>
                  <a:moveTo>
                    <a:pt x="4170" y="1"/>
                  </a:moveTo>
                  <a:cubicBezTo>
                    <a:pt x="4017" y="1"/>
                    <a:pt x="3966" y="81"/>
                    <a:pt x="3795" y="227"/>
                  </a:cubicBezTo>
                  <a:cubicBezTo>
                    <a:pt x="3642" y="356"/>
                    <a:pt x="3491" y="485"/>
                    <a:pt x="3336" y="613"/>
                  </a:cubicBezTo>
                  <a:cubicBezTo>
                    <a:pt x="3092" y="815"/>
                    <a:pt x="2845" y="1015"/>
                    <a:pt x="2595" y="1211"/>
                  </a:cubicBezTo>
                  <a:cubicBezTo>
                    <a:pt x="2592" y="1273"/>
                    <a:pt x="2555" y="1331"/>
                    <a:pt x="2484" y="1331"/>
                  </a:cubicBezTo>
                  <a:cubicBezTo>
                    <a:pt x="2479" y="1331"/>
                    <a:pt x="2473" y="1330"/>
                    <a:pt x="2467" y="1330"/>
                  </a:cubicBezTo>
                  <a:cubicBezTo>
                    <a:pt x="1750" y="1234"/>
                    <a:pt x="1046" y="1097"/>
                    <a:pt x="324" y="1034"/>
                  </a:cubicBezTo>
                  <a:lnTo>
                    <a:pt x="324" y="1034"/>
                  </a:lnTo>
                  <a:cubicBezTo>
                    <a:pt x="487" y="1792"/>
                    <a:pt x="746" y="2513"/>
                    <a:pt x="944" y="3262"/>
                  </a:cubicBezTo>
                  <a:cubicBezTo>
                    <a:pt x="963" y="3328"/>
                    <a:pt x="908" y="3374"/>
                    <a:pt x="853" y="3374"/>
                  </a:cubicBezTo>
                  <a:cubicBezTo>
                    <a:pt x="848" y="3374"/>
                    <a:pt x="842" y="3374"/>
                    <a:pt x="837" y="3373"/>
                  </a:cubicBezTo>
                  <a:lnTo>
                    <a:pt x="837" y="3373"/>
                  </a:lnTo>
                  <a:cubicBezTo>
                    <a:pt x="853" y="3394"/>
                    <a:pt x="858" y="3418"/>
                    <a:pt x="847" y="3446"/>
                  </a:cubicBezTo>
                  <a:cubicBezTo>
                    <a:pt x="544" y="4223"/>
                    <a:pt x="248" y="5000"/>
                    <a:pt x="1" y="5795"/>
                  </a:cubicBezTo>
                  <a:cubicBezTo>
                    <a:pt x="811" y="5695"/>
                    <a:pt x="1545" y="5459"/>
                    <a:pt x="2305" y="5153"/>
                  </a:cubicBezTo>
                  <a:cubicBezTo>
                    <a:pt x="2321" y="5146"/>
                    <a:pt x="2336" y="5144"/>
                    <a:pt x="2351" y="5144"/>
                  </a:cubicBezTo>
                  <a:cubicBezTo>
                    <a:pt x="2410" y="5144"/>
                    <a:pt x="2455" y="5194"/>
                    <a:pt x="2472" y="5251"/>
                  </a:cubicBezTo>
                  <a:cubicBezTo>
                    <a:pt x="2477" y="5251"/>
                    <a:pt x="2483" y="5250"/>
                    <a:pt x="2488" y="5250"/>
                  </a:cubicBezTo>
                  <a:cubicBezTo>
                    <a:pt x="2512" y="5250"/>
                    <a:pt x="2535" y="5258"/>
                    <a:pt x="2554" y="5279"/>
                  </a:cubicBezTo>
                  <a:cubicBezTo>
                    <a:pt x="2818" y="5576"/>
                    <a:pt x="3086" y="5868"/>
                    <a:pt x="3376" y="6142"/>
                  </a:cubicBezTo>
                  <a:cubicBezTo>
                    <a:pt x="3576" y="6331"/>
                    <a:pt x="3993" y="6837"/>
                    <a:pt x="4257" y="6889"/>
                  </a:cubicBezTo>
                  <a:cubicBezTo>
                    <a:pt x="4280" y="6894"/>
                    <a:pt x="4302" y="6896"/>
                    <a:pt x="4323" y="6896"/>
                  </a:cubicBezTo>
                  <a:cubicBezTo>
                    <a:pt x="4707" y="6896"/>
                    <a:pt x="4756" y="6160"/>
                    <a:pt x="4837" y="5878"/>
                  </a:cubicBezTo>
                  <a:lnTo>
                    <a:pt x="5145" y="4795"/>
                  </a:lnTo>
                  <a:cubicBezTo>
                    <a:pt x="5087" y="4765"/>
                    <a:pt x="5062" y="4684"/>
                    <a:pt x="5138" y="4641"/>
                  </a:cubicBezTo>
                  <a:cubicBezTo>
                    <a:pt x="5446" y="4463"/>
                    <a:pt x="5751" y="4284"/>
                    <a:pt x="6049" y="4087"/>
                  </a:cubicBezTo>
                  <a:cubicBezTo>
                    <a:pt x="6256" y="3951"/>
                    <a:pt x="6775" y="3698"/>
                    <a:pt x="6883" y="3484"/>
                  </a:cubicBezTo>
                  <a:cubicBezTo>
                    <a:pt x="7085" y="3080"/>
                    <a:pt x="6419" y="2864"/>
                    <a:pt x="6163" y="2725"/>
                  </a:cubicBezTo>
                  <a:cubicBezTo>
                    <a:pt x="5865" y="2567"/>
                    <a:pt x="5559" y="2430"/>
                    <a:pt x="5266" y="2262"/>
                  </a:cubicBezTo>
                  <a:cubicBezTo>
                    <a:pt x="5230" y="2239"/>
                    <a:pt x="5212" y="2207"/>
                    <a:pt x="5205" y="2172"/>
                  </a:cubicBezTo>
                  <a:cubicBezTo>
                    <a:pt x="5150" y="2171"/>
                    <a:pt x="5098" y="2141"/>
                    <a:pt x="5083" y="2072"/>
                  </a:cubicBezTo>
                  <a:cubicBezTo>
                    <a:pt x="5002" y="1695"/>
                    <a:pt x="4921" y="1321"/>
                    <a:pt x="4840" y="947"/>
                  </a:cubicBezTo>
                  <a:cubicBezTo>
                    <a:pt x="4802" y="776"/>
                    <a:pt x="4766" y="605"/>
                    <a:pt x="4729" y="436"/>
                  </a:cubicBezTo>
                  <a:cubicBezTo>
                    <a:pt x="4657" y="114"/>
                    <a:pt x="4728" y="113"/>
                    <a:pt x="4375" y="30"/>
                  </a:cubicBezTo>
                  <a:cubicBezTo>
                    <a:pt x="4289" y="10"/>
                    <a:pt x="4223" y="1"/>
                    <a:pt x="4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4" name="Google Shape;65414;p38"/>
            <p:cNvSpPr/>
            <p:nvPr/>
          </p:nvSpPr>
          <p:spPr>
            <a:xfrm>
              <a:off x="5141050" y="521675"/>
              <a:ext cx="31050" cy="22850"/>
            </a:xfrm>
            <a:custGeom>
              <a:avLst/>
              <a:gdLst/>
              <a:ahLst/>
              <a:cxnLst/>
              <a:rect l="l" t="t" r="r" b="b"/>
              <a:pathLst>
                <a:path w="1242" h="914" extrusionOk="0">
                  <a:moveTo>
                    <a:pt x="604" y="0"/>
                  </a:moveTo>
                  <a:cubicBezTo>
                    <a:pt x="291" y="0"/>
                    <a:pt x="1" y="286"/>
                    <a:pt x="51" y="610"/>
                  </a:cubicBezTo>
                  <a:cubicBezTo>
                    <a:pt x="55" y="637"/>
                    <a:pt x="79" y="650"/>
                    <a:pt x="104" y="650"/>
                  </a:cubicBezTo>
                  <a:cubicBezTo>
                    <a:pt x="128" y="650"/>
                    <a:pt x="153" y="637"/>
                    <a:pt x="158" y="610"/>
                  </a:cubicBezTo>
                  <a:cubicBezTo>
                    <a:pt x="192" y="406"/>
                    <a:pt x="363" y="194"/>
                    <a:pt x="577" y="194"/>
                  </a:cubicBezTo>
                  <a:cubicBezTo>
                    <a:pt x="614" y="194"/>
                    <a:pt x="653" y="201"/>
                    <a:pt x="693" y="215"/>
                  </a:cubicBezTo>
                  <a:cubicBezTo>
                    <a:pt x="909" y="291"/>
                    <a:pt x="1002" y="566"/>
                    <a:pt x="904" y="764"/>
                  </a:cubicBezTo>
                  <a:cubicBezTo>
                    <a:pt x="864" y="842"/>
                    <a:pt x="930" y="914"/>
                    <a:pt x="996" y="914"/>
                  </a:cubicBezTo>
                  <a:cubicBezTo>
                    <a:pt x="1026" y="914"/>
                    <a:pt x="1056" y="899"/>
                    <a:pt x="1075" y="863"/>
                  </a:cubicBezTo>
                  <a:cubicBezTo>
                    <a:pt x="1242" y="556"/>
                    <a:pt x="1089" y="117"/>
                    <a:pt x="739" y="19"/>
                  </a:cubicBezTo>
                  <a:cubicBezTo>
                    <a:pt x="694" y="6"/>
                    <a:pt x="649" y="0"/>
                    <a:pt x="6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5" name="Google Shape;65415;p38"/>
            <p:cNvSpPr/>
            <p:nvPr/>
          </p:nvSpPr>
          <p:spPr>
            <a:xfrm>
              <a:off x="5069500" y="494875"/>
              <a:ext cx="28350" cy="21250"/>
            </a:xfrm>
            <a:custGeom>
              <a:avLst/>
              <a:gdLst/>
              <a:ahLst/>
              <a:cxnLst/>
              <a:rect l="l" t="t" r="r" b="b"/>
              <a:pathLst>
                <a:path w="1134" h="850" extrusionOk="0">
                  <a:moveTo>
                    <a:pt x="549" y="0"/>
                  </a:moveTo>
                  <a:cubicBezTo>
                    <a:pt x="255" y="0"/>
                    <a:pt x="1" y="302"/>
                    <a:pt x="76" y="604"/>
                  </a:cubicBezTo>
                  <a:cubicBezTo>
                    <a:pt x="83" y="627"/>
                    <a:pt x="104" y="639"/>
                    <a:pt x="126" y="639"/>
                  </a:cubicBezTo>
                  <a:cubicBezTo>
                    <a:pt x="151" y="639"/>
                    <a:pt x="177" y="622"/>
                    <a:pt x="173" y="589"/>
                  </a:cubicBezTo>
                  <a:cubicBezTo>
                    <a:pt x="157" y="389"/>
                    <a:pt x="333" y="165"/>
                    <a:pt x="537" y="165"/>
                  </a:cubicBezTo>
                  <a:cubicBezTo>
                    <a:pt x="577" y="165"/>
                    <a:pt x="618" y="173"/>
                    <a:pt x="659" y="193"/>
                  </a:cubicBezTo>
                  <a:cubicBezTo>
                    <a:pt x="865" y="288"/>
                    <a:pt x="887" y="550"/>
                    <a:pt x="781" y="723"/>
                  </a:cubicBezTo>
                  <a:cubicBezTo>
                    <a:pt x="743" y="782"/>
                    <a:pt x="800" y="849"/>
                    <a:pt x="858" y="849"/>
                  </a:cubicBezTo>
                  <a:cubicBezTo>
                    <a:pt x="877" y="849"/>
                    <a:pt x="896" y="842"/>
                    <a:pt x="912" y="825"/>
                  </a:cubicBezTo>
                  <a:cubicBezTo>
                    <a:pt x="1133" y="578"/>
                    <a:pt x="1004" y="136"/>
                    <a:pt x="698" y="27"/>
                  </a:cubicBezTo>
                  <a:cubicBezTo>
                    <a:pt x="648" y="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" name="Title 1"/>
          <p:cNvSpPr>
            <a:spLocks noGrp="1"/>
          </p:cNvSpPr>
          <p:nvPr>
            <p:ph type="title"/>
          </p:nvPr>
        </p:nvSpPr>
        <p:spPr>
          <a:xfrm>
            <a:off x="0" y="425699"/>
            <a:ext cx="9144000" cy="423300"/>
          </a:xfrm>
        </p:spPr>
        <p:txBody>
          <a:bodyPr anchor="ctr"/>
          <a:lstStyle/>
          <a:p>
            <a:pPr algn="ctr"/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Hoạt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động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2.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Trả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lời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câu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hỏi</a:t>
            </a:r>
            <a:endParaRPr lang="en-US" sz="3200" b="1" dirty="0">
              <a:solidFill>
                <a:schemeClr val="accent6"/>
              </a:solidFill>
              <a:latin typeface="+mj-lt"/>
            </a:endParaRPr>
          </a:p>
        </p:txBody>
      </p:sp>
      <p:grpSp>
        <p:nvGrpSpPr>
          <p:cNvPr id="30" name="Google Shape;65329;p37"/>
          <p:cNvGrpSpPr/>
          <p:nvPr/>
        </p:nvGrpSpPr>
        <p:grpSpPr>
          <a:xfrm>
            <a:off x="1156938" y="1343482"/>
            <a:ext cx="756237" cy="635071"/>
            <a:chOff x="3652800" y="4778225"/>
            <a:chExt cx="184900" cy="155275"/>
          </a:xfrm>
        </p:grpSpPr>
        <p:sp>
          <p:nvSpPr>
            <p:cNvPr id="31" name="Google Shape;65330;p37"/>
            <p:cNvSpPr/>
            <p:nvPr/>
          </p:nvSpPr>
          <p:spPr>
            <a:xfrm>
              <a:off x="3691600" y="4778225"/>
              <a:ext cx="109425" cy="155275"/>
            </a:xfrm>
            <a:custGeom>
              <a:avLst/>
              <a:gdLst/>
              <a:ahLst/>
              <a:cxnLst/>
              <a:rect l="l" t="t" r="r" b="b"/>
              <a:pathLst>
                <a:path w="4377" h="6211" extrusionOk="0">
                  <a:moveTo>
                    <a:pt x="2792" y="2438"/>
                  </a:moveTo>
                  <a:cubicBezTo>
                    <a:pt x="2842" y="2438"/>
                    <a:pt x="2763" y="2579"/>
                    <a:pt x="2752" y="2589"/>
                  </a:cubicBezTo>
                  <a:cubicBezTo>
                    <a:pt x="2740" y="2602"/>
                    <a:pt x="2726" y="2612"/>
                    <a:pt x="2714" y="2623"/>
                  </a:cubicBezTo>
                  <a:cubicBezTo>
                    <a:pt x="2714" y="2620"/>
                    <a:pt x="2714" y="2619"/>
                    <a:pt x="2715" y="2615"/>
                  </a:cubicBezTo>
                  <a:cubicBezTo>
                    <a:pt x="2722" y="2583"/>
                    <a:pt x="2751" y="2449"/>
                    <a:pt x="2781" y="2439"/>
                  </a:cubicBezTo>
                  <a:cubicBezTo>
                    <a:pt x="2785" y="2438"/>
                    <a:pt x="2789" y="2438"/>
                    <a:pt x="2792" y="2438"/>
                  </a:cubicBezTo>
                  <a:close/>
                  <a:moveTo>
                    <a:pt x="1398" y="2397"/>
                  </a:moveTo>
                  <a:cubicBezTo>
                    <a:pt x="1416" y="2397"/>
                    <a:pt x="1430" y="2421"/>
                    <a:pt x="1458" y="2453"/>
                  </a:cubicBezTo>
                  <a:cubicBezTo>
                    <a:pt x="1520" y="2522"/>
                    <a:pt x="1556" y="2607"/>
                    <a:pt x="1575" y="2696"/>
                  </a:cubicBezTo>
                  <a:cubicBezTo>
                    <a:pt x="1505" y="2673"/>
                    <a:pt x="1455" y="2644"/>
                    <a:pt x="1399" y="2584"/>
                  </a:cubicBezTo>
                  <a:cubicBezTo>
                    <a:pt x="1348" y="2530"/>
                    <a:pt x="1303" y="2496"/>
                    <a:pt x="1354" y="2433"/>
                  </a:cubicBezTo>
                  <a:cubicBezTo>
                    <a:pt x="1374" y="2408"/>
                    <a:pt x="1387" y="2397"/>
                    <a:pt x="1398" y="2397"/>
                  </a:cubicBezTo>
                  <a:close/>
                  <a:moveTo>
                    <a:pt x="2111" y="274"/>
                  </a:moveTo>
                  <a:cubicBezTo>
                    <a:pt x="2691" y="274"/>
                    <a:pt x="3264" y="550"/>
                    <a:pt x="3611" y="1023"/>
                  </a:cubicBezTo>
                  <a:cubicBezTo>
                    <a:pt x="3882" y="1422"/>
                    <a:pt x="3960" y="1942"/>
                    <a:pt x="3935" y="2417"/>
                  </a:cubicBezTo>
                  <a:cubicBezTo>
                    <a:pt x="3904" y="2966"/>
                    <a:pt x="3683" y="3408"/>
                    <a:pt x="3299" y="3795"/>
                  </a:cubicBezTo>
                  <a:cubicBezTo>
                    <a:pt x="3260" y="3833"/>
                    <a:pt x="3217" y="3872"/>
                    <a:pt x="3168" y="3913"/>
                  </a:cubicBezTo>
                  <a:cubicBezTo>
                    <a:pt x="2965" y="3662"/>
                    <a:pt x="2756" y="3284"/>
                    <a:pt x="2706" y="2935"/>
                  </a:cubicBezTo>
                  <a:cubicBezTo>
                    <a:pt x="2930" y="2841"/>
                    <a:pt x="3155" y="2626"/>
                    <a:pt x="3131" y="2362"/>
                  </a:cubicBezTo>
                  <a:cubicBezTo>
                    <a:pt x="3116" y="2203"/>
                    <a:pt x="2999" y="2091"/>
                    <a:pt x="2864" y="2091"/>
                  </a:cubicBezTo>
                  <a:cubicBezTo>
                    <a:pt x="2809" y="2091"/>
                    <a:pt x="2751" y="2110"/>
                    <a:pt x="2696" y="2151"/>
                  </a:cubicBezTo>
                  <a:cubicBezTo>
                    <a:pt x="2528" y="2278"/>
                    <a:pt x="2462" y="2512"/>
                    <a:pt x="2452" y="2737"/>
                  </a:cubicBezTo>
                  <a:cubicBezTo>
                    <a:pt x="2445" y="2739"/>
                    <a:pt x="2436" y="2740"/>
                    <a:pt x="2429" y="2743"/>
                  </a:cubicBezTo>
                  <a:cubicBezTo>
                    <a:pt x="2329" y="2767"/>
                    <a:pt x="2224" y="2777"/>
                    <a:pt x="2118" y="2777"/>
                  </a:cubicBezTo>
                  <a:cubicBezTo>
                    <a:pt x="2024" y="2777"/>
                    <a:pt x="1928" y="2769"/>
                    <a:pt x="1834" y="2754"/>
                  </a:cubicBezTo>
                  <a:cubicBezTo>
                    <a:pt x="1825" y="2670"/>
                    <a:pt x="1807" y="2589"/>
                    <a:pt x="1778" y="2511"/>
                  </a:cubicBezTo>
                  <a:cubicBezTo>
                    <a:pt x="1713" y="2336"/>
                    <a:pt x="1571" y="2158"/>
                    <a:pt x="1371" y="2158"/>
                  </a:cubicBezTo>
                  <a:cubicBezTo>
                    <a:pt x="1359" y="2158"/>
                    <a:pt x="1347" y="2158"/>
                    <a:pt x="1334" y="2160"/>
                  </a:cubicBezTo>
                  <a:cubicBezTo>
                    <a:pt x="1120" y="2184"/>
                    <a:pt x="1057" y="2397"/>
                    <a:pt x="1127" y="2576"/>
                  </a:cubicBezTo>
                  <a:cubicBezTo>
                    <a:pt x="1217" y="2806"/>
                    <a:pt x="1380" y="2900"/>
                    <a:pt x="1595" y="2956"/>
                  </a:cubicBezTo>
                  <a:cubicBezTo>
                    <a:pt x="1595" y="2997"/>
                    <a:pt x="1592" y="3037"/>
                    <a:pt x="1591" y="3075"/>
                  </a:cubicBezTo>
                  <a:cubicBezTo>
                    <a:pt x="1580" y="3313"/>
                    <a:pt x="1528" y="3545"/>
                    <a:pt x="1452" y="3769"/>
                  </a:cubicBezTo>
                  <a:cubicBezTo>
                    <a:pt x="1419" y="3868"/>
                    <a:pt x="1381" y="3967"/>
                    <a:pt x="1343" y="4065"/>
                  </a:cubicBezTo>
                  <a:cubicBezTo>
                    <a:pt x="1339" y="4075"/>
                    <a:pt x="1336" y="4086"/>
                    <a:pt x="1333" y="4096"/>
                  </a:cubicBezTo>
                  <a:cubicBezTo>
                    <a:pt x="1270" y="4043"/>
                    <a:pt x="1204" y="3992"/>
                    <a:pt x="1147" y="3940"/>
                  </a:cubicBezTo>
                  <a:cubicBezTo>
                    <a:pt x="940" y="3747"/>
                    <a:pt x="742" y="3538"/>
                    <a:pt x="601" y="3291"/>
                  </a:cubicBezTo>
                  <a:cubicBezTo>
                    <a:pt x="1" y="2245"/>
                    <a:pt x="474" y="590"/>
                    <a:pt x="1732" y="314"/>
                  </a:cubicBezTo>
                  <a:cubicBezTo>
                    <a:pt x="1857" y="287"/>
                    <a:pt x="1984" y="274"/>
                    <a:pt x="2111" y="274"/>
                  </a:cubicBezTo>
                  <a:close/>
                  <a:moveTo>
                    <a:pt x="1842" y="3002"/>
                  </a:moveTo>
                  <a:cubicBezTo>
                    <a:pt x="1953" y="3019"/>
                    <a:pt x="2066" y="3030"/>
                    <a:pt x="2179" y="3030"/>
                  </a:cubicBezTo>
                  <a:cubicBezTo>
                    <a:pt x="2274" y="3030"/>
                    <a:pt x="2370" y="3022"/>
                    <a:pt x="2463" y="3004"/>
                  </a:cubicBezTo>
                  <a:cubicBezTo>
                    <a:pt x="2465" y="3011"/>
                    <a:pt x="2465" y="3017"/>
                    <a:pt x="2466" y="3024"/>
                  </a:cubicBezTo>
                  <a:cubicBezTo>
                    <a:pt x="2518" y="3393"/>
                    <a:pt x="2710" y="3805"/>
                    <a:pt x="2933" y="4110"/>
                  </a:cubicBezTo>
                  <a:cubicBezTo>
                    <a:pt x="2830" y="4203"/>
                    <a:pt x="2742" y="4301"/>
                    <a:pt x="2696" y="4415"/>
                  </a:cubicBezTo>
                  <a:cubicBezTo>
                    <a:pt x="2657" y="4516"/>
                    <a:pt x="2632" y="4624"/>
                    <a:pt x="2614" y="4736"/>
                  </a:cubicBezTo>
                  <a:cubicBezTo>
                    <a:pt x="2570" y="4729"/>
                    <a:pt x="2523" y="4726"/>
                    <a:pt x="2476" y="4726"/>
                  </a:cubicBezTo>
                  <a:cubicBezTo>
                    <a:pt x="2323" y="4726"/>
                    <a:pt x="2158" y="4755"/>
                    <a:pt x="2036" y="4755"/>
                  </a:cubicBezTo>
                  <a:cubicBezTo>
                    <a:pt x="1957" y="4755"/>
                    <a:pt x="1855" y="4743"/>
                    <a:pt x="1756" y="4743"/>
                  </a:cubicBezTo>
                  <a:cubicBezTo>
                    <a:pt x="1735" y="4743"/>
                    <a:pt x="1715" y="4743"/>
                    <a:pt x="1695" y="4745"/>
                  </a:cubicBezTo>
                  <a:cubicBezTo>
                    <a:pt x="1671" y="4583"/>
                    <a:pt x="1631" y="4426"/>
                    <a:pt x="1548" y="4308"/>
                  </a:cubicBezTo>
                  <a:cubicBezTo>
                    <a:pt x="1528" y="4278"/>
                    <a:pt x="1503" y="4251"/>
                    <a:pt x="1478" y="4226"/>
                  </a:cubicBezTo>
                  <a:cubicBezTo>
                    <a:pt x="1524" y="4172"/>
                    <a:pt x="1560" y="4113"/>
                    <a:pt x="1597" y="4027"/>
                  </a:cubicBezTo>
                  <a:cubicBezTo>
                    <a:pt x="1670" y="3862"/>
                    <a:pt x="1725" y="3687"/>
                    <a:pt x="1764" y="3512"/>
                  </a:cubicBezTo>
                  <a:cubicBezTo>
                    <a:pt x="1800" y="3355"/>
                    <a:pt x="1834" y="3179"/>
                    <a:pt x="1842" y="3002"/>
                  </a:cubicBezTo>
                  <a:close/>
                  <a:moveTo>
                    <a:pt x="2548" y="5019"/>
                  </a:moveTo>
                  <a:cubicBezTo>
                    <a:pt x="2559" y="5019"/>
                    <a:pt x="2570" y="5020"/>
                    <a:pt x="2579" y="5022"/>
                  </a:cubicBezTo>
                  <a:cubicBezTo>
                    <a:pt x="2592" y="5026"/>
                    <a:pt x="2601" y="5027"/>
                    <a:pt x="2606" y="5027"/>
                  </a:cubicBezTo>
                  <a:cubicBezTo>
                    <a:pt x="2622" y="5074"/>
                    <a:pt x="2632" y="5123"/>
                    <a:pt x="2639" y="5174"/>
                  </a:cubicBezTo>
                  <a:cubicBezTo>
                    <a:pt x="2627" y="5168"/>
                    <a:pt x="2611" y="5164"/>
                    <a:pt x="2595" y="5162"/>
                  </a:cubicBezTo>
                  <a:cubicBezTo>
                    <a:pt x="2559" y="5158"/>
                    <a:pt x="2522" y="5157"/>
                    <a:pt x="2484" y="5157"/>
                  </a:cubicBezTo>
                  <a:cubicBezTo>
                    <a:pt x="2341" y="5157"/>
                    <a:pt x="2190" y="5180"/>
                    <a:pt x="2049" y="5183"/>
                  </a:cubicBezTo>
                  <a:cubicBezTo>
                    <a:pt x="2045" y="5183"/>
                    <a:pt x="2042" y="5183"/>
                    <a:pt x="2038" y="5183"/>
                  </a:cubicBezTo>
                  <a:cubicBezTo>
                    <a:pt x="2007" y="5183"/>
                    <a:pt x="1975" y="5182"/>
                    <a:pt x="1942" y="5182"/>
                  </a:cubicBezTo>
                  <a:cubicBezTo>
                    <a:pt x="1847" y="5182"/>
                    <a:pt x="1748" y="5190"/>
                    <a:pt x="1680" y="5249"/>
                  </a:cubicBezTo>
                  <a:cubicBezTo>
                    <a:pt x="1671" y="5256"/>
                    <a:pt x="1671" y="5271"/>
                    <a:pt x="1676" y="5281"/>
                  </a:cubicBezTo>
                  <a:cubicBezTo>
                    <a:pt x="1740" y="5408"/>
                    <a:pt x="1922" y="5431"/>
                    <a:pt x="2049" y="5447"/>
                  </a:cubicBezTo>
                  <a:cubicBezTo>
                    <a:pt x="2127" y="5457"/>
                    <a:pt x="2215" y="5465"/>
                    <a:pt x="2304" y="5465"/>
                  </a:cubicBezTo>
                  <a:cubicBezTo>
                    <a:pt x="2418" y="5465"/>
                    <a:pt x="2533" y="5452"/>
                    <a:pt x="2628" y="5412"/>
                  </a:cubicBezTo>
                  <a:cubicBezTo>
                    <a:pt x="2639" y="5407"/>
                    <a:pt x="2650" y="5402"/>
                    <a:pt x="2659" y="5394"/>
                  </a:cubicBezTo>
                  <a:cubicBezTo>
                    <a:pt x="2660" y="5442"/>
                    <a:pt x="2662" y="5489"/>
                    <a:pt x="2662" y="5534"/>
                  </a:cubicBezTo>
                  <a:cubicBezTo>
                    <a:pt x="2662" y="5563"/>
                    <a:pt x="2662" y="5593"/>
                    <a:pt x="2660" y="5620"/>
                  </a:cubicBezTo>
                  <a:cubicBezTo>
                    <a:pt x="2652" y="5599"/>
                    <a:pt x="2636" y="5582"/>
                    <a:pt x="2618" y="5571"/>
                  </a:cubicBezTo>
                  <a:cubicBezTo>
                    <a:pt x="2568" y="5543"/>
                    <a:pt x="2517" y="5535"/>
                    <a:pt x="2465" y="5535"/>
                  </a:cubicBezTo>
                  <a:cubicBezTo>
                    <a:pt x="2390" y="5535"/>
                    <a:pt x="2313" y="5552"/>
                    <a:pt x="2234" y="5553"/>
                  </a:cubicBezTo>
                  <a:cubicBezTo>
                    <a:pt x="2227" y="5553"/>
                    <a:pt x="2220" y="5553"/>
                    <a:pt x="2212" y="5553"/>
                  </a:cubicBezTo>
                  <a:cubicBezTo>
                    <a:pt x="2079" y="5553"/>
                    <a:pt x="1947" y="5530"/>
                    <a:pt x="1814" y="5530"/>
                  </a:cubicBezTo>
                  <a:cubicBezTo>
                    <a:pt x="1804" y="5530"/>
                    <a:pt x="1794" y="5530"/>
                    <a:pt x="1785" y="5530"/>
                  </a:cubicBezTo>
                  <a:cubicBezTo>
                    <a:pt x="1670" y="5532"/>
                    <a:pt x="1631" y="5682"/>
                    <a:pt x="1727" y="5743"/>
                  </a:cubicBezTo>
                  <a:cubicBezTo>
                    <a:pt x="1863" y="5830"/>
                    <a:pt x="2038" y="5858"/>
                    <a:pt x="2199" y="5858"/>
                  </a:cubicBezTo>
                  <a:cubicBezTo>
                    <a:pt x="2211" y="5858"/>
                    <a:pt x="2222" y="5858"/>
                    <a:pt x="2233" y="5857"/>
                  </a:cubicBezTo>
                  <a:cubicBezTo>
                    <a:pt x="2383" y="5853"/>
                    <a:pt x="2545" y="5850"/>
                    <a:pt x="2643" y="5731"/>
                  </a:cubicBezTo>
                  <a:lnTo>
                    <a:pt x="2643" y="5731"/>
                  </a:lnTo>
                  <a:cubicBezTo>
                    <a:pt x="2622" y="5799"/>
                    <a:pt x="2576" y="5850"/>
                    <a:pt x="2479" y="5878"/>
                  </a:cubicBezTo>
                  <a:cubicBezTo>
                    <a:pt x="2385" y="5906"/>
                    <a:pt x="2274" y="5917"/>
                    <a:pt x="2163" y="5917"/>
                  </a:cubicBezTo>
                  <a:cubicBezTo>
                    <a:pt x="2060" y="5917"/>
                    <a:pt x="1957" y="5907"/>
                    <a:pt x="1868" y="5892"/>
                  </a:cubicBezTo>
                  <a:cubicBezTo>
                    <a:pt x="1782" y="5877"/>
                    <a:pt x="1685" y="5868"/>
                    <a:pt x="1643" y="5778"/>
                  </a:cubicBezTo>
                  <a:cubicBezTo>
                    <a:pt x="1606" y="5701"/>
                    <a:pt x="1631" y="5537"/>
                    <a:pt x="1631" y="5453"/>
                  </a:cubicBezTo>
                  <a:cubicBezTo>
                    <a:pt x="1631" y="5346"/>
                    <a:pt x="1634" y="5237"/>
                    <a:pt x="1645" y="5130"/>
                  </a:cubicBezTo>
                  <a:cubicBezTo>
                    <a:pt x="1653" y="5047"/>
                    <a:pt x="1668" y="5029"/>
                    <a:pt x="1708" y="5029"/>
                  </a:cubicBezTo>
                  <a:cubicBezTo>
                    <a:pt x="1733" y="5029"/>
                    <a:pt x="1769" y="5036"/>
                    <a:pt x="1820" y="5038"/>
                  </a:cubicBezTo>
                  <a:cubicBezTo>
                    <a:pt x="1866" y="5039"/>
                    <a:pt x="1912" y="5040"/>
                    <a:pt x="1957" y="5040"/>
                  </a:cubicBezTo>
                  <a:cubicBezTo>
                    <a:pt x="2039" y="5040"/>
                    <a:pt x="2121" y="5038"/>
                    <a:pt x="2202" y="5037"/>
                  </a:cubicBezTo>
                  <a:cubicBezTo>
                    <a:pt x="2290" y="5034"/>
                    <a:pt x="2378" y="5030"/>
                    <a:pt x="2465" y="5026"/>
                  </a:cubicBezTo>
                  <a:cubicBezTo>
                    <a:pt x="2488" y="5025"/>
                    <a:pt x="2520" y="5019"/>
                    <a:pt x="2548" y="5019"/>
                  </a:cubicBezTo>
                  <a:close/>
                  <a:moveTo>
                    <a:pt x="2120" y="1"/>
                  </a:moveTo>
                  <a:cubicBezTo>
                    <a:pt x="1601" y="1"/>
                    <a:pt x="1085" y="194"/>
                    <a:pt x="695" y="607"/>
                  </a:cubicBezTo>
                  <a:cubicBezTo>
                    <a:pt x="231" y="1097"/>
                    <a:pt x="37" y="1730"/>
                    <a:pt x="77" y="2400"/>
                  </a:cubicBezTo>
                  <a:cubicBezTo>
                    <a:pt x="119" y="3087"/>
                    <a:pt x="414" y="3630"/>
                    <a:pt x="908" y="4097"/>
                  </a:cubicBezTo>
                  <a:cubicBezTo>
                    <a:pt x="1055" y="4237"/>
                    <a:pt x="1302" y="4375"/>
                    <a:pt x="1359" y="4578"/>
                  </a:cubicBezTo>
                  <a:cubicBezTo>
                    <a:pt x="1386" y="4675"/>
                    <a:pt x="1404" y="4776"/>
                    <a:pt x="1419" y="4878"/>
                  </a:cubicBezTo>
                  <a:cubicBezTo>
                    <a:pt x="1414" y="4887"/>
                    <a:pt x="1409" y="4895"/>
                    <a:pt x="1404" y="4904"/>
                  </a:cubicBezTo>
                  <a:cubicBezTo>
                    <a:pt x="1350" y="5024"/>
                    <a:pt x="1358" y="5187"/>
                    <a:pt x="1354" y="5314"/>
                  </a:cubicBezTo>
                  <a:cubicBezTo>
                    <a:pt x="1347" y="5488"/>
                    <a:pt x="1336" y="5675"/>
                    <a:pt x="1370" y="5845"/>
                  </a:cubicBezTo>
                  <a:cubicBezTo>
                    <a:pt x="1427" y="6122"/>
                    <a:pt x="1764" y="6211"/>
                    <a:pt x="2090" y="6211"/>
                  </a:cubicBezTo>
                  <a:cubicBezTo>
                    <a:pt x="2294" y="6211"/>
                    <a:pt x="2493" y="6176"/>
                    <a:pt x="2618" y="6131"/>
                  </a:cubicBezTo>
                  <a:cubicBezTo>
                    <a:pt x="2809" y="6063"/>
                    <a:pt x="2917" y="5930"/>
                    <a:pt x="2940" y="5727"/>
                  </a:cubicBezTo>
                  <a:cubicBezTo>
                    <a:pt x="2968" y="5478"/>
                    <a:pt x="2958" y="5166"/>
                    <a:pt x="2873" y="4929"/>
                  </a:cubicBezTo>
                  <a:lnTo>
                    <a:pt x="2869" y="4921"/>
                  </a:lnTo>
                  <a:cubicBezTo>
                    <a:pt x="2883" y="4748"/>
                    <a:pt x="2913" y="4569"/>
                    <a:pt x="3001" y="4455"/>
                  </a:cubicBezTo>
                  <a:cubicBezTo>
                    <a:pt x="3099" y="4328"/>
                    <a:pt x="3255" y="4227"/>
                    <a:pt x="3373" y="4118"/>
                  </a:cubicBezTo>
                  <a:cubicBezTo>
                    <a:pt x="3535" y="3967"/>
                    <a:pt x="3686" y="3806"/>
                    <a:pt x="3815" y="3626"/>
                  </a:cubicBezTo>
                  <a:cubicBezTo>
                    <a:pt x="4361" y="2879"/>
                    <a:pt x="4377" y="1650"/>
                    <a:pt x="3857" y="879"/>
                  </a:cubicBezTo>
                  <a:cubicBezTo>
                    <a:pt x="3439" y="311"/>
                    <a:pt x="2777" y="1"/>
                    <a:pt x="2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5331;p37"/>
            <p:cNvSpPr/>
            <p:nvPr/>
          </p:nvSpPr>
          <p:spPr>
            <a:xfrm>
              <a:off x="3798625" y="4795675"/>
              <a:ext cx="30175" cy="18425"/>
            </a:xfrm>
            <a:custGeom>
              <a:avLst/>
              <a:gdLst/>
              <a:ahLst/>
              <a:cxnLst/>
              <a:rect l="l" t="t" r="r" b="b"/>
              <a:pathLst>
                <a:path w="1207" h="737" extrusionOk="0">
                  <a:moveTo>
                    <a:pt x="933" y="0"/>
                  </a:moveTo>
                  <a:cubicBezTo>
                    <a:pt x="891" y="0"/>
                    <a:pt x="848" y="10"/>
                    <a:pt x="813" y="30"/>
                  </a:cubicBezTo>
                  <a:cubicBezTo>
                    <a:pt x="668" y="109"/>
                    <a:pt x="522" y="189"/>
                    <a:pt x="381" y="277"/>
                  </a:cubicBezTo>
                  <a:cubicBezTo>
                    <a:pt x="259" y="352"/>
                    <a:pt x="114" y="429"/>
                    <a:pt x="45" y="558"/>
                  </a:cubicBezTo>
                  <a:cubicBezTo>
                    <a:pt x="1" y="642"/>
                    <a:pt x="58" y="724"/>
                    <a:pt x="146" y="734"/>
                  </a:cubicBezTo>
                  <a:cubicBezTo>
                    <a:pt x="158" y="735"/>
                    <a:pt x="170" y="736"/>
                    <a:pt x="182" y="736"/>
                  </a:cubicBezTo>
                  <a:cubicBezTo>
                    <a:pt x="312" y="736"/>
                    <a:pt x="441" y="668"/>
                    <a:pt x="560" y="622"/>
                  </a:cubicBezTo>
                  <a:cubicBezTo>
                    <a:pt x="704" y="567"/>
                    <a:pt x="849" y="511"/>
                    <a:pt x="994" y="460"/>
                  </a:cubicBezTo>
                  <a:cubicBezTo>
                    <a:pt x="1106" y="419"/>
                    <a:pt x="1207" y="296"/>
                    <a:pt x="1159" y="170"/>
                  </a:cubicBezTo>
                  <a:cubicBezTo>
                    <a:pt x="1151" y="150"/>
                    <a:pt x="1143" y="132"/>
                    <a:pt x="1135" y="114"/>
                  </a:cubicBezTo>
                  <a:cubicBezTo>
                    <a:pt x="1099" y="37"/>
                    <a:pt x="1016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5332;p37"/>
            <p:cNvSpPr/>
            <p:nvPr/>
          </p:nvSpPr>
          <p:spPr>
            <a:xfrm>
              <a:off x="3805475" y="4822900"/>
              <a:ext cx="32225" cy="12150"/>
            </a:xfrm>
            <a:custGeom>
              <a:avLst/>
              <a:gdLst/>
              <a:ahLst/>
              <a:cxnLst/>
              <a:rect l="l" t="t" r="r" b="b"/>
              <a:pathLst>
                <a:path w="1289" h="486" extrusionOk="0">
                  <a:moveTo>
                    <a:pt x="863" y="1"/>
                  </a:moveTo>
                  <a:cubicBezTo>
                    <a:pt x="603" y="1"/>
                    <a:pt x="303" y="18"/>
                    <a:pt x="79" y="123"/>
                  </a:cubicBezTo>
                  <a:cubicBezTo>
                    <a:pt x="0" y="159"/>
                    <a:pt x="0" y="295"/>
                    <a:pt x="79" y="331"/>
                  </a:cubicBezTo>
                  <a:cubicBezTo>
                    <a:pt x="340" y="450"/>
                    <a:pt x="695" y="464"/>
                    <a:pt x="979" y="484"/>
                  </a:cubicBezTo>
                  <a:cubicBezTo>
                    <a:pt x="986" y="485"/>
                    <a:pt x="992" y="485"/>
                    <a:pt x="999" y="485"/>
                  </a:cubicBezTo>
                  <a:cubicBezTo>
                    <a:pt x="1288" y="485"/>
                    <a:pt x="1286" y="5"/>
                    <a:pt x="979" y="2"/>
                  </a:cubicBezTo>
                  <a:cubicBezTo>
                    <a:pt x="942" y="1"/>
                    <a:pt x="903" y="1"/>
                    <a:pt x="8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5333;p37"/>
            <p:cNvSpPr/>
            <p:nvPr/>
          </p:nvSpPr>
          <p:spPr>
            <a:xfrm>
              <a:off x="3801300" y="4848275"/>
              <a:ext cx="28675" cy="18450"/>
            </a:xfrm>
            <a:custGeom>
              <a:avLst/>
              <a:gdLst/>
              <a:ahLst/>
              <a:cxnLst/>
              <a:rect l="l" t="t" r="r" b="b"/>
              <a:pathLst>
                <a:path w="1147" h="738" extrusionOk="0">
                  <a:moveTo>
                    <a:pt x="153" y="0"/>
                  </a:moveTo>
                  <a:cubicBezTo>
                    <a:pt x="62" y="0"/>
                    <a:pt x="1" y="34"/>
                    <a:pt x="0" y="127"/>
                  </a:cubicBezTo>
                  <a:cubicBezTo>
                    <a:pt x="0" y="268"/>
                    <a:pt x="136" y="359"/>
                    <a:pt x="240" y="434"/>
                  </a:cubicBezTo>
                  <a:cubicBezTo>
                    <a:pt x="369" y="528"/>
                    <a:pt x="507" y="611"/>
                    <a:pt x="643" y="698"/>
                  </a:cubicBezTo>
                  <a:cubicBezTo>
                    <a:pt x="685" y="726"/>
                    <a:pt x="728" y="738"/>
                    <a:pt x="768" y="738"/>
                  </a:cubicBezTo>
                  <a:cubicBezTo>
                    <a:pt x="991" y="738"/>
                    <a:pt x="1146" y="372"/>
                    <a:pt x="898" y="262"/>
                  </a:cubicBezTo>
                  <a:cubicBezTo>
                    <a:pt x="813" y="225"/>
                    <a:pt x="386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5334;p37"/>
            <p:cNvSpPr/>
            <p:nvPr/>
          </p:nvSpPr>
          <p:spPr>
            <a:xfrm>
              <a:off x="3661675" y="4795650"/>
              <a:ext cx="30175" cy="18375"/>
            </a:xfrm>
            <a:custGeom>
              <a:avLst/>
              <a:gdLst/>
              <a:ahLst/>
              <a:cxnLst/>
              <a:rect l="l" t="t" r="r" b="b"/>
              <a:pathLst>
                <a:path w="1207" h="735" extrusionOk="0">
                  <a:moveTo>
                    <a:pt x="273" y="0"/>
                  </a:moveTo>
                  <a:cubicBezTo>
                    <a:pt x="191" y="0"/>
                    <a:pt x="108" y="37"/>
                    <a:pt x="72" y="114"/>
                  </a:cubicBezTo>
                  <a:cubicBezTo>
                    <a:pt x="63" y="131"/>
                    <a:pt x="55" y="151"/>
                    <a:pt x="48" y="168"/>
                  </a:cubicBezTo>
                  <a:cubicBezTo>
                    <a:pt x="1" y="295"/>
                    <a:pt x="103" y="419"/>
                    <a:pt x="213" y="459"/>
                  </a:cubicBezTo>
                  <a:cubicBezTo>
                    <a:pt x="358" y="510"/>
                    <a:pt x="503" y="566"/>
                    <a:pt x="647" y="622"/>
                  </a:cubicBezTo>
                  <a:cubicBezTo>
                    <a:pt x="766" y="668"/>
                    <a:pt x="893" y="734"/>
                    <a:pt x="1023" y="734"/>
                  </a:cubicBezTo>
                  <a:cubicBezTo>
                    <a:pt x="1036" y="734"/>
                    <a:pt x="1049" y="734"/>
                    <a:pt x="1062" y="732"/>
                  </a:cubicBezTo>
                  <a:cubicBezTo>
                    <a:pt x="1150" y="722"/>
                    <a:pt x="1207" y="640"/>
                    <a:pt x="1162" y="556"/>
                  </a:cubicBezTo>
                  <a:cubicBezTo>
                    <a:pt x="1094" y="429"/>
                    <a:pt x="949" y="352"/>
                    <a:pt x="827" y="276"/>
                  </a:cubicBezTo>
                  <a:cubicBezTo>
                    <a:pt x="686" y="189"/>
                    <a:pt x="540" y="109"/>
                    <a:pt x="395" y="30"/>
                  </a:cubicBezTo>
                  <a:cubicBezTo>
                    <a:pt x="359" y="10"/>
                    <a:pt x="316" y="0"/>
                    <a:pt x="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5335;p37"/>
            <p:cNvSpPr/>
            <p:nvPr/>
          </p:nvSpPr>
          <p:spPr>
            <a:xfrm>
              <a:off x="3652800" y="4822875"/>
              <a:ext cx="32225" cy="12150"/>
            </a:xfrm>
            <a:custGeom>
              <a:avLst/>
              <a:gdLst/>
              <a:ahLst/>
              <a:cxnLst/>
              <a:rect l="l" t="t" r="r" b="b"/>
              <a:pathLst>
                <a:path w="1289" h="486" extrusionOk="0">
                  <a:moveTo>
                    <a:pt x="398" y="0"/>
                  </a:moveTo>
                  <a:cubicBezTo>
                    <a:pt x="368" y="0"/>
                    <a:pt x="338" y="0"/>
                    <a:pt x="309" y="1"/>
                  </a:cubicBezTo>
                  <a:cubicBezTo>
                    <a:pt x="4" y="5"/>
                    <a:pt x="0" y="485"/>
                    <a:pt x="290" y="485"/>
                  </a:cubicBezTo>
                  <a:cubicBezTo>
                    <a:pt x="296" y="485"/>
                    <a:pt x="303" y="485"/>
                    <a:pt x="309" y="484"/>
                  </a:cubicBezTo>
                  <a:cubicBezTo>
                    <a:pt x="593" y="464"/>
                    <a:pt x="948" y="450"/>
                    <a:pt x="1210" y="331"/>
                  </a:cubicBezTo>
                  <a:cubicBezTo>
                    <a:pt x="1288" y="295"/>
                    <a:pt x="1288" y="160"/>
                    <a:pt x="1210" y="123"/>
                  </a:cubicBezTo>
                  <a:cubicBezTo>
                    <a:pt x="977" y="13"/>
                    <a:pt x="663" y="0"/>
                    <a:pt x="3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5336;p37"/>
            <p:cNvSpPr/>
            <p:nvPr/>
          </p:nvSpPr>
          <p:spPr>
            <a:xfrm>
              <a:off x="3660575" y="4848175"/>
              <a:ext cx="34325" cy="18525"/>
            </a:xfrm>
            <a:custGeom>
              <a:avLst/>
              <a:gdLst/>
              <a:ahLst/>
              <a:cxnLst/>
              <a:rect l="l" t="t" r="r" b="b"/>
              <a:pathLst>
                <a:path w="1373" h="741" extrusionOk="0">
                  <a:moveTo>
                    <a:pt x="966" y="0"/>
                  </a:moveTo>
                  <a:cubicBezTo>
                    <a:pt x="873" y="0"/>
                    <a:pt x="774" y="43"/>
                    <a:pt x="694" y="73"/>
                  </a:cubicBezTo>
                  <a:cubicBezTo>
                    <a:pt x="543" y="131"/>
                    <a:pt x="396" y="199"/>
                    <a:pt x="248" y="264"/>
                  </a:cubicBezTo>
                  <a:cubicBezTo>
                    <a:pt x="0" y="374"/>
                    <a:pt x="154" y="740"/>
                    <a:pt x="378" y="740"/>
                  </a:cubicBezTo>
                  <a:cubicBezTo>
                    <a:pt x="418" y="740"/>
                    <a:pt x="460" y="728"/>
                    <a:pt x="503" y="701"/>
                  </a:cubicBezTo>
                  <a:cubicBezTo>
                    <a:pt x="619" y="630"/>
                    <a:pt x="1372" y="224"/>
                    <a:pt x="1090" y="35"/>
                  </a:cubicBezTo>
                  <a:cubicBezTo>
                    <a:pt x="1052" y="10"/>
                    <a:pt x="1010" y="0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Rectangle 2"/>
          <p:cNvSpPr/>
          <p:nvPr/>
        </p:nvSpPr>
        <p:spPr>
          <a:xfrm>
            <a:off x="2013092" y="1153186"/>
            <a:ext cx="5686572" cy="958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nl-NL" sz="2000" b="1" dirty="0" smtClean="0">
                <a:solidFill>
                  <a:schemeClr val="bg2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Câu 4. </a:t>
            </a:r>
            <a:r>
              <a:rPr lang="nl-NL" sz="2000" dirty="0">
                <a:solidFill>
                  <a:schemeClr val="bg2"/>
                </a:solidFill>
              </a:rPr>
              <a:t>Đóng vai một nhân vật trong bài để nói về ngày như thế nào là </a:t>
            </a:r>
            <a:r>
              <a:rPr lang="nl-NL" sz="2000" dirty="0" smtClean="0">
                <a:solidFill>
                  <a:schemeClr val="bg2"/>
                </a:solidFill>
              </a:rPr>
              <a:t>đẹp.</a:t>
            </a:r>
            <a:endParaRPr lang="en-US" sz="2000" dirty="0">
              <a:solidFill>
                <a:schemeClr val="bg2"/>
              </a:solidFill>
            </a:endParaRPr>
          </a:p>
        </p:txBody>
      </p:sp>
      <p:pic>
        <p:nvPicPr>
          <p:cNvPr id="21" name="Picture 2" descr="https://o.remove.bg/downloads/de178884-f518-4206-854c-b6dc2b45be5b/image-removebg-preview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358" y="2544304"/>
            <a:ext cx="1953634" cy="179350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" descr="https://o.remove.bg/downloads/acf213c4-cac3-40b6-b0d4-ec359bd3b170/image-removebg-preview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6023" y="2483198"/>
            <a:ext cx="1915711" cy="1915712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https://o.remove.bg/downloads/392fb2ba-e10d-42ff-8613-39482db224bd/image-removebg-preview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7388" y="2209612"/>
            <a:ext cx="2057158" cy="19883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185151" y="4388127"/>
            <a:ext cx="1456047" cy="400110"/>
          </a:xfrm>
          <a:prstGeom prst="rect">
            <a:avLst/>
          </a:prstGeom>
          <a:solidFill>
            <a:schemeClr val="bg2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sz="2000" dirty="0" err="1" smtClean="0">
                <a:solidFill>
                  <a:schemeClr val="accent4"/>
                </a:solidFill>
              </a:rPr>
              <a:t>Châu</a:t>
            </a:r>
            <a:r>
              <a:rPr lang="en-US" sz="2000" dirty="0" smtClean="0">
                <a:solidFill>
                  <a:schemeClr val="accent4"/>
                </a:solidFill>
              </a:rPr>
              <a:t> </a:t>
            </a:r>
            <a:r>
              <a:rPr lang="en-US" sz="2000" dirty="0" err="1" smtClean="0">
                <a:solidFill>
                  <a:schemeClr val="accent4"/>
                </a:solidFill>
              </a:rPr>
              <a:t>chấu</a:t>
            </a:r>
            <a:endParaRPr lang="en-US" sz="2000" dirty="0">
              <a:solidFill>
                <a:schemeClr val="accent4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997943" y="4398910"/>
            <a:ext cx="1456047" cy="400110"/>
          </a:xfrm>
          <a:prstGeom prst="rect">
            <a:avLst/>
          </a:prstGeom>
          <a:solidFill>
            <a:schemeClr val="bg2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sz="2000" dirty="0" err="1" smtClean="0">
                <a:solidFill>
                  <a:schemeClr val="accent4"/>
                </a:solidFill>
              </a:rPr>
              <a:t>Giun</a:t>
            </a:r>
            <a:r>
              <a:rPr lang="en-US" sz="2000" dirty="0" smtClean="0">
                <a:solidFill>
                  <a:schemeClr val="accent4"/>
                </a:solidFill>
              </a:rPr>
              <a:t> </a:t>
            </a:r>
            <a:r>
              <a:rPr lang="en-US" sz="2000" dirty="0" err="1" smtClean="0">
                <a:solidFill>
                  <a:schemeClr val="accent4"/>
                </a:solidFill>
              </a:rPr>
              <a:t>đất</a:t>
            </a:r>
            <a:endParaRPr lang="en-US" sz="2000" dirty="0">
              <a:solidFill>
                <a:schemeClr val="accent4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685687" y="4398910"/>
            <a:ext cx="1456047" cy="400110"/>
          </a:xfrm>
          <a:prstGeom prst="rect">
            <a:avLst/>
          </a:prstGeom>
          <a:solidFill>
            <a:schemeClr val="bg2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sz="2000" dirty="0" err="1" smtClean="0">
                <a:solidFill>
                  <a:schemeClr val="accent4"/>
                </a:solidFill>
              </a:rPr>
              <a:t>Kiến</a:t>
            </a:r>
            <a:endParaRPr lang="en-US" sz="2000" dirty="0">
              <a:solidFill>
                <a:schemeClr val="accent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262075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" grpId="0" animBg="1"/>
      <p:bldP spid="25" grpId="0" animBg="1"/>
      <p:bldP spid="27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02" name="Google Shape;65402;p38"/>
          <p:cNvSpPr/>
          <p:nvPr/>
        </p:nvSpPr>
        <p:spPr>
          <a:xfrm rot="1590410">
            <a:off x="283351" y="261585"/>
            <a:ext cx="416522" cy="430605"/>
          </a:xfrm>
          <a:custGeom>
            <a:avLst/>
            <a:gdLst/>
            <a:ahLst/>
            <a:cxnLst/>
            <a:rect l="l" t="t" r="r" b="b"/>
            <a:pathLst>
              <a:path w="4541" h="4483" extrusionOk="0">
                <a:moveTo>
                  <a:pt x="2301" y="353"/>
                </a:moveTo>
                <a:cubicBezTo>
                  <a:pt x="2430" y="586"/>
                  <a:pt x="2553" y="825"/>
                  <a:pt x="2674" y="1063"/>
                </a:cubicBezTo>
                <a:cubicBezTo>
                  <a:pt x="2738" y="1187"/>
                  <a:pt x="2796" y="1316"/>
                  <a:pt x="2866" y="1436"/>
                </a:cubicBezTo>
                <a:cubicBezTo>
                  <a:pt x="2919" y="1529"/>
                  <a:pt x="2973" y="1533"/>
                  <a:pt x="3072" y="1554"/>
                </a:cubicBezTo>
                <a:cubicBezTo>
                  <a:pt x="3451" y="1637"/>
                  <a:pt x="3826" y="1761"/>
                  <a:pt x="4195" y="1884"/>
                </a:cubicBezTo>
                <a:cubicBezTo>
                  <a:pt x="3923" y="2156"/>
                  <a:pt x="3668" y="2442"/>
                  <a:pt x="3386" y="2696"/>
                </a:cubicBezTo>
                <a:cubicBezTo>
                  <a:pt x="3357" y="2722"/>
                  <a:pt x="3342" y="2773"/>
                  <a:pt x="3356" y="2809"/>
                </a:cubicBezTo>
                <a:cubicBezTo>
                  <a:pt x="3509" y="3248"/>
                  <a:pt x="3627" y="3720"/>
                  <a:pt x="3679" y="4186"/>
                </a:cubicBezTo>
                <a:cubicBezTo>
                  <a:pt x="3431" y="4079"/>
                  <a:pt x="3197" y="3934"/>
                  <a:pt x="2968" y="3799"/>
                </a:cubicBezTo>
                <a:cubicBezTo>
                  <a:pt x="2836" y="3722"/>
                  <a:pt x="2707" y="3643"/>
                  <a:pt x="2574" y="3567"/>
                </a:cubicBezTo>
                <a:cubicBezTo>
                  <a:pt x="2506" y="3529"/>
                  <a:pt x="2424" y="3468"/>
                  <a:pt x="2344" y="3452"/>
                </a:cubicBezTo>
                <a:cubicBezTo>
                  <a:pt x="2333" y="3450"/>
                  <a:pt x="2322" y="3449"/>
                  <a:pt x="2310" y="3449"/>
                </a:cubicBezTo>
                <a:cubicBezTo>
                  <a:pt x="2150" y="3449"/>
                  <a:pt x="1947" y="3644"/>
                  <a:pt x="1829" y="3720"/>
                </a:cubicBezTo>
                <a:cubicBezTo>
                  <a:pt x="1586" y="3876"/>
                  <a:pt x="1339" y="4039"/>
                  <a:pt x="1078" y="4168"/>
                </a:cubicBezTo>
                <a:cubicBezTo>
                  <a:pt x="1145" y="3712"/>
                  <a:pt x="1215" y="3255"/>
                  <a:pt x="1326" y="2809"/>
                </a:cubicBezTo>
                <a:cubicBezTo>
                  <a:pt x="1339" y="2756"/>
                  <a:pt x="1316" y="2707"/>
                  <a:pt x="1273" y="2678"/>
                </a:cubicBezTo>
                <a:cubicBezTo>
                  <a:pt x="958" y="2461"/>
                  <a:pt x="643" y="2224"/>
                  <a:pt x="362" y="1960"/>
                </a:cubicBezTo>
                <a:cubicBezTo>
                  <a:pt x="604" y="1875"/>
                  <a:pt x="845" y="1799"/>
                  <a:pt x="1089" y="1722"/>
                </a:cubicBezTo>
                <a:cubicBezTo>
                  <a:pt x="1222" y="1680"/>
                  <a:pt x="1356" y="1639"/>
                  <a:pt x="1487" y="1597"/>
                </a:cubicBezTo>
                <a:cubicBezTo>
                  <a:pt x="1581" y="1565"/>
                  <a:pt x="1686" y="1549"/>
                  <a:pt x="1743" y="1466"/>
                </a:cubicBezTo>
                <a:cubicBezTo>
                  <a:pt x="1809" y="1370"/>
                  <a:pt x="1849" y="1238"/>
                  <a:pt x="1901" y="1132"/>
                </a:cubicBezTo>
                <a:cubicBezTo>
                  <a:pt x="1964" y="1003"/>
                  <a:pt x="2030" y="873"/>
                  <a:pt x="2097" y="746"/>
                </a:cubicBezTo>
                <a:cubicBezTo>
                  <a:pt x="2164" y="614"/>
                  <a:pt x="2231" y="484"/>
                  <a:pt x="2301" y="353"/>
                </a:cubicBezTo>
                <a:close/>
                <a:moveTo>
                  <a:pt x="2297" y="0"/>
                </a:moveTo>
                <a:cubicBezTo>
                  <a:pt x="2258" y="0"/>
                  <a:pt x="2219" y="19"/>
                  <a:pt x="2197" y="57"/>
                </a:cubicBezTo>
                <a:cubicBezTo>
                  <a:pt x="2104" y="223"/>
                  <a:pt x="2016" y="392"/>
                  <a:pt x="1930" y="562"/>
                </a:cubicBezTo>
                <a:cubicBezTo>
                  <a:pt x="1813" y="785"/>
                  <a:pt x="1642" y="1036"/>
                  <a:pt x="1573" y="1280"/>
                </a:cubicBezTo>
                <a:cubicBezTo>
                  <a:pt x="1572" y="1282"/>
                  <a:pt x="1558" y="1312"/>
                  <a:pt x="1554" y="1326"/>
                </a:cubicBezTo>
                <a:cubicBezTo>
                  <a:pt x="1548" y="1329"/>
                  <a:pt x="1539" y="1333"/>
                  <a:pt x="1533" y="1337"/>
                </a:cubicBezTo>
                <a:cubicBezTo>
                  <a:pt x="1484" y="1352"/>
                  <a:pt x="1435" y="1369"/>
                  <a:pt x="1386" y="1385"/>
                </a:cubicBezTo>
                <a:cubicBezTo>
                  <a:pt x="1257" y="1427"/>
                  <a:pt x="1129" y="1467"/>
                  <a:pt x="999" y="1507"/>
                </a:cubicBezTo>
                <a:cubicBezTo>
                  <a:pt x="703" y="1601"/>
                  <a:pt x="408" y="1694"/>
                  <a:pt x="118" y="1804"/>
                </a:cubicBezTo>
                <a:cubicBezTo>
                  <a:pt x="37" y="1834"/>
                  <a:pt x="1" y="1930"/>
                  <a:pt x="66" y="1998"/>
                </a:cubicBezTo>
                <a:cubicBezTo>
                  <a:pt x="371" y="2307"/>
                  <a:pt x="725" y="2581"/>
                  <a:pt x="1082" y="2830"/>
                </a:cubicBezTo>
                <a:cubicBezTo>
                  <a:pt x="964" y="3324"/>
                  <a:pt x="895" y="3829"/>
                  <a:pt x="822" y="4332"/>
                </a:cubicBezTo>
                <a:cubicBezTo>
                  <a:pt x="813" y="4395"/>
                  <a:pt x="856" y="4482"/>
                  <a:pt x="926" y="4482"/>
                </a:cubicBezTo>
                <a:cubicBezTo>
                  <a:pt x="938" y="4482"/>
                  <a:pt x="951" y="4480"/>
                  <a:pt x="964" y="4474"/>
                </a:cubicBezTo>
                <a:cubicBezTo>
                  <a:pt x="1269" y="4348"/>
                  <a:pt x="1550" y="4173"/>
                  <a:pt x="1827" y="3997"/>
                </a:cubicBezTo>
                <a:cubicBezTo>
                  <a:pt x="1951" y="3920"/>
                  <a:pt x="2072" y="3839"/>
                  <a:pt x="2195" y="3761"/>
                </a:cubicBezTo>
                <a:cubicBezTo>
                  <a:pt x="2226" y="3740"/>
                  <a:pt x="2274" y="3720"/>
                  <a:pt x="2303" y="3694"/>
                </a:cubicBezTo>
                <a:cubicBezTo>
                  <a:pt x="2346" y="3738"/>
                  <a:pt x="2507" y="3798"/>
                  <a:pt x="2551" y="3824"/>
                </a:cubicBezTo>
                <a:cubicBezTo>
                  <a:pt x="2685" y="3903"/>
                  <a:pt x="2819" y="3984"/>
                  <a:pt x="2954" y="4061"/>
                </a:cubicBezTo>
                <a:cubicBezTo>
                  <a:pt x="3218" y="4215"/>
                  <a:pt x="3489" y="4374"/>
                  <a:pt x="3780" y="4473"/>
                </a:cubicBezTo>
                <a:cubicBezTo>
                  <a:pt x="3790" y="4476"/>
                  <a:pt x="3801" y="4478"/>
                  <a:pt x="3811" y="4478"/>
                </a:cubicBezTo>
                <a:cubicBezTo>
                  <a:pt x="3871" y="4478"/>
                  <a:pt x="3932" y="4424"/>
                  <a:pt x="3926" y="4362"/>
                </a:cubicBezTo>
                <a:cubicBezTo>
                  <a:pt x="3888" y="3841"/>
                  <a:pt x="3769" y="3308"/>
                  <a:pt x="3600" y="2813"/>
                </a:cubicBezTo>
                <a:cubicBezTo>
                  <a:pt x="3905" y="2531"/>
                  <a:pt x="4178" y="2217"/>
                  <a:pt x="4479" y="1930"/>
                </a:cubicBezTo>
                <a:cubicBezTo>
                  <a:pt x="4482" y="1927"/>
                  <a:pt x="4486" y="1924"/>
                  <a:pt x="4490" y="1920"/>
                </a:cubicBezTo>
                <a:lnTo>
                  <a:pt x="4492" y="1918"/>
                </a:lnTo>
                <a:cubicBezTo>
                  <a:pt x="4541" y="1872"/>
                  <a:pt x="4536" y="1815"/>
                  <a:pt x="4506" y="1774"/>
                </a:cubicBezTo>
                <a:cubicBezTo>
                  <a:pt x="4492" y="1752"/>
                  <a:pt x="4471" y="1733"/>
                  <a:pt x="4440" y="1723"/>
                </a:cubicBezTo>
                <a:cubicBezTo>
                  <a:pt x="3994" y="1577"/>
                  <a:pt x="3532" y="1393"/>
                  <a:pt x="3064" y="1318"/>
                </a:cubicBezTo>
                <a:cubicBezTo>
                  <a:pt x="2842" y="898"/>
                  <a:pt x="2640" y="467"/>
                  <a:pt x="2398" y="57"/>
                </a:cubicBezTo>
                <a:cubicBezTo>
                  <a:pt x="2376" y="19"/>
                  <a:pt x="2337" y="0"/>
                  <a:pt x="229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03" name="Google Shape;65403;p38"/>
          <p:cNvSpPr/>
          <p:nvPr/>
        </p:nvSpPr>
        <p:spPr>
          <a:xfrm rot="-2008342">
            <a:off x="7711203" y="515301"/>
            <a:ext cx="501741" cy="588015"/>
          </a:xfrm>
          <a:custGeom>
            <a:avLst/>
            <a:gdLst/>
            <a:ahLst/>
            <a:cxnLst/>
            <a:rect l="l" t="t" r="r" b="b"/>
            <a:pathLst>
              <a:path w="9338" h="9776" extrusionOk="0">
                <a:moveTo>
                  <a:pt x="4669" y="246"/>
                </a:moveTo>
                <a:cubicBezTo>
                  <a:pt x="5151" y="246"/>
                  <a:pt x="5140" y="776"/>
                  <a:pt x="5109" y="1135"/>
                </a:cubicBezTo>
                <a:cubicBezTo>
                  <a:pt x="5103" y="1210"/>
                  <a:pt x="5170" y="1256"/>
                  <a:pt x="5236" y="1256"/>
                </a:cubicBezTo>
                <a:cubicBezTo>
                  <a:pt x="5277" y="1256"/>
                  <a:pt x="5318" y="1237"/>
                  <a:pt x="5339" y="1196"/>
                </a:cubicBezTo>
                <a:cubicBezTo>
                  <a:pt x="5417" y="1049"/>
                  <a:pt x="5443" y="893"/>
                  <a:pt x="5618" y="832"/>
                </a:cubicBezTo>
                <a:cubicBezTo>
                  <a:pt x="5661" y="817"/>
                  <a:pt x="5701" y="810"/>
                  <a:pt x="5740" y="810"/>
                </a:cubicBezTo>
                <a:cubicBezTo>
                  <a:pt x="5870" y="810"/>
                  <a:pt x="5967" y="894"/>
                  <a:pt x="6001" y="1039"/>
                </a:cubicBezTo>
                <a:cubicBezTo>
                  <a:pt x="6021" y="1494"/>
                  <a:pt x="5684" y="1988"/>
                  <a:pt x="5323" y="2241"/>
                </a:cubicBezTo>
                <a:cubicBezTo>
                  <a:pt x="5117" y="2387"/>
                  <a:pt x="4881" y="2464"/>
                  <a:pt x="4633" y="2464"/>
                </a:cubicBezTo>
                <a:cubicBezTo>
                  <a:pt x="4580" y="2464"/>
                  <a:pt x="4527" y="2461"/>
                  <a:pt x="4473" y="2454"/>
                </a:cubicBezTo>
                <a:cubicBezTo>
                  <a:pt x="4047" y="2396"/>
                  <a:pt x="3679" y="2001"/>
                  <a:pt x="3492" y="1641"/>
                </a:cubicBezTo>
                <a:cubicBezTo>
                  <a:pt x="3395" y="1458"/>
                  <a:pt x="3246" y="1141"/>
                  <a:pt x="3359" y="939"/>
                </a:cubicBezTo>
                <a:cubicBezTo>
                  <a:pt x="3414" y="841"/>
                  <a:pt x="3513" y="784"/>
                  <a:pt x="3612" y="784"/>
                </a:cubicBezTo>
                <a:cubicBezTo>
                  <a:pt x="3693" y="784"/>
                  <a:pt x="3774" y="822"/>
                  <a:pt x="3829" y="906"/>
                </a:cubicBezTo>
                <a:cubicBezTo>
                  <a:pt x="3890" y="998"/>
                  <a:pt x="3934" y="1101"/>
                  <a:pt x="3990" y="1196"/>
                </a:cubicBezTo>
                <a:cubicBezTo>
                  <a:pt x="4013" y="1236"/>
                  <a:pt x="4055" y="1254"/>
                  <a:pt x="4097" y="1254"/>
                </a:cubicBezTo>
                <a:cubicBezTo>
                  <a:pt x="4162" y="1254"/>
                  <a:pt x="4226" y="1211"/>
                  <a:pt x="4220" y="1135"/>
                </a:cubicBezTo>
                <a:cubicBezTo>
                  <a:pt x="4189" y="772"/>
                  <a:pt x="4181" y="247"/>
                  <a:pt x="4664" y="246"/>
                </a:cubicBezTo>
                <a:cubicBezTo>
                  <a:pt x="4666" y="246"/>
                  <a:pt x="4667" y="246"/>
                  <a:pt x="4669" y="246"/>
                </a:cubicBezTo>
                <a:close/>
                <a:moveTo>
                  <a:pt x="8153" y="1336"/>
                </a:moveTo>
                <a:cubicBezTo>
                  <a:pt x="8192" y="1336"/>
                  <a:pt x="8234" y="1344"/>
                  <a:pt x="8279" y="1361"/>
                </a:cubicBezTo>
                <a:cubicBezTo>
                  <a:pt x="8647" y="1499"/>
                  <a:pt x="8491" y="1883"/>
                  <a:pt x="8359" y="2145"/>
                </a:cubicBezTo>
                <a:cubicBezTo>
                  <a:pt x="8311" y="2240"/>
                  <a:pt x="8384" y="2328"/>
                  <a:pt x="8468" y="2328"/>
                </a:cubicBezTo>
                <a:cubicBezTo>
                  <a:pt x="8497" y="2328"/>
                  <a:pt x="8527" y="2318"/>
                  <a:pt x="8554" y="2295"/>
                </a:cubicBezTo>
                <a:cubicBezTo>
                  <a:pt x="8629" y="2230"/>
                  <a:pt x="8692" y="2135"/>
                  <a:pt x="8793" y="2116"/>
                </a:cubicBezTo>
                <a:cubicBezTo>
                  <a:pt x="8808" y="2114"/>
                  <a:pt x="8823" y="2112"/>
                  <a:pt x="8838" y="2112"/>
                </a:cubicBezTo>
                <a:cubicBezTo>
                  <a:pt x="8975" y="2112"/>
                  <a:pt x="9092" y="2218"/>
                  <a:pt x="9066" y="2364"/>
                </a:cubicBezTo>
                <a:cubicBezTo>
                  <a:pt x="8921" y="2780"/>
                  <a:pt x="8416" y="3090"/>
                  <a:pt x="7951" y="3090"/>
                </a:cubicBezTo>
                <a:cubicBezTo>
                  <a:pt x="7756" y="3090"/>
                  <a:pt x="7567" y="3035"/>
                  <a:pt x="7415" y="2910"/>
                </a:cubicBezTo>
                <a:cubicBezTo>
                  <a:pt x="7128" y="2673"/>
                  <a:pt x="6992" y="2287"/>
                  <a:pt x="6989" y="1923"/>
                </a:cubicBezTo>
                <a:cubicBezTo>
                  <a:pt x="6988" y="1765"/>
                  <a:pt x="6992" y="1523"/>
                  <a:pt x="7168" y="1455"/>
                </a:cubicBezTo>
                <a:cubicBezTo>
                  <a:pt x="7205" y="1441"/>
                  <a:pt x="7237" y="1434"/>
                  <a:pt x="7265" y="1434"/>
                </a:cubicBezTo>
                <a:cubicBezTo>
                  <a:pt x="7455" y="1434"/>
                  <a:pt x="7453" y="1732"/>
                  <a:pt x="7475" y="1889"/>
                </a:cubicBezTo>
                <a:cubicBezTo>
                  <a:pt x="7484" y="1951"/>
                  <a:pt x="7531" y="1978"/>
                  <a:pt x="7581" y="1978"/>
                </a:cubicBezTo>
                <a:cubicBezTo>
                  <a:pt x="7637" y="1978"/>
                  <a:pt x="7696" y="1945"/>
                  <a:pt x="7714" y="1889"/>
                </a:cubicBezTo>
                <a:cubicBezTo>
                  <a:pt x="7782" y="1667"/>
                  <a:pt x="7899" y="1336"/>
                  <a:pt x="8153" y="1336"/>
                </a:cubicBezTo>
                <a:close/>
                <a:moveTo>
                  <a:pt x="1310" y="1303"/>
                </a:moveTo>
                <a:cubicBezTo>
                  <a:pt x="1636" y="1303"/>
                  <a:pt x="1703" y="1701"/>
                  <a:pt x="1742" y="1967"/>
                </a:cubicBezTo>
                <a:cubicBezTo>
                  <a:pt x="1750" y="2027"/>
                  <a:pt x="1800" y="2056"/>
                  <a:pt x="1853" y="2056"/>
                </a:cubicBezTo>
                <a:cubicBezTo>
                  <a:pt x="1908" y="2056"/>
                  <a:pt x="1966" y="2024"/>
                  <a:pt x="1980" y="1967"/>
                </a:cubicBezTo>
                <a:cubicBezTo>
                  <a:pt x="2012" y="1837"/>
                  <a:pt x="2002" y="1710"/>
                  <a:pt x="2127" y="1625"/>
                </a:cubicBezTo>
                <a:cubicBezTo>
                  <a:pt x="2176" y="1592"/>
                  <a:pt x="2225" y="1577"/>
                  <a:pt x="2271" y="1577"/>
                </a:cubicBezTo>
                <a:cubicBezTo>
                  <a:pt x="2351" y="1577"/>
                  <a:pt x="2422" y="1624"/>
                  <a:pt x="2468" y="1710"/>
                </a:cubicBezTo>
                <a:cubicBezTo>
                  <a:pt x="2623" y="2286"/>
                  <a:pt x="2206" y="2975"/>
                  <a:pt x="1640" y="3136"/>
                </a:cubicBezTo>
                <a:cubicBezTo>
                  <a:pt x="1636" y="3135"/>
                  <a:pt x="1632" y="3135"/>
                  <a:pt x="1627" y="3135"/>
                </a:cubicBezTo>
                <a:cubicBezTo>
                  <a:pt x="1604" y="3135"/>
                  <a:pt x="1580" y="3142"/>
                  <a:pt x="1560" y="3155"/>
                </a:cubicBezTo>
                <a:cubicBezTo>
                  <a:pt x="1540" y="3158"/>
                  <a:pt x="1519" y="3163"/>
                  <a:pt x="1498" y="3166"/>
                </a:cubicBezTo>
                <a:cubicBezTo>
                  <a:pt x="1471" y="3169"/>
                  <a:pt x="1443" y="3170"/>
                  <a:pt x="1416" y="3170"/>
                </a:cubicBezTo>
                <a:cubicBezTo>
                  <a:pt x="1089" y="3170"/>
                  <a:pt x="759" y="2953"/>
                  <a:pt x="549" y="2725"/>
                </a:cubicBezTo>
                <a:cubicBezTo>
                  <a:pt x="437" y="2603"/>
                  <a:pt x="297" y="2427"/>
                  <a:pt x="269" y="2260"/>
                </a:cubicBezTo>
                <a:cubicBezTo>
                  <a:pt x="239" y="2091"/>
                  <a:pt x="344" y="1986"/>
                  <a:pt x="472" y="1986"/>
                </a:cubicBezTo>
                <a:cubicBezTo>
                  <a:pt x="529" y="1986"/>
                  <a:pt x="591" y="2007"/>
                  <a:pt x="649" y="2052"/>
                </a:cubicBezTo>
                <a:cubicBezTo>
                  <a:pt x="713" y="2104"/>
                  <a:pt x="765" y="2183"/>
                  <a:pt x="822" y="2245"/>
                </a:cubicBezTo>
                <a:cubicBezTo>
                  <a:pt x="845" y="2269"/>
                  <a:pt x="874" y="2280"/>
                  <a:pt x="903" y="2280"/>
                </a:cubicBezTo>
                <a:cubicBezTo>
                  <a:pt x="979" y="2280"/>
                  <a:pt x="1056" y="2209"/>
                  <a:pt x="1029" y="2124"/>
                </a:cubicBezTo>
                <a:cubicBezTo>
                  <a:pt x="934" y="1834"/>
                  <a:pt x="822" y="1350"/>
                  <a:pt x="1265" y="1306"/>
                </a:cubicBezTo>
                <a:cubicBezTo>
                  <a:pt x="1281" y="1304"/>
                  <a:pt x="1296" y="1303"/>
                  <a:pt x="1310" y="1303"/>
                </a:cubicBezTo>
                <a:close/>
                <a:moveTo>
                  <a:pt x="4674" y="0"/>
                </a:moveTo>
                <a:cubicBezTo>
                  <a:pt x="4671" y="0"/>
                  <a:pt x="4668" y="0"/>
                  <a:pt x="4665" y="0"/>
                </a:cubicBezTo>
                <a:cubicBezTo>
                  <a:pt x="4205" y="3"/>
                  <a:pt x="4026" y="324"/>
                  <a:pt x="3977" y="698"/>
                </a:cubicBezTo>
                <a:cubicBezTo>
                  <a:pt x="3895" y="598"/>
                  <a:pt x="3791" y="525"/>
                  <a:pt x="3641" y="525"/>
                </a:cubicBezTo>
                <a:cubicBezTo>
                  <a:pt x="3634" y="525"/>
                  <a:pt x="3627" y="525"/>
                  <a:pt x="3620" y="526"/>
                </a:cubicBezTo>
                <a:cubicBezTo>
                  <a:pt x="3345" y="537"/>
                  <a:pt x="3109" y="749"/>
                  <a:pt x="3080" y="1022"/>
                </a:cubicBezTo>
                <a:cubicBezTo>
                  <a:pt x="3021" y="1593"/>
                  <a:pt x="3501" y="2235"/>
                  <a:pt x="3965" y="2515"/>
                </a:cubicBezTo>
                <a:cubicBezTo>
                  <a:pt x="4140" y="2620"/>
                  <a:pt x="4333" y="2684"/>
                  <a:pt x="4530" y="2705"/>
                </a:cubicBezTo>
                <a:cubicBezTo>
                  <a:pt x="4395" y="3124"/>
                  <a:pt x="4321" y="3562"/>
                  <a:pt x="4190" y="3985"/>
                </a:cubicBezTo>
                <a:cubicBezTo>
                  <a:pt x="4045" y="4457"/>
                  <a:pt x="3851" y="4909"/>
                  <a:pt x="3613" y="5339"/>
                </a:cubicBezTo>
                <a:cubicBezTo>
                  <a:pt x="3397" y="5727"/>
                  <a:pt x="3142" y="6091"/>
                  <a:pt x="2939" y="6486"/>
                </a:cubicBezTo>
                <a:cubicBezTo>
                  <a:pt x="2872" y="6617"/>
                  <a:pt x="2781" y="6790"/>
                  <a:pt x="2711" y="6973"/>
                </a:cubicBezTo>
                <a:cubicBezTo>
                  <a:pt x="2387" y="6450"/>
                  <a:pt x="2149" y="5878"/>
                  <a:pt x="2002" y="5280"/>
                </a:cubicBezTo>
                <a:cubicBezTo>
                  <a:pt x="1842" y="4635"/>
                  <a:pt x="1846" y="3997"/>
                  <a:pt x="1790" y="3344"/>
                </a:cubicBezTo>
                <a:cubicBezTo>
                  <a:pt x="2439" y="3116"/>
                  <a:pt x="2903" y="2339"/>
                  <a:pt x="2706" y="1638"/>
                </a:cubicBezTo>
                <a:cubicBezTo>
                  <a:pt x="2703" y="1627"/>
                  <a:pt x="2698" y="1618"/>
                  <a:pt x="2693" y="1608"/>
                </a:cubicBezTo>
                <a:cubicBezTo>
                  <a:pt x="2611" y="1432"/>
                  <a:pt x="2468" y="1331"/>
                  <a:pt x="2294" y="1331"/>
                </a:cubicBezTo>
                <a:cubicBezTo>
                  <a:pt x="2246" y="1331"/>
                  <a:pt x="2196" y="1339"/>
                  <a:pt x="2144" y="1355"/>
                </a:cubicBezTo>
                <a:cubicBezTo>
                  <a:pt x="2017" y="1394"/>
                  <a:pt x="1938" y="1449"/>
                  <a:pt x="1884" y="1523"/>
                </a:cubicBezTo>
                <a:cubicBezTo>
                  <a:pt x="1784" y="1267"/>
                  <a:pt x="1610" y="1060"/>
                  <a:pt x="1319" y="1060"/>
                </a:cubicBezTo>
                <a:cubicBezTo>
                  <a:pt x="1277" y="1060"/>
                  <a:pt x="1232" y="1065"/>
                  <a:pt x="1184" y="1074"/>
                </a:cubicBezTo>
                <a:cubicBezTo>
                  <a:pt x="788" y="1150"/>
                  <a:pt x="683" y="1456"/>
                  <a:pt x="707" y="1782"/>
                </a:cubicBezTo>
                <a:cubicBezTo>
                  <a:pt x="643" y="1740"/>
                  <a:pt x="572" y="1711"/>
                  <a:pt x="492" y="1711"/>
                </a:cubicBezTo>
                <a:cubicBezTo>
                  <a:pt x="469" y="1711"/>
                  <a:pt x="446" y="1713"/>
                  <a:pt x="422" y="1718"/>
                </a:cubicBezTo>
                <a:cubicBezTo>
                  <a:pt x="183" y="1765"/>
                  <a:pt x="1" y="1995"/>
                  <a:pt x="16" y="2234"/>
                </a:cubicBezTo>
                <a:cubicBezTo>
                  <a:pt x="49" y="2743"/>
                  <a:pt x="614" y="3210"/>
                  <a:pt x="1064" y="3355"/>
                </a:cubicBezTo>
                <a:cubicBezTo>
                  <a:pt x="1180" y="3394"/>
                  <a:pt x="1295" y="3410"/>
                  <a:pt x="1407" y="3410"/>
                </a:cubicBezTo>
                <a:cubicBezTo>
                  <a:pt x="1426" y="3410"/>
                  <a:pt x="1444" y="3410"/>
                  <a:pt x="1462" y="3409"/>
                </a:cubicBezTo>
                <a:lnTo>
                  <a:pt x="1462" y="3409"/>
                </a:lnTo>
                <a:cubicBezTo>
                  <a:pt x="1324" y="4037"/>
                  <a:pt x="1412" y="4748"/>
                  <a:pt x="1552" y="5363"/>
                </a:cubicBezTo>
                <a:cubicBezTo>
                  <a:pt x="1708" y="6049"/>
                  <a:pt x="1982" y="6715"/>
                  <a:pt x="2358" y="7311"/>
                </a:cubicBezTo>
                <a:cubicBezTo>
                  <a:pt x="2702" y="7857"/>
                  <a:pt x="3132" y="8354"/>
                  <a:pt x="3627" y="8769"/>
                </a:cubicBezTo>
                <a:cubicBezTo>
                  <a:pt x="3869" y="8973"/>
                  <a:pt x="4125" y="9159"/>
                  <a:pt x="4392" y="9326"/>
                </a:cubicBezTo>
                <a:cubicBezTo>
                  <a:pt x="4663" y="9493"/>
                  <a:pt x="4992" y="9715"/>
                  <a:pt x="5308" y="9771"/>
                </a:cubicBezTo>
                <a:cubicBezTo>
                  <a:pt x="5325" y="9774"/>
                  <a:pt x="5342" y="9775"/>
                  <a:pt x="5358" y="9775"/>
                </a:cubicBezTo>
                <a:cubicBezTo>
                  <a:pt x="5583" y="9775"/>
                  <a:pt x="5682" y="9497"/>
                  <a:pt x="5484" y="9353"/>
                </a:cubicBezTo>
                <a:cubicBezTo>
                  <a:pt x="5251" y="9185"/>
                  <a:pt x="4953" y="9088"/>
                  <a:pt x="4705" y="8939"/>
                </a:cubicBezTo>
                <a:cubicBezTo>
                  <a:pt x="4448" y="8786"/>
                  <a:pt x="4203" y="8613"/>
                  <a:pt x="3974" y="8424"/>
                </a:cubicBezTo>
                <a:cubicBezTo>
                  <a:pt x="3638" y="8142"/>
                  <a:pt x="3329" y="7826"/>
                  <a:pt x="3060" y="7481"/>
                </a:cubicBezTo>
                <a:cubicBezTo>
                  <a:pt x="3084" y="7385"/>
                  <a:pt x="3101" y="7285"/>
                  <a:pt x="3132" y="7189"/>
                </a:cubicBezTo>
                <a:cubicBezTo>
                  <a:pt x="3206" y="6965"/>
                  <a:pt x="3311" y="6756"/>
                  <a:pt x="3427" y="6552"/>
                </a:cubicBezTo>
                <a:cubicBezTo>
                  <a:pt x="3610" y="6232"/>
                  <a:pt x="3814" y="5925"/>
                  <a:pt x="3995" y="5604"/>
                </a:cubicBezTo>
                <a:cubicBezTo>
                  <a:pt x="4069" y="5607"/>
                  <a:pt x="4144" y="5609"/>
                  <a:pt x="4220" y="5609"/>
                </a:cubicBezTo>
                <a:cubicBezTo>
                  <a:pt x="4835" y="5609"/>
                  <a:pt x="5502" y="5495"/>
                  <a:pt x="6045" y="5248"/>
                </a:cubicBezTo>
                <a:cubicBezTo>
                  <a:pt x="6401" y="5086"/>
                  <a:pt x="6695" y="4794"/>
                  <a:pt x="6936" y="4492"/>
                </a:cubicBezTo>
                <a:cubicBezTo>
                  <a:pt x="7210" y="4147"/>
                  <a:pt x="7503" y="3731"/>
                  <a:pt x="7625" y="3297"/>
                </a:cubicBezTo>
                <a:cubicBezTo>
                  <a:pt x="7729" y="3330"/>
                  <a:pt x="7838" y="3348"/>
                  <a:pt x="7950" y="3348"/>
                </a:cubicBezTo>
                <a:cubicBezTo>
                  <a:pt x="7972" y="3348"/>
                  <a:pt x="7993" y="3347"/>
                  <a:pt x="8015" y="3346"/>
                </a:cubicBezTo>
                <a:cubicBezTo>
                  <a:pt x="8524" y="3314"/>
                  <a:pt x="9088" y="2970"/>
                  <a:pt x="9285" y="2485"/>
                </a:cubicBezTo>
                <a:cubicBezTo>
                  <a:pt x="9295" y="2472"/>
                  <a:pt x="9302" y="2456"/>
                  <a:pt x="9305" y="2436"/>
                </a:cubicBezTo>
                <a:cubicBezTo>
                  <a:pt x="9311" y="2410"/>
                  <a:pt x="9314" y="2395"/>
                  <a:pt x="9312" y="2379"/>
                </a:cubicBezTo>
                <a:cubicBezTo>
                  <a:pt x="9337" y="2152"/>
                  <a:pt x="9242" y="1967"/>
                  <a:pt x="9006" y="1896"/>
                </a:cubicBezTo>
                <a:cubicBezTo>
                  <a:pt x="8942" y="1877"/>
                  <a:pt x="8887" y="1868"/>
                  <a:pt x="8836" y="1868"/>
                </a:cubicBezTo>
                <a:cubicBezTo>
                  <a:pt x="8793" y="1868"/>
                  <a:pt x="8754" y="1875"/>
                  <a:pt x="8717" y="1886"/>
                </a:cubicBezTo>
                <a:cubicBezTo>
                  <a:pt x="8791" y="1567"/>
                  <a:pt x="8736" y="1251"/>
                  <a:pt x="8351" y="1119"/>
                </a:cubicBezTo>
                <a:cubicBezTo>
                  <a:pt x="8280" y="1095"/>
                  <a:pt x="8214" y="1084"/>
                  <a:pt x="8153" y="1084"/>
                </a:cubicBezTo>
                <a:cubicBezTo>
                  <a:pt x="7925" y="1084"/>
                  <a:pt x="7761" y="1237"/>
                  <a:pt x="7642" y="1433"/>
                </a:cubicBezTo>
                <a:cubicBezTo>
                  <a:pt x="7606" y="1345"/>
                  <a:pt x="7548" y="1272"/>
                  <a:pt x="7441" y="1228"/>
                </a:cubicBezTo>
                <a:cubicBezTo>
                  <a:pt x="7384" y="1205"/>
                  <a:pt x="7322" y="1193"/>
                  <a:pt x="7259" y="1193"/>
                </a:cubicBezTo>
                <a:cubicBezTo>
                  <a:pt x="7118" y="1193"/>
                  <a:pt x="6975" y="1251"/>
                  <a:pt x="6887" y="1360"/>
                </a:cubicBezTo>
                <a:cubicBezTo>
                  <a:pt x="6580" y="1737"/>
                  <a:pt x="6760" y="2452"/>
                  <a:pt x="7004" y="2814"/>
                </a:cubicBezTo>
                <a:cubicBezTo>
                  <a:pt x="7097" y="2953"/>
                  <a:pt x="7215" y="3070"/>
                  <a:pt x="7353" y="3160"/>
                </a:cubicBezTo>
                <a:cubicBezTo>
                  <a:pt x="6901" y="3774"/>
                  <a:pt x="6587" y="4562"/>
                  <a:pt x="5838" y="4881"/>
                </a:cubicBezTo>
                <a:cubicBezTo>
                  <a:pt x="5382" y="5074"/>
                  <a:pt x="4833" y="5163"/>
                  <a:pt x="4316" y="5163"/>
                </a:cubicBezTo>
                <a:cubicBezTo>
                  <a:pt x="4285" y="5163"/>
                  <a:pt x="4254" y="5163"/>
                  <a:pt x="4223" y="5162"/>
                </a:cubicBezTo>
                <a:cubicBezTo>
                  <a:pt x="4583" y="4417"/>
                  <a:pt x="4917" y="3519"/>
                  <a:pt x="4841" y="2697"/>
                </a:cubicBezTo>
                <a:cubicBezTo>
                  <a:pt x="4979" y="2680"/>
                  <a:pt x="5116" y="2639"/>
                  <a:pt x="5247" y="2577"/>
                </a:cubicBezTo>
                <a:cubicBezTo>
                  <a:pt x="5788" y="2316"/>
                  <a:pt x="6287" y="1645"/>
                  <a:pt x="6251" y="1026"/>
                </a:cubicBezTo>
                <a:cubicBezTo>
                  <a:pt x="6251" y="1018"/>
                  <a:pt x="6250" y="1012"/>
                  <a:pt x="6247" y="1005"/>
                </a:cubicBezTo>
                <a:cubicBezTo>
                  <a:pt x="6247" y="1001"/>
                  <a:pt x="6247" y="997"/>
                  <a:pt x="6246" y="992"/>
                </a:cubicBezTo>
                <a:cubicBezTo>
                  <a:pt x="6195" y="730"/>
                  <a:pt x="6014" y="567"/>
                  <a:pt x="5752" y="567"/>
                </a:cubicBezTo>
                <a:cubicBezTo>
                  <a:pt x="5739" y="567"/>
                  <a:pt x="5726" y="567"/>
                  <a:pt x="5712" y="568"/>
                </a:cubicBezTo>
                <a:cubicBezTo>
                  <a:pt x="5594" y="576"/>
                  <a:pt x="5466" y="610"/>
                  <a:pt x="5369" y="680"/>
                </a:cubicBezTo>
                <a:cubicBezTo>
                  <a:pt x="5363" y="684"/>
                  <a:pt x="5358" y="689"/>
                  <a:pt x="5352" y="695"/>
                </a:cubicBezTo>
                <a:cubicBezTo>
                  <a:pt x="5303" y="324"/>
                  <a:pt x="5127" y="0"/>
                  <a:pt x="467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411" name="Google Shape;65411;p38"/>
          <p:cNvGrpSpPr/>
          <p:nvPr/>
        </p:nvGrpSpPr>
        <p:grpSpPr>
          <a:xfrm rot="-1583137">
            <a:off x="8416699" y="784174"/>
            <a:ext cx="483857" cy="487879"/>
            <a:chOff x="5030375" y="427250"/>
            <a:chExt cx="192525" cy="194125"/>
          </a:xfrm>
        </p:grpSpPr>
        <p:sp>
          <p:nvSpPr>
            <p:cNvPr id="65412" name="Google Shape;65412;p38"/>
            <p:cNvSpPr/>
            <p:nvPr/>
          </p:nvSpPr>
          <p:spPr>
            <a:xfrm>
              <a:off x="5030375" y="427250"/>
              <a:ext cx="192525" cy="194125"/>
            </a:xfrm>
            <a:custGeom>
              <a:avLst/>
              <a:gdLst/>
              <a:ahLst/>
              <a:cxnLst/>
              <a:rect l="l" t="t" r="r" b="b"/>
              <a:pathLst>
                <a:path w="7701" h="7765" extrusionOk="0">
                  <a:moveTo>
                    <a:pt x="4532" y="486"/>
                  </a:moveTo>
                  <a:cubicBezTo>
                    <a:pt x="4585" y="486"/>
                    <a:pt x="4651" y="496"/>
                    <a:pt x="4737" y="516"/>
                  </a:cubicBezTo>
                  <a:cubicBezTo>
                    <a:pt x="5090" y="598"/>
                    <a:pt x="5020" y="599"/>
                    <a:pt x="5092" y="921"/>
                  </a:cubicBezTo>
                  <a:cubicBezTo>
                    <a:pt x="5129" y="1091"/>
                    <a:pt x="5165" y="1262"/>
                    <a:pt x="5203" y="1432"/>
                  </a:cubicBezTo>
                  <a:cubicBezTo>
                    <a:pt x="5284" y="1807"/>
                    <a:pt x="5364" y="2181"/>
                    <a:pt x="5446" y="2557"/>
                  </a:cubicBezTo>
                  <a:cubicBezTo>
                    <a:pt x="5461" y="2626"/>
                    <a:pt x="5513" y="2656"/>
                    <a:pt x="5568" y="2657"/>
                  </a:cubicBezTo>
                  <a:cubicBezTo>
                    <a:pt x="5574" y="2692"/>
                    <a:pt x="5592" y="2725"/>
                    <a:pt x="5628" y="2747"/>
                  </a:cubicBezTo>
                  <a:cubicBezTo>
                    <a:pt x="5923" y="2911"/>
                    <a:pt x="6229" y="3048"/>
                    <a:pt x="6527" y="3206"/>
                  </a:cubicBezTo>
                  <a:cubicBezTo>
                    <a:pt x="6782" y="3345"/>
                    <a:pt x="7447" y="3561"/>
                    <a:pt x="7247" y="3965"/>
                  </a:cubicBezTo>
                  <a:cubicBezTo>
                    <a:pt x="7139" y="4180"/>
                    <a:pt x="6620" y="4433"/>
                    <a:pt x="6411" y="4572"/>
                  </a:cubicBezTo>
                  <a:cubicBezTo>
                    <a:pt x="6115" y="4769"/>
                    <a:pt x="5809" y="4949"/>
                    <a:pt x="5501" y="5126"/>
                  </a:cubicBezTo>
                  <a:cubicBezTo>
                    <a:pt x="5425" y="5168"/>
                    <a:pt x="5450" y="5251"/>
                    <a:pt x="5508" y="5281"/>
                  </a:cubicBezTo>
                  <a:lnTo>
                    <a:pt x="5200" y="6363"/>
                  </a:lnTo>
                  <a:cubicBezTo>
                    <a:pt x="5119" y="6646"/>
                    <a:pt x="5069" y="7381"/>
                    <a:pt x="4686" y="7381"/>
                  </a:cubicBezTo>
                  <a:cubicBezTo>
                    <a:pt x="4665" y="7381"/>
                    <a:pt x="4643" y="7379"/>
                    <a:pt x="4620" y="7375"/>
                  </a:cubicBezTo>
                  <a:cubicBezTo>
                    <a:pt x="4356" y="7322"/>
                    <a:pt x="3937" y="6816"/>
                    <a:pt x="3737" y="6627"/>
                  </a:cubicBezTo>
                  <a:cubicBezTo>
                    <a:pt x="3449" y="6353"/>
                    <a:pt x="3181" y="6061"/>
                    <a:pt x="2917" y="5764"/>
                  </a:cubicBezTo>
                  <a:cubicBezTo>
                    <a:pt x="2898" y="5743"/>
                    <a:pt x="2876" y="5735"/>
                    <a:pt x="2853" y="5735"/>
                  </a:cubicBezTo>
                  <a:cubicBezTo>
                    <a:pt x="2847" y="5735"/>
                    <a:pt x="2841" y="5735"/>
                    <a:pt x="2835" y="5736"/>
                  </a:cubicBezTo>
                  <a:cubicBezTo>
                    <a:pt x="2818" y="5678"/>
                    <a:pt x="2774" y="5629"/>
                    <a:pt x="2714" y="5629"/>
                  </a:cubicBezTo>
                  <a:cubicBezTo>
                    <a:pt x="2700" y="5629"/>
                    <a:pt x="2684" y="5632"/>
                    <a:pt x="2668" y="5638"/>
                  </a:cubicBezTo>
                  <a:cubicBezTo>
                    <a:pt x="1908" y="5944"/>
                    <a:pt x="1173" y="6180"/>
                    <a:pt x="364" y="6280"/>
                  </a:cubicBezTo>
                  <a:cubicBezTo>
                    <a:pt x="611" y="5484"/>
                    <a:pt x="907" y="4709"/>
                    <a:pt x="1209" y="3932"/>
                  </a:cubicBezTo>
                  <a:cubicBezTo>
                    <a:pt x="1222" y="3904"/>
                    <a:pt x="1215" y="3879"/>
                    <a:pt x="1199" y="3858"/>
                  </a:cubicBezTo>
                  <a:lnTo>
                    <a:pt x="1199" y="3858"/>
                  </a:lnTo>
                  <a:cubicBezTo>
                    <a:pt x="1204" y="3859"/>
                    <a:pt x="1210" y="3859"/>
                    <a:pt x="1215" y="3859"/>
                  </a:cubicBezTo>
                  <a:cubicBezTo>
                    <a:pt x="1270" y="3859"/>
                    <a:pt x="1326" y="3811"/>
                    <a:pt x="1307" y="3747"/>
                  </a:cubicBezTo>
                  <a:cubicBezTo>
                    <a:pt x="1109" y="2998"/>
                    <a:pt x="850" y="2277"/>
                    <a:pt x="686" y="1520"/>
                  </a:cubicBezTo>
                  <a:lnTo>
                    <a:pt x="686" y="1520"/>
                  </a:lnTo>
                  <a:cubicBezTo>
                    <a:pt x="1409" y="1583"/>
                    <a:pt x="2113" y="1722"/>
                    <a:pt x="2830" y="1815"/>
                  </a:cubicBezTo>
                  <a:cubicBezTo>
                    <a:pt x="2836" y="1816"/>
                    <a:pt x="2842" y="1816"/>
                    <a:pt x="2847" y="1816"/>
                  </a:cubicBezTo>
                  <a:cubicBezTo>
                    <a:pt x="2918" y="1816"/>
                    <a:pt x="2955" y="1758"/>
                    <a:pt x="2958" y="1696"/>
                  </a:cubicBezTo>
                  <a:cubicBezTo>
                    <a:pt x="3208" y="1501"/>
                    <a:pt x="3455" y="1302"/>
                    <a:pt x="3699" y="1098"/>
                  </a:cubicBezTo>
                  <a:cubicBezTo>
                    <a:pt x="3854" y="970"/>
                    <a:pt x="4005" y="841"/>
                    <a:pt x="4157" y="712"/>
                  </a:cubicBezTo>
                  <a:cubicBezTo>
                    <a:pt x="4329" y="566"/>
                    <a:pt x="4380" y="486"/>
                    <a:pt x="4532" y="486"/>
                  </a:cubicBezTo>
                  <a:close/>
                  <a:moveTo>
                    <a:pt x="4767" y="1"/>
                  </a:moveTo>
                  <a:cubicBezTo>
                    <a:pt x="4510" y="1"/>
                    <a:pt x="4294" y="222"/>
                    <a:pt x="4109" y="380"/>
                  </a:cubicBezTo>
                  <a:cubicBezTo>
                    <a:pt x="3670" y="755"/>
                    <a:pt x="3241" y="1141"/>
                    <a:pt x="2821" y="1536"/>
                  </a:cubicBezTo>
                  <a:cubicBezTo>
                    <a:pt x="2081" y="1314"/>
                    <a:pt x="1260" y="1246"/>
                    <a:pt x="494" y="1198"/>
                  </a:cubicBezTo>
                  <a:cubicBezTo>
                    <a:pt x="491" y="1198"/>
                    <a:pt x="488" y="1198"/>
                    <a:pt x="485" y="1198"/>
                  </a:cubicBezTo>
                  <a:cubicBezTo>
                    <a:pt x="387" y="1198"/>
                    <a:pt x="332" y="1302"/>
                    <a:pt x="348" y="1390"/>
                  </a:cubicBezTo>
                  <a:cubicBezTo>
                    <a:pt x="508" y="2211"/>
                    <a:pt x="718" y="3084"/>
                    <a:pt x="1141" y="3814"/>
                  </a:cubicBezTo>
                  <a:cubicBezTo>
                    <a:pt x="1143" y="3817"/>
                    <a:pt x="1145" y="3817"/>
                    <a:pt x="1146" y="3820"/>
                  </a:cubicBezTo>
                  <a:cubicBezTo>
                    <a:pt x="1135" y="3816"/>
                    <a:pt x="1123" y="3814"/>
                    <a:pt x="1112" y="3814"/>
                  </a:cubicBezTo>
                  <a:cubicBezTo>
                    <a:pt x="1083" y="3814"/>
                    <a:pt x="1055" y="3827"/>
                    <a:pt x="1038" y="3857"/>
                  </a:cubicBezTo>
                  <a:cubicBezTo>
                    <a:pt x="602" y="4667"/>
                    <a:pt x="287" y="5526"/>
                    <a:pt x="23" y="6406"/>
                  </a:cubicBezTo>
                  <a:cubicBezTo>
                    <a:pt x="0" y="6485"/>
                    <a:pt x="63" y="6588"/>
                    <a:pt x="151" y="6588"/>
                  </a:cubicBezTo>
                  <a:cubicBezTo>
                    <a:pt x="154" y="6588"/>
                    <a:pt x="158" y="6587"/>
                    <a:pt x="162" y="6587"/>
                  </a:cubicBezTo>
                  <a:cubicBezTo>
                    <a:pt x="1056" y="6509"/>
                    <a:pt x="1959" y="6308"/>
                    <a:pt x="2761" y="5898"/>
                  </a:cubicBezTo>
                  <a:cubicBezTo>
                    <a:pt x="3076" y="6333"/>
                    <a:pt x="3430" y="6736"/>
                    <a:pt x="3829" y="7096"/>
                  </a:cubicBezTo>
                  <a:cubicBezTo>
                    <a:pt x="4059" y="7304"/>
                    <a:pt x="4447" y="7750"/>
                    <a:pt x="4788" y="7764"/>
                  </a:cubicBezTo>
                  <a:cubicBezTo>
                    <a:pt x="4795" y="7764"/>
                    <a:pt x="4803" y="7765"/>
                    <a:pt x="4810" y="7765"/>
                  </a:cubicBezTo>
                  <a:cubicBezTo>
                    <a:pt x="5093" y="7765"/>
                    <a:pt x="5177" y="7506"/>
                    <a:pt x="5252" y="7275"/>
                  </a:cubicBezTo>
                  <a:cubicBezTo>
                    <a:pt x="5463" y="6622"/>
                    <a:pt x="5633" y="5955"/>
                    <a:pt x="5823" y="5294"/>
                  </a:cubicBezTo>
                  <a:cubicBezTo>
                    <a:pt x="5835" y="5251"/>
                    <a:pt x="5827" y="5211"/>
                    <a:pt x="5809" y="5182"/>
                  </a:cubicBezTo>
                  <a:cubicBezTo>
                    <a:pt x="6222" y="4990"/>
                    <a:pt x="6618" y="4769"/>
                    <a:pt x="6994" y="4511"/>
                  </a:cubicBezTo>
                  <a:cubicBezTo>
                    <a:pt x="7223" y="4354"/>
                    <a:pt x="7683" y="4121"/>
                    <a:pt x="7693" y="3791"/>
                  </a:cubicBezTo>
                  <a:cubicBezTo>
                    <a:pt x="7701" y="3500"/>
                    <a:pt x="7363" y="3343"/>
                    <a:pt x="7157" y="3220"/>
                  </a:cubicBezTo>
                  <a:cubicBezTo>
                    <a:pt x="6703" y="2947"/>
                    <a:pt x="6233" y="2675"/>
                    <a:pt x="5733" y="2490"/>
                  </a:cubicBezTo>
                  <a:cubicBezTo>
                    <a:pt x="5728" y="2488"/>
                    <a:pt x="5725" y="2489"/>
                    <a:pt x="5720" y="2488"/>
                  </a:cubicBezTo>
                  <a:cubicBezTo>
                    <a:pt x="5720" y="2485"/>
                    <a:pt x="5721" y="2483"/>
                    <a:pt x="5720" y="2478"/>
                  </a:cubicBezTo>
                  <a:cubicBezTo>
                    <a:pt x="5595" y="1899"/>
                    <a:pt x="5476" y="1317"/>
                    <a:pt x="5343" y="739"/>
                  </a:cubicBezTo>
                  <a:cubicBezTo>
                    <a:pt x="5281" y="464"/>
                    <a:pt x="5199" y="98"/>
                    <a:pt x="4880" y="15"/>
                  </a:cubicBezTo>
                  <a:cubicBezTo>
                    <a:pt x="4842" y="5"/>
                    <a:pt x="4804" y="1"/>
                    <a:pt x="47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3" name="Google Shape;65413;p38"/>
            <p:cNvSpPr/>
            <p:nvPr/>
          </p:nvSpPr>
          <p:spPr>
            <a:xfrm>
              <a:off x="5039475" y="439275"/>
              <a:ext cx="177125" cy="172425"/>
            </a:xfrm>
            <a:custGeom>
              <a:avLst/>
              <a:gdLst/>
              <a:ahLst/>
              <a:cxnLst/>
              <a:rect l="l" t="t" r="r" b="b"/>
              <a:pathLst>
                <a:path w="7085" h="6897" extrusionOk="0">
                  <a:moveTo>
                    <a:pt x="1752" y="2223"/>
                  </a:moveTo>
                  <a:cubicBezTo>
                    <a:pt x="1800" y="2223"/>
                    <a:pt x="1850" y="2231"/>
                    <a:pt x="1899" y="2249"/>
                  </a:cubicBezTo>
                  <a:cubicBezTo>
                    <a:pt x="2205" y="2360"/>
                    <a:pt x="2334" y="2802"/>
                    <a:pt x="2113" y="3046"/>
                  </a:cubicBezTo>
                  <a:cubicBezTo>
                    <a:pt x="2097" y="3065"/>
                    <a:pt x="2077" y="3072"/>
                    <a:pt x="2058" y="3072"/>
                  </a:cubicBezTo>
                  <a:cubicBezTo>
                    <a:pt x="2001" y="3072"/>
                    <a:pt x="1944" y="3005"/>
                    <a:pt x="1983" y="2946"/>
                  </a:cubicBezTo>
                  <a:cubicBezTo>
                    <a:pt x="2089" y="2772"/>
                    <a:pt x="2067" y="2509"/>
                    <a:pt x="1861" y="2414"/>
                  </a:cubicBezTo>
                  <a:cubicBezTo>
                    <a:pt x="1820" y="2395"/>
                    <a:pt x="1779" y="2387"/>
                    <a:pt x="1739" y="2387"/>
                  </a:cubicBezTo>
                  <a:cubicBezTo>
                    <a:pt x="1535" y="2387"/>
                    <a:pt x="1359" y="2611"/>
                    <a:pt x="1376" y="2812"/>
                  </a:cubicBezTo>
                  <a:cubicBezTo>
                    <a:pt x="1379" y="2844"/>
                    <a:pt x="1353" y="2861"/>
                    <a:pt x="1327" y="2861"/>
                  </a:cubicBezTo>
                  <a:cubicBezTo>
                    <a:pt x="1306" y="2861"/>
                    <a:pt x="1285" y="2850"/>
                    <a:pt x="1278" y="2827"/>
                  </a:cubicBezTo>
                  <a:cubicBezTo>
                    <a:pt x="1202" y="2525"/>
                    <a:pt x="1457" y="2223"/>
                    <a:pt x="1752" y="2223"/>
                  </a:cubicBezTo>
                  <a:close/>
                  <a:moveTo>
                    <a:pt x="4667" y="3296"/>
                  </a:moveTo>
                  <a:cubicBezTo>
                    <a:pt x="4712" y="3296"/>
                    <a:pt x="4757" y="3302"/>
                    <a:pt x="4802" y="3315"/>
                  </a:cubicBezTo>
                  <a:cubicBezTo>
                    <a:pt x="5152" y="3413"/>
                    <a:pt x="5305" y="3853"/>
                    <a:pt x="5138" y="4159"/>
                  </a:cubicBezTo>
                  <a:cubicBezTo>
                    <a:pt x="5118" y="4195"/>
                    <a:pt x="5088" y="4210"/>
                    <a:pt x="5059" y="4210"/>
                  </a:cubicBezTo>
                  <a:cubicBezTo>
                    <a:pt x="4993" y="4210"/>
                    <a:pt x="4927" y="4138"/>
                    <a:pt x="4967" y="4060"/>
                  </a:cubicBezTo>
                  <a:cubicBezTo>
                    <a:pt x="5065" y="3862"/>
                    <a:pt x="4971" y="3587"/>
                    <a:pt x="4756" y="3511"/>
                  </a:cubicBezTo>
                  <a:cubicBezTo>
                    <a:pt x="4716" y="3497"/>
                    <a:pt x="4678" y="3490"/>
                    <a:pt x="4640" y="3490"/>
                  </a:cubicBezTo>
                  <a:cubicBezTo>
                    <a:pt x="4426" y="3490"/>
                    <a:pt x="4255" y="3703"/>
                    <a:pt x="4221" y="3906"/>
                  </a:cubicBezTo>
                  <a:cubicBezTo>
                    <a:pt x="4216" y="3933"/>
                    <a:pt x="4191" y="3946"/>
                    <a:pt x="4167" y="3946"/>
                  </a:cubicBezTo>
                  <a:cubicBezTo>
                    <a:pt x="4142" y="3946"/>
                    <a:pt x="4118" y="3933"/>
                    <a:pt x="4114" y="3906"/>
                  </a:cubicBezTo>
                  <a:cubicBezTo>
                    <a:pt x="4064" y="3582"/>
                    <a:pt x="4354" y="3296"/>
                    <a:pt x="4667" y="3296"/>
                  </a:cubicBezTo>
                  <a:close/>
                  <a:moveTo>
                    <a:pt x="4170" y="1"/>
                  </a:moveTo>
                  <a:cubicBezTo>
                    <a:pt x="4017" y="1"/>
                    <a:pt x="3966" y="81"/>
                    <a:pt x="3795" y="227"/>
                  </a:cubicBezTo>
                  <a:cubicBezTo>
                    <a:pt x="3642" y="356"/>
                    <a:pt x="3491" y="485"/>
                    <a:pt x="3336" y="613"/>
                  </a:cubicBezTo>
                  <a:cubicBezTo>
                    <a:pt x="3092" y="815"/>
                    <a:pt x="2845" y="1015"/>
                    <a:pt x="2595" y="1211"/>
                  </a:cubicBezTo>
                  <a:cubicBezTo>
                    <a:pt x="2592" y="1273"/>
                    <a:pt x="2555" y="1331"/>
                    <a:pt x="2484" y="1331"/>
                  </a:cubicBezTo>
                  <a:cubicBezTo>
                    <a:pt x="2479" y="1331"/>
                    <a:pt x="2473" y="1330"/>
                    <a:pt x="2467" y="1330"/>
                  </a:cubicBezTo>
                  <a:cubicBezTo>
                    <a:pt x="1750" y="1234"/>
                    <a:pt x="1046" y="1097"/>
                    <a:pt x="324" y="1034"/>
                  </a:cubicBezTo>
                  <a:lnTo>
                    <a:pt x="324" y="1034"/>
                  </a:lnTo>
                  <a:cubicBezTo>
                    <a:pt x="487" y="1792"/>
                    <a:pt x="746" y="2513"/>
                    <a:pt x="944" y="3262"/>
                  </a:cubicBezTo>
                  <a:cubicBezTo>
                    <a:pt x="963" y="3328"/>
                    <a:pt x="908" y="3374"/>
                    <a:pt x="853" y="3374"/>
                  </a:cubicBezTo>
                  <a:cubicBezTo>
                    <a:pt x="848" y="3374"/>
                    <a:pt x="842" y="3374"/>
                    <a:pt x="837" y="3373"/>
                  </a:cubicBezTo>
                  <a:lnTo>
                    <a:pt x="837" y="3373"/>
                  </a:lnTo>
                  <a:cubicBezTo>
                    <a:pt x="853" y="3394"/>
                    <a:pt x="858" y="3418"/>
                    <a:pt x="847" y="3446"/>
                  </a:cubicBezTo>
                  <a:cubicBezTo>
                    <a:pt x="544" y="4223"/>
                    <a:pt x="248" y="5000"/>
                    <a:pt x="1" y="5795"/>
                  </a:cubicBezTo>
                  <a:cubicBezTo>
                    <a:pt x="811" y="5695"/>
                    <a:pt x="1545" y="5459"/>
                    <a:pt x="2305" y="5153"/>
                  </a:cubicBezTo>
                  <a:cubicBezTo>
                    <a:pt x="2321" y="5146"/>
                    <a:pt x="2336" y="5144"/>
                    <a:pt x="2351" y="5144"/>
                  </a:cubicBezTo>
                  <a:cubicBezTo>
                    <a:pt x="2410" y="5144"/>
                    <a:pt x="2455" y="5194"/>
                    <a:pt x="2472" y="5251"/>
                  </a:cubicBezTo>
                  <a:cubicBezTo>
                    <a:pt x="2477" y="5251"/>
                    <a:pt x="2483" y="5250"/>
                    <a:pt x="2488" y="5250"/>
                  </a:cubicBezTo>
                  <a:cubicBezTo>
                    <a:pt x="2512" y="5250"/>
                    <a:pt x="2535" y="5258"/>
                    <a:pt x="2554" y="5279"/>
                  </a:cubicBezTo>
                  <a:cubicBezTo>
                    <a:pt x="2818" y="5576"/>
                    <a:pt x="3086" y="5868"/>
                    <a:pt x="3376" y="6142"/>
                  </a:cubicBezTo>
                  <a:cubicBezTo>
                    <a:pt x="3576" y="6331"/>
                    <a:pt x="3993" y="6837"/>
                    <a:pt x="4257" y="6889"/>
                  </a:cubicBezTo>
                  <a:cubicBezTo>
                    <a:pt x="4280" y="6894"/>
                    <a:pt x="4302" y="6896"/>
                    <a:pt x="4323" y="6896"/>
                  </a:cubicBezTo>
                  <a:cubicBezTo>
                    <a:pt x="4707" y="6896"/>
                    <a:pt x="4756" y="6160"/>
                    <a:pt x="4837" y="5878"/>
                  </a:cubicBezTo>
                  <a:lnTo>
                    <a:pt x="5145" y="4795"/>
                  </a:lnTo>
                  <a:cubicBezTo>
                    <a:pt x="5087" y="4765"/>
                    <a:pt x="5062" y="4684"/>
                    <a:pt x="5138" y="4641"/>
                  </a:cubicBezTo>
                  <a:cubicBezTo>
                    <a:pt x="5446" y="4463"/>
                    <a:pt x="5751" y="4284"/>
                    <a:pt x="6049" y="4087"/>
                  </a:cubicBezTo>
                  <a:cubicBezTo>
                    <a:pt x="6256" y="3951"/>
                    <a:pt x="6775" y="3698"/>
                    <a:pt x="6883" y="3484"/>
                  </a:cubicBezTo>
                  <a:cubicBezTo>
                    <a:pt x="7085" y="3080"/>
                    <a:pt x="6419" y="2864"/>
                    <a:pt x="6163" y="2725"/>
                  </a:cubicBezTo>
                  <a:cubicBezTo>
                    <a:pt x="5865" y="2567"/>
                    <a:pt x="5559" y="2430"/>
                    <a:pt x="5266" y="2262"/>
                  </a:cubicBezTo>
                  <a:cubicBezTo>
                    <a:pt x="5230" y="2239"/>
                    <a:pt x="5212" y="2207"/>
                    <a:pt x="5205" y="2172"/>
                  </a:cubicBezTo>
                  <a:cubicBezTo>
                    <a:pt x="5150" y="2171"/>
                    <a:pt x="5098" y="2141"/>
                    <a:pt x="5083" y="2072"/>
                  </a:cubicBezTo>
                  <a:cubicBezTo>
                    <a:pt x="5002" y="1695"/>
                    <a:pt x="4921" y="1321"/>
                    <a:pt x="4840" y="947"/>
                  </a:cubicBezTo>
                  <a:cubicBezTo>
                    <a:pt x="4802" y="776"/>
                    <a:pt x="4766" y="605"/>
                    <a:pt x="4729" y="436"/>
                  </a:cubicBezTo>
                  <a:cubicBezTo>
                    <a:pt x="4657" y="114"/>
                    <a:pt x="4728" y="113"/>
                    <a:pt x="4375" y="30"/>
                  </a:cubicBezTo>
                  <a:cubicBezTo>
                    <a:pt x="4289" y="10"/>
                    <a:pt x="4223" y="1"/>
                    <a:pt x="4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4" name="Google Shape;65414;p38"/>
            <p:cNvSpPr/>
            <p:nvPr/>
          </p:nvSpPr>
          <p:spPr>
            <a:xfrm>
              <a:off x="5141050" y="521675"/>
              <a:ext cx="31050" cy="22850"/>
            </a:xfrm>
            <a:custGeom>
              <a:avLst/>
              <a:gdLst/>
              <a:ahLst/>
              <a:cxnLst/>
              <a:rect l="l" t="t" r="r" b="b"/>
              <a:pathLst>
                <a:path w="1242" h="914" extrusionOk="0">
                  <a:moveTo>
                    <a:pt x="604" y="0"/>
                  </a:moveTo>
                  <a:cubicBezTo>
                    <a:pt x="291" y="0"/>
                    <a:pt x="1" y="286"/>
                    <a:pt x="51" y="610"/>
                  </a:cubicBezTo>
                  <a:cubicBezTo>
                    <a:pt x="55" y="637"/>
                    <a:pt x="79" y="650"/>
                    <a:pt x="104" y="650"/>
                  </a:cubicBezTo>
                  <a:cubicBezTo>
                    <a:pt x="128" y="650"/>
                    <a:pt x="153" y="637"/>
                    <a:pt x="158" y="610"/>
                  </a:cubicBezTo>
                  <a:cubicBezTo>
                    <a:pt x="192" y="406"/>
                    <a:pt x="363" y="194"/>
                    <a:pt x="577" y="194"/>
                  </a:cubicBezTo>
                  <a:cubicBezTo>
                    <a:pt x="614" y="194"/>
                    <a:pt x="653" y="201"/>
                    <a:pt x="693" y="215"/>
                  </a:cubicBezTo>
                  <a:cubicBezTo>
                    <a:pt x="909" y="291"/>
                    <a:pt x="1002" y="566"/>
                    <a:pt x="904" y="764"/>
                  </a:cubicBezTo>
                  <a:cubicBezTo>
                    <a:pt x="864" y="842"/>
                    <a:pt x="930" y="914"/>
                    <a:pt x="996" y="914"/>
                  </a:cubicBezTo>
                  <a:cubicBezTo>
                    <a:pt x="1026" y="914"/>
                    <a:pt x="1056" y="899"/>
                    <a:pt x="1075" y="863"/>
                  </a:cubicBezTo>
                  <a:cubicBezTo>
                    <a:pt x="1242" y="556"/>
                    <a:pt x="1089" y="117"/>
                    <a:pt x="739" y="19"/>
                  </a:cubicBezTo>
                  <a:cubicBezTo>
                    <a:pt x="694" y="6"/>
                    <a:pt x="649" y="0"/>
                    <a:pt x="6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5" name="Google Shape;65415;p38"/>
            <p:cNvSpPr/>
            <p:nvPr/>
          </p:nvSpPr>
          <p:spPr>
            <a:xfrm>
              <a:off x="5069500" y="494875"/>
              <a:ext cx="28350" cy="21250"/>
            </a:xfrm>
            <a:custGeom>
              <a:avLst/>
              <a:gdLst/>
              <a:ahLst/>
              <a:cxnLst/>
              <a:rect l="l" t="t" r="r" b="b"/>
              <a:pathLst>
                <a:path w="1134" h="850" extrusionOk="0">
                  <a:moveTo>
                    <a:pt x="549" y="0"/>
                  </a:moveTo>
                  <a:cubicBezTo>
                    <a:pt x="255" y="0"/>
                    <a:pt x="1" y="302"/>
                    <a:pt x="76" y="604"/>
                  </a:cubicBezTo>
                  <a:cubicBezTo>
                    <a:pt x="83" y="627"/>
                    <a:pt x="104" y="639"/>
                    <a:pt x="126" y="639"/>
                  </a:cubicBezTo>
                  <a:cubicBezTo>
                    <a:pt x="151" y="639"/>
                    <a:pt x="177" y="622"/>
                    <a:pt x="173" y="589"/>
                  </a:cubicBezTo>
                  <a:cubicBezTo>
                    <a:pt x="157" y="389"/>
                    <a:pt x="333" y="165"/>
                    <a:pt x="537" y="165"/>
                  </a:cubicBezTo>
                  <a:cubicBezTo>
                    <a:pt x="577" y="165"/>
                    <a:pt x="618" y="173"/>
                    <a:pt x="659" y="193"/>
                  </a:cubicBezTo>
                  <a:cubicBezTo>
                    <a:pt x="865" y="288"/>
                    <a:pt x="887" y="550"/>
                    <a:pt x="781" y="723"/>
                  </a:cubicBezTo>
                  <a:cubicBezTo>
                    <a:pt x="743" y="782"/>
                    <a:pt x="800" y="849"/>
                    <a:pt x="858" y="849"/>
                  </a:cubicBezTo>
                  <a:cubicBezTo>
                    <a:pt x="877" y="849"/>
                    <a:pt x="896" y="842"/>
                    <a:pt x="912" y="825"/>
                  </a:cubicBezTo>
                  <a:cubicBezTo>
                    <a:pt x="1133" y="578"/>
                    <a:pt x="1004" y="136"/>
                    <a:pt x="698" y="27"/>
                  </a:cubicBezTo>
                  <a:cubicBezTo>
                    <a:pt x="648" y="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" name="Title 1"/>
          <p:cNvSpPr>
            <a:spLocks noGrp="1"/>
          </p:cNvSpPr>
          <p:nvPr>
            <p:ph type="title"/>
          </p:nvPr>
        </p:nvSpPr>
        <p:spPr>
          <a:xfrm>
            <a:off x="0" y="425699"/>
            <a:ext cx="9144000" cy="423300"/>
          </a:xfrm>
        </p:spPr>
        <p:txBody>
          <a:bodyPr anchor="ctr"/>
          <a:lstStyle/>
          <a:p>
            <a:pPr algn="ctr"/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Hoạt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động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2.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Trả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lời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câu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hỏi</a:t>
            </a:r>
            <a:endParaRPr lang="en-US" sz="3200" b="1" dirty="0">
              <a:solidFill>
                <a:schemeClr val="accent6"/>
              </a:solidFill>
              <a:latin typeface="+mj-lt"/>
            </a:endParaRPr>
          </a:p>
        </p:txBody>
      </p:sp>
      <p:grpSp>
        <p:nvGrpSpPr>
          <p:cNvPr id="30" name="Google Shape;65329;p37"/>
          <p:cNvGrpSpPr/>
          <p:nvPr/>
        </p:nvGrpSpPr>
        <p:grpSpPr>
          <a:xfrm>
            <a:off x="1156938" y="1249963"/>
            <a:ext cx="756237" cy="635071"/>
            <a:chOff x="3652800" y="4778225"/>
            <a:chExt cx="184900" cy="155275"/>
          </a:xfrm>
        </p:grpSpPr>
        <p:sp>
          <p:nvSpPr>
            <p:cNvPr id="31" name="Google Shape;65330;p37"/>
            <p:cNvSpPr/>
            <p:nvPr/>
          </p:nvSpPr>
          <p:spPr>
            <a:xfrm>
              <a:off x="3691600" y="4778225"/>
              <a:ext cx="109425" cy="155275"/>
            </a:xfrm>
            <a:custGeom>
              <a:avLst/>
              <a:gdLst/>
              <a:ahLst/>
              <a:cxnLst/>
              <a:rect l="l" t="t" r="r" b="b"/>
              <a:pathLst>
                <a:path w="4377" h="6211" extrusionOk="0">
                  <a:moveTo>
                    <a:pt x="2792" y="2438"/>
                  </a:moveTo>
                  <a:cubicBezTo>
                    <a:pt x="2842" y="2438"/>
                    <a:pt x="2763" y="2579"/>
                    <a:pt x="2752" y="2589"/>
                  </a:cubicBezTo>
                  <a:cubicBezTo>
                    <a:pt x="2740" y="2602"/>
                    <a:pt x="2726" y="2612"/>
                    <a:pt x="2714" y="2623"/>
                  </a:cubicBezTo>
                  <a:cubicBezTo>
                    <a:pt x="2714" y="2620"/>
                    <a:pt x="2714" y="2619"/>
                    <a:pt x="2715" y="2615"/>
                  </a:cubicBezTo>
                  <a:cubicBezTo>
                    <a:pt x="2722" y="2583"/>
                    <a:pt x="2751" y="2449"/>
                    <a:pt x="2781" y="2439"/>
                  </a:cubicBezTo>
                  <a:cubicBezTo>
                    <a:pt x="2785" y="2438"/>
                    <a:pt x="2789" y="2438"/>
                    <a:pt x="2792" y="2438"/>
                  </a:cubicBezTo>
                  <a:close/>
                  <a:moveTo>
                    <a:pt x="1398" y="2397"/>
                  </a:moveTo>
                  <a:cubicBezTo>
                    <a:pt x="1416" y="2397"/>
                    <a:pt x="1430" y="2421"/>
                    <a:pt x="1458" y="2453"/>
                  </a:cubicBezTo>
                  <a:cubicBezTo>
                    <a:pt x="1520" y="2522"/>
                    <a:pt x="1556" y="2607"/>
                    <a:pt x="1575" y="2696"/>
                  </a:cubicBezTo>
                  <a:cubicBezTo>
                    <a:pt x="1505" y="2673"/>
                    <a:pt x="1455" y="2644"/>
                    <a:pt x="1399" y="2584"/>
                  </a:cubicBezTo>
                  <a:cubicBezTo>
                    <a:pt x="1348" y="2530"/>
                    <a:pt x="1303" y="2496"/>
                    <a:pt x="1354" y="2433"/>
                  </a:cubicBezTo>
                  <a:cubicBezTo>
                    <a:pt x="1374" y="2408"/>
                    <a:pt x="1387" y="2397"/>
                    <a:pt x="1398" y="2397"/>
                  </a:cubicBezTo>
                  <a:close/>
                  <a:moveTo>
                    <a:pt x="2111" y="274"/>
                  </a:moveTo>
                  <a:cubicBezTo>
                    <a:pt x="2691" y="274"/>
                    <a:pt x="3264" y="550"/>
                    <a:pt x="3611" y="1023"/>
                  </a:cubicBezTo>
                  <a:cubicBezTo>
                    <a:pt x="3882" y="1422"/>
                    <a:pt x="3960" y="1942"/>
                    <a:pt x="3935" y="2417"/>
                  </a:cubicBezTo>
                  <a:cubicBezTo>
                    <a:pt x="3904" y="2966"/>
                    <a:pt x="3683" y="3408"/>
                    <a:pt x="3299" y="3795"/>
                  </a:cubicBezTo>
                  <a:cubicBezTo>
                    <a:pt x="3260" y="3833"/>
                    <a:pt x="3217" y="3872"/>
                    <a:pt x="3168" y="3913"/>
                  </a:cubicBezTo>
                  <a:cubicBezTo>
                    <a:pt x="2965" y="3662"/>
                    <a:pt x="2756" y="3284"/>
                    <a:pt x="2706" y="2935"/>
                  </a:cubicBezTo>
                  <a:cubicBezTo>
                    <a:pt x="2930" y="2841"/>
                    <a:pt x="3155" y="2626"/>
                    <a:pt x="3131" y="2362"/>
                  </a:cubicBezTo>
                  <a:cubicBezTo>
                    <a:pt x="3116" y="2203"/>
                    <a:pt x="2999" y="2091"/>
                    <a:pt x="2864" y="2091"/>
                  </a:cubicBezTo>
                  <a:cubicBezTo>
                    <a:pt x="2809" y="2091"/>
                    <a:pt x="2751" y="2110"/>
                    <a:pt x="2696" y="2151"/>
                  </a:cubicBezTo>
                  <a:cubicBezTo>
                    <a:pt x="2528" y="2278"/>
                    <a:pt x="2462" y="2512"/>
                    <a:pt x="2452" y="2737"/>
                  </a:cubicBezTo>
                  <a:cubicBezTo>
                    <a:pt x="2445" y="2739"/>
                    <a:pt x="2436" y="2740"/>
                    <a:pt x="2429" y="2743"/>
                  </a:cubicBezTo>
                  <a:cubicBezTo>
                    <a:pt x="2329" y="2767"/>
                    <a:pt x="2224" y="2777"/>
                    <a:pt x="2118" y="2777"/>
                  </a:cubicBezTo>
                  <a:cubicBezTo>
                    <a:pt x="2024" y="2777"/>
                    <a:pt x="1928" y="2769"/>
                    <a:pt x="1834" y="2754"/>
                  </a:cubicBezTo>
                  <a:cubicBezTo>
                    <a:pt x="1825" y="2670"/>
                    <a:pt x="1807" y="2589"/>
                    <a:pt x="1778" y="2511"/>
                  </a:cubicBezTo>
                  <a:cubicBezTo>
                    <a:pt x="1713" y="2336"/>
                    <a:pt x="1571" y="2158"/>
                    <a:pt x="1371" y="2158"/>
                  </a:cubicBezTo>
                  <a:cubicBezTo>
                    <a:pt x="1359" y="2158"/>
                    <a:pt x="1347" y="2158"/>
                    <a:pt x="1334" y="2160"/>
                  </a:cubicBezTo>
                  <a:cubicBezTo>
                    <a:pt x="1120" y="2184"/>
                    <a:pt x="1057" y="2397"/>
                    <a:pt x="1127" y="2576"/>
                  </a:cubicBezTo>
                  <a:cubicBezTo>
                    <a:pt x="1217" y="2806"/>
                    <a:pt x="1380" y="2900"/>
                    <a:pt x="1595" y="2956"/>
                  </a:cubicBezTo>
                  <a:cubicBezTo>
                    <a:pt x="1595" y="2997"/>
                    <a:pt x="1592" y="3037"/>
                    <a:pt x="1591" y="3075"/>
                  </a:cubicBezTo>
                  <a:cubicBezTo>
                    <a:pt x="1580" y="3313"/>
                    <a:pt x="1528" y="3545"/>
                    <a:pt x="1452" y="3769"/>
                  </a:cubicBezTo>
                  <a:cubicBezTo>
                    <a:pt x="1419" y="3868"/>
                    <a:pt x="1381" y="3967"/>
                    <a:pt x="1343" y="4065"/>
                  </a:cubicBezTo>
                  <a:cubicBezTo>
                    <a:pt x="1339" y="4075"/>
                    <a:pt x="1336" y="4086"/>
                    <a:pt x="1333" y="4096"/>
                  </a:cubicBezTo>
                  <a:cubicBezTo>
                    <a:pt x="1270" y="4043"/>
                    <a:pt x="1204" y="3992"/>
                    <a:pt x="1147" y="3940"/>
                  </a:cubicBezTo>
                  <a:cubicBezTo>
                    <a:pt x="940" y="3747"/>
                    <a:pt x="742" y="3538"/>
                    <a:pt x="601" y="3291"/>
                  </a:cubicBezTo>
                  <a:cubicBezTo>
                    <a:pt x="1" y="2245"/>
                    <a:pt x="474" y="590"/>
                    <a:pt x="1732" y="314"/>
                  </a:cubicBezTo>
                  <a:cubicBezTo>
                    <a:pt x="1857" y="287"/>
                    <a:pt x="1984" y="274"/>
                    <a:pt x="2111" y="274"/>
                  </a:cubicBezTo>
                  <a:close/>
                  <a:moveTo>
                    <a:pt x="1842" y="3002"/>
                  </a:moveTo>
                  <a:cubicBezTo>
                    <a:pt x="1953" y="3019"/>
                    <a:pt x="2066" y="3030"/>
                    <a:pt x="2179" y="3030"/>
                  </a:cubicBezTo>
                  <a:cubicBezTo>
                    <a:pt x="2274" y="3030"/>
                    <a:pt x="2370" y="3022"/>
                    <a:pt x="2463" y="3004"/>
                  </a:cubicBezTo>
                  <a:cubicBezTo>
                    <a:pt x="2465" y="3011"/>
                    <a:pt x="2465" y="3017"/>
                    <a:pt x="2466" y="3024"/>
                  </a:cubicBezTo>
                  <a:cubicBezTo>
                    <a:pt x="2518" y="3393"/>
                    <a:pt x="2710" y="3805"/>
                    <a:pt x="2933" y="4110"/>
                  </a:cubicBezTo>
                  <a:cubicBezTo>
                    <a:pt x="2830" y="4203"/>
                    <a:pt x="2742" y="4301"/>
                    <a:pt x="2696" y="4415"/>
                  </a:cubicBezTo>
                  <a:cubicBezTo>
                    <a:pt x="2657" y="4516"/>
                    <a:pt x="2632" y="4624"/>
                    <a:pt x="2614" y="4736"/>
                  </a:cubicBezTo>
                  <a:cubicBezTo>
                    <a:pt x="2570" y="4729"/>
                    <a:pt x="2523" y="4726"/>
                    <a:pt x="2476" y="4726"/>
                  </a:cubicBezTo>
                  <a:cubicBezTo>
                    <a:pt x="2323" y="4726"/>
                    <a:pt x="2158" y="4755"/>
                    <a:pt x="2036" y="4755"/>
                  </a:cubicBezTo>
                  <a:cubicBezTo>
                    <a:pt x="1957" y="4755"/>
                    <a:pt x="1855" y="4743"/>
                    <a:pt x="1756" y="4743"/>
                  </a:cubicBezTo>
                  <a:cubicBezTo>
                    <a:pt x="1735" y="4743"/>
                    <a:pt x="1715" y="4743"/>
                    <a:pt x="1695" y="4745"/>
                  </a:cubicBezTo>
                  <a:cubicBezTo>
                    <a:pt x="1671" y="4583"/>
                    <a:pt x="1631" y="4426"/>
                    <a:pt x="1548" y="4308"/>
                  </a:cubicBezTo>
                  <a:cubicBezTo>
                    <a:pt x="1528" y="4278"/>
                    <a:pt x="1503" y="4251"/>
                    <a:pt x="1478" y="4226"/>
                  </a:cubicBezTo>
                  <a:cubicBezTo>
                    <a:pt x="1524" y="4172"/>
                    <a:pt x="1560" y="4113"/>
                    <a:pt x="1597" y="4027"/>
                  </a:cubicBezTo>
                  <a:cubicBezTo>
                    <a:pt x="1670" y="3862"/>
                    <a:pt x="1725" y="3687"/>
                    <a:pt x="1764" y="3512"/>
                  </a:cubicBezTo>
                  <a:cubicBezTo>
                    <a:pt x="1800" y="3355"/>
                    <a:pt x="1834" y="3179"/>
                    <a:pt x="1842" y="3002"/>
                  </a:cubicBezTo>
                  <a:close/>
                  <a:moveTo>
                    <a:pt x="2548" y="5019"/>
                  </a:moveTo>
                  <a:cubicBezTo>
                    <a:pt x="2559" y="5019"/>
                    <a:pt x="2570" y="5020"/>
                    <a:pt x="2579" y="5022"/>
                  </a:cubicBezTo>
                  <a:cubicBezTo>
                    <a:pt x="2592" y="5026"/>
                    <a:pt x="2601" y="5027"/>
                    <a:pt x="2606" y="5027"/>
                  </a:cubicBezTo>
                  <a:cubicBezTo>
                    <a:pt x="2622" y="5074"/>
                    <a:pt x="2632" y="5123"/>
                    <a:pt x="2639" y="5174"/>
                  </a:cubicBezTo>
                  <a:cubicBezTo>
                    <a:pt x="2627" y="5168"/>
                    <a:pt x="2611" y="5164"/>
                    <a:pt x="2595" y="5162"/>
                  </a:cubicBezTo>
                  <a:cubicBezTo>
                    <a:pt x="2559" y="5158"/>
                    <a:pt x="2522" y="5157"/>
                    <a:pt x="2484" y="5157"/>
                  </a:cubicBezTo>
                  <a:cubicBezTo>
                    <a:pt x="2341" y="5157"/>
                    <a:pt x="2190" y="5180"/>
                    <a:pt x="2049" y="5183"/>
                  </a:cubicBezTo>
                  <a:cubicBezTo>
                    <a:pt x="2045" y="5183"/>
                    <a:pt x="2042" y="5183"/>
                    <a:pt x="2038" y="5183"/>
                  </a:cubicBezTo>
                  <a:cubicBezTo>
                    <a:pt x="2007" y="5183"/>
                    <a:pt x="1975" y="5182"/>
                    <a:pt x="1942" y="5182"/>
                  </a:cubicBezTo>
                  <a:cubicBezTo>
                    <a:pt x="1847" y="5182"/>
                    <a:pt x="1748" y="5190"/>
                    <a:pt x="1680" y="5249"/>
                  </a:cubicBezTo>
                  <a:cubicBezTo>
                    <a:pt x="1671" y="5256"/>
                    <a:pt x="1671" y="5271"/>
                    <a:pt x="1676" y="5281"/>
                  </a:cubicBezTo>
                  <a:cubicBezTo>
                    <a:pt x="1740" y="5408"/>
                    <a:pt x="1922" y="5431"/>
                    <a:pt x="2049" y="5447"/>
                  </a:cubicBezTo>
                  <a:cubicBezTo>
                    <a:pt x="2127" y="5457"/>
                    <a:pt x="2215" y="5465"/>
                    <a:pt x="2304" y="5465"/>
                  </a:cubicBezTo>
                  <a:cubicBezTo>
                    <a:pt x="2418" y="5465"/>
                    <a:pt x="2533" y="5452"/>
                    <a:pt x="2628" y="5412"/>
                  </a:cubicBezTo>
                  <a:cubicBezTo>
                    <a:pt x="2639" y="5407"/>
                    <a:pt x="2650" y="5402"/>
                    <a:pt x="2659" y="5394"/>
                  </a:cubicBezTo>
                  <a:cubicBezTo>
                    <a:pt x="2660" y="5442"/>
                    <a:pt x="2662" y="5489"/>
                    <a:pt x="2662" y="5534"/>
                  </a:cubicBezTo>
                  <a:cubicBezTo>
                    <a:pt x="2662" y="5563"/>
                    <a:pt x="2662" y="5593"/>
                    <a:pt x="2660" y="5620"/>
                  </a:cubicBezTo>
                  <a:cubicBezTo>
                    <a:pt x="2652" y="5599"/>
                    <a:pt x="2636" y="5582"/>
                    <a:pt x="2618" y="5571"/>
                  </a:cubicBezTo>
                  <a:cubicBezTo>
                    <a:pt x="2568" y="5543"/>
                    <a:pt x="2517" y="5535"/>
                    <a:pt x="2465" y="5535"/>
                  </a:cubicBezTo>
                  <a:cubicBezTo>
                    <a:pt x="2390" y="5535"/>
                    <a:pt x="2313" y="5552"/>
                    <a:pt x="2234" y="5553"/>
                  </a:cubicBezTo>
                  <a:cubicBezTo>
                    <a:pt x="2227" y="5553"/>
                    <a:pt x="2220" y="5553"/>
                    <a:pt x="2212" y="5553"/>
                  </a:cubicBezTo>
                  <a:cubicBezTo>
                    <a:pt x="2079" y="5553"/>
                    <a:pt x="1947" y="5530"/>
                    <a:pt x="1814" y="5530"/>
                  </a:cubicBezTo>
                  <a:cubicBezTo>
                    <a:pt x="1804" y="5530"/>
                    <a:pt x="1794" y="5530"/>
                    <a:pt x="1785" y="5530"/>
                  </a:cubicBezTo>
                  <a:cubicBezTo>
                    <a:pt x="1670" y="5532"/>
                    <a:pt x="1631" y="5682"/>
                    <a:pt x="1727" y="5743"/>
                  </a:cubicBezTo>
                  <a:cubicBezTo>
                    <a:pt x="1863" y="5830"/>
                    <a:pt x="2038" y="5858"/>
                    <a:pt x="2199" y="5858"/>
                  </a:cubicBezTo>
                  <a:cubicBezTo>
                    <a:pt x="2211" y="5858"/>
                    <a:pt x="2222" y="5858"/>
                    <a:pt x="2233" y="5857"/>
                  </a:cubicBezTo>
                  <a:cubicBezTo>
                    <a:pt x="2383" y="5853"/>
                    <a:pt x="2545" y="5850"/>
                    <a:pt x="2643" y="5731"/>
                  </a:cubicBezTo>
                  <a:lnTo>
                    <a:pt x="2643" y="5731"/>
                  </a:lnTo>
                  <a:cubicBezTo>
                    <a:pt x="2622" y="5799"/>
                    <a:pt x="2576" y="5850"/>
                    <a:pt x="2479" y="5878"/>
                  </a:cubicBezTo>
                  <a:cubicBezTo>
                    <a:pt x="2385" y="5906"/>
                    <a:pt x="2274" y="5917"/>
                    <a:pt x="2163" y="5917"/>
                  </a:cubicBezTo>
                  <a:cubicBezTo>
                    <a:pt x="2060" y="5917"/>
                    <a:pt x="1957" y="5907"/>
                    <a:pt x="1868" y="5892"/>
                  </a:cubicBezTo>
                  <a:cubicBezTo>
                    <a:pt x="1782" y="5877"/>
                    <a:pt x="1685" y="5868"/>
                    <a:pt x="1643" y="5778"/>
                  </a:cubicBezTo>
                  <a:cubicBezTo>
                    <a:pt x="1606" y="5701"/>
                    <a:pt x="1631" y="5537"/>
                    <a:pt x="1631" y="5453"/>
                  </a:cubicBezTo>
                  <a:cubicBezTo>
                    <a:pt x="1631" y="5346"/>
                    <a:pt x="1634" y="5237"/>
                    <a:pt x="1645" y="5130"/>
                  </a:cubicBezTo>
                  <a:cubicBezTo>
                    <a:pt x="1653" y="5047"/>
                    <a:pt x="1668" y="5029"/>
                    <a:pt x="1708" y="5029"/>
                  </a:cubicBezTo>
                  <a:cubicBezTo>
                    <a:pt x="1733" y="5029"/>
                    <a:pt x="1769" y="5036"/>
                    <a:pt x="1820" y="5038"/>
                  </a:cubicBezTo>
                  <a:cubicBezTo>
                    <a:pt x="1866" y="5039"/>
                    <a:pt x="1912" y="5040"/>
                    <a:pt x="1957" y="5040"/>
                  </a:cubicBezTo>
                  <a:cubicBezTo>
                    <a:pt x="2039" y="5040"/>
                    <a:pt x="2121" y="5038"/>
                    <a:pt x="2202" y="5037"/>
                  </a:cubicBezTo>
                  <a:cubicBezTo>
                    <a:pt x="2290" y="5034"/>
                    <a:pt x="2378" y="5030"/>
                    <a:pt x="2465" y="5026"/>
                  </a:cubicBezTo>
                  <a:cubicBezTo>
                    <a:pt x="2488" y="5025"/>
                    <a:pt x="2520" y="5019"/>
                    <a:pt x="2548" y="5019"/>
                  </a:cubicBezTo>
                  <a:close/>
                  <a:moveTo>
                    <a:pt x="2120" y="1"/>
                  </a:moveTo>
                  <a:cubicBezTo>
                    <a:pt x="1601" y="1"/>
                    <a:pt x="1085" y="194"/>
                    <a:pt x="695" y="607"/>
                  </a:cubicBezTo>
                  <a:cubicBezTo>
                    <a:pt x="231" y="1097"/>
                    <a:pt x="37" y="1730"/>
                    <a:pt x="77" y="2400"/>
                  </a:cubicBezTo>
                  <a:cubicBezTo>
                    <a:pt x="119" y="3087"/>
                    <a:pt x="414" y="3630"/>
                    <a:pt x="908" y="4097"/>
                  </a:cubicBezTo>
                  <a:cubicBezTo>
                    <a:pt x="1055" y="4237"/>
                    <a:pt x="1302" y="4375"/>
                    <a:pt x="1359" y="4578"/>
                  </a:cubicBezTo>
                  <a:cubicBezTo>
                    <a:pt x="1386" y="4675"/>
                    <a:pt x="1404" y="4776"/>
                    <a:pt x="1419" y="4878"/>
                  </a:cubicBezTo>
                  <a:cubicBezTo>
                    <a:pt x="1414" y="4887"/>
                    <a:pt x="1409" y="4895"/>
                    <a:pt x="1404" y="4904"/>
                  </a:cubicBezTo>
                  <a:cubicBezTo>
                    <a:pt x="1350" y="5024"/>
                    <a:pt x="1358" y="5187"/>
                    <a:pt x="1354" y="5314"/>
                  </a:cubicBezTo>
                  <a:cubicBezTo>
                    <a:pt x="1347" y="5488"/>
                    <a:pt x="1336" y="5675"/>
                    <a:pt x="1370" y="5845"/>
                  </a:cubicBezTo>
                  <a:cubicBezTo>
                    <a:pt x="1427" y="6122"/>
                    <a:pt x="1764" y="6211"/>
                    <a:pt x="2090" y="6211"/>
                  </a:cubicBezTo>
                  <a:cubicBezTo>
                    <a:pt x="2294" y="6211"/>
                    <a:pt x="2493" y="6176"/>
                    <a:pt x="2618" y="6131"/>
                  </a:cubicBezTo>
                  <a:cubicBezTo>
                    <a:pt x="2809" y="6063"/>
                    <a:pt x="2917" y="5930"/>
                    <a:pt x="2940" y="5727"/>
                  </a:cubicBezTo>
                  <a:cubicBezTo>
                    <a:pt x="2968" y="5478"/>
                    <a:pt x="2958" y="5166"/>
                    <a:pt x="2873" y="4929"/>
                  </a:cubicBezTo>
                  <a:lnTo>
                    <a:pt x="2869" y="4921"/>
                  </a:lnTo>
                  <a:cubicBezTo>
                    <a:pt x="2883" y="4748"/>
                    <a:pt x="2913" y="4569"/>
                    <a:pt x="3001" y="4455"/>
                  </a:cubicBezTo>
                  <a:cubicBezTo>
                    <a:pt x="3099" y="4328"/>
                    <a:pt x="3255" y="4227"/>
                    <a:pt x="3373" y="4118"/>
                  </a:cubicBezTo>
                  <a:cubicBezTo>
                    <a:pt x="3535" y="3967"/>
                    <a:pt x="3686" y="3806"/>
                    <a:pt x="3815" y="3626"/>
                  </a:cubicBezTo>
                  <a:cubicBezTo>
                    <a:pt x="4361" y="2879"/>
                    <a:pt x="4377" y="1650"/>
                    <a:pt x="3857" y="879"/>
                  </a:cubicBezTo>
                  <a:cubicBezTo>
                    <a:pt x="3439" y="311"/>
                    <a:pt x="2777" y="1"/>
                    <a:pt x="2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5331;p37"/>
            <p:cNvSpPr/>
            <p:nvPr/>
          </p:nvSpPr>
          <p:spPr>
            <a:xfrm>
              <a:off x="3798625" y="4795675"/>
              <a:ext cx="30175" cy="18425"/>
            </a:xfrm>
            <a:custGeom>
              <a:avLst/>
              <a:gdLst/>
              <a:ahLst/>
              <a:cxnLst/>
              <a:rect l="l" t="t" r="r" b="b"/>
              <a:pathLst>
                <a:path w="1207" h="737" extrusionOk="0">
                  <a:moveTo>
                    <a:pt x="933" y="0"/>
                  </a:moveTo>
                  <a:cubicBezTo>
                    <a:pt x="891" y="0"/>
                    <a:pt x="848" y="10"/>
                    <a:pt x="813" y="30"/>
                  </a:cubicBezTo>
                  <a:cubicBezTo>
                    <a:pt x="668" y="109"/>
                    <a:pt x="522" y="189"/>
                    <a:pt x="381" y="277"/>
                  </a:cubicBezTo>
                  <a:cubicBezTo>
                    <a:pt x="259" y="352"/>
                    <a:pt x="114" y="429"/>
                    <a:pt x="45" y="558"/>
                  </a:cubicBezTo>
                  <a:cubicBezTo>
                    <a:pt x="1" y="642"/>
                    <a:pt x="58" y="724"/>
                    <a:pt x="146" y="734"/>
                  </a:cubicBezTo>
                  <a:cubicBezTo>
                    <a:pt x="158" y="735"/>
                    <a:pt x="170" y="736"/>
                    <a:pt x="182" y="736"/>
                  </a:cubicBezTo>
                  <a:cubicBezTo>
                    <a:pt x="312" y="736"/>
                    <a:pt x="441" y="668"/>
                    <a:pt x="560" y="622"/>
                  </a:cubicBezTo>
                  <a:cubicBezTo>
                    <a:pt x="704" y="567"/>
                    <a:pt x="849" y="511"/>
                    <a:pt x="994" y="460"/>
                  </a:cubicBezTo>
                  <a:cubicBezTo>
                    <a:pt x="1106" y="419"/>
                    <a:pt x="1207" y="296"/>
                    <a:pt x="1159" y="170"/>
                  </a:cubicBezTo>
                  <a:cubicBezTo>
                    <a:pt x="1151" y="150"/>
                    <a:pt x="1143" y="132"/>
                    <a:pt x="1135" y="114"/>
                  </a:cubicBezTo>
                  <a:cubicBezTo>
                    <a:pt x="1099" y="37"/>
                    <a:pt x="1016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5332;p37"/>
            <p:cNvSpPr/>
            <p:nvPr/>
          </p:nvSpPr>
          <p:spPr>
            <a:xfrm>
              <a:off x="3805475" y="4822900"/>
              <a:ext cx="32225" cy="12150"/>
            </a:xfrm>
            <a:custGeom>
              <a:avLst/>
              <a:gdLst/>
              <a:ahLst/>
              <a:cxnLst/>
              <a:rect l="l" t="t" r="r" b="b"/>
              <a:pathLst>
                <a:path w="1289" h="486" extrusionOk="0">
                  <a:moveTo>
                    <a:pt x="863" y="1"/>
                  </a:moveTo>
                  <a:cubicBezTo>
                    <a:pt x="603" y="1"/>
                    <a:pt x="303" y="18"/>
                    <a:pt x="79" y="123"/>
                  </a:cubicBezTo>
                  <a:cubicBezTo>
                    <a:pt x="0" y="159"/>
                    <a:pt x="0" y="295"/>
                    <a:pt x="79" y="331"/>
                  </a:cubicBezTo>
                  <a:cubicBezTo>
                    <a:pt x="340" y="450"/>
                    <a:pt x="695" y="464"/>
                    <a:pt x="979" y="484"/>
                  </a:cubicBezTo>
                  <a:cubicBezTo>
                    <a:pt x="986" y="485"/>
                    <a:pt x="992" y="485"/>
                    <a:pt x="999" y="485"/>
                  </a:cubicBezTo>
                  <a:cubicBezTo>
                    <a:pt x="1288" y="485"/>
                    <a:pt x="1286" y="5"/>
                    <a:pt x="979" y="2"/>
                  </a:cubicBezTo>
                  <a:cubicBezTo>
                    <a:pt x="942" y="1"/>
                    <a:pt x="903" y="1"/>
                    <a:pt x="8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5333;p37"/>
            <p:cNvSpPr/>
            <p:nvPr/>
          </p:nvSpPr>
          <p:spPr>
            <a:xfrm>
              <a:off x="3801300" y="4848275"/>
              <a:ext cx="28675" cy="18450"/>
            </a:xfrm>
            <a:custGeom>
              <a:avLst/>
              <a:gdLst/>
              <a:ahLst/>
              <a:cxnLst/>
              <a:rect l="l" t="t" r="r" b="b"/>
              <a:pathLst>
                <a:path w="1147" h="738" extrusionOk="0">
                  <a:moveTo>
                    <a:pt x="153" y="0"/>
                  </a:moveTo>
                  <a:cubicBezTo>
                    <a:pt x="62" y="0"/>
                    <a:pt x="1" y="34"/>
                    <a:pt x="0" y="127"/>
                  </a:cubicBezTo>
                  <a:cubicBezTo>
                    <a:pt x="0" y="268"/>
                    <a:pt x="136" y="359"/>
                    <a:pt x="240" y="434"/>
                  </a:cubicBezTo>
                  <a:cubicBezTo>
                    <a:pt x="369" y="528"/>
                    <a:pt x="507" y="611"/>
                    <a:pt x="643" y="698"/>
                  </a:cubicBezTo>
                  <a:cubicBezTo>
                    <a:pt x="685" y="726"/>
                    <a:pt x="728" y="738"/>
                    <a:pt x="768" y="738"/>
                  </a:cubicBezTo>
                  <a:cubicBezTo>
                    <a:pt x="991" y="738"/>
                    <a:pt x="1146" y="372"/>
                    <a:pt x="898" y="262"/>
                  </a:cubicBezTo>
                  <a:cubicBezTo>
                    <a:pt x="813" y="225"/>
                    <a:pt x="386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5334;p37"/>
            <p:cNvSpPr/>
            <p:nvPr/>
          </p:nvSpPr>
          <p:spPr>
            <a:xfrm>
              <a:off x="3661675" y="4795650"/>
              <a:ext cx="30175" cy="18375"/>
            </a:xfrm>
            <a:custGeom>
              <a:avLst/>
              <a:gdLst/>
              <a:ahLst/>
              <a:cxnLst/>
              <a:rect l="l" t="t" r="r" b="b"/>
              <a:pathLst>
                <a:path w="1207" h="735" extrusionOk="0">
                  <a:moveTo>
                    <a:pt x="273" y="0"/>
                  </a:moveTo>
                  <a:cubicBezTo>
                    <a:pt x="191" y="0"/>
                    <a:pt x="108" y="37"/>
                    <a:pt x="72" y="114"/>
                  </a:cubicBezTo>
                  <a:cubicBezTo>
                    <a:pt x="63" y="131"/>
                    <a:pt x="55" y="151"/>
                    <a:pt x="48" y="168"/>
                  </a:cubicBezTo>
                  <a:cubicBezTo>
                    <a:pt x="1" y="295"/>
                    <a:pt x="103" y="419"/>
                    <a:pt x="213" y="459"/>
                  </a:cubicBezTo>
                  <a:cubicBezTo>
                    <a:pt x="358" y="510"/>
                    <a:pt x="503" y="566"/>
                    <a:pt x="647" y="622"/>
                  </a:cubicBezTo>
                  <a:cubicBezTo>
                    <a:pt x="766" y="668"/>
                    <a:pt x="893" y="734"/>
                    <a:pt x="1023" y="734"/>
                  </a:cubicBezTo>
                  <a:cubicBezTo>
                    <a:pt x="1036" y="734"/>
                    <a:pt x="1049" y="734"/>
                    <a:pt x="1062" y="732"/>
                  </a:cubicBezTo>
                  <a:cubicBezTo>
                    <a:pt x="1150" y="722"/>
                    <a:pt x="1207" y="640"/>
                    <a:pt x="1162" y="556"/>
                  </a:cubicBezTo>
                  <a:cubicBezTo>
                    <a:pt x="1094" y="429"/>
                    <a:pt x="949" y="352"/>
                    <a:pt x="827" y="276"/>
                  </a:cubicBezTo>
                  <a:cubicBezTo>
                    <a:pt x="686" y="189"/>
                    <a:pt x="540" y="109"/>
                    <a:pt x="395" y="30"/>
                  </a:cubicBezTo>
                  <a:cubicBezTo>
                    <a:pt x="359" y="10"/>
                    <a:pt x="316" y="0"/>
                    <a:pt x="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5335;p37"/>
            <p:cNvSpPr/>
            <p:nvPr/>
          </p:nvSpPr>
          <p:spPr>
            <a:xfrm>
              <a:off x="3652800" y="4822875"/>
              <a:ext cx="32225" cy="12150"/>
            </a:xfrm>
            <a:custGeom>
              <a:avLst/>
              <a:gdLst/>
              <a:ahLst/>
              <a:cxnLst/>
              <a:rect l="l" t="t" r="r" b="b"/>
              <a:pathLst>
                <a:path w="1289" h="486" extrusionOk="0">
                  <a:moveTo>
                    <a:pt x="398" y="0"/>
                  </a:moveTo>
                  <a:cubicBezTo>
                    <a:pt x="368" y="0"/>
                    <a:pt x="338" y="0"/>
                    <a:pt x="309" y="1"/>
                  </a:cubicBezTo>
                  <a:cubicBezTo>
                    <a:pt x="4" y="5"/>
                    <a:pt x="0" y="485"/>
                    <a:pt x="290" y="485"/>
                  </a:cubicBezTo>
                  <a:cubicBezTo>
                    <a:pt x="296" y="485"/>
                    <a:pt x="303" y="485"/>
                    <a:pt x="309" y="484"/>
                  </a:cubicBezTo>
                  <a:cubicBezTo>
                    <a:pt x="593" y="464"/>
                    <a:pt x="948" y="450"/>
                    <a:pt x="1210" y="331"/>
                  </a:cubicBezTo>
                  <a:cubicBezTo>
                    <a:pt x="1288" y="295"/>
                    <a:pt x="1288" y="160"/>
                    <a:pt x="1210" y="123"/>
                  </a:cubicBezTo>
                  <a:cubicBezTo>
                    <a:pt x="977" y="13"/>
                    <a:pt x="663" y="0"/>
                    <a:pt x="3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5336;p37"/>
            <p:cNvSpPr/>
            <p:nvPr/>
          </p:nvSpPr>
          <p:spPr>
            <a:xfrm>
              <a:off x="3660575" y="4848175"/>
              <a:ext cx="34325" cy="18525"/>
            </a:xfrm>
            <a:custGeom>
              <a:avLst/>
              <a:gdLst/>
              <a:ahLst/>
              <a:cxnLst/>
              <a:rect l="l" t="t" r="r" b="b"/>
              <a:pathLst>
                <a:path w="1373" h="741" extrusionOk="0">
                  <a:moveTo>
                    <a:pt x="966" y="0"/>
                  </a:moveTo>
                  <a:cubicBezTo>
                    <a:pt x="873" y="0"/>
                    <a:pt x="774" y="43"/>
                    <a:pt x="694" y="73"/>
                  </a:cubicBezTo>
                  <a:cubicBezTo>
                    <a:pt x="543" y="131"/>
                    <a:pt x="396" y="199"/>
                    <a:pt x="248" y="264"/>
                  </a:cubicBezTo>
                  <a:cubicBezTo>
                    <a:pt x="0" y="374"/>
                    <a:pt x="154" y="740"/>
                    <a:pt x="378" y="740"/>
                  </a:cubicBezTo>
                  <a:cubicBezTo>
                    <a:pt x="418" y="740"/>
                    <a:pt x="460" y="728"/>
                    <a:pt x="503" y="701"/>
                  </a:cubicBezTo>
                  <a:cubicBezTo>
                    <a:pt x="619" y="630"/>
                    <a:pt x="1372" y="224"/>
                    <a:pt x="1090" y="35"/>
                  </a:cubicBezTo>
                  <a:cubicBezTo>
                    <a:pt x="1052" y="10"/>
                    <a:pt x="1010" y="0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Rectangle 2"/>
          <p:cNvSpPr/>
          <p:nvPr/>
        </p:nvSpPr>
        <p:spPr>
          <a:xfrm>
            <a:off x="2013092" y="1321231"/>
            <a:ext cx="568657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sz="2000" b="1" dirty="0" smtClean="0">
                <a:solidFill>
                  <a:schemeClr val="bg2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Câu 5. </a:t>
            </a:r>
            <a:r>
              <a:rPr lang="nl-NL" sz="2000" dirty="0">
                <a:solidFill>
                  <a:schemeClr val="bg2"/>
                </a:solidFill>
              </a:rPr>
              <a:t>Theo em, ngày đẹp là ngày như thế nào?</a:t>
            </a:r>
            <a:endParaRPr lang="en-US" sz="2000" dirty="0">
              <a:solidFill>
                <a:schemeClr val="bg2"/>
              </a:solidFill>
            </a:endParaRPr>
          </a:p>
        </p:txBody>
      </p:sp>
      <p:grpSp>
        <p:nvGrpSpPr>
          <p:cNvPr id="26" name="Google Shape;3719;p36"/>
          <p:cNvGrpSpPr/>
          <p:nvPr/>
        </p:nvGrpSpPr>
        <p:grpSpPr>
          <a:xfrm>
            <a:off x="2636439" y="1885032"/>
            <a:ext cx="6051691" cy="3282383"/>
            <a:chOff x="4329799" y="1562101"/>
            <a:chExt cx="4099861" cy="3038414"/>
          </a:xfrm>
        </p:grpSpPr>
        <p:sp>
          <p:nvSpPr>
            <p:cNvPr id="28" name="Google Shape;3720;p36"/>
            <p:cNvSpPr/>
            <p:nvPr/>
          </p:nvSpPr>
          <p:spPr>
            <a:xfrm rot="259736">
              <a:off x="4470366" y="1698493"/>
              <a:ext cx="3818728" cy="2765629"/>
            </a:xfrm>
            <a:custGeom>
              <a:avLst/>
              <a:gdLst/>
              <a:ahLst/>
              <a:cxnLst/>
              <a:rect l="l" t="t" r="r" b="b"/>
              <a:pathLst>
                <a:path w="26920" h="23026" extrusionOk="0">
                  <a:moveTo>
                    <a:pt x="12664" y="0"/>
                  </a:moveTo>
                  <a:cubicBezTo>
                    <a:pt x="8617" y="0"/>
                    <a:pt x="4586" y="1109"/>
                    <a:pt x="2335" y="3845"/>
                  </a:cubicBezTo>
                  <a:cubicBezTo>
                    <a:pt x="2302" y="3912"/>
                    <a:pt x="2269" y="3945"/>
                    <a:pt x="2269" y="4012"/>
                  </a:cubicBezTo>
                  <a:cubicBezTo>
                    <a:pt x="534" y="6814"/>
                    <a:pt x="0" y="10350"/>
                    <a:pt x="801" y="13252"/>
                  </a:cubicBezTo>
                  <a:cubicBezTo>
                    <a:pt x="1301" y="14986"/>
                    <a:pt x="2302" y="16454"/>
                    <a:pt x="3670" y="17455"/>
                  </a:cubicBezTo>
                  <a:cubicBezTo>
                    <a:pt x="3102" y="18622"/>
                    <a:pt x="2369" y="19857"/>
                    <a:pt x="1368" y="20457"/>
                  </a:cubicBezTo>
                  <a:cubicBezTo>
                    <a:pt x="1168" y="20590"/>
                    <a:pt x="1034" y="20691"/>
                    <a:pt x="934" y="20924"/>
                  </a:cubicBezTo>
                  <a:cubicBezTo>
                    <a:pt x="701" y="21258"/>
                    <a:pt x="667" y="21625"/>
                    <a:pt x="801" y="21991"/>
                  </a:cubicBezTo>
                  <a:cubicBezTo>
                    <a:pt x="801" y="22092"/>
                    <a:pt x="834" y="22158"/>
                    <a:pt x="868" y="22258"/>
                  </a:cubicBezTo>
                  <a:cubicBezTo>
                    <a:pt x="1034" y="22659"/>
                    <a:pt x="1501" y="23026"/>
                    <a:pt x="2035" y="23026"/>
                  </a:cubicBezTo>
                  <a:cubicBezTo>
                    <a:pt x="2135" y="23026"/>
                    <a:pt x="2202" y="23026"/>
                    <a:pt x="2302" y="22992"/>
                  </a:cubicBezTo>
                  <a:cubicBezTo>
                    <a:pt x="4937" y="22759"/>
                    <a:pt x="7272" y="21458"/>
                    <a:pt x="8706" y="19490"/>
                  </a:cubicBezTo>
                  <a:cubicBezTo>
                    <a:pt x="8773" y="19490"/>
                    <a:pt x="8807" y="19490"/>
                    <a:pt x="8840" y="19523"/>
                  </a:cubicBezTo>
                  <a:cubicBezTo>
                    <a:pt x="10544" y="19818"/>
                    <a:pt x="12135" y="19965"/>
                    <a:pt x="13607" y="19965"/>
                  </a:cubicBezTo>
                  <a:cubicBezTo>
                    <a:pt x="18790" y="19965"/>
                    <a:pt x="22488" y="18146"/>
                    <a:pt x="24384" y="14586"/>
                  </a:cubicBezTo>
                  <a:cubicBezTo>
                    <a:pt x="24384" y="14586"/>
                    <a:pt x="24384" y="14519"/>
                    <a:pt x="24451" y="14519"/>
                  </a:cubicBezTo>
                  <a:cubicBezTo>
                    <a:pt x="26920" y="9483"/>
                    <a:pt x="25452" y="4446"/>
                    <a:pt x="22650" y="2478"/>
                  </a:cubicBezTo>
                  <a:cubicBezTo>
                    <a:pt x="22616" y="2478"/>
                    <a:pt x="22616" y="2444"/>
                    <a:pt x="22550" y="2444"/>
                  </a:cubicBezTo>
                  <a:cubicBezTo>
                    <a:pt x="20176" y="952"/>
                    <a:pt x="16413" y="0"/>
                    <a:pt x="12664" y="0"/>
                  </a:cubicBezTo>
                  <a:close/>
                </a:path>
              </a:pathLst>
            </a:custGeom>
            <a:solidFill>
              <a:srgbClr val="F1C3EA">
                <a:alpha val="276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721;p36"/>
            <p:cNvSpPr/>
            <p:nvPr/>
          </p:nvSpPr>
          <p:spPr>
            <a:xfrm rot="259736">
              <a:off x="4589874" y="1836838"/>
              <a:ext cx="3440118" cy="2459351"/>
            </a:xfrm>
            <a:custGeom>
              <a:avLst/>
              <a:gdLst/>
              <a:ahLst/>
              <a:cxnLst/>
              <a:rect l="l" t="t" r="r" b="b"/>
              <a:pathLst>
                <a:path w="24251" h="20476" extrusionOk="0">
                  <a:moveTo>
                    <a:pt x="11977" y="0"/>
                  </a:moveTo>
                  <a:cubicBezTo>
                    <a:pt x="8218" y="0"/>
                    <a:pt x="4520" y="1012"/>
                    <a:pt x="2569" y="3416"/>
                  </a:cubicBezTo>
                  <a:cubicBezTo>
                    <a:pt x="234" y="7252"/>
                    <a:pt x="0" y="13357"/>
                    <a:pt x="4503" y="15725"/>
                  </a:cubicBezTo>
                  <a:cubicBezTo>
                    <a:pt x="3770" y="17326"/>
                    <a:pt x="2836" y="19328"/>
                    <a:pt x="1268" y="20262"/>
                  </a:cubicBezTo>
                  <a:cubicBezTo>
                    <a:pt x="1228" y="20315"/>
                    <a:pt x="1241" y="20331"/>
                    <a:pt x="1274" y="20331"/>
                  </a:cubicBezTo>
                  <a:cubicBezTo>
                    <a:pt x="1322" y="20331"/>
                    <a:pt x="1415" y="20295"/>
                    <a:pt x="1435" y="20295"/>
                  </a:cubicBezTo>
                  <a:lnTo>
                    <a:pt x="1435" y="20295"/>
                  </a:lnTo>
                  <a:cubicBezTo>
                    <a:pt x="1349" y="20324"/>
                    <a:pt x="1189" y="20475"/>
                    <a:pt x="1272" y="20475"/>
                  </a:cubicBezTo>
                  <a:cubicBezTo>
                    <a:pt x="1286" y="20475"/>
                    <a:pt x="1306" y="20471"/>
                    <a:pt x="1334" y="20462"/>
                  </a:cubicBezTo>
                  <a:cubicBezTo>
                    <a:pt x="3803" y="20262"/>
                    <a:pt x="6138" y="18961"/>
                    <a:pt x="7405" y="16793"/>
                  </a:cubicBezTo>
                  <a:cubicBezTo>
                    <a:pt x="7672" y="16893"/>
                    <a:pt x="7973" y="16959"/>
                    <a:pt x="8306" y="16993"/>
                  </a:cubicBezTo>
                  <a:cubicBezTo>
                    <a:pt x="9744" y="17250"/>
                    <a:pt x="11300" y="17426"/>
                    <a:pt x="12852" y="17426"/>
                  </a:cubicBezTo>
                  <a:cubicBezTo>
                    <a:pt x="16737" y="17426"/>
                    <a:pt x="20605" y="16326"/>
                    <a:pt x="22583" y="12656"/>
                  </a:cubicBezTo>
                  <a:cubicBezTo>
                    <a:pt x="24084" y="9487"/>
                    <a:pt x="24251" y="4484"/>
                    <a:pt x="21149" y="2249"/>
                  </a:cubicBezTo>
                  <a:cubicBezTo>
                    <a:pt x="18902" y="847"/>
                    <a:pt x="15414" y="0"/>
                    <a:pt x="11977" y="0"/>
                  </a:cubicBezTo>
                  <a:close/>
                </a:path>
              </a:pathLst>
            </a:custGeom>
            <a:solidFill>
              <a:srgbClr val="FFFFFF">
                <a:alpha val="1562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Rectangle 3"/>
          <p:cNvSpPr/>
          <p:nvPr/>
        </p:nvSpPr>
        <p:spPr>
          <a:xfrm>
            <a:off x="3503548" y="2540745"/>
            <a:ext cx="4317473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</a:pPr>
            <a:r>
              <a:rPr lang="nl-NL" sz="2000" dirty="0">
                <a:solidFill>
                  <a:schemeClr val="bg2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Ngày đẹp là ngày em làm được việc tốt cho ông bà, bố mẹ (xâu kim giúp bà, làm đồ chơi cho em....). </a:t>
            </a:r>
            <a:endParaRPr lang="en-US" sz="2000" dirty="0">
              <a:solidFill>
                <a:schemeClr val="bg2"/>
              </a:solidFill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9" name="Picture 2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0"/>
              </a:ext>
            </a:extLst>
          </a:blip>
          <a:srcRect/>
          <a:stretch>
            <a:fillRect/>
          </a:stretch>
        </p:blipFill>
        <p:spPr>
          <a:xfrm>
            <a:off x="757820" y="3094001"/>
            <a:ext cx="2106147" cy="18481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652506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486" name="Google Shape;65486;p40"/>
          <p:cNvGrpSpPr/>
          <p:nvPr/>
        </p:nvGrpSpPr>
        <p:grpSpPr>
          <a:xfrm flipH="1">
            <a:off x="7534876" y="288976"/>
            <a:ext cx="1336456" cy="884792"/>
            <a:chOff x="3930675" y="743750"/>
            <a:chExt cx="630850" cy="417650"/>
          </a:xfrm>
        </p:grpSpPr>
        <p:sp>
          <p:nvSpPr>
            <p:cNvPr id="65487" name="Google Shape;65487;p40"/>
            <p:cNvSpPr/>
            <p:nvPr/>
          </p:nvSpPr>
          <p:spPr>
            <a:xfrm>
              <a:off x="3930675" y="743750"/>
              <a:ext cx="630850" cy="417650"/>
            </a:xfrm>
            <a:custGeom>
              <a:avLst/>
              <a:gdLst/>
              <a:ahLst/>
              <a:cxnLst/>
              <a:rect l="l" t="t" r="r" b="b"/>
              <a:pathLst>
                <a:path w="25234" h="16706" extrusionOk="0">
                  <a:moveTo>
                    <a:pt x="13883" y="1638"/>
                  </a:moveTo>
                  <a:cubicBezTo>
                    <a:pt x="15749" y="1638"/>
                    <a:pt x="17666" y="2348"/>
                    <a:pt x="18162" y="4215"/>
                  </a:cubicBezTo>
                  <a:cubicBezTo>
                    <a:pt x="17956" y="4133"/>
                    <a:pt x="17732" y="4089"/>
                    <a:pt x="17504" y="4089"/>
                  </a:cubicBezTo>
                  <a:cubicBezTo>
                    <a:pt x="17334" y="4089"/>
                    <a:pt x="17162" y="4113"/>
                    <a:pt x="16994" y="4164"/>
                  </a:cubicBezTo>
                  <a:cubicBezTo>
                    <a:pt x="16281" y="2998"/>
                    <a:pt x="14923" y="2499"/>
                    <a:pt x="13568" y="2499"/>
                  </a:cubicBezTo>
                  <a:cubicBezTo>
                    <a:pt x="12826" y="2499"/>
                    <a:pt x="12084" y="2649"/>
                    <a:pt x="11450" y="2920"/>
                  </a:cubicBezTo>
                  <a:cubicBezTo>
                    <a:pt x="9436" y="3782"/>
                    <a:pt x="8147" y="5984"/>
                    <a:pt x="8461" y="8165"/>
                  </a:cubicBezTo>
                  <a:cubicBezTo>
                    <a:pt x="8465" y="8192"/>
                    <a:pt x="8482" y="8210"/>
                    <a:pt x="8504" y="8216"/>
                  </a:cubicBezTo>
                  <a:cubicBezTo>
                    <a:pt x="8511" y="8218"/>
                    <a:pt x="8519" y="8219"/>
                    <a:pt x="8527" y="8219"/>
                  </a:cubicBezTo>
                  <a:cubicBezTo>
                    <a:pt x="8568" y="8219"/>
                    <a:pt x="8612" y="8191"/>
                    <a:pt x="8611" y="8143"/>
                  </a:cubicBezTo>
                  <a:cubicBezTo>
                    <a:pt x="8554" y="6156"/>
                    <a:pt x="9419" y="4222"/>
                    <a:pt x="11248" y="3284"/>
                  </a:cubicBezTo>
                  <a:cubicBezTo>
                    <a:pt x="11922" y="2937"/>
                    <a:pt x="12753" y="2742"/>
                    <a:pt x="13579" y="2742"/>
                  </a:cubicBezTo>
                  <a:cubicBezTo>
                    <a:pt x="14837" y="2742"/>
                    <a:pt x="16084" y="3194"/>
                    <a:pt x="16755" y="4255"/>
                  </a:cubicBezTo>
                  <a:cubicBezTo>
                    <a:pt x="16438" y="4405"/>
                    <a:pt x="16133" y="4667"/>
                    <a:pt x="15915" y="4979"/>
                  </a:cubicBezTo>
                  <a:cubicBezTo>
                    <a:pt x="15407" y="4091"/>
                    <a:pt x="14401" y="3724"/>
                    <a:pt x="13382" y="3724"/>
                  </a:cubicBezTo>
                  <a:cubicBezTo>
                    <a:pt x="12686" y="3724"/>
                    <a:pt x="11985" y="3895"/>
                    <a:pt x="11431" y="4188"/>
                  </a:cubicBezTo>
                  <a:cubicBezTo>
                    <a:pt x="9890" y="5003"/>
                    <a:pt x="9035" y="6851"/>
                    <a:pt x="9302" y="8555"/>
                  </a:cubicBezTo>
                  <a:cubicBezTo>
                    <a:pt x="9048" y="8416"/>
                    <a:pt x="8778" y="8308"/>
                    <a:pt x="8498" y="8236"/>
                  </a:cubicBezTo>
                  <a:cubicBezTo>
                    <a:pt x="8212" y="8160"/>
                    <a:pt x="7918" y="8121"/>
                    <a:pt x="7632" y="8121"/>
                  </a:cubicBezTo>
                  <a:cubicBezTo>
                    <a:pt x="7564" y="8121"/>
                    <a:pt x="7496" y="8123"/>
                    <a:pt x="7428" y="8128"/>
                  </a:cubicBezTo>
                  <a:cubicBezTo>
                    <a:pt x="7325" y="5375"/>
                    <a:pt x="9017" y="2869"/>
                    <a:pt x="11649" y="1987"/>
                  </a:cubicBezTo>
                  <a:cubicBezTo>
                    <a:pt x="12309" y="1765"/>
                    <a:pt x="13091" y="1638"/>
                    <a:pt x="13883" y="1638"/>
                  </a:cubicBezTo>
                  <a:close/>
                  <a:moveTo>
                    <a:pt x="13392" y="3956"/>
                  </a:moveTo>
                  <a:cubicBezTo>
                    <a:pt x="14357" y="3956"/>
                    <a:pt x="15292" y="4315"/>
                    <a:pt x="15763" y="5189"/>
                  </a:cubicBezTo>
                  <a:cubicBezTo>
                    <a:pt x="15767" y="5196"/>
                    <a:pt x="15771" y="5199"/>
                    <a:pt x="15776" y="5205"/>
                  </a:cubicBezTo>
                  <a:cubicBezTo>
                    <a:pt x="15565" y="5606"/>
                    <a:pt x="15506" y="6057"/>
                    <a:pt x="15736" y="6450"/>
                  </a:cubicBezTo>
                  <a:cubicBezTo>
                    <a:pt x="15676" y="6432"/>
                    <a:pt x="15615" y="6416"/>
                    <a:pt x="15552" y="6402"/>
                  </a:cubicBezTo>
                  <a:cubicBezTo>
                    <a:pt x="15584" y="6382"/>
                    <a:pt x="15606" y="6350"/>
                    <a:pt x="15601" y="6307"/>
                  </a:cubicBezTo>
                  <a:cubicBezTo>
                    <a:pt x="15456" y="5083"/>
                    <a:pt x="14451" y="4429"/>
                    <a:pt x="13382" y="4429"/>
                  </a:cubicBezTo>
                  <a:cubicBezTo>
                    <a:pt x="12911" y="4429"/>
                    <a:pt x="12428" y="4556"/>
                    <a:pt x="12000" y="4818"/>
                  </a:cubicBezTo>
                  <a:cubicBezTo>
                    <a:pt x="10479" y="5745"/>
                    <a:pt x="10003" y="7811"/>
                    <a:pt x="10337" y="9525"/>
                  </a:cubicBezTo>
                  <a:cubicBezTo>
                    <a:pt x="10124" y="9168"/>
                    <a:pt x="9813" y="8873"/>
                    <a:pt x="9450" y="8646"/>
                  </a:cubicBezTo>
                  <a:cubicBezTo>
                    <a:pt x="9399" y="7080"/>
                    <a:pt x="9860" y="5464"/>
                    <a:pt x="11247" y="4565"/>
                  </a:cubicBezTo>
                  <a:cubicBezTo>
                    <a:pt x="11832" y="4185"/>
                    <a:pt x="12622" y="3956"/>
                    <a:pt x="13392" y="3956"/>
                  </a:cubicBezTo>
                  <a:close/>
                  <a:moveTo>
                    <a:pt x="21245" y="4010"/>
                  </a:moveTo>
                  <a:cubicBezTo>
                    <a:pt x="21489" y="4010"/>
                    <a:pt x="21735" y="4054"/>
                    <a:pt x="21973" y="4145"/>
                  </a:cubicBezTo>
                  <a:cubicBezTo>
                    <a:pt x="23079" y="4572"/>
                    <a:pt x="23437" y="5983"/>
                    <a:pt x="22463" y="6751"/>
                  </a:cubicBezTo>
                  <a:cubicBezTo>
                    <a:pt x="22343" y="6845"/>
                    <a:pt x="22453" y="6996"/>
                    <a:pt x="22576" y="6996"/>
                  </a:cubicBezTo>
                  <a:cubicBezTo>
                    <a:pt x="22609" y="6996"/>
                    <a:pt x="22642" y="6985"/>
                    <a:pt x="22673" y="6961"/>
                  </a:cubicBezTo>
                  <a:cubicBezTo>
                    <a:pt x="22678" y="6956"/>
                    <a:pt x="22685" y="6952"/>
                    <a:pt x="22691" y="6947"/>
                  </a:cubicBezTo>
                  <a:cubicBezTo>
                    <a:pt x="22704" y="6946"/>
                    <a:pt x="22716" y="6946"/>
                    <a:pt x="22729" y="6946"/>
                  </a:cubicBezTo>
                  <a:cubicBezTo>
                    <a:pt x="23853" y="6946"/>
                    <a:pt x="24847" y="7904"/>
                    <a:pt x="24490" y="9079"/>
                  </a:cubicBezTo>
                  <a:cubicBezTo>
                    <a:pt x="24242" y="9899"/>
                    <a:pt x="23573" y="10247"/>
                    <a:pt x="22859" y="10247"/>
                  </a:cubicBezTo>
                  <a:cubicBezTo>
                    <a:pt x="22317" y="10247"/>
                    <a:pt x="21749" y="10047"/>
                    <a:pt x="21319" y="9699"/>
                  </a:cubicBezTo>
                  <a:cubicBezTo>
                    <a:pt x="21290" y="9675"/>
                    <a:pt x="21258" y="9664"/>
                    <a:pt x="21227" y="9664"/>
                  </a:cubicBezTo>
                  <a:cubicBezTo>
                    <a:pt x="21112" y="9664"/>
                    <a:pt x="21012" y="9801"/>
                    <a:pt x="21121" y="9899"/>
                  </a:cubicBezTo>
                  <a:cubicBezTo>
                    <a:pt x="21173" y="9950"/>
                    <a:pt x="21235" y="9996"/>
                    <a:pt x="21293" y="10043"/>
                  </a:cubicBezTo>
                  <a:cubicBezTo>
                    <a:pt x="21652" y="10671"/>
                    <a:pt x="20754" y="10990"/>
                    <a:pt x="20188" y="10990"/>
                  </a:cubicBezTo>
                  <a:cubicBezTo>
                    <a:pt x="20107" y="10990"/>
                    <a:pt x="20033" y="10983"/>
                    <a:pt x="19970" y="10970"/>
                  </a:cubicBezTo>
                  <a:cubicBezTo>
                    <a:pt x="19499" y="10872"/>
                    <a:pt x="19111" y="10594"/>
                    <a:pt x="18843" y="10196"/>
                  </a:cubicBezTo>
                  <a:cubicBezTo>
                    <a:pt x="18814" y="10153"/>
                    <a:pt x="18773" y="10135"/>
                    <a:pt x="18732" y="10135"/>
                  </a:cubicBezTo>
                  <a:cubicBezTo>
                    <a:pt x="18702" y="10135"/>
                    <a:pt x="18671" y="10145"/>
                    <a:pt x="18646" y="10163"/>
                  </a:cubicBezTo>
                  <a:cubicBezTo>
                    <a:pt x="18614" y="10167"/>
                    <a:pt x="18583" y="10186"/>
                    <a:pt x="18558" y="10221"/>
                  </a:cubicBezTo>
                  <a:cubicBezTo>
                    <a:pt x="18183" y="10759"/>
                    <a:pt x="17484" y="11063"/>
                    <a:pt x="16802" y="11063"/>
                  </a:cubicBezTo>
                  <a:cubicBezTo>
                    <a:pt x="16472" y="11063"/>
                    <a:pt x="16146" y="10992"/>
                    <a:pt x="15862" y="10842"/>
                  </a:cubicBezTo>
                  <a:cubicBezTo>
                    <a:pt x="15011" y="10392"/>
                    <a:pt x="15004" y="9388"/>
                    <a:pt x="15689" y="8811"/>
                  </a:cubicBezTo>
                  <a:cubicBezTo>
                    <a:pt x="15742" y="8767"/>
                    <a:pt x="15694" y="8691"/>
                    <a:pt x="15637" y="8691"/>
                  </a:cubicBezTo>
                  <a:cubicBezTo>
                    <a:pt x="15632" y="8691"/>
                    <a:pt x="15627" y="8691"/>
                    <a:pt x="15622" y="8693"/>
                  </a:cubicBezTo>
                  <a:cubicBezTo>
                    <a:pt x="15592" y="8701"/>
                    <a:pt x="15569" y="8711"/>
                    <a:pt x="15543" y="8718"/>
                  </a:cubicBezTo>
                  <a:cubicBezTo>
                    <a:pt x="15548" y="8657"/>
                    <a:pt x="15491" y="8588"/>
                    <a:pt x="15419" y="8588"/>
                  </a:cubicBezTo>
                  <a:cubicBezTo>
                    <a:pt x="15413" y="8588"/>
                    <a:pt x="15407" y="8589"/>
                    <a:pt x="15400" y="8590"/>
                  </a:cubicBezTo>
                  <a:cubicBezTo>
                    <a:pt x="15327" y="8603"/>
                    <a:pt x="15255" y="8609"/>
                    <a:pt x="15184" y="8609"/>
                  </a:cubicBezTo>
                  <a:cubicBezTo>
                    <a:pt x="14561" y="8609"/>
                    <a:pt x="14034" y="8138"/>
                    <a:pt x="14188" y="7439"/>
                  </a:cubicBezTo>
                  <a:cubicBezTo>
                    <a:pt x="14316" y="6862"/>
                    <a:pt x="14824" y="6569"/>
                    <a:pt x="15355" y="6569"/>
                  </a:cubicBezTo>
                  <a:cubicBezTo>
                    <a:pt x="15545" y="6569"/>
                    <a:pt x="15738" y="6607"/>
                    <a:pt x="15917" y="6682"/>
                  </a:cubicBezTo>
                  <a:lnTo>
                    <a:pt x="15927" y="6692"/>
                  </a:lnTo>
                  <a:cubicBezTo>
                    <a:pt x="15944" y="6709"/>
                    <a:pt x="15965" y="6717"/>
                    <a:pt x="15985" y="6717"/>
                  </a:cubicBezTo>
                  <a:cubicBezTo>
                    <a:pt x="16047" y="6717"/>
                    <a:pt x="16108" y="6650"/>
                    <a:pt x="16065" y="6585"/>
                  </a:cubicBezTo>
                  <a:cubicBezTo>
                    <a:pt x="15331" y="5467"/>
                    <a:pt x="16547" y="4410"/>
                    <a:pt x="17611" y="4410"/>
                  </a:cubicBezTo>
                  <a:cubicBezTo>
                    <a:pt x="18204" y="4410"/>
                    <a:pt x="18751" y="4739"/>
                    <a:pt x="18884" y="5572"/>
                  </a:cubicBezTo>
                  <a:cubicBezTo>
                    <a:pt x="18895" y="5637"/>
                    <a:pt x="18949" y="5667"/>
                    <a:pt x="19005" y="5667"/>
                  </a:cubicBezTo>
                  <a:cubicBezTo>
                    <a:pt x="19050" y="5667"/>
                    <a:pt x="19096" y="5648"/>
                    <a:pt x="19123" y="5613"/>
                  </a:cubicBezTo>
                  <a:cubicBezTo>
                    <a:pt x="19158" y="5601"/>
                    <a:pt x="19180" y="5558"/>
                    <a:pt x="19160" y="5516"/>
                  </a:cubicBezTo>
                  <a:cubicBezTo>
                    <a:pt x="18960" y="5088"/>
                    <a:pt x="19926" y="4435"/>
                    <a:pt x="20193" y="4288"/>
                  </a:cubicBezTo>
                  <a:cubicBezTo>
                    <a:pt x="20524" y="4106"/>
                    <a:pt x="20883" y="4010"/>
                    <a:pt x="21245" y="4010"/>
                  </a:cubicBezTo>
                  <a:close/>
                  <a:moveTo>
                    <a:pt x="7715" y="8402"/>
                  </a:moveTo>
                  <a:cubicBezTo>
                    <a:pt x="8998" y="8402"/>
                    <a:pt x="10414" y="9306"/>
                    <a:pt x="10355" y="10748"/>
                  </a:cubicBezTo>
                  <a:cubicBezTo>
                    <a:pt x="10351" y="10841"/>
                    <a:pt x="10420" y="10887"/>
                    <a:pt x="10491" y="10887"/>
                  </a:cubicBezTo>
                  <a:cubicBezTo>
                    <a:pt x="10547" y="10887"/>
                    <a:pt x="10605" y="10859"/>
                    <a:pt x="10630" y="10802"/>
                  </a:cubicBezTo>
                  <a:cubicBezTo>
                    <a:pt x="10799" y="10729"/>
                    <a:pt x="10965" y="10696"/>
                    <a:pt x="11124" y="10696"/>
                  </a:cubicBezTo>
                  <a:cubicBezTo>
                    <a:pt x="12082" y="10696"/>
                    <a:pt x="12804" y="11892"/>
                    <a:pt x="12446" y="12841"/>
                  </a:cubicBezTo>
                  <a:cubicBezTo>
                    <a:pt x="12162" y="13602"/>
                    <a:pt x="11253" y="14074"/>
                    <a:pt x="10411" y="14074"/>
                  </a:cubicBezTo>
                  <a:cubicBezTo>
                    <a:pt x="10130" y="14074"/>
                    <a:pt x="9855" y="14021"/>
                    <a:pt x="9615" y="13908"/>
                  </a:cubicBezTo>
                  <a:cubicBezTo>
                    <a:pt x="9592" y="13897"/>
                    <a:pt x="9569" y="13892"/>
                    <a:pt x="9547" y="13892"/>
                  </a:cubicBezTo>
                  <a:cubicBezTo>
                    <a:pt x="9410" y="13892"/>
                    <a:pt x="9317" y="14090"/>
                    <a:pt x="9464" y="14164"/>
                  </a:cubicBezTo>
                  <a:cubicBezTo>
                    <a:pt x="9470" y="14167"/>
                    <a:pt x="9477" y="14171"/>
                    <a:pt x="9483" y="14173"/>
                  </a:cubicBezTo>
                  <a:cubicBezTo>
                    <a:pt x="9418" y="15140"/>
                    <a:pt x="8903" y="16076"/>
                    <a:pt x="7911" y="16350"/>
                  </a:cubicBezTo>
                  <a:cubicBezTo>
                    <a:pt x="7728" y="16401"/>
                    <a:pt x="7550" y="16425"/>
                    <a:pt x="7377" y="16425"/>
                  </a:cubicBezTo>
                  <a:cubicBezTo>
                    <a:pt x="6643" y="16425"/>
                    <a:pt x="6011" y="15999"/>
                    <a:pt x="5510" y="15438"/>
                  </a:cubicBezTo>
                  <a:cubicBezTo>
                    <a:pt x="5487" y="15411"/>
                    <a:pt x="5460" y="15400"/>
                    <a:pt x="5433" y="15400"/>
                  </a:cubicBezTo>
                  <a:cubicBezTo>
                    <a:pt x="5404" y="15400"/>
                    <a:pt x="5375" y="15412"/>
                    <a:pt x="5353" y="15432"/>
                  </a:cubicBezTo>
                  <a:cubicBezTo>
                    <a:pt x="5311" y="15435"/>
                    <a:pt x="5269" y="15473"/>
                    <a:pt x="5287" y="15524"/>
                  </a:cubicBezTo>
                  <a:cubicBezTo>
                    <a:pt x="5448" y="15965"/>
                    <a:pt x="4744" y="16094"/>
                    <a:pt x="4241" y="16094"/>
                  </a:cubicBezTo>
                  <a:cubicBezTo>
                    <a:pt x="4050" y="16094"/>
                    <a:pt x="3888" y="16075"/>
                    <a:pt x="3814" y="16048"/>
                  </a:cubicBezTo>
                  <a:cubicBezTo>
                    <a:pt x="3303" y="15863"/>
                    <a:pt x="3118" y="15410"/>
                    <a:pt x="3182" y="14907"/>
                  </a:cubicBezTo>
                  <a:cubicBezTo>
                    <a:pt x="3184" y="14883"/>
                    <a:pt x="3180" y="14866"/>
                    <a:pt x="3173" y="14850"/>
                  </a:cubicBezTo>
                  <a:cubicBezTo>
                    <a:pt x="3270" y="14785"/>
                    <a:pt x="3206" y="14622"/>
                    <a:pt x="3097" y="14622"/>
                  </a:cubicBezTo>
                  <a:cubicBezTo>
                    <a:pt x="3085" y="14622"/>
                    <a:pt x="3073" y="14624"/>
                    <a:pt x="3061" y="14627"/>
                  </a:cubicBezTo>
                  <a:cubicBezTo>
                    <a:pt x="2801" y="14707"/>
                    <a:pt x="2528" y="14749"/>
                    <a:pt x="2262" y="14749"/>
                  </a:cubicBezTo>
                  <a:cubicBezTo>
                    <a:pt x="1463" y="14749"/>
                    <a:pt x="715" y="14370"/>
                    <a:pt x="484" y="13475"/>
                  </a:cubicBezTo>
                  <a:cubicBezTo>
                    <a:pt x="218" y="12450"/>
                    <a:pt x="997" y="11528"/>
                    <a:pt x="1971" y="11528"/>
                  </a:cubicBezTo>
                  <a:cubicBezTo>
                    <a:pt x="2121" y="11528"/>
                    <a:pt x="2275" y="11550"/>
                    <a:pt x="2430" y="11597"/>
                  </a:cubicBezTo>
                  <a:cubicBezTo>
                    <a:pt x="2440" y="11599"/>
                    <a:pt x="2449" y="11601"/>
                    <a:pt x="2457" y="11601"/>
                  </a:cubicBezTo>
                  <a:cubicBezTo>
                    <a:pt x="2544" y="11601"/>
                    <a:pt x="2568" y="11467"/>
                    <a:pt x="2476" y="11432"/>
                  </a:cubicBezTo>
                  <a:cubicBezTo>
                    <a:pt x="2436" y="11416"/>
                    <a:pt x="2396" y="11405"/>
                    <a:pt x="2357" y="11392"/>
                  </a:cubicBezTo>
                  <a:cubicBezTo>
                    <a:pt x="1897" y="10498"/>
                    <a:pt x="2093" y="9261"/>
                    <a:pt x="3074" y="8796"/>
                  </a:cubicBezTo>
                  <a:cubicBezTo>
                    <a:pt x="3295" y="8692"/>
                    <a:pt x="3525" y="8644"/>
                    <a:pt x="3753" y="8644"/>
                  </a:cubicBezTo>
                  <a:cubicBezTo>
                    <a:pt x="4510" y="8644"/>
                    <a:pt x="5239" y="9171"/>
                    <a:pt x="5494" y="9905"/>
                  </a:cubicBezTo>
                  <a:cubicBezTo>
                    <a:pt x="5507" y="9944"/>
                    <a:pt x="5532" y="9968"/>
                    <a:pt x="5561" y="9984"/>
                  </a:cubicBezTo>
                  <a:cubicBezTo>
                    <a:pt x="5566" y="10036"/>
                    <a:pt x="5616" y="10067"/>
                    <a:pt x="5662" y="10067"/>
                  </a:cubicBezTo>
                  <a:cubicBezTo>
                    <a:pt x="5699" y="10067"/>
                    <a:pt x="5733" y="10047"/>
                    <a:pt x="5740" y="10002"/>
                  </a:cubicBezTo>
                  <a:cubicBezTo>
                    <a:pt x="5743" y="9980"/>
                    <a:pt x="5750" y="9962"/>
                    <a:pt x="5752" y="9940"/>
                  </a:cubicBezTo>
                  <a:cubicBezTo>
                    <a:pt x="5768" y="9918"/>
                    <a:pt x="5772" y="9890"/>
                    <a:pt x="5769" y="9858"/>
                  </a:cubicBezTo>
                  <a:cubicBezTo>
                    <a:pt x="5984" y="8846"/>
                    <a:pt x="6817" y="8402"/>
                    <a:pt x="7715" y="8402"/>
                  </a:cubicBezTo>
                  <a:close/>
                  <a:moveTo>
                    <a:pt x="13539" y="1"/>
                  </a:moveTo>
                  <a:cubicBezTo>
                    <a:pt x="12671" y="1"/>
                    <a:pt x="11840" y="120"/>
                    <a:pt x="11155" y="346"/>
                  </a:cubicBezTo>
                  <a:cubicBezTo>
                    <a:pt x="7706" y="1480"/>
                    <a:pt x="5409" y="5031"/>
                    <a:pt x="5914" y="8647"/>
                  </a:cubicBezTo>
                  <a:cubicBezTo>
                    <a:pt x="5919" y="8686"/>
                    <a:pt x="5951" y="8703"/>
                    <a:pt x="5984" y="8703"/>
                  </a:cubicBezTo>
                  <a:cubicBezTo>
                    <a:pt x="6005" y="8703"/>
                    <a:pt x="6025" y="8697"/>
                    <a:pt x="6041" y="8684"/>
                  </a:cubicBezTo>
                  <a:cubicBezTo>
                    <a:pt x="6058" y="8672"/>
                    <a:pt x="6068" y="8651"/>
                    <a:pt x="6067" y="8626"/>
                  </a:cubicBezTo>
                  <a:cubicBezTo>
                    <a:pt x="5873" y="5259"/>
                    <a:pt x="7659" y="1960"/>
                    <a:pt x="10892" y="732"/>
                  </a:cubicBezTo>
                  <a:cubicBezTo>
                    <a:pt x="11776" y="397"/>
                    <a:pt x="12722" y="224"/>
                    <a:pt x="13666" y="224"/>
                  </a:cubicBezTo>
                  <a:cubicBezTo>
                    <a:pt x="14359" y="224"/>
                    <a:pt x="15051" y="317"/>
                    <a:pt x="15719" y="506"/>
                  </a:cubicBezTo>
                  <a:cubicBezTo>
                    <a:pt x="17609" y="1042"/>
                    <a:pt x="19469" y="2487"/>
                    <a:pt x="19216" y="4656"/>
                  </a:cubicBezTo>
                  <a:cubicBezTo>
                    <a:pt x="19212" y="4683"/>
                    <a:pt x="19217" y="4705"/>
                    <a:pt x="19226" y="4723"/>
                  </a:cubicBezTo>
                  <a:cubicBezTo>
                    <a:pt x="19145" y="4814"/>
                    <a:pt x="19070" y="4915"/>
                    <a:pt x="19014" y="5014"/>
                  </a:cubicBezTo>
                  <a:cubicBezTo>
                    <a:pt x="18890" y="4736"/>
                    <a:pt x="18688" y="4513"/>
                    <a:pt x="18439" y="4355"/>
                  </a:cubicBezTo>
                  <a:cubicBezTo>
                    <a:pt x="18231" y="2173"/>
                    <a:pt x="15882" y="1389"/>
                    <a:pt x="13807" y="1389"/>
                  </a:cubicBezTo>
                  <a:cubicBezTo>
                    <a:pt x="13124" y="1389"/>
                    <a:pt x="12470" y="1474"/>
                    <a:pt x="11932" y="1622"/>
                  </a:cubicBezTo>
                  <a:cubicBezTo>
                    <a:pt x="9058" y="2414"/>
                    <a:pt x="6963" y="5132"/>
                    <a:pt x="7244" y="8142"/>
                  </a:cubicBezTo>
                  <a:cubicBezTo>
                    <a:pt x="6777" y="8205"/>
                    <a:pt x="6353" y="8381"/>
                    <a:pt x="6047" y="8689"/>
                  </a:cubicBezTo>
                  <a:cubicBezTo>
                    <a:pt x="5844" y="8894"/>
                    <a:pt x="5692" y="9155"/>
                    <a:pt x="5617" y="9477"/>
                  </a:cubicBezTo>
                  <a:cubicBezTo>
                    <a:pt x="5252" y="8798"/>
                    <a:pt x="4502" y="8343"/>
                    <a:pt x="3737" y="8343"/>
                  </a:cubicBezTo>
                  <a:cubicBezTo>
                    <a:pt x="3473" y="8343"/>
                    <a:pt x="3207" y="8397"/>
                    <a:pt x="2955" y="8515"/>
                  </a:cubicBezTo>
                  <a:cubicBezTo>
                    <a:pt x="1941" y="8990"/>
                    <a:pt x="1517" y="10377"/>
                    <a:pt x="2084" y="11330"/>
                  </a:cubicBezTo>
                  <a:cubicBezTo>
                    <a:pt x="2009" y="11320"/>
                    <a:pt x="1934" y="11315"/>
                    <a:pt x="1860" y="11315"/>
                  </a:cubicBezTo>
                  <a:cubicBezTo>
                    <a:pt x="843" y="11315"/>
                    <a:pt x="1" y="12252"/>
                    <a:pt x="173" y="13351"/>
                  </a:cubicBezTo>
                  <a:cubicBezTo>
                    <a:pt x="336" y="14401"/>
                    <a:pt x="1272" y="15053"/>
                    <a:pt x="2251" y="15053"/>
                  </a:cubicBezTo>
                  <a:cubicBezTo>
                    <a:pt x="2474" y="15053"/>
                    <a:pt x="2699" y="15019"/>
                    <a:pt x="2918" y="14948"/>
                  </a:cubicBezTo>
                  <a:lnTo>
                    <a:pt x="2918" y="14948"/>
                  </a:lnTo>
                  <a:cubicBezTo>
                    <a:pt x="2701" y="15648"/>
                    <a:pt x="3386" y="16296"/>
                    <a:pt x="4041" y="16375"/>
                  </a:cubicBezTo>
                  <a:cubicBezTo>
                    <a:pt x="4075" y="16379"/>
                    <a:pt x="4114" y="16381"/>
                    <a:pt x="4158" y="16381"/>
                  </a:cubicBezTo>
                  <a:cubicBezTo>
                    <a:pt x="4559" y="16381"/>
                    <a:pt x="5342" y="16209"/>
                    <a:pt x="5478" y="15825"/>
                  </a:cubicBezTo>
                  <a:cubicBezTo>
                    <a:pt x="5910" y="16437"/>
                    <a:pt x="6557" y="16705"/>
                    <a:pt x="7216" y="16705"/>
                  </a:cubicBezTo>
                  <a:cubicBezTo>
                    <a:pt x="8483" y="16705"/>
                    <a:pt x="9791" y="15712"/>
                    <a:pt x="9688" y="14256"/>
                  </a:cubicBezTo>
                  <a:lnTo>
                    <a:pt x="9688" y="14256"/>
                  </a:lnTo>
                  <a:cubicBezTo>
                    <a:pt x="9920" y="14338"/>
                    <a:pt x="10167" y="14377"/>
                    <a:pt x="10419" y="14377"/>
                  </a:cubicBezTo>
                  <a:cubicBezTo>
                    <a:pt x="11519" y="14377"/>
                    <a:pt x="12686" y="13633"/>
                    <a:pt x="12835" y="12522"/>
                  </a:cubicBezTo>
                  <a:cubicBezTo>
                    <a:pt x="12953" y="11631"/>
                    <a:pt x="12094" y="10402"/>
                    <a:pt x="11192" y="10402"/>
                  </a:cubicBezTo>
                  <a:cubicBezTo>
                    <a:pt x="11008" y="10402"/>
                    <a:pt x="10822" y="10454"/>
                    <a:pt x="10642" y="10570"/>
                  </a:cubicBezTo>
                  <a:cubicBezTo>
                    <a:pt x="10641" y="10527"/>
                    <a:pt x="10636" y="10485"/>
                    <a:pt x="10633" y="10442"/>
                  </a:cubicBezTo>
                  <a:lnTo>
                    <a:pt x="10633" y="10442"/>
                  </a:lnTo>
                  <a:cubicBezTo>
                    <a:pt x="10644" y="10449"/>
                    <a:pt x="10656" y="10451"/>
                    <a:pt x="10669" y="10451"/>
                  </a:cubicBezTo>
                  <a:cubicBezTo>
                    <a:pt x="10710" y="10451"/>
                    <a:pt x="10751" y="10417"/>
                    <a:pt x="10738" y="10360"/>
                  </a:cubicBezTo>
                  <a:cubicBezTo>
                    <a:pt x="10415" y="8750"/>
                    <a:pt x="10310" y="6864"/>
                    <a:pt x="11512" y="5555"/>
                  </a:cubicBezTo>
                  <a:cubicBezTo>
                    <a:pt x="12018" y="5003"/>
                    <a:pt x="12764" y="4701"/>
                    <a:pt x="13466" y="4701"/>
                  </a:cubicBezTo>
                  <a:cubicBezTo>
                    <a:pt x="14376" y="4701"/>
                    <a:pt x="15213" y="5207"/>
                    <a:pt x="15368" y="6335"/>
                  </a:cubicBezTo>
                  <a:cubicBezTo>
                    <a:pt x="15371" y="6351"/>
                    <a:pt x="15376" y="6363"/>
                    <a:pt x="15384" y="6374"/>
                  </a:cubicBezTo>
                  <a:cubicBezTo>
                    <a:pt x="15336" y="6369"/>
                    <a:pt x="15289" y="6367"/>
                    <a:pt x="15242" y="6367"/>
                  </a:cubicBezTo>
                  <a:cubicBezTo>
                    <a:pt x="14592" y="6367"/>
                    <a:pt x="13983" y="6785"/>
                    <a:pt x="13898" y="7533"/>
                  </a:cubicBezTo>
                  <a:cubicBezTo>
                    <a:pt x="13820" y="8225"/>
                    <a:pt x="14397" y="8881"/>
                    <a:pt x="15061" y="8881"/>
                  </a:cubicBezTo>
                  <a:cubicBezTo>
                    <a:pt x="15132" y="8881"/>
                    <a:pt x="15203" y="8874"/>
                    <a:pt x="15275" y="8858"/>
                  </a:cubicBezTo>
                  <a:lnTo>
                    <a:pt x="15275" y="8858"/>
                  </a:lnTo>
                  <a:cubicBezTo>
                    <a:pt x="14699" y="9315"/>
                    <a:pt x="14893" y="10427"/>
                    <a:pt x="15425" y="10877"/>
                  </a:cubicBezTo>
                  <a:cubicBezTo>
                    <a:pt x="15793" y="11187"/>
                    <a:pt x="16313" y="11340"/>
                    <a:pt x="16842" y="11340"/>
                  </a:cubicBezTo>
                  <a:cubicBezTo>
                    <a:pt x="17579" y="11340"/>
                    <a:pt x="18332" y="11043"/>
                    <a:pt x="18713" y="10465"/>
                  </a:cubicBezTo>
                  <a:cubicBezTo>
                    <a:pt x="19094" y="10949"/>
                    <a:pt x="19677" y="11270"/>
                    <a:pt x="20292" y="11270"/>
                  </a:cubicBezTo>
                  <a:cubicBezTo>
                    <a:pt x="20435" y="11270"/>
                    <a:pt x="20579" y="11253"/>
                    <a:pt x="20723" y="11216"/>
                  </a:cubicBezTo>
                  <a:cubicBezTo>
                    <a:pt x="21210" y="11094"/>
                    <a:pt x="21620" y="10647"/>
                    <a:pt x="21535" y="10200"/>
                  </a:cubicBezTo>
                  <a:lnTo>
                    <a:pt x="21535" y="10200"/>
                  </a:lnTo>
                  <a:cubicBezTo>
                    <a:pt x="21930" y="10435"/>
                    <a:pt x="22382" y="10557"/>
                    <a:pt x="22824" y="10557"/>
                  </a:cubicBezTo>
                  <a:cubicBezTo>
                    <a:pt x="23611" y="10557"/>
                    <a:pt x="24365" y="10169"/>
                    <a:pt x="24709" y="9334"/>
                  </a:cubicBezTo>
                  <a:cubicBezTo>
                    <a:pt x="25233" y="8066"/>
                    <a:pt x="24239" y="6720"/>
                    <a:pt x="22932" y="6720"/>
                  </a:cubicBezTo>
                  <a:cubicBezTo>
                    <a:pt x="22931" y="6720"/>
                    <a:pt x="22930" y="6720"/>
                    <a:pt x="22929" y="6720"/>
                  </a:cubicBezTo>
                  <a:cubicBezTo>
                    <a:pt x="23810" y="5718"/>
                    <a:pt x="23169" y="4150"/>
                    <a:pt x="21874" y="3783"/>
                  </a:cubicBezTo>
                  <a:cubicBezTo>
                    <a:pt x="21680" y="3729"/>
                    <a:pt x="21485" y="3704"/>
                    <a:pt x="21290" y="3704"/>
                  </a:cubicBezTo>
                  <a:cubicBezTo>
                    <a:pt x="20705" y="3704"/>
                    <a:pt x="20131" y="3935"/>
                    <a:pt x="19669" y="4306"/>
                  </a:cubicBezTo>
                  <a:cubicBezTo>
                    <a:pt x="19626" y="4341"/>
                    <a:pt x="19573" y="4384"/>
                    <a:pt x="19516" y="4435"/>
                  </a:cubicBezTo>
                  <a:cubicBezTo>
                    <a:pt x="19725" y="1317"/>
                    <a:pt x="16423" y="1"/>
                    <a:pt x="135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8" name="Google Shape;65488;p40"/>
            <p:cNvSpPr/>
            <p:nvPr/>
          </p:nvSpPr>
          <p:spPr>
            <a:xfrm>
              <a:off x="4281475" y="843875"/>
              <a:ext cx="270325" cy="176375"/>
            </a:xfrm>
            <a:custGeom>
              <a:avLst/>
              <a:gdLst/>
              <a:ahLst/>
              <a:cxnLst/>
              <a:rect l="l" t="t" r="r" b="b"/>
              <a:pathLst>
                <a:path w="10813" h="7055" extrusionOk="0">
                  <a:moveTo>
                    <a:pt x="7369" y="3141"/>
                  </a:moveTo>
                  <a:cubicBezTo>
                    <a:pt x="7730" y="3141"/>
                    <a:pt x="7870" y="3587"/>
                    <a:pt x="7675" y="3855"/>
                  </a:cubicBezTo>
                  <a:cubicBezTo>
                    <a:pt x="7587" y="3976"/>
                    <a:pt x="7454" y="4033"/>
                    <a:pt x="7322" y="4033"/>
                  </a:cubicBezTo>
                  <a:cubicBezTo>
                    <a:pt x="7134" y="4033"/>
                    <a:pt x="6947" y="3918"/>
                    <a:pt x="6893" y="3708"/>
                  </a:cubicBezTo>
                  <a:cubicBezTo>
                    <a:pt x="6841" y="3516"/>
                    <a:pt x="6965" y="3318"/>
                    <a:pt x="7136" y="3240"/>
                  </a:cubicBezTo>
                  <a:cubicBezTo>
                    <a:pt x="7183" y="3188"/>
                    <a:pt x="7248" y="3150"/>
                    <a:pt x="7335" y="3143"/>
                  </a:cubicBezTo>
                  <a:cubicBezTo>
                    <a:pt x="7347" y="3142"/>
                    <a:pt x="7358" y="3141"/>
                    <a:pt x="7369" y="3141"/>
                  </a:cubicBezTo>
                  <a:close/>
                  <a:moveTo>
                    <a:pt x="2954" y="3735"/>
                  </a:moveTo>
                  <a:cubicBezTo>
                    <a:pt x="2976" y="3735"/>
                    <a:pt x="2992" y="3745"/>
                    <a:pt x="3002" y="3759"/>
                  </a:cubicBezTo>
                  <a:cubicBezTo>
                    <a:pt x="3025" y="3754"/>
                    <a:pt x="3050" y="3751"/>
                    <a:pt x="3074" y="3751"/>
                  </a:cubicBezTo>
                  <a:cubicBezTo>
                    <a:pt x="3123" y="3751"/>
                    <a:pt x="3175" y="3762"/>
                    <a:pt x="3225" y="3789"/>
                  </a:cubicBezTo>
                  <a:cubicBezTo>
                    <a:pt x="3556" y="3967"/>
                    <a:pt x="3479" y="4414"/>
                    <a:pt x="3183" y="4582"/>
                  </a:cubicBezTo>
                  <a:cubicBezTo>
                    <a:pt x="3103" y="4627"/>
                    <a:pt x="3015" y="4649"/>
                    <a:pt x="2928" y="4649"/>
                  </a:cubicBezTo>
                  <a:cubicBezTo>
                    <a:pt x="2728" y="4649"/>
                    <a:pt x="2542" y="4530"/>
                    <a:pt x="2507" y="4301"/>
                  </a:cubicBezTo>
                  <a:cubicBezTo>
                    <a:pt x="2465" y="4029"/>
                    <a:pt x="2668" y="3746"/>
                    <a:pt x="2950" y="3735"/>
                  </a:cubicBezTo>
                  <a:cubicBezTo>
                    <a:pt x="2951" y="3735"/>
                    <a:pt x="2953" y="3735"/>
                    <a:pt x="2954" y="3735"/>
                  </a:cubicBezTo>
                  <a:close/>
                  <a:moveTo>
                    <a:pt x="6250" y="4339"/>
                  </a:moveTo>
                  <a:cubicBezTo>
                    <a:pt x="6308" y="4339"/>
                    <a:pt x="6367" y="4390"/>
                    <a:pt x="6348" y="4459"/>
                  </a:cubicBezTo>
                  <a:cubicBezTo>
                    <a:pt x="6199" y="4968"/>
                    <a:pt x="5760" y="5211"/>
                    <a:pt x="5312" y="5211"/>
                  </a:cubicBezTo>
                  <a:cubicBezTo>
                    <a:pt x="4848" y="5211"/>
                    <a:pt x="4374" y="4950"/>
                    <a:pt x="4205" y="4455"/>
                  </a:cubicBezTo>
                  <a:cubicBezTo>
                    <a:pt x="4189" y="4408"/>
                    <a:pt x="4231" y="4373"/>
                    <a:pt x="4272" y="4373"/>
                  </a:cubicBezTo>
                  <a:cubicBezTo>
                    <a:pt x="4293" y="4373"/>
                    <a:pt x="4314" y="4383"/>
                    <a:pt x="4325" y="4406"/>
                  </a:cubicBezTo>
                  <a:cubicBezTo>
                    <a:pt x="4513" y="4756"/>
                    <a:pt x="4834" y="5029"/>
                    <a:pt x="5249" y="5029"/>
                  </a:cubicBezTo>
                  <a:cubicBezTo>
                    <a:pt x="5254" y="5029"/>
                    <a:pt x="5258" y="5028"/>
                    <a:pt x="5263" y="5028"/>
                  </a:cubicBezTo>
                  <a:cubicBezTo>
                    <a:pt x="5697" y="5023"/>
                    <a:pt x="5971" y="4733"/>
                    <a:pt x="6173" y="4385"/>
                  </a:cubicBezTo>
                  <a:cubicBezTo>
                    <a:pt x="6191" y="4353"/>
                    <a:pt x="6221" y="4339"/>
                    <a:pt x="6250" y="4339"/>
                  </a:cubicBezTo>
                  <a:close/>
                  <a:moveTo>
                    <a:pt x="7211" y="1"/>
                  </a:moveTo>
                  <a:cubicBezTo>
                    <a:pt x="6850" y="1"/>
                    <a:pt x="6492" y="97"/>
                    <a:pt x="6161" y="279"/>
                  </a:cubicBezTo>
                  <a:cubicBezTo>
                    <a:pt x="5894" y="426"/>
                    <a:pt x="4928" y="1079"/>
                    <a:pt x="5128" y="1507"/>
                  </a:cubicBezTo>
                  <a:cubicBezTo>
                    <a:pt x="5148" y="1549"/>
                    <a:pt x="5125" y="1591"/>
                    <a:pt x="5091" y="1604"/>
                  </a:cubicBezTo>
                  <a:cubicBezTo>
                    <a:pt x="5063" y="1639"/>
                    <a:pt x="5017" y="1658"/>
                    <a:pt x="4972" y="1658"/>
                  </a:cubicBezTo>
                  <a:cubicBezTo>
                    <a:pt x="4915" y="1658"/>
                    <a:pt x="4861" y="1628"/>
                    <a:pt x="4852" y="1563"/>
                  </a:cubicBezTo>
                  <a:cubicBezTo>
                    <a:pt x="4719" y="730"/>
                    <a:pt x="4172" y="401"/>
                    <a:pt x="3579" y="401"/>
                  </a:cubicBezTo>
                  <a:cubicBezTo>
                    <a:pt x="2515" y="401"/>
                    <a:pt x="1299" y="1458"/>
                    <a:pt x="2033" y="2576"/>
                  </a:cubicBezTo>
                  <a:cubicBezTo>
                    <a:pt x="2076" y="2640"/>
                    <a:pt x="2016" y="2708"/>
                    <a:pt x="1954" y="2708"/>
                  </a:cubicBezTo>
                  <a:cubicBezTo>
                    <a:pt x="1933" y="2708"/>
                    <a:pt x="1912" y="2701"/>
                    <a:pt x="1895" y="2683"/>
                  </a:cubicBezTo>
                  <a:lnTo>
                    <a:pt x="1885" y="2673"/>
                  </a:lnTo>
                  <a:cubicBezTo>
                    <a:pt x="1706" y="2598"/>
                    <a:pt x="1513" y="2560"/>
                    <a:pt x="1323" y="2560"/>
                  </a:cubicBezTo>
                  <a:cubicBezTo>
                    <a:pt x="793" y="2560"/>
                    <a:pt x="285" y="2853"/>
                    <a:pt x="156" y="3430"/>
                  </a:cubicBezTo>
                  <a:cubicBezTo>
                    <a:pt x="1" y="4130"/>
                    <a:pt x="530" y="4600"/>
                    <a:pt x="1153" y="4600"/>
                  </a:cubicBezTo>
                  <a:cubicBezTo>
                    <a:pt x="1224" y="4600"/>
                    <a:pt x="1296" y="4594"/>
                    <a:pt x="1368" y="4582"/>
                  </a:cubicBezTo>
                  <a:cubicBezTo>
                    <a:pt x="1375" y="4581"/>
                    <a:pt x="1382" y="4580"/>
                    <a:pt x="1388" y="4580"/>
                  </a:cubicBezTo>
                  <a:cubicBezTo>
                    <a:pt x="1460" y="4580"/>
                    <a:pt x="1517" y="4649"/>
                    <a:pt x="1511" y="4709"/>
                  </a:cubicBezTo>
                  <a:cubicBezTo>
                    <a:pt x="1538" y="4702"/>
                    <a:pt x="1561" y="4692"/>
                    <a:pt x="1590" y="4683"/>
                  </a:cubicBezTo>
                  <a:cubicBezTo>
                    <a:pt x="1594" y="4682"/>
                    <a:pt x="1599" y="4682"/>
                    <a:pt x="1603" y="4682"/>
                  </a:cubicBezTo>
                  <a:cubicBezTo>
                    <a:pt x="1661" y="4682"/>
                    <a:pt x="1710" y="4757"/>
                    <a:pt x="1657" y="4801"/>
                  </a:cubicBezTo>
                  <a:cubicBezTo>
                    <a:pt x="972" y="5379"/>
                    <a:pt x="978" y="6383"/>
                    <a:pt x="1830" y="6833"/>
                  </a:cubicBezTo>
                  <a:cubicBezTo>
                    <a:pt x="2114" y="6983"/>
                    <a:pt x="2440" y="7054"/>
                    <a:pt x="2770" y="7054"/>
                  </a:cubicBezTo>
                  <a:cubicBezTo>
                    <a:pt x="3452" y="7054"/>
                    <a:pt x="4151" y="6750"/>
                    <a:pt x="4526" y="6212"/>
                  </a:cubicBezTo>
                  <a:cubicBezTo>
                    <a:pt x="4551" y="6177"/>
                    <a:pt x="4582" y="6159"/>
                    <a:pt x="4614" y="6154"/>
                  </a:cubicBezTo>
                  <a:cubicBezTo>
                    <a:pt x="4639" y="6136"/>
                    <a:pt x="4669" y="6126"/>
                    <a:pt x="4700" y="6126"/>
                  </a:cubicBezTo>
                  <a:cubicBezTo>
                    <a:pt x="4741" y="6126"/>
                    <a:pt x="4782" y="6144"/>
                    <a:pt x="4811" y="6188"/>
                  </a:cubicBezTo>
                  <a:cubicBezTo>
                    <a:pt x="5080" y="6586"/>
                    <a:pt x="5468" y="6863"/>
                    <a:pt x="5938" y="6961"/>
                  </a:cubicBezTo>
                  <a:cubicBezTo>
                    <a:pt x="6001" y="6974"/>
                    <a:pt x="6075" y="6980"/>
                    <a:pt x="6156" y="6980"/>
                  </a:cubicBezTo>
                  <a:cubicBezTo>
                    <a:pt x="6722" y="6980"/>
                    <a:pt x="7620" y="6661"/>
                    <a:pt x="7261" y="6033"/>
                  </a:cubicBezTo>
                  <a:cubicBezTo>
                    <a:pt x="7203" y="5987"/>
                    <a:pt x="7142" y="5940"/>
                    <a:pt x="7089" y="5889"/>
                  </a:cubicBezTo>
                  <a:cubicBezTo>
                    <a:pt x="6980" y="5791"/>
                    <a:pt x="7080" y="5655"/>
                    <a:pt x="7194" y="5655"/>
                  </a:cubicBezTo>
                  <a:cubicBezTo>
                    <a:pt x="7226" y="5655"/>
                    <a:pt x="7258" y="5665"/>
                    <a:pt x="7287" y="5689"/>
                  </a:cubicBezTo>
                  <a:cubicBezTo>
                    <a:pt x="7719" y="6040"/>
                    <a:pt x="8288" y="6242"/>
                    <a:pt x="8830" y="6242"/>
                  </a:cubicBezTo>
                  <a:cubicBezTo>
                    <a:pt x="9544" y="6242"/>
                    <a:pt x="10211" y="5893"/>
                    <a:pt x="10458" y="5074"/>
                  </a:cubicBezTo>
                  <a:cubicBezTo>
                    <a:pt x="10812" y="3899"/>
                    <a:pt x="9821" y="2941"/>
                    <a:pt x="8697" y="2941"/>
                  </a:cubicBezTo>
                  <a:cubicBezTo>
                    <a:pt x="8684" y="2941"/>
                    <a:pt x="8672" y="2941"/>
                    <a:pt x="8659" y="2942"/>
                  </a:cubicBezTo>
                  <a:cubicBezTo>
                    <a:pt x="8653" y="2947"/>
                    <a:pt x="8646" y="2951"/>
                    <a:pt x="8641" y="2952"/>
                  </a:cubicBezTo>
                  <a:cubicBezTo>
                    <a:pt x="8610" y="2977"/>
                    <a:pt x="8577" y="2987"/>
                    <a:pt x="8544" y="2987"/>
                  </a:cubicBezTo>
                  <a:cubicBezTo>
                    <a:pt x="8420" y="2987"/>
                    <a:pt x="8312" y="2836"/>
                    <a:pt x="8431" y="2743"/>
                  </a:cubicBezTo>
                  <a:cubicBezTo>
                    <a:pt x="9404" y="1974"/>
                    <a:pt x="9047" y="563"/>
                    <a:pt x="7941" y="137"/>
                  </a:cubicBezTo>
                  <a:cubicBezTo>
                    <a:pt x="7702" y="45"/>
                    <a:pt x="7456" y="1"/>
                    <a:pt x="7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9" name="Google Shape;65489;p40"/>
            <p:cNvSpPr/>
            <p:nvPr/>
          </p:nvSpPr>
          <p:spPr>
            <a:xfrm>
              <a:off x="4452500" y="922400"/>
              <a:ext cx="25750" cy="22300"/>
            </a:xfrm>
            <a:custGeom>
              <a:avLst/>
              <a:gdLst/>
              <a:ahLst/>
              <a:cxnLst/>
              <a:rect l="l" t="t" r="r" b="b"/>
              <a:pathLst>
                <a:path w="1030" h="892" extrusionOk="0">
                  <a:moveTo>
                    <a:pt x="526" y="1"/>
                  </a:moveTo>
                  <a:cubicBezTo>
                    <a:pt x="516" y="1"/>
                    <a:pt x="505" y="1"/>
                    <a:pt x="494" y="2"/>
                  </a:cubicBezTo>
                  <a:cubicBezTo>
                    <a:pt x="407" y="9"/>
                    <a:pt x="342" y="47"/>
                    <a:pt x="295" y="99"/>
                  </a:cubicBezTo>
                  <a:cubicBezTo>
                    <a:pt x="124" y="175"/>
                    <a:pt x="1" y="375"/>
                    <a:pt x="52" y="567"/>
                  </a:cubicBezTo>
                  <a:cubicBezTo>
                    <a:pt x="107" y="777"/>
                    <a:pt x="294" y="892"/>
                    <a:pt x="481" y="892"/>
                  </a:cubicBezTo>
                  <a:cubicBezTo>
                    <a:pt x="614" y="892"/>
                    <a:pt x="746" y="835"/>
                    <a:pt x="834" y="714"/>
                  </a:cubicBezTo>
                  <a:cubicBezTo>
                    <a:pt x="1029" y="446"/>
                    <a:pt x="888" y="1"/>
                    <a:pt x="5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0" name="Google Shape;65490;p40"/>
            <p:cNvSpPr/>
            <p:nvPr/>
          </p:nvSpPr>
          <p:spPr>
            <a:xfrm>
              <a:off x="4386250" y="952375"/>
              <a:ext cx="54425" cy="21775"/>
            </a:xfrm>
            <a:custGeom>
              <a:avLst/>
              <a:gdLst/>
              <a:ahLst/>
              <a:cxnLst/>
              <a:rect l="l" t="t" r="r" b="b"/>
              <a:pathLst>
                <a:path w="2177" h="871" extrusionOk="0">
                  <a:moveTo>
                    <a:pt x="2061" y="0"/>
                  </a:moveTo>
                  <a:cubicBezTo>
                    <a:pt x="2031" y="0"/>
                    <a:pt x="2001" y="14"/>
                    <a:pt x="1983" y="45"/>
                  </a:cubicBezTo>
                  <a:cubicBezTo>
                    <a:pt x="1781" y="393"/>
                    <a:pt x="1507" y="683"/>
                    <a:pt x="1075" y="688"/>
                  </a:cubicBezTo>
                  <a:cubicBezTo>
                    <a:pt x="1070" y="688"/>
                    <a:pt x="1066" y="689"/>
                    <a:pt x="1061" y="689"/>
                  </a:cubicBezTo>
                  <a:cubicBezTo>
                    <a:pt x="645" y="689"/>
                    <a:pt x="326" y="416"/>
                    <a:pt x="137" y="66"/>
                  </a:cubicBezTo>
                  <a:cubicBezTo>
                    <a:pt x="126" y="42"/>
                    <a:pt x="105" y="33"/>
                    <a:pt x="83" y="33"/>
                  </a:cubicBezTo>
                  <a:cubicBezTo>
                    <a:pt x="43" y="33"/>
                    <a:pt x="1" y="68"/>
                    <a:pt x="17" y="115"/>
                  </a:cubicBezTo>
                  <a:cubicBezTo>
                    <a:pt x="185" y="610"/>
                    <a:pt x="658" y="871"/>
                    <a:pt x="1123" y="871"/>
                  </a:cubicBezTo>
                  <a:cubicBezTo>
                    <a:pt x="1570" y="871"/>
                    <a:pt x="2010" y="628"/>
                    <a:pt x="2158" y="119"/>
                  </a:cubicBezTo>
                  <a:cubicBezTo>
                    <a:pt x="2176" y="50"/>
                    <a:pt x="2118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1" name="Google Shape;65491;p40"/>
            <p:cNvSpPr/>
            <p:nvPr/>
          </p:nvSpPr>
          <p:spPr>
            <a:xfrm>
              <a:off x="4077550" y="749375"/>
              <a:ext cx="339925" cy="211675"/>
            </a:xfrm>
            <a:custGeom>
              <a:avLst/>
              <a:gdLst/>
              <a:ahLst/>
              <a:cxnLst/>
              <a:rect l="l" t="t" r="r" b="b"/>
              <a:pathLst>
                <a:path w="13597" h="8467" extrusionOk="0">
                  <a:moveTo>
                    <a:pt x="7793" y="1"/>
                  </a:moveTo>
                  <a:cubicBezTo>
                    <a:pt x="6848" y="1"/>
                    <a:pt x="5902" y="173"/>
                    <a:pt x="5019" y="507"/>
                  </a:cubicBezTo>
                  <a:cubicBezTo>
                    <a:pt x="1785" y="1735"/>
                    <a:pt x="0" y="5034"/>
                    <a:pt x="193" y="8401"/>
                  </a:cubicBezTo>
                  <a:cubicBezTo>
                    <a:pt x="194" y="8426"/>
                    <a:pt x="184" y="8446"/>
                    <a:pt x="167" y="8459"/>
                  </a:cubicBezTo>
                  <a:lnTo>
                    <a:pt x="173" y="8466"/>
                  </a:lnTo>
                  <a:cubicBezTo>
                    <a:pt x="478" y="8156"/>
                    <a:pt x="903" y="7981"/>
                    <a:pt x="1370" y="7918"/>
                  </a:cubicBezTo>
                  <a:cubicBezTo>
                    <a:pt x="1089" y="4909"/>
                    <a:pt x="3185" y="2190"/>
                    <a:pt x="6058" y="1398"/>
                  </a:cubicBezTo>
                  <a:cubicBezTo>
                    <a:pt x="6596" y="1250"/>
                    <a:pt x="7250" y="1166"/>
                    <a:pt x="7933" y="1166"/>
                  </a:cubicBezTo>
                  <a:cubicBezTo>
                    <a:pt x="10008" y="1166"/>
                    <a:pt x="12357" y="1949"/>
                    <a:pt x="12565" y="4131"/>
                  </a:cubicBezTo>
                  <a:cubicBezTo>
                    <a:pt x="12813" y="4289"/>
                    <a:pt x="13016" y="4514"/>
                    <a:pt x="13140" y="4790"/>
                  </a:cubicBezTo>
                  <a:cubicBezTo>
                    <a:pt x="13196" y="4691"/>
                    <a:pt x="13272" y="4591"/>
                    <a:pt x="13352" y="4499"/>
                  </a:cubicBezTo>
                  <a:cubicBezTo>
                    <a:pt x="13344" y="4481"/>
                    <a:pt x="13340" y="4459"/>
                    <a:pt x="13342" y="4432"/>
                  </a:cubicBezTo>
                  <a:cubicBezTo>
                    <a:pt x="13596" y="2265"/>
                    <a:pt x="11735" y="820"/>
                    <a:pt x="9845" y="282"/>
                  </a:cubicBezTo>
                  <a:cubicBezTo>
                    <a:pt x="9178" y="93"/>
                    <a:pt x="8485" y="1"/>
                    <a:pt x="7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2" name="Google Shape;65492;p40"/>
            <p:cNvSpPr/>
            <p:nvPr/>
          </p:nvSpPr>
          <p:spPr>
            <a:xfrm>
              <a:off x="4113700" y="784700"/>
              <a:ext cx="271000" cy="164975"/>
            </a:xfrm>
            <a:custGeom>
              <a:avLst/>
              <a:gdLst/>
              <a:ahLst/>
              <a:cxnLst/>
              <a:rect l="l" t="t" r="r" b="b"/>
              <a:pathLst>
                <a:path w="10840" h="6599" extrusionOk="0">
                  <a:moveTo>
                    <a:pt x="6561" y="0"/>
                  </a:moveTo>
                  <a:cubicBezTo>
                    <a:pt x="5769" y="0"/>
                    <a:pt x="4987" y="128"/>
                    <a:pt x="4325" y="350"/>
                  </a:cubicBezTo>
                  <a:cubicBezTo>
                    <a:pt x="1694" y="1232"/>
                    <a:pt x="1" y="3738"/>
                    <a:pt x="104" y="6491"/>
                  </a:cubicBezTo>
                  <a:cubicBezTo>
                    <a:pt x="172" y="6486"/>
                    <a:pt x="240" y="6484"/>
                    <a:pt x="308" y="6484"/>
                  </a:cubicBezTo>
                  <a:cubicBezTo>
                    <a:pt x="594" y="6484"/>
                    <a:pt x="888" y="6523"/>
                    <a:pt x="1174" y="6599"/>
                  </a:cubicBezTo>
                  <a:lnTo>
                    <a:pt x="1181" y="6579"/>
                  </a:lnTo>
                  <a:cubicBezTo>
                    <a:pt x="1160" y="6574"/>
                    <a:pt x="1140" y="6556"/>
                    <a:pt x="1137" y="6528"/>
                  </a:cubicBezTo>
                  <a:cubicBezTo>
                    <a:pt x="823" y="4347"/>
                    <a:pt x="2111" y="2145"/>
                    <a:pt x="4125" y="1283"/>
                  </a:cubicBezTo>
                  <a:cubicBezTo>
                    <a:pt x="4761" y="1012"/>
                    <a:pt x="5504" y="862"/>
                    <a:pt x="6247" y="862"/>
                  </a:cubicBezTo>
                  <a:cubicBezTo>
                    <a:pt x="7602" y="862"/>
                    <a:pt x="8959" y="1360"/>
                    <a:pt x="9672" y="2527"/>
                  </a:cubicBezTo>
                  <a:cubicBezTo>
                    <a:pt x="9841" y="2476"/>
                    <a:pt x="10013" y="2451"/>
                    <a:pt x="10183" y="2451"/>
                  </a:cubicBezTo>
                  <a:cubicBezTo>
                    <a:pt x="10411" y="2451"/>
                    <a:pt x="10635" y="2495"/>
                    <a:pt x="10839" y="2578"/>
                  </a:cubicBezTo>
                  <a:cubicBezTo>
                    <a:pt x="10344" y="711"/>
                    <a:pt x="8427" y="0"/>
                    <a:pt x="6561" y="0"/>
                  </a:cubicBezTo>
                  <a:close/>
                </a:path>
              </a:pathLst>
            </a:custGeom>
            <a:solidFill>
              <a:srgbClr val="F29F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3" name="Google Shape;65493;p40"/>
            <p:cNvSpPr/>
            <p:nvPr/>
          </p:nvSpPr>
          <p:spPr>
            <a:xfrm>
              <a:off x="4343100" y="937250"/>
              <a:ext cx="27300" cy="22875"/>
            </a:xfrm>
            <a:custGeom>
              <a:avLst/>
              <a:gdLst/>
              <a:ahLst/>
              <a:cxnLst/>
              <a:rect l="l" t="t" r="r" b="b"/>
              <a:pathLst>
                <a:path w="1092" h="915" extrusionOk="0">
                  <a:moveTo>
                    <a:pt x="279" y="283"/>
                  </a:moveTo>
                  <a:lnTo>
                    <a:pt x="279" y="283"/>
                  </a:lnTo>
                  <a:cubicBezTo>
                    <a:pt x="268" y="337"/>
                    <a:pt x="273" y="393"/>
                    <a:pt x="299" y="443"/>
                  </a:cubicBezTo>
                  <a:cubicBezTo>
                    <a:pt x="283" y="451"/>
                    <a:pt x="274" y="471"/>
                    <a:pt x="273" y="489"/>
                  </a:cubicBezTo>
                  <a:lnTo>
                    <a:pt x="273" y="496"/>
                  </a:lnTo>
                  <a:lnTo>
                    <a:pt x="273" y="503"/>
                  </a:lnTo>
                  <a:cubicBezTo>
                    <a:pt x="276" y="530"/>
                    <a:pt x="292" y="554"/>
                    <a:pt x="320" y="556"/>
                  </a:cubicBezTo>
                  <a:cubicBezTo>
                    <a:pt x="335" y="562"/>
                    <a:pt x="351" y="568"/>
                    <a:pt x="367" y="574"/>
                  </a:cubicBezTo>
                  <a:cubicBezTo>
                    <a:pt x="377" y="578"/>
                    <a:pt x="386" y="580"/>
                    <a:pt x="395" y="580"/>
                  </a:cubicBezTo>
                  <a:cubicBezTo>
                    <a:pt x="409" y="580"/>
                    <a:pt x="422" y="575"/>
                    <a:pt x="431" y="567"/>
                  </a:cubicBezTo>
                  <a:cubicBezTo>
                    <a:pt x="470" y="587"/>
                    <a:pt x="512" y="597"/>
                    <a:pt x="553" y="597"/>
                  </a:cubicBezTo>
                  <a:cubicBezTo>
                    <a:pt x="617" y="597"/>
                    <a:pt x="680" y="573"/>
                    <a:pt x="725" y="532"/>
                  </a:cubicBezTo>
                  <a:lnTo>
                    <a:pt x="725" y="532"/>
                  </a:lnTo>
                  <a:cubicBezTo>
                    <a:pt x="679" y="617"/>
                    <a:pt x="583" y="681"/>
                    <a:pt x="494" y="695"/>
                  </a:cubicBezTo>
                  <a:cubicBezTo>
                    <a:pt x="475" y="698"/>
                    <a:pt x="457" y="700"/>
                    <a:pt x="440" y="700"/>
                  </a:cubicBezTo>
                  <a:cubicBezTo>
                    <a:pt x="232" y="700"/>
                    <a:pt x="190" y="448"/>
                    <a:pt x="279" y="283"/>
                  </a:cubicBezTo>
                  <a:close/>
                  <a:moveTo>
                    <a:pt x="489" y="0"/>
                  </a:moveTo>
                  <a:cubicBezTo>
                    <a:pt x="488" y="0"/>
                    <a:pt x="486" y="0"/>
                    <a:pt x="485" y="0"/>
                  </a:cubicBezTo>
                  <a:cubicBezTo>
                    <a:pt x="203" y="11"/>
                    <a:pt x="0" y="294"/>
                    <a:pt x="42" y="567"/>
                  </a:cubicBezTo>
                  <a:cubicBezTo>
                    <a:pt x="77" y="796"/>
                    <a:pt x="263" y="914"/>
                    <a:pt x="463" y="914"/>
                  </a:cubicBezTo>
                  <a:cubicBezTo>
                    <a:pt x="549" y="914"/>
                    <a:pt x="638" y="892"/>
                    <a:pt x="718" y="847"/>
                  </a:cubicBezTo>
                  <a:cubicBezTo>
                    <a:pt x="1013" y="681"/>
                    <a:pt x="1091" y="232"/>
                    <a:pt x="760" y="54"/>
                  </a:cubicBezTo>
                  <a:cubicBezTo>
                    <a:pt x="710" y="27"/>
                    <a:pt x="658" y="16"/>
                    <a:pt x="609" y="16"/>
                  </a:cubicBezTo>
                  <a:cubicBezTo>
                    <a:pt x="585" y="16"/>
                    <a:pt x="560" y="19"/>
                    <a:pt x="537" y="24"/>
                  </a:cubicBezTo>
                  <a:cubicBezTo>
                    <a:pt x="527" y="10"/>
                    <a:pt x="511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4" name="Google Shape;65494;p40"/>
            <p:cNvSpPr/>
            <p:nvPr/>
          </p:nvSpPr>
          <p:spPr>
            <a:xfrm>
              <a:off x="4143050" y="812325"/>
              <a:ext cx="206475" cy="145350"/>
            </a:xfrm>
            <a:custGeom>
              <a:avLst/>
              <a:gdLst/>
              <a:ahLst/>
              <a:cxnLst/>
              <a:rect l="l" t="t" r="r" b="b"/>
              <a:pathLst>
                <a:path w="8259" h="5814" extrusionOk="0">
                  <a:moveTo>
                    <a:pt x="5081" y="1"/>
                  </a:moveTo>
                  <a:cubicBezTo>
                    <a:pt x="4255" y="1"/>
                    <a:pt x="3424" y="196"/>
                    <a:pt x="2749" y="542"/>
                  </a:cubicBezTo>
                  <a:cubicBezTo>
                    <a:pt x="921" y="1480"/>
                    <a:pt x="56" y="3415"/>
                    <a:pt x="113" y="5401"/>
                  </a:cubicBezTo>
                  <a:cubicBezTo>
                    <a:pt x="114" y="5449"/>
                    <a:pt x="72" y="5477"/>
                    <a:pt x="31" y="5477"/>
                  </a:cubicBezTo>
                  <a:cubicBezTo>
                    <a:pt x="22" y="5477"/>
                    <a:pt x="15" y="5476"/>
                    <a:pt x="7" y="5474"/>
                  </a:cubicBezTo>
                  <a:lnTo>
                    <a:pt x="1" y="5494"/>
                  </a:lnTo>
                  <a:cubicBezTo>
                    <a:pt x="280" y="5566"/>
                    <a:pt x="552" y="5675"/>
                    <a:pt x="805" y="5814"/>
                  </a:cubicBezTo>
                  <a:cubicBezTo>
                    <a:pt x="537" y="4109"/>
                    <a:pt x="1392" y="2261"/>
                    <a:pt x="2934" y="1447"/>
                  </a:cubicBezTo>
                  <a:cubicBezTo>
                    <a:pt x="3488" y="1153"/>
                    <a:pt x="4190" y="982"/>
                    <a:pt x="4885" y="982"/>
                  </a:cubicBezTo>
                  <a:cubicBezTo>
                    <a:pt x="5904" y="982"/>
                    <a:pt x="6909" y="1350"/>
                    <a:pt x="7417" y="2238"/>
                  </a:cubicBezTo>
                  <a:cubicBezTo>
                    <a:pt x="7635" y="1925"/>
                    <a:pt x="7940" y="1664"/>
                    <a:pt x="8258" y="1514"/>
                  </a:cubicBezTo>
                  <a:cubicBezTo>
                    <a:pt x="7587" y="453"/>
                    <a:pt x="6339" y="1"/>
                    <a:pt x="50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5" name="Google Shape;65495;p40"/>
            <p:cNvSpPr/>
            <p:nvPr/>
          </p:nvSpPr>
          <p:spPr>
            <a:xfrm>
              <a:off x="4165675" y="842650"/>
              <a:ext cx="159425" cy="139150"/>
            </a:xfrm>
            <a:custGeom>
              <a:avLst/>
              <a:gdLst/>
              <a:ahLst/>
              <a:cxnLst/>
              <a:rect l="l" t="t" r="r" b="b"/>
              <a:pathLst>
                <a:path w="6377" h="5566" extrusionOk="0">
                  <a:moveTo>
                    <a:pt x="3990" y="0"/>
                  </a:moveTo>
                  <a:cubicBezTo>
                    <a:pt x="3220" y="0"/>
                    <a:pt x="2432" y="228"/>
                    <a:pt x="1848" y="607"/>
                  </a:cubicBezTo>
                  <a:cubicBezTo>
                    <a:pt x="461" y="1506"/>
                    <a:pt x="0" y="3121"/>
                    <a:pt x="51" y="4687"/>
                  </a:cubicBezTo>
                  <a:cubicBezTo>
                    <a:pt x="414" y="4914"/>
                    <a:pt x="725" y="5209"/>
                    <a:pt x="938" y="5565"/>
                  </a:cubicBezTo>
                  <a:cubicBezTo>
                    <a:pt x="603" y="3852"/>
                    <a:pt x="1079" y="1786"/>
                    <a:pt x="2601" y="858"/>
                  </a:cubicBezTo>
                  <a:cubicBezTo>
                    <a:pt x="3028" y="598"/>
                    <a:pt x="3511" y="472"/>
                    <a:pt x="3982" y="472"/>
                  </a:cubicBezTo>
                  <a:cubicBezTo>
                    <a:pt x="5051" y="472"/>
                    <a:pt x="6057" y="1125"/>
                    <a:pt x="6203" y="2348"/>
                  </a:cubicBezTo>
                  <a:cubicBezTo>
                    <a:pt x="6207" y="2392"/>
                    <a:pt x="6185" y="2425"/>
                    <a:pt x="6153" y="2443"/>
                  </a:cubicBezTo>
                  <a:cubicBezTo>
                    <a:pt x="6216" y="2457"/>
                    <a:pt x="6278" y="2473"/>
                    <a:pt x="6337" y="2492"/>
                  </a:cubicBezTo>
                  <a:cubicBezTo>
                    <a:pt x="6107" y="2101"/>
                    <a:pt x="6165" y="1650"/>
                    <a:pt x="6376" y="1249"/>
                  </a:cubicBezTo>
                  <a:cubicBezTo>
                    <a:pt x="6371" y="1243"/>
                    <a:pt x="6366" y="1240"/>
                    <a:pt x="6363" y="1233"/>
                  </a:cubicBezTo>
                  <a:cubicBezTo>
                    <a:pt x="5892" y="359"/>
                    <a:pt x="4955" y="0"/>
                    <a:pt x="39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6" name="Google Shape;65496;p40"/>
            <p:cNvSpPr/>
            <p:nvPr/>
          </p:nvSpPr>
          <p:spPr>
            <a:xfrm>
              <a:off x="3936050" y="953775"/>
              <a:ext cx="314750" cy="200575"/>
            </a:xfrm>
            <a:custGeom>
              <a:avLst/>
              <a:gdLst/>
              <a:ahLst/>
              <a:cxnLst/>
              <a:rect l="l" t="t" r="r" b="b"/>
              <a:pathLst>
                <a:path w="12590" h="8023" extrusionOk="0">
                  <a:moveTo>
                    <a:pt x="8586" y="3352"/>
                  </a:moveTo>
                  <a:cubicBezTo>
                    <a:pt x="8587" y="3352"/>
                    <a:pt x="8588" y="3352"/>
                    <a:pt x="8588" y="3352"/>
                  </a:cubicBezTo>
                  <a:cubicBezTo>
                    <a:pt x="8954" y="3356"/>
                    <a:pt x="9403" y="3695"/>
                    <a:pt x="9354" y="4093"/>
                  </a:cubicBezTo>
                  <a:cubicBezTo>
                    <a:pt x="9348" y="4136"/>
                    <a:pt x="9304" y="4174"/>
                    <a:pt x="9264" y="4174"/>
                  </a:cubicBezTo>
                  <a:cubicBezTo>
                    <a:pt x="9241" y="4174"/>
                    <a:pt x="9219" y="4162"/>
                    <a:pt x="9205" y="4133"/>
                  </a:cubicBezTo>
                  <a:cubicBezTo>
                    <a:pt x="9085" y="3870"/>
                    <a:pt x="8968" y="3617"/>
                    <a:pt x="8645" y="3577"/>
                  </a:cubicBezTo>
                  <a:cubicBezTo>
                    <a:pt x="8621" y="3574"/>
                    <a:pt x="8597" y="3572"/>
                    <a:pt x="8574" y="3572"/>
                  </a:cubicBezTo>
                  <a:cubicBezTo>
                    <a:pt x="8275" y="3572"/>
                    <a:pt x="8032" y="3815"/>
                    <a:pt x="7956" y="4097"/>
                  </a:cubicBezTo>
                  <a:cubicBezTo>
                    <a:pt x="7948" y="4131"/>
                    <a:pt x="7918" y="4147"/>
                    <a:pt x="7888" y="4147"/>
                  </a:cubicBezTo>
                  <a:cubicBezTo>
                    <a:pt x="7852" y="4147"/>
                    <a:pt x="7816" y="4123"/>
                    <a:pt x="7820" y="4078"/>
                  </a:cubicBezTo>
                  <a:cubicBezTo>
                    <a:pt x="7853" y="3684"/>
                    <a:pt x="8176" y="3352"/>
                    <a:pt x="8586" y="3352"/>
                  </a:cubicBezTo>
                  <a:close/>
                  <a:moveTo>
                    <a:pt x="3291" y="3886"/>
                  </a:moveTo>
                  <a:cubicBezTo>
                    <a:pt x="3723" y="3886"/>
                    <a:pt x="4084" y="4276"/>
                    <a:pt x="4280" y="4628"/>
                  </a:cubicBezTo>
                  <a:cubicBezTo>
                    <a:pt x="4320" y="4700"/>
                    <a:pt x="4262" y="4761"/>
                    <a:pt x="4199" y="4761"/>
                  </a:cubicBezTo>
                  <a:cubicBezTo>
                    <a:pt x="4171" y="4761"/>
                    <a:pt x="4143" y="4749"/>
                    <a:pt x="4122" y="4720"/>
                  </a:cubicBezTo>
                  <a:cubicBezTo>
                    <a:pt x="3944" y="4470"/>
                    <a:pt x="3729" y="4198"/>
                    <a:pt x="3417" y="4115"/>
                  </a:cubicBezTo>
                  <a:cubicBezTo>
                    <a:pt x="3376" y="4104"/>
                    <a:pt x="3334" y="4099"/>
                    <a:pt x="3291" y="4099"/>
                  </a:cubicBezTo>
                  <a:cubicBezTo>
                    <a:pt x="2975" y="4099"/>
                    <a:pt x="2631" y="4370"/>
                    <a:pt x="2746" y="4710"/>
                  </a:cubicBezTo>
                  <a:cubicBezTo>
                    <a:pt x="2756" y="4741"/>
                    <a:pt x="2728" y="4765"/>
                    <a:pt x="2701" y="4765"/>
                  </a:cubicBezTo>
                  <a:cubicBezTo>
                    <a:pt x="2687" y="4765"/>
                    <a:pt x="2674" y="4758"/>
                    <a:pt x="2666" y="4743"/>
                  </a:cubicBezTo>
                  <a:cubicBezTo>
                    <a:pt x="2496" y="4380"/>
                    <a:pt x="2757" y="3986"/>
                    <a:pt x="3134" y="3903"/>
                  </a:cubicBezTo>
                  <a:cubicBezTo>
                    <a:pt x="3187" y="3892"/>
                    <a:pt x="3240" y="3886"/>
                    <a:pt x="3291" y="3886"/>
                  </a:cubicBezTo>
                  <a:close/>
                  <a:moveTo>
                    <a:pt x="7500" y="0"/>
                  </a:moveTo>
                  <a:cubicBezTo>
                    <a:pt x="6601" y="0"/>
                    <a:pt x="5768" y="443"/>
                    <a:pt x="5553" y="1456"/>
                  </a:cubicBezTo>
                  <a:cubicBezTo>
                    <a:pt x="5555" y="1488"/>
                    <a:pt x="5552" y="1515"/>
                    <a:pt x="5536" y="1538"/>
                  </a:cubicBezTo>
                  <a:cubicBezTo>
                    <a:pt x="5532" y="1560"/>
                    <a:pt x="5526" y="1577"/>
                    <a:pt x="5523" y="1600"/>
                  </a:cubicBezTo>
                  <a:cubicBezTo>
                    <a:pt x="5516" y="1645"/>
                    <a:pt x="5481" y="1665"/>
                    <a:pt x="5444" y="1665"/>
                  </a:cubicBezTo>
                  <a:cubicBezTo>
                    <a:pt x="5398" y="1665"/>
                    <a:pt x="5349" y="1634"/>
                    <a:pt x="5345" y="1581"/>
                  </a:cubicBezTo>
                  <a:cubicBezTo>
                    <a:pt x="5316" y="1566"/>
                    <a:pt x="5291" y="1541"/>
                    <a:pt x="5278" y="1503"/>
                  </a:cubicBezTo>
                  <a:cubicBezTo>
                    <a:pt x="5023" y="769"/>
                    <a:pt x="4294" y="242"/>
                    <a:pt x="3537" y="242"/>
                  </a:cubicBezTo>
                  <a:cubicBezTo>
                    <a:pt x="3309" y="242"/>
                    <a:pt x="3079" y="290"/>
                    <a:pt x="2858" y="394"/>
                  </a:cubicBezTo>
                  <a:cubicBezTo>
                    <a:pt x="1876" y="859"/>
                    <a:pt x="1680" y="2095"/>
                    <a:pt x="2140" y="2990"/>
                  </a:cubicBezTo>
                  <a:cubicBezTo>
                    <a:pt x="2180" y="3002"/>
                    <a:pt x="2218" y="3014"/>
                    <a:pt x="2259" y="3030"/>
                  </a:cubicBezTo>
                  <a:cubicBezTo>
                    <a:pt x="2351" y="3064"/>
                    <a:pt x="2326" y="3198"/>
                    <a:pt x="2240" y="3198"/>
                  </a:cubicBezTo>
                  <a:cubicBezTo>
                    <a:pt x="2232" y="3198"/>
                    <a:pt x="2223" y="3196"/>
                    <a:pt x="2213" y="3194"/>
                  </a:cubicBezTo>
                  <a:cubicBezTo>
                    <a:pt x="2058" y="3147"/>
                    <a:pt x="1905" y="3126"/>
                    <a:pt x="1756" y="3126"/>
                  </a:cubicBezTo>
                  <a:cubicBezTo>
                    <a:pt x="783" y="3126"/>
                    <a:pt x="1" y="4049"/>
                    <a:pt x="267" y="5073"/>
                  </a:cubicBezTo>
                  <a:cubicBezTo>
                    <a:pt x="498" y="5967"/>
                    <a:pt x="1246" y="6346"/>
                    <a:pt x="2044" y="6346"/>
                  </a:cubicBezTo>
                  <a:cubicBezTo>
                    <a:pt x="2311" y="6346"/>
                    <a:pt x="2583" y="6304"/>
                    <a:pt x="2844" y="6224"/>
                  </a:cubicBezTo>
                  <a:cubicBezTo>
                    <a:pt x="2856" y="6221"/>
                    <a:pt x="2867" y="6219"/>
                    <a:pt x="2878" y="6219"/>
                  </a:cubicBezTo>
                  <a:cubicBezTo>
                    <a:pt x="2988" y="6219"/>
                    <a:pt x="3054" y="6383"/>
                    <a:pt x="2957" y="6447"/>
                  </a:cubicBezTo>
                  <a:cubicBezTo>
                    <a:pt x="2963" y="6463"/>
                    <a:pt x="2968" y="6481"/>
                    <a:pt x="2965" y="6504"/>
                  </a:cubicBezTo>
                  <a:cubicBezTo>
                    <a:pt x="2901" y="7006"/>
                    <a:pt x="3087" y="7460"/>
                    <a:pt x="3598" y="7646"/>
                  </a:cubicBezTo>
                  <a:cubicBezTo>
                    <a:pt x="3672" y="7673"/>
                    <a:pt x="3834" y="7691"/>
                    <a:pt x="4025" y="7691"/>
                  </a:cubicBezTo>
                  <a:cubicBezTo>
                    <a:pt x="4528" y="7691"/>
                    <a:pt x="5232" y="7563"/>
                    <a:pt x="5071" y="7120"/>
                  </a:cubicBezTo>
                  <a:cubicBezTo>
                    <a:pt x="5051" y="7071"/>
                    <a:pt x="5095" y="7032"/>
                    <a:pt x="5137" y="7030"/>
                  </a:cubicBezTo>
                  <a:cubicBezTo>
                    <a:pt x="5159" y="7011"/>
                    <a:pt x="5188" y="6998"/>
                    <a:pt x="5217" y="6998"/>
                  </a:cubicBezTo>
                  <a:cubicBezTo>
                    <a:pt x="5244" y="6998"/>
                    <a:pt x="5271" y="7009"/>
                    <a:pt x="5294" y="7035"/>
                  </a:cubicBezTo>
                  <a:cubicBezTo>
                    <a:pt x="5794" y="7597"/>
                    <a:pt x="6428" y="8023"/>
                    <a:pt x="7161" y="8023"/>
                  </a:cubicBezTo>
                  <a:cubicBezTo>
                    <a:pt x="7334" y="8023"/>
                    <a:pt x="7512" y="7999"/>
                    <a:pt x="7695" y="7948"/>
                  </a:cubicBezTo>
                  <a:cubicBezTo>
                    <a:pt x="8687" y="7674"/>
                    <a:pt x="9201" y="6737"/>
                    <a:pt x="9267" y="5771"/>
                  </a:cubicBezTo>
                  <a:cubicBezTo>
                    <a:pt x="9262" y="5768"/>
                    <a:pt x="9254" y="5765"/>
                    <a:pt x="9247" y="5762"/>
                  </a:cubicBezTo>
                  <a:cubicBezTo>
                    <a:pt x="9100" y="5687"/>
                    <a:pt x="9192" y="5490"/>
                    <a:pt x="9330" y="5490"/>
                  </a:cubicBezTo>
                  <a:cubicBezTo>
                    <a:pt x="9352" y="5490"/>
                    <a:pt x="9374" y="5495"/>
                    <a:pt x="9398" y="5506"/>
                  </a:cubicBezTo>
                  <a:cubicBezTo>
                    <a:pt x="9639" y="5620"/>
                    <a:pt x="9914" y="5673"/>
                    <a:pt x="10196" y="5673"/>
                  </a:cubicBezTo>
                  <a:cubicBezTo>
                    <a:pt x="11038" y="5673"/>
                    <a:pt x="11947" y="5201"/>
                    <a:pt x="12231" y="4440"/>
                  </a:cubicBezTo>
                  <a:cubicBezTo>
                    <a:pt x="12589" y="3490"/>
                    <a:pt x="11867" y="2295"/>
                    <a:pt x="10910" y="2295"/>
                  </a:cubicBezTo>
                  <a:cubicBezTo>
                    <a:pt x="10750" y="2295"/>
                    <a:pt x="10584" y="2328"/>
                    <a:pt x="10415" y="2401"/>
                  </a:cubicBezTo>
                  <a:cubicBezTo>
                    <a:pt x="10390" y="2457"/>
                    <a:pt x="10333" y="2486"/>
                    <a:pt x="10277" y="2486"/>
                  </a:cubicBezTo>
                  <a:cubicBezTo>
                    <a:pt x="10205" y="2486"/>
                    <a:pt x="10135" y="2439"/>
                    <a:pt x="10138" y="2345"/>
                  </a:cubicBezTo>
                  <a:cubicBezTo>
                    <a:pt x="10198" y="904"/>
                    <a:pt x="8782" y="0"/>
                    <a:pt x="7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7" name="Google Shape;65497;p40"/>
            <p:cNvSpPr/>
            <p:nvPr/>
          </p:nvSpPr>
          <p:spPr>
            <a:xfrm>
              <a:off x="4131500" y="1037575"/>
              <a:ext cx="39675" cy="20550"/>
            </a:xfrm>
            <a:custGeom>
              <a:avLst/>
              <a:gdLst/>
              <a:ahLst/>
              <a:cxnLst/>
              <a:rect l="l" t="t" r="r" b="b"/>
              <a:pathLst>
                <a:path w="1587" h="822" extrusionOk="0">
                  <a:moveTo>
                    <a:pt x="770" y="0"/>
                  </a:moveTo>
                  <a:cubicBezTo>
                    <a:pt x="359" y="0"/>
                    <a:pt x="35" y="332"/>
                    <a:pt x="4" y="726"/>
                  </a:cubicBezTo>
                  <a:cubicBezTo>
                    <a:pt x="0" y="770"/>
                    <a:pt x="36" y="794"/>
                    <a:pt x="73" y="794"/>
                  </a:cubicBezTo>
                  <a:cubicBezTo>
                    <a:pt x="102" y="794"/>
                    <a:pt x="132" y="778"/>
                    <a:pt x="140" y="744"/>
                  </a:cubicBezTo>
                  <a:cubicBezTo>
                    <a:pt x="216" y="463"/>
                    <a:pt x="460" y="221"/>
                    <a:pt x="760" y="221"/>
                  </a:cubicBezTo>
                  <a:cubicBezTo>
                    <a:pt x="783" y="221"/>
                    <a:pt x="807" y="222"/>
                    <a:pt x="830" y="225"/>
                  </a:cubicBezTo>
                  <a:cubicBezTo>
                    <a:pt x="1153" y="265"/>
                    <a:pt x="1269" y="518"/>
                    <a:pt x="1390" y="780"/>
                  </a:cubicBezTo>
                  <a:cubicBezTo>
                    <a:pt x="1403" y="810"/>
                    <a:pt x="1425" y="822"/>
                    <a:pt x="1447" y="822"/>
                  </a:cubicBezTo>
                  <a:cubicBezTo>
                    <a:pt x="1487" y="822"/>
                    <a:pt x="1531" y="784"/>
                    <a:pt x="1537" y="741"/>
                  </a:cubicBezTo>
                  <a:cubicBezTo>
                    <a:pt x="1587" y="342"/>
                    <a:pt x="1137" y="2"/>
                    <a:pt x="771" y="0"/>
                  </a:cubicBezTo>
                  <a:cubicBezTo>
                    <a:pt x="771" y="0"/>
                    <a:pt x="770" y="0"/>
                    <a:pt x="7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8" name="Google Shape;65498;p40"/>
            <p:cNvSpPr/>
            <p:nvPr/>
          </p:nvSpPr>
          <p:spPr>
            <a:xfrm>
              <a:off x="3998450" y="1050925"/>
              <a:ext cx="45600" cy="21975"/>
            </a:xfrm>
            <a:custGeom>
              <a:avLst/>
              <a:gdLst/>
              <a:ahLst/>
              <a:cxnLst/>
              <a:rect l="l" t="t" r="r" b="b"/>
              <a:pathLst>
                <a:path w="1824" h="879" extrusionOk="0">
                  <a:moveTo>
                    <a:pt x="796" y="0"/>
                  </a:moveTo>
                  <a:cubicBezTo>
                    <a:pt x="744" y="0"/>
                    <a:pt x="692" y="6"/>
                    <a:pt x="638" y="17"/>
                  </a:cubicBezTo>
                  <a:cubicBezTo>
                    <a:pt x="262" y="100"/>
                    <a:pt x="0" y="494"/>
                    <a:pt x="170" y="857"/>
                  </a:cubicBezTo>
                  <a:cubicBezTo>
                    <a:pt x="178" y="872"/>
                    <a:pt x="191" y="879"/>
                    <a:pt x="205" y="879"/>
                  </a:cubicBezTo>
                  <a:cubicBezTo>
                    <a:pt x="232" y="879"/>
                    <a:pt x="260" y="855"/>
                    <a:pt x="250" y="824"/>
                  </a:cubicBezTo>
                  <a:cubicBezTo>
                    <a:pt x="135" y="484"/>
                    <a:pt x="479" y="213"/>
                    <a:pt x="795" y="213"/>
                  </a:cubicBezTo>
                  <a:cubicBezTo>
                    <a:pt x="838" y="213"/>
                    <a:pt x="880" y="218"/>
                    <a:pt x="921" y="229"/>
                  </a:cubicBezTo>
                  <a:cubicBezTo>
                    <a:pt x="1233" y="311"/>
                    <a:pt x="1448" y="583"/>
                    <a:pt x="1626" y="834"/>
                  </a:cubicBezTo>
                  <a:cubicBezTo>
                    <a:pt x="1647" y="863"/>
                    <a:pt x="1676" y="875"/>
                    <a:pt x="1703" y="875"/>
                  </a:cubicBezTo>
                  <a:cubicBezTo>
                    <a:pt x="1766" y="875"/>
                    <a:pt x="1824" y="814"/>
                    <a:pt x="1784" y="742"/>
                  </a:cubicBezTo>
                  <a:cubicBezTo>
                    <a:pt x="1587" y="390"/>
                    <a:pt x="1227" y="0"/>
                    <a:pt x="7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499" name="Google Shape;65499;p40"/>
          <p:cNvSpPr/>
          <p:nvPr/>
        </p:nvSpPr>
        <p:spPr>
          <a:xfrm rot="1590410">
            <a:off x="919464" y="385245"/>
            <a:ext cx="309819" cy="305876"/>
          </a:xfrm>
          <a:custGeom>
            <a:avLst/>
            <a:gdLst/>
            <a:ahLst/>
            <a:cxnLst/>
            <a:rect l="l" t="t" r="r" b="b"/>
            <a:pathLst>
              <a:path w="4541" h="4483" extrusionOk="0">
                <a:moveTo>
                  <a:pt x="2301" y="353"/>
                </a:moveTo>
                <a:cubicBezTo>
                  <a:pt x="2430" y="586"/>
                  <a:pt x="2553" y="825"/>
                  <a:pt x="2674" y="1063"/>
                </a:cubicBezTo>
                <a:cubicBezTo>
                  <a:pt x="2738" y="1187"/>
                  <a:pt x="2796" y="1316"/>
                  <a:pt x="2866" y="1436"/>
                </a:cubicBezTo>
                <a:cubicBezTo>
                  <a:pt x="2919" y="1529"/>
                  <a:pt x="2973" y="1533"/>
                  <a:pt x="3072" y="1554"/>
                </a:cubicBezTo>
                <a:cubicBezTo>
                  <a:pt x="3451" y="1637"/>
                  <a:pt x="3826" y="1761"/>
                  <a:pt x="4195" y="1884"/>
                </a:cubicBezTo>
                <a:cubicBezTo>
                  <a:pt x="3923" y="2156"/>
                  <a:pt x="3668" y="2442"/>
                  <a:pt x="3386" y="2696"/>
                </a:cubicBezTo>
                <a:cubicBezTo>
                  <a:pt x="3357" y="2722"/>
                  <a:pt x="3342" y="2773"/>
                  <a:pt x="3356" y="2809"/>
                </a:cubicBezTo>
                <a:cubicBezTo>
                  <a:pt x="3509" y="3248"/>
                  <a:pt x="3627" y="3720"/>
                  <a:pt x="3679" y="4186"/>
                </a:cubicBezTo>
                <a:cubicBezTo>
                  <a:pt x="3431" y="4079"/>
                  <a:pt x="3197" y="3934"/>
                  <a:pt x="2968" y="3799"/>
                </a:cubicBezTo>
                <a:cubicBezTo>
                  <a:pt x="2836" y="3722"/>
                  <a:pt x="2707" y="3643"/>
                  <a:pt x="2574" y="3567"/>
                </a:cubicBezTo>
                <a:cubicBezTo>
                  <a:pt x="2506" y="3529"/>
                  <a:pt x="2424" y="3468"/>
                  <a:pt x="2344" y="3452"/>
                </a:cubicBezTo>
                <a:cubicBezTo>
                  <a:pt x="2333" y="3450"/>
                  <a:pt x="2322" y="3449"/>
                  <a:pt x="2310" y="3449"/>
                </a:cubicBezTo>
                <a:cubicBezTo>
                  <a:pt x="2150" y="3449"/>
                  <a:pt x="1947" y="3644"/>
                  <a:pt x="1829" y="3720"/>
                </a:cubicBezTo>
                <a:cubicBezTo>
                  <a:pt x="1586" y="3876"/>
                  <a:pt x="1339" y="4039"/>
                  <a:pt x="1078" y="4168"/>
                </a:cubicBezTo>
                <a:cubicBezTo>
                  <a:pt x="1145" y="3712"/>
                  <a:pt x="1215" y="3255"/>
                  <a:pt x="1326" y="2809"/>
                </a:cubicBezTo>
                <a:cubicBezTo>
                  <a:pt x="1339" y="2756"/>
                  <a:pt x="1316" y="2707"/>
                  <a:pt x="1273" y="2678"/>
                </a:cubicBezTo>
                <a:cubicBezTo>
                  <a:pt x="958" y="2461"/>
                  <a:pt x="643" y="2224"/>
                  <a:pt x="362" y="1960"/>
                </a:cubicBezTo>
                <a:cubicBezTo>
                  <a:pt x="604" y="1875"/>
                  <a:pt x="845" y="1799"/>
                  <a:pt x="1089" y="1722"/>
                </a:cubicBezTo>
                <a:cubicBezTo>
                  <a:pt x="1222" y="1680"/>
                  <a:pt x="1356" y="1639"/>
                  <a:pt x="1487" y="1597"/>
                </a:cubicBezTo>
                <a:cubicBezTo>
                  <a:pt x="1581" y="1565"/>
                  <a:pt x="1686" y="1549"/>
                  <a:pt x="1743" y="1466"/>
                </a:cubicBezTo>
                <a:cubicBezTo>
                  <a:pt x="1809" y="1370"/>
                  <a:pt x="1849" y="1238"/>
                  <a:pt x="1901" y="1132"/>
                </a:cubicBezTo>
                <a:cubicBezTo>
                  <a:pt x="1964" y="1003"/>
                  <a:pt x="2030" y="873"/>
                  <a:pt x="2097" y="746"/>
                </a:cubicBezTo>
                <a:cubicBezTo>
                  <a:pt x="2164" y="614"/>
                  <a:pt x="2231" y="484"/>
                  <a:pt x="2301" y="353"/>
                </a:cubicBezTo>
                <a:close/>
                <a:moveTo>
                  <a:pt x="2297" y="0"/>
                </a:moveTo>
                <a:cubicBezTo>
                  <a:pt x="2258" y="0"/>
                  <a:pt x="2219" y="19"/>
                  <a:pt x="2197" y="57"/>
                </a:cubicBezTo>
                <a:cubicBezTo>
                  <a:pt x="2104" y="223"/>
                  <a:pt x="2016" y="392"/>
                  <a:pt x="1930" y="562"/>
                </a:cubicBezTo>
                <a:cubicBezTo>
                  <a:pt x="1813" y="785"/>
                  <a:pt x="1642" y="1036"/>
                  <a:pt x="1573" y="1280"/>
                </a:cubicBezTo>
                <a:cubicBezTo>
                  <a:pt x="1572" y="1282"/>
                  <a:pt x="1558" y="1312"/>
                  <a:pt x="1554" y="1326"/>
                </a:cubicBezTo>
                <a:cubicBezTo>
                  <a:pt x="1548" y="1329"/>
                  <a:pt x="1539" y="1333"/>
                  <a:pt x="1533" y="1337"/>
                </a:cubicBezTo>
                <a:cubicBezTo>
                  <a:pt x="1484" y="1352"/>
                  <a:pt x="1435" y="1369"/>
                  <a:pt x="1386" y="1385"/>
                </a:cubicBezTo>
                <a:cubicBezTo>
                  <a:pt x="1257" y="1427"/>
                  <a:pt x="1129" y="1467"/>
                  <a:pt x="999" y="1507"/>
                </a:cubicBezTo>
                <a:cubicBezTo>
                  <a:pt x="703" y="1601"/>
                  <a:pt x="408" y="1694"/>
                  <a:pt x="118" y="1804"/>
                </a:cubicBezTo>
                <a:cubicBezTo>
                  <a:pt x="37" y="1834"/>
                  <a:pt x="1" y="1930"/>
                  <a:pt x="66" y="1998"/>
                </a:cubicBezTo>
                <a:cubicBezTo>
                  <a:pt x="371" y="2307"/>
                  <a:pt x="725" y="2581"/>
                  <a:pt x="1082" y="2830"/>
                </a:cubicBezTo>
                <a:cubicBezTo>
                  <a:pt x="964" y="3324"/>
                  <a:pt x="895" y="3829"/>
                  <a:pt x="822" y="4332"/>
                </a:cubicBezTo>
                <a:cubicBezTo>
                  <a:pt x="813" y="4395"/>
                  <a:pt x="856" y="4482"/>
                  <a:pt x="926" y="4482"/>
                </a:cubicBezTo>
                <a:cubicBezTo>
                  <a:pt x="938" y="4482"/>
                  <a:pt x="951" y="4480"/>
                  <a:pt x="964" y="4474"/>
                </a:cubicBezTo>
                <a:cubicBezTo>
                  <a:pt x="1269" y="4348"/>
                  <a:pt x="1550" y="4173"/>
                  <a:pt x="1827" y="3997"/>
                </a:cubicBezTo>
                <a:cubicBezTo>
                  <a:pt x="1951" y="3920"/>
                  <a:pt x="2072" y="3839"/>
                  <a:pt x="2195" y="3761"/>
                </a:cubicBezTo>
                <a:cubicBezTo>
                  <a:pt x="2226" y="3740"/>
                  <a:pt x="2274" y="3720"/>
                  <a:pt x="2303" y="3694"/>
                </a:cubicBezTo>
                <a:cubicBezTo>
                  <a:pt x="2346" y="3738"/>
                  <a:pt x="2507" y="3798"/>
                  <a:pt x="2551" y="3824"/>
                </a:cubicBezTo>
                <a:cubicBezTo>
                  <a:pt x="2685" y="3903"/>
                  <a:pt x="2819" y="3984"/>
                  <a:pt x="2954" y="4061"/>
                </a:cubicBezTo>
                <a:cubicBezTo>
                  <a:pt x="3218" y="4215"/>
                  <a:pt x="3489" y="4374"/>
                  <a:pt x="3780" y="4473"/>
                </a:cubicBezTo>
                <a:cubicBezTo>
                  <a:pt x="3790" y="4476"/>
                  <a:pt x="3801" y="4478"/>
                  <a:pt x="3811" y="4478"/>
                </a:cubicBezTo>
                <a:cubicBezTo>
                  <a:pt x="3871" y="4478"/>
                  <a:pt x="3932" y="4424"/>
                  <a:pt x="3926" y="4362"/>
                </a:cubicBezTo>
                <a:cubicBezTo>
                  <a:pt x="3888" y="3841"/>
                  <a:pt x="3769" y="3308"/>
                  <a:pt x="3600" y="2813"/>
                </a:cubicBezTo>
                <a:cubicBezTo>
                  <a:pt x="3905" y="2531"/>
                  <a:pt x="4178" y="2217"/>
                  <a:pt x="4479" y="1930"/>
                </a:cubicBezTo>
                <a:cubicBezTo>
                  <a:pt x="4482" y="1927"/>
                  <a:pt x="4486" y="1924"/>
                  <a:pt x="4490" y="1920"/>
                </a:cubicBezTo>
                <a:lnTo>
                  <a:pt x="4492" y="1918"/>
                </a:lnTo>
                <a:cubicBezTo>
                  <a:pt x="4541" y="1872"/>
                  <a:pt x="4536" y="1815"/>
                  <a:pt x="4506" y="1774"/>
                </a:cubicBezTo>
                <a:cubicBezTo>
                  <a:pt x="4492" y="1752"/>
                  <a:pt x="4471" y="1733"/>
                  <a:pt x="4440" y="1723"/>
                </a:cubicBezTo>
                <a:cubicBezTo>
                  <a:pt x="3994" y="1577"/>
                  <a:pt x="3532" y="1393"/>
                  <a:pt x="3064" y="1318"/>
                </a:cubicBezTo>
                <a:cubicBezTo>
                  <a:pt x="2842" y="898"/>
                  <a:pt x="2640" y="467"/>
                  <a:pt x="2398" y="57"/>
                </a:cubicBezTo>
                <a:cubicBezTo>
                  <a:pt x="2376" y="19"/>
                  <a:pt x="2337" y="0"/>
                  <a:pt x="229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500" name="Google Shape;65500;p40"/>
          <p:cNvGrpSpPr/>
          <p:nvPr/>
        </p:nvGrpSpPr>
        <p:grpSpPr>
          <a:xfrm rot="-2397763">
            <a:off x="338163" y="780299"/>
            <a:ext cx="555839" cy="461359"/>
            <a:chOff x="4336700" y="486125"/>
            <a:chExt cx="214150" cy="177750"/>
          </a:xfrm>
        </p:grpSpPr>
        <p:grpSp>
          <p:nvGrpSpPr>
            <p:cNvPr id="65501" name="Google Shape;65501;p40"/>
            <p:cNvGrpSpPr/>
            <p:nvPr/>
          </p:nvGrpSpPr>
          <p:grpSpPr>
            <a:xfrm>
              <a:off x="4336700" y="486125"/>
              <a:ext cx="214150" cy="177750"/>
              <a:chOff x="4336700" y="486125"/>
              <a:chExt cx="214150" cy="177750"/>
            </a:xfrm>
          </p:grpSpPr>
          <p:sp>
            <p:nvSpPr>
              <p:cNvPr id="65502" name="Google Shape;65502;p40"/>
              <p:cNvSpPr/>
              <p:nvPr/>
            </p:nvSpPr>
            <p:spPr>
              <a:xfrm>
                <a:off x="4349825" y="494000"/>
                <a:ext cx="199450" cy="161975"/>
              </a:xfrm>
              <a:custGeom>
                <a:avLst/>
                <a:gdLst/>
                <a:ahLst/>
                <a:cxnLst/>
                <a:rect l="l" t="t" r="r" b="b"/>
                <a:pathLst>
                  <a:path w="7978" h="6479" extrusionOk="0">
                    <a:moveTo>
                      <a:pt x="1154" y="1845"/>
                    </a:moveTo>
                    <a:cubicBezTo>
                      <a:pt x="1172" y="1845"/>
                      <a:pt x="1192" y="1850"/>
                      <a:pt x="1211" y="1861"/>
                    </a:cubicBezTo>
                    <a:cubicBezTo>
                      <a:pt x="1584" y="2089"/>
                      <a:pt x="1947" y="2341"/>
                      <a:pt x="2311" y="2583"/>
                    </a:cubicBezTo>
                    <a:cubicBezTo>
                      <a:pt x="2389" y="2637"/>
                      <a:pt x="2335" y="2748"/>
                      <a:pt x="2250" y="2748"/>
                    </a:cubicBezTo>
                    <a:cubicBezTo>
                      <a:pt x="2250" y="2748"/>
                      <a:pt x="2249" y="2748"/>
                      <a:pt x="2248" y="2748"/>
                    </a:cubicBezTo>
                    <a:cubicBezTo>
                      <a:pt x="1900" y="2736"/>
                      <a:pt x="1549" y="2742"/>
                      <a:pt x="1202" y="2715"/>
                    </a:cubicBezTo>
                    <a:cubicBezTo>
                      <a:pt x="1129" y="2711"/>
                      <a:pt x="1126" y="2594"/>
                      <a:pt x="1198" y="2590"/>
                    </a:cubicBezTo>
                    <a:cubicBezTo>
                      <a:pt x="1414" y="2570"/>
                      <a:pt x="1629" y="2566"/>
                      <a:pt x="1845" y="2566"/>
                    </a:cubicBezTo>
                    <a:cubicBezTo>
                      <a:pt x="1875" y="2566"/>
                      <a:pt x="1906" y="2566"/>
                      <a:pt x="1936" y="2566"/>
                    </a:cubicBezTo>
                    <a:cubicBezTo>
                      <a:pt x="1652" y="2390"/>
                      <a:pt x="1366" y="2215"/>
                      <a:pt x="1091" y="2030"/>
                    </a:cubicBezTo>
                    <a:cubicBezTo>
                      <a:pt x="997" y="1967"/>
                      <a:pt x="1064" y="1845"/>
                      <a:pt x="1154" y="1845"/>
                    </a:cubicBezTo>
                    <a:close/>
                    <a:moveTo>
                      <a:pt x="4789" y="3195"/>
                    </a:moveTo>
                    <a:cubicBezTo>
                      <a:pt x="4800" y="3195"/>
                      <a:pt x="4811" y="3197"/>
                      <a:pt x="4823" y="3201"/>
                    </a:cubicBezTo>
                    <a:cubicBezTo>
                      <a:pt x="5326" y="3383"/>
                      <a:pt x="5829" y="3445"/>
                      <a:pt x="6351" y="3540"/>
                    </a:cubicBezTo>
                    <a:cubicBezTo>
                      <a:pt x="6451" y="3559"/>
                      <a:pt x="6469" y="3724"/>
                      <a:pt x="6355" y="3727"/>
                    </a:cubicBezTo>
                    <a:cubicBezTo>
                      <a:pt x="6329" y="3728"/>
                      <a:pt x="6302" y="3729"/>
                      <a:pt x="6275" y="3729"/>
                    </a:cubicBezTo>
                    <a:cubicBezTo>
                      <a:pt x="5978" y="3729"/>
                      <a:pt x="5673" y="3677"/>
                      <a:pt x="5376" y="3598"/>
                    </a:cubicBezTo>
                    <a:lnTo>
                      <a:pt x="5376" y="3598"/>
                    </a:lnTo>
                    <a:cubicBezTo>
                      <a:pt x="5558" y="3764"/>
                      <a:pt x="5722" y="3948"/>
                      <a:pt x="5859" y="4152"/>
                    </a:cubicBezTo>
                    <a:cubicBezTo>
                      <a:pt x="5899" y="4213"/>
                      <a:pt x="5849" y="4280"/>
                      <a:pt x="5795" y="4280"/>
                    </a:cubicBezTo>
                    <a:cubicBezTo>
                      <a:pt x="5775" y="4280"/>
                      <a:pt x="5755" y="4271"/>
                      <a:pt x="5738" y="4251"/>
                    </a:cubicBezTo>
                    <a:cubicBezTo>
                      <a:pt x="5449" y="3895"/>
                      <a:pt x="5123" y="3612"/>
                      <a:pt x="4723" y="3386"/>
                    </a:cubicBezTo>
                    <a:cubicBezTo>
                      <a:pt x="4627" y="3330"/>
                      <a:pt x="4696" y="3195"/>
                      <a:pt x="4789" y="3195"/>
                    </a:cubicBezTo>
                    <a:close/>
                    <a:moveTo>
                      <a:pt x="3244" y="3261"/>
                    </a:moveTo>
                    <a:cubicBezTo>
                      <a:pt x="3349" y="3261"/>
                      <a:pt x="3456" y="3298"/>
                      <a:pt x="3537" y="3372"/>
                    </a:cubicBezTo>
                    <a:cubicBezTo>
                      <a:pt x="3583" y="3415"/>
                      <a:pt x="3549" y="3487"/>
                      <a:pt x="3501" y="3487"/>
                    </a:cubicBezTo>
                    <a:cubicBezTo>
                      <a:pt x="3489" y="3487"/>
                      <a:pt x="3477" y="3482"/>
                      <a:pt x="3465" y="3473"/>
                    </a:cubicBezTo>
                    <a:cubicBezTo>
                      <a:pt x="3402" y="3422"/>
                      <a:pt x="3338" y="3401"/>
                      <a:pt x="3280" y="3401"/>
                    </a:cubicBezTo>
                    <a:cubicBezTo>
                      <a:pt x="3043" y="3401"/>
                      <a:pt x="2888" y="3752"/>
                      <a:pt x="3174" y="3888"/>
                    </a:cubicBezTo>
                    <a:cubicBezTo>
                      <a:pt x="3254" y="3927"/>
                      <a:pt x="3238" y="4055"/>
                      <a:pt x="3149" y="4055"/>
                    </a:cubicBezTo>
                    <a:cubicBezTo>
                      <a:pt x="3144" y="4055"/>
                      <a:pt x="3140" y="4054"/>
                      <a:pt x="3135" y="4054"/>
                    </a:cubicBezTo>
                    <a:cubicBezTo>
                      <a:pt x="3119" y="4052"/>
                      <a:pt x="3105" y="4051"/>
                      <a:pt x="3090" y="4051"/>
                    </a:cubicBezTo>
                    <a:cubicBezTo>
                      <a:pt x="2815" y="4051"/>
                      <a:pt x="2801" y="4417"/>
                      <a:pt x="3074" y="4485"/>
                    </a:cubicBezTo>
                    <a:cubicBezTo>
                      <a:pt x="3159" y="4508"/>
                      <a:pt x="3128" y="4640"/>
                      <a:pt x="3050" y="4640"/>
                    </a:cubicBezTo>
                    <a:cubicBezTo>
                      <a:pt x="3046" y="4640"/>
                      <a:pt x="3042" y="4640"/>
                      <a:pt x="3038" y="4639"/>
                    </a:cubicBezTo>
                    <a:cubicBezTo>
                      <a:pt x="2610" y="4570"/>
                      <a:pt x="2623" y="4038"/>
                      <a:pt x="2943" y="3911"/>
                    </a:cubicBezTo>
                    <a:cubicBezTo>
                      <a:pt x="2847" y="3787"/>
                      <a:pt x="2812" y="3618"/>
                      <a:pt x="2889" y="3466"/>
                    </a:cubicBezTo>
                    <a:cubicBezTo>
                      <a:pt x="2961" y="3329"/>
                      <a:pt x="3101" y="3261"/>
                      <a:pt x="3244" y="3261"/>
                    </a:cubicBezTo>
                    <a:close/>
                    <a:moveTo>
                      <a:pt x="1632" y="1"/>
                    </a:moveTo>
                    <a:cubicBezTo>
                      <a:pt x="813" y="1"/>
                      <a:pt x="58" y="553"/>
                      <a:pt x="30" y="1416"/>
                    </a:cubicBezTo>
                    <a:cubicBezTo>
                      <a:pt x="1" y="2275"/>
                      <a:pt x="590" y="3319"/>
                      <a:pt x="973" y="4069"/>
                    </a:cubicBezTo>
                    <a:cubicBezTo>
                      <a:pt x="1393" y="4897"/>
                      <a:pt x="1936" y="5636"/>
                      <a:pt x="2418" y="6425"/>
                    </a:cubicBezTo>
                    <a:cubicBezTo>
                      <a:pt x="2429" y="6445"/>
                      <a:pt x="2434" y="6462"/>
                      <a:pt x="2435" y="6478"/>
                    </a:cubicBezTo>
                    <a:cubicBezTo>
                      <a:pt x="3753" y="5398"/>
                      <a:pt x="5646" y="5660"/>
                      <a:pt x="6954" y="4606"/>
                    </a:cubicBezTo>
                    <a:cubicBezTo>
                      <a:pt x="7978" y="3783"/>
                      <a:pt x="7854" y="2239"/>
                      <a:pt x="6606" y="1705"/>
                    </a:cubicBezTo>
                    <a:cubicBezTo>
                      <a:pt x="6336" y="1590"/>
                      <a:pt x="6059" y="1541"/>
                      <a:pt x="5782" y="1541"/>
                    </a:cubicBezTo>
                    <a:cubicBezTo>
                      <a:pt x="5216" y="1541"/>
                      <a:pt x="4653" y="1746"/>
                      <a:pt x="4150" y="2017"/>
                    </a:cubicBezTo>
                    <a:cubicBezTo>
                      <a:pt x="4129" y="2052"/>
                      <a:pt x="4085" y="2071"/>
                      <a:pt x="4041" y="2071"/>
                    </a:cubicBezTo>
                    <a:cubicBezTo>
                      <a:pt x="3994" y="2071"/>
                      <a:pt x="3946" y="2050"/>
                      <a:pt x="3922" y="2002"/>
                    </a:cubicBezTo>
                    <a:cubicBezTo>
                      <a:pt x="3503" y="1152"/>
                      <a:pt x="2951" y="179"/>
                      <a:pt x="1907" y="21"/>
                    </a:cubicBezTo>
                    <a:cubicBezTo>
                      <a:pt x="1815" y="7"/>
                      <a:pt x="1723" y="1"/>
                      <a:pt x="16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03" name="Google Shape;65503;p40"/>
              <p:cNvSpPr/>
              <p:nvPr/>
            </p:nvSpPr>
            <p:spPr>
              <a:xfrm>
                <a:off x="4336700" y="486125"/>
                <a:ext cx="214150" cy="177750"/>
              </a:xfrm>
              <a:custGeom>
                <a:avLst/>
                <a:gdLst/>
                <a:ahLst/>
                <a:cxnLst/>
                <a:rect l="l" t="t" r="r" b="b"/>
                <a:pathLst>
                  <a:path w="8566" h="7110" extrusionOk="0">
                    <a:moveTo>
                      <a:pt x="2160" y="317"/>
                    </a:moveTo>
                    <a:cubicBezTo>
                      <a:pt x="2252" y="317"/>
                      <a:pt x="2344" y="323"/>
                      <a:pt x="2435" y="337"/>
                    </a:cubicBezTo>
                    <a:cubicBezTo>
                      <a:pt x="3478" y="496"/>
                      <a:pt x="4032" y="1468"/>
                      <a:pt x="4451" y="2319"/>
                    </a:cubicBezTo>
                    <a:cubicBezTo>
                      <a:pt x="4473" y="2366"/>
                      <a:pt x="4521" y="2387"/>
                      <a:pt x="4568" y="2387"/>
                    </a:cubicBezTo>
                    <a:cubicBezTo>
                      <a:pt x="4612" y="2387"/>
                      <a:pt x="4657" y="2368"/>
                      <a:pt x="4679" y="2333"/>
                    </a:cubicBezTo>
                    <a:cubicBezTo>
                      <a:pt x="5179" y="2061"/>
                      <a:pt x="5743" y="1855"/>
                      <a:pt x="6308" y="1855"/>
                    </a:cubicBezTo>
                    <a:cubicBezTo>
                      <a:pt x="6585" y="1855"/>
                      <a:pt x="6862" y="1905"/>
                      <a:pt x="7133" y="2020"/>
                    </a:cubicBezTo>
                    <a:cubicBezTo>
                      <a:pt x="8381" y="2553"/>
                      <a:pt x="8503" y="4098"/>
                      <a:pt x="7481" y="4921"/>
                    </a:cubicBezTo>
                    <a:cubicBezTo>
                      <a:pt x="6171" y="5977"/>
                      <a:pt x="4280" y="5714"/>
                      <a:pt x="2962" y="6795"/>
                    </a:cubicBezTo>
                    <a:cubicBezTo>
                      <a:pt x="2961" y="6778"/>
                      <a:pt x="2957" y="6761"/>
                      <a:pt x="2945" y="6742"/>
                    </a:cubicBezTo>
                    <a:cubicBezTo>
                      <a:pt x="2463" y="5952"/>
                      <a:pt x="1919" y="5213"/>
                      <a:pt x="1500" y="4386"/>
                    </a:cubicBezTo>
                    <a:cubicBezTo>
                      <a:pt x="1117" y="3635"/>
                      <a:pt x="529" y="2591"/>
                      <a:pt x="557" y="1732"/>
                    </a:cubicBezTo>
                    <a:cubicBezTo>
                      <a:pt x="585" y="869"/>
                      <a:pt x="1341" y="317"/>
                      <a:pt x="2160" y="317"/>
                    </a:cubicBezTo>
                    <a:close/>
                    <a:moveTo>
                      <a:pt x="2056" y="1"/>
                    </a:moveTo>
                    <a:cubicBezTo>
                      <a:pt x="1593" y="1"/>
                      <a:pt x="1126" y="175"/>
                      <a:pt x="706" y="591"/>
                    </a:cubicBezTo>
                    <a:cubicBezTo>
                      <a:pt x="1" y="1291"/>
                      <a:pt x="250" y="2196"/>
                      <a:pt x="561" y="3025"/>
                    </a:cubicBezTo>
                    <a:cubicBezTo>
                      <a:pt x="1069" y="4374"/>
                      <a:pt x="1781" y="5817"/>
                      <a:pt x="2784" y="6871"/>
                    </a:cubicBezTo>
                    <a:cubicBezTo>
                      <a:pt x="2809" y="6899"/>
                      <a:pt x="2836" y="6907"/>
                      <a:pt x="2862" y="6907"/>
                    </a:cubicBezTo>
                    <a:cubicBezTo>
                      <a:pt x="2834" y="7003"/>
                      <a:pt x="2914" y="7110"/>
                      <a:pt x="3008" y="7110"/>
                    </a:cubicBezTo>
                    <a:cubicBezTo>
                      <a:pt x="3039" y="7110"/>
                      <a:pt x="3070" y="7099"/>
                      <a:pt x="3101" y="7073"/>
                    </a:cubicBezTo>
                    <a:cubicBezTo>
                      <a:pt x="4272" y="6068"/>
                      <a:pt x="5867" y="6207"/>
                      <a:pt x="7168" y="5487"/>
                    </a:cubicBezTo>
                    <a:cubicBezTo>
                      <a:pt x="7913" y="5073"/>
                      <a:pt x="8566" y="4324"/>
                      <a:pt x="8498" y="3423"/>
                    </a:cubicBezTo>
                    <a:cubicBezTo>
                      <a:pt x="8404" y="2156"/>
                      <a:pt x="7403" y="1630"/>
                      <a:pt x="6342" y="1630"/>
                    </a:cubicBezTo>
                    <a:cubicBezTo>
                      <a:pt x="5742" y="1630"/>
                      <a:pt x="5124" y="1798"/>
                      <a:pt x="4637" y="2094"/>
                    </a:cubicBezTo>
                    <a:cubicBezTo>
                      <a:pt x="4252" y="1001"/>
                      <a:pt x="3164" y="1"/>
                      <a:pt x="20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04" name="Google Shape;65504;p40"/>
              <p:cNvSpPr/>
              <p:nvPr/>
            </p:nvSpPr>
            <p:spPr>
              <a:xfrm>
                <a:off x="4465500" y="573825"/>
                <a:ext cx="4607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843" h="1087" extrusionOk="0">
                    <a:moveTo>
                      <a:pt x="164" y="1"/>
                    </a:moveTo>
                    <a:cubicBezTo>
                      <a:pt x="70" y="1"/>
                      <a:pt x="1" y="137"/>
                      <a:pt x="97" y="192"/>
                    </a:cubicBezTo>
                    <a:cubicBezTo>
                      <a:pt x="496" y="419"/>
                      <a:pt x="821" y="702"/>
                      <a:pt x="1111" y="1058"/>
                    </a:cubicBezTo>
                    <a:cubicBezTo>
                      <a:pt x="1128" y="1078"/>
                      <a:pt x="1148" y="1087"/>
                      <a:pt x="1168" y="1087"/>
                    </a:cubicBezTo>
                    <a:cubicBezTo>
                      <a:pt x="1222" y="1087"/>
                      <a:pt x="1272" y="1020"/>
                      <a:pt x="1232" y="959"/>
                    </a:cubicBezTo>
                    <a:cubicBezTo>
                      <a:pt x="1095" y="755"/>
                      <a:pt x="931" y="571"/>
                      <a:pt x="750" y="404"/>
                    </a:cubicBezTo>
                    <a:lnTo>
                      <a:pt x="750" y="404"/>
                    </a:lnTo>
                    <a:cubicBezTo>
                      <a:pt x="1048" y="482"/>
                      <a:pt x="1353" y="535"/>
                      <a:pt x="1651" y="535"/>
                    </a:cubicBezTo>
                    <a:cubicBezTo>
                      <a:pt x="1677" y="535"/>
                      <a:pt x="1703" y="534"/>
                      <a:pt x="1729" y="533"/>
                    </a:cubicBezTo>
                    <a:cubicBezTo>
                      <a:pt x="1842" y="529"/>
                      <a:pt x="1824" y="364"/>
                      <a:pt x="1725" y="346"/>
                    </a:cubicBezTo>
                    <a:cubicBezTo>
                      <a:pt x="1204" y="252"/>
                      <a:pt x="699" y="188"/>
                      <a:pt x="197" y="6"/>
                    </a:cubicBezTo>
                    <a:cubicBezTo>
                      <a:pt x="186" y="2"/>
                      <a:pt x="175" y="1"/>
                      <a:pt x="16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05" name="Google Shape;65505;p40"/>
              <p:cNvSpPr/>
              <p:nvPr/>
            </p:nvSpPr>
            <p:spPr>
              <a:xfrm>
                <a:off x="4415050" y="575500"/>
                <a:ext cx="243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1381" extrusionOk="0">
                    <a:moveTo>
                      <a:pt x="634" y="1"/>
                    </a:moveTo>
                    <a:cubicBezTo>
                      <a:pt x="492" y="1"/>
                      <a:pt x="352" y="69"/>
                      <a:pt x="279" y="206"/>
                    </a:cubicBezTo>
                    <a:cubicBezTo>
                      <a:pt x="202" y="358"/>
                      <a:pt x="236" y="527"/>
                      <a:pt x="333" y="651"/>
                    </a:cubicBezTo>
                    <a:cubicBezTo>
                      <a:pt x="15" y="780"/>
                      <a:pt x="1" y="1311"/>
                      <a:pt x="430" y="1379"/>
                    </a:cubicBezTo>
                    <a:cubicBezTo>
                      <a:pt x="434" y="1380"/>
                      <a:pt x="437" y="1380"/>
                      <a:pt x="441" y="1380"/>
                    </a:cubicBezTo>
                    <a:cubicBezTo>
                      <a:pt x="519" y="1380"/>
                      <a:pt x="550" y="1248"/>
                      <a:pt x="466" y="1225"/>
                    </a:cubicBezTo>
                    <a:cubicBezTo>
                      <a:pt x="192" y="1157"/>
                      <a:pt x="206" y="791"/>
                      <a:pt x="480" y="791"/>
                    </a:cubicBezTo>
                    <a:cubicBezTo>
                      <a:pt x="494" y="791"/>
                      <a:pt x="509" y="792"/>
                      <a:pt x="525" y="794"/>
                    </a:cubicBezTo>
                    <a:cubicBezTo>
                      <a:pt x="530" y="794"/>
                      <a:pt x="534" y="795"/>
                      <a:pt x="539" y="795"/>
                    </a:cubicBezTo>
                    <a:cubicBezTo>
                      <a:pt x="628" y="795"/>
                      <a:pt x="644" y="667"/>
                      <a:pt x="564" y="628"/>
                    </a:cubicBezTo>
                    <a:cubicBezTo>
                      <a:pt x="278" y="491"/>
                      <a:pt x="433" y="140"/>
                      <a:pt x="670" y="140"/>
                    </a:cubicBezTo>
                    <a:cubicBezTo>
                      <a:pt x="728" y="140"/>
                      <a:pt x="791" y="162"/>
                      <a:pt x="854" y="213"/>
                    </a:cubicBezTo>
                    <a:cubicBezTo>
                      <a:pt x="867" y="222"/>
                      <a:pt x="879" y="227"/>
                      <a:pt x="891" y="227"/>
                    </a:cubicBezTo>
                    <a:cubicBezTo>
                      <a:pt x="939" y="227"/>
                      <a:pt x="973" y="155"/>
                      <a:pt x="927" y="112"/>
                    </a:cubicBezTo>
                    <a:cubicBezTo>
                      <a:pt x="846" y="38"/>
                      <a:pt x="739" y="1"/>
                      <a:pt x="6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506" name="Google Shape;65506;p40"/>
            <p:cNvSpPr/>
            <p:nvPr/>
          </p:nvSpPr>
          <p:spPr>
            <a:xfrm>
              <a:off x="4374750" y="540075"/>
              <a:ext cx="34875" cy="22650"/>
            </a:xfrm>
            <a:custGeom>
              <a:avLst/>
              <a:gdLst/>
              <a:ahLst/>
              <a:cxnLst/>
              <a:rect l="l" t="t" r="r" b="b"/>
              <a:pathLst>
                <a:path w="1395" h="906" extrusionOk="0">
                  <a:moveTo>
                    <a:pt x="158" y="1"/>
                  </a:moveTo>
                  <a:cubicBezTo>
                    <a:pt x="68" y="1"/>
                    <a:pt x="1" y="122"/>
                    <a:pt x="94" y="185"/>
                  </a:cubicBezTo>
                  <a:cubicBezTo>
                    <a:pt x="369" y="372"/>
                    <a:pt x="655" y="547"/>
                    <a:pt x="939" y="722"/>
                  </a:cubicBezTo>
                  <a:cubicBezTo>
                    <a:pt x="908" y="722"/>
                    <a:pt x="878" y="722"/>
                    <a:pt x="847" y="722"/>
                  </a:cubicBezTo>
                  <a:cubicBezTo>
                    <a:pt x="631" y="722"/>
                    <a:pt x="415" y="726"/>
                    <a:pt x="201" y="745"/>
                  </a:cubicBezTo>
                  <a:cubicBezTo>
                    <a:pt x="130" y="750"/>
                    <a:pt x="133" y="867"/>
                    <a:pt x="205" y="871"/>
                  </a:cubicBezTo>
                  <a:cubicBezTo>
                    <a:pt x="552" y="899"/>
                    <a:pt x="902" y="893"/>
                    <a:pt x="1251" y="905"/>
                  </a:cubicBezTo>
                  <a:cubicBezTo>
                    <a:pt x="1252" y="905"/>
                    <a:pt x="1253" y="905"/>
                    <a:pt x="1253" y="905"/>
                  </a:cubicBezTo>
                  <a:cubicBezTo>
                    <a:pt x="1338" y="905"/>
                    <a:pt x="1394" y="794"/>
                    <a:pt x="1314" y="740"/>
                  </a:cubicBezTo>
                  <a:cubicBezTo>
                    <a:pt x="950" y="496"/>
                    <a:pt x="587" y="246"/>
                    <a:pt x="214" y="17"/>
                  </a:cubicBezTo>
                  <a:cubicBezTo>
                    <a:pt x="195" y="6"/>
                    <a:pt x="176" y="1"/>
                    <a:pt x="1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" name="Title 1"/>
          <p:cNvSpPr>
            <a:spLocks noGrp="1"/>
          </p:cNvSpPr>
          <p:nvPr>
            <p:ph type="title"/>
          </p:nvPr>
        </p:nvSpPr>
        <p:spPr>
          <a:xfrm>
            <a:off x="0" y="425699"/>
            <a:ext cx="9144000" cy="423300"/>
          </a:xfrm>
        </p:spPr>
        <p:txBody>
          <a:bodyPr anchor="ctr"/>
          <a:lstStyle/>
          <a:p>
            <a:pPr algn="ctr"/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Hoạt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động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3.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Nói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và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nghe</a:t>
            </a:r>
            <a:endParaRPr lang="en-US" sz="3200" b="1" dirty="0">
              <a:solidFill>
                <a:schemeClr val="accent6"/>
              </a:solidFill>
              <a:latin typeface="+mj-lt"/>
            </a:endParaRPr>
          </a:p>
        </p:txBody>
      </p:sp>
      <p:pic>
        <p:nvPicPr>
          <p:cNvPr id="57" name="Picture 56"/>
          <p:cNvPicPr/>
          <p:nvPr/>
        </p:nvPicPr>
        <p:blipFill>
          <a:blip r:embed="rId3"/>
          <a:srcRect l="10882" t="23238" r="54706" b="26893"/>
          <a:stretch>
            <a:fillRect/>
          </a:stretch>
        </p:blipFill>
        <p:spPr bwMode="auto">
          <a:xfrm>
            <a:off x="420541" y="1428737"/>
            <a:ext cx="3891546" cy="327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Rectangle 10"/>
          <p:cNvSpPr/>
          <p:nvPr/>
        </p:nvSpPr>
        <p:spPr>
          <a:xfrm>
            <a:off x="4543820" y="2327723"/>
            <a:ext cx="4210550" cy="1477328"/>
          </a:xfrm>
          <a:prstGeom prst="rect">
            <a:avLst/>
          </a:prstGeom>
          <a:solidFill>
            <a:schemeClr val="bg2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nl-NL" sz="2000" dirty="0" smtClean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Bức </a:t>
            </a:r>
            <a:r>
              <a:rPr lang="nl-NL" sz="20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tranh vẽ nhân vật nào? </a:t>
            </a:r>
            <a:endParaRPr lang="nl-NL" sz="2000" dirty="0" smtClean="0"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nl-NL" sz="2000" dirty="0" smtClean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Em </a:t>
            </a:r>
            <a:r>
              <a:rPr lang="nl-NL" sz="20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thử nhớ lại xem nhân vật đó đang làm gì, ở đâu,...)</a:t>
            </a:r>
            <a:endParaRPr lang="en-US" sz="2000" dirty="0"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1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486" name="Google Shape;65486;p40"/>
          <p:cNvGrpSpPr/>
          <p:nvPr/>
        </p:nvGrpSpPr>
        <p:grpSpPr>
          <a:xfrm flipH="1">
            <a:off x="7534876" y="288976"/>
            <a:ext cx="1336456" cy="884792"/>
            <a:chOff x="3930675" y="743750"/>
            <a:chExt cx="630850" cy="417650"/>
          </a:xfrm>
        </p:grpSpPr>
        <p:sp>
          <p:nvSpPr>
            <p:cNvPr id="65487" name="Google Shape;65487;p40"/>
            <p:cNvSpPr/>
            <p:nvPr/>
          </p:nvSpPr>
          <p:spPr>
            <a:xfrm>
              <a:off x="3930675" y="743750"/>
              <a:ext cx="630850" cy="417650"/>
            </a:xfrm>
            <a:custGeom>
              <a:avLst/>
              <a:gdLst/>
              <a:ahLst/>
              <a:cxnLst/>
              <a:rect l="l" t="t" r="r" b="b"/>
              <a:pathLst>
                <a:path w="25234" h="16706" extrusionOk="0">
                  <a:moveTo>
                    <a:pt x="13883" y="1638"/>
                  </a:moveTo>
                  <a:cubicBezTo>
                    <a:pt x="15749" y="1638"/>
                    <a:pt x="17666" y="2348"/>
                    <a:pt x="18162" y="4215"/>
                  </a:cubicBezTo>
                  <a:cubicBezTo>
                    <a:pt x="17956" y="4133"/>
                    <a:pt x="17732" y="4089"/>
                    <a:pt x="17504" y="4089"/>
                  </a:cubicBezTo>
                  <a:cubicBezTo>
                    <a:pt x="17334" y="4089"/>
                    <a:pt x="17162" y="4113"/>
                    <a:pt x="16994" y="4164"/>
                  </a:cubicBezTo>
                  <a:cubicBezTo>
                    <a:pt x="16281" y="2998"/>
                    <a:pt x="14923" y="2499"/>
                    <a:pt x="13568" y="2499"/>
                  </a:cubicBezTo>
                  <a:cubicBezTo>
                    <a:pt x="12826" y="2499"/>
                    <a:pt x="12084" y="2649"/>
                    <a:pt x="11450" y="2920"/>
                  </a:cubicBezTo>
                  <a:cubicBezTo>
                    <a:pt x="9436" y="3782"/>
                    <a:pt x="8147" y="5984"/>
                    <a:pt x="8461" y="8165"/>
                  </a:cubicBezTo>
                  <a:cubicBezTo>
                    <a:pt x="8465" y="8192"/>
                    <a:pt x="8482" y="8210"/>
                    <a:pt x="8504" y="8216"/>
                  </a:cubicBezTo>
                  <a:cubicBezTo>
                    <a:pt x="8511" y="8218"/>
                    <a:pt x="8519" y="8219"/>
                    <a:pt x="8527" y="8219"/>
                  </a:cubicBezTo>
                  <a:cubicBezTo>
                    <a:pt x="8568" y="8219"/>
                    <a:pt x="8612" y="8191"/>
                    <a:pt x="8611" y="8143"/>
                  </a:cubicBezTo>
                  <a:cubicBezTo>
                    <a:pt x="8554" y="6156"/>
                    <a:pt x="9419" y="4222"/>
                    <a:pt x="11248" y="3284"/>
                  </a:cubicBezTo>
                  <a:cubicBezTo>
                    <a:pt x="11922" y="2937"/>
                    <a:pt x="12753" y="2742"/>
                    <a:pt x="13579" y="2742"/>
                  </a:cubicBezTo>
                  <a:cubicBezTo>
                    <a:pt x="14837" y="2742"/>
                    <a:pt x="16084" y="3194"/>
                    <a:pt x="16755" y="4255"/>
                  </a:cubicBezTo>
                  <a:cubicBezTo>
                    <a:pt x="16438" y="4405"/>
                    <a:pt x="16133" y="4667"/>
                    <a:pt x="15915" y="4979"/>
                  </a:cubicBezTo>
                  <a:cubicBezTo>
                    <a:pt x="15407" y="4091"/>
                    <a:pt x="14401" y="3724"/>
                    <a:pt x="13382" y="3724"/>
                  </a:cubicBezTo>
                  <a:cubicBezTo>
                    <a:pt x="12686" y="3724"/>
                    <a:pt x="11985" y="3895"/>
                    <a:pt x="11431" y="4188"/>
                  </a:cubicBezTo>
                  <a:cubicBezTo>
                    <a:pt x="9890" y="5003"/>
                    <a:pt x="9035" y="6851"/>
                    <a:pt x="9302" y="8555"/>
                  </a:cubicBezTo>
                  <a:cubicBezTo>
                    <a:pt x="9048" y="8416"/>
                    <a:pt x="8778" y="8308"/>
                    <a:pt x="8498" y="8236"/>
                  </a:cubicBezTo>
                  <a:cubicBezTo>
                    <a:pt x="8212" y="8160"/>
                    <a:pt x="7918" y="8121"/>
                    <a:pt x="7632" y="8121"/>
                  </a:cubicBezTo>
                  <a:cubicBezTo>
                    <a:pt x="7564" y="8121"/>
                    <a:pt x="7496" y="8123"/>
                    <a:pt x="7428" y="8128"/>
                  </a:cubicBezTo>
                  <a:cubicBezTo>
                    <a:pt x="7325" y="5375"/>
                    <a:pt x="9017" y="2869"/>
                    <a:pt x="11649" y="1987"/>
                  </a:cubicBezTo>
                  <a:cubicBezTo>
                    <a:pt x="12309" y="1765"/>
                    <a:pt x="13091" y="1638"/>
                    <a:pt x="13883" y="1638"/>
                  </a:cubicBezTo>
                  <a:close/>
                  <a:moveTo>
                    <a:pt x="13392" y="3956"/>
                  </a:moveTo>
                  <a:cubicBezTo>
                    <a:pt x="14357" y="3956"/>
                    <a:pt x="15292" y="4315"/>
                    <a:pt x="15763" y="5189"/>
                  </a:cubicBezTo>
                  <a:cubicBezTo>
                    <a:pt x="15767" y="5196"/>
                    <a:pt x="15771" y="5199"/>
                    <a:pt x="15776" y="5205"/>
                  </a:cubicBezTo>
                  <a:cubicBezTo>
                    <a:pt x="15565" y="5606"/>
                    <a:pt x="15506" y="6057"/>
                    <a:pt x="15736" y="6450"/>
                  </a:cubicBezTo>
                  <a:cubicBezTo>
                    <a:pt x="15676" y="6432"/>
                    <a:pt x="15615" y="6416"/>
                    <a:pt x="15552" y="6402"/>
                  </a:cubicBezTo>
                  <a:cubicBezTo>
                    <a:pt x="15584" y="6382"/>
                    <a:pt x="15606" y="6350"/>
                    <a:pt x="15601" y="6307"/>
                  </a:cubicBezTo>
                  <a:cubicBezTo>
                    <a:pt x="15456" y="5083"/>
                    <a:pt x="14451" y="4429"/>
                    <a:pt x="13382" y="4429"/>
                  </a:cubicBezTo>
                  <a:cubicBezTo>
                    <a:pt x="12911" y="4429"/>
                    <a:pt x="12428" y="4556"/>
                    <a:pt x="12000" y="4818"/>
                  </a:cubicBezTo>
                  <a:cubicBezTo>
                    <a:pt x="10479" y="5745"/>
                    <a:pt x="10003" y="7811"/>
                    <a:pt x="10337" y="9525"/>
                  </a:cubicBezTo>
                  <a:cubicBezTo>
                    <a:pt x="10124" y="9168"/>
                    <a:pt x="9813" y="8873"/>
                    <a:pt x="9450" y="8646"/>
                  </a:cubicBezTo>
                  <a:cubicBezTo>
                    <a:pt x="9399" y="7080"/>
                    <a:pt x="9860" y="5464"/>
                    <a:pt x="11247" y="4565"/>
                  </a:cubicBezTo>
                  <a:cubicBezTo>
                    <a:pt x="11832" y="4185"/>
                    <a:pt x="12622" y="3956"/>
                    <a:pt x="13392" y="3956"/>
                  </a:cubicBezTo>
                  <a:close/>
                  <a:moveTo>
                    <a:pt x="21245" y="4010"/>
                  </a:moveTo>
                  <a:cubicBezTo>
                    <a:pt x="21489" y="4010"/>
                    <a:pt x="21735" y="4054"/>
                    <a:pt x="21973" y="4145"/>
                  </a:cubicBezTo>
                  <a:cubicBezTo>
                    <a:pt x="23079" y="4572"/>
                    <a:pt x="23437" y="5983"/>
                    <a:pt x="22463" y="6751"/>
                  </a:cubicBezTo>
                  <a:cubicBezTo>
                    <a:pt x="22343" y="6845"/>
                    <a:pt x="22453" y="6996"/>
                    <a:pt x="22576" y="6996"/>
                  </a:cubicBezTo>
                  <a:cubicBezTo>
                    <a:pt x="22609" y="6996"/>
                    <a:pt x="22642" y="6985"/>
                    <a:pt x="22673" y="6961"/>
                  </a:cubicBezTo>
                  <a:cubicBezTo>
                    <a:pt x="22678" y="6956"/>
                    <a:pt x="22685" y="6952"/>
                    <a:pt x="22691" y="6947"/>
                  </a:cubicBezTo>
                  <a:cubicBezTo>
                    <a:pt x="22704" y="6946"/>
                    <a:pt x="22716" y="6946"/>
                    <a:pt x="22729" y="6946"/>
                  </a:cubicBezTo>
                  <a:cubicBezTo>
                    <a:pt x="23853" y="6946"/>
                    <a:pt x="24847" y="7904"/>
                    <a:pt x="24490" y="9079"/>
                  </a:cubicBezTo>
                  <a:cubicBezTo>
                    <a:pt x="24242" y="9899"/>
                    <a:pt x="23573" y="10247"/>
                    <a:pt x="22859" y="10247"/>
                  </a:cubicBezTo>
                  <a:cubicBezTo>
                    <a:pt x="22317" y="10247"/>
                    <a:pt x="21749" y="10047"/>
                    <a:pt x="21319" y="9699"/>
                  </a:cubicBezTo>
                  <a:cubicBezTo>
                    <a:pt x="21290" y="9675"/>
                    <a:pt x="21258" y="9664"/>
                    <a:pt x="21227" y="9664"/>
                  </a:cubicBezTo>
                  <a:cubicBezTo>
                    <a:pt x="21112" y="9664"/>
                    <a:pt x="21012" y="9801"/>
                    <a:pt x="21121" y="9899"/>
                  </a:cubicBezTo>
                  <a:cubicBezTo>
                    <a:pt x="21173" y="9950"/>
                    <a:pt x="21235" y="9996"/>
                    <a:pt x="21293" y="10043"/>
                  </a:cubicBezTo>
                  <a:cubicBezTo>
                    <a:pt x="21652" y="10671"/>
                    <a:pt x="20754" y="10990"/>
                    <a:pt x="20188" y="10990"/>
                  </a:cubicBezTo>
                  <a:cubicBezTo>
                    <a:pt x="20107" y="10990"/>
                    <a:pt x="20033" y="10983"/>
                    <a:pt x="19970" y="10970"/>
                  </a:cubicBezTo>
                  <a:cubicBezTo>
                    <a:pt x="19499" y="10872"/>
                    <a:pt x="19111" y="10594"/>
                    <a:pt x="18843" y="10196"/>
                  </a:cubicBezTo>
                  <a:cubicBezTo>
                    <a:pt x="18814" y="10153"/>
                    <a:pt x="18773" y="10135"/>
                    <a:pt x="18732" y="10135"/>
                  </a:cubicBezTo>
                  <a:cubicBezTo>
                    <a:pt x="18702" y="10135"/>
                    <a:pt x="18671" y="10145"/>
                    <a:pt x="18646" y="10163"/>
                  </a:cubicBezTo>
                  <a:cubicBezTo>
                    <a:pt x="18614" y="10167"/>
                    <a:pt x="18583" y="10186"/>
                    <a:pt x="18558" y="10221"/>
                  </a:cubicBezTo>
                  <a:cubicBezTo>
                    <a:pt x="18183" y="10759"/>
                    <a:pt x="17484" y="11063"/>
                    <a:pt x="16802" y="11063"/>
                  </a:cubicBezTo>
                  <a:cubicBezTo>
                    <a:pt x="16472" y="11063"/>
                    <a:pt x="16146" y="10992"/>
                    <a:pt x="15862" y="10842"/>
                  </a:cubicBezTo>
                  <a:cubicBezTo>
                    <a:pt x="15011" y="10392"/>
                    <a:pt x="15004" y="9388"/>
                    <a:pt x="15689" y="8811"/>
                  </a:cubicBezTo>
                  <a:cubicBezTo>
                    <a:pt x="15742" y="8767"/>
                    <a:pt x="15694" y="8691"/>
                    <a:pt x="15637" y="8691"/>
                  </a:cubicBezTo>
                  <a:cubicBezTo>
                    <a:pt x="15632" y="8691"/>
                    <a:pt x="15627" y="8691"/>
                    <a:pt x="15622" y="8693"/>
                  </a:cubicBezTo>
                  <a:cubicBezTo>
                    <a:pt x="15592" y="8701"/>
                    <a:pt x="15569" y="8711"/>
                    <a:pt x="15543" y="8718"/>
                  </a:cubicBezTo>
                  <a:cubicBezTo>
                    <a:pt x="15548" y="8657"/>
                    <a:pt x="15491" y="8588"/>
                    <a:pt x="15419" y="8588"/>
                  </a:cubicBezTo>
                  <a:cubicBezTo>
                    <a:pt x="15413" y="8588"/>
                    <a:pt x="15407" y="8589"/>
                    <a:pt x="15400" y="8590"/>
                  </a:cubicBezTo>
                  <a:cubicBezTo>
                    <a:pt x="15327" y="8603"/>
                    <a:pt x="15255" y="8609"/>
                    <a:pt x="15184" y="8609"/>
                  </a:cubicBezTo>
                  <a:cubicBezTo>
                    <a:pt x="14561" y="8609"/>
                    <a:pt x="14034" y="8138"/>
                    <a:pt x="14188" y="7439"/>
                  </a:cubicBezTo>
                  <a:cubicBezTo>
                    <a:pt x="14316" y="6862"/>
                    <a:pt x="14824" y="6569"/>
                    <a:pt x="15355" y="6569"/>
                  </a:cubicBezTo>
                  <a:cubicBezTo>
                    <a:pt x="15545" y="6569"/>
                    <a:pt x="15738" y="6607"/>
                    <a:pt x="15917" y="6682"/>
                  </a:cubicBezTo>
                  <a:lnTo>
                    <a:pt x="15927" y="6692"/>
                  </a:lnTo>
                  <a:cubicBezTo>
                    <a:pt x="15944" y="6709"/>
                    <a:pt x="15965" y="6717"/>
                    <a:pt x="15985" y="6717"/>
                  </a:cubicBezTo>
                  <a:cubicBezTo>
                    <a:pt x="16047" y="6717"/>
                    <a:pt x="16108" y="6650"/>
                    <a:pt x="16065" y="6585"/>
                  </a:cubicBezTo>
                  <a:cubicBezTo>
                    <a:pt x="15331" y="5467"/>
                    <a:pt x="16547" y="4410"/>
                    <a:pt x="17611" y="4410"/>
                  </a:cubicBezTo>
                  <a:cubicBezTo>
                    <a:pt x="18204" y="4410"/>
                    <a:pt x="18751" y="4739"/>
                    <a:pt x="18884" y="5572"/>
                  </a:cubicBezTo>
                  <a:cubicBezTo>
                    <a:pt x="18895" y="5637"/>
                    <a:pt x="18949" y="5667"/>
                    <a:pt x="19005" y="5667"/>
                  </a:cubicBezTo>
                  <a:cubicBezTo>
                    <a:pt x="19050" y="5667"/>
                    <a:pt x="19096" y="5648"/>
                    <a:pt x="19123" y="5613"/>
                  </a:cubicBezTo>
                  <a:cubicBezTo>
                    <a:pt x="19158" y="5601"/>
                    <a:pt x="19180" y="5558"/>
                    <a:pt x="19160" y="5516"/>
                  </a:cubicBezTo>
                  <a:cubicBezTo>
                    <a:pt x="18960" y="5088"/>
                    <a:pt x="19926" y="4435"/>
                    <a:pt x="20193" y="4288"/>
                  </a:cubicBezTo>
                  <a:cubicBezTo>
                    <a:pt x="20524" y="4106"/>
                    <a:pt x="20883" y="4010"/>
                    <a:pt x="21245" y="4010"/>
                  </a:cubicBezTo>
                  <a:close/>
                  <a:moveTo>
                    <a:pt x="7715" y="8402"/>
                  </a:moveTo>
                  <a:cubicBezTo>
                    <a:pt x="8998" y="8402"/>
                    <a:pt x="10414" y="9306"/>
                    <a:pt x="10355" y="10748"/>
                  </a:cubicBezTo>
                  <a:cubicBezTo>
                    <a:pt x="10351" y="10841"/>
                    <a:pt x="10420" y="10887"/>
                    <a:pt x="10491" y="10887"/>
                  </a:cubicBezTo>
                  <a:cubicBezTo>
                    <a:pt x="10547" y="10887"/>
                    <a:pt x="10605" y="10859"/>
                    <a:pt x="10630" y="10802"/>
                  </a:cubicBezTo>
                  <a:cubicBezTo>
                    <a:pt x="10799" y="10729"/>
                    <a:pt x="10965" y="10696"/>
                    <a:pt x="11124" y="10696"/>
                  </a:cubicBezTo>
                  <a:cubicBezTo>
                    <a:pt x="12082" y="10696"/>
                    <a:pt x="12804" y="11892"/>
                    <a:pt x="12446" y="12841"/>
                  </a:cubicBezTo>
                  <a:cubicBezTo>
                    <a:pt x="12162" y="13602"/>
                    <a:pt x="11253" y="14074"/>
                    <a:pt x="10411" y="14074"/>
                  </a:cubicBezTo>
                  <a:cubicBezTo>
                    <a:pt x="10130" y="14074"/>
                    <a:pt x="9855" y="14021"/>
                    <a:pt x="9615" y="13908"/>
                  </a:cubicBezTo>
                  <a:cubicBezTo>
                    <a:pt x="9592" y="13897"/>
                    <a:pt x="9569" y="13892"/>
                    <a:pt x="9547" y="13892"/>
                  </a:cubicBezTo>
                  <a:cubicBezTo>
                    <a:pt x="9410" y="13892"/>
                    <a:pt x="9317" y="14090"/>
                    <a:pt x="9464" y="14164"/>
                  </a:cubicBezTo>
                  <a:cubicBezTo>
                    <a:pt x="9470" y="14167"/>
                    <a:pt x="9477" y="14171"/>
                    <a:pt x="9483" y="14173"/>
                  </a:cubicBezTo>
                  <a:cubicBezTo>
                    <a:pt x="9418" y="15140"/>
                    <a:pt x="8903" y="16076"/>
                    <a:pt x="7911" y="16350"/>
                  </a:cubicBezTo>
                  <a:cubicBezTo>
                    <a:pt x="7728" y="16401"/>
                    <a:pt x="7550" y="16425"/>
                    <a:pt x="7377" y="16425"/>
                  </a:cubicBezTo>
                  <a:cubicBezTo>
                    <a:pt x="6643" y="16425"/>
                    <a:pt x="6011" y="15999"/>
                    <a:pt x="5510" y="15438"/>
                  </a:cubicBezTo>
                  <a:cubicBezTo>
                    <a:pt x="5487" y="15411"/>
                    <a:pt x="5460" y="15400"/>
                    <a:pt x="5433" y="15400"/>
                  </a:cubicBezTo>
                  <a:cubicBezTo>
                    <a:pt x="5404" y="15400"/>
                    <a:pt x="5375" y="15412"/>
                    <a:pt x="5353" y="15432"/>
                  </a:cubicBezTo>
                  <a:cubicBezTo>
                    <a:pt x="5311" y="15435"/>
                    <a:pt x="5269" y="15473"/>
                    <a:pt x="5287" y="15524"/>
                  </a:cubicBezTo>
                  <a:cubicBezTo>
                    <a:pt x="5448" y="15965"/>
                    <a:pt x="4744" y="16094"/>
                    <a:pt x="4241" y="16094"/>
                  </a:cubicBezTo>
                  <a:cubicBezTo>
                    <a:pt x="4050" y="16094"/>
                    <a:pt x="3888" y="16075"/>
                    <a:pt x="3814" y="16048"/>
                  </a:cubicBezTo>
                  <a:cubicBezTo>
                    <a:pt x="3303" y="15863"/>
                    <a:pt x="3118" y="15410"/>
                    <a:pt x="3182" y="14907"/>
                  </a:cubicBezTo>
                  <a:cubicBezTo>
                    <a:pt x="3184" y="14883"/>
                    <a:pt x="3180" y="14866"/>
                    <a:pt x="3173" y="14850"/>
                  </a:cubicBezTo>
                  <a:cubicBezTo>
                    <a:pt x="3270" y="14785"/>
                    <a:pt x="3206" y="14622"/>
                    <a:pt x="3097" y="14622"/>
                  </a:cubicBezTo>
                  <a:cubicBezTo>
                    <a:pt x="3085" y="14622"/>
                    <a:pt x="3073" y="14624"/>
                    <a:pt x="3061" y="14627"/>
                  </a:cubicBezTo>
                  <a:cubicBezTo>
                    <a:pt x="2801" y="14707"/>
                    <a:pt x="2528" y="14749"/>
                    <a:pt x="2262" y="14749"/>
                  </a:cubicBezTo>
                  <a:cubicBezTo>
                    <a:pt x="1463" y="14749"/>
                    <a:pt x="715" y="14370"/>
                    <a:pt x="484" y="13475"/>
                  </a:cubicBezTo>
                  <a:cubicBezTo>
                    <a:pt x="218" y="12450"/>
                    <a:pt x="997" y="11528"/>
                    <a:pt x="1971" y="11528"/>
                  </a:cubicBezTo>
                  <a:cubicBezTo>
                    <a:pt x="2121" y="11528"/>
                    <a:pt x="2275" y="11550"/>
                    <a:pt x="2430" y="11597"/>
                  </a:cubicBezTo>
                  <a:cubicBezTo>
                    <a:pt x="2440" y="11599"/>
                    <a:pt x="2449" y="11601"/>
                    <a:pt x="2457" y="11601"/>
                  </a:cubicBezTo>
                  <a:cubicBezTo>
                    <a:pt x="2544" y="11601"/>
                    <a:pt x="2568" y="11467"/>
                    <a:pt x="2476" y="11432"/>
                  </a:cubicBezTo>
                  <a:cubicBezTo>
                    <a:pt x="2436" y="11416"/>
                    <a:pt x="2396" y="11405"/>
                    <a:pt x="2357" y="11392"/>
                  </a:cubicBezTo>
                  <a:cubicBezTo>
                    <a:pt x="1897" y="10498"/>
                    <a:pt x="2093" y="9261"/>
                    <a:pt x="3074" y="8796"/>
                  </a:cubicBezTo>
                  <a:cubicBezTo>
                    <a:pt x="3295" y="8692"/>
                    <a:pt x="3525" y="8644"/>
                    <a:pt x="3753" y="8644"/>
                  </a:cubicBezTo>
                  <a:cubicBezTo>
                    <a:pt x="4510" y="8644"/>
                    <a:pt x="5239" y="9171"/>
                    <a:pt x="5494" y="9905"/>
                  </a:cubicBezTo>
                  <a:cubicBezTo>
                    <a:pt x="5507" y="9944"/>
                    <a:pt x="5532" y="9968"/>
                    <a:pt x="5561" y="9984"/>
                  </a:cubicBezTo>
                  <a:cubicBezTo>
                    <a:pt x="5566" y="10036"/>
                    <a:pt x="5616" y="10067"/>
                    <a:pt x="5662" y="10067"/>
                  </a:cubicBezTo>
                  <a:cubicBezTo>
                    <a:pt x="5699" y="10067"/>
                    <a:pt x="5733" y="10047"/>
                    <a:pt x="5740" y="10002"/>
                  </a:cubicBezTo>
                  <a:cubicBezTo>
                    <a:pt x="5743" y="9980"/>
                    <a:pt x="5750" y="9962"/>
                    <a:pt x="5752" y="9940"/>
                  </a:cubicBezTo>
                  <a:cubicBezTo>
                    <a:pt x="5768" y="9918"/>
                    <a:pt x="5772" y="9890"/>
                    <a:pt x="5769" y="9858"/>
                  </a:cubicBezTo>
                  <a:cubicBezTo>
                    <a:pt x="5984" y="8846"/>
                    <a:pt x="6817" y="8402"/>
                    <a:pt x="7715" y="8402"/>
                  </a:cubicBezTo>
                  <a:close/>
                  <a:moveTo>
                    <a:pt x="13539" y="1"/>
                  </a:moveTo>
                  <a:cubicBezTo>
                    <a:pt x="12671" y="1"/>
                    <a:pt x="11840" y="120"/>
                    <a:pt x="11155" y="346"/>
                  </a:cubicBezTo>
                  <a:cubicBezTo>
                    <a:pt x="7706" y="1480"/>
                    <a:pt x="5409" y="5031"/>
                    <a:pt x="5914" y="8647"/>
                  </a:cubicBezTo>
                  <a:cubicBezTo>
                    <a:pt x="5919" y="8686"/>
                    <a:pt x="5951" y="8703"/>
                    <a:pt x="5984" y="8703"/>
                  </a:cubicBezTo>
                  <a:cubicBezTo>
                    <a:pt x="6005" y="8703"/>
                    <a:pt x="6025" y="8697"/>
                    <a:pt x="6041" y="8684"/>
                  </a:cubicBezTo>
                  <a:cubicBezTo>
                    <a:pt x="6058" y="8672"/>
                    <a:pt x="6068" y="8651"/>
                    <a:pt x="6067" y="8626"/>
                  </a:cubicBezTo>
                  <a:cubicBezTo>
                    <a:pt x="5873" y="5259"/>
                    <a:pt x="7659" y="1960"/>
                    <a:pt x="10892" y="732"/>
                  </a:cubicBezTo>
                  <a:cubicBezTo>
                    <a:pt x="11776" y="397"/>
                    <a:pt x="12722" y="224"/>
                    <a:pt x="13666" y="224"/>
                  </a:cubicBezTo>
                  <a:cubicBezTo>
                    <a:pt x="14359" y="224"/>
                    <a:pt x="15051" y="317"/>
                    <a:pt x="15719" y="506"/>
                  </a:cubicBezTo>
                  <a:cubicBezTo>
                    <a:pt x="17609" y="1042"/>
                    <a:pt x="19469" y="2487"/>
                    <a:pt x="19216" y="4656"/>
                  </a:cubicBezTo>
                  <a:cubicBezTo>
                    <a:pt x="19212" y="4683"/>
                    <a:pt x="19217" y="4705"/>
                    <a:pt x="19226" y="4723"/>
                  </a:cubicBezTo>
                  <a:cubicBezTo>
                    <a:pt x="19145" y="4814"/>
                    <a:pt x="19070" y="4915"/>
                    <a:pt x="19014" y="5014"/>
                  </a:cubicBezTo>
                  <a:cubicBezTo>
                    <a:pt x="18890" y="4736"/>
                    <a:pt x="18688" y="4513"/>
                    <a:pt x="18439" y="4355"/>
                  </a:cubicBezTo>
                  <a:cubicBezTo>
                    <a:pt x="18231" y="2173"/>
                    <a:pt x="15882" y="1389"/>
                    <a:pt x="13807" y="1389"/>
                  </a:cubicBezTo>
                  <a:cubicBezTo>
                    <a:pt x="13124" y="1389"/>
                    <a:pt x="12470" y="1474"/>
                    <a:pt x="11932" y="1622"/>
                  </a:cubicBezTo>
                  <a:cubicBezTo>
                    <a:pt x="9058" y="2414"/>
                    <a:pt x="6963" y="5132"/>
                    <a:pt x="7244" y="8142"/>
                  </a:cubicBezTo>
                  <a:cubicBezTo>
                    <a:pt x="6777" y="8205"/>
                    <a:pt x="6353" y="8381"/>
                    <a:pt x="6047" y="8689"/>
                  </a:cubicBezTo>
                  <a:cubicBezTo>
                    <a:pt x="5844" y="8894"/>
                    <a:pt x="5692" y="9155"/>
                    <a:pt x="5617" y="9477"/>
                  </a:cubicBezTo>
                  <a:cubicBezTo>
                    <a:pt x="5252" y="8798"/>
                    <a:pt x="4502" y="8343"/>
                    <a:pt x="3737" y="8343"/>
                  </a:cubicBezTo>
                  <a:cubicBezTo>
                    <a:pt x="3473" y="8343"/>
                    <a:pt x="3207" y="8397"/>
                    <a:pt x="2955" y="8515"/>
                  </a:cubicBezTo>
                  <a:cubicBezTo>
                    <a:pt x="1941" y="8990"/>
                    <a:pt x="1517" y="10377"/>
                    <a:pt x="2084" y="11330"/>
                  </a:cubicBezTo>
                  <a:cubicBezTo>
                    <a:pt x="2009" y="11320"/>
                    <a:pt x="1934" y="11315"/>
                    <a:pt x="1860" y="11315"/>
                  </a:cubicBezTo>
                  <a:cubicBezTo>
                    <a:pt x="843" y="11315"/>
                    <a:pt x="1" y="12252"/>
                    <a:pt x="173" y="13351"/>
                  </a:cubicBezTo>
                  <a:cubicBezTo>
                    <a:pt x="336" y="14401"/>
                    <a:pt x="1272" y="15053"/>
                    <a:pt x="2251" y="15053"/>
                  </a:cubicBezTo>
                  <a:cubicBezTo>
                    <a:pt x="2474" y="15053"/>
                    <a:pt x="2699" y="15019"/>
                    <a:pt x="2918" y="14948"/>
                  </a:cubicBezTo>
                  <a:lnTo>
                    <a:pt x="2918" y="14948"/>
                  </a:lnTo>
                  <a:cubicBezTo>
                    <a:pt x="2701" y="15648"/>
                    <a:pt x="3386" y="16296"/>
                    <a:pt x="4041" y="16375"/>
                  </a:cubicBezTo>
                  <a:cubicBezTo>
                    <a:pt x="4075" y="16379"/>
                    <a:pt x="4114" y="16381"/>
                    <a:pt x="4158" y="16381"/>
                  </a:cubicBezTo>
                  <a:cubicBezTo>
                    <a:pt x="4559" y="16381"/>
                    <a:pt x="5342" y="16209"/>
                    <a:pt x="5478" y="15825"/>
                  </a:cubicBezTo>
                  <a:cubicBezTo>
                    <a:pt x="5910" y="16437"/>
                    <a:pt x="6557" y="16705"/>
                    <a:pt x="7216" y="16705"/>
                  </a:cubicBezTo>
                  <a:cubicBezTo>
                    <a:pt x="8483" y="16705"/>
                    <a:pt x="9791" y="15712"/>
                    <a:pt x="9688" y="14256"/>
                  </a:cubicBezTo>
                  <a:lnTo>
                    <a:pt x="9688" y="14256"/>
                  </a:lnTo>
                  <a:cubicBezTo>
                    <a:pt x="9920" y="14338"/>
                    <a:pt x="10167" y="14377"/>
                    <a:pt x="10419" y="14377"/>
                  </a:cubicBezTo>
                  <a:cubicBezTo>
                    <a:pt x="11519" y="14377"/>
                    <a:pt x="12686" y="13633"/>
                    <a:pt x="12835" y="12522"/>
                  </a:cubicBezTo>
                  <a:cubicBezTo>
                    <a:pt x="12953" y="11631"/>
                    <a:pt x="12094" y="10402"/>
                    <a:pt x="11192" y="10402"/>
                  </a:cubicBezTo>
                  <a:cubicBezTo>
                    <a:pt x="11008" y="10402"/>
                    <a:pt x="10822" y="10454"/>
                    <a:pt x="10642" y="10570"/>
                  </a:cubicBezTo>
                  <a:cubicBezTo>
                    <a:pt x="10641" y="10527"/>
                    <a:pt x="10636" y="10485"/>
                    <a:pt x="10633" y="10442"/>
                  </a:cubicBezTo>
                  <a:lnTo>
                    <a:pt x="10633" y="10442"/>
                  </a:lnTo>
                  <a:cubicBezTo>
                    <a:pt x="10644" y="10449"/>
                    <a:pt x="10656" y="10451"/>
                    <a:pt x="10669" y="10451"/>
                  </a:cubicBezTo>
                  <a:cubicBezTo>
                    <a:pt x="10710" y="10451"/>
                    <a:pt x="10751" y="10417"/>
                    <a:pt x="10738" y="10360"/>
                  </a:cubicBezTo>
                  <a:cubicBezTo>
                    <a:pt x="10415" y="8750"/>
                    <a:pt x="10310" y="6864"/>
                    <a:pt x="11512" y="5555"/>
                  </a:cubicBezTo>
                  <a:cubicBezTo>
                    <a:pt x="12018" y="5003"/>
                    <a:pt x="12764" y="4701"/>
                    <a:pt x="13466" y="4701"/>
                  </a:cubicBezTo>
                  <a:cubicBezTo>
                    <a:pt x="14376" y="4701"/>
                    <a:pt x="15213" y="5207"/>
                    <a:pt x="15368" y="6335"/>
                  </a:cubicBezTo>
                  <a:cubicBezTo>
                    <a:pt x="15371" y="6351"/>
                    <a:pt x="15376" y="6363"/>
                    <a:pt x="15384" y="6374"/>
                  </a:cubicBezTo>
                  <a:cubicBezTo>
                    <a:pt x="15336" y="6369"/>
                    <a:pt x="15289" y="6367"/>
                    <a:pt x="15242" y="6367"/>
                  </a:cubicBezTo>
                  <a:cubicBezTo>
                    <a:pt x="14592" y="6367"/>
                    <a:pt x="13983" y="6785"/>
                    <a:pt x="13898" y="7533"/>
                  </a:cubicBezTo>
                  <a:cubicBezTo>
                    <a:pt x="13820" y="8225"/>
                    <a:pt x="14397" y="8881"/>
                    <a:pt x="15061" y="8881"/>
                  </a:cubicBezTo>
                  <a:cubicBezTo>
                    <a:pt x="15132" y="8881"/>
                    <a:pt x="15203" y="8874"/>
                    <a:pt x="15275" y="8858"/>
                  </a:cubicBezTo>
                  <a:lnTo>
                    <a:pt x="15275" y="8858"/>
                  </a:lnTo>
                  <a:cubicBezTo>
                    <a:pt x="14699" y="9315"/>
                    <a:pt x="14893" y="10427"/>
                    <a:pt x="15425" y="10877"/>
                  </a:cubicBezTo>
                  <a:cubicBezTo>
                    <a:pt x="15793" y="11187"/>
                    <a:pt x="16313" y="11340"/>
                    <a:pt x="16842" y="11340"/>
                  </a:cubicBezTo>
                  <a:cubicBezTo>
                    <a:pt x="17579" y="11340"/>
                    <a:pt x="18332" y="11043"/>
                    <a:pt x="18713" y="10465"/>
                  </a:cubicBezTo>
                  <a:cubicBezTo>
                    <a:pt x="19094" y="10949"/>
                    <a:pt x="19677" y="11270"/>
                    <a:pt x="20292" y="11270"/>
                  </a:cubicBezTo>
                  <a:cubicBezTo>
                    <a:pt x="20435" y="11270"/>
                    <a:pt x="20579" y="11253"/>
                    <a:pt x="20723" y="11216"/>
                  </a:cubicBezTo>
                  <a:cubicBezTo>
                    <a:pt x="21210" y="11094"/>
                    <a:pt x="21620" y="10647"/>
                    <a:pt x="21535" y="10200"/>
                  </a:cubicBezTo>
                  <a:lnTo>
                    <a:pt x="21535" y="10200"/>
                  </a:lnTo>
                  <a:cubicBezTo>
                    <a:pt x="21930" y="10435"/>
                    <a:pt x="22382" y="10557"/>
                    <a:pt x="22824" y="10557"/>
                  </a:cubicBezTo>
                  <a:cubicBezTo>
                    <a:pt x="23611" y="10557"/>
                    <a:pt x="24365" y="10169"/>
                    <a:pt x="24709" y="9334"/>
                  </a:cubicBezTo>
                  <a:cubicBezTo>
                    <a:pt x="25233" y="8066"/>
                    <a:pt x="24239" y="6720"/>
                    <a:pt x="22932" y="6720"/>
                  </a:cubicBezTo>
                  <a:cubicBezTo>
                    <a:pt x="22931" y="6720"/>
                    <a:pt x="22930" y="6720"/>
                    <a:pt x="22929" y="6720"/>
                  </a:cubicBezTo>
                  <a:cubicBezTo>
                    <a:pt x="23810" y="5718"/>
                    <a:pt x="23169" y="4150"/>
                    <a:pt x="21874" y="3783"/>
                  </a:cubicBezTo>
                  <a:cubicBezTo>
                    <a:pt x="21680" y="3729"/>
                    <a:pt x="21485" y="3704"/>
                    <a:pt x="21290" y="3704"/>
                  </a:cubicBezTo>
                  <a:cubicBezTo>
                    <a:pt x="20705" y="3704"/>
                    <a:pt x="20131" y="3935"/>
                    <a:pt x="19669" y="4306"/>
                  </a:cubicBezTo>
                  <a:cubicBezTo>
                    <a:pt x="19626" y="4341"/>
                    <a:pt x="19573" y="4384"/>
                    <a:pt x="19516" y="4435"/>
                  </a:cubicBezTo>
                  <a:cubicBezTo>
                    <a:pt x="19725" y="1317"/>
                    <a:pt x="16423" y="1"/>
                    <a:pt x="135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8" name="Google Shape;65488;p40"/>
            <p:cNvSpPr/>
            <p:nvPr/>
          </p:nvSpPr>
          <p:spPr>
            <a:xfrm>
              <a:off x="4281475" y="843875"/>
              <a:ext cx="270325" cy="176375"/>
            </a:xfrm>
            <a:custGeom>
              <a:avLst/>
              <a:gdLst/>
              <a:ahLst/>
              <a:cxnLst/>
              <a:rect l="l" t="t" r="r" b="b"/>
              <a:pathLst>
                <a:path w="10813" h="7055" extrusionOk="0">
                  <a:moveTo>
                    <a:pt x="7369" y="3141"/>
                  </a:moveTo>
                  <a:cubicBezTo>
                    <a:pt x="7730" y="3141"/>
                    <a:pt x="7870" y="3587"/>
                    <a:pt x="7675" y="3855"/>
                  </a:cubicBezTo>
                  <a:cubicBezTo>
                    <a:pt x="7587" y="3976"/>
                    <a:pt x="7454" y="4033"/>
                    <a:pt x="7322" y="4033"/>
                  </a:cubicBezTo>
                  <a:cubicBezTo>
                    <a:pt x="7134" y="4033"/>
                    <a:pt x="6947" y="3918"/>
                    <a:pt x="6893" y="3708"/>
                  </a:cubicBezTo>
                  <a:cubicBezTo>
                    <a:pt x="6841" y="3516"/>
                    <a:pt x="6965" y="3318"/>
                    <a:pt x="7136" y="3240"/>
                  </a:cubicBezTo>
                  <a:cubicBezTo>
                    <a:pt x="7183" y="3188"/>
                    <a:pt x="7248" y="3150"/>
                    <a:pt x="7335" y="3143"/>
                  </a:cubicBezTo>
                  <a:cubicBezTo>
                    <a:pt x="7347" y="3142"/>
                    <a:pt x="7358" y="3141"/>
                    <a:pt x="7369" y="3141"/>
                  </a:cubicBezTo>
                  <a:close/>
                  <a:moveTo>
                    <a:pt x="2954" y="3735"/>
                  </a:moveTo>
                  <a:cubicBezTo>
                    <a:pt x="2976" y="3735"/>
                    <a:pt x="2992" y="3745"/>
                    <a:pt x="3002" y="3759"/>
                  </a:cubicBezTo>
                  <a:cubicBezTo>
                    <a:pt x="3025" y="3754"/>
                    <a:pt x="3050" y="3751"/>
                    <a:pt x="3074" y="3751"/>
                  </a:cubicBezTo>
                  <a:cubicBezTo>
                    <a:pt x="3123" y="3751"/>
                    <a:pt x="3175" y="3762"/>
                    <a:pt x="3225" y="3789"/>
                  </a:cubicBezTo>
                  <a:cubicBezTo>
                    <a:pt x="3556" y="3967"/>
                    <a:pt x="3479" y="4414"/>
                    <a:pt x="3183" y="4582"/>
                  </a:cubicBezTo>
                  <a:cubicBezTo>
                    <a:pt x="3103" y="4627"/>
                    <a:pt x="3015" y="4649"/>
                    <a:pt x="2928" y="4649"/>
                  </a:cubicBezTo>
                  <a:cubicBezTo>
                    <a:pt x="2728" y="4649"/>
                    <a:pt x="2542" y="4530"/>
                    <a:pt x="2507" y="4301"/>
                  </a:cubicBezTo>
                  <a:cubicBezTo>
                    <a:pt x="2465" y="4029"/>
                    <a:pt x="2668" y="3746"/>
                    <a:pt x="2950" y="3735"/>
                  </a:cubicBezTo>
                  <a:cubicBezTo>
                    <a:pt x="2951" y="3735"/>
                    <a:pt x="2953" y="3735"/>
                    <a:pt x="2954" y="3735"/>
                  </a:cubicBezTo>
                  <a:close/>
                  <a:moveTo>
                    <a:pt x="6250" y="4339"/>
                  </a:moveTo>
                  <a:cubicBezTo>
                    <a:pt x="6308" y="4339"/>
                    <a:pt x="6367" y="4390"/>
                    <a:pt x="6348" y="4459"/>
                  </a:cubicBezTo>
                  <a:cubicBezTo>
                    <a:pt x="6199" y="4968"/>
                    <a:pt x="5760" y="5211"/>
                    <a:pt x="5312" y="5211"/>
                  </a:cubicBezTo>
                  <a:cubicBezTo>
                    <a:pt x="4848" y="5211"/>
                    <a:pt x="4374" y="4950"/>
                    <a:pt x="4205" y="4455"/>
                  </a:cubicBezTo>
                  <a:cubicBezTo>
                    <a:pt x="4189" y="4408"/>
                    <a:pt x="4231" y="4373"/>
                    <a:pt x="4272" y="4373"/>
                  </a:cubicBezTo>
                  <a:cubicBezTo>
                    <a:pt x="4293" y="4373"/>
                    <a:pt x="4314" y="4383"/>
                    <a:pt x="4325" y="4406"/>
                  </a:cubicBezTo>
                  <a:cubicBezTo>
                    <a:pt x="4513" y="4756"/>
                    <a:pt x="4834" y="5029"/>
                    <a:pt x="5249" y="5029"/>
                  </a:cubicBezTo>
                  <a:cubicBezTo>
                    <a:pt x="5254" y="5029"/>
                    <a:pt x="5258" y="5028"/>
                    <a:pt x="5263" y="5028"/>
                  </a:cubicBezTo>
                  <a:cubicBezTo>
                    <a:pt x="5697" y="5023"/>
                    <a:pt x="5971" y="4733"/>
                    <a:pt x="6173" y="4385"/>
                  </a:cubicBezTo>
                  <a:cubicBezTo>
                    <a:pt x="6191" y="4353"/>
                    <a:pt x="6221" y="4339"/>
                    <a:pt x="6250" y="4339"/>
                  </a:cubicBezTo>
                  <a:close/>
                  <a:moveTo>
                    <a:pt x="7211" y="1"/>
                  </a:moveTo>
                  <a:cubicBezTo>
                    <a:pt x="6850" y="1"/>
                    <a:pt x="6492" y="97"/>
                    <a:pt x="6161" y="279"/>
                  </a:cubicBezTo>
                  <a:cubicBezTo>
                    <a:pt x="5894" y="426"/>
                    <a:pt x="4928" y="1079"/>
                    <a:pt x="5128" y="1507"/>
                  </a:cubicBezTo>
                  <a:cubicBezTo>
                    <a:pt x="5148" y="1549"/>
                    <a:pt x="5125" y="1591"/>
                    <a:pt x="5091" y="1604"/>
                  </a:cubicBezTo>
                  <a:cubicBezTo>
                    <a:pt x="5063" y="1639"/>
                    <a:pt x="5017" y="1658"/>
                    <a:pt x="4972" y="1658"/>
                  </a:cubicBezTo>
                  <a:cubicBezTo>
                    <a:pt x="4915" y="1658"/>
                    <a:pt x="4861" y="1628"/>
                    <a:pt x="4852" y="1563"/>
                  </a:cubicBezTo>
                  <a:cubicBezTo>
                    <a:pt x="4719" y="730"/>
                    <a:pt x="4172" y="401"/>
                    <a:pt x="3579" y="401"/>
                  </a:cubicBezTo>
                  <a:cubicBezTo>
                    <a:pt x="2515" y="401"/>
                    <a:pt x="1299" y="1458"/>
                    <a:pt x="2033" y="2576"/>
                  </a:cubicBezTo>
                  <a:cubicBezTo>
                    <a:pt x="2076" y="2640"/>
                    <a:pt x="2016" y="2708"/>
                    <a:pt x="1954" y="2708"/>
                  </a:cubicBezTo>
                  <a:cubicBezTo>
                    <a:pt x="1933" y="2708"/>
                    <a:pt x="1912" y="2701"/>
                    <a:pt x="1895" y="2683"/>
                  </a:cubicBezTo>
                  <a:lnTo>
                    <a:pt x="1885" y="2673"/>
                  </a:lnTo>
                  <a:cubicBezTo>
                    <a:pt x="1706" y="2598"/>
                    <a:pt x="1513" y="2560"/>
                    <a:pt x="1323" y="2560"/>
                  </a:cubicBezTo>
                  <a:cubicBezTo>
                    <a:pt x="793" y="2560"/>
                    <a:pt x="285" y="2853"/>
                    <a:pt x="156" y="3430"/>
                  </a:cubicBezTo>
                  <a:cubicBezTo>
                    <a:pt x="1" y="4130"/>
                    <a:pt x="530" y="4600"/>
                    <a:pt x="1153" y="4600"/>
                  </a:cubicBezTo>
                  <a:cubicBezTo>
                    <a:pt x="1224" y="4600"/>
                    <a:pt x="1296" y="4594"/>
                    <a:pt x="1368" y="4582"/>
                  </a:cubicBezTo>
                  <a:cubicBezTo>
                    <a:pt x="1375" y="4581"/>
                    <a:pt x="1382" y="4580"/>
                    <a:pt x="1388" y="4580"/>
                  </a:cubicBezTo>
                  <a:cubicBezTo>
                    <a:pt x="1460" y="4580"/>
                    <a:pt x="1517" y="4649"/>
                    <a:pt x="1511" y="4709"/>
                  </a:cubicBezTo>
                  <a:cubicBezTo>
                    <a:pt x="1538" y="4702"/>
                    <a:pt x="1561" y="4692"/>
                    <a:pt x="1590" y="4683"/>
                  </a:cubicBezTo>
                  <a:cubicBezTo>
                    <a:pt x="1594" y="4682"/>
                    <a:pt x="1599" y="4682"/>
                    <a:pt x="1603" y="4682"/>
                  </a:cubicBezTo>
                  <a:cubicBezTo>
                    <a:pt x="1661" y="4682"/>
                    <a:pt x="1710" y="4757"/>
                    <a:pt x="1657" y="4801"/>
                  </a:cubicBezTo>
                  <a:cubicBezTo>
                    <a:pt x="972" y="5379"/>
                    <a:pt x="978" y="6383"/>
                    <a:pt x="1830" y="6833"/>
                  </a:cubicBezTo>
                  <a:cubicBezTo>
                    <a:pt x="2114" y="6983"/>
                    <a:pt x="2440" y="7054"/>
                    <a:pt x="2770" y="7054"/>
                  </a:cubicBezTo>
                  <a:cubicBezTo>
                    <a:pt x="3452" y="7054"/>
                    <a:pt x="4151" y="6750"/>
                    <a:pt x="4526" y="6212"/>
                  </a:cubicBezTo>
                  <a:cubicBezTo>
                    <a:pt x="4551" y="6177"/>
                    <a:pt x="4582" y="6159"/>
                    <a:pt x="4614" y="6154"/>
                  </a:cubicBezTo>
                  <a:cubicBezTo>
                    <a:pt x="4639" y="6136"/>
                    <a:pt x="4669" y="6126"/>
                    <a:pt x="4700" y="6126"/>
                  </a:cubicBezTo>
                  <a:cubicBezTo>
                    <a:pt x="4741" y="6126"/>
                    <a:pt x="4782" y="6144"/>
                    <a:pt x="4811" y="6188"/>
                  </a:cubicBezTo>
                  <a:cubicBezTo>
                    <a:pt x="5080" y="6586"/>
                    <a:pt x="5468" y="6863"/>
                    <a:pt x="5938" y="6961"/>
                  </a:cubicBezTo>
                  <a:cubicBezTo>
                    <a:pt x="6001" y="6974"/>
                    <a:pt x="6075" y="6980"/>
                    <a:pt x="6156" y="6980"/>
                  </a:cubicBezTo>
                  <a:cubicBezTo>
                    <a:pt x="6722" y="6980"/>
                    <a:pt x="7620" y="6661"/>
                    <a:pt x="7261" y="6033"/>
                  </a:cubicBezTo>
                  <a:cubicBezTo>
                    <a:pt x="7203" y="5987"/>
                    <a:pt x="7142" y="5940"/>
                    <a:pt x="7089" y="5889"/>
                  </a:cubicBezTo>
                  <a:cubicBezTo>
                    <a:pt x="6980" y="5791"/>
                    <a:pt x="7080" y="5655"/>
                    <a:pt x="7194" y="5655"/>
                  </a:cubicBezTo>
                  <a:cubicBezTo>
                    <a:pt x="7226" y="5655"/>
                    <a:pt x="7258" y="5665"/>
                    <a:pt x="7287" y="5689"/>
                  </a:cubicBezTo>
                  <a:cubicBezTo>
                    <a:pt x="7719" y="6040"/>
                    <a:pt x="8288" y="6242"/>
                    <a:pt x="8830" y="6242"/>
                  </a:cubicBezTo>
                  <a:cubicBezTo>
                    <a:pt x="9544" y="6242"/>
                    <a:pt x="10211" y="5893"/>
                    <a:pt x="10458" y="5074"/>
                  </a:cubicBezTo>
                  <a:cubicBezTo>
                    <a:pt x="10812" y="3899"/>
                    <a:pt x="9821" y="2941"/>
                    <a:pt x="8697" y="2941"/>
                  </a:cubicBezTo>
                  <a:cubicBezTo>
                    <a:pt x="8684" y="2941"/>
                    <a:pt x="8672" y="2941"/>
                    <a:pt x="8659" y="2942"/>
                  </a:cubicBezTo>
                  <a:cubicBezTo>
                    <a:pt x="8653" y="2947"/>
                    <a:pt x="8646" y="2951"/>
                    <a:pt x="8641" y="2952"/>
                  </a:cubicBezTo>
                  <a:cubicBezTo>
                    <a:pt x="8610" y="2977"/>
                    <a:pt x="8577" y="2987"/>
                    <a:pt x="8544" y="2987"/>
                  </a:cubicBezTo>
                  <a:cubicBezTo>
                    <a:pt x="8420" y="2987"/>
                    <a:pt x="8312" y="2836"/>
                    <a:pt x="8431" y="2743"/>
                  </a:cubicBezTo>
                  <a:cubicBezTo>
                    <a:pt x="9404" y="1974"/>
                    <a:pt x="9047" y="563"/>
                    <a:pt x="7941" y="137"/>
                  </a:cubicBezTo>
                  <a:cubicBezTo>
                    <a:pt x="7702" y="45"/>
                    <a:pt x="7456" y="1"/>
                    <a:pt x="7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9" name="Google Shape;65489;p40"/>
            <p:cNvSpPr/>
            <p:nvPr/>
          </p:nvSpPr>
          <p:spPr>
            <a:xfrm>
              <a:off x="4452500" y="922400"/>
              <a:ext cx="25750" cy="22300"/>
            </a:xfrm>
            <a:custGeom>
              <a:avLst/>
              <a:gdLst/>
              <a:ahLst/>
              <a:cxnLst/>
              <a:rect l="l" t="t" r="r" b="b"/>
              <a:pathLst>
                <a:path w="1030" h="892" extrusionOk="0">
                  <a:moveTo>
                    <a:pt x="526" y="1"/>
                  </a:moveTo>
                  <a:cubicBezTo>
                    <a:pt x="516" y="1"/>
                    <a:pt x="505" y="1"/>
                    <a:pt x="494" y="2"/>
                  </a:cubicBezTo>
                  <a:cubicBezTo>
                    <a:pt x="407" y="9"/>
                    <a:pt x="342" y="47"/>
                    <a:pt x="295" y="99"/>
                  </a:cubicBezTo>
                  <a:cubicBezTo>
                    <a:pt x="124" y="175"/>
                    <a:pt x="1" y="375"/>
                    <a:pt x="52" y="567"/>
                  </a:cubicBezTo>
                  <a:cubicBezTo>
                    <a:pt x="107" y="777"/>
                    <a:pt x="294" y="892"/>
                    <a:pt x="481" y="892"/>
                  </a:cubicBezTo>
                  <a:cubicBezTo>
                    <a:pt x="614" y="892"/>
                    <a:pt x="746" y="835"/>
                    <a:pt x="834" y="714"/>
                  </a:cubicBezTo>
                  <a:cubicBezTo>
                    <a:pt x="1029" y="446"/>
                    <a:pt x="888" y="1"/>
                    <a:pt x="5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0" name="Google Shape;65490;p40"/>
            <p:cNvSpPr/>
            <p:nvPr/>
          </p:nvSpPr>
          <p:spPr>
            <a:xfrm>
              <a:off x="4386250" y="952375"/>
              <a:ext cx="54425" cy="21775"/>
            </a:xfrm>
            <a:custGeom>
              <a:avLst/>
              <a:gdLst/>
              <a:ahLst/>
              <a:cxnLst/>
              <a:rect l="l" t="t" r="r" b="b"/>
              <a:pathLst>
                <a:path w="2177" h="871" extrusionOk="0">
                  <a:moveTo>
                    <a:pt x="2061" y="0"/>
                  </a:moveTo>
                  <a:cubicBezTo>
                    <a:pt x="2031" y="0"/>
                    <a:pt x="2001" y="14"/>
                    <a:pt x="1983" y="45"/>
                  </a:cubicBezTo>
                  <a:cubicBezTo>
                    <a:pt x="1781" y="393"/>
                    <a:pt x="1507" y="683"/>
                    <a:pt x="1075" y="688"/>
                  </a:cubicBezTo>
                  <a:cubicBezTo>
                    <a:pt x="1070" y="688"/>
                    <a:pt x="1066" y="689"/>
                    <a:pt x="1061" y="689"/>
                  </a:cubicBezTo>
                  <a:cubicBezTo>
                    <a:pt x="645" y="689"/>
                    <a:pt x="326" y="416"/>
                    <a:pt x="137" y="66"/>
                  </a:cubicBezTo>
                  <a:cubicBezTo>
                    <a:pt x="126" y="42"/>
                    <a:pt x="105" y="33"/>
                    <a:pt x="83" y="33"/>
                  </a:cubicBezTo>
                  <a:cubicBezTo>
                    <a:pt x="43" y="33"/>
                    <a:pt x="1" y="68"/>
                    <a:pt x="17" y="115"/>
                  </a:cubicBezTo>
                  <a:cubicBezTo>
                    <a:pt x="185" y="610"/>
                    <a:pt x="658" y="871"/>
                    <a:pt x="1123" y="871"/>
                  </a:cubicBezTo>
                  <a:cubicBezTo>
                    <a:pt x="1570" y="871"/>
                    <a:pt x="2010" y="628"/>
                    <a:pt x="2158" y="119"/>
                  </a:cubicBezTo>
                  <a:cubicBezTo>
                    <a:pt x="2176" y="50"/>
                    <a:pt x="2118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1" name="Google Shape;65491;p40"/>
            <p:cNvSpPr/>
            <p:nvPr/>
          </p:nvSpPr>
          <p:spPr>
            <a:xfrm>
              <a:off x="4077550" y="749375"/>
              <a:ext cx="339925" cy="211675"/>
            </a:xfrm>
            <a:custGeom>
              <a:avLst/>
              <a:gdLst/>
              <a:ahLst/>
              <a:cxnLst/>
              <a:rect l="l" t="t" r="r" b="b"/>
              <a:pathLst>
                <a:path w="13597" h="8467" extrusionOk="0">
                  <a:moveTo>
                    <a:pt x="7793" y="1"/>
                  </a:moveTo>
                  <a:cubicBezTo>
                    <a:pt x="6848" y="1"/>
                    <a:pt x="5902" y="173"/>
                    <a:pt x="5019" y="507"/>
                  </a:cubicBezTo>
                  <a:cubicBezTo>
                    <a:pt x="1785" y="1735"/>
                    <a:pt x="0" y="5034"/>
                    <a:pt x="193" y="8401"/>
                  </a:cubicBezTo>
                  <a:cubicBezTo>
                    <a:pt x="194" y="8426"/>
                    <a:pt x="184" y="8446"/>
                    <a:pt x="167" y="8459"/>
                  </a:cubicBezTo>
                  <a:lnTo>
                    <a:pt x="173" y="8466"/>
                  </a:lnTo>
                  <a:cubicBezTo>
                    <a:pt x="478" y="8156"/>
                    <a:pt x="903" y="7981"/>
                    <a:pt x="1370" y="7918"/>
                  </a:cubicBezTo>
                  <a:cubicBezTo>
                    <a:pt x="1089" y="4909"/>
                    <a:pt x="3185" y="2190"/>
                    <a:pt x="6058" y="1398"/>
                  </a:cubicBezTo>
                  <a:cubicBezTo>
                    <a:pt x="6596" y="1250"/>
                    <a:pt x="7250" y="1166"/>
                    <a:pt x="7933" y="1166"/>
                  </a:cubicBezTo>
                  <a:cubicBezTo>
                    <a:pt x="10008" y="1166"/>
                    <a:pt x="12357" y="1949"/>
                    <a:pt x="12565" y="4131"/>
                  </a:cubicBezTo>
                  <a:cubicBezTo>
                    <a:pt x="12813" y="4289"/>
                    <a:pt x="13016" y="4514"/>
                    <a:pt x="13140" y="4790"/>
                  </a:cubicBezTo>
                  <a:cubicBezTo>
                    <a:pt x="13196" y="4691"/>
                    <a:pt x="13272" y="4591"/>
                    <a:pt x="13352" y="4499"/>
                  </a:cubicBezTo>
                  <a:cubicBezTo>
                    <a:pt x="13344" y="4481"/>
                    <a:pt x="13340" y="4459"/>
                    <a:pt x="13342" y="4432"/>
                  </a:cubicBezTo>
                  <a:cubicBezTo>
                    <a:pt x="13596" y="2265"/>
                    <a:pt x="11735" y="820"/>
                    <a:pt x="9845" y="282"/>
                  </a:cubicBezTo>
                  <a:cubicBezTo>
                    <a:pt x="9178" y="93"/>
                    <a:pt x="8485" y="1"/>
                    <a:pt x="7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2" name="Google Shape;65492;p40"/>
            <p:cNvSpPr/>
            <p:nvPr/>
          </p:nvSpPr>
          <p:spPr>
            <a:xfrm>
              <a:off x="4113700" y="784700"/>
              <a:ext cx="271000" cy="164975"/>
            </a:xfrm>
            <a:custGeom>
              <a:avLst/>
              <a:gdLst/>
              <a:ahLst/>
              <a:cxnLst/>
              <a:rect l="l" t="t" r="r" b="b"/>
              <a:pathLst>
                <a:path w="10840" h="6599" extrusionOk="0">
                  <a:moveTo>
                    <a:pt x="6561" y="0"/>
                  </a:moveTo>
                  <a:cubicBezTo>
                    <a:pt x="5769" y="0"/>
                    <a:pt x="4987" y="128"/>
                    <a:pt x="4325" y="350"/>
                  </a:cubicBezTo>
                  <a:cubicBezTo>
                    <a:pt x="1694" y="1232"/>
                    <a:pt x="1" y="3738"/>
                    <a:pt x="104" y="6491"/>
                  </a:cubicBezTo>
                  <a:cubicBezTo>
                    <a:pt x="172" y="6486"/>
                    <a:pt x="240" y="6484"/>
                    <a:pt x="308" y="6484"/>
                  </a:cubicBezTo>
                  <a:cubicBezTo>
                    <a:pt x="594" y="6484"/>
                    <a:pt x="888" y="6523"/>
                    <a:pt x="1174" y="6599"/>
                  </a:cubicBezTo>
                  <a:lnTo>
                    <a:pt x="1181" y="6579"/>
                  </a:lnTo>
                  <a:cubicBezTo>
                    <a:pt x="1160" y="6574"/>
                    <a:pt x="1140" y="6556"/>
                    <a:pt x="1137" y="6528"/>
                  </a:cubicBezTo>
                  <a:cubicBezTo>
                    <a:pt x="823" y="4347"/>
                    <a:pt x="2111" y="2145"/>
                    <a:pt x="4125" y="1283"/>
                  </a:cubicBezTo>
                  <a:cubicBezTo>
                    <a:pt x="4761" y="1012"/>
                    <a:pt x="5504" y="862"/>
                    <a:pt x="6247" y="862"/>
                  </a:cubicBezTo>
                  <a:cubicBezTo>
                    <a:pt x="7602" y="862"/>
                    <a:pt x="8959" y="1360"/>
                    <a:pt x="9672" y="2527"/>
                  </a:cubicBezTo>
                  <a:cubicBezTo>
                    <a:pt x="9841" y="2476"/>
                    <a:pt x="10013" y="2451"/>
                    <a:pt x="10183" y="2451"/>
                  </a:cubicBezTo>
                  <a:cubicBezTo>
                    <a:pt x="10411" y="2451"/>
                    <a:pt x="10635" y="2495"/>
                    <a:pt x="10839" y="2578"/>
                  </a:cubicBezTo>
                  <a:cubicBezTo>
                    <a:pt x="10344" y="711"/>
                    <a:pt x="8427" y="0"/>
                    <a:pt x="6561" y="0"/>
                  </a:cubicBezTo>
                  <a:close/>
                </a:path>
              </a:pathLst>
            </a:custGeom>
            <a:solidFill>
              <a:srgbClr val="F29F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3" name="Google Shape;65493;p40"/>
            <p:cNvSpPr/>
            <p:nvPr/>
          </p:nvSpPr>
          <p:spPr>
            <a:xfrm>
              <a:off x="4343100" y="937250"/>
              <a:ext cx="27300" cy="22875"/>
            </a:xfrm>
            <a:custGeom>
              <a:avLst/>
              <a:gdLst/>
              <a:ahLst/>
              <a:cxnLst/>
              <a:rect l="l" t="t" r="r" b="b"/>
              <a:pathLst>
                <a:path w="1092" h="915" extrusionOk="0">
                  <a:moveTo>
                    <a:pt x="279" y="283"/>
                  </a:moveTo>
                  <a:lnTo>
                    <a:pt x="279" y="283"/>
                  </a:lnTo>
                  <a:cubicBezTo>
                    <a:pt x="268" y="337"/>
                    <a:pt x="273" y="393"/>
                    <a:pt x="299" y="443"/>
                  </a:cubicBezTo>
                  <a:cubicBezTo>
                    <a:pt x="283" y="451"/>
                    <a:pt x="274" y="471"/>
                    <a:pt x="273" y="489"/>
                  </a:cubicBezTo>
                  <a:lnTo>
                    <a:pt x="273" y="496"/>
                  </a:lnTo>
                  <a:lnTo>
                    <a:pt x="273" y="503"/>
                  </a:lnTo>
                  <a:cubicBezTo>
                    <a:pt x="276" y="530"/>
                    <a:pt x="292" y="554"/>
                    <a:pt x="320" y="556"/>
                  </a:cubicBezTo>
                  <a:cubicBezTo>
                    <a:pt x="335" y="562"/>
                    <a:pt x="351" y="568"/>
                    <a:pt x="367" y="574"/>
                  </a:cubicBezTo>
                  <a:cubicBezTo>
                    <a:pt x="377" y="578"/>
                    <a:pt x="386" y="580"/>
                    <a:pt x="395" y="580"/>
                  </a:cubicBezTo>
                  <a:cubicBezTo>
                    <a:pt x="409" y="580"/>
                    <a:pt x="422" y="575"/>
                    <a:pt x="431" y="567"/>
                  </a:cubicBezTo>
                  <a:cubicBezTo>
                    <a:pt x="470" y="587"/>
                    <a:pt x="512" y="597"/>
                    <a:pt x="553" y="597"/>
                  </a:cubicBezTo>
                  <a:cubicBezTo>
                    <a:pt x="617" y="597"/>
                    <a:pt x="680" y="573"/>
                    <a:pt x="725" y="532"/>
                  </a:cubicBezTo>
                  <a:lnTo>
                    <a:pt x="725" y="532"/>
                  </a:lnTo>
                  <a:cubicBezTo>
                    <a:pt x="679" y="617"/>
                    <a:pt x="583" y="681"/>
                    <a:pt x="494" y="695"/>
                  </a:cubicBezTo>
                  <a:cubicBezTo>
                    <a:pt x="475" y="698"/>
                    <a:pt x="457" y="700"/>
                    <a:pt x="440" y="700"/>
                  </a:cubicBezTo>
                  <a:cubicBezTo>
                    <a:pt x="232" y="700"/>
                    <a:pt x="190" y="448"/>
                    <a:pt x="279" y="283"/>
                  </a:cubicBezTo>
                  <a:close/>
                  <a:moveTo>
                    <a:pt x="489" y="0"/>
                  </a:moveTo>
                  <a:cubicBezTo>
                    <a:pt x="488" y="0"/>
                    <a:pt x="486" y="0"/>
                    <a:pt x="485" y="0"/>
                  </a:cubicBezTo>
                  <a:cubicBezTo>
                    <a:pt x="203" y="11"/>
                    <a:pt x="0" y="294"/>
                    <a:pt x="42" y="567"/>
                  </a:cubicBezTo>
                  <a:cubicBezTo>
                    <a:pt x="77" y="796"/>
                    <a:pt x="263" y="914"/>
                    <a:pt x="463" y="914"/>
                  </a:cubicBezTo>
                  <a:cubicBezTo>
                    <a:pt x="549" y="914"/>
                    <a:pt x="638" y="892"/>
                    <a:pt x="718" y="847"/>
                  </a:cubicBezTo>
                  <a:cubicBezTo>
                    <a:pt x="1013" y="681"/>
                    <a:pt x="1091" y="232"/>
                    <a:pt x="760" y="54"/>
                  </a:cubicBezTo>
                  <a:cubicBezTo>
                    <a:pt x="710" y="27"/>
                    <a:pt x="658" y="16"/>
                    <a:pt x="609" y="16"/>
                  </a:cubicBezTo>
                  <a:cubicBezTo>
                    <a:pt x="585" y="16"/>
                    <a:pt x="560" y="19"/>
                    <a:pt x="537" y="24"/>
                  </a:cubicBezTo>
                  <a:cubicBezTo>
                    <a:pt x="527" y="10"/>
                    <a:pt x="511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4" name="Google Shape;65494;p40"/>
            <p:cNvSpPr/>
            <p:nvPr/>
          </p:nvSpPr>
          <p:spPr>
            <a:xfrm>
              <a:off x="4143050" y="812325"/>
              <a:ext cx="206475" cy="145350"/>
            </a:xfrm>
            <a:custGeom>
              <a:avLst/>
              <a:gdLst/>
              <a:ahLst/>
              <a:cxnLst/>
              <a:rect l="l" t="t" r="r" b="b"/>
              <a:pathLst>
                <a:path w="8259" h="5814" extrusionOk="0">
                  <a:moveTo>
                    <a:pt x="5081" y="1"/>
                  </a:moveTo>
                  <a:cubicBezTo>
                    <a:pt x="4255" y="1"/>
                    <a:pt x="3424" y="196"/>
                    <a:pt x="2749" y="542"/>
                  </a:cubicBezTo>
                  <a:cubicBezTo>
                    <a:pt x="921" y="1480"/>
                    <a:pt x="56" y="3415"/>
                    <a:pt x="113" y="5401"/>
                  </a:cubicBezTo>
                  <a:cubicBezTo>
                    <a:pt x="114" y="5449"/>
                    <a:pt x="72" y="5477"/>
                    <a:pt x="31" y="5477"/>
                  </a:cubicBezTo>
                  <a:cubicBezTo>
                    <a:pt x="22" y="5477"/>
                    <a:pt x="15" y="5476"/>
                    <a:pt x="7" y="5474"/>
                  </a:cubicBezTo>
                  <a:lnTo>
                    <a:pt x="1" y="5494"/>
                  </a:lnTo>
                  <a:cubicBezTo>
                    <a:pt x="280" y="5566"/>
                    <a:pt x="552" y="5675"/>
                    <a:pt x="805" y="5814"/>
                  </a:cubicBezTo>
                  <a:cubicBezTo>
                    <a:pt x="537" y="4109"/>
                    <a:pt x="1392" y="2261"/>
                    <a:pt x="2934" y="1447"/>
                  </a:cubicBezTo>
                  <a:cubicBezTo>
                    <a:pt x="3488" y="1153"/>
                    <a:pt x="4190" y="982"/>
                    <a:pt x="4885" y="982"/>
                  </a:cubicBezTo>
                  <a:cubicBezTo>
                    <a:pt x="5904" y="982"/>
                    <a:pt x="6909" y="1350"/>
                    <a:pt x="7417" y="2238"/>
                  </a:cubicBezTo>
                  <a:cubicBezTo>
                    <a:pt x="7635" y="1925"/>
                    <a:pt x="7940" y="1664"/>
                    <a:pt x="8258" y="1514"/>
                  </a:cubicBezTo>
                  <a:cubicBezTo>
                    <a:pt x="7587" y="453"/>
                    <a:pt x="6339" y="1"/>
                    <a:pt x="50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5" name="Google Shape;65495;p40"/>
            <p:cNvSpPr/>
            <p:nvPr/>
          </p:nvSpPr>
          <p:spPr>
            <a:xfrm>
              <a:off x="4165675" y="842650"/>
              <a:ext cx="159425" cy="139150"/>
            </a:xfrm>
            <a:custGeom>
              <a:avLst/>
              <a:gdLst/>
              <a:ahLst/>
              <a:cxnLst/>
              <a:rect l="l" t="t" r="r" b="b"/>
              <a:pathLst>
                <a:path w="6377" h="5566" extrusionOk="0">
                  <a:moveTo>
                    <a:pt x="3990" y="0"/>
                  </a:moveTo>
                  <a:cubicBezTo>
                    <a:pt x="3220" y="0"/>
                    <a:pt x="2432" y="228"/>
                    <a:pt x="1848" y="607"/>
                  </a:cubicBezTo>
                  <a:cubicBezTo>
                    <a:pt x="461" y="1506"/>
                    <a:pt x="0" y="3121"/>
                    <a:pt x="51" y="4687"/>
                  </a:cubicBezTo>
                  <a:cubicBezTo>
                    <a:pt x="414" y="4914"/>
                    <a:pt x="725" y="5209"/>
                    <a:pt x="938" y="5565"/>
                  </a:cubicBezTo>
                  <a:cubicBezTo>
                    <a:pt x="603" y="3852"/>
                    <a:pt x="1079" y="1786"/>
                    <a:pt x="2601" y="858"/>
                  </a:cubicBezTo>
                  <a:cubicBezTo>
                    <a:pt x="3028" y="598"/>
                    <a:pt x="3511" y="472"/>
                    <a:pt x="3982" y="472"/>
                  </a:cubicBezTo>
                  <a:cubicBezTo>
                    <a:pt x="5051" y="472"/>
                    <a:pt x="6057" y="1125"/>
                    <a:pt x="6203" y="2348"/>
                  </a:cubicBezTo>
                  <a:cubicBezTo>
                    <a:pt x="6207" y="2392"/>
                    <a:pt x="6185" y="2425"/>
                    <a:pt x="6153" y="2443"/>
                  </a:cubicBezTo>
                  <a:cubicBezTo>
                    <a:pt x="6216" y="2457"/>
                    <a:pt x="6278" y="2473"/>
                    <a:pt x="6337" y="2492"/>
                  </a:cubicBezTo>
                  <a:cubicBezTo>
                    <a:pt x="6107" y="2101"/>
                    <a:pt x="6165" y="1650"/>
                    <a:pt x="6376" y="1249"/>
                  </a:cubicBezTo>
                  <a:cubicBezTo>
                    <a:pt x="6371" y="1243"/>
                    <a:pt x="6366" y="1240"/>
                    <a:pt x="6363" y="1233"/>
                  </a:cubicBezTo>
                  <a:cubicBezTo>
                    <a:pt x="5892" y="359"/>
                    <a:pt x="4955" y="0"/>
                    <a:pt x="39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6" name="Google Shape;65496;p40"/>
            <p:cNvSpPr/>
            <p:nvPr/>
          </p:nvSpPr>
          <p:spPr>
            <a:xfrm>
              <a:off x="3936050" y="953775"/>
              <a:ext cx="314750" cy="200575"/>
            </a:xfrm>
            <a:custGeom>
              <a:avLst/>
              <a:gdLst/>
              <a:ahLst/>
              <a:cxnLst/>
              <a:rect l="l" t="t" r="r" b="b"/>
              <a:pathLst>
                <a:path w="12590" h="8023" extrusionOk="0">
                  <a:moveTo>
                    <a:pt x="8586" y="3352"/>
                  </a:moveTo>
                  <a:cubicBezTo>
                    <a:pt x="8587" y="3352"/>
                    <a:pt x="8588" y="3352"/>
                    <a:pt x="8588" y="3352"/>
                  </a:cubicBezTo>
                  <a:cubicBezTo>
                    <a:pt x="8954" y="3356"/>
                    <a:pt x="9403" y="3695"/>
                    <a:pt x="9354" y="4093"/>
                  </a:cubicBezTo>
                  <a:cubicBezTo>
                    <a:pt x="9348" y="4136"/>
                    <a:pt x="9304" y="4174"/>
                    <a:pt x="9264" y="4174"/>
                  </a:cubicBezTo>
                  <a:cubicBezTo>
                    <a:pt x="9241" y="4174"/>
                    <a:pt x="9219" y="4162"/>
                    <a:pt x="9205" y="4133"/>
                  </a:cubicBezTo>
                  <a:cubicBezTo>
                    <a:pt x="9085" y="3870"/>
                    <a:pt x="8968" y="3617"/>
                    <a:pt x="8645" y="3577"/>
                  </a:cubicBezTo>
                  <a:cubicBezTo>
                    <a:pt x="8621" y="3574"/>
                    <a:pt x="8597" y="3572"/>
                    <a:pt x="8574" y="3572"/>
                  </a:cubicBezTo>
                  <a:cubicBezTo>
                    <a:pt x="8275" y="3572"/>
                    <a:pt x="8032" y="3815"/>
                    <a:pt x="7956" y="4097"/>
                  </a:cubicBezTo>
                  <a:cubicBezTo>
                    <a:pt x="7948" y="4131"/>
                    <a:pt x="7918" y="4147"/>
                    <a:pt x="7888" y="4147"/>
                  </a:cubicBezTo>
                  <a:cubicBezTo>
                    <a:pt x="7852" y="4147"/>
                    <a:pt x="7816" y="4123"/>
                    <a:pt x="7820" y="4078"/>
                  </a:cubicBezTo>
                  <a:cubicBezTo>
                    <a:pt x="7853" y="3684"/>
                    <a:pt x="8176" y="3352"/>
                    <a:pt x="8586" y="3352"/>
                  </a:cubicBezTo>
                  <a:close/>
                  <a:moveTo>
                    <a:pt x="3291" y="3886"/>
                  </a:moveTo>
                  <a:cubicBezTo>
                    <a:pt x="3723" y="3886"/>
                    <a:pt x="4084" y="4276"/>
                    <a:pt x="4280" y="4628"/>
                  </a:cubicBezTo>
                  <a:cubicBezTo>
                    <a:pt x="4320" y="4700"/>
                    <a:pt x="4262" y="4761"/>
                    <a:pt x="4199" y="4761"/>
                  </a:cubicBezTo>
                  <a:cubicBezTo>
                    <a:pt x="4171" y="4761"/>
                    <a:pt x="4143" y="4749"/>
                    <a:pt x="4122" y="4720"/>
                  </a:cubicBezTo>
                  <a:cubicBezTo>
                    <a:pt x="3944" y="4470"/>
                    <a:pt x="3729" y="4198"/>
                    <a:pt x="3417" y="4115"/>
                  </a:cubicBezTo>
                  <a:cubicBezTo>
                    <a:pt x="3376" y="4104"/>
                    <a:pt x="3334" y="4099"/>
                    <a:pt x="3291" y="4099"/>
                  </a:cubicBezTo>
                  <a:cubicBezTo>
                    <a:pt x="2975" y="4099"/>
                    <a:pt x="2631" y="4370"/>
                    <a:pt x="2746" y="4710"/>
                  </a:cubicBezTo>
                  <a:cubicBezTo>
                    <a:pt x="2756" y="4741"/>
                    <a:pt x="2728" y="4765"/>
                    <a:pt x="2701" y="4765"/>
                  </a:cubicBezTo>
                  <a:cubicBezTo>
                    <a:pt x="2687" y="4765"/>
                    <a:pt x="2674" y="4758"/>
                    <a:pt x="2666" y="4743"/>
                  </a:cubicBezTo>
                  <a:cubicBezTo>
                    <a:pt x="2496" y="4380"/>
                    <a:pt x="2757" y="3986"/>
                    <a:pt x="3134" y="3903"/>
                  </a:cubicBezTo>
                  <a:cubicBezTo>
                    <a:pt x="3187" y="3892"/>
                    <a:pt x="3240" y="3886"/>
                    <a:pt x="3291" y="3886"/>
                  </a:cubicBezTo>
                  <a:close/>
                  <a:moveTo>
                    <a:pt x="7500" y="0"/>
                  </a:moveTo>
                  <a:cubicBezTo>
                    <a:pt x="6601" y="0"/>
                    <a:pt x="5768" y="443"/>
                    <a:pt x="5553" y="1456"/>
                  </a:cubicBezTo>
                  <a:cubicBezTo>
                    <a:pt x="5555" y="1488"/>
                    <a:pt x="5552" y="1515"/>
                    <a:pt x="5536" y="1538"/>
                  </a:cubicBezTo>
                  <a:cubicBezTo>
                    <a:pt x="5532" y="1560"/>
                    <a:pt x="5526" y="1577"/>
                    <a:pt x="5523" y="1600"/>
                  </a:cubicBezTo>
                  <a:cubicBezTo>
                    <a:pt x="5516" y="1645"/>
                    <a:pt x="5481" y="1665"/>
                    <a:pt x="5444" y="1665"/>
                  </a:cubicBezTo>
                  <a:cubicBezTo>
                    <a:pt x="5398" y="1665"/>
                    <a:pt x="5349" y="1634"/>
                    <a:pt x="5345" y="1581"/>
                  </a:cubicBezTo>
                  <a:cubicBezTo>
                    <a:pt x="5316" y="1566"/>
                    <a:pt x="5291" y="1541"/>
                    <a:pt x="5278" y="1503"/>
                  </a:cubicBezTo>
                  <a:cubicBezTo>
                    <a:pt x="5023" y="769"/>
                    <a:pt x="4294" y="242"/>
                    <a:pt x="3537" y="242"/>
                  </a:cubicBezTo>
                  <a:cubicBezTo>
                    <a:pt x="3309" y="242"/>
                    <a:pt x="3079" y="290"/>
                    <a:pt x="2858" y="394"/>
                  </a:cubicBezTo>
                  <a:cubicBezTo>
                    <a:pt x="1876" y="859"/>
                    <a:pt x="1680" y="2095"/>
                    <a:pt x="2140" y="2990"/>
                  </a:cubicBezTo>
                  <a:cubicBezTo>
                    <a:pt x="2180" y="3002"/>
                    <a:pt x="2218" y="3014"/>
                    <a:pt x="2259" y="3030"/>
                  </a:cubicBezTo>
                  <a:cubicBezTo>
                    <a:pt x="2351" y="3064"/>
                    <a:pt x="2326" y="3198"/>
                    <a:pt x="2240" y="3198"/>
                  </a:cubicBezTo>
                  <a:cubicBezTo>
                    <a:pt x="2232" y="3198"/>
                    <a:pt x="2223" y="3196"/>
                    <a:pt x="2213" y="3194"/>
                  </a:cubicBezTo>
                  <a:cubicBezTo>
                    <a:pt x="2058" y="3147"/>
                    <a:pt x="1905" y="3126"/>
                    <a:pt x="1756" y="3126"/>
                  </a:cubicBezTo>
                  <a:cubicBezTo>
                    <a:pt x="783" y="3126"/>
                    <a:pt x="1" y="4049"/>
                    <a:pt x="267" y="5073"/>
                  </a:cubicBezTo>
                  <a:cubicBezTo>
                    <a:pt x="498" y="5967"/>
                    <a:pt x="1246" y="6346"/>
                    <a:pt x="2044" y="6346"/>
                  </a:cubicBezTo>
                  <a:cubicBezTo>
                    <a:pt x="2311" y="6346"/>
                    <a:pt x="2583" y="6304"/>
                    <a:pt x="2844" y="6224"/>
                  </a:cubicBezTo>
                  <a:cubicBezTo>
                    <a:pt x="2856" y="6221"/>
                    <a:pt x="2867" y="6219"/>
                    <a:pt x="2878" y="6219"/>
                  </a:cubicBezTo>
                  <a:cubicBezTo>
                    <a:pt x="2988" y="6219"/>
                    <a:pt x="3054" y="6383"/>
                    <a:pt x="2957" y="6447"/>
                  </a:cubicBezTo>
                  <a:cubicBezTo>
                    <a:pt x="2963" y="6463"/>
                    <a:pt x="2968" y="6481"/>
                    <a:pt x="2965" y="6504"/>
                  </a:cubicBezTo>
                  <a:cubicBezTo>
                    <a:pt x="2901" y="7006"/>
                    <a:pt x="3087" y="7460"/>
                    <a:pt x="3598" y="7646"/>
                  </a:cubicBezTo>
                  <a:cubicBezTo>
                    <a:pt x="3672" y="7673"/>
                    <a:pt x="3834" y="7691"/>
                    <a:pt x="4025" y="7691"/>
                  </a:cubicBezTo>
                  <a:cubicBezTo>
                    <a:pt x="4528" y="7691"/>
                    <a:pt x="5232" y="7563"/>
                    <a:pt x="5071" y="7120"/>
                  </a:cubicBezTo>
                  <a:cubicBezTo>
                    <a:pt x="5051" y="7071"/>
                    <a:pt x="5095" y="7032"/>
                    <a:pt x="5137" y="7030"/>
                  </a:cubicBezTo>
                  <a:cubicBezTo>
                    <a:pt x="5159" y="7011"/>
                    <a:pt x="5188" y="6998"/>
                    <a:pt x="5217" y="6998"/>
                  </a:cubicBezTo>
                  <a:cubicBezTo>
                    <a:pt x="5244" y="6998"/>
                    <a:pt x="5271" y="7009"/>
                    <a:pt x="5294" y="7035"/>
                  </a:cubicBezTo>
                  <a:cubicBezTo>
                    <a:pt x="5794" y="7597"/>
                    <a:pt x="6428" y="8023"/>
                    <a:pt x="7161" y="8023"/>
                  </a:cubicBezTo>
                  <a:cubicBezTo>
                    <a:pt x="7334" y="8023"/>
                    <a:pt x="7512" y="7999"/>
                    <a:pt x="7695" y="7948"/>
                  </a:cubicBezTo>
                  <a:cubicBezTo>
                    <a:pt x="8687" y="7674"/>
                    <a:pt x="9201" y="6737"/>
                    <a:pt x="9267" y="5771"/>
                  </a:cubicBezTo>
                  <a:cubicBezTo>
                    <a:pt x="9262" y="5768"/>
                    <a:pt x="9254" y="5765"/>
                    <a:pt x="9247" y="5762"/>
                  </a:cubicBezTo>
                  <a:cubicBezTo>
                    <a:pt x="9100" y="5687"/>
                    <a:pt x="9192" y="5490"/>
                    <a:pt x="9330" y="5490"/>
                  </a:cubicBezTo>
                  <a:cubicBezTo>
                    <a:pt x="9352" y="5490"/>
                    <a:pt x="9374" y="5495"/>
                    <a:pt x="9398" y="5506"/>
                  </a:cubicBezTo>
                  <a:cubicBezTo>
                    <a:pt x="9639" y="5620"/>
                    <a:pt x="9914" y="5673"/>
                    <a:pt x="10196" y="5673"/>
                  </a:cubicBezTo>
                  <a:cubicBezTo>
                    <a:pt x="11038" y="5673"/>
                    <a:pt x="11947" y="5201"/>
                    <a:pt x="12231" y="4440"/>
                  </a:cubicBezTo>
                  <a:cubicBezTo>
                    <a:pt x="12589" y="3490"/>
                    <a:pt x="11867" y="2295"/>
                    <a:pt x="10910" y="2295"/>
                  </a:cubicBezTo>
                  <a:cubicBezTo>
                    <a:pt x="10750" y="2295"/>
                    <a:pt x="10584" y="2328"/>
                    <a:pt x="10415" y="2401"/>
                  </a:cubicBezTo>
                  <a:cubicBezTo>
                    <a:pt x="10390" y="2457"/>
                    <a:pt x="10333" y="2486"/>
                    <a:pt x="10277" y="2486"/>
                  </a:cubicBezTo>
                  <a:cubicBezTo>
                    <a:pt x="10205" y="2486"/>
                    <a:pt x="10135" y="2439"/>
                    <a:pt x="10138" y="2345"/>
                  </a:cubicBezTo>
                  <a:cubicBezTo>
                    <a:pt x="10198" y="904"/>
                    <a:pt x="8782" y="0"/>
                    <a:pt x="7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7" name="Google Shape;65497;p40"/>
            <p:cNvSpPr/>
            <p:nvPr/>
          </p:nvSpPr>
          <p:spPr>
            <a:xfrm>
              <a:off x="4131500" y="1037575"/>
              <a:ext cx="39675" cy="20550"/>
            </a:xfrm>
            <a:custGeom>
              <a:avLst/>
              <a:gdLst/>
              <a:ahLst/>
              <a:cxnLst/>
              <a:rect l="l" t="t" r="r" b="b"/>
              <a:pathLst>
                <a:path w="1587" h="822" extrusionOk="0">
                  <a:moveTo>
                    <a:pt x="770" y="0"/>
                  </a:moveTo>
                  <a:cubicBezTo>
                    <a:pt x="359" y="0"/>
                    <a:pt x="35" y="332"/>
                    <a:pt x="4" y="726"/>
                  </a:cubicBezTo>
                  <a:cubicBezTo>
                    <a:pt x="0" y="770"/>
                    <a:pt x="36" y="794"/>
                    <a:pt x="73" y="794"/>
                  </a:cubicBezTo>
                  <a:cubicBezTo>
                    <a:pt x="102" y="794"/>
                    <a:pt x="132" y="778"/>
                    <a:pt x="140" y="744"/>
                  </a:cubicBezTo>
                  <a:cubicBezTo>
                    <a:pt x="216" y="463"/>
                    <a:pt x="460" y="221"/>
                    <a:pt x="760" y="221"/>
                  </a:cubicBezTo>
                  <a:cubicBezTo>
                    <a:pt x="783" y="221"/>
                    <a:pt x="807" y="222"/>
                    <a:pt x="830" y="225"/>
                  </a:cubicBezTo>
                  <a:cubicBezTo>
                    <a:pt x="1153" y="265"/>
                    <a:pt x="1269" y="518"/>
                    <a:pt x="1390" y="780"/>
                  </a:cubicBezTo>
                  <a:cubicBezTo>
                    <a:pt x="1403" y="810"/>
                    <a:pt x="1425" y="822"/>
                    <a:pt x="1447" y="822"/>
                  </a:cubicBezTo>
                  <a:cubicBezTo>
                    <a:pt x="1487" y="822"/>
                    <a:pt x="1531" y="784"/>
                    <a:pt x="1537" y="741"/>
                  </a:cubicBezTo>
                  <a:cubicBezTo>
                    <a:pt x="1587" y="342"/>
                    <a:pt x="1137" y="2"/>
                    <a:pt x="771" y="0"/>
                  </a:cubicBezTo>
                  <a:cubicBezTo>
                    <a:pt x="771" y="0"/>
                    <a:pt x="770" y="0"/>
                    <a:pt x="7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8" name="Google Shape;65498;p40"/>
            <p:cNvSpPr/>
            <p:nvPr/>
          </p:nvSpPr>
          <p:spPr>
            <a:xfrm>
              <a:off x="3998450" y="1050925"/>
              <a:ext cx="45600" cy="21975"/>
            </a:xfrm>
            <a:custGeom>
              <a:avLst/>
              <a:gdLst/>
              <a:ahLst/>
              <a:cxnLst/>
              <a:rect l="l" t="t" r="r" b="b"/>
              <a:pathLst>
                <a:path w="1824" h="879" extrusionOk="0">
                  <a:moveTo>
                    <a:pt x="796" y="0"/>
                  </a:moveTo>
                  <a:cubicBezTo>
                    <a:pt x="744" y="0"/>
                    <a:pt x="692" y="6"/>
                    <a:pt x="638" y="17"/>
                  </a:cubicBezTo>
                  <a:cubicBezTo>
                    <a:pt x="262" y="100"/>
                    <a:pt x="0" y="494"/>
                    <a:pt x="170" y="857"/>
                  </a:cubicBezTo>
                  <a:cubicBezTo>
                    <a:pt x="178" y="872"/>
                    <a:pt x="191" y="879"/>
                    <a:pt x="205" y="879"/>
                  </a:cubicBezTo>
                  <a:cubicBezTo>
                    <a:pt x="232" y="879"/>
                    <a:pt x="260" y="855"/>
                    <a:pt x="250" y="824"/>
                  </a:cubicBezTo>
                  <a:cubicBezTo>
                    <a:pt x="135" y="484"/>
                    <a:pt x="479" y="213"/>
                    <a:pt x="795" y="213"/>
                  </a:cubicBezTo>
                  <a:cubicBezTo>
                    <a:pt x="838" y="213"/>
                    <a:pt x="880" y="218"/>
                    <a:pt x="921" y="229"/>
                  </a:cubicBezTo>
                  <a:cubicBezTo>
                    <a:pt x="1233" y="311"/>
                    <a:pt x="1448" y="583"/>
                    <a:pt x="1626" y="834"/>
                  </a:cubicBezTo>
                  <a:cubicBezTo>
                    <a:pt x="1647" y="863"/>
                    <a:pt x="1676" y="875"/>
                    <a:pt x="1703" y="875"/>
                  </a:cubicBezTo>
                  <a:cubicBezTo>
                    <a:pt x="1766" y="875"/>
                    <a:pt x="1824" y="814"/>
                    <a:pt x="1784" y="742"/>
                  </a:cubicBezTo>
                  <a:cubicBezTo>
                    <a:pt x="1587" y="390"/>
                    <a:pt x="1227" y="0"/>
                    <a:pt x="7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499" name="Google Shape;65499;p40"/>
          <p:cNvSpPr/>
          <p:nvPr/>
        </p:nvSpPr>
        <p:spPr>
          <a:xfrm rot="1590410">
            <a:off x="919464" y="385245"/>
            <a:ext cx="309819" cy="305876"/>
          </a:xfrm>
          <a:custGeom>
            <a:avLst/>
            <a:gdLst/>
            <a:ahLst/>
            <a:cxnLst/>
            <a:rect l="l" t="t" r="r" b="b"/>
            <a:pathLst>
              <a:path w="4541" h="4483" extrusionOk="0">
                <a:moveTo>
                  <a:pt x="2301" y="353"/>
                </a:moveTo>
                <a:cubicBezTo>
                  <a:pt x="2430" y="586"/>
                  <a:pt x="2553" y="825"/>
                  <a:pt x="2674" y="1063"/>
                </a:cubicBezTo>
                <a:cubicBezTo>
                  <a:pt x="2738" y="1187"/>
                  <a:pt x="2796" y="1316"/>
                  <a:pt x="2866" y="1436"/>
                </a:cubicBezTo>
                <a:cubicBezTo>
                  <a:pt x="2919" y="1529"/>
                  <a:pt x="2973" y="1533"/>
                  <a:pt x="3072" y="1554"/>
                </a:cubicBezTo>
                <a:cubicBezTo>
                  <a:pt x="3451" y="1637"/>
                  <a:pt x="3826" y="1761"/>
                  <a:pt x="4195" y="1884"/>
                </a:cubicBezTo>
                <a:cubicBezTo>
                  <a:pt x="3923" y="2156"/>
                  <a:pt x="3668" y="2442"/>
                  <a:pt x="3386" y="2696"/>
                </a:cubicBezTo>
                <a:cubicBezTo>
                  <a:pt x="3357" y="2722"/>
                  <a:pt x="3342" y="2773"/>
                  <a:pt x="3356" y="2809"/>
                </a:cubicBezTo>
                <a:cubicBezTo>
                  <a:pt x="3509" y="3248"/>
                  <a:pt x="3627" y="3720"/>
                  <a:pt x="3679" y="4186"/>
                </a:cubicBezTo>
                <a:cubicBezTo>
                  <a:pt x="3431" y="4079"/>
                  <a:pt x="3197" y="3934"/>
                  <a:pt x="2968" y="3799"/>
                </a:cubicBezTo>
                <a:cubicBezTo>
                  <a:pt x="2836" y="3722"/>
                  <a:pt x="2707" y="3643"/>
                  <a:pt x="2574" y="3567"/>
                </a:cubicBezTo>
                <a:cubicBezTo>
                  <a:pt x="2506" y="3529"/>
                  <a:pt x="2424" y="3468"/>
                  <a:pt x="2344" y="3452"/>
                </a:cubicBezTo>
                <a:cubicBezTo>
                  <a:pt x="2333" y="3450"/>
                  <a:pt x="2322" y="3449"/>
                  <a:pt x="2310" y="3449"/>
                </a:cubicBezTo>
                <a:cubicBezTo>
                  <a:pt x="2150" y="3449"/>
                  <a:pt x="1947" y="3644"/>
                  <a:pt x="1829" y="3720"/>
                </a:cubicBezTo>
                <a:cubicBezTo>
                  <a:pt x="1586" y="3876"/>
                  <a:pt x="1339" y="4039"/>
                  <a:pt x="1078" y="4168"/>
                </a:cubicBezTo>
                <a:cubicBezTo>
                  <a:pt x="1145" y="3712"/>
                  <a:pt x="1215" y="3255"/>
                  <a:pt x="1326" y="2809"/>
                </a:cubicBezTo>
                <a:cubicBezTo>
                  <a:pt x="1339" y="2756"/>
                  <a:pt x="1316" y="2707"/>
                  <a:pt x="1273" y="2678"/>
                </a:cubicBezTo>
                <a:cubicBezTo>
                  <a:pt x="958" y="2461"/>
                  <a:pt x="643" y="2224"/>
                  <a:pt x="362" y="1960"/>
                </a:cubicBezTo>
                <a:cubicBezTo>
                  <a:pt x="604" y="1875"/>
                  <a:pt x="845" y="1799"/>
                  <a:pt x="1089" y="1722"/>
                </a:cubicBezTo>
                <a:cubicBezTo>
                  <a:pt x="1222" y="1680"/>
                  <a:pt x="1356" y="1639"/>
                  <a:pt x="1487" y="1597"/>
                </a:cubicBezTo>
                <a:cubicBezTo>
                  <a:pt x="1581" y="1565"/>
                  <a:pt x="1686" y="1549"/>
                  <a:pt x="1743" y="1466"/>
                </a:cubicBezTo>
                <a:cubicBezTo>
                  <a:pt x="1809" y="1370"/>
                  <a:pt x="1849" y="1238"/>
                  <a:pt x="1901" y="1132"/>
                </a:cubicBezTo>
                <a:cubicBezTo>
                  <a:pt x="1964" y="1003"/>
                  <a:pt x="2030" y="873"/>
                  <a:pt x="2097" y="746"/>
                </a:cubicBezTo>
                <a:cubicBezTo>
                  <a:pt x="2164" y="614"/>
                  <a:pt x="2231" y="484"/>
                  <a:pt x="2301" y="353"/>
                </a:cubicBezTo>
                <a:close/>
                <a:moveTo>
                  <a:pt x="2297" y="0"/>
                </a:moveTo>
                <a:cubicBezTo>
                  <a:pt x="2258" y="0"/>
                  <a:pt x="2219" y="19"/>
                  <a:pt x="2197" y="57"/>
                </a:cubicBezTo>
                <a:cubicBezTo>
                  <a:pt x="2104" y="223"/>
                  <a:pt x="2016" y="392"/>
                  <a:pt x="1930" y="562"/>
                </a:cubicBezTo>
                <a:cubicBezTo>
                  <a:pt x="1813" y="785"/>
                  <a:pt x="1642" y="1036"/>
                  <a:pt x="1573" y="1280"/>
                </a:cubicBezTo>
                <a:cubicBezTo>
                  <a:pt x="1572" y="1282"/>
                  <a:pt x="1558" y="1312"/>
                  <a:pt x="1554" y="1326"/>
                </a:cubicBezTo>
                <a:cubicBezTo>
                  <a:pt x="1548" y="1329"/>
                  <a:pt x="1539" y="1333"/>
                  <a:pt x="1533" y="1337"/>
                </a:cubicBezTo>
                <a:cubicBezTo>
                  <a:pt x="1484" y="1352"/>
                  <a:pt x="1435" y="1369"/>
                  <a:pt x="1386" y="1385"/>
                </a:cubicBezTo>
                <a:cubicBezTo>
                  <a:pt x="1257" y="1427"/>
                  <a:pt x="1129" y="1467"/>
                  <a:pt x="999" y="1507"/>
                </a:cubicBezTo>
                <a:cubicBezTo>
                  <a:pt x="703" y="1601"/>
                  <a:pt x="408" y="1694"/>
                  <a:pt x="118" y="1804"/>
                </a:cubicBezTo>
                <a:cubicBezTo>
                  <a:pt x="37" y="1834"/>
                  <a:pt x="1" y="1930"/>
                  <a:pt x="66" y="1998"/>
                </a:cubicBezTo>
                <a:cubicBezTo>
                  <a:pt x="371" y="2307"/>
                  <a:pt x="725" y="2581"/>
                  <a:pt x="1082" y="2830"/>
                </a:cubicBezTo>
                <a:cubicBezTo>
                  <a:pt x="964" y="3324"/>
                  <a:pt x="895" y="3829"/>
                  <a:pt x="822" y="4332"/>
                </a:cubicBezTo>
                <a:cubicBezTo>
                  <a:pt x="813" y="4395"/>
                  <a:pt x="856" y="4482"/>
                  <a:pt x="926" y="4482"/>
                </a:cubicBezTo>
                <a:cubicBezTo>
                  <a:pt x="938" y="4482"/>
                  <a:pt x="951" y="4480"/>
                  <a:pt x="964" y="4474"/>
                </a:cubicBezTo>
                <a:cubicBezTo>
                  <a:pt x="1269" y="4348"/>
                  <a:pt x="1550" y="4173"/>
                  <a:pt x="1827" y="3997"/>
                </a:cubicBezTo>
                <a:cubicBezTo>
                  <a:pt x="1951" y="3920"/>
                  <a:pt x="2072" y="3839"/>
                  <a:pt x="2195" y="3761"/>
                </a:cubicBezTo>
                <a:cubicBezTo>
                  <a:pt x="2226" y="3740"/>
                  <a:pt x="2274" y="3720"/>
                  <a:pt x="2303" y="3694"/>
                </a:cubicBezTo>
                <a:cubicBezTo>
                  <a:pt x="2346" y="3738"/>
                  <a:pt x="2507" y="3798"/>
                  <a:pt x="2551" y="3824"/>
                </a:cubicBezTo>
                <a:cubicBezTo>
                  <a:pt x="2685" y="3903"/>
                  <a:pt x="2819" y="3984"/>
                  <a:pt x="2954" y="4061"/>
                </a:cubicBezTo>
                <a:cubicBezTo>
                  <a:pt x="3218" y="4215"/>
                  <a:pt x="3489" y="4374"/>
                  <a:pt x="3780" y="4473"/>
                </a:cubicBezTo>
                <a:cubicBezTo>
                  <a:pt x="3790" y="4476"/>
                  <a:pt x="3801" y="4478"/>
                  <a:pt x="3811" y="4478"/>
                </a:cubicBezTo>
                <a:cubicBezTo>
                  <a:pt x="3871" y="4478"/>
                  <a:pt x="3932" y="4424"/>
                  <a:pt x="3926" y="4362"/>
                </a:cubicBezTo>
                <a:cubicBezTo>
                  <a:pt x="3888" y="3841"/>
                  <a:pt x="3769" y="3308"/>
                  <a:pt x="3600" y="2813"/>
                </a:cubicBezTo>
                <a:cubicBezTo>
                  <a:pt x="3905" y="2531"/>
                  <a:pt x="4178" y="2217"/>
                  <a:pt x="4479" y="1930"/>
                </a:cubicBezTo>
                <a:cubicBezTo>
                  <a:pt x="4482" y="1927"/>
                  <a:pt x="4486" y="1924"/>
                  <a:pt x="4490" y="1920"/>
                </a:cubicBezTo>
                <a:lnTo>
                  <a:pt x="4492" y="1918"/>
                </a:lnTo>
                <a:cubicBezTo>
                  <a:pt x="4541" y="1872"/>
                  <a:pt x="4536" y="1815"/>
                  <a:pt x="4506" y="1774"/>
                </a:cubicBezTo>
                <a:cubicBezTo>
                  <a:pt x="4492" y="1752"/>
                  <a:pt x="4471" y="1733"/>
                  <a:pt x="4440" y="1723"/>
                </a:cubicBezTo>
                <a:cubicBezTo>
                  <a:pt x="3994" y="1577"/>
                  <a:pt x="3532" y="1393"/>
                  <a:pt x="3064" y="1318"/>
                </a:cubicBezTo>
                <a:cubicBezTo>
                  <a:pt x="2842" y="898"/>
                  <a:pt x="2640" y="467"/>
                  <a:pt x="2398" y="57"/>
                </a:cubicBezTo>
                <a:cubicBezTo>
                  <a:pt x="2376" y="19"/>
                  <a:pt x="2337" y="0"/>
                  <a:pt x="229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500" name="Google Shape;65500;p40"/>
          <p:cNvGrpSpPr/>
          <p:nvPr/>
        </p:nvGrpSpPr>
        <p:grpSpPr>
          <a:xfrm rot="-2397763">
            <a:off x="338163" y="780299"/>
            <a:ext cx="555839" cy="461359"/>
            <a:chOff x="4336700" y="486125"/>
            <a:chExt cx="214150" cy="177750"/>
          </a:xfrm>
        </p:grpSpPr>
        <p:grpSp>
          <p:nvGrpSpPr>
            <p:cNvPr id="65501" name="Google Shape;65501;p40"/>
            <p:cNvGrpSpPr/>
            <p:nvPr/>
          </p:nvGrpSpPr>
          <p:grpSpPr>
            <a:xfrm>
              <a:off x="4336700" y="486125"/>
              <a:ext cx="214150" cy="177750"/>
              <a:chOff x="4336700" y="486125"/>
              <a:chExt cx="214150" cy="177750"/>
            </a:xfrm>
          </p:grpSpPr>
          <p:sp>
            <p:nvSpPr>
              <p:cNvPr id="65502" name="Google Shape;65502;p40"/>
              <p:cNvSpPr/>
              <p:nvPr/>
            </p:nvSpPr>
            <p:spPr>
              <a:xfrm>
                <a:off x="4349825" y="494000"/>
                <a:ext cx="199450" cy="161975"/>
              </a:xfrm>
              <a:custGeom>
                <a:avLst/>
                <a:gdLst/>
                <a:ahLst/>
                <a:cxnLst/>
                <a:rect l="l" t="t" r="r" b="b"/>
                <a:pathLst>
                  <a:path w="7978" h="6479" extrusionOk="0">
                    <a:moveTo>
                      <a:pt x="1154" y="1845"/>
                    </a:moveTo>
                    <a:cubicBezTo>
                      <a:pt x="1172" y="1845"/>
                      <a:pt x="1192" y="1850"/>
                      <a:pt x="1211" y="1861"/>
                    </a:cubicBezTo>
                    <a:cubicBezTo>
                      <a:pt x="1584" y="2089"/>
                      <a:pt x="1947" y="2341"/>
                      <a:pt x="2311" y="2583"/>
                    </a:cubicBezTo>
                    <a:cubicBezTo>
                      <a:pt x="2389" y="2637"/>
                      <a:pt x="2335" y="2748"/>
                      <a:pt x="2250" y="2748"/>
                    </a:cubicBezTo>
                    <a:cubicBezTo>
                      <a:pt x="2250" y="2748"/>
                      <a:pt x="2249" y="2748"/>
                      <a:pt x="2248" y="2748"/>
                    </a:cubicBezTo>
                    <a:cubicBezTo>
                      <a:pt x="1900" y="2736"/>
                      <a:pt x="1549" y="2742"/>
                      <a:pt x="1202" y="2715"/>
                    </a:cubicBezTo>
                    <a:cubicBezTo>
                      <a:pt x="1129" y="2711"/>
                      <a:pt x="1126" y="2594"/>
                      <a:pt x="1198" y="2590"/>
                    </a:cubicBezTo>
                    <a:cubicBezTo>
                      <a:pt x="1414" y="2570"/>
                      <a:pt x="1629" y="2566"/>
                      <a:pt x="1845" y="2566"/>
                    </a:cubicBezTo>
                    <a:cubicBezTo>
                      <a:pt x="1875" y="2566"/>
                      <a:pt x="1906" y="2566"/>
                      <a:pt x="1936" y="2566"/>
                    </a:cubicBezTo>
                    <a:cubicBezTo>
                      <a:pt x="1652" y="2390"/>
                      <a:pt x="1366" y="2215"/>
                      <a:pt x="1091" y="2030"/>
                    </a:cubicBezTo>
                    <a:cubicBezTo>
                      <a:pt x="997" y="1967"/>
                      <a:pt x="1064" y="1845"/>
                      <a:pt x="1154" y="1845"/>
                    </a:cubicBezTo>
                    <a:close/>
                    <a:moveTo>
                      <a:pt x="4789" y="3195"/>
                    </a:moveTo>
                    <a:cubicBezTo>
                      <a:pt x="4800" y="3195"/>
                      <a:pt x="4811" y="3197"/>
                      <a:pt x="4823" y="3201"/>
                    </a:cubicBezTo>
                    <a:cubicBezTo>
                      <a:pt x="5326" y="3383"/>
                      <a:pt x="5829" y="3445"/>
                      <a:pt x="6351" y="3540"/>
                    </a:cubicBezTo>
                    <a:cubicBezTo>
                      <a:pt x="6451" y="3559"/>
                      <a:pt x="6469" y="3724"/>
                      <a:pt x="6355" y="3727"/>
                    </a:cubicBezTo>
                    <a:cubicBezTo>
                      <a:pt x="6329" y="3728"/>
                      <a:pt x="6302" y="3729"/>
                      <a:pt x="6275" y="3729"/>
                    </a:cubicBezTo>
                    <a:cubicBezTo>
                      <a:pt x="5978" y="3729"/>
                      <a:pt x="5673" y="3677"/>
                      <a:pt x="5376" y="3598"/>
                    </a:cubicBezTo>
                    <a:lnTo>
                      <a:pt x="5376" y="3598"/>
                    </a:lnTo>
                    <a:cubicBezTo>
                      <a:pt x="5558" y="3764"/>
                      <a:pt x="5722" y="3948"/>
                      <a:pt x="5859" y="4152"/>
                    </a:cubicBezTo>
                    <a:cubicBezTo>
                      <a:pt x="5899" y="4213"/>
                      <a:pt x="5849" y="4280"/>
                      <a:pt x="5795" y="4280"/>
                    </a:cubicBezTo>
                    <a:cubicBezTo>
                      <a:pt x="5775" y="4280"/>
                      <a:pt x="5755" y="4271"/>
                      <a:pt x="5738" y="4251"/>
                    </a:cubicBezTo>
                    <a:cubicBezTo>
                      <a:pt x="5449" y="3895"/>
                      <a:pt x="5123" y="3612"/>
                      <a:pt x="4723" y="3386"/>
                    </a:cubicBezTo>
                    <a:cubicBezTo>
                      <a:pt x="4627" y="3330"/>
                      <a:pt x="4696" y="3195"/>
                      <a:pt x="4789" y="3195"/>
                    </a:cubicBezTo>
                    <a:close/>
                    <a:moveTo>
                      <a:pt x="3244" y="3261"/>
                    </a:moveTo>
                    <a:cubicBezTo>
                      <a:pt x="3349" y="3261"/>
                      <a:pt x="3456" y="3298"/>
                      <a:pt x="3537" y="3372"/>
                    </a:cubicBezTo>
                    <a:cubicBezTo>
                      <a:pt x="3583" y="3415"/>
                      <a:pt x="3549" y="3487"/>
                      <a:pt x="3501" y="3487"/>
                    </a:cubicBezTo>
                    <a:cubicBezTo>
                      <a:pt x="3489" y="3487"/>
                      <a:pt x="3477" y="3482"/>
                      <a:pt x="3465" y="3473"/>
                    </a:cubicBezTo>
                    <a:cubicBezTo>
                      <a:pt x="3402" y="3422"/>
                      <a:pt x="3338" y="3401"/>
                      <a:pt x="3280" y="3401"/>
                    </a:cubicBezTo>
                    <a:cubicBezTo>
                      <a:pt x="3043" y="3401"/>
                      <a:pt x="2888" y="3752"/>
                      <a:pt x="3174" y="3888"/>
                    </a:cubicBezTo>
                    <a:cubicBezTo>
                      <a:pt x="3254" y="3927"/>
                      <a:pt x="3238" y="4055"/>
                      <a:pt x="3149" y="4055"/>
                    </a:cubicBezTo>
                    <a:cubicBezTo>
                      <a:pt x="3144" y="4055"/>
                      <a:pt x="3140" y="4054"/>
                      <a:pt x="3135" y="4054"/>
                    </a:cubicBezTo>
                    <a:cubicBezTo>
                      <a:pt x="3119" y="4052"/>
                      <a:pt x="3105" y="4051"/>
                      <a:pt x="3090" y="4051"/>
                    </a:cubicBezTo>
                    <a:cubicBezTo>
                      <a:pt x="2815" y="4051"/>
                      <a:pt x="2801" y="4417"/>
                      <a:pt x="3074" y="4485"/>
                    </a:cubicBezTo>
                    <a:cubicBezTo>
                      <a:pt x="3159" y="4508"/>
                      <a:pt x="3128" y="4640"/>
                      <a:pt x="3050" y="4640"/>
                    </a:cubicBezTo>
                    <a:cubicBezTo>
                      <a:pt x="3046" y="4640"/>
                      <a:pt x="3042" y="4640"/>
                      <a:pt x="3038" y="4639"/>
                    </a:cubicBezTo>
                    <a:cubicBezTo>
                      <a:pt x="2610" y="4570"/>
                      <a:pt x="2623" y="4038"/>
                      <a:pt x="2943" y="3911"/>
                    </a:cubicBezTo>
                    <a:cubicBezTo>
                      <a:pt x="2847" y="3787"/>
                      <a:pt x="2812" y="3618"/>
                      <a:pt x="2889" y="3466"/>
                    </a:cubicBezTo>
                    <a:cubicBezTo>
                      <a:pt x="2961" y="3329"/>
                      <a:pt x="3101" y="3261"/>
                      <a:pt x="3244" y="3261"/>
                    </a:cubicBezTo>
                    <a:close/>
                    <a:moveTo>
                      <a:pt x="1632" y="1"/>
                    </a:moveTo>
                    <a:cubicBezTo>
                      <a:pt x="813" y="1"/>
                      <a:pt x="58" y="553"/>
                      <a:pt x="30" y="1416"/>
                    </a:cubicBezTo>
                    <a:cubicBezTo>
                      <a:pt x="1" y="2275"/>
                      <a:pt x="590" y="3319"/>
                      <a:pt x="973" y="4069"/>
                    </a:cubicBezTo>
                    <a:cubicBezTo>
                      <a:pt x="1393" y="4897"/>
                      <a:pt x="1936" y="5636"/>
                      <a:pt x="2418" y="6425"/>
                    </a:cubicBezTo>
                    <a:cubicBezTo>
                      <a:pt x="2429" y="6445"/>
                      <a:pt x="2434" y="6462"/>
                      <a:pt x="2435" y="6478"/>
                    </a:cubicBezTo>
                    <a:cubicBezTo>
                      <a:pt x="3753" y="5398"/>
                      <a:pt x="5646" y="5660"/>
                      <a:pt x="6954" y="4606"/>
                    </a:cubicBezTo>
                    <a:cubicBezTo>
                      <a:pt x="7978" y="3783"/>
                      <a:pt x="7854" y="2239"/>
                      <a:pt x="6606" y="1705"/>
                    </a:cubicBezTo>
                    <a:cubicBezTo>
                      <a:pt x="6336" y="1590"/>
                      <a:pt x="6059" y="1541"/>
                      <a:pt x="5782" y="1541"/>
                    </a:cubicBezTo>
                    <a:cubicBezTo>
                      <a:pt x="5216" y="1541"/>
                      <a:pt x="4653" y="1746"/>
                      <a:pt x="4150" y="2017"/>
                    </a:cubicBezTo>
                    <a:cubicBezTo>
                      <a:pt x="4129" y="2052"/>
                      <a:pt x="4085" y="2071"/>
                      <a:pt x="4041" y="2071"/>
                    </a:cubicBezTo>
                    <a:cubicBezTo>
                      <a:pt x="3994" y="2071"/>
                      <a:pt x="3946" y="2050"/>
                      <a:pt x="3922" y="2002"/>
                    </a:cubicBezTo>
                    <a:cubicBezTo>
                      <a:pt x="3503" y="1152"/>
                      <a:pt x="2951" y="179"/>
                      <a:pt x="1907" y="21"/>
                    </a:cubicBezTo>
                    <a:cubicBezTo>
                      <a:pt x="1815" y="7"/>
                      <a:pt x="1723" y="1"/>
                      <a:pt x="16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03" name="Google Shape;65503;p40"/>
              <p:cNvSpPr/>
              <p:nvPr/>
            </p:nvSpPr>
            <p:spPr>
              <a:xfrm>
                <a:off x="4336700" y="486125"/>
                <a:ext cx="214150" cy="177750"/>
              </a:xfrm>
              <a:custGeom>
                <a:avLst/>
                <a:gdLst/>
                <a:ahLst/>
                <a:cxnLst/>
                <a:rect l="l" t="t" r="r" b="b"/>
                <a:pathLst>
                  <a:path w="8566" h="7110" extrusionOk="0">
                    <a:moveTo>
                      <a:pt x="2160" y="317"/>
                    </a:moveTo>
                    <a:cubicBezTo>
                      <a:pt x="2252" y="317"/>
                      <a:pt x="2344" y="323"/>
                      <a:pt x="2435" y="337"/>
                    </a:cubicBezTo>
                    <a:cubicBezTo>
                      <a:pt x="3478" y="496"/>
                      <a:pt x="4032" y="1468"/>
                      <a:pt x="4451" y="2319"/>
                    </a:cubicBezTo>
                    <a:cubicBezTo>
                      <a:pt x="4473" y="2366"/>
                      <a:pt x="4521" y="2387"/>
                      <a:pt x="4568" y="2387"/>
                    </a:cubicBezTo>
                    <a:cubicBezTo>
                      <a:pt x="4612" y="2387"/>
                      <a:pt x="4657" y="2368"/>
                      <a:pt x="4679" y="2333"/>
                    </a:cubicBezTo>
                    <a:cubicBezTo>
                      <a:pt x="5179" y="2061"/>
                      <a:pt x="5743" y="1855"/>
                      <a:pt x="6308" y="1855"/>
                    </a:cubicBezTo>
                    <a:cubicBezTo>
                      <a:pt x="6585" y="1855"/>
                      <a:pt x="6862" y="1905"/>
                      <a:pt x="7133" y="2020"/>
                    </a:cubicBezTo>
                    <a:cubicBezTo>
                      <a:pt x="8381" y="2553"/>
                      <a:pt x="8503" y="4098"/>
                      <a:pt x="7481" y="4921"/>
                    </a:cubicBezTo>
                    <a:cubicBezTo>
                      <a:pt x="6171" y="5977"/>
                      <a:pt x="4280" y="5714"/>
                      <a:pt x="2962" y="6795"/>
                    </a:cubicBezTo>
                    <a:cubicBezTo>
                      <a:pt x="2961" y="6778"/>
                      <a:pt x="2957" y="6761"/>
                      <a:pt x="2945" y="6742"/>
                    </a:cubicBezTo>
                    <a:cubicBezTo>
                      <a:pt x="2463" y="5952"/>
                      <a:pt x="1919" y="5213"/>
                      <a:pt x="1500" y="4386"/>
                    </a:cubicBezTo>
                    <a:cubicBezTo>
                      <a:pt x="1117" y="3635"/>
                      <a:pt x="529" y="2591"/>
                      <a:pt x="557" y="1732"/>
                    </a:cubicBezTo>
                    <a:cubicBezTo>
                      <a:pt x="585" y="869"/>
                      <a:pt x="1341" y="317"/>
                      <a:pt x="2160" y="317"/>
                    </a:cubicBezTo>
                    <a:close/>
                    <a:moveTo>
                      <a:pt x="2056" y="1"/>
                    </a:moveTo>
                    <a:cubicBezTo>
                      <a:pt x="1593" y="1"/>
                      <a:pt x="1126" y="175"/>
                      <a:pt x="706" y="591"/>
                    </a:cubicBezTo>
                    <a:cubicBezTo>
                      <a:pt x="1" y="1291"/>
                      <a:pt x="250" y="2196"/>
                      <a:pt x="561" y="3025"/>
                    </a:cubicBezTo>
                    <a:cubicBezTo>
                      <a:pt x="1069" y="4374"/>
                      <a:pt x="1781" y="5817"/>
                      <a:pt x="2784" y="6871"/>
                    </a:cubicBezTo>
                    <a:cubicBezTo>
                      <a:pt x="2809" y="6899"/>
                      <a:pt x="2836" y="6907"/>
                      <a:pt x="2862" y="6907"/>
                    </a:cubicBezTo>
                    <a:cubicBezTo>
                      <a:pt x="2834" y="7003"/>
                      <a:pt x="2914" y="7110"/>
                      <a:pt x="3008" y="7110"/>
                    </a:cubicBezTo>
                    <a:cubicBezTo>
                      <a:pt x="3039" y="7110"/>
                      <a:pt x="3070" y="7099"/>
                      <a:pt x="3101" y="7073"/>
                    </a:cubicBezTo>
                    <a:cubicBezTo>
                      <a:pt x="4272" y="6068"/>
                      <a:pt x="5867" y="6207"/>
                      <a:pt x="7168" y="5487"/>
                    </a:cubicBezTo>
                    <a:cubicBezTo>
                      <a:pt x="7913" y="5073"/>
                      <a:pt x="8566" y="4324"/>
                      <a:pt x="8498" y="3423"/>
                    </a:cubicBezTo>
                    <a:cubicBezTo>
                      <a:pt x="8404" y="2156"/>
                      <a:pt x="7403" y="1630"/>
                      <a:pt x="6342" y="1630"/>
                    </a:cubicBezTo>
                    <a:cubicBezTo>
                      <a:pt x="5742" y="1630"/>
                      <a:pt x="5124" y="1798"/>
                      <a:pt x="4637" y="2094"/>
                    </a:cubicBezTo>
                    <a:cubicBezTo>
                      <a:pt x="4252" y="1001"/>
                      <a:pt x="3164" y="1"/>
                      <a:pt x="20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04" name="Google Shape;65504;p40"/>
              <p:cNvSpPr/>
              <p:nvPr/>
            </p:nvSpPr>
            <p:spPr>
              <a:xfrm>
                <a:off x="4465500" y="573825"/>
                <a:ext cx="4607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843" h="1087" extrusionOk="0">
                    <a:moveTo>
                      <a:pt x="164" y="1"/>
                    </a:moveTo>
                    <a:cubicBezTo>
                      <a:pt x="70" y="1"/>
                      <a:pt x="1" y="137"/>
                      <a:pt x="97" y="192"/>
                    </a:cubicBezTo>
                    <a:cubicBezTo>
                      <a:pt x="496" y="419"/>
                      <a:pt x="821" y="702"/>
                      <a:pt x="1111" y="1058"/>
                    </a:cubicBezTo>
                    <a:cubicBezTo>
                      <a:pt x="1128" y="1078"/>
                      <a:pt x="1148" y="1087"/>
                      <a:pt x="1168" y="1087"/>
                    </a:cubicBezTo>
                    <a:cubicBezTo>
                      <a:pt x="1222" y="1087"/>
                      <a:pt x="1272" y="1020"/>
                      <a:pt x="1232" y="959"/>
                    </a:cubicBezTo>
                    <a:cubicBezTo>
                      <a:pt x="1095" y="755"/>
                      <a:pt x="931" y="571"/>
                      <a:pt x="750" y="404"/>
                    </a:cubicBezTo>
                    <a:lnTo>
                      <a:pt x="750" y="404"/>
                    </a:lnTo>
                    <a:cubicBezTo>
                      <a:pt x="1048" y="482"/>
                      <a:pt x="1353" y="535"/>
                      <a:pt x="1651" y="535"/>
                    </a:cubicBezTo>
                    <a:cubicBezTo>
                      <a:pt x="1677" y="535"/>
                      <a:pt x="1703" y="534"/>
                      <a:pt x="1729" y="533"/>
                    </a:cubicBezTo>
                    <a:cubicBezTo>
                      <a:pt x="1842" y="529"/>
                      <a:pt x="1824" y="364"/>
                      <a:pt x="1725" y="346"/>
                    </a:cubicBezTo>
                    <a:cubicBezTo>
                      <a:pt x="1204" y="252"/>
                      <a:pt x="699" y="188"/>
                      <a:pt x="197" y="6"/>
                    </a:cubicBezTo>
                    <a:cubicBezTo>
                      <a:pt x="186" y="2"/>
                      <a:pt x="175" y="1"/>
                      <a:pt x="16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05" name="Google Shape;65505;p40"/>
              <p:cNvSpPr/>
              <p:nvPr/>
            </p:nvSpPr>
            <p:spPr>
              <a:xfrm>
                <a:off x="4415050" y="575500"/>
                <a:ext cx="243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1381" extrusionOk="0">
                    <a:moveTo>
                      <a:pt x="634" y="1"/>
                    </a:moveTo>
                    <a:cubicBezTo>
                      <a:pt x="492" y="1"/>
                      <a:pt x="352" y="69"/>
                      <a:pt x="279" y="206"/>
                    </a:cubicBezTo>
                    <a:cubicBezTo>
                      <a:pt x="202" y="358"/>
                      <a:pt x="236" y="527"/>
                      <a:pt x="333" y="651"/>
                    </a:cubicBezTo>
                    <a:cubicBezTo>
                      <a:pt x="15" y="780"/>
                      <a:pt x="1" y="1311"/>
                      <a:pt x="430" y="1379"/>
                    </a:cubicBezTo>
                    <a:cubicBezTo>
                      <a:pt x="434" y="1380"/>
                      <a:pt x="437" y="1380"/>
                      <a:pt x="441" y="1380"/>
                    </a:cubicBezTo>
                    <a:cubicBezTo>
                      <a:pt x="519" y="1380"/>
                      <a:pt x="550" y="1248"/>
                      <a:pt x="466" y="1225"/>
                    </a:cubicBezTo>
                    <a:cubicBezTo>
                      <a:pt x="192" y="1157"/>
                      <a:pt x="206" y="791"/>
                      <a:pt x="480" y="791"/>
                    </a:cubicBezTo>
                    <a:cubicBezTo>
                      <a:pt x="494" y="791"/>
                      <a:pt x="509" y="792"/>
                      <a:pt x="525" y="794"/>
                    </a:cubicBezTo>
                    <a:cubicBezTo>
                      <a:pt x="530" y="794"/>
                      <a:pt x="534" y="795"/>
                      <a:pt x="539" y="795"/>
                    </a:cubicBezTo>
                    <a:cubicBezTo>
                      <a:pt x="628" y="795"/>
                      <a:pt x="644" y="667"/>
                      <a:pt x="564" y="628"/>
                    </a:cubicBezTo>
                    <a:cubicBezTo>
                      <a:pt x="278" y="491"/>
                      <a:pt x="433" y="140"/>
                      <a:pt x="670" y="140"/>
                    </a:cubicBezTo>
                    <a:cubicBezTo>
                      <a:pt x="728" y="140"/>
                      <a:pt x="791" y="162"/>
                      <a:pt x="854" y="213"/>
                    </a:cubicBezTo>
                    <a:cubicBezTo>
                      <a:pt x="867" y="222"/>
                      <a:pt x="879" y="227"/>
                      <a:pt x="891" y="227"/>
                    </a:cubicBezTo>
                    <a:cubicBezTo>
                      <a:pt x="939" y="227"/>
                      <a:pt x="973" y="155"/>
                      <a:pt x="927" y="112"/>
                    </a:cubicBezTo>
                    <a:cubicBezTo>
                      <a:pt x="846" y="38"/>
                      <a:pt x="739" y="1"/>
                      <a:pt x="6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506" name="Google Shape;65506;p40"/>
            <p:cNvSpPr/>
            <p:nvPr/>
          </p:nvSpPr>
          <p:spPr>
            <a:xfrm>
              <a:off x="4374750" y="540075"/>
              <a:ext cx="34875" cy="22650"/>
            </a:xfrm>
            <a:custGeom>
              <a:avLst/>
              <a:gdLst/>
              <a:ahLst/>
              <a:cxnLst/>
              <a:rect l="l" t="t" r="r" b="b"/>
              <a:pathLst>
                <a:path w="1395" h="906" extrusionOk="0">
                  <a:moveTo>
                    <a:pt x="158" y="1"/>
                  </a:moveTo>
                  <a:cubicBezTo>
                    <a:pt x="68" y="1"/>
                    <a:pt x="1" y="122"/>
                    <a:pt x="94" y="185"/>
                  </a:cubicBezTo>
                  <a:cubicBezTo>
                    <a:pt x="369" y="372"/>
                    <a:pt x="655" y="547"/>
                    <a:pt x="939" y="722"/>
                  </a:cubicBezTo>
                  <a:cubicBezTo>
                    <a:pt x="908" y="722"/>
                    <a:pt x="878" y="722"/>
                    <a:pt x="847" y="722"/>
                  </a:cubicBezTo>
                  <a:cubicBezTo>
                    <a:pt x="631" y="722"/>
                    <a:pt x="415" y="726"/>
                    <a:pt x="201" y="745"/>
                  </a:cubicBezTo>
                  <a:cubicBezTo>
                    <a:pt x="130" y="750"/>
                    <a:pt x="133" y="867"/>
                    <a:pt x="205" y="871"/>
                  </a:cubicBezTo>
                  <a:cubicBezTo>
                    <a:pt x="552" y="899"/>
                    <a:pt x="902" y="893"/>
                    <a:pt x="1251" y="905"/>
                  </a:cubicBezTo>
                  <a:cubicBezTo>
                    <a:pt x="1252" y="905"/>
                    <a:pt x="1253" y="905"/>
                    <a:pt x="1253" y="905"/>
                  </a:cubicBezTo>
                  <a:cubicBezTo>
                    <a:pt x="1338" y="905"/>
                    <a:pt x="1394" y="794"/>
                    <a:pt x="1314" y="740"/>
                  </a:cubicBezTo>
                  <a:cubicBezTo>
                    <a:pt x="950" y="496"/>
                    <a:pt x="587" y="246"/>
                    <a:pt x="214" y="17"/>
                  </a:cubicBezTo>
                  <a:cubicBezTo>
                    <a:pt x="195" y="6"/>
                    <a:pt x="176" y="1"/>
                    <a:pt x="1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" name="Title 1"/>
          <p:cNvSpPr>
            <a:spLocks noGrp="1"/>
          </p:cNvSpPr>
          <p:nvPr>
            <p:ph type="title"/>
          </p:nvPr>
        </p:nvSpPr>
        <p:spPr>
          <a:xfrm>
            <a:off x="0" y="425699"/>
            <a:ext cx="9144000" cy="423300"/>
          </a:xfrm>
        </p:spPr>
        <p:txBody>
          <a:bodyPr anchor="ctr"/>
          <a:lstStyle/>
          <a:p>
            <a:pPr algn="ctr"/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Hoạt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động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3.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Nói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và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nghe</a:t>
            </a:r>
            <a:endParaRPr lang="en-US" sz="3200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532546" y="1328694"/>
            <a:ext cx="6078908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nl-NL" sz="2200" b="1" dirty="0">
                <a:solidFill>
                  <a:schemeClr val="bg2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Kể lại từng đoạn của câu chuyện theo tranh</a:t>
            </a:r>
            <a:endParaRPr lang="en-US" sz="2200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00624" y="1997554"/>
            <a:ext cx="4232971" cy="2761918"/>
            <a:chOff x="474111" y="2007945"/>
            <a:chExt cx="4232971" cy="2761918"/>
          </a:xfrm>
        </p:grpSpPr>
        <p:grpSp>
          <p:nvGrpSpPr>
            <p:cNvPr id="27" name="Group 3"/>
            <p:cNvGrpSpPr/>
            <p:nvPr/>
          </p:nvGrpSpPr>
          <p:grpSpPr>
            <a:xfrm>
              <a:off x="657343" y="2112762"/>
              <a:ext cx="4049739" cy="2657101"/>
              <a:chOff x="0" y="0"/>
              <a:chExt cx="2459182" cy="947410"/>
            </a:xfrm>
          </p:grpSpPr>
          <p:sp>
            <p:nvSpPr>
              <p:cNvPr id="28" name="Freeform 4"/>
              <p:cNvSpPr/>
              <p:nvPr/>
            </p:nvSpPr>
            <p:spPr>
              <a:xfrm>
                <a:off x="10160" y="16510"/>
                <a:ext cx="2436322" cy="919471"/>
              </a:xfrm>
              <a:custGeom>
                <a:avLst/>
                <a:gdLst/>
                <a:ahLst/>
                <a:cxnLst/>
                <a:rect l="l" t="t" r="r" b="b"/>
                <a:pathLst>
                  <a:path w="2436322" h="919471">
                    <a:moveTo>
                      <a:pt x="2436322" y="919471"/>
                    </a:moveTo>
                    <a:lnTo>
                      <a:pt x="0" y="911850"/>
                    </a:lnTo>
                    <a:lnTo>
                      <a:pt x="0" y="332123"/>
                    </a:lnTo>
                    <a:lnTo>
                      <a:pt x="17780" y="19050"/>
                    </a:lnTo>
                    <a:lnTo>
                      <a:pt x="1212750" y="0"/>
                    </a:lnTo>
                    <a:lnTo>
                      <a:pt x="2417272" y="5080"/>
                    </a:lnTo>
                    <a:close/>
                  </a:path>
                </a:pathLst>
              </a:custGeom>
              <a:solidFill>
                <a:srgbClr val="FFF3CF"/>
              </a:solidFill>
              <a:ln>
                <a:solidFill>
                  <a:srgbClr val="956001"/>
                </a:solidFill>
              </a:ln>
            </p:spPr>
          </p:sp>
          <p:sp>
            <p:nvSpPr>
              <p:cNvPr id="29" name="Freeform 5"/>
              <p:cNvSpPr/>
              <p:nvPr/>
            </p:nvSpPr>
            <p:spPr>
              <a:xfrm>
                <a:off x="-3810" y="0"/>
                <a:ext cx="2465532" cy="946140"/>
              </a:xfrm>
              <a:custGeom>
                <a:avLst/>
                <a:gdLst/>
                <a:ahLst/>
                <a:cxnLst/>
                <a:rect l="l" t="t" r="r" b="b"/>
                <a:pathLst>
                  <a:path w="2465532" h="946140">
                    <a:moveTo>
                      <a:pt x="2431242" y="21590"/>
                    </a:moveTo>
                    <a:cubicBezTo>
                      <a:pt x="2432512" y="34290"/>
                      <a:pt x="2432512" y="44450"/>
                      <a:pt x="2433782" y="54610"/>
                    </a:cubicBezTo>
                    <a:cubicBezTo>
                      <a:pt x="2436322" y="77031"/>
                      <a:pt x="2437592" y="95400"/>
                      <a:pt x="2440132" y="113113"/>
                    </a:cubicBezTo>
                    <a:cubicBezTo>
                      <a:pt x="2440132" y="138699"/>
                      <a:pt x="2452832" y="643197"/>
                      <a:pt x="2459182" y="668783"/>
                    </a:cubicBezTo>
                    <a:cubicBezTo>
                      <a:pt x="2465532" y="707490"/>
                      <a:pt x="2461722" y="746852"/>
                      <a:pt x="2461722" y="785559"/>
                    </a:cubicBezTo>
                    <a:cubicBezTo>
                      <a:pt x="2461722" y="819673"/>
                      <a:pt x="2462992" y="851163"/>
                      <a:pt x="2464262" y="885180"/>
                    </a:cubicBezTo>
                    <a:cubicBezTo>
                      <a:pt x="2464262" y="906770"/>
                      <a:pt x="2464262" y="920740"/>
                      <a:pt x="2464262" y="944870"/>
                    </a:cubicBezTo>
                    <a:cubicBezTo>
                      <a:pt x="2441402" y="944870"/>
                      <a:pt x="2421082" y="946140"/>
                      <a:pt x="2398326" y="944870"/>
                    </a:cubicBezTo>
                    <a:cubicBezTo>
                      <a:pt x="2277061" y="939790"/>
                      <a:pt x="2153930" y="946140"/>
                      <a:pt x="2032665" y="941060"/>
                    </a:cubicBezTo>
                    <a:cubicBezTo>
                      <a:pt x="1959906" y="937250"/>
                      <a:pt x="1889013" y="939790"/>
                      <a:pt x="1816254" y="937250"/>
                    </a:cubicBezTo>
                    <a:cubicBezTo>
                      <a:pt x="1782673" y="935980"/>
                      <a:pt x="1749092" y="934710"/>
                      <a:pt x="1715511" y="933440"/>
                    </a:cubicBezTo>
                    <a:cubicBezTo>
                      <a:pt x="1694989" y="933440"/>
                      <a:pt x="1676333" y="934710"/>
                      <a:pt x="1655811" y="934710"/>
                    </a:cubicBezTo>
                    <a:cubicBezTo>
                      <a:pt x="1603574" y="933440"/>
                      <a:pt x="1459922" y="934710"/>
                      <a:pt x="1407685" y="933440"/>
                    </a:cubicBezTo>
                    <a:cubicBezTo>
                      <a:pt x="1370373" y="932170"/>
                      <a:pt x="624127" y="941060"/>
                      <a:pt x="586815" y="939790"/>
                    </a:cubicBezTo>
                    <a:cubicBezTo>
                      <a:pt x="577487" y="939790"/>
                      <a:pt x="566293" y="941060"/>
                      <a:pt x="556965" y="941060"/>
                    </a:cubicBezTo>
                    <a:cubicBezTo>
                      <a:pt x="534578" y="941060"/>
                      <a:pt x="514056" y="942330"/>
                      <a:pt x="491668" y="942330"/>
                    </a:cubicBezTo>
                    <a:cubicBezTo>
                      <a:pt x="435700" y="942330"/>
                      <a:pt x="381597" y="941060"/>
                      <a:pt x="325629" y="939790"/>
                    </a:cubicBezTo>
                    <a:cubicBezTo>
                      <a:pt x="292048" y="938520"/>
                      <a:pt x="258467" y="937250"/>
                      <a:pt x="226751" y="935980"/>
                    </a:cubicBezTo>
                    <a:cubicBezTo>
                      <a:pt x="167052" y="934710"/>
                      <a:pt x="107352" y="933440"/>
                      <a:pt x="48260" y="933440"/>
                    </a:cubicBezTo>
                    <a:cubicBezTo>
                      <a:pt x="38100" y="933440"/>
                      <a:pt x="29210" y="933440"/>
                      <a:pt x="19050" y="932170"/>
                    </a:cubicBezTo>
                    <a:cubicBezTo>
                      <a:pt x="10160" y="930900"/>
                      <a:pt x="5080" y="924550"/>
                      <a:pt x="7620" y="915660"/>
                    </a:cubicBezTo>
                    <a:cubicBezTo>
                      <a:pt x="16510" y="883966"/>
                      <a:pt x="12700" y="867564"/>
                      <a:pt x="11430" y="850507"/>
                    </a:cubicBezTo>
                    <a:cubicBezTo>
                      <a:pt x="10160" y="815737"/>
                      <a:pt x="6350" y="781623"/>
                      <a:pt x="7620" y="746852"/>
                    </a:cubicBezTo>
                    <a:cubicBezTo>
                      <a:pt x="5080" y="703553"/>
                      <a:pt x="0" y="167565"/>
                      <a:pt x="7620" y="123610"/>
                    </a:cubicBezTo>
                    <a:cubicBezTo>
                      <a:pt x="8890" y="115081"/>
                      <a:pt x="7620" y="105897"/>
                      <a:pt x="8890" y="97368"/>
                    </a:cubicBezTo>
                    <a:cubicBezTo>
                      <a:pt x="10160" y="83591"/>
                      <a:pt x="12700" y="68502"/>
                      <a:pt x="13970" y="44450"/>
                    </a:cubicBezTo>
                    <a:cubicBezTo>
                      <a:pt x="13970" y="41910"/>
                      <a:pt x="15240" y="39370"/>
                      <a:pt x="16510" y="38100"/>
                    </a:cubicBezTo>
                    <a:cubicBezTo>
                      <a:pt x="38100" y="35560"/>
                      <a:pt x="60712" y="30480"/>
                      <a:pt x="90562" y="29210"/>
                    </a:cubicBezTo>
                    <a:cubicBezTo>
                      <a:pt x="140933" y="25400"/>
                      <a:pt x="191305" y="22860"/>
                      <a:pt x="243542" y="20320"/>
                    </a:cubicBezTo>
                    <a:cubicBezTo>
                      <a:pt x="278989" y="17780"/>
                      <a:pt x="314435" y="16510"/>
                      <a:pt x="348016" y="13970"/>
                    </a:cubicBezTo>
                    <a:cubicBezTo>
                      <a:pt x="381597" y="11430"/>
                      <a:pt x="417044" y="8890"/>
                      <a:pt x="450625" y="8890"/>
                    </a:cubicBezTo>
                    <a:cubicBezTo>
                      <a:pt x="487937" y="7620"/>
                      <a:pt x="525250" y="10160"/>
                      <a:pt x="562562" y="8890"/>
                    </a:cubicBezTo>
                    <a:cubicBezTo>
                      <a:pt x="609202" y="8890"/>
                      <a:pt x="1454325" y="6350"/>
                      <a:pt x="1500966" y="5080"/>
                    </a:cubicBezTo>
                    <a:cubicBezTo>
                      <a:pt x="1545740" y="3810"/>
                      <a:pt x="1590515" y="2540"/>
                      <a:pt x="1637155" y="2540"/>
                    </a:cubicBezTo>
                    <a:cubicBezTo>
                      <a:pt x="1713646" y="1270"/>
                      <a:pt x="1788270" y="0"/>
                      <a:pt x="1864760" y="0"/>
                    </a:cubicBezTo>
                    <a:cubicBezTo>
                      <a:pt x="1896476" y="0"/>
                      <a:pt x="1930057" y="2540"/>
                      <a:pt x="1961772" y="2540"/>
                    </a:cubicBezTo>
                    <a:cubicBezTo>
                      <a:pt x="2049456" y="3810"/>
                      <a:pt x="2139005" y="5080"/>
                      <a:pt x="2226689" y="7620"/>
                    </a:cubicBezTo>
                    <a:cubicBezTo>
                      <a:pt x="2273330" y="8890"/>
                      <a:pt x="2319970" y="12700"/>
                      <a:pt x="2366610" y="16510"/>
                    </a:cubicBezTo>
                    <a:cubicBezTo>
                      <a:pt x="2377804" y="16510"/>
                      <a:pt x="2388998" y="16510"/>
                      <a:pt x="2398326" y="16510"/>
                    </a:cubicBezTo>
                    <a:cubicBezTo>
                      <a:pt x="2412192" y="17780"/>
                      <a:pt x="2421082" y="20320"/>
                      <a:pt x="2431242" y="21590"/>
                    </a:cubicBezTo>
                    <a:close/>
                    <a:moveTo>
                      <a:pt x="2441402" y="928360"/>
                    </a:moveTo>
                    <a:cubicBezTo>
                      <a:pt x="2442672" y="911850"/>
                      <a:pt x="2443942" y="899150"/>
                      <a:pt x="2443942" y="886450"/>
                    </a:cubicBezTo>
                    <a:cubicBezTo>
                      <a:pt x="2442672" y="847883"/>
                      <a:pt x="2441402" y="813113"/>
                      <a:pt x="2441402" y="775718"/>
                    </a:cubicBezTo>
                    <a:cubicBezTo>
                      <a:pt x="2441402" y="758661"/>
                      <a:pt x="2443942" y="741604"/>
                      <a:pt x="2442672" y="724547"/>
                    </a:cubicBezTo>
                    <a:cubicBezTo>
                      <a:pt x="2442672" y="708802"/>
                      <a:pt x="2441402" y="692401"/>
                      <a:pt x="2440132" y="676656"/>
                    </a:cubicBezTo>
                    <a:cubicBezTo>
                      <a:pt x="2435052" y="652382"/>
                      <a:pt x="2423622" y="149852"/>
                      <a:pt x="2423622" y="125578"/>
                    </a:cubicBezTo>
                    <a:cubicBezTo>
                      <a:pt x="2421082" y="105241"/>
                      <a:pt x="2418542" y="84247"/>
                      <a:pt x="2416002" y="63500"/>
                    </a:cubicBezTo>
                    <a:cubicBezTo>
                      <a:pt x="2414732" y="44450"/>
                      <a:pt x="2413462" y="43180"/>
                      <a:pt x="2392729" y="41910"/>
                    </a:cubicBezTo>
                    <a:cubicBezTo>
                      <a:pt x="2387132" y="41910"/>
                      <a:pt x="2383401" y="41910"/>
                      <a:pt x="2377804" y="40640"/>
                    </a:cubicBezTo>
                    <a:cubicBezTo>
                      <a:pt x="2331164" y="36830"/>
                      <a:pt x="2282658" y="31750"/>
                      <a:pt x="2236018" y="30480"/>
                    </a:cubicBezTo>
                    <a:cubicBezTo>
                      <a:pt x="2122215" y="26670"/>
                      <a:pt x="2006547" y="25400"/>
                      <a:pt x="1892745" y="22860"/>
                    </a:cubicBezTo>
                    <a:cubicBezTo>
                      <a:pt x="1875954" y="22860"/>
                      <a:pt x="1857298" y="22860"/>
                      <a:pt x="1840507" y="22860"/>
                    </a:cubicBezTo>
                    <a:cubicBezTo>
                      <a:pt x="1812523" y="22860"/>
                      <a:pt x="1784539" y="22860"/>
                      <a:pt x="1758420" y="22860"/>
                    </a:cubicBezTo>
                    <a:cubicBezTo>
                      <a:pt x="1698721" y="22860"/>
                      <a:pt x="1639021" y="22860"/>
                      <a:pt x="1581187" y="24130"/>
                    </a:cubicBezTo>
                    <a:cubicBezTo>
                      <a:pt x="1530815" y="25400"/>
                      <a:pt x="681961" y="29210"/>
                      <a:pt x="631590" y="29210"/>
                    </a:cubicBezTo>
                    <a:cubicBezTo>
                      <a:pt x="549503" y="29210"/>
                      <a:pt x="467416" y="26670"/>
                      <a:pt x="385329" y="33020"/>
                    </a:cubicBezTo>
                    <a:cubicBezTo>
                      <a:pt x="342419" y="36830"/>
                      <a:pt x="301376" y="36830"/>
                      <a:pt x="260332" y="38100"/>
                    </a:cubicBezTo>
                    <a:cubicBezTo>
                      <a:pt x="189439" y="41910"/>
                      <a:pt x="118546" y="45720"/>
                      <a:pt x="49530" y="50800"/>
                    </a:cubicBezTo>
                    <a:cubicBezTo>
                      <a:pt x="36830" y="50800"/>
                      <a:pt x="34290" y="53340"/>
                      <a:pt x="33020" y="66534"/>
                    </a:cubicBezTo>
                    <a:cubicBezTo>
                      <a:pt x="31750" y="78343"/>
                      <a:pt x="31750" y="90152"/>
                      <a:pt x="30480" y="101961"/>
                    </a:cubicBezTo>
                    <a:cubicBezTo>
                      <a:pt x="29210" y="121642"/>
                      <a:pt x="26670" y="140667"/>
                      <a:pt x="25400" y="160349"/>
                    </a:cubicBezTo>
                    <a:cubicBezTo>
                      <a:pt x="20320" y="181342"/>
                      <a:pt x="26670" y="694369"/>
                      <a:pt x="29210" y="715362"/>
                    </a:cubicBezTo>
                    <a:cubicBezTo>
                      <a:pt x="29210" y="737668"/>
                      <a:pt x="29210" y="760629"/>
                      <a:pt x="30480" y="782935"/>
                    </a:cubicBezTo>
                    <a:cubicBezTo>
                      <a:pt x="30480" y="799336"/>
                      <a:pt x="33020" y="815737"/>
                      <a:pt x="33020" y="832138"/>
                    </a:cubicBezTo>
                    <a:cubicBezTo>
                      <a:pt x="33020" y="849851"/>
                      <a:pt x="33020" y="867564"/>
                      <a:pt x="31750" y="886450"/>
                    </a:cubicBezTo>
                    <a:cubicBezTo>
                      <a:pt x="31750" y="890260"/>
                      <a:pt x="31750" y="892800"/>
                      <a:pt x="31750" y="896610"/>
                    </a:cubicBezTo>
                    <a:cubicBezTo>
                      <a:pt x="31750" y="906770"/>
                      <a:pt x="35560" y="910580"/>
                      <a:pt x="44450" y="910580"/>
                    </a:cubicBezTo>
                    <a:cubicBezTo>
                      <a:pt x="64443" y="910580"/>
                      <a:pt x="90562" y="911850"/>
                      <a:pt x="114814" y="911850"/>
                    </a:cubicBezTo>
                    <a:cubicBezTo>
                      <a:pt x="150261" y="911850"/>
                      <a:pt x="187573" y="909310"/>
                      <a:pt x="223020" y="911850"/>
                    </a:cubicBezTo>
                    <a:cubicBezTo>
                      <a:pt x="280854" y="915660"/>
                      <a:pt x="338688" y="918200"/>
                      <a:pt x="396522" y="916930"/>
                    </a:cubicBezTo>
                    <a:cubicBezTo>
                      <a:pt x="433834" y="915660"/>
                      <a:pt x="469281" y="918200"/>
                      <a:pt x="506593" y="918200"/>
                    </a:cubicBezTo>
                    <a:cubicBezTo>
                      <a:pt x="560696" y="918200"/>
                      <a:pt x="614799" y="916930"/>
                      <a:pt x="668902" y="918200"/>
                    </a:cubicBezTo>
                    <a:cubicBezTo>
                      <a:pt x="749123" y="919470"/>
                      <a:pt x="1629693" y="909310"/>
                      <a:pt x="1711780" y="911850"/>
                    </a:cubicBezTo>
                    <a:cubicBezTo>
                      <a:pt x="1747227" y="913120"/>
                      <a:pt x="1782673" y="914390"/>
                      <a:pt x="1816254" y="914390"/>
                    </a:cubicBezTo>
                    <a:cubicBezTo>
                      <a:pt x="1877820" y="916930"/>
                      <a:pt x="1937519" y="913120"/>
                      <a:pt x="1999085" y="916930"/>
                    </a:cubicBezTo>
                    <a:cubicBezTo>
                      <a:pt x="2049456" y="919470"/>
                      <a:pt x="2099828" y="919470"/>
                      <a:pt x="2150199" y="922010"/>
                    </a:cubicBezTo>
                    <a:cubicBezTo>
                      <a:pt x="2224824" y="925820"/>
                      <a:pt x="2299448" y="928360"/>
                      <a:pt x="2374073" y="929630"/>
                    </a:cubicBezTo>
                    <a:cubicBezTo>
                      <a:pt x="2402057" y="929631"/>
                      <a:pt x="2421082" y="928360"/>
                      <a:pt x="2441402" y="928360"/>
                    </a:cubicBezTo>
                    <a:close/>
                  </a:path>
                </a:pathLst>
              </a:custGeom>
              <a:solidFill>
                <a:srgbClr val="FFF3CF"/>
              </a:solidFill>
              <a:ln>
                <a:solidFill>
                  <a:srgbClr val="956001"/>
                </a:solidFill>
              </a:ln>
            </p:spPr>
          </p:sp>
        </p:grpSp>
        <p:pic>
          <p:nvPicPr>
            <p:cNvPr id="30" name="Picture 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8"/>
                </a:ext>
              </a:extLst>
            </a:blip>
            <a:srcRect/>
            <a:stretch>
              <a:fillRect/>
            </a:stretch>
          </p:blipFill>
          <p:spPr>
            <a:xfrm>
              <a:off x="474111" y="2007945"/>
              <a:ext cx="555610" cy="532376"/>
            </a:xfrm>
            <a:prstGeom prst="rect">
              <a:avLst/>
            </a:prstGeom>
          </p:spPr>
        </p:pic>
      </p:grpSp>
      <p:sp>
        <p:nvSpPr>
          <p:cNvPr id="3" name="Rectangle 2"/>
          <p:cNvSpPr/>
          <p:nvPr/>
        </p:nvSpPr>
        <p:spPr>
          <a:xfrm>
            <a:off x="460704" y="2286519"/>
            <a:ext cx="3891859" cy="22852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nl-NL" sz="1900" b="1" dirty="0" smtClean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Hoạt động cá nhân</a:t>
            </a:r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nl-NL" sz="19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</a:t>
            </a:r>
            <a:r>
              <a:rPr lang="nl-NL" sz="1900" dirty="0" smtClean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hìn </a:t>
            </a:r>
            <a:r>
              <a:rPr lang="nl-NL" sz="19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tranh để tập kể từng đoạn câu </a:t>
            </a:r>
            <a:r>
              <a:rPr lang="nl-NL" sz="1900" dirty="0" smtClean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chuyện.</a:t>
            </a:r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nl-NL" sz="19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</a:t>
            </a:r>
            <a:r>
              <a:rPr lang="nl-NL" sz="1900" dirty="0" smtClean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ố gắng kể đúng </a:t>
            </a:r>
            <a:r>
              <a:rPr lang="nl-NL" sz="19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lời nói/ lời đối thoại của các nhân </a:t>
            </a:r>
            <a:r>
              <a:rPr lang="nl-NL" sz="1900" dirty="0" smtClean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vật.</a:t>
            </a:r>
            <a:endParaRPr lang="en-US" sz="1900" dirty="0">
              <a:latin typeface="+mj-lt"/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4539459" y="1992939"/>
            <a:ext cx="4232971" cy="2761918"/>
            <a:chOff x="474111" y="2007945"/>
            <a:chExt cx="4232971" cy="2761918"/>
          </a:xfrm>
        </p:grpSpPr>
        <p:grpSp>
          <p:nvGrpSpPr>
            <p:cNvPr id="34" name="Group 3"/>
            <p:cNvGrpSpPr/>
            <p:nvPr/>
          </p:nvGrpSpPr>
          <p:grpSpPr>
            <a:xfrm>
              <a:off x="657343" y="2112762"/>
              <a:ext cx="4049739" cy="2657101"/>
              <a:chOff x="0" y="0"/>
              <a:chExt cx="2459182" cy="947410"/>
            </a:xfrm>
          </p:grpSpPr>
          <p:sp>
            <p:nvSpPr>
              <p:cNvPr id="36" name="Freeform 4"/>
              <p:cNvSpPr/>
              <p:nvPr/>
            </p:nvSpPr>
            <p:spPr>
              <a:xfrm>
                <a:off x="10160" y="16510"/>
                <a:ext cx="2436322" cy="919471"/>
              </a:xfrm>
              <a:custGeom>
                <a:avLst/>
                <a:gdLst/>
                <a:ahLst/>
                <a:cxnLst/>
                <a:rect l="l" t="t" r="r" b="b"/>
                <a:pathLst>
                  <a:path w="2436322" h="919471">
                    <a:moveTo>
                      <a:pt x="2436322" y="919471"/>
                    </a:moveTo>
                    <a:lnTo>
                      <a:pt x="0" y="911850"/>
                    </a:lnTo>
                    <a:lnTo>
                      <a:pt x="0" y="332123"/>
                    </a:lnTo>
                    <a:lnTo>
                      <a:pt x="17780" y="19050"/>
                    </a:lnTo>
                    <a:lnTo>
                      <a:pt x="1212750" y="0"/>
                    </a:lnTo>
                    <a:lnTo>
                      <a:pt x="2417272" y="5080"/>
                    </a:lnTo>
                    <a:close/>
                  </a:path>
                </a:pathLst>
              </a:custGeom>
              <a:solidFill>
                <a:srgbClr val="FFF3CF"/>
              </a:solidFill>
              <a:ln>
                <a:solidFill>
                  <a:srgbClr val="956001"/>
                </a:solidFill>
              </a:ln>
            </p:spPr>
          </p:sp>
          <p:sp>
            <p:nvSpPr>
              <p:cNvPr id="37" name="Freeform 5"/>
              <p:cNvSpPr/>
              <p:nvPr/>
            </p:nvSpPr>
            <p:spPr>
              <a:xfrm>
                <a:off x="-3810" y="0"/>
                <a:ext cx="2465532" cy="946140"/>
              </a:xfrm>
              <a:custGeom>
                <a:avLst/>
                <a:gdLst/>
                <a:ahLst/>
                <a:cxnLst/>
                <a:rect l="l" t="t" r="r" b="b"/>
                <a:pathLst>
                  <a:path w="2465532" h="946140">
                    <a:moveTo>
                      <a:pt x="2431242" y="21590"/>
                    </a:moveTo>
                    <a:cubicBezTo>
                      <a:pt x="2432512" y="34290"/>
                      <a:pt x="2432512" y="44450"/>
                      <a:pt x="2433782" y="54610"/>
                    </a:cubicBezTo>
                    <a:cubicBezTo>
                      <a:pt x="2436322" y="77031"/>
                      <a:pt x="2437592" y="95400"/>
                      <a:pt x="2440132" y="113113"/>
                    </a:cubicBezTo>
                    <a:cubicBezTo>
                      <a:pt x="2440132" y="138699"/>
                      <a:pt x="2452832" y="643197"/>
                      <a:pt x="2459182" y="668783"/>
                    </a:cubicBezTo>
                    <a:cubicBezTo>
                      <a:pt x="2465532" y="707490"/>
                      <a:pt x="2461722" y="746852"/>
                      <a:pt x="2461722" y="785559"/>
                    </a:cubicBezTo>
                    <a:cubicBezTo>
                      <a:pt x="2461722" y="819673"/>
                      <a:pt x="2462992" y="851163"/>
                      <a:pt x="2464262" y="885180"/>
                    </a:cubicBezTo>
                    <a:cubicBezTo>
                      <a:pt x="2464262" y="906770"/>
                      <a:pt x="2464262" y="920740"/>
                      <a:pt x="2464262" y="944870"/>
                    </a:cubicBezTo>
                    <a:cubicBezTo>
                      <a:pt x="2441402" y="944870"/>
                      <a:pt x="2421082" y="946140"/>
                      <a:pt x="2398326" y="944870"/>
                    </a:cubicBezTo>
                    <a:cubicBezTo>
                      <a:pt x="2277061" y="939790"/>
                      <a:pt x="2153930" y="946140"/>
                      <a:pt x="2032665" y="941060"/>
                    </a:cubicBezTo>
                    <a:cubicBezTo>
                      <a:pt x="1959906" y="937250"/>
                      <a:pt x="1889013" y="939790"/>
                      <a:pt x="1816254" y="937250"/>
                    </a:cubicBezTo>
                    <a:cubicBezTo>
                      <a:pt x="1782673" y="935980"/>
                      <a:pt x="1749092" y="934710"/>
                      <a:pt x="1715511" y="933440"/>
                    </a:cubicBezTo>
                    <a:cubicBezTo>
                      <a:pt x="1694989" y="933440"/>
                      <a:pt x="1676333" y="934710"/>
                      <a:pt x="1655811" y="934710"/>
                    </a:cubicBezTo>
                    <a:cubicBezTo>
                      <a:pt x="1603574" y="933440"/>
                      <a:pt x="1459922" y="934710"/>
                      <a:pt x="1407685" y="933440"/>
                    </a:cubicBezTo>
                    <a:cubicBezTo>
                      <a:pt x="1370373" y="932170"/>
                      <a:pt x="624127" y="941060"/>
                      <a:pt x="586815" y="939790"/>
                    </a:cubicBezTo>
                    <a:cubicBezTo>
                      <a:pt x="577487" y="939790"/>
                      <a:pt x="566293" y="941060"/>
                      <a:pt x="556965" y="941060"/>
                    </a:cubicBezTo>
                    <a:cubicBezTo>
                      <a:pt x="534578" y="941060"/>
                      <a:pt x="514056" y="942330"/>
                      <a:pt x="491668" y="942330"/>
                    </a:cubicBezTo>
                    <a:cubicBezTo>
                      <a:pt x="435700" y="942330"/>
                      <a:pt x="381597" y="941060"/>
                      <a:pt x="325629" y="939790"/>
                    </a:cubicBezTo>
                    <a:cubicBezTo>
                      <a:pt x="292048" y="938520"/>
                      <a:pt x="258467" y="937250"/>
                      <a:pt x="226751" y="935980"/>
                    </a:cubicBezTo>
                    <a:cubicBezTo>
                      <a:pt x="167052" y="934710"/>
                      <a:pt x="107352" y="933440"/>
                      <a:pt x="48260" y="933440"/>
                    </a:cubicBezTo>
                    <a:cubicBezTo>
                      <a:pt x="38100" y="933440"/>
                      <a:pt x="29210" y="933440"/>
                      <a:pt x="19050" y="932170"/>
                    </a:cubicBezTo>
                    <a:cubicBezTo>
                      <a:pt x="10160" y="930900"/>
                      <a:pt x="5080" y="924550"/>
                      <a:pt x="7620" y="915660"/>
                    </a:cubicBezTo>
                    <a:cubicBezTo>
                      <a:pt x="16510" y="883966"/>
                      <a:pt x="12700" y="867564"/>
                      <a:pt x="11430" y="850507"/>
                    </a:cubicBezTo>
                    <a:cubicBezTo>
                      <a:pt x="10160" y="815737"/>
                      <a:pt x="6350" y="781623"/>
                      <a:pt x="7620" y="746852"/>
                    </a:cubicBezTo>
                    <a:cubicBezTo>
                      <a:pt x="5080" y="703553"/>
                      <a:pt x="0" y="167565"/>
                      <a:pt x="7620" y="123610"/>
                    </a:cubicBezTo>
                    <a:cubicBezTo>
                      <a:pt x="8890" y="115081"/>
                      <a:pt x="7620" y="105897"/>
                      <a:pt x="8890" y="97368"/>
                    </a:cubicBezTo>
                    <a:cubicBezTo>
                      <a:pt x="10160" y="83591"/>
                      <a:pt x="12700" y="68502"/>
                      <a:pt x="13970" y="44450"/>
                    </a:cubicBezTo>
                    <a:cubicBezTo>
                      <a:pt x="13970" y="41910"/>
                      <a:pt x="15240" y="39370"/>
                      <a:pt x="16510" y="38100"/>
                    </a:cubicBezTo>
                    <a:cubicBezTo>
                      <a:pt x="38100" y="35560"/>
                      <a:pt x="60712" y="30480"/>
                      <a:pt x="90562" y="29210"/>
                    </a:cubicBezTo>
                    <a:cubicBezTo>
                      <a:pt x="140933" y="25400"/>
                      <a:pt x="191305" y="22860"/>
                      <a:pt x="243542" y="20320"/>
                    </a:cubicBezTo>
                    <a:cubicBezTo>
                      <a:pt x="278989" y="17780"/>
                      <a:pt x="314435" y="16510"/>
                      <a:pt x="348016" y="13970"/>
                    </a:cubicBezTo>
                    <a:cubicBezTo>
                      <a:pt x="381597" y="11430"/>
                      <a:pt x="417044" y="8890"/>
                      <a:pt x="450625" y="8890"/>
                    </a:cubicBezTo>
                    <a:cubicBezTo>
                      <a:pt x="487937" y="7620"/>
                      <a:pt x="525250" y="10160"/>
                      <a:pt x="562562" y="8890"/>
                    </a:cubicBezTo>
                    <a:cubicBezTo>
                      <a:pt x="609202" y="8890"/>
                      <a:pt x="1454325" y="6350"/>
                      <a:pt x="1500966" y="5080"/>
                    </a:cubicBezTo>
                    <a:cubicBezTo>
                      <a:pt x="1545740" y="3810"/>
                      <a:pt x="1590515" y="2540"/>
                      <a:pt x="1637155" y="2540"/>
                    </a:cubicBezTo>
                    <a:cubicBezTo>
                      <a:pt x="1713646" y="1270"/>
                      <a:pt x="1788270" y="0"/>
                      <a:pt x="1864760" y="0"/>
                    </a:cubicBezTo>
                    <a:cubicBezTo>
                      <a:pt x="1896476" y="0"/>
                      <a:pt x="1930057" y="2540"/>
                      <a:pt x="1961772" y="2540"/>
                    </a:cubicBezTo>
                    <a:cubicBezTo>
                      <a:pt x="2049456" y="3810"/>
                      <a:pt x="2139005" y="5080"/>
                      <a:pt x="2226689" y="7620"/>
                    </a:cubicBezTo>
                    <a:cubicBezTo>
                      <a:pt x="2273330" y="8890"/>
                      <a:pt x="2319970" y="12700"/>
                      <a:pt x="2366610" y="16510"/>
                    </a:cubicBezTo>
                    <a:cubicBezTo>
                      <a:pt x="2377804" y="16510"/>
                      <a:pt x="2388998" y="16510"/>
                      <a:pt x="2398326" y="16510"/>
                    </a:cubicBezTo>
                    <a:cubicBezTo>
                      <a:pt x="2412192" y="17780"/>
                      <a:pt x="2421082" y="20320"/>
                      <a:pt x="2431242" y="21590"/>
                    </a:cubicBezTo>
                    <a:close/>
                    <a:moveTo>
                      <a:pt x="2441402" y="928360"/>
                    </a:moveTo>
                    <a:cubicBezTo>
                      <a:pt x="2442672" y="911850"/>
                      <a:pt x="2443942" y="899150"/>
                      <a:pt x="2443942" y="886450"/>
                    </a:cubicBezTo>
                    <a:cubicBezTo>
                      <a:pt x="2442672" y="847883"/>
                      <a:pt x="2441402" y="813113"/>
                      <a:pt x="2441402" y="775718"/>
                    </a:cubicBezTo>
                    <a:cubicBezTo>
                      <a:pt x="2441402" y="758661"/>
                      <a:pt x="2443942" y="741604"/>
                      <a:pt x="2442672" y="724547"/>
                    </a:cubicBezTo>
                    <a:cubicBezTo>
                      <a:pt x="2442672" y="708802"/>
                      <a:pt x="2441402" y="692401"/>
                      <a:pt x="2440132" y="676656"/>
                    </a:cubicBezTo>
                    <a:cubicBezTo>
                      <a:pt x="2435052" y="652382"/>
                      <a:pt x="2423622" y="149852"/>
                      <a:pt x="2423622" y="125578"/>
                    </a:cubicBezTo>
                    <a:cubicBezTo>
                      <a:pt x="2421082" y="105241"/>
                      <a:pt x="2418542" y="84247"/>
                      <a:pt x="2416002" y="63500"/>
                    </a:cubicBezTo>
                    <a:cubicBezTo>
                      <a:pt x="2414732" y="44450"/>
                      <a:pt x="2413462" y="43180"/>
                      <a:pt x="2392729" y="41910"/>
                    </a:cubicBezTo>
                    <a:cubicBezTo>
                      <a:pt x="2387132" y="41910"/>
                      <a:pt x="2383401" y="41910"/>
                      <a:pt x="2377804" y="40640"/>
                    </a:cubicBezTo>
                    <a:cubicBezTo>
                      <a:pt x="2331164" y="36830"/>
                      <a:pt x="2282658" y="31750"/>
                      <a:pt x="2236018" y="30480"/>
                    </a:cubicBezTo>
                    <a:cubicBezTo>
                      <a:pt x="2122215" y="26670"/>
                      <a:pt x="2006547" y="25400"/>
                      <a:pt x="1892745" y="22860"/>
                    </a:cubicBezTo>
                    <a:cubicBezTo>
                      <a:pt x="1875954" y="22860"/>
                      <a:pt x="1857298" y="22860"/>
                      <a:pt x="1840507" y="22860"/>
                    </a:cubicBezTo>
                    <a:cubicBezTo>
                      <a:pt x="1812523" y="22860"/>
                      <a:pt x="1784539" y="22860"/>
                      <a:pt x="1758420" y="22860"/>
                    </a:cubicBezTo>
                    <a:cubicBezTo>
                      <a:pt x="1698721" y="22860"/>
                      <a:pt x="1639021" y="22860"/>
                      <a:pt x="1581187" y="24130"/>
                    </a:cubicBezTo>
                    <a:cubicBezTo>
                      <a:pt x="1530815" y="25400"/>
                      <a:pt x="681961" y="29210"/>
                      <a:pt x="631590" y="29210"/>
                    </a:cubicBezTo>
                    <a:cubicBezTo>
                      <a:pt x="549503" y="29210"/>
                      <a:pt x="467416" y="26670"/>
                      <a:pt x="385329" y="33020"/>
                    </a:cubicBezTo>
                    <a:cubicBezTo>
                      <a:pt x="342419" y="36830"/>
                      <a:pt x="301376" y="36830"/>
                      <a:pt x="260332" y="38100"/>
                    </a:cubicBezTo>
                    <a:cubicBezTo>
                      <a:pt x="189439" y="41910"/>
                      <a:pt x="118546" y="45720"/>
                      <a:pt x="49530" y="50800"/>
                    </a:cubicBezTo>
                    <a:cubicBezTo>
                      <a:pt x="36830" y="50800"/>
                      <a:pt x="34290" y="53340"/>
                      <a:pt x="33020" y="66534"/>
                    </a:cubicBezTo>
                    <a:cubicBezTo>
                      <a:pt x="31750" y="78343"/>
                      <a:pt x="31750" y="90152"/>
                      <a:pt x="30480" y="101961"/>
                    </a:cubicBezTo>
                    <a:cubicBezTo>
                      <a:pt x="29210" y="121642"/>
                      <a:pt x="26670" y="140667"/>
                      <a:pt x="25400" y="160349"/>
                    </a:cubicBezTo>
                    <a:cubicBezTo>
                      <a:pt x="20320" y="181342"/>
                      <a:pt x="26670" y="694369"/>
                      <a:pt x="29210" y="715362"/>
                    </a:cubicBezTo>
                    <a:cubicBezTo>
                      <a:pt x="29210" y="737668"/>
                      <a:pt x="29210" y="760629"/>
                      <a:pt x="30480" y="782935"/>
                    </a:cubicBezTo>
                    <a:cubicBezTo>
                      <a:pt x="30480" y="799336"/>
                      <a:pt x="33020" y="815737"/>
                      <a:pt x="33020" y="832138"/>
                    </a:cubicBezTo>
                    <a:cubicBezTo>
                      <a:pt x="33020" y="849851"/>
                      <a:pt x="33020" y="867564"/>
                      <a:pt x="31750" y="886450"/>
                    </a:cubicBezTo>
                    <a:cubicBezTo>
                      <a:pt x="31750" y="890260"/>
                      <a:pt x="31750" y="892800"/>
                      <a:pt x="31750" y="896610"/>
                    </a:cubicBezTo>
                    <a:cubicBezTo>
                      <a:pt x="31750" y="906770"/>
                      <a:pt x="35560" y="910580"/>
                      <a:pt x="44450" y="910580"/>
                    </a:cubicBezTo>
                    <a:cubicBezTo>
                      <a:pt x="64443" y="910580"/>
                      <a:pt x="90562" y="911850"/>
                      <a:pt x="114814" y="911850"/>
                    </a:cubicBezTo>
                    <a:cubicBezTo>
                      <a:pt x="150261" y="911850"/>
                      <a:pt x="187573" y="909310"/>
                      <a:pt x="223020" y="911850"/>
                    </a:cubicBezTo>
                    <a:cubicBezTo>
                      <a:pt x="280854" y="915660"/>
                      <a:pt x="338688" y="918200"/>
                      <a:pt x="396522" y="916930"/>
                    </a:cubicBezTo>
                    <a:cubicBezTo>
                      <a:pt x="433834" y="915660"/>
                      <a:pt x="469281" y="918200"/>
                      <a:pt x="506593" y="918200"/>
                    </a:cubicBezTo>
                    <a:cubicBezTo>
                      <a:pt x="560696" y="918200"/>
                      <a:pt x="614799" y="916930"/>
                      <a:pt x="668902" y="918200"/>
                    </a:cubicBezTo>
                    <a:cubicBezTo>
                      <a:pt x="749123" y="919470"/>
                      <a:pt x="1629693" y="909310"/>
                      <a:pt x="1711780" y="911850"/>
                    </a:cubicBezTo>
                    <a:cubicBezTo>
                      <a:pt x="1747227" y="913120"/>
                      <a:pt x="1782673" y="914390"/>
                      <a:pt x="1816254" y="914390"/>
                    </a:cubicBezTo>
                    <a:cubicBezTo>
                      <a:pt x="1877820" y="916930"/>
                      <a:pt x="1937519" y="913120"/>
                      <a:pt x="1999085" y="916930"/>
                    </a:cubicBezTo>
                    <a:cubicBezTo>
                      <a:pt x="2049456" y="919470"/>
                      <a:pt x="2099828" y="919470"/>
                      <a:pt x="2150199" y="922010"/>
                    </a:cubicBezTo>
                    <a:cubicBezTo>
                      <a:pt x="2224824" y="925820"/>
                      <a:pt x="2299448" y="928360"/>
                      <a:pt x="2374073" y="929630"/>
                    </a:cubicBezTo>
                    <a:cubicBezTo>
                      <a:pt x="2402057" y="929631"/>
                      <a:pt x="2421082" y="928360"/>
                      <a:pt x="2441402" y="928360"/>
                    </a:cubicBezTo>
                    <a:close/>
                  </a:path>
                </a:pathLst>
              </a:custGeom>
              <a:solidFill>
                <a:srgbClr val="FFF3CF"/>
              </a:solidFill>
              <a:ln>
                <a:solidFill>
                  <a:srgbClr val="956001"/>
                </a:solidFill>
              </a:ln>
            </p:spPr>
          </p:sp>
        </p:grpSp>
        <p:pic>
          <p:nvPicPr>
            <p:cNvPr id="35" name="Picture 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8"/>
                </a:ext>
              </a:extLst>
            </a:blip>
            <a:srcRect/>
            <a:stretch>
              <a:fillRect/>
            </a:stretch>
          </p:blipFill>
          <p:spPr>
            <a:xfrm>
              <a:off x="474111" y="2007945"/>
              <a:ext cx="555610" cy="532376"/>
            </a:xfrm>
            <a:prstGeom prst="rect">
              <a:avLst/>
            </a:prstGeom>
          </p:spPr>
        </p:pic>
      </p:grpSp>
      <p:sp>
        <p:nvSpPr>
          <p:cNvPr id="38" name="Rectangle 37"/>
          <p:cNvSpPr/>
          <p:nvPr/>
        </p:nvSpPr>
        <p:spPr>
          <a:xfrm>
            <a:off x="4799539" y="2501195"/>
            <a:ext cx="3891859" cy="18466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nl-NL" sz="1900" b="1" dirty="0" smtClean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Hoạt động nhóm</a:t>
            </a:r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nl-NL" sz="1900" dirty="0"/>
              <a:t>T</a:t>
            </a:r>
            <a:r>
              <a:rPr lang="nl-NL" sz="1900" dirty="0" smtClean="0"/>
              <a:t>ập </a:t>
            </a:r>
            <a:r>
              <a:rPr lang="nl-NL" sz="1900" dirty="0"/>
              <a:t>kể chuyện theo </a:t>
            </a:r>
            <a:r>
              <a:rPr lang="nl-NL" sz="1900" dirty="0" smtClean="0"/>
              <a:t>cặp/nhóm.</a:t>
            </a:r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nl-NL" sz="1900" dirty="0"/>
              <a:t>K</a:t>
            </a:r>
            <a:r>
              <a:rPr lang="nl-NL" sz="1900" dirty="0" smtClean="0"/>
              <a:t>ể </a:t>
            </a:r>
            <a:r>
              <a:rPr lang="nl-NL" sz="1900" dirty="0"/>
              <a:t>nối tiếp </a:t>
            </a:r>
            <a:r>
              <a:rPr lang="nl-NL" sz="1900" dirty="0" smtClean="0"/>
              <a:t>hoặc toàn </a:t>
            </a:r>
            <a:r>
              <a:rPr lang="nl-NL" sz="1900" dirty="0"/>
              <a:t>bộ câu chuyện rồi góp ý cho </a:t>
            </a:r>
            <a:r>
              <a:rPr lang="nl-NL" sz="1900" dirty="0" smtClean="0"/>
              <a:t>nhau.</a:t>
            </a:r>
            <a:endParaRPr lang="en-US" sz="1900" dirty="0"/>
          </a:p>
        </p:txBody>
      </p:sp>
    </p:spTree>
    <p:extLst>
      <p:ext uri="{BB962C8B-B14F-4D97-AF65-F5344CB8AC3E}">
        <p14:creationId xmlns:p14="http://schemas.microsoft.com/office/powerpoint/2010/main" val="395223396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4" dur="500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61" name="Google Shape;65161;p34"/>
          <p:cNvSpPr/>
          <p:nvPr/>
        </p:nvSpPr>
        <p:spPr>
          <a:xfrm>
            <a:off x="2324195" y="3613582"/>
            <a:ext cx="38536" cy="33348"/>
          </a:xfrm>
          <a:custGeom>
            <a:avLst/>
            <a:gdLst/>
            <a:ahLst/>
            <a:cxnLst/>
            <a:rect l="l" t="t" r="r" b="b"/>
            <a:pathLst>
              <a:path w="1322" h="1144" extrusionOk="0">
                <a:moveTo>
                  <a:pt x="1322" y="0"/>
                </a:moveTo>
                <a:lnTo>
                  <a:pt x="1322" y="0"/>
                </a:lnTo>
                <a:cubicBezTo>
                  <a:pt x="869" y="286"/>
                  <a:pt x="441" y="548"/>
                  <a:pt x="0" y="834"/>
                </a:cubicBezTo>
                <a:lnTo>
                  <a:pt x="191" y="1143"/>
                </a:lnTo>
                <a:cubicBezTo>
                  <a:pt x="560" y="762"/>
                  <a:pt x="929" y="369"/>
                  <a:pt x="1322" y="0"/>
                </a:cubicBezTo>
                <a:close/>
              </a:path>
            </a:pathLst>
          </a:custGeom>
          <a:solidFill>
            <a:srgbClr val="93C3E2">
              <a:alpha val="247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62" name="Google Shape;65162;p34"/>
          <p:cNvSpPr/>
          <p:nvPr/>
        </p:nvSpPr>
        <p:spPr>
          <a:xfrm>
            <a:off x="3819356" y="4422582"/>
            <a:ext cx="129484" cy="84710"/>
          </a:xfrm>
          <a:custGeom>
            <a:avLst/>
            <a:gdLst/>
            <a:ahLst/>
            <a:cxnLst/>
            <a:rect l="l" t="t" r="r" b="b"/>
            <a:pathLst>
              <a:path w="4442" h="2906" extrusionOk="0">
                <a:moveTo>
                  <a:pt x="4441" y="1"/>
                </a:moveTo>
                <a:lnTo>
                  <a:pt x="4441" y="1"/>
                </a:lnTo>
                <a:cubicBezTo>
                  <a:pt x="2953" y="858"/>
                  <a:pt x="1465" y="1727"/>
                  <a:pt x="0" y="2608"/>
                </a:cubicBezTo>
                <a:cubicBezTo>
                  <a:pt x="239" y="2799"/>
                  <a:pt x="381" y="2906"/>
                  <a:pt x="381" y="2906"/>
                </a:cubicBezTo>
                <a:cubicBezTo>
                  <a:pt x="381" y="2906"/>
                  <a:pt x="1715" y="1834"/>
                  <a:pt x="4441" y="1"/>
                </a:cubicBezTo>
                <a:close/>
              </a:path>
            </a:pathLst>
          </a:custGeom>
          <a:solidFill>
            <a:srgbClr val="93C3E2">
              <a:alpha val="247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63" name="Google Shape;65163;p34"/>
          <p:cNvSpPr/>
          <p:nvPr/>
        </p:nvSpPr>
        <p:spPr>
          <a:xfrm>
            <a:off x="2389432" y="2675098"/>
            <a:ext cx="38915" cy="33697"/>
          </a:xfrm>
          <a:custGeom>
            <a:avLst/>
            <a:gdLst/>
            <a:ahLst/>
            <a:cxnLst/>
            <a:rect l="l" t="t" r="r" b="b"/>
            <a:pathLst>
              <a:path w="1335" h="1156" extrusionOk="0">
                <a:moveTo>
                  <a:pt x="1334" y="1"/>
                </a:moveTo>
                <a:lnTo>
                  <a:pt x="1334" y="1"/>
                </a:lnTo>
                <a:cubicBezTo>
                  <a:pt x="882" y="287"/>
                  <a:pt x="453" y="560"/>
                  <a:pt x="1" y="834"/>
                </a:cubicBezTo>
                <a:lnTo>
                  <a:pt x="203" y="1156"/>
                </a:lnTo>
                <a:cubicBezTo>
                  <a:pt x="572" y="775"/>
                  <a:pt x="953" y="394"/>
                  <a:pt x="1334" y="1"/>
                </a:cubicBezTo>
                <a:close/>
              </a:path>
            </a:pathLst>
          </a:custGeom>
          <a:solidFill>
            <a:srgbClr val="93C3E2">
              <a:alpha val="247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64" name="Google Shape;65164;p34"/>
          <p:cNvSpPr/>
          <p:nvPr/>
        </p:nvSpPr>
        <p:spPr>
          <a:xfrm>
            <a:off x="3884944" y="3484826"/>
            <a:ext cx="129484" cy="84710"/>
          </a:xfrm>
          <a:custGeom>
            <a:avLst/>
            <a:gdLst/>
            <a:ahLst/>
            <a:cxnLst/>
            <a:rect l="l" t="t" r="r" b="b"/>
            <a:pathLst>
              <a:path w="4442" h="2906" extrusionOk="0">
                <a:moveTo>
                  <a:pt x="4442" y="0"/>
                </a:moveTo>
                <a:cubicBezTo>
                  <a:pt x="2953" y="845"/>
                  <a:pt x="1465" y="1726"/>
                  <a:pt x="1" y="2607"/>
                </a:cubicBezTo>
                <a:cubicBezTo>
                  <a:pt x="239" y="2798"/>
                  <a:pt x="370" y="2905"/>
                  <a:pt x="370" y="2905"/>
                </a:cubicBezTo>
                <a:cubicBezTo>
                  <a:pt x="370" y="2905"/>
                  <a:pt x="1715" y="1834"/>
                  <a:pt x="4442" y="0"/>
                </a:cubicBezTo>
                <a:close/>
              </a:path>
            </a:pathLst>
          </a:custGeom>
          <a:solidFill>
            <a:srgbClr val="93C3E2">
              <a:alpha val="247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190" name="Google Shape;65190;p34"/>
          <p:cNvGrpSpPr/>
          <p:nvPr/>
        </p:nvGrpSpPr>
        <p:grpSpPr>
          <a:xfrm rot="-1741839">
            <a:off x="8486494" y="3744666"/>
            <a:ext cx="462829" cy="384160"/>
            <a:chOff x="4336700" y="486125"/>
            <a:chExt cx="214150" cy="177750"/>
          </a:xfrm>
        </p:grpSpPr>
        <p:grpSp>
          <p:nvGrpSpPr>
            <p:cNvPr id="65191" name="Google Shape;65191;p34"/>
            <p:cNvGrpSpPr/>
            <p:nvPr/>
          </p:nvGrpSpPr>
          <p:grpSpPr>
            <a:xfrm>
              <a:off x="4336700" y="486125"/>
              <a:ext cx="214150" cy="177750"/>
              <a:chOff x="4336700" y="486125"/>
              <a:chExt cx="214150" cy="177750"/>
            </a:xfrm>
          </p:grpSpPr>
          <p:sp>
            <p:nvSpPr>
              <p:cNvPr id="65192" name="Google Shape;65192;p34"/>
              <p:cNvSpPr/>
              <p:nvPr/>
            </p:nvSpPr>
            <p:spPr>
              <a:xfrm>
                <a:off x="4349825" y="494000"/>
                <a:ext cx="199450" cy="161975"/>
              </a:xfrm>
              <a:custGeom>
                <a:avLst/>
                <a:gdLst/>
                <a:ahLst/>
                <a:cxnLst/>
                <a:rect l="l" t="t" r="r" b="b"/>
                <a:pathLst>
                  <a:path w="7978" h="6479" extrusionOk="0">
                    <a:moveTo>
                      <a:pt x="1154" y="1845"/>
                    </a:moveTo>
                    <a:cubicBezTo>
                      <a:pt x="1172" y="1845"/>
                      <a:pt x="1192" y="1850"/>
                      <a:pt x="1211" y="1861"/>
                    </a:cubicBezTo>
                    <a:cubicBezTo>
                      <a:pt x="1584" y="2089"/>
                      <a:pt x="1947" y="2341"/>
                      <a:pt x="2311" y="2583"/>
                    </a:cubicBezTo>
                    <a:cubicBezTo>
                      <a:pt x="2389" y="2637"/>
                      <a:pt x="2335" y="2748"/>
                      <a:pt x="2250" y="2748"/>
                    </a:cubicBezTo>
                    <a:cubicBezTo>
                      <a:pt x="2250" y="2748"/>
                      <a:pt x="2249" y="2748"/>
                      <a:pt x="2248" y="2748"/>
                    </a:cubicBezTo>
                    <a:cubicBezTo>
                      <a:pt x="1900" y="2736"/>
                      <a:pt x="1549" y="2742"/>
                      <a:pt x="1202" y="2715"/>
                    </a:cubicBezTo>
                    <a:cubicBezTo>
                      <a:pt x="1129" y="2711"/>
                      <a:pt x="1126" y="2594"/>
                      <a:pt x="1198" y="2590"/>
                    </a:cubicBezTo>
                    <a:cubicBezTo>
                      <a:pt x="1414" y="2570"/>
                      <a:pt x="1629" y="2566"/>
                      <a:pt x="1845" y="2566"/>
                    </a:cubicBezTo>
                    <a:cubicBezTo>
                      <a:pt x="1875" y="2566"/>
                      <a:pt x="1906" y="2566"/>
                      <a:pt x="1936" y="2566"/>
                    </a:cubicBezTo>
                    <a:cubicBezTo>
                      <a:pt x="1652" y="2390"/>
                      <a:pt x="1366" y="2215"/>
                      <a:pt x="1091" y="2030"/>
                    </a:cubicBezTo>
                    <a:cubicBezTo>
                      <a:pt x="997" y="1967"/>
                      <a:pt x="1064" y="1845"/>
                      <a:pt x="1154" y="1845"/>
                    </a:cubicBezTo>
                    <a:close/>
                    <a:moveTo>
                      <a:pt x="4789" y="3195"/>
                    </a:moveTo>
                    <a:cubicBezTo>
                      <a:pt x="4800" y="3195"/>
                      <a:pt x="4811" y="3197"/>
                      <a:pt x="4823" y="3201"/>
                    </a:cubicBezTo>
                    <a:cubicBezTo>
                      <a:pt x="5326" y="3383"/>
                      <a:pt x="5829" y="3445"/>
                      <a:pt x="6351" y="3540"/>
                    </a:cubicBezTo>
                    <a:cubicBezTo>
                      <a:pt x="6451" y="3559"/>
                      <a:pt x="6469" y="3724"/>
                      <a:pt x="6355" y="3727"/>
                    </a:cubicBezTo>
                    <a:cubicBezTo>
                      <a:pt x="6329" y="3728"/>
                      <a:pt x="6302" y="3729"/>
                      <a:pt x="6275" y="3729"/>
                    </a:cubicBezTo>
                    <a:cubicBezTo>
                      <a:pt x="5978" y="3729"/>
                      <a:pt x="5673" y="3677"/>
                      <a:pt x="5376" y="3598"/>
                    </a:cubicBezTo>
                    <a:lnTo>
                      <a:pt x="5376" y="3598"/>
                    </a:lnTo>
                    <a:cubicBezTo>
                      <a:pt x="5558" y="3764"/>
                      <a:pt x="5722" y="3948"/>
                      <a:pt x="5859" y="4152"/>
                    </a:cubicBezTo>
                    <a:cubicBezTo>
                      <a:pt x="5899" y="4213"/>
                      <a:pt x="5849" y="4280"/>
                      <a:pt x="5795" y="4280"/>
                    </a:cubicBezTo>
                    <a:cubicBezTo>
                      <a:pt x="5775" y="4280"/>
                      <a:pt x="5755" y="4271"/>
                      <a:pt x="5738" y="4251"/>
                    </a:cubicBezTo>
                    <a:cubicBezTo>
                      <a:pt x="5449" y="3895"/>
                      <a:pt x="5123" y="3612"/>
                      <a:pt x="4723" y="3386"/>
                    </a:cubicBezTo>
                    <a:cubicBezTo>
                      <a:pt x="4627" y="3330"/>
                      <a:pt x="4696" y="3195"/>
                      <a:pt x="4789" y="3195"/>
                    </a:cubicBezTo>
                    <a:close/>
                    <a:moveTo>
                      <a:pt x="3244" y="3261"/>
                    </a:moveTo>
                    <a:cubicBezTo>
                      <a:pt x="3349" y="3261"/>
                      <a:pt x="3456" y="3298"/>
                      <a:pt x="3537" y="3372"/>
                    </a:cubicBezTo>
                    <a:cubicBezTo>
                      <a:pt x="3583" y="3415"/>
                      <a:pt x="3549" y="3487"/>
                      <a:pt x="3501" y="3487"/>
                    </a:cubicBezTo>
                    <a:cubicBezTo>
                      <a:pt x="3489" y="3487"/>
                      <a:pt x="3477" y="3482"/>
                      <a:pt x="3465" y="3473"/>
                    </a:cubicBezTo>
                    <a:cubicBezTo>
                      <a:pt x="3402" y="3422"/>
                      <a:pt x="3338" y="3401"/>
                      <a:pt x="3280" y="3401"/>
                    </a:cubicBezTo>
                    <a:cubicBezTo>
                      <a:pt x="3043" y="3401"/>
                      <a:pt x="2888" y="3752"/>
                      <a:pt x="3174" y="3888"/>
                    </a:cubicBezTo>
                    <a:cubicBezTo>
                      <a:pt x="3254" y="3927"/>
                      <a:pt x="3238" y="4055"/>
                      <a:pt x="3149" y="4055"/>
                    </a:cubicBezTo>
                    <a:cubicBezTo>
                      <a:pt x="3144" y="4055"/>
                      <a:pt x="3140" y="4054"/>
                      <a:pt x="3135" y="4054"/>
                    </a:cubicBezTo>
                    <a:cubicBezTo>
                      <a:pt x="3119" y="4052"/>
                      <a:pt x="3105" y="4051"/>
                      <a:pt x="3090" y="4051"/>
                    </a:cubicBezTo>
                    <a:cubicBezTo>
                      <a:pt x="2815" y="4051"/>
                      <a:pt x="2801" y="4417"/>
                      <a:pt x="3074" y="4485"/>
                    </a:cubicBezTo>
                    <a:cubicBezTo>
                      <a:pt x="3159" y="4508"/>
                      <a:pt x="3128" y="4640"/>
                      <a:pt x="3050" y="4640"/>
                    </a:cubicBezTo>
                    <a:cubicBezTo>
                      <a:pt x="3046" y="4640"/>
                      <a:pt x="3042" y="4640"/>
                      <a:pt x="3038" y="4639"/>
                    </a:cubicBezTo>
                    <a:cubicBezTo>
                      <a:pt x="2610" y="4570"/>
                      <a:pt x="2623" y="4038"/>
                      <a:pt x="2943" y="3911"/>
                    </a:cubicBezTo>
                    <a:cubicBezTo>
                      <a:pt x="2847" y="3787"/>
                      <a:pt x="2812" y="3618"/>
                      <a:pt x="2889" y="3466"/>
                    </a:cubicBezTo>
                    <a:cubicBezTo>
                      <a:pt x="2961" y="3329"/>
                      <a:pt x="3101" y="3261"/>
                      <a:pt x="3244" y="3261"/>
                    </a:cubicBezTo>
                    <a:close/>
                    <a:moveTo>
                      <a:pt x="1632" y="1"/>
                    </a:moveTo>
                    <a:cubicBezTo>
                      <a:pt x="813" y="1"/>
                      <a:pt x="58" y="553"/>
                      <a:pt x="30" y="1416"/>
                    </a:cubicBezTo>
                    <a:cubicBezTo>
                      <a:pt x="1" y="2275"/>
                      <a:pt x="590" y="3319"/>
                      <a:pt x="973" y="4069"/>
                    </a:cubicBezTo>
                    <a:cubicBezTo>
                      <a:pt x="1393" y="4897"/>
                      <a:pt x="1936" y="5636"/>
                      <a:pt x="2418" y="6425"/>
                    </a:cubicBezTo>
                    <a:cubicBezTo>
                      <a:pt x="2429" y="6445"/>
                      <a:pt x="2434" y="6462"/>
                      <a:pt x="2435" y="6478"/>
                    </a:cubicBezTo>
                    <a:cubicBezTo>
                      <a:pt x="3753" y="5398"/>
                      <a:pt x="5646" y="5660"/>
                      <a:pt x="6954" y="4606"/>
                    </a:cubicBezTo>
                    <a:cubicBezTo>
                      <a:pt x="7978" y="3783"/>
                      <a:pt x="7854" y="2239"/>
                      <a:pt x="6606" y="1705"/>
                    </a:cubicBezTo>
                    <a:cubicBezTo>
                      <a:pt x="6336" y="1590"/>
                      <a:pt x="6059" y="1541"/>
                      <a:pt x="5782" y="1541"/>
                    </a:cubicBezTo>
                    <a:cubicBezTo>
                      <a:pt x="5216" y="1541"/>
                      <a:pt x="4653" y="1746"/>
                      <a:pt x="4150" y="2017"/>
                    </a:cubicBezTo>
                    <a:cubicBezTo>
                      <a:pt x="4129" y="2052"/>
                      <a:pt x="4085" y="2071"/>
                      <a:pt x="4041" y="2071"/>
                    </a:cubicBezTo>
                    <a:cubicBezTo>
                      <a:pt x="3994" y="2071"/>
                      <a:pt x="3946" y="2050"/>
                      <a:pt x="3922" y="2002"/>
                    </a:cubicBezTo>
                    <a:cubicBezTo>
                      <a:pt x="3503" y="1152"/>
                      <a:pt x="2951" y="179"/>
                      <a:pt x="1907" y="21"/>
                    </a:cubicBezTo>
                    <a:cubicBezTo>
                      <a:pt x="1815" y="7"/>
                      <a:pt x="1723" y="1"/>
                      <a:pt x="16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3" name="Google Shape;65193;p34"/>
              <p:cNvSpPr/>
              <p:nvPr/>
            </p:nvSpPr>
            <p:spPr>
              <a:xfrm>
                <a:off x="4336700" y="486125"/>
                <a:ext cx="214150" cy="177750"/>
              </a:xfrm>
              <a:custGeom>
                <a:avLst/>
                <a:gdLst/>
                <a:ahLst/>
                <a:cxnLst/>
                <a:rect l="l" t="t" r="r" b="b"/>
                <a:pathLst>
                  <a:path w="8566" h="7110" extrusionOk="0">
                    <a:moveTo>
                      <a:pt x="2160" y="317"/>
                    </a:moveTo>
                    <a:cubicBezTo>
                      <a:pt x="2252" y="317"/>
                      <a:pt x="2344" y="323"/>
                      <a:pt x="2435" y="337"/>
                    </a:cubicBezTo>
                    <a:cubicBezTo>
                      <a:pt x="3478" y="496"/>
                      <a:pt x="4032" y="1468"/>
                      <a:pt x="4451" y="2319"/>
                    </a:cubicBezTo>
                    <a:cubicBezTo>
                      <a:pt x="4473" y="2366"/>
                      <a:pt x="4521" y="2387"/>
                      <a:pt x="4568" y="2387"/>
                    </a:cubicBezTo>
                    <a:cubicBezTo>
                      <a:pt x="4612" y="2387"/>
                      <a:pt x="4657" y="2368"/>
                      <a:pt x="4679" y="2333"/>
                    </a:cubicBezTo>
                    <a:cubicBezTo>
                      <a:pt x="5179" y="2061"/>
                      <a:pt x="5743" y="1855"/>
                      <a:pt x="6308" y="1855"/>
                    </a:cubicBezTo>
                    <a:cubicBezTo>
                      <a:pt x="6585" y="1855"/>
                      <a:pt x="6862" y="1905"/>
                      <a:pt x="7133" y="2020"/>
                    </a:cubicBezTo>
                    <a:cubicBezTo>
                      <a:pt x="8381" y="2553"/>
                      <a:pt x="8503" y="4098"/>
                      <a:pt x="7481" y="4921"/>
                    </a:cubicBezTo>
                    <a:cubicBezTo>
                      <a:pt x="6171" y="5977"/>
                      <a:pt x="4280" y="5714"/>
                      <a:pt x="2962" y="6795"/>
                    </a:cubicBezTo>
                    <a:cubicBezTo>
                      <a:pt x="2961" y="6778"/>
                      <a:pt x="2957" y="6761"/>
                      <a:pt x="2945" y="6742"/>
                    </a:cubicBezTo>
                    <a:cubicBezTo>
                      <a:pt x="2463" y="5952"/>
                      <a:pt x="1919" y="5213"/>
                      <a:pt x="1500" y="4386"/>
                    </a:cubicBezTo>
                    <a:cubicBezTo>
                      <a:pt x="1117" y="3635"/>
                      <a:pt x="529" y="2591"/>
                      <a:pt x="557" y="1732"/>
                    </a:cubicBezTo>
                    <a:cubicBezTo>
                      <a:pt x="585" y="869"/>
                      <a:pt x="1341" y="317"/>
                      <a:pt x="2160" y="317"/>
                    </a:cubicBezTo>
                    <a:close/>
                    <a:moveTo>
                      <a:pt x="2056" y="1"/>
                    </a:moveTo>
                    <a:cubicBezTo>
                      <a:pt x="1593" y="1"/>
                      <a:pt x="1126" y="175"/>
                      <a:pt x="706" y="591"/>
                    </a:cubicBezTo>
                    <a:cubicBezTo>
                      <a:pt x="1" y="1291"/>
                      <a:pt x="250" y="2196"/>
                      <a:pt x="561" y="3025"/>
                    </a:cubicBezTo>
                    <a:cubicBezTo>
                      <a:pt x="1069" y="4374"/>
                      <a:pt x="1781" y="5817"/>
                      <a:pt x="2784" y="6871"/>
                    </a:cubicBezTo>
                    <a:cubicBezTo>
                      <a:pt x="2809" y="6899"/>
                      <a:pt x="2836" y="6907"/>
                      <a:pt x="2862" y="6907"/>
                    </a:cubicBezTo>
                    <a:cubicBezTo>
                      <a:pt x="2834" y="7003"/>
                      <a:pt x="2914" y="7110"/>
                      <a:pt x="3008" y="7110"/>
                    </a:cubicBezTo>
                    <a:cubicBezTo>
                      <a:pt x="3039" y="7110"/>
                      <a:pt x="3070" y="7099"/>
                      <a:pt x="3101" y="7073"/>
                    </a:cubicBezTo>
                    <a:cubicBezTo>
                      <a:pt x="4272" y="6068"/>
                      <a:pt x="5867" y="6207"/>
                      <a:pt x="7168" y="5487"/>
                    </a:cubicBezTo>
                    <a:cubicBezTo>
                      <a:pt x="7913" y="5073"/>
                      <a:pt x="8566" y="4324"/>
                      <a:pt x="8498" y="3423"/>
                    </a:cubicBezTo>
                    <a:cubicBezTo>
                      <a:pt x="8404" y="2156"/>
                      <a:pt x="7403" y="1630"/>
                      <a:pt x="6342" y="1630"/>
                    </a:cubicBezTo>
                    <a:cubicBezTo>
                      <a:pt x="5742" y="1630"/>
                      <a:pt x="5124" y="1798"/>
                      <a:pt x="4637" y="2094"/>
                    </a:cubicBezTo>
                    <a:cubicBezTo>
                      <a:pt x="4252" y="1001"/>
                      <a:pt x="3164" y="1"/>
                      <a:pt x="20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4" name="Google Shape;65194;p34"/>
              <p:cNvSpPr/>
              <p:nvPr/>
            </p:nvSpPr>
            <p:spPr>
              <a:xfrm>
                <a:off x="4465500" y="573825"/>
                <a:ext cx="4607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843" h="1087" extrusionOk="0">
                    <a:moveTo>
                      <a:pt x="164" y="1"/>
                    </a:moveTo>
                    <a:cubicBezTo>
                      <a:pt x="70" y="1"/>
                      <a:pt x="1" y="137"/>
                      <a:pt x="97" y="192"/>
                    </a:cubicBezTo>
                    <a:cubicBezTo>
                      <a:pt x="496" y="419"/>
                      <a:pt x="821" y="702"/>
                      <a:pt x="1111" y="1058"/>
                    </a:cubicBezTo>
                    <a:cubicBezTo>
                      <a:pt x="1128" y="1078"/>
                      <a:pt x="1148" y="1087"/>
                      <a:pt x="1168" y="1087"/>
                    </a:cubicBezTo>
                    <a:cubicBezTo>
                      <a:pt x="1222" y="1087"/>
                      <a:pt x="1272" y="1020"/>
                      <a:pt x="1232" y="959"/>
                    </a:cubicBezTo>
                    <a:cubicBezTo>
                      <a:pt x="1095" y="755"/>
                      <a:pt x="931" y="571"/>
                      <a:pt x="750" y="404"/>
                    </a:cubicBezTo>
                    <a:lnTo>
                      <a:pt x="750" y="404"/>
                    </a:lnTo>
                    <a:cubicBezTo>
                      <a:pt x="1048" y="482"/>
                      <a:pt x="1353" y="535"/>
                      <a:pt x="1651" y="535"/>
                    </a:cubicBezTo>
                    <a:cubicBezTo>
                      <a:pt x="1677" y="535"/>
                      <a:pt x="1703" y="534"/>
                      <a:pt x="1729" y="533"/>
                    </a:cubicBezTo>
                    <a:cubicBezTo>
                      <a:pt x="1842" y="529"/>
                      <a:pt x="1824" y="364"/>
                      <a:pt x="1725" y="346"/>
                    </a:cubicBezTo>
                    <a:cubicBezTo>
                      <a:pt x="1204" y="252"/>
                      <a:pt x="699" y="188"/>
                      <a:pt x="197" y="6"/>
                    </a:cubicBezTo>
                    <a:cubicBezTo>
                      <a:pt x="186" y="2"/>
                      <a:pt x="175" y="1"/>
                      <a:pt x="16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5" name="Google Shape;65195;p34"/>
              <p:cNvSpPr/>
              <p:nvPr/>
            </p:nvSpPr>
            <p:spPr>
              <a:xfrm>
                <a:off x="4415050" y="575500"/>
                <a:ext cx="243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1381" extrusionOk="0">
                    <a:moveTo>
                      <a:pt x="634" y="1"/>
                    </a:moveTo>
                    <a:cubicBezTo>
                      <a:pt x="492" y="1"/>
                      <a:pt x="352" y="69"/>
                      <a:pt x="279" y="206"/>
                    </a:cubicBezTo>
                    <a:cubicBezTo>
                      <a:pt x="202" y="358"/>
                      <a:pt x="236" y="527"/>
                      <a:pt x="333" y="651"/>
                    </a:cubicBezTo>
                    <a:cubicBezTo>
                      <a:pt x="15" y="780"/>
                      <a:pt x="1" y="1311"/>
                      <a:pt x="430" y="1379"/>
                    </a:cubicBezTo>
                    <a:cubicBezTo>
                      <a:pt x="434" y="1380"/>
                      <a:pt x="437" y="1380"/>
                      <a:pt x="441" y="1380"/>
                    </a:cubicBezTo>
                    <a:cubicBezTo>
                      <a:pt x="519" y="1380"/>
                      <a:pt x="550" y="1248"/>
                      <a:pt x="466" y="1225"/>
                    </a:cubicBezTo>
                    <a:cubicBezTo>
                      <a:pt x="192" y="1157"/>
                      <a:pt x="206" y="791"/>
                      <a:pt x="480" y="791"/>
                    </a:cubicBezTo>
                    <a:cubicBezTo>
                      <a:pt x="494" y="791"/>
                      <a:pt x="509" y="792"/>
                      <a:pt x="525" y="794"/>
                    </a:cubicBezTo>
                    <a:cubicBezTo>
                      <a:pt x="530" y="794"/>
                      <a:pt x="534" y="795"/>
                      <a:pt x="539" y="795"/>
                    </a:cubicBezTo>
                    <a:cubicBezTo>
                      <a:pt x="628" y="795"/>
                      <a:pt x="644" y="667"/>
                      <a:pt x="564" y="628"/>
                    </a:cubicBezTo>
                    <a:cubicBezTo>
                      <a:pt x="278" y="491"/>
                      <a:pt x="433" y="140"/>
                      <a:pt x="670" y="140"/>
                    </a:cubicBezTo>
                    <a:cubicBezTo>
                      <a:pt x="728" y="140"/>
                      <a:pt x="791" y="162"/>
                      <a:pt x="854" y="213"/>
                    </a:cubicBezTo>
                    <a:cubicBezTo>
                      <a:pt x="867" y="222"/>
                      <a:pt x="879" y="227"/>
                      <a:pt x="891" y="227"/>
                    </a:cubicBezTo>
                    <a:cubicBezTo>
                      <a:pt x="939" y="227"/>
                      <a:pt x="973" y="155"/>
                      <a:pt x="927" y="112"/>
                    </a:cubicBezTo>
                    <a:cubicBezTo>
                      <a:pt x="846" y="38"/>
                      <a:pt x="739" y="1"/>
                      <a:pt x="6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196" name="Google Shape;65196;p34"/>
            <p:cNvSpPr/>
            <p:nvPr/>
          </p:nvSpPr>
          <p:spPr>
            <a:xfrm>
              <a:off x="4374750" y="540075"/>
              <a:ext cx="34875" cy="22650"/>
            </a:xfrm>
            <a:custGeom>
              <a:avLst/>
              <a:gdLst/>
              <a:ahLst/>
              <a:cxnLst/>
              <a:rect l="l" t="t" r="r" b="b"/>
              <a:pathLst>
                <a:path w="1395" h="906" extrusionOk="0">
                  <a:moveTo>
                    <a:pt x="158" y="1"/>
                  </a:moveTo>
                  <a:cubicBezTo>
                    <a:pt x="68" y="1"/>
                    <a:pt x="1" y="122"/>
                    <a:pt x="94" y="185"/>
                  </a:cubicBezTo>
                  <a:cubicBezTo>
                    <a:pt x="369" y="372"/>
                    <a:pt x="655" y="547"/>
                    <a:pt x="939" y="722"/>
                  </a:cubicBezTo>
                  <a:cubicBezTo>
                    <a:pt x="908" y="722"/>
                    <a:pt x="878" y="722"/>
                    <a:pt x="847" y="722"/>
                  </a:cubicBezTo>
                  <a:cubicBezTo>
                    <a:pt x="631" y="722"/>
                    <a:pt x="415" y="726"/>
                    <a:pt x="201" y="745"/>
                  </a:cubicBezTo>
                  <a:cubicBezTo>
                    <a:pt x="130" y="750"/>
                    <a:pt x="133" y="867"/>
                    <a:pt x="205" y="871"/>
                  </a:cubicBezTo>
                  <a:cubicBezTo>
                    <a:pt x="552" y="899"/>
                    <a:pt x="902" y="893"/>
                    <a:pt x="1251" y="905"/>
                  </a:cubicBezTo>
                  <a:cubicBezTo>
                    <a:pt x="1252" y="905"/>
                    <a:pt x="1253" y="905"/>
                    <a:pt x="1253" y="905"/>
                  </a:cubicBezTo>
                  <a:cubicBezTo>
                    <a:pt x="1338" y="905"/>
                    <a:pt x="1394" y="794"/>
                    <a:pt x="1314" y="740"/>
                  </a:cubicBezTo>
                  <a:cubicBezTo>
                    <a:pt x="950" y="496"/>
                    <a:pt x="587" y="246"/>
                    <a:pt x="214" y="17"/>
                  </a:cubicBezTo>
                  <a:cubicBezTo>
                    <a:pt x="195" y="6"/>
                    <a:pt x="176" y="1"/>
                    <a:pt x="1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197" name="Google Shape;65197;p34"/>
          <p:cNvSpPr/>
          <p:nvPr/>
        </p:nvSpPr>
        <p:spPr>
          <a:xfrm rot="1590403">
            <a:off x="7974524" y="724228"/>
            <a:ext cx="393889" cy="388883"/>
          </a:xfrm>
          <a:custGeom>
            <a:avLst/>
            <a:gdLst/>
            <a:ahLst/>
            <a:cxnLst/>
            <a:rect l="l" t="t" r="r" b="b"/>
            <a:pathLst>
              <a:path w="4541" h="4483" extrusionOk="0">
                <a:moveTo>
                  <a:pt x="2301" y="353"/>
                </a:moveTo>
                <a:cubicBezTo>
                  <a:pt x="2430" y="586"/>
                  <a:pt x="2553" y="825"/>
                  <a:pt x="2674" y="1063"/>
                </a:cubicBezTo>
                <a:cubicBezTo>
                  <a:pt x="2738" y="1187"/>
                  <a:pt x="2796" y="1316"/>
                  <a:pt x="2866" y="1436"/>
                </a:cubicBezTo>
                <a:cubicBezTo>
                  <a:pt x="2919" y="1529"/>
                  <a:pt x="2973" y="1533"/>
                  <a:pt x="3072" y="1554"/>
                </a:cubicBezTo>
                <a:cubicBezTo>
                  <a:pt x="3451" y="1637"/>
                  <a:pt x="3826" y="1761"/>
                  <a:pt x="4195" y="1884"/>
                </a:cubicBezTo>
                <a:cubicBezTo>
                  <a:pt x="3923" y="2156"/>
                  <a:pt x="3668" y="2442"/>
                  <a:pt x="3386" y="2696"/>
                </a:cubicBezTo>
                <a:cubicBezTo>
                  <a:pt x="3357" y="2722"/>
                  <a:pt x="3342" y="2773"/>
                  <a:pt x="3356" y="2809"/>
                </a:cubicBezTo>
                <a:cubicBezTo>
                  <a:pt x="3509" y="3248"/>
                  <a:pt x="3627" y="3720"/>
                  <a:pt x="3679" y="4186"/>
                </a:cubicBezTo>
                <a:cubicBezTo>
                  <a:pt x="3431" y="4079"/>
                  <a:pt x="3197" y="3934"/>
                  <a:pt x="2968" y="3799"/>
                </a:cubicBezTo>
                <a:cubicBezTo>
                  <a:pt x="2836" y="3722"/>
                  <a:pt x="2707" y="3643"/>
                  <a:pt x="2574" y="3567"/>
                </a:cubicBezTo>
                <a:cubicBezTo>
                  <a:pt x="2506" y="3529"/>
                  <a:pt x="2424" y="3468"/>
                  <a:pt x="2344" y="3452"/>
                </a:cubicBezTo>
                <a:cubicBezTo>
                  <a:pt x="2333" y="3450"/>
                  <a:pt x="2322" y="3449"/>
                  <a:pt x="2310" y="3449"/>
                </a:cubicBezTo>
                <a:cubicBezTo>
                  <a:pt x="2150" y="3449"/>
                  <a:pt x="1947" y="3644"/>
                  <a:pt x="1829" y="3720"/>
                </a:cubicBezTo>
                <a:cubicBezTo>
                  <a:pt x="1586" y="3876"/>
                  <a:pt x="1339" y="4039"/>
                  <a:pt x="1078" y="4168"/>
                </a:cubicBezTo>
                <a:cubicBezTo>
                  <a:pt x="1145" y="3712"/>
                  <a:pt x="1215" y="3255"/>
                  <a:pt x="1326" y="2809"/>
                </a:cubicBezTo>
                <a:cubicBezTo>
                  <a:pt x="1339" y="2756"/>
                  <a:pt x="1316" y="2707"/>
                  <a:pt x="1273" y="2678"/>
                </a:cubicBezTo>
                <a:cubicBezTo>
                  <a:pt x="958" y="2461"/>
                  <a:pt x="643" y="2224"/>
                  <a:pt x="362" y="1960"/>
                </a:cubicBezTo>
                <a:cubicBezTo>
                  <a:pt x="604" y="1875"/>
                  <a:pt x="845" y="1799"/>
                  <a:pt x="1089" y="1722"/>
                </a:cubicBezTo>
                <a:cubicBezTo>
                  <a:pt x="1222" y="1680"/>
                  <a:pt x="1356" y="1639"/>
                  <a:pt x="1487" y="1597"/>
                </a:cubicBezTo>
                <a:cubicBezTo>
                  <a:pt x="1581" y="1565"/>
                  <a:pt x="1686" y="1549"/>
                  <a:pt x="1743" y="1466"/>
                </a:cubicBezTo>
                <a:cubicBezTo>
                  <a:pt x="1809" y="1370"/>
                  <a:pt x="1849" y="1238"/>
                  <a:pt x="1901" y="1132"/>
                </a:cubicBezTo>
                <a:cubicBezTo>
                  <a:pt x="1964" y="1003"/>
                  <a:pt x="2030" y="873"/>
                  <a:pt x="2097" y="746"/>
                </a:cubicBezTo>
                <a:cubicBezTo>
                  <a:pt x="2164" y="614"/>
                  <a:pt x="2231" y="484"/>
                  <a:pt x="2301" y="353"/>
                </a:cubicBezTo>
                <a:close/>
                <a:moveTo>
                  <a:pt x="2297" y="0"/>
                </a:moveTo>
                <a:cubicBezTo>
                  <a:pt x="2258" y="0"/>
                  <a:pt x="2219" y="19"/>
                  <a:pt x="2197" y="57"/>
                </a:cubicBezTo>
                <a:cubicBezTo>
                  <a:pt x="2104" y="223"/>
                  <a:pt x="2016" y="392"/>
                  <a:pt x="1930" y="562"/>
                </a:cubicBezTo>
                <a:cubicBezTo>
                  <a:pt x="1813" y="785"/>
                  <a:pt x="1642" y="1036"/>
                  <a:pt x="1573" y="1280"/>
                </a:cubicBezTo>
                <a:cubicBezTo>
                  <a:pt x="1572" y="1282"/>
                  <a:pt x="1558" y="1312"/>
                  <a:pt x="1554" y="1326"/>
                </a:cubicBezTo>
                <a:cubicBezTo>
                  <a:pt x="1548" y="1329"/>
                  <a:pt x="1539" y="1333"/>
                  <a:pt x="1533" y="1337"/>
                </a:cubicBezTo>
                <a:cubicBezTo>
                  <a:pt x="1484" y="1352"/>
                  <a:pt x="1435" y="1369"/>
                  <a:pt x="1386" y="1385"/>
                </a:cubicBezTo>
                <a:cubicBezTo>
                  <a:pt x="1257" y="1427"/>
                  <a:pt x="1129" y="1467"/>
                  <a:pt x="999" y="1507"/>
                </a:cubicBezTo>
                <a:cubicBezTo>
                  <a:pt x="703" y="1601"/>
                  <a:pt x="408" y="1694"/>
                  <a:pt x="118" y="1804"/>
                </a:cubicBezTo>
                <a:cubicBezTo>
                  <a:pt x="37" y="1834"/>
                  <a:pt x="1" y="1930"/>
                  <a:pt x="66" y="1998"/>
                </a:cubicBezTo>
                <a:cubicBezTo>
                  <a:pt x="371" y="2307"/>
                  <a:pt x="725" y="2581"/>
                  <a:pt x="1082" y="2830"/>
                </a:cubicBezTo>
                <a:cubicBezTo>
                  <a:pt x="964" y="3324"/>
                  <a:pt x="895" y="3829"/>
                  <a:pt x="822" y="4332"/>
                </a:cubicBezTo>
                <a:cubicBezTo>
                  <a:pt x="813" y="4395"/>
                  <a:pt x="856" y="4482"/>
                  <a:pt x="926" y="4482"/>
                </a:cubicBezTo>
                <a:cubicBezTo>
                  <a:pt x="938" y="4482"/>
                  <a:pt x="951" y="4480"/>
                  <a:pt x="964" y="4474"/>
                </a:cubicBezTo>
                <a:cubicBezTo>
                  <a:pt x="1269" y="4348"/>
                  <a:pt x="1550" y="4173"/>
                  <a:pt x="1827" y="3997"/>
                </a:cubicBezTo>
                <a:cubicBezTo>
                  <a:pt x="1951" y="3920"/>
                  <a:pt x="2072" y="3839"/>
                  <a:pt x="2195" y="3761"/>
                </a:cubicBezTo>
                <a:cubicBezTo>
                  <a:pt x="2226" y="3740"/>
                  <a:pt x="2274" y="3720"/>
                  <a:pt x="2303" y="3694"/>
                </a:cubicBezTo>
                <a:cubicBezTo>
                  <a:pt x="2346" y="3738"/>
                  <a:pt x="2507" y="3798"/>
                  <a:pt x="2551" y="3824"/>
                </a:cubicBezTo>
                <a:cubicBezTo>
                  <a:pt x="2685" y="3903"/>
                  <a:pt x="2819" y="3984"/>
                  <a:pt x="2954" y="4061"/>
                </a:cubicBezTo>
                <a:cubicBezTo>
                  <a:pt x="3218" y="4215"/>
                  <a:pt x="3489" y="4374"/>
                  <a:pt x="3780" y="4473"/>
                </a:cubicBezTo>
                <a:cubicBezTo>
                  <a:pt x="3790" y="4476"/>
                  <a:pt x="3801" y="4478"/>
                  <a:pt x="3811" y="4478"/>
                </a:cubicBezTo>
                <a:cubicBezTo>
                  <a:pt x="3871" y="4478"/>
                  <a:pt x="3932" y="4424"/>
                  <a:pt x="3926" y="4362"/>
                </a:cubicBezTo>
                <a:cubicBezTo>
                  <a:pt x="3888" y="3841"/>
                  <a:pt x="3769" y="3308"/>
                  <a:pt x="3600" y="2813"/>
                </a:cubicBezTo>
                <a:cubicBezTo>
                  <a:pt x="3905" y="2531"/>
                  <a:pt x="4178" y="2217"/>
                  <a:pt x="4479" y="1930"/>
                </a:cubicBezTo>
                <a:cubicBezTo>
                  <a:pt x="4482" y="1927"/>
                  <a:pt x="4486" y="1924"/>
                  <a:pt x="4490" y="1920"/>
                </a:cubicBezTo>
                <a:lnTo>
                  <a:pt x="4492" y="1918"/>
                </a:lnTo>
                <a:cubicBezTo>
                  <a:pt x="4541" y="1872"/>
                  <a:pt x="4536" y="1815"/>
                  <a:pt x="4506" y="1774"/>
                </a:cubicBezTo>
                <a:cubicBezTo>
                  <a:pt x="4492" y="1752"/>
                  <a:pt x="4471" y="1733"/>
                  <a:pt x="4440" y="1723"/>
                </a:cubicBezTo>
                <a:cubicBezTo>
                  <a:pt x="3994" y="1577"/>
                  <a:pt x="3532" y="1393"/>
                  <a:pt x="3064" y="1318"/>
                </a:cubicBezTo>
                <a:cubicBezTo>
                  <a:pt x="2842" y="898"/>
                  <a:pt x="2640" y="467"/>
                  <a:pt x="2398" y="57"/>
                </a:cubicBezTo>
                <a:cubicBezTo>
                  <a:pt x="2376" y="19"/>
                  <a:pt x="2337" y="0"/>
                  <a:pt x="229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213" name="Google Shape;65213;p34"/>
          <p:cNvGrpSpPr/>
          <p:nvPr/>
        </p:nvGrpSpPr>
        <p:grpSpPr>
          <a:xfrm rot="-1583137">
            <a:off x="1578635" y="412830"/>
            <a:ext cx="483857" cy="487879"/>
            <a:chOff x="5030375" y="427250"/>
            <a:chExt cx="192525" cy="194125"/>
          </a:xfrm>
        </p:grpSpPr>
        <p:sp>
          <p:nvSpPr>
            <p:cNvPr id="65214" name="Google Shape;65214;p34"/>
            <p:cNvSpPr/>
            <p:nvPr/>
          </p:nvSpPr>
          <p:spPr>
            <a:xfrm>
              <a:off x="5030375" y="427250"/>
              <a:ext cx="192525" cy="194125"/>
            </a:xfrm>
            <a:custGeom>
              <a:avLst/>
              <a:gdLst/>
              <a:ahLst/>
              <a:cxnLst/>
              <a:rect l="l" t="t" r="r" b="b"/>
              <a:pathLst>
                <a:path w="7701" h="7765" extrusionOk="0">
                  <a:moveTo>
                    <a:pt x="4532" y="486"/>
                  </a:moveTo>
                  <a:cubicBezTo>
                    <a:pt x="4585" y="486"/>
                    <a:pt x="4651" y="496"/>
                    <a:pt x="4737" y="516"/>
                  </a:cubicBezTo>
                  <a:cubicBezTo>
                    <a:pt x="5090" y="598"/>
                    <a:pt x="5020" y="599"/>
                    <a:pt x="5092" y="921"/>
                  </a:cubicBezTo>
                  <a:cubicBezTo>
                    <a:pt x="5129" y="1091"/>
                    <a:pt x="5165" y="1262"/>
                    <a:pt x="5203" y="1432"/>
                  </a:cubicBezTo>
                  <a:cubicBezTo>
                    <a:pt x="5284" y="1807"/>
                    <a:pt x="5364" y="2181"/>
                    <a:pt x="5446" y="2557"/>
                  </a:cubicBezTo>
                  <a:cubicBezTo>
                    <a:pt x="5461" y="2626"/>
                    <a:pt x="5513" y="2656"/>
                    <a:pt x="5568" y="2657"/>
                  </a:cubicBezTo>
                  <a:cubicBezTo>
                    <a:pt x="5574" y="2692"/>
                    <a:pt x="5592" y="2725"/>
                    <a:pt x="5628" y="2747"/>
                  </a:cubicBezTo>
                  <a:cubicBezTo>
                    <a:pt x="5923" y="2911"/>
                    <a:pt x="6229" y="3048"/>
                    <a:pt x="6527" y="3206"/>
                  </a:cubicBezTo>
                  <a:cubicBezTo>
                    <a:pt x="6782" y="3345"/>
                    <a:pt x="7447" y="3561"/>
                    <a:pt x="7247" y="3965"/>
                  </a:cubicBezTo>
                  <a:cubicBezTo>
                    <a:pt x="7139" y="4180"/>
                    <a:pt x="6620" y="4433"/>
                    <a:pt x="6411" y="4572"/>
                  </a:cubicBezTo>
                  <a:cubicBezTo>
                    <a:pt x="6115" y="4769"/>
                    <a:pt x="5809" y="4949"/>
                    <a:pt x="5501" y="5126"/>
                  </a:cubicBezTo>
                  <a:cubicBezTo>
                    <a:pt x="5425" y="5168"/>
                    <a:pt x="5450" y="5251"/>
                    <a:pt x="5508" y="5281"/>
                  </a:cubicBezTo>
                  <a:lnTo>
                    <a:pt x="5200" y="6363"/>
                  </a:lnTo>
                  <a:cubicBezTo>
                    <a:pt x="5119" y="6646"/>
                    <a:pt x="5069" y="7381"/>
                    <a:pt x="4686" y="7381"/>
                  </a:cubicBezTo>
                  <a:cubicBezTo>
                    <a:pt x="4665" y="7381"/>
                    <a:pt x="4643" y="7379"/>
                    <a:pt x="4620" y="7375"/>
                  </a:cubicBezTo>
                  <a:cubicBezTo>
                    <a:pt x="4356" y="7322"/>
                    <a:pt x="3937" y="6816"/>
                    <a:pt x="3737" y="6627"/>
                  </a:cubicBezTo>
                  <a:cubicBezTo>
                    <a:pt x="3449" y="6353"/>
                    <a:pt x="3181" y="6061"/>
                    <a:pt x="2917" y="5764"/>
                  </a:cubicBezTo>
                  <a:cubicBezTo>
                    <a:pt x="2898" y="5743"/>
                    <a:pt x="2876" y="5735"/>
                    <a:pt x="2853" y="5735"/>
                  </a:cubicBezTo>
                  <a:cubicBezTo>
                    <a:pt x="2847" y="5735"/>
                    <a:pt x="2841" y="5735"/>
                    <a:pt x="2835" y="5736"/>
                  </a:cubicBezTo>
                  <a:cubicBezTo>
                    <a:pt x="2818" y="5678"/>
                    <a:pt x="2774" y="5629"/>
                    <a:pt x="2714" y="5629"/>
                  </a:cubicBezTo>
                  <a:cubicBezTo>
                    <a:pt x="2700" y="5629"/>
                    <a:pt x="2684" y="5632"/>
                    <a:pt x="2668" y="5638"/>
                  </a:cubicBezTo>
                  <a:cubicBezTo>
                    <a:pt x="1908" y="5944"/>
                    <a:pt x="1173" y="6180"/>
                    <a:pt x="364" y="6280"/>
                  </a:cubicBezTo>
                  <a:cubicBezTo>
                    <a:pt x="611" y="5484"/>
                    <a:pt x="907" y="4709"/>
                    <a:pt x="1209" y="3932"/>
                  </a:cubicBezTo>
                  <a:cubicBezTo>
                    <a:pt x="1222" y="3904"/>
                    <a:pt x="1215" y="3879"/>
                    <a:pt x="1199" y="3858"/>
                  </a:cubicBezTo>
                  <a:lnTo>
                    <a:pt x="1199" y="3858"/>
                  </a:lnTo>
                  <a:cubicBezTo>
                    <a:pt x="1204" y="3859"/>
                    <a:pt x="1210" y="3859"/>
                    <a:pt x="1215" y="3859"/>
                  </a:cubicBezTo>
                  <a:cubicBezTo>
                    <a:pt x="1270" y="3859"/>
                    <a:pt x="1326" y="3811"/>
                    <a:pt x="1307" y="3747"/>
                  </a:cubicBezTo>
                  <a:cubicBezTo>
                    <a:pt x="1109" y="2998"/>
                    <a:pt x="850" y="2277"/>
                    <a:pt x="686" y="1520"/>
                  </a:cubicBezTo>
                  <a:lnTo>
                    <a:pt x="686" y="1520"/>
                  </a:lnTo>
                  <a:cubicBezTo>
                    <a:pt x="1409" y="1583"/>
                    <a:pt x="2113" y="1722"/>
                    <a:pt x="2830" y="1815"/>
                  </a:cubicBezTo>
                  <a:cubicBezTo>
                    <a:pt x="2836" y="1816"/>
                    <a:pt x="2842" y="1816"/>
                    <a:pt x="2847" y="1816"/>
                  </a:cubicBezTo>
                  <a:cubicBezTo>
                    <a:pt x="2918" y="1816"/>
                    <a:pt x="2955" y="1758"/>
                    <a:pt x="2958" y="1696"/>
                  </a:cubicBezTo>
                  <a:cubicBezTo>
                    <a:pt x="3208" y="1501"/>
                    <a:pt x="3455" y="1302"/>
                    <a:pt x="3699" y="1098"/>
                  </a:cubicBezTo>
                  <a:cubicBezTo>
                    <a:pt x="3854" y="970"/>
                    <a:pt x="4005" y="841"/>
                    <a:pt x="4157" y="712"/>
                  </a:cubicBezTo>
                  <a:cubicBezTo>
                    <a:pt x="4329" y="566"/>
                    <a:pt x="4380" y="486"/>
                    <a:pt x="4532" y="486"/>
                  </a:cubicBezTo>
                  <a:close/>
                  <a:moveTo>
                    <a:pt x="4767" y="1"/>
                  </a:moveTo>
                  <a:cubicBezTo>
                    <a:pt x="4510" y="1"/>
                    <a:pt x="4294" y="222"/>
                    <a:pt x="4109" y="380"/>
                  </a:cubicBezTo>
                  <a:cubicBezTo>
                    <a:pt x="3670" y="755"/>
                    <a:pt x="3241" y="1141"/>
                    <a:pt x="2821" y="1536"/>
                  </a:cubicBezTo>
                  <a:cubicBezTo>
                    <a:pt x="2081" y="1314"/>
                    <a:pt x="1260" y="1246"/>
                    <a:pt x="494" y="1198"/>
                  </a:cubicBezTo>
                  <a:cubicBezTo>
                    <a:pt x="491" y="1198"/>
                    <a:pt x="488" y="1198"/>
                    <a:pt x="485" y="1198"/>
                  </a:cubicBezTo>
                  <a:cubicBezTo>
                    <a:pt x="387" y="1198"/>
                    <a:pt x="332" y="1302"/>
                    <a:pt x="348" y="1390"/>
                  </a:cubicBezTo>
                  <a:cubicBezTo>
                    <a:pt x="508" y="2211"/>
                    <a:pt x="718" y="3084"/>
                    <a:pt x="1141" y="3814"/>
                  </a:cubicBezTo>
                  <a:cubicBezTo>
                    <a:pt x="1143" y="3817"/>
                    <a:pt x="1145" y="3817"/>
                    <a:pt x="1146" y="3820"/>
                  </a:cubicBezTo>
                  <a:cubicBezTo>
                    <a:pt x="1135" y="3816"/>
                    <a:pt x="1123" y="3814"/>
                    <a:pt x="1112" y="3814"/>
                  </a:cubicBezTo>
                  <a:cubicBezTo>
                    <a:pt x="1083" y="3814"/>
                    <a:pt x="1055" y="3827"/>
                    <a:pt x="1038" y="3857"/>
                  </a:cubicBezTo>
                  <a:cubicBezTo>
                    <a:pt x="602" y="4667"/>
                    <a:pt x="287" y="5526"/>
                    <a:pt x="23" y="6406"/>
                  </a:cubicBezTo>
                  <a:cubicBezTo>
                    <a:pt x="0" y="6485"/>
                    <a:pt x="63" y="6588"/>
                    <a:pt x="151" y="6588"/>
                  </a:cubicBezTo>
                  <a:cubicBezTo>
                    <a:pt x="154" y="6588"/>
                    <a:pt x="158" y="6587"/>
                    <a:pt x="162" y="6587"/>
                  </a:cubicBezTo>
                  <a:cubicBezTo>
                    <a:pt x="1056" y="6509"/>
                    <a:pt x="1959" y="6308"/>
                    <a:pt x="2761" y="5898"/>
                  </a:cubicBezTo>
                  <a:cubicBezTo>
                    <a:pt x="3076" y="6333"/>
                    <a:pt x="3430" y="6736"/>
                    <a:pt x="3829" y="7096"/>
                  </a:cubicBezTo>
                  <a:cubicBezTo>
                    <a:pt x="4059" y="7304"/>
                    <a:pt x="4447" y="7750"/>
                    <a:pt x="4788" y="7764"/>
                  </a:cubicBezTo>
                  <a:cubicBezTo>
                    <a:pt x="4795" y="7764"/>
                    <a:pt x="4803" y="7765"/>
                    <a:pt x="4810" y="7765"/>
                  </a:cubicBezTo>
                  <a:cubicBezTo>
                    <a:pt x="5093" y="7765"/>
                    <a:pt x="5177" y="7506"/>
                    <a:pt x="5252" y="7275"/>
                  </a:cubicBezTo>
                  <a:cubicBezTo>
                    <a:pt x="5463" y="6622"/>
                    <a:pt x="5633" y="5955"/>
                    <a:pt x="5823" y="5294"/>
                  </a:cubicBezTo>
                  <a:cubicBezTo>
                    <a:pt x="5835" y="5251"/>
                    <a:pt x="5827" y="5211"/>
                    <a:pt x="5809" y="5182"/>
                  </a:cubicBezTo>
                  <a:cubicBezTo>
                    <a:pt x="6222" y="4990"/>
                    <a:pt x="6618" y="4769"/>
                    <a:pt x="6994" y="4511"/>
                  </a:cubicBezTo>
                  <a:cubicBezTo>
                    <a:pt x="7223" y="4354"/>
                    <a:pt x="7683" y="4121"/>
                    <a:pt x="7693" y="3791"/>
                  </a:cubicBezTo>
                  <a:cubicBezTo>
                    <a:pt x="7701" y="3500"/>
                    <a:pt x="7363" y="3343"/>
                    <a:pt x="7157" y="3220"/>
                  </a:cubicBezTo>
                  <a:cubicBezTo>
                    <a:pt x="6703" y="2947"/>
                    <a:pt x="6233" y="2675"/>
                    <a:pt x="5733" y="2490"/>
                  </a:cubicBezTo>
                  <a:cubicBezTo>
                    <a:pt x="5728" y="2488"/>
                    <a:pt x="5725" y="2489"/>
                    <a:pt x="5720" y="2488"/>
                  </a:cubicBezTo>
                  <a:cubicBezTo>
                    <a:pt x="5720" y="2485"/>
                    <a:pt x="5721" y="2483"/>
                    <a:pt x="5720" y="2478"/>
                  </a:cubicBezTo>
                  <a:cubicBezTo>
                    <a:pt x="5595" y="1899"/>
                    <a:pt x="5476" y="1317"/>
                    <a:pt x="5343" y="739"/>
                  </a:cubicBezTo>
                  <a:cubicBezTo>
                    <a:pt x="5281" y="464"/>
                    <a:pt x="5199" y="98"/>
                    <a:pt x="4880" y="15"/>
                  </a:cubicBezTo>
                  <a:cubicBezTo>
                    <a:pt x="4842" y="5"/>
                    <a:pt x="4804" y="1"/>
                    <a:pt x="47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5" name="Google Shape;65215;p34"/>
            <p:cNvSpPr/>
            <p:nvPr/>
          </p:nvSpPr>
          <p:spPr>
            <a:xfrm>
              <a:off x="5039475" y="439275"/>
              <a:ext cx="177125" cy="172425"/>
            </a:xfrm>
            <a:custGeom>
              <a:avLst/>
              <a:gdLst/>
              <a:ahLst/>
              <a:cxnLst/>
              <a:rect l="l" t="t" r="r" b="b"/>
              <a:pathLst>
                <a:path w="7085" h="6897" extrusionOk="0">
                  <a:moveTo>
                    <a:pt x="1752" y="2223"/>
                  </a:moveTo>
                  <a:cubicBezTo>
                    <a:pt x="1800" y="2223"/>
                    <a:pt x="1850" y="2231"/>
                    <a:pt x="1899" y="2249"/>
                  </a:cubicBezTo>
                  <a:cubicBezTo>
                    <a:pt x="2205" y="2360"/>
                    <a:pt x="2334" y="2802"/>
                    <a:pt x="2113" y="3046"/>
                  </a:cubicBezTo>
                  <a:cubicBezTo>
                    <a:pt x="2097" y="3065"/>
                    <a:pt x="2077" y="3072"/>
                    <a:pt x="2058" y="3072"/>
                  </a:cubicBezTo>
                  <a:cubicBezTo>
                    <a:pt x="2001" y="3072"/>
                    <a:pt x="1944" y="3005"/>
                    <a:pt x="1983" y="2946"/>
                  </a:cubicBezTo>
                  <a:cubicBezTo>
                    <a:pt x="2089" y="2772"/>
                    <a:pt x="2067" y="2509"/>
                    <a:pt x="1861" y="2414"/>
                  </a:cubicBezTo>
                  <a:cubicBezTo>
                    <a:pt x="1820" y="2395"/>
                    <a:pt x="1779" y="2387"/>
                    <a:pt x="1739" y="2387"/>
                  </a:cubicBezTo>
                  <a:cubicBezTo>
                    <a:pt x="1535" y="2387"/>
                    <a:pt x="1359" y="2611"/>
                    <a:pt x="1376" y="2812"/>
                  </a:cubicBezTo>
                  <a:cubicBezTo>
                    <a:pt x="1379" y="2844"/>
                    <a:pt x="1353" y="2861"/>
                    <a:pt x="1327" y="2861"/>
                  </a:cubicBezTo>
                  <a:cubicBezTo>
                    <a:pt x="1306" y="2861"/>
                    <a:pt x="1285" y="2850"/>
                    <a:pt x="1278" y="2827"/>
                  </a:cubicBezTo>
                  <a:cubicBezTo>
                    <a:pt x="1202" y="2525"/>
                    <a:pt x="1457" y="2223"/>
                    <a:pt x="1752" y="2223"/>
                  </a:cubicBezTo>
                  <a:close/>
                  <a:moveTo>
                    <a:pt x="4667" y="3296"/>
                  </a:moveTo>
                  <a:cubicBezTo>
                    <a:pt x="4712" y="3296"/>
                    <a:pt x="4757" y="3302"/>
                    <a:pt x="4802" y="3315"/>
                  </a:cubicBezTo>
                  <a:cubicBezTo>
                    <a:pt x="5152" y="3413"/>
                    <a:pt x="5305" y="3853"/>
                    <a:pt x="5138" y="4159"/>
                  </a:cubicBezTo>
                  <a:cubicBezTo>
                    <a:pt x="5118" y="4195"/>
                    <a:pt x="5088" y="4210"/>
                    <a:pt x="5059" y="4210"/>
                  </a:cubicBezTo>
                  <a:cubicBezTo>
                    <a:pt x="4993" y="4210"/>
                    <a:pt x="4927" y="4138"/>
                    <a:pt x="4967" y="4060"/>
                  </a:cubicBezTo>
                  <a:cubicBezTo>
                    <a:pt x="5065" y="3862"/>
                    <a:pt x="4971" y="3587"/>
                    <a:pt x="4756" y="3511"/>
                  </a:cubicBezTo>
                  <a:cubicBezTo>
                    <a:pt x="4716" y="3497"/>
                    <a:pt x="4678" y="3490"/>
                    <a:pt x="4640" y="3490"/>
                  </a:cubicBezTo>
                  <a:cubicBezTo>
                    <a:pt x="4426" y="3490"/>
                    <a:pt x="4255" y="3703"/>
                    <a:pt x="4221" y="3906"/>
                  </a:cubicBezTo>
                  <a:cubicBezTo>
                    <a:pt x="4216" y="3933"/>
                    <a:pt x="4191" y="3946"/>
                    <a:pt x="4167" y="3946"/>
                  </a:cubicBezTo>
                  <a:cubicBezTo>
                    <a:pt x="4142" y="3946"/>
                    <a:pt x="4118" y="3933"/>
                    <a:pt x="4114" y="3906"/>
                  </a:cubicBezTo>
                  <a:cubicBezTo>
                    <a:pt x="4064" y="3582"/>
                    <a:pt x="4354" y="3296"/>
                    <a:pt x="4667" y="3296"/>
                  </a:cubicBezTo>
                  <a:close/>
                  <a:moveTo>
                    <a:pt x="4170" y="1"/>
                  </a:moveTo>
                  <a:cubicBezTo>
                    <a:pt x="4017" y="1"/>
                    <a:pt x="3966" y="81"/>
                    <a:pt x="3795" y="227"/>
                  </a:cubicBezTo>
                  <a:cubicBezTo>
                    <a:pt x="3642" y="356"/>
                    <a:pt x="3491" y="485"/>
                    <a:pt x="3336" y="613"/>
                  </a:cubicBezTo>
                  <a:cubicBezTo>
                    <a:pt x="3092" y="815"/>
                    <a:pt x="2845" y="1015"/>
                    <a:pt x="2595" y="1211"/>
                  </a:cubicBezTo>
                  <a:cubicBezTo>
                    <a:pt x="2592" y="1273"/>
                    <a:pt x="2555" y="1331"/>
                    <a:pt x="2484" y="1331"/>
                  </a:cubicBezTo>
                  <a:cubicBezTo>
                    <a:pt x="2479" y="1331"/>
                    <a:pt x="2473" y="1330"/>
                    <a:pt x="2467" y="1330"/>
                  </a:cubicBezTo>
                  <a:cubicBezTo>
                    <a:pt x="1750" y="1234"/>
                    <a:pt x="1046" y="1097"/>
                    <a:pt x="324" y="1034"/>
                  </a:cubicBezTo>
                  <a:lnTo>
                    <a:pt x="324" y="1034"/>
                  </a:lnTo>
                  <a:cubicBezTo>
                    <a:pt x="487" y="1792"/>
                    <a:pt x="746" y="2513"/>
                    <a:pt x="944" y="3262"/>
                  </a:cubicBezTo>
                  <a:cubicBezTo>
                    <a:pt x="963" y="3328"/>
                    <a:pt x="908" y="3374"/>
                    <a:pt x="853" y="3374"/>
                  </a:cubicBezTo>
                  <a:cubicBezTo>
                    <a:pt x="848" y="3374"/>
                    <a:pt x="842" y="3374"/>
                    <a:pt x="837" y="3373"/>
                  </a:cubicBezTo>
                  <a:lnTo>
                    <a:pt x="837" y="3373"/>
                  </a:lnTo>
                  <a:cubicBezTo>
                    <a:pt x="853" y="3394"/>
                    <a:pt x="858" y="3418"/>
                    <a:pt x="847" y="3446"/>
                  </a:cubicBezTo>
                  <a:cubicBezTo>
                    <a:pt x="544" y="4223"/>
                    <a:pt x="248" y="5000"/>
                    <a:pt x="1" y="5795"/>
                  </a:cubicBezTo>
                  <a:cubicBezTo>
                    <a:pt x="811" y="5695"/>
                    <a:pt x="1545" y="5459"/>
                    <a:pt x="2305" y="5153"/>
                  </a:cubicBezTo>
                  <a:cubicBezTo>
                    <a:pt x="2321" y="5146"/>
                    <a:pt x="2336" y="5144"/>
                    <a:pt x="2351" y="5144"/>
                  </a:cubicBezTo>
                  <a:cubicBezTo>
                    <a:pt x="2410" y="5144"/>
                    <a:pt x="2455" y="5194"/>
                    <a:pt x="2472" y="5251"/>
                  </a:cubicBezTo>
                  <a:cubicBezTo>
                    <a:pt x="2477" y="5251"/>
                    <a:pt x="2483" y="5250"/>
                    <a:pt x="2488" y="5250"/>
                  </a:cubicBezTo>
                  <a:cubicBezTo>
                    <a:pt x="2512" y="5250"/>
                    <a:pt x="2535" y="5258"/>
                    <a:pt x="2554" y="5279"/>
                  </a:cubicBezTo>
                  <a:cubicBezTo>
                    <a:pt x="2818" y="5576"/>
                    <a:pt x="3086" y="5868"/>
                    <a:pt x="3376" y="6142"/>
                  </a:cubicBezTo>
                  <a:cubicBezTo>
                    <a:pt x="3576" y="6331"/>
                    <a:pt x="3993" y="6837"/>
                    <a:pt x="4257" y="6889"/>
                  </a:cubicBezTo>
                  <a:cubicBezTo>
                    <a:pt x="4280" y="6894"/>
                    <a:pt x="4302" y="6896"/>
                    <a:pt x="4323" y="6896"/>
                  </a:cubicBezTo>
                  <a:cubicBezTo>
                    <a:pt x="4707" y="6896"/>
                    <a:pt x="4756" y="6160"/>
                    <a:pt x="4837" y="5878"/>
                  </a:cubicBezTo>
                  <a:lnTo>
                    <a:pt x="5145" y="4795"/>
                  </a:lnTo>
                  <a:cubicBezTo>
                    <a:pt x="5087" y="4765"/>
                    <a:pt x="5062" y="4684"/>
                    <a:pt x="5138" y="4641"/>
                  </a:cubicBezTo>
                  <a:cubicBezTo>
                    <a:pt x="5446" y="4463"/>
                    <a:pt x="5751" y="4284"/>
                    <a:pt x="6049" y="4087"/>
                  </a:cubicBezTo>
                  <a:cubicBezTo>
                    <a:pt x="6256" y="3951"/>
                    <a:pt x="6775" y="3698"/>
                    <a:pt x="6883" y="3484"/>
                  </a:cubicBezTo>
                  <a:cubicBezTo>
                    <a:pt x="7085" y="3080"/>
                    <a:pt x="6419" y="2864"/>
                    <a:pt x="6163" y="2725"/>
                  </a:cubicBezTo>
                  <a:cubicBezTo>
                    <a:pt x="5865" y="2567"/>
                    <a:pt x="5559" y="2430"/>
                    <a:pt x="5266" y="2262"/>
                  </a:cubicBezTo>
                  <a:cubicBezTo>
                    <a:pt x="5230" y="2239"/>
                    <a:pt x="5212" y="2207"/>
                    <a:pt x="5205" y="2172"/>
                  </a:cubicBezTo>
                  <a:cubicBezTo>
                    <a:pt x="5150" y="2171"/>
                    <a:pt x="5098" y="2141"/>
                    <a:pt x="5083" y="2072"/>
                  </a:cubicBezTo>
                  <a:cubicBezTo>
                    <a:pt x="5002" y="1695"/>
                    <a:pt x="4921" y="1321"/>
                    <a:pt x="4840" y="947"/>
                  </a:cubicBezTo>
                  <a:cubicBezTo>
                    <a:pt x="4802" y="776"/>
                    <a:pt x="4766" y="605"/>
                    <a:pt x="4729" y="436"/>
                  </a:cubicBezTo>
                  <a:cubicBezTo>
                    <a:pt x="4657" y="114"/>
                    <a:pt x="4728" y="113"/>
                    <a:pt x="4375" y="30"/>
                  </a:cubicBezTo>
                  <a:cubicBezTo>
                    <a:pt x="4289" y="10"/>
                    <a:pt x="4223" y="1"/>
                    <a:pt x="4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6" name="Google Shape;65216;p34"/>
            <p:cNvSpPr/>
            <p:nvPr/>
          </p:nvSpPr>
          <p:spPr>
            <a:xfrm>
              <a:off x="5141050" y="521675"/>
              <a:ext cx="31050" cy="22850"/>
            </a:xfrm>
            <a:custGeom>
              <a:avLst/>
              <a:gdLst/>
              <a:ahLst/>
              <a:cxnLst/>
              <a:rect l="l" t="t" r="r" b="b"/>
              <a:pathLst>
                <a:path w="1242" h="914" extrusionOk="0">
                  <a:moveTo>
                    <a:pt x="604" y="0"/>
                  </a:moveTo>
                  <a:cubicBezTo>
                    <a:pt x="291" y="0"/>
                    <a:pt x="1" y="286"/>
                    <a:pt x="51" y="610"/>
                  </a:cubicBezTo>
                  <a:cubicBezTo>
                    <a:pt x="55" y="637"/>
                    <a:pt x="79" y="650"/>
                    <a:pt x="104" y="650"/>
                  </a:cubicBezTo>
                  <a:cubicBezTo>
                    <a:pt x="128" y="650"/>
                    <a:pt x="153" y="637"/>
                    <a:pt x="158" y="610"/>
                  </a:cubicBezTo>
                  <a:cubicBezTo>
                    <a:pt x="192" y="406"/>
                    <a:pt x="363" y="194"/>
                    <a:pt x="577" y="194"/>
                  </a:cubicBezTo>
                  <a:cubicBezTo>
                    <a:pt x="614" y="194"/>
                    <a:pt x="653" y="201"/>
                    <a:pt x="693" y="215"/>
                  </a:cubicBezTo>
                  <a:cubicBezTo>
                    <a:pt x="909" y="291"/>
                    <a:pt x="1002" y="566"/>
                    <a:pt x="904" y="764"/>
                  </a:cubicBezTo>
                  <a:cubicBezTo>
                    <a:pt x="864" y="842"/>
                    <a:pt x="930" y="914"/>
                    <a:pt x="996" y="914"/>
                  </a:cubicBezTo>
                  <a:cubicBezTo>
                    <a:pt x="1026" y="914"/>
                    <a:pt x="1056" y="899"/>
                    <a:pt x="1075" y="863"/>
                  </a:cubicBezTo>
                  <a:cubicBezTo>
                    <a:pt x="1242" y="556"/>
                    <a:pt x="1089" y="117"/>
                    <a:pt x="739" y="19"/>
                  </a:cubicBezTo>
                  <a:cubicBezTo>
                    <a:pt x="694" y="6"/>
                    <a:pt x="649" y="0"/>
                    <a:pt x="6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7" name="Google Shape;65217;p34"/>
            <p:cNvSpPr/>
            <p:nvPr/>
          </p:nvSpPr>
          <p:spPr>
            <a:xfrm>
              <a:off x="5069500" y="494875"/>
              <a:ext cx="28350" cy="21250"/>
            </a:xfrm>
            <a:custGeom>
              <a:avLst/>
              <a:gdLst/>
              <a:ahLst/>
              <a:cxnLst/>
              <a:rect l="l" t="t" r="r" b="b"/>
              <a:pathLst>
                <a:path w="1134" h="850" extrusionOk="0">
                  <a:moveTo>
                    <a:pt x="549" y="0"/>
                  </a:moveTo>
                  <a:cubicBezTo>
                    <a:pt x="255" y="0"/>
                    <a:pt x="1" y="302"/>
                    <a:pt x="76" y="604"/>
                  </a:cubicBezTo>
                  <a:cubicBezTo>
                    <a:pt x="83" y="627"/>
                    <a:pt x="104" y="639"/>
                    <a:pt x="126" y="639"/>
                  </a:cubicBezTo>
                  <a:cubicBezTo>
                    <a:pt x="151" y="639"/>
                    <a:pt x="177" y="622"/>
                    <a:pt x="173" y="589"/>
                  </a:cubicBezTo>
                  <a:cubicBezTo>
                    <a:pt x="157" y="389"/>
                    <a:pt x="333" y="165"/>
                    <a:pt x="537" y="165"/>
                  </a:cubicBezTo>
                  <a:cubicBezTo>
                    <a:pt x="577" y="165"/>
                    <a:pt x="618" y="173"/>
                    <a:pt x="659" y="193"/>
                  </a:cubicBezTo>
                  <a:cubicBezTo>
                    <a:pt x="865" y="288"/>
                    <a:pt x="887" y="550"/>
                    <a:pt x="781" y="723"/>
                  </a:cubicBezTo>
                  <a:cubicBezTo>
                    <a:pt x="743" y="782"/>
                    <a:pt x="800" y="849"/>
                    <a:pt x="858" y="849"/>
                  </a:cubicBezTo>
                  <a:cubicBezTo>
                    <a:pt x="877" y="849"/>
                    <a:pt x="896" y="842"/>
                    <a:pt x="912" y="825"/>
                  </a:cubicBezTo>
                  <a:cubicBezTo>
                    <a:pt x="1133" y="578"/>
                    <a:pt x="1004" y="136"/>
                    <a:pt x="698" y="27"/>
                  </a:cubicBezTo>
                  <a:cubicBezTo>
                    <a:pt x="648" y="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218" name="Google Shape;65218;p34"/>
          <p:cNvSpPr/>
          <p:nvPr/>
        </p:nvSpPr>
        <p:spPr>
          <a:xfrm rot="-1160393">
            <a:off x="350202" y="2455336"/>
            <a:ext cx="468596" cy="439523"/>
          </a:xfrm>
          <a:custGeom>
            <a:avLst/>
            <a:gdLst/>
            <a:ahLst/>
            <a:cxnLst/>
            <a:rect l="l" t="t" r="r" b="b"/>
            <a:pathLst>
              <a:path w="7108" h="6667" extrusionOk="0">
                <a:moveTo>
                  <a:pt x="3051" y="248"/>
                </a:moveTo>
                <a:cubicBezTo>
                  <a:pt x="3072" y="248"/>
                  <a:pt x="3092" y="249"/>
                  <a:pt x="3113" y="250"/>
                </a:cubicBezTo>
                <a:cubicBezTo>
                  <a:pt x="3755" y="277"/>
                  <a:pt x="4037" y="809"/>
                  <a:pt x="4089" y="1387"/>
                </a:cubicBezTo>
                <a:cubicBezTo>
                  <a:pt x="4109" y="1778"/>
                  <a:pt x="4001" y="2174"/>
                  <a:pt x="3851" y="2548"/>
                </a:cubicBezTo>
                <a:cubicBezTo>
                  <a:pt x="3818" y="2542"/>
                  <a:pt x="3786" y="2540"/>
                  <a:pt x="3753" y="2538"/>
                </a:cubicBezTo>
                <a:cubicBezTo>
                  <a:pt x="3774" y="2251"/>
                  <a:pt x="3643" y="1907"/>
                  <a:pt x="3561" y="1639"/>
                </a:cubicBezTo>
                <a:cubicBezTo>
                  <a:pt x="3478" y="1370"/>
                  <a:pt x="3404" y="1033"/>
                  <a:pt x="3219" y="815"/>
                </a:cubicBezTo>
                <a:cubicBezTo>
                  <a:pt x="3199" y="792"/>
                  <a:pt x="3174" y="782"/>
                  <a:pt x="3148" y="782"/>
                </a:cubicBezTo>
                <a:cubicBezTo>
                  <a:pt x="3091" y="782"/>
                  <a:pt x="3033" y="830"/>
                  <a:pt x="3033" y="891"/>
                </a:cubicBezTo>
                <a:cubicBezTo>
                  <a:pt x="3033" y="1181"/>
                  <a:pt x="3177" y="1489"/>
                  <a:pt x="3240" y="1772"/>
                </a:cubicBezTo>
                <a:cubicBezTo>
                  <a:pt x="3300" y="2038"/>
                  <a:pt x="3312" y="2345"/>
                  <a:pt x="3411" y="2599"/>
                </a:cubicBezTo>
                <a:cubicBezTo>
                  <a:pt x="3400" y="2605"/>
                  <a:pt x="3389" y="2609"/>
                  <a:pt x="3377" y="2614"/>
                </a:cubicBezTo>
                <a:cubicBezTo>
                  <a:pt x="3238" y="2355"/>
                  <a:pt x="3079" y="2106"/>
                  <a:pt x="2945" y="1843"/>
                </a:cubicBezTo>
                <a:cubicBezTo>
                  <a:pt x="2812" y="1580"/>
                  <a:pt x="2700" y="1303"/>
                  <a:pt x="2553" y="1046"/>
                </a:cubicBezTo>
                <a:cubicBezTo>
                  <a:pt x="2534" y="1014"/>
                  <a:pt x="2498" y="998"/>
                  <a:pt x="2462" y="998"/>
                </a:cubicBezTo>
                <a:cubicBezTo>
                  <a:pt x="2406" y="998"/>
                  <a:pt x="2352" y="1034"/>
                  <a:pt x="2360" y="1098"/>
                </a:cubicBezTo>
                <a:cubicBezTo>
                  <a:pt x="2436" y="1681"/>
                  <a:pt x="2724" y="2334"/>
                  <a:pt x="3066" y="2811"/>
                </a:cubicBezTo>
                <a:cubicBezTo>
                  <a:pt x="3073" y="2821"/>
                  <a:pt x="3080" y="2828"/>
                  <a:pt x="3088" y="2837"/>
                </a:cubicBezTo>
                <a:cubicBezTo>
                  <a:pt x="3084" y="2841"/>
                  <a:pt x="3080" y="2846"/>
                  <a:pt x="3077" y="2849"/>
                </a:cubicBezTo>
                <a:cubicBezTo>
                  <a:pt x="3061" y="2869"/>
                  <a:pt x="3047" y="2890"/>
                  <a:pt x="3033" y="2910"/>
                </a:cubicBezTo>
                <a:cubicBezTo>
                  <a:pt x="2722" y="2775"/>
                  <a:pt x="2431" y="2583"/>
                  <a:pt x="2175" y="2376"/>
                </a:cubicBezTo>
                <a:cubicBezTo>
                  <a:pt x="1741" y="2021"/>
                  <a:pt x="1550" y="1488"/>
                  <a:pt x="1813" y="962"/>
                </a:cubicBezTo>
                <a:cubicBezTo>
                  <a:pt x="2038" y="509"/>
                  <a:pt x="2553" y="248"/>
                  <a:pt x="3051" y="248"/>
                </a:cubicBezTo>
                <a:close/>
                <a:moveTo>
                  <a:pt x="3718" y="2818"/>
                </a:moveTo>
                <a:cubicBezTo>
                  <a:pt x="3824" y="2818"/>
                  <a:pt x="3931" y="2847"/>
                  <a:pt x="4026" y="2905"/>
                </a:cubicBezTo>
                <a:cubicBezTo>
                  <a:pt x="4235" y="3091"/>
                  <a:pt x="4281" y="3370"/>
                  <a:pt x="4068" y="3582"/>
                </a:cubicBezTo>
                <a:cubicBezTo>
                  <a:pt x="3966" y="3683"/>
                  <a:pt x="3824" y="3742"/>
                  <a:pt x="3682" y="3742"/>
                </a:cubicBezTo>
                <a:cubicBezTo>
                  <a:pt x="3608" y="3742"/>
                  <a:pt x="3534" y="3726"/>
                  <a:pt x="3466" y="3691"/>
                </a:cubicBezTo>
                <a:cubicBezTo>
                  <a:pt x="3208" y="3562"/>
                  <a:pt x="3126" y="3219"/>
                  <a:pt x="3318" y="2997"/>
                </a:cubicBezTo>
                <a:cubicBezTo>
                  <a:pt x="3425" y="2876"/>
                  <a:pt x="3570" y="2818"/>
                  <a:pt x="3718" y="2818"/>
                </a:cubicBezTo>
                <a:close/>
                <a:moveTo>
                  <a:pt x="5606" y="1603"/>
                </a:moveTo>
                <a:cubicBezTo>
                  <a:pt x="5840" y="1603"/>
                  <a:pt x="6074" y="1682"/>
                  <a:pt x="6284" y="1858"/>
                </a:cubicBezTo>
                <a:cubicBezTo>
                  <a:pt x="6690" y="2194"/>
                  <a:pt x="6828" y="2785"/>
                  <a:pt x="6693" y="3281"/>
                </a:cubicBezTo>
                <a:cubicBezTo>
                  <a:pt x="6546" y="3815"/>
                  <a:pt x="6096" y="3996"/>
                  <a:pt x="5610" y="3996"/>
                </a:cubicBezTo>
                <a:cubicBezTo>
                  <a:pt x="5535" y="3996"/>
                  <a:pt x="5460" y="3992"/>
                  <a:pt x="5385" y="3984"/>
                </a:cubicBezTo>
                <a:cubicBezTo>
                  <a:pt x="5036" y="3930"/>
                  <a:pt x="4701" y="3773"/>
                  <a:pt x="4392" y="3580"/>
                </a:cubicBezTo>
                <a:cubicBezTo>
                  <a:pt x="4415" y="3537"/>
                  <a:pt x="4435" y="3492"/>
                  <a:pt x="4449" y="3447"/>
                </a:cubicBezTo>
                <a:cubicBezTo>
                  <a:pt x="4478" y="3449"/>
                  <a:pt x="4507" y="3450"/>
                  <a:pt x="4537" y="3450"/>
                </a:cubicBezTo>
                <a:cubicBezTo>
                  <a:pt x="4788" y="3450"/>
                  <a:pt x="5057" y="3391"/>
                  <a:pt x="5287" y="3353"/>
                </a:cubicBezTo>
                <a:cubicBezTo>
                  <a:pt x="5558" y="3307"/>
                  <a:pt x="5981" y="3281"/>
                  <a:pt x="6181" y="3075"/>
                </a:cubicBezTo>
                <a:cubicBezTo>
                  <a:pt x="6190" y="3066"/>
                  <a:pt x="6190" y="3047"/>
                  <a:pt x="6177" y="3042"/>
                </a:cubicBezTo>
                <a:cubicBezTo>
                  <a:pt x="6090" y="3005"/>
                  <a:pt x="5990" y="2992"/>
                  <a:pt x="5886" y="2992"/>
                </a:cubicBezTo>
                <a:cubicBezTo>
                  <a:pt x="5686" y="2992"/>
                  <a:pt x="5468" y="3039"/>
                  <a:pt x="5291" y="3050"/>
                </a:cubicBezTo>
                <a:cubicBezTo>
                  <a:pt x="5213" y="3055"/>
                  <a:pt x="5131" y="3057"/>
                  <a:pt x="5047" y="3057"/>
                </a:cubicBezTo>
                <a:cubicBezTo>
                  <a:pt x="4982" y="3057"/>
                  <a:pt x="4916" y="3056"/>
                  <a:pt x="4851" y="3056"/>
                </a:cubicBezTo>
                <a:cubicBezTo>
                  <a:pt x="4720" y="3056"/>
                  <a:pt x="4589" y="3059"/>
                  <a:pt x="4465" y="3075"/>
                </a:cubicBezTo>
                <a:cubicBezTo>
                  <a:pt x="4453" y="3029"/>
                  <a:pt x="4436" y="2985"/>
                  <a:pt x="4414" y="2940"/>
                </a:cubicBezTo>
                <a:cubicBezTo>
                  <a:pt x="4484" y="2905"/>
                  <a:pt x="4553" y="2862"/>
                  <a:pt x="4624" y="2826"/>
                </a:cubicBezTo>
                <a:cubicBezTo>
                  <a:pt x="4799" y="2739"/>
                  <a:pt x="4979" y="2662"/>
                  <a:pt x="5160" y="2593"/>
                </a:cubicBezTo>
                <a:cubicBezTo>
                  <a:pt x="5331" y="2530"/>
                  <a:pt x="5504" y="2475"/>
                  <a:pt x="5678" y="2420"/>
                </a:cubicBezTo>
                <a:cubicBezTo>
                  <a:pt x="5819" y="2375"/>
                  <a:pt x="5967" y="2353"/>
                  <a:pt x="6068" y="2236"/>
                </a:cubicBezTo>
                <a:cubicBezTo>
                  <a:pt x="6074" y="2230"/>
                  <a:pt x="6073" y="2219"/>
                  <a:pt x="6066" y="2215"/>
                </a:cubicBezTo>
                <a:cubicBezTo>
                  <a:pt x="5987" y="2164"/>
                  <a:pt x="5886" y="2144"/>
                  <a:pt x="5775" y="2144"/>
                </a:cubicBezTo>
                <a:cubicBezTo>
                  <a:pt x="5523" y="2144"/>
                  <a:pt x="5223" y="2245"/>
                  <a:pt x="5037" y="2299"/>
                </a:cubicBezTo>
                <a:cubicBezTo>
                  <a:pt x="4861" y="2350"/>
                  <a:pt x="4690" y="2413"/>
                  <a:pt x="4522" y="2484"/>
                </a:cubicBezTo>
                <a:cubicBezTo>
                  <a:pt x="4400" y="2536"/>
                  <a:pt x="4265" y="2581"/>
                  <a:pt x="4160" y="2659"/>
                </a:cubicBezTo>
                <a:cubicBezTo>
                  <a:pt x="4147" y="2650"/>
                  <a:pt x="4133" y="2642"/>
                  <a:pt x="4119" y="2635"/>
                </a:cubicBezTo>
                <a:cubicBezTo>
                  <a:pt x="4305" y="2372"/>
                  <a:pt x="4538" y="2137"/>
                  <a:pt x="4778" y="1933"/>
                </a:cubicBezTo>
                <a:cubicBezTo>
                  <a:pt x="5024" y="1725"/>
                  <a:pt x="5315" y="1603"/>
                  <a:pt x="5606" y="1603"/>
                </a:cubicBezTo>
                <a:close/>
                <a:moveTo>
                  <a:pt x="1476" y="2687"/>
                </a:moveTo>
                <a:cubicBezTo>
                  <a:pt x="1645" y="2687"/>
                  <a:pt x="1821" y="2719"/>
                  <a:pt x="1996" y="2778"/>
                </a:cubicBezTo>
                <a:cubicBezTo>
                  <a:pt x="2312" y="2882"/>
                  <a:pt x="2624" y="3018"/>
                  <a:pt x="2903" y="3202"/>
                </a:cubicBezTo>
                <a:cubicBezTo>
                  <a:pt x="2853" y="3195"/>
                  <a:pt x="2802" y="3191"/>
                  <a:pt x="2748" y="3191"/>
                </a:cubicBezTo>
                <a:cubicBezTo>
                  <a:pt x="2487" y="3191"/>
                  <a:pt x="2187" y="3272"/>
                  <a:pt x="1965" y="3320"/>
                </a:cubicBezTo>
                <a:cubicBezTo>
                  <a:pt x="1636" y="3390"/>
                  <a:pt x="1227" y="3469"/>
                  <a:pt x="955" y="3677"/>
                </a:cubicBezTo>
                <a:cubicBezTo>
                  <a:pt x="937" y="3690"/>
                  <a:pt x="942" y="3721"/>
                  <a:pt x="966" y="3721"/>
                </a:cubicBezTo>
                <a:cubicBezTo>
                  <a:pt x="983" y="3721"/>
                  <a:pt x="1000" y="3721"/>
                  <a:pt x="1018" y="3721"/>
                </a:cubicBezTo>
                <a:cubicBezTo>
                  <a:pt x="1342" y="3721"/>
                  <a:pt x="1680" y="3615"/>
                  <a:pt x="2000" y="3582"/>
                </a:cubicBezTo>
                <a:cubicBezTo>
                  <a:pt x="2176" y="3563"/>
                  <a:pt x="2352" y="3549"/>
                  <a:pt x="2529" y="3542"/>
                </a:cubicBezTo>
                <a:cubicBezTo>
                  <a:pt x="2549" y="3542"/>
                  <a:pt x="2569" y="3541"/>
                  <a:pt x="2589" y="3541"/>
                </a:cubicBezTo>
                <a:cubicBezTo>
                  <a:pt x="2634" y="3541"/>
                  <a:pt x="2680" y="3543"/>
                  <a:pt x="2726" y="3543"/>
                </a:cubicBezTo>
                <a:cubicBezTo>
                  <a:pt x="2809" y="3543"/>
                  <a:pt x="2891" y="3538"/>
                  <a:pt x="2970" y="3515"/>
                </a:cubicBezTo>
                <a:cubicBezTo>
                  <a:pt x="2971" y="3521"/>
                  <a:pt x="2974" y="3526"/>
                  <a:pt x="2975" y="3530"/>
                </a:cubicBezTo>
                <a:cubicBezTo>
                  <a:pt x="2859" y="3562"/>
                  <a:pt x="2753" y="3641"/>
                  <a:pt x="2644" y="3698"/>
                </a:cubicBezTo>
                <a:cubicBezTo>
                  <a:pt x="2479" y="3785"/>
                  <a:pt x="2311" y="3863"/>
                  <a:pt x="2141" y="3940"/>
                </a:cubicBezTo>
                <a:cubicBezTo>
                  <a:pt x="1839" y="4078"/>
                  <a:pt x="1430" y="4173"/>
                  <a:pt x="1184" y="4402"/>
                </a:cubicBezTo>
                <a:cubicBezTo>
                  <a:pt x="1171" y="4415"/>
                  <a:pt x="1177" y="4439"/>
                  <a:pt x="1194" y="4443"/>
                </a:cubicBezTo>
                <a:cubicBezTo>
                  <a:pt x="1247" y="4454"/>
                  <a:pt x="1302" y="4459"/>
                  <a:pt x="1358" y="4459"/>
                </a:cubicBezTo>
                <a:cubicBezTo>
                  <a:pt x="1660" y="4459"/>
                  <a:pt x="1999" y="4317"/>
                  <a:pt x="2260" y="4221"/>
                </a:cubicBezTo>
                <a:cubicBezTo>
                  <a:pt x="2435" y="4157"/>
                  <a:pt x="2607" y="4085"/>
                  <a:pt x="2777" y="4011"/>
                </a:cubicBezTo>
                <a:cubicBezTo>
                  <a:pt x="2882" y="3964"/>
                  <a:pt x="2996" y="3928"/>
                  <a:pt x="3089" y="3863"/>
                </a:cubicBezTo>
                <a:lnTo>
                  <a:pt x="3089" y="3863"/>
                </a:lnTo>
                <a:cubicBezTo>
                  <a:pt x="2849" y="4259"/>
                  <a:pt x="2557" y="4640"/>
                  <a:pt x="2175" y="4876"/>
                </a:cubicBezTo>
                <a:cubicBezTo>
                  <a:pt x="1932" y="5012"/>
                  <a:pt x="1671" y="5098"/>
                  <a:pt x="1422" y="5098"/>
                </a:cubicBezTo>
                <a:cubicBezTo>
                  <a:pt x="1132" y="5098"/>
                  <a:pt x="860" y="4981"/>
                  <a:pt x="652" y="4689"/>
                </a:cubicBezTo>
                <a:cubicBezTo>
                  <a:pt x="344" y="4256"/>
                  <a:pt x="269" y="3632"/>
                  <a:pt x="567" y="3174"/>
                </a:cubicBezTo>
                <a:cubicBezTo>
                  <a:pt x="792" y="2830"/>
                  <a:pt x="1119" y="2687"/>
                  <a:pt x="1476" y="2687"/>
                </a:cubicBezTo>
                <a:close/>
                <a:moveTo>
                  <a:pt x="4333" y="3877"/>
                </a:moveTo>
                <a:cubicBezTo>
                  <a:pt x="4637" y="4017"/>
                  <a:pt x="4921" y="4192"/>
                  <a:pt x="5141" y="4427"/>
                </a:cubicBezTo>
                <a:cubicBezTo>
                  <a:pt x="5523" y="4877"/>
                  <a:pt x="5704" y="5453"/>
                  <a:pt x="5271" y="5934"/>
                </a:cubicBezTo>
                <a:cubicBezTo>
                  <a:pt x="5007" y="6228"/>
                  <a:pt x="4611" y="6416"/>
                  <a:pt x="4215" y="6416"/>
                </a:cubicBezTo>
                <a:cubicBezTo>
                  <a:pt x="4072" y="6416"/>
                  <a:pt x="3929" y="6392"/>
                  <a:pt x="3793" y="6339"/>
                </a:cubicBezTo>
                <a:cubicBezTo>
                  <a:pt x="3228" y="6120"/>
                  <a:pt x="3041" y="5591"/>
                  <a:pt x="3111" y="5023"/>
                </a:cubicBezTo>
                <a:cubicBezTo>
                  <a:pt x="3148" y="4713"/>
                  <a:pt x="3213" y="4401"/>
                  <a:pt x="3325" y="4110"/>
                </a:cubicBezTo>
                <a:cubicBezTo>
                  <a:pt x="3333" y="4188"/>
                  <a:pt x="3352" y="4265"/>
                  <a:pt x="3365" y="4339"/>
                </a:cubicBezTo>
                <a:cubicBezTo>
                  <a:pt x="3403" y="4557"/>
                  <a:pt x="3457" y="4772"/>
                  <a:pt x="3533" y="4979"/>
                </a:cubicBezTo>
                <a:cubicBezTo>
                  <a:pt x="3647" y="5297"/>
                  <a:pt x="3802" y="5732"/>
                  <a:pt x="4087" y="5934"/>
                </a:cubicBezTo>
                <a:cubicBezTo>
                  <a:pt x="4088" y="5934"/>
                  <a:pt x="4089" y="5935"/>
                  <a:pt x="4090" y="5935"/>
                </a:cubicBezTo>
                <a:cubicBezTo>
                  <a:pt x="4093" y="5935"/>
                  <a:pt x="4097" y="5929"/>
                  <a:pt x="4097" y="5925"/>
                </a:cubicBezTo>
                <a:cubicBezTo>
                  <a:pt x="4071" y="5741"/>
                  <a:pt x="3971" y="5566"/>
                  <a:pt x="3911" y="5389"/>
                </a:cubicBezTo>
                <a:cubicBezTo>
                  <a:pt x="3846" y="5205"/>
                  <a:pt x="3794" y="5021"/>
                  <a:pt x="3752" y="4831"/>
                </a:cubicBezTo>
                <a:cubicBezTo>
                  <a:pt x="3710" y="4628"/>
                  <a:pt x="3680" y="4422"/>
                  <a:pt x="3668" y="4214"/>
                </a:cubicBezTo>
                <a:cubicBezTo>
                  <a:pt x="3664" y="4145"/>
                  <a:pt x="3665" y="4084"/>
                  <a:pt x="3662" y="4027"/>
                </a:cubicBezTo>
                <a:lnTo>
                  <a:pt x="3662" y="4027"/>
                </a:lnTo>
                <a:cubicBezTo>
                  <a:pt x="3667" y="4027"/>
                  <a:pt x="3672" y="4027"/>
                  <a:pt x="3676" y="4027"/>
                </a:cubicBezTo>
                <a:cubicBezTo>
                  <a:pt x="3780" y="4027"/>
                  <a:pt x="3880" y="4006"/>
                  <a:pt x="3973" y="3966"/>
                </a:cubicBezTo>
                <a:cubicBezTo>
                  <a:pt x="3992" y="4002"/>
                  <a:pt x="4011" y="4040"/>
                  <a:pt x="4031" y="4078"/>
                </a:cubicBezTo>
                <a:cubicBezTo>
                  <a:pt x="4126" y="4278"/>
                  <a:pt x="4216" y="4482"/>
                  <a:pt x="4302" y="4686"/>
                </a:cubicBezTo>
                <a:cubicBezTo>
                  <a:pt x="4383" y="4878"/>
                  <a:pt x="4458" y="5072"/>
                  <a:pt x="4535" y="5265"/>
                </a:cubicBezTo>
                <a:cubicBezTo>
                  <a:pt x="4596" y="5415"/>
                  <a:pt x="4641" y="5575"/>
                  <a:pt x="4746" y="5695"/>
                </a:cubicBezTo>
                <a:cubicBezTo>
                  <a:pt x="4755" y="5706"/>
                  <a:pt x="4769" y="5711"/>
                  <a:pt x="4783" y="5711"/>
                </a:cubicBezTo>
                <a:cubicBezTo>
                  <a:pt x="4808" y="5711"/>
                  <a:pt x="4833" y="5696"/>
                  <a:pt x="4838" y="5670"/>
                </a:cubicBezTo>
                <a:cubicBezTo>
                  <a:pt x="4893" y="5316"/>
                  <a:pt x="4688" y="4853"/>
                  <a:pt x="4574" y="4519"/>
                </a:cubicBezTo>
                <a:cubicBezTo>
                  <a:pt x="4506" y="4324"/>
                  <a:pt x="4434" y="4131"/>
                  <a:pt x="4357" y="3939"/>
                </a:cubicBezTo>
                <a:lnTo>
                  <a:pt x="4333" y="3877"/>
                </a:lnTo>
                <a:close/>
                <a:moveTo>
                  <a:pt x="3042" y="1"/>
                </a:moveTo>
                <a:cubicBezTo>
                  <a:pt x="2507" y="1"/>
                  <a:pt x="1965" y="266"/>
                  <a:pt x="1670" y="714"/>
                </a:cubicBezTo>
                <a:cubicBezTo>
                  <a:pt x="1316" y="1250"/>
                  <a:pt x="1390" y="1952"/>
                  <a:pt x="1840" y="2406"/>
                </a:cubicBezTo>
                <a:cubicBezTo>
                  <a:pt x="1870" y="2436"/>
                  <a:pt x="1901" y="2465"/>
                  <a:pt x="1932" y="2495"/>
                </a:cubicBezTo>
                <a:cubicBezTo>
                  <a:pt x="1862" y="2478"/>
                  <a:pt x="1794" y="2463"/>
                  <a:pt x="1726" y="2451"/>
                </a:cubicBezTo>
                <a:cubicBezTo>
                  <a:pt x="1645" y="2437"/>
                  <a:pt x="1564" y="2430"/>
                  <a:pt x="1485" y="2430"/>
                </a:cubicBezTo>
                <a:cubicBezTo>
                  <a:pt x="959" y="2430"/>
                  <a:pt x="480" y="2734"/>
                  <a:pt x="256" y="3231"/>
                </a:cubicBezTo>
                <a:cubicBezTo>
                  <a:pt x="0" y="3805"/>
                  <a:pt x="151" y="4519"/>
                  <a:pt x="566" y="4979"/>
                </a:cubicBezTo>
                <a:cubicBezTo>
                  <a:pt x="806" y="5245"/>
                  <a:pt x="1101" y="5352"/>
                  <a:pt x="1408" y="5352"/>
                </a:cubicBezTo>
                <a:cubicBezTo>
                  <a:pt x="1708" y="5352"/>
                  <a:pt x="2019" y="5249"/>
                  <a:pt x="2300" y="5091"/>
                </a:cubicBezTo>
                <a:cubicBezTo>
                  <a:pt x="2538" y="4945"/>
                  <a:pt x="2743" y="4748"/>
                  <a:pt x="2924" y="4527"/>
                </a:cubicBezTo>
                <a:lnTo>
                  <a:pt x="2924" y="4527"/>
                </a:lnTo>
                <a:cubicBezTo>
                  <a:pt x="2852" y="4836"/>
                  <a:pt x="2824" y="5152"/>
                  <a:pt x="2847" y="5443"/>
                </a:cubicBezTo>
                <a:cubicBezTo>
                  <a:pt x="2895" y="6041"/>
                  <a:pt x="3349" y="6529"/>
                  <a:pt x="3939" y="6640"/>
                </a:cubicBezTo>
                <a:cubicBezTo>
                  <a:pt x="4029" y="6658"/>
                  <a:pt x="4121" y="6666"/>
                  <a:pt x="4213" y="6666"/>
                </a:cubicBezTo>
                <a:cubicBezTo>
                  <a:pt x="4732" y="6666"/>
                  <a:pt x="5249" y="6397"/>
                  <a:pt x="5554" y="5977"/>
                </a:cubicBezTo>
                <a:cubicBezTo>
                  <a:pt x="5973" y="5402"/>
                  <a:pt x="5737" y="4751"/>
                  <a:pt x="5313" y="4256"/>
                </a:cubicBezTo>
                <a:lnTo>
                  <a:pt x="5274" y="4218"/>
                </a:lnTo>
                <a:lnTo>
                  <a:pt x="5274" y="4218"/>
                </a:lnTo>
                <a:cubicBezTo>
                  <a:pt x="5294" y="4221"/>
                  <a:pt x="5315" y="4225"/>
                  <a:pt x="5333" y="4228"/>
                </a:cubicBezTo>
                <a:cubicBezTo>
                  <a:pt x="5336" y="4229"/>
                  <a:pt x="5338" y="4229"/>
                  <a:pt x="5341" y="4229"/>
                </a:cubicBezTo>
                <a:cubicBezTo>
                  <a:pt x="5344" y="4229"/>
                  <a:pt x="5346" y="4229"/>
                  <a:pt x="5349" y="4229"/>
                </a:cubicBezTo>
                <a:cubicBezTo>
                  <a:pt x="5354" y="4230"/>
                  <a:pt x="5361" y="4231"/>
                  <a:pt x="5366" y="4233"/>
                </a:cubicBezTo>
                <a:cubicBezTo>
                  <a:pt x="5448" y="4242"/>
                  <a:pt x="5530" y="4247"/>
                  <a:pt x="5611" y="4247"/>
                </a:cubicBezTo>
                <a:cubicBezTo>
                  <a:pt x="6165" y="4247"/>
                  <a:pt x="6689" y="4030"/>
                  <a:pt x="6896" y="3459"/>
                </a:cubicBezTo>
                <a:cubicBezTo>
                  <a:pt x="7107" y="2879"/>
                  <a:pt x="6965" y="2156"/>
                  <a:pt x="6513" y="1728"/>
                </a:cubicBezTo>
                <a:cubicBezTo>
                  <a:pt x="6253" y="1482"/>
                  <a:pt x="5916" y="1353"/>
                  <a:pt x="5577" y="1353"/>
                </a:cubicBezTo>
                <a:cubicBezTo>
                  <a:pt x="5339" y="1353"/>
                  <a:pt x="5100" y="1417"/>
                  <a:pt x="4885" y="1550"/>
                </a:cubicBezTo>
                <a:cubicBezTo>
                  <a:pt x="4668" y="1683"/>
                  <a:pt x="4460" y="1856"/>
                  <a:pt x="4270" y="2052"/>
                </a:cubicBezTo>
                <a:cubicBezTo>
                  <a:pt x="4322" y="1832"/>
                  <a:pt x="4349" y="1609"/>
                  <a:pt x="4338" y="1387"/>
                </a:cubicBezTo>
                <a:cubicBezTo>
                  <a:pt x="4281" y="753"/>
                  <a:pt x="3988" y="134"/>
                  <a:pt x="3299" y="22"/>
                </a:cubicBezTo>
                <a:cubicBezTo>
                  <a:pt x="3215" y="8"/>
                  <a:pt x="3129" y="1"/>
                  <a:pt x="30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19" name="Google Shape;65219;p34"/>
          <p:cNvSpPr/>
          <p:nvPr/>
        </p:nvSpPr>
        <p:spPr>
          <a:xfrm rot="-1399211">
            <a:off x="3210262" y="4576390"/>
            <a:ext cx="944198" cy="236475"/>
          </a:xfrm>
          <a:custGeom>
            <a:avLst/>
            <a:gdLst/>
            <a:ahLst/>
            <a:cxnLst/>
            <a:rect l="l" t="t" r="r" b="b"/>
            <a:pathLst>
              <a:path w="9846" h="2466" extrusionOk="0">
                <a:moveTo>
                  <a:pt x="7979" y="416"/>
                </a:moveTo>
                <a:cubicBezTo>
                  <a:pt x="8498" y="639"/>
                  <a:pt x="8990" y="913"/>
                  <a:pt x="9453" y="1237"/>
                </a:cubicBezTo>
                <a:cubicBezTo>
                  <a:pt x="8990" y="1559"/>
                  <a:pt x="8498" y="1834"/>
                  <a:pt x="7979" y="2056"/>
                </a:cubicBezTo>
                <a:cubicBezTo>
                  <a:pt x="8148" y="1792"/>
                  <a:pt x="8348" y="1551"/>
                  <a:pt x="8575" y="1332"/>
                </a:cubicBezTo>
                <a:cubicBezTo>
                  <a:pt x="8628" y="1281"/>
                  <a:pt x="8628" y="1188"/>
                  <a:pt x="8575" y="1139"/>
                </a:cubicBezTo>
                <a:cubicBezTo>
                  <a:pt x="8346" y="921"/>
                  <a:pt x="8148" y="679"/>
                  <a:pt x="7979" y="416"/>
                </a:cubicBezTo>
                <a:close/>
                <a:moveTo>
                  <a:pt x="7653" y="0"/>
                </a:moveTo>
                <a:cubicBezTo>
                  <a:pt x="7557" y="0"/>
                  <a:pt x="7499" y="125"/>
                  <a:pt x="7544" y="209"/>
                </a:cubicBezTo>
                <a:cubicBezTo>
                  <a:pt x="7697" y="508"/>
                  <a:pt x="7885" y="786"/>
                  <a:pt x="8104" y="1038"/>
                </a:cubicBezTo>
                <a:cubicBezTo>
                  <a:pt x="8058" y="1038"/>
                  <a:pt x="8012" y="1041"/>
                  <a:pt x="7964" y="1041"/>
                </a:cubicBezTo>
                <a:lnTo>
                  <a:pt x="7327" y="1041"/>
                </a:lnTo>
                <a:cubicBezTo>
                  <a:pt x="6716" y="1041"/>
                  <a:pt x="6104" y="1041"/>
                  <a:pt x="5493" y="1042"/>
                </a:cubicBezTo>
                <a:cubicBezTo>
                  <a:pt x="4804" y="1042"/>
                  <a:pt x="4115" y="1038"/>
                  <a:pt x="3426" y="1038"/>
                </a:cubicBezTo>
                <a:cubicBezTo>
                  <a:pt x="3043" y="1038"/>
                  <a:pt x="2660" y="1039"/>
                  <a:pt x="2277" y="1043"/>
                </a:cubicBezTo>
                <a:cubicBezTo>
                  <a:pt x="2161" y="898"/>
                  <a:pt x="2039" y="757"/>
                  <a:pt x="1912" y="621"/>
                </a:cubicBezTo>
                <a:cubicBezTo>
                  <a:pt x="1800" y="502"/>
                  <a:pt x="1669" y="291"/>
                  <a:pt x="1501" y="254"/>
                </a:cubicBezTo>
                <a:cubicBezTo>
                  <a:pt x="1492" y="253"/>
                  <a:pt x="1484" y="252"/>
                  <a:pt x="1475" y="252"/>
                </a:cubicBezTo>
                <a:cubicBezTo>
                  <a:pt x="1417" y="252"/>
                  <a:pt x="1368" y="295"/>
                  <a:pt x="1364" y="358"/>
                </a:cubicBezTo>
                <a:cubicBezTo>
                  <a:pt x="1358" y="532"/>
                  <a:pt x="1539" y="701"/>
                  <a:pt x="1638" y="830"/>
                </a:cubicBezTo>
                <a:cubicBezTo>
                  <a:pt x="1692" y="903"/>
                  <a:pt x="1748" y="976"/>
                  <a:pt x="1804" y="1047"/>
                </a:cubicBezTo>
                <a:cubicBezTo>
                  <a:pt x="1676" y="1050"/>
                  <a:pt x="1550" y="1051"/>
                  <a:pt x="1423" y="1053"/>
                </a:cubicBezTo>
                <a:cubicBezTo>
                  <a:pt x="1397" y="1053"/>
                  <a:pt x="1371" y="1055"/>
                  <a:pt x="1348" y="1055"/>
                </a:cubicBezTo>
                <a:cubicBezTo>
                  <a:pt x="1228" y="905"/>
                  <a:pt x="1102" y="760"/>
                  <a:pt x="970" y="618"/>
                </a:cubicBezTo>
                <a:cubicBezTo>
                  <a:pt x="859" y="499"/>
                  <a:pt x="727" y="289"/>
                  <a:pt x="560" y="252"/>
                </a:cubicBezTo>
                <a:cubicBezTo>
                  <a:pt x="551" y="251"/>
                  <a:pt x="543" y="250"/>
                  <a:pt x="534" y="250"/>
                </a:cubicBezTo>
                <a:cubicBezTo>
                  <a:pt x="475" y="250"/>
                  <a:pt x="426" y="292"/>
                  <a:pt x="422" y="356"/>
                </a:cubicBezTo>
                <a:cubicBezTo>
                  <a:pt x="416" y="529"/>
                  <a:pt x="599" y="699"/>
                  <a:pt x="696" y="828"/>
                </a:cubicBezTo>
                <a:cubicBezTo>
                  <a:pt x="757" y="910"/>
                  <a:pt x="819" y="990"/>
                  <a:pt x="881" y="1069"/>
                </a:cubicBezTo>
                <a:cubicBezTo>
                  <a:pt x="614" y="1084"/>
                  <a:pt x="350" y="1113"/>
                  <a:pt x="85" y="1177"/>
                </a:cubicBezTo>
                <a:cubicBezTo>
                  <a:pt x="1" y="1197"/>
                  <a:pt x="1" y="1327"/>
                  <a:pt x="85" y="1347"/>
                </a:cubicBezTo>
                <a:cubicBezTo>
                  <a:pt x="353" y="1413"/>
                  <a:pt x="613" y="1440"/>
                  <a:pt x="882" y="1454"/>
                </a:cubicBezTo>
                <a:cubicBezTo>
                  <a:pt x="810" y="1547"/>
                  <a:pt x="738" y="1639"/>
                  <a:pt x="669" y="1734"/>
                </a:cubicBezTo>
                <a:cubicBezTo>
                  <a:pt x="572" y="1864"/>
                  <a:pt x="400" y="2024"/>
                  <a:pt x="427" y="2198"/>
                </a:cubicBezTo>
                <a:cubicBezTo>
                  <a:pt x="433" y="2240"/>
                  <a:pt x="484" y="2278"/>
                  <a:pt x="525" y="2278"/>
                </a:cubicBezTo>
                <a:cubicBezTo>
                  <a:pt x="527" y="2278"/>
                  <a:pt x="529" y="2278"/>
                  <a:pt x="530" y="2278"/>
                </a:cubicBezTo>
                <a:cubicBezTo>
                  <a:pt x="701" y="2260"/>
                  <a:pt x="828" y="2058"/>
                  <a:pt x="938" y="1942"/>
                </a:cubicBezTo>
                <a:cubicBezTo>
                  <a:pt x="1080" y="1789"/>
                  <a:pt x="1218" y="1633"/>
                  <a:pt x="1348" y="1471"/>
                </a:cubicBezTo>
                <a:cubicBezTo>
                  <a:pt x="1500" y="1475"/>
                  <a:pt x="1651" y="1478"/>
                  <a:pt x="1805" y="1480"/>
                </a:cubicBezTo>
                <a:cubicBezTo>
                  <a:pt x="1739" y="1564"/>
                  <a:pt x="1675" y="1648"/>
                  <a:pt x="1610" y="1734"/>
                </a:cubicBezTo>
                <a:cubicBezTo>
                  <a:pt x="1513" y="1864"/>
                  <a:pt x="1340" y="2024"/>
                  <a:pt x="1368" y="2198"/>
                </a:cubicBezTo>
                <a:cubicBezTo>
                  <a:pt x="1374" y="2240"/>
                  <a:pt x="1425" y="2278"/>
                  <a:pt x="1467" y="2278"/>
                </a:cubicBezTo>
                <a:cubicBezTo>
                  <a:pt x="1469" y="2278"/>
                  <a:pt x="1470" y="2278"/>
                  <a:pt x="1472" y="2278"/>
                </a:cubicBezTo>
                <a:cubicBezTo>
                  <a:pt x="1643" y="2260"/>
                  <a:pt x="1769" y="2058"/>
                  <a:pt x="1879" y="1942"/>
                </a:cubicBezTo>
                <a:cubicBezTo>
                  <a:pt x="2018" y="1794"/>
                  <a:pt x="2152" y="1643"/>
                  <a:pt x="2277" y="1485"/>
                </a:cubicBezTo>
                <a:cubicBezTo>
                  <a:pt x="2553" y="1486"/>
                  <a:pt x="2827" y="1487"/>
                  <a:pt x="3104" y="1487"/>
                </a:cubicBezTo>
                <a:cubicBezTo>
                  <a:pt x="4448" y="1487"/>
                  <a:pt x="5790" y="1488"/>
                  <a:pt x="7135" y="1488"/>
                </a:cubicBezTo>
                <a:lnTo>
                  <a:pt x="7909" y="1488"/>
                </a:lnTo>
                <a:cubicBezTo>
                  <a:pt x="7955" y="1488"/>
                  <a:pt x="8001" y="1490"/>
                  <a:pt x="8048" y="1491"/>
                </a:cubicBezTo>
                <a:cubicBezTo>
                  <a:pt x="7852" y="1727"/>
                  <a:pt x="7683" y="1983"/>
                  <a:pt x="7541" y="2255"/>
                </a:cubicBezTo>
                <a:cubicBezTo>
                  <a:pt x="7520" y="2299"/>
                  <a:pt x="7523" y="2340"/>
                  <a:pt x="7538" y="2374"/>
                </a:cubicBezTo>
                <a:cubicBezTo>
                  <a:pt x="7553" y="2425"/>
                  <a:pt x="7592" y="2465"/>
                  <a:pt x="7647" y="2465"/>
                </a:cubicBezTo>
                <a:cubicBezTo>
                  <a:pt x="7656" y="2465"/>
                  <a:pt x="7665" y="2464"/>
                  <a:pt x="7674" y="2462"/>
                </a:cubicBezTo>
                <a:cubicBezTo>
                  <a:pt x="7699" y="2462"/>
                  <a:pt x="7722" y="2455"/>
                  <a:pt x="7741" y="2440"/>
                </a:cubicBezTo>
                <a:cubicBezTo>
                  <a:pt x="8460" y="2166"/>
                  <a:pt x="9136" y="1803"/>
                  <a:pt x="9758" y="1349"/>
                </a:cubicBezTo>
                <a:cubicBezTo>
                  <a:pt x="9846" y="1289"/>
                  <a:pt x="9846" y="1181"/>
                  <a:pt x="9759" y="1117"/>
                </a:cubicBezTo>
                <a:cubicBezTo>
                  <a:pt x="9125" y="652"/>
                  <a:pt x="8432" y="283"/>
                  <a:pt x="7697" y="9"/>
                </a:cubicBezTo>
                <a:cubicBezTo>
                  <a:pt x="7682" y="3"/>
                  <a:pt x="7667" y="0"/>
                  <a:pt x="76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3613553" y="2141643"/>
            <a:ext cx="500806" cy="479864"/>
          </a:xfrm>
          <a:prstGeom prst="rect">
            <a:avLst/>
          </a:prstGeom>
        </p:spPr>
      </p:pic>
      <p:sp>
        <p:nvSpPr>
          <p:cNvPr id="67" name="TextBox 66"/>
          <p:cNvSpPr txBox="1"/>
          <p:nvPr/>
        </p:nvSpPr>
        <p:spPr>
          <a:xfrm>
            <a:off x="4220867" y="1873744"/>
            <a:ext cx="3967210" cy="1015663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000" dirty="0" err="1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Đọc</a:t>
            </a:r>
            <a:r>
              <a:rPr lang="en-US" sz="2000" dirty="0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2000" dirty="0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2000" dirty="0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đọc</a:t>
            </a:r>
            <a:r>
              <a:rPr lang="en-US" sz="2000" dirty="0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i="1" dirty="0" err="1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Ngày</a:t>
            </a:r>
            <a:r>
              <a:rPr lang="en-US" sz="2000" i="1" dirty="0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i="1" dirty="0" err="1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như</a:t>
            </a:r>
            <a:r>
              <a:rPr lang="en-US" sz="2000" i="1" dirty="0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i="1" dirty="0" err="1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thế</a:t>
            </a:r>
            <a:r>
              <a:rPr lang="en-US" sz="2000" i="1" dirty="0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i="1" dirty="0" err="1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nào</a:t>
            </a:r>
            <a:r>
              <a:rPr lang="en-US" sz="2000" i="1" dirty="0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i="1" dirty="0" err="1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000" i="1" dirty="0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i="1" dirty="0" err="1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đẹp</a:t>
            </a:r>
            <a:r>
              <a:rPr lang="en-US" sz="2000" dirty="0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000" dirty="0" err="1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luyện</a:t>
            </a:r>
            <a:r>
              <a:rPr lang="en-US" sz="2000" dirty="0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đọc</a:t>
            </a:r>
            <a:r>
              <a:rPr lang="en-US" sz="2000" dirty="0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từ</a:t>
            </a:r>
            <a:r>
              <a:rPr lang="en-US" sz="2000" dirty="0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ngữ</a:t>
            </a:r>
            <a:r>
              <a:rPr lang="en-US" sz="2000" dirty="0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khó</a:t>
            </a:r>
            <a:endParaRPr lang="en-US" sz="2000" dirty="0">
              <a:solidFill>
                <a:schemeClr val="accent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8" name="Picture 6"/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1153148" y="1664389"/>
            <a:ext cx="2074240" cy="3006145"/>
          </a:xfrm>
          <a:prstGeom prst="rect">
            <a:avLst/>
          </a:prstGeom>
        </p:spPr>
      </p:pic>
      <p:pic>
        <p:nvPicPr>
          <p:cNvPr id="69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3607340" y="3405392"/>
            <a:ext cx="500806" cy="479864"/>
          </a:xfrm>
          <a:prstGeom prst="rect">
            <a:avLst/>
          </a:prstGeom>
        </p:spPr>
      </p:pic>
      <p:sp>
        <p:nvSpPr>
          <p:cNvPr id="70" name="TextBox 69"/>
          <p:cNvSpPr txBox="1"/>
          <p:nvPr/>
        </p:nvSpPr>
        <p:spPr>
          <a:xfrm>
            <a:off x="4221505" y="3312528"/>
            <a:ext cx="3967210" cy="553998"/>
          </a:xfrm>
          <a:prstGeom prst="rect">
            <a:avLst/>
          </a:prstGeom>
          <a:solidFill>
            <a:schemeClr val="bg2"/>
          </a:solidFill>
        </p:spPr>
        <p:txBody>
          <a:bodyPr wrap="square" rtlCol="0" anchor="ctr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000" dirty="0" err="1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Đọc</a:t>
            </a:r>
            <a:r>
              <a:rPr lang="en-US" sz="2000" dirty="0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trước</a:t>
            </a:r>
            <a:r>
              <a:rPr lang="en-US" sz="2000" dirty="0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tiết</a:t>
            </a:r>
            <a:r>
              <a:rPr lang="en-US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r>
              <a:rPr lang="en-US" sz="2000" dirty="0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sz="2000" dirty="0" err="1" smtClean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Viết</a:t>
            </a:r>
            <a:endParaRPr lang="en-US" sz="2000" dirty="0">
              <a:solidFill>
                <a:schemeClr val="accent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2" name="Title 1"/>
          <p:cNvSpPr>
            <a:spLocks noGrp="1"/>
          </p:cNvSpPr>
          <p:nvPr>
            <p:ph type="title"/>
          </p:nvPr>
        </p:nvSpPr>
        <p:spPr>
          <a:xfrm>
            <a:off x="0" y="560782"/>
            <a:ext cx="9144000" cy="423300"/>
          </a:xfrm>
        </p:spPr>
        <p:txBody>
          <a:bodyPr anchor="ctr"/>
          <a:lstStyle/>
          <a:p>
            <a:pPr algn="ctr"/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CỦNG CỐ, DẶN DÒ</a:t>
            </a:r>
            <a:endParaRPr lang="en-US" sz="3200" b="1" dirty="0">
              <a:solidFill>
                <a:schemeClr val="accent6"/>
              </a:solidFill>
              <a:latin typeface="+mj-lt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70" grpId="0" animBg="1"/>
      <p:bldP spid="7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10" name="Google Shape;65110;p32"/>
          <p:cNvGrpSpPr/>
          <p:nvPr/>
        </p:nvGrpSpPr>
        <p:grpSpPr>
          <a:xfrm flipH="1">
            <a:off x="7534876" y="288976"/>
            <a:ext cx="1336456" cy="884792"/>
            <a:chOff x="3930675" y="743750"/>
            <a:chExt cx="630850" cy="417650"/>
          </a:xfrm>
        </p:grpSpPr>
        <p:sp>
          <p:nvSpPr>
            <p:cNvPr id="65111" name="Google Shape;65111;p32"/>
            <p:cNvSpPr/>
            <p:nvPr/>
          </p:nvSpPr>
          <p:spPr>
            <a:xfrm>
              <a:off x="3930675" y="743750"/>
              <a:ext cx="630850" cy="417650"/>
            </a:xfrm>
            <a:custGeom>
              <a:avLst/>
              <a:gdLst/>
              <a:ahLst/>
              <a:cxnLst/>
              <a:rect l="l" t="t" r="r" b="b"/>
              <a:pathLst>
                <a:path w="25234" h="16706" extrusionOk="0">
                  <a:moveTo>
                    <a:pt x="13883" y="1638"/>
                  </a:moveTo>
                  <a:cubicBezTo>
                    <a:pt x="15749" y="1638"/>
                    <a:pt x="17666" y="2348"/>
                    <a:pt x="18162" y="4215"/>
                  </a:cubicBezTo>
                  <a:cubicBezTo>
                    <a:pt x="17956" y="4133"/>
                    <a:pt x="17732" y="4089"/>
                    <a:pt x="17504" y="4089"/>
                  </a:cubicBezTo>
                  <a:cubicBezTo>
                    <a:pt x="17334" y="4089"/>
                    <a:pt x="17162" y="4113"/>
                    <a:pt x="16994" y="4164"/>
                  </a:cubicBezTo>
                  <a:cubicBezTo>
                    <a:pt x="16281" y="2998"/>
                    <a:pt x="14923" y="2499"/>
                    <a:pt x="13568" y="2499"/>
                  </a:cubicBezTo>
                  <a:cubicBezTo>
                    <a:pt x="12826" y="2499"/>
                    <a:pt x="12084" y="2649"/>
                    <a:pt x="11450" y="2920"/>
                  </a:cubicBezTo>
                  <a:cubicBezTo>
                    <a:pt x="9436" y="3782"/>
                    <a:pt x="8147" y="5984"/>
                    <a:pt x="8461" y="8165"/>
                  </a:cubicBezTo>
                  <a:cubicBezTo>
                    <a:pt x="8465" y="8192"/>
                    <a:pt x="8482" y="8210"/>
                    <a:pt x="8504" y="8216"/>
                  </a:cubicBezTo>
                  <a:cubicBezTo>
                    <a:pt x="8511" y="8218"/>
                    <a:pt x="8519" y="8219"/>
                    <a:pt x="8527" y="8219"/>
                  </a:cubicBezTo>
                  <a:cubicBezTo>
                    <a:pt x="8568" y="8219"/>
                    <a:pt x="8612" y="8191"/>
                    <a:pt x="8611" y="8143"/>
                  </a:cubicBezTo>
                  <a:cubicBezTo>
                    <a:pt x="8554" y="6156"/>
                    <a:pt x="9419" y="4222"/>
                    <a:pt x="11248" y="3284"/>
                  </a:cubicBezTo>
                  <a:cubicBezTo>
                    <a:pt x="11922" y="2937"/>
                    <a:pt x="12753" y="2742"/>
                    <a:pt x="13579" y="2742"/>
                  </a:cubicBezTo>
                  <a:cubicBezTo>
                    <a:pt x="14837" y="2742"/>
                    <a:pt x="16084" y="3194"/>
                    <a:pt x="16755" y="4255"/>
                  </a:cubicBezTo>
                  <a:cubicBezTo>
                    <a:pt x="16438" y="4405"/>
                    <a:pt x="16133" y="4667"/>
                    <a:pt x="15915" y="4979"/>
                  </a:cubicBezTo>
                  <a:cubicBezTo>
                    <a:pt x="15407" y="4091"/>
                    <a:pt x="14401" y="3724"/>
                    <a:pt x="13382" y="3724"/>
                  </a:cubicBezTo>
                  <a:cubicBezTo>
                    <a:pt x="12686" y="3724"/>
                    <a:pt x="11985" y="3895"/>
                    <a:pt x="11431" y="4188"/>
                  </a:cubicBezTo>
                  <a:cubicBezTo>
                    <a:pt x="9890" y="5003"/>
                    <a:pt x="9035" y="6851"/>
                    <a:pt x="9302" y="8555"/>
                  </a:cubicBezTo>
                  <a:cubicBezTo>
                    <a:pt x="9048" y="8416"/>
                    <a:pt x="8778" y="8308"/>
                    <a:pt x="8498" y="8236"/>
                  </a:cubicBezTo>
                  <a:cubicBezTo>
                    <a:pt x="8212" y="8160"/>
                    <a:pt x="7918" y="8121"/>
                    <a:pt x="7632" y="8121"/>
                  </a:cubicBezTo>
                  <a:cubicBezTo>
                    <a:pt x="7564" y="8121"/>
                    <a:pt x="7496" y="8123"/>
                    <a:pt x="7428" y="8128"/>
                  </a:cubicBezTo>
                  <a:cubicBezTo>
                    <a:pt x="7325" y="5375"/>
                    <a:pt x="9017" y="2869"/>
                    <a:pt x="11649" y="1987"/>
                  </a:cubicBezTo>
                  <a:cubicBezTo>
                    <a:pt x="12309" y="1765"/>
                    <a:pt x="13091" y="1638"/>
                    <a:pt x="13883" y="1638"/>
                  </a:cubicBezTo>
                  <a:close/>
                  <a:moveTo>
                    <a:pt x="13392" y="3956"/>
                  </a:moveTo>
                  <a:cubicBezTo>
                    <a:pt x="14357" y="3956"/>
                    <a:pt x="15292" y="4315"/>
                    <a:pt x="15763" y="5189"/>
                  </a:cubicBezTo>
                  <a:cubicBezTo>
                    <a:pt x="15767" y="5196"/>
                    <a:pt x="15771" y="5199"/>
                    <a:pt x="15776" y="5205"/>
                  </a:cubicBezTo>
                  <a:cubicBezTo>
                    <a:pt x="15565" y="5606"/>
                    <a:pt x="15506" y="6057"/>
                    <a:pt x="15736" y="6450"/>
                  </a:cubicBezTo>
                  <a:cubicBezTo>
                    <a:pt x="15676" y="6432"/>
                    <a:pt x="15615" y="6416"/>
                    <a:pt x="15552" y="6402"/>
                  </a:cubicBezTo>
                  <a:cubicBezTo>
                    <a:pt x="15584" y="6382"/>
                    <a:pt x="15606" y="6350"/>
                    <a:pt x="15601" y="6307"/>
                  </a:cubicBezTo>
                  <a:cubicBezTo>
                    <a:pt x="15456" y="5083"/>
                    <a:pt x="14451" y="4429"/>
                    <a:pt x="13382" y="4429"/>
                  </a:cubicBezTo>
                  <a:cubicBezTo>
                    <a:pt x="12911" y="4429"/>
                    <a:pt x="12428" y="4556"/>
                    <a:pt x="12000" y="4818"/>
                  </a:cubicBezTo>
                  <a:cubicBezTo>
                    <a:pt x="10479" y="5745"/>
                    <a:pt x="10003" y="7811"/>
                    <a:pt x="10337" y="9525"/>
                  </a:cubicBezTo>
                  <a:cubicBezTo>
                    <a:pt x="10124" y="9168"/>
                    <a:pt x="9813" y="8873"/>
                    <a:pt x="9450" y="8646"/>
                  </a:cubicBezTo>
                  <a:cubicBezTo>
                    <a:pt x="9399" y="7080"/>
                    <a:pt x="9860" y="5464"/>
                    <a:pt x="11247" y="4565"/>
                  </a:cubicBezTo>
                  <a:cubicBezTo>
                    <a:pt x="11832" y="4185"/>
                    <a:pt x="12622" y="3956"/>
                    <a:pt x="13392" y="3956"/>
                  </a:cubicBezTo>
                  <a:close/>
                  <a:moveTo>
                    <a:pt x="21245" y="4010"/>
                  </a:moveTo>
                  <a:cubicBezTo>
                    <a:pt x="21489" y="4010"/>
                    <a:pt x="21735" y="4054"/>
                    <a:pt x="21973" y="4145"/>
                  </a:cubicBezTo>
                  <a:cubicBezTo>
                    <a:pt x="23079" y="4572"/>
                    <a:pt x="23437" y="5983"/>
                    <a:pt x="22463" y="6751"/>
                  </a:cubicBezTo>
                  <a:cubicBezTo>
                    <a:pt x="22343" y="6845"/>
                    <a:pt x="22453" y="6996"/>
                    <a:pt x="22576" y="6996"/>
                  </a:cubicBezTo>
                  <a:cubicBezTo>
                    <a:pt x="22609" y="6996"/>
                    <a:pt x="22642" y="6985"/>
                    <a:pt x="22673" y="6961"/>
                  </a:cubicBezTo>
                  <a:cubicBezTo>
                    <a:pt x="22678" y="6956"/>
                    <a:pt x="22685" y="6952"/>
                    <a:pt x="22691" y="6947"/>
                  </a:cubicBezTo>
                  <a:cubicBezTo>
                    <a:pt x="22704" y="6946"/>
                    <a:pt x="22716" y="6946"/>
                    <a:pt x="22729" y="6946"/>
                  </a:cubicBezTo>
                  <a:cubicBezTo>
                    <a:pt x="23853" y="6946"/>
                    <a:pt x="24847" y="7904"/>
                    <a:pt x="24490" y="9079"/>
                  </a:cubicBezTo>
                  <a:cubicBezTo>
                    <a:pt x="24242" y="9899"/>
                    <a:pt x="23573" y="10247"/>
                    <a:pt x="22859" y="10247"/>
                  </a:cubicBezTo>
                  <a:cubicBezTo>
                    <a:pt x="22317" y="10247"/>
                    <a:pt x="21749" y="10047"/>
                    <a:pt x="21319" y="9699"/>
                  </a:cubicBezTo>
                  <a:cubicBezTo>
                    <a:pt x="21290" y="9675"/>
                    <a:pt x="21258" y="9664"/>
                    <a:pt x="21227" y="9664"/>
                  </a:cubicBezTo>
                  <a:cubicBezTo>
                    <a:pt x="21112" y="9664"/>
                    <a:pt x="21012" y="9801"/>
                    <a:pt x="21121" y="9899"/>
                  </a:cubicBezTo>
                  <a:cubicBezTo>
                    <a:pt x="21173" y="9950"/>
                    <a:pt x="21235" y="9996"/>
                    <a:pt x="21293" y="10043"/>
                  </a:cubicBezTo>
                  <a:cubicBezTo>
                    <a:pt x="21652" y="10671"/>
                    <a:pt x="20754" y="10990"/>
                    <a:pt x="20188" y="10990"/>
                  </a:cubicBezTo>
                  <a:cubicBezTo>
                    <a:pt x="20107" y="10990"/>
                    <a:pt x="20033" y="10983"/>
                    <a:pt x="19970" y="10970"/>
                  </a:cubicBezTo>
                  <a:cubicBezTo>
                    <a:pt x="19499" y="10872"/>
                    <a:pt x="19111" y="10594"/>
                    <a:pt x="18843" y="10196"/>
                  </a:cubicBezTo>
                  <a:cubicBezTo>
                    <a:pt x="18814" y="10153"/>
                    <a:pt x="18773" y="10135"/>
                    <a:pt x="18732" y="10135"/>
                  </a:cubicBezTo>
                  <a:cubicBezTo>
                    <a:pt x="18702" y="10135"/>
                    <a:pt x="18671" y="10145"/>
                    <a:pt x="18646" y="10163"/>
                  </a:cubicBezTo>
                  <a:cubicBezTo>
                    <a:pt x="18614" y="10167"/>
                    <a:pt x="18583" y="10186"/>
                    <a:pt x="18558" y="10221"/>
                  </a:cubicBezTo>
                  <a:cubicBezTo>
                    <a:pt x="18183" y="10759"/>
                    <a:pt x="17484" y="11063"/>
                    <a:pt x="16802" y="11063"/>
                  </a:cubicBezTo>
                  <a:cubicBezTo>
                    <a:pt x="16472" y="11063"/>
                    <a:pt x="16146" y="10992"/>
                    <a:pt x="15862" y="10842"/>
                  </a:cubicBezTo>
                  <a:cubicBezTo>
                    <a:pt x="15011" y="10392"/>
                    <a:pt x="15004" y="9388"/>
                    <a:pt x="15689" y="8811"/>
                  </a:cubicBezTo>
                  <a:cubicBezTo>
                    <a:pt x="15742" y="8767"/>
                    <a:pt x="15694" y="8691"/>
                    <a:pt x="15637" y="8691"/>
                  </a:cubicBezTo>
                  <a:cubicBezTo>
                    <a:pt x="15632" y="8691"/>
                    <a:pt x="15627" y="8691"/>
                    <a:pt x="15622" y="8693"/>
                  </a:cubicBezTo>
                  <a:cubicBezTo>
                    <a:pt x="15592" y="8701"/>
                    <a:pt x="15569" y="8711"/>
                    <a:pt x="15543" y="8718"/>
                  </a:cubicBezTo>
                  <a:cubicBezTo>
                    <a:pt x="15548" y="8657"/>
                    <a:pt x="15491" y="8588"/>
                    <a:pt x="15419" y="8588"/>
                  </a:cubicBezTo>
                  <a:cubicBezTo>
                    <a:pt x="15413" y="8588"/>
                    <a:pt x="15407" y="8589"/>
                    <a:pt x="15400" y="8590"/>
                  </a:cubicBezTo>
                  <a:cubicBezTo>
                    <a:pt x="15327" y="8603"/>
                    <a:pt x="15255" y="8609"/>
                    <a:pt x="15184" y="8609"/>
                  </a:cubicBezTo>
                  <a:cubicBezTo>
                    <a:pt x="14561" y="8609"/>
                    <a:pt x="14034" y="8138"/>
                    <a:pt x="14188" y="7439"/>
                  </a:cubicBezTo>
                  <a:cubicBezTo>
                    <a:pt x="14316" y="6862"/>
                    <a:pt x="14824" y="6569"/>
                    <a:pt x="15355" y="6569"/>
                  </a:cubicBezTo>
                  <a:cubicBezTo>
                    <a:pt x="15545" y="6569"/>
                    <a:pt x="15738" y="6607"/>
                    <a:pt x="15917" y="6682"/>
                  </a:cubicBezTo>
                  <a:lnTo>
                    <a:pt x="15927" y="6692"/>
                  </a:lnTo>
                  <a:cubicBezTo>
                    <a:pt x="15944" y="6709"/>
                    <a:pt x="15965" y="6717"/>
                    <a:pt x="15985" y="6717"/>
                  </a:cubicBezTo>
                  <a:cubicBezTo>
                    <a:pt x="16047" y="6717"/>
                    <a:pt x="16108" y="6650"/>
                    <a:pt x="16065" y="6585"/>
                  </a:cubicBezTo>
                  <a:cubicBezTo>
                    <a:pt x="15331" y="5467"/>
                    <a:pt x="16547" y="4410"/>
                    <a:pt x="17611" y="4410"/>
                  </a:cubicBezTo>
                  <a:cubicBezTo>
                    <a:pt x="18204" y="4410"/>
                    <a:pt x="18751" y="4739"/>
                    <a:pt x="18884" y="5572"/>
                  </a:cubicBezTo>
                  <a:cubicBezTo>
                    <a:pt x="18895" y="5637"/>
                    <a:pt x="18949" y="5667"/>
                    <a:pt x="19005" y="5667"/>
                  </a:cubicBezTo>
                  <a:cubicBezTo>
                    <a:pt x="19050" y="5667"/>
                    <a:pt x="19096" y="5648"/>
                    <a:pt x="19123" y="5613"/>
                  </a:cubicBezTo>
                  <a:cubicBezTo>
                    <a:pt x="19158" y="5601"/>
                    <a:pt x="19180" y="5558"/>
                    <a:pt x="19160" y="5516"/>
                  </a:cubicBezTo>
                  <a:cubicBezTo>
                    <a:pt x="18960" y="5088"/>
                    <a:pt x="19926" y="4435"/>
                    <a:pt x="20193" y="4288"/>
                  </a:cubicBezTo>
                  <a:cubicBezTo>
                    <a:pt x="20524" y="4106"/>
                    <a:pt x="20883" y="4010"/>
                    <a:pt x="21245" y="4010"/>
                  </a:cubicBezTo>
                  <a:close/>
                  <a:moveTo>
                    <a:pt x="7715" y="8402"/>
                  </a:moveTo>
                  <a:cubicBezTo>
                    <a:pt x="8998" y="8402"/>
                    <a:pt x="10414" y="9306"/>
                    <a:pt x="10355" y="10748"/>
                  </a:cubicBezTo>
                  <a:cubicBezTo>
                    <a:pt x="10351" y="10841"/>
                    <a:pt x="10420" y="10887"/>
                    <a:pt x="10491" y="10887"/>
                  </a:cubicBezTo>
                  <a:cubicBezTo>
                    <a:pt x="10547" y="10887"/>
                    <a:pt x="10605" y="10859"/>
                    <a:pt x="10630" y="10802"/>
                  </a:cubicBezTo>
                  <a:cubicBezTo>
                    <a:pt x="10799" y="10729"/>
                    <a:pt x="10965" y="10696"/>
                    <a:pt x="11124" y="10696"/>
                  </a:cubicBezTo>
                  <a:cubicBezTo>
                    <a:pt x="12082" y="10696"/>
                    <a:pt x="12804" y="11892"/>
                    <a:pt x="12446" y="12841"/>
                  </a:cubicBezTo>
                  <a:cubicBezTo>
                    <a:pt x="12162" y="13602"/>
                    <a:pt x="11253" y="14074"/>
                    <a:pt x="10411" y="14074"/>
                  </a:cubicBezTo>
                  <a:cubicBezTo>
                    <a:pt x="10130" y="14074"/>
                    <a:pt x="9855" y="14021"/>
                    <a:pt x="9615" y="13908"/>
                  </a:cubicBezTo>
                  <a:cubicBezTo>
                    <a:pt x="9592" y="13897"/>
                    <a:pt x="9569" y="13892"/>
                    <a:pt x="9547" y="13892"/>
                  </a:cubicBezTo>
                  <a:cubicBezTo>
                    <a:pt x="9410" y="13892"/>
                    <a:pt x="9317" y="14090"/>
                    <a:pt x="9464" y="14164"/>
                  </a:cubicBezTo>
                  <a:cubicBezTo>
                    <a:pt x="9470" y="14167"/>
                    <a:pt x="9477" y="14171"/>
                    <a:pt x="9483" y="14173"/>
                  </a:cubicBezTo>
                  <a:cubicBezTo>
                    <a:pt x="9418" y="15140"/>
                    <a:pt x="8903" y="16076"/>
                    <a:pt x="7911" y="16350"/>
                  </a:cubicBezTo>
                  <a:cubicBezTo>
                    <a:pt x="7728" y="16401"/>
                    <a:pt x="7550" y="16425"/>
                    <a:pt x="7377" y="16425"/>
                  </a:cubicBezTo>
                  <a:cubicBezTo>
                    <a:pt x="6643" y="16425"/>
                    <a:pt x="6011" y="15999"/>
                    <a:pt x="5510" y="15438"/>
                  </a:cubicBezTo>
                  <a:cubicBezTo>
                    <a:pt x="5487" y="15411"/>
                    <a:pt x="5460" y="15400"/>
                    <a:pt x="5433" y="15400"/>
                  </a:cubicBezTo>
                  <a:cubicBezTo>
                    <a:pt x="5404" y="15400"/>
                    <a:pt x="5375" y="15412"/>
                    <a:pt x="5353" y="15432"/>
                  </a:cubicBezTo>
                  <a:cubicBezTo>
                    <a:pt x="5311" y="15435"/>
                    <a:pt x="5269" y="15473"/>
                    <a:pt x="5287" y="15524"/>
                  </a:cubicBezTo>
                  <a:cubicBezTo>
                    <a:pt x="5448" y="15965"/>
                    <a:pt x="4744" y="16094"/>
                    <a:pt x="4241" y="16094"/>
                  </a:cubicBezTo>
                  <a:cubicBezTo>
                    <a:pt x="4050" y="16094"/>
                    <a:pt x="3888" y="16075"/>
                    <a:pt x="3814" y="16048"/>
                  </a:cubicBezTo>
                  <a:cubicBezTo>
                    <a:pt x="3303" y="15863"/>
                    <a:pt x="3118" y="15410"/>
                    <a:pt x="3182" y="14907"/>
                  </a:cubicBezTo>
                  <a:cubicBezTo>
                    <a:pt x="3184" y="14883"/>
                    <a:pt x="3180" y="14866"/>
                    <a:pt x="3173" y="14850"/>
                  </a:cubicBezTo>
                  <a:cubicBezTo>
                    <a:pt x="3270" y="14785"/>
                    <a:pt x="3206" y="14622"/>
                    <a:pt x="3097" y="14622"/>
                  </a:cubicBezTo>
                  <a:cubicBezTo>
                    <a:pt x="3085" y="14622"/>
                    <a:pt x="3073" y="14624"/>
                    <a:pt x="3061" y="14627"/>
                  </a:cubicBezTo>
                  <a:cubicBezTo>
                    <a:pt x="2801" y="14707"/>
                    <a:pt x="2528" y="14749"/>
                    <a:pt x="2262" y="14749"/>
                  </a:cubicBezTo>
                  <a:cubicBezTo>
                    <a:pt x="1463" y="14749"/>
                    <a:pt x="715" y="14370"/>
                    <a:pt x="484" y="13475"/>
                  </a:cubicBezTo>
                  <a:cubicBezTo>
                    <a:pt x="218" y="12450"/>
                    <a:pt x="997" y="11528"/>
                    <a:pt x="1971" y="11528"/>
                  </a:cubicBezTo>
                  <a:cubicBezTo>
                    <a:pt x="2121" y="11528"/>
                    <a:pt x="2275" y="11550"/>
                    <a:pt x="2430" y="11597"/>
                  </a:cubicBezTo>
                  <a:cubicBezTo>
                    <a:pt x="2440" y="11599"/>
                    <a:pt x="2449" y="11601"/>
                    <a:pt x="2457" y="11601"/>
                  </a:cubicBezTo>
                  <a:cubicBezTo>
                    <a:pt x="2544" y="11601"/>
                    <a:pt x="2568" y="11467"/>
                    <a:pt x="2476" y="11432"/>
                  </a:cubicBezTo>
                  <a:cubicBezTo>
                    <a:pt x="2436" y="11416"/>
                    <a:pt x="2396" y="11405"/>
                    <a:pt x="2357" y="11392"/>
                  </a:cubicBezTo>
                  <a:cubicBezTo>
                    <a:pt x="1897" y="10498"/>
                    <a:pt x="2093" y="9261"/>
                    <a:pt x="3074" y="8796"/>
                  </a:cubicBezTo>
                  <a:cubicBezTo>
                    <a:pt x="3295" y="8692"/>
                    <a:pt x="3525" y="8644"/>
                    <a:pt x="3753" y="8644"/>
                  </a:cubicBezTo>
                  <a:cubicBezTo>
                    <a:pt x="4510" y="8644"/>
                    <a:pt x="5239" y="9171"/>
                    <a:pt x="5494" y="9905"/>
                  </a:cubicBezTo>
                  <a:cubicBezTo>
                    <a:pt x="5507" y="9944"/>
                    <a:pt x="5532" y="9968"/>
                    <a:pt x="5561" y="9984"/>
                  </a:cubicBezTo>
                  <a:cubicBezTo>
                    <a:pt x="5566" y="10036"/>
                    <a:pt x="5616" y="10067"/>
                    <a:pt x="5662" y="10067"/>
                  </a:cubicBezTo>
                  <a:cubicBezTo>
                    <a:pt x="5699" y="10067"/>
                    <a:pt x="5733" y="10047"/>
                    <a:pt x="5740" y="10002"/>
                  </a:cubicBezTo>
                  <a:cubicBezTo>
                    <a:pt x="5743" y="9980"/>
                    <a:pt x="5750" y="9962"/>
                    <a:pt x="5752" y="9940"/>
                  </a:cubicBezTo>
                  <a:cubicBezTo>
                    <a:pt x="5768" y="9918"/>
                    <a:pt x="5772" y="9890"/>
                    <a:pt x="5769" y="9858"/>
                  </a:cubicBezTo>
                  <a:cubicBezTo>
                    <a:pt x="5984" y="8846"/>
                    <a:pt x="6817" y="8402"/>
                    <a:pt x="7715" y="8402"/>
                  </a:cubicBezTo>
                  <a:close/>
                  <a:moveTo>
                    <a:pt x="13539" y="1"/>
                  </a:moveTo>
                  <a:cubicBezTo>
                    <a:pt x="12671" y="1"/>
                    <a:pt x="11840" y="120"/>
                    <a:pt x="11155" y="346"/>
                  </a:cubicBezTo>
                  <a:cubicBezTo>
                    <a:pt x="7706" y="1480"/>
                    <a:pt x="5409" y="5031"/>
                    <a:pt x="5914" y="8647"/>
                  </a:cubicBezTo>
                  <a:cubicBezTo>
                    <a:pt x="5919" y="8686"/>
                    <a:pt x="5951" y="8703"/>
                    <a:pt x="5984" y="8703"/>
                  </a:cubicBezTo>
                  <a:cubicBezTo>
                    <a:pt x="6005" y="8703"/>
                    <a:pt x="6025" y="8697"/>
                    <a:pt x="6041" y="8684"/>
                  </a:cubicBezTo>
                  <a:cubicBezTo>
                    <a:pt x="6058" y="8672"/>
                    <a:pt x="6068" y="8651"/>
                    <a:pt x="6067" y="8626"/>
                  </a:cubicBezTo>
                  <a:cubicBezTo>
                    <a:pt x="5873" y="5259"/>
                    <a:pt x="7659" y="1960"/>
                    <a:pt x="10892" y="732"/>
                  </a:cubicBezTo>
                  <a:cubicBezTo>
                    <a:pt x="11776" y="397"/>
                    <a:pt x="12722" y="224"/>
                    <a:pt x="13666" y="224"/>
                  </a:cubicBezTo>
                  <a:cubicBezTo>
                    <a:pt x="14359" y="224"/>
                    <a:pt x="15051" y="317"/>
                    <a:pt x="15719" y="506"/>
                  </a:cubicBezTo>
                  <a:cubicBezTo>
                    <a:pt x="17609" y="1042"/>
                    <a:pt x="19469" y="2487"/>
                    <a:pt x="19216" y="4656"/>
                  </a:cubicBezTo>
                  <a:cubicBezTo>
                    <a:pt x="19212" y="4683"/>
                    <a:pt x="19217" y="4705"/>
                    <a:pt x="19226" y="4723"/>
                  </a:cubicBezTo>
                  <a:cubicBezTo>
                    <a:pt x="19145" y="4814"/>
                    <a:pt x="19070" y="4915"/>
                    <a:pt x="19014" y="5014"/>
                  </a:cubicBezTo>
                  <a:cubicBezTo>
                    <a:pt x="18890" y="4736"/>
                    <a:pt x="18688" y="4513"/>
                    <a:pt x="18439" y="4355"/>
                  </a:cubicBezTo>
                  <a:cubicBezTo>
                    <a:pt x="18231" y="2173"/>
                    <a:pt x="15882" y="1389"/>
                    <a:pt x="13807" y="1389"/>
                  </a:cubicBezTo>
                  <a:cubicBezTo>
                    <a:pt x="13124" y="1389"/>
                    <a:pt x="12470" y="1474"/>
                    <a:pt x="11932" y="1622"/>
                  </a:cubicBezTo>
                  <a:cubicBezTo>
                    <a:pt x="9058" y="2414"/>
                    <a:pt x="6963" y="5132"/>
                    <a:pt x="7244" y="8142"/>
                  </a:cubicBezTo>
                  <a:cubicBezTo>
                    <a:pt x="6777" y="8205"/>
                    <a:pt x="6353" y="8381"/>
                    <a:pt x="6047" y="8689"/>
                  </a:cubicBezTo>
                  <a:cubicBezTo>
                    <a:pt x="5844" y="8894"/>
                    <a:pt x="5692" y="9155"/>
                    <a:pt x="5617" y="9477"/>
                  </a:cubicBezTo>
                  <a:cubicBezTo>
                    <a:pt x="5252" y="8798"/>
                    <a:pt x="4502" y="8343"/>
                    <a:pt x="3737" y="8343"/>
                  </a:cubicBezTo>
                  <a:cubicBezTo>
                    <a:pt x="3473" y="8343"/>
                    <a:pt x="3207" y="8397"/>
                    <a:pt x="2955" y="8515"/>
                  </a:cubicBezTo>
                  <a:cubicBezTo>
                    <a:pt x="1941" y="8990"/>
                    <a:pt x="1517" y="10377"/>
                    <a:pt x="2084" y="11330"/>
                  </a:cubicBezTo>
                  <a:cubicBezTo>
                    <a:pt x="2009" y="11320"/>
                    <a:pt x="1934" y="11315"/>
                    <a:pt x="1860" y="11315"/>
                  </a:cubicBezTo>
                  <a:cubicBezTo>
                    <a:pt x="843" y="11315"/>
                    <a:pt x="1" y="12252"/>
                    <a:pt x="173" y="13351"/>
                  </a:cubicBezTo>
                  <a:cubicBezTo>
                    <a:pt x="336" y="14401"/>
                    <a:pt x="1272" y="15053"/>
                    <a:pt x="2251" y="15053"/>
                  </a:cubicBezTo>
                  <a:cubicBezTo>
                    <a:pt x="2474" y="15053"/>
                    <a:pt x="2699" y="15019"/>
                    <a:pt x="2918" y="14948"/>
                  </a:cubicBezTo>
                  <a:lnTo>
                    <a:pt x="2918" y="14948"/>
                  </a:lnTo>
                  <a:cubicBezTo>
                    <a:pt x="2701" y="15648"/>
                    <a:pt x="3386" y="16296"/>
                    <a:pt x="4041" y="16375"/>
                  </a:cubicBezTo>
                  <a:cubicBezTo>
                    <a:pt x="4075" y="16379"/>
                    <a:pt x="4114" y="16381"/>
                    <a:pt x="4158" y="16381"/>
                  </a:cubicBezTo>
                  <a:cubicBezTo>
                    <a:pt x="4559" y="16381"/>
                    <a:pt x="5342" y="16209"/>
                    <a:pt x="5478" y="15825"/>
                  </a:cubicBezTo>
                  <a:cubicBezTo>
                    <a:pt x="5910" y="16437"/>
                    <a:pt x="6557" y="16705"/>
                    <a:pt x="7216" y="16705"/>
                  </a:cubicBezTo>
                  <a:cubicBezTo>
                    <a:pt x="8483" y="16705"/>
                    <a:pt x="9791" y="15712"/>
                    <a:pt x="9688" y="14256"/>
                  </a:cubicBezTo>
                  <a:lnTo>
                    <a:pt x="9688" y="14256"/>
                  </a:lnTo>
                  <a:cubicBezTo>
                    <a:pt x="9920" y="14338"/>
                    <a:pt x="10167" y="14377"/>
                    <a:pt x="10419" y="14377"/>
                  </a:cubicBezTo>
                  <a:cubicBezTo>
                    <a:pt x="11519" y="14377"/>
                    <a:pt x="12686" y="13633"/>
                    <a:pt x="12835" y="12522"/>
                  </a:cubicBezTo>
                  <a:cubicBezTo>
                    <a:pt x="12953" y="11631"/>
                    <a:pt x="12094" y="10402"/>
                    <a:pt x="11192" y="10402"/>
                  </a:cubicBezTo>
                  <a:cubicBezTo>
                    <a:pt x="11008" y="10402"/>
                    <a:pt x="10822" y="10454"/>
                    <a:pt x="10642" y="10570"/>
                  </a:cubicBezTo>
                  <a:cubicBezTo>
                    <a:pt x="10641" y="10527"/>
                    <a:pt x="10636" y="10485"/>
                    <a:pt x="10633" y="10442"/>
                  </a:cubicBezTo>
                  <a:lnTo>
                    <a:pt x="10633" y="10442"/>
                  </a:lnTo>
                  <a:cubicBezTo>
                    <a:pt x="10644" y="10449"/>
                    <a:pt x="10656" y="10451"/>
                    <a:pt x="10669" y="10451"/>
                  </a:cubicBezTo>
                  <a:cubicBezTo>
                    <a:pt x="10710" y="10451"/>
                    <a:pt x="10751" y="10417"/>
                    <a:pt x="10738" y="10360"/>
                  </a:cubicBezTo>
                  <a:cubicBezTo>
                    <a:pt x="10415" y="8750"/>
                    <a:pt x="10310" y="6864"/>
                    <a:pt x="11512" y="5555"/>
                  </a:cubicBezTo>
                  <a:cubicBezTo>
                    <a:pt x="12018" y="5003"/>
                    <a:pt x="12764" y="4701"/>
                    <a:pt x="13466" y="4701"/>
                  </a:cubicBezTo>
                  <a:cubicBezTo>
                    <a:pt x="14376" y="4701"/>
                    <a:pt x="15213" y="5207"/>
                    <a:pt x="15368" y="6335"/>
                  </a:cubicBezTo>
                  <a:cubicBezTo>
                    <a:pt x="15371" y="6351"/>
                    <a:pt x="15376" y="6363"/>
                    <a:pt x="15384" y="6374"/>
                  </a:cubicBezTo>
                  <a:cubicBezTo>
                    <a:pt x="15336" y="6369"/>
                    <a:pt x="15289" y="6367"/>
                    <a:pt x="15242" y="6367"/>
                  </a:cubicBezTo>
                  <a:cubicBezTo>
                    <a:pt x="14592" y="6367"/>
                    <a:pt x="13983" y="6785"/>
                    <a:pt x="13898" y="7533"/>
                  </a:cubicBezTo>
                  <a:cubicBezTo>
                    <a:pt x="13820" y="8225"/>
                    <a:pt x="14397" y="8881"/>
                    <a:pt x="15061" y="8881"/>
                  </a:cubicBezTo>
                  <a:cubicBezTo>
                    <a:pt x="15132" y="8881"/>
                    <a:pt x="15203" y="8874"/>
                    <a:pt x="15275" y="8858"/>
                  </a:cubicBezTo>
                  <a:lnTo>
                    <a:pt x="15275" y="8858"/>
                  </a:lnTo>
                  <a:cubicBezTo>
                    <a:pt x="14699" y="9315"/>
                    <a:pt x="14893" y="10427"/>
                    <a:pt x="15425" y="10877"/>
                  </a:cubicBezTo>
                  <a:cubicBezTo>
                    <a:pt x="15793" y="11187"/>
                    <a:pt x="16313" y="11340"/>
                    <a:pt x="16842" y="11340"/>
                  </a:cubicBezTo>
                  <a:cubicBezTo>
                    <a:pt x="17579" y="11340"/>
                    <a:pt x="18332" y="11043"/>
                    <a:pt x="18713" y="10465"/>
                  </a:cubicBezTo>
                  <a:cubicBezTo>
                    <a:pt x="19094" y="10949"/>
                    <a:pt x="19677" y="11270"/>
                    <a:pt x="20292" y="11270"/>
                  </a:cubicBezTo>
                  <a:cubicBezTo>
                    <a:pt x="20435" y="11270"/>
                    <a:pt x="20579" y="11253"/>
                    <a:pt x="20723" y="11216"/>
                  </a:cubicBezTo>
                  <a:cubicBezTo>
                    <a:pt x="21210" y="11094"/>
                    <a:pt x="21620" y="10647"/>
                    <a:pt x="21535" y="10200"/>
                  </a:cubicBezTo>
                  <a:lnTo>
                    <a:pt x="21535" y="10200"/>
                  </a:lnTo>
                  <a:cubicBezTo>
                    <a:pt x="21930" y="10435"/>
                    <a:pt x="22382" y="10557"/>
                    <a:pt x="22824" y="10557"/>
                  </a:cubicBezTo>
                  <a:cubicBezTo>
                    <a:pt x="23611" y="10557"/>
                    <a:pt x="24365" y="10169"/>
                    <a:pt x="24709" y="9334"/>
                  </a:cubicBezTo>
                  <a:cubicBezTo>
                    <a:pt x="25233" y="8066"/>
                    <a:pt x="24239" y="6720"/>
                    <a:pt x="22932" y="6720"/>
                  </a:cubicBezTo>
                  <a:cubicBezTo>
                    <a:pt x="22931" y="6720"/>
                    <a:pt x="22930" y="6720"/>
                    <a:pt x="22929" y="6720"/>
                  </a:cubicBezTo>
                  <a:cubicBezTo>
                    <a:pt x="23810" y="5718"/>
                    <a:pt x="23169" y="4150"/>
                    <a:pt x="21874" y="3783"/>
                  </a:cubicBezTo>
                  <a:cubicBezTo>
                    <a:pt x="21680" y="3729"/>
                    <a:pt x="21485" y="3704"/>
                    <a:pt x="21290" y="3704"/>
                  </a:cubicBezTo>
                  <a:cubicBezTo>
                    <a:pt x="20705" y="3704"/>
                    <a:pt x="20131" y="3935"/>
                    <a:pt x="19669" y="4306"/>
                  </a:cubicBezTo>
                  <a:cubicBezTo>
                    <a:pt x="19626" y="4341"/>
                    <a:pt x="19573" y="4384"/>
                    <a:pt x="19516" y="4435"/>
                  </a:cubicBezTo>
                  <a:cubicBezTo>
                    <a:pt x="19725" y="1317"/>
                    <a:pt x="16423" y="1"/>
                    <a:pt x="135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2" name="Google Shape;65112;p32"/>
            <p:cNvSpPr/>
            <p:nvPr/>
          </p:nvSpPr>
          <p:spPr>
            <a:xfrm>
              <a:off x="4281475" y="843875"/>
              <a:ext cx="270325" cy="176375"/>
            </a:xfrm>
            <a:custGeom>
              <a:avLst/>
              <a:gdLst/>
              <a:ahLst/>
              <a:cxnLst/>
              <a:rect l="l" t="t" r="r" b="b"/>
              <a:pathLst>
                <a:path w="10813" h="7055" extrusionOk="0">
                  <a:moveTo>
                    <a:pt x="7369" y="3141"/>
                  </a:moveTo>
                  <a:cubicBezTo>
                    <a:pt x="7730" y="3141"/>
                    <a:pt x="7870" y="3587"/>
                    <a:pt x="7675" y="3855"/>
                  </a:cubicBezTo>
                  <a:cubicBezTo>
                    <a:pt x="7587" y="3976"/>
                    <a:pt x="7454" y="4033"/>
                    <a:pt x="7322" y="4033"/>
                  </a:cubicBezTo>
                  <a:cubicBezTo>
                    <a:pt x="7134" y="4033"/>
                    <a:pt x="6947" y="3918"/>
                    <a:pt x="6893" y="3708"/>
                  </a:cubicBezTo>
                  <a:cubicBezTo>
                    <a:pt x="6841" y="3516"/>
                    <a:pt x="6965" y="3318"/>
                    <a:pt x="7136" y="3240"/>
                  </a:cubicBezTo>
                  <a:cubicBezTo>
                    <a:pt x="7183" y="3188"/>
                    <a:pt x="7248" y="3150"/>
                    <a:pt x="7335" y="3143"/>
                  </a:cubicBezTo>
                  <a:cubicBezTo>
                    <a:pt x="7347" y="3142"/>
                    <a:pt x="7358" y="3141"/>
                    <a:pt x="7369" y="3141"/>
                  </a:cubicBezTo>
                  <a:close/>
                  <a:moveTo>
                    <a:pt x="2954" y="3735"/>
                  </a:moveTo>
                  <a:cubicBezTo>
                    <a:pt x="2976" y="3735"/>
                    <a:pt x="2992" y="3745"/>
                    <a:pt x="3002" y="3759"/>
                  </a:cubicBezTo>
                  <a:cubicBezTo>
                    <a:pt x="3025" y="3754"/>
                    <a:pt x="3050" y="3751"/>
                    <a:pt x="3074" y="3751"/>
                  </a:cubicBezTo>
                  <a:cubicBezTo>
                    <a:pt x="3123" y="3751"/>
                    <a:pt x="3175" y="3762"/>
                    <a:pt x="3225" y="3789"/>
                  </a:cubicBezTo>
                  <a:cubicBezTo>
                    <a:pt x="3556" y="3967"/>
                    <a:pt x="3479" y="4414"/>
                    <a:pt x="3183" y="4582"/>
                  </a:cubicBezTo>
                  <a:cubicBezTo>
                    <a:pt x="3103" y="4627"/>
                    <a:pt x="3015" y="4649"/>
                    <a:pt x="2928" y="4649"/>
                  </a:cubicBezTo>
                  <a:cubicBezTo>
                    <a:pt x="2728" y="4649"/>
                    <a:pt x="2542" y="4530"/>
                    <a:pt x="2507" y="4301"/>
                  </a:cubicBezTo>
                  <a:cubicBezTo>
                    <a:pt x="2465" y="4029"/>
                    <a:pt x="2668" y="3746"/>
                    <a:pt x="2950" y="3735"/>
                  </a:cubicBezTo>
                  <a:cubicBezTo>
                    <a:pt x="2951" y="3735"/>
                    <a:pt x="2953" y="3735"/>
                    <a:pt x="2954" y="3735"/>
                  </a:cubicBezTo>
                  <a:close/>
                  <a:moveTo>
                    <a:pt x="6250" y="4339"/>
                  </a:moveTo>
                  <a:cubicBezTo>
                    <a:pt x="6308" y="4339"/>
                    <a:pt x="6367" y="4390"/>
                    <a:pt x="6348" y="4459"/>
                  </a:cubicBezTo>
                  <a:cubicBezTo>
                    <a:pt x="6199" y="4968"/>
                    <a:pt x="5760" y="5211"/>
                    <a:pt x="5312" y="5211"/>
                  </a:cubicBezTo>
                  <a:cubicBezTo>
                    <a:pt x="4848" y="5211"/>
                    <a:pt x="4374" y="4950"/>
                    <a:pt x="4205" y="4455"/>
                  </a:cubicBezTo>
                  <a:cubicBezTo>
                    <a:pt x="4189" y="4408"/>
                    <a:pt x="4231" y="4373"/>
                    <a:pt x="4272" y="4373"/>
                  </a:cubicBezTo>
                  <a:cubicBezTo>
                    <a:pt x="4293" y="4373"/>
                    <a:pt x="4314" y="4383"/>
                    <a:pt x="4325" y="4406"/>
                  </a:cubicBezTo>
                  <a:cubicBezTo>
                    <a:pt x="4513" y="4756"/>
                    <a:pt x="4834" y="5029"/>
                    <a:pt x="5249" y="5029"/>
                  </a:cubicBezTo>
                  <a:cubicBezTo>
                    <a:pt x="5254" y="5029"/>
                    <a:pt x="5258" y="5028"/>
                    <a:pt x="5263" y="5028"/>
                  </a:cubicBezTo>
                  <a:cubicBezTo>
                    <a:pt x="5697" y="5023"/>
                    <a:pt x="5971" y="4733"/>
                    <a:pt x="6173" y="4385"/>
                  </a:cubicBezTo>
                  <a:cubicBezTo>
                    <a:pt x="6191" y="4353"/>
                    <a:pt x="6221" y="4339"/>
                    <a:pt x="6250" y="4339"/>
                  </a:cubicBezTo>
                  <a:close/>
                  <a:moveTo>
                    <a:pt x="7211" y="1"/>
                  </a:moveTo>
                  <a:cubicBezTo>
                    <a:pt x="6850" y="1"/>
                    <a:pt x="6492" y="97"/>
                    <a:pt x="6161" y="279"/>
                  </a:cubicBezTo>
                  <a:cubicBezTo>
                    <a:pt x="5894" y="426"/>
                    <a:pt x="4928" y="1079"/>
                    <a:pt x="5128" y="1507"/>
                  </a:cubicBezTo>
                  <a:cubicBezTo>
                    <a:pt x="5148" y="1549"/>
                    <a:pt x="5125" y="1591"/>
                    <a:pt x="5091" y="1604"/>
                  </a:cubicBezTo>
                  <a:cubicBezTo>
                    <a:pt x="5063" y="1639"/>
                    <a:pt x="5017" y="1658"/>
                    <a:pt x="4972" y="1658"/>
                  </a:cubicBezTo>
                  <a:cubicBezTo>
                    <a:pt x="4915" y="1658"/>
                    <a:pt x="4861" y="1628"/>
                    <a:pt x="4852" y="1563"/>
                  </a:cubicBezTo>
                  <a:cubicBezTo>
                    <a:pt x="4719" y="730"/>
                    <a:pt x="4172" y="401"/>
                    <a:pt x="3579" y="401"/>
                  </a:cubicBezTo>
                  <a:cubicBezTo>
                    <a:pt x="2515" y="401"/>
                    <a:pt x="1299" y="1458"/>
                    <a:pt x="2033" y="2576"/>
                  </a:cubicBezTo>
                  <a:cubicBezTo>
                    <a:pt x="2076" y="2640"/>
                    <a:pt x="2016" y="2708"/>
                    <a:pt x="1954" y="2708"/>
                  </a:cubicBezTo>
                  <a:cubicBezTo>
                    <a:pt x="1933" y="2708"/>
                    <a:pt x="1912" y="2701"/>
                    <a:pt x="1895" y="2683"/>
                  </a:cubicBezTo>
                  <a:lnTo>
                    <a:pt x="1885" y="2673"/>
                  </a:lnTo>
                  <a:cubicBezTo>
                    <a:pt x="1706" y="2598"/>
                    <a:pt x="1513" y="2560"/>
                    <a:pt x="1323" y="2560"/>
                  </a:cubicBezTo>
                  <a:cubicBezTo>
                    <a:pt x="793" y="2560"/>
                    <a:pt x="285" y="2853"/>
                    <a:pt x="156" y="3430"/>
                  </a:cubicBezTo>
                  <a:cubicBezTo>
                    <a:pt x="1" y="4130"/>
                    <a:pt x="530" y="4600"/>
                    <a:pt x="1153" y="4600"/>
                  </a:cubicBezTo>
                  <a:cubicBezTo>
                    <a:pt x="1224" y="4600"/>
                    <a:pt x="1296" y="4594"/>
                    <a:pt x="1368" y="4582"/>
                  </a:cubicBezTo>
                  <a:cubicBezTo>
                    <a:pt x="1375" y="4581"/>
                    <a:pt x="1382" y="4580"/>
                    <a:pt x="1388" y="4580"/>
                  </a:cubicBezTo>
                  <a:cubicBezTo>
                    <a:pt x="1460" y="4580"/>
                    <a:pt x="1517" y="4649"/>
                    <a:pt x="1511" y="4709"/>
                  </a:cubicBezTo>
                  <a:cubicBezTo>
                    <a:pt x="1538" y="4702"/>
                    <a:pt x="1561" y="4692"/>
                    <a:pt x="1590" y="4683"/>
                  </a:cubicBezTo>
                  <a:cubicBezTo>
                    <a:pt x="1594" y="4682"/>
                    <a:pt x="1599" y="4682"/>
                    <a:pt x="1603" y="4682"/>
                  </a:cubicBezTo>
                  <a:cubicBezTo>
                    <a:pt x="1661" y="4682"/>
                    <a:pt x="1710" y="4757"/>
                    <a:pt x="1657" y="4801"/>
                  </a:cubicBezTo>
                  <a:cubicBezTo>
                    <a:pt x="972" y="5379"/>
                    <a:pt x="978" y="6383"/>
                    <a:pt x="1830" y="6833"/>
                  </a:cubicBezTo>
                  <a:cubicBezTo>
                    <a:pt x="2114" y="6983"/>
                    <a:pt x="2440" y="7054"/>
                    <a:pt x="2770" y="7054"/>
                  </a:cubicBezTo>
                  <a:cubicBezTo>
                    <a:pt x="3452" y="7054"/>
                    <a:pt x="4151" y="6750"/>
                    <a:pt x="4526" y="6212"/>
                  </a:cubicBezTo>
                  <a:cubicBezTo>
                    <a:pt x="4551" y="6177"/>
                    <a:pt x="4582" y="6159"/>
                    <a:pt x="4614" y="6154"/>
                  </a:cubicBezTo>
                  <a:cubicBezTo>
                    <a:pt x="4639" y="6136"/>
                    <a:pt x="4669" y="6126"/>
                    <a:pt x="4700" y="6126"/>
                  </a:cubicBezTo>
                  <a:cubicBezTo>
                    <a:pt x="4741" y="6126"/>
                    <a:pt x="4782" y="6144"/>
                    <a:pt x="4811" y="6188"/>
                  </a:cubicBezTo>
                  <a:cubicBezTo>
                    <a:pt x="5080" y="6586"/>
                    <a:pt x="5468" y="6863"/>
                    <a:pt x="5938" y="6961"/>
                  </a:cubicBezTo>
                  <a:cubicBezTo>
                    <a:pt x="6001" y="6974"/>
                    <a:pt x="6075" y="6980"/>
                    <a:pt x="6156" y="6980"/>
                  </a:cubicBezTo>
                  <a:cubicBezTo>
                    <a:pt x="6722" y="6980"/>
                    <a:pt x="7620" y="6661"/>
                    <a:pt x="7261" y="6033"/>
                  </a:cubicBezTo>
                  <a:cubicBezTo>
                    <a:pt x="7203" y="5987"/>
                    <a:pt x="7142" y="5940"/>
                    <a:pt x="7089" y="5889"/>
                  </a:cubicBezTo>
                  <a:cubicBezTo>
                    <a:pt x="6980" y="5791"/>
                    <a:pt x="7080" y="5655"/>
                    <a:pt x="7194" y="5655"/>
                  </a:cubicBezTo>
                  <a:cubicBezTo>
                    <a:pt x="7226" y="5655"/>
                    <a:pt x="7258" y="5665"/>
                    <a:pt x="7287" y="5689"/>
                  </a:cubicBezTo>
                  <a:cubicBezTo>
                    <a:pt x="7719" y="6040"/>
                    <a:pt x="8288" y="6242"/>
                    <a:pt x="8830" y="6242"/>
                  </a:cubicBezTo>
                  <a:cubicBezTo>
                    <a:pt x="9544" y="6242"/>
                    <a:pt x="10211" y="5893"/>
                    <a:pt x="10458" y="5074"/>
                  </a:cubicBezTo>
                  <a:cubicBezTo>
                    <a:pt x="10812" y="3899"/>
                    <a:pt x="9821" y="2941"/>
                    <a:pt x="8697" y="2941"/>
                  </a:cubicBezTo>
                  <a:cubicBezTo>
                    <a:pt x="8684" y="2941"/>
                    <a:pt x="8672" y="2941"/>
                    <a:pt x="8659" y="2942"/>
                  </a:cubicBezTo>
                  <a:cubicBezTo>
                    <a:pt x="8653" y="2947"/>
                    <a:pt x="8646" y="2951"/>
                    <a:pt x="8641" y="2952"/>
                  </a:cubicBezTo>
                  <a:cubicBezTo>
                    <a:pt x="8610" y="2977"/>
                    <a:pt x="8577" y="2987"/>
                    <a:pt x="8544" y="2987"/>
                  </a:cubicBezTo>
                  <a:cubicBezTo>
                    <a:pt x="8420" y="2987"/>
                    <a:pt x="8312" y="2836"/>
                    <a:pt x="8431" y="2743"/>
                  </a:cubicBezTo>
                  <a:cubicBezTo>
                    <a:pt x="9404" y="1974"/>
                    <a:pt x="9047" y="563"/>
                    <a:pt x="7941" y="137"/>
                  </a:cubicBezTo>
                  <a:cubicBezTo>
                    <a:pt x="7702" y="45"/>
                    <a:pt x="7456" y="1"/>
                    <a:pt x="7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3" name="Google Shape;65113;p32"/>
            <p:cNvSpPr/>
            <p:nvPr/>
          </p:nvSpPr>
          <p:spPr>
            <a:xfrm>
              <a:off x="4452500" y="922400"/>
              <a:ext cx="25750" cy="22300"/>
            </a:xfrm>
            <a:custGeom>
              <a:avLst/>
              <a:gdLst/>
              <a:ahLst/>
              <a:cxnLst/>
              <a:rect l="l" t="t" r="r" b="b"/>
              <a:pathLst>
                <a:path w="1030" h="892" extrusionOk="0">
                  <a:moveTo>
                    <a:pt x="526" y="1"/>
                  </a:moveTo>
                  <a:cubicBezTo>
                    <a:pt x="516" y="1"/>
                    <a:pt x="505" y="1"/>
                    <a:pt x="494" y="2"/>
                  </a:cubicBezTo>
                  <a:cubicBezTo>
                    <a:pt x="407" y="9"/>
                    <a:pt x="342" y="47"/>
                    <a:pt x="295" y="99"/>
                  </a:cubicBezTo>
                  <a:cubicBezTo>
                    <a:pt x="124" y="175"/>
                    <a:pt x="1" y="375"/>
                    <a:pt x="52" y="567"/>
                  </a:cubicBezTo>
                  <a:cubicBezTo>
                    <a:pt x="107" y="777"/>
                    <a:pt x="294" y="892"/>
                    <a:pt x="481" y="892"/>
                  </a:cubicBezTo>
                  <a:cubicBezTo>
                    <a:pt x="614" y="892"/>
                    <a:pt x="746" y="835"/>
                    <a:pt x="834" y="714"/>
                  </a:cubicBezTo>
                  <a:cubicBezTo>
                    <a:pt x="1029" y="446"/>
                    <a:pt x="888" y="1"/>
                    <a:pt x="5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4" name="Google Shape;65114;p32"/>
            <p:cNvSpPr/>
            <p:nvPr/>
          </p:nvSpPr>
          <p:spPr>
            <a:xfrm>
              <a:off x="4386250" y="952375"/>
              <a:ext cx="54425" cy="21775"/>
            </a:xfrm>
            <a:custGeom>
              <a:avLst/>
              <a:gdLst/>
              <a:ahLst/>
              <a:cxnLst/>
              <a:rect l="l" t="t" r="r" b="b"/>
              <a:pathLst>
                <a:path w="2177" h="871" extrusionOk="0">
                  <a:moveTo>
                    <a:pt x="2061" y="0"/>
                  </a:moveTo>
                  <a:cubicBezTo>
                    <a:pt x="2031" y="0"/>
                    <a:pt x="2001" y="14"/>
                    <a:pt x="1983" y="45"/>
                  </a:cubicBezTo>
                  <a:cubicBezTo>
                    <a:pt x="1781" y="393"/>
                    <a:pt x="1507" y="683"/>
                    <a:pt x="1075" y="688"/>
                  </a:cubicBezTo>
                  <a:cubicBezTo>
                    <a:pt x="1070" y="688"/>
                    <a:pt x="1066" y="689"/>
                    <a:pt x="1061" y="689"/>
                  </a:cubicBezTo>
                  <a:cubicBezTo>
                    <a:pt x="645" y="689"/>
                    <a:pt x="326" y="416"/>
                    <a:pt x="137" y="66"/>
                  </a:cubicBezTo>
                  <a:cubicBezTo>
                    <a:pt x="126" y="42"/>
                    <a:pt x="105" y="33"/>
                    <a:pt x="83" y="33"/>
                  </a:cubicBezTo>
                  <a:cubicBezTo>
                    <a:pt x="43" y="33"/>
                    <a:pt x="1" y="68"/>
                    <a:pt x="17" y="115"/>
                  </a:cubicBezTo>
                  <a:cubicBezTo>
                    <a:pt x="185" y="610"/>
                    <a:pt x="658" y="871"/>
                    <a:pt x="1123" y="871"/>
                  </a:cubicBezTo>
                  <a:cubicBezTo>
                    <a:pt x="1570" y="871"/>
                    <a:pt x="2010" y="628"/>
                    <a:pt x="2158" y="119"/>
                  </a:cubicBezTo>
                  <a:cubicBezTo>
                    <a:pt x="2176" y="50"/>
                    <a:pt x="2118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5" name="Google Shape;65115;p32"/>
            <p:cNvSpPr/>
            <p:nvPr/>
          </p:nvSpPr>
          <p:spPr>
            <a:xfrm>
              <a:off x="4077550" y="749375"/>
              <a:ext cx="339925" cy="211675"/>
            </a:xfrm>
            <a:custGeom>
              <a:avLst/>
              <a:gdLst/>
              <a:ahLst/>
              <a:cxnLst/>
              <a:rect l="l" t="t" r="r" b="b"/>
              <a:pathLst>
                <a:path w="13597" h="8467" extrusionOk="0">
                  <a:moveTo>
                    <a:pt x="7793" y="1"/>
                  </a:moveTo>
                  <a:cubicBezTo>
                    <a:pt x="6848" y="1"/>
                    <a:pt x="5902" y="173"/>
                    <a:pt x="5019" y="507"/>
                  </a:cubicBezTo>
                  <a:cubicBezTo>
                    <a:pt x="1785" y="1735"/>
                    <a:pt x="0" y="5034"/>
                    <a:pt x="193" y="8401"/>
                  </a:cubicBezTo>
                  <a:cubicBezTo>
                    <a:pt x="194" y="8426"/>
                    <a:pt x="184" y="8446"/>
                    <a:pt x="167" y="8459"/>
                  </a:cubicBezTo>
                  <a:lnTo>
                    <a:pt x="173" y="8466"/>
                  </a:lnTo>
                  <a:cubicBezTo>
                    <a:pt x="478" y="8156"/>
                    <a:pt x="903" y="7981"/>
                    <a:pt x="1370" y="7918"/>
                  </a:cubicBezTo>
                  <a:cubicBezTo>
                    <a:pt x="1089" y="4909"/>
                    <a:pt x="3185" y="2190"/>
                    <a:pt x="6058" y="1398"/>
                  </a:cubicBezTo>
                  <a:cubicBezTo>
                    <a:pt x="6596" y="1250"/>
                    <a:pt x="7250" y="1166"/>
                    <a:pt x="7933" y="1166"/>
                  </a:cubicBezTo>
                  <a:cubicBezTo>
                    <a:pt x="10008" y="1166"/>
                    <a:pt x="12357" y="1949"/>
                    <a:pt x="12565" y="4131"/>
                  </a:cubicBezTo>
                  <a:cubicBezTo>
                    <a:pt x="12813" y="4289"/>
                    <a:pt x="13016" y="4514"/>
                    <a:pt x="13140" y="4790"/>
                  </a:cubicBezTo>
                  <a:cubicBezTo>
                    <a:pt x="13196" y="4691"/>
                    <a:pt x="13272" y="4591"/>
                    <a:pt x="13352" y="4499"/>
                  </a:cubicBezTo>
                  <a:cubicBezTo>
                    <a:pt x="13344" y="4481"/>
                    <a:pt x="13340" y="4459"/>
                    <a:pt x="13342" y="4432"/>
                  </a:cubicBezTo>
                  <a:cubicBezTo>
                    <a:pt x="13596" y="2265"/>
                    <a:pt x="11735" y="820"/>
                    <a:pt x="9845" y="282"/>
                  </a:cubicBezTo>
                  <a:cubicBezTo>
                    <a:pt x="9178" y="93"/>
                    <a:pt x="8485" y="1"/>
                    <a:pt x="7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6" name="Google Shape;65116;p32"/>
            <p:cNvSpPr/>
            <p:nvPr/>
          </p:nvSpPr>
          <p:spPr>
            <a:xfrm>
              <a:off x="4113700" y="784700"/>
              <a:ext cx="271000" cy="164975"/>
            </a:xfrm>
            <a:custGeom>
              <a:avLst/>
              <a:gdLst/>
              <a:ahLst/>
              <a:cxnLst/>
              <a:rect l="l" t="t" r="r" b="b"/>
              <a:pathLst>
                <a:path w="10840" h="6599" extrusionOk="0">
                  <a:moveTo>
                    <a:pt x="6561" y="0"/>
                  </a:moveTo>
                  <a:cubicBezTo>
                    <a:pt x="5769" y="0"/>
                    <a:pt x="4987" y="128"/>
                    <a:pt x="4325" y="350"/>
                  </a:cubicBezTo>
                  <a:cubicBezTo>
                    <a:pt x="1694" y="1232"/>
                    <a:pt x="1" y="3738"/>
                    <a:pt x="104" y="6491"/>
                  </a:cubicBezTo>
                  <a:cubicBezTo>
                    <a:pt x="172" y="6486"/>
                    <a:pt x="240" y="6484"/>
                    <a:pt x="308" y="6484"/>
                  </a:cubicBezTo>
                  <a:cubicBezTo>
                    <a:pt x="594" y="6484"/>
                    <a:pt x="888" y="6523"/>
                    <a:pt x="1174" y="6599"/>
                  </a:cubicBezTo>
                  <a:lnTo>
                    <a:pt x="1181" y="6579"/>
                  </a:lnTo>
                  <a:cubicBezTo>
                    <a:pt x="1160" y="6574"/>
                    <a:pt x="1140" y="6556"/>
                    <a:pt x="1137" y="6528"/>
                  </a:cubicBezTo>
                  <a:cubicBezTo>
                    <a:pt x="823" y="4347"/>
                    <a:pt x="2111" y="2145"/>
                    <a:pt x="4125" y="1283"/>
                  </a:cubicBezTo>
                  <a:cubicBezTo>
                    <a:pt x="4761" y="1012"/>
                    <a:pt x="5504" y="862"/>
                    <a:pt x="6247" y="862"/>
                  </a:cubicBezTo>
                  <a:cubicBezTo>
                    <a:pt x="7602" y="862"/>
                    <a:pt x="8959" y="1360"/>
                    <a:pt x="9672" y="2527"/>
                  </a:cubicBezTo>
                  <a:cubicBezTo>
                    <a:pt x="9841" y="2476"/>
                    <a:pt x="10013" y="2451"/>
                    <a:pt x="10183" y="2451"/>
                  </a:cubicBezTo>
                  <a:cubicBezTo>
                    <a:pt x="10411" y="2451"/>
                    <a:pt x="10635" y="2495"/>
                    <a:pt x="10839" y="2578"/>
                  </a:cubicBezTo>
                  <a:cubicBezTo>
                    <a:pt x="10344" y="711"/>
                    <a:pt x="8427" y="0"/>
                    <a:pt x="6561" y="0"/>
                  </a:cubicBezTo>
                  <a:close/>
                </a:path>
              </a:pathLst>
            </a:custGeom>
            <a:solidFill>
              <a:srgbClr val="F29F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7" name="Google Shape;65117;p32"/>
            <p:cNvSpPr/>
            <p:nvPr/>
          </p:nvSpPr>
          <p:spPr>
            <a:xfrm>
              <a:off x="4343100" y="937250"/>
              <a:ext cx="27300" cy="22875"/>
            </a:xfrm>
            <a:custGeom>
              <a:avLst/>
              <a:gdLst/>
              <a:ahLst/>
              <a:cxnLst/>
              <a:rect l="l" t="t" r="r" b="b"/>
              <a:pathLst>
                <a:path w="1092" h="915" extrusionOk="0">
                  <a:moveTo>
                    <a:pt x="279" y="283"/>
                  </a:moveTo>
                  <a:lnTo>
                    <a:pt x="279" y="283"/>
                  </a:lnTo>
                  <a:cubicBezTo>
                    <a:pt x="268" y="337"/>
                    <a:pt x="273" y="393"/>
                    <a:pt x="299" y="443"/>
                  </a:cubicBezTo>
                  <a:cubicBezTo>
                    <a:pt x="283" y="451"/>
                    <a:pt x="274" y="471"/>
                    <a:pt x="273" y="489"/>
                  </a:cubicBezTo>
                  <a:lnTo>
                    <a:pt x="273" y="496"/>
                  </a:lnTo>
                  <a:lnTo>
                    <a:pt x="273" y="503"/>
                  </a:lnTo>
                  <a:cubicBezTo>
                    <a:pt x="276" y="530"/>
                    <a:pt x="292" y="554"/>
                    <a:pt x="320" y="556"/>
                  </a:cubicBezTo>
                  <a:cubicBezTo>
                    <a:pt x="335" y="562"/>
                    <a:pt x="351" y="568"/>
                    <a:pt x="367" y="574"/>
                  </a:cubicBezTo>
                  <a:cubicBezTo>
                    <a:pt x="377" y="578"/>
                    <a:pt x="386" y="580"/>
                    <a:pt x="395" y="580"/>
                  </a:cubicBezTo>
                  <a:cubicBezTo>
                    <a:pt x="409" y="580"/>
                    <a:pt x="422" y="575"/>
                    <a:pt x="431" y="567"/>
                  </a:cubicBezTo>
                  <a:cubicBezTo>
                    <a:pt x="470" y="587"/>
                    <a:pt x="512" y="597"/>
                    <a:pt x="553" y="597"/>
                  </a:cubicBezTo>
                  <a:cubicBezTo>
                    <a:pt x="617" y="597"/>
                    <a:pt x="680" y="573"/>
                    <a:pt x="725" y="532"/>
                  </a:cubicBezTo>
                  <a:lnTo>
                    <a:pt x="725" y="532"/>
                  </a:lnTo>
                  <a:cubicBezTo>
                    <a:pt x="679" y="617"/>
                    <a:pt x="583" y="681"/>
                    <a:pt x="494" y="695"/>
                  </a:cubicBezTo>
                  <a:cubicBezTo>
                    <a:pt x="475" y="698"/>
                    <a:pt x="457" y="700"/>
                    <a:pt x="440" y="700"/>
                  </a:cubicBezTo>
                  <a:cubicBezTo>
                    <a:pt x="232" y="700"/>
                    <a:pt x="190" y="448"/>
                    <a:pt x="279" y="283"/>
                  </a:cubicBezTo>
                  <a:close/>
                  <a:moveTo>
                    <a:pt x="489" y="0"/>
                  </a:moveTo>
                  <a:cubicBezTo>
                    <a:pt x="488" y="0"/>
                    <a:pt x="486" y="0"/>
                    <a:pt x="485" y="0"/>
                  </a:cubicBezTo>
                  <a:cubicBezTo>
                    <a:pt x="203" y="11"/>
                    <a:pt x="0" y="294"/>
                    <a:pt x="42" y="567"/>
                  </a:cubicBezTo>
                  <a:cubicBezTo>
                    <a:pt x="77" y="796"/>
                    <a:pt x="263" y="914"/>
                    <a:pt x="463" y="914"/>
                  </a:cubicBezTo>
                  <a:cubicBezTo>
                    <a:pt x="549" y="914"/>
                    <a:pt x="638" y="892"/>
                    <a:pt x="718" y="847"/>
                  </a:cubicBezTo>
                  <a:cubicBezTo>
                    <a:pt x="1013" y="681"/>
                    <a:pt x="1091" y="232"/>
                    <a:pt x="760" y="54"/>
                  </a:cubicBezTo>
                  <a:cubicBezTo>
                    <a:pt x="710" y="27"/>
                    <a:pt x="658" y="16"/>
                    <a:pt x="609" y="16"/>
                  </a:cubicBezTo>
                  <a:cubicBezTo>
                    <a:pt x="585" y="16"/>
                    <a:pt x="560" y="19"/>
                    <a:pt x="537" y="24"/>
                  </a:cubicBezTo>
                  <a:cubicBezTo>
                    <a:pt x="527" y="10"/>
                    <a:pt x="511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8" name="Google Shape;65118;p32"/>
            <p:cNvSpPr/>
            <p:nvPr/>
          </p:nvSpPr>
          <p:spPr>
            <a:xfrm>
              <a:off x="4143050" y="812325"/>
              <a:ext cx="206475" cy="145350"/>
            </a:xfrm>
            <a:custGeom>
              <a:avLst/>
              <a:gdLst/>
              <a:ahLst/>
              <a:cxnLst/>
              <a:rect l="l" t="t" r="r" b="b"/>
              <a:pathLst>
                <a:path w="8259" h="5814" extrusionOk="0">
                  <a:moveTo>
                    <a:pt x="5081" y="1"/>
                  </a:moveTo>
                  <a:cubicBezTo>
                    <a:pt x="4255" y="1"/>
                    <a:pt x="3424" y="196"/>
                    <a:pt x="2749" y="542"/>
                  </a:cubicBezTo>
                  <a:cubicBezTo>
                    <a:pt x="921" y="1480"/>
                    <a:pt x="56" y="3415"/>
                    <a:pt x="113" y="5401"/>
                  </a:cubicBezTo>
                  <a:cubicBezTo>
                    <a:pt x="114" y="5449"/>
                    <a:pt x="72" y="5477"/>
                    <a:pt x="31" y="5477"/>
                  </a:cubicBezTo>
                  <a:cubicBezTo>
                    <a:pt x="22" y="5477"/>
                    <a:pt x="15" y="5476"/>
                    <a:pt x="7" y="5474"/>
                  </a:cubicBezTo>
                  <a:lnTo>
                    <a:pt x="1" y="5494"/>
                  </a:lnTo>
                  <a:cubicBezTo>
                    <a:pt x="280" y="5566"/>
                    <a:pt x="552" y="5675"/>
                    <a:pt x="805" y="5814"/>
                  </a:cubicBezTo>
                  <a:cubicBezTo>
                    <a:pt x="537" y="4109"/>
                    <a:pt x="1392" y="2261"/>
                    <a:pt x="2934" y="1447"/>
                  </a:cubicBezTo>
                  <a:cubicBezTo>
                    <a:pt x="3488" y="1153"/>
                    <a:pt x="4190" y="982"/>
                    <a:pt x="4885" y="982"/>
                  </a:cubicBezTo>
                  <a:cubicBezTo>
                    <a:pt x="5904" y="982"/>
                    <a:pt x="6909" y="1350"/>
                    <a:pt x="7417" y="2238"/>
                  </a:cubicBezTo>
                  <a:cubicBezTo>
                    <a:pt x="7635" y="1925"/>
                    <a:pt x="7940" y="1664"/>
                    <a:pt x="8258" y="1514"/>
                  </a:cubicBezTo>
                  <a:cubicBezTo>
                    <a:pt x="7587" y="453"/>
                    <a:pt x="6339" y="1"/>
                    <a:pt x="50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9" name="Google Shape;65119;p32"/>
            <p:cNvSpPr/>
            <p:nvPr/>
          </p:nvSpPr>
          <p:spPr>
            <a:xfrm>
              <a:off x="4165675" y="842650"/>
              <a:ext cx="159425" cy="139150"/>
            </a:xfrm>
            <a:custGeom>
              <a:avLst/>
              <a:gdLst/>
              <a:ahLst/>
              <a:cxnLst/>
              <a:rect l="l" t="t" r="r" b="b"/>
              <a:pathLst>
                <a:path w="6377" h="5566" extrusionOk="0">
                  <a:moveTo>
                    <a:pt x="3990" y="0"/>
                  </a:moveTo>
                  <a:cubicBezTo>
                    <a:pt x="3220" y="0"/>
                    <a:pt x="2432" y="228"/>
                    <a:pt x="1848" y="607"/>
                  </a:cubicBezTo>
                  <a:cubicBezTo>
                    <a:pt x="461" y="1506"/>
                    <a:pt x="0" y="3121"/>
                    <a:pt x="51" y="4687"/>
                  </a:cubicBezTo>
                  <a:cubicBezTo>
                    <a:pt x="414" y="4914"/>
                    <a:pt x="725" y="5209"/>
                    <a:pt x="938" y="5565"/>
                  </a:cubicBezTo>
                  <a:cubicBezTo>
                    <a:pt x="603" y="3852"/>
                    <a:pt x="1079" y="1786"/>
                    <a:pt x="2601" y="858"/>
                  </a:cubicBezTo>
                  <a:cubicBezTo>
                    <a:pt x="3028" y="598"/>
                    <a:pt x="3511" y="472"/>
                    <a:pt x="3982" y="472"/>
                  </a:cubicBezTo>
                  <a:cubicBezTo>
                    <a:pt x="5051" y="472"/>
                    <a:pt x="6057" y="1125"/>
                    <a:pt x="6203" y="2348"/>
                  </a:cubicBezTo>
                  <a:cubicBezTo>
                    <a:pt x="6207" y="2392"/>
                    <a:pt x="6185" y="2425"/>
                    <a:pt x="6153" y="2443"/>
                  </a:cubicBezTo>
                  <a:cubicBezTo>
                    <a:pt x="6216" y="2457"/>
                    <a:pt x="6278" y="2473"/>
                    <a:pt x="6337" y="2492"/>
                  </a:cubicBezTo>
                  <a:cubicBezTo>
                    <a:pt x="6107" y="2101"/>
                    <a:pt x="6165" y="1650"/>
                    <a:pt x="6376" y="1249"/>
                  </a:cubicBezTo>
                  <a:cubicBezTo>
                    <a:pt x="6371" y="1243"/>
                    <a:pt x="6366" y="1240"/>
                    <a:pt x="6363" y="1233"/>
                  </a:cubicBezTo>
                  <a:cubicBezTo>
                    <a:pt x="5892" y="359"/>
                    <a:pt x="4955" y="0"/>
                    <a:pt x="39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0" name="Google Shape;65120;p32"/>
            <p:cNvSpPr/>
            <p:nvPr/>
          </p:nvSpPr>
          <p:spPr>
            <a:xfrm>
              <a:off x="3936050" y="953775"/>
              <a:ext cx="314750" cy="200575"/>
            </a:xfrm>
            <a:custGeom>
              <a:avLst/>
              <a:gdLst/>
              <a:ahLst/>
              <a:cxnLst/>
              <a:rect l="l" t="t" r="r" b="b"/>
              <a:pathLst>
                <a:path w="12590" h="8023" extrusionOk="0">
                  <a:moveTo>
                    <a:pt x="8586" y="3352"/>
                  </a:moveTo>
                  <a:cubicBezTo>
                    <a:pt x="8587" y="3352"/>
                    <a:pt x="8588" y="3352"/>
                    <a:pt x="8588" y="3352"/>
                  </a:cubicBezTo>
                  <a:cubicBezTo>
                    <a:pt x="8954" y="3356"/>
                    <a:pt x="9403" y="3695"/>
                    <a:pt x="9354" y="4093"/>
                  </a:cubicBezTo>
                  <a:cubicBezTo>
                    <a:pt x="9348" y="4136"/>
                    <a:pt x="9304" y="4174"/>
                    <a:pt x="9264" y="4174"/>
                  </a:cubicBezTo>
                  <a:cubicBezTo>
                    <a:pt x="9241" y="4174"/>
                    <a:pt x="9219" y="4162"/>
                    <a:pt x="9205" y="4133"/>
                  </a:cubicBezTo>
                  <a:cubicBezTo>
                    <a:pt x="9085" y="3870"/>
                    <a:pt x="8968" y="3617"/>
                    <a:pt x="8645" y="3577"/>
                  </a:cubicBezTo>
                  <a:cubicBezTo>
                    <a:pt x="8621" y="3574"/>
                    <a:pt x="8597" y="3572"/>
                    <a:pt x="8574" y="3572"/>
                  </a:cubicBezTo>
                  <a:cubicBezTo>
                    <a:pt x="8275" y="3572"/>
                    <a:pt x="8032" y="3815"/>
                    <a:pt x="7956" y="4097"/>
                  </a:cubicBezTo>
                  <a:cubicBezTo>
                    <a:pt x="7948" y="4131"/>
                    <a:pt x="7918" y="4147"/>
                    <a:pt x="7888" y="4147"/>
                  </a:cubicBezTo>
                  <a:cubicBezTo>
                    <a:pt x="7852" y="4147"/>
                    <a:pt x="7816" y="4123"/>
                    <a:pt x="7820" y="4078"/>
                  </a:cubicBezTo>
                  <a:cubicBezTo>
                    <a:pt x="7853" y="3684"/>
                    <a:pt x="8176" y="3352"/>
                    <a:pt x="8586" y="3352"/>
                  </a:cubicBezTo>
                  <a:close/>
                  <a:moveTo>
                    <a:pt x="3291" y="3886"/>
                  </a:moveTo>
                  <a:cubicBezTo>
                    <a:pt x="3723" y="3886"/>
                    <a:pt x="4084" y="4276"/>
                    <a:pt x="4280" y="4628"/>
                  </a:cubicBezTo>
                  <a:cubicBezTo>
                    <a:pt x="4320" y="4700"/>
                    <a:pt x="4262" y="4761"/>
                    <a:pt x="4199" y="4761"/>
                  </a:cubicBezTo>
                  <a:cubicBezTo>
                    <a:pt x="4171" y="4761"/>
                    <a:pt x="4143" y="4749"/>
                    <a:pt x="4122" y="4720"/>
                  </a:cubicBezTo>
                  <a:cubicBezTo>
                    <a:pt x="3944" y="4470"/>
                    <a:pt x="3729" y="4198"/>
                    <a:pt x="3417" y="4115"/>
                  </a:cubicBezTo>
                  <a:cubicBezTo>
                    <a:pt x="3376" y="4104"/>
                    <a:pt x="3334" y="4099"/>
                    <a:pt x="3291" y="4099"/>
                  </a:cubicBezTo>
                  <a:cubicBezTo>
                    <a:pt x="2975" y="4099"/>
                    <a:pt x="2631" y="4370"/>
                    <a:pt x="2746" y="4710"/>
                  </a:cubicBezTo>
                  <a:cubicBezTo>
                    <a:pt x="2756" y="4741"/>
                    <a:pt x="2728" y="4765"/>
                    <a:pt x="2701" y="4765"/>
                  </a:cubicBezTo>
                  <a:cubicBezTo>
                    <a:pt x="2687" y="4765"/>
                    <a:pt x="2674" y="4758"/>
                    <a:pt x="2666" y="4743"/>
                  </a:cubicBezTo>
                  <a:cubicBezTo>
                    <a:pt x="2496" y="4380"/>
                    <a:pt x="2757" y="3986"/>
                    <a:pt x="3134" y="3903"/>
                  </a:cubicBezTo>
                  <a:cubicBezTo>
                    <a:pt x="3187" y="3892"/>
                    <a:pt x="3240" y="3886"/>
                    <a:pt x="3291" y="3886"/>
                  </a:cubicBezTo>
                  <a:close/>
                  <a:moveTo>
                    <a:pt x="7500" y="0"/>
                  </a:moveTo>
                  <a:cubicBezTo>
                    <a:pt x="6601" y="0"/>
                    <a:pt x="5768" y="443"/>
                    <a:pt x="5553" y="1456"/>
                  </a:cubicBezTo>
                  <a:cubicBezTo>
                    <a:pt x="5555" y="1488"/>
                    <a:pt x="5552" y="1515"/>
                    <a:pt x="5536" y="1538"/>
                  </a:cubicBezTo>
                  <a:cubicBezTo>
                    <a:pt x="5532" y="1560"/>
                    <a:pt x="5526" y="1577"/>
                    <a:pt x="5523" y="1600"/>
                  </a:cubicBezTo>
                  <a:cubicBezTo>
                    <a:pt x="5516" y="1645"/>
                    <a:pt x="5481" y="1665"/>
                    <a:pt x="5444" y="1665"/>
                  </a:cubicBezTo>
                  <a:cubicBezTo>
                    <a:pt x="5398" y="1665"/>
                    <a:pt x="5349" y="1634"/>
                    <a:pt x="5345" y="1581"/>
                  </a:cubicBezTo>
                  <a:cubicBezTo>
                    <a:pt x="5316" y="1566"/>
                    <a:pt x="5291" y="1541"/>
                    <a:pt x="5278" y="1503"/>
                  </a:cubicBezTo>
                  <a:cubicBezTo>
                    <a:pt x="5023" y="769"/>
                    <a:pt x="4294" y="242"/>
                    <a:pt x="3537" y="242"/>
                  </a:cubicBezTo>
                  <a:cubicBezTo>
                    <a:pt x="3309" y="242"/>
                    <a:pt x="3079" y="290"/>
                    <a:pt x="2858" y="394"/>
                  </a:cubicBezTo>
                  <a:cubicBezTo>
                    <a:pt x="1876" y="859"/>
                    <a:pt x="1680" y="2095"/>
                    <a:pt x="2140" y="2990"/>
                  </a:cubicBezTo>
                  <a:cubicBezTo>
                    <a:pt x="2180" y="3002"/>
                    <a:pt x="2218" y="3014"/>
                    <a:pt x="2259" y="3030"/>
                  </a:cubicBezTo>
                  <a:cubicBezTo>
                    <a:pt x="2351" y="3064"/>
                    <a:pt x="2326" y="3198"/>
                    <a:pt x="2240" y="3198"/>
                  </a:cubicBezTo>
                  <a:cubicBezTo>
                    <a:pt x="2232" y="3198"/>
                    <a:pt x="2223" y="3196"/>
                    <a:pt x="2213" y="3194"/>
                  </a:cubicBezTo>
                  <a:cubicBezTo>
                    <a:pt x="2058" y="3147"/>
                    <a:pt x="1905" y="3126"/>
                    <a:pt x="1756" y="3126"/>
                  </a:cubicBezTo>
                  <a:cubicBezTo>
                    <a:pt x="783" y="3126"/>
                    <a:pt x="1" y="4049"/>
                    <a:pt x="267" y="5073"/>
                  </a:cubicBezTo>
                  <a:cubicBezTo>
                    <a:pt x="498" y="5967"/>
                    <a:pt x="1246" y="6346"/>
                    <a:pt x="2044" y="6346"/>
                  </a:cubicBezTo>
                  <a:cubicBezTo>
                    <a:pt x="2311" y="6346"/>
                    <a:pt x="2583" y="6304"/>
                    <a:pt x="2844" y="6224"/>
                  </a:cubicBezTo>
                  <a:cubicBezTo>
                    <a:pt x="2856" y="6221"/>
                    <a:pt x="2867" y="6219"/>
                    <a:pt x="2878" y="6219"/>
                  </a:cubicBezTo>
                  <a:cubicBezTo>
                    <a:pt x="2988" y="6219"/>
                    <a:pt x="3054" y="6383"/>
                    <a:pt x="2957" y="6447"/>
                  </a:cubicBezTo>
                  <a:cubicBezTo>
                    <a:pt x="2963" y="6463"/>
                    <a:pt x="2968" y="6481"/>
                    <a:pt x="2965" y="6504"/>
                  </a:cubicBezTo>
                  <a:cubicBezTo>
                    <a:pt x="2901" y="7006"/>
                    <a:pt x="3087" y="7460"/>
                    <a:pt x="3598" y="7646"/>
                  </a:cubicBezTo>
                  <a:cubicBezTo>
                    <a:pt x="3672" y="7673"/>
                    <a:pt x="3834" y="7691"/>
                    <a:pt x="4025" y="7691"/>
                  </a:cubicBezTo>
                  <a:cubicBezTo>
                    <a:pt x="4528" y="7691"/>
                    <a:pt x="5232" y="7563"/>
                    <a:pt x="5071" y="7120"/>
                  </a:cubicBezTo>
                  <a:cubicBezTo>
                    <a:pt x="5051" y="7071"/>
                    <a:pt x="5095" y="7032"/>
                    <a:pt x="5137" y="7030"/>
                  </a:cubicBezTo>
                  <a:cubicBezTo>
                    <a:pt x="5159" y="7011"/>
                    <a:pt x="5188" y="6998"/>
                    <a:pt x="5217" y="6998"/>
                  </a:cubicBezTo>
                  <a:cubicBezTo>
                    <a:pt x="5244" y="6998"/>
                    <a:pt x="5271" y="7009"/>
                    <a:pt x="5294" y="7035"/>
                  </a:cubicBezTo>
                  <a:cubicBezTo>
                    <a:pt x="5794" y="7597"/>
                    <a:pt x="6428" y="8023"/>
                    <a:pt x="7161" y="8023"/>
                  </a:cubicBezTo>
                  <a:cubicBezTo>
                    <a:pt x="7334" y="8023"/>
                    <a:pt x="7512" y="7999"/>
                    <a:pt x="7695" y="7948"/>
                  </a:cubicBezTo>
                  <a:cubicBezTo>
                    <a:pt x="8687" y="7674"/>
                    <a:pt x="9201" y="6737"/>
                    <a:pt x="9267" y="5771"/>
                  </a:cubicBezTo>
                  <a:cubicBezTo>
                    <a:pt x="9262" y="5768"/>
                    <a:pt x="9254" y="5765"/>
                    <a:pt x="9247" y="5762"/>
                  </a:cubicBezTo>
                  <a:cubicBezTo>
                    <a:pt x="9100" y="5687"/>
                    <a:pt x="9192" y="5490"/>
                    <a:pt x="9330" y="5490"/>
                  </a:cubicBezTo>
                  <a:cubicBezTo>
                    <a:pt x="9352" y="5490"/>
                    <a:pt x="9374" y="5495"/>
                    <a:pt x="9398" y="5506"/>
                  </a:cubicBezTo>
                  <a:cubicBezTo>
                    <a:pt x="9639" y="5620"/>
                    <a:pt x="9914" y="5673"/>
                    <a:pt x="10196" y="5673"/>
                  </a:cubicBezTo>
                  <a:cubicBezTo>
                    <a:pt x="11038" y="5673"/>
                    <a:pt x="11947" y="5201"/>
                    <a:pt x="12231" y="4440"/>
                  </a:cubicBezTo>
                  <a:cubicBezTo>
                    <a:pt x="12589" y="3490"/>
                    <a:pt x="11867" y="2295"/>
                    <a:pt x="10910" y="2295"/>
                  </a:cubicBezTo>
                  <a:cubicBezTo>
                    <a:pt x="10750" y="2295"/>
                    <a:pt x="10584" y="2328"/>
                    <a:pt x="10415" y="2401"/>
                  </a:cubicBezTo>
                  <a:cubicBezTo>
                    <a:pt x="10390" y="2457"/>
                    <a:pt x="10333" y="2486"/>
                    <a:pt x="10277" y="2486"/>
                  </a:cubicBezTo>
                  <a:cubicBezTo>
                    <a:pt x="10205" y="2486"/>
                    <a:pt x="10135" y="2439"/>
                    <a:pt x="10138" y="2345"/>
                  </a:cubicBezTo>
                  <a:cubicBezTo>
                    <a:pt x="10198" y="904"/>
                    <a:pt x="8782" y="0"/>
                    <a:pt x="7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1" name="Google Shape;65121;p32"/>
            <p:cNvSpPr/>
            <p:nvPr/>
          </p:nvSpPr>
          <p:spPr>
            <a:xfrm>
              <a:off x="4131500" y="1037575"/>
              <a:ext cx="39675" cy="20550"/>
            </a:xfrm>
            <a:custGeom>
              <a:avLst/>
              <a:gdLst/>
              <a:ahLst/>
              <a:cxnLst/>
              <a:rect l="l" t="t" r="r" b="b"/>
              <a:pathLst>
                <a:path w="1587" h="822" extrusionOk="0">
                  <a:moveTo>
                    <a:pt x="770" y="0"/>
                  </a:moveTo>
                  <a:cubicBezTo>
                    <a:pt x="359" y="0"/>
                    <a:pt x="35" y="332"/>
                    <a:pt x="4" y="726"/>
                  </a:cubicBezTo>
                  <a:cubicBezTo>
                    <a:pt x="0" y="770"/>
                    <a:pt x="36" y="794"/>
                    <a:pt x="73" y="794"/>
                  </a:cubicBezTo>
                  <a:cubicBezTo>
                    <a:pt x="102" y="794"/>
                    <a:pt x="132" y="778"/>
                    <a:pt x="140" y="744"/>
                  </a:cubicBezTo>
                  <a:cubicBezTo>
                    <a:pt x="216" y="463"/>
                    <a:pt x="460" y="221"/>
                    <a:pt x="760" y="221"/>
                  </a:cubicBezTo>
                  <a:cubicBezTo>
                    <a:pt x="783" y="221"/>
                    <a:pt x="807" y="222"/>
                    <a:pt x="830" y="225"/>
                  </a:cubicBezTo>
                  <a:cubicBezTo>
                    <a:pt x="1153" y="265"/>
                    <a:pt x="1269" y="518"/>
                    <a:pt x="1390" y="780"/>
                  </a:cubicBezTo>
                  <a:cubicBezTo>
                    <a:pt x="1403" y="810"/>
                    <a:pt x="1425" y="822"/>
                    <a:pt x="1447" y="822"/>
                  </a:cubicBezTo>
                  <a:cubicBezTo>
                    <a:pt x="1487" y="822"/>
                    <a:pt x="1531" y="784"/>
                    <a:pt x="1537" y="741"/>
                  </a:cubicBezTo>
                  <a:cubicBezTo>
                    <a:pt x="1587" y="342"/>
                    <a:pt x="1137" y="2"/>
                    <a:pt x="771" y="0"/>
                  </a:cubicBezTo>
                  <a:cubicBezTo>
                    <a:pt x="771" y="0"/>
                    <a:pt x="770" y="0"/>
                    <a:pt x="7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2" name="Google Shape;65122;p32"/>
            <p:cNvSpPr/>
            <p:nvPr/>
          </p:nvSpPr>
          <p:spPr>
            <a:xfrm>
              <a:off x="3998450" y="1050925"/>
              <a:ext cx="45600" cy="21975"/>
            </a:xfrm>
            <a:custGeom>
              <a:avLst/>
              <a:gdLst/>
              <a:ahLst/>
              <a:cxnLst/>
              <a:rect l="l" t="t" r="r" b="b"/>
              <a:pathLst>
                <a:path w="1824" h="879" extrusionOk="0">
                  <a:moveTo>
                    <a:pt x="796" y="0"/>
                  </a:moveTo>
                  <a:cubicBezTo>
                    <a:pt x="744" y="0"/>
                    <a:pt x="692" y="6"/>
                    <a:pt x="638" y="17"/>
                  </a:cubicBezTo>
                  <a:cubicBezTo>
                    <a:pt x="262" y="100"/>
                    <a:pt x="0" y="494"/>
                    <a:pt x="170" y="857"/>
                  </a:cubicBezTo>
                  <a:cubicBezTo>
                    <a:pt x="178" y="872"/>
                    <a:pt x="191" y="879"/>
                    <a:pt x="205" y="879"/>
                  </a:cubicBezTo>
                  <a:cubicBezTo>
                    <a:pt x="232" y="879"/>
                    <a:pt x="260" y="855"/>
                    <a:pt x="250" y="824"/>
                  </a:cubicBezTo>
                  <a:cubicBezTo>
                    <a:pt x="135" y="484"/>
                    <a:pt x="479" y="213"/>
                    <a:pt x="795" y="213"/>
                  </a:cubicBezTo>
                  <a:cubicBezTo>
                    <a:pt x="838" y="213"/>
                    <a:pt x="880" y="218"/>
                    <a:pt x="921" y="229"/>
                  </a:cubicBezTo>
                  <a:cubicBezTo>
                    <a:pt x="1233" y="311"/>
                    <a:pt x="1448" y="583"/>
                    <a:pt x="1626" y="834"/>
                  </a:cubicBezTo>
                  <a:cubicBezTo>
                    <a:pt x="1647" y="863"/>
                    <a:pt x="1676" y="875"/>
                    <a:pt x="1703" y="875"/>
                  </a:cubicBezTo>
                  <a:cubicBezTo>
                    <a:pt x="1766" y="875"/>
                    <a:pt x="1824" y="814"/>
                    <a:pt x="1784" y="742"/>
                  </a:cubicBezTo>
                  <a:cubicBezTo>
                    <a:pt x="1587" y="390"/>
                    <a:pt x="1227" y="0"/>
                    <a:pt x="7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" name="Title 1"/>
          <p:cNvSpPr>
            <a:spLocks noGrp="1"/>
          </p:cNvSpPr>
          <p:nvPr>
            <p:ph type="title"/>
          </p:nvPr>
        </p:nvSpPr>
        <p:spPr>
          <a:xfrm>
            <a:off x="0" y="425699"/>
            <a:ext cx="9144000" cy="423300"/>
          </a:xfrm>
        </p:spPr>
        <p:txBody>
          <a:bodyPr anchor="ctr"/>
          <a:lstStyle/>
          <a:p>
            <a:pPr algn="ctr"/>
            <a:r>
              <a:rPr lang="en-US" sz="3200" b="1" dirty="0" smtClean="0">
                <a:solidFill>
                  <a:schemeClr val="accent6"/>
                </a:solidFill>
                <a:latin typeface="+mj-lt"/>
              </a:rPr>
              <a:t>KHỞI ĐỘNG</a:t>
            </a:r>
            <a:endParaRPr lang="en-US" sz="3200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20" name="Google Shape;66002;p55"/>
          <p:cNvSpPr/>
          <p:nvPr/>
        </p:nvSpPr>
        <p:spPr>
          <a:xfrm>
            <a:off x="414134" y="1368710"/>
            <a:ext cx="4521547" cy="3317591"/>
          </a:xfrm>
          <a:custGeom>
            <a:avLst/>
            <a:gdLst/>
            <a:ahLst/>
            <a:cxnLst/>
            <a:rect l="l" t="t" r="r" b="b"/>
            <a:pathLst>
              <a:path w="17499" h="7413" extrusionOk="0">
                <a:moveTo>
                  <a:pt x="9266" y="467"/>
                </a:moveTo>
                <a:cubicBezTo>
                  <a:pt x="10373" y="467"/>
                  <a:pt x="11479" y="481"/>
                  <a:pt x="12582" y="502"/>
                </a:cubicBezTo>
                <a:cubicBezTo>
                  <a:pt x="13442" y="520"/>
                  <a:pt x="14303" y="540"/>
                  <a:pt x="15158" y="615"/>
                </a:cubicBezTo>
                <a:cubicBezTo>
                  <a:pt x="15723" y="665"/>
                  <a:pt x="16405" y="694"/>
                  <a:pt x="16702" y="1245"/>
                </a:cubicBezTo>
                <a:cubicBezTo>
                  <a:pt x="16984" y="2136"/>
                  <a:pt x="17039" y="3196"/>
                  <a:pt x="16777" y="4096"/>
                </a:cubicBezTo>
                <a:cubicBezTo>
                  <a:pt x="16503" y="5032"/>
                  <a:pt x="15668" y="5157"/>
                  <a:pt x="14830" y="5157"/>
                </a:cubicBezTo>
                <a:cubicBezTo>
                  <a:pt x="14544" y="5157"/>
                  <a:pt x="14257" y="5143"/>
                  <a:pt x="13993" y="5141"/>
                </a:cubicBezTo>
                <a:cubicBezTo>
                  <a:pt x="13024" y="5132"/>
                  <a:pt x="12050" y="5105"/>
                  <a:pt x="11079" y="5105"/>
                </a:cubicBezTo>
                <a:cubicBezTo>
                  <a:pt x="10837" y="5105"/>
                  <a:pt x="10596" y="5106"/>
                  <a:pt x="10355" y="5111"/>
                </a:cubicBezTo>
                <a:cubicBezTo>
                  <a:pt x="9877" y="5118"/>
                  <a:pt x="9598" y="5267"/>
                  <a:pt x="9350" y="5677"/>
                </a:cubicBezTo>
                <a:cubicBezTo>
                  <a:pt x="9193" y="5940"/>
                  <a:pt x="9051" y="6215"/>
                  <a:pt x="8921" y="6495"/>
                </a:cubicBezTo>
                <a:cubicBezTo>
                  <a:pt x="8884" y="6400"/>
                  <a:pt x="8845" y="6306"/>
                  <a:pt x="8801" y="6213"/>
                </a:cubicBezTo>
                <a:cubicBezTo>
                  <a:pt x="8661" y="5909"/>
                  <a:pt x="8529" y="5493"/>
                  <a:pt x="8258" y="5281"/>
                </a:cubicBezTo>
                <a:cubicBezTo>
                  <a:pt x="8072" y="5135"/>
                  <a:pt x="7840" y="5104"/>
                  <a:pt x="7604" y="5104"/>
                </a:cubicBezTo>
                <a:cubicBezTo>
                  <a:pt x="7449" y="5104"/>
                  <a:pt x="7293" y="5117"/>
                  <a:pt x="7147" y="5121"/>
                </a:cubicBezTo>
                <a:cubicBezTo>
                  <a:pt x="6004" y="5149"/>
                  <a:pt x="4862" y="5162"/>
                  <a:pt x="3718" y="5163"/>
                </a:cubicBezTo>
                <a:cubicBezTo>
                  <a:pt x="3680" y="5163"/>
                  <a:pt x="3641" y="5163"/>
                  <a:pt x="3602" y="5163"/>
                </a:cubicBezTo>
                <a:cubicBezTo>
                  <a:pt x="2376" y="5163"/>
                  <a:pt x="761" y="5124"/>
                  <a:pt x="643" y="3563"/>
                </a:cubicBezTo>
                <a:cubicBezTo>
                  <a:pt x="594" y="2913"/>
                  <a:pt x="563" y="2129"/>
                  <a:pt x="852" y="1528"/>
                </a:cubicBezTo>
                <a:cubicBezTo>
                  <a:pt x="1192" y="817"/>
                  <a:pt x="2003" y="735"/>
                  <a:pt x="2701" y="683"/>
                </a:cubicBezTo>
                <a:cubicBezTo>
                  <a:pt x="4878" y="522"/>
                  <a:pt x="7074" y="467"/>
                  <a:pt x="9266" y="467"/>
                </a:cubicBezTo>
                <a:close/>
                <a:moveTo>
                  <a:pt x="10523" y="0"/>
                </a:moveTo>
                <a:cubicBezTo>
                  <a:pt x="9494" y="0"/>
                  <a:pt x="8465" y="13"/>
                  <a:pt x="7436" y="31"/>
                </a:cubicBezTo>
                <a:cubicBezTo>
                  <a:pt x="5977" y="56"/>
                  <a:pt x="4509" y="72"/>
                  <a:pt x="3052" y="176"/>
                </a:cubicBezTo>
                <a:cubicBezTo>
                  <a:pt x="2420" y="221"/>
                  <a:pt x="1744" y="232"/>
                  <a:pt x="1169" y="532"/>
                </a:cubicBezTo>
                <a:cubicBezTo>
                  <a:pt x="601" y="828"/>
                  <a:pt x="314" y="1395"/>
                  <a:pt x="211" y="2006"/>
                </a:cubicBezTo>
                <a:cubicBezTo>
                  <a:pt x="0" y="3242"/>
                  <a:pt x="55" y="4796"/>
                  <a:pt x="1373" y="5356"/>
                </a:cubicBezTo>
                <a:cubicBezTo>
                  <a:pt x="2013" y="5629"/>
                  <a:pt x="2722" y="5645"/>
                  <a:pt x="3407" y="5648"/>
                </a:cubicBezTo>
                <a:cubicBezTo>
                  <a:pt x="3493" y="5648"/>
                  <a:pt x="3579" y="5649"/>
                  <a:pt x="3665" y="5649"/>
                </a:cubicBezTo>
                <a:cubicBezTo>
                  <a:pt x="4317" y="5649"/>
                  <a:pt x="4970" y="5642"/>
                  <a:pt x="5623" y="5634"/>
                </a:cubicBezTo>
                <a:cubicBezTo>
                  <a:pt x="6191" y="5625"/>
                  <a:pt x="6759" y="5618"/>
                  <a:pt x="7328" y="5602"/>
                </a:cubicBezTo>
                <a:cubicBezTo>
                  <a:pt x="7388" y="5600"/>
                  <a:pt x="7446" y="5598"/>
                  <a:pt x="7502" y="5598"/>
                </a:cubicBezTo>
                <a:cubicBezTo>
                  <a:pt x="7765" y="5598"/>
                  <a:pt x="7979" y="5640"/>
                  <a:pt x="8126" y="5935"/>
                </a:cubicBezTo>
                <a:cubicBezTo>
                  <a:pt x="8339" y="6360"/>
                  <a:pt x="8538" y="6778"/>
                  <a:pt x="8651" y="7241"/>
                </a:cubicBezTo>
                <a:cubicBezTo>
                  <a:pt x="8680" y="7361"/>
                  <a:pt x="8766" y="7412"/>
                  <a:pt x="8858" y="7412"/>
                </a:cubicBezTo>
                <a:cubicBezTo>
                  <a:pt x="8962" y="7412"/>
                  <a:pt x="9072" y="7347"/>
                  <a:pt x="9116" y="7241"/>
                </a:cubicBezTo>
                <a:cubicBezTo>
                  <a:pt x="9232" y="6960"/>
                  <a:pt x="9359" y="6683"/>
                  <a:pt x="9498" y="6413"/>
                </a:cubicBezTo>
                <a:cubicBezTo>
                  <a:pt x="9643" y="6131"/>
                  <a:pt x="9809" y="5686"/>
                  <a:pt x="10139" y="5608"/>
                </a:cubicBezTo>
                <a:cubicBezTo>
                  <a:pt x="10241" y="5584"/>
                  <a:pt x="10354" y="5576"/>
                  <a:pt x="10470" y="5576"/>
                </a:cubicBezTo>
                <a:cubicBezTo>
                  <a:pt x="10672" y="5576"/>
                  <a:pt x="10884" y="5599"/>
                  <a:pt x="11065" y="5601"/>
                </a:cubicBezTo>
                <a:cubicBezTo>
                  <a:pt x="11381" y="5604"/>
                  <a:pt x="11697" y="5606"/>
                  <a:pt x="12014" y="5609"/>
                </a:cubicBezTo>
                <a:lnTo>
                  <a:pt x="13992" y="5624"/>
                </a:lnTo>
                <a:cubicBezTo>
                  <a:pt x="14265" y="5627"/>
                  <a:pt x="14540" y="5636"/>
                  <a:pt x="14815" y="5636"/>
                </a:cubicBezTo>
                <a:cubicBezTo>
                  <a:pt x="15086" y="5636"/>
                  <a:pt x="15357" y="5627"/>
                  <a:pt x="15625" y="5590"/>
                </a:cubicBezTo>
                <a:cubicBezTo>
                  <a:pt x="16578" y="5463"/>
                  <a:pt x="17127" y="4854"/>
                  <a:pt x="17314" y="3928"/>
                </a:cubicBezTo>
                <a:cubicBezTo>
                  <a:pt x="17499" y="3002"/>
                  <a:pt x="17448" y="1981"/>
                  <a:pt x="17158" y="1084"/>
                </a:cubicBezTo>
                <a:cubicBezTo>
                  <a:pt x="17153" y="1069"/>
                  <a:pt x="17147" y="1055"/>
                  <a:pt x="17140" y="1043"/>
                </a:cubicBezTo>
                <a:cubicBezTo>
                  <a:pt x="17137" y="1038"/>
                  <a:pt x="17136" y="1032"/>
                  <a:pt x="17134" y="1027"/>
                </a:cubicBezTo>
                <a:cubicBezTo>
                  <a:pt x="16849" y="462"/>
                  <a:pt x="16212" y="259"/>
                  <a:pt x="15638" y="185"/>
                </a:cubicBezTo>
                <a:cubicBezTo>
                  <a:pt x="14935" y="93"/>
                  <a:pt x="14223" y="67"/>
                  <a:pt x="13515" y="45"/>
                </a:cubicBezTo>
                <a:cubicBezTo>
                  <a:pt x="12518" y="12"/>
                  <a:pt x="11521" y="0"/>
                  <a:pt x="10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Rectangle 3"/>
          <p:cNvSpPr/>
          <p:nvPr/>
        </p:nvSpPr>
        <p:spPr>
          <a:xfrm>
            <a:off x="726611" y="1934926"/>
            <a:ext cx="3896591" cy="1420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nl-NL" sz="2000" b="1" dirty="0" smtClean="0">
                <a:solidFill>
                  <a:schemeClr val="bg2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Hoạt động nhóm: </a:t>
            </a:r>
            <a:r>
              <a:rPr lang="nl-NL" sz="2000" dirty="0" smtClean="0">
                <a:solidFill>
                  <a:schemeClr val="bg2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Trao đổi, </a:t>
            </a:r>
            <a:r>
              <a:rPr lang="nl-NL" sz="2000" dirty="0">
                <a:solidFill>
                  <a:schemeClr val="bg2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kể cho nhau nghe về một ngày em cảm thấy vui.</a:t>
            </a:r>
            <a:endParaRPr lang="en-US" sz="2000" dirty="0">
              <a:solidFill>
                <a:schemeClr val="bg2"/>
              </a:solidFill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189" b="21422"/>
          <a:stretch/>
        </p:blipFill>
        <p:spPr>
          <a:xfrm>
            <a:off x="4654375" y="1721487"/>
            <a:ext cx="4401203" cy="2612035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animBg="1"/>
      <p:bldP spid="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65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027" name="Google Shape;65027;p31"/>
          <p:cNvGrpSpPr/>
          <p:nvPr/>
        </p:nvGrpSpPr>
        <p:grpSpPr>
          <a:xfrm rot="-451418">
            <a:off x="263517" y="720601"/>
            <a:ext cx="1459864" cy="966493"/>
            <a:chOff x="3930675" y="743750"/>
            <a:chExt cx="630850" cy="417650"/>
          </a:xfrm>
        </p:grpSpPr>
        <p:sp>
          <p:nvSpPr>
            <p:cNvPr id="65028" name="Google Shape;65028;p31"/>
            <p:cNvSpPr/>
            <p:nvPr/>
          </p:nvSpPr>
          <p:spPr>
            <a:xfrm>
              <a:off x="3930675" y="743750"/>
              <a:ext cx="630850" cy="417650"/>
            </a:xfrm>
            <a:custGeom>
              <a:avLst/>
              <a:gdLst/>
              <a:ahLst/>
              <a:cxnLst/>
              <a:rect l="l" t="t" r="r" b="b"/>
              <a:pathLst>
                <a:path w="25234" h="16706" extrusionOk="0">
                  <a:moveTo>
                    <a:pt x="13883" y="1638"/>
                  </a:moveTo>
                  <a:cubicBezTo>
                    <a:pt x="15749" y="1638"/>
                    <a:pt x="17666" y="2348"/>
                    <a:pt x="18162" y="4215"/>
                  </a:cubicBezTo>
                  <a:cubicBezTo>
                    <a:pt x="17956" y="4133"/>
                    <a:pt x="17732" y="4089"/>
                    <a:pt x="17504" y="4089"/>
                  </a:cubicBezTo>
                  <a:cubicBezTo>
                    <a:pt x="17334" y="4089"/>
                    <a:pt x="17162" y="4113"/>
                    <a:pt x="16994" y="4164"/>
                  </a:cubicBezTo>
                  <a:cubicBezTo>
                    <a:pt x="16281" y="2998"/>
                    <a:pt x="14923" y="2499"/>
                    <a:pt x="13568" y="2499"/>
                  </a:cubicBezTo>
                  <a:cubicBezTo>
                    <a:pt x="12826" y="2499"/>
                    <a:pt x="12084" y="2649"/>
                    <a:pt x="11450" y="2920"/>
                  </a:cubicBezTo>
                  <a:cubicBezTo>
                    <a:pt x="9436" y="3782"/>
                    <a:pt x="8147" y="5984"/>
                    <a:pt x="8461" y="8165"/>
                  </a:cubicBezTo>
                  <a:cubicBezTo>
                    <a:pt x="8465" y="8192"/>
                    <a:pt x="8482" y="8210"/>
                    <a:pt x="8504" y="8216"/>
                  </a:cubicBezTo>
                  <a:cubicBezTo>
                    <a:pt x="8511" y="8218"/>
                    <a:pt x="8519" y="8219"/>
                    <a:pt x="8527" y="8219"/>
                  </a:cubicBezTo>
                  <a:cubicBezTo>
                    <a:pt x="8568" y="8219"/>
                    <a:pt x="8612" y="8191"/>
                    <a:pt x="8611" y="8143"/>
                  </a:cubicBezTo>
                  <a:cubicBezTo>
                    <a:pt x="8554" y="6156"/>
                    <a:pt x="9419" y="4222"/>
                    <a:pt x="11248" y="3284"/>
                  </a:cubicBezTo>
                  <a:cubicBezTo>
                    <a:pt x="11922" y="2937"/>
                    <a:pt x="12753" y="2742"/>
                    <a:pt x="13579" y="2742"/>
                  </a:cubicBezTo>
                  <a:cubicBezTo>
                    <a:pt x="14837" y="2742"/>
                    <a:pt x="16084" y="3194"/>
                    <a:pt x="16755" y="4255"/>
                  </a:cubicBezTo>
                  <a:cubicBezTo>
                    <a:pt x="16438" y="4405"/>
                    <a:pt x="16133" y="4667"/>
                    <a:pt x="15915" y="4979"/>
                  </a:cubicBezTo>
                  <a:cubicBezTo>
                    <a:pt x="15407" y="4091"/>
                    <a:pt x="14401" y="3724"/>
                    <a:pt x="13382" y="3724"/>
                  </a:cubicBezTo>
                  <a:cubicBezTo>
                    <a:pt x="12686" y="3724"/>
                    <a:pt x="11985" y="3895"/>
                    <a:pt x="11431" y="4188"/>
                  </a:cubicBezTo>
                  <a:cubicBezTo>
                    <a:pt x="9890" y="5003"/>
                    <a:pt x="9035" y="6851"/>
                    <a:pt x="9302" y="8555"/>
                  </a:cubicBezTo>
                  <a:cubicBezTo>
                    <a:pt x="9048" y="8416"/>
                    <a:pt x="8778" y="8308"/>
                    <a:pt x="8498" y="8236"/>
                  </a:cubicBezTo>
                  <a:cubicBezTo>
                    <a:pt x="8212" y="8160"/>
                    <a:pt x="7918" y="8121"/>
                    <a:pt x="7632" y="8121"/>
                  </a:cubicBezTo>
                  <a:cubicBezTo>
                    <a:pt x="7564" y="8121"/>
                    <a:pt x="7496" y="8123"/>
                    <a:pt x="7428" y="8128"/>
                  </a:cubicBezTo>
                  <a:cubicBezTo>
                    <a:pt x="7325" y="5375"/>
                    <a:pt x="9017" y="2869"/>
                    <a:pt x="11649" y="1987"/>
                  </a:cubicBezTo>
                  <a:cubicBezTo>
                    <a:pt x="12309" y="1765"/>
                    <a:pt x="13091" y="1638"/>
                    <a:pt x="13883" y="1638"/>
                  </a:cubicBezTo>
                  <a:close/>
                  <a:moveTo>
                    <a:pt x="13392" y="3956"/>
                  </a:moveTo>
                  <a:cubicBezTo>
                    <a:pt x="14357" y="3956"/>
                    <a:pt x="15292" y="4315"/>
                    <a:pt x="15763" y="5189"/>
                  </a:cubicBezTo>
                  <a:cubicBezTo>
                    <a:pt x="15767" y="5196"/>
                    <a:pt x="15771" y="5199"/>
                    <a:pt x="15776" y="5205"/>
                  </a:cubicBezTo>
                  <a:cubicBezTo>
                    <a:pt x="15565" y="5606"/>
                    <a:pt x="15506" y="6057"/>
                    <a:pt x="15736" y="6450"/>
                  </a:cubicBezTo>
                  <a:cubicBezTo>
                    <a:pt x="15676" y="6432"/>
                    <a:pt x="15615" y="6416"/>
                    <a:pt x="15552" y="6402"/>
                  </a:cubicBezTo>
                  <a:cubicBezTo>
                    <a:pt x="15584" y="6382"/>
                    <a:pt x="15606" y="6350"/>
                    <a:pt x="15601" y="6307"/>
                  </a:cubicBezTo>
                  <a:cubicBezTo>
                    <a:pt x="15456" y="5083"/>
                    <a:pt x="14451" y="4429"/>
                    <a:pt x="13382" y="4429"/>
                  </a:cubicBezTo>
                  <a:cubicBezTo>
                    <a:pt x="12911" y="4429"/>
                    <a:pt x="12428" y="4556"/>
                    <a:pt x="12000" y="4818"/>
                  </a:cubicBezTo>
                  <a:cubicBezTo>
                    <a:pt x="10479" y="5745"/>
                    <a:pt x="10003" y="7811"/>
                    <a:pt x="10337" y="9525"/>
                  </a:cubicBezTo>
                  <a:cubicBezTo>
                    <a:pt x="10124" y="9168"/>
                    <a:pt x="9813" y="8873"/>
                    <a:pt x="9450" y="8646"/>
                  </a:cubicBezTo>
                  <a:cubicBezTo>
                    <a:pt x="9399" y="7080"/>
                    <a:pt x="9860" y="5464"/>
                    <a:pt x="11247" y="4565"/>
                  </a:cubicBezTo>
                  <a:cubicBezTo>
                    <a:pt x="11832" y="4185"/>
                    <a:pt x="12622" y="3956"/>
                    <a:pt x="13392" y="3956"/>
                  </a:cubicBezTo>
                  <a:close/>
                  <a:moveTo>
                    <a:pt x="21245" y="4010"/>
                  </a:moveTo>
                  <a:cubicBezTo>
                    <a:pt x="21489" y="4010"/>
                    <a:pt x="21735" y="4054"/>
                    <a:pt x="21973" y="4145"/>
                  </a:cubicBezTo>
                  <a:cubicBezTo>
                    <a:pt x="23079" y="4572"/>
                    <a:pt x="23437" y="5983"/>
                    <a:pt x="22463" y="6751"/>
                  </a:cubicBezTo>
                  <a:cubicBezTo>
                    <a:pt x="22343" y="6845"/>
                    <a:pt x="22453" y="6996"/>
                    <a:pt x="22576" y="6996"/>
                  </a:cubicBezTo>
                  <a:cubicBezTo>
                    <a:pt x="22609" y="6996"/>
                    <a:pt x="22642" y="6985"/>
                    <a:pt x="22673" y="6961"/>
                  </a:cubicBezTo>
                  <a:cubicBezTo>
                    <a:pt x="22678" y="6956"/>
                    <a:pt x="22685" y="6952"/>
                    <a:pt x="22691" y="6947"/>
                  </a:cubicBezTo>
                  <a:cubicBezTo>
                    <a:pt x="22704" y="6946"/>
                    <a:pt x="22716" y="6946"/>
                    <a:pt x="22729" y="6946"/>
                  </a:cubicBezTo>
                  <a:cubicBezTo>
                    <a:pt x="23853" y="6946"/>
                    <a:pt x="24847" y="7904"/>
                    <a:pt x="24490" y="9079"/>
                  </a:cubicBezTo>
                  <a:cubicBezTo>
                    <a:pt x="24242" y="9899"/>
                    <a:pt x="23573" y="10247"/>
                    <a:pt x="22859" y="10247"/>
                  </a:cubicBezTo>
                  <a:cubicBezTo>
                    <a:pt x="22317" y="10247"/>
                    <a:pt x="21749" y="10047"/>
                    <a:pt x="21319" y="9699"/>
                  </a:cubicBezTo>
                  <a:cubicBezTo>
                    <a:pt x="21290" y="9675"/>
                    <a:pt x="21258" y="9664"/>
                    <a:pt x="21227" y="9664"/>
                  </a:cubicBezTo>
                  <a:cubicBezTo>
                    <a:pt x="21112" y="9664"/>
                    <a:pt x="21012" y="9801"/>
                    <a:pt x="21121" y="9899"/>
                  </a:cubicBezTo>
                  <a:cubicBezTo>
                    <a:pt x="21173" y="9950"/>
                    <a:pt x="21235" y="9996"/>
                    <a:pt x="21293" y="10043"/>
                  </a:cubicBezTo>
                  <a:cubicBezTo>
                    <a:pt x="21652" y="10671"/>
                    <a:pt x="20754" y="10990"/>
                    <a:pt x="20188" y="10990"/>
                  </a:cubicBezTo>
                  <a:cubicBezTo>
                    <a:pt x="20107" y="10990"/>
                    <a:pt x="20033" y="10983"/>
                    <a:pt x="19970" y="10970"/>
                  </a:cubicBezTo>
                  <a:cubicBezTo>
                    <a:pt x="19499" y="10872"/>
                    <a:pt x="19111" y="10594"/>
                    <a:pt x="18843" y="10196"/>
                  </a:cubicBezTo>
                  <a:cubicBezTo>
                    <a:pt x="18814" y="10153"/>
                    <a:pt x="18773" y="10135"/>
                    <a:pt x="18732" y="10135"/>
                  </a:cubicBezTo>
                  <a:cubicBezTo>
                    <a:pt x="18702" y="10135"/>
                    <a:pt x="18671" y="10145"/>
                    <a:pt x="18646" y="10163"/>
                  </a:cubicBezTo>
                  <a:cubicBezTo>
                    <a:pt x="18614" y="10167"/>
                    <a:pt x="18583" y="10186"/>
                    <a:pt x="18558" y="10221"/>
                  </a:cubicBezTo>
                  <a:cubicBezTo>
                    <a:pt x="18183" y="10759"/>
                    <a:pt x="17484" y="11063"/>
                    <a:pt x="16802" y="11063"/>
                  </a:cubicBezTo>
                  <a:cubicBezTo>
                    <a:pt x="16472" y="11063"/>
                    <a:pt x="16146" y="10992"/>
                    <a:pt x="15862" y="10842"/>
                  </a:cubicBezTo>
                  <a:cubicBezTo>
                    <a:pt x="15011" y="10392"/>
                    <a:pt x="15004" y="9388"/>
                    <a:pt x="15689" y="8811"/>
                  </a:cubicBezTo>
                  <a:cubicBezTo>
                    <a:pt x="15742" y="8767"/>
                    <a:pt x="15694" y="8691"/>
                    <a:pt x="15637" y="8691"/>
                  </a:cubicBezTo>
                  <a:cubicBezTo>
                    <a:pt x="15632" y="8691"/>
                    <a:pt x="15627" y="8691"/>
                    <a:pt x="15622" y="8693"/>
                  </a:cubicBezTo>
                  <a:cubicBezTo>
                    <a:pt x="15592" y="8701"/>
                    <a:pt x="15569" y="8711"/>
                    <a:pt x="15543" y="8718"/>
                  </a:cubicBezTo>
                  <a:cubicBezTo>
                    <a:pt x="15548" y="8657"/>
                    <a:pt x="15491" y="8588"/>
                    <a:pt x="15419" y="8588"/>
                  </a:cubicBezTo>
                  <a:cubicBezTo>
                    <a:pt x="15413" y="8588"/>
                    <a:pt x="15407" y="8589"/>
                    <a:pt x="15400" y="8590"/>
                  </a:cubicBezTo>
                  <a:cubicBezTo>
                    <a:pt x="15327" y="8603"/>
                    <a:pt x="15255" y="8609"/>
                    <a:pt x="15184" y="8609"/>
                  </a:cubicBezTo>
                  <a:cubicBezTo>
                    <a:pt x="14561" y="8609"/>
                    <a:pt x="14034" y="8138"/>
                    <a:pt x="14188" y="7439"/>
                  </a:cubicBezTo>
                  <a:cubicBezTo>
                    <a:pt x="14316" y="6862"/>
                    <a:pt x="14824" y="6569"/>
                    <a:pt x="15355" y="6569"/>
                  </a:cubicBezTo>
                  <a:cubicBezTo>
                    <a:pt x="15545" y="6569"/>
                    <a:pt x="15738" y="6607"/>
                    <a:pt x="15917" y="6682"/>
                  </a:cubicBezTo>
                  <a:lnTo>
                    <a:pt x="15927" y="6692"/>
                  </a:lnTo>
                  <a:cubicBezTo>
                    <a:pt x="15944" y="6709"/>
                    <a:pt x="15965" y="6717"/>
                    <a:pt x="15985" y="6717"/>
                  </a:cubicBezTo>
                  <a:cubicBezTo>
                    <a:pt x="16047" y="6717"/>
                    <a:pt x="16108" y="6650"/>
                    <a:pt x="16065" y="6585"/>
                  </a:cubicBezTo>
                  <a:cubicBezTo>
                    <a:pt x="15331" y="5467"/>
                    <a:pt x="16547" y="4410"/>
                    <a:pt x="17611" y="4410"/>
                  </a:cubicBezTo>
                  <a:cubicBezTo>
                    <a:pt x="18204" y="4410"/>
                    <a:pt x="18751" y="4739"/>
                    <a:pt x="18884" y="5572"/>
                  </a:cubicBezTo>
                  <a:cubicBezTo>
                    <a:pt x="18895" y="5637"/>
                    <a:pt x="18949" y="5667"/>
                    <a:pt x="19005" y="5667"/>
                  </a:cubicBezTo>
                  <a:cubicBezTo>
                    <a:pt x="19050" y="5667"/>
                    <a:pt x="19096" y="5648"/>
                    <a:pt x="19123" y="5613"/>
                  </a:cubicBezTo>
                  <a:cubicBezTo>
                    <a:pt x="19158" y="5601"/>
                    <a:pt x="19180" y="5558"/>
                    <a:pt x="19160" y="5516"/>
                  </a:cubicBezTo>
                  <a:cubicBezTo>
                    <a:pt x="18960" y="5088"/>
                    <a:pt x="19926" y="4435"/>
                    <a:pt x="20193" y="4288"/>
                  </a:cubicBezTo>
                  <a:cubicBezTo>
                    <a:pt x="20524" y="4106"/>
                    <a:pt x="20883" y="4010"/>
                    <a:pt x="21245" y="4010"/>
                  </a:cubicBezTo>
                  <a:close/>
                  <a:moveTo>
                    <a:pt x="7715" y="8402"/>
                  </a:moveTo>
                  <a:cubicBezTo>
                    <a:pt x="8998" y="8402"/>
                    <a:pt x="10414" y="9306"/>
                    <a:pt x="10355" y="10748"/>
                  </a:cubicBezTo>
                  <a:cubicBezTo>
                    <a:pt x="10351" y="10841"/>
                    <a:pt x="10420" y="10887"/>
                    <a:pt x="10491" y="10887"/>
                  </a:cubicBezTo>
                  <a:cubicBezTo>
                    <a:pt x="10547" y="10887"/>
                    <a:pt x="10605" y="10859"/>
                    <a:pt x="10630" y="10802"/>
                  </a:cubicBezTo>
                  <a:cubicBezTo>
                    <a:pt x="10799" y="10729"/>
                    <a:pt x="10965" y="10696"/>
                    <a:pt x="11124" y="10696"/>
                  </a:cubicBezTo>
                  <a:cubicBezTo>
                    <a:pt x="12082" y="10696"/>
                    <a:pt x="12804" y="11892"/>
                    <a:pt x="12446" y="12841"/>
                  </a:cubicBezTo>
                  <a:cubicBezTo>
                    <a:pt x="12162" y="13602"/>
                    <a:pt x="11253" y="14074"/>
                    <a:pt x="10411" y="14074"/>
                  </a:cubicBezTo>
                  <a:cubicBezTo>
                    <a:pt x="10130" y="14074"/>
                    <a:pt x="9855" y="14021"/>
                    <a:pt x="9615" y="13908"/>
                  </a:cubicBezTo>
                  <a:cubicBezTo>
                    <a:pt x="9592" y="13897"/>
                    <a:pt x="9569" y="13892"/>
                    <a:pt x="9547" y="13892"/>
                  </a:cubicBezTo>
                  <a:cubicBezTo>
                    <a:pt x="9410" y="13892"/>
                    <a:pt x="9317" y="14090"/>
                    <a:pt x="9464" y="14164"/>
                  </a:cubicBezTo>
                  <a:cubicBezTo>
                    <a:pt x="9470" y="14167"/>
                    <a:pt x="9477" y="14171"/>
                    <a:pt x="9483" y="14173"/>
                  </a:cubicBezTo>
                  <a:cubicBezTo>
                    <a:pt x="9418" y="15140"/>
                    <a:pt x="8903" y="16076"/>
                    <a:pt x="7911" y="16350"/>
                  </a:cubicBezTo>
                  <a:cubicBezTo>
                    <a:pt x="7728" y="16401"/>
                    <a:pt x="7550" y="16425"/>
                    <a:pt x="7377" y="16425"/>
                  </a:cubicBezTo>
                  <a:cubicBezTo>
                    <a:pt x="6643" y="16425"/>
                    <a:pt x="6011" y="15999"/>
                    <a:pt x="5510" y="15438"/>
                  </a:cubicBezTo>
                  <a:cubicBezTo>
                    <a:pt x="5487" y="15411"/>
                    <a:pt x="5460" y="15400"/>
                    <a:pt x="5433" y="15400"/>
                  </a:cubicBezTo>
                  <a:cubicBezTo>
                    <a:pt x="5404" y="15400"/>
                    <a:pt x="5375" y="15412"/>
                    <a:pt x="5353" y="15432"/>
                  </a:cubicBezTo>
                  <a:cubicBezTo>
                    <a:pt x="5311" y="15435"/>
                    <a:pt x="5269" y="15473"/>
                    <a:pt x="5287" y="15524"/>
                  </a:cubicBezTo>
                  <a:cubicBezTo>
                    <a:pt x="5448" y="15965"/>
                    <a:pt x="4744" y="16094"/>
                    <a:pt x="4241" y="16094"/>
                  </a:cubicBezTo>
                  <a:cubicBezTo>
                    <a:pt x="4050" y="16094"/>
                    <a:pt x="3888" y="16075"/>
                    <a:pt x="3814" y="16048"/>
                  </a:cubicBezTo>
                  <a:cubicBezTo>
                    <a:pt x="3303" y="15863"/>
                    <a:pt x="3118" y="15410"/>
                    <a:pt x="3182" y="14907"/>
                  </a:cubicBezTo>
                  <a:cubicBezTo>
                    <a:pt x="3184" y="14883"/>
                    <a:pt x="3180" y="14866"/>
                    <a:pt x="3173" y="14850"/>
                  </a:cubicBezTo>
                  <a:cubicBezTo>
                    <a:pt x="3270" y="14785"/>
                    <a:pt x="3206" y="14622"/>
                    <a:pt x="3097" y="14622"/>
                  </a:cubicBezTo>
                  <a:cubicBezTo>
                    <a:pt x="3085" y="14622"/>
                    <a:pt x="3073" y="14624"/>
                    <a:pt x="3061" y="14627"/>
                  </a:cubicBezTo>
                  <a:cubicBezTo>
                    <a:pt x="2801" y="14707"/>
                    <a:pt x="2528" y="14749"/>
                    <a:pt x="2262" y="14749"/>
                  </a:cubicBezTo>
                  <a:cubicBezTo>
                    <a:pt x="1463" y="14749"/>
                    <a:pt x="715" y="14370"/>
                    <a:pt x="484" y="13475"/>
                  </a:cubicBezTo>
                  <a:cubicBezTo>
                    <a:pt x="218" y="12450"/>
                    <a:pt x="997" y="11528"/>
                    <a:pt x="1971" y="11528"/>
                  </a:cubicBezTo>
                  <a:cubicBezTo>
                    <a:pt x="2121" y="11528"/>
                    <a:pt x="2275" y="11550"/>
                    <a:pt x="2430" y="11597"/>
                  </a:cubicBezTo>
                  <a:cubicBezTo>
                    <a:pt x="2440" y="11599"/>
                    <a:pt x="2449" y="11601"/>
                    <a:pt x="2457" y="11601"/>
                  </a:cubicBezTo>
                  <a:cubicBezTo>
                    <a:pt x="2544" y="11601"/>
                    <a:pt x="2568" y="11467"/>
                    <a:pt x="2476" y="11432"/>
                  </a:cubicBezTo>
                  <a:cubicBezTo>
                    <a:pt x="2436" y="11416"/>
                    <a:pt x="2396" y="11405"/>
                    <a:pt x="2357" y="11392"/>
                  </a:cubicBezTo>
                  <a:cubicBezTo>
                    <a:pt x="1897" y="10498"/>
                    <a:pt x="2093" y="9261"/>
                    <a:pt x="3074" y="8796"/>
                  </a:cubicBezTo>
                  <a:cubicBezTo>
                    <a:pt x="3295" y="8692"/>
                    <a:pt x="3525" y="8644"/>
                    <a:pt x="3753" y="8644"/>
                  </a:cubicBezTo>
                  <a:cubicBezTo>
                    <a:pt x="4510" y="8644"/>
                    <a:pt x="5239" y="9171"/>
                    <a:pt x="5494" y="9905"/>
                  </a:cubicBezTo>
                  <a:cubicBezTo>
                    <a:pt x="5507" y="9944"/>
                    <a:pt x="5532" y="9968"/>
                    <a:pt x="5561" y="9984"/>
                  </a:cubicBezTo>
                  <a:cubicBezTo>
                    <a:pt x="5566" y="10036"/>
                    <a:pt x="5616" y="10067"/>
                    <a:pt x="5662" y="10067"/>
                  </a:cubicBezTo>
                  <a:cubicBezTo>
                    <a:pt x="5699" y="10067"/>
                    <a:pt x="5733" y="10047"/>
                    <a:pt x="5740" y="10002"/>
                  </a:cubicBezTo>
                  <a:cubicBezTo>
                    <a:pt x="5743" y="9980"/>
                    <a:pt x="5750" y="9962"/>
                    <a:pt x="5752" y="9940"/>
                  </a:cubicBezTo>
                  <a:cubicBezTo>
                    <a:pt x="5768" y="9918"/>
                    <a:pt x="5772" y="9890"/>
                    <a:pt x="5769" y="9858"/>
                  </a:cubicBezTo>
                  <a:cubicBezTo>
                    <a:pt x="5984" y="8846"/>
                    <a:pt x="6817" y="8402"/>
                    <a:pt x="7715" y="8402"/>
                  </a:cubicBezTo>
                  <a:close/>
                  <a:moveTo>
                    <a:pt x="13539" y="1"/>
                  </a:moveTo>
                  <a:cubicBezTo>
                    <a:pt x="12671" y="1"/>
                    <a:pt x="11840" y="120"/>
                    <a:pt x="11155" y="346"/>
                  </a:cubicBezTo>
                  <a:cubicBezTo>
                    <a:pt x="7706" y="1480"/>
                    <a:pt x="5409" y="5031"/>
                    <a:pt x="5914" y="8647"/>
                  </a:cubicBezTo>
                  <a:cubicBezTo>
                    <a:pt x="5919" y="8686"/>
                    <a:pt x="5951" y="8703"/>
                    <a:pt x="5984" y="8703"/>
                  </a:cubicBezTo>
                  <a:cubicBezTo>
                    <a:pt x="6005" y="8703"/>
                    <a:pt x="6025" y="8697"/>
                    <a:pt x="6041" y="8684"/>
                  </a:cubicBezTo>
                  <a:cubicBezTo>
                    <a:pt x="6058" y="8672"/>
                    <a:pt x="6068" y="8651"/>
                    <a:pt x="6067" y="8626"/>
                  </a:cubicBezTo>
                  <a:cubicBezTo>
                    <a:pt x="5873" y="5259"/>
                    <a:pt x="7659" y="1960"/>
                    <a:pt x="10892" y="732"/>
                  </a:cubicBezTo>
                  <a:cubicBezTo>
                    <a:pt x="11776" y="397"/>
                    <a:pt x="12722" y="224"/>
                    <a:pt x="13666" y="224"/>
                  </a:cubicBezTo>
                  <a:cubicBezTo>
                    <a:pt x="14359" y="224"/>
                    <a:pt x="15051" y="317"/>
                    <a:pt x="15719" y="506"/>
                  </a:cubicBezTo>
                  <a:cubicBezTo>
                    <a:pt x="17609" y="1042"/>
                    <a:pt x="19469" y="2487"/>
                    <a:pt x="19216" y="4656"/>
                  </a:cubicBezTo>
                  <a:cubicBezTo>
                    <a:pt x="19212" y="4683"/>
                    <a:pt x="19217" y="4705"/>
                    <a:pt x="19226" y="4723"/>
                  </a:cubicBezTo>
                  <a:cubicBezTo>
                    <a:pt x="19145" y="4814"/>
                    <a:pt x="19070" y="4915"/>
                    <a:pt x="19014" y="5014"/>
                  </a:cubicBezTo>
                  <a:cubicBezTo>
                    <a:pt x="18890" y="4736"/>
                    <a:pt x="18688" y="4513"/>
                    <a:pt x="18439" y="4355"/>
                  </a:cubicBezTo>
                  <a:cubicBezTo>
                    <a:pt x="18231" y="2173"/>
                    <a:pt x="15882" y="1389"/>
                    <a:pt x="13807" y="1389"/>
                  </a:cubicBezTo>
                  <a:cubicBezTo>
                    <a:pt x="13124" y="1389"/>
                    <a:pt x="12470" y="1474"/>
                    <a:pt x="11932" y="1622"/>
                  </a:cubicBezTo>
                  <a:cubicBezTo>
                    <a:pt x="9058" y="2414"/>
                    <a:pt x="6963" y="5132"/>
                    <a:pt x="7244" y="8142"/>
                  </a:cubicBezTo>
                  <a:cubicBezTo>
                    <a:pt x="6777" y="8205"/>
                    <a:pt x="6353" y="8381"/>
                    <a:pt x="6047" y="8689"/>
                  </a:cubicBezTo>
                  <a:cubicBezTo>
                    <a:pt x="5844" y="8894"/>
                    <a:pt x="5692" y="9155"/>
                    <a:pt x="5617" y="9477"/>
                  </a:cubicBezTo>
                  <a:cubicBezTo>
                    <a:pt x="5252" y="8798"/>
                    <a:pt x="4502" y="8343"/>
                    <a:pt x="3737" y="8343"/>
                  </a:cubicBezTo>
                  <a:cubicBezTo>
                    <a:pt x="3473" y="8343"/>
                    <a:pt x="3207" y="8397"/>
                    <a:pt x="2955" y="8515"/>
                  </a:cubicBezTo>
                  <a:cubicBezTo>
                    <a:pt x="1941" y="8990"/>
                    <a:pt x="1517" y="10377"/>
                    <a:pt x="2084" y="11330"/>
                  </a:cubicBezTo>
                  <a:cubicBezTo>
                    <a:pt x="2009" y="11320"/>
                    <a:pt x="1934" y="11315"/>
                    <a:pt x="1860" y="11315"/>
                  </a:cubicBezTo>
                  <a:cubicBezTo>
                    <a:pt x="843" y="11315"/>
                    <a:pt x="1" y="12252"/>
                    <a:pt x="173" y="13351"/>
                  </a:cubicBezTo>
                  <a:cubicBezTo>
                    <a:pt x="336" y="14401"/>
                    <a:pt x="1272" y="15053"/>
                    <a:pt x="2251" y="15053"/>
                  </a:cubicBezTo>
                  <a:cubicBezTo>
                    <a:pt x="2474" y="15053"/>
                    <a:pt x="2699" y="15019"/>
                    <a:pt x="2918" y="14948"/>
                  </a:cubicBezTo>
                  <a:lnTo>
                    <a:pt x="2918" y="14948"/>
                  </a:lnTo>
                  <a:cubicBezTo>
                    <a:pt x="2701" y="15648"/>
                    <a:pt x="3386" y="16296"/>
                    <a:pt x="4041" y="16375"/>
                  </a:cubicBezTo>
                  <a:cubicBezTo>
                    <a:pt x="4075" y="16379"/>
                    <a:pt x="4114" y="16381"/>
                    <a:pt x="4158" y="16381"/>
                  </a:cubicBezTo>
                  <a:cubicBezTo>
                    <a:pt x="4559" y="16381"/>
                    <a:pt x="5342" y="16209"/>
                    <a:pt x="5478" y="15825"/>
                  </a:cubicBezTo>
                  <a:cubicBezTo>
                    <a:pt x="5910" y="16437"/>
                    <a:pt x="6557" y="16705"/>
                    <a:pt x="7216" y="16705"/>
                  </a:cubicBezTo>
                  <a:cubicBezTo>
                    <a:pt x="8483" y="16705"/>
                    <a:pt x="9791" y="15712"/>
                    <a:pt x="9688" y="14256"/>
                  </a:cubicBezTo>
                  <a:lnTo>
                    <a:pt x="9688" y="14256"/>
                  </a:lnTo>
                  <a:cubicBezTo>
                    <a:pt x="9920" y="14338"/>
                    <a:pt x="10167" y="14377"/>
                    <a:pt x="10419" y="14377"/>
                  </a:cubicBezTo>
                  <a:cubicBezTo>
                    <a:pt x="11519" y="14377"/>
                    <a:pt x="12686" y="13633"/>
                    <a:pt x="12835" y="12522"/>
                  </a:cubicBezTo>
                  <a:cubicBezTo>
                    <a:pt x="12953" y="11631"/>
                    <a:pt x="12094" y="10402"/>
                    <a:pt x="11192" y="10402"/>
                  </a:cubicBezTo>
                  <a:cubicBezTo>
                    <a:pt x="11008" y="10402"/>
                    <a:pt x="10822" y="10454"/>
                    <a:pt x="10642" y="10570"/>
                  </a:cubicBezTo>
                  <a:cubicBezTo>
                    <a:pt x="10641" y="10527"/>
                    <a:pt x="10636" y="10485"/>
                    <a:pt x="10633" y="10442"/>
                  </a:cubicBezTo>
                  <a:lnTo>
                    <a:pt x="10633" y="10442"/>
                  </a:lnTo>
                  <a:cubicBezTo>
                    <a:pt x="10644" y="10449"/>
                    <a:pt x="10656" y="10451"/>
                    <a:pt x="10669" y="10451"/>
                  </a:cubicBezTo>
                  <a:cubicBezTo>
                    <a:pt x="10710" y="10451"/>
                    <a:pt x="10751" y="10417"/>
                    <a:pt x="10738" y="10360"/>
                  </a:cubicBezTo>
                  <a:cubicBezTo>
                    <a:pt x="10415" y="8750"/>
                    <a:pt x="10310" y="6864"/>
                    <a:pt x="11512" y="5555"/>
                  </a:cubicBezTo>
                  <a:cubicBezTo>
                    <a:pt x="12018" y="5003"/>
                    <a:pt x="12764" y="4701"/>
                    <a:pt x="13466" y="4701"/>
                  </a:cubicBezTo>
                  <a:cubicBezTo>
                    <a:pt x="14376" y="4701"/>
                    <a:pt x="15213" y="5207"/>
                    <a:pt x="15368" y="6335"/>
                  </a:cubicBezTo>
                  <a:cubicBezTo>
                    <a:pt x="15371" y="6351"/>
                    <a:pt x="15376" y="6363"/>
                    <a:pt x="15384" y="6374"/>
                  </a:cubicBezTo>
                  <a:cubicBezTo>
                    <a:pt x="15336" y="6369"/>
                    <a:pt x="15289" y="6367"/>
                    <a:pt x="15242" y="6367"/>
                  </a:cubicBezTo>
                  <a:cubicBezTo>
                    <a:pt x="14592" y="6367"/>
                    <a:pt x="13983" y="6785"/>
                    <a:pt x="13898" y="7533"/>
                  </a:cubicBezTo>
                  <a:cubicBezTo>
                    <a:pt x="13820" y="8225"/>
                    <a:pt x="14397" y="8881"/>
                    <a:pt x="15061" y="8881"/>
                  </a:cubicBezTo>
                  <a:cubicBezTo>
                    <a:pt x="15132" y="8881"/>
                    <a:pt x="15203" y="8874"/>
                    <a:pt x="15275" y="8858"/>
                  </a:cubicBezTo>
                  <a:lnTo>
                    <a:pt x="15275" y="8858"/>
                  </a:lnTo>
                  <a:cubicBezTo>
                    <a:pt x="14699" y="9315"/>
                    <a:pt x="14893" y="10427"/>
                    <a:pt x="15425" y="10877"/>
                  </a:cubicBezTo>
                  <a:cubicBezTo>
                    <a:pt x="15793" y="11187"/>
                    <a:pt x="16313" y="11340"/>
                    <a:pt x="16842" y="11340"/>
                  </a:cubicBezTo>
                  <a:cubicBezTo>
                    <a:pt x="17579" y="11340"/>
                    <a:pt x="18332" y="11043"/>
                    <a:pt x="18713" y="10465"/>
                  </a:cubicBezTo>
                  <a:cubicBezTo>
                    <a:pt x="19094" y="10949"/>
                    <a:pt x="19677" y="11270"/>
                    <a:pt x="20292" y="11270"/>
                  </a:cubicBezTo>
                  <a:cubicBezTo>
                    <a:pt x="20435" y="11270"/>
                    <a:pt x="20579" y="11253"/>
                    <a:pt x="20723" y="11216"/>
                  </a:cubicBezTo>
                  <a:cubicBezTo>
                    <a:pt x="21210" y="11094"/>
                    <a:pt x="21620" y="10647"/>
                    <a:pt x="21535" y="10200"/>
                  </a:cubicBezTo>
                  <a:lnTo>
                    <a:pt x="21535" y="10200"/>
                  </a:lnTo>
                  <a:cubicBezTo>
                    <a:pt x="21930" y="10435"/>
                    <a:pt x="22382" y="10557"/>
                    <a:pt x="22824" y="10557"/>
                  </a:cubicBezTo>
                  <a:cubicBezTo>
                    <a:pt x="23611" y="10557"/>
                    <a:pt x="24365" y="10169"/>
                    <a:pt x="24709" y="9334"/>
                  </a:cubicBezTo>
                  <a:cubicBezTo>
                    <a:pt x="25233" y="8066"/>
                    <a:pt x="24239" y="6720"/>
                    <a:pt x="22932" y="6720"/>
                  </a:cubicBezTo>
                  <a:cubicBezTo>
                    <a:pt x="22931" y="6720"/>
                    <a:pt x="22930" y="6720"/>
                    <a:pt x="22929" y="6720"/>
                  </a:cubicBezTo>
                  <a:cubicBezTo>
                    <a:pt x="23810" y="5718"/>
                    <a:pt x="23169" y="4150"/>
                    <a:pt x="21874" y="3783"/>
                  </a:cubicBezTo>
                  <a:cubicBezTo>
                    <a:pt x="21680" y="3729"/>
                    <a:pt x="21485" y="3704"/>
                    <a:pt x="21290" y="3704"/>
                  </a:cubicBezTo>
                  <a:cubicBezTo>
                    <a:pt x="20705" y="3704"/>
                    <a:pt x="20131" y="3935"/>
                    <a:pt x="19669" y="4306"/>
                  </a:cubicBezTo>
                  <a:cubicBezTo>
                    <a:pt x="19626" y="4341"/>
                    <a:pt x="19573" y="4384"/>
                    <a:pt x="19516" y="4435"/>
                  </a:cubicBezTo>
                  <a:cubicBezTo>
                    <a:pt x="19725" y="1317"/>
                    <a:pt x="16423" y="1"/>
                    <a:pt x="135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9" name="Google Shape;65029;p31"/>
            <p:cNvSpPr/>
            <p:nvPr/>
          </p:nvSpPr>
          <p:spPr>
            <a:xfrm>
              <a:off x="4281475" y="843875"/>
              <a:ext cx="270325" cy="176375"/>
            </a:xfrm>
            <a:custGeom>
              <a:avLst/>
              <a:gdLst/>
              <a:ahLst/>
              <a:cxnLst/>
              <a:rect l="l" t="t" r="r" b="b"/>
              <a:pathLst>
                <a:path w="10813" h="7055" extrusionOk="0">
                  <a:moveTo>
                    <a:pt x="7369" y="3141"/>
                  </a:moveTo>
                  <a:cubicBezTo>
                    <a:pt x="7730" y="3141"/>
                    <a:pt x="7870" y="3587"/>
                    <a:pt x="7675" y="3855"/>
                  </a:cubicBezTo>
                  <a:cubicBezTo>
                    <a:pt x="7587" y="3976"/>
                    <a:pt x="7454" y="4033"/>
                    <a:pt x="7322" y="4033"/>
                  </a:cubicBezTo>
                  <a:cubicBezTo>
                    <a:pt x="7134" y="4033"/>
                    <a:pt x="6947" y="3918"/>
                    <a:pt x="6893" y="3708"/>
                  </a:cubicBezTo>
                  <a:cubicBezTo>
                    <a:pt x="6841" y="3516"/>
                    <a:pt x="6965" y="3318"/>
                    <a:pt x="7136" y="3240"/>
                  </a:cubicBezTo>
                  <a:cubicBezTo>
                    <a:pt x="7183" y="3188"/>
                    <a:pt x="7248" y="3150"/>
                    <a:pt x="7335" y="3143"/>
                  </a:cubicBezTo>
                  <a:cubicBezTo>
                    <a:pt x="7347" y="3142"/>
                    <a:pt x="7358" y="3141"/>
                    <a:pt x="7369" y="3141"/>
                  </a:cubicBezTo>
                  <a:close/>
                  <a:moveTo>
                    <a:pt x="2954" y="3735"/>
                  </a:moveTo>
                  <a:cubicBezTo>
                    <a:pt x="2976" y="3735"/>
                    <a:pt x="2992" y="3745"/>
                    <a:pt x="3002" y="3759"/>
                  </a:cubicBezTo>
                  <a:cubicBezTo>
                    <a:pt x="3025" y="3754"/>
                    <a:pt x="3050" y="3751"/>
                    <a:pt x="3074" y="3751"/>
                  </a:cubicBezTo>
                  <a:cubicBezTo>
                    <a:pt x="3123" y="3751"/>
                    <a:pt x="3175" y="3762"/>
                    <a:pt x="3225" y="3789"/>
                  </a:cubicBezTo>
                  <a:cubicBezTo>
                    <a:pt x="3556" y="3967"/>
                    <a:pt x="3479" y="4414"/>
                    <a:pt x="3183" y="4582"/>
                  </a:cubicBezTo>
                  <a:cubicBezTo>
                    <a:pt x="3103" y="4627"/>
                    <a:pt x="3015" y="4649"/>
                    <a:pt x="2928" y="4649"/>
                  </a:cubicBezTo>
                  <a:cubicBezTo>
                    <a:pt x="2728" y="4649"/>
                    <a:pt x="2542" y="4530"/>
                    <a:pt x="2507" y="4301"/>
                  </a:cubicBezTo>
                  <a:cubicBezTo>
                    <a:pt x="2465" y="4029"/>
                    <a:pt x="2668" y="3746"/>
                    <a:pt x="2950" y="3735"/>
                  </a:cubicBezTo>
                  <a:cubicBezTo>
                    <a:pt x="2951" y="3735"/>
                    <a:pt x="2953" y="3735"/>
                    <a:pt x="2954" y="3735"/>
                  </a:cubicBezTo>
                  <a:close/>
                  <a:moveTo>
                    <a:pt x="6250" y="4339"/>
                  </a:moveTo>
                  <a:cubicBezTo>
                    <a:pt x="6308" y="4339"/>
                    <a:pt x="6367" y="4390"/>
                    <a:pt x="6348" y="4459"/>
                  </a:cubicBezTo>
                  <a:cubicBezTo>
                    <a:pt x="6199" y="4968"/>
                    <a:pt x="5760" y="5211"/>
                    <a:pt x="5312" y="5211"/>
                  </a:cubicBezTo>
                  <a:cubicBezTo>
                    <a:pt x="4848" y="5211"/>
                    <a:pt x="4374" y="4950"/>
                    <a:pt x="4205" y="4455"/>
                  </a:cubicBezTo>
                  <a:cubicBezTo>
                    <a:pt x="4189" y="4408"/>
                    <a:pt x="4231" y="4373"/>
                    <a:pt x="4272" y="4373"/>
                  </a:cubicBezTo>
                  <a:cubicBezTo>
                    <a:pt x="4293" y="4373"/>
                    <a:pt x="4314" y="4383"/>
                    <a:pt x="4325" y="4406"/>
                  </a:cubicBezTo>
                  <a:cubicBezTo>
                    <a:pt x="4513" y="4756"/>
                    <a:pt x="4834" y="5029"/>
                    <a:pt x="5249" y="5029"/>
                  </a:cubicBezTo>
                  <a:cubicBezTo>
                    <a:pt x="5254" y="5029"/>
                    <a:pt x="5258" y="5028"/>
                    <a:pt x="5263" y="5028"/>
                  </a:cubicBezTo>
                  <a:cubicBezTo>
                    <a:pt x="5697" y="5023"/>
                    <a:pt x="5971" y="4733"/>
                    <a:pt x="6173" y="4385"/>
                  </a:cubicBezTo>
                  <a:cubicBezTo>
                    <a:pt x="6191" y="4353"/>
                    <a:pt x="6221" y="4339"/>
                    <a:pt x="6250" y="4339"/>
                  </a:cubicBezTo>
                  <a:close/>
                  <a:moveTo>
                    <a:pt x="7211" y="1"/>
                  </a:moveTo>
                  <a:cubicBezTo>
                    <a:pt x="6850" y="1"/>
                    <a:pt x="6492" y="97"/>
                    <a:pt x="6161" y="279"/>
                  </a:cubicBezTo>
                  <a:cubicBezTo>
                    <a:pt x="5894" y="426"/>
                    <a:pt x="4928" y="1079"/>
                    <a:pt x="5128" y="1507"/>
                  </a:cubicBezTo>
                  <a:cubicBezTo>
                    <a:pt x="5148" y="1549"/>
                    <a:pt x="5125" y="1591"/>
                    <a:pt x="5091" y="1604"/>
                  </a:cubicBezTo>
                  <a:cubicBezTo>
                    <a:pt x="5063" y="1639"/>
                    <a:pt x="5017" y="1658"/>
                    <a:pt x="4972" y="1658"/>
                  </a:cubicBezTo>
                  <a:cubicBezTo>
                    <a:pt x="4915" y="1658"/>
                    <a:pt x="4861" y="1628"/>
                    <a:pt x="4852" y="1563"/>
                  </a:cubicBezTo>
                  <a:cubicBezTo>
                    <a:pt x="4719" y="730"/>
                    <a:pt x="4172" y="401"/>
                    <a:pt x="3579" y="401"/>
                  </a:cubicBezTo>
                  <a:cubicBezTo>
                    <a:pt x="2515" y="401"/>
                    <a:pt x="1299" y="1458"/>
                    <a:pt x="2033" y="2576"/>
                  </a:cubicBezTo>
                  <a:cubicBezTo>
                    <a:pt x="2076" y="2640"/>
                    <a:pt x="2016" y="2708"/>
                    <a:pt x="1954" y="2708"/>
                  </a:cubicBezTo>
                  <a:cubicBezTo>
                    <a:pt x="1933" y="2708"/>
                    <a:pt x="1912" y="2701"/>
                    <a:pt x="1895" y="2683"/>
                  </a:cubicBezTo>
                  <a:lnTo>
                    <a:pt x="1885" y="2673"/>
                  </a:lnTo>
                  <a:cubicBezTo>
                    <a:pt x="1706" y="2598"/>
                    <a:pt x="1513" y="2560"/>
                    <a:pt x="1323" y="2560"/>
                  </a:cubicBezTo>
                  <a:cubicBezTo>
                    <a:pt x="793" y="2560"/>
                    <a:pt x="285" y="2853"/>
                    <a:pt x="156" y="3430"/>
                  </a:cubicBezTo>
                  <a:cubicBezTo>
                    <a:pt x="1" y="4130"/>
                    <a:pt x="530" y="4600"/>
                    <a:pt x="1153" y="4600"/>
                  </a:cubicBezTo>
                  <a:cubicBezTo>
                    <a:pt x="1224" y="4600"/>
                    <a:pt x="1296" y="4594"/>
                    <a:pt x="1368" y="4582"/>
                  </a:cubicBezTo>
                  <a:cubicBezTo>
                    <a:pt x="1375" y="4581"/>
                    <a:pt x="1382" y="4580"/>
                    <a:pt x="1388" y="4580"/>
                  </a:cubicBezTo>
                  <a:cubicBezTo>
                    <a:pt x="1460" y="4580"/>
                    <a:pt x="1517" y="4649"/>
                    <a:pt x="1511" y="4709"/>
                  </a:cubicBezTo>
                  <a:cubicBezTo>
                    <a:pt x="1538" y="4702"/>
                    <a:pt x="1561" y="4692"/>
                    <a:pt x="1590" y="4683"/>
                  </a:cubicBezTo>
                  <a:cubicBezTo>
                    <a:pt x="1594" y="4682"/>
                    <a:pt x="1599" y="4682"/>
                    <a:pt x="1603" y="4682"/>
                  </a:cubicBezTo>
                  <a:cubicBezTo>
                    <a:pt x="1661" y="4682"/>
                    <a:pt x="1710" y="4757"/>
                    <a:pt x="1657" y="4801"/>
                  </a:cubicBezTo>
                  <a:cubicBezTo>
                    <a:pt x="972" y="5379"/>
                    <a:pt x="978" y="6383"/>
                    <a:pt x="1830" y="6833"/>
                  </a:cubicBezTo>
                  <a:cubicBezTo>
                    <a:pt x="2114" y="6983"/>
                    <a:pt x="2440" y="7054"/>
                    <a:pt x="2770" y="7054"/>
                  </a:cubicBezTo>
                  <a:cubicBezTo>
                    <a:pt x="3452" y="7054"/>
                    <a:pt x="4151" y="6750"/>
                    <a:pt x="4526" y="6212"/>
                  </a:cubicBezTo>
                  <a:cubicBezTo>
                    <a:pt x="4551" y="6177"/>
                    <a:pt x="4582" y="6159"/>
                    <a:pt x="4614" y="6154"/>
                  </a:cubicBezTo>
                  <a:cubicBezTo>
                    <a:pt x="4639" y="6136"/>
                    <a:pt x="4669" y="6126"/>
                    <a:pt x="4700" y="6126"/>
                  </a:cubicBezTo>
                  <a:cubicBezTo>
                    <a:pt x="4741" y="6126"/>
                    <a:pt x="4782" y="6144"/>
                    <a:pt x="4811" y="6188"/>
                  </a:cubicBezTo>
                  <a:cubicBezTo>
                    <a:pt x="5080" y="6586"/>
                    <a:pt x="5468" y="6863"/>
                    <a:pt x="5938" y="6961"/>
                  </a:cubicBezTo>
                  <a:cubicBezTo>
                    <a:pt x="6001" y="6974"/>
                    <a:pt x="6075" y="6980"/>
                    <a:pt x="6156" y="6980"/>
                  </a:cubicBezTo>
                  <a:cubicBezTo>
                    <a:pt x="6722" y="6980"/>
                    <a:pt x="7620" y="6661"/>
                    <a:pt x="7261" y="6033"/>
                  </a:cubicBezTo>
                  <a:cubicBezTo>
                    <a:pt x="7203" y="5987"/>
                    <a:pt x="7142" y="5940"/>
                    <a:pt x="7089" y="5889"/>
                  </a:cubicBezTo>
                  <a:cubicBezTo>
                    <a:pt x="6980" y="5791"/>
                    <a:pt x="7080" y="5655"/>
                    <a:pt x="7194" y="5655"/>
                  </a:cubicBezTo>
                  <a:cubicBezTo>
                    <a:pt x="7226" y="5655"/>
                    <a:pt x="7258" y="5665"/>
                    <a:pt x="7287" y="5689"/>
                  </a:cubicBezTo>
                  <a:cubicBezTo>
                    <a:pt x="7719" y="6040"/>
                    <a:pt x="8288" y="6242"/>
                    <a:pt x="8830" y="6242"/>
                  </a:cubicBezTo>
                  <a:cubicBezTo>
                    <a:pt x="9544" y="6242"/>
                    <a:pt x="10211" y="5893"/>
                    <a:pt x="10458" y="5074"/>
                  </a:cubicBezTo>
                  <a:cubicBezTo>
                    <a:pt x="10812" y="3899"/>
                    <a:pt x="9821" y="2941"/>
                    <a:pt x="8697" y="2941"/>
                  </a:cubicBezTo>
                  <a:cubicBezTo>
                    <a:pt x="8684" y="2941"/>
                    <a:pt x="8672" y="2941"/>
                    <a:pt x="8659" y="2942"/>
                  </a:cubicBezTo>
                  <a:cubicBezTo>
                    <a:pt x="8653" y="2947"/>
                    <a:pt x="8646" y="2951"/>
                    <a:pt x="8641" y="2952"/>
                  </a:cubicBezTo>
                  <a:cubicBezTo>
                    <a:pt x="8610" y="2977"/>
                    <a:pt x="8577" y="2987"/>
                    <a:pt x="8544" y="2987"/>
                  </a:cubicBezTo>
                  <a:cubicBezTo>
                    <a:pt x="8420" y="2987"/>
                    <a:pt x="8312" y="2836"/>
                    <a:pt x="8431" y="2743"/>
                  </a:cubicBezTo>
                  <a:cubicBezTo>
                    <a:pt x="9404" y="1974"/>
                    <a:pt x="9047" y="563"/>
                    <a:pt x="7941" y="137"/>
                  </a:cubicBezTo>
                  <a:cubicBezTo>
                    <a:pt x="7702" y="45"/>
                    <a:pt x="7456" y="1"/>
                    <a:pt x="7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0" name="Google Shape;65030;p31"/>
            <p:cNvSpPr/>
            <p:nvPr/>
          </p:nvSpPr>
          <p:spPr>
            <a:xfrm>
              <a:off x="4452500" y="922400"/>
              <a:ext cx="25750" cy="22300"/>
            </a:xfrm>
            <a:custGeom>
              <a:avLst/>
              <a:gdLst/>
              <a:ahLst/>
              <a:cxnLst/>
              <a:rect l="l" t="t" r="r" b="b"/>
              <a:pathLst>
                <a:path w="1030" h="892" extrusionOk="0">
                  <a:moveTo>
                    <a:pt x="526" y="1"/>
                  </a:moveTo>
                  <a:cubicBezTo>
                    <a:pt x="516" y="1"/>
                    <a:pt x="505" y="1"/>
                    <a:pt x="494" y="2"/>
                  </a:cubicBezTo>
                  <a:cubicBezTo>
                    <a:pt x="407" y="9"/>
                    <a:pt x="342" y="47"/>
                    <a:pt x="295" y="99"/>
                  </a:cubicBezTo>
                  <a:cubicBezTo>
                    <a:pt x="124" y="175"/>
                    <a:pt x="1" y="375"/>
                    <a:pt x="52" y="567"/>
                  </a:cubicBezTo>
                  <a:cubicBezTo>
                    <a:pt x="107" y="777"/>
                    <a:pt x="294" y="892"/>
                    <a:pt x="481" y="892"/>
                  </a:cubicBezTo>
                  <a:cubicBezTo>
                    <a:pt x="614" y="892"/>
                    <a:pt x="746" y="835"/>
                    <a:pt x="834" y="714"/>
                  </a:cubicBezTo>
                  <a:cubicBezTo>
                    <a:pt x="1029" y="446"/>
                    <a:pt x="888" y="1"/>
                    <a:pt x="5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1" name="Google Shape;65031;p31"/>
            <p:cNvSpPr/>
            <p:nvPr/>
          </p:nvSpPr>
          <p:spPr>
            <a:xfrm>
              <a:off x="4386250" y="952375"/>
              <a:ext cx="54425" cy="21775"/>
            </a:xfrm>
            <a:custGeom>
              <a:avLst/>
              <a:gdLst/>
              <a:ahLst/>
              <a:cxnLst/>
              <a:rect l="l" t="t" r="r" b="b"/>
              <a:pathLst>
                <a:path w="2177" h="871" extrusionOk="0">
                  <a:moveTo>
                    <a:pt x="2061" y="0"/>
                  </a:moveTo>
                  <a:cubicBezTo>
                    <a:pt x="2031" y="0"/>
                    <a:pt x="2001" y="14"/>
                    <a:pt x="1983" y="45"/>
                  </a:cubicBezTo>
                  <a:cubicBezTo>
                    <a:pt x="1781" y="393"/>
                    <a:pt x="1507" y="683"/>
                    <a:pt x="1075" y="688"/>
                  </a:cubicBezTo>
                  <a:cubicBezTo>
                    <a:pt x="1070" y="688"/>
                    <a:pt x="1066" y="689"/>
                    <a:pt x="1061" y="689"/>
                  </a:cubicBezTo>
                  <a:cubicBezTo>
                    <a:pt x="645" y="689"/>
                    <a:pt x="326" y="416"/>
                    <a:pt x="137" y="66"/>
                  </a:cubicBezTo>
                  <a:cubicBezTo>
                    <a:pt x="126" y="42"/>
                    <a:pt x="105" y="33"/>
                    <a:pt x="83" y="33"/>
                  </a:cubicBezTo>
                  <a:cubicBezTo>
                    <a:pt x="43" y="33"/>
                    <a:pt x="1" y="68"/>
                    <a:pt x="17" y="115"/>
                  </a:cubicBezTo>
                  <a:cubicBezTo>
                    <a:pt x="185" y="610"/>
                    <a:pt x="658" y="871"/>
                    <a:pt x="1123" y="871"/>
                  </a:cubicBezTo>
                  <a:cubicBezTo>
                    <a:pt x="1570" y="871"/>
                    <a:pt x="2010" y="628"/>
                    <a:pt x="2158" y="119"/>
                  </a:cubicBezTo>
                  <a:cubicBezTo>
                    <a:pt x="2176" y="50"/>
                    <a:pt x="2118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2" name="Google Shape;65032;p31"/>
            <p:cNvSpPr/>
            <p:nvPr/>
          </p:nvSpPr>
          <p:spPr>
            <a:xfrm>
              <a:off x="4077550" y="749375"/>
              <a:ext cx="339925" cy="211675"/>
            </a:xfrm>
            <a:custGeom>
              <a:avLst/>
              <a:gdLst/>
              <a:ahLst/>
              <a:cxnLst/>
              <a:rect l="l" t="t" r="r" b="b"/>
              <a:pathLst>
                <a:path w="13597" h="8467" extrusionOk="0">
                  <a:moveTo>
                    <a:pt x="7793" y="1"/>
                  </a:moveTo>
                  <a:cubicBezTo>
                    <a:pt x="6848" y="1"/>
                    <a:pt x="5902" y="173"/>
                    <a:pt x="5019" y="507"/>
                  </a:cubicBezTo>
                  <a:cubicBezTo>
                    <a:pt x="1785" y="1735"/>
                    <a:pt x="0" y="5034"/>
                    <a:pt x="193" y="8401"/>
                  </a:cubicBezTo>
                  <a:cubicBezTo>
                    <a:pt x="194" y="8426"/>
                    <a:pt x="184" y="8446"/>
                    <a:pt x="167" y="8459"/>
                  </a:cubicBezTo>
                  <a:lnTo>
                    <a:pt x="173" y="8466"/>
                  </a:lnTo>
                  <a:cubicBezTo>
                    <a:pt x="478" y="8156"/>
                    <a:pt x="903" y="7981"/>
                    <a:pt x="1370" y="7918"/>
                  </a:cubicBezTo>
                  <a:cubicBezTo>
                    <a:pt x="1089" y="4909"/>
                    <a:pt x="3185" y="2190"/>
                    <a:pt x="6058" y="1398"/>
                  </a:cubicBezTo>
                  <a:cubicBezTo>
                    <a:pt x="6596" y="1250"/>
                    <a:pt x="7250" y="1166"/>
                    <a:pt x="7933" y="1166"/>
                  </a:cubicBezTo>
                  <a:cubicBezTo>
                    <a:pt x="10008" y="1166"/>
                    <a:pt x="12357" y="1949"/>
                    <a:pt x="12565" y="4131"/>
                  </a:cubicBezTo>
                  <a:cubicBezTo>
                    <a:pt x="12813" y="4289"/>
                    <a:pt x="13016" y="4514"/>
                    <a:pt x="13140" y="4790"/>
                  </a:cubicBezTo>
                  <a:cubicBezTo>
                    <a:pt x="13196" y="4691"/>
                    <a:pt x="13272" y="4591"/>
                    <a:pt x="13352" y="4499"/>
                  </a:cubicBezTo>
                  <a:cubicBezTo>
                    <a:pt x="13344" y="4481"/>
                    <a:pt x="13340" y="4459"/>
                    <a:pt x="13342" y="4432"/>
                  </a:cubicBezTo>
                  <a:cubicBezTo>
                    <a:pt x="13596" y="2265"/>
                    <a:pt x="11735" y="820"/>
                    <a:pt x="9845" y="282"/>
                  </a:cubicBezTo>
                  <a:cubicBezTo>
                    <a:pt x="9178" y="93"/>
                    <a:pt x="8485" y="1"/>
                    <a:pt x="7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3" name="Google Shape;65033;p31"/>
            <p:cNvSpPr/>
            <p:nvPr/>
          </p:nvSpPr>
          <p:spPr>
            <a:xfrm>
              <a:off x="4113700" y="784700"/>
              <a:ext cx="271000" cy="164975"/>
            </a:xfrm>
            <a:custGeom>
              <a:avLst/>
              <a:gdLst/>
              <a:ahLst/>
              <a:cxnLst/>
              <a:rect l="l" t="t" r="r" b="b"/>
              <a:pathLst>
                <a:path w="10840" h="6599" extrusionOk="0">
                  <a:moveTo>
                    <a:pt x="6561" y="0"/>
                  </a:moveTo>
                  <a:cubicBezTo>
                    <a:pt x="5769" y="0"/>
                    <a:pt x="4987" y="128"/>
                    <a:pt x="4325" y="350"/>
                  </a:cubicBezTo>
                  <a:cubicBezTo>
                    <a:pt x="1694" y="1232"/>
                    <a:pt x="1" y="3738"/>
                    <a:pt x="104" y="6491"/>
                  </a:cubicBezTo>
                  <a:cubicBezTo>
                    <a:pt x="172" y="6486"/>
                    <a:pt x="240" y="6484"/>
                    <a:pt x="308" y="6484"/>
                  </a:cubicBezTo>
                  <a:cubicBezTo>
                    <a:pt x="594" y="6484"/>
                    <a:pt x="888" y="6523"/>
                    <a:pt x="1174" y="6599"/>
                  </a:cubicBezTo>
                  <a:lnTo>
                    <a:pt x="1181" y="6579"/>
                  </a:lnTo>
                  <a:cubicBezTo>
                    <a:pt x="1160" y="6574"/>
                    <a:pt x="1140" y="6556"/>
                    <a:pt x="1137" y="6528"/>
                  </a:cubicBezTo>
                  <a:cubicBezTo>
                    <a:pt x="823" y="4347"/>
                    <a:pt x="2111" y="2145"/>
                    <a:pt x="4125" y="1283"/>
                  </a:cubicBezTo>
                  <a:cubicBezTo>
                    <a:pt x="4761" y="1012"/>
                    <a:pt x="5504" y="862"/>
                    <a:pt x="6247" y="862"/>
                  </a:cubicBezTo>
                  <a:cubicBezTo>
                    <a:pt x="7602" y="862"/>
                    <a:pt x="8959" y="1360"/>
                    <a:pt x="9672" y="2527"/>
                  </a:cubicBezTo>
                  <a:cubicBezTo>
                    <a:pt x="9841" y="2476"/>
                    <a:pt x="10013" y="2451"/>
                    <a:pt x="10183" y="2451"/>
                  </a:cubicBezTo>
                  <a:cubicBezTo>
                    <a:pt x="10411" y="2451"/>
                    <a:pt x="10635" y="2495"/>
                    <a:pt x="10839" y="2578"/>
                  </a:cubicBezTo>
                  <a:cubicBezTo>
                    <a:pt x="10344" y="711"/>
                    <a:pt x="8427" y="0"/>
                    <a:pt x="6561" y="0"/>
                  </a:cubicBezTo>
                  <a:close/>
                </a:path>
              </a:pathLst>
            </a:custGeom>
            <a:solidFill>
              <a:srgbClr val="F29F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4" name="Google Shape;65034;p31"/>
            <p:cNvSpPr/>
            <p:nvPr/>
          </p:nvSpPr>
          <p:spPr>
            <a:xfrm>
              <a:off x="4343100" y="937250"/>
              <a:ext cx="27300" cy="22875"/>
            </a:xfrm>
            <a:custGeom>
              <a:avLst/>
              <a:gdLst/>
              <a:ahLst/>
              <a:cxnLst/>
              <a:rect l="l" t="t" r="r" b="b"/>
              <a:pathLst>
                <a:path w="1092" h="915" extrusionOk="0">
                  <a:moveTo>
                    <a:pt x="279" y="283"/>
                  </a:moveTo>
                  <a:lnTo>
                    <a:pt x="279" y="283"/>
                  </a:lnTo>
                  <a:cubicBezTo>
                    <a:pt x="268" y="337"/>
                    <a:pt x="273" y="393"/>
                    <a:pt x="299" y="443"/>
                  </a:cubicBezTo>
                  <a:cubicBezTo>
                    <a:pt x="283" y="451"/>
                    <a:pt x="274" y="471"/>
                    <a:pt x="273" y="489"/>
                  </a:cubicBezTo>
                  <a:lnTo>
                    <a:pt x="273" y="496"/>
                  </a:lnTo>
                  <a:lnTo>
                    <a:pt x="273" y="503"/>
                  </a:lnTo>
                  <a:cubicBezTo>
                    <a:pt x="276" y="530"/>
                    <a:pt x="292" y="554"/>
                    <a:pt x="320" y="556"/>
                  </a:cubicBezTo>
                  <a:cubicBezTo>
                    <a:pt x="335" y="562"/>
                    <a:pt x="351" y="568"/>
                    <a:pt x="367" y="574"/>
                  </a:cubicBezTo>
                  <a:cubicBezTo>
                    <a:pt x="377" y="578"/>
                    <a:pt x="386" y="580"/>
                    <a:pt x="395" y="580"/>
                  </a:cubicBezTo>
                  <a:cubicBezTo>
                    <a:pt x="409" y="580"/>
                    <a:pt x="422" y="575"/>
                    <a:pt x="431" y="567"/>
                  </a:cubicBezTo>
                  <a:cubicBezTo>
                    <a:pt x="470" y="587"/>
                    <a:pt x="512" y="597"/>
                    <a:pt x="553" y="597"/>
                  </a:cubicBezTo>
                  <a:cubicBezTo>
                    <a:pt x="617" y="597"/>
                    <a:pt x="680" y="573"/>
                    <a:pt x="725" y="532"/>
                  </a:cubicBezTo>
                  <a:lnTo>
                    <a:pt x="725" y="532"/>
                  </a:lnTo>
                  <a:cubicBezTo>
                    <a:pt x="679" y="617"/>
                    <a:pt x="583" y="681"/>
                    <a:pt x="494" y="695"/>
                  </a:cubicBezTo>
                  <a:cubicBezTo>
                    <a:pt x="475" y="698"/>
                    <a:pt x="457" y="700"/>
                    <a:pt x="440" y="700"/>
                  </a:cubicBezTo>
                  <a:cubicBezTo>
                    <a:pt x="232" y="700"/>
                    <a:pt x="190" y="448"/>
                    <a:pt x="279" y="283"/>
                  </a:cubicBezTo>
                  <a:close/>
                  <a:moveTo>
                    <a:pt x="489" y="0"/>
                  </a:moveTo>
                  <a:cubicBezTo>
                    <a:pt x="488" y="0"/>
                    <a:pt x="486" y="0"/>
                    <a:pt x="485" y="0"/>
                  </a:cubicBezTo>
                  <a:cubicBezTo>
                    <a:pt x="203" y="11"/>
                    <a:pt x="0" y="294"/>
                    <a:pt x="42" y="567"/>
                  </a:cubicBezTo>
                  <a:cubicBezTo>
                    <a:pt x="77" y="796"/>
                    <a:pt x="263" y="914"/>
                    <a:pt x="463" y="914"/>
                  </a:cubicBezTo>
                  <a:cubicBezTo>
                    <a:pt x="549" y="914"/>
                    <a:pt x="638" y="892"/>
                    <a:pt x="718" y="847"/>
                  </a:cubicBezTo>
                  <a:cubicBezTo>
                    <a:pt x="1013" y="681"/>
                    <a:pt x="1091" y="232"/>
                    <a:pt x="760" y="54"/>
                  </a:cubicBezTo>
                  <a:cubicBezTo>
                    <a:pt x="710" y="27"/>
                    <a:pt x="658" y="16"/>
                    <a:pt x="609" y="16"/>
                  </a:cubicBezTo>
                  <a:cubicBezTo>
                    <a:pt x="585" y="16"/>
                    <a:pt x="560" y="19"/>
                    <a:pt x="537" y="24"/>
                  </a:cubicBezTo>
                  <a:cubicBezTo>
                    <a:pt x="527" y="10"/>
                    <a:pt x="511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5" name="Google Shape;65035;p31"/>
            <p:cNvSpPr/>
            <p:nvPr/>
          </p:nvSpPr>
          <p:spPr>
            <a:xfrm>
              <a:off x="4143050" y="812325"/>
              <a:ext cx="206475" cy="145350"/>
            </a:xfrm>
            <a:custGeom>
              <a:avLst/>
              <a:gdLst/>
              <a:ahLst/>
              <a:cxnLst/>
              <a:rect l="l" t="t" r="r" b="b"/>
              <a:pathLst>
                <a:path w="8259" h="5814" extrusionOk="0">
                  <a:moveTo>
                    <a:pt x="5081" y="1"/>
                  </a:moveTo>
                  <a:cubicBezTo>
                    <a:pt x="4255" y="1"/>
                    <a:pt x="3424" y="196"/>
                    <a:pt x="2749" y="542"/>
                  </a:cubicBezTo>
                  <a:cubicBezTo>
                    <a:pt x="921" y="1480"/>
                    <a:pt x="56" y="3415"/>
                    <a:pt x="113" y="5401"/>
                  </a:cubicBezTo>
                  <a:cubicBezTo>
                    <a:pt x="114" y="5449"/>
                    <a:pt x="72" y="5477"/>
                    <a:pt x="31" y="5477"/>
                  </a:cubicBezTo>
                  <a:cubicBezTo>
                    <a:pt x="22" y="5477"/>
                    <a:pt x="15" y="5476"/>
                    <a:pt x="7" y="5474"/>
                  </a:cubicBezTo>
                  <a:lnTo>
                    <a:pt x="1" y="5494"/>
                  </a:lnTo>
                  <a:cubicBezTo>
                    <a:pt x="280" y="5566"/>
                    <a:pt x="552" y="5675"/>
                    <a:pt x="805" y="5814"/>
                  </a:cubicBezTo>
                  <a:cubicBezTo>
                    <a:pt x="537" y="4109"/>
                    <a:pt x="1392" y="2261"/>
                    <a:pt x="2934" y="1447"/>
                  </a:cubicBezTo>
                  <a:cubicBezTo>
                    <a:pt x="3488" y="1153"/>
                    <a:pt x="4190" y="982"/>
                    <a:pt x="4885" y="982"/>
                  </a:cubicBezTo>
                  <a:cubicBezTo>
                    <a:pt x="5904" y="982"/>
                    <a:pt x="6909" y="1350"/>
                    <a:pt x="7417" y="2238"/>
                  </a:cubicBezTo>
                  <a:cubicBezTo>
                    <a:pt x="7635" y="1925"/>
                    <a:pt x="7940" y="1664"/>
                    <a:pt x="8258" y="1514"/>
                  </a:cubicBezTo>
                  <a:cubicBezTo>
                    <a:pt x="7587" y="453"/>
                    <a:pt x="6339" y="1"/>
                    <a:pt x="50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6" name="Google Shape;65036;p31"/>
            <p:cNvSpPr/>
            <p:nvPr/>
          </p:nvSpPr>
          <p:spPr>
            <a:xfrm>
              <a:off x="4165675" y="842650"/>
              <a:ext cx="159425" cy="139150"/>
            </a:xfrm>
            <a:custGeom>
              <a:avLst/>
              <a:gdLst/>
              <a:ahLst/>
              <a:cxnLst/>
              <a:rect l="l" t="t" r="r" b="b"/>
              <a:pathLst>
                <a:path w="6377" h="5566" extrusionOk="0">
                  <a:moveTo>
                    <a:pt x="3990" y="0"/>
                  </a:moveTo>
                  <a:cubicBezTo>
                    <a:pt x="3220" y="0"/>
                    <a:pt x="2432" y="228"/>
                    <a:pt x="1848" y="607"/>
                  </a:cubicBezTo>
                  <a:cubicBezTo>
                    <a:pt x="461" y="1506"/>
                    <a:pt x="0" y="3121"/>
                    <a:pt x="51" y="4687"/>
                  </a:cubicBezTo>
                  <a:cubicBezTo>
                    <a:pt x="414" y="4914"/>
                    <a:pt x="725" y="5209"/>
                    <a:pt x="938" y="5565"/>
                  </a:cubicBezTo>
                  <a:cubicBezTo>
                    <a:pt x="603" y="3852"/>
                    <a:pt x="1079" y="1786"/>
                    <a:pt x="2601" y="858"/>
                  </a:cubicBezTo>
                  <a:cubicBezTo>
                    <a:pt x="3028" y="598"/>
                    <a:pt x="3511" y="472"/>
                    <a:pt x="3982" y="472"/>
                  </a:cubicBezTo>
                  <a:cubicBezTo>
                    <a:pt x="5051" y="472"/>
                    <a:pt x="6057" y="1125"/>
                    <a:pt x="6203" y="2348"/>
                  </a:cubicBezTo>
                  <a:cubicBezTo>
                    <a:pt x="6207" y="2392"/>
                    <a:pt x="6185" y="2425"/>
                    <a:pt x="6153" y="2443"/>
                  </a:cubicBezTo>
                  <a:cubicBezTo>
                    <a:pt x="6216" y="2457"/>
                    <a:pt x="6278" y="2473"/>
                    <a:pt x="6337" y="2492"/>
                  </a:cubicBezTo>
                  <a:cubicBezTo>
                    <a:pt x="6107" y="2101"/>
                    <a:pt x="6165" y="1650"/>
                    <a:pt x="6376" y="1249"/>
                  </a:cubicBezTo>
                  <a:cubicBezTo>
                    <a:pt x="6371" y="1243"/>
                    <a:pt x="6366" y="1240"/>
                    <a:pt x="6363" y="1233"/>
                  </a:cubicBezTo>
                  <a:cubicBezTo>
                    <a:pt x="5892" y="359"/>
                    <a:pt x="4955" y="0"/>
                    <a:pt x="39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7" name="Google Shape;65037;p31"/>
            <p:cNvSpPr/>
            <p:nvPr/>
          </p:nvSpPr>
          <p:spPr>
            <a:xfrm>
              <a:off x="3936050" y="953775"/>
              <a:ext cx="314750" cy="200575"/>
            </a:xfrm>
            <a:custGeom>
              <a:avLst/>
              <a:gdLst/>
              <a:ahLst/>
              <a:cxnLst/>
              <a:rect l="l" t="t" r="r" b="b"/>
              <a:pathLst>
                <a:path w="12590" h="8023" extrusionOk="0">
                  <a:moveTo>
                    <a:pt x="8586" y="3352"/>
                  </a:moveTo>
                  <a:cubicBezTo>
                    <a:pt x="8587" y="3352"/>
                    <a:pt x="8588" y="3352"/>
                    <a:pt x="8588" y="3352"/>
                  </a:cubicBezTo>
                  <a:cubicBezTo>
                    <a:pt x="8954" y="3356"/>
                    <a:pt x="9403" y="3695"/>
                    <a:pt x="9354" y="4093"/>
                  </a:cubicBezTo>
                  <a:cubicBezTo>
                    <a:pt x="9348" y="4136"/>
                    <a:pt x="9304" y="4174"/>
                    <a:pt x="9264" y="4174"/>
                  </a:cubicBezTo>
                  <a:cubicBezTo>
                    <a:pt x="9241" y="4174"/>
                    <a:pt x="9219" y="4162"/>
                    <a:pt x="9205" y="4133"/>
                  </a:cubicBezTo>
                  <a:cubicBezTo>
                    <a:pt x="9085" y="3870"/>
                    <a:pt x="8968" y="3617"/>
                    <a:pt x="8645" y="3577"/>
                  </a:cubicBezTo>
                  <a:cubicBezTo>
                    <a:pt x="8621" y="3574"/>
                    <a:pt x="8597" y="3572"/>
                    <a:pt x="8574" y="3572"/>
                  </a:cubicBezTo>
                  <a:cubicBezTo>
                    <a:pt x="8275" y="3572"/>
                    <a:pt x="8032" y="3815"/>
                    <a:pt x="7956" y="4097"/>
                  </a:cubicBezTo>
                  <a:cubicBezTo>
                    <a:pt x="7948" y="4131"/>
                    <a:pt x="7918" y="4147"/>
                    <a:pt x="7888" y="4147"/>
                  </a:cubicBezTo>
                  <a:cubicBezTo>
                    <a:pt x="7852" y="4147"/>
                    <a:pt x="7816" y="4123"/>
                    <a:pt x="7820" y="4078"/>
                  </a:cubicBezTo>
                  <a:cubicBezTo>
                    <a:pt x="7853" y="3684"/>
                    <a:pt x="8176" y="3352"/>
                    <a:pt x="8586" y="3352"/>
                  </a:cubicBezTo>
                  <a:close/>
                  <a:moveTo>
                    <a:pt x="3291" y="3886"/>
                  </a:moveTo>
                  <a:cubicBezTo>
                    <a:pt x="3723" y="3886"/>
                    <a:pt x="4084" y="4276"/>
                    <a:pt x="4280" y="4628"/>
                  </a:cubicBezTo>
                  <a:cubicBezTo>
                    <a:pt x="4320" y="4700"/>
                    <a:pt x="4262" y="4761"/>
                    <a:pt x="4199" y="4761"/>
                  </a:cubicBezTo>
                  <a:cubicBezTo>
                    <a:pt x="4171" y="4761"/>
                    <a:pt x="4143" y="4749"/>
                    <a:pt x="4122" y="4720"/>
                  </a:cubicBezTo>
                  <a:cubicBezTo>
                    <a:pt x="3944" y="4470"/>
                    <a:pt x="3729" y="4198"/>
                    <a:pt x="3417" y="4115"/>
                  </a:cubicBezTo>
                  <a:cubicBezTo>
                    <a:pt x="3376" y="4104"/>
                    <a:pt x="3334" y="4099"/>
                    <a:pt x="3291" y="4099"/>
                  </a:cubicBezTo>
                  <a:cubicBezTo>
                    <a:pt x="2975" y="4099"/>
                    <a:pt x="2631" y="4370"/>
                    <a:pt x="2746" y="4710"/>
                  </a:cubicBezTo>
                  <a:cubicBezTo>
                    <a:pt x="2756" y="4741"/>
                    <a:pt x="2728" y="4765"/>
                    <a:pt x="2701" y="4765"/>
                  </a:cubicBezTo>
                  <a:cubicBezTo>
                    <a:pt x="2687" y="4765"/>
                    <a:pt x="2674" y="4758"/>
                    <a:pt x="2666" y="4743"/>
                  </a:cubicBezTo>
                  <a:cubicBezTo>
                    <a:pt x="2496" y="4380"/>
                    <a:pt x="2757" y="3986"/>
                    <a:pt x="3134" y="3903"/>
                  </a:cubicBezTo>
                  <a:cubicBezTo>
                    <a:pt x="3187" y="3892"/>
                    <a:pt x="3240" y="3886"/>
                    <a:pt x="3291" y="3886"/>
                  </a:cubicBezTo>
                  <a:close/>
                  <a:moveTo>
                    <a:pt x="7500" y="0"/>
                  </a:moveTo>
                  <a:cubicBezTo>
                    <a:pt x="6601" y="0"/>
                    <a:pt x="5768" y="443"/>
                    <a:pt x="5553" y="1456"/>
                  </a:cubicBezTo>
                  <a:cubicBezTo>
                    <a:pt x="5555" y="1488"/>
                    <a:pt x="5552" y="1515"/>
                    <a:pt x="5536" y="1538"/>
                  </a:cubicBezTo>
                  <a:cubicBezTo>
                    <a:pt x="5532" y="1560"/>
                    <a:pt x="5526" y="1577"/>
                    <a:pt x="5523" y="1600"/>
                  </a:cubicBezTo>
                  <a:cubicBezTo>
                    <a:pt x="5516" y="1645"/>
                    <a:pt x="5481" y="1665"/>
                    <a:pt x="5444" y="1665"/>
                  </a:cubicBezTo>
                  <a:cubicBezTo>
                    <a:pt x="5398" y="1665"/>
                    <a:pt x="5349" y="1634"/>
                    <a:pt x="5345" y="1581"/>
                  </a:cubicBezTo>
                  <a:cubicBezTo>
                    <a:pt x="5316" y="1566"/>
                    <a:pt x="5291" y="1541"/>
                    <a:pt x="5278" y="1503"/>
                  </a:cubicBezTo>
                  <a:cubicBezTo>
                    <a:pt x="5023" y="769"/>
                    <a:pt x="4294" y="242"/>
                    <a:pt x="3537" y="242"/>
                  </a:cubicBezTo>
                  <a:cubicBezTo>
                    <a:pt x="3309" y="242"/>
                    <a:pt x="3079" y="290"/>
                    <a:pt x="2858" y="394"/>
                  </a:cubicBezTo>
                  <a:cubicBezTo>
                    <a:pt x="1876" y="859"/>
                    <a:pt x="1680" y="2095"/>
                    <a:pt x="2140" y="2990"/>
                  </a:cubicBezTo>
                  <a:cubicBezTo>
                    <a:pt x="2180" y="3002"/>
                    <a:pt x="2218" y="3014"/>
                    <a:pt x="2259" y="3030"/>
                  </a:cubicBezTo>
                  <a:cubicBezTo>
                    <a:pt x="2351" y="3064"/>
                    <a:pt x="2326" y="3198"/>
                    <a:pt x="2240" y="3198"/>
                  </a:cubicBezTo>
                  <a:cubicBezTo>
                    <a:pt x="2232" y="3198"/>
                    <a:pt x="2223" y="3196"/>
                    <a:pt x="2213" y="3194"/>
                  </a:cubicBezTo>
                  <a:cubicBezTo>
                    <a:pt x="2058" y="3147"/>
                    <a:pt x="1905" y="3126"/>
                    <a:pt x="1756" y="3126"/>
                  </a:cubicBezTo>
                  <a:cubicBezTo>
                    <a:pt x="783" y="3126"/>
                    <a:pt x="1" y="4049"/>
                    <a:pt x="267" y="5073"/>
                  </a:cubicBezTo>
                  <a:cubicBezTo>
                    <a:pt x="498" y="5967"/>
                    <a:pt x="1246" y="6346"/>
                    <a:pt x="2044" y="6346"/>
                  </a:cubicBezTo>
                  <a:cubicBezTo>
                    <a:pt x="2311" y="6346"/>
                    <a:pt x="2583" y="6304"/>
                    <a:pt x="2844" y="6224"/>
                  </a:cubicBezTo>
                  <a:cubicBezTo>
                    <a:pt x="2856" y="6221"/>
                    <a:pt x="2867" y="6219"/>
                    <a:pt x="2878" y="6219"/>
                  </a:cubicBezTo>
                  <a:cubicBezTo>
                    <a:pt x="2988" y="6219"/>
                    <a:pt x="3054" y="6383"/>
                    <a:pt x="2957" y="6447"/>
                  </a:cubicBezTo>
                  <a:cubicBezTo>
                    <a:pt x="2963" y="6463"/>
                    <a:pt x="2968" y="6481"/>
                    <a:pt x="2965" y="6504"/>
                  </a:cubicBezTo>
                  <a:cubicBezTo>
                    <a:pt x="2901" y="7006"/>
                    <a:pt x="3087" y="7460"/>
                    <a:pt x="3598" y="7646"/>
                  </a:cubicBezTo>
                  <a:cubicBezTo>
                    <a:pt x="3672" y="7673"/>
                    <a:pt x="3834" y="7691"/>
                    <a:pt x="4025" y="7691"/>
                  </a:cubicBezTo>
                  <a:cubicBezTo>
                    <a:pt x="4528" y="7691"/>
                    <a:pt x="5232" y="7563"/>
                    <a:pt x="5071" y="7120"/>
                  </a:cubicBezTo>
                  <a:cubicBezTo>
                    <a:pt x="5051" y="7071"/>
                    <a:pt x="5095" y="7032"/>
                    <a:pt x="5137" y="7030"/>
                  </a:cubicBezTo>
                  <a:cubicBezTo>
                    <a:pt x="5159" y="7011"/>
                    <a:pt x="5188" y="6998"/>
                    <a:pt x="5217" y="6998"/>
                  </a:cubicBezTo>
                  <a:cubicBezTo>
                    <a:pt x="5244" y="6998"/>
                    <a:pt x="5271" y="7009"/>
                    <a:pt x="5294" y="7035"/>
                  </a:cubicBezTo>
                  <a:cubicBezTo>
                    <a:pt x="5794" y="7597"/>
                    <a:pt x="6428" y="8023"/>
                    <a:pt x="7161" y="8023"/>
                  </a:cubicBezTo>
                  <a:cubicBezTo>
                    <a:pt x="7334" y="8023"/>
                    <a:pt x="7512" y="7999"/>
                    <a:pt x="7695" y="7948"/>
                  </a:cubicBezTo>
                  <a:cubicBezTo>
                    <a:pt x="8687" y="7674"/>
                    <a:pt x="9201" y="6737"/>
                    <a:pt x="9267" y="5771"/>
                  </a:cubicBezTo>
                  <a:cubicBezTo>
                    <a:pt x="9262" y="5768"/>
                    <a:pt x="9254" y="5765"/>
                    <a:pt x="9247" y="5762"/>
                  </a:cubicBezTo>
                  <a:cubicBezTo>
                    <a:pt x="9100" y="5687"/>
                    <a:pt x="9192" y="5490"/>
                    <a:pt x="9330" y="5490"/>
                  </a:cubicBezTo>
                  <a:cubicBezTo>
                    <a:pt x="9352" y="5490"/>
                    <a:pt x="9374" y="5495"/>
                    <a:pt x="9398" y="5506"/>
                  </a:cubicBezTo>
                  <a:cubicBezTo>
                    <a:pt x="9639" y="5620"/>
                    <a:pt x="9914" y="5673"/>
                    <a:pt x="10196" y="5673"/>
                  </a:cubicBezTo>
                  <a:cubicBezTo>
                    <a:pt x="11038" y="5673"/>
                    <a:pt x="11947" y="5201"/>
                    <a:pt x="12231" y="4440"/>
                  </a:cubicBezTo>
                  <a:cubicBezTo>
                    <a:pt x="12589" y="3490"/>
                    <a:pt x="11867" y="2295"/>
                    <a:pt x="10910" y="2295"/>
                  </a:cubicBezTo>
                  <a:cubicBezTo>
                    <a:pt x="10750" y="2295"/>
                    <a:pt x="10584" y="2328"/>
                    <a:pt x="10415" y="2401"/>
                  </a:cubicBezTo>
                  <a:cubicBezTo>
                    <a:pt x="10390" y="2457"/>
                    <a:pt x="10333" y="2486"/>
                    <a:pt x="10277" y="2486"/>
                  </a:cubicBezTo>
                  <a:cubicBezTo>
                    <a:pt x="10205" y="2486"/>
                    <a:pt x="10135" y="2439"/>
                    <a:pt x="10138" y="2345"/>
                  </a:cubicBezTo>
                  <a:cubicBezTo>
                    <a:pt x="10198" y="904"/>
                    <a:pt x="8782" y="0"/>
                    <a:pt x="7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8" name="Google Shape;65038;p31"/>
            <p:cNvSpPr/>
            <p:nvPr/>
          </p:nvSpPr>
          <p:spPr>
            <a:xfrm>
              <a:off x="4131500" y="1037575"/>
              <a:ext cx="39675" cy="20550"/>
            </a:xfrm>
            <a:custGeom>
              <a:avLst/>
              <a:gdLst/>
              <a:ahLst/>
              <a:cxnLst/>
              <a:rect l="l" t="t" r="r" b="b"/>
              <a:pathLst>
                <a:path w="1587" h="822" extrusionOk="0">
                  <a:moveTo>
                    <a:pt x="770" y="0"/>
                  </a:moveTo>
                  <a:cubicBezTo>
                    <a:pt x="359" y="0"/>
                    <a:pt x="35" y="332"/>
                    <a:pt x="4" y="726"/>
                  </a:cubicBezTo>
                  <a:cubicBezTo>
                    <a:pt x="0" y="770"/>
                    <a:pt x="36" y="794"/>
                    <a:pt x="73" y="794"/>
                  </a:cubicBezTo>
                  <a:cubicBezTo>
                    <a:pt x="102" y="794"/>
                    <a:pt x="132" y="778"/>
                    <a:pt x="140" y="744"/>
                  </a:cubicBezTo>
                  <a:cubicBezTo>
                    <a:pt x="216" y="463"/>
                    <a:pt x="460" y="221"/>
                    <a:pt x="760" y="221"/>
                  </a:cubicBezTo>
                  <a:cubicBezTo>
                    <a:pt x="783" y="221"/>
                    <a:pt x="807" y="222"/>
                    <a:pt x="830" y="225"/>
                  </a:cubicBezTo>
                  <a:cubicBezTo>
                    <a:pt x="1153" y="265"/>
                    <a:pt x="1269" y="518"/>
                    <a:pt x="1390" y="780"/>
                  </a:cubicBezTo>
                  <a:cubicBezTo>
                    <a:pt x="1403" y="810"/>
                    <a:pt x="1425" y="822"/>
                    <a:pt x="1447" y="822"/>
                  </a:cubicBezTo>
                  <a:cubicBezTo>
                    <a:pt x="1487" y="822"/>
                    <a:pt x="1531" y="784"/>
                    <a:pt x="1537" y="741"/>
                  </a:cubicBezTo>
                  <a:cubicBezTo>
                    <a:pt x="1587" y="342"/>
                    <a:pt x="1137" y="2"/>
                    <a:pt x="771" y="0"/>
                  </a:cubicBezTo>
                  <a:cubicBezTo>
                    <a:pt x="771" y="0"/>
                    <a:pt x="770" y="0"/>
                    <a:pt x="7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9" name="Google Shape;65039;p31"/>
            <p:cNvSpPr/>
            <p:nvPr/>
          </p:nvSpPr>
          <p:spPr>
            <a:xfrm>
              <a:off x="3998450" y="1050925"/>
              <a:ext cx="45600" cy="21975"/>
            </a:xfrm>
            <a:custGeom>
              <a:avLst/>
              <a:gdLst/>
              <a:ahLst/>
              <a:cxnLst/>
              <a:rect l="l" t="t" r="r" b="b"/>
              <a:pathLst>
                <a:path w="1824" h="879" extrusionOk="0">
                  <a:moveTo>
                    <a:pt x="796" y="0"/>
                  </a:moveTo>
                  <a:cubicBezTo>
                    <a:pt x="744" y="0"/>
                    <a:pt x="692" y="6"/>
                    <a:pt x="638" y="17"/>
                  </a:cubicBezTo>
                  <a:cubicBezTo>
                    <a:pt x="262" y="100"/>
                    <a:pt x="0" y="494"/>
                    <a:pt x="170" y="857"/>
                  </a:cubicBezTo>
                  <a:cubicBezTo>
                    <a:pt x="178" y="872"/>
                    <a:pt x="191" y="879"/>
                    <a:pt x="205" y="879"/>
                  </a:cubicBezTo>
                  <a:cubicBezTo>
                    <a:pt x="232" y="879"/>
                    <a:pt x="260" y="855"/>
                    <a:pt x="250" y="824"/>
                  </a:cubicBezTo>
                  <a:cubicBezTo>
                    <a:pt x="135" y="484"/>
                    <a:pt x="479" y="213"/>
                    <a:pt x="795" y="213"/>
                  </a:cubicBezTo>
                  <a:cubicBezTo>
                    <a:pt x="838" y="213"/>
                    <a:pt x="880" y="218"/>
                    <a:pt x="921" y="229"/>
                  </a:cubicBezTo>
                  <a:cubicBezTo>
                    <a:pt x="1233" y="311"/>
                    <a:pt x="1448" y="583"/>
                    <a:pt x="1626" y="834"/>
                  </a:cubicBezTo>
                  <a:cubicBezTo>
                    <a:pt x="1647" y="863"/>
                    <a:pt x="1676" y="875"/>
                    <a:pt x="1703" y="875"/>
                  </a:cubicBezTo>
                  <a:cubicBezTo>
                    <a:pt x="1766" y="875"/>
                    <a:pt x="1824" y="814"/>
                    <a:pt x="1784" y="742"/>
                  </a:cubicBezTo>
                  <a:cubicBezTo>
                    <a:pt x="1587" y="390"/>
                    <a:pt x="1227" y="0"/>
                    <a:pt x="7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40" name="Google Shape;65040;p31"/>
          <p:cNvGrpSpPr/>
          <p:nvPr/>
        </p:nvGrpSpPr>
        <p:grpSpPr>
          <a:xfrm rot="-1583194">
            <a:off x="2660278" y="910869"/>
            <a:ext cx="422890" cy="426404"/>
            <a:chOff x="5030375" y="427250"/>
            <a:chExt cx="192525" cy="194125"/>
          </a:xfrm>
        </p:grpSpPr>
        <p:sp>
          <p:nvSpPr>
            <p:cNvPr id="65041" name="Google Shape;65041;p31"/>
            <p:cNvSpPr/>
            <p:nvPr/>
          </p:nvSpPr>
          <p:spPr>
            <a:xfrm>
              <a:off x="5030375" y="427250"/>
              <a:ext cx="192525" cy="194125"/>
            </a:xfrm>
            <a:custGeom>
              <a:avLst/>
              <a:gdLst/>
              <a:ahLst/>
              <a:cxnLst/>
              <a:rect l="l" t="t" r="r" b="b"/>
              <a:pathLst>
                <a:path w="7701" h="7765" extrusionOk="0">
                  <a:moveTo>
                    <a:pt x="4532" y="486"/>
                  </a:moveTo>
                  <a:cubicBezTo>
                    <a:pt x="4585" y="486"/>
                    <a:pt x="4651" y="496"/>
                    <a:pt x="4737" y="516"/>
                  </a:cubicBezTo>
                  <a:cubicBezTo>
                    <a:pt x="5090" y="598"/>
                    <a:pt x="5020" y="599"/>
                    <a:pt x="5092" y="921"/>
                  </a:cubicBezTo>
                  <a:cubicBezTo>
                    <a:pt x="5129" y="1091"/>
                    <a:pt x="5165" y="1262"/>
                    <a:pt x="5203" y="1432"/>
                  </a:cubicBezTo>
                  <a:cubicBezTo>
                    <a:pt x="5284" y="1807"/>
                    <a:pt x="5364" y="2181"/>
                    <a:pt x="5446" y="2557"/>
                  </a:cubicBezTo>
                  <a:cubicBezTo>
                    <a:pt x="5461" y="2626"/>
                    <a:pt x="5513" y="2656"/>
                    <a:pt x="5568" y="2657"/>
                  </a:cubicBezTo>
                  <a:cubicBezTo>
                    <a:pt x="5574" y="2692"/>
                    <a:pt x="5592" y="2725"/>
                    <a:pt x="5628" y="2747"/>
                  </a:cubicBezTo>
                  <a:cubicBezTo>
                    <a:pt x="5923" y="2911"/>
                    <a:pt x="6229" y="3048"/>
                    <a:pt x="6527" y="3206"/>
                  </a:cubicBezTo>
                  <a:cubicBezTo>
                    <a:pt x="6782" y="3345"/>
                    <a:pt x="7447" y="3561"/>
                    <a:pt x="7247" y="3965"/>
                  </a:cubicBezTo>
                  <a:cubicBezTo>
                    <a:pt x="7139" y="4180"/>
                    <a:pt x="6620" y="4433"/>
                    <a:pt x="6411" y="4572"/>
                  </a:cubicBezTo>
                  <a:cubicBezTo>
                    <a:pt x="6115" y="4769"/>
                    <a:pt x="5809" y="4949"/>
                    <a:pt x="5501" y="5126"/>
                  </a:cubicBezTo>
                  <a:cubicBezTo>
                    <a:pt x="5425" y="5168"/>
                    <a:pt x="5450" y="5251"/>
                    <a:pt x="5508" y="5281"/>
                  </a:cubicBezTo>
                  <a:lnTo>
                    <a:pt x="5200" y="6363"/>
                  </a:lnTo>
                  <a:cubicBezTo>
                    <a:pt x="5119" y="6646"/>
                    <a:pt x="5069" y="7381"/>
                    <a:pt x="4686" y="7381"/>
                  </a:cubicBezTo>
                  <a:cubicBezTo>
                    <a:pt x="4665" y="7381"/>
                    <a:pt x="4643" y="7379"/>
                    <a:pt x="4620" y="7375"/>
                  </a:cubicBezTo>
                  <a:cubicBezTo>
                    <a:pt x="4356" y="7322"/>
                    <a:pt x="3937" y="6816"/>
                    <a:pt x="3737" y="6627"/>
                  </a:cubicBezTo>
                  <a:cubicBezTo>
                    <a:pt x="3449" y="6353"/>
                    <a:pt x="3181" y="6061"/>
                    <a:pt x="2917" y="5764"/>
                  </a:cubicBezTo>
                  <a:cubicBezTo>
                    <a:pt x="2898" y="5743"/>
                    <a:pt x="2876" y="5735"/>
                    <a:pt x="2853" y="5735"/>
                  </a:cubicBezTo>
                  <a:cubicBezTo>
                    <a:pt x="2847" y="5735"/>
                    <a:pt x="2841" y="5735"/>
                    <a:pt x="2835" y="5736"/>
                  </a:cubicBezTo>
                  <a:cubicBezTo>
                    <a:pt x="2818" y="5678"/>
                    <a:pt x="2774" y="5629"/>
                    <a:pt x="2714" y="5629"/>
                  </a:cubicBezTo>
                  <a:cubicBezTo>
                    <a:pt x="2700" y="5629"/>
                    <a:pt x="2684" y="5632"/>
                    <a:pt x="2668" y="5638"/>
                  </a:cubicBezTo>
                  <a:cubicBezTo>
                    <a:pt x="1908" y="5944"/>
                    <a:pt x="1173" y="6180"/>
                    <a:pt x="364" y="6280"/>
                  </a:cubicBezTo>
                  <a:cubicBezTo>
                    <a:pt x="611" y="5484"/>
                    <a:pt x="907" y="4709"/>
                    <a:pt x="1209" y="3932"/>
                  </a:cubicBezTo>
                  <a:cubicBezTo>
                    <a:pt x="1222" y="3904"/>
                    <a:pt x="1215" y="3879"/>
                    <a:pt x="1199" y="3858"/>
                  </a:cubicBezTo>
                  <a:lnTo>
                    <a:pt x="1199" y="3858"/>
                  </a:lnTo>
                  <a:cubicBezTo>
                    <a:pt x="1204" y="3859"/>
                    <a:pt x="1210" y="3859"/>
                    <a:pt x="1215" y="3859"/>
                  </a:cubicBezTo>
                  <a:cubicBezTo>
                    <a:pt x="1270" y="3859"/>
                    <a:pt x="1326" y="3811"/>
                    <a:pt x="1307" y="3747"/>
                  </a:cubicBezTo>
                  <a:cubicBezTo>
                    <a:pt x="1109" y="2998"/>
                    <a:pt x="850" y="2277"/>
                    <a:pt x="686" y="1520"/>
                  </a:cubicBezTo>
                  <a:lnTo>
                    <a:pt x="686" y="1520"/>
                  </a:lnTo>
                  <a:cubicBezTo>
                    <a:pt x="1409" y="1583"/>
                    <a:pt x="2113" y="1722"/>
                    <a:pt x="2830" y="1815"/>
                  </a:cubicBezTo>
                  <a:cubicBezTo>
                    <a:pt x="2836" y="1816"/>
                    <a:pt x="2842" y="1816"/>
                    <a:pt x="2847" y="1816"/>
                  </a:cubicBezTo>
                  <a:cubicBezTo>
                    <a:pt x="2918" y="1816"/>
                    <a:pt x="2955" y="1758"/>
                    <a:pt x="2958" y="1696"/>
                  </a:cubicBezTo>
                  <a:cubicBezTo>
                    <a:pt x="3208" y="1501"/>
                    <a:pt x="3455" y="1302"/>
                    <a:pt x="3699" y="1098"/>
                  </a:cubicBezTo>
                  <a:cubicBezTo>
                    <a:pt x="3854" y="970"/>
                    <a:pt x="4005" y="841"/>
                    <a:pt x="4157" y="712"/>
                  </a:cubicBezTo>
                  <a:cubicBezTo>
                    <a:pt x="4329" y="566"/>
                    <a:pt x="4380" y="486"/>
                    <a:pt x="4532" y="486"/>
                  </a:cubicBezTo>
                  <a:close/>
                  <a:moveTo>
                    <a:pt x="4767" y="1"/>
                  </a:moveTo>
                  <a:cubicBezTo>
                    <a:pt x="4510" y="1"/>
                    <a:pt x="4294" y="222"/>
                    <a:pt x="4109" y="380"/>
                  </a:cubicBezTo>
                  <a:cubicBezTo>
                    <a:pt x="3670" y="755"/>
                    <a:pt x="3241" y="1141"/>
                    <a:pt x="2821" y="1536"/>
                  </a:cubicBezTo>
                  <a:cubicBezTo>
                    <a:pt x="2081" y="1314"/>
                    <a:pt x="1260" y="1246"/>
                    <a:pt x="494" y="1198"/>
                  </a:cubicBezTo>
                  <a:cubicBezTo>
                    <a:pt x="491" y="1198"/>
                    <a:pt x="488" y="1198"/>
                    <a:pt x="485" y="1198"/>
                  </a:cubicBezTo>
                  <a:cubicBezTo>
                    <a:pt x="387" y="1198"/>
                    <a:pt x="332" y="1302"/>
                    <a:pt x="348" y="1390"/>
                  </a:cubicBezTo>
                  <a:cubicBezTo>
                    <a:pt x="508" y="2211"/>
                    <a:pt x="718" y="3084"/>
                    <a:pt x="1141" y="3814"/>
                  </a:cubicBezTo>
                  <a:cubicBezTo>
                    <a:pt x="1143" y="3817"/>
                    <a:pt x="1145" y="3817"/>
                    <a:pt x="1146" y="3820"/>
                  </a:cubicBezTo>
                  <a:cubicBezTo>
                    <a:pt x="1135" y="3816"/>
                    <a:pt x="1123" y="3814"/>
                    <a:pt x="1112" y="3814"/>
                  </a:cubicBezTo>
                  <a:cubicBezTo>
                    <a:pt x="1083" y="3814"/>
                    <a:pt x="1055" y="3827"/>
                    <a:pt x="1038" y="3857"/>
                  </a:cubicBezTo>
                  <a:cubicBezTo>
                    <a:pt x="602" y="4667"/>
                    <a:pt x="287" y="5526"/>
                    <a:pt x="23" y="6406"/>
                  </a:cubicBezTo>
                  <a:cubicBezTo>
                    <a:pt x="0" y="6485"/>
                    <a:pt x="63" y="6588"/>
                    <a:pt x="151" y="6588"/>
                  </a:cubicBezTo>
                  <a:cubicBezTo>
                    <a:pt x="154" y="6588"/>
                    <a:pt x="158" y="6587"/>
                    <a:pt x="162" y="6587"/>
                  </a:cubicBezTo>
                  <a:cubicBezTo>
                    <a:pt x="1056" y="6509"/>
                    <a:pt x="1959" y="6308"/>
                    <a:pt x="2761" y="5898"/>
                  </a:cubicBezTo>
                  <a:cubicBezTo>
                    <a:pt x="3076" y="6333"/>
                    <a:pt x="3430" y="6736"/>
                    <a:pt x="3829" y="7096"/>
                  </a:cubicBezTo>
                  <a:cubicBezTo>
                    <a:pt x="4059" y="7304"/>
                    <a:pt x="4447" y="7750"/>
                    <a:pt x="4788" y="7764"/>
                  </a:cubicBezTo>
                  <a:cubicBezTo>
                    <a:pt x="4795" y="7764"/>
                    <a:pt x="4803" y="7765"/>
                    <a:pt x="4810" y="7765"/>
                  </a:cubicBezTo>
                  <a:cubicBezTo>
                    <a:pt x="5093" y="7765"/>
                    <a:pt x="5177" y="7506"/>
                    <a:pt x="5252" y="7275"/>
                  </a:cubicBezTo>
                  <a:cubicBezTo>
                    <a:pt x="5463" y="6622"/>
                    <a:pt x="5633" y="5955"/>
                    <a:pt x="5823" y="5294"/>
                  </a:cubicBezTo>
                  <a:cubicBezTo>
                    <a:pt x="5835" y="5251"/>
                    <a:pt x="5827" y="5211"/>
                    <a:pt x="5809" y="5182"/>
                  </a:cubicBezTo>
                  <a:cubicBezTo>
                    <a:pt x="6222" y="4990"/>
                    <a:pt x="6618" y="4769"/>
                    <a:pt x="6994" y="4511"/>
                  </a:cubicBezTo>
                  <a:cubicBezTo>
                    <a:pt x="7223" y="4354"/>
                    <a:pt x="7683" y="4121"/>
                    <a:pt x="7693" y="3791"/>
                  </a:cubicBezTo>
                  <a:cubicBezTo>
                    <a:pt x="7701" y="3500"/>
                    <a:pt x="7363" y="3343"/>
                    <a:pt x="7157" y="3220"/>
                  </a:cubicBezTo>
                  <a:cubicBezTo>
                    <a:pt x="6703" y="2947"/>
                    <a:pt x="6233" y="2675"/>
                    <a:pt x="5733" y="2490"/>
                  </a:cubicBezTo>
                  <a:cubicBezTo>
                    <a:pt x="5728" y="2488"/>
                    <a:pt x="5725" y="2489"/>
                    <a:pt x="5720" y="2488"/>
                  </a:cubicBezTo>
                  <a:cubicBezTo>
                    <a:pt x="5720" y="2485"/>
                    <a:pt x="5721" y="2483"/>
                    <a:pt x="5720" y="2478"/>
                  </a:cubicBezTo>
                  <a:cubicBezTo>
                    <a:pt x="5595" y="1899"/>
                    <a:pt x="5476" y="1317"/>
                    <a:pt x="5343" y="739"/>
                  </a:cubicBezTo>
                  <a:cubicBezTo>
                    <a:pt x="5281" y="464"/>
                    <a:pt x="5199" y="98"/>
                    <a:pt x="4880" y="15"/>
                  </a:cubicBezTo>
                  <a:cubicBezTo>
                    <a:pt x="4842" y="5"/>
                    <a:pt x="4804" y="1"/>
                    <a:pt x="47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2" name="Google Shape;65042;p31"/>
            <p:cNvSpPr/>
            <p:nvPr/>
          </p:nvSpPr>
          <p:spPr>
            <a:xfrm>
              <a:off x="5039475" y="439275"/>
              <a:ext cx="177125" cy="172425"/>
            </a:xfrm>
            <a:custGeom>
              <a:avLst/>
              <a:gdLst/>
              <a:ahLst/>
              <a:cxnLst/>
              <a:rect l="l" t="t" r="r" b="b"/>
              <a:pathLst>
                <a:path w="7085" h="6897" extrusionOk="0">
                  <a:moveTo>
                    <a:pt x="1752" y="2223"/>
                  </a:moveTo>
                  <a:cubicBezTo>
                    <a:pt x="1800" y="2223"/>
                    <a:pt x="1850" y="2231"/>
                    <a:pt x="1899" y="2249"/>
                  </a:cubicBezTo>
                  <a:cubicBezTo>
                    <a:pt x="2205" y="2360"/>
                    <a:pt x="2334" y="2802"/>
                    <a:pt x="2113" y="3046"/>
                  </a:cubicBezTo>
                  <a:cubicBezTo>
                    <a:pt x="2097" y="3065"/>
                    <a:pt x="2077" y="3072"/>
                    <a:pt x="2058" y="3072"/>
                  </a:cubicBezTo>
                  <a:cubicBezTo>
                    <a:pt x="2001" y="3072"/>
                    <a:pt x="1944" y="3005"/>
                    <a:pt x="1983" y="2946"/>
                  </a:cubicBezTo>
                  <a:cubicBezTo>
                    <a:pt x="2089" y="2772"/>
                    <a:pt x="2067" y="2509"/>
                    <a:pt x="1861" y="2414"/>
                  </a:cubicBezTo>
                  <a:cubicBezTo>
                    <a:pt x="1820" y="2395"/>
                    <a:pt x="1779" y="2387"/>
                    <a:pt x="1739" y="2387"/>
                  </a:cubicBezTo>
                  <a:cubicBezTo>
                    <a:pt x="1535" y="2387"/>
                    <a:pt x="1359" y="2611"/>
                    <a:pt x="1376" y="2812"/>
                  </a:cubicBezTo>
                  <a:cubicBezTo>
                    <a:pt x="1379" y="2844"/>
                    <a:pt x="1353" y="2861"/>
                    <a:pt x="1327" y="2861"/>
                  </a:cubicBezTo>
                  <a:cubicBezTo>
                    <a:pt x="1306" y="2861"/>
                    <a:pt x="1285" y="2850"/>
                    <a:pt x="1278" y="2827"/>
                  </a:cubicBezTo>
                  <a:cubicBezTo>
                    <a:pt x="1202" y="2525"/>
                    <a:pt x="1457" y="2223"/>
                    <a:pt x="1752" y="2223"/>
                  </a:cubicBezTo>
                  <a:close/>
                  <a:moveTo>
                    <a:pt x="4667" y="3296"/>
                  </a:moveTo>
                  <a:cubicBezTo>
                    <a:pt x="4712" y="3296"/>
                    <a:pt x="4757" y="3302"/>
                    <a:pt x="4802" y="3315"/>
                  </a:cubicBezTo>
                  <a:cubicBezTo>
                    <a:pt x="5152" y="3413"/>
                    <a:pt x="5305" y="3853"/>
                    <a:pt x="5138" y="4159"/>
                  </a:cubicBezTo>
                  <a:cubicBezTo>
                    <a:pt x="5118" y="4195"/>
                    <a:pt x="5088" y="4210"/>
                    <a:pt x="5059" y="4210"/>
                  </a:cubicBezTo>
                  <a:cubicBezTo>
                    <a:pt x="4993" y="4210"/>
                    <a:pt x="4927" y="4138"/>
                    <a:pt x="4967" y="4060"/>
                  </a:cubicBezTo>
                  <a:cubicBezTo>
                    <a:pt x="5065" y="3862"/>
                    <a:pt x="4971" y="3587"/>
                    <a:pt x="4756" y="3511"/>
                  </a:cubicBezTo>
                  <a:cubicBezTo>
                    <a:pt x="4716" y="3497"/>
                    <a:pt x="4678" y="3490"/>
                    <a:pt x="4640" y="3490"/>
                  </a:cubicBezTo>
                  <a:cubicBezTo>
                    <a:pt x="4426" y="3490"/>
                    <a:pt x="4255" y="3703"/>
                    <a:pt x="4221" y="3906"/>
                  </a:cubicBezTo>
                  <a:cubicBezTo>
                    <a:pt x="4216" y="3933"/>
                    <a:pt x="4191" y="3946"/>
                    <a:pt x="4167" y="3946"/>
                  </a:cubicBezTo>
                  <a:cubicBezTo>
                    <a:pt x="4142" y="3946"/>
                    <a:pt x="4118" y="3933"/>
                    <a:pt x="4114" y="3906"/>
                  </a:cubicBezTo>
                  <a:cubicBezTo>
                    <a:pt x="4064" y="3582"/>
                    <a:pt x="4354" y="3296"/>
                    <a:pt x="4667" y="3296"/>
                  </a:cubicBezTo>
                  <a:close/>
                  <a:moveTo>
                    <a:pt x="4170" y="1"/>
                  </a:moveTo>
                  <a:cubicBezTo>
                    <a:pt x="4017" y="1"/>
                    <a:pt x="3966" y="81"/>
                    <a:pt x="3795" y="227"/>
                  </a:cubicBezTo>
                  <a:cubicBezTo>
                    <a:pt x="3642" y="356"/>
                    <a:pt x="3491" y="485"/>
                    <a:pt x="3336" y="613"/>
                  </a:cubicBezTo>
                  <a:cubicBezTo>
                    <a:pt x="3092" y="815"/>
                    <a:pt x="2845" y="1015"/>
                    <a:pt x="2595" y="1211"/>
                  </a:cubicBezTo>
                  <a:cubicBezTo>
                    <a:pt x="2592" y="1273"/>
                    <a:pt x="2555" y="1331"/>
                    <a:pt x="2484" y="1331"/>
                  </a:cubicBezTo>
                  <a:cubicBezTo>
                    <a:pt x="2479" y="1331"/>
                    <a:pt x="2473" y="1330"/>
                    <a:pt x="2467" y="1330"/>
                  </a:cubicBezTo>
                  <a:cubicBezTo>
                    <a:pt x="1750" y="1234"/>
                    <a:pt x="1046" y="1097"/>
                    <a:pt x="324" y="1034"/>
                  </a:cubicBezTo>
                  <a:lnTo>
                    <a:pt x="324" y="1034"/>
                  </a:lnTo>
                  <a:cubicBezTo>
                    <a:pt x="487" y="1792"/>
                    <a:pt x="746" y="2513"/>
                    <a:pt x="944" y="3262"/>
                  </a:cubicBezTo>
                  <a:cubicBezTo>
                    <a:pt x="963" y="3328"/>
                    <a:pt x="908" y="3374"/>
                    <a:pt x="853" y="3374"/>
                  </a:cubicBezTo>
                  <a:cubicBezTo>
                    <a:pt x="848" y="3374"/>
                    <a:pt x="842" y="3374"/>
                    <a:pt x="837" y="3373"/>
                  </a:cubicBezTo>
                  <a:lnTo>
                    <a:pt x="837" y="3373"/>
                  </a:lnTo>
                  <a:cubicBezTo>
                    <a:pt x="853" y="3394"/>
                    <a:pt x="858" y="3418"/>
                    <a:pt x="847" y="3446"/>
                  </a:cubicBezTo>
                  <a:cubicBezTo>
                    <a:pt x="544" y="4223"/>
                    <a:pt x="248" y="5000"/>
                    <a:pt x="1" y="5795"/>
                  </a:cubicBezTo>
                  <a:cubicBezTo>
                    <a:pt x="811" y="5695"/>
                    <a:pt x="1545" y="5459"/>
                    <a:pt x="2305" y="5153"/>
                  </a:cubicBezTo>
                  <a:cubicBezTo>
                    <a:pt x="2321" y="5146"/>
                    <a:pt x="2336" y="5144"/>
                    <a:pt x="2351" y="5144"/>
                  </a:cubicBezTo>
                  <a:cubicBezTo>
                    <a:pt x="2410" y="5144"/>
                    <a:pt x="2455" y="5194"/>
                    <a:pt x="2472" y="5251"/>
                  </a:cubicBezTo>
                  <a:cubicBezTo>
                    <a:pt x="2477" y="5251"/>
                    <a:pt x="2483" y="5250"/>
                    <a:pt x="2488" y="5250"/>
                  </a:cubicBezTo>
                  <a:cubicBezTo>
                    <a:pt x="2512" y="5250"/>
                    <a:pt x="2535" y="5258"/>
                    <a:pt x="2554" y="5279"/>
                  </a:cubicBezTo>
                  <a:cubicBezTo>
                    <a:pt x="2818" y="5576"/>
                    <a:pt x="3086" y="5868"/>
                    <a:pt x="3376" y="6142"/>
                  </a:cubicBezTo>
                  <a:cubicBezTo>
                    <a:pt x="3576" y="6331"/>
                    <a:pt x="3993" y="6837"/>
                    <a:pt x="4257" y="6889"/>
                  </a:cubicBezTo>
                  <a:cubicBezTo>
                    <a:pt x="4280" y="6894"/>
                    <a:pt x="4302" y="6896"/>
                    <a:pt x="4323" y="6896"/>
                  </a:cubicBezTo>
                  <a:cubicBezTo>
                    <a:pt x="4707" y="6896"/>
                    <a:pt x="4756" y="6160"/>
                    <a:pt x="4837" y="5878"/>
                  </a:cubicBezTo>
                  <a:lnTo>
                    <a:pt x="5145" y="4795"/>
                  </a:lnTo>
                  <a:cubicBezTo>
                    <a:pt x="5087" y="4765"/>
                    <a:pt x="5062" y="4684"/>
                    <a:pt x="5138" y="4641"/>
                  </a:cubicBezTo>
                  <a:cubicBezTo>
                    <a:pt x="5446" y="4463"/>
                    <a:pt x="5751" y="4284"/>
                    <a:pt x="6049" y="4087"/>
                  </a:cubicBezTo>
                  <a:cubicBezTo>
                    <a:pt x="6256" y="3951"/>
                    <a:pt x="6775" y="3698"/>
                    <a:pt x="6883" y="3484"/>
                  </a:cubicBezTo>
                  <a:cubicBezTo>
                    <a:pt x="7085" y="3080"/>
                    <a:pt x="6419" y="2864"/>
                    <a:pt x="6163" y="2725"/>
                  </a:cubicBezTo>
                  <a:cubicBezTo>
                    <a:pt x="5865" y="2567"/>
                    <a:pt x="5559" y="2430"/>
                    <a:pt x="5266" y="2262"/>
                  </a:cubicBezTo>
                  <a:cubicBezTo>
                    <a:pt x="5230" y="2239"/>
                    <a:pt x="5212" y="2207"/>
                    <a:pt x="5205" y="2172"/>
                  </a:cubicBezTo>
                  <a:cubicBezTo>
                    <a:pt x="5150" y="2171"/>
                    <a:pt x="5098" y="2141"/>
                    <a:pt x="5083" y="2072"/>
                  </a:cubicBezTo>
                  <a:cubicBezTo>
                    <a:pt x="5002" y="1695"/>
                    <a:pt x="4921" y="1321"/>
                    <a:pt x="4840" y="947"/>
                  </a:cubicBezTo>
                  <a:cubicBezTo>
                    <a:pt x="4802" y="776"/>
                    <a:pt x="4766" y="605"/>
                    <a:pt x="4729" y="436"/>
                  </a:cubicBezTo>
                  <a:cubicBezTo>
                    <a:pt x="4657" y="114"/>
                    <a:pt x="4728" y="113"/>
                    <a:pt x="4375" y="30"/>
                  </a:cubicBezTo>
                  <a:cubicBezTo>
                    <a:pt x="4289" y="10"/>
                    <a:pt x="4223" y="1"/>
                    <a:pt x="4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3" name="Google Shape;65043;p31"/>
            <p:cNvSpPr/>
            <p:nvPr/>
          </p:nvSpPr>
          <p:spPr>
            <a:xfrm>
              <a:off x="5141050" y="521675"/>
              <a:ext cx="31050" cy="22850"/>
            </a:xfrm>
            <a:custGeom>
              <a:avLst/>
              <a:gdLst/>
              <a:ahLst/>
              <a:cxnLst/>
              <a:rect l="l" t="t" r="r" b="b"/>
              <a:pathLst>
                <a:path w="1242" h="914" extrusionOk="0">
                  <a:moveTo>
                    <a:pt x="604" y="0"/>
                  </a:moveTo>
                  <a:cubicBezTo>
                    <a:pt x="291" y="0"/>
                    <a:pt x="1" y="286"/>
                    <a:pt x="51" y="610"/>
                  </a:cubicBezTo>
                  <a:cubicBezTo>
                    <a:pt x="55" y="637"/>
                    <a:pt x="79" y="650"/>
                    <a:pt x="104" y="650"/>
                  </a:cubicBezTo>
                  <a:cubicBezTo>
                    <a:pt x="128" y="650"/>
                    <a:pt x="153" y="637"/>
                    <a:pt x="158" y="610"/>
                  </a:cubicBezTo>
                  <a:cubicBezTo>
                    <a:pt x="192" y="406"/>
                    <a:pt x="363" y="194"/>
                    <a:pt x="577" y="194"/>
                  </a:cubicBezTo>
                  <a:cubicBezTo>
                    <a:pt x="614" y="194"/>
                    <a:pt x="653" y="201"/>
                    <a:pt x="693" y="215"/>
                  </a:cubicBezTo>
                  <a:cubicBezTo>
                    <a:pt x="909" y="291"/>
                    <a:pt x="1002" y="566"/>
                    <a:pt x="904" y="764"/>
                  </a:cubicBezTo>
                  <a:cubicBezTo>
                    <a:pt x="864" y="842"/>
                    <a:pt x="930" y="914"/>
                    <a:pt x="996" y="914"/>
                  </a:cubicBezTo>
                  <a:cubicBezTo>
                    <a:pt x="1026" y="914"/>
                    <a:pt x="1056" y="899"/>
                    <a:pt x="1075" y="863"/>
                  </a:cubicBezTo>
                  <a:cubicBezTo>
                    <a:pt x="1242" y="556"/>
                    <a:pt x="1089" y="117"/>
                    <a:pt x="739" y="19"/>
                  </a:cubicBezTo>
                  <a:cubicBezTo>
                    <a:pt x="694" y="6"/>
                    <a:pt x="649" y="0"/>
                    <a:pt x="6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4" name="Google Shape;65044;p31"/>
            <p:cNvSpPr/>
            <p:nvPr/>
          </p:nvSpPr>
          <p:spPr>
            <a:xfrm>
              <a:off x="5069500" y="494875"/>
              <a:ext cx="28350" cy="21250"/>
            </a:xfrm>
            <a:custGeom>
              <a:avLst/>
              <a:gdLst/>
              <a:ahLst/>
              <a:cxnLst/>
              <a:rect l="l" t="t" r="r" b="b"/>
              <a:pathLst>
                <a:path w="1134" h="850" extrusionOk="0">
                  <a:moveTo>
                    <a:pt x="549" y="0"/>
                  </a:moveTo>
                  <a:cubicBezTo>
                    <a:pt x="255" y="0"/>
                    <a:pt x="1" y="302"/>
                    <a:pt x="76" y="604"/>
                  </a:cubicBezTo>
                  <a:cubicBezTo>
                    <a:pt x="83" y="627"/>
                    <a:pt x="104" y="639"/>
                    <a:pt x="126" y="639"/>
                  </a:cubicBezTo>
                  <a:cubicBezTo>
                    <a:pt x="151" y="639"/>
                    <a:pt x="177" y="622"/>
                    <a:pt x="173" y="589"/>
                  </a:cubicBezTo>
                  <a:cubicBezTo>
                    <a:pt x="157" y="389"/>
                    <a:pt x="333" y="165"/>
                    <a:pt x="537" y="165"/>
                  </a:cubicBezTo>
                  <a:cubicBezTo>
                    <a:pt x="577" y="165"/>
                    <a:pt x="618" y="173"/>
                    <a:pt x="659" y="193"/>
                  </a:cubicBezTo>
                  <a:cubicBezTo>
                    <a:pt x="865" y="288"/>
                    <a:pt x="887" y="550"/>
                    <a:pt x="781" y="723"/>
                  </a:cubicBezTo>
                  <a:cubicBezTo>
                    <a:pt x="743" y="782"/>
                    <a:pt x="800" y="849"/>
                    <a:pt x="858" y="849"/>
                  </a:cubicBezTo>
                  <a:cubicBezTo>
                    <a:pt x="877" y="849"/>
                    <a:pt x="896" y="842"/>
                    <a:pt x="912" y="825"/>
                  </a:cubicBezTo>
                  <a:cubicBezTo>
                    <a:pt x="1133" y="578"/>
                    <a:pt x="1004" y="136"/>
                    <a:pt x="698" y="27"/>
                  </a:cubicBezTo>
                  <a:cubicBezTo>
                    <a:pt x="648" y="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45" name="Google Shape;65045;p31"/>
          <p:cNvGrpSpPr/>
          <p:nvPr/>
        </p:nvGrpSpPr>
        <p:grpSpPr>
          <a:xfrm>
            <a:off x="8267106" y="2081359"/>
            <a:ext cx="462821" cy="384153"/>
            <a:chOff x="4336700" y="486125"/>
            <a:chExt cx="214150" cy="177750"/>
          </a:xfrm>
        </p:grpSpPr>
        <p:grpSp>
          <p:nvGrpSpPr>
            <p:cNvPr id="65046" name="Google Shape;65046;p31"/>
            <p:cNvGrpSpPr/>
            <p:nvPr/>
          </p:nvGrpSpPr>
          <p:grpSpPr>
            <a:xfrm>
              <a:off x="4336700" y="486125"/>
              <a:ext cx="214150" cy="177750"/>
              <a:chOff x="4336700" y="486125"/>
              <a:chExt cx="214150" cy="177750"/>
            </a:xfrm>
          </p:grpSpPr>
          <p:sp>
            <p:nvSpPr>
              <p:cNvPr id="65047" name="Google Shape;65047;p31"/>
              <p:cNvSpPr/>
              <p:nvPr/>
            </p:nvSpPr>
            <p:spPr>
              <a:xfrm>
                <a:off x="4349825" y="494000"/>
                <a:ext cx="199450" cy="161975"/>
              </a:xfrm>
              <a:custGeom>
                <a:avLst/>
                <a:gdLst/>
                <a:ahLst/>
                <a:cxnLst/>
                <a:rect l="l" t="t" r="r" b="b"/>
                <a:pathLst>
                  <a:path w="7978" h="6479" extrusionOk="0">
                    <a:moveTo>
                      <a:pt x="1154" y="1845"/>
                    </a:moveTo>
                    <a:cubicBezTo>
                      <a:pt x="1172" y="1845"/>
                      <a:pt x="1192" y="1850"/>
                      <a:pt x="1211" y="1861"/>
                    </a:cubicBezTo>
                    <a:cubicBezTo>
                      <a:pt x="1584" y="2089"/>
                      <a:pt x="1947" y="2341"/>
                      <a:pt x="2311" y="2583"/>
                    </a:cubicBezTo>
                    <a:cubicBezTo>
                      <a:pt x="2389" y="2637"/>
                      <a:pt x="2335" y="2748"/>
                      <a:pt x="2250" y="2748"/>
                    </a:cubicBezTo>
                    <a:cubicBezTo>
                      <a:pt x="2250" y="2748"/>
                      <a:pt x="2249" y="2748"/>
                      <a:pt x="2248" y="2748"/>
                    </a:cubicBezTo>
                    <a:cubicBezTo>
                      <a:pt x="1900" y="2736"/>
                      <a:pt x="1549" y="2742"/>
                      <a:pt x="1202" y="2715"/>
                    </a:cubicBezTo>
                    <a:cubicBezTo>
                      <a:pt x="1129" y="2711"/>
                      <a:pt x="1126" y="2594"/>
                      <a:pt x="1198" y="2590"/>
                    </a:cubicBezTo>
                    <a:cubicBezTo>
                      <a:pt x="1414" y="2570"/>
                      <a:pt x="1629" y="2566"/>
                      <a:pt x="1845" y="2566"/>
                    </a:cubicBezTo>
                    <a:cubicBezTo>
                      <a:pt x="1875" y="2566"/>
                      <a:pt x="1906" y="2566"/>
                      <a:pt x="1936" y="2566"/>
                    </a:cubicBezTo>
                    <a:cubicBezTo>
                      <a:pt x="1652" y="2390"/>
                      <a:pt x="1366" y="2215"/>
                      <a:pt x="1091" y="2030"/>
                    </a:cubicBezTo>
                    <a:cubicBezTo>
                      <a:pt x="997" y="1967"/>
                      <a:pt x="1064" y="1845"/>
                      <a:pt x="1154" y="1845"/>
                    </a:cubicBezTo>
                    <a:close/>
                    <a:moveTo>
                      <a:pt x="4789" y="3195"/>
                    </a:moveTo>
                    <a:cubicBezTo>
                      <a:pt x="4800" y="3195"/>
                      <a:pt x="4811" y="3197"/>
                      <a:pt x="4823" y="3201"/>
                    </a:cubicBezTo>
                    <a:cubicBezTo>
                      <a:pt x="5326" y="3383"/>
                      <a:pt x="5829" y="3445"/>
                      <a:pt x="6351" y="3540"/>
                    </a:cubicBezTo>
                    <a:cubicBezTo>
                      <a:pt x="6451" y="3559"/>
                      <a:pt x="6469" y="3724"/>
                      <a:pt x="6355" y="3727"/>
                    </a:cubicBezTo>
                    <a:cubicBezTo>
                      <a:pt x="6329" y="3728"/>
                      <a:pt x="6302" y="3729"/>
                      <a:pt x="6275" y="3729"/>
                    </a:cubicBezTo>
                    <a:cubicBezTo>
                      <a:pt x="5978" y="3729"/>
                      <a:pt x="5673" y="3677"/>
                      <a:pt x="5376" y="3598"/>
                    </a:cubicBezTo>
                    <a:lnTo>
                      <a:pt x="5376" y="3598"/>
                    </a:lnTo>
                    <a:cubicBezTo>
                      <a:pt x="5558" y="3764"/>
                      <a:pt x="5722" y="3948"/>
                      <a:pt x="5859" y="4152"/>
                    </a:cubicBezTo>
                    <a:cubicBezTo>
                      <a:pt x="5899" y="4213"/>
                      <a:pt x="5849" y="4280"/>
                      <a:pt x="5795" y="4280"/>
                    </a:cubicBezTo>
                    <a:cubicBezTo>
                      <a:pt x="5775" y="4280"/>
                      <a:pt x="5755" y="4271"/>
                      <a:pt x="5738" y="4251"/>
                    </a:cubicBezTo>
                    <a:cubicBezTo>
                      <a:pt x="5449" y="3895"/>
                      <a:pt x="5123" y="3612"/>
                      <a:pt x="4723" y="3386"/>
                    </a:cubicBezTo>
                    <a:cubicBezTo>
                      <a:pt x="4627" y="3330"/>
                      <a:pt x="4696" y="3195"/>
                      <a:pt x="4789" y="3195"/>
                    </a:cubicBezTo>
                    <a:close/>
                    <a:moveTo>
                      <a:pt x="3244" y="3261"/>
                    </a:moveTo>
                    <a:cubicBezTo>
                      <a:pt x="3349" y="3261"/>
                      <a:pt x="3456" y="3298"/>
                      <a:pt x="3537" y="3372"/>
                    </a:cubicBezTo>
                    <a:cubicBezTo>
                      <a:pt x="3583" y="3415"/>
                      <a:pt x="3549" y="3487"/>
                      <a:pt x="3501" y="3487"/>
                    </a:cubicBezTo>
                    <a:cubicBezTo>
                      <a:pt x="3489" y="3487"/>
                      <a:pt x="3477" y="3482"/>
                      <a:pt x="3465" y="3473"/>
                    </a:cubicBezTo>
                    <a:cubicBezTo>
                      <a:pt x="3402" y="3422"/>
                      <a:pt x="3338" y="3401"/>
                      <a:pt x="3280" y="3401"/>
                    </a:cubicBezTo>
                    <a:cubicBezTo>
                      <a:pt x="3043" y="3401"/>
                      <a:pt x="2888" y="3752"/>
                      <a:pt x="3174" y="3888"/>
                    </a:cubicBezTo>
                    <a:cubicBezTo>
                      <a:pt x="3254" y="3927"/>
                      <a:pt x="3238" y="4055"/>
                      <a:pt x="3149" y="4055"/>
                    </a:cubicBezTo>
                    <a:cubicBezTo>
                      <a:pt x="3144" y="4055"/>
                      <a:pt x="3140" y="4054"/>
                      <a:pt x="3135" y="4054"/>
                    </a:cubicBezTo>
                    <a:cubicBezTo>
                      <a:pt x="3119" y="4052"/>
                      <a:pt x="3105" y="4051"/>
                      <a:pt x="3090" y="4051"/>
                    </a:cubicBezTo>
                    <a:cubicBezTo>
                      <a:pt x="2815" y="4051"/>
                      <a:pt x="2801" y="4417"/>
                      <a:pt x="3074" y="4485"/>
                    </a:cubicBezTo>
                    <a:cubicBezTo>
                      <a:pt x="3159" y="4508"/>
                      <a:pt x="3128" y="4640"/>
                      <a:pt x="3050" y="4640"/>
                    </a:cubicBezTo>
                    <a:cubicBezTo>
                      <a:pt x="3046" y="4640"/>
                      <a:pt x="3042" y="4640"/>
                      <a:pt x="3038" y="4639"/>
                    </a:cubicBezTo>
                    <a:cubicBezTo>
                      <a:pt x="2610" y="4570"/>
                      <a:pt x="2623" y="4038"/>
                      <a:pt x="2943" y="3911"/>
                    </a:cubicBezTo>
                    <a:cubicBezTo>
                      <a:pt x="2847" y="3787"/>
                      <a:pt x="2812" y="3618"/>
                      <a:pt x="2889" y="3466"/>
                    </a:cubicBezTo>
                    <a:cubicBezTo>
                      <a:pt x="2961" y="3329"/>
                      <a:pt x="3101" y="3261"/>
                      <a:pt x="3244" y="3261"/>
                    </a:cubicBezTo>
                    <a:close/>
                    <a:moveTo>
                      <a:pt x="1632" y="1"/>
                    </a:moveTo>
                    <a:cubicBezTo>
                      <a:pt x="813" y="1"/>
                      <a:pt x="58" y="553"/>
                      <a:pt x="30" y="1416"/>
                    </a:cubicBezTo>
                    <a:cubicBezTo>
                      <a:pt x="1" y="2275"/>
                      <a:pt x="590" y="3319"/>
                      <a:pt x="973" y="4069"/>
                    </a:cubicBezTo>
                    <a:cubicBezTo>
                      <a:pt x="1393" y="4897"/>
                      <a:pt x="1936" y="5636"/>
                      <a:pt x="2418" y="6425"/>
                    </a:cubicBezTo>
                    <a:cubicBezTo>
                      <a:pt x="2429" y="6445"/>
                      <a:pt x="2434" y="6462"/>
                      <a:pt x="2435" y="6478"/>
                    </a:cubicBezTo>
                    <a:cubicBezTo>
                      <a:pt x="3753" y="5398"/>
                      <a:pt x="5646" y="5660"/>
                      <a:pt x="6954" y="4606"/>
                    </a:cubicBezTo>
                    <a:cubicBezTo>
                      <a:pt x="7978" y="3783"/>
                      <a:pt x="7854" y="2239"/>
                      <a:pt x="6606" y="1705"/>
                    </a:cubicBezTo>
                    <a:cubicBezTo>
                      <a:pt x="6336" y="1590"/>
                      <a:pt x="6059" y="1541"/>
                      <a:pt x="5782" y="1541"/>
                    </a:cubicBezTo>
                    <a:cubicBezTo>
                      <a:pt x="5216" y="1541"/>
                      <a:pt x="4653" y="1746"/>
                      <a:pt x="4150" y="2017"/>
                    </a:cubicBezTo>
                    <a:cubicBezTo>
                      <a:pt x="4129" y="2052"/>
                      <a:pt x="4085" y="2071"/>
                      <a:pt x="4041" y="2071"/>
                    </a:cubicBezTo>
                    <a:cubicBezTo>
                      <a:pt x="3994" y="2071"/>
                      <a:pt x="3946" y="2050"/>
                      <a:pt x="3922" y="2002"/>
                    </a:cubicBezTo>
                    <a:cubicBezTo>
                      <a:pt x="3503" y="1152"/>
                      <a:pt x="2951" y="179"/>
                      <a:pt x="1907" y="21"/>
                    </a:cubicBezTo>
                    <a:cubicBezTo>
                      <a:pt x="1815" y="7"/>
                      <a:pt x="1723" y="1"/>
                      <a:pt x="16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8" name="Google Shape;65048;p31"/>
              <p:cNvSpPr/>
              <p:nvPr/>
            </p:nvSpPr>
            <p:spPr>
              <a:xfrm>
                <a:off x="4336700" y="486125"/>
                <a:ext cx="214150" cy="177750"/>
              </a:xfrm>
              <a:custGeom>
                <a:avLst/>
                <a:gdLst/>
                <a:ahLst/>
                <a:cxnLst/>
                <a:rect l="l" t="t" r="r" b="b"/>
                <a:pathLst>
                  <a:path w="8566" h="7110" extrusionOk="0">
                    <a:moveTo>
                      <a:pt x="2160" y="317"/>
                    </a:moveTo>
                    <a:cubicBezTo>
                      <a:pt x="2252" y="317"/>
                      <a:pt x="2344" y="323"/>
                      <a:pt x="2435" y="337"/>
                    </a:cubicBezTo>
                    <a:cubicBezTo>
                      <a:pt x="3478" y="496"/>
                      <a:pt x="4032" y="1468"/>
                      <a:pt x="4451" y="2319"/>
                    </a:cubicBezTo>
                    <a:cubicBezTo>
                      <a:pt x="4473" y="2366"/>
                      <a:pt x="4521" y="2387"/>
                      <a:pt x="4568" y="2387"/>
                    </a:cubicBezTo>
                    <a:cubicBezTo>
                      <a:pt x="4612" y="2387"/>
                      <a:pt x="4657" y="2368"/>
                      <a:pt x="4679" y="2333"/>
                    </a:cubicBezTo>
                    <a:cubicBezTo>
                      <a:pt x="5179" y="2061"/>
                      <a:pt x="5743" y="1855"/>
                      <a:pt x="6308" y="1855"/>
                    </a:cubicBezTo>
                    <a:cubicBezTo>
                      <a:pt x="6585" y="1855"/>
                      <a:pt x="6862" y="1905"/>
                      <a:pt x="7133" y="2020"/>
                    </a:cubicBezTo>
                    <a:cubicBezTo>
                      <a:pt x="8381" y="2553"/>
                      <a:pt x="8503" y="4098"/>
                      <a:pt x="7481" y="4921"/>
                    </a:cubicBezTo>
                    <a:cubicBezTo>
                      <a:pt x="6171" y="5977"/>
                      <a:pt x="4280" y="5714"/>
                      <a:pt x="2962" y="6795"/>
                    </a:cubicBezTo>
                    <a:cubicBezTo>
                      <a:pt x="2961" y="6778"/>
                      <a:pt x="2957" y="6761"/>
                      <a:pt x="2945" y="6742"/>
                    </a:cubicBezTo>
                    <a:cubicBezTo>
                      <a:pt x="2463" y="5952"/>
                      <a:pt x="1919" y="5213"/>
                      <a:pt x="1500" y="4386"/>
                    </a:cubicBezTo>
                    <a:cubicBezTo>
                      <a:pt x="1117" y="3635"/>
                      <a:pt x="529" y="2591"/>
                      <a:pt x="557" y="1732"/>
                    </a:cubicBezTo>
                    <a:cubicBezTo>
                      <a:pt x="585" y="869"/>
                      <a:pt x="1341" y="317"/>
                      <a:pt x="2160" y="317"/>
                    </a:cubicBezTo>
                    <a:close/>
                    <a:moveTo>
                      <a:pt x="2056" y="1"/>
                    </a:moveTo>
                    <a:cubicBezTo>
                      <a:pt x="1593" y="1"/>
                      <a:pt x="1126" y="175"/>
                      <a:pt x="706" y="591"/>
                    </a:cubicBezTo>
                    <a:cubicBezTo>
                      <a:pt x="1" y="1291"/>
                      <a:pt x="250" y="2196"/>
                      <a:pt x="561" y="3025"/>
                    </a:cubicBezTo>
                    <a:cubicBezTo>
                      <a:pt x="1069" y="4374"/>
                      <a:pt x="1781" y="5817"/>
                      <a:pt x="2784" y="6871"/>
                    </a:cubicBezTo>
                    <a:cubicBezTo>
                      <a:pt x="2809" y="6899"/>
                      <a:pt x="2836" y="6907"/>
                      <a:pt x="2862" y="6907"/>
                    </a:cubicBezTo>
                    <a:cubicBezTo>
                      <a:pt x="2834" y="7003"/>
                      <a:pt x="2914" y="7110"/>
                      <a:pt x="3008" y="7110"/>
                    </a:cubicBezTo>
                    <a:cubicBezTo>
                      <a:pt x="3039" y="7110"/>
                      <a:pt x="3070" y="7099"/>
                      <a:pt x="3101" y="7073"/>
                    </a:cubicBezTo>
                    <a:cubicBezTo>
                      <a:pt x="4272" y="6068"/>
                      <a:pt x="5867" y="6207"/>
                      <a:pt x="7168" y="5487"/>
                    </a:cubicBezTo>
                    <a:cubicBezTo>
                      <a:pt x="7913" y="5073"/>
                      <a:pt x="8566" y="4324"/>
                      <a:pt x="8498" y="3423"/>
                    </a:cubicBezTo>
                    <a:cubicBezTo>
                      <a:pt x="8404" y="2156"/>
                      <a:pt x="7403" y="1630"/>
                      <a:pt x="6342" y="1630"/>
                    </a:cubicBezTo>
                    <a:cubicBezTo>
                      <a:pt x="5742" y="1630"/>
                      <a:pt x="5124" y="1798"/>
                      <a:pt x="4637" y="2094"/>
                    </a:cubicBezTo>
                    <a:cubicBezTo>
                      <a:pt x="4252" y="1001"/>
                      <a:pt x="3164" y="1"/>
                      <a:pt x="20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9" name="Google Shape;65049;p31"/>
              <p:cNvSpPr/>
              <p:nvPr/>
            </p:nvSpPr>
            <p:spPr>
              <a:xfrm>
                <a:off x="4465500" y="573825"/>
                <a:ext cx="4607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843" h="1087" extrusionOk="0">
                    <a:moveTo>
                      <a:pt x="164" y="1"/>
                    </a:moveTo>
                    <a:cubicBezTo>
                      <a:pt x="70" y="1"/>
                      <a:pt x="1" y="137"/>
                      <a:pt x="97" y="192"/>
                    </a:cubicBezTo>
                    <a:cubicBezTo>
                      <a:pt x="496" y="419"/>
                      <a:pt x="821" y="702"/>
                      <a:pt x="1111" y="1058"/>
                    </a:cubicBezTo>
                    <a:cubicBezTo>
                      <a:pt x="1128" y="1078"/>
                      <a:pt x="1148" y="1087"/>
                      <a:pt x="1168" y="1087"/>
                    </a:cubicBezTo>
                    <a:cubicBezTo>
                      <a:pt x="1222" y="1087"/>
                      <a:pt x="1272" y="1020"/>
                      <a:pt x="1232" y="959"/>
                    </a:cubicBezTo>
                    <a:cubicBezTo>
                      <a:pt x="1095" y="755"/>
                      <a:pt x="931" y="571"/>
                      <a:pt x="750" y="404"/>
                    </a:cubicBezTo>
                    <a:lnTo>
                      <a:pt x="750" y="404"/>
                    </a:lnTo>
                    <a:cubicBezTo>
                      <a:pt x="1048" y="482"/>
                      <a:pt x="1353" y="535"/>
                      <a:pt x="1651" y="535"/>
                    </a:cubicBezTo>
                    <a:cubicBezTo>
                      <a:pt x="1677" y="535"/>
                      <a:pt x="1703" y="534"/>
                      <a:pt x="1729" y="533"/>
                    </a:cubicBezTo>
                    <a:cubicBezTo>
                      <a:pt x="1842" y="529"/>
                      <a:pt x="1824" y="364"/>
                      <a:pt x="1725" y="346"/>
                    </a:cubicBezTo>
                    <a:cubicBezTo>
                      <a:pt x="1204" y="252"/>
                      <a:pt x="699" y="188"/>
                      <a:pt x="197" y="6"/>
                    </a:cubicBezTo>
                    <a:cubicBezTo>
                      <a:pt x="186" y="2"/>
                      <a:pt x="175" y="1"/>
                      <a:pt x="16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0" name="Google Shape;65050;p31"/>
              <p:cNvSpPr/>
              <p:nvPr/>
            </p:nvSpPr>
            <p:spPr>
              <a:xfrm>
                <a:off x="4415050" y="575500"/>
                <a:ext cx="243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1381" extrusionOk="0">
                    <a:moveTo>
                      <a:pt x="634" y="1"/>
                    </a:moveTo>
                    <a:cubicBezTo>
                      <a:pt x="492" y="1"/>
                      <a:pt x="352" y="69"/>
                      <a:pt x="279" y="206"/>
                    </a:cubicBezTo>
                    <a:cubicBezTo>
                      <a:pt x="202" y="358"/>
                      <a:pt x="236" y="527"/>
                      <a:pt x="333" y="651"/>
                    </a:cubicBezTo>
                    <a:cubicBezTo>
                      <a:pt x="15" y="780"/>
                      <a:pt x="1" y="1311"/>
                      <a:pt x="430" y="1379"/>
                    </a:cubicBezTo>
                    <a:cubicBezTo>
                      <a:pt x="434" y="1380"/>
                      <a:pt x="437" y="1380"/>
                      <a:pt x="441" y="1380"/>
                    </a:cubicBezTo>
                    <a:cubicBezTo>
                      <a:pt x="519" y="1380"/>
                      <a:pt x="550" y="1248"/>
                      <a:pt x="466" y="1225"/>
                    </a:cubicBezTo>
                    <a:cubicBezTo>
                      <a:pt x="192" y="1157"/>
                      <a:pt x="206" y="791"/>
                      <a:pt x="480" y="791"/>
                    </a:cubicBezTo>
                    <a:cubicBezTo>
                      <a:pt x="494" y="791"/>
                      <a:pt x="509" y="792"/>
                      <a:pt x="525" y="794"/>
                    </a:cubicBezTo>
                    <a:cubicBezTo>
                      <a:pt x="530" y="794"/>
                      <a:pt x="534" y="795"/>
                      <a:pt x="539" y="795"/>
                    </a:cubicBezTo>
                    <a:cubicBezTo>
                      <a:pt x="628" y="795"/>
                      <a:pt x="644" y="667"/>
                      <a:pt x="564" y="628"/>
                    </a:cubicBezTo>
                    <a:cubicBezTo>
                      <a:pt x="278" y="491"/>
                      <a:pt x="433" y="140"/>
                      <a:pt x="670" y="140"/>
                    </a:cubicBezTo>
                    <a:cubicBezTo>
                      <a:pt x="728" y="140"/>
                      <a:pt x="791" y="162"/>
                      <a:pt x="854" y="213"/>
                    </a:cubicBezTo>
                    <a:cubicBezTo>
                      <a:pt x="867" y="222"/>
                      <a:pt x="879" y="227"/>
                      <a:pt x="891" y="227"/>
                    </a:cubicBezTo>
                    <a:cubicBezTo>
                      <a:pt x="939" y="227"/>
                      <a:pt x="973" y="155"/>
                      <a:pt x="927" y="112"/>
                    </a:cubicBezTo>
                    <a:cubicBezTo>
                      <a:pt x="846" y="38"/>
                      <a:pt x="739" y="1"/>
                      <a:pt x="6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051" name="Google Shape;65051;p31"/>
            <p:cNvSpPr/>
            <p:nvPr/>
          </p:nvSpPr>
          <p:spPr>
            <a:xfrm>
              <a:off x="4374750" y="540075"/>
              <a:ext cx="34875" cy="22650"/>
            </a:xfrm>
            <a:custGeom>
              <a:avLst/>
              <a:gdLst/>
              <a:ahLst/>
              <a:cxnLst/>
              <a:rect l="l" t="t" r="r" b="b"/>
              <a:pathLst>
                <a:path w="1395" h="906" extrusionOk="0">
                  <a:moveTo>
                    <a:pt x="158" y="1"/>
                  </a:moveTo>
                  <a:cubicBezTo>
                    <a:pt x="68" y="1"/>
                    <a:pt x="1" y="122"/>
                    <a:pt x="94" y="185"/>
                  </a:cubicBezTo>
                  <a:cubicBezTo>
                    <a:pt x="369" y="372"/>
                    <a:pt x="655" y="547"/>
                    <a:pt x="939" y="722"/>
                  </a:cubicBezTo>
                  <a:cubicBezTo>
                    <a:pt x="908" y="722"/>
                    <a:pt x="878" y="722"/>
                    <a:pt x="847" y="722"/>
                  </a:cubicBezTo>
                  <a:cubicBezTo>
                    <a:pt x="631" y="722"/>
                    <a:pt x="415" y="726"/>
                    <a:pt x="201" y="745"/>
                  </a:cubicBezTo>
                  <a:cubicBezTo>
                    <a:pt x="130" y="750"/>
                    <a:pt x="133" y="867"/>
                    <a:pt x="205" y="871"/>
                  </a:cubicBezTo>
                  <a:cubicBezTo>
                    <a:pt x="552" y="899"/>
                    <a:pt x="902" y="893"/>
                    <a:pt x="1251" y="905"/>
                  </a:cubicBezTo>
                  <a:cubicBezTo>
                    <a:pt x="1252" y="905"/>
                    <a:pt x="1253" y="905"/>
                    <a:pt x="1253" y="905"/>
                  </a:cubicBezTo>
                  <a:cubicBezTo>
                    <a:pt x="1338" y="905"/>
                    <a:pt x="1394" y="794"/>
                    <a:pt x="1314" y="740"/>
                  </a:cubicBezTo>
                  <a:cubicBezTo>
                    <a:pt x="950" y="496"/>
                    <a:pt x="587" y="246"/>
                    <a:pt x="214" y="17"/>
                  </a:cubicBezTo>
                  <a:cubicBezTo>
                    <a:pt x="195" y="6"/>
                    <a:pt x="176" y="1"/>
                    <a:pt x="1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52" name="Google Shape;65052;p31"/>
          <p:cNvGrpSpPr/>
          <p:nvPr/>
        </p:nvGrpSpPr>
        <p:grpSpPr>
          <a:xfrm rot="-542678">
            <a:off x="6302135" y="4096816"/>
            <a:ext cx="422883" cy="426398"/>
            <a:chOff x="5030375" y="427250"/>
            <a:chExt cx="192525" cy="194125"/>
          </a:xfrm>
        </p:grpSpPr>
        <p:sp>
          <p:nvSpPr>
            <p:cNvPr id="65053" name="Google Shape;65053;p31"/>
            <p:cNvSpPr/>
            <p:nvPr/>
          </p:nvSpPr>
          <p:spPr>
            <a:xfrm>
              <a:off x="5030375" y="427250"/>
              <a:ext cx="192525" cy="194125"/>
            </a:xfrm>
            <a:custGeom>
              <a:avLst/>
              <a:gdLst/>
              <a:ahLst/>
              <a:cxnLst/>
              <a:rect l="l" t="t" r="r" b="b"/>
              <a:pathLst>
                <a:path w="7701" h="7765" extrusionOk="0">
                  <a:moveTo>
                    <a:pt x="4532" y="486"/>
                  </a:moveTo>
                  <a:cubicBezTo>
                    <a:pt x="4585" y="486"/>
                    <a:pt x="4651" y="496"/>
                    <a:pt x="4737" y="516"/>
                  </a:cubicBezTo>
                  <a:cubicBezTo>
                    <a:pt x="5090" y="598"/>
                    <a:pt x="5020" y="599"/>
                    <a:pt x="5092" y="921"/>
                  </a:cubicBezTo>
                  <a:cubicBezTo>
                    <a:pt x="5129" y="1091"/>
                    <a:pt x="5165" y="1262"/>
                    <a:pt x="5203" y="1432"/>
                  </a:cubicBezTo>
                  <a:cubicBezTo>
                    <a:pt x="5284" y="1807"/>
                    <a:pt x="5364" y="2181"/>
                    <a:pt x="5446" y="2557"/>
                  </a:cubicBezTo>
                  <a:cubicBezTo>
                    <a:pt x="5461" y="2626"/>
                    <a:pt x="5513" y="2656"/>
                    <a:pt x="5568" y="2657"/>
                  </a:cubicBezTo>
                  <a:cubicBezTo>
                    <a:pt x="5574" y="2692"/>
                    <a:pt x="5592" y="2725"/>
                    <a:pt x="5628" y="2747"/>
                  </a:cubicBezTo>
                  <a:cubicBezTo>
                    <a:pt x="5923" y="2911"/>
                    <a:pt x="6229" y="3048"/>
                    <a:pt x="6527" y="3206"/>
                  </a:cubicBezTo>
                  <a:cubicBezTo>
                    <a:pt x="6782" y="3345"/>
                    <a:pt x="7447" y="3561"/>
                    <a:pt x="7247" y="3965"/>
                  </a:cubicBezTo>
                  <a:cubicBezTo>
                    <a:pt x="7139" y="4180"/>
                    <a:pt x="6620" y="4433"/>
                    <a:pt x="6411" y="4572"/>
                  </a:cubicBezTo>
                  <a:cubicBezTo>
                    <a:pt x="6115" y="4769"/>
                    <a:pt x="5809" y="4949"/>
                    <a:pt x="5501" y="5126"/>
                  </a:cubicBezTo>
                  <a:cubicBezTo>
                    <a:pt x="5425" y="5168"/>
                    <a:pt x="5450" y="5251"/>
                    <a:pt x="5508" y="5281"/>
                  </a:cubicBezTo>
                  <a:lnTo>
                    <a:pt x="5200" y="6363"/>
                  </a:lnTo>
                  <a:cubicBezTo>
                    <a:pt x="5119" y="6646"/>
                    <a:pt x="5069" y="7381"/>
                    <a:pt x="4686" y="7381"/>
                  </a:cubicBezTo>
                  <a:cubicBezTo>
                    <a:pt x="4665" y="7381"/>
                    <a:pt x="4643" y="7379"/>
                    <a:pt x="4620" y="7375"/>
                  </a:cubicBezTo>
                  <a:cubicBezTo>
                    <a:pt x="4356" y="7322"/>
                    <a:pt x="3937" y="6816"/>
                    <a:pt x="3737" y="6627"/>
                  </a:cubicBezTo>
                  <a:cubicBezTo>
                    <a:pt x="3449" y="6353"/>
                    <a:pt x="3181" y="6061"/>
                    <a:pt x="2917" y="5764"/>
                  </a:cubicBezTo>
                  <a:cubicBezTo>
                    <a:pt x="2898" y="5743"/>
                    <a:pt x="2876" y="5735"/>
                    <a:pt x="2853" y="5735"/>
                  </a:cubicBezTo>
                  <a:cubicBezTo>
                    <a:pt x="2847" y="5735"/>
                    <a:pt x="2841" y="5735"/>
                    <a:pt x="2835" y="5736"/>
                  </a:cubicBezTo>
                  <a:cubicBezTo>
                    <a:pt x="2818" y="5678"/>
                    <a:pt x="2774" y="5629"/>
                    <a:pt x="2714" y="5629"/>
                  </a:cubicBezTo>
                  <a:cubicBezTo>
                    <a:pt x="2700" y="5629"/>
                    <a:pt x="2684" y="5632"/>
                    <a:pt x="2668" y="5638"/>
                  </a:cubicBezTo>
                  <a:cubicBezTo>
                    <a:pt x="1908" y="5944"/>
                    <a:pt x="1173" y="6180"/>
                    <a:pt x="364" y="6280"/>
                  </a:cubicBezTo>
                  <a:cubicBezTo>
                    <a:pt x="611" y="5484"/>
                    <a:pt x="907" y="4709"/>
                    <a:pt x="1209" y="3932"/>
                  </a:cubicBezTo>
                  <a:cubicBezTo>
                    <a:pt x="1222" y="3904"/>
                    <a:pt x="1215" y="3879"/>
                    <a:pt x="1199" y="3858"/>
                  </a:cubicBezTo>
                  <a:lnTo>
                    <a:pt x="1199" y="3858"/>
                  </a:lnTo>
                  <a:cubicBezTo>
                    <a:pt x="1204" y="3859"/>
                    <a:pt x="1210" y="3859"/>
                    <a:pt x="1215" y="3859"/>
                  </a:cubicBezTo>
                  <a:cubicBezTo>
                    <a:pt x="1270" y="3859"/>
                    <a:pt x="1326" y="3811"/>
                    <a:pt x="1307" y="3747"/>
                  </a:cubicBezTo>
                  <a:cubicBezTo>
                    <a:pt x="1109" y="2998"/>
                    <a:pt x="850" y="2277"/>
                    <a:pt x="686" y="1520"/>
                  </a:cubicBezTo>
                  <a:lnTo>
                    <a:pt x="686" y="1520"/>
                  </a:lnTo>
                  <a:cubicBezTo>
                    <a:pt x="1409" y="1583"/>
                    <a:pt x="2113" y="1722"/>
                    <a:pt x="2830" y="1815"/>
                  </a:cubicBezTo>
                  <a:cubicBezTo>
                    <a:pt x="2836" y="1816"/>
                    <a:pt x="2842" y="1816"/>
                    <a:pt x="2847" y="1816"/>
                  </a:cubicBezTo>
                  <a:cubicBezTo>
                    <a:pt x="2918" y="1816"/>
                    <a:pt x="2955" y="1758"/>
                    <a:pt x="2958" y="1696"/>
                  </a:cubicBezTo>
                  <a:cubicBezTo>
                    <a:pt x="3208" y="1501"/>
                    <a:pt x="3455" y="1302"/>
                    <a:pt x="3699" y="1098"/>
                  </a:cubicBezTo>
                  <a:cubicBezTo>
                    <a:pt x="3854" y="970"/>
                    <a:pt x="4005" y="841"/>
                    <a:pt x="4157" y="712"/>
                  </a:cubicBezTo>
                  <a:cubicBezTo>
                    <a:pt x="4329" y="566"/>
                    <a:pt x="4380" y="486"/>
                    <a:pt x="4532" y="486"/>
                  </a:cubicBezTo>
                  <a:close/>
                  <a:moveTo>
                    <a:pt x="4767" y="1"/>
                  </a:moveTo>
                  <a:cubicBezTo>
                    <a:pt x="4510" y="1"/>
                    <a:pt x="4294" y="222"/>
                    <a:pt x="4109" y="380"/>
                  </a:cubicBezTo>
                  <a:cubicBezTo>
                    <a:pt x="3670" y="755"/>
                    <a:pt x="3241" y="1141"/>
                    <a:pt x="2821" y="1536"/>
                  </a:cubicBezTo>
                  <a:cubicBezTo>
                    <a:pt x="2081" y="1314"/>
                    <a:pt x="1260" y="1246"/>
                    <a:pt x="494" y="1198"/>
                  </a:cubicBezTo>
                  <a:cubicBezTo>
                    <a:pt x="491" y="1198"/>
                    <a:pt x="488" y="1198"/>
                    <a:pt x="485" y="1198"/>
                  </a:cubicBezTo>
                  <a:cubicBezTo>
                    <a:pt x="387" y="1198"/>
                    <a:pt x="332" y="1302"/>
                    <a:pt x="348" y="1390"/>
                  </a:cubicBezTo>
                  <a:cubicBezTo>
                    <a:pt x="508" y="2211"/>
                    <a:pt x="718" y="3084"/>
                    <a:pt x="1141" y="3814"/>
                  </a:cubicBezTo>
                  <a:cubicBezTo>
                    <a:pt x="1143" y="3817"/>
                    <a:pt x="1145" y="3817"/>
                    <a:pt x="1146" y="3820"/>
                  </a:cubicBezTo>
                  <a:cubicBezTo>
                    <a:pt x="1135" y="3816"/>
                    <a:pt x="1123" y="3814"/>
                    <a:pt x="1112" y="3814"/>
                  </a:cubicBezTo>
                  <a:cubicBezTo>
                    <a:pt x="1083" y="3814"/>
                    <a:pt x="1055" y="3827"/>
                    <a:pt x="1038" y="3857"/>
                  </a:cubicBezTo>
                  <a:cubicBezTo>
                    <a:pt x="602" y="4667"/>
                    <a:pt x="287" y="5526"/>
                    <a:pt x="23" y="6406"/>
                  </a:cubicBezTo>
                  <a:cubicBezTo>
                    <a:pt x="0" y="6485"/>
                    <a:pt x="63" y="6588"/>
                    <a:pt x="151" y="6588"/>
                  </a:cubicBezTo>
                  <a:cubicBezTo>
                    <a:pt x="154" y="6588"/>
                    <a:pt x="158" y="6587"/>
                    <a:pt x="162" y="6587"/>
                  </a:cubicBezTo>
                  <a:cubicBezTo>
                    <a:pt x="1056" y="6509"/>
                    <a:pt x="1959" y="6308"/>
                    <a:pt x="2761" y="5898"/>
                  </a:cubicBezTo>
                  <a:cubicBezTo>
                    <a:pt x="3076" y="6333"/>
                    <a:pt x="3430" y="6736"/>
                    <a:pt x="3829" y="7096"/>
                  </a:cubicBezTo>
                  <a:cubicBezTo>
                    <a:pt x="4059" y="7304"/>
                    <a:pt x="4447" y="7750"/>
                    <a:pt x="4788" y="7764"/>
                  </a:cubicBezTo>
                  <a:cubicBezTo>
                    <a:pt x="4795" y="7764"/>
                    <a:pt x="4803" y="7765"/>
                    <a:pt x="4810" y="7765"/>
                  </a:cubicBezTo>
                  <a:cubicBezTo>
                    <a:pt x="5093" y="7765"/>
                    <a:pt x="5177" y="7506"/>
                    <a:pt x="5252" y="7275"/>
                  </a:cubicBezTo>
                  <a:cubicBezTo>
                    <a:pt x="5463" y="6622"/>
                    <a:pt x="5633" y="5955"/>
                    <a:pt x="5823" y="5294"/>
                  </a:cubicBezTo>
                  <a:cubicBezTo>
                    <a:pt x="5835" y="5251"/>
                    <a:pt x="5827" y="5211"/>
                    <a:pt x="5809" y="5182"/>
                  </a:cubicBezTo>
                  <a:cubicBezTo>
                    <a:pt x="6222" y="4990"/>
                    <a:pt x="6618" y="4769"/>
                    <a:pt x="6994" y="4511"/>
                  </a:cubicBezTo>
                  <a:cubicBezTo>
                    <a:pt x="7223" y="4354"/>
                    <a:pt x="7683" y="4121"/>
                    <a:pt x="7693" y="3791"/>
                  </a:cubicBezTo>
                  <a:cubicBezTo>
                    <a:pt x="7701" y="3500"/>
                    <a:pt x="7363" y="3343"/>
                    <a:pt x="7157" y="3220"/>
                  </a:cubicBezTo>
                  <a:cubicBezTo>
                    <a:pt x="6703" y="2947"/>
                    <a:pt x="6233" y="2675"/>
                    <a:pt x="5733" y="2490"/>
                  </a:cubicBezTo>
                  <a:cubicBezTo>
                    <a:pt x="5728" y="2488"/>
                    <a:pt x="5725" y="2489"/>
                    <a:pt x="5720" y="2488"/>
                  </a:cubicBezTo>
                  <a:cubicBezTo>
                    <a:pt x="5720" y="2485"/>
                    <a:pt x="5721" y="2483"/>
                    <a:pt x="5720" y="2478"/>
                  </a:cubicBezTo>
                  <a:cubicBezTo>
                    <a:pt x="5595" y="1899"/>
                    <a:pt x="5476" y="1317"/>
                    <a:pt x="5343" y="739"/>
                  </a:cubicBezTo>
                  <a:cubicBezTo>
                    <a:pt x="5281" y="464"/>
                    <a:pt x="5199" y="98"/>
                    <a:pt x="4880" y="15"/>
                  </a:cubicBezTo>
                  <a:cubicBezTo>
                    <a:pt x="4842" y="5"/>
                    <a:pt x="4804" y="1"/>
                    <a:pt x="47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4" name="Google Shape;65054;p31"/>
            <p:cNvSpPr/>
            <p:nvPr/>
          </p:nvSpPr>
          <p:spPr>
            <a:xfrm>
              <a:off x="5039475" y="439275"/>
              <a:ext cx="177125" cy="172425"/>
            </a:xfrm>
            <a:custGeom>
              <a:avLst/>
              <a:gdLst/>
              <a:ahLst/>
              <a:cxnLst/>
              <a:rect l="l" t="t" r="r" b="b"/>
              <a:pathLst>
                <a:path w="7085" h="6897" extrusionOk="0">
                  <a:moveTo>
                    <a:pt x="1752" y="2223"/>
                  </a:moveTo>
                  <a:cubicBezTo>
                    <a:pt x="1800" y="2223"/>
                    <a:pt x="1850" y="2231"/>
                    <a:pt x="1899" y="2249"/>
                  </a:cubicBezTo>
                  <a:cubicBezTo>
                    <a:pt x="2205" y="2360"/>
                    <a:pt x="2334" y="2802"/>
                    <a:pt x="2113" y="3046"/>
                  </a:cubicBezTo>
                  <a:cubicBezTo>
                    <a:pt x="2097" y="3065"/>
                    <a:pt x="2077" y="3072"/>
                    <a:pt x="2058" y="3072"/>
                  </a:cubicBezTo>
                  <a:cubicBezTo>
                    <a:pt x="2001" y="3072"/>
                    <a:pt x="1944" y="3005"/>
                    <a:pt x="1983" y="2946"/>
                  </a:cubicBezTo>
                  <a:cubicBezTo>
                    <a:pt x="2089" y="2772"/>
                    <a:pt x="2067" y="2509"/>
                    <a:pt x="1861" y="2414"/>
                  </a:cubicBezTo>
                  <a:cubicBezTo>
                    <a:pt x="1820" y="2395"/>
                    <a:pt x="1779" y="2387"/>
                    <a:pt x="1739" y="2387"/>
                  </a:cubicBezTo>
                  <a:cubicBezTo>
                    <a:pt x="1535" y="2387"/>
                    <a:pt x="1359" y="2611"/>
                    <a:pt x="1376" y="2812"/>
                  </a:cubicBezTo>
                  <a:cubicBezTo>
                    <a:pt x="1379" y="2844"/>
                    <a:pt x="1353" y="2861"/>
                    <a:pt x="1327" y="2861"/>
                  </a:cubicBezTo>
                  <a:cubicBezTo>
                    <a:pt x="1306" y="2861"/>
                    <a:pt x="1285" y="2850"/>
                    <a:pt x="1278" y="2827"/>
                  </a:cubicBezTo>
                  <a:cubicBezTo>
                    <a:pt x="1202" y="2525"/>
                    <a:pt x="1457" y="2223"/>
                    <a:pt x="1752" y="2223"/>
                  </a:cubicBezTo>
                  <a:close/>
                  <a:moveTo>
                    <a:pt x="4667" y="3296"/>
                  </a:moveTo>
                  <a:cubicBezTo>
                    <a:pt x="4712" y="3296"/>
                    <a:pt x="4757" y="3302"/>
                    <a:pt x="4802" y="3315"/>
                  </a:cubicBezTo>
                  <a:cubicBezTo>
                    <a:pt x="5152" y="3413"/>
                    <a:pt x="5305" y="3853"/>
                    <a:pt x="5138" y="4159"/>
                  </a:cubicBezTo>
                  <a:cubicBezTo>
                    <a:pt x="5118" y="4195"/>
                    <a:pt x="5088" y="4210"/>
                    <a:pt x="5059" y="4210"/>
                  </a:cubicBezTo>
                  <a:cubicBezTo>
                    <a:pt x="4993" y="4210"/>
                    <a:pt x="4927" y="4138"/>
                    <a:pt x="4967" y="4060"/>
                  </a:cubicBezTo>
                  <a:cubicBezTo>
                    <a:pt x="5065" y="3862"/>
                    <a:pt x="4971" y="3587"/>
                    <a:pt x="4756" y="3511"/>
                  </a:cubicBezTo>
                  <a:cubicBezTo>
                    <a:pt x="4716" y="3497"/>
                    <a:pt x="4678" y="3490"/>
                    <a:pt x="4640" y="3490"/>
                  </a:cubicBezTo>
                  <a:cubicBezTo>
                    <a:pt x="4426" y="3490"/>
                    <a:pt x="4255" y="3703"/>
                    <a:pt x="4221" y="3906"/>
                  </a:cubicBezTo>
                  <a:cubicBezTo>
                    <a:pt x="4216" y="3933"/>
                    <a:pt x="4191" y="3946"/>
                    <a:pt x="4167" y="3946"/>
                  </a:cubicBezTo>
                  <a:cubicBezTo>
                    <a:pt x="4142" y="3946"/>
                    <a:pt x="4118" y="3933"/>
                    <a:pt x="4114" y="3906"/>
                  </a:cubicBezTo>
                  <a:cubicBezTo>
                    <a:pt x="4064" y="3582"/>
                    <a:pt x="4354" y="3296"/>
                    <a:pt x="4667" y="3296"/>
                  </a:cubicBezTo>
                  <a:close/>
                  <a:moveTo>
                    <a:pt x="4170" y="1"/>
                  </a:moveTo>
                  <a:cubicBezTo>
                    <a:pt x="4017" y="1"/>
                    <a:pt x="3966" y="81"/>
                    <a:pt x="3795" y="227"/>
                  </a:cubicBezTo>
                  <a:cubicBezTo>
                    <a:pt x="3642" y="356"/>
                    <a:pt x="3491" y="485"/>
                    <a:pt x="3336" y="613"/>
                  </a:cubicBezTo>
                  <a:cubicBezTo>
                    <a:pt x="3092" y="815"/>
                    <a:pt x="2845" y="1015"/>
                    <a:pt x="2595" y="1211"/>
                  </a:cubicBezTo>
                  <a:cubicBezTo>
                    <a:pt x="2592" y="1273"/>
                    <a:pt x="2555" y="1331"/>
                    <a:pt x="2484" y="1331"/>
                  </a:cubicBezTo>
                  <a:cubicBezTo>
                    <a:pt x="2479" y="1331"/>
                    <a:pt x="2473" y="1330"/>
                    <a:pt x="2467" y="1330"/>
                  </a:cubicBezTo>
                  <a:cubicBezTo>
                    <a:pt x="1750" y="1234"/>
                    <a:pt x="1046" y="1097"/>
                    <a:pt x="324" y="1034"/>
                  </a:cubicBezTo>
                  <a:lnTo>
                    <a:pt x="324" y="1034"/>
                  </a:lnTo>
                  <a:cubicBezTo>
                    <a:pt x="487" y="1792"/>
                    <a:pt x="746" y="2513"/>
                    <a:pt x="944" y="3262"/>
                  </a:cubicBezTo>
                  <a:cubicBezTo>
                    <a:pt x="963" y="3328"/>
                    <a:pt x="908" y="3374"/>
                    <a:pt x="853" y="3374"/>
                  </a:cubicBezTo>
                  <a:cubicBezTo>
                    <a:pt x="848" y="3374"/>
                    <a:pt x="842" y="3374"/>
                    <a:pt x="837" y="3373"/>
                  </a:cubicBezTo>
                  <a:lnTo>
                    <a:pt x="837" y="3373"/>
                  </a:lnTo>
                  <a:cubicBezTo>
                    <a:pt x="853" y="3394"/>
                    <a:pt x="858" y="3418"/>
                    <a:pt x="847" y="3446"/>
                  </a:cubicBezTo>
                  <a:cubicBezTo>
                    <a:pt x="544" y="4223"/>
                    <a:pt x="248" y="5000"/>
                    <a:pt x="1" y="5795"/>
                  </a:cubicBezTo>
                  <a:cubicBezTo>
                    <a:pt x="811" y="5695"/>
                    <a:pt x="1545" y="5459"/>
                    <a:pt x="2305" y="5153"/>
                  </a:cubicBezTo>
                  <a:cubicBezTo>
                    <a:pt x="2321" y="5146"/>
                    <a:pt x="2336" y="5144"/>
                    <a:pt x="2351" y="5144"/>
                  </a:cubicBezTo>
                  <a:cubicBezTo>
                    <a:pt x="2410" y="5144"/>
                    <a:pt x="2455" y="5194"/>
                    <a:pt x="2472" y="5251"/>
                  </a:cubicBezTo>
                  <a:cubicBezTo>
                    <a:pt x="2477" y="5251"/>
                    <a:pt x="2483" y="5250"/>
                    <a:pt x="2488" y="5250"/>
                  </a:cubicBezTo>
                  <a:cubicBezTo>
                    <a:pt x="2512" y="5250"/>
                    <a:pt x="2535" y="5258"/>
                    <a:pt x="2554" y="5279"/>
                  </a:cubicBezTo>
                  <a:cubicBezTo>
                    <a:pt x="2818" y="5576"/>
                    <a:pt x="3086" y="5868"/>
                    <a:pt x="3376" y="6142"/>
                  </a:cubicBezTo>
                  <a:cubicBezTo>
                    <a:pt x="3576" y="6331"/>
                    <a:pt x="3993" y="6837"/>
                    <a:pt x="4257" y="6889"/>
                  </a:cubicBezTo>
                  <a:cubicBezTo>
                    <a:pt x="4280" y="6894"/>
                    <a:pt x="4302" y="6896"/>
                    <a:pt x="4323" y="6896"/>
                  </a:cubicBezTo>
                  <a:cubicBezTo>
                    <a:pt x="4707" y="6896"/>
                    <a:pt x="4756" y="6160"/>
                    <a:pt x="4837" y="5878"/>
                  </a:cubicBezTo>
                  <a:lnTo>
                    <a:pt x="5145" y="4795"/>
                  </a:lnTo>
                  <a:cubicBezTo>
                    <a:pt x="5087" y="4765"/>
                    <a:pt x="5062" y="4684"/>
                    <a:pt x="5138" y="4641"/>
                  </a:cubicBezTo>
                  <a:cubicBezTo>
                    <a:pt x="5446" y="4463"/>
                    <a:pt x="5751" y="4284"/>
                    <a:pt x="6049" y="4087"/>
                  </a:cubicBezTo>
                  <a:cubicBezTo>
                    <a:pt x="6256" y="3951"/>
                    <a:pt x="6775" y="3698"/>
                    <a:pt x="6883" y="3484"/>
                  </a:cubicBezTo>
                  <a:cubicBezTo>
                    <a:pt x="7085" y="3080"/>
                    <a:pt x="6419" y="2864"/>
                    <a:pt x="6163" y="2725"/>
                  </a:cubicBezTo>
                  <a:cubicBezTo>
                    <a:pt x="5865" y="2567"/>
                    <a:pt x="5559" y="2430"/>
                    <a:pt x="5266" y="2262"/>
                  </a:cubicBezTo>
                  <a:cubicBezTo>
                    <a:pt x="5230" y="2239"/>
                    <a:pt x="5212" y="2207"/>
                    <a:pt x="5205" y="2172"/>
                  </a:cubicBezTo>
                  <a:cubicBezTo>
                    <a:pt x="5150" y="2171"/>
                    <a:pt x="5098" y="2141"/>
                    <a:pt x="5083" y="2072"/>
                  </a:cubicBezTo>
                  <a:cubicBezTo>
                    <a:pt x="5002" y="1695"/>
                    <a:pt x="4921" y="1321"/>
                    <a:pt x="4840" y="947"/>
                  </a:cubicBezTo>
                  <a:cubicBezTo>
                    <a:pt x="4802" y="776"/>
                    <a:pt x="4766" y="605"/>
                    <a:pt x="4729" y="436"/>
                  </a:cubicBezTo>
                  <a:cubicBezTo>
                    <a:pt x="4657" y="114"/>
                    <a:pt x="4728" y="113"/>
                    <a:pt x="4375" y="30"/>
                  </a:cubicBezTo>
                  <a:cubicBezTo>
                    <a:pt x="4289" y="10"/>
                    <a:pt x="4223" y="1"/>
                    <a:pt x="4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5" name="Google Shape;65055;p31"/>
            <p:cNvSpPr/>
            <p:nvPr/>
          </p:nvSpPr>
          <p:spPr>
            <a:xfrm>
              <a:off x="5141050" y="521675"/>
              <a:ext cx="31050" cy="22850"/>
            </a:xfrm>
            <a:custGeom>
              <a:avLst/>
              <a:gdLst/>
              <a:ahLst/>
              <a:cxnLst/>
              <a:rect l="l" t="t" r="r" b="b"/>
              <a:pathLst>
                <a:path w="1242" h="914" extrusionOk="0">
                  <a:moveTo>
                    <a:pt x="604" y="0"/>
                  </a:moveTo>
                  <a:cubicBezTo>
                    <a:pt x="291" y="0"/>
                    <a:pt x="1" y="286"/>
                    <a:pt x="51" y="610"/>
                  </a:cubicBezTo>
                  <a:cubicBezTo>
                    <a:pt x="55" y="637"/>
                    <a:pt x="79" y="650"/>
                    <a:pt x="104" y="650"/>
                  </a:cubicBezTo>
                  <a:cubicBezTo>
                    <a:pt x="128" y="650"/>
                    <a:pt x="153" y="637"/>
                    <a:pt x="158" y="610"/>
                  </a:cubicBezTo>
                  <a:cubicBezTo>
                    <a:pt x="192" y="406"/>
                    <a:pt x="363" y="194"/>
                    <a:pt x="577" y="194"/>
                  </a:cubicBezTo>
                  <a:cubicBezTo>
                    <a:pt x="614" y="194"/>
                    <a:pt x="653" y="201"/>
                    <a:pt x="693" y="215"/>
                  </a:cubicBezTo>
                  <a:cubicBezTo>
                    <a:pt x="909" y="291"/>
                    <a:pt x="1002" y="566"/>
                    <a:pt x="904" y="764"/>
                  </a:cubicBezTo>
                  <a:cubicBezTo>
                    <a:pt x="864" y="842"/>
                    <a:pt x="930" y="914"/>
                    <a:pt x="996" y="914"/>
                  </a:cubicBezTo>
                  <a:cubicBezTo>
                    <a:pt x="1026" y="914"/>
                    <a:pt x="1056" y="899"/>
                    <a:pt x="1075" y="863"/>
                  </a:cubicBezTo>
                  <a:cubicBezTo>
                    <a:pt x="1242" y="556"/>
                    <a:pt x="1089" y="117"/>
                    <a:pt x="739" y="19"/>
                  </a:cubicBezTo>
                  <a:cubicBezTo>
                    <a:pt x="694" y="6"/>
                    <a:pt x="649" y="0"/>
                    <a:pt x="6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6" name="Google Shape;65056;p31"/>
            <p:cNvSpPr/>
            <p:nvPr/>
          </p:nvSpPr>
          <p:spPr>
            <a:xfrm>
              <a:off x="5069500" y="494875"/>
              <a:ext cx="28350" cy="21250"/>
            </a:xfrm>
            <a:custGeom>
              <a:avLst/>
              <a:gdLst/>
              <a:ahLst/>
              <a:cxnLst/>
              <a:rect l="l" t="t" r="r" b="b"/>
              <a:pathLst>
                <a:path w="1134" h="850" extrusionOk="0">
                  <a:moveTo>
                    <a:pt x="549" y="0"/>
                  </a:moveTo>
                  <a:cubicBezTo>
                    <a:pt x="255" y="0"/>
                    <a:pt x="1" y="302"/>
                    <a:pt x="76" y="604"/>
                  </a:cubicBezTo>
                  <a:cubicBezTo>
                    <a:pt x="83" y="627"/>
                    <a:pt x="104" y="639"/>
                    <a:pt x="126" y="639"/>
                  </a:cubicBezTo>
                  <a:cubicBezTo>
                    <a:pt x="151" y="639"/>
                    <a:pt x="177" y="622"/>
                    <a:pt x="173" y="589"/>
                  </a:cubicBezTo>
                  <a:cubicBezTo>
                    <a:pt x="157" y="389"/>
                    <a:pt x="333" y="165"/>
                    <a:pt x="537" y="165"/>
                  </a:cubicBezTo>
                  <a:cubicBezTo>
                    <a:pt x="577" y="165"/>
                    <a:pt x="618" y="173"/>
                    <a:pt x="659" y="193"/>
                  </a:cubicBezTo>
                  <a:cubicBezTo>
                    <a:pt x="865" y="288"/>
                    <a:pt x="887" y="550"/>
                    <a:pt x="781" y="723"/>
                  </a:cubicBezTo>
                  <a:cubicBezTo>
                    <a:pt x="743" y="782"/>
                    <a:pt x="800" y="849"/>
                    <a:pt x="858" y="849"/>
                  </a:cubicBezTo>
                  <a:cubicBezTo>
                    <a:pt x="877" y="849"/>
                    <a:pt x="896" y="842"/>
                    <a:pt x="912" y="825"/>
                  </a:cubicBezTo>
                  <a:cubicBezTo>
                    <a:pt x="1133" y="578"/>
                    <a:pt x="1004" y="136"/>
                    <a:pt x="698" y="27"/>
                  </a:cubicBezTo>
                  <a:cubicBezTo>
                    <a:pt x="648" y="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057" name="Google Shape;65057;p31"/>
          <p:cNvSpPr/>
          <p:nvPr/>
        </p:nvSpPr>
        <p:spPr>
          <a:xfrm rot="-1160437">
            <a:off x="450665" y="2463004"/>
            <a:ext cx="409557" cy="384147"/>
          </a:xfrm>
          <a:custGeom>
            <a:avLst/>
            <a:gdLst/>
            <a:ahLst/>
            <a:cxnLst/>
            <a:rect l="l" t="t" r="r" b="b"/>
            <a:pathLst>
              <a:path w="7108" h="6667" extrusionOk="0">
                <a:moveTo>
                  <a:pt x="3051" y="248"/>
                </a:moveTo>
                <a:cubicBezTo>
                  <a:pt x="3072" y="248"/>
                  <a:pt x="3092" y="249"/>
                  <a:pt x="3113" y="250"/>
                </a:cubicBezTo>
                <a:cubicBezTo>
                  <a:pt x="3755" y="277"/>
                  <a:pt x="4037" y="809"/>
                  <a:pt x="4089" y="1387"/>
                </a:cubicBezTo>
                <a:cubicBezTo>
                  <a:pt x="4109" y="1778"/>
                  <a:pt x="4001" y="2174"/>
                  <a:pt x="3851" y="2548"/>
                </a:cubicBezTo>
                <a:cubicBezTo>
                  <a:pt x="3818" y="2542"/>
                  <a:pt x="3786" y="2540"/>
                  <a:pt x="3753" y="2538"/>
                </a:cubicBezTo>
                <a:cubicBezTo>
                  <a:pt x="3774" y="2251"/>
                  <a:pt x="3643" y="1907"/>
                  <a:pt x="3561" y="1639"/>
                </a:cubicBezTo>
                <a:cubicBezTo>
                  <a:pt x="3478" y="1370"/>
                  <a:pt x="3404" y="1033"/>
                  <a:pt x="3219" y="815"/>
                </a:cubicBezTo>
                <a:cubicBezTo>
                  <a:pt x="3199" y="792"/>
                  <a:pt x="3174" y="782"/>
                  <a:pt x="3148" y="782"/>
                </a:cubicBezTo>
                <a:cubicBezTo>
                  <a:pt x="3091" y="782"/>
                  <a:pt x="3033" y="830"/>
                  <a:pt x="3033" y="891"/>
                </a:cubicBezTo>
                <a:cubicBezTo>
                  <a:pt x="3033" y="1181"/>
                  <a:pt x="3177" y="1489"/>
                  <a:pt x="3240" y="1772"/>
                </a:cubicBezTo>
                <a:cubicBezTo>
                  <a:pt x="3300" y="2038"/>
                  <a:pt x="3312" y="2345"/>
                  <a:pt x="3411" y="2599"/>
                </a:cubicBezTo>
                <a:cubicBezTo>
                  <a:pt x="3400" y="2605"/>
                  <a:pt x="3389" y="2609"/>
                  <a:pt x="3377" y="2614"/>
                </a:cubicBezTo>
                <a:cubicBezTo>
                  <a:pt x="3238" y="2355"/>
                  <a:pt x="3079" y="2106"/>
                  <a:pt x="2945" y="1843"/>
                </a:cubicBezTo>
                <a:cubicBezTo>
                  <a:pt x="2812" y="1580"/>
                  <a:pt x="2700" y="1303"/>
                  <a:pt x="2553" y="1046"/>
                </a:cubicBezTo>
                <a:cubicBezTo>
                  <a:pt x="2534" y="1014"/>
                  <a:pt x="2498" y="998"/>
                  <a:pt x="2462" y="998"/>
                </a:cubicBezTo>
                <a:cubicBezTo>
                  <a:pt x="2406" y="998"/>
                  <a:pt x="2352" y="1034"/>
                  <a:pt x="2360" y="1098"/>
                </a:cubicBezTo>
                <a:cubicBezTo>
                  <a:pt x="2436" y="1681"/>
                  <a:pt x="2724" y="2334"/>
                  <a:pt x="3066" y="2811"/>
                </a:cubicBezTo>
                <a:cubicBezTo>
                  <a:pt x="3073" y="2821"/>
                  <a:pt x="3080" y="2828"/>
                  <a:pt x="3088" y="2837"/>
                </a:cubicBezTo>
                <a:cubicBezTo>
                  <a:pt x="3084" y="2841"/>
                  <a:pt x="3080" y="2846"/>
                  <a:pt x="3077" y="2849"/>
                </a:cubicBezTo>
                <a:cubicBezTo>
                  <a:pt x="3061" y="2869"/>
                  <a:pt x="3047" y="2890"/>
                  <a:pt x="3033" y="2910"/>
                </a:cubicBezTo>
                <a:cubicBezTo>
                  <a:pt x="2722" y="2775"/>
                  <a:pt x="2431" y="2583"/>
                  <a:pt x="2175" y="2376"/>
                </a:cubicBezTo>
                <a:cubicBezTo>
                  <a:pt x="1741" y="2021"/>
                  <a:pt x="1550" y="1488"/>
                  <a:pt x="1813" y="962"/>
                </a:cubicBezTo>
                <a:cubicBezTo>
                  <a:pt x="2038" y="509"/>
                  <a:pt x="2553" y="248"/>
                  <a:pt x="3051" y="248"/>
                </a:cubicBezTo>
                <a:close/>
                <a:moveTo>
                  <a:pt x="3718" y="2818"/>
                </a:moveTo>
                <a:cubicBezTo>
                  <a:pt x="3824" y="2818"/>
                  <a:pt x="3931" y="2847"/>
                  <a:pt x="4026" y="2905"/>
                </a:cubicBezTo>
                <a:cubicBezTo>
                  <a:pt x="4235" y="3091"/>
                  <a:pt x="4281" y="3370"/>
                  <a:pt x="4068" y="3582"/>
                </a:cubicBezTo>
                <a:cubicBezTo>
                  <a:pt x="3966" y="3683"/>
                  <a:pt x="3824" y="3742"/>
                  <a:pt x="3682" y="3742"/>
                </a:cubicBezTo>
                <a:cubicBezTo>
                  <a:pt x="3608" y="3742"/>
                  <a:pt x="3534" y="3726"/>
                  <a:pt x="3466" y="3691"/>
                </a:cubicBezTo>
                <a:cubicBezTo>
                  <a:pt x="3208" y="3562"/>
                  <a:pt x="3126" y="3219"/>
                  <a:pt x="3318" y="2997"/>
                </a:cubicBezTo>
                <a:cubicBezTo>
                  <a:pt x="3425" y="2876"/>
                  <a:pt x="3570" y="2818"/>
                  <a:pt x="3718" y="2818"/>
                </a:cubicBezTo>
                <a:close/>
                <a:moveTo>
                  <a:pt x="5606" y="1603"/>
                </a:moveTo>
                <a:cubicBezTo>
                  <a:pt x="5840" y="1603"/>
                  <a:pt x="6074" y="1682"/>
                  <a:pt x="6284" y="1858"/>
                </a:cubicBezTo>
                <a:cubicBezTo>
                  <a:pt x="6690" y="2194"/>
                  <a:pt x="6828" y="2785"/>
                  <a:pt x="6693" y="3281"/>
                </a:cubicBezTo>
                <a:cubicBezTo>
                  <a:pt x="6546" y="3815"/>
                  <a:pt x="6096" y="3996"/>
                  <a:pt x="5610" y="3996"/>
                </a:cubicBezTo>
                <a:cubicBezTo>
                  <a:pt x="5535" y="3996"/>
                  <a:pt x="5460" y="3992"/>
                  <a:pt x="5385" y="3984"/>
                </a:cubicBezTo>
                <a:cubicBezTo>
                  <a:pt x="5036" y="3930"/>
                  <a:pt x="4701" y="3773"/>
                  <a:pt x="4392" y="3580"/>
                </a:cubicBezTo>
                <a:cubicBezTo>
                  <a:pt x="4415" y="3537"/>
                  <a:pt x="4435" y="3492"/>
                  <a:pt x="4449" y="3447"/>
                </a:cubicBezTo>
                <a:cubicBezTo>
                  <a:pt x="4478" y="3449"/>
                  <a:pt x="4507" y="3450"/>
                  <a:pt x="4537" y="3450"/>
                </a:cubicBezTo>
                <a:cubicBezTo>
                  <a:pt x="4788" y="3450"/>
                  <a:pt x="5057" y="3391"/>
                  <a:pt x="5287" y="3353"/>
                </a:cubicBezTo>
                <a:cubicBezTo>
                  <a:pt x="5558" y="3307"/>
                  <a:pt x="5981" y="3281"/>
                  <a:pt x="6181" y="3075"/>
                </a:cubicBezTo>
                <a:cubicBezTo>
                  <a:pt x="6190" y="3066"/>
                  <a:pt x="6190" y="3047"/>
                  <a:pt x="6177" y="3042"/>
                </a:cubicBezTo>
                <a:cubicBezTo>
                  <a:pt x="6090" y="3005"/>
                  <a:pt x="5990" y="2992"/>
                  <a:pt x="5886" y="2992"/>
                </a:cubicBezTo>
                <a:cubicBezTo>
                  <a:pt x="5686" y="2992"/>
                  <a:pt x="5468" y="3039"/>
                  <a:pt x="5291" y="3050"/>
                </a:cubicBezTo>
                <a:cubicBezTo>
                  <a:pt x="5213" y="3055"/>
                  <a:pt x="5131" y="3057"/>
                  <a:pt x="5047" y="3057"/>
                </a:cubicBezTo>
                <a:cubicBezTo>
                  <a:pt x="4982" y="3057"/>
                  <a:pt x="4916" y="3056"/>
                  <a:pt x="4851" y="3056"/>
                </a:cubicBezTo>
                <a:cubicBezTo>
                  <a:pt x="4720" y="3056"/>
                  <a:pt x="4589" y="3059"/>
                  <a:pt x="4465" y="3075"/>
                </a:cubicBezTo>
                <a:cubicBezTo>
                  <a:pt x="4453" y="3029"/>
                  <a:pt x="4436" y="2985"/>
                  <a:pt x="4414" y="2940"/>
                </a:cubicBezTo>
                <a:cubicBezTo>
                  <a:pt x="4484" y="2905"/>
                  <a:pt x="4553" y="2862"/>
                  <a:pt x="4624" y="2826"/>
                </a:cubicBezTo>
                <a:cubicBezTo>
                  <a:pt x="4799" y="2739"/>
                  <a:pt x="4979" y="2662"/>
                  <a:pt x="5160" y="2593"/>
                </a:cubicBezTo>
                <a:cubicBezTo>
                  <a:pt x="5331" y="2530"/>
                  <a:pt x="5504" y="2475"/>
                  <a:pt x="5678" y="2420"/>
                </a:cubicBezTo>
                <a:cubicBezTo>
                  <a:pt x="5819" y="2375"/>
                  <a:pt x="5967" y="2353"/>
                  <a:pt x="6068" y="2236"/>
                </a:cubicBezTo>
                <a:cubicBezTo>
                  <a:pt x="6074" y="2230"/>
                  <a:pt x="6073" y="2219"/>
                  <a:pt x="6066" y="2215"/>
                </a:cubicBezTo>
                <a:cubicBezTo>
                  <a:pt x="5987" y="2164"/>
                  <a:pt x="5886" y="2144"/>
                  <a:pt x="5775" y="2144"/>
                </a:cubicBezTo>
                <a:cubicBezTo>
                  <a:pt x="5523" y="2144"/>
                  <a:pt x="5223" y="2245"/>
                  <a:pt x="5037" y="2299"/>
                </a:cubicBezTo>
                <a:cubicBezTo>
                  <a:pt x="4861" y="2350"/>
                  <a:pt x="4690" y="2413"/>
                  <a:pt x="4522" y="2484"/>
                </a:cubicBezTo>
                <a:cubicBezTo>
                  <a:pt x="4400" y="2536"/>
                  <a:pt x="4265" y="2581"/>
                  <a:pt x="4160" y="2659"/>
                </a:cubicBezTo>
                <a:cubicBezTo>
                  <a:pt x="4147" y="2650"/>
                  <a:pt x="4133" y="2642"/>
                  <a:pt x="4119" y="2635"/>
                </a:cubicBezTo>
                <a:cubicBezTo>
                  <a:pt x="4305" y="2372"/>
                  <a:pt x="4538" y="2137"/>
                  <a:pt x="4778" y="1933"/>
                </a:cubicBezTo>
                <a:cubicBezTo>
                  <a:pt x="5024" y="1725"/>
                  <a:pt x="5315" y="1603"/>
                  <a:pt x="5606" y="1603"/>
                </a:cubicBezTo>
                <a:close/>
                <a:moveTo>
                  <a:pt x="1476" y="2687"/>
                </a:moveTo>
                <a:cubicBezTo>
                  <a:pt x="1645" y="2687"/>
                  <a:pt x="1821" y="2719"/>
                  <a:pt x="1996" y="2778"/>
                </a:cubicBezTo>
                <a:cubicBezTo>
                  <a:pt x="2312" y="2882"/>
                  <a:pt x="2624" y="3018"/>
                  <a:pt x="2903" y="3202"/>
                </a:cubicBezTo>
                <a:cubicBezTo>
                  <a:pt x="2853" y="3195"/>
                  <a:pt x="2802" y="3191"/>
                  <a:pt x="2748" y="3191"/>
                </a:cubicBezTo>
                <a:cubicBezTo>
                  <a:pt x="2487" y="3191"/>
                  <a:pt x="2187" y="3272"/>
                  <a:pt x="1965" y="3320"/>
                </a:cubicBezTo>
                <a:cubicBezTo>
                  <a:pt x="1636" y="3390"/>
                  <a:pt x="1227" y="3469"/>
                  <a:pt x="955" y="3677"/>
                </a:cubicBezTo>
                <a:cubicBezTo>
                  <a:pt x="937" y="3690"/>
                  <a:pt x="942" y="3721"/>
                  <a:pt x="966" y="3721"/>
                </a:cubicBezTo>
                <a:cubicBezTo>
                  <a:pt x="983" y="3721"/>
                  <a:pt x="1000" y="3721"/>
                  <a:pt x="1018" y="3721"/>
                </a:cubicBezTo>
                <a:cubicBezTo>
                  <a:pt x="1342" y="3721"/>
                  <a:pt x="1680" y="3615"/>
                  <a:pt x="2000" y="3582"/>
                </a:cubicBezTo>
                <a:cubicBezTo>
                  <a:pt x="2176" y="3563"/>
                  <a:pt x="2352" y="3549"/>
                  <a:pt x="2529" y="3542"/>
                </a:cubicBezTo>
                <a:cubicBezTo>
                  <a:pt x="2549" y="3542"/>
                  <a:pt x="2569" y="3541"/>
                  <a:pt x="2589" y="3541"/>
                </a:cubicBezTo>
                <a:cubicBezTo>
                  <a:pt x="2634" y="3541"/>
                  <a:pt x="2680" y="3543"/>
                  <a:pt x="2726" y="3543"/>
                </a:cubicBezTo>
                <a:cubicBezTo>
                  <a:pt x="2809" y="3543"/>
                  <a:pt x="2891" y="3538"/>
                  <a:pt x="2970" y="3515"/>
                </a:cubicBezTo>
                <a:cubicBezTo>
                  <a:pt x="2971" y="3521"/>
                  <a:pt x="2974" y="3526"/>
                  <a:pt x="2975" y="3530"/>
                </a:cubicBezTo>
                <a:cubicBezTo>
                  <a:pt x="2859" y="3562"/>
                  <a:pt x="2753" y="3641"/>
                  <a:pt x="2644" y="3698"/>
                </a:cubicBezTo>
                <a:cubicBezTo>
                  <a:pt x="2479" y="3785"/>
                  <a:pt x="2311" y="3863"/>
                  <a:pt x="2141" y="3940"/>
                </a:cubicBezTo>
                <a:cubicBezTo>
                  <a:pt x="1839" y="4078"/>
                  <a:pt x="1430" y="4173"/>
                  <a:pt x="1184" y="4402"/>
                </a:cubicBezTo>
                <a:cubicBezTo>
                  <a:pt x="1171" y="4415"/>
                  <a:pt x="1177" y="4439"/>
                  <a:pt x="1194" y="4443"/>
                </a:cubicBezTo>
                <a:cubicBezTo>
                  <a:pt x="1247" y="4454"/>
                  <a:pt x="1302" y="4459"/>
                  <a:pt x="1358" y="4459"/>
                </a:cubicBezTo>
                <a:cubicBezTo>
                  <a:pt x="1660" y="4459"/>
                  <a:pt x="1999" y="4317"/>
                  <a:pt x="2260" y="4221"/>
                </a:cubicBezTo>
                <a:cubicBezTo>
                  <a:pt x="2435" y="4157"/>
                  <a:pt x="2607" y="4085"/>
                  <a:pt x="2777" y="4011"/>
                </a:cubicBezTo>
                <a:cubicBezTo>
                  <a:pt x="2882" y="3964"/>
                  <a:pt x="2996" y="3928"/>
                  <a:pt x="3089" y="3863"/>
                </a:cubicBezTo>
                <a:lnTo>
                  <a:pt x="3089" y="3863"/>
                </a:lnTo>
                <a:cubicBezTo>
                  <a:pt x="2849" y="4259"/>
                  <a:pt x="2557" y="4640"/>
                  <a:pt x="2175" y="4876"/>
                </a:cubicBezTo>
                <a:cubicBezTo>
                  <a:pt x="1932" y="5012"/>
                  <a:pt x="1671" y="5098"/>
                  <a:pt x="1422" y="5098"/>
                </a:cubicBezTo>
                <a:cubicBezTo>
                  <a:pt x="1132" y="5098"/>
                  <a:pt x="860" y="4981"/>
                  <a:pt x="652" y="4689"/>
                </a:cubicBezTo>
                <a:cubicBezTo>
                  <a:pt x="344" y="4256"/>
                  <a:pt x="269" y="3632"/>
                  <a:pt x="567" y="3174"/>
                </a:cubicBezTo>
                <a:cubicBezTo>
                  <a:pt x="792" y="2830"/>
                  <a:pt x="1119" y="2687"/>
                  <a:pt x="1476" y="2687"/>
                </a:cubicBezTo>
                <a:close/>
                <a:moveTo>
                  <a:pt x="4333" y="3877"/>
                </a:moveTo>
                <a:cubicBezTo>
                  <a:pt x="4637" y="4017"/>
                  <a:pt x="4921" y="4192"/>
                  <a:pt x="5141" y="4427"/>
                </a:cubicBezTo>
                <a:cubicBezTo>
                  <a:pt x="5523" y="4877"/>
                  <a:pt x="5704" y="5453"/>
                  <a:pt x="5271" y="5934"/>
                </a:cubicBezTo>
                <a:cubicBezTo>
                  <a:pt x="5007" y="6228"/>
                  <a:pt x="4611" y="6416"/>
                  <a:pt x="4215" y="6416"/>
                </a:cubicBezTo>
                <a:cubicBezTo>
                  <a:pt x="4072" y="6416"/>
                  <a:pt x="3929" y="6392"/>
                  <a:pt x="3793" y="6339"/>
                </a:cubicBezTo>
                <a:cubicBezTo>
                  <a:pt x="3228" y="6120"/>
                  <a:pt x="3041" y="5591"/>
                  <a:pt x="3111" y="5023"/>
                </a:cubicBezTo>
                <a:cubicBezTo>
                  <a:pt x="3148" y="4713"/>
                  <a:pt x="3213" y="4401"/>
                  <a:pt x="3325" y="4110"/>
                </a:cubicBezTo>
                <a:cubicBezTo>
                  <a:pt x="3333" y="4188"/>
                  <a:pt x="3352" y="4265"/>
                  <a:pt x="3365" y="4339"/>
                </a:cubicBezTo>
                <a:cubicBezTo>
                  <a:pt x="3403" y="4557"/>
                  <a:pt x="3457" y="4772"/>
                  <a:pt x="3533" y="4979"/>
                </a:cubicBezTo>
                <a:cubicBezTo>
                  <a:pt x="3647" y="5297"/>
                  <a:pt x="3802" y="5732"/>
                  <a:pt x="4087" y="5934"/>
                </a:cubicBezTo>
                <a:cubicBezTo>
                  <a:pt x="4088" y="5934"/>
                  <a:pt x="4089" y="5935"/>
                  <a:pt x="4090" y="5935"/>
                </a:cubicBezTo>
                <a:cubicBezTo>
                  <a:pt x="4093" y="5935"/>
                  <a:pt x="4097" y="5929"/>
                  <a:pt x="4097" y="5925"/>
                </a:cubicBezTo>
                <a:cubicBezTo>
                  <a:pt x="4071" y="5741"/>
                  <a:pt x="3971" y="5566"/>
                  <a:pt x="3911" y="5389"/>
                </a:cubicBezTo>
                <a:cubicBezTo>
                  <a:pt x="3846" y="5205"/>
                  <a:pt x="3794" y="5021"/>
                  <a:pt x="3752" y="4831"/>
                </a:cubicBezTo>
                <a:cubicBezTo>
                  <a:pt x="3710" y="4628"/>
                  <a:pt x="3680" y="4422"/>
                  <a:pt x="3668" y="4214"/>
                </a:cubicBezTo>
                <a:cubicBezTo>
                  <a:pt x="3664" y="4145"/>
                  <a:pt x="3665" y="4084"/>
                  <a:pt x="3662" y="4027"/>
                </a:cubicBezTo>
                <a:lnTo>
                  <a:pt x="3662" y="4027"/>
                </a:lnTo>
                <a:cubicBezTo>
                  <a:pt x="3667" y="4027"/>
                  <a:pt x="3672" y="4027"/>
                  <a:pt x="3676" y="4027"/>
                </a:cubicBezTo>
                <a:cubicBezTo>
                  <a:pt x="3780" y="4027"/>
                  <a:pt x="3880" y="4006"/>
                  <a:pt x="3973" y="3966"/>
                </a:cubicBezTo>
                <a:cubicBezTo>
                  <a:pt x="3992" y="4002"/>
                  <a:pt x="4011" y="4040"/>
                  <a:pt x="4031" y="4078"/>
                </a:cubicBezTo>
                <a:cubicBezTo>
                  <a:pt x="4126" y="4278"/>
                  <a:pt x="4216" y="4482"/>
                  <a:pt x="4302" y="4686"/>
                </a:cubicBezTo>
                <a:cubicBezTo>
                  <a:pt x="4383" y="4878"/>
                  <a:pt x="4458" y="5072"/>
                  <a:pt x="4535" y="5265"/>
                </a:cubicBezTo>
                <a:cubicBezTo>
                  <a:pt x="4596" y="5415"/>
                  <a:pt x="4641" y="5575"/>
                  <a:pt x="4746" y="5695"/>
                </a:cubicBezTo>
                <a:cubicBezTo>
                  <a:pt x="4755" y="5706"/>
                  <a:pt x="4769" y="5711"/>
                  <a:pt x="4783" y="5711"/>
                </a:cubicBezTo>
                <a:cubicBezTo>
                  <a:pt x="4808" y="5711"/>
                  <a:pt x="4833" y="5696"/>
                  <a:pt x="4838" y="5670"/>
                </a:cubicBezTo>
                <a:cubicBezTo>
                  <a:pt x="4893" y="5316"/>
                  <a:pt x="4688" y="4853"/>
                  <a:pt x="4574" y="4519"/>
                </a:cubicBezTo>
                <a:cubicBezTo>
                  <a:pt x="4506" y="4324"/>
                  <a:pt x="4434" y="4131"/>
                  <a:pt x="4357" y="3939"/>
                </a:cubicBezTo>
                <a:lnTo>
                  <a:pt x="4333" y="3877"/>
                </a:lnTo>
                <a:close/>
                <a:moveTo>
                  <a:pt x="3042" y="1"/>
                </a:moveTo>
                <a:cubicBezTo>
                  <a:pt x="2507" y="1"/>
                  <a:pt x="1965" y="266"/>
                  <a:pt x="1670" y="714"/>
                </a:cubicBezTo>
                <a:cubicBezTo>
                  <a:pt x="1316" y="1250"/>
                  <a:pt x="1390" y="1952"/>
                  <a:pt x="1840" y="2406"/>
                </a:cubicBezTo>
                <a:cubicBezTo>
                  <a:pt x="1870" y="2436"/>
                  <a:pt x="1901" y="2465"/>
                  <a:pt x="1932" y="2495"/>
                </a:cubicBezTo>
                <a:cubicBezTo>
                  <a:pt x="1862" y="2478"/>
                  <a:pt x="1794" y="2463"/>
                  <a:pt x="1726" y="2451"/>
                </a:cubicBezTo>
                <a:cubicBezTo>
                  <a:pt x="1645" y="2437"/>
                  <a:pt x="1564" y="2430"/>
                  <a:pt x="1485" y="2430"/>
                </a:cubicBezTo>
                <a:cubicBezTo>
                  <a:pt x="959" y="2430"/>
                  <a:pt x="480" y="2734"/>
                  <a:pt x="256" y="3231"/>
                </a:cubicBezTo>
                <a:cubicBezTo>
                  <a:pt x="0" y="3805"/>
                  <a:pt x="151" y="4519"/>
                  <a:pt x="566" y="4979"/>
                </a:cubicBezTo>
                <a:cubicBezTo>
                  <a:pt x="806" y="5245"/>
                  <a:pt x="1101" y="5352"/>
                  <a:pt x="1408" y="5352"/>
                </a:cubicBezTo>
                <a:cubicBezTo>
                  <a:pt x="1708" y="5352"/>
                  <a:pt x="2019" y="5249"/>
                  <a:pt x="2300" y="5091"/>
                </a:cubicBezTo>
                <a:cubicBezTo>
                  <a:pt x="2538" y="4945"/>
                  <a:pt x="2743" y="4748"/>
                  <a:pt x="2924" y="4527"/>
                </a:cubicBezTo>
                <a:lnTo>
                  <a:pt x="2924" y="4527"/>
                </a:lnTo>
                <a:cubicBezTo>
                  <a:pt x="2852" y="4836"/>
                  <a:pt x="2824" y="5152"/>
                  <a:pt x="2847" y="5443"/>
                </a:cubicBezTo>
                <a:cubicBezTo>
                  <a:pt x="2895" y="6041"/>
                  <a:pt x="3349" y="6529"/>
                  <a:pt x="3939" y="6640"/>
                </a:cubicBezTo>
                <a:cubicBezTo>
                  <a:pt x="4029" y="6658"/>
                  <a:pt x="4121" y="6666"/>
                  <a:pt x="4213" y="6666"/>
                </a:cubicBezTo>
                <a:cubicBezTo>
                  <a:pt x="4732" y="6666"/>
                  <a:pt x="5249" y="6397"/>
                  <a:pt x="5554" y="5977"/>
                </a:cubicBezTo>
                <a:cubicBezTo>
                  <a:pt x="5973" y="5402"/>
                  <a:pt x="5737" y="4751"/>
                  <a:pt x="5313" y="4256"/>
                </a:cubicBezTo>
                <a:lnTo>
                  <a:pt x="5274" y="4218"/>
                </a:lnTo>
                <a:lnTo>
                  <a:pt x="5274" y="4218"/>
                </a:lnTo>
                <a:cubicBezTo>
                  <a:pt x="5294" y="4221"/>
                  <a:pt x="5315" y="4225"/>
                  <a:pt x="5333" y="4228"/>
                </a:cubicBezTo>
                <a:cubicBezTo>
                  <a:pt x="5336" y="4229"/>
                  <a:pt x="5338" y="4229"/>
                  <a:pt x="5341" y="4229"/>
                </a:cubicBezTo>
                <a:cubicBezTo>
                  <a:pt x="5344" y="4229"/>
                  <a:pt x="5346" y="4229"/>
                  <a:pt x="5349" y="4229"/>
                </a:cubicBezTo>
                <a:cubicBezTo>
                  <a:pt x="5354" y="4230"/>
                  <a:pt x="5361" y="4231"/>
                  <a:pt x="5366" y="4233"/>
                </a:cubicBezTo>
                <a:cubicBezTo>
                  <a:pt x="5448" y="4242"/>
                  <a:pt x="5530" y="4247"/>
                  <a:pt x="5611" y="4247"/>
                </a:cubicBezTo>
                <a:cubicBezTo>
                  <a:pt x="6165" y="4247"/>
                  <a:pt x="6689" y="4030"/>
                  <a:pt x="6896" y="3459"/>
                </a:cubicBezTo>
                <a:cubicBezTo>
                  <a:pt x="7107" y="2879"/>
                  <a:pt x="6965" y="2156"/>
                  <a:pt x="6513" y="1728"/>
                </a:cubicBezTo>
                <a:cubicBezTo>
                  <a:pt x="6253" y="1482"/>
                  <a:pt x="5916" y="1353"/>
                  <a:pt x="5577" y="1353"/>
                </a:cubicBezTo>
                <a:cubicBezTo>
                  <a:pt x="5339" y="1353"/>
                  <a:pt x="5100" y="1417"/>
                  <a:pt x="4885" y="1550"/>
                </a:cubicBezTo>
                <a:cubicBezTo>
                  <a:pt x="4668" y="1683"/>
                  <a:pt x="4460" y="1856"/>
                  <a:pt x="4270" y="2052"/>
                </a:cubicBezTo>
                <a:cubicBezTo>
                  <a:pt x="4322" y="1832"/>
                  <a:pt x="4349" y="1609"/>
                  <a:pt x="4338" y="1387"/>
                </a:cubicBezTo>
                <a:cubicBezTo>
                  <a:pt x="4281" y="753"/>
                  <a:pt x="3988" y="134"/>
                  <a:pt x="3299" y="22"/>
                </a:cubicBezTo>
                <a:cubicBezTo>
                  <a:pt x="3215" y="8"/>
                  <a:pt x="3129" y="1"/>
                  <a:pt x="30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58" name="Google Shape;65058;p31"/>
          <p:cNvSpPr/>
          <p:nvPr/>
        </p:nvSpPr>
        <p:spPr>
          <a:xfrm rot="2180486">
            <a:off x="2490552" y="4105245"/>
            <a:ext cx="239795" cy="409509"/>
          </a:xfrm>
          <a:custGeom>
            <a:avLst/>
            <a:gdLst/>
            <a:ahLst/>
            <a:cxnLst/>
            <a:rect l="l" t="t" r="r" b="b"/>
            <a:pathLst>
              <a:path w="4177" h="7133" extrusionOk="0">
                <a:moveTo>
                  <a:pt x="2043" y="457"/>
                </a:moveTo>
                <a:cubicBezTo>
                  <a:pt x="2263" y="849"/>
                  <a:pt x="2555" y="1172"/>
                  <a:pt x="2841" y="1527"/>
                </a:cubicBezTo>
                <a:cubicBezTo>
                  <a:pt x="3218" y="1994"/>
                  <a:pt x="3525" y="2517"/>
                  <a:pt x="3689" y="3099"/>
                </a:cubicBezTo>
                <a:cubicBezTo>
                  <a:pt x="3892" y="3901"/>
                  <a:pt x="3793" y="4785"/>
                  <a:pt x="3388" y="5515"/>
                </a:cubicBezTo>
                <a:cubicBezTo>
                  <a:pt x="3223" y="5810"/>
                  <a:pt x="3027" y="6093"/>
                  <a:pt x="2776" y="6323"/>
                </a:cubicBezTo>
                <a:cubicBezTo>
                  <a:pt x="2633" y="6453"/>
                  <a:pt x="2475" y="6562"/>
                  <a:pt x="2314" y="6665"/>
                </a:cubicBezTo>
                <a:cubicBezTo>
                  <a:pt x="2321" y="6221"/>
                  <a:pt x="2324" y="5777"/>
                  <a:pt x="2319" y="5335"/>
                </a:cubicBezTo>
                <a:cubicBezTo>
                  <a:pt x="2348" y="5335"/>
                  <a:pt x="2381" y="5326"/>
                  <a:pt x="2413" y="5311"/>
                </a:cubicBezTo>
                <a:cubicBezTo>
                  <a:pt x="2664" y="5184"/>
                  <a:pt x="2907" y="5037"/>
                  <a:pt x="3130" y="4867"/>
                </a:cubicBezTo>
                <a:cubicBezTo>
                  <a:pt x="3326" y="4717"/>
                  <a:pt x="3558" y="4541"/>
                  <a:pt x="3642" y="4301"/>
                </a:cubicBezTo>
                <a:cubicBezTo>
                  <a:pt x="3665" y="4236"/>
                  <a:pt x="3606" y="4173"/>
                  <a:pt x="3543" y="4173"/>
                </a:cubicBezTo>
                <a:cubicBezTo>
                  <a:pt x="3535" y="4173"/>
                  <a:pt x="3526" y="4174"/>
                  <a:pt x="3518" y="4176"/>
                </a:cubicBezTo>
                <a:cubicBezTo>
                  <a:pt x="3290" y="4241"/>
                  <a:pt x="3092" y="4432"/>
                  <a:pt x="2895" y="4562"/>
                </a:cubicBezTo>
                <a:cubicBezTo>
                  <a:pt x="2705" y="4687"/>
                  <a:pt x="2513" y="4800"/>
                  <a:pt x="2312" y="4904"/>
                </a:cubicBezTo>
                <a:cubicBezTo>
                  <a:pt x="2305" y="4543"/>
                  <a:pt x="2294" y="4182"/>
                  <a:pt x="2279" y="3823"/>
                </a:cubicBezTo>
                <a:lnTo>
                  <a:pt x="2275" y="3718"/>
                </a:lnTo>
                <a:cubicBezTo>
                  <a:pt x="2287" y="3718"/>
                  <a:pt x="2297" y="3716"/>
                  <a:pt x="2310" y="3714"/>
                </a:cubicBezTo>
                <a:cubicBezTo>
                  <a:pt x="2525" y="3655"/>
                  <a:pt x="2716" y="3460"/>
                  <a:pt x="2886" y="3319"/>
                </a:cubicBezTo>
                <a:cubicBezTo>
                  <a:pt x="3071" y="3165"/>
                  <a:pt x="3224" y="2999"/>
                  <a:pt x="3320" y="2775"/>
                </a:cubicBezTo>
                <a:cubicBezTo>
                  <a:pt x="3324" y="2765"/>
                  <a:pt x="3319" y="2754"/>
                  <a:pt x="3309" y="2754"/>
                </a:cubicBezTo>
                <a:cubicBezTo>
                  <a:pt x="3307" y="2754"/>
                  <a:pt x="3306" y="2754"/>
                  <a:pt x="3304" y="2755"/>
                </a:cubicBezTo>
                <a:cubicBezTo>
                  <a:pt x="3072" y="2808"/>
                  <a:pt x="2876" y="2921"/>
                  <a:pt x="2680" y="3055"/>
                </a:cubicBezTo>
                <a:cubicBezTo>
                  <a:pt x="2545" y="3148"/>
                  <a:pt x="2387" y="3231"/>
                  <a:pt x="2259" y="3341"/>
                </a:cubicBezTo>
                <a:cubicBezTo>
                  <a:pt x="2242" y="3010"/>
                  <a:pt x="2221" y="2678"/>
                  <a:pt x="2191" y="2347"/>
                </a:cubicBezTo>
                <a:cubicBezTo>
                  <a:pt x="2186" y="2283"/>
                  <a:pt x="2156" y="1551"/>
                  <a:pt x="1979" y="1551"/>
                </a:cubicBezTo>
                <a:cubicBezTo>
                  <a:pt x="1964" y="1551"/>
                  <a:pt x="1948" y="1556"/>
                  <a:pt x="1931" y="1567"/>
                </a:cubicBezTo>
                <a:cubicBezTo>
                  <a:pt x="1787" y="1661"/>
                  <a:pt x="1808" y="1824"/>
                  <a:pt x="1810" y="1980"/>
                </a:cubicBezTo>
                <a:cubicBezTo>
                  <a:pt x="1815" y="2195"/>
                  <a:pt x="1826" y="2410"/>
                  <a:pt x="1834" y="2626"/>
                </a:cubicBezTo>
                <a:cubicBezTo>
                  <a:pt x="1841" y="2829"/>
                  <a:pt x="1851" y="3033"/>
                  <a:pt x="1860" y="3235"/>
                </a:cubicBezTo>
                <a:cubicBezTo>
                  <a:pt x="1768" y="3173"/>
                  <a:pt x="1670" y="3117"/>
                  <a:pt x="1582" y="3056"/>
                </a:cubicBezTo>
                <a:cubicBezTo>
                  <a:pt x="1387" y="2923"/>
                  <a:pt x="1193" y="2809"/>
                  <a:pt x="959" y="2756"/>
                </a:cubicBezTo>
                <a:cubicBezTo>
                  <a:pt x="959" y="2756"/>
                  <a:pt x="958" y="2755"/>
                  <a:pt x="957" y="2755"/>
                </a:cubicBezTo>
                <a:cubicBezTo>
                  <a:pt x="946" y="2755"/>
                  <a:pt x="939" y="2767"/>
                  <a:pt x="944" y="2776"/>
                </a:cubicBezTo>
                <a:cubicBezTo>
                  <a:pt x="1040" y="2999"/>
                  <a:pt x="1194" y="3166"/>
                  <a:pt x="1378" y="3320"/>
                </a:cubicBezTo>
                <a:cubicBezTo>
                  <a:pt x="1527" y="3445"/>
                  <a:pt x="1694" y="3612"/>
                  <a:pt x="1880" y="3689"/>
                </a:cubicBezTo>
                <a:cubicBezTo>
                  <a:pt x="1883" y="3796"/>
                  <a:pt x="1888" y="3904"/>
                  <a:pt x="1892" y="4009"/>
                </a:cubicBezTo>
                <a:cubicBezTo>
                  <a:pt x="1902" y="4303"/>
                  <a:pt x="1912" y="4596"/>
                  <a:pt x="1918" y="4889"/>
                </a:cubicBezTo>
                <a:cubicBezTo>
                  <a:pt x="1729" y="4790"/>
                  <a:pt x="1546" y="4682"/>
                  <a:pt x="1368" y="4563"/>
                </a:cubicBezTo>
                <a:cubicBezTo>
                  <a:pt x="1172" y="4432"/>
                  <a:pt x="974" y="4243"/>
                  <a:pt x="745" y="4178"/>
                </a:cubicBezTo>
                <a:cubicBezTo>
                  <a:pt x="737" y="4176"/>
                  <a:pt x="728" y="4175"/>
                  <a:pt x="720" y="4175"/>
                </a:cubicBezTo>
                <a:cubicBezTo>
                  <a:pt x="657" y="4175"/>
                  <a:pt x="598" y="4237"/>
                  <a:pt x="621" y="4303"/>
                </a:cubicBezTo>
                <a:cubicBezTo>
                  <a:pt x="705" y="4542"/>
                  <a:pt x="937" y="4717"/>
                  <a:pt x="1131" y="4868"/>
                </a:cubicBezTo>
                <a:cubicBezTo>
                  <a:pt x="1354" y="5040"/>
                  <a:pt x="1598" y="5186"/>
                  <a:pt x="1850" y="5313"/>
                </a:cubicBezTo>
                <a:cubicBezTo>
                  <a:pt x="1876" y="5325"/>
                  <a:pt x="1902" y="5334"/>
                  <a:pt x="1928" y="5336"/>
                </a:cubicBezTo>
                <a:cubicBezTo>
                  <a:pt x="1938" y="5813"/>
                  <a:pt x="1944" y="6293"/>
                  <a:pt x="1947" y="6771"/>
                </a:cubicBezTo>
                <a:cubicBezTo>
                  <a:pt x="1518" y="6503"/>
                  <a:pt x="1146" y="6220"/>
                  <a:pt x="859" y="5781"/>
                </a:cubicBezTo>
                <a:cubicBezTo>
                  <a:pt x="474" y="5195"/>
                  <a:pt x="274" y="4518"/>
                  <a:pt x="295" y="3814"/>
                </a:cubicBezTo>
                <a:cubicBezTo>
                  <a:pt x="317" y="3105"/>
                  <a:pt x="588" y="2452"/>
                  <a:pt x="985" y="1874"/>
                </a:cubicBezTo>
                <a:cubicBezTo>
                  <a:pt x="1325" y="1379"/>
                  <a:pt x="1751" y="975"/>
                  <a:pt x="2043" y="457"/>
                </a:cubicBezTo>
                <a:close/>
                <a:moveTo>
                  <a:pt x="2043" y="1"/>
                </a:moveTo>
                <a:cubicBezTo>
                  <a:pt x="1992" y="1"/>
                  <a:pt x="1941" y="24"/>
                  <a:pt x="1921" y="70"/>
                </a:cubicBezTo>
                <a:cubicBezTo>
                  <a:pt x="1608" y="778"/>
                  <a:pt x="1016" y="1275"/>
                  <a:pt x="612" y="1926"/>
                </a:cubicBezTo>
                <a:cubicBezTo>
                  <a:pt x="229" y="2542"/>
                  <a:pt x="0" y="3236"/>
                  <a:pt x="11" y="3967"/>
                </a:cubicBezTo>
                <a:cubicBezTo>
                  <a:pt x="22" y="4691"/>
                  <a:pt x="249" y="5383"/>
                  <a:pt x="656" y="5982"/>
                </a:cubicBezTo>
                <a:cubicBezTo>
                  <a:pt x="1000" y="6489"/>
                  <a:pt x="1452" y="6805"/>
                  <a:pt x="1972" y="7114"/>
                </a:cubicBezTo>
                <a:cubicBezTo>
                  <a:pt x="1993" y="7127"/>
                  <a:pt x="2018" y="7133"/>
                  <a:pt x="2043" y="7133"/>
                </a:cubicBezTo>
                <a:cubicBezTo>
                  <a:pt x="2068" y="7133"/>
                  <a:pt x="2092" y="7127"/>
                  <a:pt x="2114" y="7114"/>
                </a:cubicBezTo>
                <a:cubicBezTo>
                  <a:pt x="2413" y="6935"/>
                  <a:pt x="2718" y="6759"/>
                  <a:pt x="2975" y="6522"/>
                </a:cubicBezTo>
                <a:cubicBezTo>
                  <a:pt x="3259" y="6262"/>
                  <a:pt x="3488" y="5930"/>
                  <a:pt x="3668" y="5590"/>
                </a:cubicBezTo>
                <a:cubicBezTo>
                  <a:pt x="4080" y="4807"/>
                  <a:pt x="4177" y="3875"/>
                  <a:pt x="3959" y="3021"/>
                </a:cubicBezTo>
                <a:cubicBezTo>
                  <a:pt x="3802" y="2454"/>
                  <a:pt x="3516" y="1942"/>
                  <a:pt x="3159" y="1476"/>
                </a:cubicBezTo>
                <a:cubicBezTo>
                  <a:pt x="2803" y="1011"/>
                  <a:pt x="2405" y="615"/>
                  <a:pt x="2164" y="70"/>
                </a:cubicBezTo>
                <a:cubicBezTo>
                  <a:pt x="2144" y="24"/>
                  <a:pt x="2094" y="1"/>
                  <a:pt x="204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59" name="Google Shape;65059;p31"/>
          <p:cNvSpPr/>
          <p:nvPr/>
        </p:nvSpPr>
        <p:spPr>
          <a:xfrm rot="-1055745">
            <a:off x="5998650" y="971124"/>
            <a:ext cx="309819" cy="305873"/>
          </a:xfrm>
          <a:custGeom>
            <a:avLst/>
            <a:gdLst/>
            <a:ahLst/>
            <a:cxnLst/>
            <a:rect l="l" t="t" r="r" b="b"/>
            <a:pathLst>
              <a:path w="4541" h="4483" extrusionOk="0">
                <a:moveTo>
                  <a:pt x="2301" y="353"/>
                </a:moveTo>
                <a:cubicBezTo>
                  <a:pt x="2430" y="586"/>
                  <a:pt x="2553" y="825"/>
                  <a:pt x="2674" y="1063"/>
                </a:cubicBezTo>
                <a:cubicBezTo>
                  <a:pt x="2738" y="1187"/>
                  <a:pt x="2796" y="1316"/>
                  <a:pt x="2866" y="1436"/>
                </a:cubicBezTo>
                <a:cubicBezTo>
                  <a:pt x="2919" y="1529"/>
                  <a:pt x="2973" y="1533"/>
                  <a:pt x="3072" y="1554"/>
                </a:cubicBezTo>
                <a:cubicBezTo>
                  <a:pt x="3451" y="1637"/>
                  <a:pt x="3826" y="1761"/>
                  <a:pt x="4195" y="1884"/>
                </a:cubicBezTo>
                <a:cubicBezTo>
                  <a:pt x="3923" y="2156"/>
                  <a:pt x="3668" y="2442"/>
                  <a:pt x="3386" y="2696"/>
                </a:cubicBezTo>
                <a:cubicBezTo>
                  <a:pt x="3357" y="2722"/>
                  <a:pt x="3342" y="2773"/>
                  <a:pt x="3356" y="2809"/>
                </a:cubicBezTo>
                <a:cubicBezTo>
                  <a:pt x="3509" y="3248"/>
                  <a:pt x="3627" y="3720"/>
                  <a:pt x="3679" y="4186"/>
                </a:cubicBezTo>
                <a:cubicBezTo>
                  <a:pt x="3431" y="4079"/>
                  <a:pt x="3197" y="3934"/>
                  <a:pt x="2968" y="3799"/>
                </a:cubicBezTo>
                <a:cubicBezTo>
                  <a:pt x="2836" y="3722"/>
                  <a:pt x="2707" y="3643"/>
                  <a:pt x="2574" y="3567"/>
                </a:cubicBezTo>
                <a:cubicBezTo>
                  <a:pt x="2506" y="3529"/>
                  <a:pt x="2424" y="3468"/>
                  <a:pt x="2344" y="3452"/>
                </a:cubicBezTo>
                <a:cubicBezTo>
                  <a:pt x="2333" y="3450"/>
                  <a:pt x="2322" y="3449"/>
                  <a:pt x="2310" y="3449"/>
                </a:cubicBezTo>
                <a:cubicBezTo>
                  <a:pt x="2150" y="3449"/>
                  <a:pt x="1947" y="3644"/>
                  <a:pt x="1829" y="3720"/>
                </a:cubicBezTo>
                <a:cubicBezTo>
                  <a:pt x="1586" y="3876"/>
                  <a:pt x="1339" y="4039"/>
                  <a:pt x="1078" y="4168"/>
                </a:cubicBezTo>
                <a:cubicBezTo>
                  <a:pt x="1145" y="3712"/>
                  <a:pt x="1215" y="3255"/>
                  <a:pt x="1326" y="2809"/>
                </a:cubicBezTo>
                <a:cubicBezTo>
                  <a:pt x="1339" y="2756"/>
                  <a:pt x="1316" y="2707"/>
                  <a:pt x="1273" y="2678"/>
                </a:cubicBezTo>
                <a:cubicBezTo>
                  <a:pt x="958" y="2461"/>
                  <a:pt x="643" y="2224"/>
                  <a:pt x="362" y="1960"/>
                </a:cubicBezTo>
                <a:cubicBezTo>
                  <a:pt x="604" y="1875"/>
                  <a:pt x="845" y="1799"/>
                  <a:pt x="1089" y="1722"/>
                </a:cubicBezTo>
                <a:cubicBezTo>
                  <a:pt x="1222" y="1680"/>
                  <a:pt x="1356" y="1639"/>
                  <a:pt x="1487" y="1597"/>
                </a:cubicBezTo>
                <a:cubicBezTo>
                  <a:pt x="1581" y="1565"/>
                  <a:pt x="1686" y="1549"/>
                  <a:pt x="1743" y="1466"/>
                </a:cubicBezTo>
                <a:cubicBezTo>
                  <a:pt x="1809" y="1370"/>
                  <a:pt x="1849" y="1238"/>
                  <a:pt x="1901" y="1132"/>
                </a:cubicBezTo>
                <a:cubicBezTo>
                  <a:pt x="1964" y="1003"/>
                  <a:pt x="2030" y="873"/>
                  <a:pt x="2097" y="746"/>
                </a:cubicBezTo>
                <a:cubicBezTo>
                  <a:pt x="2164" y="614"/>
                  <a:pt x="2231" y="484"/>
                  <a:pt x="2301" y="353"/>
                </a:cubicBezTo>
                <a:close/>
                <a:moveTo>
                  <a:pt x="2297" y="0"/>
                </a:moveTo>
                <a:cubicBezTo>
                  <a:pt x="2258" y="0"/>
                  <a:pt x="2219" y="19"/>
                  <a:pt x="2197" y="57"/>
                </a:cubicBezTo>
                <a:cubicBezTo>
                  <a:pt x="2104" y="223"/>
                  <a:pt x="2016" y="392"/>
                  <a:pt x="1930" y="562"/>
                </a:cubicBezTo>
                <a:cubicBezTo>
                  <a:pt x="1813" y="785"/>
                  <a:pt x="1642" y="1036"/>
                  <a:pt x="1573" y="1280"/>
                </a:cubicBezTo>
                <a:cubicBezTo>
                  <a:pt x="1572" y="1282"/>
                  <a:pt x="1558" y="1312"/>
                  <a:pt x="1554" y="1326"/>
                </a:cubicBezTo>
                <a:cubicBezTo>
                  <a:pt x="1548" y="1329"/>
                  <a:pt x="1539" y="1333"/>
                  <a:pt x="1533" y="1337"/>
                </a:cubicBezTo>
                <a:cubicBezTo>
                  <a:pt x="1484" y="1352"/>
                  <a:pt x="1435" y="1369"/>
                  <a:pt x="1386" y="1385"/>
                </a:cubicBezTo>
                <a:cubicBezTo>
                  <a:pt x="1257" y="1427"/>
                  <a:pt x="1129" y="1467"/>
                  <a:pt x="999" y="1507"/>
                </a:cubicBezTo>
                <a:cubicBezTo>
                  <a:pt x="703" y="1601"/>
                  <a:pt x="408" y="1694"/>
                  <a:pt x="118" y="1804"/>
                </a:cubicBezTo>
                <a:cubicBezTo>
                  <a:pt x="37" y="1834"/>
                  <a:pt x="1" y="1930"/>
                  <a:pt x="66" y="1998"/>
                </a:cubicBezTo>
                <a:cubicBezTo>
                  <a:pt x="371" y="2307"/>
                  <a:pt x="725" y="2581"/>
                  <a:pt x="1082" y="2830"/>
                </a:cubicBezTo>
                <a:cubicBezTo>
                  <a:pt x="964" y="3324"/>
                  <a:pt x="895" y="3829"/>
                  <a:pt x="822" y="4332"/>
                </a:cubicBezTo>
                <a:cubicBezTo>
                  <a:pt x="813" y="4395"/>
                  <a:pt x="856" y="4482"/>
                  <a:pt x="926" y="4482"/>
                </a:cubicBezTo>
                <a:cubicBezTo>
                  <a:pt x="938" y="4482"/>
                  <a:pt x="951" y="4480"/>
                  <a:pt x="964" y="4474"/>
                </a:cubicBezTo>
                <a:cubicBezTo>
                  <a:pt x="1269" y="4348"/>
                  <a:pt x="1550" y="4173"/>
                  <a:pt x="1827" y="3997"/>
                </a:cubicBezTo>
                <a:cubicBezTo>
                  <a:pt x="1951" y="3920"/>
                  <a:pt x="2072" y="3839"/>
                  <a:pt x="2195" y="3761"/>
                </a:cubicBezTo>
                <a:cubicBezTo>
                  <a:pt x="2226" y="3740"/>
                  <a:pt x="2274" y="3720"/>
                  <a:pt x="2303" y="3694"/>
                </a:cubicBezTo>
                <a:cubicBezTo>
                  <a:pt x="2346" y="3738"/>
                  <a:pt x="2507" y="3798"/>
                  <a:pt x="2551" y="3824"/>
                </a:cubicBezTo>
                <a:cubicBezTo>
                  <a:pt x="2685" y="3903"/>
                  <a:pt x="2819" y="3984"/>
                  <a:pt x="2954" y="4061"/>
                </a:cubicBezTo>
                <a:cubicBezTo>
                  <a:pt x="3218" y="4215"/>
                  <a:pt x="3489" y="4374"/>
                  <a:pt x="3780" y="4473"/>
                </a:cubicBezTo>
                <a:cubicBezTo>
                  <a:pt x="3790" y="4476"/>
                  <a:pt x="3801" y="4478"/>
                  <a:pt x="3811" y="4478"/>
                </a:cubicBezTo>
                <a:cubicBezTo>
                  <a:pt x="3871" y="4478"/>
                  <a:pt x="3932" y="4424"/>
                  <a:pt x="3926" y="4362"/>
                </a:cubicBezTo>
                <a:cubicBezTo>
                  <a:pt x="3888" y="3841"/>
                  <a:pt x="3769" y="3308"/>
                  <a:pt x="3600" y="2813"/>
                </a:cubicBezTo>
                <a:cubicBezTo>
                  <a:pt x="3905" y="2531"/>
                  <a:pt x="4178" y="2217"/>
                  <a:pt x="4479" y="1930"/>
                </a:cubicBezTo>
                <a:cubicBezTo>
                  <a:pt x="4482" y="1927"/>
                  <a:pt x="4486" y="1924"/>
                  <a:pt x="4490" y="1920"/>
                </a:cubicBezTo>
                <a:lnTo>
                  <a:pt x="4492" y="1918"/>
                </a:lnTo>
                <a:cubicBezTo>
                  <a:pt x="4541" y="1872"/>
                  <a:pt x="4536" y="1815"/>
                  <a:pt x="4506" y="1774"/>
                </a:cubicBezTo>
                <a:cubicBezTo>
                  <a:pt x="4492" y="1752"/>
                  <a:pt x="4471" y="1733"/>
                  <a:pt x="4440" y="1723"/>
                </a:cubicBezTo>
                <a:cubicBezTo>
                  <a:pt x="3994" y="1577"/>
                  <a:pt x="3532" y="1393"/>
                  <a:pt x="3064" y="1318"/>
                </a:cubicBezTo>
                <a:cubicBezTo>
                  <a:pt x="2842" y="898"/>
                  <a:pt x="2640" y="467"/>
                  <a:pt x="2398" y="57"/>
                </a:cubicBezTo>
                <a:cubicBezTo>
                  <a:pt x="2376" y="19"/>
                  <a:pt x="2337" y="0"/>
                  <a:pt x="229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60" name="Google Shape;65060;p31"/>
          <p:cNvSpPr/>
          <p:nvPr/>
        </p:nvSpPr>
        <p:spPr>
          <a:xfrm rot="4073727">
            <a:off x="5165143" y="4099121"/>
            <a:ext cx="435807" cy="421763"/>
          </a:xfrm>
          <a:custGeom>
            <a:avLst/>
            <a:gdLst/>
            <a:ahLst/>
            <a:cxnLst/>
            <a:rect l="l" t="t" r="r" b="b"/>
            <a:pathLst>
              <a:path w="4903" h="4745" extrusionOk="0">
                <a:moveTo>
                  <a:pt x="3696" y="230"/>
                </a:moveTo>
                <a:cubicBezTo>
                  <a:pt x="3722" y="230"/>
                  <a:pt x="3746" y="236"/>
                  <a:pt x="3770" y="246"/>
                </a:cubicBezTo>
                <a:cubicBezTo>
                  <a:pt x="3664" y="326"/>
                  <a:pt x="3569" y="455"/>
                  <a:pt x="3498" y="525"/>
                </a:cubicBezTo>
                <a:cubicBezTo>
                  <a:pt x="3254" y="772"/>
                  <a:pt x="3011" y="1017"/>
                  <a:pt x="2768" y="1263"/>
                </a:cubicBezTo>
                <a:cubicBezTo>
                  <a:pt x="2213" y="1824"/>
                  <a:pt x="1642" y="2374"/>
                  <a:pt x="1109" y="2957"/>
                </a:cubicBezTo>
                <a:cubicBezTo>
                  <a:pt x="1005" y="3071"/>
                  <a:pt x="891" y="3183"/>
                  <a:pt x="800" y="3309"/>
                </a:cubicBezTo>
                <a:cubicBezTo>
                  <a:pt x="795" y="3316"/>
                  <a:pt x="792" y="3325"/>
                  <a:pt x="791" y="3333"/>
                </a:cubicBezTo>
                <a:cubicBezTo>
                  <a:pt x="745" y="3297"/>
                  <a:pt x="696" y="3263"/>
                  <a:pt x="647" y="3228"/>
                </a:cubicBezTo>
                <a:cubicBezTo>
                  <a:pt x="1605" y="2232"/>
                  <a:pt x="2580" y="1253"/>
                  <a:pt x="3564" y="284"/>
                </a:cubicBezTo>
                <a:cubicBezTo>
                  <a:pt x="3610" y="246"/>
                  <a:pt x="3654" y="230"/>
                  <a:pt x="3696" y="230"/>
                </a:cubicBezTo>
                <a:close/>
                <a:moveTo>
                  <a:pt x="4063" y="498"/>
                </a:moveTo>
                <a:lnTo>
                  <a:pt x="4176" y="611"/>
                </a:lnTo>
                <a:cubicBezTo>
                  <a:pt x="4062" y="690"/>
                  <a:pt x="3959" y="830"/>
                  <a:pt x="3884" y="907"/>
                </a:cubicBezTo>
                <a:cubicBezTo>
                  <a:pt x="3641" y="1152"/>
                  <a:pt x="3397" y="1398"/>
                  <a:pt x="3155" y="1643"/>
                </a:cubicBezTo>
                <a:cubicBezTo>
                  <a:pt x="2599" y="2204"/>
                  <a:pt x="2027" y="2754"/>
                  <a:pt x="1496" y="3337"/>
                </a:cubicBezTo>
                <a:cubicBezTo>
                  <a:pt x="1393" y="3450"/>
                  <a:pt x="1280" y="3560"/>
                  <a:pt x="1191" y="3683"/>
                </a:cubicBezTo>
                <a:cubicBezTo>
                  <a:pt x="1134" y="3625"/>
                  <a:pt x="1074" y="3568"/>
                  <a:pt x="1012" y="3514"/>
                </a:cubicBezTo>
                <a:cubicBezTo>
                  <a:pt x="1100" y="3447"/>
                  <a:pt x="1181" y="3370"/>
                  <a:pt x="1261" y="3295"/>
                </a:cubicBezTo>
                <a:cubicBezTo>
                  <a:pt x="1524" y="3052"/>
                  <a:pt x="1778" y="2801"/>
                  <a:pt x="2029" y="2547"/>
                </a:cubicBezTo>
                <a:lnTo>
                  <a:pt x="3680" y="884"/>
                </a:lnTo>
                <a:cubicBezTo>
                  <a:pt x="3770" y="795"/>
                  <a:pt x="3968" y="648"/>
                  <a:pt x="4063" y="498"/>
                </a:cubicBezTo>
                <a:close/>
                <a:moveTo>
                  <a:pt x="4440" y="892"/>
                </a:moveTo>
                <a:lnTo>
                  <a:pt x="4440" y="892"/>
                </a:lnTo>
                <a:cubicBezTo>
                  <a:pt x="4502" y="984"/>
                  <a:pt x="4506" y="1074"/>
                  <a:pt x="4406" y="1193"/>
                </a:cubicBezTo>
                <a:cubicBezTo>
                  <a:pt x="4349" y="1261"/>
                  <a:pt x="4281" y="1323"/>
                  <a:pt x="4221" y="1388"/>
                </a:cubicBezTo>
                <a:cubicBezTo>
                  <a:pt x="3905" y="1719"/>
                  <a:pt x="3584" y="2045"/>
                  <a:pt x="3260" y="2369"/>
                </a:cubicBezTo>
                <a:cubicBezTo>
                  <a:pt x="2687" y="2948"/>
                  <a:pt x="2109" y="3523"/>
                  <a:pt x="1522" y="4088"/>
                </a:cubicBezTo>
                <a:cubicBezTo>
                  <a:pt x="1478" y="4024"/>
                  <a:pt x="1434" y="3963"/>
                  <a:pt x="1385" y="3903"/>
                </a:cubicBezTo>
                <a:cubicBezTo>
                  <a:pt x="1478" y="3836"/>
                  <a:pt x="1560" y="3755"/>
                  <a:pt x="1644" y="3677"/>
                </a:cubicBezTo>
                <a:cubicBezTo>
                  <a:pt x="1907" y="3435"/>
                  <a:pt x="2161" y="3183"/>
                  <a:pt x="2413" y="2929"/>
                </a:cubicBezTo>
                <a:lnTo>
                  <a:pt x="4063" y="1266"/>
                </a:lnTo>
                <a:cubicBezTo>
                  <a:pt x="4150" y="1178"/>
                  <a:pt x="4341" y="1037"/>
                  <a:pt x="4440" y="892"/>
                </a:cubicBezTo>
                <a:close/>
                <a:moveTo>
                  <a:pt x="547" y="3439"/>
                </a:moveTo>
                <a:cubicBezTo>
                  <a:pt x="840" y="3649"/>
                  <a:pt x="1107" y="3895"/>
                  <a:pt x="1313" y="4191"/>
                </a:cubicBezTo>
                <a:cubicBezTo>
                  <a:pt x="1067" y="4249"/>
                  <a:pt x="822" y="4317"/>
                  <a:pt x="579" y="4384"/>
                </a:cubicBezTo>
                <a:cubicBezTo>
                  <a:pt x="525" y="4294"/>
                  <a:pt x="447" y="4219"/>
                  <a:pt x="353" y="4178"/>
                </a:cubicBezTo>
                <a:cubicBezTo>
                  <a:pt x="420" y="3932"/>
                  <a:pt x="490" y="3688"/>
                  <a:pt x="547" y="3439"/>
                </a:cubicBezTo>
                <a:close/>
                <a:moveTo>
                  <a:pt x="3711" y="0"/>
                </a:moveTo>
                <a:cubicBezTo>
                  <a:pt x="3612" y="0"/>
                  <a:pt x="3513" y="36"/>
                  <a:pt x="3424" y="103"/>
                </a:cubicBezTo>
                <a:cubicBezTo>
                  <a:pt x="3416" y="108"/>
                  <a:pt x="3407" y="113"/>
                  <a:pt x="3400" y="120"/>
                </a:cubicBezTo>
                <a:cubicBezTo>
                  <a:pt x="2384" y="1121"/>
                  <a:pt x="1376" y="2133"/>
                  <a:pt x="388" y="3164"/>
                </a:cubicBezTo>
                <a:cubicBezTo>
                  <a:pt x="374" y="3178"/>
                  <a:pt x="362" y="3195"/>
                  <a:pt x="358" y="3214"/>
                </a:cubicBezTo>
                <a:cubicBezTo>
                  <a:pt x="264" y="3682"/>
                  <a:pt x="116" y="4135"/>
                  <a:pt x="4" y="4597"/>
                </a:cubicBezTo>
                <a:cubicBezTo>
                  <a:pt x="2" y="4606"/>
                  <a:pt x="1" y="4612"/>
                  <a:pt x="1" y="4620"/>
                </a:cubicBezTo>
                <a:lnTo>
                  <a:pt x="1" y="4628"/>
                </a:lnTo>
                <a:cubicBezTo>
                  <a:pt x="1" y="4633"/>
                  <a:pt x="1" y="4637"/>
                  <a:pt x="3" y="4641"/>
                </a:cubicBezTo>
                <a:cubicBezTo>
                  <a:pt x="3" y="4646"/>
                  <a:pt x="4" y="4651"/>
                  <a:pt x="5" y="4656"/>
                </a:cubicBezTo>
                <a:cubicBezTo>
                  <a:pt x="6" y="4659"/>
                  <a:pt x="6" y="4663"/>
                  <a:pt x="7" y="4667"/>
                </a:cubicBezTo>
                <a:cubicBezTo>
                  <a:pt x="9" y="4669"/>
                  <a:pt x="9" y="4670"/>
                  <a:pt x="10" y="4673"/>
                </a:cubicBezTo>
                <a:cubicBezTo>
                  <a:pt x="21" y="4701"/>
                  <a:pt x="44" y="4725"/>
                  <a:pt x="72" y="4736"/>
                </a:cubicBezTo>
                <a:cubicBezTo>
                  <a:pt x="74" y="4737"/>
                  <a:pt x="78" y="4739"/>
                  <a:pt x="82" y="4740"/>
                </a:cubicBezTo>
                <a:cubicBezTo>
                  <a:pt x="84" y="4741"/>
                  <a:pt x="85" y="4741"/>
                  <a:pt x="88" y="4741"/>
                </a:cubicBezTo>
                <a:cubicBezTo>
                  <a:pt x="94" y="4742"/>
                  <a:pt x="99" y="4744"/>
                  <a:pt x="105" y="4744"/>
                </a:cubicBezTo>
                <a:lnTo>
                  <a:pt x="124" y="4744"/>
                </a:lnTo>
                <a:cubicBezTo>
                  <a:pt x="130" y="4744"/>
                  <a:pt x="139" y="4742"/>
                  <a:pt x="146" y="4741"/>
                </a:cubicBezTo>
                <a:cubicBezTo>
                  <a:pt x="608" y="4625"/>
                  <a:pt x="1064" y="4480"/>
                  <a:pt x="1532" y="4382"/>
                </a:cubicBezTo>
                <a:cubicBezTo>
                  <a:pt x="1554" y="4378"/>
                  <a:pt x="1570" y="4366"/>
                  <a:pt x="1585" y="4351"/>
                </a:cubicBezTo>
                <a:cubicBezTo>
                  <a:pt x="2176" y="3787"/>
                  <a:pt x="2753" y="3211"/>
                  <a:pt x="3330" y="2632"/>
                </a:cubicBezTo>
                <a:cubicBezTo>
                  <a:pt x="3642" y="2318"/>
                  <a:pt x="3952" y="2002"/>
                  <a:pt x="4260" y="1684"/>
                </a:cubicBezTo>
                <a:cubicBezTo>
                  <a:pt x="4490" y="1444"/>
                  <a:pt x="4903" y="1132"/>
                  <a:pt x="4648" y="767"/>
                </a:cubicBezTo>
                <a:cubicBezTo>
                  <a:pt x="4563" y="645"/>
                  <a:pt x="4434" y="541"/>
                  <a:pt x="4330" y="436"/>
                </a:cubicBezTo>
                <a:cubicBezTo>
                  <a:pt x="4223" y="331"/>
                  <a:pt x="4119" y="218"/>
                  <a:pt x="4007" y="119"/>
                </a:cubicBezTo>
                <a:cubicBezTo>
                  <a:pt x="3916" y="38"/>
                  <a:pt x="3813" y="0"/>
                  <a:pt x="37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061" name="Google Shape;65061;p31"/>
          <p:cNvGrpSpPr/>
          <p:nvPr/>
        </p:nvGrpSpPr>
        <p:grpSpPr>
          <a:xfrm rot="749171" flipH="1">
            <a:off x="3682843" y="4129867"/>
            <a:ext cx="568348" cy="471722"/>
            <a:chOff x="4336700" y="486125"/>
            <a:chExt cx="214150" cy="177750"/>
          </a:xfrm>
        </p:grpSpPr>
        <p:grpSp>
          <p:nvGrpSpPr>
            <p:cNvPr id="65062" name="Google Shape;65062;p31"/>
            <p:cNvGrpSpPr/>
            <p:nvPr/>
          </p:nvGrpSpPr>
          <p:grpSpPr>
            <a:xfrm>
              <a:off x="4336700" y="486125"/>
              <a:ext cx="214150" cy="177750"/>
              <a:chOff x="4336700" y="486125"/>
              <a:chExt cx="214150" cy="177750"/>
            </a:xfrm>
          </p:grpSpPr>
          <p:sp>
            <p:nvSpPr>
              <p:cNvPr id="65063" name="Google Shape;65063;p31"/>
              <p:cNvSpPr/>
              <p:nvPr/>
            </p:nvSpPr>
            <p:spPr>
              <a:xfrm>
                <a:off x="4349825" y="494000"/>
                <a:ext cx="199450" cy="161975"/>
              </a:xfrm>
              <a:custGeom>
                <a:avLst/>
                <a:gdLst/>
                <a:ahLst/>
                <a:cxnLst/>
                <a:rect l="l" t="t" r="r" b="b"/>
                <a:pathLst>
                  <a:path w="7978" h="6479" extrusionOk="0">
                    <a:moveTo>
                      <a:pt x="1154" y="1845"/>
                    </a:moveTo>
                    <a:cubicBezTo>
                      <a:pt x="1172" y="1845"/>
                      <a:pt x="1192" y="1850"/>
                      <a:pt x="1211" y="1861"/>
                    </a:cubicBezTo>
                    <a:cubicBezTo>
                      <a:pt x="1584" y="2089"/>
                      <a:pt x="1947" y="2341"/>
                      <a:pt x="2311" y="2583"/>
                    </a:cubicBezTo>
                    <a:cubicBezTo>
                      <a:pt x="2389" y="2637"/>
                      <a:pt x="2335" y="2748"/>
                      <a:pt x="2250" y="2748"/>
                    </a:cubicBezTo>
                    <a:cubicBezTo>
                      <a:pt x="2250" y="2748"/>
                      <a:pt x="2249" y="2748"/>
                      <a:pt x="2248" y="2748"/>
                    </a:cubicBezTo>
                    <a:cubicBezTo>
                      <a:pt x="1900" y="2736"/>
                      <a:pt x="1549" y="2742"/>
                      <a:pt x="1202" y="2715"/>
                    </a:cubicBezTo>
                    <a:cubicBezTo>
                      <a:pt x="1129" y="2711"/>
                      <a:pt x="1126" y="2594"/>
                      <a:pt x="1198" y="2590"/>
                    </a:cubicBezTo>
                    <a:cubicBezTo>
                      <a:pt x="1414" y="2570"/>
                      <a:pt x="1629" y="2566"/>
                      <a:pt x="1845" y="2566"/>
                    </a:cubicBezTo>
                    <a:cubicBezTo>
                      <a:pt x="1875" y="2566"/>
                      <a:pt x="1906" y="2566"/>
                      <a:pt x="1936" y="2566"/>
                    </a:cubicBezTo>
                    <a:cubicBezTo>
                      <a:pt x="1652" y="2390"/>
                      <a:pt x="1366" y="2215"/>
                      <a:pt x="1091" y="2030"/>
                    </a:cubicBezTo>
                    <a:cubicBezTo>
                      <a:pt x="997" y="1967"/>
                      <a:pt x="1064" y="1845"/>
                      <a:pt x="1154" y="1845"/>
                    </a:cubicBezTo>
                    <a:close/>
                    <a:moveTo>
                      <a:pt x="4789" y="3195"/>
                    </a:moveTo>
                    <a:cubicBezTo>
                      <a:pt x="4800" y="3195"/>
                      <a:pt x="4811" y="3197"/>
                      <a:pt x="4823" y="3201"/>
                    </a:cubicBezTo>
                    <a:cubicBezTo>
                      <a:pt x="5326" y="3383"/>
                      <a:pt x="5829" y="3445"/>
                      <a:pt x="6351" y="3540"/>
                    </a:cubicBezTo>
                    <a:cubicBezTo>
                      <a:pt x="6451" y="3559"/>
                      <a:pt x="6469" y="3724"/>
                      <a:pt x="6355" y="3727"/>
                    </a:cubicBezTo>
                    <a:cubicBezTo>
                      <a:pt x="6329" y="3728"/>
                      <a:pt x="6302" y="3729"/>
                      <a:pt x="6275" y="3729"/>
                    </a:cubicBezTo>
                    <a:cubicBezTo>
                      <a:pt x="5978" y="3729"/>
                      <a:pt x="5673" y="3677"/>
                      <a:pt x="5376" y="3598"/>
                    </a:cubicBezTo>
                    <a:lnTo>
                      <a:pt x="5376" y="3598"/>
                    </a:lnTo>
                    <a:cubicBezTo>
                      <a:pt x="5558" y="3764"/>
                      <a:pt x="5722" y="3948"/>
                      <a:pt x="5859" y="4152"/>
                    </a:cubicBezTo>
                    <a:cubicBezTo>
                      <a:pt x="5899" y="4213"/>
                      <a:pt x="5849" y="4280"/>
                      <a:pt x="5795" y="4280"/>
                    </a:cubicBezTo>
                    <a:cubicBezTo>
                      <a:pt x="5775" y="4280"/>
                      <a:pt x="5755" y="4271"/>
                      <a:pt x="5738" y="4251"/>
                    </a:cubicBezTo>
                    <a:cubicBezTo>
                      <a:pt x="5449" y="3895"/>
                      <a:pt x="5123" y="3612"/>
                      <a:pt x="4723" y="3386"/>
                    </a:cubicBezTo>
                    <a:cubicBezTo>
                      <a:pt x="4627" y="3330"/>
                      <a:pt x="4696" y="3195"/>
                      <a:pt x="4789" y="3195"/>
                    </a:cubicBezTo>
                    <a:close/>
                    <a:moveTo>
                      <a:pt x="3244" y="3261"/>
                    </a:moveTo>
                    <a:cubicBezTo>
                      <a:pt x="3349" y="3261"/>
                      <a:pt x="3456" y="3298"/>
                      <a:pt x="3537" y="3372"/>
                    </a:cubicBezTo>
                    <a:cubicBezTo>
                      <a:pt x="3583" y="3415"/>
                      <a:pt x="3549" y="3487"/>
                      <a:pt x="3501" y="3487"/>
                    </a:cubicBezTo>
                    <a:cubicBezTo>
                      <a:pt x="3489" y="3487"/>
                      <a:pt x="3477" y="3482"/>
                      <a:pt x="3465" y="3473"/>
                    </a:cubicBezTo>
                    <a:cubicBezTo>
                      <a:pt x="3402" y="3422"/>
                      <a:pt x="3338" y="3401"/>
                      <a:pt x="3280" y="3401"/>
                    </a:cubicBezTo>
                    <a:cubicBezTo>
                      <a:pt x="3043" y="3401"/>
                      <a:pt x="2888" y="3752"/>
                      <a:pt x="3174" y="3888"/>
                    </a:cubicBezTo>
                    <a:cubicBezTo>
                      <a:pt x="3254" y="3927"/>
                      <a:pt x="3238" y="4055"/>
                      <a:pt x="3149" y="4055"/>
                    </a:cubicBezTo>
                    <a:cubicBezTo>
                      <a:pt x="3144" y="4055"/>
                      <a:pt x="3140" y="4054"/>
                      <a:pt x="3135" y="4054"/>
                    </a:cubicBezTo>
                    <a:cubicBezTo>
                      <a:pt x="3119" y="4052"/>
                      <a:pt x="3105" y="4051"/>
                      <a:pt x="3090" y="4051"/>
                    </a:cubicBezTo>
                    <a:cubicBezTo>
                      <a:pt x="2815" y="4051"/>
                      <a:pt x="2801" y="4417"/>
                      <a:pt x="3074" y="4485"/>
                    </a:cubicBezTo>
                    <a:cubicBezTo>
                      <a:pt x="3159" y="4508"/>
                      <a:pt x="3128" y="4640"/>
                      <a:pt x="3050" y="4640"/>
                    </a:cubicBezTo>
                    <a:cubicBezTo>
                      <a:pt x="3046" y="4640"/>
                      <a:pt x="3042" y="4640"/>
                      <a:pt x="3038" y="4639"/>
                    </a:cubicBezTo>
                    <a:cubicBezTo>
                      <a:pt x="2610" y="4570"/>
                      <a:pt x="2623" y="4038"/>
                      <a:pt x="2943" y="3911"/>
                    </a:cubicBezTo>
                    <a:cubicBezTo>
                      <a:pt x="2847" y="3787"/>
                      <a:pt x="2812" y="3618"/>
                      <a:pt x="2889" y="3466"/>
                    </a:cubicBezTo>
                    <a:cubicBezTo>
                      <a:pt x="2961" y="3329"/>
                      <a:pt x="3101" y="3261"/>
                      <a:pt x="3244" y="3261"/>
                    </a:cubicBezTo>
                    <a:close/>
                    <a:moveTo>
                      <a:pt x="1632" y="1"/>
                    </a:moveTo>
                    <a:cubicBezTo>
                      <a:pt x="813" y="1"/>
                      <a:pt x="58" y="553"/>
                      <a:pt x="30" y="1416"/>
                    </a:cubicBezTo>
                    <a:cubicBezTo>
                      <a:pt x="1" y="2275"/>
                      <a:pt x="590" y="3319"/>
                      <a:pt x="973" y="4069"/>
                    </a:cubicBezTo>
                    <a:cubicBezTo>
                      <a:pt x="1393" y="4897"/>
                      <a:pt x="1936" y="5636"/>
                      <a:pt x="2418" y="6425"/>
                    </a:cubicBezTo>
                    <a:cubicBezTo>
                      <a:pt x="2429" y="6445"/>
                      <a:pt x="2434" y="6462"/>
                      <a:pt x="2435" y="6478"/>
                    </a:cubicBezTo>
                    <a:cubicBezTo>
                      <a:pt x="3753" y="5398"/>
                      <a:pt x="5646" y="5660"/>
                      <a:pt x="6954" y="4606"/>
                    </a:cubicBezTo>
                    <a:cubicBezTo>
                      <a:pt x="7978" y="3783"/>
                      <a:pt x="7854" y="2239"/>
                      <a:pt x="6606" y="1705"/>
                    </a:cubicBezTo>
                    <a:cubicBezTo>
                      <a:pt x="6336" y="1590"/>
                      <a:pt x="6059" y="1541"/>
                      <a:pt x="5782" y="1541"/>
                    </a:cubicBezTo>
                    <a:cubicBezTo>
                      <a:pt x="5216" y="1541"/>
                      <a:pt x="4653" y="1746"/>
                      <a:pt x="4150" y="2017"/>
                    </a:cubicBezTo>
                    <a:cubicBezTo>
                      <a:pt x="4129" y="2052"/>
                      <a:pt x="4085" y="2071"/>
                      <a:pt x="4041" y="2071"/>
                    </a:cubicBezTo>
                    <a:cubicBezTo>
                      <a:pt x="3994" y="2071"/>
                      <a:pt x="3946" y="2050"/>
                      <a:pt x="3922" y="2002"/>
                    </a:cubicBezTo>
                    <a:cubicBezTo>
                      <a:pt x="3503" y="1152"/>
                      <a:pt x="2951" y="179"/>
                      <a:pt x="1907" y="21"/>
                    </a:cubicBezTo>
                    <a:cubicBezTo>
                      <a:pt x="1815" y="7"/>
                      <a:pt x="1723" y="1"/>
                      <a:pt x="16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4" name="Google Shape;65064;p31"/>
              <p:cNvSpPr/>
              <p:nvPr/>
            </p:nvSpPr>
            <p:spPr>
              <a:xfrm>
                <a:off x="4336700" y="486125"/>
                <a:ext cx="214150" cy="177750"/>
              </a:xfrm>
              <a:custGeom>
                <a:avLst/>
                <a:gdLst/>
                <a:ahLst/>
                <a:cxnLst/>
                <a:rect l="l" t="t" r="r" b="b"/>
                <a:pathLst>
                  <a:path w="8566" h="7110" extrusionOk="0">
                    <a:moveTo>
                      <a:pt x="2160" y="317"/>
                    </a:moveTo>
                    <a:cubicBezTo>
                      <a:pt x="2252" y="317"/>
                      <a:pt x="2344" y="323"/>
                      <a:pt x="2435" y="337"/>
                    </a:cubicBezTo>
                    <a:cubicBezTo>
                      <a:pt x="3478" y="496"/>
                      <a:pt x="4032" y="1468"/>
                      <a:pt x="4451" y="2319"/>
                    </a:cubicBezTo>
                    <a:cubicBezTo>
                      <a:pt x="4473" y="2366"/>
                      <a:pt x="4521" y="2387"/>
                      <a:pt x="4568" y="2387"/>
                    </a:cubicBezTo>
                    <a:cubicBezTo>
                      <a:pt x="4612" y="2387"/>
                      <a:pt x="4657" y="2368"/>
                      <a:pt x="4679" y="2333"/>
                    </a:cubicBezTo>
                    <a:cubicBezTo>
                      <a:pt x="5179" y="2061"/>
                      <a:pt x="5743" y="1855"/>
                      <a:pt x="6308" y="1855"/>
                    </a:cubicBezTo>
                    <a:cubicBezTo>
                      <a:pt x="6585" y="1855"/>
                      <a:pt x="6862" y="1905"/>
                      <a:pt x="7133" y="2020"/>
                    </a:cubicBezTo>
                    <a:cubicBezTo>
                      <a:pt x="8381" y="2553"/>
                      <a:pt x="8503" y="4098"/>
                      <a:pt x="7481" y="4921"/>
                    </a:cubicBezTo>
                    <a:cubicBezTo>
                      <a:pt x="6171" y="5977"/>
                      <a:pt x="4280" y="5714"/>
                      <a:pt x="2962" y="6795"/>
                    </a:cubicBezTo>
                    <a:cubicBezTo>
                      <a:pt x="2961" y="6778"/>
                      <a:pt x="2957" y="6761"/>
                      <a:pt x="2945" y="6742"/>
                    </a:cubicBezTo>
                    <a:cubicBezTo>
                      <a:pt x="2463" y="5952"/>
                      <a:pt x="1919" y="5213"/>
                      <a:pt x="1500" y="4386"/>
                    </a:cubicBezTo>
                    <a:cubicBezTo>
                      <a:pt x="1117" y="3635"/>
                      <a:pt x="529" y="2591"/>
                      <a:pt x="557" y="1732"/>
                    </a:cubicBezTo>
                    <a:cubicBezTo>
                      <a:pt x="585" y="869"/>
                      <a:pt x="1341" y="317"/>
                      <a:pt x="2160" y="317"/>
                    </a:cubicBezTo>
                    <a:close/>
                    <a:moveTo>
                      <a:pt x="2056" y="1"/>
                    </a:moveTo>
                    <a:cubicBezTo>
                      <a:pt x="1593" y="1"/>
                      <a:pt x="1126" y="175"/>
                      <a:pt x="706" y="591"/>
                    </a:cubicBezTo>
                    <a:cubicBezTo>
                      <a:pt x="1" y="1291"/>
                      <a:pt x="250" y="2196"/>
                      <a:pt x="561" y="3025"/>
                    </a:cubicBezTo>
                    <a:cubicBezTo>
                      <a:pt x="1069" y="4374"/>
                      <a:pt x="1781" y="5817"/>
                      <a:pt x="2784" y="6871"/>
                    </a:cubicBezTo>
                    <a:cubicBezTo>
                      <a:pt x="2809" y="6899"/>
                      <a:pt x="2836" y="6907"/>
                      <a:pt x="2862" y="6907"/>
                    </a:cubicBezTo>
                    <a:cubicBezTo>
                      <a:pt x="2834" y="7003"/>
                      <a:pt x="2914" y="7110"/>
                      <a:pt x="3008" y="7110"/>
                    </a:cubicBezTo>
                    <a:cubicBezTo>
                      <a:pt x="3039" y="7110"/>
                      <a:pt x="3070" y="7099"/>
                      <a:pt x="3101" y="7073"/>
                    </a:cubicBezTo>
                    <a:cubicBezTo>
                      <a:pt x="4272" y="6068"/>
                      <a:pt x="5867" y="6207"/>
                      <a:pt x="7168" y="5487"/>
                    </a:cubicBezTo>
                    <a:cubicBezTo>
                      <a:pt x="7913" y="5073"/>
                      <a:pt x="8566" y="4324"/>
                      <a:pt x="8498" y="3423"/>
                    </a:cubicBezTo>
                    <a:cubicBezTo>
                      <a:pt x="8404" y="2156"/>
                      <a:pt x="7403" y="1630"/>
                      <a:pt x="6342" y="1630"/>
                    </a:cubicBezTo>
                    <a:cubicBezTo>
                      <a:pt x="5742" y="1630"/>
                      <a:pt x="5124" y="1798"/>
                      <a:pt x="4637" y="2094"/>
                    </a:cubicBezTo>
                    <a:cubicBezTo>
                      <a:pt x="4252" y="1001"/>
                      <a:pt x="3164" y="1"/>
                      <a:pt x="20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5" name="Google Shape;65065;p31"/>
              <p:cNvSpPr/>
              <p:nvPr/>
            </p:nvSpPr>
            <p:spPr>
              <a:xfrm>
                <a:off x="4465500" y="573825"/>
                <a:ext cx="4607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843" h="1087" extrusionOk="0">
                    <a:moveTo>
                      <a:pt x="164" y="1"/>
                    </a:moveTo>
                    <a:cubicBezTo>
                      <a:pt x="70" y="1"/>
                      <a:pt x="1" y="137"/>
                      <a:pt x="97" y="192"/>
                    </a:cubicBezTo>
                    <a:cubicBezTo>
                      <a:pt x="496" y="419"/>
                      <a:pt x="821" y="702"/>
                      <a:pt x="1111" y="1058"/>
                    </a:cubicBezTo>
                    <a:cubicBezTo>
                      <a:pt x="1128" y="1078"/>
                      <a:pt x="1148" y="1087"/>
                      <a:pt x="1168" y="1087"/>
                    </a:cubicBezTo>
                    <a:cubicBezTo>
                      <a:pt x="1222" y="1087"/>
                      <a:pt x="1272" y="1020"/>
                      <a:pt x="1232" y="959"/>
                    </a:cubicBezTo>
                    <a:cubicBezTo>
                      <a:pt x="1095" y="755"/>
                      <a:pt x="931" y="571"/>
                      <a:pt x="750" y="404"/>
                    </a:cubicBezTo>
                    <a:lnTo>
                      <a:pt x="750" y="404"/>
                    </a:lnTo>
                    <a:cubicBezTo>
                      <a:pt x="1048" y="482"/>
                      <a:pt x="1353" y="535"/>
                      <a:pt x="1651" y="535"/>
                    </a:cubicBezTo>
                    <a:cubicBezTo>
                      <a:pt x="1677" y="535"/>
                      <a:pt x="1703" y="534"/>
                      <a:pt x="1729" y="533"/>
                    </a:cubicBezTo>
                    <a:cubicBezTo>
                      <a:pt x="1842" y="529"/>
                      <a:pt x="1824" y="364"/>
                      <a:pt x="1725" y="346"/>
                    </a:cubicBezTo>
                    <a:cubicBezTo>
                      <a:pt x="1204" y="252"/>
                      <a:pt x="699" y="188"/>
                      <a:pt x="197" y="6"/>
                    </a:cubicBezTo>
                    <a:cubicBezTo>
                      <a:pt x="186" y="2"/>
                      <a:pt x="175" y="1"/>
                      <a:pt x="16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6" name="Google Shape;65066;p31"/>
              <p:cNvSpPr/>
              <p:nvPr/>
            </p:nvSpPr>
            <p:spPr>
              <a:xfrm>
                <a:off x="4415050" y="575500"/>
                <a:ext cx="243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1381" extrusionOk="0">
                    <a:moveTo>
                      <a:pt x="634" y="1"/>
                    </a:moveTo>
                    <a:cubicBezTo>
                      <a:pt x="492" y="1"/>
                      <a:pt x="352" y="69"/>
                      <a:pt x="279" y="206"/>
                    </a:cubicBezTo>
                    <a:cubicBezTo>
                      <a:pt x="202" y="358"/>
                      <a:pt x="236" y="527"/>
                      <a:pt x="333" y="651"/>
                    </a:cubicBezTo>
                    <a:cubicBezTo>
                      <a:pt x="15" y="780"/>
                      <a:pt x="1" y="1311"/>
                      <a:pt x="430" y="1379"/>
                    </a:cubicBezTo>
                    <a:cubicBezTo>
                      <a:pt x="434" y="1380"/>
                      <a:pt x="437" y="1380"/>
                      <a:pt x="441" y="1380"/>
                    </a:cubicBezTo>
                    <a:cubicBezTo>
                      <a:pt x="519" y="1380"/>
                      <a:pt x="550" y="1248"/>
                      <a:pt x="466" y="1225"/>
                    </a:cubicBezTo>
                    <a:cubicBezTo>
                      <a:pt x="192" y="1157"/>
                      <a:pt x="206" y="791"/>
                      <a:pt x="480" y="791"/>
                    </a:cubicBezTo>
                    <a:cubicBezTo>
                      <a:pt x="494" y="791"/>
                      <a:pt x="509" y="792"/>
                      <a:pt x="525" y="794"/>
                    </a:cubicBezTo>
                    <a:cubicBezTo>
                      <a:pt x="530" y="794"/>
                      <a:pt x="534" y="795"/>
                      <a:pt x="539" y="795"/>
                    </a:cubicBezTo>
                    <a:cubicBezTo>
                      <a:pt x="628" y="795"/>
                      <a:pt x="644" y="667"/>
                      <a:pt x="564" y="628"/>
                    </a:cubicBezTo>
                    <a:cubicBezTo>
                      <a:pt x="278" y="491"/>
                      <a:pt x="433" y="140"/>
                      <a:pt x="670" y="140"/>
                    </a:cubicBezTo>
                    <a:cubicBezTo>
                      <a:pt x="728" y="140"/>
                      <a:pt x="791" y="162"/>
                      <a:pt x="854" y="213"/>
                    </a:cubicBezTo>
                    <a:cubicBezTo>
                      <a:pt x="867" y="222"/>
                      <a:pt x="879" y="227"/>
                      <a:pt x="891" y="227"/>
                    </a:cubicBezTo>
                    <a:cubicBezTo>
                      <a:pt x="939" y="227"/>
                      <a:pt x="973" y="155"/>
                      <a:pt x="927" y="112"/>
                    </a:cubicBezTo>
                    <a:cubicBezTo>
                      <a:pt x="846" y="38"/>
                      <a:pt x="739" y="1"/>
                      <a:pt x="6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067" name="Google Shape;65067;p31"/>
            <p:cNvSpPr/>
            <p:nvPr/>
          </p:nvSpPr>
          <p:spPr>
            <a:xfrm>
              <a:off x="4374750" y="540075"/>
              <a:ext cx="34875" cy="22650"/>
            </a:xfrm>
            <a:custGeom>
              <a:avLst/>
              <a:gdLst/>
              <a:ahLst/>
              <a:cxnLst/>
              <a:rect l="l" t="t" r="r" b="b"/>
              <a:pathLst>
                <a:path w="1395" h="906" extrusionOk="0">
                  <a:moveTo>
                    <a:pt x="158" y="1"/>
                  </a:moveTo>
                  <a:cubicBezTo>
                    <a:pt x="68" y="1"/>
                    <a:pt x="1" y="122"/>
                    <a:pt x="94" y="185"/>
                  </a:cubicBezTo>
                  <a:cubicBezTo>
                    <a:pt x="369" y="372"/>
                    <a:pt x="655" y="547"/>
                    <a:pt x="939" y="722"/>
                  </a:cubicBezTo>
                  <a:cubicBezTo>
                    <a:pt x="908" y="722"/>
                    <a:pt x="878" y="722"/>
                    <a:pt x="847" y="722"/>
                  </a:cubicBezTo>
                  <a:cubicBezTo>
                    <a:pt x="631" y="722"/>
                    <a:pt x="415" y="726"/>
                    <a:pt x="201" y="745"/>
                  </a:cubicBezTo>
                  <a:cubicBezTo>
                    <a:pt x="130" y="750"/>
                    <a:pt x="133" y="867"/>
                    <a:pt x="205" y="871"/>
                  </a:cubicBezTo>
                  <a:cubicBezTo>
                    <a:pt x="552" y="899"/>
                    <a:pt x="902" y="893"/>
                    <a:pt x="1251" y="905"/>
                  </a:cubicBezTo>
                  <a:cubicBezTo>
                    <a:pt x="1252" y="905"/>
                    <a:pt x="1253" y="905"/>
                    <a:pt x="1253" y="905"/>
                  </a:cubicBezTo>
                  <a:cubicBezTo>
                    <a:pt x="1338" y="905"/>
                    <a:pt x="1394" y="794"/>
                    <a:pt x="1314" y="740"/>
                  </a:cubicBezTo>
                  <a:cubicBezTo>
                    <a:pt x="950" y="496"/>
                    <a:pt x="587" y="246"/>
                    <a:pt x="214" y="17"/>
                  </a:cubicBezTo>
                  <a:cubicBezTo>
                    <a:pt x="195" y="6"/>
                    <a:pt x="176" y="1"/>
                    <a:pt x="1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068" name="Google Shape;65068;p31"/>
          <p:cNvSpPr/>
          <p:nvPr/>
        </p:nvSpPr>
        <p:spPr>
          <a:xfrm rot="-2180486" flipH="1">
            <a:off x="3669464" y="731318"/>
            <a:ext cx="239795" cy="409509"/>
          </a:xfrm>
          <a:custGeom>
            <a:avLst/>
            <a:gdLst/>
            <a:ahLst/>
            <a:cxnLst/>
            <a:rect l="l" t="t" r="r" b="b"/>
            <a:pathLst>
              <a:path w="4177" h="7133" extrusionOk="0">
                <a:moveTo>
                  <a:pt x="2043" y="457"/>
                </a:moveTo>
                <a:cubicBezTo>
                  <a:pt x="2263" y="849"/>
                  <a:pt x="2555" y="1172"/>
                  <a:pt x="2841" y="1527"/>
                </a:cubicBezTo>
                <a:cubicBezTo>
                  <a:pt x="3218" y="1994"/>
                  <a:pt x="3525" y="2517"/>
                  <a:pt x="3689" y="3099"/>
                </a:cubicBezTo>
                <a:cubicBezTo>
                  <a:pt x="3892" y="3901"/>
                  <a:pt x="3793" y="4785"/>
                  <a:pt x="3388" y="5515"/>
                </a:cubicBezTo>
                <a:cubicBezTo>
                  <a:pt x="3223" y="5810"/>
                  <a:pt x="3027" y="6093"/>
                  <a:pt x="2776" y="6323"/>
                </a:cubicBezTo>
                <a:cubicBezTo>
                  <a:pt x="2633" y="6453"/>
                  <a:pt x="2475" y="6562"/>
                  <a:pt x="2314" y="6665"/>
                </a:cubicBezTo>
                <a:cubicBezTo>
                  <a:pt x="2321" y="6221"/>
                  <a:pt x="2324" y="5777"/>
                  <a:pt x="2319" y="5335"/>
                </a:cubicBezTo>
                <a:cubicBezTo>
                  <a:pt x="2348" y="5335"/>
                  <a:pt x="2381" y="5326"/>
                  <a:pt x="2413" y="5311"/>
                </a:cubicBezTo>
                <a:cubicBezTo>
                  <a:pt x="2664" y="5184"/>
                  <a:pt x="2907" y="5037"/>
                  <a:pt x="3130" y="4867"/>
                </a:cubicBezTo>
                <a:cubicBezTo>
                  <a:pt x="3326" y="4717"/>
                  <a:pt x="3558" y="4541"/>
                  <a:pt x="3642" y="4301"/>
                </a:cubicBezTo>
                <a:cubicBezTo>
                  <a:pt x="3665" y="4236"/>
                  <a:pt x="3606" y="4173"/>
                  <a:pt x="3543" y="4173"/>
                </a:cubicBezTo>
                <a:cubicBezTo>
                  <a:pt x="3535" y="4173"/>
                  <a:pt x="3526" y="4174"/>
                  <a:pt x="3518" y="4176"/>
                </a:cubicBezTo>
                <a:cubicBezTo>
                  <a:pt x="3290" y="4241"/>
                  <a:pt x="3092" y="4432"/>
                  <a:pt x="2895" y="4562"/>
                </a:cubicBezTo>
                <a:cubicBezTo>
                  <a:pt x="2705" y="4687"/>
                  <a:pt x="2513" y="4800"/>
                  <a:pt x="2312" y="4904"/>
                </a:cubicBezTo>
                <a:cubicBezTo>
                  <a:pt x="2305" y="4543"/>
                  <a:pt x="2294" y="4182"/>
                  <a:pt x="2279" y="3823"/>
                </a:cubicBezTo>
                <a:lnTo>
                  <a:pt x="2275" y="3718"/>
                </a:lnTo>
                <a:cubicBezTo>
                  <a:pt x="2287" y="3718"/>
                  <a:pt x="2297" y="3716"/>
                  <a:pt x="2310" y="3714"/>
                </a:cubicBezTo>
                <a:cubicBezTo>
                  <a:pt x="2525" y="3655"/>
                  <a:pt x="2716" y="3460"/>
                  <a:pt x="2886" y="3319"/>
                </a:cubicBezTo>
                <a:cubicBezTo>
                  <a:pt x="3071" y="3165"/>
                  <a:pt x="3224" y="2999"/>
                  <a:pt x="3320" y="2775"/>
                </a:cubicBezTo>
                <a:cubicBezTo>
                  <a:pt x="3324" y="2765"/>
                  <a:pt x="3319" y="2754"/>
                  <a:pt x="3309" y="2754"/>
                </a:cubicBezTo>
                <a:cubicBezTo>
                  <a:pt x="3307" y="2754"/>
                  <a:pt x="3306" y="2754"/>
                  <a:pt x="3304" y="2755"/>
                </a:cubicBezTo>
                <a:cubicBezTo>
                  <a:pt x="3072" y="2808"/>
                  <a:pt x="2876" y="2921"/>
                  <a:pt x="2680" y="3055"/>
                </a:cubicBezTo>
                <a:cubicBezTo>
                  <a:pt x="2545" y="3148"/>
                  <a:pt x="2387" y="3231"/>
                  <a:pt x="2259" y="3341"/>
                </a:cubicBezTo>
                <a:cubicBezTo>
                  <a:pt x="2242" y="3010"/>
                  <a:pt x="2221" y="2678"/>
                  <a:pt x="2191" y="2347"/>
                </a:cubicBezTo>
                <a:cubicBezTo>
                  <a:pt x="2186" y="2283"/>
                  <a:pt x="2156" y="1551"/>
                  <a:pt x="1979" y="1551"/>
                </a:cubicBezTo>
                <a:cubicBezTo>
                  <a:pt x="1964" y="1551"/>
                  <a:pt x="1948" y="1556"/>
                  <a:pt x="1931" y="1567"/>
                </a:cubicBezTo>
                <a:cubicBezTo>
                  <a:pt x="1787" y="1661"/>
                  <a:pt x="1808" y="1824"/>
                  <a:pt x="1810" y="1980"/>
                </a:cubicBezTo>
                <a:cubicBezTo>
                  <a:pt x="1815" y="2195"/>
                  <a:pt x="1826" y="2410"/>
                  <a:pt x="1834" y="2626"/>
                </a:cubicBezTo>
                <a:cubicBezTo>
                  <a:pt x="1841" y="2829"/>
                  <a:pt x="1851" y="3033"/>
                  <a:pt x="1860" y="3235"/>
                </a:cubicBezTo>
                <a:cubicBezTo>
                  <a:pt x="1768" y="3173"/>
                  <a:pt x="1670" y="3117"/>
                  <a:pt x="1582" y="3056"/>
                </a:cubicBezTo>
                <a:cubicBezTo>
                  <a:pt x="1387" y="2923"/>
                  <a:pt x="1193" y="2809"/>
                  <a:pt x="959" y="2756"/>
                </a:cubicBezTo>
                <a:cubicBezTo>
                  <a:pt x="959" y="2756"/>
                  <a:pt x="958" y="2755"/>
                  <a:pt x="957" y="2755"/>
                </a:cubicBezTo>
                <a:cubicBezTo>
                  <a:pt x="946" y="2755"/>
                  <a:pt x="939" y="2767"/>
                  <a:pt x="944" y="2776"/>
                </a:cubicBezTo>
                <a:cubicBezTo>
                  <a:pt x="1040" y="2999"/>
                  <a:pt x="1194" y="3166"/>
                  <a:pt x="1378" y="3320"/>
                </a:cubicBezTo>
                <a:cubicBezTo>
                  <a:pt x="1527" y="3445"/>
                  <a:pt x="1694" y="3612"/>
                  <a:pt x="1880" y="3689"/>
                </a:cubicBezTo>
                <a:cubicBezTo>
                  <a:pt x="1883" y="3796"/>
                  <a:pt x="1888" y="3904"/>
                  <a:pt x="1892" y="4009"/>
                </a:cubicBezTo>
                <a:cubicBezTo>
                  <a:pt x="1902" y="4303"/>
                  <a:pt x="1912" y="4596"/>
                  <a:pt x="1918" y="4889"/>
                </a:cubicBezTo>
                <a:cubicBezTo>
                  <a:pt x="1729" y="4790"/>
                  <a:pt x="1546" y="4682"/>
                  <a:pt x="1368" y="4563"/>
                </a:cubicBezTo>
                <a:cubicBezTo>
                  <a:pt x="1172" y="4432"/>
                  <a:pt x="974" y="4243"/>
                  <a:pt x="745" y="4178"/>
                </a:cubicBezTo>
                <a:cubicBezTo>
                  <a:pt x="737" y="4176"/>
                  <a:pt x="728" y="4175"/>
                  <a:pt x="720" y="4175"/>
                </a:cubicBezTo>
                <a:cubicBezTo>
                  <a:pt x="657" y="4175"/>
                  <a:pt x="598" y="4237"/>
                  <a:pt x="621" y="4303"/>
                </a:cubicBezTo>
                <a:cubicBezTo>
                  <a:pt x="705" y="4542"/>
                  <a:pt x="937" y="4717"/>
                  <a:pt x="1131" y="4868"/>
                </a:cubicBezTo>
                <a:cubicBezTo>
                  <a:pt x="1354" y="5040"/>
                  <a:pt x="1598" y="5186"/>
                  <a:pt x="1850" y="5313"/>
                </a:cubicBezTo>
                <a:cubicBezTo>
                  <a:pt x="1876" y="5325"/>
                  <a:pt x="1902" y="5334"/>
                  <a:pt x="1928" y="5336"/>
                </a:cubicBezTo>
                <a:cubicBezTo>
                  <a:pt x="1938" y="5813"/>
                  <a:pt x="1944" y="6293"/>
                  <a:pt x="1947" y="6771"/>
                </a:cubicBezTo>
                <a:cubicBezTo>
                  <a:pt x="1518" y="6503"/>
                  <a:pt x="1146" y="6220"/>
                  <a:pt x="859" y="5781"/>
                </a:cubicBezTo>
                <a:cubicBezTo>
                  <a:pt x="474" y="5195"/>
                  <a:pt x="274" y="4518"/>
                  <a:pt x="295" y="3814"/>
                </a:cubicBezTo>
                <a:cubicBezTo>
                  <a:pt x="317" y="3105"/>
                  <a:pt x="588" y="2452"/>
                  <a:pt x="985" y="1874"/>
                </a:cubicBezTo>
                <a:cubicBezTo>
                  <a:pt x="1325" y="1379"/>
                  <a:pt x="1751" y="975"/>
                  <a:pt x="2043" y="457"/>
                </a:cubicBezTo>
                <a:close/>
                <a:moveTo>
                  <a:pt x="2043" y="1"/>
                </a:moveTo>
                <a:cubicBezTo>
                  <a:pt x="1992" y="1"/>
                  <a:pt x="1941" y="24"/>
                  <a:pt x="1921" y="70"/>
                </a:cubicBezTo>
                <a:cubicBezTo>
                  <a:pt x="1608" y="778"/>
                  <a:pt x="1016" y="1275"/>
                  <a:pt x="612" y="1926"/>
                </a:cubicBezTo>
                <a:cubicBezTo>
                  <a:pt x="229" y="2542"/>
                  <a:pt x="0" y="3236"/>
                  <a:pt x="11" y="3967"/>
                </a:cubicBezTo>
                <a:cubicBezTo>
                  <a:pt x="22" y="4691"/>
                  <a:pt x="249" y="5383"/>
                  <a:pt x="656" y="5982"/>
                </a:cubicBezTo>
                <a:cubicBezTo>
                  <a:pt x="1000" y="6489"/>
                  <a:pt x="1452" y="6805"/>
                  <a:pt x="1972" y="7114"/>
                </a:cubicBezTo>
                <a:cubicBezTo>
                  <a:pt x="1993" y="7127"/>
                  <a:pt x="2018" y="7133"/>
                  <a:pt x="2043" y="7133"/>
                </a:cubicBezTo>
                <a:cubicBezTo>
                  <a:pt x="2068" y="7133"/>
                  <a:pt x="2092" y="7127"/>
                  <a:pt x="2114" y="7114"/>
                </a:cubicBezTo>
                <a:cubicBezTo>
                  <a:pt x="2413" y="6935"/>
                  <a:pt x="2718" y="6759"/>
                  <a:pt x="2975" y="6522"/>
                </a:cubicBezTo>
                <a:cubicBezTo>
                  <a:pt x="3259" y="6262"/>
                  <a:pt x="3488" y="5930"/>
                  <a:pt x="3668" y="5590"/>
                </a:cubicBezTo>
                <a:cubicBezTo>
                  <a:pt x="4080" y="4807"/>
                  <a:pt x="4177" y="3875"/>
                  <a:pt x="3959" y="3021"/>
                </a:cubicBezTo>
                <a:cubicBezTo>
                  <a:pt x="3802" y="2454"/>
                  <a:pt x="3516" y="1942"/>
                  <a:pt x="3159" y="1476"/>
                </a:cubicBezTo>
                <a:cubicBezTo>
                  <a:pt x="2803" y="1011"/>
                  <a:pt x="2405" y="615"/>
                  <a:pt x="2164" y="70"/>
                </a:cubicBezTo>
                <a:cubicBezTo>
                  <a:pt x="2144" y="24"/>
                  <a:pt x="2094" y="1"/>
                  <a:pt x="204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69" name="Google Shape;65069;p31"/>
          <p:cNvSpPr/>
          <p:nvPr/>
        </p:nvSpPr>
        <p:spPr>
          <a:xfrm rot="1590410">
            <a:off x="8231051" y="2884120"/>
            <a:ext cx="309819" cy="305876"/>
          </a:xfrm>
          <a:custGeom>
            <a:avLst/>
            <a:gdLst/>
            <a:ahLst/>
            <a:cxnLst/>
            <a:rect l="l" t="t" r="r" b="b"/>
            <a:pathLst>
              <a:path w="4541" h="4483" extrusionOk="0">
                <a:moveTo>
                  <a:pt x="2301" y="353"/>
                </a:moveTo>
                <a:cubicBezTo>
                  <a:pt x="2430" y="586"/>
                  <a:pt x="2553" y="825"/>
                  <a:pt x="2674" y="1063"/>
                </a:cubicBezTo>
                <a:cubicBezTo>
                  <a:pt x="2738" y="1187"/>
                  <a:pt x="2796" y="1316"/>
                  <a:pt x="2866" y="1436"/>
                </a:cubicBezTo>
                <a:cubicBezTo>
                  <a:pt x="2919" y="1529"/>
                  <a:pt x="2973" y="1533"/>
                  <a:pt x="3072" y="1554"/>
                </a:cubicBezTo>
                <a:cubicBezTo>
                  <a:pt x="3451" y="1637"/>
                  <a:pt x="3826" y="1761"/>
                  <a:pt x="4195" y="1884"/>
                </a:cubicBezTo>
                <a:cubicBezTo>
                  <a:pt x="3923" y="2156"/>
                  <a:pt x="3668" y="2442"/>
                  <a:pt x="3386" y="2696"/>
                </a:cubicBezTo>
                <a:cubicBezTo>
                  <a:pt x="3357" y="2722"/>
                  <a:pt x="3342" y="2773"/>
                  <a:pt x="3356" y="2809"/>
                </a:cubicBezTo>
                <a:cubicBezTo>
                  <a:pt x="3509" y="3248"/>
                  <a:pt x="3627" y="3720"/>
                  <a:pt x="3679" y="4186"/>
                </a:cubicBezTo>
                <a:cubicBezTo>
                  <a:pt x="3431" y="4079"/>
                  <a:pt x="3197" y="3934"/>
                  <a:pt x="2968" y="3799"/>
                </a:cubicBezTo>
                <a:cubicBezTo>
                  <a:pt x="2836" y="3722"/>
                  <a:pt x="2707" y="3643"/>
                  <a:pt x="2574" y="3567"/>
                </a:cubicBezTo>
                <a:cubicBezTo>
                  <a:pt x="2506" y="3529"/>
                  <a:pt x="2424" y="3468"/>
                  <a:pt x="2344" y="3452"/>
                </a:cubicBezTo>
                <a:cubicBezTo>
                  <a:pt x="2333" y="3450"/>
                  <a:pt x="2322" y="3449"/>
                  <a:pt x="2310" y="3449"/>
                </a:cubicBezTo>
                <a:cubicBezTo>
                  <a:pt x="2150" y="3449"/>
                  <a:pt x="1947" y="3644"/>
                  <a:pt x="1829" y="3720"/>
                </a:cubicBezTo>
                <a:cubicBezTo>
                  <a:pt x="1586" y="3876"/>
                  <a:pt x="1339" y="4039"/>
                  <a:pt x="1078" y="4168"/>
                </a:cubicBezTo>
                <a:cubicBezTo>
                  <a:pt x="1145" y="3712"/>
                  <a:pt x="1215" y="3255"/>
                  <a:pt x="1326" y="2809"/>
                </a:cubicBezTo>
                <a:cubicBezTo>
                  <a:pt x="1339" y="2756"/>
                  <a:pt x="1316" y="2707"/>
                  <a:pt x="1273" y="2678"/>
                </a:cubicBezTo>
                <a:cubicBezTo>
                  <a:pt x="958" y="2461"/>
                  <a:pt x="643" y="2224"/>
                  <a:pt x="362" y="1960"/>
                </a:cubicBezTo>
                <a:cubicBezTo>
                  <a:pt x="604" y="1875"/>
                  <a:pt x="845" y="1799"/>
                  <a:pt x="1089" y="1722"/>
                </a:cubicBezTo>
                <a:cubicBezTo>
                  <a:pt x="1222" y="1680"/>
                  <a:pt x="1356" y="1639"/>
                  <a:pt x="1487" y="1597"/>
                </a:cubicBezTo>
                <a:cubicBezTo>
                  <a:pt x="1581" y="1565"/>
                  <a:pt x="1686" y="1549"/>
                  <a:pt x="1743" y="1466"/>
                </a:cubicBezTo>
                <a:cubicBezTo>
                  <a:pt x="1809" y="1370"/>
                  <a:pt x="1849" y="1238"/>
                  <a:pt x="1901" y="1132"/>
                </a:cubicBezTo>
                <a:cubicBezTo>
                  <a:pt x="1964" y="1003"/>
                  <a:pt x="2030" y="873"/>
                  <a:pt x="2097" y="746"/>
                </a:cubicBezTo>
                <a:cubicBezTo>
                  <a:pt x="2164" y="614"/>
                  <a:pt x="2231" y="484"/>
                  <a:pt x="2301" y="353"/>
                </a:cubicBezTo>
                <a:close/>
                <a:moveTo>
                  <a:pt x="2297" y="0"/>
                </a:moveTo>
                <a:cubicBezTo>
                  <a:pt x="2258" y="0"/>
                  <a:pt x="2219" y="19"/>
                  <a:pt x="2197" y="57"/>
                </a:cubicBezTo>
                <a:cubicBezTo>
                  <a:pt x="2104" y="223"/>
                  <a:pt x="2016" y="392"/>
                  <a:pt x="1930" y="562"/>
                </a:cubicBezTo>
                <a:cubicBezTo>
                  <a:pt x="1813" y="785"/>
                  <a:pt x="1642" y="1036"/>
                  <a:pt x="1573" y="1280"/>
                </a:cubicBezTo>
                <a:cubicBezTo>
                  <a:pt x="1572" y="1282"/>
                  <a:pt x="1558" y="1312"/>
                  <a:pt x="1554" y="1326"/>
                </a:cubicBezTo>
                <a:cubicBezTo>
                  <a:pt x="1548" y="1329"/>
                  <a:pt x="1539" y="1333"/>
                  <a:pt x="1533" y="1337"/>
                </a:cubicBezTo>
                <a:cubicBezTo>
                  <a:pt x="1484" y="1352"/>
                  <a:pt x="1435" y="1369"/>
                  <a:pt x="1386" y="1385"/>
                </a:cubicBezTo>
                <a:cubicBezTo>
                  <a:pt x="1257" y="1427"/>
                  <a:pt x="1129" y="1467"/>
                  <a:pt x="999" y="1507"/>
                </a:cubicBezTo>
                <a:cubicBezTo>
                  <a:pt x="703" y="1601"/>
                  <a:pt x="408" y="1694"/>
                  <a:pt x="118" y="1804"/>
                </a:cubicBezTo>
                <a:cubicBezTo>
                  <a:pt x="37" y="1834"/>
                  <a:pt x="1" y="1930"/>
                  <a:pt x="66" y="1998"/>
                </a:cubicBezTo>
                <a:cubicBezTo>
                  <a:pt x="371" y="2307"/>
                  <a:pt x="725" y="2581"/>
                  <a:pt x="1082" y="2830"/>
                </a:cubicBezTo>
                <a:cubicBezTo>
                  <a:pt x="964" y="3324"/>
                  <a:pt x="895" y="3829"/>
                  <a:pt x="822" y="4332"/>
                </a:cubicBezTo>
                <a:cubicBezTo>
                  <a:pt x="813" y="4395"/>
                  <a:pt x="856" y="4482"/>
                  <a:pt x="926" y="4482"/>
                </a:cubicBezTo>
                <a:cubicBezTo>
                  <a:pt x="938" y="4482"/>
                  <a:pt x="951" y="4480"/>
                  <a:pt x="964" y="4474"/>
                </a:cubicBezTo>
                <a:cubicBezTo>
                  <a:pt x="1269" y="4348"/>
                  <a:pt x="1550" y="4173"/>
                  <a:pt x="1827" y="3997"/>
                </a:cubicBezTo>
                <a:cubicBezTo>
                  <a:pt x="1951" y="3920"/>
                  <a:pt x="2072" y="3839"/>
                  <a:pt x="2195" y="3761"/>
                </a:cubicBezTo>
                <a:cubicBezTo>
                  <a:pt x="2226" y="3740"/>
                  <a:pt x="2274" y="3720"/>
                  <a:pt x="2303" y="3694"/>
                </a:cubicBezTo>
                <a:cubicBezTo>
                  <a:pt x="2346" y="3738"/>
                  <a:pt x="2507" y="3798"/>
                  <a:pt x="2551" y="3824"/>
                </a:cubicBezTo>
                <a:cubicBezTo>
                  <a:pt x="2685" y="3903"/>
                  <a:pt x="2819" y="3984"/>
                  <a:pt x="2954" y="4061"/>
                </a:cubicBezTo>
                <a:cubicBezTo>
                  <a:pt x="3218" y="4215"/>
                  <a:pt x="3489" y="4374"/>
                  <a:pt x="3780" y="4473"/>
                </a:cubicBezTo>
                <a:cubicBezTo>
                  <a:pt x="3790" y="4476"/>
                  <a:pt x="3801" y="4478"/>
                  <a:pt x="3811" y="4478"/>
                </a:cubicBezTo>
                <a:cubicBezTo>
                  <a:pt x="3871" y="4478"/>
                  <a:pt x="3932" y="4424"/>
                  <a:pt x="3926" y="4362"/>
                </a:cubicBezTo>
                <a:cubicBezTo>
                  <a:pt x="3888" y="3841"/>
                  <a:pt x="3769" y="3308"/>
                  <a:pt x="3600" y="2813"/>
                </a:cubicBezTo>
                <a:cubicBezTo>
                  <a:pt x="3905" y="2531"/>
                  <a:pt x="4178" y="2217"/>
                  <a:pt x="4479" y="1930"/>
                </a:cubicBezTo>
                <a:cubicBezTo>
                  <a:pt x="4482" y="1927"/>
                  <a:pt x="4486" y="1924"/>
                  <a:pt x="4490" y="1920"/>
                </a:cubicBezTo>
                <a:lnTo>
                  <a:pt x="4492" y="1918"/>
                </a:lnTo>
                <a:cubicBezTo>
                  <a:pt x="4541" y="1872"/>
                  <a:pt x="4536" y="1815"/>
                  <a:pt x="4506" y="1774"/>
                </a:cubicBezTo>
                <a:cubicBezTo>
                  <a:pt x="4492" y="1752"/>
                  <a:pt x="4471" y="1733"/>
                  <a:pt x="4440" y="1723"/>
                </a:cubicBezTo>
                <a:cubicBezTo>
                  <a:pt x="3994" y="1577"/>
                  <a:pt x="3532" y="1393"/>
                  <a:pt x="3064" y="1318"/>
                </a:cubicBezTo>
                <a:cubicBezTo>
                  <a:pt x="2842" y="898"/>
                  <a:pt x="2640" y="467"/>
                  <a:pt x="2398" y="57"/>
                </a:cubicBezTo>
                <a:cubicBezTo>
                  <a:pt x="2376" y="19"/>
                  <a:pt x="2337" y="0"/>
                  <a:pt x="229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070" name="Google Shape;65070;p31"/>
          <p:cNvGrpSpPr/>
          <p:nvPr/>
        </p:nvGrpSpPr>
        <p:grpSpPr>
          <a:xfrm rot="-434194">
            <a:off x="812483" y="3587136"/>
            <a:ext cx="756237" cy="635071"/>
            <a:chOff x="3652800" y="4778225"/>
            <a:chExt cx="184900" cy="155275"/>
          </a:xfrm>
        </p:grpSpPr>
        <p:sp>
          <p:nvSpPr>
            <p:cNvPr id="65071" name="Google Shape;65071;p31"/>
            <p:cNvSpPr/>
            <p:nvPr/>
          </p:nvSpPr>
          <p:spPr>
            <a:xfrm>
              <a:off x="3691600" y="4778225"/>
              <a:ext cx="109425" cy="155275"/>
            </a:xfrm>
            <a:custGeom>
              <a:avLst/>
              <a:gdLst/>
              <a:ahLst/>
              <a:cxnLst/>
              <a:rect l="l" t="t" r="r" b="b"/>
              <a:pathLst>
                <a:path w="4377" h="6211" extrusionOk="0">
                  <a:moveTo>
                    <a:pt x="2792" y="2438"/>
                  </a:moveTo>
                  <a:cubicBezTo>
                    <a:pt x="2842" y="2438"/>
                    <a:pt x="2763" y="2579"/>
                    <a:pt x="2752" y="2589"/>
                  </a:cubicBezTo>
                  <a:cubicBezTo>
                    <a:pt x="2740" y="2602"/>
                    <a:pt x="2726" y="2612"/>
                    <a:pt x="2714" y="2623"/>
                  </a:cubicBezTo>
                  <a:cubicBezTo>
                    <a:pt x="2714" y="2620"/>
                    <a:pt x="2714" y="2619"/>
                    <a:pt x="2715" y="2615"/>
                  </a:cubicBezTo>
                  <a:cubicBezTo>
                    <a:pt x="2722" y="2583"/>
                    <a:pt x="2751" y="2449"/>
                    <a:pt x="2781" y="2439"/>
                  </a:cubicBezTo>
                  <a:cubicBezTo>
                    <a:pt x="2785" y="2438"/>
                    <a:pt x="2789" y="2438"/>
                    <a:pt x="2792" y="2438"/>
                  </a:cubicBezTo>
                  <a:close/>
                  <a:moveTo>
                    <a:pt x="1398" y="2397"/>
                  </a:moveTo>
                  <a:cubicBezTo>
                    <a:pt x="1416" y="2397"/>
                    <a:pt x="1430" y="2421"/>
                    <a:pt x="1458" y="2453"/>
                  </a:cubicBezTo>
                  <a:cubicBezTo>
                    <a:pt x="1520" y="2522"/>
                    <a:pt x="1556" y="2607"/>
                    <a:pt x="1575" y="2696"/>
                  </a:cubicBezTo>
                  <a:cubicBezTo>
                    <a:pt x="1505" y="2673"/>
                    <a:pt x="1455" y="2644"/>
                    <a:pt x="1399" y="2584"/>
                  </a:cubicBezTo>
                  <a:cubicBezTo>
                    <a:pt x="1348" y="2530"/>
                    <a:pt x="1303" y="2496"/>
                    <a:pt x="1354" y="2433"/>
                  </a:cubicBezTo>
                  <a:cubicBezTo>
                    <a:pt x="1374" y="2408"/>
                    <a:pt x="1387" y="2397"/>
                    <a:pt x="1398" y="2397"/>
                  </a:cubicBezTo>
                  <a:close/>
                  <a:moveTo>
                    <a:pt x="2111" y="274"/>
                  </a:moveTo>
                  <a:cubicBezTo>
                    <a:pt x="2691" y="274"/>
                    <a:pt x="3264" y="550"/>
                    <a:pt x="3611" y="1023"/>
                  </a:cubicBezTo>
                  <a:cubicBezTo>
                    <a:pt x="3882" y="1422"/>
                    <a:pt x="3960" y="1942"/>
                    <a:pt x="3935" y="2417"/>
                  </a:cubicBezTo>
                  <a:cubicBezTo>
                    <a:pt x="3904" y="2966"/>
                    <a:pt x="3683" y="3408"/>
                    <a:pt x="3299" y="3795"/>
                  </a:cubicBezTo>
                  <a:cubicBezTo>
                    <a:pt x="3260" y="3833"/>
                    <a:pt x="3217" y="3872"/>
                    <a:pt x="3168" y="3913"/>
                  </a:cubicBezTo>
                  <a:cubicBezTo>
                    <a:pt x="2965" y="3662"/>
                    <a:pt x="2756" y="3284"/>
                    <a:pt x="2706" y="2935"/>
                  </a:cubicBezTo>
                  <a:cubicBezTo>
                    <a:pt x="2930" y="2841"/>
                    <a:pt x="3155" y="2626"/>
                    <a:pt x="3131" y="2362"/>
                  </a:cubicBezTo>
                  <a:cubicBezTo>
                    <a:pt x="3116" y="2203"/>
                    <a:pt x="2999" y="2091"/>
                    <a:pt x="2864" y="2091"/>
                  </a:cubicBezTo>
                  <a:cubicBezTo>
                    <a:pt x="2809" y="2091"/>
                    <a:pt x="2751" y="2110"/>
                    <a:pt x="2696" y="2151"/>
                  </a:cubicBezTo>
                  <a:cubicBezTo>
                    <a:pt x="2528" y="2278"/>
                    <a:pt x="2462" y="2512"/>
                    <a:pt x="2452" y="2737"/>
                  </a:cubicBezTo>
                  <a:cubicBezTo>
                    <a:pt x="2445" y="2739"/>
                    <a:pt x="2436" y="2740"/>
                    <a:pt x="2429" y="2743"/>
                  </a:cubicBezTo>
                  <a:cubicBezTo>
                    <a:pt x="2329" y="2767"/>
                    <a:pt x="2224" y="2777"/>
                    <a:pt x="2118" y="2777"/>
                  </a:cubicBezTo>
                  <a:cubicBezTo>
                    <a:pt x="2024" y="2777"/>
                    <a:pt x="1928" y="2769"/>
                    <a:pt x="1834" y="2754"/>
                  </a:cubicBezTo>
                  <a:cubicBezTo>
                    <a:pt x="1825" y="2670"/>
                    <a:pt x="1807" y="2589"/>
                    <a:pt x="1778" y="2511"/>
                  </a:cubicBezTo>
                  <a:cubicBezTo>
                    <a:pt x="1713" y="2336"/>
                    <a:pt x="1571" y="2158"/>
                    <a:pt x="1371" y="2158"/>
                  </a:cubicBezTo>
                  <a:cubicBezTo>
                    <a:pt x="1359" y="2158"/>
                    <a:pt x="1347" y="2158"/>
                    <a:pt x="1334" y="2160"/>
                  </a:cubicBezTo>
                  <a:cubicBezTo>
                    <a:pt x="1120" y="2184"/>
                    <a:pt x="1057" y="2397"/>
                    <a:pt x="1127" y="2576"/>
                  </a:cubicBezTo>
                  <a:cubicBezTo>
                    <a:pt x="1217" y="2806"/>
                    <a:pt x="1380" y="2900"/>
                    <a:pt x="1595" y="2956"/>
                  </a:cubicBezTo>
                  <a:cubicBezTo>
                    <a:pt x="1595" y="2997"/>
                    <a:pt x="1592" y="3037"/>
                    <a:pt x="1591" y="3075"/>
                  </a:cubicBezTo>
                  <a:cubicBezTo>
                    <a:pt x="1580" y="3313"/>
                    <a:pt x="1528" y="3545"/>
                    <a:pt x="1452" y="3769"/>
                  </a:cubicBezTo>
                  <a:cubicBezTo>
                    <a:pt x="1419" y="3868"/>
                    <a:pt x="1381" y="3967"/>
                    <a:pt x="1343" y="4065"/>
                  </a:cubicBezTo>
                  <a:cubicBezTo>
                    <a:pt x="1339" y="4075"/>
                    <a:pt x="1336" y="4086"/>
                    <a:pt x="1333" y="4096"/>
                  </a:cubicBezTo>
                  <a:cubicBezTo>
                    <a:pt x="1270" y="4043"/>
                    <a:pt x="1204" y="3992"/>
                    <a:pt x="1147" y="3940"/>
                  </a:cubicBezTo>
                  <a:cubicBezTo>
                    <a:pt x="940" y="3747"/>
                    <a:pt x="742" y="3538"/>
                    <a:pt x="601" y="3291"/>
                  </a:cubicBezTo>
                  <a:cubicBezTo>
                    <a:pt x="1" y="2245"/>
                    <a:pt x="474" y="590"/>
                    <a:pt x="1732" y="314"/>
                  </a:cubicBezTo>
                  <a:cubicBezTo>
                    <a:pt x="1857" y="287"/>
                    <a:pt x="1984" y="274"/>
                    <a:pt x="2111" y="274"/>
                  </a:cubicBezTo>
                  <a:close/>
                  <a:moveTo>
                    <a:pt x="1842" y="3002"/>
                  </a:moveTo>
                  <a:cubicBezTo>
                    <a:pt x="1953" y="3019"/>
                    <a:pt x="2066" y="3030"/>
                    <a:pt x="2179" y="3030"/>
                  </a:cubicBezTo>
                  <a:cubicBezTo>
                    <a:pt x="2274" y="3030"/>
                    <a:pt x="2370" y="3022"/>
                    <a:pt x="2463" y="3004"/>
                  </a:cubicBezTo>
                  <a:cubicBezTo>
                    <a:pt x="2465" y="3011"/>
                    <a:pt x="2465" y="3017"/>
                    <a:pt x="2466" y="3024"/>
                  </a:cubicBezTo>
                  <a:cubicBezTo>
                    <a:pt x="2518" y="3393"/>
                    <a:pt x="2710" y="3805"/>
                    <a:pt x="2933" y="4110"/>
                  </a:cubicBezTo>
                  <a:cubicBezTo>
                    <a:pt x="2830" y="4203"/>
                    <a:pt x="2742" y="4301"/>
                    <a:pt x="2696" y="4415"/>
                  </a:cubicBezTo>
                  <a:cubicBezTo>
                    <a:pt x="2657" y="4516"/>
                    <a:pt x="2632" y="4624"/>
                    <a:pt x="2614" y="4736"/>
                  </a:cubicBezTo>
                  <a:cubicBezTo>
                    <a:pt x="2570" y="4729"/>
                    <a:pt x="2523" y="4726"/>
                    <a:pt x="2476" y="4726"/>
                  </a:cubicBezTo>
                  <a:cubicBezTo>
                    <a:pt x="2323" y="4726"/>
                    <a:pt x="2158" y="4755"/>
                    <a:pt x="2036" y="4755"/>
                  </a:cubicBezTo>
                  <a:cubicBezTo>
                    <a:pt x="1957" y="4755"/>
                    <a:pt x="1855" y="4743"/>
                    <a:pt x="1756" y="4743"/>
                  </a:cubicBezTo>
                  <a:cubicBezTo>
                    <a:pt x="1735" y="4743"/>
                    <a:pt x="1715" y="4743"/>
                    <a:pt x="1695" y="4745"/>
                  </a:cubicBezTo>
                  <a:cubicBezTo>
                    <a:pt x="1671" y="4583"/>
                    <a:pt x="1631" y="4426"/>
                    <a:pt x="1548" y="4308"/>
                  </a:cubicBezTo>
                  <a:cubicBezTo>
                    <a:pt x="1528" y="4278"/>
                    <a:pt x="1503" y="4251"/>
                    <a:pt x="1478" y="4226"/>
                  </a:cubicBezTo>
                  <a:cubicBezTo>
                    <a:pt x="1524" y="4172"/>
                    <a:pt x="1560" y="4113"/>
                    <a:pt x="1597" y="4027"/>
                  </a:cubicBezTo>
                  <a:cubicBezTo>
                    <a:pt x="1670" y="3862"/>
                    <a:pt x="1725" y="3687"/>
                    <a:pt x="1764" y="3512"/>
                  </a:cubicBezTo>
                  <a:cubicBezTo>
                    <a:pt x="1800" y="3355"/>
                    <a:pt x="1834" y="3179"/>
                    <a:pt x="1842" y="3002"/>
                  </a:cubicBezTo>
                  <a:close/>
                  <a:moveTo>
                    <a:pt x="2548" y="5019"/>
                  </a:moveTo>
                  <a:cubicBezTo>
                    <a:pt x="2559" y="5019"/>
                    <a:pt x="2570" y="5020"/>
                    <a:pt x="2579" y="5022"/>
                  </a:cubicBezTo>
                  <a:cubicBezTo>
                    <a:pt x="2592" y="5026"/>
                    <a:pt x="2601" y="5027"/>
                    <a:pt x="2606" y="5027"/>
                  </a:cubicBezTo>
                  <a:cubicBezTo>
                    <a:pt x="2622" y="5074"/>
                    <a:pt x="2632" y="5123"/>
                    <a:pt x="2639" y="5174"/>
                  </a:cubicBezTo>
                  <a:cubicBezTo>
                    <a:pt x="2627" y="5168"/>
                    <a:pt x="2611" y="5164"/>
                    <a:pt x="2595" y="5162"/>
                  </a:cubicBezTo>
                  <a:cubicBezTo>
                    <a:pt x="2559" y="5158"/>
                    <a:pt x="2522" y="5157"/>
                    <a:pt x="2484" y="5157"/>
                  </a:cubicBezTo>
                  <a:cubicBezTo>
                    <a:pt x="2341" y="5157"/>
                    <a:pt x="2190" y="5180"/>
                    <a:pt x="2049" y="5183"/>
                  </a:cubicBezTo>
                  <a:cubicBezTo>
                    <a:pt x="2045" y="5183"/>
                    <a:pt x="2042" y="5183"/>
                    <a:pt x="2038" y="5183"/>
                  </a:cubicBezTo>
                  <a:cubicBezTo>
                    <a:pt x="2007" y="5183"/>
                    <a:pt x="1975" y="5182"/>
                    <a:pt x="1942" y="5182"/>
                  </a:cubicBezTo>
                  <a:cubicBezTo>
                    <a:pt x="1847" y="5182"/>
                    <a:pt x="1748" y="5190"/>
                    <a:pt x="1680" y="5249"/>
                  </a:cubicBezTo>
                  <a:cubicBezTo>
                    <a:pt x="1671" y="5256"/>
                    <a:pt x="1671" y="5271"/>
                    <a:pt x="1676" y="5281"/>
                  </a:cubicBezTo>
                  <a:cubicBezTo>
                    <a:pt x="1740" y="5408"/>
                    <a:pt x="1922" y="5431"/>
                    <a:pt x="2049" y="5447"/>
                  </a:cubicBezTo>
                  <a:cubicBezTo>
                    <a:pt x="2127" y="5457"/>
                    <a:pt x="2215" y="5465"/>
                    <a:pt x="2304" y="5465"/>
                  </a:cubicBezTo>
                  <a:cubicBezTo>
                    <a:pt x="2418" y="5465"/>
                    <a:pt x="2533" y="5452"/>
                    <a:pt x="2628" y="5412"/>
                  </a:cubicBezTo>
                  <a:cubicBezTo>
                    <a:pt x="2639" y="5407"/>
                    <a:pt x="2650" y="5402"/>
                    <a:pt x="2659" y="5394"/>
                  </a:cubicBezTo>
                  <a:cubicBezTo>
                    <a:pt x="2660" y="5442"/>
                    <a:pt x="2662" y="5489"/>
                    <a:pt x="2662" y="5534"/>
                  </a:cubicBezTo>
                  <a:cubicBezTo>
                    <a:pt x="2662" y="5563"/>
                    <a:pt x="2662" y="5593"/>
                    <a:pt x="2660" y="5620"/>
                  </a:cubicBezTo>
                  <a:cubicBezTo>
                    <a:pt x="2652" y="5599"/>
                    <a:pt x="2636" y="5582"/>
                    <a:pt x="2618" y="5571"/>
                  </a:cubicBezTo>
                  <a:cubicBezTo>
                    <a:pt x="2568" y="5543"/>
                    <a:pt x="2517" y="5535"/>
                    <a:pt x="2465" y="5535"/>
                  </a:cubicBezTo>
                  <a:cubicBezTo>
                    <a:pt x="2390" y="5535"/>
                    <a:pt x="2313" y="5552"/>
                    <a:pt x="2234" y="5553"/>
                  </a:cubicBezTo>
                  <a:cubicBezTo>
                    <a:pt x="2227" y="5553"/>
                    <a:pt x="2220" y="5553"/>
                    <a:pt x="2212" y="5553"/>
                  </a:cubicBezTo>
                  <a:cubicBezTo>
                    <a:pt x="2079" y="5553"/>
                    <a:pt x="1947" y="5530"/>
                    <a:pt x="1814" y="5530"/>
                  </a:cubicBezTo>
                  <a:cubicBezTo>
                    <a:pt x="1804" y="5530"/>
                    <a:pt x="1794" y="5530"/>
                    <a:pt x="1785" y="5530"/>
                  </a:cubicBezTo>
                  <a:cubicBezTo>
                    <a:pt x="1670" y="5532"/>
                    <a:pt x="1631" y="5682"/>
                    <a:pt x="1727" y="5743"/>
                  </a:cubicBezTo>
                  <a:cubicBezTo>
                    <a:pt x="1863" y="5830"/>
                    <a:pt x="2038" y="5858"/>
                    <a:pt x="2199" y="5858"/>
                  </a:cubicBezTo>
                  <a:cubicBezTo>
                    <a:pt x="2211" y="5858"/>
                    <a:pt x="2222" y="5858"/>
                    <a:pt x="2233" y="5857"/>
                  </a:cubicBezTo>
                  <a:cubicBezTo>
                    <a:pt x="2383" y="5853"/>
                    <a:pt x="2545" y="5850"/>
                    <a:pt x="2643" y="5731"/>
                  </a:cubicBezTo>
                  <a:lnTo>
                    <a:pt x="2643" y="5731"/>
                  </a:lnTo>
                  <a:cubicBezTo>
                    <a:pt x="2622" y="5799"/>
                    <a:pt x="2576" y="5850"/>
                    <a:pt x="2479" y="5878"/>
                  </a:cubicBezTo>
                  <a:cubicBezTo>
                    <a:pt x="2385" y="5906"/>
                    <a:pt x="2274" y="5917"/>
                    <a:pt x="2163" y="5917"/>
                  </a:cubicBezTo>
                  <a:cubicBezTo>
                    <a:pt x="2060" y="5917"/>
                    <a:pt x="1957" y="5907"/>
                    <a:pt x="1868" y="5892"/>
                  </a:cubicBezTo>
                  <a:cubicBezTo>
                    <a:pt x="1782" y="5877"/>
                    <a:pt x="1685" y="5868"/>
                    <a:pt x="1643" y="5778"/>
                  </a:cubicBezTo>
                  <a:cubicBezTo>
                    <a:pt x="1606" y="5701"/>
                    <a:pt x="1631" y="5537"/>
                    <a:pt x="1631" y="5453"/>
                  </a:cubicBezTo>
                  <a:cubicBezTo>
                    <a:pt x="1631" y="5346"/>
                    <a:pt x="1634" y="5237"/>
                    <a:pt x="1645" y="5130"/>
                  </a:cubicBezTo>
                  <a:cubicBezTo>
                    <a:pt x="1653" y="5047"/>
                    <a:pt x="1668" y="5029"/>
                    <a:pt x="1708" y="5029"/>
                  </a:cubicBezTo>
                  <a:cubicBezTo>
                    <a:pt x="1733" y="5029"/>
                    <a:pt x="1769" y="5036"/>
                    <a:pt x="1820" y="5038"/>
                  </a:cubicBezTo>
                  <a:cubicBezTo>
                    <a:pt x="1866" y="5039"/>
                    <a:pt x="1912" y="5040"/>
                    <a:pt x="1957" y="5040"/>
                  </a:cubicBezTo>
                  <a:cubicBezTo>
                    <a:pt x="2039" y="5040"/>
                    <a:pt x="2121" y="5038"/>
                    <a:pt x="2202" y="5037"/>
                  </a:cubicBezTo>
                  <a:cubicBezTo>
                    <a:pt x="2290" y="5034"/>
                    <a:pt x="2378" y="5030"/>
                    <a:pt x="2465" y="5026"/>
                  </a:cubicBezTo>
                  <a:cubicBezTo>
                    <a:pt x="2488" y="5025"/>
                    <a:pt x="2520" y="5019"/>
                    <a:pt x="2548" y="5019"/>
                  </a:cubicBezTo>
                  <a:close/>
                  <a:moveTo>
                    <a:pt x="2120" y="1"/>
                  </a:moveTo>
                  <a:cubicBezTo>
                    <a:pt x="1601" y="1"/>
                    <a:pt x="1085" y="194"/>
                    <a:pt x="695" y="607"/>
                  </a:cubicBezTo>
                  <a:cubicBezTo>
                    <a:pt x="231" y="1097"/>
                    <a:pt x="37" y="1730"/>
                    <a:pt x="77" y="2400"/>
                  </a:cubicBezTo>
                  <a:cubicBezTo>
                    <a:pt x="119" y="3087"/>
                    <a:pt x="414" y="3630"/>
                    <a:pt x="908" y="4097"/>
                  </a:cubicBezTo>
                  <a:cubicBezTo>
                    <a:pt x="1055" y="4237"/>
                    <a:pt x="1302" y="4375"/>
                    <a:pt x="1359" y="4578"/>
                  </a:cubicBezTo>
                  <a:cubicBezTo>
                    <a:pt x="1386" y="4675"/>
                    <a:pt x="1404" y="4776"/>
                    <a:pt x="1419" y="4878"/>
                  </a:cubicBezTo>
                  <a:cubicBezTo>
                    <a:pt x="1414" y="4887"/>
                    <a:pt x="1409" y="4895"/>
                    <a:pt x="1404" y="4904"/>
                  </a:cubicBezTo>
                  <a:cubicBezTo>
                    <a:pt x="1350" y="5024"/>
                    <a:pt x="1358" y="5187"/>
                    <a:pt x="1354" y="5314"/>
                  </a:cubicBezTo>
                  <a:cubicBezTo>
                    <a:pt x="1347" y="5488"/>
                    <a:pt x="1336" y="5675"/>
                    <a:pt x="1370" y="5845"/>
                  </a:cubicBezTo>
                  <a:cubicBezTo>
                    <a:pt x="1427" y="6122"/>
                    <a:pt x="1764" y="6211"/>
                    <a:pt x="2090" y="6211"/>
                  </a:cubicBezTo>
                  <a:cubicBezTo>
                    <a:pt x="2294" y="6211"/>
                    <a:pt x="2493" y="6176"/>
                    <a:pt x="2618" y="6131"/>
                  </a:cubicBezTo>
                  <a:cubicBezTo>
                    <a:pt x="2809" y="6063"/>
                    <a:pt x="2917" y="5930"/>
                    <a:pt x="2940" y="5727"/>
                  </a:cubicBezTo>
                  <a:cubicBezTo>
                    <a:pt x="2968" y="5478"/>
                    <a:pt x="2958" y="5166"/>
                    <a:pt x="2873" y="4929"/>
                  </a:cubicBezTo>
                  <a:lnTo>
                    <a:pt x="2869" y="4921"/>
                  </a:lnTo>
                  <a:cubicBezTo>
                    <a:pt x="2883" y="4748"/>
                    <a:pt x="2913" y="4569"/>
                    <a:pt x="3001" y="4455"/>
                  </a:cubicBezTo>
                  <a:cubicBezTo>
                    <a:pt x="3099" y="4328"/>
                    <a:pt x="3255" y="4227"/>
                    <a:pt x="3373" y="4118"/>
                  </a:cubicBezTo>
                  <a:cubicBezTo>
                    <a:pt x="3535" y="3967"/>
                    <a:pt x="3686" y="3806"/>
                    <a:pt x="3815" y="3626"/>
                  </a:cubicBezTo>
                  <a:cubicBezTo>
                    <a:pt x="4361" y="2879"/>
                    <a:pt x="4377" y="1650"/>
                    <a:pt x="3857" y="879"/>
                  </a:cubicBezTo>
                  <a:cubicBezTo>
                    <a:pt x="3439" y="311"/>
                    <a:pt x="2777" y="1"/>
                    <a:pt x="2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2" name="Google Shape;65072;p31"/>
            <p:cNvSpPr/>
            <p:nvPr/>
          </p:nvSpPr>
          <p:spPr>
            <a:xfrm>
              <a:off x="3798625" y="4795675"/>
              <a:ext cx="30175" cy="18425"/>
            </a:xfrm>
            <a:custGeom>
              <a:avLst/>
              <a:gdLst/>
              <a:ahLst/>
              <a:cxnLst/>
              <a:rect l="l" t="t" r="r" b="b"/>
              <a:pathLst>
                <a:path w="1207" h="737" extrusionOk="0">
                  <a:moveTo>
                    <a:pt x="933" y="0"/>
                  </a:moveTo>
                  <a:cubicBezTo>
                    <a:pt x="891" y="0"/>
                    <a:pt x="848" y="10"/>
                    <a:pt x="813" y="30"/>
                  </a:cubicBezTo>
                  <a:cubicBezTo>
                    <a:pt x="668" y="109"/>
                    <a:pt x="522" y="189"/>
                    <a:pt x="381" y="277"/>
                  </a:cubicBezTo>
                  <a:cubicBezTo>
                    <a:pt x="259" y="352"/>
                    <a:pt x="114" y="429"/>
                    <a:pt x="45" y="558"/>
                  </a:cubicBezTo>
                  <a:cubicBezTo>
                    <a:pt x="1" y="642"/>
                    <a:pt x="58" y="724"/>
                    <a:pt x="146" y="734"/>
                  </a:cubicBezTo>
                  <a:cubicBezTo>
                    <a:pt x="158" y="735"/>
                    <a:pt x="170" y="736"/>
                    <a:pt x="182" y="736"/>
                  </a:cubicBezTo>
                  <a:cubicBezTo>
                    <a:pt x="312" y="736"/>
                    <a:pt x="441" y="668"/>
                    <a:pt x="560" y="622"/>
                  </a:cubicBezTo>
                  <a:cubicBezTo>
                    <a:pt x="704" y="567"/>
                    <a:pt x="849" y="511"/>
                    <a:pt x="994" y="460"/>
                  </a:cubicBezTo>
                  <a:cubicBezTo>
                    <a:pt x="1106" y="419"/>
                    <a:pt x="1207" y="296"/>
                    <a:pt x="1159" y="170"/>
                  </a:cubicBezTo>
                  <a:cubicBezTo>
                    <a:pt x="1151" y="150"/>
                    <a:pt x="1143" y="132"/>
                    <a:pt x="1135" y="114"/>
                  </a:cubicBezTo>
                  <a:cubicBezTo>
                    <a:pt x="1099" y="37"/>
                    <a:pt x="1016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3" name="Google Shape;65073;p31"/>
            <p:cNvSpPr/>
            <p:nvPr/>
          </p:nvSpPr>
          <p:spPr>
            <a:xfrm>
              <a:off x="3805475" y="4822900"/>
              <a:ext cx="32225" cy="12150"/>
            </a:xfrm>
            <a:custGeom>
              <a:avLst/>
              <a:gdLst/>
              <a:ahLst/>
              <a:cxnLst/>
              <a:rect l="l" t="t" r="r" b="b"/>
              <a:pathLst>
                <a:path w="1289" h="486" extrusionOk="0">
                  <a:moveTo>
                    <a:pt x="863" y="1"/>
                  </a:moveTo>
                  <a:cubicBezTo>
                    <a:pt x="603" y="1"/>
                    <a:pt x="303" y="18"/>
                    <a:pt x="79" y="123"/>
                  </a:cubicBezTo>
                  <a:cubicBezTo>
                    <a:pt x="0" y="159"/>
                    <a:pt x="0" y="295"/>
                    <a:pt x="79" y="331"/>
                  </a:cubicBezTo>
                  <a:cubicBezTo>
                    <a:pt x="340" y="450"/>
                    <a:pt x="695" y="464"/>
                    <a:pt x="979" y="484"/>
                  </a:cubicBezTo>
                  <a:cubicBezTo>
                    <a:pt x="986" y="485"/>
                    <a:pt x="992" y="485"/>
                    <a:pt x="999" y="485"/>
                  </a:cubicBezTo>
                  <a:cubicBezTo>
                    <a:pt x="1288" y="485"/>
                    <a:pt x="1286" y="5"/>
                    <a:pt x="979" y="2"/>
                  </a:cubicBezTo>
                  <a:cubicBezTo>
                    <a:pt x="942" y="1"/>
                    <a:pt x="903" y="1"/>
                    <a:pt x="8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4" name="Google Shape;65074;p31"/>
            <p:cNvSpPr/>
            <p:nvPr/>
          </p:nvSpPr>
          <p:spPr>
            <a:xfrm>
              <a:off x="3801300" y="4848275"/>
              <a:ext cx="28675" cy="18450"/>
            </a:xfrm>
            <a:custGeom>
              <a:avLst/>
              <a:gdLst/>
              <a:ahLst/>
              <a:cxnLst/>
              <a:rect l="l" t="t" r="r" b="b"/>
              <a:pathLst>
                <a:path w="1147" h="738" extrusionOk="0">
                  <a:moveTo>
                    <a:pt x="153" y="0"/>
                  </a:moveTo>
                  <a:cubicBezTo>
                    <a:pt x="62" y="0"/>
                    <a:pt x="1" y="34"/>
                    <a:pt x="0" y="127"/>
                  </a:cubicBezTo>
                  <a:cubicBezTo>
                    <a:pt x="0" y="268"/>
                    <a:pt x="136" y="359"/>
                    <a:pt x="240" y="434"/>
                  </a:cubicBezTo>
                  <a:cubicBezTo>
                    <a:pt x="369" y="528"/>
                    <a:pt x="507" y="611"/>
                    <a:pt x="643" y="698"/>
                  </a:cubicBezTo>
                  <a:cubicBezTo>
                    <a:pt x="685" y="726"/>
                    <a:pt x="728" y="738"/>
                    <a:pt x="768" y="738"/>
                  </a:cubicBezTo>
                  <a:cubicBezTo>
                    <a:pt x="991" y="738"/>
                    <a:pt x="1146" y="372"/>
                    <a:pt x="898" y="262"/>
                  </a:cubicBezTo>
                  <a:cubicBezTo>
                    <a:pt x="813" y="225"/>
                    <a:pt x="386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5" name="Google Shape;65075;p31"/>
            <p:cNvSpPr/>
            <p:nvPr/>
          </p:nvSpPr>
          <p:spPr>
            <a:xfrm>
              <a:off x="3661675" y="4795650"/>
              <a:ext cx="30175" cy="18375"/>
            </a:xfrm>
            <a:custGeom>
              <a:avLst/>
              <a:gdLst/>
              <a:ahLst/>
              <a:cxnLst/>
              <a:rect l="l" t="t" r="r" b="b"/>
              <a:pathLst>
                <a:path w="1207" h="735" extrusionOk="0">
                  <a:moveTo>
                    <a:pt x="273" y="0"/>
                  </a:moveTo>
                  <a:cubicBezTo>
                    <a:pt x="191" y="0"/>
                    <a:pt x="108" y="37"/>
                    <a:pt x="72" y="114"/>
                  </a:cubicBezTo>
                  <a:cubicBezTo>
                    <a:pt x="63" y="131"/>
                    <a:pt x="55" y="151"/>
                    <a:pt x="48" y="168"/>
                  </a:cubicBezTo>
                  <a:cubicBezTo>
                    <a:pt x="1" y="295"/>
                    <a:pt x="103" y="419"/>
                    <a:pt x="213" y="459"/>
                  </a:cubicBezTo>
                  <a:cubicBezTo>
                    <a:pt x="358" y="510"/>
                    <a:pt x="503" y="566"/>
                    <a:pt x="647" y="622"/>
                  </a:cubicBezTo>
                  <a:cubicBezTo>
                    <a:pt x="766" y="668"/>
                    <a:pt x="893" y="734"/>
                    <a:pt x="1023" y="734"/>
                  </a:cubicBezTo>
                  <a:cubicBezTo>
                    <a:pt x="1036" y="734"/>
                    <a:pt x="1049" y="734"/>
                    <a:pt x="1062" y="732"/>
                  </a:cubicBezTo>
                  <a:cubicBezTo>
                    <a:pt x="1150" y="722"/>
                    <a:pt x="1207" y="640"/>
                    <a:pt x="1162" y="556"/>
                  </a:cubicBezTo>
                  <a:cubicBezTo>
                    <a:pt x="1094" y="429"/>
                    <a:pt x="949" y="352"/>
                    <a:pt x="827" y="276"/>
                  </a:cubicBezTo>
                  <a:cubicBezTo>
                    <a:pt x="686" y="189"/>
                    <a:pt x="540" y="109"/>
                    <a:pt x="395" y="30"/>
                  </a:cubicBezTo>
                  <a:cubicBezTo>
                    <a:pt x="359" y="10"/>
                    <a:pt x="316" y="0"/>
                    <a:pt x="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6" name="Google Shape;65076;p31"/>
            <p:cNvSpPr/>
            <p:nvPr/>
          </p:nvSpPr>
          <p:spPr>
            <a:xfrm>
              <a:off x="3652800" y="4822875"/>
              <a:ext cx="32225" cy="12150"/>
            </a:xfrm>
            <a:custGeom>
              <a:avLst/>
              <a:gdLst/>
              <a:ahLst/>
              <a:cxnLst/>
              <a:rect l="l" t="t" r="r" b="b"/>
              <a:pathLst>
                <a:path w="1289" h="486" extrusionOk="0">
                  <a:moveTo>
                    <a:pt x="398" y="0"/>
                  </a:moveTo>
                  <a:cubicBezTo>
                    <a:pt x="368" y="0"/>
                    <a:pt x="338" y="0"/>
                    <a:pt x="309" y="1"/>
                  </a:cubicBezTo>
                  <a:cubicBezTo>
                    <a:pt x="4" y="5"/>
                    <a:pt x="0" y="485"/>
                    <a:pt x="290" y="485"/>
                  </a:cubicBezTo>
                  <a:cubicBezTo>
                    <a:pt x="296" y="485"/>
                    <a:pt x="303" y="485"/>
                    <a:pt x="309" y="484"/>
                  </a:cubicBezTo>
                  <a:cubicBezTo>
                    <a:pt x="593" y="464"/>
                    <a:pt x="948" y="450"/>
                    <a:pt x="1210" y="331"/>
                  </a:cubicBezTo>
                  <a:cubicBezTo>
                    <a:pt x="1288" y="295"/>
                    <a:pt x="1288" y="160"/>
                    <a:pt x="1210" y="123"/>
                  </a:cubicBezTo>
                  <a:cubicBezTo>
                    <a:pt x="977" y="13"/>
                    <a:pt x="663" y="0"/>
                    <a:pt x="3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7" name="Google Shape;65077;p31"/>
            <p:cNvSpPr/>
            <p:nvPr/>
          </p:nvSpPr>
          <p:spPr>
            <a:xfrm>
              <a:off x="3660575" y="4848175"/>
              <a:ext cx="34325" cy="18525"/>
            </a:xfrm>
            <a:custGeom>
              <a:avLst/>
              <a:gdLst/>
              <a:ahLst/>
              <a:cxnLst/>
              <a:rect l="l" t="t" r="r" b="b"/>
              <a:pathLst>
                <a:path w="1373" h="741" extrusionOk="0">
                  <a:moveTo>
                    <a:pt x="966" y="0"/>
                  </a:moveTo>
                  <a:cubicBezTo>
                    <a:pt x="873" y="0"/>
                    <a:pt x="774" y="43"/>
                    <a:pt x="694" y="73"/>
                  </a:cubicBezTo>
                  <a:cubicBezTo>
                    <a:pt x="543" y="131"/>
                    <a:pt x="396" y="199"/>
                    <a:pt x="248" y="264"/>
                  </a:cubicBezTo>
                  <a:cubicBezTo>
                    <a:pt x="0" y="374"/>
                    <a:pt x="154" y="740"/>
                    <a:pt x="378" y="740"/>
                  </a:cubicBezTo>
                  <a:cubicBezTo>
                    <a:pt x="418" y="740"/>
                    <a:pt x="460" y="728"/>
                    <a:pt x="503" y="701"/>
                  </a:cubicBezTo>
                  <a:cubicBezTo>
                    <a:pt x="619" y="630"/>
                    <a:pt x="1372" y="224"/>
                    <a:pt x="1090" y="35"/>
                  </a:cubicBezTo>
                  <a:cubicBezTo>
                    <a:pt x="1052" y="10"/>
                    <a:pt x="1010" y="0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078" name="Google Shape;65078;p31"/>
          <p:cNvSpPr/>
          <p:nvPr/>
        </p:nvSpPr>
        <p:spPr>
          <a:xfrm rot="-1041939">
            <a:off x="4468775" y="813885"/>
            <a:ext cx="465153" cy="378940"/>
          </a:xfrm>
          <a:custGeom>
            <a:avLst/>
            <a:gdLst/>
            <a:ahLst/>
            <a:cxnLst/>
            <a:rect l="l" t="t" r="r" b="b"/>
            <a:pathLst>
              <a:path w="4489" h="3657" extrusionOk="0">
                <a:moveTo>
                  <a:pt x="1361" y="402"/>
                </a:moveTo>
                <a:cubicBezTo>
                  <a:pt x="1502" y="402"/>
                  <a:pt x="1636" y="442"/>
                  <a:pt x="1757" y="523"/>
                </a:cubicBezTo>
                <a:cubicBezTo>
                  <a:pt x="1975" y="667"/>
                  <a:pt x="2146" y="936"/>
                  <a:pt x="2218" y="1248"/>
                </a:cubicBezTo>
                <a:lnTo>
                  <a:pt x="2209" y="1292"/>
                </a:lnTo>
                <a:lnTo>
                  <a:pt x="2228" y="1292"/>
                </a:lnTo>
                <a:lnTo>
                  <a:pt x="2228" y="1294"/>
                </a:lnTo>
                <a:cubicBezTo>
                  <a:pt x="2245" y="1383"/>
                  <a:pt x="2323" y="1444"/>
                  <a:pt x="2418" y="1444"/>
                </a:cubicBezTo>
                <a:cubicBezTo>
                  <a:pt x="2513" y="1444"/>
                  <a:pt x="2590" y="1382"/>
                  <a:pt x="2608" y="1294"/>
                </a:cubicBezTo>
                <a:lnTo>
                  <a:pt x="2608" y="1292"/>
                </a:lnTo>
                <a:lnTo>
                  <a:pt x="2627" y="1292"/>
                </a:lnTo>
                <a:lnTo>
                  <a:pt x="2617" y="1247"/>
                </a:lnTo>
                <a:cubicBezTo>
                  <a:pt x="2691" y="921"/>
                  <a:pt x="2831" y="686"/>
                  <a:pt x="3035" y="546"/>
                </a:cubicBezTo>
                <a:cubicBezTo>
                  <a:pt x="3159" y="460"/>
                  <a:pt x="3329" y="402"/>
                  <a:pt x="3497" y="402"/>
                </a:cubicBezTo>
                <a:cubicBezTo>
                  <a:pt x="3608" y="402"/>
                  <a:pt x="3717" y="427"/>
                  <a:pt x="3812" y="486"/>
                </a:cubicBezTo>
                <a:cubicBezTo>
                  <a:pt x="4072" y="647"/>
                  <a:pt x="4109" y="1035"/>
                  <a:pt x="4032" y="1349"/>
                </a:cubicBezTo>
                <a:cubicBezTo>
                  <a:pt x="3950" y="1677"/>
                  <a:pt x="3762" y="1976"/>
                  <a:pt x="3570" y="2248"/>
                </a:cubicBezTo>
                <a:cubicBezTo>
                  <a:pt x="3279" y="2645"/>
                  <a:pt x="2831" y="2951"/>
                  <a:pt x="2416" y="3219"/>
                </a:cubicBezTo>
                <a:cubicBezTo>
                  <a:pt x="1794" y="2808"/>
                  <a:pt x="1313" y="2408"/>
                  <a:pt x="1002" y="1839"/>
                </a:cubicBezTo>
                <a:cubicBezTo>
                  <a:pt x="815" y="1494"/>
                  <a:pt x="698" y="988"/>
                  <a:pt x="836" y="688"/>
                </a:cubicBezTo>
                <a:cubicBezTo>
                  <a:pt x="904" y="543"/>
                  <a:pt x="1022" y="455"/>
                  <a:pt x="1198" y="418"/>
                </a:cubicBezTo>
                <a:cubicBezTo>
                  <a:pt x="1254" y="407"/>
                  <a:pt x="1308" y="402"/>
                  <a:pt x="1361" y="402"/>
                </a:cubicBezTo>
                <a:close/>
                <a:moveTo>
                  <a:pt x="3492" y="1"/>
                </a:moveTo>
                <a:cubicBezTo>
                  <a:pt x="3284" y="1"/>
                  <a:pt x="3068" y="58"/>
                  <a:pt x="2880" y="170"/>
                </a:cubicBezTo>
                <a:cubicBezTo>
                  <a:pt x="2692" y="282"/>
                  <a:pt x="2535" y="450"/>
                  <a:pt x="2419" y="663"/>
                </a:cubicBezTo>
                <a:cubicBezTo>
                  <a:pt x="2259" y="376"/>
                  <a:pt x="2026" y="169"/>
                  <a:pt x="1739" y="69"/>
                </a:cubicBezTo>
                <a:cubicBezTo>
                  <a:pt x="1617" y="27"/>
                  <a:pt x="1485" y="4"/>
                  <a:pt x="1352" y="4"/>
                </a:cubicBezTo>
                <a:cubicBezTo>
                  <a:pt x="1021" y="4"/>
                  <a:pt x="687" y="146"/>
                  <a:pt x="511" y="476"/>
                </a:cubicBezTo>
                <a:cubicBezTo>
                  <a:pt x="0" y="1444"/>
                  <a:pt x="913" y="2554"/>
                  <a:pt x="1533" y="3056"/>
                </a:cubicBezTo>
                <a:cubicBezTo>
                  <a:pt x="1788" y="3263"/>
                  <a:pt x="2053" y="3455"/>
                  <a:pt x="2317" y="3626"/>
                </a:cubicBezTo>
                <a:cubicBezTo>
                  <a:pt x="2348" y="3646"/>
                  <a:pt x="2383" y="3656"/>
                  <a:pt x="2419" y="3656"/>
                </a:cubicBezTo>
                <a:cubicBezTo>
                  <a:pt x="2456" y="3656"/>
                  <a:pt x="2490" y="3646"/>
                  <a:pt x="2521" y="3626"/>
                </a:cubicBezTo>
                <a:cubicBezTo>
                  <a:pt x="3027" y="3300"/>
                  <a:pt x="3550" y="2941"/>
                  <a:pt x="3899" y="2469"/>
                </a:cubicBezTo>
                <a:cubicBezTo>
                  <a:pt x="3901" y="2466"/>
                  <a:pt x="3903" y="2464"/>
                  <a:pt x="3904" y="2460"/>
                </a:cubicBezTo>
                <a:cubicBezTo>
                  <a:pt x="3906" y="2458"/>
                  <a:pt x="3908" y="2455"/>
                  <a:pt x="3909" y="2454"/>
                </a:cubicBezTo>
                <a:cubicBezTo>
                  <a:pt x="4160" y="2097"/>
                  <a:pt x="4420" y="1665"/>
                  <a:pt x="4460" y="1175"/>
                </a:cubicBezTo>
                <a:cubicBezTo>
                  <a:pt x="4488" y="817"/>
                  <a:pt x="4377" y="324"/>
                  <a:pt x="3963" y="111"/>
                </a:cubicBezTo>
                <a:cubicBezTo>
                  <a:pt x="3822" y="37"/>
                  <a:pt x="3659" y="1"/>
                  <a:pt x="349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79" name="Google Shape;65079;p31"/>
          <p:cNvSpPr/>
          <p:nvPr/>
        </p:nvSpPr>
        <p:spPr>
          <a:xfrm rot="-2008342">
            <a:off x="7542427" y="3605344"/>
            <a:ext cx="615143" cy="643997"/>
          </a:xfrm>
          <a:custGeom>
            <a:avLst/>
            <a:gdLst/>
            <a:ahLst/>
            <a:cxnLst/>
            <a:rect l="l" t="t" r="r" b="b"/>
            <a:pathLst>
              <a:path w="9338" h="9776" extrusionOk="0">
                <a:moveTo>
                  <a:pt x="4669" y="246"/>
                </a:moveTo>
                <a:cubicBezTo>
                  <a:pt x="5151" y="246"/>
                  <a:pt x="5140" y="776"/>
                  <a:pt x="5109" y="1135"/>
                </a:cubicBezTo>
                <a:cubicBezTo>
                  <a:pt x="5103" y="1210"/>
                  <a:pt x="5170" y="1256"/>
                  <a:pt x="5236" y="1256"/>
                </a:cubicBezTo>
                <a:cubicBezTo>
                  <a:pt x="5277" y="1256"/>
                  <a:pt x="5318" y="1237"/>
                  <a:pt x="5339" y="1196"/>
                </a:cubicBezTo>
                <a:cubicBezTo>
                  <a:pt x="5417" y="1049"/>
                  <a:pt x="5443" y="893"/>
                  <a:pt x="5618" y="832"/>
                </a:cubicBezTo>
                <a:cubicBezTo>
                  <a:pt x="5661" y="817"/>
                  <a:pt x="5701" y="810"/>
                  <a:pt x="5740" y="810"/>
                </a:cubicBezTo>
                <a:cubicBezTo>
                  <a:pt x="5870" y="810"/>
                  <a:pt x="5967" y="894"/>
                  <a:pt x="6001" y="1039"/>
                </a:cubicBezTo>
                <a:cubicBezTo>
                  <a:pt x="6021" y="1494"/>
                  <a:pt x="5684" y="1988"/>
                  <a:pt x="5323" y="2241"/>
                </a:cubicBezTo>
                <a:cubicBezTo>
                  <a:pt x="5117" y="2387"/>
                  <a:pt x="4881" y="2464"/>
                  <a:pt x="4633" y="2464"/>
                </a:cubicBezTo>
                <a:cubicBezTo>
                  <a:pt x="4580" y="2464"/>
                  <a:pt x="4527" y="2461"/>
                  <a:pt x="4473" y="2454"/>
                </a:cubicBezTo>
                <a:cubicBezTo>
                  <a:pt x="4047" y="2396"/>
                  <a:pt x="3679" y="2001"/>
                  <a:pt x="3492" y="1641"/>
                </a:cubicBezTo>
                <a:cubicBezTo>
                  <a:pt x="3395" y="1458"/>
                  <a:pt x="3246" y="1141"/>
                  <a:pt x="3359" y="939"/>
                </a:cubicBezTo>
                <a:cubicBezTo>
                  <a:pt x="3414" y="841"/>
                  <a:pt x="3513" y="784"/>
                  <a:pt x="3612" y="784"/>
                </a:cubicBezTo>
                <a:cubicBezTo>
                  <a:pt x="3693" y="784"/>
                  <a:pt x="3774" y="822"/>
                  <a:pt x="3829" y="906"/>
                </a:cubicBezTo>
                <a:cubicBezTo>
                  <a:pt x="3890" y="998"/>
                  <a:pt x="3934" y="1101"/>
                  <a:pt x="3990" y="1196"/>
                </a:cubicBezTo>
                <a:cubicBezTo>
                  <a:pt x="4013" y="1236"/>
                  <a:pt x="4055" y="1254"/>
                  <a:pt x="4097" y="1254"/>
                </a:cubicBezTo>
                <a:cubicBezTo>
                  <a:pt x="4162" y="1254"/>
                  <a:pt x="4226" y="1211"/>
                  <a:pt x="4220" y="1135"/>
                </a:cubicBezTo>
                <a:cubicBezTo>
                  <a:pt x="4189" y="772"/>
                  <a:pt x="4181" y="247"/>
                  <a:pt x="4664" y="246"/>
                </a:cubicBezTo>
                <a:cubicBezTo>
                  <a:pt x="4666" y="246"/>
                  <a:pt x="4667" y="246"/>
                  <a:pt x="4669" y="246"/>
                </a:cubicBezTo>
                <a:close/>
                <a:moveTo>
                  <a:pt x="8153" y="1336"/>
                </a:moveTo>
                <a:cubicBezTo>
                  <a:pt x="8192" y="1336"/>
                  <a:pt x="8234" y="1344"/>
                  <a:pt x="8279" y="1361"/>
                </a:cubicBezTo>
                <a:cubicBezTo>
                  <a:pt x="8647" y="1499"/>
                  <a:pt x="8491" y="1883"/>
                  <a:pt x="8359" y="2145"/>
                </a:cubicBezTo>
                <a:cubicBezTo>
                  <a:pt x="8311" y="2240"/>
                  <a:pt x="8384" y="2328"/>
                  <a:pt x="8468" y="2328"/>
                </a:cubicBezTo>
                <a:cubicBezTo>
                  <a:pt x="8497" y="2328"/>
                  <a:pt x="8527" y="2318"/>
                  <a:pt x="8554" y="2295"/>
                </a:cubicBezTo>
                <a:cubicBezTo>
                  <a:pt x="8629" y="2230"/>
                  <a:pt x="8692" y="2135"/>
                  <a:pt x="8793" y="2116"/>
                </a:cubicBezTo>
                <a:cubicBezTo>
                  <a:pt x="8808" y="2114"/>
                  <a:pt x="8823" y="2112"/>
                  <a:pt x="8838" y="2112"/>
                </a:cubicBezTo>
                <a:cubicBezTo>
                  <a:pt x="8975" y="2112"/>
                  <a:pt x="9092" y="2218"/>
                  <a:pt x="9066" y="2364"/>
                </a:cubicBezTo>
                <a:cubicBezTo>
                  <a:pt x="8921" y="2780"/>
                  <a:pt x="8416" y="3090"/>
                  <a:pt x="7951" y="3090"/>
                </a:cubicBezTo>
                <a:cubicBezTo>
                  <a:pt x="7756" y="3090"/>
                  <a:pt x="7567" y="3035"/>
                  <a:pt x="7415" y="2910"/>
                </a:cubicBezTo>
                <a:cubicBezTo>
                  <a:pt x="7128" y="2673"/>
                  <a:pt x="6992" y="2287"/>
                  <a:pt x="6989" y="1923"/>
                </a:cubicBezTo>
                <a:cubicBezTo>
                  <a:pt x="6988" y="1765"/>
                  <a:pt x="6992" y="1523"/>
                  <a:pt x="7168" y="1455"/>
                </a:cubicBezTo>
                <a:cubicBezTo>
                  <a:pt x="7205" y="1441"/>
                  <a:pt x="7237" y="1434"/>
                  <a:pt x="7265" y="1434"/>
                </a:cubicBezTo>
                <a:cubicBezTo>
                  <a:pt x="7455" y="1434"/>
                  <a:pt x="7453" y="1732"/>
                  <a:pt x="7475" y="1889"/>
                </a:cubicBezTo>
                <a:cubicBezTo>
                  <a:pt x="7484" y="1951"/>
                  <a:pt x="7531" y="1978"/>
                  <a:pt x="7581" y="1978"/>
                </a:cubicBezTo>
                <a:cubicBezTo>
                  <a:pt x="7637" y="1978"/>
                  <a:pt x="7696" y="1945"/>
                  <a:pt x="7714" y="1889"/>
                </a:cubicBezTo>
                <a:cubicBezTo>
                  <a:pt x="7782" y="1667"/>
                  <a:pt x="7899" y="1336"/>
                  <a:pt x="8153" y="1336"/>
                </a:cubicBezTo>
                <a:close/>
                <a:moveTo>
                  <a:pt x="1310" y="1303"/>
                </a:moveTo>
                <a:cubicBezTo>
                  <a:pt x="1636" y="1303"/>
                  <a:pt x="1703" y="1701"/>
                  <a:pt x="1742" y="1967"/>
                </a:cubicBezTo>
                <a:cubicBezTo>
                  <a:pt x="1750" y="2027"/>
                  <a:pt x="1800" y="2056"/>
                  <a:pt x="1853" y="2056"/>
                </a:cubicBezTo>
                <a:cubicBezTo>
                  <a:pt x="1908" y="2056"/>
                  <a:pt x="1966" y="2024"/>
                  <a:pt x="1980" y="1967"/>
                </a:cubicBezTo>
                <a:cubicBezTo>
                  <a:pt x="2012" y="1837"/>
                  <a:pt x="2002" y="1710"/>
                  <a:pt x="2127" y="1625"/>
                </a:cubicBezTo>
                <a:cubicBezTo>
                  <a:pt x="2176" y="1592"/>
                  <a:pt x="2225" y="1577"/>
                  <a:pt x="2271" y="1577"/>
                </a:cubicBezTo>
                <a:cubicBezTo>
                  <a:pt x="2351" y="1577"/>
                  <a:pt x="2422" y="1624"/>
                  <a:pt x="2468" y="1710"/>
                </a:cubicBezTo>
                <a:cubicBezTo>
                  <a:pt x="2623" y="2286"/>
                  <a:pt x="2206" y="2975"/>
                  <a:pt x="1640" y="3136"/>
                </a:cubicBezTo>
                <a:cubicBezTo>
                  <a:pt x="1636" y="3135"/>
                  <a:pt x="1632" y="3135"/>
                  <a:pt x="1627" y="3135"/>
                </a:cubicBezTo>
                <a:cubicBezTo>
                  <a:pt x="1604" y="3135"/>
                  <a:pt x="1580" y="3142"/>
                  <a:pt x="1560" y="3155"/>
                </a:cubicBezTo>
                <a:cubicBezTo>
                  <a:pt x="1540" y="3158"/>
                  <a:pt x="1519" y="3163"/>
                  <a:pt x="1498" y="3166"/>
                </a:cubicBezTo>
                <a:cubicBezTo>
                  <a:pt x="1471" y="3169"/>
                  <a:pt x="1443" y="3170"/>
                  <a:pt x="1416" y="3170"/>
                </a:cubicBezTo>
                <a:cubicBezTo>
                  <a:pt x="1089" y="3170"/>
                  <a:pt x="759" y="2953"/>
                  <a:pt x="549" y="2725"/>
                </a:cubicBezTo>
                <a:cubicBezTo>
                  <a:pt x="437" y="2603"/>
                  <a:pt x="297" y="2427"/>
                  <a:pt x="269" y="2260"/>
                </a:cubicBezTo>
                <a:cubicBezTo>
                  <a:pt x="239" y="2091"/>
                  <a:pt x="344" y="1986"/>
                  <a:pt x="472" y="1986"/>
                </a:cubicBezTo>
                <a:cubicBezTo>
                  <a:pt x="529" y="1986"/>
                  <a:pt x="591" y="2007"/>
                  <a:pt x="649" y="2052"/>
                </a:cubicBezTo>
                <a:cubicBezTo>
                  <a:pt x="713" y="2104"/>
                  <a:pt x="765" y="2183"/>
                  <a:pt x="822" y="2245"/>
                </a:cubicBezTo>
                <a:cubicBezTo>
                  <a:pt x="845" y="2269"/>
                  <a:pt x="874" y="2280"/>
                  <a:pt x="903" y="2280"/>
                </a:cubicBezTo>
                <a:cubicBezTo>
                  <a:pt x="979" y="2280"/>
                  <a:pt x="1056" y="2209"/>
                  <a:pt x="1029" y="2124"/>
                </a:cubicBezTo>
                <a:cubicBezTo>
                  <a:pt x="934" y="1834"/>
                  <a:pt x="822" y="1350"/>
                  <a:pt x="1265" y="1306"/>
                </a:cubicBezTo>
                <a:cubicBezTo>
                  <a:pt x="1281" y="1304"/>
                  <a:pt x="1296" y="1303"/>
                  <a:pt x="1310" y="1303"/>
                </a:cubicBezTo>
                <a:close/>
                <a:moveTo>
                  <a:pt x="4674" y="0"/>
                </a:moveTo>
                <a:cubicBezTo>
                  <a:pt x="4671" y="0"/>
                  <a:pt x="4668" y="0"/>
                  <a:pt x="4665" y="0"/>
                </a:cubicBezTo>
                <a:cubicBezTo>
                  <a:pt x="4205" y="3"/>
                  <a:pt x="4026" y="324"/>
                  <a:pt x="3977" y="698"/>
                </a:cubicBezTo>
                <a:cubicBezTo>
                  <a:pt x="3895" y="598"/>
                  <a:pt x="3791" y="525"/>
                  <a:pt x="3641" y="525"/>
                </a:cubicBezTo>
                <a:cubicBezTo>
                  <a:pt x="3634" y="525"/>
                  <a:pt x="3627" y="525"/>
                  <a:pt x="3620" y="526"/>
                </a:cubicBezTo>
                <a:cubicBezTo>
                  <a:pt x="3345" y="537"/>
                  <a:pt x="3109" y="749"/>
                  <a:pt x="3080" y="1022"/>
                </a:cubicBezTo>
                <a:cubicBezTo>
                  <a:pt x="3021" y="1593"/>
                  <a:pt x="3501" y="2235"/>
                  <a:pt x="3965" y="2515"/>
                </a:cubicBezTo>
                <a:cubicBezTo>
                  <a:pt x="4140" y="2620"/>
                  <a:pt x="4333" y="2684"/>
                  <a:pt x="4530" y="2705"/>
                </a:cubicBezTo>
                <a:cubicBezTo>
                  <a:pt x="4395" y="3124"/>
                  <a:pt x="4321" y="3562"/>
                  <a:pt x="4190" y="3985"/>
                </a:cubicBezTo>
                <a:cubicBezTo>
                  <a:pt x="4045" y="4457"/>
                  <a:pt x="3851" y="4909"/>
                  <a:pt x="3613" y="5339"/>
                </a:cubicBezTo>
                <a:cubicBezTo>
                  <a:pt x="3397" y="5727"/>
                  <a:pt x="3142" y="6091"/>
                  <a:pt x="2939" y="6486"/>
                </a:cubicBezTo>
                <a:cubicBezTo>
                  <a:pt x="2872" y="6617"/>
                  <a:pt x="2781" y="6790"/>
                  <a:pt x="2711" y="6973"/>
                </a:cubicBezTo>
                <a:cubicBezTo>
                  <a:pt x="2387" y="6450"/>
                  <a:pt x="2149" y="5878"/>
                  <a:pt x="2002" y="5280"/>
                </a:cubicBezTo>
                <a:cubicBezTo>
                  <a:pt x="1842" y="4635"/>
                  <a:pt x="1846" y="3997"/>
                  <a:pt x="1790" y="3344"/>
                </a:cubicBezTo>
                <a:cubicBezTo>
                  <a:pt x="2439" y="3116"/>
                  <a:pt x="2903" y="2339"/>
                  <a:pt x="2706" y="1638"/>
                </a:cubicBezTo>
                <a:cubicBezTo>
                  <a:pt x="2703" y="1627"/>
                  <a:pt x="2698" y="1618"/>
                  <a:pt x="2693" y="1608"/>
                </a:cubicBezTo>
                <a:cubicBezTo>
                  <a:pt x="2611" y="1432"/>
                  <a:pt x="2468" y="1331"/>
                  <a:pt x="2294" y="1331"/>
                </a:cubicBezTo>
                <a:cubicBezTo>
                  <a:pt x="2246" y="1331"/>
                  <a:pt x="2196" y="1339"/>
                  <a:pt x="2144" y="1355"/>
                </a:cubicBezTo>
                <a:cubicBezTo>
                  <a:pt x="2017" y="1394"/>
                  <a:pt x="1938" y="1449"/>
                  <a:pt x="1884" y="1523"/>
                </a:cubicBezTo>
                <a:cubicBezTo>
                  <a:pt x="1784" y="1267"/>
                  <a:pt x="1610" y="1060"/>
                  <a:pt x="1319" y="1060"/>
                </a:cubicBezTo>
                <a:cubicBezTo>
                  <a:pt x="1277" y="1060"/>
                  <a:pt x="1232" y="1065"/>
                  <a:pt x="1184" y="1074"/>
                </a:cubicBezTo>
                <a:cubicBezTo>
                  <a:pt x="788" y="1150"/>
                  <a:pt x="683" y="1456"/>
                  <a:pt x="707" y="1782"/>
                </a:cubicBezTo>
                <a:cubicBezTo>
                  <a:pt x="643" y="1740"/>
                  <a:pt x="572" y="1711"/>
                  <a:pt x="492" y="1711"/>
                </a:cubicBezTo>
                <a:cubicBezTo>
                  <a:pt x="469" y="1711"/>
                  <a:pt x="446" y="1713"/>
                  <a:pt x="422" y="1718"/>
                </a:cubicBezTo>
                <a:cubicBezTo>
                  <a:pt x="183" y="1765"/>
                  <a:pt x="1" y="1995"/>
                  <a:pt x="16" y="2234"/>
                </a:cubicBezTo>
                <a:cubicBezTo>
                  <a:pt x="49" y="2743"/>
                  <a:pt x="614" y="3210"/>
                  <a:pt x="1064" y="3355"/>
                </a:cubicBezTo>
                <a:cubicBezTo>
                  <a:pt x="1180" y="3394"/>
                  <a:pt x="1295" y="3410"/>
                  <a:pt x="1407" y="3410"/>
                </a:cubicBezTo>
                <a:cubicBezTo>
                  <a:pt x="1426" y="3410"/>
                  <a:pt x="1444" y="3410"/>
                  <a:pt x="1462" y="3409"/>
                </a:cubicBezTo>
                <a:lnTo>
                  <a:pt x="1462" y="3409"/>
                </a:lnTo>
                <a:cubicBezTo>
                  <a:pt x="1324" y="4037"/>
                  <a:pt x="1412" y="4748"/>
                  <a:pt x="1552" y="5363"/>
                </a:cubicBezTo>
                <a:cubicBezTo>
                  <a:pt x="1708" y="6049"/>
                  <a:pt x="1982" y="6715"/>
                  <a:pt x="2358" y="7311"/>
                </a:cubicBezTo>
                <a:cubicBezTo>
                  <a:pt x="2702" y="7857"/>
                  <a:pt x="3132" y="8354"/>
                  <a:pt x="3627" y="8769"/>
                </a:cubicBezTo>
                <a:cubicBezTo>
                  <a:pt x="3869" y="8973"/>
                  <a:pt x="4125" y="9159"/>
                  <a:pt x="4392" y="9326"/>
                </a:cubicBezTo>
                <a:cubicBezTo>
                  <a:pt x="4663" y="9493"/>
                  <a:pt x="4992" y="9715"/>
                  <a:pt x="5308" y="9771"/>
                </a:cubicBezTo>
                <a:cubicBezTo>
                  <a:pt x="5325" y="9774"/>
                  <a:pt x="5342" y="9775"/>
                  <a:pt x="5358" y="9775"/>
                </a:cubicBezTo>
                <a:cubicBezTo>
                  <a:pt x="5583" y="9775"/>
                  <a:pt x="5682" y="9497"/>
                  <a:pt x="5484" y="9353"/>
                </a:cubicBezTo>
                <a:cubicBezTo>
                  <a:pt x="5251" y="9185"/>
                  <a:pt x="4953" y="9088"/>
                  <a:pt x="4705" y="8939"/>
                </a:cubicBezTo>
                <a:cubicBezTo>
                  <a:pt x="4448" y="8786"/>
                  <a:pt x="4203" y="8613"/>
                  <a:pt x="3974" y="8424"/>
                </a:cubicBezTo>
                <a:cubicBezTo>
                  <a:pt x="3638" y="8142"/>
                  <a:pt x="3329" y="7826"/>
                  <a:pt x="3060" y="7481"/>
                </a:cubicBezTo>
                <a:cubicBezTo>
                  <a:pt x="3084" y="7385"/>
                  <a:pt x="3101" y="7285"/>
                  <a:pt x="3132" y="7189"/>
                </a:cubicBezTo>
                <a:cubicBezTo>
                  <a:pt x="3206" y="6965"/>
                  <a:pt x="3311" y="6756"/>
                  <a:pt x="3427" y="6552"/>
                </a:cubicBezTo>
                <a:cubicBezTo>
                  <a:pt x="3610" y="6232"/>
                  <a:pt x="3814" y="5925"/>
                  <a:pt x="3995" y="5604"/>
                </a:cubicBezTo>
                <a:cubicBezTo>
                  <a:pt x="4069" y="5607"/>
                  <a:pt x="4144" y="5609"/>
                  <a:pt x="4220" y="5609"/>
                </a:cubicBezTo>
                <a:cubicBezTo>
                  <a:pt x="4835" y="5609"/>
                  <a:pt x="5502" y="5495"/>
                  <a:pt x="6045" y="5248"/>
                </a:cubicBezTo>
                <a:cubicBezTo>
                  <a:pt x="6401" y="5086"/>
                  <a:pt x="6695" y="4794"/>
                  <a:pt x="6936" y="4492"/>
                </a:cubicBezTo>
                <a:cubicBezTo>
                  <a:pt x="7210" y="4147"/>
                  <a:pt x="7503" y="3731"/>
                  <a:pt x="7625" y="3297"/>
                </a:cubicBezTo>
                <a:cubicBezTo>
                  <a:pt x="7729" y="3330"/>
                  <a:pt x="7838" y="3348"/>
                  <a:pt x="7950" y="3348"/>
                </a:cubicBezTo>
                <a:cubicBezTo>
                  <a:pt x="7972" y="3348"/>
                  <a:pt x="7993" y="3347"/>
                  <a:pt x="8015" y="3346"/>
                </a:cubicBezTo>
                <a:cubicBezTo>
                  <a:pt x="8524" y="3314"/>
                  <a:pt x="9088" y="2970"/>
                  <a:pt x="9285" y="2485"/>
                </a:cubicBezTo>
                <a:cubicBezTo>
                  <a:pt x="9295" y="2472"/>
                  <a:pt x="9302" y="2456"/>
                  <a:pt x="9305" y="2436"/>
                </a:cubicBezTo>
                <a:cubicBezTo>
                  <a:pt x="9311" y="2410"/>
                  <a:pt x="9314" y="2395"/>
                  <a:pt x="9312" y="2379"/>
                </a:cubicBezTo>
                <a:cubicBezTo>
                  <a:pt x="9337" y="2152"/>
                  <a:pt x="9242" y="1967"/>
                  <a:pt x="9006" y="1896"/>
                </a:cubicBezTo>
                <a:cubicBezTo>
                  <a:pt x="8942" y="1877"/>
                  <a:pt x="8887" y="1868"/>
                  <a:pt x="8836" y="1868"/>
                </a:cubicBezTo>
                <a:cubicBezTo>
                  <a:pt x="8793" y="1868"/>
                  <a:pt x="8754" y="1875"/>
                  <a:pt x="8717" y="1886"/>
                </a:cubicBezTo>
                <a:cubicBezTo>
                  <a:pt x="8791" y="1567"/>
                  <a:pt x="8736" y="1251"/>
                  <a:pt x="8351" y="1119"/>
                </a:cubicBezTo>
                <a:cubicBezTo>
                  <a:pt x="8280" y="1095"/>
                  <a:pt x="8214" y="1084"/>
                  <a:pt x="8153" y="1084"/>
                </a:cubicBezTo>
                <a:cubicBezTo>
                  <a:pt x="7925" y="1084"/>
                  <a:pt x="7761" y="1237"/>
                  <a:pt x="7642" y="1433"/>
                </a:cubicBezTo>
                <a:cubicBezTo>
                  <a:pt x="7606" y="1345"/>
                  <a:pt x="7548" y="1272"/>
                  <a:pt x="7441" y="1228"/>
                </a:cubicBezTo>
                <a:cubicBezTo>
                  <a:pt x="7384" y="1205"/>
                  <a:pt x="7322" y="1193"/>
                  <a:pt x="7259" y="1193"/>
                </a:cubicBezTo>
                <a:cubicBezTo>
                  <a:pt x="7118" y="1193"/>
                  <a:pt x="6975" y="1251"/>
                  <a:pt x="6887" y="1360"/>
                </a:cubicBezTo>
                <a:cubicBezTo>
                  <a:pt x="6580" y="1737"/>
                  <a:pt x="6760" y="2452"/>
                  <a:pt x="7004" y="2814"/>
                </a:cubicBezTo>
                <a:cubicBezTo>
                  <a:pt x="7097" y="2953"/>
                  <a:pt x="7215" y="3070"/>
                  <a:pt x="7353" y="3160"/>
                </a:cubicBezTo>
                <a:cubicBezTo>
                  <a:pt x="6901" y="3774"/>
                  <a:pt x="6587" y="4562"/>
                  <a:pt x="5838" y="4881"/>
                </a:cubicBezTo>
                <a:cubicBezTo>
                  <a:pt x="5382" y="5074"/>
                  <a:pt x="4833" y="5163"/>
                  <a:pt x="4316" y="5163"/>
                </a:cubicBezTo>
                <a:cubicBezTo>
                  <a:pt x="4285" y="5163"/>
                  <a:pt x="4254" y="5163"/>
                  <a:pt x="4223" y="5162"/>
                </a:cubicBezTo>
                <a:cubicBezTo>
                  <a:pt x="4583" y="4417"/>
                  <a:pt x="4917" y="3519"/>
                  <a:pt x="4841" y="2697"/>
                </a:cubicBezTo>
                <a:cubicBezTo>
                  <a:pt x="4979" y="2680"/>
                  <a:pt x="5116" y="2639"/>
                  <a:pt x="5247" y="2577"/>
                </a:cubicBezTo>
                <a:cubicBezTo>
                  <a:pt x="5788" y="2316"/>
                  <a:pt x="6287" y="1645"/>
                  <a:pt x="6251" y="1026"/>
                </a:cubicBezTo>
                <a:cubicBezTo>
                  <a:pt x="6251" y="1018"/>
                  <a:pt x="6250" y="1012"/>
                  <a:pt x="6247" y="1005"/>
                </a:cubicBezTo>
                <a:cubicBezTo>
                  <a:pt x="6247" y="1001"/>
                  <a:pt x="6247" y="997"/>
                  <a:pt x="6246" y="992"/>
                </a:cubicBezTo>
                <a:cubicBezTo>
                  <a:pt x="6195" y="730"/>
                  <a:pt x="6014" y="567"/>
                  <a:pt x="5752" y="567"/>
                </a:cubicBezTo>
                <a:cubicBezTo>
                  <a:pt x="5739" y="567"/>
                  <a:pt x="5726" y="567"/>
                  <a:pt x="5712" y="568"/>
                </a:cubicBezTo>
                <a:cubicBezTo>
                  <a:pt x="5594" y="576"/>
                  <a:pt x="5466" y="610"/>
                  <a:pt x="5369" y="680"/>
                </a:cubicBezTo>
                <a:cubicBezTo>
                  <a:pt x="5363" y="684"/>
                  <a:pt x="5358" y="689"/>
                  <a:pt x="5352" y="695"/>
                </a:cubicBezTo>
                <a:cubicBezTo>
                  <a:pt x="5303" y="324"/>
                  <a:pt x="5127" y="0"/>
                  <a:pt x="467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080" name="Google Shape;65080;p31"/>
          <p:cNvGrpSpPr/>
          <p:nvPr/>
        </p:nvGrpSpPr>
        <p:grpSpPr>
          <a:xfrm>
            <a:off x="7140175" y="323854"/>
            <a:ext cx="1710828" cy="1286785"/>
            <a:chOff x="4566350" y="438250"/>
            <a:chExt cx="685675" cy="515725"/>
          </a:xfrm>
        </p:grpSpPr>
        <p:sp>
          <p:nvSpPr>
            <p:cNvPr id="65081" name="Google Shape;65081;p31"/>
            <p:cNvSpPr/>
            <p:nvPr/>
          </p:nvSpPr>
          <p:spPr>
            <a:xfrm>
              <a:off x="5039850" y="896325"/>
              <a:ext cx="71375" cy="49575"/>
            </a:xfrm>
            <a:custGeom>
              <a:avLst/>
              <a:gdLst/>
              <a:ahLst/>
              <a:cxnLst/>
              <a:rect l="l" t="t" r="r" b="b"/>
              <a:pathLst>
                <a:path w="2855" h="1983" extrusionOk="0">
                  <a:moveTo>
                    <a:pt x="2169" y="0"/>
                  </a:moveTo>
                  <a:cubicBezTo>
                    <a:pt x="2163" y="13"/>
                    <a:pt x="2156" y="21"/>
                    <a:pt x="2146" y="30"/>
                  </a:cubicBezTo>
                  <a:cubicBezTo>
                    <a:pt x="1963" y="197"/>
                    <a:pt x="1763" y="300"/>
                    <a:pt x="1534" y="360"/>
                  </a:cubicBezTo>
                  <a:cubicBezTo>
                    <a:pt x="1829" y="679"/>
                    <a:pt x="2069" y="1030"/>
                    <a:pt x="2256" y="1428"/>
                  </a:cubicBezTo>
                  <a:cubicBezTo>
                    <a:pt x="2295" y="1509"/>
                    <a:pt x="2238" y="1594"/>
                    <a:pt x="2161" y="1594"/>
                  </a:cubicBezTo>
                  <a:cubicBezTo>
                    <a:pt x="2143" y="1594"/>
                    <a:pt x="2125" y="1589"/>
                    <a:pt x="2106" y="1579"/>
                  </a:cubicBezTo>
                  <a:cubicBezTo>
                    <a:pt x="1670" y="1350"/>
                    <a:pt x="1229" y="1122"/>
                    <a:pt x="794" y="888"/>
                  </a:cubicBezTo>
                  <a:cubicBezTo>
                    <a:pt x="605" y="1210"/>
                    <a:pt x="346" y="1496"/>
                    <a:pt x="0" y="1648"/>
                  </a:cubicBezTo>
                  <a:cubicBezTo>
                    <a:pt x="258" y="1770"/>
                    <a:pt x="522" y="1875"/>
                    <a:pt x="793" y="1937"/>
                  </a:cubicBezTo>
                  <a:cubicBezTo>
                    <a:pt x="923" y="1967"/>
                    <a:pt x="1065" y="1982"/>
                    <a:pt x="1210" y="1982"/>
                  </a:cubicBezTo>
                  <a:cubicBezTo>
                    <a:pt x="1985" y="1982"/>
                    <a:pt x="2855" y="1547"/>
                    <a:pt x="2604" y="610"/>
                  </a:cubicBezTo>
                  <a:cubicBezTo>
                    <a:pt x="2587" y="544"/>
                    <a:pt x="2612" y="496"/>
                    <a:pt x="2656" y="466"/>
                  </a:cubicBezTo>
                  <a:cubicBezTo>
                    <a:pt x="2493" y="309"/>
                    <a:pt x="2332" y="154"/>
                    <a:pt x="2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2" name="Google Shape;65082;p31"/>
            <p:cNvSpPr/>
            <p:nvPr/>
          </p:nvSpPr>
          <p:spPr>
            <a:xfrm>
              <a:off x="5094500" y="854875"/>
              <a:ext cx="49050" cy="49425"/>
            </a:xfrm>
            <a:custGeom>
              <a:avLst/>
              <a:gdLst/>
              <a:ahLst/>
              <a:cxnLst/>
              <a:rect l="l" t="t" r="r" b="b"/>
              <a:pathLst>
                <a:path w="1962" h="1977" extrusionOk="0">
                  <a:moveTo>
                    <a:pt x="1299" y="1"/>
                  </a:moveTo>
                  <a:cubicBezTo>
                    <a:pt x="1135" y="156"/>
                    <a:pt x="953" y="282"/>
                    <a:pt x="750" y="379"/>
                  </a:cubicBezTo>
                  <a:cubicBezTo>
                    <a:pt x="1130" y="607"/>
                    <a:pt x="1782" y="995"/>
                    <a:pt x="1468" y="1379"/>
                  </a:cubicBezTo>
                  <a:cubicBezTo>
                    <a:pt x="1452" y="1399"/>
                    <a:pt x="1419" y="1412"/>
                    <a:pt x="1390" y="1412"/>
                  </a:cubicBezTo>
                  <a:cubicBezTo>
                    <a:pt x="1380" y="1412"/>
                    <a:pt x="1371" y="1411"/>
                    <a:pt x="1363" y="1408"/>
                  </a:cubicBezTo>
                  <a:cubicBezTo>
                    <a:pt x="967" y="1246"/>
                    <a:pt x="601" y="1031"/>
                    <a:pt x="281" y="747"/>
                  </a:cubicBezTo>
                  <a:cubicBezTo>
                    <a:pt x="188" y="921"/>
                    <a:pt x="95" y="1094"/>
                    <a:pt x="1" y="1265"/>
                  </a:cubicBezTo>
                  <a:cubicBezTo>
                    <a:pt x="211" y="1467"/>
                    <a:pt x="400" y="1683"/>
                    <a:pt x="555" y="1912"/>
                  </a:cubicBezTo>
                  <a:cubicBezTo>
                    <a:pt x="566" y="1902"/>
                    <a:pt x="580" y="1895"/>
                    <a:pt x="597" y="1895"/>
                  </a:cubicBezTo>
                  <a:cubicBezTo>
                    <a:pt x="605" y="1895"/>
                    <a:pt x="613" y="1896"/>
                    <a:pt x="622" y="1900"/>
                  </a:cubicBezTo>
                  <a:cubicBezTo>
                    <a:pt x="757" y="1952"/>
                    <a:pt x="880" y="1976"/>
                    <a:pt x="992" y="1976"/>
                  </a:cubicBezTo>
                  <a:cubicBezTo>
                    <a:pt x="1716" y="1976"/>
                    <a:pt x="1962" y="984"/>
                    <a:pt x="1592" y="365"/>
                  </a:cubicBezTo>
                  <a:cubicBezTo>
                    <a:pt x="1509" y="226"/>
                    <a:pt x="1410" y="108"/>
                    <a:pt x="1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3" name="Google Shape;65083;p31"/>
            <p:cNvSpPr/>
            <p:nvPr/>
          </p:nvSpPr>
          <p:spPr>
            <a:xfrm>
              <a:off x="4614550" y="628000"/>
              <a:ext cx="54675" cy="58025"/>
            </a:xfrm>
            <a:custGeom>
              <a:avLst/>
              <a:gdLst/>
              <a:ahLst/>
              <a:cxnLst/>
              <a:rect l="l" t="t" r="r" b="b"/>
              <a:pathLst>
                <a:path w="2187" h="2321" extrusionOk="0">
                  <a:moveTo>
                    <a:pt x="1008" y="1"/>
                  </a:moveTo>
                  <a:cubicBezTo>
                    <a:pt x="146" y="1"/>
                    <a:pt x="0" y="1302"/>
                    <a:pt x="132" y="1986"/>
                  </a:cubicBezTo>
                  <a:cubicBezTo>
                    <a:pt x="146" y="2058"/>
                    <a:pt x="81" y="2120"/>
                    <a:pt x="19" y="2120"/>
                  </a:cubicBezTo>
                  <a:lnTo>
                    <a:pt x="19" y="2131"/>
                  </a:lnTo>
                  <a:cubicBezTo>
                    <a:pt x="348" y="2144"/>
                    <a:pt x="692" y="2216"/>
                    <a:pt x="1025" y="2320"/>
                  </a:cubicBezTo>
                  <a:cubicBezTo>
                    <a:pt x="1029" y="2315"/>
                    <a:pt x="1030" y="2309"/>
                    <a:pt x="1035" y="2307"/>
                  </a:cubicBezTo>
                  <a:cubicBezTo>
                    <a:pt x="1591" y="1835"/>
                    <a:pt x="778" y="1334"/>
                    <a:pt x="407" y="1154"/>
                  </a:cubicBezTo>
                  <a:cubicBezTo>
                    <a:pt x="298" y="1102"/>
                    <a:pt x="361" y="944"/>
                    <a:pt x="465" y="944"/>
                  </a:cubicBezTo>
                  <a:cubicBezTo>
                    <a:pt x="474" y="944"/>
                    <a:pt x="483" y="945"/>
                    <a:pt x="493" y="947"/>
                  </a:cubicBezTo>
                  <a:cubicBezTo>
                    <a:pt x="864" y="1051"/>
                    <a:pt x="1234" y="1149"/>
                    <a:pt x="1606" y="1248"/>
                  </a:cubicBezTo>
                  <a:cubicBezTo>
                    <a:pt x="1750" y="956"/>
                    <a:pt x="1938" y="694"/>
                    <a:pt x="2187" y="485"/>
                  </a:cubicBezTo>
                  <a:cubicBezTo>
                    <a:pt x="1935" y="333"/>
                    <a:pt x="1681" y="183"/>
                    <a:pt x="1407" y="80"/>
                  </a:cubicBezTo>
                  <a:cubicBezTo>
                    <a:pt x="1259" y="26"/>
                    <a:pt x="1127" y="1"/>
                    <a:pt x="10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4" name="Google Shape;65084;p31"/>
            <p:cNvSpPr/>
            <p:nvPr/>
          </p:nvSpPr>
          <p:spPr>
            <a:xfrm>
              <a:off x="4586075" y="688100"/>
              <a:ext cx="47100" cy="17425"/>
            </a:xfrm>
            <a:custGeom>
              <a:avLst/>
              <a:gdLst/>
              <a:ahLst/>
              <a:cxnLst/>
              <a:rect l="l" t="t" r="r" b="b"/>
              <a:pathLst>
                <a:path w="1884" h="697" extrusionOk="0">
                  <a:moveTo>
                    <a:pt x="1126" y="0"/>
                  </a:moveTo>
                  <a:cubicBezTo>
                    <a:pt x="694" y="0"/>
                    <a:pt x="297" y="131"/>
                    <a:pt x="0" y="483"/>
                  </a:cubicBezTo>
                  <a:lnTo>
                    <a:pt x="53" y="527"/>
                  </a:lnTo>
                  <a:cubicBezTo>
                    <a:pt x="68" y="514"/>
                    <a:pt x="87" y="506"/>
                    <a:pt x="108" y="506"/>
                  </a:cubicBezTo>
                  <a:cubicBezTo>
                    <a:pt x="120" y="506"/>
                    <a:pt x="133" y="508"/>
                    <a:pt x="147" y="514"/>
                  </a:cubicBezTo>
                  <a:cubicBezTo>
                    <a:pt x="422" y="620"/>
                    <a:pt x="708" y="697"/>
                    <a:pt x="974" y="697"/>
                  </a:cubicBezTo>
                  <a:cubicBezTo>
                    <a:pt x="1346" y="697"/>
                    <a:pt x="1678" y="545"/>
                    <a:pt x="1884" y="110"/>
                  </a:cubicBezTo>
                  <a:cubicBezTo>
                    <a:pt x="1628" y="42"/>
                    <a:pt x="1371" y="0"/>
                    <a:pt x="11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5" name="Google Shape;65085;p31"/>
            <p:cNvSpPr/>
            <p:nvPr/>
          </p:nvSpPr>
          <p:spPr>
            <a:xfrm>
              <a:off x="4569875" y="700150"/>
              <a:ext cx="44500" cy="46550"/>
            </a:xfrm>
            <a:custGeom>
              <a:avLst/>
              <a:gdLst/>
              <a:ahLst/>
              <a:cxnLst/>
              <a:rect l="l" t="t" r="r" b="b"/>
              <a:pathLst>
                <a:path w="1780" h="1862" extrusionOk="0">
                  <a:moveTo>
                    <a:pt x="648" y="1"/>
                  </a:moveTo>
                  <a:cubicBezTo>
                    <a:pt x="560" y="102"/>
                    <a:pt x="482" y="225"/>
                    <a:pt x="414" y="369"/>
                  </a:cubicBezTo>
                  <a:cubicBezTo>
                    <a:pt x="1" y="1236"/>
                    <a:pt x="643" y="1633"/>
                    <a:pt x="1422" y="1862"/>
                  </a:cubicBezTo>
                  <a:cubicBezTo>
                    <a:pt x="1531" y="1556"/>
                    <a:pt x="1657" y="1258"/>
                    <a:pt x="1779" y="959"/>
                  </a:cubicBezTo>
                  <a:cubicBezTo>
                    <a:pt x="1355" y="802"/>
                    <a:pt x="990" y="561"/>
                    <a:pt x="688" y="214"/>
                  </a:cubicBezTo>
                  <a:cubicBezTo>
                    <a:pt x="646" y="167"/>
                    <a:pt x="657" y="84"/>
                    <a:pt x="702" y="45"/>
                  </a:cubicBezTo>
                  <a:lnTo>
                    <a:pt x="6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6" name="Google Shape;65086;p31"/>
            <p:cNvSpPr/>
            <p:nvPr/>
          </p:nvSpPr>
          <p:spPr>
            <a:xfrm>
              <a:off x="4566350" y="438250"/>
              <a:ext cx="685675" cy="515725"/>
            </a:xfrm>
            <a:custGeom>
              <a:avLst/>
              <a:gdLst/>
              <a:ahLst/>
              <a:cxnLst/>
              <a:rect l="l" t="t" r="r" b="b"/>
              <a:pathLst>
                <a:path w="27427" h="20629" extrusionOk="0">
                  <a:moveTo>
                    <a:pt x="11962" y="408"/>
                  </a:moveTo>
                  <a:cubicBezTo>
                    <a:pt x="12248" y="854"/>
                    <a:pt x="12302" y="1558"/>
                    <a:pt x="12307" y="2209"/>
                  </a:cubicBezTo>
                  <a:cubicBezTo>
                    <a:pt x="11972" y="2012"/>
                    <a:pt x="11675" y="1755"/>
                    <a:pt x="11393" y="1486"/>
                  </a:cubicBezTo>
                  <a:cubicBezTo>
                    <a:pt x="11572" y="1124"/>
                    <a:pt x="11759" y="765"/>
                    <a:pt x="11962" y="408"/>
                  </a:cubicBezTo>
                  <a:close/>
                  <a:moveTo>
                    <a:pt x="9142" y="2592"/>
                  </a:moveTo>
                  <a:cubicBezTo>
                    <a:pt x="9195" y="2592"/>
                    <a:pt x="9246" y="2609"/>
                    <a:pt x="9293" y="2646"/>
                  </a:cubicBezTo>
                  <a:cubicBezTo>
                    <a:pt x="9477" y="2789"/>
                    <a:pt x="9580" y="3286"/>
                    <a:pt x="9652" y="3514"/>
                  </a:cubicBezTo>
                  <a:cubicBezTo>
                    <a:pt x="9707" y="3683"/>
                    <a:pt x="9750" y="3854"/>
                    <a:pt x="9791" y="4028"/>
                  </a:cubicBezTo>
                  <a:cubicBezTo>
                    <a:pt x="9500" y="3902"/>
                    <a:pt x="9196" y="3841"/>
                    <a:pt x="8892" y="3841"/>
                  </a:cubicBezTo>
                  <a:cubicBezTo>
                    <a:pt x="8569" y="3841"/>
                    <a:pt x="8245" y="3911"/>
                    <a:pt x="7939" y="4046"/>
                  </a:cubicBezTo>
                  <a:lnTo>
                    <a:pt x="7944" y="4041"/>
                  </a:lnTo>
                  <a:cubicBezTo>
                    <a:pt x="8106" y="3770"/>
                    <a:pt x="8700" y="2592"/>
                    <a:pt x="9142" y="2592"/>
                  </a:cubicBezTo>
                  <a:close/>
                  <a:moveTo>
                    <a:pt x="11328" y="1623"/>
                  </a:moveTo>
                  <a:cubicBezTo>
                    <a:pt x="11621" y="1926"/>
                    <a:pt x="11955" y="2181"/>
                    <a:pt x="12290" y="2440"/>
                  </a:cubicBezTo>
                  <a:cubicBezTo>
                    <a:pt x="12294" y="2445"/>
                    <a:pt x="12300" y="2445"/>
                    <a:pt x="12307" y="2448"/>
                  </a:cubicBezTo>
                  <a:cubicBezTo>
                    <a:pt x="12304" y="2727"/>
                    <a:pt x="12297" y="2989"/>
                    <a:pt x="12299" y="3206"/>
                  </a:cubicBezTo>
                  <a:cubicBezTo>
                    <a:pt x="12302" y="3418"/>
                    <a:pt x="12302" y="3628"/>
                    <a:pt x="12299" y="3842"/>
                  </a:cubicBezTo>
                  <a:cubicBezTo>
                    <a:pt x="12292" y="4340"/>
                    <a:pt x="12268" y="4836"/>
                    <a:pt x="12231" y="5334"/>
                  </a:cubicBezTo>
                  <a:cubicBezTo>
                    <a:pt x="12194" y="5381"/>
                    <a:pt x="12189" y="5450"/>
                    <a:pt x="12217" y="5501"/>
                  </a:cubicBezTo>
                  <a:cubicBezTo>
                    <a:pt x="12216" y="5521"/>
                    <a:pt x="12216" y="5542"/>
                    <a:pt x="12215" y="5560"/>
                  </a:cubicBezTo>
                  <a:cubicBezTo>
                    <a:pt x="11854" y="5365"/>
                    <a:pt x="11500" y="5176"/>
                    <a:pt x="11173" y="4927"/>
                  </a:cubicBezTo>
                  <a:cubicBezTo>
                    <a:pt x="10853" y="4683"/>
                    <a:pt x="10591" y="4383"/>
                    <a:pt x="10287" y="4127"/>
                  </a:cubicBezTo>
                  <a:cubicBezTo>
                    <a:pt x="10439" y="3708"/>
                    <a:pt x="10600" y="3295"/>
                    <a:pt x="10769" y="2884"/>
                  </a:cubicBezTo>
                  <a:cubicBezTo>
                    <a:pt x="11102" y="3335"/>
                    <a:pt x="11563" y="3730"/>
                    <a:pt x="12074" y="3945"/>
                  </a:cubicBezTo>
                  <a:cubicBezTo>
                    <a:pt x="12090" y="3952"/>
                    <a:pt x="12105" y="3955"/>
                    <a:pt x="12119" y="3955"/>
                  </a:cubicBezTo>
                  <a:cubicBezTo>
                    <a:pt x="12184" y="3955"/>
                    <a:pt x="12235" y="3897"/>
                    <a:pt x="12235" y="3842"/>
                  </a:cubicBezTo>
                  <a:cubicBezTo>
                    <a:pt x="12235" y="3812"/>
                    <a:pt x="12219" y="3782"/>
                    <a:pt x="12180" y="3764"/>
                  </a:cubicBezTo>
                  <a:cubicBezTo>
                    <a:pt x="11644" y="3501"/>
                    <a:pt x="11205" y="3190"/>
                    <a:pt x="10829" y="2735"/>
                  </a:cubicBezTo>
                  <a:cubicBezTo>
                    <a:pt x="10986" y="2361"/>
                    <a:pt x="11152" y="1989"/>
                    <a:pt x="11328" y="1623"/>
                  </a:cubicBezTo>
                  <a:close/>
                  <a:moveTo>
                    <a:pt x="13914" y="4314"/>
                  </a:moveTo>
                  <a:cubicBezTo>
                    <a:pt x="14049" y="4884"/>
                    <a:pt x="14071" y="5430"/>
                    <a:pt x="14039" y="6003"/>
                  </a:cubicBezTo>
                  <a:cubicBezTo>
                    <a:pt x="14005" y="5957"/>
                    <a:pt x="13967" y="5912"/>
                    <a:pt x="13925" y="5869"/>
                  </a:cubicBezTo>
                  <a:cubicBezTo>
                    <a:pt x="13558" y="5486"/>
                    <a:pt x="13081" y="5288"/>
                    <a:pt x="12567" y="5273"/>
                  </a:cubicBezTo>
                  <a:cubicBezTo>
                    <a:pt x="13004" y="4924"/>
                    <a:pt x="13444" y="4610"/>
                    <a:pt x="13914" y="4314"/>
                  </a:cubicBezTo>
                  <a:close/>
                  <a:moveTo>
                    <a:pt x="10238" y="4253"/>
                  </a:moveTo>
                  <a:cubicBezTo>
                    <a:pt x="10642" y="4921"/>
                    <a:pt x="11476" y="5489"/>
                    <a:pt x="12169" y="5771"/>
                  </a:cubicBezTo>
                  <a:cubicBezTo>
                    <a:pt x="12178" y="5775"/>
                    <a:pt x="12186" y="5776"/>
                    <a:pt x="12194" y="5776"/>
                  </a:cubicBezTo>
                  <a:cubicBezTo>
                    <a:pt x="12191" y="5811"/>
                    <a:pt x="12189" y="5849"/>
                    <a:pt x="12186" y="5885"/>
                  </a:cubicBezTo>
                  <a:cubicBezTo>
                    <a:pt x="12185" y="5893"/>
                    <a:pt x="12189" y="5899"/>
                    <a:pt x="12188" y="5908"/>
                  </a:cubicBezTo>
                  <a:cubicBezTo>
                    <a:pt x="11893" y="5990"/>
                    <a:pt x="11614" y="6035"/>
                    <a:pt x="11346" y="6038"/>
                  </a:cubicBezTo>
                  <a:cubicBezTo>
                    <a:pt x="11319" y="5998"/>
                    <a:pt x="11272" y="5978"/>
                    <a:pt x="11224" y="5978"/>
                  </a:cubicBezTo>
                  <a:cubicBezTo>
                    <a:pt x="11179" y="5978"/>
                    <a:pt x="11134" y="5995"/>
                    <a:pt x="11102" y="6029"/>
                  </a:cubicBezTo>
                  <a:cubicBezTo>
                    <a:pt x="10639" y="5988"/>
                    <a:pt x="10204" y="5811"/>
                    <a:pt x="9767" y="5475"/>
                  </a:cubicBezTo>
                  <a:cubicBezTo>
                    <a:pt x="9793" y="5465"/>
                    <a:pt x="9818" y="5445"/>
                    <a:pt x="9831" y="5407"/>
                  </a:cubicBezTo>
                  <a:cubicBezTo>
                    <a:pt x="9945" y="5077"/>
                    <a:pt x="10060" y="4749"/>
                    <a:pt x="10179" y="4423"/>
                  </a:cubicBezTo>
                  <a:cubicBezTo>
                    <a:pt x="10246" y="4417"/>
                    <a:pt x="10283" y="4332"/>
                    <a:pt x="10230" y="4278"/>
                  </a:cubicBezTo>
                  <a:cubicBezTo>
                    <a:pt x="10232" y="4269"/>
                    <a:pt x="10236" y="4261"/>
                    <a:pt x="10238" y="4253"/>
                  </a:cubicBezTo>
                  <a:close/>
                  <a:moveTo>
                    <a:pt x="8966" y="4101"/>
                  </a:moveTo>
                  <a:cubicBezTo>
                    <a:pt x="9236" y="4101"/>
                    <a:pt x="9528" y="4158"/>
                    <a:pt x="9848" y="4288"/>
                  </a:cubicBezTo>
                  <a:lnTo>
                    <a:pt x="9863" y="4358"/>
                  </a:lnTo>
                  <a:cubicBezTo>
                    <a:pt x="9864" y="4367"/>
                    <a:pt x="9869" y="4372"/>
                    <a:pt x="9873" y="4381"/>
                  </a:cubicBezTo>
                  <a:cubicBezTo>
                    <a:pt x="9778" y="4702"/>
                    <a:pt x="9694" y="5025"/>
                    <a:pt x="9626" y="5351"/>
                  </a:cubicBezTo>
                  <a:cubicBezTo>
                    <a:pt x="9619" y="5390"/>
                    <a:pt x="9630" y="5420"/>
                    <a:pt x="9648" y="5443"/>
                  </a:cubicBezTo>
                  <a:cubicBezTo>
                    <a:pt x="9614" y="5463"/>
                    <a:pt x="9595" y="5511"/>
                    <a:pt x="9631" y="5555"/>
                  </a:cubicBezTo>
                  <a:cubicBezTo>
                    <a:pt x="9958" y="5951"/>
                    <a:pt x="10463" y="6210"/>
                    <a:pt x="10989" y="6292"/>
                  </a:cubicBezTo>
                  <a:cubicBezTo>
                    <a:pt x="10565" y="7273"/>
                    <a:pt x="9664" y="7574"/>
                    <a:pt x="8646" y="7574"/>
                  </a:cubicBezTo>
                  <a:cubicBezTo>
                    <a:pt x="7543" y="7574"/>
                    <a:pt x="6302" y="7220"/>
                    <a:pt x="5383" y="6997"/>
                  </a:cubicBezTo>
                  <a:cubicBezTo>
                    <a:pt x="6587" y="5988"/>
                    <a:pt x="7421" y="4101"/>
                    <a:pt x="8966" y="4101"/>
                  </a:cubicBezTo>
                  <a:close/>
                  <a:moveTo>
                    <a:pt x="12503" y="5566"/>
                  </a:moveTo>
                  <a:cubicBezTo>
                    <a:pt x="13248" y="5594"/>
                    <a:pt x="13879" y="6022"/>
                    <a:pt x="14093" y="6779"/>
                  </a:cubicBezTo>
                  <a:cubicBezTo>
                    <a:pt x="14200" y="7159"/>
                    <a:pt x="14220" y="7514"/>
                    <a:pt x="14367" y="7864"/>
                  </a:cubicBezTo>
                  <a:cubicBezTo>
                    <a:pt x="14102" y="7918"/>
                    <a:pt x="13813" y="7949"/>
                    <a:pt x="13523" y="7949"/>
                  </a:cubicBezTo>
                  <a:cubicBezTo>
                    <a:pt x="12456" y="7949"/>
                    <a:pt x="11368" y="7532"/>
                    <a:pt x="11360" y="6320"/>
                  </a:cubicBezTo>
                  <a:cubicBezTo>
                    <a:pt x="11688" y="6319"/>
                    <a:pt x="12013" y="6247"/>
                    <a:pt x="12295" y="6092"/>
                  </a:cubicBezTo>
                  <a:cubicBezTo>
                    <a:pt x="12325" y="6076"/>
                    <a:pt x="12340" y="6051"/>
                    <a:pt x="12342" y="6023"/>
                  </a:cubicBezTo>
                  <a:cubicBezTo>
                    <a:pt x="12408" y="6013"/>
                    <a:pt x="12470" y="5970"/>
                    <a:pt x="12477" y="5886"/>
                  </a:cubicBezTo>
                  <a:cubicBezTo>
                    <a:pt x="12487" y="5779"/>
                    <a:pt x="12496" y="5673"/>
                    <a:pt x="12503" y="5566"/>
                  </a:cubicBezTo>
                  <a:close/>
                  <a:moveTo>
                    <a:pt x="1915" y="9993"/>
                  </a:moveTo>
                  <a:cubicBezTo>
                    <a:pt x="2160" y="9993"/>
                    <a:pt x="2417" y="10036"/>
                    <a:pt x="2673" y="10104"/>
                  </a:cubicBezTo>
                  <a:cubicBezTo>
                    <a:pt x="2467" y="10540"/>
                    <a:pt x="2135" y="10691"/>
                    <a:pt x="1763" y="10691"/>
                  </a:cubicBezTo>
                  <a:cubicBezTo>
                    <a:pt x="1497" y="10691"/>
                    <a:pt x="1211" y="10614"/>
                    <a:pt x="936" y="10508"/>
                  </a:cubicBezTo>
                  <a:cubicBezTo>
                    <a:pt x="922" y="10502"/>
                    <a:pt x="909" y="10500"/>
                    <a:pt x="897" y="10500"/>
                  </a:cubicBezTo>
                  <a:cubicBezTo>
                    <a:pt x="876" y="10500"/>
                    <a:pt x="857" y="10508"/>
                    <a:pt x="842" y="10521"/>
                  </a:cubicBezTo>
                  <a:cubicBezTo>
                    <a:pt x="798" y="10560"/>
                    <a:pt x="785" y="10643"/>
                    <a:pt x="829" y="10690"/>
                  </a:cubicBezTo>
                  <a:cubicBezTo>
                    <a:pt x="1131" y="11037"/>
                    <a:pt x="1494" y="11280"/>
                    <a:pt x="1920" y="11435"/>
                  </a:cubicBezTo>
                  <a:cubicBezTo>
                    <a:pt x="1798" y="11734"/>
                    <a:pt x="1671" y="12032"/>
                    <a:pt x="1562" y="12338"/>
                  </a:cubicBezTo>
                  <a:cubicBezTo>
                    <a:pt x="784" y="12109"/>
                    <a:pt x="142" y="11712"/>
                    <a:pt x="555" y="10845"/>
                  </a:cubicBezTo>
                  <a:cubicBezTo>
                    <a:pt x="623" y="10701"/>
                    <a:pt x="703" y="10578"/>
                    <a:pt x="789" y="10477"/>
                  </a:cubicBezTo>
                  <a:cubicBezTo>
                    <a:pt x="1086" y="10124"/>
                    <a:pt x="1483" y="9993"/>
                    <a:pt x="1915" y="9993"/>
                  </a:cubicBezTo>
                  <a:close/>
                  <a:moveTo>
                    <a:pt x="2869" y="10162"/>
                  </a:moveTo>
                  <a:cubicBezTo>
                    <a:pt x="3328" y="10306"/>
                    <a:pt x="3775" y="10517"/>
                    <a:pt x="4136" y="10702"/>
                  </a:cubicBezTo>
                  <a:cubicBezTo>
                    <a:pt x="4156" y="10711"/>
                    <a:pt x="4175" y="10716"/>
                    <a:pt x="4193" y="10716"/>
                  </a:cubicBezTo>
                  <a:cubicBezTo>
                    <a:pt x="4222" y="10716"/>
                    <a:pt x="4248" y="10705"/>
                    <a:pt x="4270" y="10689"/>
                  </a:cubicBezTo>
                  <a:cubicBezTo>
                    <a:pt x="4285" y="11836"/>
                    <a:pt x="4984" y="12959"/>
                    <a:pt x="5963" y="13537"/>
                  </a:cubicBezTo>
                  <a:cubicBezTo>
                    <a:pt x="6073" y="13601"/>
                    <a:pt x="6185" y="13656"/>
                    <a:pt x="6298" y="13707"/>
                  </a:cubicBezTo>
                  <a:cubicBezTo>
                    <a:pt x="5231" y="13308"/>
                    <a:pt x="4146" y="12954"/>
                    <a:pt x="3042" y="12667"/>
                  </a:cubicBezTo>
                  <a:cubicBezTo>
                    <a:pt x="2710" y="12582"/>
                    <a:pt x="2193" y="12509"/>
                    <a:pt x="1706" y="12379"/>
                  </a:cubicBezTo>
                  <a:cubicBezTo>
                    <a:pt x="1869" y="12067"/>
                    <a:pt x="2009" y="11744"/>
                    <a:pt x="2159" y="11427"/>
                  </a:cubicBezTo>
                  <a:cubicBezTo>
                    <a:pt x="2187" y="11361"/>
                    <a:pt x="2164" y="11289"/>
                    <a:pt x="2092" y="11266"/>
                  </a:cubicBezTo>
                  <a:cubicBezTo>
                    <a:pt x="1797" y="11171"/>
                    <a:pt x="1542" y="11030"/>
                    <a:pt x="1311" y="10848"/>
                  </a:cubicBezTo>
                  <a:lnTo>
                    <a:pt x="1311" y="10848"/>
                  </a:lnTo>
                  <a:cubicBezTo>
                    <a:pt x="1462" y="10880"/>
                    <a:pt x="1612" y="10899"/>
                    <a:pt x="1757" y="10899"/>
                  </a:cubicBezTo>
                  <a:cubicBezTo>
                    <a:pt x="2210" y="10899"/>
                    <a:pt x="2615" y="10717"/>
                    <a:pt x="2858" y="10204"/>
                  </a:cubicBezTo>
                  <a:cubicBezTo>
                    <a:pt x="2863" y="10190"/>
                    <a:pt x="2866" y="10175"/>
                    <a:pt x="2869" y="10162"/>
                  </a:cubicBezTo>
                  <a:close/>
                  <a:moveTo>
                    <a:pt x="21530" y="11098"/>
                  </a:moveTo>
                  <a:cubicBezTo>
                    <a:pt x="22291" y="11098"/>
                    <a:pt x="23088" y="11358"/>
                    <a:pt x="23715" y="11806"/>
                  </a:cubicBezTo>
                  <a:cubicBezTo>
                    <a:pt x="24764" y="12559"/>
                    <a:pt x="25497" y="14176"/>
                    <a:pt x="26890" y="14257"/>
                  </a:cubicBezTo>
                  <a:cubicBezTo>
                    <a:pt x="25849" y="15339"/>
                    <a:pt x="24475" y="15892"/>
                    <a:pt x="23088" y="15892"/>
                  </a:cubicBezTo>
                  <a:cubicBezTo>
                    <a:pt x="21873" y="15892"/>
                    <a:pt x="20650" y="15467"/>
                    <a:pt x="19634" y="14604"/>
                  </a:cubicBezTo>
                  <a:cubicBezTo>
                    <a:pt x="19653" y="13965"/>
                    <a:pt x="19500" y="13345"/>
                    <a:pt x="19121" y="12834"/>
                  </a:cubicBezTo>
                  <a:cubicBezTo>
                    <a:pt x="19468" y="11610"/>
                    <a:pt x="20463" y="11098"/>
                    <a:pt x="21530" y="11098"/>
                  </a:cubicBezTo>
                  <a:close/>
                  <a:moveTo>
                    <a:pt x="19603" y="14969"/>
                  </a:moveTo>
                  <a:cubicBezTo>
                    <a:pt x="20033" y="15313"/>
                    <a:pt x="20497" y="15585"/>
                    <a:pt x="20981" y="15784"/>
                  </a:cubicBezTo>
                  <a:cubicBezTo>
                    <a:pt x="20977" y="15825"/>
                    <a:pt x="20993" y="15867"/>
                    <a:pt x="21039" y="15888"/>
                  </a:cubicBezTo>
                  <a:cubicBezTo>
                    <a:pt x="21443" y="16082"/>
                    <a:pt x="21889" y="16251"/>
                    <a:pt x="22251" y="16525"/>
                  </a:cubicBezTo>
                  <a:cubicBezTo>
                    <a:pt x="22061" y="16696"/>
                    <a:pt x="21851" y="16830"/>
                    <a:pt x="21604" y="16923"/>
                  </a:cubicBezTo>
                  <a:cubicBezTo>
                    <a:pt x="21512" y="16958"/>
                    <a:pt x="21496" y="17072"/>
                    <a:pt x="21578" y="17127"/>
                  </a:cubicBezTo>
                  <a:cubicBezTo>
                    <a:pt x="21731" y="17229"/>
                    <a:pt x="21883" y="17333"/>
                    <a:pt x="22034" y="17435"/>
                  </a:cubicBezTo>
                  <a:cubicBezTo>
                    <a:pt x="22132" y="17500"/>
                    <a:pt x="22246" y="17564"/>
                    <a:pt x="22333" y="17643"/>
                  </a:cubicBezTo>
                  <a:cubicBezTo>
                    <a:pt x="22405" y="17708"/>
                    <a:pt x="22462" y="17775"/>
                    <a:pt x="22367" y="17775"/>
                  </a:cubicBezTo>
                  <a:cubicBezTo>
                    <a:pt x="22358" y="17775"/>
                    <a:pt x="22346" y="17775"/>
                    <a:pt x="22334" y="17773"/>
                  </a:cubicBezTo>
                  <a:cubicBezTo>
                    <a:pt x="22207" y="17759"/>
                    <a:pt x="22029" y="17616"/>
                    <a:pt x="21928" y="17549"/>
                  </a:cubicBezTo>
                  <a:cubicBezTo>
                    <a:pt x="21758" y="17443"/>
                    <a:pt x="21603" y="17320"/>
                    <a:pt x="21449" y="17193"/>
                  </a:cubicBezTo>
                  <a:cubicBezTo>
                    <a:pt x="21429" y="17176"/>
                    <a:pt x="21400" y="17165"/>
                    <a:pt x="21372" y="17165"/>
                  </a:cubicBezTo>
                  <a:cubicBezTo>
                    <a:pt x="21341" y="17165"/>
                    <a:pt x="21311" y="17179"/>
                    <a:pt x="21298" y="17212"/>
                  </a:cubicBezTo>
                  <a:cubicBezTo>
                    <a:pt x="21207" y="17419"/>
                    <a:pt x="21109" y="17622"/>
                    <a:pt x="21017" y="17828"/>
                  </a:cubicBezTo>
                  <a:cubicBezTo>
                    <a:pt x="20429" y="17301"/>
                    <a:pt x="19693" y="16902"/>
                    <a:pt x="18982" y="16704"/>
                  </a:cubicBezTo>
                  <a:cubicBezTo>
                    <a:pt x="19302" y="16183"/>
                    <a:pt x="19523" y="15577"/>
                    <a:pt x="19603" y="14969"/>
                  </a:cubicBezTo>
                  <a:close/>
                  <a:moveTo>
                    <a:pt x="22423" y="16668"/>
                  </a:moveTo>
                  <a:cubicBezTo>
                    <a:pt x="22536" y="16773"/>
                    <a:pt x="22635" y="16892"/>
                    <a:pt x="22718" y="17031"/>
                  </a:cubicBezTo>
                  <a:cubicBezTo>
                    <a:pt x="23088" y="17649"/>
                    <a:pt x="22843" y="18642"/>
                    <a:pt x="22117" y="18642"/>
                  </a:cubicBezTo>
                  <a:cubicBezTo>
                    <a:pt x="22006" y="18642"/>
                    <a:pt x="21882" y="18618"/>
                    <a:pt x="21748" y="18566"/>
                  </a:cubicBezTo>
                  <a:cubicBezTo>
                    <a:pt x="21739" y="18562"/>
                    <a:pt x="21730" y="18560"/>
                    <a:pt x="21722" y="18560"/>
                  </a:cubicBezTo>
                  <a:cubicBezTo>
                    <a:pt x="21706" y="18560"/>
                    <a:pt x="21692" y="18567"/>
                    <a:pt x="21680" y="18579"/>
                  </a:cubicBezTo>
                  <a:cubicBezTo>
                    <a:pt x="21523" y="18349"/>
                    <a:pt x="21334" y="18132"/>
                    <a:pt x="21126" y="17932"/>
                  </a:cubicBezTo>
                  <a:cubicBezTo>
                    <a:pt x="21221" y="17759"/>
                    <a:pt x="21313" y="17587"/>
                    <a:pt x="21406" y="17414"/>
                  </a:cubicBezTo>
                  <a:cubicBezTo>
                    <a:pt x="21726" y="17700"/>
                    <a:pt x="22091" y="17913"/>
                    <a:pt x="22488" y="18074"/>
                  </a:cubicBezTo>
                  <a:cubicBezTo>
                    <a:pt x="22496" y="18076"/>
                    <a:pt x="22504" y="18078"/>
                    <a:pt x="22514" y="18078"/>
                  </a:cubicBezTo>
                  <a:cubicBezTo>
                    <a:pt x="22543" y="18078"/>
                    <a:pt x="22576" y="18065"/>
                    <a:pt x="22593" y="18046"/>
                  </a:cubicBezTo>
                  <a:cubicBezTo>
                    <a:pt x="22907" y="17662"/>
                    <a:pt x="22255" y="17274"/>
                    <a:pt x="21874" y="17046"/>
                  </a:cubicBezTo>
                  <a:cubicBezTo>
                    <a:pt x="22078" y="16948"/>
                    <a:pt x="22260" y="16821"/>
                    <a:pt x="22423" y="16668"/>
                  </a:cubicBezTo>
                  <a:close/>
                  <a:moveTo>
                    <a:pt x="11098" y="6727"/>
                  </a:moveTo>
                  <a:cubicBezTo>
                    <a:pt x="11310" y="7772"/>
                    <a:pt x="12351" y="8202"/>
                    <a:pt x="13410" y="8240"/>
                  </a:cubicBezTo>
                  <a:cubicBezTo>
                    <a:pt x="13391" y="8246"/>
                    <a:pt x="13374" y="8257"/>
                    <a:pt x="13360" y="8272"/>
                  </a:cubicBezTo>
                  <a:cubicBezTo>
                    <a:pt x="12932" y="8735"/>
                    <a:pt x="13429" y="10100"/>
                    <a:pt x="13718" y="10543"/>
                  </a:cubicBezTo>
                  <a:cubicBezTo>
                    <a:pt x="14155" y="11224"/>
                    <a:pt x="14907" y="11528"/>
                    <a:pt x="15665" y="11706"/>
                  </a:cubicBezTo>
                  <a:cubicBezTo>
                    <a:pt x="16676" y="11942"/>
                    <a:pt x="17881" y="11974"/>
                    <a:pt x="18653" y="12757"/>
                  </a:cubicBezTo>
                  <a:cubicBezTo>
                    <a:pt x="19193" y="13305"/>
                    <a:pt x="19372" y="13949"/>
                    <a:pt x="19339" y="14609"/>
                  </a:cubicBezTo>
                  <a:cubicBezTo>
                    <a:pt x="19323" y="14642"/>
                    <a:pt x="19318" y="14679"/>
                    <a:pt x="19333" y="14717"/>
                  </a:cubicBezTo>
                  <a:cubicBezTo>
                    <a:pt x="19266" y="15508"/>
                    <a:pt x="18904" y="16315"/>
                    <a:pt x="18495" y="16989"/>
                  </a:cubicBezTo>
                  <a:cubicBezTo>
                    <a:pt x="18444" y="17072"/>
                    <a:pt x="18524" y="17171"/>
                    <a:pt x="18604" y="17171"/>
                  </a:cubicBezTo>
                  <a:cubicBezTo>
                    <a:pt x="18631" y="17171"/>
                    <a:pt x="18659" y="17159"/>
                    <a:pt x="18680" y="17132"/>
                  </a:cubicBezTo>
                  <a:cubicBezTo>
                    <a:pt x="18730" y="17070"/>
                    <a:pt x="18777" y="17006"/>
                    <a:pt x="18823" y="16940"/>
                  </a:cubicBezTo>
                  <a:cubicBezTo>
                    <a:pt x="18831" y="16945"/>
                    <a:pt x="18837" y="16950"/>
                    <a:pt x="18844" y="16954"/>
                  </a:cubicBezTo>
                  <a:cubicBezTo>
                    <a:pt x="19392" y="17174"/>
                    <a:pt x="19914" y="17399"/>
                    <a:pt x="20401" y="17737"/>
                  </a:cubicBezTo>
                  <a:cubicBezTo>
                    <a:pt x="20601" y="17876"/>
                    <a:pt x="20785" y="18030"/>
                    <a:pt x="20961" y="18189"/>
                  </a:cubicBezTo>
                  <a:cubicBezTo>
                    <a:pt x="20732" y="18354"/>
                    <a:pt x="20508" y="18462"/>
                    <a:pt x="20227" y="18505"/>
                  </a:cubicBezTo>
                  <a:cubicBezTo>
                    <a:pt x="20143" y="18517"/>
                    <a:pt x="20126" y="18637"/>
                    <a:pt x="20180" y="18690"/>
                  </a:cubicBezTo>
                  <a:cubicBezTo>
                    <a:pt x="20443" y="18949"/>
                    <a:pt x="20660" y="19232"/>
                    <a:pt x="20842" y="19545"/>
                  </a:cubicBezTo>
                  <a:cubicBezTo>
                    <a:pt x="20479" y="19353"/>
                    <a:pt x="20115" y="19163"/>
                    <a:pt x="19749" y="18978"/>
                  </a:cubicBezTo>
                  <a:cubicBezTo>
                    <a:pt x="19733" y="18970"/>
                    <a:pt x="19713" y="18965"/>
                    <a:pt x="19694" y="18965"/>
                  </a:cubicBezTo>
                  <a:cubicBezTo>
                    <a:pt x="19658" y="18965"/>
                    <a:pt x="19622" y="18981"/>
                    <a:pt x="19605" y="19016"/>
                  </a:cubicBezTo>
                  <a:cubicBezTo>
                    <a:pt x="19414" y="19398"/>
                    <a:pt x="19148" y="19628"/>
                    <a:pt x="18825" y="19892"/>
                  </a:cubicBezTo>
                  <a:cubicBezTo>
                    <a:pt x="18821" y="19897"/>
                    <a:pt x="18816" y="19901"/>
                    <a:pt x="18815" y="19908"/>
                  </a:cubicBezTo>
                  <a:cubicBezTo>
                    <a:pt x="18530" y="19767"/>
                    <a:pt x="18254" y="19607"/>
                    <a:pt x="17982" y="19462"/>
                  </a:cubicBezTo>
                  <a:cubicBezTo>
                    <a:pt x="16997" y="18938"/>
                    <a:pt x="16015" y="18406"/>
                    <a:pt x="15031" y="17876"/>
                  </a:cubicBezTo>
                  <a:cubicBezTo>
                    <a:pt x="13066" y="16816"/>
                    <a:pt x="11093" y="15770"/>
                    <a:pt x="9058" y="14850"/>
                  </a:cubicBezTo>
                  <a:cubicBezTo>
                    <a:pt x="8300" y="14506"/>
                    <a:pt x="7533" y="14180"/>
                    <a:pt x="6756" y="13879"/>
                  </a:cubicBezTo>
                  <a:lnTo>
                    <a:pt x="6756" y="13879"/>
                  </a:lnTo>
                  <a:cubicBezTo>
                    <a:pt x="7153" y="14001"/>
                    <a:pt x="7570" y="14059"/>
                    <a:pt x="7992" y="14059"/>
                  </a:cubicBezTo>
                  <a:cubicBezTo>
                    <a:pt x="10119" y="14059"/>
                    <a:pt x="12367" y="12593"/>
                    <a:pt x="12790" y="10517"/>
                  </a:cubicBezTo>
                  <a:cubicBezTo>
                    <a:pt x="12814" y="10402"/>
                    <a:pt x="12717" y="10326"/>
                    <a:pt x="12627" y="10326"/>
                  </a:cubicBezTo>
                  <a:cubicBezTo>
                    <a:pt x="12568" y="10326"/>
                    <a:pt x="12513" y="10358"/>
                    <a:pt x="12497" y="10434"/>
                  </a:cubicBezTo>
                  <a:cubicBezTo>
                    <a:pt x="12100" y="12373"/>
                    <a:pt x="9990" y="13754"/>
                    <a:pt x="7999" y="13754"/>
                  </a:cubicBezTo>
                  <a:cubicBezTo>
                    <a:pt x="7372" y="13754"/>
                    <a:pt x="6758" y="13618"/>
                    <a:pt x="6212" y="13319"/>
                  </a:cubicBezTo>
                  <a:cubicBezTo>
                    <a:pt x="5233" y="12784"/>
                    <a:pt x="4532" y="11671"/>
                    <a:pt x="4579" y="10540"/>
                  </a:cubicBezTo>
                  <a:cubicBezTo>
                    <a:pt x="4636" y="9179"/>
                    <a:pt x="5815" y="8465"/>
                    <a:pt x="6762" y="7694"/>
                  </a:cubicBezTo>
                  <a:cubicBezTo>
                    <a:pt x="6787" y="7672"/>
                    <a:pt x="6793" y="7647"/>
                    <a:pt x="6787" y="7625"/>
                  </a:cubicBezTo>
                  <a:lnTo>
                    <a:pt x="6787" y="7625"/>
                  </a:lnTo>
                  <a:cubicBezTo>
                    <a:pt x="7400" y="7750"/>
                    <a:pt x="8042" y="7847"/>
                    <a:pt x="8649" y="7847"/>
                  </a:cubicBezTo>
                  <a:cubicBezTo>
                    <a:pt x="9657" y="7847"/>
                    <a:pt x="10571" y="7579"/>
                    <a:pt x="11098" y="6727"/>
                  </a:cubicBezTo>
                  <a:close/>
                  <a:moveTo>
                    <a:pt x="21109" y="18323"/>
                  </a:moveTo>
                  <a:cubicBezTo>
                    <a:pt x="21273" y="18477"/>
                    <a:pt x="21433" y="18633"/>
                    <a:pt x="21596" y="18789"/>
                  </a:cubicBezTo>
                  <a:cubicBezTo>
                    <a:pt x="21552" y="18819"/>
                    <a:pt x="21527" y="18869"/>
                    <a:pt x="21544" y="18933"/>
                  </a:cubicBezTo>
                  <a:cubicBezTo>
                    <a:pt x="21796" y="19870"/>
                    <a:pt x="20925" y="20305"/>
                    <a:pt x="20150" y="20305"/>
                  </a:cubicBezTo>
                  <a:cubicBezTo>
                    <a:pt x="20005" y="20305"/>
                    <a:pt x="19863" y="20290"/>
                    <a:pt x="19733" y="20260"/>
                  </a:cubicBezTo>
                  <a:cubicBezTo>
                    <a:pt x="19462" y="20198"/>
                    <a:pt x="19197" y="20093"/>
                    <a:pt x="18940" y="19971"/>
                  </a:cubicBezTo>
                  <a:cubicBezTo>
                    <a:pt x="19284" y="19819"/>
                    <a:pt x="19543" y="19531"/>
                    <a:pt x="19734" y="19210"/>
                  </a:cubicBezTo>
                  <a:cubicBezTo>
                    <a:pt x="20169" y="19445"/>
                    <a:pt x="20610" y="19673"/>
                    <a:pt x="21046" y="19902"/>
                  </a:cubicBezTo>
                  <a:cubicBezTo>
                    <a:pt x="21065" y="19912"/>
                    <a:pt x="21084" y="19917"/>
                    <a:pt x="21101" y="19917"/>
                  </a:cubicBezTo>
                  <a:cubicBezTo>
                    <a:pt x="21179" y="19917"/>
                    <a:pt x="21235" y="19832"/>
                    <a:pt x="21196" y="19751"/>
                  </a:cubicBezTo>
                  <a:cubicBezTo>
                    <a:pt x="21009" y="19353"/>
                    <a:pt x="20769" y="19002"/>
                    <a:pt x="20474" y="18683"/>
                  </a:cubicBezTo>
                  <a:cubicBezTo>
                    <a:pt x="20703" y="18623"/>
                    <a:pt x="20903" y="18520"/>
                    <a:pt x="21086" y="18353"/>
                  </a:cubicBezTo>
                  <a:cubicBezTo>
                    <a:pt x="21096" y="18344"/>
                    <a:pt x="21104" y="18334"/>
                    <a:pt x="21109" y="18323"/>
                  </a:cubicBezTo>
                  <a:close/>
                  <a:moveTo>
                    <a:pt x="11947" y="0"/>
                  </a:moveTo>
                  <a:cubicBezTo>
                    <a:pt x="11896" y="0"/>
                    <a:pt x="11844" y="27"/>
                    <a:pt x="11817" y="72"/>
                  </a:cubicBezTo>
                  <a:cubicBezTo>
                    <a:pt x="11113" y="1271"/>
                    <a:pt x="10475" y="2557"/>
                    <a:pt x="10030" y="3893"/>
                  </a:cubicBezTo>
                  <a:cubicBezTo>
                    <a:pt x="9947" y="3548"/>
                    <a:pt x="9833" y="3211"/>
                    <a:pt x="9693" y="2884"/>
                  </a:cubicBezTo>
                  <a:cubicBezTo>
                    <a:pt x="9598" y="2662"/>
                    <a:pt x="9477" y="2308"/>
                    <a:pt x="9196" y="2258"/>
                  </a:cubicBezTo>
                  <a:cubicBezTo>
                    <a:pt x="9174" y="2254"/>
                    <a:pt x="9153" y="2252"/>
                    <a:pt x="9133" y="2252"/>
                  </a:cubicBezTo>
                  <a:cubicBezTo>
                    <a:pt x="8883" y="2252"/>
                    <a:pt x="8714" y="2522"/>
                    <a:pt x="8575" y="2698"/>
                  </a:cubicBezTo>
                  <a:cubicBezTo>
                    <a:pt x="8270" y="3095"/>
                    <a:pt x="8002" y="3523"/>
                    <a:pt x="7811" y="3986"/>
                  </a:cubicBezTo>
                  <a:cubicBezTo>
                    <a:pt x="7788" y="4038"/>
                    <a:pt x="7834" y="4075"/>
                    <a:pt x="7879" y="4077"/>
                  </a:cubicBezTo>
                  <a:cubicBezTo>
                    <a:pt x="7705" y="4160"/>
                    <a:pt x="7537" y="4262"/>
                    <a:pt x="7378" y="4390"/>
                  </a:cubicBezTo>
                  <a:cubicBezTo>
                    <a:pt x="6449" y="5122"/>
                    <a:pt x="5959" y="6266"/>
                    <a:pt x="4975" y="6945"/>
                  </a:cubicBezTo>
                  <a:cubicBezTo>
                    <a:pt x="4879" y="7011"/>
                    <a:pt x="4879" y="7184"/>
                    <a:pt x="5010" y="7214"/>
                  </a:cubicBezTo>
                  <a:cubicBezTo>
                    <a:pt x="5471" y="7317"/>
                    <a:pt x="6023" y="7462"/>
                    <a:pt x="6606" y="7588"/>
                  </a:cubicBezTo>
                  <a:cubicBezTo>
                    <a:pt x="6102" y="7852"/>
                    <a:pt x="5604" y="8185"/>
                    <a:pt x="5195" y="8594"/>
                  </a:cubicBezTo>
                  <a:cubicBezTo>
                    <a:pt x="4685" y="9106"/>
                    <a:pt x="4322" y="9738"/>
                    <a:pt x="4279" y="10496"/>
                  </a:cubicBezTo>
                  <a:cubicBezTo>
                    <a:pt x="4273" y="10494"/>
                    <a:pt x="4270" y="10488"/>
                    <a:pt x="4265" y="10487"/>
                  </a:cubicBezTo>
                  <a:cubicBezTo>
                    <a:pt x="3947" y="10309"/>
                    <a:pt x="3564" y="10126"/>
                    <a:pt x="3160" y="9981"/>
                  </a:cubicBezTo>
                  <a:cubicBezTo>
                    <a:pt x="3338" y="9800"/>
                    <a:pt x="3389" y="9553"/>
                    <a:pt x="3310" y="9297"/>
                  </a:cubicBezTo>
                  <a:cubicBezTo>
                    <a:pt x="3267" y="9158"/>
                    <a:pt x="3187" y="9044"/>
                    <a:pt x="3087" y="8946"/>
                  </a:cubicBezTo>
                  <a:lnTo>
                    <a:pt x="3087" y="8946"/>
                  </a:lnTo>
                  <a:cubicBezTo>
                    <a:pt x="3247" y="8987"/>
                    <a:pt x="3405" y="9027"/>
                    <a:pt x="3565" y="9070"/>
                  </a:cubicBezTo>
                  <a:cubicBezTo>
                    <a:pt x="3573" y="9072"/>
                    <a:pt x="3582" y="9073"/>
                    <a:pt x="3591" y="9073"/>
                  </a:cubicBezTo>
                  <a:cubicBezTo>
                    <a:pt x="3628" y="9073"/>
                    <a:pt x="3670" y="9055"/>
                    <a:pt x="3687" y="9019"/>
                  </a:cubicBezTo>
                  <a:cubicBezTo>
                    <a:pt x="3838" y="8688"/>
                    <a:pt x="4052" y="8433"/>
                    <a:pt x="4317" y="8198"/>
                  </a:cubicBezTo>
                  <a:cubicBezTo>
                    <a:pt x="4566" y="8348"/>
                    <a:pt x="4818" y="8486"/>
                    <a:pt x="5098" y="8572"/>
                  </a:cubicBezTo>
                  <a:cubicBezTo>
                    <a:pt x="5106" y="8574"/>
                    <a:pt x="5113" y="8575"/>
                    <a:pt x="5120" y="8575"/>
                  </a:cubicBezTo>
                  <a:cubicBezTo>
                    <a:pt x="5135" y="8575"/>
                    <a:pt x="5149" y="8570"/>
                    <a:pt x="5160" y="8561"/>
                  </a:cubicBezTo>
                  <a:cubicBezTo>
                    <a:pt x="5195" y="8535"/>
                    <a:pt x="5208" y="8480"/>
                    <a:pt x="5171" y="8446"/>
                  </a:cubicBezTo>
                  <a:cubicBezTo>
                    <a:pt x="4714" y="8040"/>
                    <a:pt x="4122" y="7764"/>
                    <a:pt x="3590" y="7468"/>
                  </a:cubicBezTo>
                  <a:cubicBezTo>
                    <a:pt x="3342" y="7331"/>
                    <a:pt x="3129" y="7216"/>
                    <a:pt x="2908" y="7216"/>
                  </a:cubicBezTo>
                  <a:cubicBezTo>
                    <a:pt x="2763" y="7216"/>
                    <a:pt x="2616" y="7265"/>
                    <a:pt x="2454" y="7389"/>
                  </a:cubicBezTo>
                  <a:cubicBezTo>
                    <a:pt x="1787" y="7902"/>
                    <a:pt x="1529" y="8894"/>
                    <a:pt x="1874" y="9656"/>
                  </a:cubicBezTo>
                  <a:cubicBezTo>
                    <a:pt x="1890" y="9695"/>
                    <a:pt x="1920" y="9711"/>
                    <a:pt x="1950" y="9711"/>
                  </a:cubicBezTo>
                  <a:cubicBezTo>
                    <a:pt x="2011" y="9711"/>
                    <a:pt x="2077" y="9648"/>
                    <a:pt x="2062" y="9577"/>
                  </a:cubicBezTo>
                  <a:cubicBezTo>
                    <a:pt x="1930" y="8894"/>
                    <a:pt x="2077" y="7592"/>
                    <a:pt x="2939" y="7592"/>
                  </a:cubicBezTo>
                  <a:cubicBezTo>
                    <a:pt x="3057" y="7592"/>
                    <a:pt x="3190" y="7617"/>
                    <a:pt x="3337" y="7671"/>
                  </a:cubicBezTo>
                  <a:cubicBezTo>
                    <a:pt x="3611" y="7773"/>
                    <a:pt x="3865" y="7924"/>
                    <a:pt x="4118" y="8076"/>
                  </a:cubicBezTo>
                  <a:cubicBezTo>
                    <a:pt x="3870" y="8286"/>
                    <a:pt x="3680" y="8547"/>
                    <a:pt x="3537" y="8840"/>
                  </a:cubicBezTo>
                  <a:cubicBezTo>
                    <a:pt x="3165" y="8743"/>
                    <a:pt x="2793" y="8644"/>
                    <a:pt x="2424" y="8539"/>
                  </a:cubicBezTo>
                  <a:cubicBezTo>
                    <a:pt x="2414" y="8537"/>
                    <a:pt x="2405" y="8535"/>
                    <a:pt x="2396" y="8535"/>
                  </a:cubicBezTo>
                  <a:cubicBezTo>
                    <a:pt x="2292" y="8535"/>
                    <a:pt x="2230" y="8694"/>
                    <a:pt x="2337" y="8745"/>
                  </a:cubicBezTo>
                  <a:cubicBezTo>
                    <a:pt x="2708" y="8924"/>
                    <a:pt x="3522" y="9426"/>
                    <a:pt x="2965" y="9898"/>
                  </a:cubicBezTo>
                  <a:cubicBezTo>
                    <a:pt x="2961" y="9902"/>
                    <a:pt x="2959" y="9907"/>
                    <a:pt x="2957" y="9912"/>
                  </a:cubicBezTo>
                  <a:cubicBezTo>
                    <a:pt x="2622" y="9807"/>
                    <a:pt x="2279" y="9736"/>
                    <a:pt x="1950" y="9722"/>
                  </a:cubicBezTo>
                  <a:cubicBezTo>
                    <a:pt x="1909" y="9720"/>
                    <a:pt x="1868" y="9719"/>
                    <a:pt x="1827" y="9719"/>
                  </a:cubicBezTo>
                  <a:cubicBezTo>
                    <a:pt x="1112" y="9719"/>
                    <a:pt x="483" y="10021"/>
                    <a:pt x="194" y="10907"/>
                  </a:cubicBezTo>
                  <a:cubicBezTo>
                    <a:pt x="1" y="11504"/>
                    <a:pt x="207" y="12070"/>
                    <a:pt x="761" y="12374"/>
                  </a:cubicBezTo>
                  <a:cubicBezTo>
                    <a:pt x="1182" y="12603"/>
                    <a:pt x="1696" y="12651"/>
                    <a:pt x="2158" y="12756"/>
                  </a:cubicBezTo>
                  <a:cubicBezTo>
                    <a:pt x="2789" y="12898"/>
                    <a:pt x="3415" y="13064"/>
                    <a:pt x="4032" y="13250"/>
                  </a:cubicBezTo>
                  <a:cubicBezTo>
                    <a:pt x="8879" y="14697"/>
                    <a:pt x="13268" y="17298"/>
                    <a:pt x="17702" y="19664"/>
                  </a:cubicBezTo>
                  <a:cubicBezTo>
                    <a:pt x="18440" y="20057"/>
                    <a:pt x="19335" y="20629"/>
                    <a:pt x="20221" y="20629"/>
                  </a:cubicBezTo>
                  <a:cubicBezTo>
                    <a:pt x="20434" y="20629"/>
                    <a:pt x="20646" y="20596"/>
                    <a:pt x="20855" y="20520"/>
                  </a:cubicBezTo>
                  <a:cubicBezTo>
                    <a:pt x="21541" y="20269"/>
                    <a:pt x="21998" y="19607"/>
                    <a:pt x="21818" y="18888"/>
                  </a:cubicBezTo>
                  <a:cubicBezTo>
                    <a:pt x="21836" y="18866"/>
                    <a:pt x="21843" y="18836"/>
                    <a:pt x="21826" y="18805"/>
                  </a:cubicBezTo>
                  <a:cubicBezTo>
                    <a:pt x="21816" y="18790"/>
                    <a:pt x="21806" y="18775"/>
                    <a:pt x="21797" y="18761"/>
                  </a:cubicBezTo>
                  <a:lnTo>
                    <a:pt x="21797" y="18761"/>
                  </a:lnTo>
                  <a:cubicBezTo>
                    <a:pt x="21914" y="18812"/>
                    <a:pt x="22032" y="18836"/>
                    <a:pt x="22149" y="18836"/>
                  </a:cubicBezTo>
                  <a:cubicBezTo>
                    <a:pt x="22696" y="18836"/>
                    <a:pt x="23191" y="18314"/>
                    <a:pt x="23194" y="17733"/>
                  </a:cubicBezTo>
                  <a:cubicBezTo>
                    <a:pt x="23195" y="17215"/>
                    <a:pt x="22950" y="16802"/>
                    <a:pt x="22594" y="16476"/>
                  </a:cubicBezTo>
                  <a:cubicBezTo>
                    <a:pt x="22619" y="16403"/>
                    <a:pt x="22559" y="16326"/>
                    <a:pt x="22491" y="16326"/>
                  </a:cubicBezTo>
                  <a:cubicBezTo>
                    <a:pt x="22474" y="16326"/>
                    <a:pt x="22456" y="16331"/>
                    <a:pt x="22438" y="16343"/>
                  </a:cubicBezTo>
                  <a:cubicBezTo>
                    <a:pt x="22330" y="16256"/>
                    <a:pt x="22218" y="16181"/>
                    <a:pt x="22099" y="16109"/>
                  </a:cubicBezTo>
                  <a:lnTo>
                    <a:pt x="22099" y="16109"/>
                  </a:lnTo>
                  <a:cubicBezTo>
                    <a:pt x="22425" y="16168"/>
                    <a:pt x="22755" y="16198"/>
                    <a:pt x="23085" y="16198"/>
                  </a:cubicBezTo>
                  <a:cubicBezTo>
                    <a:pt x="24668" y="16198"/>
                    <a:pt x="26240" y="15520"/>
                    <a:pt x="27355" y="14200"/>
                  </a:cubicBezTo>
                  <a:cubicBezTo>
                    <a:pt x="27427" y="14116"/>
                    <a:pt x="27396" y="13937"/>
                    <a:pt x="27267" y="13937"/>
                  </a:cubicBezTo>
                  <a:cubicBezTo>
                    <a:pt x="27261" y="13937"/>
                    <a:pt x="27255" y="13938"/>
                    <a:pt x="27248" y="13939"/>
                  </a:cubicBezTo>
                  <a:cubicBezTo>
                    <a:pt x="27173" y="13948"/>
                    <a:pt x="27099" y="13952"/>
                    <a:pt x="27028" y="13952"/>
                  </a:cubicBezTo>
                  <a:cubicBezTo>
                    <a:pt x="25821" y="13952"/>
                    <a:pt x="25180" y="12672"/>
                    <a:pt x="24364" y="11941"/>
                  </a:cubicBezTo>
                  <a:cubicBezTo>
                    <a:pt x="23736" y="11376"/>
                    <a:pt x="22971" y="10929"/>
                    <a:pt x="22126" y="10789"/>
                  </a:cubicBezTo>
                  <a:cubicBezTo>
                    <a:pt x="21963" y="10762"/>
                    <a:pt x="21797" y="10748"/>
                    <a:pt x="21632" y="10748"/>
                  </a:cubicBezTo>
                  <a:cubicBezTo>
                    <a:pt x="20438" y="10748"/>
                    <a:pt x="19263" y="11442"/>
                    <a:pt x="18962" y="12639"/>
                  </a:cubicBezTo>
                  <a:cubicBezTo>
                    <a:pt x="18812" y="12477"/>
                    <a:pt x="18636" y="12324"/>
                    <a:pt x="18431" y="12194"/>
                  </a:cubicBezTo>
                  <a:cubicBezTo>
                    <a:pt x="17630" y="11682"/>
                    <a:pt x="16650" y="11627"/>
                    <a:pt x="15748" y="11415"/>
                  </a:cubicBezTo>
                  <a:cubicBezTo>
                    <a:pt x="15203" y="11286"/>
                    <a:pt x="14646" y="11108"/>
                    <a:pt x="14240" y="10706"/>
                  </a:cubicBezTo>
                  <a:cubicBezTo>
                    <a:pt x="13911" y="10382"/>
                    <a:pt x="13742" y="9965"/>
                    <a:pt x="13644" y="9522"/>
                  </a:cubicBezTo>
                  <a:cubicBezTo>
                    <a:pt x="13597" y="9291"/>
                    <a:pt x="13567" y="9055"/>
                    <a:pt x="13557" y="8818"/>
                  </a:cubicBezTo>
                  <a:cubicBezTo>
                    <a:pt x="13579" y="8738"/>
                    <a:pt x="13579" y="8668"/>
                    <a:pt x="13558" y="8608"/>
                  </a:cubicBezTo>
                  <a:cubicBezTo>
                    <a:pt x="13569" y="8601"/>
                    <a:pt x="13582" y="8596"/>
                    <a:pt x="13592" y="8587"/>
                  </a:cubicBezTo>
                  <a:lnTo>
                    <a:pt x="13636" y="8547"/>
                  </a:lnTo>
                  <a:cubicBezTo>
                    <a:pt x="13696" y="8490"/>
                    <a:pt x="13689" y="8394"/>
                    <a:pt x="13636" y="8335"/>
                  </a:cubicBezTo>
                  <a:cubicBezTo>
                    <a:pt x="13618" y="8315"/>
                    <a:pt x="13598" y="8294"/>
                    <a:pt x="13580" y="8276"/>
                  </a:cubicBezTo>
                  <a:cubicBezTo>
                    <a:pt x="13567" y="8262"/>
                    <a:pt x="13552" y="8252"/>
                    <a:pt x="13535" y="8245"/>
                  </a:cubicBezTo>
                  <a:lnTo>
                    <a:pt x="13535" y="8245"/>
                  </a:lnTo>
                  <a:cubicBezTo>
                    <a:pt x="13543" y="8245"/>
                    <a:pt x="13551" y="8245"/>
                    <a:pt x="13559" y="8245"/>
                  </a:cubicBezTo>
                  <a:cubicBezTo>
                    <a:pt x="13929" y="8245"/>
                    <a:pt x="14299" y="8199"/>
                    <a:pt x="14628" y="8116"/>
                  </a:cubicBezTo>
                  <a:cubicBezTo>
                    <a:pt x="14724" y="8091"/>
                    <a:pt x="14765" y="7977"/>
                    <a:pt x="14718" y="7894"/>
                  </a:cubicBezTo>
                  <a:cubicBezTo>
                    <a:pt x="14448" y="7423"/>
                    <a:pt x="14444" y="6894"/>
                    <a:pt x="14264" y="6416"/>
                  </a:cubicBezTo>
                  <a:cubicBezTo>
                    <a:pt x="14443" y="5650"/>
                    <a:pt x="14351" y="4822"/>
                    <a:pt x="14121" y="4077"/>
                  </a:cubicBezTo>
                  <a:cubicBezTo>
                    <a:pt x="14103" y="4023"/>
                    <a:pt x="14049" y="3983"/>
                    <a:pt x="13994" y="3983"/>
                  </a:cubicBezTo>
                  <a:cubicBezTo>
                    <a:pt x="13973" y="3983"/>
                    <a:pt x="13952" y="3989"/>
                    <a:pt x="13932" y="4001"/>
                  </a:cubicBezTo>
                  <a:cubicBezTo>
                    <a:pt x="13439" y="4323"/>
                    <a:pt x="12965" y="4697"/>
                    <a:pt x="12537" y="5102"/>
                  </a:cubicBezTo>
                  <a:cubicBezTo>
                    <a:pt x="12597" y="4173"/>
                    <a:pt x="12610" y="3242"/>
                    <a:pt x="12562" y="2310"/>
                  </a:cubicBezTo>
                  <a:cubicBezTo>
                    <a:pt x="12525" y="1570"/>
                    <a:pt x="12589" y="624"/>
                    <a:pt x="12046" y="43"/>
                  </a:cubicBezTo>
                  <a:cubicBezTo>
                    <a:pt x="12020" y="14"/>
                    <a:pt x="11984" y="0"/>
                    <a:pt x="119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7" name="Google Shape;65087;p31"/>
            <p:cNvSpPr/>
            <p:nvPr/>
          </p:nvSpPr>
          <p:spPr>
            <a:xfrm>
              <a:off x="5040850" y="812475"/>
              <a:ext cx="87075" cy="71500"/>
            </a:xfrm>
            <a:custGeom>
              <a:avLst/>
              <a:gdLst/>
              <a:ahLst/>
              <a:cxnLst/>
              <a:rect l="l" t="t" r="r" b="b"/>
              <a:pathLst>
                <a:path w="3483" h="2860" extrusionOk="0">
                  <a:moveTo>
                    <a:pt x="622" y="0"/>
                  </a:moveTo>
                  <a:cubicBezTo>
                    <a:pt x="542" y="607"/>
                    <a:pt x="321" y="1214"/>
                    <a:pt x="1" y="1735"/>
                  </a:cubicBezTo>
                  <a:cubicBezTo>
                    <a:pt x="713" y="1933"/>
                    <a:pt x="1448" y="2332"/>
                    <a:pt x="2036" y="2859"/>
                  </a:cubicBezTo>
                  <a:cubicBezTo>
                    <a:pt x="2127" y="2653"/>
                    <a:pt x="2225" y="2450"/>
                    <a:pt x="2317" y="2243"/>
                  </a:cubicBezTo>
                  <a:cubicBezTo>
                    <a:pt x="2331" y="2209"/>
                    <a:pt x="2360" y="2196"/>
                    <a:pt x="2391" y="2196"/>
                  </a:cubicBezTo>
                  <a:cubicBezTo>
                    <a:pt x="2419" y="2196"/>
                    <a:pt x="2448" y="2207"/>
                    <a:pt x="2468" y="2224"/>
                  </a:cubicBezTo>
                  <a:cubicBezTo>
                    <a:pt x="2623" y="2351"/>
                    <a:pt x="2778" y="2474"/>
                    <a:pt x="2945" y="2580"/>
                  </a:cubicBezTo>
                  <a:cubicBezTo>
                    <a:pt x="3048" y="2646"/>
                    <a:pt x="3225" y="2790"/>
                    <a:pt x="3353" y="2804"/>
                  </a:cubicBezTo>
                  <a:cubicBezTo>
                    <a:pt x="3366" y="2806"/>
                    <a:pt x="3377" y="2806"/>
                    <a:pt x="3387" y="2806"/>
                  </a:cubicBezTo>
                  <a:cubicBezTo>
                    <a:pt x="3482" y="2806"/>
                    <a:pt x="3425" y="2740"/>
                    <a:pt x="3352" y="2674"/>
                  </a:cubicBezTo>
                  <a:cubicBezTo>
                    <a:pt x="3265" y="2593"/>
                    <a:pt x="3151" y="2531"/>
                    <a:pt x="3053" y="2466"/>
                  </a:cubicBezTo>
                  <a:cubicBezTo>
                    <a:pt x="2902" y="2364"/>
                    <a:pt x="2749" y="2260"/>
                    <a:pt x="2597" y="2158"/>
                  </a:cubicBezTo>
                  <a:cubicBezTo>
                    <a:pt x="2514" y="2101"/>
                    <a:pt x="2531" y="1989"/>
                    <a:pt x="2623" y="1954"/>
                  </a:cubicBezTo>
                  <a:cubicBezTo>
                    <a:pt x="2871" y="1861"/>
                    <a:pt x="3080" y="1727"/>
                    <a:pt x="3270" y="1556"/>
                  </a:cubicBezTo>
                  <a:cubicBezTo>
                    <a:pt x="2907" y="1283"/>
                    <a:pt x="2462" y="1113"/>
                    <a:pt x="2058" y="919"/>
                  </a:cubicBezTo>
                  <a:cubicBezTo>
                    <a:pt x="2012" y="898"/>
                    <a:pt x="1996" y="855"/>
                    <a:pt x="2000" y="815"/>
                  </a:cubicBezTo>
                  <a:cubicBezTo>
                    <a:pt x="1515" y="616"/>
                    <a:pt x="1049" y="344"/>
                    <a:pt x="6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8" name="Google Shape;65088;p31"/>
            <p:cNvSpPr/>
            <p:nvPr/>
          </p:nvSpPr>
          <p:spPr>
            <a:xfrm>
              <a:off x="4679625" y="606450"/>
              <a:ext cx="410725" cy="329525"/>
            </a:xfrm>
            <a:custGeom>
              <a:avLst/>
              <a:gdLst/>
              <a:ahLst/>
              <a:cxnLst/>
              <a:rect l="l" t="t" r="r" b="b"/>
              <a:pathLst>
                <a:path w="16429" h="13181" extrusionOk="0">
                  <a:moveTo>
                    <a:pt x="2467" y="1487"/>
                  </a:moveTo>
                  <a:cubicBezTo>
                    <a:pt x="2569" y="1487"/>
                    <a:pt x="2672" y="1508"/>
                    <a:pt x="2775" y="1553"/>
                  </a:cubicBezTo>
                  <a:cubicBezTo>
                    <a:pt x="3143" y="1718"/>
                    <a:pt x="3461" y="2283"/>
                    <a:pt x="3117" y="2620"/>
                  </a:cubicBezTo>
                  <a:cubicBezTo>
                    <a:pt x="3093" y="2643"/>
                    <a:pt x="3067" y="2653"/>
                    <a:pt x="3043" y="2653"/>
                  </a:cubicBezTo>
                  <a:cubicBezTo>
                    <a:pt x="2971" y="2653"/>
                    <a:pt x="2911" y="2568"/>
                    <a:pt x="2946" y="2488"/>
                  </a:cubicBezTo>
                  <a:cubicBezTo>
                    <a:pt x="3102" y="2151"/>
                    <a:pt x="2899" y="1765"/>
                    <a:pt x="2514" y="1726"/>
                  </a:cubicBezTo>
                  <a:cubicBezTo>
                    <a:pt x="2493" y="1724"/>
                    <a:pt x="2471" y="1723"/>
                    <a:pt x="2450" y="1723"/>
                  </a:cubicBezTo>
                  <a:cubicBezTo>
                    <a:pt x="2073" y="1723"/>
                    <a:pt x="1771" y="2040"/>
                    <a:pt x="1561" y="2321"/>
                  </a:cubicBezTo>
                  <a:cubicBezTo>
                    <a:pt x="1545" y="2342"/>
                    <a:pt x="1524" y="2352"/>
                    <a:pt x="1505" y="2352"/>
                  </a:cubicBezTo>
                  <a:cubicBezTo>
                    <a:pt x="1461" y="2352"/>
                    <a:pt x="1422" y="2307"/>
                    <a:pt x="1447" y="2254"/>
                  </a:cubicBezTo>
                  <a:cubicBezTo>
                    <a:pt x="1624" y="1869"/>
                    <a:pt x="2029" y="1487"/>
                    <a:pt x="2467" y="1487"/>
                  </a:cubicBezTo>
                  <a:close/>
                  <a:moveTo>
                    <a:pt x="5751" y="3201"/>
                  </a:moveTo>
                  <a:cubicBezTo>
                    <a:pt x="5961" y="3201"/>
                    <a:pt x="6165" y="3268"/>
                    <a:pt x="6330" y="3430"/>
                  </a:cubicBezTo>
                  <a:cubicBezTo>
                    <a:pt x="6627" y="3724"/>
                    <a:pt x="6733" y="4400"/>
                    <a:pt x="6275" y="4595"/>
                  </a:cubicBezTo>
                  <a:cubicBezTo>
                    <a:pt x="6259" y="4603"/>
                    <a:pt x="6242" y="4606"/>
                    <a:pt x="6226" y="4606"/>
                  </a:cubicBezTo>
                  <a:cubicBezTo>
                    <a:pt x="6137" y="4606"/>
                    <a:pt x="6067" y="4506"/>
                    <a:pt x="6141" y="4424"/>
                  </a:cubicBezTo>
                  <a:cubicBezTo>
                    <a:pt x="6377" y="4174"/>
                    <a:pt x="6376" y="3771"/>
                    <a:pt x="6079" y="3558"/>
                  </a:cubicBezTo>
                  <a:cubicBezTo>
                    <a:pt x="5963" y="3474"/>
                    <a:pt x="5832" y="3440"/>
                    <a:pt x="5698" y="3440"/>
                  </a:cubicBezTo>
                  <a:cubicBezTo>
                    <a:pt x="5419" y="3440"/>
                    <a:pt x="5126" y="3588"/>
                    <a:pt x="4920" y="3747"/>
                  </a:cubicBezTo>
                  <a:cubicBezTo>
                    <a:pt x="4905" y="3759"/>
                    <a:pt x="4889" y="3764"/>
                    <a:pt x="4873" y="3764"/>
                  </a:cubicBezTo>
                  <a:cubicBezTo>
                    <a:pt x="4803" y="3764"/>
                    <a:pt x="4743" y="3657"/>
                    <a:pt x="4806" y="3600"/>
                  </a:cubicBezTo>
                  <a:cubicBezTo>
                    <a:pt x="5047" y="3377"/>
                    <a:pt x="5408" y="3201"/>
                    <a:pt x="5751" y="3201"/>
                  </a:cubicBezTo>
                  <a:close/>
                  <a:moveTo>
                    <a:pt x="987" y="3527"/>
                  </a:moveTo>
                  <a:cubicBezTo>
                    <a:pt x="1108" y="3527"/>
                    <a:pt x="1183" y="3597"/>
                    <a:pt x="1218" y="3688"/>
                  </a:cubicBezTo>
                  <a:cubicBezTo>
                    <a:pt x="1242" y="3714"/>
                    <a:pt x="1262" y="3742"/>
                    <a:pt x="1278" y="3775"/>
                  </a:cubicBezTo>
                  <a:cubicBezTo>
                    <a:pt x="1373" y="3961"/>
                    <a:pt x="1278" y="4172"/>
                    <a:pt x="1193" y="4342"/>
                  </a:cubicBezTo>
                  <a:cubicBezTo>
                    <a:pt x="1170" y="4388"/>
                    <a:pt x="1122" y="4409"/>
                    <a:pt x="1074" y="4409"/>
                  </a:cubicBezTo>
                  <a:cubicBezTo>
                    <a:pt x="1049" y="4409"/>
                    <a:pt x="1024" y="4404"/>
                    <a:pt x="1003" y="4393"/>
                  </a:cubicBezTo>
                  <a:cubicBezTo>
                    <a:pt x="960" y="4372"/>
                    <a:pt x="918" y="4347"/>
                    <a:pt x="876" y="4317"/>
                  </a:cubicBezTo>
                  <a:lnTo>
                    <a:pt x="876" y="4317"/>
                  </a:lnTo>
                  <a:cubicBezTo>
                    <a:pt x="884" y="4388"/>
                    <a:pt x="898" y="4458"/>
                    <a:pt x="914" y="4528"/>
                  </a:cubicBezTo>
                  <a:cubicBezTo>
                    <a:pt x="930" y="4593"/>
                    <a:pt x="872" y="4645"/>
                    <a:pt x="817" y="4645"/>
                  </a:cubicBezTo>
                  <a:cubicBezTo>
                    <a:pt x="789" y="4645"/>
                    <a:pt x="762" y="4631"/>
                    <a:pt x="746" y="4600"/>
                  </a:cubicBezTo>
                  <a:cubicBezTo>
                    <a:pt x="682" y="4473"/>
                    <a:pt x="623" y="4229"/>
                    <a:pt x="630" y="4010"/>
                  </a:cubicBezTo>
                  <a:cubicBezTo>
                    <a:pt x="624" y="3983"/>
                    <a:pt x="619" y="3957"/>
                    <a:pt x="618" y="3928"/>
                  </a:cubicBezTo>
                  <a:cubicBezTo>
                    <a:pt x="608" y="3747"/>
                    <a:pt x="741" y="3570"/>
                    <a:pt x="921" y="3533"/>
                  </a:cubicBezTo>
                  <a:cubicBezTo>
                    <a:pt x="944" y="3529"/>
                    <a:pt x="966" y="3527"/>
                    <a:pt x="987" y="3527"/>
                  </a:cubicBezTo>
                  <a:close/>
                  <a:moveTo>
                    <a:pt x="3472" y="4998"/>
                  </a:moveTo>
                  <a:cubicBezTo>
                    <a:pt x="3810" y="4998"/>
                    <a:pt x="3956" y="5429"/>
                    <a:pt x="3839" y="5718"/>
                  </a:cubicBezTo>
                  <a:cubicBezTo>
                    <a:pt x="3733" y="5977"/>
                    <a:pt x="3490" y="6087"/>
                    <a:pt x="3238" y="6087"/>
                  </a:cubicBezTo>
                  <a:cubicBezTo>
                    <a:pt x="3077" y="6087"/>
                    <a:pt x="2913" y="6042"/>
                    <a:pt x="2777" y="5964"/>
                  </a:cubicBezTo>
                  <a:cubicBezTo>
                    <a:pt x="2701" y="5921"/>
                    <a:pt x="2741" y="5801"/>
                    <a:pt x="2817" y="5801"/>
                  </a:cubicBezTo>
                  <a:cubicBezTo>
                    <a:pt x="2826" y="5801"/>
                    <a:pt x="2835" y="5802"/>
                    <a:pt x="2845" y="5806"/>
                  </a:cubicBezTo>
                  <a:cubicBezTo>
                    <a:pt x="2949" y="5843"/>
                    <a:pt x="3071" y="5873"/>
                    <a:pt x="3190" y="5873"/>
                  </a:cubicBezTo>
                  <a:cubicBezTo>
                    <a:pt x="3305" y="5873"/>
                    <a:pt x="3417" y="5845"/>
                    <a:pt x="3506" y="5767"/>
                  </a:cubicBezTo>
                  <a:cubicBezTo>
                    <a:pt x="3534" y="5744"/>
                    <a:pt x="3559" y="5713"/>
                    <a:pt x="3577" y="5677"/>
                  </a:cubicBezTo>
                  <a:lnTo>
                    <a:pt x="3577" y="5677"/>
                  </a:lnTo>
                  <a:cubicBezTo>
                    <a:pt x="3503" y="5740"/>
                    <a:pt x="3410" y="5779"/>
                    <a:pt x="3316" y="5779"/>
                  </a:cubicBezTo>
                  <a:cubicBezTo>
                    <a:pt x="3266" y="5779"/>
                    <a:pt x="3216" y="5768"/>
                    <a:pt x="3167" y="5744"/>
                  </a:cubicBezTo>
                  <a:cubicBezTo>
                    <a:pt x="2803" y="5562"/>
                    <a:pt x="3074" y="5071"/>
                    <a:pt x="3380" y="5008"/>
                  </a:cubicBezTo>
                  <a:cubicBezTo>
                    <a:pt x="3412" y="5001"/>
                    <a:pt x="3443" y="4998"/>
                    <a:pt x="3472" y="4998"/>
                  </a:cubicBezTo>
                  <a:close/>
                  <a:moveTo>
                    <a:pt x="6566" y="0"/>
                  </a:moveTo>
                  <a:cubicBezTo>
                    <a:pt x="6039" y="853"/>
                    <a:pt x="5127" y="1121"/>
                    <a:pt x="4120" y="1121"/>
                  </a:cubicBezTo>
                  <a:cubicBezTo>
                    <a:pt x="3512" y="1121"/>
                    <a:pt x="2869" y="1024"/>
                    <a:pt x="2255" y="898"/>
                  </a:cubicBezTo>
                  <a:lnTo>
                    <a:pt x="2255" y="898"/>
                  </a:lnTo>
                  <a:cubicBezTo>
                    <a:pt x="2261" y="921"/>
                    <a:pt x="2255" y="945"/>
                    <a:pt x="2230" y="968"/>
                  </a:cubicBezTo>
                  <a:cubicBezTo>
                    <a:pt x="1283" y="1738"/>
                    <a:pt x="105" y="2451"/>
                    <a:pt x="47" y="3813"/>
                  </a:cubicBezTo>
                  <a:cubicBezTo>
                    <a:pt x="0" y="4944"/>
                    <a:pt x="701" y="6057"/>
                    <a:pt x="1680" y="6592"/>
                  </a:cubicBezTo>
                  <a:cubicBezTo>
                    <a:pt x="2226" y="6891"/>
                    <a:pt x="2840" y="7027"/>
                    <a:pt x="3466" y="7027"/>
                  </a:cubicBezTo>
                  <a:cubicBezTo>
                    <a:pt x="5457" y="7027"/>
                    <a:pt x="7567" y="5646"/>
                    <a:pt x="7965" y="3709"/>
                  </a:cubicBezTo>
                  <a:cubicBezTo>
                    <a:pt x="7981" y="3633"/>
                    <a:pt x="8036" y="3600"/>
                    <a:pt x="8095" y="3600"/>
                  </a:cubicBezTo>
                  <a:cubicBezTo>
                    <a:pt x="8184" y="3600"/>
                    <a:pt x="8281" y="3676"/>
                    <a:pt x="8258" y="3791"/>
                  </a:cubicBezTo>
                  <a:cubicBezTo>
                    <a:pt x="7835" y="5867"/>
                    <a:pt x="5587" y="7333"/>
                    <a:pt x="3460" y="7333"/>
                  </a:cubicBezTo>
                  <a:cubicBezTo>
                    <a:pt x="3038" y="7333"/>
                    <a:pt x="2621" y="7275"/>
                    <a:pt x="2224" y="7154"/>
                  </a:cubicBezTo>
                  <a:lnTo>
                    <a:pt x="2224" y="7154"/>
                  </a:lnTo>
                  <a:cubicBezTo>
                    <a:pt x="3001" y="7454"/>
                    <a:pt x="3769" y="7780"/>
                    <a:pt x="4526" y="8123"/>
                  </a:cubicBezTo>
                  <a:cubicBezTo>
                    <a:pt x="6561" y="9044"/>
                    <a:pt x="8534" y="10089"/>
                    <a:pt x="10499" y="11149"/>
                  </a:cubicBezTo>
                  <a:cubicBezTo>
                    <a:pt x="11483" y="11679"/>
                    <a:pt x="12465" y="12211"/>
                    <a:pt x="13450" y="12735"/>
                  </a:cubicBezTo>
                  <a:cubicBezTo>
                    <a:pt x="13720" y="12880"/>
                    <a:pt x="13998" y="13039"/>
                    <a:pt x="14283" y="13181"/>
                  </a:cubicBezTo>
                  <a:cubicBezTo>
                    <a:pt x="14284" y="13174"/>
                    <a:pt x="14288" y="13170"/>
                    <a:pt x="14293" y="13165"/>
                  </a:cubicBezTo>
                  <a:cubicBezTo>
                    <a:pt x="14616" y="12901"/>
                    <a:pt x="14882" y="12671"/>
                    <a:pt x="15073" y="12290"/>
                  </a:cubicBezTo>
                  <a:cubicBezTo>
                    <a:pt x="15090" y="12254"/>
                    <a:pt x="15126" y="12239"/>
                    <a:pt x="15162" y="12239"/>
                  </a:cubicBezTo>
                  <a:cubicBezTo>
                    <a:pt x="15182" y="12239"/>
                    <a:pt x="15200" y="12243"/>
                    <a:pt x="15217" y="12251"/>
                  </a:cubicBezTo>
                  <a:cubicBezTo>
                    <a:pt x="15583" y="12437"/>
                    <a:pt x="15946" y="12626"/>
                    <a:pt x="16310" y="12818"/>
                  </a:cubicBezTo>
                  <a:cubicBezTo>
                    <a:pt x="16128" y="12505"/>
                    <a:pt x="15910" y="12222"/>
                    <a:pt x="15648" y="11963"/>
                  </a:cubicBezTo>
                  <a:cubicBezTo>
                    <a:pt x="15592" y="11910"/>
                    <a:pt x="15611" y="11791"/>
                    <a:pt x="15695" y="11779"/>
                  </a:cubicBezTo>
                  <a:cubicBezTo>
                    <a:pt x="15977" y="11734"/>
                    <a:pt x="16200" y="11626"/>
                    <a:pt x="16429" y="11461"/>
                  </a:cubicBezTo>
                  <a:cubicBezTo>
                    <a:pt x="16253" y="11301"/>
                    <a:pt x="16068" y="11148"/>
                    <a:pt x="15869" y="11009"/>
                  </a:cubicBezTo>
                  <a:cubicBezTo>
                    <a:pt x="15382" y="10671"/>
                    <a:pt x="14860" y="10447"/>
                    <a:pt x="14312" y="10227"/>
                  </a:cubicBezTo>
                  <a:cubicBezTo>
                    <a:pt x="14305" y="10222"/>
                    <a:pt x="14299" y="10219"/>
                    <a:pt x="14291" y="10213"/>
                  </a:cubicBezTo>
                  <a:cubicBezTo>
                    <a:pt x="14245" y="10278"/>
                    <a:pt x="14198" y="10343"/>
                    <a:pt x="14148" y="10405"/>
                  </a:cubicBezTo>
                  <a:cubicBezTo>
                    <a:pt x="14126" y="10432"/>
                    <a:pt x="14099" y="10444"/>
                    <a:pt x="14072" y="10444"/>
                  </a:cubicBezTo>
                  <a:cubicBezTo>
                    <a:pt x="13992" y="10444"/>
                    <a:pt x="13912" y="10346"/>
                    <a:pt x="13963" y="10262"/>
                  </a:cubicBezTo>
                  <a:cubicBezTo>
                    <a:pt x="14372" y="9586"/>
                    <a:pt x="14734" y="8781"/>
                    <a:pt x="14801" y="7990"/>
                  </a:cubicBezTo>
                  <a:cubicBezTo>
                    <a:pt x="14786" y="7952"/>
                    <a:pt x="14791" y="7915"/>
                    <a:pt x="14807" y="7882"/>
                  </a:cubicBezTo>
                  <a:cubicBezTo>
                    <a:pt x="14839" y="7222"/>
                    <a:pt x="14661" y="6579"/>
                    <a:pt x="14120" y="6030"/>
                  </a:cubicBezTo>
                  <a:cubicBezTo>
                    <a:pt x="13347" y="5247"/>
                    <a:pt x="12141" y="5216"/>
                    <a:pt x="11133" y="4979"/>
                  </a:cubicBezTo>
                  <a:cubicBezTo>
                    <a:pt x="10375" y="4802"/>
                    <a:pt x="9623" y="4497"/>
                    <a:pt x="9185" y="3817"/>
                  </a:cubicBezTo>
                  <a:cubicBezTo>
                    <a:pt x="8897" y="3373"/>
                    <a:pt x="8400" y="2009"/>
                    <a:pt x="8828" y="1545"/>
                  </a:cubicBezTo>
                  <a:cubicBezTo>
                    <a:pt x="8841" y="1530"/>
                    <a:pt x="8860" y="1519"/>
                    <a:pt x="8878" y="1513"/>
                  </a:cubicBezTo>
                  <a:cubicBezTo>
                    <a:pt x="7819" y="1476"/>
                    <a:pt x="6778" y="1046"/>
                    <a:pt x="65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9" name="Google Shape;65089;p31"/>
            <p:cNvSpPr/>
            <p:nvPr/>
          </p:nvSpPr>
          <p:spPr>
            <a:xfrm>
              <a:off x="4850350" y="577325"/>
              <a:ext cx="75200" cy="59625"/>
            </a:xfrm>
            <a:custGeom>
              <a:avLst/>
              <a:gdLst/>
              <a:ahLst/>
              <a:cxnLst/>
              <a:rect l="l" t="t" r="r" b="b"/>
              <a:pathLst>
                <a:path w="3008" h="2385" extrusionOk="0">
                  <a:moveTo>
                    <a:pt x="1144" y="1"/>
                  </a:moveTo>
                  <a:cubicBezTo>
                    <a:pt x="1136" y="109"/>
                    <a:pt x="1127" y="215"/>
                    <a:pt x="1118" y="322"/>
                  </a:cubicBezTo>
                  <a:cubicBezTo>
                    <a:pt x="1110" y="405"/>
                    <a:pt x="1048" y="449"/>
                    <a:pt x="982" y="459"/>
                  </a:cubicBezTo>
                  <a:cubicBezTo>
                    <a:pt x="980" y="486"/>
                    <a:pt x="965" y="512"/>
                    <a:pt x="935" y="528"/>
                  </a:cubicBezTo>
                  <a:cubicBezTo>
                    <a:pt x="652" y="683"/>
                    <a:pt x="328" y="755"/>
                    <a:pt x="0" y="756"/>
                  </a:cubicBezTo>
                  <a:cubicBezTo>
                    <a:pt x="8" y="1969"/>
                    <a:pt x="1095" y="2385"/>
                    <a:pt x="2162" y="2385"/>
                  </a:cubicBezTo>
                  <a:cubicBezTo>
                    <a:pt x="2452" y="2385"/>
                    <a:pt x="2742" y="2354"/>
                    <a:pt x="3007" y="2300"/>
                  </a:cubicBezTo>
                  <a:cubicBezTo>
                    <a:pt x="2860" y="1949"/>
                    <a:pt x="2840" y="1595"/>
                    <a:pt x="2733" y="1215"/>
                  </a:cubicBezTo>
                  <a:cubicBezTo>
                    <a:pt x="2519" y="457"/>
                    <a:pt x="1890" y="30"/>
                    <a:pt x="1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0" name="Google Shape;65090;p31"/>
            <p:cNvSpPr/>
            <p:nvPr/>
          </p:nvSpPr>
          <p:spPr>
            <a:xfrm>
              <a:off x="4880525" y="546075"/>
              <a:ext cx="37625" cy="42250"/>
            </a:xfrm>
            <a:custGeom>
              <a:avLst/>
              <a:gdLst/>
              <a:ahLst/>
              <a:cxnLst/>
              <a:rect l="l" t="t" r="r" b="b"/>
              <a:pathLst>
                <a:path w="1505" h="1690" extrusionOk="0">
                  <a:moveTo>
                    <a:pt x="1347" y="0"/>
                  </a:moveTo>
                  <a:cubicBezTo>
                    <a:pt x="877" y="295"/>
                    <a:pt x="436" y="610"/>
                    <a:pt x="0" y="958"/>
                  </a:cubicBezTo>
                  <a:cubicBezTo>
                    <a:pt x="515" y="972"/>
                    <a:pt x="991" y="1171"/>
                    <a:pt x="1358" y="1554"/>
                  </a:cubicBezTo>
                  <a:cubicBezTo>
                    <a:pt x="1400" y="1598"/>
                    <a:pt x="1436" y="1643"/>
                    <a:pt x="1472" y="1689"/>
                  </a:cubicBezTo>
                  <a:cubicBezTo>
                    <a:pt x="1505" y="1116"/>
                    <a:pt x="1483" y="571"/>
                    <a:pt x="1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1" name="Google Shape;65091;p31"/>
            <p:cNvSpPr/>
            <p:nvPr/>
          </p:nvSpPr>
          <p:spPr>
            <a:xfrm>
              <a:off x="4837050" y="478775"/>
              <a:ext cx="37000" cy="55500"/>
            </a:xfrm>
            <a:custGeom>
              <a:avLst/>
              <a:gdLst/>
              <a:ahLst/>
              <a:cxnLst/>
              <a:rect l="l" t="t" r="r" b="b"/>
              <a:pathLst>
                <a:path w="1480" h="2220" extrusionOk="0">
                  <a:moveTo>
                    <a:pt x="500" y="0"/>
                  </a:moveTo>
                  <a:cubicBezTo>
                    <a:pt x="324" y="367"/>
                    <a:pt x="159" y="739"/>
                    <a:pt x="1" y="1113"/>
                  </a:cubicBezTo>
                  <a:cubicBezTo>
                    <a:pt x="377" y="1568"/>
                    <a:pt x="816" y="1880"/>
                    <a:pt x="1352" y="2142"/>
                  </a:cubicBezTo>
                  <a:cubicBezTo>
                    <a:pt x="1391" y="2160"/>
                    <a:pt x="1407" y="2190"/>
                    <a:pt x="1407" y="2220"/>
                  </a:cubicBezTo>
                  <a:lnTo>
                    <a:pt x="1470" y="2220"/>
                  </a:lnTo>
                  <a:cubicBezTo>
                    <a:pt x="1474" y="2007"/>
                    <a:pt x="1474" y="1797"/>
                    <a:pt x="1471" y="1585"/>
                  </a:cubicBezTo>
                  <a:cubicBezTo>
                    <a:pt x="1469" y="1368"/>
                    <a:pt x="1476" y="1107"/>
                    <a:pt x="1479" y="827"/>
                  </a:cubicBezTo>
                  <a:cubicBezTo>
                    <a:pt x="1472" y="823"/>
                    <a:pt x="1466" y="823"/>
                    <a:pt x="1462" y="818"/>
                  </a:cubicBezTo>
                  <a:cubicBezTo>
                    <a:pt x="1127" y="559"/>
                    <a:pt x="796" y="304"/>
                    <a:pt x="5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2" name="Google Shape;65092;p31"/>
            <p:cNvSpPr/>
            <p:nvPr/>
          </p:nvSpPr>
          <p:spPr>
            <a:xfrm>
              <a:off x="4823425" y="510325"/>
              <a:ext cx="50375" cy="66900"/>
            </a:xfrm>
            <a:custGeom>
              <a:avLst/>
              <a:gdLst/>
              <a:ahLst/>
              <a:cxnLst/>
              <a:rect l="l" t="t" r="r" b="b"/>
              <a:pathLst>
                <a:path w="2015" h="2676" extrusionOk="0">
                  <a:moveTo>
                    <a:pt x="483" y="0"/>
                  </a:moveTo>
                  <a:cubicBezTo>
                    <a:pt x="315" y="411"/>
                    <a:pt x="154" y="824"/>
                    <a:pt x="1" y="1243"/>
                  </a:cubicBezTo>
                  <a:cubicBezTo>
                    <a:pt x="305" y="1499"/>
                    <a:pt x="567" y="1799"/>
                    <a:pt x="887" y="2043"/>
                  </a:cubicBezTo>
                  <a:cubicBezTo>
                    <a:pt x="1214" y="2292"/>
                    <a:pt x="1570" y="2481"/>
                    <a:pt x="1929" y="2676"/>
                  </a:cubicBezTo>
                  <a:cubicBezTo>
                    <a:pt x="1931" y="2657"/>
                    <a:pt x="1931" y="2637"/>
                    <a:pt x="1932" y="2617"/>
                  </a:cubicBezTo>
                  <a:cubicBezTo>
                    <a:pt x="1905" y="2566"/>
                    <a:pt x="1908" y="2497"/>
                    <a:pt x="1945" y="2450"/>
                  </a:cubicBezTo>
                  <a:cubicBezTo>
                    <a:pt x="1983" y="1950"/>
                    <a:pt x="2006" y="1455"/>
                    <a:pt x="2014" y="958"/>
                  </a:cubicBezTo>
                  <a:lnTo>
                    <a:pt x="1950" y="958"/>
                  </a:lnTo>
                  <a:cubicBezTo>
                    <a:pt x="1950" y="1013"/>
                    <a:pt x="1899" y="1070"/>
                    <a:pt x="1833" y="1070"/>
                  </a:cubicBezTo>
                  <a:cubicBezTo>
                    <a:pt x="1819" y="1070"/>
                    <a:pt x="1804" y="1067"/>
                    <a:pt x="1788" y="1061"/>
                  </a:cubicBezTo>
                  <a:cubicBezTo>
                    <a:pt x="1278" y="846"/>
                    <a:pt x="817" y="451"/>
                    <a:pt x="4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3" name="Google Shape;65093;p31"/>
            <p:cNvSpPr/>
            <p:nvPr/>
          </p:nvSpPr>
          <p:spPr>
            <a:xfrm>
              <a:off x="4851150" y="448450"/>
              <a:ext cx="22900" cy="45025"/>
            </a:xfrm>
            <a:custGeom>
              <a:avLst/>
              <a:gdLst/>
              <a:ahLst/>
              <a:cxnLst/>
              <a:rect l="l" t="t" r="r" b="b"/>
              <a:pathLst>
                <a:path w="916" h="1801" extrusionOk="0">
                  <a:moveTo>
                    <a:pt x="570" y="0"/>
                  </a:moveTo>
                  <a:cubicBezTo>
                    <a:pt x="367" y="357"/>
                    <a:pt x="180" y="716"/>
                    <a:pt x="1" y="1078"/>
                  </a:cubicBezTo>
                  <a:cubicBezTo>
                    <a:pt x="283" y="1346"/>
                    <a:pt x="580" y="1604"/>
                    <a:pt x="915" y="1801"/>
                  </a:cubicBezTo>
                  <a:cubicBezTo>
                    <a:pt x="911" y="1150"/>
                    <a:pt x="858" y="447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4" name="Google Shape;65094;p31"/>
            <p:cNvSpPr/>
            <p:nvPr/>
          </p:nvSpPr>
          <p:spPr>
            <a:xfrm>
              <a:off x="4810500" y="544575"/>
              <a:ext cx="60725" cy="44650"/>
            </a:xfrm>
            <a:custGeom>
              <a:avLst/>
              <a:gdLst/>
              <a:ahLst/>
              <a:cxnLst/>
              <a:rect l="l" t="t" r="r" b="b"/>
              <a:pathLst>
                <a:path w="2429" h="1786" extrusionOk="0">
                  <a:moveTo>
                    <a:pt x="472" y="0"/>
                  </a:moveTo>
                  <a:cubicBezTo>
                    <a:pt x="470" y="8"/>
                    <a:pt x="466" y="16"/>
                    <a:pt x="464" y="25"/>
                  </a:cubicBezTo>
                  <a:cubicBezTo>
                    <a:pt x="516" y="79"/>
                    <a:pt x="480" y="164"/>
                    <a:pt x="413" y="170"/>
                  </a:cubicBezTo>
                  <a:cubicBezTo>
                    <a:pt x="294" y="496"/>
                    <a:pt x="179" y="824"/>
                    <a:pt x="65" y="1154"/>
                  </a:cubicBezTo>
                  <a:cubicBezTo>
                    <a:pt x="53" y="1192"/>
                    <a:pt x="27" y="1212"/>
                    <a:pt x="1" y="1222"/>
                  </a:cubicBezTo>
                  <a:cubicBezTo>
                    <a:pt x="438" y="1559"/>
                    <a:pt x="873" y="1736"/>
                    <a:pt x="1336" y="1776"/>
                  </a:cubicBezTo>
                  <a:cubicBezTo>
                    <a:pt x="1368" y="1741"/>
                    <a:pt x="1413" y="1725"/>
                    <a:pt x="1457" y="1725"/>
                  </a:cubicBezTo>
                  <a:cubicBezTo>
                    <a:pt x="1506" y="1725"/>
                    <a:pt x="1553" y="1745"/>
                    <a:pt x="1580" y="1785"/>
                  </a:cubicBezTo>
                  <a:cubicBezTo>
                    <a:pt x="1848" y="1782"/>
                    <a:pt x="2125" y="1738"/>
                    <a:pt x="2422" y="1655"/>
                  </a:cubicBezTo>
                  <a:cubicBezTo>
                    <a:pt x="2422" y="1646"/>
                    <a:pt x="2419" y="1640"/>
                    <a:pt x="2420" y="1632"/>
                  </a:cubicBezTo>
                  <a:cubicBezTo>
                    <a:pt x="2423" y="1598"/>
                    <a:pt x="2425" y="1559"/>
                    <a:pt x="2428" y="1523"/>
                  </a:cubicBezTo>
                  <a:cubicBezTo>
                    <a:pt x="2420" y="1523"/>
                    <a:pt x="2412" y="1522"/>
                    <a:pt x="2403" y="1518"/>
                  </a:cubicBezTo>
                  <a:cubicBezTo>
                    <a:pt x="1710" y="1236"/>
                    <a:pt x="876" y="668"/>
                    <a:pt x="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5" name="Google Shape;65095;p31"/>
            <p:cNvSpPr/>
            <p:nvPr/>
          </p:nvSpPr>
          <p:spPr>
            <a:xfrm>
              <a:off x="4798250" y="686500"/>
              <a:ext cx="49775" cy="35125"/>
            </a:xfrm>
            <a:custGeom>
              <a:avLst/>
              <a:gdLst/>
              <a:ahLst/>
              <a:cxnLst/>
              <a:rect l="l" t="t" r="r" b="b"/>
              <a:pathLst>
                <a:path w="1991" h="1405" extrusionOk="0">
                  <a:moveTo>
                    <a:pt x="1008" y="0"/>
                  </a:moveTo>
                  <a:cubicBezTo>
                    <a:pt x="665" y="0"/>
                    <a:pt x="304" y="177"/>
                    <a:pt x="64" y="400"/>
                  </a:cubicBezTo>
                  <a:cubicBezTo>
                    <a:pt x="1" y="458"/>
                    <a:pt x="60" y="565"/>
                    <a:pt x="131" y="565"/>
                  </a:cubicBezTo>
                  <a:cubicBezTo>
                    <a:pt x="147" y="565"/>
                    <a:pt x="163" y="560"/>
                    <a:pt x="178" y="548"/>
                  </a:cubicBezTo>
                  <a:cubicBezTo>
                    <a:pt x="384" y="388"/>
                    <a:pt x="677" y="240"/>
                    <a:pt x="955" y="240"/>
                  </a:cubicBezTo>
                  <a:cubicBezTo>
                    <a:pt x="1090" y="240"/>
                    <a:pt x="1221" y="274"/>
                    <a:pt x="1337" y="358"/>
                  </a:cubicBezTo>
                  <a:cubicBezTo>
                    <a:pt x="1634" y="571"/>
                    <a:pt x="1635" y="974"/>
                    <a:pt x="1400" y="1226"/>
                  </a:cubicBezTo>
                  <a:cubicBezTo>
                    <a:pt x="1323" y="1306"/>
                    <a:pt x="1393" y="1405"/>
                    <a:pt x="1482" y="1405"/>
                  </a:cubicBezTo>
                  <a:cubicBezTo>
                    <a:pt x="1498" y="1405"/>
                    <a:pt x="1515" y="1402"/>
                    <a:pt x="1531" y="1394"/>
                  </a:cubicBezTo>
                  <a:cubicBezTo>
                    <a:pt x="1990" y="1200"/>
                    <a:pt x="1883" y="522"/>
                    <a:pt x="1587" y="229"/>
                  </a:cubicBezTo>
                  <a:cubicBezTo>
                    <a:pt x="1422" y="66"/>
                    <a:pt x="1218" y="0"/>
                    <a:pt x="10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6" name="Google Shape;65096;p31"/>
            <p:cNvSpPr/>
            <p:nvPr/>
          </p:nvSpPr>
          <p:spPr>
            <a:xfrm>
              <a:off x="4764850" y="503000"/>
              <a:ext cx="46275" cy="36350"/>
            </a:xfrm>
            <a:custGeom>
              <a:avLst/>
              <a:gdLst/>
              <a:ahLst/>
              <a:cxnLst/>
              <a:rect l="l" t="t" r="r" b="b"/>
              <a:pathLst>
                <a:path w="1851" h="1454" extrusionOk="0">
                  <a:moveTo>
                    <a:pt x="1202" y="0"/>
                  </a:moveTo>
                  <a:cubicBezTo>
                    <a:pt x="759" y="0"/>
                    <a:pt x="167" y="1176"/>
                    <a:pt x="5" y="1449"/>
                  </a:cubicBezTo>
                  <a:lnTo>
                    <a:pt x="0" y="1454"/>
                  </a:lnTo>
                  <a:cubicBezTo>
                    <a:pt x="306" y="1319"/>
                    <a:pt x="628" y="1249"/>
                    <a:pt x="951" y="1249"/>
                  </a:cubicBezTo>
                  <a:cubicBezTo>
                    <a:pt x="1255" y="1249"/>
                    <a:pt x="1559" y="1311"/>
                    <a:pt x="1851" y="1437"/>
                  </a:cubicBezTo>
                  <a:cubicBezTo>
                    <a:pt x="1810" y="1264"/>
                    <a:pt x="1767" y="1092"/>
                    <a:pt x="1712" y="922"/>
                  </a:cubicBezTo>
                  <a:cubicBezTo>
                    <a:pt x="1640" y="694"/>
                    <a:pt x="1537" y="197"/>
                    <a:pt x="1353" y="54"/>
                  </a:cubicBezTo>
                  <a:cubicBezTo>
                    <a:pt x="1306" y="17"/>
                    <a:pt x="1255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7" name="Google Shape;65097;p31"/>
            <p:cNvSpPr/>
            <p:nvPr/>
          </p:nvSpPr>
          <p:spPr>
            <a:xfrm>
              <a:off x="4747125" y="731375"/>
              <a:ext cx="31400" cy="27250"/>
            </a:xfrm>
            <a:custGeom>
              <a:avLst/>
              <a:gdLst/>
              <a:ahLst/>
              <a:cxnLst/>
              <a:rect l="l" t="t" r="r" b="b"/>
              <a:pathLst>
                <a:path w="1256" h="1090" extrusionOk="0">
                  <a:moveTo>
                    <a:pt x="772" y="1"/>
                  </a:moveTo>
                  <a:cubicBezTo>
                    <a:pt x="743" y="1"/>
                    <a:pt x="712" y="4"/>
                    <a:pt x="680" y="11"/>
                  </a:cubicBezTo>
                  <a:cubicBezTo>
                    <a:pt x="372" y="75"/>
                    <a:pt x="103" y="565"/>
                    <a:pt x="467" y="746"/>
                  </a:cubicBezTo>
                  <a:cubicBezTo>
                    <a:pt x="515" y="770"/>
                    <a:pt x="565" y="781"/>
                    <a:pt x="615" y="781"/>
                  </a:cubicBezTo>
                  <a:cubicBezTo>
                    <a:pt x="710" y="781"/>
                    <a:pt x="803" y="741"/>
                    <a:pt x="877" y="679"/>
                  </a:cubicBezTo>
                  <a:lnTo>
                    <a:pt x="877" y="679"/>
                  </a:lnTo>
                  <a:cubicBezTo>
                    <a:pt x="859" y="715"/>
                    <a:pt x="835" y="746"/>
                    <a:pt x="806" y="769"/>
                  </a:cubicBezTo>
                  <a:cubicBezTo>
                    <a:pt x="717" y="847"/>
                    <a:pt x="605" y="875"/>
                    <a:pt x="491" y="875"/>
                  </a:cubicBezTo>
                  <a:cubicBezTo>
                    <a:pt x="372" y="875"/>
                    <a:pt x="249" y="845"/>
                    <a:pt x="145" y="807"/>
                  </a:cubicBezTo>
                  <a:cubicBezTo>
                    <a:pt x="135" y="803"/>
                    <a:pt x="126" y="802"/>
                    <a:pt x="118" y="802"/>
                  </a:cubicBezTo>
                  <a:cubicBezTo>
                    <a:pt x="41" y="802"/>
                    <a:pt x="1" y="923"/>
                    <a:pt x="77" y="966"/>
                  </a:cubicBezTo>
                  <a:cubicBezTo>
                    <a:pt x="213" y="1045"/>
                    <a:pt x="378" y="1089"/>
                    <a:pt x="539" y="1089"/>
                  </a:cubicBezTo>
                  <a:cubicBezTo>
                    <a:pt x="791" y="1089"/>
                    <a:pt x="1033" y="980"/>
                    <a:pt x="1139" y="721"/>
                  </a:cubicBezTo>
                  <a:cubicBezTo>
                    <a:pt x="1256" y="432"/>
                    <a:pt x="1110" y="1"/>
                    <a:pt x="7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8" name="Google Shape;65098;p31"/>
            <p:cNvSpPr/>
            <p:nvPr/>
          </p:nvSpPr>
          <p:spPr>
            <a:xfrm>
              <a:off x="4715175" y="643625"/>
              <a:ext cx="51025" cy="29150"/>
            </a:xfrm>
            <a:custGeom>
              <a:avLst/>
              <a:gdLst/>
              <a:ahLst/>
              <a:cxnLst/>
              <a:rect l="l" t="t" r="r" b="b"/>
              <a:pathLst>
                <a:path w="2041" h="1166" extrusionOk="0">
                  <a:moveTo>
                    <a:pt x="1048" y="1"/>
                  </a:moveTo>
                  <a:cubicBezTo>
                    <a:pt x="608" y="1"/>
                    <a:pt x="203" y="382"/>
                    <a:pt x="26" y="767"/>
                  </a:cubicBezTo>
                  <a:cubicBezTo>
                    <a:pt x="1" y="820"/>
                    <a:pt x="40" y="865"/>
                    <a:pt x="84" y="865"/>
                  </a:cubicBezTo>
                  <a:cubicBezTo>
                    <a:pt x="104" y="865"/>
                    <a:pt x="124" y="855"/>
                    <a:pt x="140" y="834"/>
                  </a:cubicBezTo>
                  <a:cubicBezTo>
                    <a:pt x="350" y="553"/>
                    <a:pt x="653" y="236"/>
                    <a:pt x="1029" y="236"/>
                  </a:cubicBezTo>
                  <a:cubicBezTo>
                    <a:pt x="1050" y="236"/>
                    <a:pt x="1072" y="237"/>
                    <a:pt x="1093" y="239"/>
                  </a:cubicBezTo>
                  <a:cubicBezTo>
                    <a:pt x="1480" y="278"/>
                    <a:pt x="1682" y="664"/>
                    <a:pt x="1526" y="1001"/>
                  </a:cubicBezTo>
                  <a:cubicBezTo>
                    <a:pt x="1489" y="1081"/>
                    <a:pt x="1550" y="1166"/>
                    <a:pt x="1623" y="1166"/>
                  </a:cubicBezTo>
                  <a:cubicBezTo>
                    <a:pt x="1647" y="1166"/>
                    <a:pt x="1673" y="1156"/>
                    <a:pt x="1697" y="1133"/>
                  </a:cubicBezTo>
                  <a:cubicBezTo>
                    <a:pt x="2040" y="796"/>
                    <a:pt x="1723" y="229"/>
                    <a:pt x="1355" y="66"/>
                  </a:cubicBezTo>
                  <a:cubicBezTo>
                    <a:pt x="1252" y="21"/>
                    <a:pt x="1149" y="1"/>
                    <a:pt x="10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9" name="Google Shape;65099;p31"/>
            <p:cNvSpPr/>
            <p:nvPr/>
          </p:nvSpPr>
          <p:spPr>
            <a:xfrm>
              <a:off x="4599150" y="692175"/>
              <a:ext cx="124700" cy="88750"/>
            </a:xfrm>
            <a:custGeom>
              <a:avLst/>
              <a:gdLst/>
              <a:ahLst/>
              <a:cxnLst/>
              <a:rect l="l" t="t" r="r" b="b"/>
              <a:pathLst>
                <a:path w="4988" h="3550" extrusionOk="0">
                  <a:moveTo>
                    <a:pt x="1558" y="1"/>
                  </a:moveTo>
                  <a:cubicBezTo>
                    <a:pt x="1557" y="15"/>
                    <a:pt x="1553" y="30"/>
                    <a:pt x="1547" y="43"/>
                  </a:cubicBezTo>
                  <a:cubicBezTo>
                    <a:pt x="1303" y="557"/>
                    <a:pt x="896" y="738"/>
                    <a:pt x="443" y="738"/>
                  </a:cubicBezTo>
                  <a:cubicBezTo>
                    <a:pt x="299" y="738"/>
                    <a:pt x="150" y="719"/>
                    <a:pt x="0" y="688"/>
                  </a:cubicBezTo>
                  <a:lnTo>
                    <a:pt x="0" y="688"/>
                  </a:lnTo>
                  <a:cubicBezTo>
                    <a:pt x="231" y="870"/>
                    <a:pt x="485" y="1011"/>
                    <a:pt x="782" y="1105"/>
                  </a:cubicBezTo>
                  <a:cubicBezTo>
                    <a:pt x="854" y="1129"/>
                    <a:pt x="877" y="1201"/>
                    <a:pt x="848" y="1266"/>
                  </a:cubicBezTo>
                  <a:cubicBezTo>
                    <a:pt x="699" y="1584"/>
                    <a:pt x="558" y="1906"/>
                    <a:pt x="396" y="2218"/>
                  </a:cubicBezTo>
                  <a:cubicBezTo>
                    <a:pt x="883" y="2348"/>
                    <a:pt x="1398" y="2421"/>
                    <a:pt x="1731" y="2507"/>
                  </a:cubicBezTo>
                  <a:cubicBezTo>
                    <a:pt x="2836" y="2796"/>
                    <a:pt x="3920" y="3151"/>
                    <a:pt x="4987" y="3549"/>
                  </a:cubicBezTo>
                  <a:cubicBezTo>
                    <a:pt x="4874" y="3499"/>
                    <a:pt x="4761" y="3442"/>
                    <a:pt x="4652" y="3379"/>
                  </a:cubicBezTo>
                  <a:cubicBezTo>
                    <a:pt x="3672" y="2802"/>
                    <a:pt x="2973" y="1678"/>
                    <a:pt x="2959" y="528"/>
                  </a:cubicBezTo>
                  <a:cubicBezTo>
                    <a:pt x="2937" y="545"/>
                    <a:pt x="2912" y="555"/>
                    <a:pt x="2883" y="555"/>
                  </a:cubicBezTo>
                  <a:cubicBezTo>
                    <a:pt x="2865" y="555"/>
                    <a:pt x="2845" y="550"/>
                    <a:pt x="2825" y="541"/>
                  </a:cubicBezTo>
                  <a:cubicBezTo>
                    <a:pt x="2464" y="357"/>
                    <a:pt x="2017" y="145"/>
                    <a:pt x="15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0" name="Google Shape;65100;p31"/>
            <p:cNvSpPr/>
            <p:nvPr/>
          </p:nvSpPr>
          <p:spPr>
            <a:xfrm>
              <a:off x="4694800" y="694575"/>
              <a:ext cx="19125" cy="28000"/>
            </a:xfrm>
            <a:custGeom>
              <a:avLst/>
              <a:gdLst/>
              <a:ahLst/>
              <a:cxnLst/>
              <a:rect l="l" t="t" r="r" b="b"/>
              <a:pathLst>
                <a:path w="765" h="1120" extrusionOk="0">
                  <a:moveTo>
                    <a:pt x="380" y="1"/>
                  </a:moveTo>
                  <a:cubicBezTo>
                    <a:pt x="359" y="1"/>
                    <a:pt x="337" y="3"/>
                    <a:pt x="314" y="7"/>
                  </a:cubicBezTo>
                  <a:cubicBezTo>
                    <a:pt x="134" y="44"/>
                    <a:pt x="1" y="221"/>
                    <a:pt x="11" y="402"/>
                  </a:cubicBezTo>
                  <a:cubicBezTo>
                    <a:pt x="13" y="431"/>
                    <a:pt x="17" y="458"/>
                    <a:pt x="23" y="484"/>
                  </a:cubicBezTo>
                  <a:cubicBezTo>
                    <a:pt x="16" y="702"/>
                    <a:pt x="75" y="946"/>
                    <a:pt x="139" y="1074"/>
                  </a:cubicBezTo>
                  <a:cubicBezTo>
                    <a:pt x="156" y="1106"/>
                    <a:pt x="183" y="1119"/>
                    <a:pt x="211" y="1119"/>
                  </a:cubicBezTo>
                  <a:cubicBezTo>
                    <a:pt x="265" y="1119"/>
                    <a:pt x="323" y="1067"/>
                    <a:pt x="307" y="1002"/>
                  </a:cubicBezTo>
                  <a:cubicBezTo>
                    <a:pt x="291" y="931"/>
                    <a:pt x="277" y="861"/>
                    <a:pt x="269" y="791"/>
                  </a:cubicBezTo>
                  <a:lnTo>
                    <a:pt x="269" y="791"/>
                  </a:lnTo>
                  <a:cubicBezTo>
                    <a:pt x="311" y="821"/>
                    <a:pt x="353" y="846"/>
                    <a:pt x="396" y="867"/>
                  </a:cubicBezTo>
                  <a:cubicBezTo>
                    <a:pt x="418" y="878"/>
                    <a:pt x="443" y="884"/>
                    <a:pt x="467" y="884"/>
                  </a:cubicBezTo>
                  <a:cubicBezTo>
                    <a:pt x="515" y="884"/>
                    <a:pt x="563" y="863"/>
                    <a:pt x="586" y="817"/>
                  </a:cubicBezTo>
                  <a:cubicBezTo>
                    <a:pt x="671" y="647"/>
                    <a:pt x="764" y="437"/>
                    <a:pt x="671" y="250"/>
                  </a:cubicBezTo>
                  <a:cubicBezTo>
                    <a:pt x="655" y="216"/>
                    <a:pt x="637" y="189"/>
                    <a:pt x="611" y="162"/>
                  </a:cubicBezTo>
                  <a:cubicBezTo>
                    <a:pt x="576" y="71"/>
                    <a:pt x="501" y="1"/>
                    <a:pt x="3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1" name="Google Shape;65101;p31"/>
            <p:cNvSpPr/>
            <p:nvPr/>
          </p:nvSpPr>
          <p:spPr>
            <a:xfrm>
              <a:off x="4643450" y="643100"/>
              <a:ext cx="52700" cy="57500"/>
            </a:xfrm>
            <a:custGeom>
              <a:avLst/>
              <a:gdLst/>
              <a:ahLst/>
              <a:cxnLst/>
              <a:rect l="l" t="t" r="r" b="b"/>
              <a:pathLst>
                <a:path w="2108" h="2300" extrusionOk="0">
                  <a:moveTo>
                    <a:pt x="1231" y="0"/>
                  </a:moveTo>
                  <a:cubicBezTo>
                    <a:pt x="965" y="237"/>
                    <a:pt x="751" y="493"/>
                    <a:pt x="600" y="823"/>
                  </a:cubicBezTo>
                  <a:cubicBezTo>
                    <a:pt x="583" y="858"/>
                    <a:pt x="542" y="877"/>
                    <a:pt x="503" y="877"/>
                  </a:cubicBezTo>
                  <a:cubicBezTo>
                    <a:pt x="494" y="877"/>
                    <a:pt x="486" y="876"/>
                    <a:pt x="478" y="874"/>
                  </a:cubicBezTo>
                  <a:cubicBezTo>
                    <a:pt x="319" y="832"/>
                    <a:pt x="160" y="792"/>
                    <a:pt x="0" y="750"/>
                  </a:cubicBezTo>
                  <a:lnTo>
                    <a:pt x="0" y="750"/>
                  </a:lnTo>
                  <a:cubicBezTo>
                    <a:pt x="101" y="848"/>
                    <a:pt x="179" y="962"/>
                    <a:pt x="223" y="1100"/>
                  </a:cubicBezTo>
                  <a:cubicBezTo>
                    <a:pt x="303" y="1357"/>
                    <a:pt x="251" y="1604"/>
                    <a:pt x="73" y="1784"/>
                  </a:cubicBezTo>
                  <a:cubicBezTo>
                    <a:pt x="477" y="1929"/>
                    <a:pt x="860" y="2113"/>
                    <a:pt x="1179" y="2290"/>
                  </a:cubicBezTo>
                  <a:cubicBezTo>
                    <a:pt x="1184" y="2291"/>
                    <a:pt x="1186" y="2296"/>
                    <a:pt x="1192" y="2300"/>
                  </a:cubicBezTo>
                  <a:cubicBezTo>
                    <a:pt x="1236" y="1542"/>
                    <a:pt x="1599" y="910"/>
                    <a:pt x="2107" y="398"/>
                  </a:cubicBezTo>
                  <a:lnTo>
                    <a:pt x="2073" y="364"/>
                  </a:lnTo>
                  <a:cubicBezTo>
                    <a:pt x="2062" y="373"/>
                    <a:pt x="2048" y="378"/>
                    <a:pt x="2033" y="378"/>
                  </a:cubicBezTo>
                  <a:cubicBezTo>
                    <a:pt x="2026" y="378"/>
                    <a:pt x="2019" y="377"/>
                    <a:pt x="2011" y="374"/>
                  </a:cubicBezTo>
                  <a:cubicBezTo>
                    <a:pt x="1733" y="289"/>
                    <a:pt x="1481" y="151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2" name="Google Shape;65102;p31"/>
            <p:cNvSpPr/>
            <p:nvPr/>
          </p:nvSpPr>
          <p:spPr>
            <a:xfrm>
              <a:off x="4700925" y="540750"/>
              <a:ext cx="140175" cy="86875"/>
            </a:xfrm>
            <a:custGeom>
              <a:avLst/>
              <a:gdLst/>
              <a:ahLst/>
              <a:cxnLst/>
              <a:rect l="l" t="t" r="r" b="b"/>
              <a:pathLst>
                <a:path w="5607" h="3475" extrusionOk="0">
                  <a:moveTo>
                    <a:pt x="3584" y="1"/>
                  </a:moveTo>
                  <a:cubicBezTo>
                    <a:pt x="2039" y="1"/>
                    <a:pt x="1205" y="1888"/>
                    <a:pt x="0" y="2897"/>
                  </a:cubicBezTo>
                  <a:cubicBezTo>
                    <a:pt x="918" y="3120"/>
                    <a:pt x="2159" y="3474"/>
                    <a:pt x="3262" y="3474"/>
                  </a:cubicBezTo>
                  <a:cubicBezTo>
                    <a:pt x="4280" y="3474"/>
                    <a:pt x="5181" y="3173"/>
                    <a:pt x="5606" y="2192"/>
                  </a:cubicBezTo>
                  <a:cubicBezTo>
                    <a:pt x="5080" y="2110"/>
                    <a:pt x="4575" y="1851"/>
                    <a:pt x="4248" y="1455"/>
                  </a:cubicBezTo>
                  <a:cubicBezTo>
                    <a:pt x="4213" y="1411"/>
                    <a:pt x="4231" y="1363"/>
                    <a:pt x="4265" y="1343"/>
                  </a:cubicBezTo>
                  <a:cubicBezTo>
                    <a:pt x="4246" y="1321"/>
                    <a:pt x="4236" y="1290"/>
                    <a:pt x="4243" y="1251"/>
                  </a:cubicBezTo>
                  <a:cubicBezTo>
                    <a:pt x="4311" y="927"/>
                    <a:pt x="4396" y="602"/>
                    <a:pt x="4490" y="281"/>
                  </a:cubicBezTo>
                  <a:cubicBezTo>
                    <a:pt x="4486" y="272"/>
                    <a:pt x="4481" y="267"/>
                    <a:pt x="4480" y="259"/>
                  </a:cubicBezTo>
                  <a:lnTo>
                    <a:pt x="4465" y="188"/>
                  </a:lnTo>
                  <a:cubicBezTo>
                    <a:pt x="4145" y="58"/>
                    <a:pt x="3854" y="1"/>
                    <a:pt x="35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3" name="Google Shape;65103;p31"/>
            <p:cNvSpPr/>
            <p:nvPr/>
          </p:nvSpPr>
          <p:spPr>
            <a:xfrm>
              <a:off x="5044350" y="715650"/>
              <a:ext cx="194275" cy="119900"/>
            </a:xfrm>
            <a:custGeom>
              <a:avLst/>
              <a:gdLst/>
              <a:ahLst/>
              <a:cxnLst/>
              <a:rect l="l" t="t" r="r" b="b"/>
              <a:pathLst>
                <a:path w="7771" h="4796" extrusionOk="0">
                  <a:moveTo>
                    <a:pt x="2408" y="1"/>
                  </a:moveTo>
                  <a:cubicBezTo>
                    <a:pt x="1341" y="1"/>
                    <a:pt x="347" y="513"/>
                    <a:pt x="1" y="1736"/>
                  </a:cubicBezTo>
                  <a:cubicBezTo>
                    <a:pt x="379" y="2248"/>
                    <a:pt x="531" y="2868"/>
                    <a:pt x="514" y="3507"/>
                  </a:cubicBezTo>
                  <a:cubicBezTo>
                    <a:pt x="1530" y="4371"/>
                    <a:pt x="2754" y="4795"/>
                    <a:pt x="3969" y="4795"/>
                  </a:cubicBezTo>
                  <a:cubicBezTo>
                    <a:pt x="5355" y="4795"/>
                    <a:pt x="6730" y="4243"/>
                    <a:pt x="7770" y="3161"/>
                  </a:cubicBezTo>
                  <a:cubicBezTo>
                    <a:pt x="6378" y="3081"/>
                    <a:pt x="5646" y="1465"/>
                    <a:pt x="4595" y="710"/>
                  </a:cubicBezTo>
                  <a:cubicBezTo>
                    <a:pt x="3968" y="261"/>
                    <a:pt x="3169" y="1"/>
                    <a:pt x="24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" name="Google Shape;1967;p29"/>
          <p:cNvSpPr txBox="1">
            <a:spLocks/>
          </p:cNvSpPr>
          <p:nvPr/>
        </p:nvSpPr>
        <p:spPr>
          <a:xfrm rot="21594080">
            <a:off x="1992" y="1373291"/>
            <a:ext cx="9144111" cy="23216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900"/>
              <a:buFont typeface="Gochi Hand"/>
              <a:buNone/>
              <a:defRPr sz="5900" b="0" i="0" u="none" strike="noStrike" cap="none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4200" b="1" dirty="0" smtClean="0">
                <a:solidFill>
                  <a:srgbClr val="FFFFFF"/>
                </a:solidFill>
                <a:latin typeface="+mj-lt"/>
                <a:ea typeface="Nanum Pen Script"/>
                <a:cs typeface="Nanum Pen Script"/>
                <a:sym typeface="Nanum Pen Script"/>
              </a:rPr>
              <a:t>CẢM ƠN CÁC EM ĐÃ </a:t>
            </a:r>
          </a:p>
          <a:p>
            <a:pPr algn="ctr">
              <a:lnSpc>
                <a:spcPct val="150000"/>
              </a:lnSpc>
            </a:pPr>
            <a:r>
              <a:rPr lang="en-US" sz="4200" b="1" dirty="0" smtClean="0">
                <a:solidFill>
                  <a:srgbClr val="FFFFFF"/>
                </a:solidFill>
                <a:latin typeface="+mj-lt"/>
                <a:ea typeface="Nanum Pen Script"/>
                <a:cs typeface="Nanum Pen Script"/>
                <a:sym typeface="Nanum Pen Script"/>
              </a:rPr>
              <a:t>THAM GIA BUỔI HỌC</a:t>
            </a:r>
            <a:endParaRPr lang="en-US" sz="4200" b="1" dirty="0">
              <a:solidFill>
                <a:srgbClr val="FFFFFF"/>
              </a:solidFill>
              <a:latin typeface="+mj-lt"/>
              <a:ea typeface="Nanum Pen Script"/>
              <a:cs typeface="Nanum Pen Script"/>
              <a:sym typeface="Nanum Pen Script"/>
            </a:endParaRPr>
          </a:p>
        </p:txBody>
      </p:sp>
    </p:spTree>
    <p:extLst>
      <p:ext uri="{BB962C8B-B14F-4D97-AF65-F5344CB8AC3E}">
        <p14:creationId xmlns:p14="http://schemas.microsoft.com/office/powerpoint/2010/main" val="1032601741"/>
      </p:ext>
    </p:extLst>
  </p:cSld>
  <p:clrMapOvr>
    <a:masterClrMapping/>
  </p:clrMapOvr>
  <p:transition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85" name="Google Shape;65385;p37"/>
          <p:cNvSpPr/>
          <p:nvPr/>
        </p:nvSpPr>
        <p:spPr>
          <a:xfrm>
            <a:off x="1921986" y="3089988"/>
            <a:ext cx="5243229" cy="84474"/>
          </a:xfrm>
          <a:custGeom>
            <a:avLst/>
            <a:gdLst/>
            <a:ahLst/>
            <a:cxnLst/>
            <a:rect l="l" t="t" r="r" b="b"/>
            <a:pathLst>
              <a:path w="5220" h="677" extrusionOk="0">
                <a:moveTo>
                  <a:pt x="4581" y="0"/>
                </a:moveTo>
                <a:cubicBezTo>
                  <a:pt x="4376" y="0"/>
                  <a:pt x="4165" y="27"/>
                  <a:pt x="4025" y="27"/>
                </a:cubicBezTo>
                <a:cubicBezTo>
                  <a:pt x="3551" y="27"/>
                  <a:pt x="3079" y="28"/>
                  <a:pt x="2606" y="28"/>
                </a:cubicBezTo>
                <a:cubicBezTo>
                  <a:pt x="2488" y="28"/>
                  <a:pt x="2371" y="28"/>
                  <a:pt x="2253" y="28"/>
                </a:cubicBezTo>
                <a:cubicBezTo>
                  <a:pt x="1899" y="28"/>
                  <a:pt x="1546" y="29"/>
                  <a:pt x="1193" y="38"/>
                </a:cubicBezTo>
                <a:cubicBezTo>
                  <a:pt x="1168" y="39"/>
                  <a:pt x="1142" y="39"/>
                  <a:pt x="1115" y="39"/>
                </a:cubicBezTo>
                <a:cubicBezTo>
                  <a:pt x="1037" y="39"/>
                  <a:pt x="949" y="37"/>
                  <a:pt x="857" y="37"/>
                </a:cubicBezTo>
                <a:cubicBezTo>
                  <a:pt x="557" y="37"/>
                  <a:pt x="215" y="59"/>
                  <a:pt x="47" y="250"/>
                </a:cubicBezTo>
                <a:cubicBezTo>
                  <a:pt x="1" y="302"/>
                  <a:pt x="0" y="371"/>
                  <a:pt x="47" y="425"/>
                </a:cubicBezTo>
                <a:cubicBezTo>
                  <a:pt x="214" y="615"/>
                  <a:pt x="546" y="636"/>
                  <a:pt x="837" y="636"/>
                </a:cubicBezTo>
                <a:cubicBezTo>
                  <a:pt x="920" y="636"/>
                  <a:pt x="1000" y="634"/>
                  <a:pt x="1071" y="634"/>
                </a:cubicBezTo>
                <a:cubicBezTo>
                  <a:pt x="1097" y="634"/>
                  <a:pt x="1122" y="634"/>
                  <a:pt x="1145" y="635"/>
                </a:cubicBezTo>
                <a:cubicBezTo>
                  <a:pt x="1524" y="646"/>
                  <a:pt x="1903" y="647"/>
                  <a:pt x="2283" y="647"/>
                </a:cubicBezTo>
                <a:cubicBezTo>
                  <a:pt x="2391" y="647"/>
                  <a:pt x="2499" y="647"/>
                  <a:pt x="2607" y="647"/>
                </a:cubicBezTo>
                <a:cubicBezTo>
                  <a:pt x="3064" y="647"/>
                  <a:pt x="3522" y="648"/>
                  <a:pt x="3979" y="648"/>
                </a:cubicBezTo>
                <a:cubicBezTo>
                  <a:pt x="4124" y="648"/>
                  <a:pt x="4349" y="676"/>
                  <a:pt x="4567" y="676"/>
                </a:cubicBezTo>
                <a:cubicBezTo>
                  <a:pt x="4796" y="676"/>
                  <a:pt x="5015" y="646"/>
                  <a:pt x="5124" y="519"/>
                </a:cubicBezTo>
                <a:cubicBezTo>
                  <a:pt x="5218" y="407"/>
                  <a:pt x="5219" y="270"/>
                  <a:pt x="5124" y="158"/>
                </a:cubicBezTo>
                <a:cubicBezTo>
                  <a:pt x="5015" y="31"/>
                  <a:pt x="4802" y="0"/>
                  <a:pt x="458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TextBox 65"/>
          <p:cNvSpPr txBox="1"/>
          <p:nvPr/>
        </p:nvSpPr>
        <p:spPr>
          <a:xfrm>
            <a:off x="-33735" y="978540"/>
            <a:ext cx="9154672" cy="18249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b="1" dirty="0" smtClean="0">
                <a:solidFill>
                  <a:schemeClr val="accent6"/>
                </a:solidFill>
              </a:rPr>
              <a:t>BÀI 15. </a:t>
            </a:r>
          </a:p>
          <a:p>
            <a:pPr algn="ctr">
              <a:lnSpc>
                <a:spcPct val="150000"/>
              </a:lnSpc>
            </a:pPr>
            <a:r>
              <a:rPr lang="en-US" sz="4000" b="1" dirty="0" smtClean="0">
                <a:solidFill>
                  <a:schemeClr val="accent6"/>
                </a:solidFill>
              </a:rPr>
              <a:t>NGÀY NHƯ THẾ NÀO LÀ ĐẸP</a:t>
            </a:r>
            <a:endParaRPr lang="en-US" sz="4000" b="1" dirty="0">
              <a:solidFill>
                <a:schemeClr val="accent6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-33736" y="3460987"/>
            <a:ext cx="917773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 smtClean="0">
                <a:solidFill>
                  <a:schemeClr val="bg2"/>
                </a:solidFill>
              </a:rPr>
              <a:t>Tiết</a:t>
            </a:r>
            <a:r>
              <a:rPr lang="en-US" sz="3600" b="1" dirty="0" smtClean="0">
                <a:solidFill>
                  <a:schemeClr val="bg2"/>
                </a:solidFill>
              </a:rPr>
              <a:t> 1 – 2. </a:t>
            </a:r>
            <a:r>
              <a:rPr lang="en-US" sz="3600" b="1" dirty="0" err="1" smtClean="0">
                <a:solidFill>
                  <a:schemeClr val="bg2"/>
                </a:solidFill>
              </a:rPr>
              <a:t>Đọc</a:t>
            </a:r>
            <a:r>
              <a:rPr lang="en-US" sz="3600" b="1" dirty="0" smtClean="0">
                <a:solidFill>
                  <a:schemeClr val="bg2"/>
                </a:solidFill>
              </a:rPr>
              <a:t> – </a:t>
            </a:r>
            <a:r>
              <a:rPr lang="en-US" sz="3600" b="1" dirty="0" err="1" smtClean="0">
                <a:solidFill>
                  <a:schemeClr val="bg2"/>
                </a:solidFill>
              </a:rPr>
              <a:t>Nói</a:t>
            </a:r>
            <a:r>
              <a:rPr lang="en-US" sz="3600" b="1" dirty="0" smtClean="0">
                <a:solidFill>
                  <a:schemeClr val="bg2"/>
                </a:solidFill>
              </a:rPr>
              <a:t> - </a:t>
            </a:r>
            <a:r>
              <a:rPr lang="en-US" sz="3600" b="1" dirty="0" err="1" smtClean="0">
                <a:solidFill>
                  <a:schemeClr val="bg2"/>
                </a:solidFill>
              </a:rPr>
              <a:t>Nghe</a:t>
            </a:r>
            <a:endParaRPr lang="en-US" sz="3600" b="1" dirty="0">
              <a:solidFill>
                <a:schemeClr val="bg2"/>
              </a:solidFill>
            </a:endParaRPr>
          </a:p>
        </p:txBody>
      </p:sp>
      <p:grpSp>
        <p:nvGrpSpPr>
          <p:cNvPr id="68" name="Google Shape;65324;p37"/>
          <p:cNvGrpSpPr/>
          <p:nvPr/>
        </p:nvGrpSpPr>
        <p:grpSpPr>
          <a:xfrm rot="-1583194">
            <a:off x="2397110" y="580919"/>
            <a:ext cx="422890" cy="426404"/>
            <a:chOff x="5030375" y="427250"/>
            <a:chExt cx="192525" cy="194125"/>
          </a:xfrm>
        </p:grpSpPr>
        <p:sp>
          <p:nvSpPr>
            <p:cNvPr id="69" name="Google Shape;65325;p37"/>
            <p:cNvSpPr/>
            <p:nvPr/>
          </p:nvSpPr>
          <p:spPr>
            <a:xfrm>
              <a:off x="5030375" y="427250"/>
              <a:ext cx="192525" cy="194125"/>
            </a:xfrm>
            <a:custGeom>
              <a:avLst/>
              <a:gdLst/>
              <a:ahLst/>
              <a:cxnLst/>
              <a:rect l="l" t="t" r="r" b="b"/>
              <a:pathLst>
                <a:path w="7701" h="7765" extrusionOk="0">
                  <a:moveTo>
                    <a:pt x="4532" y="486"/>
                  </a:moveTo>
                  <a:cubicBezTo>
                    <a:pt x="4585" y="486"/>
                    <a:pt x="4651" y="496"/>
                    <a:pt x="4737" y="516"/>
                  </a:cubicBezTo>
                  <a:cubicBezTo>
                    <a:pt x="5090" y="598"/>
                    <a:pt x="5020" y="599"/>
                    <a:pt x="5092" y="921"/>
                  </a:cubicBezTo>
                  <a:cubicBezTo>
                    <a:pt x="5129" y="1091"/>
                    <a:pt x="5165" y="1262"/>
                    <a:pt x="5203" y="1432"/>
                  </a:cubicBezTo>
                  <a:cubicBezTo>
                    <a:pt x="5284" y="1807"/>
                    <a:pt x="5364" y="2181"/>
                    <a:pt x="5446" y="2557"/>
                  </a:cubicBezTo>
                  <a:cubicBezTo>
                    <a:pt x="5461" y="2626"/>
                    <a:pt x="5513" y="2656"/>
                    <a:pt x="5568" y="2657"/>
                  </a:cubicBezTo>
                  <a:cubicBezTo>
                    <a:pt x="5574" y="2692"/>
                    <a:pt x="5592" y="2725"/>
                    <a:pt x="5628" y="2747"/>
                  </a:cubicBezTo>
                  <a:cubicBezTo>
                    <a:pt x="5923" y="2911"/>
                    <a:pt x="6229" y="3048"/>
                    <a:pt x="6527" y="3206"/>
                  </a:cubicBezTo>
                  <a:cubicBezTo>
                    <a:pt x="6782" y="3345"/>
                    <a:pt x="7447" y="3561"/>
                    <a:pt x="7247" y="3965"/>
                  </a:cubicBezTo>
                  <a:cubicBezTo>
                    <a:pt x="7139" y="4180"/>
                    <a:pt x="6620" y="4433"/>
                    <a:pt x="6411" y="4572"/>
                  </a:cubicBezTo>
                  <a:cubicBezTo>
                    <a:pt x="6115" y="4769"/>
                    <a:pt x="5809" y="4949"/>
                    <a:pt x="5501" y="5126"/>
                  </a:cubicBezTo>
                  <a:cubicBezTo>
                    <a:pt x="5425" y="5168"/>
                    <a:pt x="5450" y="5251"/>
                    <a:pt x="5508" y="5281"/>
                  </a:cubicBezTo>
                  <a:lnTo>
                    <a:pt x="5200" y="6363"/>
                  </a:lnTo>
                  <a:cubicBezTo>
                    <a:pt x="5119" y="6646"/>
                    <a:pt x="5069" y="7381"/>
                    <a:pt x="4686" y="7381"/>
                  </a:cubicBezTo>
                  <a:cubicBezTo>
                    <a:pt x="4665" y="7381"/>
                    <a:pt x="4643" y="7379"/>
                    <a:pt x="4620" y="7375"/>
                  </a:cubicBezTo>
                  <a:cubicBezTo>
                    <a:pt x="4356" y="7322"/>
                    <a:pt x="3937" y="6816"/>
                    <a:pt x="3737" y="6627"/>
                  </a:cubicBezTo>
                  <a:cubicBezTo>
                    <a:pt x="3449" y="6353"/>
                    <a:pt x="3181" y="6061"/>
                    <a:pt x="2917" y="5764"/>
                  </a:cubicBezTo>
                  <a:cubicBezTo>
                    <a:pt x="2898" y="5743"/>
                    <a:pt x="2876" y="5735"/>
                    <a:pt x="2853" y="5735"/>
                  </a:cubicBezTo>
                  <a:cubicBezTo>
                    <a:pt x="2847" y="5735"/>
                    <a:pt x="2841" y="5735"/>
                    <a:pt x="2835" y="5736"/>
                  </a:cubicBezTo>
                  <a:cubicBezTo>
                    <a:pt x="2818" y="5678"/>
                    <a:pt x="2774" y="5629"/>
                    <a:pt x="2714" y="5629"/>
                  </a:cubicBezTo>
                  <a:cubicBezTo>
                    <a:pt x="2700" y="5629"/>
                    <a:pt x="2684" y="5632"/>
                    <a:pt x="2668" y="5638"/>
                  </a:cubicBezTo>
                  <a:cubicBezTo>
                    <a:pt x="1908" y="5944"/>
                    <a:pt x="1173" y="6180"/>
                    <a:pt x="364" y="6280"/>
                  </a:cubicBezTo>
                  <a:cubicBezTo>
                    <a:pt x="611" y="5484"/>
                    <a:pt x="907" y="4709"/>
                    <a:pt x="1209" y="3932"/>
                  </a:cubicBezTo>
                  <a:cubicBezTo>
                    <a:pt x="1222" y="3904"/>
                    <a:pt x="1215" y="3879"/>
                    <a:pt x="1199" y="3858"/>
                  </a:cubicBezTo>
                  <a:lnTo>
                    <a:pt x="1199" y="3858"/>
                  </a:lnTo>
                  <a:cubicBezTo>
                    <a:pt x="1204" y="3859"/>
                    <a:pt x="1210" y="3859"/>
                    <a:pt x="1215" y="3859"/>
                  </a:cubicBezTo>
                  <a:cubicBezTo>
                    <a:pt x="1270" y="3859"/>
                    <a:pt x="1326" y="3811"/>
                    <a:pt x="1307" y="3747"/>
                  </a:cubicBezTo>
                  <a:cubicBezTo>
                    <a:pt x="1109" y="2998"/>
                    <a:pt x="850" y="2277"/>
                    <a:pt x="686" y="1520"/>
                  </a:cubicBezTo>
                  <a:lnTo>
                    <a:pt x="686" y="1520"/>
                  </a:lnTo>
                  <a:cubicBezTo>
                    <a:pt x="1409" y="1583"/>
                    <a:pt x="2113" y="1722"/>
                    <a:pt x="2830" y="1815"/>
                  </a:cubicBezTo>
                  <a:cubicBezTo>
                    <a:pt x="2836" y="1816"/>
                    <a:pt x="2842" y="1816"/>
                    <a:pt x="2847" y="1816"/>
                  </a:cubicBezTo>
                  <a:cubicBezTo>
                    <a:pt x="2918" y="1816"/>
                    <a:pt x="2955" y="1758"/>
                    <a:pt x="2958" y="1696"/>
                  </a:cubicBezTo>
                  <a:cubicBezTo>
                    <a:pt x="3208" y="1501"/>
                    <a:pt x="3455" y="1302"/>
                    <a:pt x="3699" y="1098"/>
                  </a:cubicBezTo>
                  <a:cubicBezTo>
                    <a:pt x="3854" y="970"/>
                    <a:pt x="4005" y="841"/>
                    <a:pt x="4157" y="712"/>
                  </a:cubicBezTo>
                  <a:cubicBezTo>
                    <a:pt x="4329" y="566"/>
                    <a:pt x="4380" y="486"/>
                    <a:pt x="4532" y="486"/>
                  </a:cubicBezTo>
                  <a:close/>
                  <a:moveTo>
                    <a:pt x="4767" y="1"/>
                  </a:moveTo>
                  <a:cubicBezTo>
                    <a:pt x="4510" y="1"/>
                    <a:pt x="4294" y="222"/>
                    <a:pt x="4109" y="380"/>
                  </a:cubicBezTo>
                  <a:cubicBezTo>
                    <a:pt x="3670" y="755"/>
                    <a:pt x="3241" y="1141"/>
                    <a:pt x="2821" y="1536"/>
                  </a:cubicBezTo>
                  <a:cubicBezTo>
                    <a:pt x="2081" y="1314"/>
                    <a:pt x="1260" y="1246"/>
                    <a:pt x="494" y="1198"/>
                  </a:cubicBezTo>
                  <a:cubicBezTo>
                    <a:pt x="491" y="1198"/>
                    <a:pt x="488" y="1198"/>
                    <a:pt x="485" y="1198"/>
                  </a:cubicBezTo>
                  <a:cubicBezTo>
                    <a:pt x="387" y="1198"/>
                    <a:pt x="332" y="1302"/>
                    <a:pt x="348" y="1390"/>
                  </a:cubicBezTo>
                  <a:cubicBezTo>
                    <a:pt x="508" y="2211"/>
                    <a:pt x="718" y="3084"/>
                    <a:pt x="1141" y="3814"/>
                  </a:cubicBezTo>
                  <a:cubicBezTo>
                    <a:pt x="1143" y="3817"/>
                    <a:pt x="1145" y="3817"/>
                    <a:pt x="1146" y="3820"/>
                  </a:cubicBezTo>
                  <a:cubicBezTo>
                    <a:pt x="1135" y="3816"/>
                    <a:pt x="1123" y="3814"/>
                    <a:pt x="1112" y="3814"/>
                  </a:cubicBezTo>
                  <a:cubicBezTo>
                    <a:pt x="1083" y="3814"/>
                    <a:pt x="1055" y="3827"/>
                    <a:pt x="1038" y="3857"/>
                  </a:cubicBezTo>
                  <a:cubicBezTo>
                    <a:pt x="602" y="4667"/>
                    <a:pt x="287" y="5526"/>
                    <a:pt x="23" y="6406"/>
                  </a:cubicBezTo>
                  <a:cubicBezTo>
                    <a:pt x="0" y="6485"/>
                    <a:pt x="63" y="6588"/>
                    <a:pt x="151" y="6588"/>
                  </a:cubicBezTo>
                  <a:cubicBezTo>
                    <a:pt x="154" y="6588"/>
                    <a:pt x="158" y="6587"/>
                    <a:pt x="162" y="6587"/>
                  </a:cubicBezTo>
                  <a:cubicBezTo>
                    <a:pt x="1056" y="6509"/>
                    <a:pt x="1959" y="6308"/>
                    <a:pt x="2761" y="5898"/>
                  </a:cubicBezTo>
                  <a:cubicBezTo>
                    <a:pt x="3076" y="6333"/>
                    <a:pt x="3430" y="6736"/>
                    <a:pt x="3829" y="7096"/>
                  </a:cubicBezTo>
                  <a:cubicBezTo>
                    <a:pt x="4059" y="7304"/>
                    <a:pt x="4447" y="7750"/>
                    <a:pt x="4788" y="7764"/>
                  </a:cubicBezTo>
                  <a:cubicBezTo>
                    <a:pt x="4795" y="7764"/>
                    <a:pt x="4803" y="7765"/>
                    <a:pt x="4810" y="7765"/>
                  </a:cubicBezTo>
                  <a:cubicBezTo>
                    <a:pt x="5093" y="7765"/>
                    <a:pt x="5177" y="7506"/>
                    <a:pt x="5252" y="7275"/>
                  </a:cubicBezTo>
                  <a:cubicBezTo>
                    <a:pt x="5463" y="6622"/>
                    <a:pt x="5633" y="5955"/>
                    <a:pt x="5823" y="5294"/>
                  </a:cubicBezTo>
                  <a:cubicBezTo>
                    <a:pt x="5835" y="5251"/>
                    <a:pt x="5827" y="5211"/>
                    <a:pt x="5809" y="5182"/>
                  </a:cubicBezTo>
                  <a:cubicBezTo>
                    <a:pt x="6222" y="4990"/>
                    <a:pt x="6618" y="4769"/>
                    <a:pt x="6994" y="4511"/>
                  </a:cubicBezTo>
                  <a:cubicBezTo>
                    <a:pt x="7223" y="4354"/>
                    <a:pt x="7683" y="4121"/>
                    <a:pt x="7693" y="3791"/>
                  </a:cubicBezTo>
                  <a:cubicBezTo>
                    <a:pt x="7701" y="3500"/>
                    <a:pt x="7363" y="3343"/>
                    <a:pt x="7157" y="3220"/>
                  </a:cubicBezTo>
                  <a:cubicBezTo>
                    <a:pt x="6703" y="2947"/>
                    <a:pt x="6233" y="2675"/>
                    <a:pt x="5733" y="2490"/>
                  </a:cubicBezTo>
                  <a:cubicBezTo>
                    <a:pt x="5728" y="2488"/>
                    <a:pt x="5725" y="2489"/>
                    <a:pt x="5720" y="2488"/>
                  </a:cubicBezTo>
                  <a:cubicBezTo>
                    <a:pt x="5720" y="2485"/>
                    <a:pt x="5721" y="2483"/>
                    <a:pt x="5720" y="2478"/>
                  </a:cubicBezTo>
                  <a:cubicBezTo>
                    <a:pt x="5595" y="1899"/>
                    <a:pt x="5476" y="1317"/>
                    <a:pt x="5343" y="739"/>
                  </a:cubicBezTo>
                  <a:cubicBezTo>
                    <a:pt x="5281" y="464"/>
                    <a:pt x="5199" y="98"/>
                    <a:pt x="4880" y="15"/>
                  </a:cubicBezTo>
                  <a:cubicBezTo>
                    <a:pt x="4842" y="5"/>
                    <a:pt x="4804" y="1"/>
                    <a:pt x="47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5326;p37"/>
            <p:cNvSpPr/>
            <p:nvPr/>
          </p:nvSpPr>
          <p:spPr>
            <a:xfrm>
              <a:off x="5039475" y="439275"/>
              <a:ext cx="177125" cy="172425"/>
            </a:xfrm>
            <a:custGeom>
              <a:avLst/>
              <a:gdLst/>
              <a:ahLst/>
              <a:cxnLst/>
              <a:rect l="l" t="t" r="r" b="b"/>
              <a:pathLst>
                <a:path w="7085" h="6897" extrusionOk="0">
                  <a:moveTo>
                    <a:pt x="1752" y="2223"/>
                  </a:moveTo>
                  <a:cubicBezTo>
                    <a:pt x="1800" y="2223"/>
                    <a:pt x="1850" y="2231"/>
                    <a:pt x="1899" y="2249"/>
                  </a:cubicBezTo>
                  <a:cubicBezTo>
                    <a:pt x="2205" y="2360"/>
                    <a:pt x="2334" y="2802"/>
                    <a:pt x="2113" y="3046"/>
                  </a:cubicBezTo>
                  <a:cubicBezTo>
                    <a:pt x="2097" y="3065"/>
                    <a:pt x="2077" y="3072"/>
                    <a:pt x="2058" y="3072"/>
                  </a:cubicBezTo>
                  <a:cubicBezTo>
                    <a:pt x="2001" y="3072"/>
                    <a:pt x="1944" y="3005"/>
                    <a:pt x="1983" y="2946"/>
                  </a:cubicBezTo>
                  <a:cubicBezTo>
                    <a:pt x="2089" y="2772"/>
                    <a:pt x="2067" y="2509"/>
                    <a:pt x="1861" y="2414"/>
                  </a:cubicBezTo>
                  <a:cubicBezTo>
                    <a:pt x="1820" y="2395"/>
                    <a:pt x="1779" y="2387"/>
                    <a:pt x="1739" y="2387"/>
                  </a:cubicBezTo>
                  <a:cubicBezTo>
                    <a:pt x="1535" y="2387"/>
                    <a:pt x="1359" y="2611"/>
                    <a:pt x="1376" y="2812"/>
                  </a:cubicBezTo>
                  <a:cubicBezTo>
                    <a:pt x="1379" y="2844"/>
                    <a:pt x="1353" y="2861"/>
                    <a:pt x="1327" y="2861"/>
                  </a:cubicBezTo>
                  <a:cubicBezTo>
                    <a:pt x="1306" y="2861"/>
                    <a:pt x="1285" y="2850"/>
                    <a:pt x="1278" y="2827"/>
                  </a:cubicBezTo>
                  <a:cubicBezTo>
                    <a:pt x="1202" y="2525"/>
                    <a:pt x="1457" y="2223"/>
                    <a:pt x="1752" y="2223"/>
                  </a:cubicBezTo>
                  <a:close/>
                  <a:moveTo>
                    <a:pt x="4667" y="3296"/>
                  </a:moveTo>
                  <a:cubicBezTo>
                    <a:pt x="4712" y="3296"/>
                    <a:pt x="4757" y="3302"/>
                    <a:pt x="4802" y="3315"/>
                  </a:cubicBezTo>
                  <a:cubicBezTo>
                    <a:pt x="5152" y="3413"/>
                    <a:pt x="5305" y="3853"/>
                    <a:pt x="5138" y="4159"/>
                  </a:cubicBezTo>
                  <a:cubicBezTo>
                    <a:pt x="5118" y="4195"/>
                    <a:pt x="5088" y="4210"/>
                    <a:pt x="5059" y="4210"/>
                  </a:cubicBezTo>
                  <a:cubicBezTo>
                    <a:pt x="4993" y="4210"/>
                    <a:pt x="4927" y="4138"/>
                    <a:pt x="4967" y="4060"/>
                  </a:cubicBezTo>
                  <a:cubicBezTo>
                    <a:pt x="5065" y="3862"/>
                    <a:pt x="4971" y="3587"/>
                    <a:pt x="4756" y="3511"/>
                  </a:cubicBezTo>
                  <a:cubicBezTo>
                    <a:pt x="4716" y="3497"/>
                    <a:pt x="4678" y="3490"/>
                    <a:pt x="4640" y="3490"/>
                  </a:cubicBezTo>
                  <a:cubicBezTo>
                    <a:pt x="4426" y="3490"/>
                    <a:pt x="4255" y="3703"/>
                    <a:pt x="4221" y="3906"/>
                  </a:cubicBezTo>
                  <a:cubicBezTo>
                    <a:pt x="4216" y="3933"/>
                    <a:pt x="4191" y="3946"/>
                    <a:pt x="4167" y="3946"/>
                  </a:cubicBezTo>
                  <a:cubicBezTo>
                    <a:pt x="4142" y="3946"/>
                    <a:pt x="4118" y="3933"/>
                    <a:pt x="4114" y="3906"/>
                  </a:cubicBezTo>
                  <a:cubicBezTo>
                    <a:pt x="4064" y="3582"/>
                    <a:pt x="4354" y="3296"/>
                    <a:pt x="4667" y="3296"/>
                  </a:cubicBezTo>
                  <a:close/>
                  <a:moveTo>
                    <a:pt x="4170" y="1"/>
                  </a:moveTo>
                  <a:cubicBezTo>
                    <a:pt x="4017" y="1"/>
                    <a:pt x="3966" y="81"/>
                    <a:pt x="3795" y="227"/>
                  </a:cubicBezTo>
                  <a:cubicBezTo>
                    <a:pt x="3642" y="356"/>
                    <a:pt x="3491" y="485"/>
                    <a:pt x="3336" y="613"/>
                  </a:cubicBezTo>
                  <a:cubicBezTo>
                    <a:pt x="3092" y="815"/>
                    <a:pt x="2845" y="1015"/>
                    <a:pt x="2595" y="1211"/>
                  </a:cubicBezTo>
                  <a:cubicBezTo>
                    <a:pt x="2592" y="1273"/>
                    <a:pt x="2555" y="1331"/>
                    <a:pt x="2484" y="1331"/>
                  </a:cubicBezTo>
                  <a:cubicBezTo>
                    <a:pt x="2479" y="1331"/>
                    <a:pt x="2473" y="1330"/>
                    <a:pt x="2467" y="1330"/>
                  </a:cubicBezTo>
                  <a:cubicBezTo>
                    <a:pt x="1750" y="1234"/>
                    <a:pt x="1046" y="1097"/>
                    <a:pt x="324" y="1034"/>
                  </a:cubicBezTo>
                  <a:lnTo>
                    <a:pt x="324" y="1034"/>
                  </a:lnTo>
                  <a:cubicBezTo>
                    <a:pt x="487" y="1792"/>
                    <a:pt x="746" y="2513"/>
                    <a:pt x="944" y="3262"/>
                  </a:cubicBezTo>
                  <a:cubicBezTo>
                    <a:pt x="963" y="3328"/>
                    <a:pt x="908" y="3374"/>
                    <a:pt x="853" y="3374"/>
                  </a:cubicBezTo>
                  <a:cubicBezTo>
                    <a:pt x="848" y="3374"/>
                    <a:pt x="842" y="3374"/>
                    <a:pt x="837" y="3373"/>
                  </a:cubicBezTo>
                  <a:lnTo>
                    <a:pt x="837" y="3373"/>
                  </a:lnTo>
                  <a:cubicBezTo>
                    <a:pt x="853" y="3394"/>
                    <a:pt x="858" y="3418"/>
                    <a:pt x="847" y="3446"/>
                  </a:cubicBezTo>
                  <a:cubicBezTo>
                    <a:pt x="544" y="4223"/>
                    <a:pt x="248" y="5000"/>
                    <a:pt x="1" y="5795"/>
                  </a:cubicBezTo>
                  <a:cubicBezTo>
                    <a:pt x="811" y="5695"/>
                    <a:pt x="1545" y="5459"/>
                    <a:pt x="2305" y="5153"/>
                  </a:cubicBezTo>
                  <a:cubicBezTo>
                    <a:pt x="2321" y="5146"/>
                    <a:pt x="2336" y="5144"/>
                    <a:pt x="2351" y="5144"/>
                  </a:cubicBezTo>
                  <a:cubicBezTo>
                    <a:pt x="2410" y="5144"/>
                    <a:pt x="2455" y="5194"/>
                    <a:pt x="2472" y="5251"/>
                  </a:cubicBezTo>
                  <a:cubicBezTo>
                    <a:pt x="2477" y="5251"/>
                    <a:pt x="2483" y="5250"/>
                    <a:pt x="2488" y="5250"/>
                  </a:cubicBezTo>
                  <a:cubicBezTo>
                    <a:pt x="2512" y="5250"/>
                    <a:pt x="2535" y="5258"/>
                    <a:pt x="2554" y="5279"/>
                  </a:cubicBezTo>
                  <a:cubicBezTo>
                    <a:pt x="2818" y="5576"/>
                    <a:pt x="3086" y="5868"/>
                    <a:pt x="3376" y="6142"/>
                  </a:cubicBezTo>
                  <a:cubicBezTo>
                    <a:pt x="3576" y="6331"/>
                    <a:pt x="3993" y="6837"/>
                    <a:pt x="4257" y="6889"/>
                  </a:cubicBezTo>
                  <a:cubicBezTo>
                    <a:pt x="4280" y="6894"/>
                    <a:pt x="4302" y="6896"/>
                    <a:pt x="4323" y="6896"/>
                  </a:cubicBezTo>
                  <a:cubicBezTo>
                    <a:pt x="4707" y="6896"/>
                    <a:pt x="4756" y="6160"/>
                    <a:pt x="4837" y="5878"/>
                  </a:cubicBezTo>
                  <a:lnTo>
                    <a:pt x="5145" y="4795"/>
                  </a:lnTo>
                  <a:cubicBezTo>
                    <a:pt x="5087" y="4765"/>
                    <a:pt x="5062" y="4684"/>
                    <a:pt x="5138" y="4641"/>
                  </a:cubicBezTo>
                  <a:cubicBezTo>
                    <a:pt x="5446" y="4463"/>
                    <a:pt x="5751" y="4284"/>
                    <a:pt x="6049" y="4087"/>
                  </a:cubicBezTo>
                  <a:cubicBezTo>
                    <a:pt x="6256" y="3951"/>
                    <a:pt x="6775" y="3698"/>
                    <a:pt x="6883" y="3484"/>
                  </a:cubicBezTo>
                  <a:cubicBezTo>
                    <a:pt x="7085" y="3080"/>
                    <a:pt x="6419" y="2864"/>
                    <a:pt x="6163" y="2725"/>
                  </a:cubicBezTo>
                  <a:cubicBezTo>
                    <a:pt x="5865" y="2567"/>
                    <a:pt x="5559" y="2430"/>
                    <a:pt x="5266" y="2262"/>
                  </a:cubicBezTo>
                  <a:cubicBezTo>
                    <a:pt x="5230" y="2239"/>
                    <a:pt x="5212" y="2207"/>
                    <a:pt x="5205" y="2172"/>
                  </a:cubicBezTo>
                  <a:cubicBezTo>
                    <a:pt x="5150" y="2171"/>
                    <a:pt x="5098" y="2141"/>
                    <a:pt x="5083" y="2072"/>
                  </a:cubicBezTo>
                  <a:cubicBezTo>
                    <a:pt x="5002" y="1695"/>
                    <a:pt x="4921" y="1321"/>
                    <a:pt x="4840" y="947"/>
                  </a:cubicBezTo>
                  <a:cubicBezTo>
                    <a:pt x="4802" y="776"/>
                    <a:pt x="4766" y="605"/>
                    <a:pt x="4729" y="436"/>
                  </a:cubicBezTo>
                  <a:cubicBezTo>
                    <a:pt x="4657" y="114"/>
                    <a:pt x="4728" y="113"/>
                    <a:pt x="4375" y="30"/>
                  </a:cubicBezTo>
                  <a:cubicBezTo>
                    <a:pt x="4289" y="10"/>
                    <a:pt x="4223" y="1"/>
                    <a:pt x="4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5327;p37"/>
            <p:cNvSpPr/>
            <p:nvPr/>
          </p:nvSpPr>
          <p:spPr>
            <a:xfrm>
              <a:off x="5141050" y="521675"/>
              <a:ext cx="31050" cy="22850"/>
            </a:xfrm>
            <a:custGeom>
              <a:avLst/>
              <a:gdLst/>
              <a:ahLst/>
              <a:cxnLst/>
              <a:rect l="l" t="t" r="r" b="b"/>
              <a:pathLst>
                <a:path w="1242" h="914" extrusionOk="0">
                  <a:moveTo>
                    <a:pt x="604" y="0"/>
                  </a:moveTo>
                  <a:cubicBezTo>
                    <a:pt x="291" y="0"/>
                    <a:pt x="1" y="286"/>
                    <a:pt x="51" y="610"/>
                  </a:cubicBezTo>
                  <a:cubicBezTo>
                    <a:pt x="55" y="637"/>
                    <a:pt x="79" y="650"/>
                    <a:pt x="104" y="650"/>
                  </a:cubicBezTo>
                  <a:cubicBezTo>
                    <a:pt x="128" y="650"/>
                    <a:pt x="153" y="637"/>
                    <a:pt x="158" y="610"/>
                  </a:cubicBezTo>
                  <a:cubicBezTo>
                    <a:pt x="192" y="406"/>
                    <a:pt x="363" y="194"/>
                    <a:pt x="577" y="194"/>
                  </a:cubicBezTo>
                  <a:cubicBezTo>
                    <a:pt x="614" y="194"/>
                    <a:pt x="653" y="201"/>
                    <a:pt x="693" y="215"/>
                  </a:cubicBezTo>
                  <a:cubicBezTo>
                    <a:pt x="909" y="291"/>
                    <a:pt x="1002" y="566"/>
                    <a:pt x="904" y="764"/>
                  </a:cubicBezTo>
                  <a:cubicBezTo>
                    <a:pt x="864" y="842"/>
                    <a:pt x="930" y="914"/>
                    <a:pt x="996" y="914"/>
                  </a:cubicBezTo>
                  <a:cubicBezTo>
                    <a:pt x="1026" y="914"/>
                    <a:pt x="1056" y="899"/>
                    <a:pt x="1075" y="863"/>
                  </a:cubicBezTo>
                  <a:cubicBezTo>
                    <a:pt x="1242" y="556"/>
                    <a:pt x="1089" y="117"/>
                    <a:pt x="739" y="19"/>
                  </a:cubicBezTo>
                  <a:cubicBezTo>
                    <a:pt x="694" y="6"/>
                    <a:pt x="649" y="0"/>
                    <a:pt x="6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65328;p37"/>
            <p:cNvSpPr/>
            <p:nvPr/>
          </p:nvSpPr>
          <p:spPr>
            <a:xfrm>
              <a:off x="5069500" y="494875"/>
              <a:ext cx="28350" cy="21250"/>
            </a:xfrm>
            <a:custGeom>
              <a:avLst/>
              <a:gdLst/>
              <a:ahLst/>
              <a:cxnLst/>
              <a:rect l="l" t="t" r="r" b="b"/>
              <a:pathLst>
                <a:path w="1134" h="850" extrusionOk="0">
                  <a:moveTo>
                    <a:pt x="549" y="0"/>
                  </a:moveTo>
                  <a:cubicBezTo>
                    <a:pt x="255" y="0"/>
                    <a:pt x="1" y="302"/>
                    <a:pt x="76" y="604"/>
                  </a:cubicBezTo>
                  <a:cubicBezTo>
                    <a:pt x="83" y="627"/>
                    <a:pt x="104" y="639"/>
                    <a:pt x="126" y="639"/>
                  </a:cubicBezTo>
                  <a:cubicBezTo>
                    <a:pt x="151" y="639"/>
                    <a:pt x="177" y="622"/>
                    <a:pt x="173" y="589"/>
                  </a:cubicBezTo>
                  <a:cubicBezTo>
                    <a:pt x="157" y="389"/>
                    <a:pt x="333" y="165"/>
                    <a:pt x="537" y="165"/>
                  </a:cubicBezTo>
                  <a:cubicBezTo>
                    <a:pt x="577" y="165"/>
                    <a:pt x="618" y="173"/>
                    <a:pt x="659" y="193"/>
                  </a:cubicBezTo>
                  <a:cubicBezTo>
                    <a:pt x="865" y="288"/>
                    <a:pt x="887" y="550"/>
                    <a:pt x="781" y="723"/>
                  </a:cubicBezTo>
                  <a:cubicBezTo>
                    <a:pt x="743" y="782"/>
                    <a:pt x="800" y="849"/>
                    <a:pt x="858" y="849"/>
                  </a:cubicBezTo>
                  <a:cubicBezTo>
                    <a:pt x="877" y="849"/>
                    <a:pt x="896" y="842"/>
                    <a:pt x="912" y="825"/>
                  </a:cubicBezTo>
                  <a:cubicBezTo>
                    <a:pt x="1133" y="578"/>
                    <a:pt x="1004" y="136"/>
                    <a:pt x="698" y="27"/>
                  </a:cubicBezTo>
                  <a:cubicBezTo>
                    <a:pt x="648" y="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" name="Google Shape;65329;p37"/>
          <p:cNvGrpSpPr/>
          <p:nvPr/>
        </p:nvGrpSpPr>
        <p:grpSpPr>
          <a:xfrm rot="-434194">
            <a:off x="428946" y="3392361"/>
            <a:ext cx="756237" cy="635071"/>
            <a:chOff x="3652800" y="4778225"/>
            <a:chExt cx="184900" cy="155275"/>
          </a:xfrm>
        </p:grpSpPr>
        <p:sp>
          <p:nvSpPr>
            <p:cNvPr id="74" name="Google Shape;65330;p37"/>
            <p:cNvSpPr/>
            <p:nvPr/>
          </p:nvSpPr>
          <p:spPr>
            <a:xfrm>
              <a:off x="3691600" y="4778225"/>
              <a:ext cx="109425" cy="155275"/>
            </a:xfrm>
            <a:custGeom>
              <a:avLst/>
              <a:gdLst/>
              <a:ahLst/>
              <a:cxnLst/>
              <a:rect l="l" t="t" r="r" b="b"/>
              <a:pathLst>
                <a:path w="4377" h="6211" extrusionOk="0">
                  <a:moveTo>
                    <a:pt x="2792" y="2438"/>
                  </a:moveTo>
                  <a:cubicBezTo>
                    <a:pt x="2842" y="2438"/>
                    <a:pt x="2763" y="2579"/>
                    <a:pt x="2752" y="2589"/>
                  </a:cubicBezTo>
                  <a:cubicBezTo>
                    <a:pt x="2740" y="2602"/>
                    <a:pt x="2726" y="2612"/>
                    <a:pt x="2714" y="2623"/>
                  </a:cubicBezTo>
                  <a:cubicBezTo>
                    <a:pt x="2714" y="2620"/>
                    <a:pt x="2714" y="2619"/>
                    <a:pt x="2715" y="2615"/>
                  </a:cubicBezTo>
                  <a:cubicBezTo>
                    <a:pt x="2722" y="2583"/>
                    <a:pt x="2751" y="2449"/>
                    <a:pt x="2781" y="2439"/>
                  </a:cubicBezTo>
                  <a:cubicBezTo>
                    <a:pt x="2785" y="2438"/>
                    <a:pt x="2789" y="2438"/>
                    <a:pt x="2792" y="2438"/>
                  </a:cubicBezTo>
                  <a:close/>
                  <a:moveTo>
                    <a:pt x="1398" y="2397"/>
                  </a:moveTo>
                  <a:cubicBezTo>
                    <a:pt x="1416" y="2397"/>
                    <a:pt x="1430" y="2421"/>
                    <a:pt x="1458" y="2453"/>
                  </a:cubicBezTo>
                  <a:cubicBezTo>
                    <a:pt x="1520" y="2522"/>
                    <a:pt x="1556" y="2607"/>
                    <a:pt x="1575" y="2696"/>
                  </a:cubicBezTo>
                  <a:cubicBezTo>
                    <a:pt x="1505" y="2673"/>
                    <a:pt x="1455" y="2644"/>
                    <a:pt x="1399" y="2584"/>
                  </a:cubicBezTo>
                  <a:cubicBezTo>
                    <a:pt x="1348" y="2530"/>
                    <a:pt x="1303" y="2496"/>
                    <a:pt x="1354" y="2433"/>
                  </a:cubicBezTo>
                  <a:cubicBezTo>
                    <a:pt x="1374" y="2408"/>
                    <a:pt x="1387" y="2397"/>
                    <a:pt x="1398" y="2397"/>
                  </a:cubicBezTo>
                  <a:close/>
                  <a:moveTo>
                    <a:pt x="2111" y="274"/>
                  </a:moveTo>
                  <a:cubicBezTo>
                    <a:pt x="2691" y="274"/>
                    <a:pt x="3264" y="550"/>
                    <a:pt x="3611" y="1023"/>
                  </a:cubicBezTo>
                  <a:cubicBezTo>
                    <a:pt x="3882" y="1422"/>
                    <a:pt x="3960" y="1942"/>
                    <a:pt x="3935" y="2417"/>
                  </a:cubicBezTo>
                  <a:cubicBezTo>
                    <a:pt x="3904" y="2966"/>
                    <a:pt x="3683" y="3408"/>
                    <a:pt x="3299" y="3795"/>
                  </a:cubicBezTo>
                  <a:cubicBezTo>
                    <a:pt x="3260" y="3833"/>
                    <a:pt x="3217" y="3872"/>
                    <a:pt x="3168" y="3913"/>
                  </a:cubicBezTo>
                  <a:cubicBezTo>
                    <a:pt x="2965" y="3662"/>
                    <a:pt x="2756" y="3284"/>
                    <a:pt x="2706" y="2935"/>
                  </a:cubicBezTo>
                  <a:cubicBezTo>
                    <a:pt x="2930" y="2841"/>
                    <a:pt x="3155" y="2626"/>
                    <a:pt x="3131" y="2362"/>
                  </a:cubicBezTo>
                  <a:cubicBezTo>
                    <a:pt x="3116" y="2203"/>
                    <a:pt x="2999" y="2091"/>
                    <a:pt x="2864" y="2091"/>
                  </a:cubicBezTo>
                  <a:cubicBezTo>
                    <a:pt x="2809" y="2091"/>
                    <a:pt x="2751" y="2110"/>
                    <a:pt x="2696" y="2151"/>
                  </a:cubicBezTo>
                  <a:cubicBezTo>
                    <a:pt x="2528" y="2278"/>
                    <a:pt x="2462" y="2512"/>
                    <a:pt x="2452" y="2737"/>
                  </a:cubicBezTo>
                  <a:cubicBezTo>
                    <a:pt x="2445" y="2739"/>
                    <a:pt x="2436" y="2740"/>
                    <a:pt x="2429" y="2743"/>
                  </a:cubicBezTo>
                  <a:cubicBezTo>
                    <a:pt x="2329" y="2767"/>
                    <a:pt x="2224" y="2777"/>
                    <a:pt x="2118" y="2777"/>
                  </a:cubicBezTo>
                  <a:cubicBezTo>
                    <a:pt x="2024" y="2777"/>
                    <a:pt x="1928" y="2769"/>
                    <a:pt x="1834" y="2754"/>
                  </a:cubicBezTo>
                  <a:cubicBezTo>
                    <a:pt x="1825" y="2670"/>
                    <a:pt x="1807" y="2589"/>
                    <a:pt x="1778" y="2511"/>
                  </a:cubicBezTo>
                  <a:cubicBezTo>
                    <a:pt x="1713" y="2336"/>
                    <a:pt x="1571" y="2158"/>
                    <a:pt x="1371" y="2158"/>
                  </a:cubicBezTo>
                  <a:cubicBezTo>
                    <a:pt x="1359" y="2158"/>
                    <a:pt x="1347" y="2158"/>
                    <a:pt x="1334" y="2160"/>
                  </a:cubicBezTo>
                  <a:cubicBezTo>
                    <a:pt x="1120" y="2184"/>
                    <a:pt x="1057" y="2397"/>
                    <a:pt x="1127" y="2576"/>
                  </a:cubicBezTo>
                  <a:cubicBezTo>
                    <a:pt x="1217" y="2806"/>
                    <a:pt x="1380" y="2900"/>
                    <a:pt x="1595" y="2956"/>
                  </a:cubicBezTo>
                  <a:cubicBezTo>
                    <a:pt x="1595" y="2997"/>
                    <a:pt x="1592" y="3037"/>
                    <a:pt x="1591" y="3075"/>
                  </a:cubicBezTo>
                  <a:cubicBezTo>
                    <a:pt x="1580" y="3313"/>
                    <a:pt x="1528" y="3545"/>
                    <a:pt x="1452" y="3769"/>
                  </a:cubicBezTo>
                  <a:cubicBezTo>
                    <a:pt x="1419" y="3868"/>
                    <a:pt x="1381" y="3967"/>
                    <a:pt x="1343" y="4065"/>
                  </a:cubicBezTo>
                  <a:cubicBezTo>
                    <a:pt x="1339" y="4075"/>
                    <a:pt x="1336" y="4086"/>
                    <a:pt x="1333" y="4096"/>
                  </a:cubicBezTo>
                  <a:cubicBezTo>
                    <a:pt x="1270" y="4043"/>
                    <a:pt x="1204" y="3992"/>
                    <a:pt x="1147" y="3940"/>
                  </a:cubicBezTo>
                  <a:cubicBezTo>
                    <a:pt x="940" y="3747"/>
                    <a:pt x="742" y="3538"/>
                    <a:pt x="601" y="3291"/>
                  </a:cubicBezTo>
                  <a:cubicBezTo>
                    <a:pt x="1" y="2245"/>
                    <a:pt x="474" y="590"/>
                    <a:pt x="1732" y="314"/>
                  </a:cubicBezTo>
                  <a:cubicBezTo>
                    <a:pt x="1857" y="287"/>
                    <a:pt x="1984" y="274"/>
                    <a:pt x="2111" y="274"/>
                  </a:cubicBezTo>
                  <a:close/>
                  <a:moveTo>
                    <a:pt x="1842" y="3002"/>
                  </a:moveTo>
                  <a:cubicBezTo>
                    <a:pt x="1953" y="3019"/>
                    <a:pt x="2066" y="3030"/>
                    <a:pt x="2179" y="3030"/>
                  </a:cubicBezTo>
                  <a:cubicBezTo>
                    <a:pt x="2274" y="3030"/>
                    <a:pt x="2370" y="3022"/>
                    <a:pt x="2463" y="3004"/>
                  </a:cubicBezTo>
                  <a:cubicBezTo>
                    <a:pt x="2465" y="3011"/>
                    <a:pt x="2465" y="3017"/>
                    <a:pt x="2466" y="3024"/>
                  </a:cubicBezTo>
                  <a:cubicBezTo>
                    <a:pt x="2518" y="3393"/>
                    <a:pt x="2710" y="3805"/>
                    <a:pt x="2933" y="4110"/>
                  </a:cubicBezTo>
                  <a:cubicBezTo>
                    <a:pt x="2830" y="4203"/>
                    <a:pt x="2742" y="4301"/>
                    <a:pt x="2696" y="4415"/>
                  </a:cubicBezTo>
                  <a:cubicBezTo>
                    <a:pt x="2657" y="4516"/>
                    <a:pt x="2632" y="4624"/>
                    <a:pt x="2614" y="4736"/>
                  </a:cubicBezTo>
                  <a:cubicBezTo>
                    <a:pt x="2570" y="4729"/>
                    <a:pt x="2523" y="4726"/>
                    <a:pt x="2476" y="4726"/>
                  </a:cubicBezTo>
                  <a:cubicBezTo>
                    <a:pt x="2323" y="4726"/>
                    <a:pt x="2158" y="4755"/>
                    <a:pt x="2036" y="4755"/>
                  </a:cubicBezTo>
                  <a:cubicBezTo>
                    <a:pt x="1957" y="4755"/>
                    <a:pt x="1855" y="4743"/>
                    <a:pt x="1756" y="4743"/>
                  </a:cubicBezTo>
                  <a:cubicBezTo>
                    <a:pt x="1735" y="4743"/>
                    <a:pt x="1715" y="4743"/>
                    <a:pt x="1695" y="4745"/>
                  </a:cubicBezTo>
                  <a:cubicBezTo>
                    <a:pt x="1671" y="4583"/>
                    <a:pt x="1631" y="4426"/>
                    <a:pt x="1548" y="4308"/>
                  </a:cubicBezTo>
                  <a:cubicBezTo>
                    <a:pt x="1528" y="4278"/>
                    <a:pt x="1503" y="4251"/>
                    <a:pt x="1478" y="4226"/>
                  </a:cubicBezTo>
                  <a:cubicBezTo>
                    <a:pt x="1524" y="4172"/>
                    <a:pt x="1560" y="4113"/>
                    <a:pt x="1597" y="4027"/>
                  </a:cubicBezTo>
                  <a:cubicBezTo>
                    <a:pt x="1670" y="3862"/>
                    <a:pt x="1725" y="3687"/>
                    <a:pt x="1764" y="3512"/>
                  </a:cubicBezTo>
                  <a:cubicBezTo>
                    <a:pt x="1800" y="3355"/>
                    <a:pt x="1834" y="3179"/>
                    <a:pt x="1842" y="3002"/>
                  </a:cubicBezTo>
                  <a:close/>
                  <a:moveTo>
                    <a:pt x="2548" y="5019"/>
                  </a:moveTo>
                  <a:cubicBezTo>
                    <a:pt x="2559" y="5019"/>
                    <a:pt x="2570" y="5020"/>
                    <a:pt x="2579" y="5022"/>
                  </a:cubicBezTo>
                  <a:cubicBezTo>
                    <a:pt x="2592" y="5026"/>
                    <a:pt x="2601" y="5027"/>
                    <a:pt x="2606" y="5027"/>
                  </a:cubicBezTo>
                  <a:cubicBezTo>
                    <a:pt x="2622" y="5074"/>
                    <a:pt x="2632" y="5123"/>
                    <a:pt x="2639" y="5174"/>
                  </a:cubicBezTo>
                  <a:cubicBezTo>
                    <a:pt x="2627" y="5168"/>
                    <a:pt x="2611" y="5164"/>
                    <a:pt x="2595" y="5162"/>
                  </a:cubicBezTo>
                  <a:cubicBezTo>
                    <a:pt x="2559" y="5158"/>
                    <a:pt x="2522" y="5157"/>
                    <a:pt x="2484" y="5157"/>
                  </a:cubicBezTo>
                  <a:cubicBezTo>
                    <a:pt x="2341" y="5157"/>
                    <a:pt x="2190" y="5180"/>
                    <a:pt x="2049" y="5183"/>
                  </a:cubicBezTo>
                  <a:cubicBezTo>
                    <a:pt x="2045" y="5183"/>
                    <a:pt x="2042" y="5183"/>
                    <a:pt x="2038" y="5183"/>
                  </a:cubicBezTo>
                  <a:cubicBezTo>
                    <a:pt x="2007" y="5183"/>
                    <a:pt x="1975" y="5182"/>
                    <a:pt x="1942" y="5182"/>
                  </a:cubicBezTo>
                  <a:cubicBezTo>
                    <a:pt x="1847" y="5182"/>
                    <a:pt x="1748" y="5190"/>
                    <a:pt x="1680" y="5249"/>
                  </a:cubicBezTo>
                  <a:cubicBezTo>
                    <a:pt x="1671" y="5256"/>
                    <a:pt x="1671" y="5271"/>
                    <a:pt x="1676" y="5281"/>
                  </a:cubicBezTo>
                  <a:cubicBezTo>
                    <a:pt x="1740" y="5408"/>
                    <a:pt x="1922" y="5431"/>
                    <a:pt x="2049" y="5447"/>
                  </a:cubicBezTo>
                  <a:cubicBezTo>
                    <a:pt x="2127" y="5457"/>
                    <a:pt x="2215" y="5465"/>
                    <a:pt x="2304" y="5465"/>
                  </a:cubicBezTo>
                  <a:cubicBezTo>
                    <a:pt x="2418" y="5465"/>
                    <a:pt x="2533" y="5452"/>
                    <a:pt x="2628" y="5412"/>
                  </a:cubicBezTo>
                  <a:cubicBezTo>
                    <a:pt x="2639" y="5407"/>
                    <a:pt x="2650" y="5402"/>
                    <a:pt x="2659" y="5394"/>
                  </a:cubicBezTo>
                  <a:cubicBezTo>
                    <a:pt x="2660" y="5442"/>
                    <a:pt x="2662" y="5489"/>
                    <a:pt x="2662" y="5534"/>
                  </a:cubicBezTo>
                  <a:cubicBezTo>
                    <a:pt x="2662" y="5563"/>
                    <a:pt x="2662" y="5593"/>
                    <a:pt x="2660" y="5620"/>
                  </a:cubicBezTo>
                  <a:cubicBezTo>
                    <a:pt x="2652" y="5599"/>
                    <a:pt x="2636" y="5582"/>
                    <a:pt x="2618" y="5571"/>
                  </a:cubicBezTo>
                  <a:cubicBezTo>
                    <a:pt x="2568" y="5543"/>
                    <a:pt x="2517" y="5535"/>
                    <a:pt x="2465" y="5535"/>
                  </a:cubicBezTo>
                  <a:cubicBezTo>
                    <a:pt x="2390" y="5535"/>
                    <a:pt x="2313" y="5552"/>
                    <a:pt x="2234" y="5553"/>
                  </a:cubicBezTo>
                  <a:cubicBezTo>
                    <a:pt x="2227" y="5553"/>
                    <a:pt x="2220" y="5553"/>
                    <a:pt x="2212" y="5553"/>
                  </a:cubicBezTo>
                  <a:cubicBezTo>
                    <a:pt x="2079" y="5553"/>
                    <a:pt x="1947" y="5530"/>
                    <a:pt x="1814" y="5530"/>
                  </a:cubicBezTo>
                  <a:cubicBezTo>
                    <a:pt x="1804" y="5530"/>
                    <a:pt x="1794" y="5530"/>
                    <a:pt x="1785" y="5530"/>
                  </a:cubicBezTo>
                  <a:cubicBezTo>
                    <a:pt x="1670" y="5532"/>
                    <a:pt x="1631" y="5682"/>
                    <a:pt x="1727" y="5743"/>
                  </a:cubicBezTo>
                  <a:cubicBezTo>
                    <a:pt x="1863" y="5830"/>
                    <a:pt x="2038" y="5858"/>
                    <a:pt x="2199" y="5858"/>
                  </a:cubicBezTo>
                  <a:cubicBezTo>
                    <a:pt x="2211" y="5858"/>
                    <a:pt x="2222" y="5858"/>
                    <a:pt x="2233" y="5857"/>
                  </a:cubicBezTo>
                  <a:cubicBezTo>
                    <a:pt x="2383" y="5853"/>
                    <a:pt x="2545" y="5850"/>
                    <a:pt x="2643" y="5731"/>
                  </a:cubicBezTo>
                  <a:lnTo>
                    <a:pt x="2643" y="5731"/>
                  </a:lnTo>
                  <a:cubicBezTo>
                    <a:pt x="2622" y="5799"/>
                    <a:pt x="2576" y="5850"/>
                    <a:pt x="2479" y="5878"/>
                  </a:cubicBezTo>
                  <a:cubicBezTo>
                    <a:pt x="2385" y="5906"/>
                    <a:pt x="2274" y="5917"/>
                    <a:pt x="2163" y="5917"/>
                  </a:cubicBezTo>
                  <a:cubicBezTo>
                    <a:pt x="2060" y="5917"/>
                    <a:pt x="1957" y="5907"/>
                    <a:pt x="1868" y="5892"/>
                  </a:cubicBezTo>
                  <a:cubicBezTo>
                    <a:pt x="1782" y="5877"/>
                    <a:pt x="1685" y="5868"/>
                    <a:pt x="1643" y="5778"/>
                  </a:cubicBezTo>
                  <a:cubicBezTo>
                    <a:pt x="1606" y="5701"/>
                    <a:pt x="1631" y="5537"/>
                    <a:pt x="1631" y="5453"/>
                  </a:cubicBezTo>
                  <a:cubicBezTo>
                    <a:pt x="1631" y="5346"/>
                    <a:pt x="1634" y="5237"/>
                    <a:pt x="1645" y="5130"/>
                  </a:cubicBezTo>
                  <a:cubicBezTo>
                    <a:pt x="1653" y="5047"/>
                    <a:pt x="1668" y="5029"/>
                    <a:pt x="1708" y="5029"/>
                  </a:cubicBezTo>
                  <a:cubicBezTo>
                    <a:pt x="1733" y="5029"/>
                    <a:pt x="1769" y="5036"/>
                    <a:pt x="1820" y="5038"/>
                  </a:cubicBezTo>
                  <a:cubicBezTo>
                    <a:pt x="1866" y="5039"/>
                    <a:pt x="1912" y="5040"/>
                    <a:pt x="1957" y="5040"/>
                  </a:cubicBezTo>
                  <a:cubicBezTo>
                    <a:pt x="2039" y="5040"/>
                    <a:pt x="2121" y="5038"/>
                    <a:pt x="2202" y="5037"/>
                  </a:cubicBezTo>
                  <a:cubicBezTo>
                    <a:pt x="2290" y="5034"/>
                    <a:pt x="2378" y="5030"/>
                    <a:pt x="2465" y="5026"/>
                  </a:cubicBezTo>
                  <a:cubicBezTo>
                    <a:pt x="2488" y="5025"/>
                    <a:pt x="2520" y="5019"/>
                    <a:pt x="2548" y="5019"/>
                  </a:cubicBezTo>
                  <a:close/>
                  <a:moveTo>
                    <a:pt x="2120" y="1"/>
                  </a:moveTo>
                  <a:cubicBezTo>
                    <a:pt x="1601" y="1"/>
                    <a:pt x="1085" y="194"/>
                    <a:pt x="695" y="607"/>
                  </a:cubicBezTo>
                  <a:cubicBezTo>
                    <a:pt x="231" y="1097"/>
                    <a:pt x="37" y="1730"/>
                    <a:pt x="77" y="2400"/>
                  </a:cubicBezTo>
                  <a:cubicBezTo>
                    <a:pt x="119" y="3087"/>
                    <a:pt x="414" y="3630"/>
                    <a:pt x="908" y="4097"/>
                  </a:cubicBezTo>
                  <a:cubicBezTo>
                    <a:pt x="1055" y="4237"/>
                    <a:pt x="1302" y="4375"/>
                    <a:pt x="1359" y="4578"/>
                  </a:cubicBezTo>
                  <a:cubicBezTo>
                    <a:pt x="1386" y="4675"/>
                    <a:pt x="1404" y="4776"/>
                    <a:pt x="1419" y="4878"/>
                  </a:cubicBezTo>
                  <a:cubicBezTo>
                    <a:pt x="1414" y="4887"/>
                    <a:pt x="1409" y="4895"/>
                    <a:pt x="1404" y="4904"/>
                  </a:cubicBezTo>
                  <a:cubicBezTo>
                    <a:pt x="1350" y="5024"/>
                    <a:pt x="1358" y="5187"/>
                    <a:pt x="1354" y="5314"/>
                  </a:cubicBezTo>
                  <a:cubicBezTo>
                    <a:pt x="1347" y="5488"/>
                    <a:pt x="1336" y="5675"/>
                    <a:pt x="1370" y="5845"/>
                  </a:cubicBezTo>
                  <a:cubicBezTo>
                    <a:pt x="1427" y="6122"/>
                    <a:pt x="1764" y="6211"/>
                    <a:pt x="2090" y="6211"/>
                  </a:cubicBezTo>
                  <a:cubicBezTo>
                    <a:pt x="2294" y="6211"/>
                    <a:pt x="2493" y="6176"/>
                    <a:pt x="2618" y="6131"/>
                  </a:cubicBezTo>
                  <a:cubicBezTo>
                    <a:pt x="2809" y="6063"/>
                    <a:pt x="2917" y="5930"/>
                    <a:pt x="2940" y="5727"/>
                  </a:cubicBezTo>
                  <a:cubicBezTo>
                    <a:pt x="2968" y="5478"/>
                    <a:pt x="2958" y="5166"/>
                    <a:pt x="2873" y="4929"/>
                  </a:cubicBezTo>
                  <a:lnTo>
                    <a:pt x="2869" y="4921"/>
                  </a:lnTo>
                  <a:cubicBezTo>
                    <a:pt x="2883" y="4748"/>
                    <a:pt x="2913" y="4569"/>
                    <a:pt x="3001" y="4455"/>
                  </a:cubicBezTo>
                  <a:cubicBezTo>
                    <a:pt x="3099" y="4328"/>
                    <a:pt x="3255" y="4227"/>
                    <a:pt x="3373" y="4118"/>
                  </a:cubicBezTo>
                  <a:cubicBezTo>
                    <a:pt x="3535" y="3967"/>
                    <a:pt x="3686" y="3806"/>
                    <a:pt x="3815" y="3626"/>
                  </a:cubicBezTo>
                  <a:cubicBezTo>
                    <a:pt x="4361" y="2879"/>
                    <a:pt x="4377" y="1650"/>
                    <a:pt x="3857" y="879"/>
                  </a:cubicBezTo>
                  <a:cubicBezTo>
                    <a:pt x="3439" y="311"/>
                    <a:pt x="2777" y="1"/>
                    <a:pt x="2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65331;p37"/>
            <p:cNvSpPr/>
            <p:nvPr/>
          </p:nvSpPr>
          <p:spPr>
            <a:xfrm>
              <a:off x="3798625" y="4795675"/>
              <a:ext cx="30175" cy="18425"/>
            </a:xfrm>
            <a:custGeom>
              <a:avLst/>
              <a:gdLst/>
              <a:ahLst/>
              <a:cxnLst/>
              <a:rect l="l" t="t" r="r" b="b"/>
              <a:pathLst>
                <a:path w="1207" h="737" extrusionOk="0">
                  <a:moveTo>
                    <a:pt x="933" y="0"/>
                  </a:moveTo>
                  <a:cubicBezTo>
                    <a:pt x="891" y="0"/>
                    <a:pt x="848" y="10"/>
                    <a:pt x="813" y="30"/>
                  </a:cubicBezTo>
                  <a:cubicBezTo>
                    <a:pt x="668" y="109"/>
                    <a:pt x="522" y="189"/>
                    <a:pt x="381" y="277"/>
                  </a:cubicBezTo>
                  <a:cubicBezTo>
                    <a:pt x="259" y="352"/>
                    <a:pt x="114" y="429"/>
                    <a:pt x="45" y="558"/>
                  </a:cubicBezTo>
                  <a:cubicBezTo>
                    <a:pt x="1" y="642"/>
                    <a:pt x="58" y="724"/>
                    <a:pt x="146" y="734"/>
                  </a:cubicBezTo>
                  <a:cubicBezTo>
                    <a:pt x="158" y="735"/>
                    <a:pt x="170" y="736"/>
                    <a:pt x="182" y="736"/>
                  </a:cubicBezTo>
                  <a:cubicBezTo>
                    <a:pt x="312" y="736"/>
                    <a:pt x="441" y="668"/>
                    <a:pt x="560" y="622"/>
                  </a:cubicBezTo>
                  <a:cubicBezTo>
                    <a:pt x="704" y="567"/>
                    <a:pt x="849" y="511"/>
                    <a:pt x="994" y="460"/>
                  </a:cubicBezTo>
                  <a:cubicBezTo>
                    <a:pt x="1106" y="419"/>
                    <a:pt x="1207" y="296"/>
                    <a:pt x="1159" y="170"/>
                  </a:cubicBezTo>
                  <a:cubicBezTo>
                    <a:pt x="1151" y="150"/>
                    <a:pt x="1143" y="132"/>
                    <a:pt x="1135" y="114"/>
                  </a:cubicBezTo>
                  <a:cubicBezTo>
                    <a:pt x="1099" y="37"/>
                    <a:pt x="1016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5332;p37"/>
            <p:cNvSpPr/>
            <p:nvPr/>
          </p:nvSpPr>
          <p:spPr>
            <a:xfrm>
              <a:off x="3805475" y="4822900"/>
              <a:ext cx="32225" cy="12150"/>
            </a:xfrm>
            <a:custGeom>
              <a:avLst/>
              <a:gdLst/>
              <a:ahLst/>
              <a:cxnLst/>
              <a:rect l="l" t="t" r="r" b="b"/>
              <a:pathLst>
                <a:path w="1289" h="486" extrusionOk="0">
                  <a:moveTo>
                    <a:pt x="863" y="1"/>
                  </a:moveTo>
                  <a:cubicBezTo>
                    <a:pt x="603" y="1"/>
                    <a:pt x="303" y="18"/>
                    <a:pt x="79" y="123"/>
                  </a:cubicBezTo>
                  <a:cubicBezTo>
                    <a:pt x="0" y="159"/>
                    <a:pt x="0" y="295"/>
                    <a:pt x="79" y="331"/>
                  </a:cubicBezTo>
                  <a:cubicBezTo>
                    <a:pt x="340" y="450"/>
                    <a:pt x="695" y="464"/>
                    <a:pt x="979" y="484"/>
                  </a:cubicBezTo>
                  <a:cubicBezTo>
                    <a:pt x="986" y="485"/>
                    <a:pt x="992" y="485"/>
                    <a:pt x="999" y="485"/>
                  </a:cubicBezTo>
                  <a:cubicBezTo>
                    <a:pt x="1288" y="485"/>
                    <a:pt x="1286" y="5"/>
                    <a:pt x="979" y="2"/>
                  </a:cubicBezTo>
                  <a:cubicBezTo>
                    <a:pt x="942" y="1"/>
                    <a:pt x="903" y="1"/>
                    <a:pt x="8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5333;p37"/>
            <p:cNvSpPr/>
            <p:nvPr/>
          </p:nvSpPr>
          <p:spPr>
            <a:xfrm>
              <a:off x="3801300" y="4848275"/>
              <a:ext cx="28675" cy="18450"/>
            </a:xfrm>
            <a:custGeom>
              <a:avLst/>
              <a:gdLst/>
              <a:ahLst/>
              <a:cxnLst/>
              <a:rect l="l" t="t" r="r" b="b"/>
              <a:pathLst>
                <a:path w="1147" h="738" extrusionOk="0">
                  <a:moveTo>
                    <a:pt x="153" y="0"/>
                  </a:moveTo>
                  <a:cubicBezTo>
                    <a:pt x="62" y="0"/>
                    <a:pt x="1" y="34"/>
                    <a:pt x="0" y="127"/>
                  </a:cubicBezTo>
                  <a:cubicBezTo>
                    <a:pt x="0" y="268"/>
                    <a:pt x="136" y="359"/>
                    <a:pt x="240" y="434"/>
                  </a:cubicBezTo>
                  <a:cubicBezTo>
                    <a:pt x="369" y="528"/>
                    <a:pt x="507" y="611"/>
                    <a:pt x="643" y="698"/>
                  </a:cubicBezTo>
                  <a:cubicBezTo>
                    <a:pt x="685" y="726"/>
                    <a:pt x="728" y="738"/>
                    <a:pt x="768" y="738"/>
                  </a:cubicBezTo>
                  <a:cubicBezTo>
                    <a:pt x="991" y="738"/>
                    <a:pt x="1146" y="372"/>
                    <a:pt x="898" y="262"/>
                  </a:cubicBezTo>
                  <a:cubicBezTo>
                    <a:pt x="813" y="225"/>
                    <a:pt x="386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5334;p37"/>
            <p:cNvSpPr/>
            <p:nvPr/>
          </p:nvSpPr>
          <p:spPr>
            <a:xfrm>
              <a:off x="3661675" y="4795650"/>
              <a:ext cx="30175" cy="18375"/>
            </a:xfrm>
            <a:custGeom>
              <a:avLst/>
              <a:gdLst/>
              <a:ahLst/>
              <a:cxnLst/>
              <a:rect l="l" t="t" r="r" b="b"/>
              <a:pathLst>
                <a:path w="1207" h="735" extrusionOk="0">
                  <a:moveTo>
                    <a:pt x="273" y="0"/>
                  </a:moveTo>
                  <a:cubicBezTo>
                    <a:pt x="191" y="0"/>
                    <a:pt x="108" y="37"/>
                    <a:pt x="72" y="114"/>
                  </a:cubicBezTo>
                  <a:cubicBezTo>
                    <a:pt x="63" y="131"/>
                    <a:pt x="55" y="151"/>
                    <a:pt x="48" y="168"/>
                  </a:cubicBezTo>
                  <a:cubicBezTo>
                    <a:pt x="1" y="295"/>
                    <a:pt x="103" y="419"/>
                    <a:pt x="213" y="459"/>
                  </a:cubicBezTo>
                  <a:cubicBezTo>
                    <a:pt x="358" y="510"/>
                    <a:pt x="503" y="566"/>
                    <a:pt x="647" y="622"/>
                  </a:cubicBezTo>
                  <a:cubicBezTo>
                    <a:pt x="766" y="668"/>
                    <a:pt x="893" y="734"/>
                    <a:pt x="1023" y="734"/>
                  </a:cubicBezTo>
                  <a:cubicBezTo>
                    <a:pt x="1036" y="734"/>
                    <a:pt x="1049" y="734"/>
                    <a:pt x="1062" y="732"/>
                  </a:cubicBezTo>
                  <a:cubicBezTo>
                    <a:pt x="1150" y="722"/>
                    <a:pt x="1207" y="640"/>
                    <a:pt x="1162" y="556"/>
                  </a:cubicBezTo>
                  <a:cubicBezTo>
                    <a:pt x="1094" y="429"/>
                    <a:pt x="949" y="352"/>
                    <a:pt x="827" y="276"/>
                  </a:cubicBezTo>
                  <a:cubicBezTo>
                    <a:pt x="686" y="189"/>
                    <a:pt x="540" y="109"/>
                    <a:pt x="395" y="30"/>
                  </a:cubicBezTo>
                  <a:cubicBezTo>
                    <a:pt x="359" y="10"/>
                    <a:pt x="316" y="0"/>
                    <a:pt x="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5335;p37"/>
            <p:cNvSpPr/>
            <p:nvPr/>
          </p:nvSpPr>
          <p:spPr>
            <a:xfrm>
              <a:off x="3652800" y="4822875"/>
              <a:ext cx="32225" cy="12150"/>
            </a:xfrm>
            <a:custGeom>
              <a:avLst/>
              <a:gdLst/>
              <a:ahLst/>
              <a:cxnLst/>
              <a:rect l="l" t="t" r="r" b="b"/>
              <a:pathLst>
                <a:path w="1289" h="486" extrusionOk="0">
                  <a:moveTo>
                    <a:pt x="398" y="0"/>
                  </a:moveTo>
                  <a:cubicBezTo>
                    <a:pt x="368" y="0"/>
                    <a:pt x="338" y="0"/>
                    <a:pt x="309" y="1"/>
                  </a:cubicBezTo>
                  <a:cubicBezTo>
                    <a:pt x="4" y="5"/>
                    <a:pt x="0" y="485"/>
                    <a:pt x="290" y="485"/>
                  </a:cubicBezTo>
                  <a:cubicBezTo>
                    <a:pt x="296" y="485"/>
                    <a:pt x="303" y="485"/>
                    <a:pt x="309" y="484"/>
                  </a:cubicBezTo>
                  <a:cubicBezTo>
                    <a:pt x="593" y="464"/>
                    <a:pt x="948" y="450"/>
                    <a:pt x="1210" y="331"/>
                  </a:cubicBezTo>
                  <a:cubicBezTo>
                    <a:pt x="1288" y="295"/>
                    <a:pt x="1288" y="160"/>
                    <a:pt x="1210" y="123"/>
                  </a:cubicBezTo>
                  <a:cubicBezTo>
                    <a:pt x="977" y="13"/>
                    <a:pt x="663" y="0"/>
                    <a:pt x="3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5336;p37"/>
            <p:cNvSpPr/>
            <p:nvPr/>
          </p:nvSpPr>
          <p:spPr>
            <a:xfrm>
              <a:off x="3660575" y="4848175"/>
              <a:ext cx="34325" cy="18525"/>
            </a:xfrm>
            <a:custGeom>
              <a:avLst/>
              <a:gdLst/>
              <a:ahLst/>
              <a:cxnLst/>
              <a:rect l="l" t="t" r="r" b="b"/>
              <a:pathLst>
                <a:path w="1373" h="741" extrusionOk="0">
                  <a:moveTo>
                    <a:pt x="966" y="0"/>
                  </a:moveTo>
                  <a:cubicBezTo>
                    <a:pt x="873" y="0"/>
                    <a:pt x="774" y="43"/>
                    <a:pt x="694" y="73"/>
                  </a:cubicBezTo>
                  <a:cubicBezTo>
                    <a:pt x="543" y="131"/>
                    <a:pt x="396" y="199"/>
                    <a:pt x="248" y="264"/>
                  </a:cubicBezTo>
                  <a:cubicBezTo>
                    <a:pt x="0" y="374"/>
                    <a:pt x="154" y="740"/>
                    <a:pt x="378" y="740"/>
                  </a:cubicBezTo>
                  <a:cubicBezTo>
                    <a:pt x="418" y="740"/>
                    <a:pt x="460" y="728"/>
                    <a:pt x="503" y="701"/>
                  </a:cubicBezTo>
                  <a:cubicBezTo>
                    <a:pt x="619" y="630"/>
                    <a:pt x="1372" y="224"/>
                    <a:pt x="1090" y="35"/>
                  </a:cubicBezTo>
                  <a:cubicBezTo>
                    <a:pt x="1052" y="10"/>
                    <a:pt x="1010" y="0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" name="Google Shape;65338;p37"/>
          <p:cNvSpPr/>
          <p:nvPr/>
        </p:nvSpPr>
        <p:spPr>
          <a:xfrm rot="-2008342">
            <a:off x="7760628" y="3075120"/>
            <a:ext cx="615143" cy="643997"/>
          </a:xfrm>
          <a:custGeom>
            <a:avLst/>
            <a:gdLst/>
            <a:ahLst/>
            <a:cxnLst/>
            <a:rect l="l" t="t" r="r" b="b"/>
            <a:pathLst>
              <a:path w="9338" h="9776" extrusionOk="0">
                <a:moveTo>
                  <a:pt x="4669" y="246"/>
                </a:moveTo>
                <a:cubicBezTo>
                  <a:pt x="5151" y="246"/>
                  <a:pt x="5140" y="776"/>
                  <a:pt x="5109" y="1135"/>
                </a:cubicBezTo>
                <a:cubicBezTo>
                  <a:pt x="5103" y="1210"/>
                  <a:pt x="5170" y="1256"/>
                  <a:pt x="5236" y="1256"/>
                </a:cubicBezTo>
                <a:cubicBezTo>
                  <a:pt x="5277" y="1256"/>
                  <a:pt x="5318" y="1237"/>
                  <a:pt x="5339" y="1196"/>
                </a:cubicBezTo>
                <a:cubicBezTo>
                  <a:pt x="5417" y="1049"/>
                  <a:pt x="5443" y="893"/>
                  <a:pt x="5618" y="832"/>
                </a:cubicBezTo>
                <a:cubicBezTo>
                  <a:pt x="5661" y="817"/>
                  <a:pt x="5701" y="810"/>
                  <a:pt x="5740" y="810"/>
                </a:cubicBezTo>
                <a:cubicBezTo>
                  <a:pt x="5870" y="810"/>
                  <a:pt x="5967" y="894"/>
                  <a:pt x="6001" y="1039"/>
                </a:cubicBezTo>
                <a:cubicBezTo>
                  <a:pt x="6021" y="1494"/>
                  <a:pt x="5684" y="1988"/>
                  <a:pt x="5323" y="2241"/>
                </a:cubicBezTo>
                <a:cubicBezTo>
                  <a:pt x="5117" y="2387"/>
                  <a:pt x="4881" y="2464"/>
                  <a:pt x="4633" y="2464"/>
                </a:cubicBezTo>
                <a:cubicBezTo>
                  <a:pt x="4580" y="2464"/>
                  <a:pt x="4527" y="2461"/>
                  <a:pt x="4473" y="2454"/>
                </a:cubicBezTo>
                <a:cubicBezTo>
                  <a:pt x="4047" y="2396"/>
                  <a:pt x="3679" y="2001"/>
                  <a:pt x="3492" y="1641"/>
                </a:cubicBezTo>
                <a:cubicBezTo>
                  <a:pt x="3395" y="1458"/>
                  <a:pt x="3246" y="1141"/>
                  <a:pt x="3359" y="939"/>
                </a:cubicBezTo>
                <a:cubicBezTo>
                  <a:pt x="3414" y="841"/>
                  <a:pt x="3513" y="784"/>
                  <a:pt x="3612" y="784"/>
                </a:cubicBezTo>
                <a:cubicBezTo>
                  <a:pt x="3693" y="784"/>
                  <a:pt x="3774" y="822"/>
                  <a:pt x="3829" y="906"/>
                </a:cubicBezTo>
                <a:cubicBezTo>
                  <a:pt x="3890" y="998"/>
                  <a:pt x="3934" y="1101"/>
                  <a:pt x="3990" y="1196"/>
                </a:cubicBezTo>
                <a:cubicBezTo>
                  <a:pt x="4013" y="1236"/>
                  <a:pt x="4055" y="1254"/>
                  <a:pt x="4097" y="1254"/>
                </a:cubicBezTo>
                <a:cubicBezTo>
                  <a:pt x="4162" y="1254"/>
                  <a:pt x="4226" y="1211"/>
                  <a:pt x="4220" y="1135"/>
                </a:cubicBezTo>
                <a:cubicBezTo>
                  <a:pt x="4189" y="772"/>
                  <a:pt x="4181" y="247"/>
                  <a:pt x="4664" y="246"/>
                </a:cubicBezTo>
                <a:cubicBezTo>
                  <a:pt x="4666" y="246"/>
                  <a:pt x="4667" y="246"/>
                  <a:pt x="4669" y="246"/>
                </a:cubicBezTo>
                <a:close/>
                <a:moveTo>
                  <a:pt x="8153" y="1336"/>
                </a:moveTo>
                <a:cubicBezTo>
                  <a:pt x="8192" y="1336"/>
                  <a:pt x="8234" y="1344"/>
                  <a:pt x="8279" y="1361"/>
                </a:cubicBezTo>
                <a:cubicBezTo>
                  <a:pt x="8647" y="1499"/>
                  <a:pt x="8491" y="1883"/>
                  <a:pt x="8359" y="2145"/>
                </a:cubicBezTo>
                <a:cubicBezTo>
                  <a:pt x="8311" y="2240"/>
                  <a:pt x="8384" y="2328"/>
                  <a:pt x="8468" y="2328"/>
                </a:cubicBezTo>
                <a:cubicBezTo>
                  <a:pt x="8497" y="2328"/>
                  <a:pt x="8527" y="2318"/>
                  <a:pt x="8554" y="2295"/>
                </a:cubicBezTo>
                <a:cubicBezTo>
                  <a:pt x="8629" y="2230"/>
                  <a:pt x="8692" y="2135"/>
                  <a:pt x="8793" y="2116"/>
                </a:cubicBezTo>
                <a:cubicBezTo>
                  <a:pt x="8808" y="2114"/>
                  <a:pt x="8823" y="2112"/>
                  <a:pt x="8838" y="2112"/>
                </a:cubicBezTo>
                <a:cubicBezTo>
                  <a:pt x="8975" y="2112"/>
                  <a:pt x="9092" y="2218"/>
                  <a:pt x="9066" y="2364"/>
                </a:cubicBezTo>
                <a:cubicBezTo>
                  <a:pt x="8921" y="2780"/>
                  <a:pt x="8416" y="3090"/>
                  <a:pt x="7951" y="3090"/>
                </a:cubicBezTo>
                <a:cubicBezTo>
                  <a:pt x="7756" y="3090"/>
                  <a:pt x="7567" y="3035"/>
                  <a:pt x="7415" y="2910"/>
                </a:cubicBezTo>
                <a:cubicBezTo>
                  <a:pt x="7128" y="2673"/>
                  <a:pt x="6992" y="2287"/>
                  <a:pt x="6989" y="1923"/>
                </a:cubicBezTo>
                <a:cubicBezTo>
                  <a:pt x="6988" y="1765"/>
                  <a:pt x="6992" y="1523"/>
                  <a:pt x="7168" y="1455"/>
                </a:cubicBezTo>
                <a:cubicBezTo>
                  <a:pt x="7205" y="1441"/>
                  <a:pt x="7237" y="1434"/>
                  <a:pt x="7265" y="1434"/>
                </a:cubicBezTo>
                <a:cubicBezTo>
                  <a:pt x="7455" y="1434"/>
                  <a:pt x="7453" y="1732"/>
                  <a:pt x="7475" y="1889"/>
                </a:cubicBezTo>
                <a:cubicBezTo>
                  <a:pt x="7484" y="1951"/>
                  <a:pt x="7531" y="1978"/>
                  <a:pt x="7581" y="1978"/>
                </a:cubicBezTo>
                <a:cubicBezTo>
                  <a:pt x="7637" y="1978"/>
                  <a:pt x="7696" y="1945"/>
                  <a:pt x="7714" y="1889"/>
                </a:cubicBezTo>
                <a:cubicBezTo>
                  <a:pt x="7782" y="1667"/>
                  <a:pt x="7899" y="1336"/>
                  <a:pt x="8153" y="1336"/>
                </a:cubicBezTo>
                <a:close/>
                <a:moveTo>
                  <a:pt x="1310" y="1303"/>
                </a:moveTo>
                <a:cubicBezTo>
                  <a:pt x="1636" y="1303"/>
                  <a:pt x="1703" y="1701"/>
                  <a:pt x="1742" y="1967"/>
                </a:cubicBezTo>
                <a:cubicBezTo>
                  <a:pt x="1750" y="2027"/>
                  <a:pt x="1800" y="2056"/>
                  <a:pt x="1853" y="2056"/>
                </a:cubicBezTo>
                <a:cubicBezTo>
                  <a:pt x="1908" y="2056"/>
                  <a:pt x="1966" y="2024"/>
                  <a:pt x="1980" y="1967"/>
                </a:cubicBezTo>
                <a:cubicBezTo>
                  <a:pt x="2012" y="1837"/>
                  <a:pt x="2002" y="1710"/>
                  <a:pt x="2127" y="1625"/>
                </a:cubicBezTo>
                <a:cubicBezTo>
                  <a:pt x="2176" y="1592"/>
                  <a:pt x="2225" y="1577"/>
                  <a:pt x="2271" y="1577"/>
                </a:cubicBezTo>
                <a:cubicBezTo>
                  <a:pt x="2351" y="1577"/>
                  <a:pt x="2422" y="1624"/>
                  <a:pt x="2468" y="1710"/>
                </a:cubicBezTo>
                <a:cubicBezTo>
                  <a:pt x="2623" y="2286"/>
                  <a:pt x="2206" y="2975"/>
                  <a:pt x="1640" y="3136"/>
                </a:cubicBezTo>
                <a:cubicBezTo>
                  <a:pt x="1636" y="3135"/>
                  <a:pt x="1632" y="3135"/>
                  <a:pt x="1627" y="3135"/>
                </a:cubicBezTo>
                <a:cubicBezTo>
                  <a:pt x="1604" y="3135"/>
                  <a:pt x="1580" y="3142"/>
                  <a:pt x="1560" y="3155"/>
                </a:cubicBezTo>
                <a:cubicBezTo>
                  <a:pt x="1540" y="3158"/>
                  <a:pt x="1519" y="3163"/>
                  <a:pt x="1498" y="3166"/>
                </a:cubicBezTo>
                <a:cubicBezTo>
                  <a:pt x="1471" y="3169"/>
                  <a:pt x="1443" y="3170"/>
                  <a:pt x="1416" y="3170"/>
                </a:cubicBezTo>
                <a:cubicBezTo>
                  <a:pt x="1089" y="3170"/>
                  <a:pt x="759" y="2953"/>
                  <a:pt x="549" y="2725"/>
                </a:cubicBezTo>
                <a:cubicBezTo>
                  <a:pt x="437" y="2603"/>
                  <a:pt x="297" y="2427"/>
                  <a:pt x="269" y="2260"/>
                </a:cubicBezTo>
                <a:cubicBezTo>
                  <a:pt x="239" y="2091"/>
                  <a:pt x="344" y="1986"/>
                  <a:pt x="472" y="1986"/>
                </a:cubicBezTo>
                <a:cubicBezTo>
                  <a:pt x="529" y="1986"/>
                  <a:pt x="591" y="2007"/>
                  <a:pt x="649" y="2052"/>
                </a:cubicBezTo>
                <a:cubicBezTo>
                  <a:pt x="713" y="2104"/>
                  <a:pt x="765" y="2183"/>
                  <a:pt x="822" y="2245"/>
                </a:cubicBezTo>
                <a:cubicBezTo>
                  <a:pt x="845" y="2269"/>
                  <a:pt x="874" y="2280"/>
                  <a:pt x="903" y="2280"/>
                </a:cubicBezTo>
                <a:cubicBezTo>
                  <a:pt x="979" y="2280"/>
                  <a:pt x="1056" y="2209"/>
                  <a:pt x="1029" y="2124"/>
                </a:cubicBezTo>
                <a:cubicBezTo>
                  <a:pt x="934" y="1834"/>
                  <a:pt x="822" y="1350"/>
                  <a:pt x="1265" y="1306"/>
                </a:cubicBezTo>
                <a:cubicBezTo>
                  <a:pt x="1281" y="1304"/>
                  <a:pt x="1296" y="1303"/>
                  <a:pt x="1310" y="1303"/>
                </a:cubicBezTo>
                <a:close/>
                <a:moveTo>
                  <a:pt x="4674" y="0"/>
                </a:moveTo>
                <a:cubicBezTo>
                  <a:pt x="4671" y="0"/>
                  <a:pt x="4668" y="0"/>
                  <a:pt x="4665" y="0"/>
                </a:cubicBezTo>
                <a:cubicBezTo>
                  <a:pt x="4205" y="3"/>
                  <a:pt x="4026" y="324"/>
                  <a:pt x="3977" y="698"/>
                </a:cubicBezTo>
                <a:cubicBezTo>
                  <a:pt x="3895" y="598"/>
                  <a:pt x="3791" y="525"/>
                  <a:pt x="3641" y="525"/>
                </a:cubicBezTo>
                <a:cubicBezTo>
                  <a:pt x="3634" y="525"/>
                  <a:pt x="3627" y="525"/>
                  <a:pt x="3620" y="526"/>
                </a:cubicBezTo>
                <a:cubicBezTo>
                  <a:pt x="3345" y="537"/>
                  <a:pt x="3109" y="749"/>
                  <a:pt x="3080" y="1022"/>
                </a:cubicBezTo>
                <a:cubicBezTo>
                  <a:pt x="3021" y="1593"/>
                  <a:pt x="3501" y="2235"/>
                  <a:pt x="3965" y="2515"/>
                </a:cubicBezTo>
                <a:cubicBezTo>
                  <a:pt x="4140" y="2620"/>
                  <a:pt x="4333" y="2684"/>
                  <a:pt x="4530" y="2705"/>
                </a:cubicBezTo>
                <a:cubicBezTo>
                  <a:pt x="4395" y="3124"/>
                  <a:pt x="4321" y="3562"/>
                  <a:pt x="4190" y="3985"/>
                </a:cubicBezTo>
                <a:cubicBezTo>
                  <a:pt x="4045" y="4457"/>
                  <a:pt x="3851" y="4909"/>
                  <a:pt x="3613" y="5339"/>
                </a:cubicBezTo>
                <a:cubicBezTo>
                  <a:pt x="3397" y="5727"/>
                  <a:pt x="3142" y="6091"/>
                  <a:pt x="2939" y="6486"/>
                </a:cubicBezTo>
                <a:cubicBezTo>
                  <a:pt x="2872" y="6617"/>
                  <a:pt x="2781" y="6790"/>
                  <a:pt x="2711" y="6973"/>
                </a:cubicBezTo>
                <a:cubicBezTo>
                  <a:pt x="2387" y="6450"/>
                  <a:pt x="2149" y="5878"/>
                  <a:pt x="2002" y="5280"/>
                </a:cubicBezTo>
                <a:cubicBezTo>
                  <a:pt x="1842" y="4635"/>
                  <a:pt x="1846" y="3997"/>
                  <a:pt x="1790" y="3344"/>
                </a:cubicBezTo>
                <a:cubicBezTo>
                  <a:pt x="2439" y="3116"/>
                  <a:pt x="2903" y="2339"/>
                  <a:pt x="2706" y="1638"/>
                </a:cubicBezTo>
                <a:cubicBezTo>
                  <a:pt x="2703" y="1627"/>
                  <a:pt x="2698" y="1618"/>
                  <a:pt x="2693" y="1608"/>
                </a:cubicBezTo>
                <a:cubicBezTo>
                  <a:pt x="2611" y="1432"/>
                  <a:pt x="2468" y="1331"/>
                  <a:pt x="2294" y="1331"/>
                </a:cubicBezTo>
                <a:cubicBezTo>
                  <a:pt x="2246" y="1331"/>
                  <a:pt x="2196" y="1339"/>
                  <a:pt x="2144" y="1355"/>
                </a:cubicBezTo>
                <a:cubicBezTo>
                  <a:pt x="2017" y="1394"/>
                  <a:pt x="1938" y="1449"/>
                  <a:pt x="1884" y="1523"/>
                </a:cubicBezTo>
                <a:cubicBezTo>
                  <a:pt x="1784" y="1267"/>
                  <a:pt x="1610" y="1060"/>
                  <a:pt x="1319" y="1060"/>
                </a:cubicBezTo>
                <a:cubicBezTo>
                  <a:pt x="1277" y="1060"/>
                  <a:pt x="1232" y="1065"/>
                  <a:pt x="1184" y="1074"/>
                </a:cubicBezTo>
                <a:cubicBezTo>
                  <a:pt x="788" y="1150"/>
                  <a:pt x="683" y="1456"/>
                  <a:pt x="707" y="1782"/>
                </a:cubicBezTo>
                <a:cubicBezTo>
                  <a:pt x="643" y="1740"/>
                  <a:pt x="572" y="1711"/>
                  <a:pt x="492" y="1711"/>
                </a:cubicBezTo>
                <a:cubicBezTo>
                  <a:pt x="469" y="1711"/>
                  <a:pt x="446" y="1713"/>
                  <a:pt x="422" y="1718"/>
                </a:cubicBezTo>
                <a:cubicBezTo>
                  <a:pt x="183" y="1765"/>
                  <a:pt x="1" y="1995"/>
                  <a:pt x="16" y="2234"/>
                </a:cubicBezTo>
                <a:cubicBezTo>
                  <a:pt x="49" y="2743"/>
                  <a:pt x="614" y="3210"/>
                  <a:pt x="1064" y="3355"/>
                </a:cubicBezTo>
                <a:cubicBezTo>
                  <a:pt x="1180" y="3394"/>
                  <a:pt x="1295" y="3410"/>
                  <a:pt x="1407" y="3410"/>
                </a:cubicBezTo>
                <a:cubicBezTo>
                  <a:pt x="1426" y="3410"/>
                  <a:pt x="1444" y="3410"/>
                  <a:pt x="1462" y="3409"/>
                </a:cubicBezTo>
                <a:lnTo>
                  <a:pt x="1462" y="3409"/>
                </a:lnTo>
                <a:cubicBezTo>
                  <a:pt x="1324" y="4037"/>
                  <a:pt x="1412" y="4748"/>
                  <a:pt x="1552" y="5363"/>
                </a:cubicBezTo>
                <a:cubicBezTo>
                  <a:pt x="1708" y="6049"/>
                  <a:pt x="1982" y="6715"/>
                  <a:pt x="2358" y="7311"/>
                </a:cubicBezTo>
                <a:cubicBezTo>
                  <a:pt x="2702" y="7857"/>
                  <a:pt x="3132" y="8354"/>
                  <a:pt x="3627" y="8769"/>
                </a:cubicBezTo>
                <a:cubicBezTo>
                  <a:pt x="3869" y="8973"/>
                  <a:pt x="4125" y="9159"/>
                  <a:pt x="4392" y="9326"/>
                </a:cubicBezTo>
                <a:cubicBezTo>
                  <a:pt x="4663" y="9493"/>
                  <a:pt x="4992" y="9715"/>
                  <a:pt x="5308" y="9771"/>
                </a:cubicBezTo>
                <a:cubicBezTo>
                  <a:pt x="5325" y="9774"/>
                  <a:pt x="5342" y="9775"/>
                  <a:pt x="5358" y="9775"/>
                </a:cubicBezTo>
                <a:cubicBezTo>
                  <a:pt x="5583" y="9775"/>
                  <a:pt x="5682" y="9497"/>
                  <a:pt x="5484" y="9353"/>
                </a:cubicBezTo>
                <a:cubicBezTo>
                  <a:pt x="5251" y="9185"/>
                  <a:pt x="4953" y="9088"/>
                  <a:pt x="4705" y="8939"/>
                </a:cubicBezTo>
                <a:cubicBezTo>
                  <a:pt x="4448" y="8786"/>
                  <a:pt x="4203" y="8613"/>
                  <a:pt x="3974" y="8424"/>
                </a:cubicBezTo>
                <a:cubicBezTo>
                  <a:pt x="3638" y="8142"/>
                  <a:pt x="3329" y="7826"/>
                  <a:pt x="3060" y="7481"/>
                </a:cubicBezTo>
                <a:cubicBezTo>
                  <a:pt x="3084" y="7385"/>
                  <a:pt x="3101" y="7285"/>
                  <a:pt x="3132" y="7189"/>
                </a:cubicBezTo>
                <a:cubicBezTo>
                  <a:pt x="3206" y="6965"/>
                  <a:pt x="3311" y="6756"/>
                  <a:pt x="3427" y="6552"/>
                </a:cubicBezTo>
                <a:cubicBezTo>
                  <a:pt x="3610" y="6232"/>
                  <a:pt x="3814" y="5925"/>
                  <a:pt x="3995" y="5604"/>
                </a:cubicBezTo>
                <a:cubicBezTo>
                  <a:pt x="4069" y="5607"/>
                  <a:pt x="4144" y="5609"/>
                  <a:pt x="4220" y="5609"/>
                </a:cubicBezTo>
                <a:cubicBezTo>
                  <a:pt x="4835" y="5609"/>
                  <a:pt x="5502" y="5495"/>
                  <a:pt x="6045" y="5248"/>
                </a:cubicBezTo>
                <a:cubicBezTo>
                  <a:pt x="6401" y="5086"/>
                  <a:pt x="6695" y="4794"/>
                  <a:pt x="6936" y="4492"/>
                </a:cubicBezTo>
                <a:cubicBezTo>
                  <a:pt x="7210" y="4147"/>
                  <a:pt x="7503" y="3731"/>
                  <a:pt x="7625" y="3297"/>
                </a:cubicBezTo>
                <a:cubicBezTo>
                  <a:pt x="7729" y="3330"/>
                  <a:pt x="7838" y="3348"/>
                  <a:pt x="7950" y="3348"/>
                </a:cubicBezTo>
                <a:cubicBezTo>
                  <a:pt x="7972" y="3348"/>
                  <a:pt x="7993" y="3347"/>
                  <a:pt x="8015" y="3346"/>
                </a:cubicBezTo>
                <a:cubicBezTo>
                  <a:pt x="8524" y="3314"/>
                  <a:pt x="9088" y="2970"/>
                  <a:pt x="9285" y="2485"/>
                </a:cubicBezTo>
                <a:cubicBezTo>
                  <a:pt x="9295" y="2472"/>
                  <a:pt x="9302" y="2456"/>
                  <a:pt x="9305" y="2436"/>
                </a:cubicBezTo>
                <a:cubicBezTo>
                  <a:pt x="9311" y="2410"/>
                  <a:pt x="9314" y="2395"/>
                  <a:pt x="9312" y="2379"/>
                </a:cubicBezTo>
                <a:cubicBezTo>
                  <a:pt x="9337" y="2152"/>
                  <a:pt x="9242" y="1967"/>
                  <a:pt x="9006" y="1896"/>
                </a:cubicBezTo>
                <a:cubicBezTo>
                  <a:pt x="8942" y="1877"/>
                  <a:pt x="8887" y="1868"/>
                  <a:pt x="8836" y="1868"/>
                </a:cubicBezTo>
                <a:cubicBezTo>
                  <a:pt x="8793" y="1868"/>
                  <a:pt x="8754" y="1875"/>
                  <a:pt x="8717" y="1886"/>
                </a:cubicBezTo>
                <a:cubicBezTo>
                  <a:pt x="8791" y="1567"/>
                  <a:pt x="8736" y="1251"/>
                  <a:pt x="8351" y="1119"/>
                </a:cubicBezTo>
                <a:cubicBezTo>
                  <a:pt x="8280" y="1095"/>
                  <a:pt x="8214" y="1084"/>
                  <a:pt x="8153" y="1084"/>
                </a:cubicBezTo>
                <a:cubicBezTo>
                  <a:pt x="7925" y="1084"/>
                  <a:pt x="7761" y="1237"/>
                  <a:pt x="7642" y="1433"/>
                </a:cubicBezTo>
                <a:cubicBezTo>
                  <a:pt x="7606" y="1345"/>
                  <a:pt x="7548" y="1272"/>
                  <a:pt x="7441" y="1228"/>
                </a:cubicBezTo>
                <a:cubicBezTo>
                  <a:pt x="7384" y="1205"/>
                  <a:pt x="7322" y="1193"/>
                  <a:pt x="7259" y="1193"/>
                </a:cubicBezTo>
                <a:cubicBezTo>
                  <a:pt x="7118" y="1193"/>
                  <a:pt x="6975" y="1251"/>
                  <a:pt x="6887" y="1360"/>
                </a:cubicBezTo>
                <a:cubicBezTo>
                  <a:pt x="6580" y="1737"/>
                  <a:pt x="6760" y="2452"/>
                  <a:pt x="7004" y="2814"/>
                </a:cubicBezTo>
                <a:cubicBezTo>
                  <a:pt x="7097" y="2953"/>
                  <a:pt x="7215" y="3070"/>
                  <a:pt x="7353" y="3160"/>
                </a:cubicBezTo>
                <a:cubicBezTo>
                  <a:pt x="6901" y="3774"/>
                  <a:pt x="6587" y="4562"/>
                  <a:pt x="5838" y="4881"/>
                </a:cubicBezTo>
                <a:cubicBezTo>
                  <a:pt x="5382" y="5074"/>
                  <a:pt x="4833" y="5163"/>
                  <a:pt x="4316" y="5163"/>
                </a:cubicBezTo>
                <a:cubicBezTo>
                  <a:pt x="4285" y="5163"/>
                  <a:pt x="4254" y="5163"/>
                  <a:pt x="4223" y="5162"/>
                </a:cubicBezTo>
                <a:cubicBezTo>
                  <a:pt x="4583" y="4417"/>
                  <a:pt x="4917" y="3519"/>
                  <a:pt x="4841" y="2697"/>
                </a:cubicBezTo>
                <a:cubicBezTo>
                  <a:pt x="4979" y="2680"/>
                  <a:pt x="5116" y="2639"/>
                  <a:pt x="5247" y="2577"/>
                </a:cubicBezTo>
                <a:cubicBezTo>
                  <a:pt x="5788" y="2316"/>
                  <a:pt x="6287" y="1645"/>
                  <a:pt x="6251" y="1026"/>
                </a:cubicBezTo>
                <a:cubicBezTo>
                  <a:pt x="6251" y="1018"/>
                  <a:pt x="6250" y="1012"/>
                  <a:pt x="6247" y="1005"/>
                </a:cubicBezTo>
                <a:cubicBezTo>
                  <a:pt x="6247" y="1001"/>
                  <a:pt x="6247" y="997"/>
                  <a:pt x="6246" y="992"/>
                </a:cubicBezTo>
                <a:cubicBezTo>
                  <a:pt x="6195" y="730"/>
                  <a:pt x="6014" y="567"/>
                  <a:pt x="5752" y="567"/>
                </a:cubicBezTo>
                <a:cubicBezTo>
                  <a:pt x="5739" y="567"/>
                  <a:pt x="5726" y="567"/>
                  <a:pt x="5712" y="568"/>
                </a:cubicBezTo>
                <a:cubicBezTo>
                  <a:pt x="5594" y="576"/>
                  <a:pt x="5466" y="610"/>
                  <a:pt x="5369" y="680"/>
                </a:cubicBezTo>
                <a:cubicBezTo>
                  <a:pt x="5363" y="684"/>
                  <a:pt x="5358" y="689"/>
                  <a:pt x="5352" y="695"/>
                </a:cubicBezTo>
                <a:cubicBezTo>
                  <a:pt x="5303" y="324"/>
                  <a:pt x="5127" y="0"/>
                  <a:pt x="467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" name="Google Shape;65339;p37"/>
          <p:cNvGrpSpPr/>
          <p:nvPr/>
        </p:nvGrpSpPr>
        <p:grpSpPr>
          <a:xfrm rot="-589988">
            <a:off x="32242" y="1222802"/>
            <a:ext cx="987627" cy="857604"/>
            <a:chOff x="5129100" y="4809450"/>
            <a:chExt cx="511575" cy="444225"/>
          </a:xfrm>
        </p:grpSpPr>
        <p:sp>
          <p:nvSpPr>
            <p:cNvPr id="84" name="Google Shape;65340;p37"/>
            <p:cNvSpPr/>
            <p:nvPr/>
          </p:nvSpPr>
          <p:spPr>
            <a:xfrm>
              <a:off x="5129100" y="4813900"/>
              <a:ext cx="511575" cy="439775"/>
            </a:xfrm>
            <a:custGeom>
              <a:avLst/>
              <a:gdLst/>
              <a:ahLst/>
              <a:cxnLst/>
              <a:rect l="l" t="t" r="r" b="b"/>
              <a:pathLst>
                <a:path w="20463" h="17591" extrusionOk="0">
                  <a:moveTo>
                    <a:pt x="10117" y="0"/>
                  </a:moveTo>
                  <a:cubicBezTo>
                    <a:pt x="7655" y="4260"/>
                    <a:pt x="1" y="17591"/>
                    <a:pt x="10691" y="16267"/>
                  </a:cubicBezTo>
                  <a:cubicBezTo>
                    <a:pt x="20463" y="15054"/>
                    <a:pt x="11075" y="4209"/>
                    <a:pt x="10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5341;p37"/>
            <p:cNvSpPr/>
            <p:nvPr/>
          </p:nvSpPr>
          <p:spPr>
            <a:xfrm>
              <a:off x="5251200" y="4809450"/>
              <a:ext cx="262975" cy="417875"/>
            </a:xfrm>
            <a:custGeom>
              <a:avLst/>
              <a:gdLst/>
              <a:ahLst/>
              <a:cxnLst/>
              <a:rect l="l" t="t" r="r" b="b"/>
              <a:pathLst>
                <a:path w="10519" h="16715" extrusionOk="0">
                  <a:moveTo>
                    <a:pt x="5174" y="637"/>
                  </a:moveTo>
                  <a:cubicBezTo>
                    <a:pt x="5293" y="1020"/>
                    <a:pt x="5450" y="1392"/>
                    <a:pt x="5612" y="1758"/>
                  </a:cubicBezTo>
                  <a:cubicBezTo>
                    <a:pt x="5890" y="2386"/>
                    <a:pt x="6205" y="2999"/>
                    <a:pt x="6522" y="3609"/>
                  </a:cubicBezTo>
                  <a:cubicBezTo>
                    <a:pt x="7253" y="5008"/>
                    <a:pt x="8018" y="6393"/>
                    <a:pt x="8679" y="7828"/>
                  </a:cubicBezTo>
                  <a:cubicBezTo>
                    <a:pt x="9279" y="9130"/>
                    <a:pt x="9853" y="10521"/>
                    <a:pt x="10004" y="11960"/>
                  </a:cubicBezTo>
                  <a:cubicBezTo>
                    <a:pt x="10125" y="13132"/>
                    <a:pt x="9889" y="14314"/>
                    <a:pt x="8957" y="15109"/>
                  </a:cubicBezTo>
                  <a:cubicBezTo>
                    <a:pt x="8408" y="15578"/>
                    <a:pt x="7713" y="15854"/>
                    <a:pt x="7021" y="16036"/>
                  </a:cubicBezTo>
                  <a:cubicBezTo>
                    <a:pt x="6185" y="16252"/>
                    <a:pt x="5308" y="16355"/>
                    <a:pt x="4444" y="16355"/>
                  </a:cubicBezTo>
                  <a:cubicBezTo>
                    <a:pt x="4407" y="16355"/>
                    <a:pt x="4369" y="16355"/>
                    <a:pt x="4332" y="16355"/>
                  </a:cubicBezTo>
                  <a:cubicBezTo>
                    <a:pt x="3183" y="16343"/>
                    <a:pt x="1911" y="16099"/>
                    <a:pt x="1151" y="15157"/>
                  </a:cubicBezTo>
                  <a:cubicBezTo>
                    <a:pt x="489" y="14336"/>
                    <a:pt x="399" y="13203"/>
                    <a:pt x="474" y="12190"/>
                  </a:cubicBezTo>
                  <a:cubicBezTo>
                    <a:pt x="575" y="10837"/>
                    <a:pt x="975" y="9510"/>
                    <a:pt x="1439" y="8244"/>
                  </a:cubicBezTo>
                  <a:cubicBezTo>
                    <a:pt x="1947" y="6857"/>
                    <a:pt x="2565" y="5512"/>
                    <a:pt x="3233" y="4196"/>
                  </a:cubicBezTo>
                  <a:cubicBezTo>
                    <a:pt x="3804" y="3070"/>
                    <a:pt x="4414" y="1963"/>
                    <a:pt x="5041" y="869"/>
                  </a:cubicBezTo>
                  <a:cubicBezTo>
                    <a:pt x="5085" y="792"/>
                    <a:pt x="5129" y="714"/>
                    <a:pt x="5174" y="637"/>
                  </a:cubicBezTo>
                  <a:close/>
                  <a:moveTo>
                    <a:pt x="5222" y="0"/>
                  </a:moveTo>
                  <a:cubicBezTo>
                    <a:pt x="5168" y="0"/>
                    <a:pt x="5115" y="26"/>
                    <a:pt x="5079" y="87"/>
                  </a:cubicBezTo>
                  <a:cubicBezTo>
                    <a:pt x="4485" y="1116"/>
                    <a:pt x="3900" y="2149"/>
                    <a:pt x="3346" y="3200"/>
                  </a:cubicBezTo>
                  <a:cubicBezTo>
                    <a:pt x="2646" y="4530"/>
                    <a:pt x="1991" y="5884"/>
                    <a:pt x="1430" y="7276"/>
                  </a:cubicBezTo>
                  <a:cubicBezTo>
                    <a:pt x="893" y="8606"/>
                    <a:pt x="425" y="9984"/>
                    <a:pt x="208" y="11404"/>
                  </a:cubicBezTo>
                  <a:cubicBezTo>
                    <a:pt x="36" y="12534"/>
                    <a:pt x="0" y="13769"/>
                    <a:pt x="518" y="14820"/>
                  </a:cubicBezTo>
                  <a:cubicBezTo>
                    <a:pt x="1036" y="15872"/>
                    <a:pt x="2087" y="16437"/>
                    <a:pt x="3209" y="16621"/>
                  </a:cubicBezTo>
                  <a:cubicBezTo>
                    <a:pt x="3612" y="16687"/>
                    <a:pt x="4019" y="16715"/>
                    <a:pt x="4427" y="16715"/>
                  </a:cubicBezTo>
                  <a:cubicBezTo>
                    <a:pt x="4843" y="16715"/>
                    <a:pt x="5261" y="16686"/>
                    <a:pt x="5675" y="16639"/>
                  </a:cubicBezTo>
                  <a:cubicBezTo>
                    <a:pt x="6566" y="16537"/>
                    <a:pt x="7460" y="16356"/>
                    <a:pt x="8273" y="15967"/>
                  </a:cubicBezTo>
                  <a:cubicBezTo>
                    <a:pt x="8865" y="15684"/>
                    <a:pt x="9397" y="15280"/>
                    <a:pt x="9776" y="14740"/>
                  </a:cubicBezTo>
                  <a:cubicBezTo>
                    <a:pt x="10120" y="14250"/>
                    <a:pt x="10301" y="13672"/>
                    <a:pt x="10366" y="13080"/>
                  </a:cubicBezTo>
                  <a:cubicBezTo>
                    <a:pt x="10518" y="11690"/>
                    <a:pt x="10067" y="10264"/>
                    <a:pt x="9563" y="8987"/>
                  </a:cubicBezTo>
                  <a:cubicBezTo>
                    <a:pt x="8964" y="7468"/>
                    <a:pt x="8201" y="6020"/>
                    <a:pt x="7438" y="4578"/>
                  </a:cubicBezTo>
                  <a:cubicBezTo>
                    <a:pt x="6793" y="3360"/>
                    <a:pt x="6092" y="2141"/>
                    <a:pt x="5621" y="841"/>
                  </a:cubicBezTo>
                  <a:cubicBezTo>
                    <a:pt x="5540" y="616"/>
                    <a:pt x="5466" y="387"/>
                    <a:pt x="5411" y="154"/>
                  </a:cubicBezTo>
                  <a:lnTo>
                    <a:pt x="5411" y="154"/>
                  </a:lnTo>
                  <a:cubicBezTo>
                    <a:pt x="5410" y="146"/>
                    <a:pt x="5408" y="139"/>
                    <a:pt x="5406" y="132"/>
                  </a:cubicBezTo>
                  <a:lnTo>
                    <a:pt x="5406" y="132"/>
                  </a:lnTo>
                  <a:cubicBezTo>
                    <a:pt x="5406" y="131"/>
                    <a:pt x="5406" y="130"/>
                    <a:pt x="5405" y="129"/>
                  </a:cubicBezTo>
                  <a:cubicBezTo>
                    <a:pt x="5385" y="40"/>
                    <a:pt x="5318" y="1"/>
                    <a:pt x="5248" y="1"/>
                  </a:cubicBezTo>
                  <a:cubicBezTo>
                    <a:pt x="5246" y="1"/>
                    <a:pt x="5244" y="2"/>
                    <a:pt x="5242" y="2"/>
                  </a:cubicBezTo>
                  <a:lnTo>
                    <a:pt x="5242" y="2"/>
                  </a:lnTo>
                  <a:cubicBezTo>
                    <a:pt x="5236" y="1"/>
                    <a:pt x="5229" y="0"/>
                    <a:pt x="52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5342;p37"/>
            <p:cNvSpPr/>
            <p:nvPr/>
          </p:nvSpPr>
          <p:spPr>
            <a:xfrm>
              <a:off x="5260775" y="5167175"/>
              <a:ext cx="48700" cy="4475"/>
            </a:xfrm>
            <a:custGeom>
              <a:avLst/>
              <a:gdLst/>
              <a:ahLst/>
              <a:cxnLst/>
              <a:rect l="l" t="t" r="r" b="b"/>
              <a:pathLst>
                <a:path w="1948" h="179" extrusionOk="0">
                  <a:moveTo>
                    <a:pt x="115" y="0"/>
                  </a:moveTo>
                  <a:cubicBezTo>
                    <a:pt x="1" y="0"/>
                    <a:pt x="0" y="179"/>
                    <a:pt x="115" y="179"/>
                  </a:cubicBezTo>
                  <a:lnTo>
                    <a:pt x="1831" y="179"/>
                  </a:lnTo>
                  <a:cubicBezTo>
                    <a:pt x="1947" y="179"/>
                    <a:pt x="1947" y="0"/>
                    <a:pt x="1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5343;p37"/>
            <p:cNvSpPr/>
            <p:nvPr/>
          </p:nvSpPr>
          <p:spPr>
            <a:xfrm>
              <a:off x="5258625" y="5153525"/>
              <a:ext cx="35625" cy="5575"/>
            </a:xfrm>
            <a:custGeom>
              <a:avLst/>
              <a:gdLst/>
              <a:ahLst/>
              <a:cxnLst/>
              <a:rect l="l" t="t" r="r" b="b"/>
              <a:pathLst>
                <a:path w="1425" h="223" extrusionOk="0">
                  <a:moveTo>
                    <a:pt x="715" y="1"/>
                  </a:moveTo>
                  <a:cubicBezTo>
                    <a:pt x="511" y="1"/>
                    <a:pt x="308" y="10"/>
                    <a:pt x="107" y="49"/>
                  </a:cubicBezTo>
                  <a:cubicBezTo>
                    <a:pt x="1" y="69"/>
                    <a:pt x="37" y="223"/>
                    <a:pt x="135" y="223"/>
                  </a:cubicBezTo>
                  <a:cubicBezTo>
                    <a:pt x="141" y="223"/>
                    <a:pt x="147" y="222"/>
                    <a:pt x="154" y="221"/>
                  </a:cubicBezTo>
                  <a:cubicBezTo>
                    <a:pt x="334" y="186"/>
                    <a:pt x="517" y="176"/>
                    <a:pt x="700" y="176"/>
                  </a:cubicBezTo>
                  <a:cubicBezTo>
                    <a:pt x="904" y="176"/>
                    <a:pt x="1108" y="188"/>
                    <a:pt x="1310" y="189"/>
                  </a:cubicBezTo>
                  <a:cubicBezTo>
                    <a:pt x="1425" y="189"/>
                    <a:pt x="1425" y="10"/>
                    <a:pt x="1310" y="10"/>
                  </a:cubicBezTo>
                  <a:cubicBezTo>
                    <a:pt x="1113" y="10"/>
                    <a:pt x="914" y="1"/>
                    <a:pt x="7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5344;p37"/>
            <p:cNvSpPr/>
            <p:nvPr/>
          </p:nvSpPr>
          <p:spPr>
            <a:xfrm>
              <a:off x="5267575" y="5179725"/>
              <a:ext cx="33850" cy="5550"/>
            </a:xfrm>
            <a:custGeom>
              <a:avLst/>
              <a:gdLst/>
              <a:ahLst/>
              <a:cxnLst/>
              <a:rect l="l" t="t" r="r" b="b"/>
              <a:pathLst>
                <a:path w="1354" h="222" extrusionOk="0">
                  <a:moveTo>
                    <a:pt x="134" y="0"/>
                  </a:moveTo>
                  <a:cubicBezTo>
                    <a:pt x="36" y="0"/>
                    <a:pt x="0" y="153"/>
                    <a:pt x="107" y="174"/>
                  </a:cubicBezTo>
                  <a:cubicBezTo>
                    <a:pt x="303" y="212"/>
                    <a:pt x="501" y="221"/>
                    <a:pt x="700" y="221"/>
                  </a:cubicBezTo>
                  <a:cubicBezTo>
                    <a:pt x="879" y="221"/>
                    <a:pt x="1059" y="214"/>
                    <a:pt x="1238" y="213"/>
                  </a:cubicBezTo>
                  <a:cubicBezTo>
                    <a:pt x="1354" y="213"/>
                    <a:pt x="1354" y="34"/>
                    <a:pt x="1238" y="34"/>
                  </a:cubicBezTo>
                  <a:cubicBezTo>
                    <a:pt x="1052" y="34"/>
                    <a:pt x="865" y="44"/>
                    <a:pt x="678" y="44"/>
                  </a:cubicBezTo>
                  <a:cubicBezTo>
                    <a:pt x="502" y="44"/>
                    <a:pt x="327" y="35"/>
                    <a:pt x="153" y="2"/>
                  </a:cubicBezTo>
                  <a:cubicBezTo>
                    <a:pt x="147" y="1"/>
                    <a:pt x="140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5345;p37"/>
            <p:cNvSpPr/>
            <p:nvPr/>
          </p:nvSpPr>
          <p:spPr>
            <a:xfrm>
              <a:off x="5307050" y="5073925"/>
              <a:ext cx="30000" cy="23250"/>
            </a:xfrm>
            <a:custGeom>
              <a:avLst/>
              <a:gdLst/>
              <a:ahLst/>
              <a:cxnLst/>
              <a:rect l="l" t="t" r="r" b="b"/>
              <a:pathLst>
                <a:path w="1200" h="930" extrusionOk="0">
                  <a:moveTo>
                    <a:pt x="600" y="0"/>
                  </a:moveTo>
                  <a:cubicBezTo>
                    <a:pt x="1" y="0"/>
                    <a:pt x="1" y="930"/>
                    <a:pt x="600" y="930"/>
                  </a:cubicBezTo>
                  <a:cubicBezTo>
                    <a:pt x="1198" y="930"/>
                    <a:pt x="1200" y="0"/>
                    <a:pt x="6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5346;p37"/>
            <p:cNvSpPr/>
            <p:nvPr/>
          </p:nvSpPr>
          <p:spPr>
            <a:xfrm>
              <a:off x="5423175" y="5073925"/>
              <a:ext cx="30000" cy="23250"/>
            </a:xfrm>
            <a:custGeom>
              <a:avLst/>
              <a:gdLst/>
              <a:ahLst/>
              <a:cxnLst/>
              <a:rect l="l" t="t" r="r" b="b"/>
              <a:pathLst>
                <a:path w="1200" h="930" extrusionOk="0">
                  <a:moveTo>
                    <a:pt x="601" y="0"/>
                  </a:moveTo>
                  <a:cubicBezTo>
                    <a:pt x="2" y="0"/>
                    <a:pt x="1" y="930"/>
                    <a:pt x="601" y="930"/>
                  </a:cubicBezTo>
                  <a:cubicBezTo>
                    <a:pt x="1198" y="930"/>
                    <a:pt x="1199" y="0"/>
                    <a:pt x="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5347;p37"/>
            <p:cNvSpPr/>
            <p:nvPr/>
          </p:nvSpPr>
          <p:spPr>
            <a:xfrm>
              <a:off x="5337825" y="5038650"/>
              <a:ext cx="28650" cy="28000"/>
            </a:xfrm>
            <a:custGeom>
              <a:avLst/>
              <a:gdLst/>
              <a:ahLst/>
              <a:cxnLst/>
              <a:rect l="l" t="t" r="r" b="b"/>
              <a:pathLst>
                <a:path w="1146" h="1120" extrusionOk="0">
                  <a:moveTo>
                    <a:pt x="573" y="0"/>
                  </a:moveTo>
                  <a:cubicBezTo>
                    <a:pt x="281" y="0"/>
                    <a:pt x="1" y="258"/>
                    <a:pt x="13" y="560"/>
                  </a:cubicBezTo>
                  <a:cubicBezTo>
                    <a:pt x="28" y="863"/>
                    <a:pt x="260" y="1119"/>
                    <a:pt x="573" y="1119"/>
                  </a:cubicBezTo>
                  <a:cubicBezTo>
                    <a:pt x="866" y="1119"/>
                    <a:pt x="1146" y="862"/>
                    <a:pt x="1132" y="560"/>
                  </a:cubicBezTo>
                  <a:cubicBezTo>
                    <a:pt x="1120" y="257"/>
                    <a:pt x="887" y="0"/>
                    <a:pt x="5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5348;p37"/>
            <p:cNvSpPr/>
            <p:nvPr/>
          </p:nvSpPr>
          <p:spPr>
            <a:xfrm>
              <a:off x="5393750" y="5038650"/>
              <a:ext cx="28650" cy="28000"/>
            </a:xfrm>
            <a:custGeom>
              <a:avLst/>
              <a:gdLst/>
              <a:ahLst/>
              <a:cxnLst/>
              <a:rect l="l" t="t" r="r" b="b"/>
              <a:pathLst>
                <a:path w="1146" h="1120" extrusionOk="0">
                  <a:moveTo>
                    <a:pt x="573" y="0"/>
                  </a:moveTo>
                  <a:cubicBezTo>
                    <a:pt x="280" y="0"/>
                    <a:pt x="1" y="258"/>
                    <a:pt x="13" y="560"/>
                  </a:cubicBezTo>
                  <a:cubicBezTo>
                    <a:pt x="28" y="863"/>
                    <a:pt x="260" y="1119"/>
                    <a:pt x="573" y="1119"/>
                  </a:cubicBezTo>
                  <a:cubicBezTo>
                    <a:pt x="866" y="1119"/>
                    <a:pt x="1146" y="862"/>
                    <a:pt x="1132" y="560"/>
                  </a:cubicBezTo>
                  <a:cubicBezTo>
                    <a:pt x="1120" y="257"/>
                    <a:pt x="887" y="0"/>
                    <a:pt x="5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5349;p37"/>
            <p:cNvSpPr/>
            <p:nvPr/>
          </p:nvSpPr>
          <p:spPr>
            <a:xfrm>
              <a:off x="5362550" y="5075075"/>
              <a:ext cx="34775" cy="21300"/>
            </a:xfrm>
            <a:custGeom>
              <a:avLst/>
              <a:gdLst/>
              <a:ahLst/>
              <a:cxnLst/>
              <a:rect l="l" t="t" r="r" b="b"/>
              <a:pathLst>
                <a:path w="1391" h="852" extrusionOk="0">
                  <a:moveTo>
                    <a:pt x="266" y="227"/>
                  </a:moveTo>
                  <a:cubicBezTo>
                    <a:pt x="267" y="227"/>
                    <a:pt x="267" y="228"/>
                    <a:pt x="267" y="228"/>
                  </a:cubicBezTo>
                  <a:lnTo>
                    <a:pt x="267" y="228"/>
                  </a:lnTo>
                  <a:cubicBezTo>
                    <a:pt x="267" y="228"/>
                    <a:pt x="267" y="227"/>
                    <a:pt x="266" y="227"/>
                  </a:cubicBezTo>
                  <a:close/>
                  <a:moveTo>
                    <a:pt x="981" y="505"/>
                  </a:moveTo>
                  <a:lnTo>
                    <a:pt x="981" y="505"/>
                  </a:lnTo>
                  <a:cubicBezTo>
                    <a:pt x="981" y="505"/>
                    <a:pt x="981" y="505"/>
                    <a:pt x="981" y="505"/>
                  </a:cubicBezTo>
                  <a:cubicBezTo>
                    <a:pt x="979" y="507"/>
                    <a:pt x="970" y="513"/>
                    <a:pt x="970" y="513"/>
                  </a:cubicBezTo>
                  <a:cubicBezTo>
                    <a:pt x="970" y="513"/>
                    <a:pt x="972" y="512"/>
                    <a:pt x="977" y="508"/>
                  </a:cubicBezTo>
                  <a:cubicBezTo>
                    <a:pt x="979" y="506"/>
                    <a:pt x="980" y="505"/>
                    <a:pt x="981" y="505"/>
                  </a:cubicBezTo>
                  <a:close/>
                  <a:moveTo>
                    <a:pt x="1250" y="0"/>
                  </a:moveTo>
                  <a:cubicBezTo>
                    <a:pt x="1181" y="0"/>
                    <a:pt x="1115" y="61"/>
                    <a:pt x="1117" y="133"/>
                  </a:cubicBezTo>
                  <a:cubicBezTo>
                    <a:pt x="1119" y="168"/>
                    <a:pt x="1119" y="201"/>
                    <a:pt x="1116" y="236"/>
                  </a:cubicBezTo>
                  <a:cubicBezTo>
                    <a:pt x="1116" y="243"/>
                    <a:pt x="1115" y="248"/>
                    <a:pt x="1114" y="254"/>
                  </a:cubicBezTo>
                  <a:lnTo>
                    <a:pt x="1114" y="254"/>
                  </a:lnTo>
                  <a:cubicBezTo>
                    <a:pt x="1114" y="256"/>
                    <a:pt x="1113" y="259"/>
                    <a:pt x="1112" y="263"/>
                  </a:cubicBezTo>
                  <a:cubicBezTo>
                    <a:pt x="1108" y="279"/>
                    <a:pt x="1106" y="294"/>
                    <a:pt x="1102" y="310"/>
                  </a:cubicBezTo>
                  <a:cubicBezTo>
                    <a:pt x="1098" y="325"/>
                    <a:pt x="1092" y="340"/>
                    <a:pt x="1089" y="354"/>
                  </a:cubicBezTo>
                  <a:cubicBezTo>
                    <a:pt x="1086" y="360"/>
                    <a:pt x="1084" y="366"/>
                    <a:pt x="1082" y="371"/>
                  </a:cubicBezTo>
                  <a:lnTo>
                    <a:pt x="1082" y="371"/>
                  </a:lnTo>
                  <a:cubicBezTo>
                    <a:pt x="1069" y="395"/>
                    <a:pt x="1057" y="419"/>
                    <a:pt x="1043" y="442"/>
                  </a:cubicBezTo>
                  <a:cubicBezTo>
                    <a:pt x="1041" y="445"/>
                    <a:pt x="1040" y="447"/>
                    <a:pt x="1039" y="448"/>
                  </a:cubicBezTo>
                  <a:lnTo>
                    <a:pt x="1039" y="448"/>
                  </a:lnTo>
                  <a:cubicBezTo>
                    <a:pt x="1038" y="448"/>
                    <a:pt x="1037" y="450"/>
                    <a:pt x="1034" y="452"/>
                  </a:cubicBezTo>
                  <a:cubicBezTo>
                    <a:pt x="1025" y="460"/>
                    <a:pt x="1017" y="470"/>
                    <a:pt x="1007" y="481"/>
                  </a:cubicBezTo>
                  <a:cubicBezTo>
                    <a:pt x="999" y="489"/>
                    <a:pt x="989" y="496"/>
                    <a:pt x="982" y="504"/>
                  </a:cubicBezTo>
                  <a:lnTo>
                    <a:pt x="982" y="504"/>
                  </a:lnTo>
                  <a:cubicBezTo>
                    <a:pt x="978" y="507"/>
                    <a:pt x="968" y="514"/>
                    <a:pt x="966" y="516"/>
                  </a:cubicBezTo>
                  <a:cubicBezTo>
                    <a:pt x="945" y="528"/>
                    <a:pt x="923" y="542"/>
                    <a:pt x="901" y="552"/>
                  </a:cubicBezTo>
                  <a:cubicBezTo>
                    <a:pt x="897" y="554"/>
                    <a:pt x="895" y="555"/>
                    <a:pt x="893" y="556"/>
                  </a:cubicBezTo>
                  <a:lnTo>
                    <a:pt x="893" y="556"/>
                  </a:lnTo>
                  <a:cubicBezTo>
                    <a:pt x="893" y="556"/>
                    <a:pt x="893" y="556"/>
                    <a:pt x="892" y="556"/>
                  </a:cubicBezTo>
                  <a:cubicBezTo>
                    <a:pt x="878" y="560"/>
                    <a:pt x="864" y="567"/>
                    <a:pt x="851" y="570"/>
                  </a:cubicBezTo>
                  <a:cubicBezTo>
                    <a:pt x="828" y="577"/>
                    <a:pt x="808" y="580"/>
                    <a:pt x="785" y="585"/>
                  </a:cubicBezTo>
                  <a:lnTo>
                    <a:pt x="785" y="585"/>
                  </a:lnTo>
                  <a:cubicBezTo>
                    <a:pt x="780" y="585"/>
                    <a:pt x="774" y="586"/>
                    <a:pt x="769" y="588"/>
                  </a:cubicBezTo>
                  <a:cubicBezTo>
                    <a:pt x="756" y="589"/>
                    <a:pt x="742" y="589"/>
                    <a:pt x="729" y="590"/>
                  </a:cubicBezTo>
                  <a:cubicBezTo>
                    <a:pt x="703" y="590"/>
                    <a:pt x="678" y="589"/>
                    <a:pt x="652" y="586"/>
                  </a:cubicBezTo>
                  <a:cubicBezTo>
                    <a:pt x="652" y="586"/>
                    <a:pt x="652" y="586"/>
                    <a:pt x="652" y="586"/>
                  </a:cubicBezTo>
                  <a:lnTo>
                    <a:pt x="652" y="586"/>
                  </a:lnTo>
                  <a:cubicBezTo>
                    <a:pt x="651" y="586"/>
                    <a:pt x="648" y="585"/>
                    <a:pt x="638" y="583"/>
                  </a:cubicBezTo>
                  <a:cubicBezTo>
                    <a:pt x="624" y="580"/>
                    <a:pt x="608" y="577"/>
                    <a:pt x="594" y="574"/>
                  </a:cubicBezTo>
                  <a:cubicBezTo>
                    <a:pt x="571" y="568"/>
                    <a:pt x="548" y="560"/>
                    <a:pt x="526" y="552"/>
                  </a:cubicBezTo>
                  <a:cubicBezTo>
                    <a:pt x="523" y="551"/>
                    <a:pt x="522" y="551"/>
                    <a:pt x="522" y="551"/>
                  </a:cubicBezTo>
                  <a:lnTo>
                    <a:pt x="522" y="551"/>
                  </a:lnTo>
                  <a:cubicBezTo>
                    <a:pt x="521" y="551"/>
                    <a:pt x="521" y="551"/>
                    <a:pt x="521" y="551"/>
                  </a:cubicBezTo>
                  <a:lnTo>
                    <a:pt x="521" y="551"/>
                  </a:lnTo>
                  <a:cubicBezTo>
                    <a:pt x="520" y="550"/>
                    <a:pt x="518" y="549"/>
                    <a:pt x="515" y="548"/>
                  </a:cubicBezTo>
                  <a:cubicBezTo>
                    <a:pt x="503" y="542"/>
                    <a:pt x="488" y="536"/>
                    <a:pt x="475" y="527"/>
                  </a:cubicBezTo>
                  <a:cubicBezTo>
                    <a:pt x="464" y="521"/>
                    <a:pt x="454" y="516"/>
                    <a:pt x="444" y="510"/>
                  </a:cubicBezTo>
                  <a:cubicBezTo>
                    <a:pt x="442" y="508"/>
                    <a:pt x="428" y="498"/>
                    <a:pt x="421" y="493"/>
                  </a:cubicBezTo>
                  <a:lnTo>
                    <a:pt x="421" y="493"/>
                  </a:lnTo>
                  <a:cubicBezTo>
                    <a:pt x="415" y="488"/>
                    <a:pt x="405" y="480"/>
                    <a:pt x="402" y="479"/>
                  </a:cubicBezTo>
                  <a:cubicBezTo>
                    <a:pt x="391" y="468"/>
                    <a:pt x="380" y="458"/>
                    <a:pt x="370" y="448"/>
                  </a:cubicBezTo>
                  <a:cubicBezTo>
                    <a:pt x="367" y="445"/>
                    <a:pt x="357" y="432"/>
                    <a:pt x="350" y="425"/>
                  </a:cubicBezTo>
                  <a:lnTo>
                    <a:pt x="350" y="425"/>
                  </a:lnTo>
                  <a:cubicBezTo>
                    <a:pt x="347" y="420"/>
                    <a:pt x="334" y="402"/>
                    <a:pt x="332" y="398"/>
                  </a:cubicBezTo>
                  <a:cubicBezTo>
                    <a:pt x="322" y="385"/>
                    <a:pt x="314" y="371"/>
                    <a:pt x="308" y="357"/>
                  </a:cubicBezTo>
                  <a:cubicBezTo>
                    <a:pt x="304" y="351"/>
                    <a:pt x="294" y="325"/>
                    <a:pt x="294" y="325"/>
                  </a:cubicBezTo>
                  <a:lnTo>
                    <a:pt x="294" y="325"/>
                  </a:lnTo>
                  <a:cubicBezTo>
                    <a:pt x="294" y="325"/>
                    <a:pt x="294" y="326"/>
                    <a:pt x="294" y="327"/>
                  </a:cubicBezTo>
                  <a:lnTo>
                    <a:pt x="294" y="327"/>
                  </a:lnTo>
                  <a:cubicBezTo>
                    <a:pt x="284" y="299"/>
                    <a:pt x="276" y="270"/>
                    <a:pt x="270" y="241"/>
                  </a:cubicBezTo>
                  <a:cubicBezTo>
                    <a:pt x="268" y="237"/>
                    <a:pt x="267" y="233"/>
                    <a:pt x="267" y="228"/>
                  </a:cubicBezTo>
                  <a:lnTo>
                    <a:pt x="267" y="228"/>
                  </a:lnTo>
                  <a:cubicBezTo>
                    <a:pt x="267" y="230"/>
                    <a:pt x="267" y="232"/>
                    <a:pt x="267" y="232"/>
                  </a:cubicBezTo>
                  <a:cubicBezTo>
                    <a:pt x="268" y="232"/>
                    <a:pt x="267" y="229"/>
                    <a:pt x="266" y="223"/>
                  </a:cubicBezTo>
                  <a:lnTo>
                    <a:pt x="266" y="223"/>
                  </a:lnTo>
                  <a:cubicBezTo>
                    <a:pt x="266" y="224"/>
                    <a:pt x="266" y="226"/>
                    <a:pt x="266" y="227"/>
                  </a:cubicBezTo>
                  <a:lnTo>
                    <a:pt x="266" y="227"/>
                  </a:lnTo>
                  <a:cubicBezTo>
                    <a:pt x="266" y="225"/>
                    <a:pt x="266" y="223"/>
                    <a:pt x="265" y="221"/>
                  </a:cubicBezTo>
                  <a:lnTo>
                    <a:pt x="265" y="221"/>
                  </a:lnTo>
                  <a:cubicBezTo>
                    <a:pt x="266" y="221"/>
                    <a:pt x="266" y="222"/>
                    <a:pt x="266" y="223"/>
                  </a:cubicBezTo>
                  <a:lnTo>
                    <a:pt x="266" y="223"/>
                  </a:lnTo>
                  <a:cubicBezTo>
                    <a:pt x="266" y="221"/>
                    <a:pt x="266" y="219"/>
                    <a:pt x="265" y="218"/>
                  </a:cubicBezTo>
                  <a:cubicBezTo>
                    <a:pt x="264" y="197"/>
                    <a:pt x="262" y="178"/>
                    <a:pt x="262" y="158"/>
                  </a:cubicBezTo>
                  <a:cubicBezTo>
                    <a:pt x="262" y="71"/>
                    <a:pt x="196" y="28"/>
                    <a:pt x="131" y="28"/>
                  </a:cubicBezTo>
                  <a:cubicBezTo>
                    <a:pt x="65" y="28"/>
                    <a:pt x="1" y="70"/>
                    <a:pt x="1" y="154"/>
                  </a:cubicBezTo>
                  <a:cubicBezTo>
                    <a:pt x="3" y="462"/>
                    <a:pt x="193" y="717"/>
                    <a:pt x="483" y="814"/>
                  </a:cubicBezTo>
                  <a:cubicBezTo>
                    <a:pt x="557" y="839"/>
                    <a:pt x="637" y="851"/>
                    <a:pt x="717" y="851"/>
                  </a:cubicBezTo>
                  <a:cubicBezTo>
                    <a:pt x="906" y="851"/>
                    <a:pt x="1097" y="781"/>
                    <a:pt x="1223" y="636"/>
                  </a:cubicBezTo>
                  <a:cubicBezTo>
                    <a:pt x="1343" y="496"/>
                    <a:pt x="1391" y="315"/>
                    <a:pt x="1381" y="133"/>
                  </a:cubicBezTo>
                  <a:cubicBezTo>
                    <a:pt x="1378" y="61"/>
                    <a:pt x="1323" y="0"/>
                    <a:pt x="12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65352;p37"/>
          <p:cNvSpPr/>
          <p:nvPr/>
        </p:nvSpPr>
        <p:spPr>
          <a:xfrm rot="4073727">
            <a:off x="2787071" y="4574746"/>
            <a:ext cx="435807" cy="421763"/>
          </a:xfrm>
          <a:custGeom>
            <a:avLst/>
            <a:gdLst/>
            <a:ahLst/>
            <a:cxnLst/>
            <a:rect l="l" t="t" r="r" b="b"/>
            <a:pathLst>
              <a:path w="4903" h="4745" extrusionOk="0">
                <a:moveTo>
                  <a:pt x="3696" y="230"/>
                </a:moveTo>
                <a:cubicBezTo>
                  <a:pt x="3722" y="230"/>
                  <a:pt x="3746" y="236"/>
                  <a:pt x="3770" y="246"/>
                </a:cubicBezTo>
                <a:cubicBezTo>
                  <a:pt x="3664" y="326"/>
                  <a:pt x="3569" y="455"/>
                  <a:pt x="3498" y="525"/>
                </a:cubicBezTo>
                <a:cubicBezTo>
                  <a:pt x="3254" y="772"/>
                  <a:pt x="3011" y="1017"/>
                  <a:pt x="2768" y="1263"/>
                </a:cubicBezTo>
                <a:cubicBezTo>
                  <a:pt x="2213" y="1824"/>
                  <a:pt x="1642" y="2374"/>
                  <a:pt x="1109" y="2957"/>
                </a:cubicBezTo>
                <a:cubicBezTo>
                  <a:pt x="1005" y="3071"/>
                  <a:pt x="891" y="3183"/>
                  <a:pt x="800" y="3309"/>
                </a:cubicBezTo>
                <a:cubicBezTo>
                  <a:pt x="795" y="3316"/>
                  <a:pt x="792" y="3325"/>
                  <a:pt x="791" y="3333"/>
                </a:cubicBezTo>
                <a:cubicBezTo>
                  <a:pt x="745" y="3297"/>
                  <a:pt x="696" y="3263"/>
                  <a:pt x="647" y="3228"/>
                </a:cubicBezTo>
                <a:cubicBezTo>
                  <a:pt x="1605" y="2232"/>
                  <a:pt x="2580" y="1253"/>
                  <a:pt x="3564" y="284"/>
                </a:cubicBezTo>
                <a:cubicBezTo>
                  <a:pt x="3610" y="246"/>
                  <a:pt x="3654" y="230"/>
                  <a:pt x="3696" y="230"/>
                </a:cubicBezTo>
                <a:close/>
                <a:moveTo>
                  <a:pt x="4063" y="498"/>
                </a:moveTo>
                <a:lnTo>
                  <a:pt x="4176" y="611"/>
                </a:lnTo>
                <a:cubicBezTo>
                  <a:pt x="4062" y="690"/>
                  <a:pt x="3959" y="830"/>
                  <a:pt x="3884" y="907"/>
                </a:cubicBezTo>
                <a:cubicBezTo>
                  <a:pt x="3641" y="1152"/>
                  <a:pt x="3397" y="1398"/>
                  <a:pt x="3155" y="1643"/>
                </a:cubicBezTo>
                <a:cubicBezTo>
                  <a:pt x="2599" y="2204"/>
                  <a:pt x="2027" y="2754"/>
                  <a:pt x="1496" y="3337"/>
                </a:cubicBezTo>
                <a:cubicBezTo>
                  <a:pt x="1393" y="3450"/>
                  <a:pt x="1280" y="3560"/>
                  <a:pt x="1191" y="3683"/>
                </a:cubicBezTo>
                <a:cubicBezTo>
                  <a:pt x="1134" y="3625"/>
                  <a:pt x="1074" y="3568"/>
                  <a:pt x="1012" y="3514"/>
                </a:cubicBezTo>
                <a:cubicBezTo>
                  <a:pt x="1100" y="3447"/>
                  <a:pt x="1181" y="3370"/>
                  <a:pt x="1261" y="3295"/>
                </a:cubicBezTo>
                <a:cubicBezTo>
                  <a:pt x="1524" y="3052"/>
                  <a:pt x="1778" y="2801"/>
                  <a:pt x="2029" y="2547"/>
                </a:cubicBezTo>
                <a:lnTo>
                  <a:pt x="3680" y="884"/>
                </a:lnTo>
                <a:cubicBezTo>
                  <a:pt x="3770" y="795"/>
                  <a:pt x="3968" y="648"/>
                  <a:pt x="4063" y="498"/>
                </a:cubicBezTo>
                <a:close/>
                <a:moveTo>
                  <a:pt x="4440" y="892"/>
                </a:moveTo>
                <a:lnTo>
                  <a:pt x="4440" y="892"/>
                </a:lnTo>
                <a:cubicBezTo>
                  <a:pt x="4502" y="984"/>
                  <a:pt x="4506" y="1074"/>
                  <a:pt x="4406" y="1193"/>
                </a:cubicBezTo>
                <a:cubicBezTo>
                  <a:pt x="4349" y="1261"/>
                  <a:pt x="4281" y="1323"/>
                  <a:pt x="4221" y="1388"/>
                </a:cubicBezTo>
                <a:cubicBezTo>
                  <a:pt x="3905" y="1719"/>
                  <a:pt x="3584" y="2045"/>
                  <a:pt x="3260" y="2369"/>
                </a:cubicBezTo>
                <a:cubicBezTo>
                  <a:pt x="2687" y="2948"/>
                  <a:pt x="2109" y="3523"/>
                  <a:pt x="1522" y="4088"/>
                </a:cubicBezTo>
                <a:cubicBezTo>
                  <a:pt x="1478" y="4024"/>
                  <a:pt x="1434" y="3963"/>
                  <a:pt x="1385" y="3903"/>
                </a:cubicBezTo>
                <a:cubicBezTo>
                  <a:pt x="1478" y="3836"/>
                  <a:pt x="1560" y="3755"/>
                  <a:pt x="1644" y="3677"/>
                </a:cubicBezTo>
                <a:cubicBezTo>
                  <a:pt x="1907" y="3435"/>
                  <a:pt x="2161" y="3183"/>
                  <a:pt x="2413" y="2929"/>
                </a:cubicBezTo>
                <a:lnTo>
                  <a:pt x="4063" y="1266"/>
                </a:lnTo>
                <a:cubicBezTo>
                  <a:pt x="4150" y="1178"/>
                  <a:pt x="4341" y="1037"/>
                  <a:pt x="4440" y="892"/>
                </a:cubicBezTo>
                <a:close/>
                <a:moveTo>
                  <a:pt x="547" y="3439"/>
                </a:moveTo>
                <a:cubicBezTo>
                  <a:pt x="840" y="3649"/>
                  <a:pt x="1107" y="3895"/>
                  <a:pt x="1313" y="4191"/>
                </a:cubicBezTo>
                <a:cubicBezTo>
                  <a:pt x="1067" y="4249"/>
                  <a:pt x="822" y="4317"/>
                  <a:pt x="579" y="4384"/>
                </a:cubicBezTo>
                <a:cubicBezTo>
                  <a:pt x="525" y="4294"/>
                  <a:pt x="447" y="4219"/>
                  <a:pt x="353" y="4178"/>
                </a:cubicBezTo>
                <a:cubicBezTo>
                  <a:pt x="420" y="3932"/>
                  <a:pt x="490" y="3688"/>
                  <a:pt x="547" y="3439"/>
                </a:cubicBezTo>
                <a:close/>
                <a:moveTo>
                  <a:pt x="3711" y="0"/>
                </a:moveTo>
                <a:cubicBezTo>
                  <a:pt x="3612" y="0"/>
                  <a:pt x="3513" y="36"/>
                  <a:pt x="3424" y="103"/>
                </a:cubicBezTo>
                <a:cubicBezTo>
                  <a:pt x="3416" y="108"/>
                  <a:pt x="3407" y="113"/>
                  <a:pt x="3400" y="120"/>
                </a:cubicBezTo>
                <a:cubicBezTo>
                  <a:pt x="2384" y="1121"/>
                  <a:pt x="1376" y="2133"/>
                  <a:pt x="388" y="3164"/>
                </a:cubicBezTo>
                <a:cubicBezTo>
                  <a:pt x="374" y="3178"/>
                  <a:pt x="362" y="3195"/>
                  <a:pt x="358" y="3214"/>
                </a:cubicBezTo>
                <a:cubicBezTo>
                  <a:pt x="264" y="3682"/>
                  <a:pt x="116" y="4135"/>
                  <a:pt x="4" y="4597"/>
                </a:cubicBezTo>
                <a:cubicBezTo>
                  <a:pt x="2" y="4606"/>
                  <a:pt x="1" y="4612"/>
                  <a:pt x="1" y="4620"/>
                </a:cubicBezTo>
                <a:lnTo>
                  <a:pt x="1" y="4628"/>
                </a:lnTo>
                <a:cubicBezTo>
                  <a:pt x="1" y="4633"/>
                  <a:pt x="1" y="4637"/>
                  <a:pt x="3" y="4641"/>
                </a:cubicBezTo>
                <a:cubicBezTo>
                  <a:pt x="3" y="4646"/>
                  <a:pt x="4" y="4651"/>
                  <a:pt x="5" y="4656"/>
                </a:cubicBezTo>
                <a:cubicBezTo>
                  <a:pt x="6" y="4659"/>
                  <a:pt x="6" y="4663"/>
                  <a:pt x="7" y="4667"/>
                </a:cubicBezTo>
                <a:cubicBezTo>
                  <a:pt x="9" y="4669"/>
                  <a:pt x="9" y="4670"/>
                  <a:pt x="10" y="4673"/>
                </a:cubicBezTo>
                <a:cubicBezTo>
                  <a:pt x="21" y="4701"/>
                  <a:pt x="44" y="4725"/>
                  <a:pt x="72" y="4736"/>
                </a:cubicBezTo>
                <a:cubicBezTo>
                  <a:pt x="74" y="4737"/>
                  <a:pt x="78" y="4739"/>
                  <a:pt x="82" y="4740"/>
                </a:cubicBezTo>
                <a:cubicBezTo>
                  <a:pt x="84" y="4741"/>
                  <a:pt x="85" y="4741"/>
                  <a:pt x="88" y="4741"/>
                </a:cubicBezTo>
                <a:cubicBezTo>
                  <a:pt x="94" y="4742"/>
                  <a:pt x="99" y="4744"/>
                  <a:pt x="105" y="4744"/>
                </a:cubicBezTo>
                <a:lnTo>
                  <a:pt x="124" y="4744"/>
                </a:lnTo>
                <a:cubicBezTo>
                  <a:pt x="130" y="4744"/>
                  <a:pt x="139" y="4742"/>
                  <a:pt x="146" y="4741"/>
                </a:cubicBezTo>
                <a:cubicBezTo>
                  <a:pt x="608" y="4625"/>
                  <a:pt x="1064" y="4480"/>
                  <a:pt x="1532" y="4382"/>
                </a:cubicBezTo>
                <a:cubicBezTo>
                  <a:pt x="1554" y="4378"/>
                  <a:pt x="1570" y="4366"/>
                  <a:pt x="1585" y="4351"/>
                </a:cubicBezTo>
                <a:cubicBezTo>
                  <a:pt x="2176" y="3787"/>
                  <a:pt x="2753" y="3211"/>
                  <a:pt x="3330" y="2632"/>
                </a:cubicBezTo>
                <a:cubicBezTo>
                  <a:pt x="3642" y="2318"/>
                  <a:pt x="3952" y="2002"/>
                  <a:pt x="4260" y="1684"/>
                </a:cubicBezTo>
                <a:cubicBezTo>
                  <a:pt x="4490" y="1444"/>
                  <a:pt x="4903" y="1132"/>
                  <a:pt x="4648" y="767"/>
                </a:cubicBezTo>
                <a:cubicBezTo>
                  <a:pt x="4563" y="645"/>
                  <a:pt x="4434" y="541"/>
                  <a:pt x="4330" y="436"/>
                </a:cubicBezTo>
                <a:cubicBezTo>
                  <a:pt x="4223" y="331"/>
                  <a:pt x="4119" y="218"/>
                  <a:pt x="4007" y="119"/>
                </a:cubicBezTo>
                <a:cubicBezTo>
                  <a:pt x="3916" y="38"/>
                  <a:pt x="3813" y="0"/>
                  <a:pt x="37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65353;p37"/>
          <p:cNvSpPr/>
          <p:nvPr/>
        </p:nvSpPr>
        <p:spPr>
          <a:xfrm rot="1308471" flipH="1">
            <a:off x="6259468" y="700457"/>
            <a:ext cx="239795" cy="409509"/>
          </a:xfrm>
          <a:custGeom>
            <a:avLst/>
            <a:gdLst/>
            <a:ahLst/>
            <a:cxnLst/>
            <a:rect l="l" t="t" r="r" b="b"/>
            <a:pathLst>
              <a:path w="4177" h="7133" extrusionOk="0">
                <a:moveTo>
                  <a:pt x="2043" y="457"/>
                </a:moveTo>
                <a:cubicBezTo>
                  <a:pt x="2263" y="849"/>
                  <a:pt x="2555" y="1172"/>
                  <a:pt x="2841" y="1527"/>
                </a:cubicBezTo>
                <a:cubicBezTo>
                  <a:pt x="3218" y="1994"/>
                  <a:pt x="3525" y="2517"/>
                  <a:pt x="3689" y="3099"/>
                </a:cubicBezTo>
                <a:cubicBezTo>
                  <a:pt x="3892" y="3901"/>
                  <a:pt x="3793" y="4785"/>
                  <a:pt x="3388" y="5515"/>
                </a:cubicBezTo>
                <a:cubicBezTo>
                  <a:pt x="3223" y="5810"/>
                  <a:pt x="3027" y="6093"/>
                  <a:pt x="2776" y="6323"/>
                </a:cubicBezTo>
                <a:cubicBezTo>
                  <a:pt x="2633" y="6453"/>
                  <a:pt x="2475" y="6562"/>
                  <a:pt x="2314" y="6665"/>
                </a:cubicBezTo>
                <a:cubicBezTo>
                  <a:pt x="2321" y="6221"/>
                  <a:pt x="2324" y="5777"/>
                  <a:pt x="2319" y="5335"/>
                </a:cubicBezTo>
                <a:cubicBezTo>
                  <a:pt x="2348" y="5335"/>
                  <a:pt x="2381" y="5326"/>
                  <a:pt x="2413" y="5311"/>
                </a:cubicBezTo>
                <a:cubicBezTo>
                  <a:pt x="2664" y="5184"/>
                  <a:pt x="2907" y="5037"/>
                  <a:pt x="3130" y="4867"/>
                </a:cubicBezTo>
                <a:cubicBezTo>
                  <a:pt x="3326" y="4717"/>
                  <a:pt x="3558" y="4541"/>
                  <a:pt x="3642" y="4301"/>
                </a:cubicBezTo>
                <a:cubicBezTo>
                  <a:pt x="3665" y="4236"/>
                  <a:pt x="3606" y="4173"/>
                  <a:pt x="3543" y="4173"/>
                </a:cubicBezTo>
                <a:cubicBezTo>
                  <a:pt x="3535" y="4173"/>
                  <a:pt x="3526" y="4174"/>
                  <a:pt x="3518" y="4176"/>
                </a:cubicBezTo>
                <a:cubicBezTo>
                  <a:pt x="3290" y="4241"/>
                  <a:pt x="3092" y="4432"/>
                  <a:pt x="2895" y="4562"/>
                </a:cubicBezTo>
                <a:cubicBezTo>
                  <a:pt x="2705" y="4687"/>
                  <a:pt x="2513" y="4800"/>
                  <a:pt x="2312" y="4904"/>
                </a:cubicBezTo>
                <a:cubicBezTo>
                  <a:pt x="2305" y="4543"/>
                  <a:pt x="2294" y="4182"/>
                  <a:pt x="2279" y="3823"/>
                </a:cubicBezTo>
                <a:lnTo>
                  <a:pt x="2275" y="3718"/>
                </a:lnTo>
                <a:cubicBezTo>
                  <a:pt x="2287" y="3718"/>
                  <a:pt x="2297" y="3716"/>
                  <a:pt x="2310" y="3714"/>
                </a:cubicBezTo>
                <a:cubicBezTo>
                  <a:pt x="2525" y="3655"/>
                  <a:pt x="2716" y="3460"/>
                  <a:pt x="2886" y="3319"/>
                </a:cubicBezTo>
                <a:cubicBezTo>
                  <a:pt x="3071" y="3165"/>
                  <a:pt x="3224" y="2999"/>
                  <a:pt x="3320" y="2775"/>
                </a:cubicBezTo>
                <a:cubicBezTo>
                  <a:pt x="3324" y="2765"/>
                  <a:pt x="3319" y="2754"/>
                  <a:pt x="3309" y="2754"/>
                </a:cubicBezTo>
                <a:cubicBezTo>
                  <a:pt x="3307" y="2754"/>
                  <a:pt x="3306" y="2754"/>
                  <a:pt x="3304" y="2755"/>
                </a:cubicBezTo>
                <a:cubicBezTo>
                  <a:pt x="3072" y="2808"/>
                  <a:pt x="2876" y="2921"/>
                  <a:pt x="2680" y="3055"/>
                </a:cubicBezTo>
                <a:cubicBezTo>
                  <a:pt x="2545" y="3148"/>
                  <a:pt x="2387" y="3231"/>
                  <a:pt x="2259" y="3341"/>
                </a:cubicBezTo>
                <a:cubicBezTo>
                  <a:pt x="2242" y="3010"/>
                  <a:pt x="2221" y="2678"/>
                  <a:pt x="2191" y="2347"/>
                </a:cubicBezTo>
                <a:cubicBezTo>
                  <a:pt x="2186" y="2283"/>
                  <a:pt x="2156" y="1551"/>
                  <a:pt x="1979" y="1551"/>
                </a:cubicBezTo>
                <a:cubicBezTo>
                  <a:pt x="1964" y="1551"/>
                  <a:pt x="1948" y="1556"/>
                  <a:pt x="1931" y="1567"/>
                </a:cubicBezTo>
                <a:cubicBezTo>
                  <a:pt x="1787" y="1661"/>
                  <a:pt x="1808" y="1824"/>
                  <a:pt x="1810" y="1980"/>
                </a:cubicBezTo>
                <a:cubicBezTo>
                  <a:pt x="1815" y="2195"/>
                  <a:pt x="1826" y="2410"/>
                  <a:pt x="1834" y="2626"/>
                </a:cubicBezTo>
                <a:cubicBezTo>
                  <a:pt x="1841" y="2829"/>
                  <a:pt x="1851" y="3033"/>
                  <a:pt x="1860" y="3235"/>
                </a:cubicBezTo>
                <a:cubicBezTo>
                  <a:pt x="1768" y="3173"/>
                  <a:pt x="1670" y="3117"/>
                  <a:pt x="1582" y="3056"/>
                </a:cubicBezTo>
                <a:cubicBezTo>
                  <a:pt x="1387" y="2923"/>
                  <a:pt x="1193" y="2809"/>
                  <a:pt x="959" y="2756"/>
                </a:cubicBezTo>
                <a:cubicBezTo>
                  <a:pt x="959" y="2756"/>
                  <a:pt x="958" y="2755"/>
                  <a:pt x="957" y="2755"/>
                </a:cubicBezTo>
                <a:cubicBezTo>
                  <a:pt x="946" y="2755"/>
                  <a:pt x="939" y="2767"/>
                  <a:pt x="944" y="2776"/>
                </a:cubicBezTo>
                <a:cubicBezTo>
                  <a:pt x="1040" y="2999"/>
                  <a:pt x="1194" y="3166"/>
                  <a:pt x="1378" y="3320"/>
                </a:cubicBezTo>
                <a:cubicBezTo>
                  <a:pt x="1527" y="3445"/>
                  <a:pt x="1694" y="3612"/>
                  <a:pt x="1880" y="3689"/>
                </a:cubicBezTo>
                <a:cubicBezTo>
                  <a:pt x="1883" y="3796"/>
                  <a:pt x="1888" y="3904"/>
                  <a:pt x="1892" y="4009"/>
                </a:cubicBezTo>
                <a:cubicBezTo>
                  <a:pt x="1902" y="4303"/>
                  <a:pt x="1912" y="4596"/>
                  <a:pt x="1918" y="4889"/>
                </a:cubicBezTo>
                <a:cubicBezTo>
                  <a:pt x="1729" y="4790"/>
                  <a:pt x="1546" y="4682"/>
                  <a:pt x="1368" y="4563"/>
                </a:cubicBezTo>
                <a:cubicBezTo>
                  <a:pt x="1172" y="4432"/>
                  <a:pt x="974" y="4243"/>
                  <a:pt x="745" y="4178"/>
                </a:cubicBezTo>
                <a:cubicBezTo>
                  <a:pt x="737" y="4176"/>
                  <a:pt x="728" y="4175"/>
                  <a:pt x="720" y="4175"/>
                </a:cubicBezTo>
                <a:cubicBezTo>
                  <a:pt x="657" y="4175"/>
                  <a:pt x="598" y="4237"/>
                  <a:pt x="621" y="4303"/>
                </a:cubicBezTo>
                <a:cubicBezTo>
                  <a:pt x="705" y="4542"/>
                  <a:pt x="937" y="4717"/>
                  <a:pt x="1131" y="4868"/>
                </a:cubicBezTo>
                <a:cubicBezTo>
                  <a:pt x="1354" y="5040"/>
                  <a:pt x="1598" y="5186"/>
                  <a:pt x="1850" y="5313"/>
                </a:cubicBezTo>
                <a:cubicBezTo>
                  <a:pt x="1876" y="5325"/>
                  <a:pt x="1902" y="5334"/>
                  <a:pt x="1928" y="5336"/>
                </a:cubicBezTo>
                <a:cubicBezTo>
                  <a:pt x="1938" y="5813"/>
                  <a:pt x="1944" y="6293"/>
                  <a:pt x="1947" y="6771"/>
                </a:cubicBezTo>
                <a:cubicBezTo>
                  <a:pt x="1518" y="6503"/>
                  <a:pt x="1146" y="6220"/>
                  <a:pt x="859" y="5781"/>
                </a:cubicBezTo>
                <a:cubicBezTo>
                  <a:pt x="474" y="5195"/>
                  <a:pt x="274" y="4518"/>
                  <a:pt x="295" y="3814"/>
                </a:cubicBezTo>
                <a:cubicBezTo>
                  <a:pt x="317" y="3105"/>
                  <a:pt x="588" y="2452"/>
                  <a:pt x="985" y="1874"/>
                </a:cubicBezTo>
                <a:cubicBezTo>
                  <a:pt x="1325" y="1379"/>
                  <a:pt x="1751" y="975"/>
                  <a:pt x="2043" y="457"/>
                </a:cubicBezTo>
                <a:close/>
                <a:moveTo>
                  <a:pt x="2043" y="1"/>
                </a:moveTo>
                <a:cubicBezTo>
                  <a:pt x="1992" y="1"/>
                  <a:pt x="1941" y="24"/>
                  <a:pt x="1921" y="70"/>
                </a:cubicBezTo>
                <a:cubicBezTo>
                  <a:pt x="1608" y="778"/>
                  <a:pt x="1016" y="1275"/>
                  <a:pt x="612" y="1926"/>
                </a:cubicBezTo>
                <a:cubicBezTo>
                  <a:pt x="229" y="2542"/>
                  <a:pt x="0" y="3236"/>
                  <a:pt x="11" y="3967"/>
                </a:cubicBezTo>
                <a:cubicBezTo>
                  <a:pt x="22" y="4691"/>
                  <a:pt x="249" y="5383"/>
                  <a:pt x="656" y="5982"/>
                </a:cubicBezTo>
                <a:cubicBezTo>
                  <a:pt x="1000" y="6489"/>
                  <a:pt x="1452" y="6805"/>
                  <a:pt x="1972" y="7114"/>
                </a:cubicBezTo>
                <a:cubicBezTo>
                  <a:pt x="1993" y="7127"/>
                  <a:pt x="2018" y="7133"/>
                  <a:pt x="2043" y="7133"/>
                </a:cubicBezTo>
                <a:cubicBezTo>
                  <a:pt x="2068" y="7133"/>
                  <a:pt x="2092" y="7127"/>
                  <a:pt x="2114" y="7114"/>
                </a:cubicBezTo>
                <a:cubicBezTo>
                  <a:pt x="2413" y="6935"/>
                  <a:pt x="2718" y="6759"/>
                  <a:pt x="2975" y="6522"/>
                </a:cubicBezTo>
                <a:cubicBezTo>
                  <a:pt x="3259" y="6262"/>
                  <a:pt x="3488" y="5930"/>
                  <a:pt x="3668" y="5590"/>
                </a:cubicBezTo>
                <a:cubicBezTo>
                  <a:pt x="4080" y="4807"/>
                  <a:pt x="4177" y="3875"/>
                  <a:pt x="3959" y="3021"/>
                </a:cubicBezTo>
                <a:cubicBezTo>
                  <a:pt x="3802" y="2454"/>
                  <a:pt x="3516" y="1942"/>
                  <a:pt x="3159" y="1476"/>
                </a:cubicBezTo>
                <a:cubicBezTo>
                  <a:pt x="2803" y="1011"/>
                  <a:pt x="2405" y="615"/>
                  <a:pt x="2164" y="70"/>
                </a:cubicBezTo>
                <a:cubicBezTo>
                  <a:pt x="2144" y="24"/>
                  <a:pt x="2094" y="1"/>
                  <a:pt x="204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" name="Google Shape;65354;p37"/>
          <p:cNvGrpSpPr/>
          <p:nvPr/>
        </p:nvGrpSpPr>
        <p:grpSpPr>
          <a:xfrm rot="20881599">
            <a:off x="7230893" y="776480"/>
            <a:ext cx="1710821" cy="1286780"/>
            <a:chOff x="4566350" y="438250"/>
            <a:chExt cx="685675" cy="515725"/>
          </a:xfrm>
        </p:grpSpPr>
        <p:sp>
          <p:nvSpPr>
            <p:cNvPr id="99" name="Google Shape;65355;p37"/>
            <p:cNvSpPr/>
            <p:nvPr/>
          </p:nvSpPr>
          <p:spPr>
            <a:xfrm>
              <a:off x="5039850" y="896325"/>
              <a:ext cx="71375" cy="49575"/>
            </a:xfrm>
            <a:custGeom>
              <a:avLst/>
              <a:gdLst/>
              <a:ahLst/>
              <a:cxnLst/>
              <a:rect l="l" t="t" r="r" b="b"/>
              <a:pathLst>
                <a:path w="2855" h="1983" extrusionOk="0">
                  <a:moveTo>
                    <a:pt x="2169" y="0"/>
                  </a:moveTo>
                  <a:cubicBezTo>
                    <a:pt x="2163" y="13"/>
                    <a:pt x="2156" y="21"/>
                    <a:pt x="2146" y="30"/>
                  </a:cubicBezTo>
                  <a:cubicBezTo>
                    <a:pt x="1963" y="197"/>
                    <a:pt x="1763" y="300"/>
                    <a:pt x="1534" y="360"/>
                  </a:cubicBezTo>
                  <a:cubicBezTo>
                    <a:pt x="1829" y="679"/>
                    <a:pt x="2069" y="1030"/>
                    <a:pt x="2256" y="1428"/>
                  </a:cubicBezTo>
                  <a:cubicBezTo>
                    <a:pt x="2295" y="1509"/>
                    <a:pt x="2238" y="1594"/>
                    <a:pt x="2161" y="1594"/>
                  </a:cubicBezTo>
                  <a:cubicBezTo>
                    <a:pt x="2143" y="1594"/>
                    <a:pt x="2125" y="1589"/>
                    <a:pt x="2106" y="1579"/>
                  </a:cubicBezTo>
                  <a:cubicBezTo>
                    <a:pt x="1670" y="1350"/>
                    <a:pt x="1229" y="1122"/>
                    <a:pt x="794" y="888"/>
                  </a:cubicBezTo>
                  <a:cubicBezTo>
                    <a:pt x="605" y="1210"/>
                    <a:pt x="346" y="1496"/>
                    <a:pt x="0" y="1648"/>
                  </a:cubicBezTo>
                  <a:cubicBezTo>
                    <a:pt x="258" y="1770"/>
                    <a:pt x="522" y="1875"/>
                    <a:pt x="793" y="1937"/>
                  </a:cubicBezTo>
                  <a:cubicBezTo>
                    <a:pt x="923" y="1967"/>
                    <a:pt x="1065" y="1982"/>
                    <a:pt x="1210" y="1982"/>
                  </a:cubicBezTo>
                  <a:cubicBezTo>
                    <a:pt x="1985" y="1982"/>
                    <a:pt x="2855" y="1547"/>
                    <a:pt x="2604" y="610"/>
                  </a:cubicBezTo>
                  <a:cubicBezTo>
                    <a:pt x="2587" y="544"/>
                    <a:pt x="2612" y="496"/>
                    <a:pt x="2656" y="466"/>
                  </a:cubicBezTo>
                  <a:cubicBezTo>
                    <a:pt x="2493" y="309"/>
                    <a:pt x="2332" y="154"/>
                    <a:pt x="2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65356;p37"/>
            <p:cNvSpPr/>
            <p:nvPr/>
          </p:nvSpPr>
          <p:spPr>
            <a:xfrm>
              <a:off x="5094500" y="854875"/>
              <a:ext cx="49050" cy="49425"/>
            </a:xfrm>
            <a:custGeom>
              <a:avLst/>
              <a:gdLst/>
              <a:ahLst/>
              <a:cxnLst/>
              <a:rect l="l" t="t" r="r" b="b"/>
              <a:pathLst>
                <a:path w="1962" h="1977" extrusionOk="0">
                  <a:moveTo>
                    <a:pt x="1299" y="1"/>
                  </a:moveTo>
                  <a:cubicBezTo>
                    <a:pt x="1135" y="156"/>
                    <a:pt x="953" y="282"/>
                    <a:pt x="750" y="379"/>
                  </a:cubicBezTo>
                  <a:cubicBezTo>
                    <a:pt x="1130" y="607"/>
                    <a:pt x="1782" y="995"/>
                    <a:pt x="1468" y="1379"/>
                  </a:cubicBezTo>
                  <a:cubicBezTo>
                    <a:pt x="1452" y="1399"/>
                    <a:pt x="1419" y="1412"/>
                    <a:pt x="1390" y="1412"/>
                  </a:cubicBezTo>
                  <a:cubicBezTo>
                    <a:pt x="1380" y="1412"/>
                    <a:pt x="1371" y="1411"/>
                    <a:pt x="1363" y="1408"/>
                  </a:cubicBezTo>
                  <a:cubicBezTo>
                    <a:pt x="967" y="1246"/>
                    <a:pt x="601" y="1031"/>
                    <a:pt x="281" y="747"/>
                  </a:cubicBezTo>
                  <a:cubicBezTo>
                    <a:pt x="188" y="921"/>
                    <a:pt x="95" y="1094"/>
                    <a:pt x="1" y="1265"/>
                  </a:cubicBezTo>
                  <a:cubicBezTo>
                    <a:pt x="211" y="1467"/>
                    <a:pt x="400" y="1683"/>
                    <a:pt x="555" y="1912"/>
                  </a:cubicBezTo>
                  <a:cubicBezTo>
                    <a:pt x="566" y="1902"/>
                    <a:pt x="580" y="1895"/>
                    <a:pt x="597" y="1895"/>
                  </a:cubicBezTo>
                  <a:cubicBezTo>
                    <a:pt x="605" y="1895"/>
                    <a:pt x="613" y="1896"/>
                    <a:pt x="622" y="1900"/>
                  </a:cubicBezTo>
                  <a:cubicBezTo>
                    <a:pt x="757" y="1952"/>
                    <a:pt x="880" y="1976"/>
                    <a:pt x="992" y="1976"/>
                  </a:cubicBezTo>
                  <a:cubicBezTo>
                    <a:pt x="1716" y="1976"/>
                    <a:pt x="1962" y="984"/>
                    <a:pt x="1592" y="365"/>
                  </a:cubicBezTo>
                  <a:cubicBezTo>
                    <a:pt x="1509" y="226"/>
                    <a:pt x="1410" y="108"/>
                    <a:pt x="1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65357;p37"/>
            <p:cNvSpPr/>
            <p:nvPr/>
          </p:nvSpPr>
          <p:spPr>
            <a:xfrm>
              <a:off x="4614550" y="628000"/>
              <a:ext cx="54675" cy="58025"/>
            </a:xfrm>
            <a:custGeom>
              <a:avLst/>
              <a:gdLst/>
              <a:ahLst/>
              <a:cxnLst/>
              <a:rect l="l" t="t" r="r" b="b"/>
              <a:pathLst>
                <a:path w="2187" h="2321" extrusionOk="0">
                  <a:moveTo>
                    <a:pt x="1008" y="1"/>
                  </a:moveTo>
                  <a:cubicBezTo>
                    <a:pt x="146" y="1"/>
                    <a:pt x="0" y="1302"/>
                    <a:pt x="132" y="1986"/>
                  </a:cubicBezTo>
                  <a:cubicBezTo>
                    <a:pt x="146" y="2058"/>
                    <a:pt x="81" y="2120"/>
                    <a:pt x="19" y="2120"/>
                  </a:cubicBezTo>
                  <a:lnTo>
                    <a:pt x="19" y="2131"/>
                  </a:lnTo>
                  <a:cubicBezTo>
                    <a:pt x="348" y="2144"/>
                    <a:pt x="692" y="2216"/>
                    <a:pt x="1025" y="2320"/>
                  </a:cubicBezTo>
                  <a:cubicBezTo>
                    <a:pt x="1029" y="2315"/>
                    <a:pt x="1030" y="2309"/>
                    <a:pt x="1035" y="2307"/>
                  </a:cubicBezTo>
                  <a:cubicBezTo>
                    <a:pt x="1591" y="1835"/>
                    <a:pt x="778" y="1334"/>
                    <a:pt x="407" y="1154"/>
                  </a:cubicBezTo>
                  <a:cubicBezTo>
                    <a:pt x="298" y="1102"/>
                    <a:pt x="361" y="944"/>
                    <a:pt x="465" y="944"/>
                  </a:cubicBezTo>
                  <a:cubicBezTo>
                    <a:pt x="474" y="944"/>
                    <a:pt x="483" y="945"/>
                    <a:pt x="493" y="947"/>
                  </a:cubicBezTo>
                  <a:cubicBezTo>
                    <a:pt x="864" y="1051"/>
                    <a:pt x="1234" y="1149"/>
                    <a:pt x="1606" y="1248"/>
                  </a:cubicBezTo>
                  <a:cubicBezTo>
                    <a:pt x="1750" y="956"/>
                    <a:pt x="1938" y="694"/>
                    <a:pt x="2187" y="485"/>
                  </a:cubicBezTo>
                  <a:cubicBezTo>
                    <a:pt x="1935" y="333"/>
                    <a:pt x="1681" y="183"/>
                    <a:pt x="1407" y="80"/>
                  </a:cubicBezTo>
                  <a:cubicBezTo>
                    <a:pt x="1259" y="26"/>
                    <a:pt x="1127" y="1"/>
                    <a:pt x="10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65358;p37"/>
            <p:cNvSpPr/>
            <p:nvPr/>
          </p:nvSpPr>
          <p:spPr>
            <a:xfrm>
              <a:off x="4586075" y="688100"/>
              <a:ext cx="47100" cy="17425"/>
            </a:xfrm>
            <a:custGeom>
              <a:avLst/>
              <a:gdLst/>
              <a:ahLst/>
              <a:cxnLst/>
              <a:rect l="l" t="t" r="r" b="b"/>
              <a:pathLst>
                <a:path w="1884" h="697" extrusionOk="0">
                  <a:moveTo>
                    <a:pt x="1126" y="0"/>
                  </a:moveTo>
                  <a:cubicBezTo>
                    <a:pt x="694" y="0"/>
                    <a:pt x="297" y="131"/>
                    <a:pt x="0" y="483"/>
                  </a:cubicBezTo>
                  <a:lnTo>
                    <a:pt x="53" y="527"/>
                  </a:lnTo>
                  <a:cubicBezTo>
                    <a:pt x="68" y="514"/>
                    <a:pt x="87" y="506"/>
                    <a:pt x="108" y="506"/>
                  </a:cubicBezTo>
                  <a:cubicBezTo>
                    <a:pt x="120" y="506"/>
                    <a:pt x="133" y="508"/>
                    <a:pt x="147" y="514"/>
                  </a:cubicBezTo>
                  <a:cubicBezTo>
                    <a:pt x="422" y="620"/>
                    <a:pt x="708" y="697"/>
                    <a:pt x="974" y="697"/>
                  </a:cubicBezTo>
                  <a:cubicBezTo>
                    <a:pt x="1346" y="697"/>
                    <a:pt x="1678" y="545"/>
                    <a:pt x="1884" y="110"/>
                  </a:cubicBezTo>
                  <a:cubicBezTo>
                    <a:pt x="1628" y="42"/>
                    <a:pt x="1371" y="0"/>
                    <a:pt x="11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65359;p37"/>
            <p:cNvSpPr/>
            <p:nvPr/>
          </p:nvSpPr>
          <p:spPr>
            <a:xfrm>
              <a:off x="4569875" y="700150"/>
              <a:ext cx="44500" cy="46550"/>
            </a:xfrm>
            <a:custGeom>
              <a:avLst/>
              <a:gdLst/>
              <a:ahLst/>
              <a:cxnLst/>
              <a:rect l="l" t="t" r="r" b="b"/>
              <a:pathLst>
                <a:path w="1780" h="1862" extrusionOk="0">
                  <a:moveTo>
                    <a:pt x="648" y="1"/>
                  </a:moveTo>
                  <a:cubicBezTo>
                    <a:pt x="560" y="102"/>
                    <a:pt x="482" y="225"/>
                    <a:pt x="414" y="369"/>
                  </a:cubicBezTo>
                  <a:cubicBezTo>
                    <a:pt x="1" y="1236"/>
                    <a:pt x="643" y="1633"/>
                    <a:pt x="1422" y="1862"/>
                  </a:cubicBezTo>
                  <a:cubicBezTo>
                    <a:pt x="1531" y="1556"/>
                    <a:pt x="1657" y="1258"/>
                    <a:pt x="1779" y="959"/>
                  </a:cubicBezTo>
                  <a:cubicBezTo>
                    <a:pt x="1355" y="802"/>
                    <a:pt x="990" y="561"/>
                    <a:pt x="688" y="214"/>
                  </a:cubicBezTo>
                  <a:cubicBezTo>
                    <a:pt x="646" y="167"/>
                    <a:pt x="657" y="84"/>
                    <a:pt x="702" y="45"/>
                  </a:cubicBezTo>
                  <a:lnTo>
                    <a:pt x="6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65360;p37"/>
            <p:cNvSpPr/>
            <p:nvPr/>
          </p:nvSpPr>
          <p:spPr>
            <a:xfrm>
              <a:off x="4566350" y="438250"/>
              <a:ext cx="685675" cy="515725"/>
            </a:xfrm>
            <a:custGeom>
              <a:avLst/>
              <a:gdLst/>
              <a:ahLst/>
              <a:cxnLst/>
              <a:rect l="l" t="t" r="r" b="b"/>
              <a:pathLst>
                <a:path w="27427" h="20629" extrusionOk="0">
                  <a:moveTo>
                    <a:pt x="11962" y="408"/>
                  </a:moveTo>
                  <a:cubicBezTo>
                    <a:pt x="12248" y="854"/>
                    <a:pt x="12302" y="1558"/>
                    <a:pt x="12307" y="2209"/>
                  </a:cubicBezTo>
                  <a:cubicBezTo>
                    <a:pt x="11972" y="2012"/>
                    <a:pt x="11675" y="1755"/>
                    <a:pt x="11393" y="1486"/>
                  </a:cubicBezTo>
                  <a:cubicBezTo>
                    <a:pt x="11572" y="1124"/>
                    <a:pt x="11759" y="765"/>
                    <a:pt x="11962" y="408"/>
                  </a:cubicBezTo>
                  <a:close/>
                  <a:moveTo>
                    <a:pt x="9142" y="2592"/>
                  </a:moveTo>
                  <a:cubicBezTo>
                    <a:pt x="9195" y="2592"/>
                    <a:pt x="9246" y="2609"/>
                    <a:pt x="9293" y="2646"/>
                  </a:cubicBezTo>
                  <a:cubicBezTo>
                    <a:pt x="9477" y="2789"/>
                    <a:pt x="9580" y="3286"/>
                    <a:pt x="9652" y="3514"/>
                  </a:cubicBezTo>
                  <a:cubicBezTo>
                    <a:pt x="9707" y="3683"/>
                    <a:pt x="9750" y="3854"/>
                    <a:pt x="9791" y="4028"/>
                  </a:cubicBezTo>
                  <a:cubicBezTo>
                    <a:pt x="9500" y="3902"/>
                    <a:pt x="9196" y="3841"/>
                    <a:pt x="8892" y="3841"/>
                  </a:cubicBezTo>
                  <a:cubicBezTo>
                    <a:pt x="8569" y="3841"/>
                    <a:pt x="8245" y="3911"/>
                    <a:pt x="7939" y="4046"/>
                  </a:cubicBezTo>
                  <a:lnTo>
                    <a:pt x="7944" y="4041"/>
                  </a:lnTo>
                  <a:cubicBezTo>
                    <a:pt x="8106" y="3770"/>
                    <a:pt x="8700" y="2592"/>
                    <a:pt x="9142" y="2592"/>
                  </a:cubicBezTo>
                  <a:close/>
                  <a:moveTo>
                    <a:pt x="11328" y="1623"/>
                  </a:moveTo>
                  <a:cubicBezTo>
                    <a:pt x="11621" y="1926"/>
                    <a:pt x="11955" y="2181"/>
                    <a:pt x="12290" y="2440"/>
                  </a:cubicBezTo>
                  <a:cubicBezTo>
                    <a:pt x="12294" y="2445"/>
                    <a:pt x="12300" y="2445"/>
                    <a:pt x="12307" y="2448"/>
                  </a:cubicBezTo>
                  <a:cubicBezTo>
                    <a:pt x="12304" y="2727"/>
                    <a:pt x="12297" y="2989"/>
                    <a:pt x="12299" y="3206"/>
                  </a:cubicBezTo>
                  <a:cubicBezTo>
                    <a:pt x="12302" y="3418"/>
                    <a:pt x="12302" y="3628"/>
                    <a:pt x="12299" y="3842"/>
                  </a:cubicBezTo>
                  <a:cubicBezTo>
                    <a:pt x="12292" y="4340"/>
                    <a:pt x="12268" y="4836"/>
                    <a:pt x="12231" y="5334"/>
                  </a:cubicBezTo>
                  <a:cubicBezTo>
                    <a:pt x="12194" y="5381"/>
                    <a:pt x="12189" y="5450"/>
                    <a:pt x="12217" y="5501"/>
                  </a:cubicBezTo>
                  <a:cubicBezTo>
                    <a:pt x="12216" y="5521"/>
                    <a:pt x="12216" y="5542"/>
                    <a:pt x="12215" y="5560"/>
                  </a:cubicBezTo>
                  <a:cubicBezTo>
                    <a:pt x="11854" y="5365"/>
                    <a:pt x="11500" y="5176"/>
                    <a:pt x="11173" y="4927"/>
                  </a:cubicBezTo>
                  <a:cubicBezTo>
                    <a:pt x="10853" y="4683"/>
                    <a:pt x="10591" y="4383"/>
                    <a:pt x="10287" y="4127"/>
                  </a:cubicBezTo>
                  <a:cubicBezTo>
                    <a:pt x="10439" y="3708"/>
                    <a:pt x="10600" y="3295"/>
                    <a:pt x="10769" y="2884"/>
                  </a:cubicBezTo>
                  <a:cubicBezTo>
                    <a:pt x="11102" y="3335"/>
                    <a:pt x="11563" y="3730"/>
                    <a:pt x="12074" y="3945"/>
                  </a:cubicBezTo>
                  <a:cubicBezTo>
                    <a:pt x="12090" y="3952"/>
                    <a:pt x="12105" y="3955"/>
                    <a:pt x="12119" y="3955"/>
                  </a:cubicBezTo>
                  <a:cubicBezTo>
                    <a:pt x="12184" y="3955"/>
                    <a:pt x="12235" y="3897"/>
                    <a:pt x="12235" y="3842"/>
                  </a:cubicBezTo>
                  <a:cubicBezTo>
                    <a:pt x="12235" y="3812"/>
                    <a:pt x="12219" y="3782"/>
                    <a:pt x="12180" y="3764"/>
                  </a:cubicBezTo>
                  <a:cubicBezTo>
                    <a:pt x="11644" y="3501"/>
                    <a:pt x="11205" y="3190"/>
                    <a:pt x="10829" y="2735"/>
                  </a:cubicBezTo>
                  <a:cubicBezTo>
                    <a:pt x="10986" y="2361"/>
                    <a:pt x="11152" y="1989"/>
                    <a:pt x="11328" y="1623"/>
                  </a:cubicBezTo>
                  <a:close/>
                  <a:moveTo>
                    <a:pt x="13914" y="4314"/>
                  </a:moveTo>
                  <a:cubicBezTo>
                    <a:pt x="14049" y="4884"/>
                    <a:pt x="14071" y="5430"/>
                    <a:pt x="14039" y="6003"/>
                  </a:cubicBezTo>
                  <a:cubicBezTo>
                    <a:pt x="14005" y="5957"/>
                    <a:pt x="13967" y="5912"/>
                    <a:pt x="13925" y="5869"/>
                  </a:cubicBezTo>
                  <a:cubicBezTo>
                    <a:pt x="13558" y="5486"/>
                    <a:pt x="13081" y="5288"/>
                    <a:pt x="12567" y="5273"/>
                  </a:cubicBezTo>
                  <a:cubicBezTo>
                    <a:pt x="13004" y="4924"/>
                    <a:pt x="13444" y="4610"/>
                    <a:pt x="13914" y="4314"/>
                  </a:cubicBezTo>
                  <a:close/>
                  <a:moveTo>
                    <a:pt x="10238" y="4253"/>
                  </a:moveTo>
                  <a:cubicBezTo>
                    <a:pt x="10642" y="4921"/>
                    <a:pt x="11476" y="5489"/>
                    <a:pt x="12169" y="5771"/>
                  </a:cubicBezTo>
                  <a:cubicBezTo>
                    <a:pt x="12178" y="5775"/>
                    <a:pt x="12186" y="5776"/>
                    <a:pt x="12194" y="5776"/>
                  </a:cubicBezTo>
                  <a:cubicBezTo>
                    <a:pt x="12191" y="5811"/>
                    <a:pt x="12189" y="5849"/>
                    <a:pt x="12186" y="5885"/>
                  </a:cubicBezTo>
                  <a:cubicBezTo>
                    <a:pt x="12185" y="5893"/>
                    <a:pt x="12189" y="5899"/>
                    <a:pt x="12188" y="5908"/>
                  </a:cubicBezTo>
                  <a:cubicBezTo>
                    <a:pt x="11893" y="5990"/>
                    <a:pt x="11614" y="6035"/>
                    <a:pt x="11346" y="6038"/>
                  </a:cubicBezTo>
                  <a:cubicBezTo>
                    <a:pt x="11319" y="5998"/>
                    <a:pt x="11272" y="5978"/>
                    <a:pt x="11224" y="5978"/>
                  </a:cubicBezTo>
                  <a:cubicBezTo>
                    <a:pt x="11179" y="5978"/>
                    <a:pt x="11134" y="5995"/>
                    <a:pt x="11102" y="6029"/>
                  </a:cubicBezTo>
                  <a:cubicBezTo>
                    <a:pt x="10639" y="5988"/>
                    <a:pt x="10204" y="5811"/>
                    <a:pt x="9767" y="5475"/>
                  </a:cubicBezTo>
                  <a:cubicBezTo>
                    <a:pt x="9793" y="5465"/>
                    <a:pt x="9818" y="5445"/>
                    <a:pt x="9831" y="5407"/>
                  </a:cubicBezTo>
                  <a:cubicBezTo>
                    <a:pt x="9945" y="5077"/>
                    <a:pt x="10060" y="4749"/>
                    <a:pt x="10179" y="4423"/>
                  </a:cubicBezTo>
                  <a:cubicBezTo>
                    <a:pt x="10246" y="4417"/>
                    <a:pt x="10283" y="4332"/>
                    <a:pt x="10230" y="4278"/>
                  </a:cubicBezTo>
                  <a:cubicBezTo>
                    <a:pt x="10232" y="4269"/>
                    <a:pt x="10236" y="4261"/>
                    <a:pt x="10238" y="4253"/>
                  </a:cubicBezTo>
                  <a:close/>
                  <a:moveTo>
                    <a:pt x="8966" y="4101"/>
                  </a:moveTo>
                  <a:cubicBezTo>
                    <a:pt x="9236" y="4101"/>
                    <a:pt x="9528" y="4158"/>
                    <a:pt x="9848" y="4288"/>
                  </a:cubicBezTo>
                  <a:lnTo>
                    <a:pt x="9863" y="4358"/>
                  </a:lnTo>
                  <a:cubicBezTo>
                    <a:pt x="9864" y="4367"/>
                    <a:pt x="9869" y="4372"/>
                    <a:pt x="9873" y="4381"/>
                  </a:cubicBezTo>
                  <a:cubicBezTo>
                    <a:pt x="9778" y="4702"/>
                    <a:pt x="9694" y="5025"/>
                    <a:pt x="9626" y="5351"/>
                  </a:cubicBezTo>
                  <a:cubicBezTo>
                    <a:pt x="9619" y="5390"/>
                    <a:pt x="9630" y="5420"/>
                    <a:pt x="9648" y="5443"/>
                  </a:cubicBezTo>
                  <a:cubicBezTo>
                    <a:pt x="9614" y="5463"/>
                    <a:pt x="9595" y="5511"/>
                    <a:pt x="9631" y="5555"/>
                  </a:cubicBezTo>
                  <a:cubicBezTo>
                    <a:pt x="9958" y="5951"/>
                    <a:pt x="10463" y="6210"/>
                    <a:pt x="10989" y="6292"/>
                  </a:cubicBezTo>
                  <a:cubicBezTo>
                    <a:pt x="10565" y="7273"/>
                    <a:pt x="9664" y="7574"/>
                    <a:pt x="8646" y="7574"/>
                  </a:cubicBezTo>
                  <a:cubicBezTo>
                    <a:pt x="7543" y="7574"/>
                    <a:pt x="6302" y="7220"/>
                    <a:pt x="5383" y="6997"/>
                  </a:cubicBezTo>
                  <a:cubicBezTo>
                    <a:pt x="6587" y="5988"/>
                    <a:pt x="7421" y="4101"/>
                    <a:pt x="8966" y="4101"/>
                  </a:cubicBezTo>
                  <a:close/>
                  <a:moveTo>
                    <a:pt x="12503" y="5566"/>
                  </a:moveTo>
                  <a:cubicBezTo>
                    <a:pt x="13248" y="5594"/>
                    <a:pt x="13879" y="6022"/>
                    <a:pt x="14093" y="6779"/>
                  </a:cubicBezTo>
                  <a:cubicBezTo>
                    <a:pt x="14200" y="7159"/>
                    <a:pt x="14220" y="7514"/>
                    <a:pt x="14367" y="7864"/>
                  </a:cubicBezTo>
                  <a:cubicBezTo>
                    <a:pt x="14102" y="7918"/>
                    <a:pt x="13813" y="7949"/>
                    <a:pt x="13523" y="7949"/>
                  </a:cubicBezTo>
                  <a:cubicBezTo>
                    <a:pt x="12456" y="7949"/>
                    <a:pt x="11368" y="7532"/>
                    <a:pt x="11360" y="6320"/>
                  </a:cubicBezTo>
                  <a:cubicBezTo>
                    <a:pt x="11688" y="6319"/>
                    <a:pt x="12013" y="6247"/>
                    <a:pt x="12295" y="6092"/>
                  </a:cubicBezTo>
                  <a:cubicBezTo>
                    <a:pt x="12325" y="6076"/>
                    <a:pt x="12340" y="6051"/>
                    <a:pt x="12342" y="6023"/>
                  </a:cubicBezTo>
                  <a:cubicBezTo>
                    <a:pt x="12408" y="6013"/>
                    <a:pt x="12470" y="5970"/>
                    <a:pt x="12477" y="5886"/>
                  </a:cubicBezTo>
                  <a:cubicBezTo>
                    <a:pt x="12487" y="5779"/>
                    <a:pt x="12496" y="5673"/>
                    <a:pt x="12503" y="5566"/>
                  </a:cubicBezTo>
                  <a:close/>
                  <a:moveTo>
                    <a:pt x="1915" y="9993"/>
                  </a:moveTo>
                  <a:cubicBezTo>
                    <a:pt x="2160" y="9993"/>
                    <a:pt x="2417" y="10036"/>
                    <a:pt x="2673" y="10104"/>
                  </a:cubicBezTo>
                  <a:cubicBezTo>
                    <a:pt x="2467" y="10540"/>
                    <a:pt x="2135" y="10691"/>
                    <a:pt x="1763" y="10691"/>
                  </a:cubicBezTo>
                  <a:cubicBezTo>
                    <a:pt x="1497" y="10691"/>
                    <a:pt x="1211" y="10614"/>
                    <a:pt x="936" y="10508"/>
                  </a:cubicBezTo>
                  <a:cubicBezTo>
                    <a:pt x="922" y="10502"/>
                    <a:pt x="909" y="10500"/>
                    <a:pt x="897" y="10500"/>
                  </a:cubicBezTo>
                  <a:cubicBezTo>
                    <a:pt x="876" y="10500"/>
                    <a:pt x="857" y="10508"/>
                    <a:pt x="842" y="10521"/>
                  </a:cubicBezTo>
                  <a:cubicBezTo>
                    <a:pt x="798" y="10560"/>
                    <a:pt x="785" y="10643"/>
                    <a:pt x="829" y="10690"/>
                  </a:cubicBezTo>
                  <a:cubicBezTo>
                    <a:pt x="1131" y="11037"/>
                    <a:pt x="1494" y="11280"/>
                    <a:pt x="1920" y="11435"/>
                  </a:cubicBezTo>
                  <a:cubicBezTo>
                    <a:pt x="1798" y="11734"/>
                    <a:pt x="1671" y="12032"/>
                    <a:pt x="1562" y="12338"/>
                  </a:cubicBezTo>
                  <a:cubicBezTo>
                    <a:pt x="784" y="12109"/>
                    <a:pt x="142" y="11712"/>
                    <a:pt x="555" y="10845"/>
                  </a:cubicBezTo>
                  <a:cubicBezTo>
                    <a:pt x="623" y="10701"/>
                    <a:pt x="703" y="10578"/>
                    <a:pt x="789" y="10477"/>
                  </a:cubicBezTo>
                  <a:cubicBezTo>
                    <a:pt x="1086" y="10124"/>
                    <a:pt x="1483" y="9993"/>
                    <a:pt x="1915" y="9993"/>
                  </a:cubicBezTo>
                  <a:close/>
                  <a:moveTo>
                    <a:pt x="2869" y="10162"/>
                  </a:moveTo>
                  <a:cubicBezTo>
                    <a:pt x="3328" y="10306"/>
                    <a:pt x="3775" y="10517"/>
                    <a:pt x="4136" y="10702"/>
                  </a:cubicBezTo>
                  <a:cubicBezTo>
                    <a:pt x="4156" y="10711"/>
                    <a:pt x="4175" y="10716"/>
                    <a:pt x="4193" y="10716"/>
                  </a:cubicBezTo>
                  <a:cubicBezTo>
                    <a:pt x="4222" y="10716"/>
                    <a:pt x="4248" y="10705"/>
                    <a:pt x="4270" y="10689"/>
                  </a:cubicBezTo>
                  <a:cubicBezTo>
                    <a:pt x="4285" y="11836"/>
                    <a:pt x="4984" y="12959"/>
                    <a:pt x="5963" y="13537"/>
                  </a:cubicBezTo>
                  <a:cubicBezTo>
                    <a:pt x="6073" y="13601"/>
                    <a:pt x="6185" y="13656"/>
                    <a:pt x="6298" y="13707"/>
                  </a:cubicBezTo>
                  <a:cubicBezTo>
                    <a:pt x="5231" y="13308"/>
                    <a:pt x="4146" y="12954"/>
                    <a:pt x="3042" y="12667"/>
                  </a:cubicBezTo>
                  <a:cubicBezTo>
                    <a:pt x="2710" y="12582"/>
                    <a:pt x="2193" y="12509"/>
                    <a:pt x="1706" y="12379"/>
                  </a:cubicBezTo>
                  <a:cubicBezTo>
                    <a:pt x="1869" y="12067"/>
                    <a:pt x="2009" y="11744"/>
                    <a:pt x="2159" y="11427"/>
                  </a:cubicBezTo>
                  <a:cubicBezTo>
                    <a:pt x="2187" y="11361"/>
                    <a:pt x="2164" y="11289"/>
                    <a:pt x="2092" y="11266"/>
                  </a:cubicBezTo>
                  <a:cubicBezTo>
                    <a:pt x="1797" y="11171"/>
                    <a:pt x="1542" y="11030"/>
                    <a:pt x="1311" y="10848"/>
                  </a:cubicBezTo>
                  <a:lnTo>
                    <a:pt x="1311" y="10848"/>
                  </a:lnTo>
                  <a:cubicBezTo>
                    <a:pt x="1462" y="10880"/>
                    <a:pt x="1612" y="10899"/>
                    <a:pt x="1757" y="10899"/>
                  </a:cubicBezTo>
                  <a:cubicBezTo>
                    <a:pt x="2210" y="10899"/>
                    <a:pt x="2615" y="10717"/>
                    <a:pt x="2858" y="10204"/>
                  </a:cubicBezTo>
                  <a:cubicBezTo>
                    <a:pt x="2863" y="10190"/>
                    <a:pt x="2866" y="10175"/>
                    <a:pt x="2869" y="10162"/>
                  </a:cubicBezTo>
                  <a:close/>
                  <a:moveTo>
                    <a:pt x="21530" y="11098"/>
                  </a:moveTo>
                  <a:cubicBezTo>
                    <a:pt x="22291" y="11098"/>
                    <a:pt x="23088" y="11358"/>
                    <a:pt x="23715" y="11806"/>
                  </a:cubicBezTo>
                  <a:cubicBezTo>
                    <a:pt x="24764" y="12559"/>
                    <a:pt x="25497" y="14176"/>
                    <a:pt x="26890" y="14257"/>
                  </a:cubicBezTo>
                  <a:cubicBezTo>
                    <a:pt x="25849" y="15339"/>
                    <a:pt x="24475" y="15892"/>
                    <a:pt x="23088" y="15892"/>
                  </a:cubicBezTo>
                  <a:cubicBezTo>
                    <a:pt x="21873" y="15892"/>
                    <a:pt x="20650" y="15467"/>
                    <a:pt x="19634" y="14604"/>
                  </a:cubicBezTo>
                  <a:cubicBezTo>
                    <a:pt x="19653" y="13965"/>
                    <a:pt x="19500" y="13345"/>
                    <a:pt x="19121" y="12834"/>
                  </a:cubicBezTo>
                  <a:cubicBezTo>
                    <a:pt x="19468" y="11610"/>
                    <a:pt x="20463" y="11098"/>
                    <a:pt x="21530" y="11098"/>
                  </a:cubicBezTo>
                  <a:close/>
                  <a:moveTo>
                    <a:pt x="19603" y="14969"/>
                  </a:moveTo>
                  <a:cubicBezTo>
                    <a:pt x="20033" y="15313"/>
                    <a:pt x="20497" y="15585"/>
                    <a:pt x="20981" y="15784"/>
                  </a:cubicBezTo>
                  <a:cubicBezTo>
                    <a:pt x="20977" y="15825"/>
                    <a:pt x="20993" y="15867"/>
                    <a:pt x="21039" y="15888"/>
                  </a:cubicBezTo>
                  <a:cubicBezTo>
                    <a:pt x="21443" y="16082"/>
                    <a:pt x="21889" y="16251"/>
                    <a:pt x="22251" y="16525"/>
                  </a:cubicBezTo>
                  <a:cubicBezTo>
                    <a:pt x="22061" y="16696"/>
                    <a:pt x="21851" y="16830"/>
                    <a:pt x="21604" y="16923"/>
                  </a:cubicBezTo>
                  <a:cubicBezTo>
                    <a:pt x="21512" y="16958"/>
                    <a:pt x="21496" y="17072"/>
                    <a:pt x="21578" y="17127"/>
                  </a:cubicBezTo>
                  <a:cubicBezTo>
                    <a:pt x="21731" y="17229"/>
                    <a:pt x="21883" y="17333"/>
                    <a:pt x="22034" y="17435"/>
                  </a:cubicBezTo>
                  <a:cubicBezTo>
                    <a:pt x="22132" y="17500"/>
                    <a:pt x="22246" y="17564"/>
                    <a:pt x="22333" y="17643"/>
                  </a:cubicBezTo>
                  <a:cubicBezTo>
                    <a:pt x="22405" y="17708"/>
                    <a:pt x="22462" y="17775"/>
                    <a:pt x="22367" y="17775"/>
                  </a:cubicBezTo>
                  <a:cubicBezTo>
                    <a:pt x="22358" y="17775"/>
                    <a:pt x="22346" y="17775"/>
                    <a:pt x="22334" y="17773"/>
                  </a:cubicBezTo>
                  <a:cubicBezTo>
                    <a:pt x="22207" y="17759"/>
                    <a:pt x="22029" y="17616"/>
                    <a:pt x="21928" y="17549"/>
                  </a:cubicBezTo>
                  <a:cubicBezTo>
                    <a:pt x="21758" y="17443"/>
                    <a:pt x="21603" y="17320"/>
                    <a:pt x="21449" y="17193"/>
                  </a:cubicBezTo>
                  <a:cubicBezTo>
                    <a:pt x="21429" y="17176"/>
                    <a:pt x="21400" y="17165"/>
                    <a:pt x="21372" y="17165"/>
                  </a:cubicBezTo>
                  <a:cubicBezTo>
                    <a:pt x="21341" y="17165"/>
                    <a:pt x="21311" y="17179"/>
                    <a:pt x="21298" y="17212"/>
                  </a:cubicBezTo>
                  <a:cubicBezTo>
                    <a:pt x="21207" y="17419"/>
                    <a:pt x="21109" y="17622"/>
                    <a:pt x="21017" y="17828"/>
                  </a:cubicBezTo>
                  <a:cubicBezTo>
                    <a:pt x="20429" y="17301"/>
                    <a:pt x="19693" y="16902"/>
                    <a:pt x="18982" y="16704"/>
                  </a:cubicBezTo>
                  <a:cubicBezTo>
                    <a:pt x="19302" y="16183"/>
                    <a:pt x="19523" y="15577"/>
                    <a:pt x="19603" y="14969"/>
                  </a:cubicBezTo>
                  <a:close/>
                  <a:moveTo>
                    <a:pt x="22423" y="16668"/>
                  </a:moveTo>
                  <a:cubicBezTo>
                    <a:pt x="22536" y="16773"/>
                    <a:pt x="22635" y="16892"/>
                    <a:pt x="22718" y="17031"/>
                  </a:cubicBezTo>
                  <a:cubicBezTo>
                    <a:pt x="23088" y="17649"/>
                    <a:pt x="22843" y="18642"/>
                    <a:pt x="22117" y="18642"/>
                  </a:cubicBezTo>
                  <a:cubicBezTo>
                    <a:pt x="22006" y="18642"/>
                    <a:pt x="21882" y="18618"/>
                    <a:pt x="21748" y="18566"/>
                  </a:cubicBezTo>
                  <a:cubicBezTo>
                    <a:pt x="21739" y="18562"/>
                    <a:pt x="21730" y="18560"/>
                    <a:pt x="21722" y="18560"/>
                  </a:cubicBezTo>
                  <a:cubicBezTo>
                    <a:pt x="21706" y="18560"/>
                    <a:pt x="21692" y="18567"/>
                    <a:pt x="21680" y="18579"/>
                  </a:cubicBezTo>
                  <a:cubicBezTo>
                    <a:pt x="21523" y="18349"/>
                    <a:pt x="21334" y="18132"/>
                    <a:pt x="21126" y="17932"/>
                  </a:cubicBezTo>
                  <a:cubicBezTo>
                    <a:pt x="21221" y="17759"/>
                    <a:pt x="21313" y="17587"/>
                    <a:pt x="21406" y="17414"/>
                  </a:cubicBezTo>
                  <a:cubicBezTo>
                    <a:pt x="21726" y="17700"/>
                    <a:pt x="22091" y="17913"/>
                    <a:pt x="22488" y="18074"/>
                  </a:cubicBezTo>
                  <a:cubicBezTo>
                    <a:pt x="22496" y="18076"/>
                    <a:pt x="22504" y="18078"/>
                    <a:pt x="22514" y="18078"/>
                  </a:cubicBezTo>
                  <a:cubicBezTo>
                    <a:pt x="22543" y="18078"/>
                    <a:pt x="22576" y="18065"/>
                    <a:pt x="22593" y="18046"/>
                  </a:cubicBezTo>
                  <a:cubicBezTo>
                    <a:pt x="22907" y="17662"/>
                    <a:pt x="22255" y="17274"/>
                    <a:pt x="21874" y="17046"/>
                  </a:cubicBezTo>
                  <a:cubicBezTo>
                    <a:pt x="22078" y="16948"/>
                    <a:pt x="22260" y="16821"/>
                    <a:pt x="22423" y="16668"/>
                  </a:cubicBezTo>
                  <a:close/>
                  <a:moveTo>
                    <a:pt x="11098" y="6727"/>
                  </a:moveTo>
                  <a:cubicBezTo>
                    <a:pt x="11310" y="7772"/>
                    <a:pt x="12351" y="8202"/>
                    <a:pt x="13410" y="8240"/>
                  </a:cubicBezTo>
                  <a:cubicBezTo>
                    <a:pt x="13391" y="8246"/>
                    <a:pt x="13374" y="8257"/>
                    <a:pt x="13360" y="8272"/>
                  </a:cubicBezTo>
                  <a:cubicBezTo>
                    <a:pt x="12932" y="8735"/>
                    <a:pt x="13429" y="10100"/>
                    <a:pt x="13718" y="10543"/>
                  </a:cubicBezTo>
                  <a:cubicBezTo>
                    <a:pt x="14155" y="11224"/>
                    <a:pt x="14907" y="11528"/>
                    <a:pt x="15665" y="11706"/>
                  </a:cubicBezTo>
                  <a:cubicBezTo>
                    <a:pt x="16676" y="11942"/>
                    <a:pt x="17881" y="11974"/>
                    <a:pt x="18653" y="12757"/>
                  </a:cubicBezTo>
                  <a:cubicBezTo>
                    <a:pt x="19193" y="13305"/>
                    <a:pt x="19372" y="13949"/>
                    <a:pt x="19339" y="14609"/>
                  </a:cubicBezTo>
                  <a:cubicBezTo>
                    <a:pt x="19323" y="14642"/>
                    <a:pt x="19318" y="14679"/>
                    <a:pt x="19333" y="14717"/>
                  </a:cubicBezTo>
                  <a:cubicBezTo>
                    <a:pt x="19266" y="15508"/>
                    <a:pt x="18904" y="16315"/>
                    <a:pt x="18495" y="16989"/>
                  </a:cubicBezTo>
                  <a:cubicBezTo>
                    <a:pt x="18444" y="17072"/>
                    <a:pt x="18524" y="17171"/>
                    <a:pt x="18604" y="17171"/>
                  </a:cubicBezTo>
                  <a:cubicBezTo>
                    <a:pt x="18631" y="17171"/>
                    <a:pt x="18659" y="17159"/>
                    <a:pt x="18680" y="17132"/>
                  </a:cubicBezTo>
                  <a:cubicBezTo>
                    <a:pt x="18730" y="17070"/>
                    <a:pt x="18777" y="17006"/>
                    <a:pt x="18823" y="16940"/>
                  </a:cubicBezTo>
                  <a:cubicBezTo>
                    <a:pt x="18831" y="16945"/>
                    <a:pt x="18837" y="16950"/>
                    <a:pt x="18844" y="16954"/>
                  </a:cubicBezTo>
                  <a:cubicBezTo>
                    <a:pt x="19392" y="17174"/>
                    <a:pt x="19914" y="17399"/>
                    <a:pt x="20401" y="17737"/>
                  </a:cubicBezTo>
                  <a:cubicBezTo>
                    <a:pt x="20601" y="17876"/>
                    <a:pt x="20785" y="18030"/>
                    <a:pt x="20961" y="18189"/>
                  </a:cubicBezTo>
                  <a:cubicBezTo>
                    <a:pt x="20732" y="18354"/>
                    <a:pt x="20508" y="18462"/>
                    <a:pt x="20227" y="18505"/>
                  </a:cubicBezTo>
                  <a:cubicBezTo>
                    <a:pt x="20143" y="18517"/>
                    <a:pt x="20126" y="18637"/>
                    <a:pt x="20180" y="18690"/>
                  </a:cubicBezTo>
                  <a:cubicBezTo>
                    <a:pt x="20443" y="18949"/>
                    <a:pt x="20660" y="19232"/>
                    <a:pt x="20842" y="19545"/>
                  </a:cubicBezTo>
                  <a:cubicBezTo>
                    <a:pt x="20479" y="19353"/>
                    <a:pt x="20115" y="19163"/>
                    <a:pt x="19749" y="18978"/>
                  </a:cubicBezTo>
                  <a:cubicBezTo>
                    <a:pt x="19733" y="18970"/>
                    <a:pt x="19713" y="18965"/>
                    <a:pt x="19694" y="18965"/>
                  </a:cubicBezTo>
                  <a:cubicBezTo>
                    <a:pt x="19658" y="18965"/>
                    <a:pt x="19622" y="18981"/>
                    <a:pt x="19605" y="19016"/>
                  </a:cubicBezTo>
                  <a:cubicBezTo>
                    <a:pt x="19414" y="19398"/>
                    <a:pt x="19148" y="19628"/>
                    <a:pt x="18825" y="19892"/>
                  </a:cubicBezTo>
                  <a:cubicBezTo>
                    <a:pt x="18821" y="19897"/>
                    <a:pt x="18816" y="19901"/>
                    <a:pt x="18815" y="19908"/>
                  </a:cubicBezTo>
                  <a:cubicBezTo>
                    <a:pt x="18530" y="19767"/>
                    <a:pt x="18254" y="19607"/>
                    <a:pt x="17982" y="19462"/>
                  </a:cubicBezTo>
                  <a:cubicBezTo>
                    <a:pt x="16997" y="18938"/>
                    <a:pt x="16015" y="18406"/>
                    <a:pt x="15031" y="17876"/>
                  </a:cubicBezTo>
                  <a:cubicBezTo>
                    <a:pt x="13066" y="16816"/>
                    <a:pt x="11093" y="15770"/>
                    <a:pt x="9058" y="14850"/>
                  </a:cubicBezTo>
                  <a:cubicBezTo>
                    <a:pt x="8300" y="14506"/>
                    <a:pt x="7533" y="14180"/>
                    <a:pt x="6756" y="13879"/>
                  </a:cubicBezTo>
                  <a:lnTo>
                    <a:pt x="6756" y="13879"/>
                  </a:lnTo>
                  <a:cubicBezTo>
                    <a:pt x="7153" y="14001"/>
                    <a:pt x="7570" y="14059"/>
                    <a:pt x="7992" y="14059"/>
                  </a:cubicBezTo>
                  <a:cubicBezTo>
                    <a:pt x="10119" y="14059"/>
                    <a:pt x="12367" y="12593"/>
                    <a:pt x="12790" y="10517"/>
                  </a:cubicBezTo>
                  <a:cubicBezTo>
                    <a:pt x="12814" y="10402"/>
                    <a:pt x="12717" y="10326"/>
                    <a:pt x="12627" y="10326"/>
                  </a:cubicBezTo>
                  <a:cubicBezTo>
                    <a:pt x="12568" y="10326"/>
                    <a:pt x="12513" y="10358"/>
                    <a:pt x="12497" y="10434"/>
                  </a:cubicBezTo>
                  <a:cubicBezTo>
                    <a:pt x="12100" y="12373"/>
                    <a:pt x="9990" y="13754"/>
                    <a:pt x="7999" y="13754"/>
                  </a:cubicBezTo>
                  <a:cubicBezTo>
                    <a:pt x="7372" y="13754"/>
                    <a:pt x="6758" y="13618"/>
                    <a:pt x="6212" y="13319"/>
                  </a:cubicBezTo>
                  <a:cubicBezTo>
                    <a:pt x="5233" y="12784"/>
                    <a:pt x="4532" y="11671"/>
                    <a:pt x="4579" y="10540"/>
                  </a:cubicBezTo>
                  <a:cubicBezTo>
                    <a:pt x="4636" y="9179"/>
                    <a:pt x="5815" y="8465"/>
                    <a:pt x="6762" y="7694"/>
                  </a:cubicBezTo>
                  <a:cubicBezTo>
                    <a:pt x="6787" y="7672"/>
                    <a:pt x="6793" y="7647"/>
                    <a:pt x="6787" y="7625"/>
                  </a:cubicBezTo>
                  <a:lnTo>
                    <a:pt x="6787" y="7625"/>
                  </a:lnTo>
                  <a:cubicBezTo>
                    <a:pt x="7400" y="7750"/>
                    <a:pt x="8042" y="7847"/>
                    <a:pt x="8649" y="7847"/>
                  </a:cubicBezTo>
                  <a:cubicBezTo>
                    <a:pt x="9657" y="7847"/>
                    <a:pt x="10571" y="7579"/>
                    <a:pt x="11098" y="6727"/>
                  </a:cubicBezTo>
                  <a:close/>
                  <a:moveTo>
                    <a:pt x="21109" y="18323"/>
                  </a:moveTo>
                  <a:cubicBezTo>
                    <a:pt x="21273" y="18477"/>
                    <a:pt x="21433" y="18633"/>
                    <a:pt x="21596" y="18789"/>
                  </a:cubicBezTo>
                  <a:cubicBezTo>
                    <a:pt x="21552" y="18819"/>
                    <a:pt x="21527" y="18869"/>
                    <a:pt x="21544" y="18933"/>
                  </a:cubicBezTo>
                  <a:cubicBezTo>
                    <a:pt x="21796" y="19870"/>
                    <a:pt x="20925" y="20305"/>
                    <a:pt x="20150" y="20305"/>
                  </a:cubicBezTo>
                  <a:cubicBezTo>
                    <a:pt x="20005" y="20305"/>
                    <a:pt x="19863" y="20290"/>
                    <a:pt x="19733" y="20260"/>
                  </a:cubicBezTo>
                  <a:cubicBezTo>
                    <a:pt x="19462" y="20198"/>
                    <a:pt x="19197" y="20093"/>
                    <a:pt x="18940" y="19971"/>
                  </a:cubicBezTo>
                  <a:cubicBezTo>
                    <a:pt x="19284" y="19819"/>
                    <a:pt x="19543" y="19531"/>
                    <a:pt x="19734" y="19210"/>
                  </a:cubicBezTo>
                  <a:cubicBezTo>
                    <a:pt x="20169" y="19445"/>
                    <a:pt x="20610" y="19673"/>
                    <a:pt x="21046" y="19902"/>
                  </a:cubicBezTo>
                  <a:cubicBezTo>
                    <a:pt x="21065" y="19912"/>
                    <a:pt x="21084" y="19917"/>
                    <a:pt x="21101" y="19917"/>
                  </a:cubicBezTo>
                  <a:cubicBezTo>
                    <a:pt x="21179" y="19917"/>
                    <a:pt x="21235" y="19832"/>
                    <a:pt x="21196" y="19751"/>
                  </a:cubicBezTo>
                  <a:cubicBezTo>
                    <a:pt x="21009" y="19353"/>
                    <a:pt x="20769" y="19002"/>
                    <a:pt x="20474" y="18683"/>
                  </a:cubicBezTo>
                  <a:cubicBezTo>
                    <a:pt x="20703" y="18623"/>
                    <a:pt x="20903" y="18520"/>
                    <a:pt x="21086" y="18353"/>
                  </a:cubicBezTo>
                  <a:cubicBezTo>
                    <a:pt x="21096" y="18344"/>
                    <a:pt x="21104" y="18334"/>
                    <a:pt x="21109" y="18323"/>
                  </a:cubicBezTo>
                  <a:close/>
                  <a:moveTo>
                    <a:pt x="11947" y="0"/>
                  </a:moveTo>
                  <a:cubicBezTo>
                    <a:pt x="11896" y="0"/>
                    <a:pt x="11844" y="27"/>
                    <a:pt x="11817" y="72"/>
                  </a:cubicBezTo>
                  <a:cubicBezTo>
                    <a:pt x="11113" y="1271"/>
                    <a:pt x="10475" y="2557"/>
                    <a:pt x="10030" y="3893"/>
                  </a:cubicBezTo>
                  <a:cubicBezTo>
                    <a:pt x="9947" y="3548"/>
                    <a:pt x="9833" y="3211"/>
                    <a:pt x="9693" y="2884"/>
                  </a:cubicBezTo>
                  <a:cubicBezTo>
                    <a:pt x="9598" y="2662"/>
                    <a:pt x="9477" y="2308"/>
                    <a:pt x="9196" y="2258"/>
                  </a:cubicBezTo>
                  <a:cubicBezTo>
                    <a:pt x="9174" y="2254"/>
                    <a:pt x="9153" y="2252"/>
                    <a:pt x="9133" y="2252"/>
                  </a:cubicBezTo>
                  <a:cubicBezTo>
                    <a:pt x="8883" y="2252"/>
                    <a:pt x="8714" y="2522"/>
                    <a:pt x="8575" y="2698"/>
                  </a:cubicBezTo>
                  <a:cubicBezTo>
                    <a:pt x="8270" y="3095"/>
                    <a:pt x="8002" y="3523"/>
                    <a:pt x="7811" y="3986"/>
                  </a:cubicBezTo>
                  <a:cubicBezTo>
                    <a:pt x="7788" y="4038"/>
                    <a:pt x="7834" y="4075"/>
                    <a:pt x="7879" y="4077"/>
                  </a:cubicBezTo>
                  <a:cubicBezTo>
                    <a:pt x="7705" y="4160"/>
                    <a:pt x="7537" y="4262"/>
                    <a:pt x="7378" y="4390"/>
                  </a:cubicBezTo>
                  <a:cubicBezTo>
                    <a:pt x="6449" y="5122"/>
                    <a:pt x="5959" y="6266"/>
                    <a:pt x="4975" y="6945"/>
                  </a:cubicBezTo>
                  <a:cubicBezTo>
                    <a:pt x="4879" y="7011"/>
                    <a:pt x="4879" y="7184"/>
                    <a:pt x="5010" y="7214"/>
                  </a:cubicBezTo>
                  <a:cubicBezTo>
                    <a:pt x="5471" y="7317"/>
                    <a:pt x="6023" y="7462"/>
                    <a:pt x="6606" y="7588"/>
                  </a:cubicBezTo>
                  <a:cubicBezTo>
                    <a:pt x="6102" y="7852"/>
                    <a:pt x="5604" y="8185"/>
                    <a:pt x="5195" y="8594"/>
                  </a:cubicBezTo>
                  <a:cubicBezTo>
                    <a:pt x="4685" y="9106"/>
                    <a:pt x="4322" y="9738"/>
                    <a:pt x="4279" y="10496"/>
                  </a:cubicBezTo>
                  <a:cubicBezTo>
                    <a:pt x="4273" y="10494"/>
                    <a:pt x="4270" y="10488"/>
                    <a:pt x="4265" y="10487"/>
                  </a:cubicBezTo>
                  <a:cubicBezTo>
                    <a:pt x="3947" y="10309"/>
                    <a:pt x="3564" y="10126"/>
                    <a:pt x="3160" y="9981"/>
                  </a:cubicBezTo>
                  <a:cubicBezTo>
                    <a:pt x="3338" y="9800"/>
                    <a:pt x="3389" y="9553"/>
                    <a:pt x="3310" y="9297"/>
                  </a:cubicBezTo>
                  <a:cubicBezTo>
                    <a:pt x="3267" y="9158"/>
                    <a:pt x="3187" y="9044"/>
                    <a:pt x="3087" y="8946"/>
                  </a:cubicBezTo>
                  <a:lnTo>
                    <a:pt x="3087" y="8946"/>
                  </a:lnTo>
                  <a:cubicBezTo>
                    <a:pt x="3247" y="8987"/>
                    <a:pt x="3405" y="9027"/>
                    <a:pt x="3565" y="9070"/>
                  </a:cubicBezTo>
                  <a:cubicBezTo>
                    <a:pt x="3573" y="9072"/>
                    <a:pt x="3582" y="9073"/>
                    <a:pt x="3591" y="9073"/>
                  </a:cubicBezTo>
                  <a:cubicBezTo>
                    <a:pt x="3628" y="9073"/>
                    <a:pt x="3670" y="9055"/>
                    <a:pt x="3687" y="9019"/>
                  </a:cubicBezTo>
                  <a:cubicBezTo>
                    <a:pt x="3838" y="8688"/>
                    <a:pt x="4052" y="8433"/>
                    <a:pt x="4317" y="8198"/>
                  </a:cubicBezTo>
                  <a:cubicBezTo>
                    <a:pt x="4566" y="8348"/>
                    <a:pt x="4818" y="8486"/>
                    <a:pt x="5098" y="8572"/>
                  </a:cubicBezTo>
                  <a:cubicBezTo>
                    <a:pt x="5106" y="8574"/>
                    <a:pt x="5113" y="8575"/>
                    <a:pt x="5120" y="8575"/>
                  </a:cubicBezTo>
                  <a:cubicBezTo>
                    <a:pt x="5135" y="8575"/>
                    <a:pt x="5149" y="8570"/>
                    <a:pt x="5160" y="8561"/>
                  </a:cubicBezTo>
                  <a:cubicBezTo>
                    <a:pt x="5195" y="8535"/>
                    <a:pt x="5208" y="8480"/>
                    <a:pt x="5171" y="8446"/>
                  </a:cubicBezTo>
                  <a:cubicBezTo>
                    <a:pt x="4714" y="8040"/>
                    <a:pt x="4122" y="7764"/>
                    <a:pt x="3590" y="7468"/>
                  </a:cubicBezTo>
                  <a:cubicBezTo>
                    <a:pt x="3342" y="7331"/>
                    <a:pt x="3129" y="7216"/>
                    <a:pt x="2908" y="7216"/>
                  </a:cubicBezTo>
                  <a:cubicBezTo>
                    <a:pt x="2763" y="7216"/>
                    <a:pt x="2616" y="7265"/>
                    <a:pt x="2454" y="7389"/>
                  </a:cubicBezTo>
                  <a:cubicBezTo>
                    <a:pt x="1787" y="7902"/>
                    <a:pt x="1529" y="8894"/>
                    <a:pt x="1874" y="9656"/>
                  </a:cubicBezTo>
                  <a:cubicBezTo>
                    <a:pt x="1890" y="9695"/>
                    <a:pt x="1920" y="9711"/>
                    <a:pt x="1950" y="9711"/>
                  </a:cubicBezTo>
                  <a:cubicBezTo>
                    <a:pt x="2011" y="9711"/>
                    <a:pt x="2077" y="9648"/>
                    <a:pt x="2062" y="9577"/>
                  </a:cubicBezTo>
                  <a:cubicBezTo>
                    <a:pt x="1930" y="8894"/>
                    <a:pt x="2077" y="7592"/>
                    <a:pt x="2939" y="7592"/>
                  </a:cubicBezTo>
                  <a:cubicBezTo>
                    <a:pt x="3057" y="7592"/>
                    <a:pt x="3190" y="7617"/>
                    <a:pt x="3337" y="7671"/>
                  </a:cubicBezTo>
                  <a:cubicBezTo>
                    <a:pt x="3611" y="7773"/>
                    <a:pt x="3865" y="7924"/>
                    <a:pt x="4118" y="8076"/>
                  </a:cubicBezTo>
                  <a:cubicBezTo>
                    <a:pt x="3870" y="8286"/>
                    <a:pt x="3680" y="8547"/>
                    <a:pt x="3537" y="8840"/>
                  </a:cubicBezTo>
                  <a:cubicBezTo>
                    <a:pt x="3165" y="8743"/>
                    <a:pt x="2793" y="8644"/>
                    <a:pt x="2424" y="8539"/>
                  </a:cubicBezTo>
                  <a:cubicBezTo>
                    <a:pt x="2414" y="8537"/>
                    <a:pt x="2405" y="8535"/>
                    <a:pt x="2396" y="8535"/>
                  </a:cubicBezTo>
                  <a:cubicBezTo>
                    <a:pt x="2292" y="8535"/>
                    <a:pt x="2230" y="8694"/>
                    <a:pt x="2337" y="8745"/>
                  </a:cubicBezTo>
                  <a:cubicBezTo>
                    <a:pt x="2708" y="8924"/>
                    <a:pt x="3522" y="9426"/>
                    <a:pt x="2965" y="9898"/>
                  </a:cubicBezTo>
                  <a:cubicBezTo>
                    <a:pt x="2961" y="9902"/>
                    <a:pt x="2959" y="9907"/>
                    <a:pt x="2957" y="9912"/>
                  </a:cubicBezTo>
                  <a:cubicBezTo>
                    <a:pt x="2622" y="9807"/>
                    <a:pt x="2279" y="9736"/>
                    <a:pt x="1950" y="9722"/>
                  </a:cubicBezTo>
                  <a:cubicBezTo>
                    <a:pt x="1909" y="9720"/>
                    <a:pt x="1868" y="9719"/>
                    <a:pt x="1827" y="9719"/>
                  </a:cubicBezTo>
                  <a:cubicBezTo>
                    <a:pt x="1112" y="9719"/>
                    <a:pt x="483" y="10021"/>
                    <a:pt x="194" y="10907"/>
                  </a:cubicBezTo>
                  <a:cubicBezTo>
                    <a:pt x="1" y="11504"/>
                    <a:pt x="207" y="12070"/>
                    <a:pt x="761" y="12374"/>
                  </a:cubicBezTo>
                  <a:cubicBezTo>
                    <a:pt x="1182" y="12603"/>
                    <a:pt x="1696" y="12651"/>
                    <a:pt x="2158" y="12756"/>
                  </a:cubicBezTo>
                  <a:cubicBezTo>
                    <a:pt x="2789" y="12898"/>
                    <a:pt x="3415" y="13064"/>
                    <a:pt x="4032" y="13250"/>
                  </a:cubicBezTo>
                  <a:cubicBezTo>
                    <a:pt x="8879" y="14697"/>
                    <a:pt x="13268" y="17298"/>
                    <a:pt x="17702" y="19664"/>
                  </a:cubicBezTo>
                  <a:cubicBezTo>
                    <a:pt x="18440" y="20057"/>
                    <a:pt x="19335" y="20629"/>
                    <a:pt x="20221" y="20629"/>
                  </a:cubicBezTo>
                  <a:cubicBezTo>
                    <a:pt x="20434" y="20629"/>
                    <a:pt x="20646" y="20596"/>
                    <a:pt x="20855" y="20520"/>
                  </a:cubicBezTo>
                  <a:cubicBezTo>
                    <a:pt x="21541" y="20269"/>
                    <a:pt x="21998" y="19607"/>
                    <a:pt x="21818" y="18888"/>
                  </a:cubicBezTo>
                  <a:cubicBezTo>
                    <a:pt x="21836" y="18866"/>
                    <a:pt x="21843" y="18836"/>
                    <a:pt x="21826" y="18805"/>
                  </a:cubicBezTo>
                  <a:cubicBezTo>
                    <a:pt x="21816" y="18790"/>
                    <a:pt x="21806" y="18775"/>
                    <a:pt x="21797" y="18761"/>
                  </a:cubicBezTo>
                  <a:lnTo>
                    <a:pt x="21797" y="18761"/>
                  </a:lnTo>
                  <a:cubicBezTo>
                    <a:pt x="21914" y="18812"/>
                    <a:pt x="22032" y="18836"/>
                    <a:pt x="22149" y="18836"/>
                  </a:cubicBezTo>
                  <a:cubicBezTo>
                    <a:pt x="22696" y="18836"/>
                    <a:pt x="23191" y="18314"/>
                    <a:pt x="23194" y="17733"/>
                  </a:cubicBezTo>
                  <a:cubicBezTo>
                    <a:pt x="23195" y="17215"/>
                    <a:pt x="22950" y="16802"/>
                    <a:pt x="22594" y="16476"/>
                  </a:cubicBezTo>
                  <a:cubicBezTo>
                    <a:pt x="22619" y="16403"/>
                    <a:pt x="22559" y="16326"/>
                    <a:pt x="22491" y="16326"/>
                  </a:cubicBezTo>
                  <a:cubicBezTo>
                    <a:pt x="22474" y="16326"/>
                    <a:pt x="22456" y="16331"/>
                    <a:pt x="22438" y="16343"/>
                  </a:cubicBezTo>
                  <a:cubicBezTo>
                    <a:pt x="22330" y="16256"/>
                    <a:pt x="22218" y="16181"/>
                    <a:pt x="22099" y="16109"/>
                  </a:cubicBezTo>
                  <a:lnTo>
                    <a:pt x="22099" y="16109"/>
                  </a:lnTo>
                  <a:cubicBezTo>
                    <a:pt x="22425" y="16168"/>
                    <a:pt x="22755" y="16198"/>
                    <a:pt x="23085" y="16198"/>
                  </a:cubicBezTo>
                  <a:cubicBezTo>
                    <a:pt x="24668" y="16198"/>
                    <a:pt x="26240" y="15520"/>
                    <a:pt x="27355" y="14200"/>
                  </a:cubicBezTo>
                  <a:cubicBezTo>
                    <a:pt x="27427" y="14116"/>
                    <a:pt x="27396" y="13937"/>
                    <a:pt x="27267" y="13937"/>
                  </a:cubicBezTo>
                  <a:cubicBezTo>
                    <a:pt x="27261" y="13937"/>
                    <a:pt x="27255" y="13938"/>
                    <a:pt x="27248" y="13939"/>
                  </a:cubicBezTo>
                  <a:cubicBezTo>
                    <a:pt x="27173" y="13948"/>
                    <a:pt x="27099" y="13952"/>
                    <a:pt x="27028" y="13952"/>
                  </a:cubicBezTo>
                  <a:cubicBezTo>
                    <a:pt x="25821" y="13952"/>
                    <a:pt x="25180" y="12672"/>
                    <a:pt x="24364" y="11941"/>
                  </a:cubicBezTo>
                  <a:cubicBezTo>
                    <a:pt x="23736" y="11376"/>
                    <a:pt x="22971" y="10929"/>
                    <a:pt x="22126" y="10789"/>
                  </a:cubicBezTo>
                  <a:cubicBezTo>
                    <a:pt x="21963" y="10762"/>
                    <a:pt x="21797" y="10748"/>
                    <a:pt x="21632" y="10748"/>
                  </a:cubicBezTo>
                  <a:cubicBezTo>
                    <a:pt x="20438" y="10748"/>
                    <a:pt x="19263" y="11442"/>
                    <a:pt x="18962" y="12639"/>
                  </a:cubicBezTo>
                  <a:cubicBezTo>
                    <a:pt x="18812" y="12477"/>
                    <a:pt x="18636" y="12324"/>
                    <a:pt x="18431" y="12194"/>
                  </a:cubicBezTo>
                  <a:cubicBezTo>
                    <a:pt x="17630" y="11682"/>
                    <a:pt x="16650" y="11627"/>
                    <a:pt x="15748" y="11415"/>
                  </a:cubicBezTo>
                  <a:cubicBezTo>
                    <a:pt x="15203" y="11286"/>
                    <a:pt x="14646" y="11108"/>
                    <a:pt x="14240" y="10706"/>
                  </a:cubicBezTo>
                  <a:cubicBezTo>
                    <a:pt x="13911" y="10382"/>
                    <a:pt x="13742" y="9965"/>
                    <a:pt x="13644" y="9522"/>
                  </a:cubicBezTo>
                  <a:cubicBezTo>
                    <a:pt x="13597" y="9291"/>
                    <a:pt x="13567" y="9055"/>
                    <a:pt x="13557" y="8818"/>
                  </a:cubicBezTo>
                  <a:cubicBezTo>
                    <a:pt x="13579" y="8738"/>
                    <a:pt x="13579" y="8668"/>
                    <a:pt x="13558" y="8608"/>
                  </a:cubicBezTo>
                  <a:cubicBezTo>
                    <a:pt x="13569" y="8601"/>
                    <a:pt x="13582" y="8596"/>
                    <a:pt x="13592" y="8587"/>
                  </a:cubicBezTo>
                  <a:lnTo>
                    <a:pt x="13636" y="8547"/>
                  </a:lnTo>
                  <a:cubicBezTo>
                    <a:pt x="13696" y="8490"/>
                    <a:pt x="13689" y="8394"/>
                    <a:pt x="13636" y="8335"/>
                  </a:cubicBezTo>
                  <a:cubicBezTo>
                    <a:pt x="13618" y="8315"/>
                    <a:pt x="13598" y="8294"/>
                    <a:pt x="13580" y="8276"/>
                  </a:cubicBezTo>
                  <a:cubicBezTo>
                    <a:pt x="13567" y="8262"/>
                    <a:pt x="13552" y="8252"/>
                    <a:pt x="13535" y="8245"/>
                  </a:cubicBezTo>
                  <a:lnTo>
                    <a:pt x="13535" y="8245"/>
                  </a:lnTo>
                  <a:cubicBezTo>
                    <a:pt x="13543" y="8245"/>
                    <a:pt x="13551" y="8245"/>
                    <a:pt x="13559" y="8245"/>
                  </a:cubicBezTo>
                  <a:cubicBezTo>
                    <a:pt x="13929" y="8245"/>
                    <a:pt x="14299" y="8199"/>
                    <a:pt x="14628" y="8116"/>
                  </a:cubicBezTo>
                  <a:cubicBezTo>
                    <a:pt x="14724" y="8091"/>
                    <a:pt x="14765" y="7977"/>
                    <a:pt x="14718" y="7894"/>
                  </a:cubicBezTo>
                  <a:cubicBezTo>
                    <a:pt x="14448" y="7423"/>
                    <a:pt x="14444" y="6894"/>
                    <a:pt x="14264" y="6416"/>
                  </a:cubicBezTo>
                  <a:cubicBezTo>
                    <a:pt x="14443" y="5650"/>
                    <a:pt x="14351" y="4822"/>
                    <a:pt x="14121" y="4077"/>
                  </a:cubicBezTo>
                  <a:cubicBezTo>
                    <a:pt x="14103" y="4023"/>
                    <a:pt x="14049" y="3983"/>
                    <a:pt x="13994" y="3983"/>
                  </a:cubicBezTo>
                  <a:cubicBezTo>
                    <a:pt x="13973" y="3983"/>
                    <a:pt x="13952" y="3989"/>
                    <a:pt x="13932" y="4001"/>
                  </a:cubicBezTo>
                  <a:cubicBezTo>
                    <a:pt x="13439" y="4323"/>
                    <a:pt x="12965" y="4697"/>
                    <a:pt x="12537" y="5102"/>
                  </a:cubicBezTo>
                  <a:cubicBezTo>
                    <a:pt x="12597" y="4173"/>
                    <a:pt x="12610" y="3242"/>
                    <a:pt x="12562" y="2310"/>
                  </a:cubicBezTo>
                  <a:cubicBezTo>
                    <a:pt x="12525" y="1570"/>
                    <a:pt x="12589" y="624"/>
                    <a:pt x="12046" y="43"/>
                  </a:cubicBezTo>
                  <a:cubicBezTo>
                    <a:pt x="12020" y="14"/>
                    <a:pt x="11984" y="0"/>
                    <a:pt x="119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65361;p37"/>
            <p:cNvSpPr/>
            <p:nvPr/>
          </p:nvSpPr>
          <p:spPr>
            <a:xfrm>
              <a:off x="5040850" y="812475"/>
              <a:ext cx="87075" cy="71500"/>
            </a:xfrm>
            <a:custGeom>
              <a:avLst/>
              <a:gdLst/>
              <a:ahLst/>
              <a:cxnLst/>
              <a:rect l="l" t="t" r="r" b="b"/>
              <a:pathLst>
                <a:path w="3483" h="2860" extrusionOk="0">
                  <a:moveTo>
                    <a:pt x="622" y="0"/>
                  </a:moveTo>
                  <a:cubicBezTo>
                    <a:pt x="542" y="607"/>
                    <a:pt x="321" y="1214"/>
                    <a:pt x="1" y="1735"/>
                  </a:cubicBezTo>
                  <a:cubicBezTo>
                    <a:pt x="713" y="1933"/>
                    <a:pt x="1448" y="2332"/>
                    <a:pt x="2036" y="2859"/>
                  </a:cubicBezTo>
                  <a:cubicBezTo>
                    <a:pt x="2127" y="2653"/>
                    <a:pt x="2225" y="2450"/>
                    <a:pt x="2317" y="2243"/>
                  </a:cubicBezTo>
                  <a:cubicBezTo>
                    <a:pt x="2331" y="2209"/>
                    <a:pt x="2360" y="2196"/>
                    <a:pt x="2391" y="2196"/>
                  </a:cubicBezTo>
                  <a:cubicBezTo>
                    <a:pt x="2419" y="2196"/>
                    <a:pt x="2448" y="2207"/>
                    <a:pt x="2468" y="2224"/>
                  </a:cubicBezTo>
                  <a:cubicBezTo>
                    <a:pt x="2623" y="2351"/>
                    <a:pt x="2778" y="2474"/>
                    <a:pt x="2945" y="2580"/>
                  </a:cubicBezTo>
                  <a:cubicBezTo>
                    <a:pt x="3048" y="2646"/>
                    <a:pt x="3225" y="2790"/>
                    <a:pt x="3353" y="2804"/>
                  </a:cubicBezTo>
                  <a:cubicBezTo>
                    <a:pt x="3366" y="2806"/>
                    <a:pt x="3377" y="2806"/>
                    <a:pt x="3387" y="2806"/>
                  </a:cubicBezTo>
                  <a:cubicBezTo>
                    <a:pt x="3482" y="2806"/>
                    <a:pt x="3425" y="2740"/>
                    <a:pt x="3352" y="2674"/>
                  </a:cubicBezTo>
                  <a:cubicBezTo>
                    <a:pt x="3265" y="2593"/>
                    <a:pt x="3151" y="2531"/>
                    <a:pt x="3053" y="2466"/>
                  </a:cubicBezTo>
                  <a:cubicBezTo>
                    <a:pt x="2902" y="2364"/>
                    <a:pt x="2749" y="2260"/>
                    <a:pt x="2597" y="2158"/>
                  </a:cubicBezTo>
                  <a:cubicBezTo>
                    <a:pt x="2514" y="2101"/>
                    <a:pt x="2531" y="1989"/>
                    <a:pt x="2623" y="1954"/>
                  </a:cubicBezTo>
                  <a:cubicBezTo>
                    <a:pt x="2871" y="1861"/>
                    <a:pt x="3080" y="1727"/>
                    <a:pt x="3270" y="1556"/>
                  </a:cubicBezTo>
                  <a:cubicBezTo>
                    <a:pt x="2907" y="1283"/>
                    <a:pt x="2462" y="1113"/>
                    <a:pt x="2058" y="919"/>
                  </a:cubicBezTo>
                  <a:cubicBezTo>
                    <a:pt x="2012" y="898"/>
                    <a:pt x="1996" y="855"/>
                    <a:pt x="2000" y="815"/>
                  </a:cubicBezTo>
                  <a:cubicBezTo>
                    <a:pt x="1515" y="616"/>
                    <a:pt x="1049" y="344"/>
                    <a:pt x="6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65362;p37"/>
            <p:cNvSpPr/>
            <p:nvPr/>
          </p:nvSpPr>
          <p:spPr>
            <a:xfrm>
              <a:off x="4679625" y="606450"/>
              <a:ext cx="410725" cy="329525"/>
            </a:xfrm>
            <a:custGeom>
              <a:avLst/>
              <a:gdLst/>
              <a:ahLst/>
              <a:cxnLst/>
              <a:rect l="l" t="t" r="r" b="b"/>
              <a:pathLst>
                <a:path w="16429" h="13181" extrusionOk="0">
                  <a:moveTo>
                    <a:pt x="2467" y="1487"/>
                  </a:moveTo>
                  <a:cubicBezTo>
                    <a:pt x="2569" y="1487"/>
                    <a:pt x="2672" y="1508"/>
                    <a:pt x="2775" y="1553"/>
                  </a:cubicBezTo>
                  <a:cubicBezTo>
                    <a:pt x="3143" y="1718"/>
                    <a:pt x="3461" y="2283"/>
                    <a:pt x="3117" y="2620"/>
                  </a:cubicBezTo>
                  <a:cubicBezTo>
                    <a:pt x="3093" y="2643"/>
                    <a:pt x="3067" y="2653"/>
                    <a:pt x="3043" y="2653"/>
                  </a:cubicBezTo>
                  <a:cubicBezTo>
                    <a:pt x="2971" y="2653"/>
                    <a:pt x="2911" y="2568"/>
                    <a:pt x="2946" y="2488"/>
                  </a:cubicBezTo>
                  <a:cubicBezTo>
                    <a:pt x="3102" y="2151"/>
                    <a:pt x="2899" y="1765"/>
                    <a:pt x="2514" y="1726"/>
                  </a:cubicBezTo>
                  <a:cubicBezTo>
                    <a:pt x="2493" y="1724"/>
                    <a:pt x="2471" y="1723"/>
                    <a:pt x="2450" y="1723"/>
                  </a:cubicBezTo>
                  <a:cubicBezTo>
                    <a:pt x="2073" y="1723"/>
                    <a:pt x="1771" y="2040"/>
                    <a:pt x="1561" y="2321"/>
                  </a:cubicBezTo>
                  <a:cubicBezTo>
                    <a:pt x="1545" y="2342"/>
                    <a:pt x="1524" y="2352"/>
                    <a:pt x="1505" y="2352"/>
                  </a:cubicBezTo>
                  <a:cubicBezTo>
                    <a:pt x="1461" y="2352"/>
                    <a:pt x="1422" y="2307"/>
                    <a:pt x="1447" y="2254"/>
                  </a:cubicBezTo>
                  <a:cubicBezTo>
                    <a:pt x="1624" y="1869"/>
                    <a:pt x="2029" y="1487"/>
                    <a:pt x="2467" y="1487"/>
                  </a:cubicBezTo>
                  <a:close/>
                  <a:moveTo>
                    <a:pt x="5751" y="3201"/>
                  </a:moveTo>
                  <a:cubicBezTo>
                    <a:pt x="5961" y="3201"/>
                    <a:pt x="6165" y="3268"/>
                    <a:pt x="6330" y="3430"/>
                  </a:cubicBezTo>
                  <a:cubicBezTo>
                    <a:pt x="6627" y="3724"/>
                    <a:pt x="6733" y="4400"/>
                    <a:pt x="6275" y="4595"/>
                  </a:cubicBezTo>
                  <a:cubicBezTo>
                    <a:pt x="6259" y="4603"/>
                    <a:pt x="6242" y="4606"/>
                    <a:pt x="6226" y="4606"/>
                  </a:cubicBezTo>
                  <a:cubicBezTo>
                    <a:pt x="6137" y="4606"/>
                    <a:pt x="6067" y="4506"/>
                    <a:pt x="6141" y="4424"/>
                  </a:cubicBezTo>
                  <a:cubicBezTo>
                    <a:pt x="6377" y="4174"/>
                    <a:pt x="6376" y="3771"/>
                    <a:pt x="6079" y="3558"/>
                  </a:cubicBezTo>
                  <a:cubicBezTo>
                    <a:pt x="5963" y="3474"/>
                    <a:pt x="5832" y="3440"/>
                    <a:pt x="5698" y="3440"/>
                  </a:cubicBezTo>
                  <a:cubicBezTo>
                    <a:pt x="5419" y="3440"/>
                    <a:pt x="5126" y="3588"/>
                    <a:pt x="4920" y="3747"/>
                  </a:cubicBezTo>
                  <a:cubicBezTo>
                    <a:pt x="4905" y="3759"/>
                    <a:pt x="4889" y="3764"/>
                    <a:pt x="4873" y="3764"/>
                  </a:cubicBezTo>
                  <a:cubicBezTo>
                    <a:pt x="4803" y="3764"/>
                    <a:pt x="4743" y="3657"/>
                    <a:pt x="4806" y="3600"/>
                  </a:cubicBezTo>
                  <a:cubicBezTo>
                    <a:pt x="5047" y="3377"/>
                    <a:pt x="5408" y="3201"/>
                    <a:pt x="5751" y="3201"/>
                  </a:cubicBezTo>
                  <a:close/>
                  <a:moveTo>
                    <a:pt x="987" y="3527"/>
                  </a:moveTo>
                  <a:cubicBezTo>
                    <a:pt x="1108" y="3527"/>
                    <a:pt x="1183" y="3597"/>
                    <a:pt x="1218" y="3688"/>
                  </a:cubicBezTo>
                  <a:cubicBezTo>
                    <a:pt x="1242" y="3714"/>
                    <a:pt x="1262" y="3742"/>
                    <a:pt x="1278" y="3775"/>
                  </a:cubicBezTo>
                  <a:cubicBezTo>
                    <a:pt x="1373" y="3961"/>
                    <a:pt x="1278" y="4172"/>
                    <a:pt x="1193" y="4342"/>
                  </a:cubicBezTo>
                  <a:cubicBezTo>
                    <a:pt x="1170" y="4388"/>
                    <a:pt x="1122" y="4409"/>
                    <a:pt x="1074" y="4409"/>
                  </a:cubicBezTo>
                  <a:cubicBezTo>
                    <a:pt x="1049" y="4409"/>
                    <a:pt x="1024" y="4404"/>
                    <a:pt x="1003" y="4393"/>
                  </a:cubicBezTo>
                  <a:cubicBezTo>
                    <a:pt x="960" y="4372"/>
                    <a:pt x="918" y="4347"/>
                    <a:pt x="876" y="4317"/>
                  </a:cubicBezTo>
                  <a:lnTo>
                    <a:pt x="876" y="4317"/>
                  </a:lnTo>
                  <a:cubicBezTo>
                    <a:pt x="884" y="4388"/>
                    <a:pt x="898" y="4458"/>
                    <a:pt x="914" y="4528"/>
                  </a:cubicBezTo>
                  <a:cubicBezTo>
                    <a:pt x="930" y="4593"/>
                    <a:pt x="872" y="4645"/>
                    <a:pt x="817" y="4645"/>
                  </a:cubicBezTo>
                  <a:cubicBezTo>
                    <a:pt x="789" y="4645"/>
                    <a:pt x="762" y="4631"/>
                    <a:pt x="746" y="4600"/>
                  </a:cubicBezTo>
                  <a:cubicBezTo>
                    <a:pt x="682" y="4473"/>
                    <a:pt x="623" y="4229"/>
                    <a:pt x="630" y="4010"/>
                  </a:cubicBezTo>
                  <a:cubicBezTo>
                    <a:pt x="624" y="3983"/>
                    <a:pt x="619" y="3957"/>
                    <a:pt x="618" y="3928"/>
                  </a:cubicBezTo>
                  <a:cubicBezTo>
                    <a:pt x="608" y="3747"/>
                    <a:pt x="741" y="3570"/>
                    <a:pt x="921" y="3533"/>
                  </a:cubicBezTo>
                  <a:cubicBezTo>
                    <a:pt x="944" y="3529"/>
                    <a:pt x="966" y="3527"/>
                    <a:pt x="987" y="3527"/>
                  </a:cubicBezTo>
                  <a:close/>
                  <a:moveTo>
                    <a:pt x="3472" y="4998"/>
                  </a:moveTo>
                  <a:cubicBezTo>
                    <a:pt x="3810" y="4998"/>
                    <a:pt x="3956" y="5429"/>
                    <a:pt x="3839" y="5718"/>
                  </a:cubicBezTo>
                  <a:cubicBezTo>
                    <a:pt x="3733" y="5977"/>
                    <a:pt x="3490" y="6087"/>
                    <a:pt x="3238" y="6087"/>
                  </a:cubicBezTo>
                  <a:cubicBezTo>
                    <a:pt x="3077" y="6087"/>
                    <a:pt x="2913" y="6042"/>
                    <a:pt x="2777" y="5964"/>
                  </a:cubicBezTo>
                  <a:cubicBezTo>
                    <a:pt x="2701" y="5921"/>
                    <a:pt x="2741" y="5801"/>
                    <a:pt x="2817" y="5801"/>
                  </a:cubicBezTo>
                  <a:cubicBezTo>
                    <a:pt x="2826" y="5801"/>
                    <a:pt x="2835" y="5802"/>
                    <a:pt x="2845" y="5806"/>
                  </a:cubicBezTo>
                  <a:cubicBezTo>
                    <a:pt x="2949" y="5843"/>
                    <a:pt x="3071" y="5873"/>
                    <a:pt x="3190" y="5873"/>
                  </a:cubicBezTo>
                  <a:cubicBezTo>
                    <a:pt x="3305" y="5873"/>
                    <a:pt x="3417" y="5845"/>
                    <a:pt x="3506" y="5767"/>
                  </a:cubicBezTo>
                  <a:cubicBezTo>
                    <a:pt x="3534" y="5744"/>
                    <a:pt x="3559" y="5713"/>
                    <a:pt x="3577" y="5677"/>
                  </a:cubicBezTo>
                  <a:lnTo>
                    <a:pt x="3577" y="5677"/>
                  </a:lnTo>
                  <a:cubicBezTo>
                    <a:pt x="3503" y="5740"/>
                    <a:pt x="3410" y="5779"/>
                    <a:pt x="3316" y="5779"/>
                  </a:cubicBezTo>
                  <a:cubicBezTo>
                    <a:pt x="3266" y="5779"/>
                    <a:pt x="3216" y="5768"/>
                    <a:pt x="3167" y="5744"/>
                  </a:cubicBezTo>
                  <a:cubicBezTo>
                    <a:pt x="2803" y="5562"/>
                    <a:pt x="3074" y="5071"/>
                    <a:pt x="3380" y="5008"/>
                  </a:cubicBezTo>
                  <a:cubicBezTo>
                    <a:pt x="3412" y="5001"/>
                    <a:pt x="3443" y="4998"/>
                    <a:pt x="3472" y="4998"/>
                  </a:cubicBezTo>
                  <a:close/>
                  <a:moveTo>
                    <a:pt x="6566" y="0"/>
                  </a:moveTo>
                  <a:cubicBezTo>
                    <a:pt x="6039" y="853"/>
                    <a:pt x="5127" y="1121"/>
                    <a:pt x="4120" y="1121"/>
                  </a:cubicBezTo>
                  <a:cubicBezTo>
                    <a:pt x="3512" y="1121"/>
                    <a:pt x="2869" y="1024"/>
                    <a:pt x="2255" y="898"/>
                  </a:cubicBezTo>
                  <a:lnTo>
                    <a:pt x="2255" y="898"/>
                  </a:lnTo>
                  <a:cubicBezTo>
                    <a:pt x="2261" y="921"/>
                    <a:pt x="2255" y="945"/>
                    <a:pt x="2230" y="968"/>
                  </a:cubicBezTo>
                  <a:cubicBezTo>
                    <a:pt x="1283" y="1738"/>
                    <a:pt x="105" y="2451"/>
                    <a:pt x="47" y="3813"/>
                  </a:cubicBezTo>
                  <a:cubicBezTo>
                    <a:pt x="0" y="4944"/>
                    <a:pt x="701" y="6057"/>
                    <a:pt x="1680" y="6592"/>
                  </a:cubicBezTo>
                  <a:cubicBezTo>
                    <a:pt x="2226" y="6891"/>
                    <a:pt x="2840" y="7027"/>
                    <a:pt x="3466" y="7027"/>
                  </a:cubicBezTo>
                  <a:cubicBezTo>
                    <a:pt x="5457" y="7027"/>
                    <a:pt x="7567" y="5646"/>
                    <a:pt x="7965" y="3709"/>
                  </a:cubicBezTo>
                  <a:cubicBezTo>
                    <a:pt x="7981" y="3633"/>
                    <a:pt x="8036" y="3600"/>
                    <a:pt x="8095" y="3600"/>
                  </a:cubicBezTo>
                  <a:cubicBezTo>
                    <a:pt x="8184" y="3600"/>
                    <a:pt x="8281" y="3676"/>
                    <a:pt x="8258" y="3791"/>
                  </a:cubicBezTo>
                  <a:cubicBezTo>
                    <a:pt x="7835" y="5867"/>
                    <a:pt x="5587" y="7333"/>
                    <a:pt x="3460" y="7333"/>
                  </a:cubicBezTo>
                  <a:cubicBezTo>
                    <a:pt x="3038" y="7333"/>
                    <a:pt x="2621" y="7275"/>
                    <a:pt x="2224" y="7154"/>
                  </a:cubicBezTo>
                  <a:lnTo>
                    <a:pt x="2224" y="7154"/>
                  </a:lnTo>
                  <a:cubicBezTo>
                    <a:pt x="3001" y="7454"/>
                    <a:pt x="3769" y="7780"/>
                    <a:pt x="4526" y="8123"/>
                  </a:cubicBezTo>
                  <a:cubicBezTo>
                    <a:pt x="6561" y="9044"/>
                    <a:pt x="8534" y="10089"/>
                    <a:pt x="10499" y="11149"/>
                  </a:cubicBezTo>
                  <a:cubicBezTo>
                    <a:pt x="11483" y="11679"/>
                    <a:pt x="12465" y="12211"/>
                    <a:pt x="13450" y="12735"/>
                  </a:cubicBezTo>
                  <a:cubicBezTo>
                    <a:pt x="13720" y="12880"/>
                    <a:pt x="13998" y="13039"/>
                    <a:pt x="14283" y="13181"/>
                  </a:cubicBezTo>
                  <a:cubicBezTo>
                    <a:pt x="14284" y="13174"/>
                    <a:pt x="14288" y="13170"/>
                    <a:pt x="14293" y="13165"/>
                  </a:cubicBezTo>
                  <a:cubicBezTo>
                    <a:pt x="14616" y="12901"/>
                    <a:pt x="14882" y="12671"/>
                    <a:pt x="15073" y="12290"/>
                  </a:cubicBezTo>
                  <a:cubicBezTo>
                    <a:pt x="15090" y="12254"/>
                    <a:pt x="15126" y="12239"/>
                    <a:pt x="15162" y="12239"/>
                  </a:cubicBezTo>
                  <a:cubicBezTo>
                    <a:pt x="15182" y="12239"/>
                    <a:pt x="15200" y="12243"/>
                    <a:pt x="15217" y="12251"/>
                  </a:cubicBezTo>
                  <a:cubicBezTo>
                    <a:pt x="15583" y="12437"/>
                    <a:pt x="15946" y="12626"/>
                    <a:pt x="16310" y="12818"/>
                  </a:cubicBezTo>
                  <a:cubicBezTo>
                    <a:pt x="16128" y="12505"/>
                    <a:pt x="15910" y="12222"/>
                    <a:pt x="15648" y="11963"/>
                  </a:cubicBezTo>
                  <a:cubicBezTo>
                    <a:pt x="15592" y="11910"/>
                    <a:pt x="15611" y="11791"/>
                    <a:pt x="15695" y="11779"/>
                  </a:cubicBezTo>
                  <a:cubicBezTo>
                    <a:pt x="15977" y="11734"/>
                    <a:pt x="16200" y="11626"/>
                    <a:pt x="16429" y="11461"/>
                  </a:cubicBezTo>
                  <a:cubicBezTo>
                    <a:pt x="16253" y="11301"/>
                    <a:pt x="16068" y="11148"/>
                    <a:pt x="15869" y="11009"/>
                  </a:cubicBezTo>
                  <a:cubicBezTo>
                    <a:pt x="15382" y="10671"/>
                    <a:pt x="14860" y="10447"/>
                    <a:pt x="14312" y="10227"/>
                  </a:cubicBezTo>
                  <a:cubicBezTo>
                    <a:pt x="14305" y="10222"/>
                    <a:pt x="14299" y="10219"/>
                    <a:pt x="14291" y="10213"/>
                  </a:cubicBezTo>
                  <a:cubicBezTo>
                    <a:pt x="14245" y="10278"/>
                    <a:pt x="14198" y="10343"/>
                    <a:pt x="14148" y="10405"/>
                  </a:cubicBezTo>
                  <a:cubicBezTo>
                    <a:pt x="14126" y="10432"/>
                    <a:pt x="14099" y="10444"/>
                    <a:pt x="14072" y="10444"/>
                  </a:cubicBezTo>
                  <a:cubicBezTo>
                    <a:pt x="13992" y="10444"/>
                    <a:pt x="13912" y="10346"/>
                    <a:pt x="13963" y="10262"/>
                  </a:cubicBezTo>
                  <a:cubicBezTo>
                    <a:pt x="14372" y="9586"/>
                    <a:pt x="14734" y="8781"/>
                    <a:pt x="14801" y="7990"/>
                  </a:cubicBezTo>
                  <a:cubicBezTo>
                    <a:pt x="14786" y="7952"/>
                    <a:pt x="14791" y="7915"/>
                    <a:pt x="14807" y="7882"/>
                  </a:cubicBezTo>
                  <a:cubicBezTo>
                    <a:pt x="14839" y="7222"/>
                    <a:pt x="14661" y="6579"/>
                    <a:pt x="14120" y="6030"/>
                  </a:cubicBezTo>
                  <a:cubicBezTo>
                    <a:pt x="13347" y="5247"/>
                    <a:pt x="12141" y="5216"/>
                    <a:pt x="11133" y="4979"/>
                  </a:cubicBezTo>
                  <a:cubicBezTo>
                    <a:pt x="10375" y="4802"/>
                    <a:pt x="9623" y="4497"/>
                    <a:pt x="9185" y="3817"/>
                  </a:cubicBezTo>
                  <a:cubicBezTo>
                    <a:pt x="8897" y="3373"/>
                    <a:pt x="8400" y="2009"/>
                    <a:pt x="8828" y="1545"/>
                  </a:cubicBezTo>
                  <a:cubicBezTo>
                    <a:pt x="8841" y="1530"/>
                    <a:pt x="8860" y="1519"/>
                    <a:pt x="8878" y="1513"/>
                  </a:cubicBezTo>
                  <a:cubicBezTo>
                    <a:pt x="7819" y="1476"/>
                    <a:pt x="6778" y="1046"/>
                    <a:pt x="65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65363;p37"/>
            <p:cNvSpPr/>
            <p:nvPr/>
          </p:nvSpPr>
          <p:spPr>
            <a:xfrm>
              <a:off x="4850350" y="577325"/>
              <a:ext cx="75200" cy="59625"/>
            </a:xfrm>
            <a:custGeom>
              <a:avLst/>
              <a:gdLst/>
              <a:ahLst/>
              <a:cxnLst/>
              <a:rect l="l" t="t" r="r" b="b"/>
              <a:pathLst>
                <a:path w="3008" h="2385" extrusionOk="0">
                  <a:moveTo>
                    <a:pt x="1144" y="1"/>
                  </a:moveTo>
                  <a:cubicBezTo>
                    <a:pt x="1136" y="109"/>
                    <a:pt x="1127" y="215"/>
                    <a:pt x="1118" y="322"/>
                  </a:cubicBezTo>
                  <a:cubicBezTo>
                    <a:pt x="1110" y="405"/>
                    <a:pt x="1048" y="449"/>
                    <a:pt x="982" y="459"/>
                  </a:cubicBezTo>
                  <a:cubicBezTo>
                    <a:pt x="980" y="486"/>
                    <a:pt x="965" y="512"/>
                    <a:pt x="935" y="528"/>
                  </a:cubicBezTo>
                  <a:cubicBezTo>
                    <a:pt x="652" y="683"/>
                    <a:pt x="328" y="755"/>
                    <a:pt x="0" y="756"/>
                  </a:cubicBezTo>
                  <a:cubicBezTo>
                    <a:pt x="8" y="1969"/>
                    <a:pt x="1095" y="2385"/>
                    <a:pt x="2162" y="2385"/>
                  </a:cubicBezTo>
                  <a:cubicBezTo>
                    <a:pt x="2452" y="2385"/>
                    <a:pt x="2742" y="2354"/>
                    <a:pt x="3007" y="2300"/>
                  </a:cubicBezTo>
                  <a:cubicBezTo>
                    <a:pt x="2860" y="1949"/>
                    <a:pt x="2840" y="1595"/>
                    <a:pt x="2733" y="1215"/>
                  </a:cubicBezTo>
                  <a:cubicBezTo>
                    <a:pt x="2519" y="457"/>
                    <a:pt x="1890" y="30"/>
                    <a:pt x="1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65364;p37"/>
            <p:cNvSpPr/>
            <p:nvPr/>
          </p:nvSpPr>
          <p:spPr>
            <a:xfrm>
              <a:off x="4880525" y="546075"/>
              <a:ext cx="37625" cy="42250"/>
            </a:xfrm>
            <a:custGeom>
              <a:avLst/>
              <a:gdLst/>
              <a:ahLst/>
              <a:cxnLst/>
              <a:rect l="l" t="t" r="r" b="b"/>
              <a:pathLst>
                <a:path w="1505" h="1690" extrusionOk="0">
                  <a:moveTo>
                    <a:pt x="1347" y="0"/>
                  </a:moveTo>
                  <a:cubicBezTo>
                    <a:pt x="877" y="295"/>
                    <a:pt x="436" y="610"/>
                    <a:pt x="0" y="958"/>
                  </a:cubicBezTo>
                  <a:cubicBezTo>
                    <a:pt x="515" y="972"/>
                    <a:pt x="991" y="1171"/>
                    <a:pt x="1358" y="1554"/>
                  </a:cubicBezTo>
                  <a:cubicBezTo>
                    <a:pt x="1400" y="1598"/>
                    <a:pt x="1436" y="1643"/>
                    <a:pt x="1472" y="1689"/>
                  </a:cubicBezTo>
                  <a:cubicBezTo>
                    <a:pt x="1505" y="1116"/>
                    <a:pt x="1483" y="571"/>
                    <a:pt x="1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65365;p37"/>
            <p:cNvSpPr/>
            <p:nvPr/>
          </p:nvSpPr>
          <p:spPr>
            <a:xfrm>
              <a:off x="4837050" y="478775"/>
              <a:ext cx="37000" cy="55500"/>
            </a:xfrm>
            <a:custGeom>
              <a:avLst/>
              <a:gdLst/>
              <a:ahLst/>
              <a:cxnLst/>
              <a:rect l="l" t="t" r="r" b="b"/>
              <a:pathLst>
                <a:path w="1480" h="2220" extrusionOk="0">
                  <a:moveTo>
                    <a:pt x="500" y="0"/>
                  </a:moveTo>
                  <a:cubicBezTo>
                    <a:pt x="324" y="367"/>
                    <a:pt x="159" y="739"/>
                    <a:pt x="1" y="1113"/>
                  </a:cubicBezTo>
                  <a:cubicBezTo>
                    <a:pt x="377" y="1568"/>
                    <a:pt x="816" y="1880"/>
                    <a:pt x="1352" y="2142"/>
                  </a:cubicBezTo>
                  <a:cubicBezTo>
                    <a:pt x="1391" y="2160"/>
                    <a:pt x="1407" y="2190"/>
                    <a:pt x="1407" y="2220"/>
                  </a:cubicBezTo>
                  <a:lnTo>
                    <a:pt x="1470" y="2220"/>
                  </a:lnTo>
                  <a:cubicBezTo>
                    <a:pt x="1474" y="2007"/>
                    <a:pt x="1474" y="1797"/>
                    <a:pt x="1471" y="1585"/>
                  </a:cubicBezTo>
                  <a:cubicBezTo>
                    <a:pt x="1469" y="1368"/>
                    <a:pt x="1476" y="1107"/>
                    <a:pt x="1479" y="827"/>
                  </a:cubicBezTo>
                  <a:cubicBezTo>
                    <a:pt x="1472" y="823"/>
                    <a:pt x="1466" y="823"/>
                    <a:pt x="1462" y="818"/>
                  </a:cubicBezTo>
                  <a:cubicBezTo>
                    <a:pt x="1127" y="559"/>
                    <a:pt x="796" y="304"/>
                    <a:pt x="5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65366;p37"/>
            <p:cNvSpPr/>
            <p:nvPr/>
          </p:nvSpPr>
          <p:spPr>
            <a:xfrm>
              <a:off x="4823425" y="510325"/>
              <a:ext cx="50375" cy="66900"/>
            </a:xfrm>
            <a:custGeom>
              <a:avLst/>
              <a:gdLst/>
              <a:ahLst/>
              <a:cxnLst/>
              <a:rect l="l" t="t" r="r" b="b"/>
              <a:pathLst>
                <a:path w="2015" h="2676" extrusionOk="0">
                  <a:moveTo>
                    <a:pt x="483" y="0"/>
                  </a:moveTo>
                  <a:cubicBezTo>
                    <a:pt x="315" y="411"/>
                    <a:pt x="154" y="824"/>
                    <a:pt x="1" y="1243"/>
                  </a:cubicBezTo>
                  <a:cubicBezTo>
                    <a:pt x="305" y="1499"/>
                    <a:pt x="567" y="1799"/>
                    <a:pt x="887" y="2043"/>
                  </a:cubicBezTo>
                  <a:cubicBezTo>
                    <a:pt x="1214" y="2292"/>
                    <a:pt x="1570" y="2481"/>
                    <a:pt x="1929" y="2676"/>
                  </a:cubicBezTo>
                  <a:cubicBezTo>
                    <a:pt x="1931" y="2657"/>
                    <a:pt x="1931" y="2637"/>
                    <a:pt x="1932" y="2617"/>
                  </a:cubicBezTo>
                  <a:cubicBezTo>
                    <a:pt x="1905" y="2566"/>
                    <a:pt x="1908" y="2497"/>
                    <a:pt x="1945" y="2450"/>
                  </a:cubicBezTo>
                  <a:cubicBezTo>
                    <a:pt x="1983" y="1950"/>
                    <a:pt x="2006" y="1455"/>
                    <a:pt x="2014" y="958"/>
                  </a:cubicBezTo>
                  <a:lnTo>
                    <a:pt x="1950" y="958"/>
                  </a:lnTo>
                  <a:cubicBezTo>
                    <a:pt x="1950" y="1013"/>
                    <a:pt x="1899" y="1070"/>
                    <a:pt x="1833" y="1070"/>
                  </a:cubicBezTo>
                  <a:cubicBezTo>
                    <a:pt x="1819" y="1070"/>
                    <a:pt x="1804" y="1067"/>
                    <a:pt x="1788" y="1061"/>
                  </a:cubicBezTo>
                  <a:cubicBezTo>
                    <a:pt x="1278" y="846"/>
                    <a:pt x="817" y="451"/>
                    <a:pt x="4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65367;p37"/>
            <p:cNvSpPr/>
            <p:nvPr/>
          </p:nvSpPr>
          <p:spPr>
            <a:xfrm>
              <a:off x="4851150" y="448450"/>
              <a:ext cx="22900" cy="45025"/>
            </a:xfrm>
            <a:custGeom>
              <a:avLst/>
              <a:gdLst/>
              <a:ahLst/>
              <a:cxnLst/>
              <a:rect l="l" t="t" r="r" b="b"/>
              <a:pathLst>
                <a:path w="916" h="1801" extrusionOk="0">
                  <a:moveTo>
                    <a:pt x="570" y="0"/>
                  </a:moveTo>
                  <a:cubicBezTo>
                    <a:pt x="367" y="357"/>
                    <a:pt x="180" y="716"/>
                    <a:pt x="1" y="1078"/>
                  </a:cubicBezTo>
                  <a:cubicBezTo>
                    <a:pt x="283" y="1346"/>
                    <a:pt x="580" y="1604"/>
                    <a:pt x="915" y="1801"/>
                  </a:cubicBezTo>
                  <a:cubicBezTo>
                    <a:pt x="911" y="1150"/>
                    <a:pt x="858" y="447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65368;p37"/>
            <p:cNvSpPr/>
            <p:nvPr/>
          </p:nvSpPr>
          <p:spPr>
            <a:xfrm>
              <a:off x="4810500" y="544575"/>
              <a:ext cx="60725" cy="44650"/>
            </a:xfrm>
            <a:custGeom>
              <a:avLst/>
              <a:gdLst/>
              <a:ahLst/>
              <a:cxnLst/>
              <a:rect l="l" t="t" r="r" b="b"/>
              <a:pathLst>
                <a:path w="2429" h="1786" extrusionOk="0">
                  <a:moveTo>
                    <a:pt x="472" y="0"/>
                  </a:moveTo>
                  <a:cubicBezTo>
                    <a:pt x="470" y="8"/>
                    <a:pt x="466" y="16"/>
                    <a:pt x="464" y="25"/>
                  </a:cubicBezTo>
                  <a:cubicBezTo>
                    <a:pt x="516" y="79"/>
                    <a:pt x="480" y="164"/>
                    <a:pt x="413" y="170"/>
                  </a:cubicBezTo>
                  <a:cubicBezTo>
                    <a:pt x="294" y="496"/>
                    <a:pt x="179" y="824"/>
                    <a:pt x="65" y="1154"/>
                  </a:cubicBezTo>
                  <a:cubicBezTo>
                    <a:pt x="53" y="1192"/>
                    <a:pt x="27" y="1212"/>
                    <a:pt x="1" y="1222"/>
                  </a:cubicBezTo>
                  <a:cubicBezTo>
                    <a:pt x="438" y="1559"/>
                    <a:pt x="873" y="1736"/>
                    <a:pt x="1336" y="1776"/>
                  </a:cubicBezTo>
                  <a:cubicBezTo>
                    <a:pt x="1368" y="1741"/>
                    <a:pt x="1413" y="1725"/>
                    <a:pt x="1457" y="1725"/>
                  </a:cubicBezTo>
                  <a:cubicBezTo>
                    <a:pt x="1506" y="1725"/>
                    <a:pt x="1553" y="1745"/>
                    <a:pt x="1580" y="1785"/>
                  </a:cubicBezTo>
                  <a:cubicBezTo>
                    <a:pt x="1848" y="1782"/>
                    <a:pt x="2125" y="1738"/>
                    <a:pt x="2422" y="1655"/>
                  </a:cubicBezTo>
                  <a:cubicBezTo>
                    <a:pt x="2422" y="1646"/>
                    <a:pt x="2419" y="1640"/>
                    <a:pt x="2420" y="1632"/>
                  </a:cubicBezTo>
                  <a:cubicBezTo>
                    <a:pt x="2423" y="1598"/>
                    <a:pt x="2425" y="1559"/>
                    <a:pt x="2428" y="1523"/>
                  </a:cubicBezTo>
                  <a:cubicBezTo>
                    <a:pt x="2420" y="1523"/>
                    <a:pt x="2412" y="1522"/>
                    <a:pt x="2403" y="1518"/>
                  </a:cubicBezTo>
                  <a:cubicBezTo>
                    <a:pt x="1710" y="1236"/>
                    <a:pt x="876" y="668"/>
                    <a:pt x="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65369;p37"/>
            <p:cNvSpPr/>
            <p:nvPr/>
          </p:nvSpPr>
          <p:spPr>
            <a:xfrm>
              <a:off x="4798250" y="686500"/>
              <a:ext cx="49775" cy="35125"/>
            </a:xfrm>
            <a:custGeom>
              <a:avLst/>
              <a:gdLst/>
              <a:ahLst/>
              <a:cxnLst/>
              <a:rect l="l" t="t" r="r" b="b"/>
              <a:pathLst>
                <a:path w="1991" h="1405" extrusionOk="0">
                  <a:moveTo>
                    <a:pt x="1008" y="0"/>
                  </a:moveTo>
                  <a:cubicBezTo>
                    <a:pt x="665" y="0"/>
                    <a:pt x="304" y="177"/>
                    <a:pt x="64" y="400"/>
                  </a:cubicBezTo>
                  <a:cubicBezTo>
                    <a:pt x="1" y="458"/>
                    <a:pt x="60" y="565"/>
                    <a:pt x="131" y="565"/>
                  </a:cubicBezTo>
                  <a:cubicBezTo>
                    <a:pt x="147" y="565"/>
                    <a:pt x="163" y="560"/>
                    <a:pt x="178" y="548"/>
                  </a:cubicBezTo>
                  <a:cubicBezTo>
                    <a:pt x="384" y="388"/>
                    <a:pt x="677" y="240"/>
                    <a:pt x="955" y="240"/>
                  </a:cubicBezTo>
                  <a:cubicBezTo>
                    <a:pt x="1090" y="240"/>
                    <a:pt x="1221" y="274"/>
                    <a:pt x="1337" y="358"/>
                  </a:cubicBezTo>
                  <a:cubicBezTo>
                    <a:pt x="1634" y="571"/>
                    <a:pt x="1635" y="974"/>
                    <a:pt x="1400" y="1226"/>
                  </a:cubicBezTo>
                  <a:cubicBezTo>
                    <a:pt x="1323" y="1306"/>
                    <a:pt x="1393" y="1405"/>
                    <a:pt x="1482" y="1405"/>
                  </a:cubicBezTo>
                  <a:cubicBezTo>
                    <a:pt x="1498" y="1405"/>
                    <a:pt x="1515" y="1402"/>
                    <a:pt x="1531" y="1394"/>
                  </a:cubicBezTo>
                  <a:cubicBezTo>
                    <a:pt x="1990" y="1200"/>
                    <a:pt x="1883" y="522"/>
                    <a:pt x="1587" y="229"/>
                  </a:cubicBezTo>
                  <a:cubicBezTo>
                    <a:pt x="1422" y="66"/>
                    <a:pt x="1218" y="0"/>
                    <a:pt x="10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65370;p37"/>
            <p:cNvSpPr/>
            <p:nvPr/>
          </p:nvSpPr>
          <p:spPr>
            <a:xfrm>
              <a:off x="4764850" y="503000"/>
              <a:ext cx="46275" cy="36350"/>
            </a:xfrm>
            <a:custGeom>
              <a:avLst/>
              <a:gdLst/>
              <a:ahLst/>
              <a:cxnLst/>
              <a:rect l="l" t="t" r="r" b="b"/>
              <a:pathLst>
                <a:path w="1851" h="1454" extrusionOk="0">
                  <a:moveTo>
                    <a:pt x="1202" y="0"/>
                  </a:moveTo>
                  <a:cubicBezTo>
                    <a:pt x="759" y="0"/>
                    <a:pt x="167" y="1176"/>
                    <a:pt x="5" y="1449"/>
                  </a:cubicBezTo>
                  <a:lnTo>
                    <a:pt x="0" y="1454"/>
                  </a:lnTo>
                  <a:cubicBezTo>
                    <a:pt x="306" y="1319"/>
                    <a:pt x="628" y="1249"/>
                    <a:pt x="951" y="1249"/>
                  </a:cubicBezTo>
                  <a:cubicBezTo>
                    <a:pt x="1255" y="1249"/>
                    <a:pt x="1559" y="1311"/>
                    <a:pt x="1851" y="1437"/>
                  </a:cubicBezTo>
                  <a:cubicBezTo>
                    <a:pt x="1810" y="1264"/>
                    <a:pt x="1767" y="1092"/>
                    <a:pt x="1712" y="922"/>
                  </a:cubicBezTo>
                  <a:cubicBezTo>
                    <a:pt x="1640" y="694"/>
                    <a:pt x="1537" y="197"/>
                    <a:pt x="1353" y="54"/>
                  </a:cubicBezTo>
                  <a:cubicBezTo>
                    <a:pt x="1306" y="17"/>
                    <a:pt x="1255" y="0"/>
                    <a:pt x="1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65371;p37"/>
            <p:cNvSpPr/>
            <p:nvPr/>
          </p:nvSpPr>
          <p:spPr>
            <a:xfrm>
              <a:off x="4747125" y="731375"/>
              <a:ext cx="31400" cy="27250"/>
            </a:xfrm>
            <a:custGeom>
              <a:avLst/>
              <a:gdLst/>
              <a:ahLst/>
              <a:cxnLst/>
              <a:rect l="l" t="t" r="r" b="b"/>
              <a:pathLst>
                <a:path w="1256" h="1090" extrusionOk="0">
                  <a:moveTo>
                    <a:pt x="772" y="1"/>
                  </a:moveTo>
                  <a:cubicBezTo>
                    <a:pt x="743" y="1"/>
                    <a:pt x="712" y="4"/>
                    <a:pt x="680" y="11"/>
                  </a:cubicBezTo>
                  <a:cubicBezTo>
                    <a:pt x="372" y="75"/>
                    <a:pt x="103" y="565"/>
                    <a:pt x="467" y="746"/>
                  </a:cubicBezTo>
                  <a:cubicBezTo>
                    <a:pt x="515" y="770"/>
                    <a:pt x="565" y="781"/>
                    <a:pt x="615" y="781"/>
                  </a:cubicBezTo>
                  <a:cubicBezTo>
                    <a:pt x="710" y="781"/>
                    <a:pt x="803" y="741"/>
                    <a:pt x="877" y="679"/>
                  </a:cubicBezTo>
                  <a:lnTo>
                    <a:pt x="877" y="679"/>
                  </a:lnTo>
                  <a:cubicBezTo>
                    <a:pt x="859" y="715"/>
                    <a:pt x="835" y="746"/>
                    <a:pt x="806" y="769"/>
                  </a:cubicBezTo>
                  <a:cubicBezTo>
                    <a:pt x="717" y="847"/>
                    <a:pt x="605" y="875"/>
                    <a:pt x="491" y="875"/>
                  </a:cubicBezTo>
                  <a:cubicBezTo>
                    <a:pt x="372" y="875"/>
                    <a:pt x="249" y="845"/>
                    <a:pt x="145" y="807"/>
                  </a:cubicBezTo>
                  <a:cubicBezTo>
                    <a:pt x="135" y="803"/>
                    <a:pt x="126" y="802"/>
                    <a:pt x="118" y="802"/>
                  </a:cubicBezTo>
                  <a:cubicBezTo>
                    <a:pt x="41" y="802"/>
                    <a:pt x="1" y="923"/>
                    <a:pt x="77" y="966"/>
                  </a:cubicBezTo>
                  <a:cubicBezTo>
                    <a:pt x="213" y="1045"/>
                    <a:pt x="378" y="1089"/>
                    <a:pt x="539" y="1089"/>
                  </a:cubicBezTo>
                  <a:cubicBezTo>
                    <a:pt x="791" y="1089"/>
                    <a:pt x="1033" y="980"/>
                    <a:pt x="1139" y="721"/>
                  </a:cubicBezTo>
                  <a:cubicBezTo>
                    <a:pt x="1256" y="432"/>
                    <a:pt x="1110" y="1"/>
                    <a:pt x="7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65372;p37"/>
            <p:cNvSpPr/>
            <p:nvPr/>
          </p:nvSpPr>
          <p:spPr>
            <a:xfrm>
              <a:off x="4715175" y="643625"/>
              <a:ext cx="51025" cy="29150"/>
            </a:xfrm>
            <a:custGeom>
              <a:avLst/>
              <a:gdLst/>
              <a:ahLst/>
              <a:cxnLst/>
              <a:rect l="l" t="t" r="r" b="b"/>
              <a:pathLst>
                <a:path w="2041" h="1166" extrusionOk="0">
                  <a:moveTo>
                    <a:pt x="1048" y="1"/>
                  </a:moveTo>
                  <a:cubicBezTo>
                    <a:pt x="608" y="1"/>
                    <a:pt x="203" y="382"/>
                    <a:pt x="26" y="767"/>
                  </a:cubicBezTo>
                  <a:cubicBezTo>
                    <a:pt x="1" y="820"/>
                    <a:pt x="40" y="865"/>
                    <a:pt x="84" y="865"/>
                  </a:cubicBezTo>
                  <a:cubicBezTo>
                    <a:pt x="104" y="865"/>
                    <a:pt x="124" y="855"/>
                    <a:pt x="140" y="834"/>
                  </a:cubicBezTo>
                  <a:cubicBezTo>
                    <a:pt x="350" y="553"/>
                    <a:pt x="653" y="236"/>
                    <a:pt x="1029" y="236"/>
                  </a:cubicBezTo>
                  <a:cubicBezTo>
                    <a:pt x="1050" y="236"/>
                    <a:pt x="1072" y="237"/>
                    <a:pt x="1093" y="239"/>
                  </a:cubicBezTo>
                  <a:cubicBezTo>
                    <a:pt x="1480" y="278"/>
                    <a:pt x="1682" y="664"/>
                    <a:pt x="1526" y="1001"/>
                  </a:cubicBezTo>
                  <a:cubicBezTo>
                    <a:pt x="1489" y="1081"/>
                    <a:pt x="1550" y="1166"/>
                    <a:pt x="1623" y="1166"/>
                  </a:cubicBezTo>
                  <a:cubicBezTo>
                    <a:pt x="1647" y="1166"/>
                    <a:pt x="1673" y="1156"/>
                    <a:pt x="1697" y="1133"/>
                  </a:cubicBezTo>
                  <a:cubicBezTo>
                    <a:pt x="2040" y="796"/>
                    <a:pt x="1723" y="229"/>
                    <a:pt x="1355" y="66"/>
                  </a:cubicBezTo>
                  <a:cubicBezTo>
                    <a:pt x="1252" y="21"/>
                    <a:pt x="1149" y="1"/>
                    <a:pt x="10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65373;p37"/>
            <p:cNvSpPr/>
            <p:nvPr/>
          </p:nvSpPr>
          <p:spPr>
            <a:xfrm>
              <a:off x="4599150" y="692175"/>
              <a:ext cx="124700" cy="88750"/>
            </a:xfrm>
            <a:custGeom>
              <a:avLst/>
              <a:gdLst/>
              <a:ahLst/>
              <a:cxnLst/>
              <a:rect l="l" t="t" r="r" b="b"/>
              <a:pathLst>
                <a:path w="4988" h="3550" extrusionOk="0">
                  <a:moveTo>
                    <a:pt x="1558" y="1"/>
                  </a:moveTo>
                  <a:cubicBezTo>
                    <a:pt x="1557" y="15"/>
                    <a:pt x="1553" y="30"/>
                    <a:pt x="1547" y="43"/>
                  </a:cubicBezTo>
                  <a:cubicBezTo>
                    <a:pt x="1303" y="557"/>
                    <a:pt x="896" y="738"/>
                    <a:pt x="443" y="738"/>
                  </a:cubicBezTo>
                  <a:cubicBezTo>
                    <a:pt x="299" y="738"/>
                    <a:pt x="150" y="719"/>
                    <a:pt x="0" y="688"/>
                  </a:cubicBezTo>
                  <a:lnTo>
                    <a:pt x="0" y="688"/>
                  </a:lnTo>
                  <a:cubicBezTo>
                    <a:pt x="231" y="870"/>
                    <a:pt x="485" y="1011"/>
                    <a:pt x="782" y="1105"/>
                  </a:cubicBezTo>
                  <a:cubicBezTo>
                    <a:pt x="854" y="1129"/>
                    <a:pt x="877" y="1201"/>
                    <a:pt x="848" y="1266"/>
                  </a:cubicBezTo>
                  <a:cubicBezTo>
                    <a:pt x="699" y="1584"/>
                    <a:pt x="558" y="1906"/>
                    <a:pt x="396" y="2218"/>
                  </a:cubicBezTo>
                  <a:cubicBezTo>
                    <a:pt x="883" y="2348"/>
                    <a:pt x="1398" y="2421"/>
                    <a:pt x="1731" y="2507"/>
                  </a:cubicBezTo>
                  <a:cubicBezTo>
                    <a:pt x="2836" y="2796"/>
                    <a:pt x="3920" y="3151"/>
                    <a:pt x="4987" y="3549"/>
                  </a:cubicBezTo>
                  <a:cubicBezTo>
                    <a:pt x="4874" y="3499"/>
                    <a:pt x="4761" y="3442"/>
                    <a:pt x="4652" y="3379"/>
                  </a:cubicBezTo>
                  <a:cubicBezTo>
                    <a:pt x="3672" y="2802"/>
                    <a:pt x="2973" y="1678"/>
                    <a:pt x="2959" y="528"/>
                  </a:cubicBezTo>
                  <a:cubicBezTo>
                    <a:pt x="2937" y="545"/>
                    <a:pt x="2912" y="555"/>
                    <a:pt x="2883" y="555"/>
                  </a:cubicBezTo>
                  <a:cubicBezTo>
                    <a:pt x="2865" y="555"/>
                    <a:pt x="2845" y="550"/>
                    <a:pt x="2825" y="541"/>
                  </a:cubicBezTo>
                  <a:cubicBezTo>
                    <a:pt x="2464" y="357"/>
                    <a:pt x="2017" y="145"/>
                    <a:pt x="15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65374;p37"/>
            <p:cNvSpPr/>
            <p:nvPr/>
          </p:nvSpPr>
          <p:spPr>
            <a:xfrm>
              <a:off x="4694800" y="694575"/>
              <a:ext cx="19125" cy="28000"/>
            </a:xfrm>
            <a:custGeom>
              <a:avLst/>
              <a:gdLst/>
              <a:ahLst/>
              <a:cxnLst/>
              <a:rect l="l" t="t" r="r" b="b"/>
              <a:pathLst>
                <a:path w="765" h="1120" extrusionOk="0">
                  <a:moveTo>
                    <a:pt x="380" y="1"/>
                  </a:moveTo>
                  <a:cubicBezTo>
                    <a:pt x="359" y="1"/>
                    <a:pt x="337" y="3"/>
                    <a:pt x="314" y="7"/>
                  </a:cubicBezTo>
                  <a:cubicBezTo>
                    <a:pt x="134" y="44"/>
                    <a:pt x="1" y="221"/>
                    <a:pt x="11" y="402"/>
                  </a:cubicBezTo>
                  <a:cubicBezTo>
                    <a:pt x="13" y="431"/>
                    <a:pt x="17" y="458"/>
                    <a:pt x="23" y="484"/>
                  </a:cubicBezTo>
                  <a:cubicBezTo>
                    <a:pt x="16" y="702"/>
                    <a:pt x="75" y="946"/>
                    <a:pt x="139" y="1074"/>
                  </a:cubicBezTo>
                  <a:cubicBezTo>
                    <a:pt x="156" y="1106"/>
                    <a:pt x="183" y="1119"/>
                    <a:pt x="211" y="1119"/>
                  </a:cubicBezTo>
                  <a:cubicBezTo>
                    <a:pt x="265" y="1119"/>
                    <a:pt x="323" y="1067"/>
                    <a:pt x="307" y="1002"/>
                  </a:cubicBezTo>
                  <a:cubicBezTo>
                    <a:pt x="291" y="931"/>
                    <a:pt x="277" y="861"/>
                    <a:pt x="269" y="791"/>
                  </a:cubicBezTo>
                  <a:lnTo>
                    <a:pt x="269" y="791"/>
                  </a:lnTo>
                  <a:cubicBezTo>
                    <a:pt x="311" y="821"/>
                    <a:pt x="353" y="846"/>
                    <a:pt x="396" y="867"/>
                  </a:cubicBezTo>
                  <a:cubicBezTo>
                    <a:pt x="418" y="878"/>
                    <a:pt x="443" y="884"/>
                    <a:pt x="467" y="884"/>
                  </a:cubicBezTo>
                  <a:cubicBezTo>
                    <a:pt x="515" y="884"/>
                    <a:pt x="563" y="863"/>
                    <a:pt x="586" y="817"/>
                  </a:cubicBezTo>
                  <a:cubicBezTo>
                    <a:pt x="671" y="647"/>
                    <a:pt x="764" y="437"/>
                    <a:pt x="671" y="250"/>
                  </a:cubicBezTo>
                  <a:cubicBezTo>
                    <a:pt x="655" y="216"/>
                    <a:pt x="637" y="189"/>
                    <a:pt x="611" y="162"/>
                  </a:cubicBezTo>
                  <a:cubicBezTo>
                    <a:pt x="576" y="71"/>
                    <a:pt x="501" y="1"/>
                    <a:pt x="3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65375;p37"/>
            <p:cNvSpPr/>
            <p:nvPr/>
          </p:nvSpPr>
          <p:spPr>
            <a:xfrm>
              <a:off x="4643450" y="643100"/>
              <a:ext cx="52700" cy="57500"/>
            </a:xfrm>
            <a:custGeom>
              <a:avLst/>
              <a:gdLst/>
              <a:ahLst/>
              <a:cxnLst/>
              <a:rect l="l" t="t" r="r" b="b"/>
              <a:pathLst>
                <a:path w="2108" h="2300" extrusionOk="0">
                  <a:moveTo>
                    <a:pt x="1231" y="0"/>
                  </a:moveTo>
                  <a:cubicBezTo>
                    <a:pt x="965" y="237"/>
                    <a:pt x="751" y="493"/>
                    <a:pt x="600" y="823"/>
                  </a:cubicBezTo>
                  <a:cubicBezTo>
                    <a:pt x="583" y="858"/>
                    <a:pt x="542" y="877"/>
                    <a:pt x="503" y="877"/>
                  </a:cubicBezTo>
                  <a:cubicBezTo>
                    <a:pt x="494" y="877"/>
                    <a:pt x="486" y="876"/>
                    <a:pt x="478" y="874"/>
                  </a:cubicBezTo>
                  <a:cubicBezTo>
                    <a:pt x="319" y="832"/>
                    <a:pt x="160" y="792"/>
                    <a:pt x="0" y="750"/>
                  </a:cubicBezTo>
                  <a:lnTo>
                    <a:pt x="0" y="750"/>
                  </a:lnTo>
                  <a:cubicBezTo>
                    <a:pt x="101" y="848"/>
                    <a:pt x="179" y="962"/>
                    <a:pt x="223" y="1100"/>
                  </a:cubicBezTo>
                  <a:cubicBezTo>
                    <a:pt x="303" y="1357"/>
                    <a:pt x="251" y="1604"/>
                    <a:pt x="73" y="1784"/>
                  </a:cubicBezTo>
                  <a:cubicBezTo>
                    <a:pt x="477" y="1929"/>
                    <a:pt x="860" y="2113"/>
                    <a:pt x="1179" y="2290"/>
                  </a:cubicBezTo>
                  <a:cubicBezTo>
                    <a:pt x="1184" y="2291"/>
                    <a:pt x="1186" y="2296"/>
                    <a:pt x="1192" y="2300"/>
                  </a:cubicBezTo>
                  <a:cubicBezTo>
                    <a:pt x="1236" y="1542"/>
                    <a:pt x="1599" y="910"/>
                    <a:pt x="2107" y="398"/>
                  </a:cubicBezTo>
                  <a:lnTo>
                    <a:pt x="2073" y="364"/>
                  </a:lnTo>
                  <a:cubicBezTo>
                    <a:pt x="2062" y="373"/>
                    <a:pt x="2048" y="378"/>
                    <a:pt x="2033" y="378"/>
                  </a:cubicBezTo>
                  <a:cubicBezTo>
                    <a:pt x="2026" y="378"/>
                    <a:pt x="2019" y="377"/>
                    <a:pt x="2011" y="374"/>
                  </a:cubicBezTo>
                  <a:cubicBezTo>
                    <a:pt x="1733" y="289"/>
                    <a:pt x="1481" y="151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65376;p37"/>
            <p:cNvSpPr/>
            <p:nvPr/>
          </p:nvSpPr>
          <p:spPr>
            <a:xfrm>
              <a:off x="4700925" y="540750"/>
              <a:ext cx="140175" cy="86875"/>
            </a:xfrm>
            <a:custGeom>
              <a:avLst/>
              <a:gdLst/>
              <a:ahLst/>
              <a:cxnLst/>
              <a:rect l="l" t="t" r="r" b="b"/>
              <a:pathLst>
                <a:path w="5607" h="3475" extrusionOk="0">
                  <a:moveTo>
                    <a:pt x="3584" y="1"/>
                  </a:moveTo>
                  <a:cubicBezTo>
                    <a:pt x="2039" y="1"/>
                    <a:pt x="1205" y="1888"/>
                    <a:pt x="0" y="2897"/>
                  </a:cubicBezTo>
                  <a:cubicBezTo>
                    <a:pt x="918" y="3120"/>
                    <a:pt x="2159" y="3474"/>
                    <a:pt x="3262" y="3474"/>
                  </a:cubicBezTo>
                  <a:cubicBezTo>
                    <a:pt x="4280" y="3474"/>
                    <a:pt x="5181" y="3173"/>
                    <a:pt x="5606" y="2192"/>
                  </a:cubicBezTo>
                  <a:cubicBezTo>
                    <a:pt x="5080" y="2110"/>
                    <a:pt x="4575" y="1851"/>
                    <a:pt x="4248" y="1455"/>
                  </a:cubicBezTo>
                  <a:cubicBezTo>
                    <a:pt x="4213" y="1411"/>
                    <a:pt x="4231" y="1363"/>
                    <a:pt x="4265" y="1343"/>
                  </a:cubicBezTo>
                  <a:cubicBezTo>
                    <a:pt x="4246" y="1321"/>
                    <a:pt x="4236" y="1290"/>
                    <a:pt x="4243" y="1251"/>
                  </a:cubicBezTo>
                  <a:cubicBezTo>
                    <a:pt x="4311" y="927"/>
                    <a:pt x="4396" y="602"/>
                    <a:pt x="4490" y="281"/>
                  </a:cubicBezTo>
                  <a:cubicBezTo>
                    <a:pt x="4486" y="272"/>
                    <a:pt x="4481" y="267"/>
                    <a:pt x="4480" y="259"/>
                  </a:cubicBezTo>
                  <a:lnTo>
                    <a:pt x="4465" y="188"/>
                  </a:lnTo>
                  <a:cubicBezTo>
                    <a:pt x="4145" y="58"/>
                    <a:pt x="3854" y="1"/>
                    <a:pt x="35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65377;p37"/>
            <p:cNvSpPr/>
            <p:nvPr/>
          </p:nvSpPr>
          <p:spPr>
            <a:xfrm>
              <a:off x="5044350" y="715650"/>
              <a:ext cx="194275" cy="119900"/>
            </a:xfrm>
            <a:custGeom>
              <a:avLst/>
              <a:gdLst/>
              <a:ahLst/>
              <a:cxnLst/>
              <a:rect l="l" t="t" r="r" b="b"/>
              <a:pathLst>
                <a:path w="7771" h="4796" extrusionOk="0">
                  <a:moveTo>
                    <a:pt x="2408" y="1"/>
                  </a:moveTo>
                  <a:cubicBezTo>
                    <a:pt x="1341" y="1"/>
                    <a:pt x="347" y="513"/>
                    <a:pt x="1" y="1736"/>
                  </a:cubicBezTo>
                  <a:cubicBezTo>
                    <a:pt x="379" y="2248"/>
                    <a:pt x="531" y="2868"/>
                    <a:pt x="514" y="3507"/>
                  </a:cubicBezTo>
                  <a:cubicBezTo>
                    <a:pt x="1530" y="4371"/>
                    <a:pt x="2754" y="4795"/>
                    <a:pt x="3969" y="4795"/>
                  </a:cubicBezTo>
                  <a:cubicBezTo>
                    <a:pt x="5355" y="4795"/>
                    <a:pt x="6730" y="4243"/>
                    <a:pt x="7770" y="3161"/>
                  </a:cubicBezTo>
                  <a:cubicBezTo>
                    <a:pt x="6378" y="3081"/>
                    <a:pt x="5646" y="1465"/>
                    <a:pt x="4595" y="710"/>
                  </a:cubicBezTo>
                  <a:cubicBezTo>
                    <a:pt x="3968" y="261"/>
                    <a:pt x="3169" y="1"/>
                    <a:pt x="24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65378;p37"/>
          <p:cNvGrpSpPr/>
          <p:nvPr/>
        </p:nvGrpSpPr>
        <p:grpSpPr>
          <a:xfrm rot="-1741839">
            <a:off x="6643636" y="4318734"/>
            <a:ext cx="462829" cy="384160"/>
            <a:chOff x="4336700" y="486125"/>
            <a:chExt cx="214150" cy="177750"/>
          </a:xfrm>
        </p:grpSpPr>
        <p:grpSp>
          <p:nvGrpSpPr>
            <p:cNvPr id="123" name="Google Shape;65379;p37"/>
            <p:cNvGrpSpPr/>
            <p:nvPr/>
          </p:nvGrpSpPr>
          <p:grpSpPr>
            <a:xfrm>
              <a:off x="4336700" y="486125"/>
              <a:ext cx="214150" cy="177750"/>
              <a:chOff x="4336700" y="486125"/>
              <a:chExt cx="214150" cy="177750"/>
            </a:xfrm>
          </p:grpSpPr>
          <p:sp>
            <p:nvSpPr>
              <p:cNvPr id="125" name="Google Shape;65380;p37"/>
              <p:cNvSpPr/>
              <p:nvPr/>
            </p:nvSpPr>
            <p:spPr>
              <a:xfrm>
                <a:off x="4349825" y="494000"/>
                <a:ext cx="199450" cy="161975"/>
              </a:xfrm>
              <a:custGeom>
                <a:avLst/>
                <a:gdLst/>
                <a:ahLst/>
                <a:cxnLst/>
                <a:rect l="l" t="t" r="r" b="b"/>
                <a:pathLst>
                  <a:path w="7978" h="6479" extrusionOk="0">
                    <a:moveTo>
                      <a:pt x="1154" y="1845"/>
                    </a:moveTo>
                    <a:cubicBezTo>
                      <a:pt x="1172" y="1845"/>
                      <a:pt x="1192" y="1850"/>
                      <a:pt x="1211" y="1861"/>
                    </a:cubicBezTo>
                    <a:cubicBezTo>
                      <a:pt x="1584" y="2089"/>
                      <a:pt x="1947" y="2341"/>
                      <a:pt x="2311" y="2583"/>
                    </a:cubicBezTo>
                    <a:cubicBezTo>
                      <a:pt x="2389" y="2637"/>
                      <a:pt x="2335" y="2748"/>
                      <a:pt x="2250" y="2748"/>
                    </a:cubicBezTo>
                    <a:cubicBezTo>
                      <a:pt x="2250" y="2748"/>
                      <a:pt x="2249" y="2748"/>
                      <a:pt x="2248" y="2748"/>
                    </a:cubicBezTo>
                    <a:cubicBezTo>
                      <a:pt x="1900" y="2736"/>
                      <a:pt x="1549" y="2742"/>
                      <a:pt x="1202" y="2715"/>
                    </a:cubicBezTo>
                    <a:cubicBezTo>
                      <a:pt x="1129" y="2711"/>
                      <a:pt x="1126" y="2594"/>
                      <a:pt x="1198" y="2590"/>
                    </a:cubicBezTo>
                    <a:cubicBezTo>
                      <a:pt x="1414" y="2570"/>
                      <a:pt x="1629" y="2566"/>
                      <a:pt x="1845" y="2566"/>
                    </a:cubicBezTo>
                    <a:cubicBezTo>
                      <a:pt x="1875" y="2566"/>
                      <a:pt x="1906" y="2566"/>
                      <a:pt x="1936" y="2566"/>
                    </a:cubicBezTo>
                    <a:cubicBezTo>
                      <a:pt x="1652" y="2390"/>
                      <a:pt x="1366" y="2215"/>
                      <a:pt x="1091" y="2030"/>
                    </a:cubicBezTo>
                    <a:cubicBezTo>
                      <a:pt x="997" y="1967"/>
                      <a:pt x="1064" y="1845"/>
                      <a:pt x="1154" y="1845"/>
                    </a:cubicBezTo>
                    <a:close/>
                    <a:moveTo>
                      <a:pt x="4789" y="3195"/>
                    </a:moveTo>
                    <a:cubicBezTo>
                      <a:pt x="4800" y="3195"/>
                      <a:pt x="4811" y="3197"/>
                      <a:pt x="4823" y="3201"/>
                    </a:cubicBezTo>
                    <a:cubicBezTo>
                      <a:pt x="5326" y="3383"/>
                      <a:pt x="5829" y="3445"/>
                      <a:pt x="6351" y="3540"/>
                    </a:cubicBezTo>
                    <a:cubicBezTo>
                      <a:pt x="6451" y="3559"/>
                      <a:pt x="6469" y="3724"/>
                      <a:pt x="6355" y="3727"/>
                    </a:cubicBezTo>
                    <a:cubicBezTo>
                      <a:pt x="6329" y="3728"/>
                      <a:pt x="6302" y="3729"/>
                      <a:pt x="6275" y="3729"/>
                    </a:cubicBezTo>
                    <a:cubicBezTo>
                      <a:pt x="5978" y="3729"/>
                      <a:pt x="5673" y="3677"/>
                      <a:pt x="5376" y="3598"/>
                    </a:cubicBezTo>
                    <a:lnTo>
                      <a:pt x="5376" y="3598"/>
                    </a:lnTo>
                    <a:cubicBezTo>
                      <a:pt x="5558" y="3764"/>
                      <a:pt x="5722" y="3948"/>
                      <a:pt x="5859" y="4152"/>
                    </a:cubicBezTo>
                    <a:cubicBezTo>
                      <a:pt x="5899" y="4213"/>
                      <a:pt x="5849" y="4280"/>
                      <a:pt x="5795" y="4280"/>
                    </a:cubicBezTo>
                    <a:cubicBezTo>
                      <a:pt x="5775" y="4280"/>
                      <a:pt x="5755" y="4271"/>
                      <a:pt x="5738" y="4251"/>
                    </a:cubicBezTo>
                    <a:cubicBezTo>
                      <a:pt x="5449" y="3895"/>
                      <a:pt x="5123" y="3612"/>
                      <a:pt x="4723" y="3386"/>
                    </a:cubicBezTo>
                    <a:cubicBezTo>
                      <a:pt x="4627" y="3330"/>
                      <a:pt x="4696" y="3195"/>
                      <a:pt x="4789" y="3195"/>
                    </a:cubicBezTo>
                    <a:close/>
                    <a:moveTo>
                      <a:pt x="3244" y="3261"/>
                    </a:moveTo>
                    <a:cubicBezTo>
                      <a:pt x="3349" y="3261"/>
                      <a:pt x="3456" y="3298"/>
                      <a:pt x="3537" y="3372"/>
                    </a:cubicBezTo>
                    <a:cubicBezTo>
                      <a:pt x="3583" y="3415"/>
                      <a:pt x="3549" y="3487"/>
                      <a:pt x="3501" y="3487"/>
                    </a:cubicBezTo>
                    <a:cubicBezTo>
                      <a:pt x="3489" y="3487"/>
                      <a:pt x="3477" y="3482"/>
                      <a:pt x="3465" y="3473"/>
                    </a:cubicBezTo>
                    <a:cubicBezTo>
                      <a:pt x="3402" y="3422"/>
                      <a:pt x="3338" y="3401"/>
                      <a:pt x="3280" y="3401"/>
                    </a:cubicBezTo>
                    <a:cubicBezTo>
                      <a:pt x="3043" y="3401"/>
                      <a:pt x="2888" y="3752"/>
                      <a:pt x="3174" y="3888"/>
                    </a:cubicBezTo>
                    <a:cubicBezTo>
                      <a:pt x="3254" y="3927"/>
                      <a:pt x="3238" y="4055"/>
                      <a:pt x="3149" y="4055"/>
                    </a:cubicBezTo>
                    <a:cubicBezTo>
                      <a:pt x="3144" y="4055"/>
                      <a:pt x="3140" y="4054"/>
                      <a:pt x="3135" y="4054"/>
                    </a:cubicBezTo>
                    <a:cubicBezTo>
                      <a:pt x="3119" y="4052"/>
                      <a:pt x="3105" y="4051"/>
                      <a:pt x="3090" y="4051"/>
                    </a:cubicBezTo>
                    <a:cubicBezTo>
                      <a:pt x="2815" y="4051"/>
                      <a:pt x="2801" y="4417"/>
                      <a:pt x="3074" y="4485"/>
                    </a:cubicBezTo>
                    <a:cubicBezTo>
                      <a:pt x="3159" y="4508"/>
                      <a:pt x="3128" y="4640"/>
                      <a:pt x="3050" y="4640"/>
                    </a:cubicBezTo>
                    <a:cubicBezTo>
                      <a:pt x="3046" y="4640"/>
                      <a:pt x="3042" y="4640"/>
                      <a:pt x="3038" y="4639"/>
                    </a:cubicBezTo>
                    <a:cubicBezTo>
                      <a:pt x="2610" y="4570"/>
                      <a:pt x="2623" y="4038"/>
                      <a:pt x="2943" y="3911"/>
                    </a:cubicBezTo>
                    <a:cubicBezTo>
                      <a:pt x="2847" y="3787"/>
                      <a:pt x="2812" y="3618"/>
                      <a:pt x="2889" y="3466"/>
                    </a:cubicBezTo>
                    <a:cubicBezTo>
                      <a:pt x="2961" y="3329"/>
                      <a:pt x="3101" y="3261"/>
                      <a:pt x="3244" y="3261"/>
                    </a:cubicBezTo>
                    <a:close/>
                    <a:moveTo>
                      <a:pt x="1632" y="1"/>
                    </a:moveTo>
                    <a:cubicBezTo>
                      <a:pt x="813" y="1"/>
                      <a:pt x="58" y="553"/>
                      <a:pt x="30" y="1416"/>
                    </a:cubicBezTo>
                    <a:cubicBezTo>
                      <a:pt x="1" y="2275"/>
                      <a:pt x="590" y="3319"/>
                      <a:pt x="973" y="4069"/>
                    </a:cubicBezTo>
                    <a:cubicBezTo>
                      <a:pt x="1393" y="4897"/>
                      <a:pt x="1936" y="5636"/>
                      <a:pt x="2418" y="6425"/>
                    </a:cubicBezTo>
                    <a:cubicBezTo>
                      <a:pt x="2429" y="6445"/>
                      <a:pt x="2434" y="6462"/>
                      <a:pt x="2435" y="6478"/>
                    </a:cubicBezTo>
                    <a:cubicBezTo>
                      <a:pt x="3753" y="5398"/>
                      <a:pt x="5646" y="5660"/>
                      <a:pt x="6954" y="4606"/>
                    </a:cubicBezTo>
                    <a:cubicBezTo>
                      <a:pt x="7978" y="3783"/>
                      <a:pt x="7854" y="2239"/>
                      <a:pt x="6606" y="1705"/>
                    </a:cubicBezTo>
                    <a:cubicBezTo>
                      <a:pt x="6336" y="1590"/>
                      <a:pt x="6059" y="1541"/>
                      <a:pt x="5782" y="1541"/>
                    </a:cubicBezTo>
                    <a:cubicBezTo>
                      <a:pt x="5216" y="1541"/>
                      <a:pt x="4653" y="1746"/>
                      <a:pt x="4150" y="2017"/>
                    </a:cubicBezTo>
                    <a:cubicBezTo>
                      <a:pt x="4129" y="2052"/>
                      <a:pt x="4085" y="2071"/>
                      <a:pt x="4041" y="2071"/>
                    </a:cubicBezTo>
                    <a:cubicBezTo>
                      <a:pt x="3994" y="2071"/>
                      <a:pt x="3946" y="2050"/>
                      <a:pt x="3922" y="2002"/>
                    </a:cubicBezTo>
                    <a:cubicBezTo>
                      <a:pt x="3503" y="1152"/>
                      <a:pt x="2951" y="179"/>
                      <a:pt x="1907" y="21"/>
                    </a:cubicBezTo>
                    <a:cubicBezTo>
                      <a:pt x="1815" y="7"/>
                      <a:pt x="1723" y="1"/>
                      <a:pt x="16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65381;p37"/>
              <p:cNvSpPr/>
              <p:nvPr/>
            </p:nvSpPr>
            <p:spPr>
              <a:xfrm>
                <a:off x="4336700" y="486125"/>
                <a:ext cx="214150" cy="177750"/>
              </a:xfrm>
              <a:custGeom>
                <a:avLst/>
                <a:gdLst/>
                <a:ahLst/>
                <a:cxnLst/>
                <a:rect l="l" t="t" r="r" b="b"/>
                <a:pathLst>
                  <a:path w="8566" h="7110" extrusionOk="0">
                    <a:moveTo>
                      <a:pt x="2160" y="317"/>
                    </a:moveTo>
                    <a:cubicBezTo>
                      <a:pt x="2252" y="317"/>
                      <a:pt x="2344" y="323"/>
                      <a:pt x="2435" y="337"/>
                    </a:cubicBezTo>
                    <a:cubicBezTo>
                      <a:pt x="3478" y="496"/>
                      <a:pt x="4032" y="1468"/>
                      <a:pt x="4451" y="2319"/>
                    </a:cubicBezTo>
                    <a:cubicBezTo>
                      <a:pt x="4473" y="2366"/>
                      <a:pt x="4521" y="2387"/>
                      <a:pt x="4568" y="2387"/>
                    </a:cubicBezTo>
                    <a:cubicBezTo>
                      <a:pt x="4612" y="2387"/>
                      <a:pt x="4657" y="2368"/>
                      <a:pt x="4679" y="2333"/>
                    </a:cubicBezTo>
                    <a:cubicBezTo>
                      <a:pt x="5179" y="2061"/>
                      <a:pt x="5743" y="1855"/>
                      <a:pt x="6308" y="1855"/>
                    </a:cubicBezTo>
                    <a:cubicBezTo>
                      <a:pt x="6585" y="1855"/>
                      <a:pt x="6862" y="1905"/>
                      <a:pt x="7133" y="2020"/>
                    </a:cubicBezTo>
                    <a:cubicBezTo>
                      <a:pt x="8381" y="2553"/>
                      <a:pt x="8503" y="4098"/>
                      <a:pt x="7481" y="4921"/>
                    </a:cubicBezTo>
                    <a:cubicBezTo>
                      <a:pt x="6171" y="5977"/>
                      <a:pt x="4280" y="5714"/>
                      <a:pt x="2962" y="6795"/>
                    </a:cubicBezTo>
                    <a:cubicBezTo>
                      <a:pt x="2961" y="6778"/>
                      <a:pt x="2957" y="6761"/>
                      <a:pt x="2945" y="6742"/>
                    </a:cubicBezTo>
                    <a:cubicBezTo>
                      <a:pt x="2463" y="5952"/>
                      <a:pt x="1919" y="5213"/>
                      <a:pt x="1500" y="4386"/>
                    </a:cubicBezTo>
                    <a:cubicBezTo>
                      <a:pt x="1117" y="3635"/>
                      <a:pt x="529" y="2591"/>
                      <a:pt x="557" y="1732"/>
                    </a:cubicBezTo>
                    <a:cubicBezTo>
                      <a:pt x="585" y="869"/>
                      <a:pt x="1341" y="317"/>
                      <a:pt x="2160" y="317"/>
                    </a:cubicBezTo>
                    <a:close/>
                    <a:moveTo>
                      <a:pt x="2056" y="1"/>
                    </a:moveTo>
                    <a:cubicBezTo>
                      <a:pt x="1593" y="1"/>
                      <a:pt x="1126" y="175"/>
                      <a:pt x="706" y="591"/>
                    </a:cubicBezTo>
                    <a:cubicBezTo>
                      <a:pt x="1" y="1291"/>
                      <a:pt x="250" y="2196"/>
                      <a:pt x="561" y="3025"/>
                    </a:cubicBezTo>
                    <a:cubicBezTo>
                      <a:pt x="1069" y="4374"/>
                      <a:pt x="1781" y="5817"/>
                      <a:pt x="2784" y="6871"/>
                    </a:cubicBezTo>
                    <a:cubicBezTo>
                      <a:pt x="2809" y="6899"/>
                      <a:pt x="2836" y="6907"/>
                      <a:pt x="2862" y="6907"/>
                    </a:cubicBezTo>
                    <a:cubicBezTo>
                      <a:pt x="2834" y="7003"/>
                      <a:pt x="2914" y="7110"/>
                      <a:pt x="3008" y="7110"/>
                    </a:cubicBezTo>
                    <a:cubicBezTo>
                      <a:pt x="3039" y="7110"/>
                      <a:pt x="3070" y="7099"/>
                      <a:pt x="3101" y="7073"/>
                    </a:cubicBezTo>
                    <a:cubicBezTo>
                      <a:pt x="4272" y="6068"/>
                      <a:pt x="5867" y="6207"/>
                      <a:pt x="7168" y="5487"/>
                    </a:cubicBezTo>
                    <a:cubicBezTo>
                      <a:pt x="7913" y="5073"/>
                      <a:pt x="8566" y="4324"/>
                      <a:pt x="8498" y="3423"/>
                    </a:cubicBezTo>
                    <a:cubicBezTo>
                      <a:pt x="8404" y="2156"/>
                      <a:pt x="7403" y="1630"/>
                      <a:pt x="6342" y="1630"/>
                    </a:cubicBezTo>
                    <a:cubicBezTo>
                      <a:pt x="5742" y="1630"/>
                      <a:pt x="5124" y="1798"/>
                      <a:pt x="4637" y="2094"/>
                    </a:cubicBezTo>
                    <a:cubicBezTo>
                      <a:pt x="4252" y="1001"/>
                      <a:pt x="3164" y="1"/>
                      <a:pt x="20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65382;p37"/>
              <p:cNvSpPr/>
              <p:nvPr/>
            </p:nvSpPr>
            <p:spPr>
              <a:xfrm>
                <a:off x="4465500" y="573825"/>
                <a:ext cx="4607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843" h="1087" extrusionOk="0">
                    <a:moveTo>
                      <a:pt x="164" y="1"/>
                    </a:moveTo>
                    <a:cubicBezTo>
                      <a:pt x="70" y="1"/>
                      <a:pt x="1" y="137"/>
                      <a:pt x="97" y="192"/>
                    </a:cubicBezTo>
                    <a:cubicBezTo>
                      <a:pt x="496" y="419"/>
                      <a:pt x="821" y="702"/>
                      <a:pt x="1111" y="1058"/>
                    </a:cubicBezTo>
                    <a:cubicBezTo>
                      <a:pt x="1128" y="1078"/>
                      <a:pt x="1148" y="1087"/>
                      <a:pt x="1168" y="1087"/>
                    </a:cubicBezTo>
                    <a:cubicBezTo>
                      <a:pt x="1222" y="1087"/>
                      <a:pt x="1272" y="1020"/>
                      <a:pt x="1232" y="959"/>
                    </a:cubicBezTo>
                    <a:cubicBezTo>
                      <a:pt x="1095" y="755"/>
                      <a:pt x="931" y="571"/>
                      <a:pt x="750" y="404"/>
                    </a:cubicBezTo>
                    <a:lnTo>
                      <a:pt x="750" y="404"/>
                    </a:lnTo>
                    <a:cubicBezTo>
                      <a:pt x="1048" y="482"/>
                      <a:pt x="1353" y="535"/>
                      <a:pt x="1651" y="535"/>
                    </a:cubicBezTo>
                    <a:cubicBezTo>
                      <a:pt x="1677" y="535"/>
                      <a:pt x="1703" y="534"/>
                      <a:pt x="1729" y="533"/>
                    </a:cubicBezTo>
                    <a:cubicBezTo>
                      <a:pt x="1842" y="529"/>
                      <a:pt x="1824" y="364"/>
                      <a:pt x="1725" y="346"/>
                    </a:cubicBezTo>
                    <a:cubicBezTo>
                      <a:pt x="1204" y="252"/>
                      <a:pt x="699" y="188"/>
                      <a:pt x="197" y="6"/>
                    </a:cubicBezTo>
                    <a:cubicBezTo>
                      <a:pt x="186" y="2"/>
                      <a:pt x="175" y="1"/>
                      <a:pt x="16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65383;p37"/>
              <p:cNvSpPr/>
              <p:nvPr/>
            </p:nvSpPr>
            <p:spPr>
              <a:xfrm>
                <a:off x="4415050" y="575500"/>
                <a:ext cx="243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1381" extrusionOk="0">
                    <a:moveTo>
                      <a:pt x="634" y="1"/>
                    </a:moveTo>
                    <a:cubicBezTo>
                      <a:pt x="492" y="1"/>
                      <a:pt x="352" y="69"/>
                      <a:pt x="279" y="206"/>
                    </a:cubicBezTo>
                    <a:cubicBezTo>
                      <a:pt x="202" y="358"/>
                      <a:pt x="236" y="527"/>
                      <a:pt x="333" y="651"/>
                    </a:cubicBezTo>
                    <a:cubicBezTo>
                      <a:pt x="15" y="780"/>
                      <a:pt x="1" y="1311"/>
                      <a:pt x="430" y="1379"/>
                    </a:cubicBezTo>
                    <a:cubicBezTo>
                      <a:pt x="434" y="1380"/>
                      <a:pt x="437" y="1380"/>
                      <a:pt x="441" y="1380"/>
                    </a:cubicBezTo>
                    <a:cubicBezTo>
                      <a:pt x="519" y="1380"/>
                      <a:pt x="550" y="1248"/>
                      <a:pt x="466" y="1225"/>
                    </a:cubicBezTo>
                    <a:cubicBezTo>
                      <a:pt x="192" y="1157"/>
                      <a:pt x="206" y="791"/>
                      <a:pt x="480" y="791"/>
                    </a:cubicBezTo>
                    <a:cubicBezTo>
                      <a:pt x="494" y="791"/>
                      <a:pt x="509" y="792"/>
                      <a:pt x="525" y="794"/>
                    </a:cubicBezTo>
                    <a:cubicBezTo>
                      <a:pt x="530" y="794"/>
                      <a:pt x="534" y="795"/>
                      <a:pt x="539" y="795"/>
                    </a:cubicBezTo>
                    <a:cubicBezTo>
                      <a:pt x="628" y="795"/>
                      <a:pt x="644" y="667"/>
                      <a:pt x="564" y="628"/>
                    </a:cubicBezTo>
                    <a:cubicBezTo>
                      <a:pt x="278" y="491"/>
                      <a:pt x="433" y="140"/>
                      <a:pt x="670" y="140"/>
                    </a:cubicBezTo>
                    <a:cubicBezTo>
                      <a:pt x="728" y="140"/>
                      <a:pt x="791" y="162"/>
                      <a:pt x="854" y="213"/>
                    </a:cubicBezTo>
                    <a:cubicBezTo>
                      <a:pt x="867" y="222"/>
                      <a:pt x="879" y="227"/>
                      <a:pt x="891" y="227"/>
                    </a:cubicBezTo>
                    <a:cubicBezTo>
                      <a:pt x="939" y="227"/>
                      <a:pt x="973" y="155"/>
                      <a:pt x="927" y="112"/>
                    </a:cubicBezTo>
                    <a:cubicBezTo>
                      <a:pt x="846" y="38"/>
                      <a:pt x="739" y="1"/>
                      <a:pt x="6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4" name="Google Shape;65384;p37"/>
            <p:cNvSpPr/>
            <p:nvPr/>
          </p:nvSpPr>
          <p:spPr>
            <a:xfrm>
              <a:off x="4374750" y="540075"/>
              <a:ext cx="34875" cy="22650"/>
            </a:xfrm>
            <a:custGeom>
              <a:avLst/>
              <a:gdLst/>
              <a:ahLst/>
              <a:cxnLst/>
              <a:rect l="l" t="t" r="r" b="b"/>
              <a:pathLst>
                <a:path w="1395" h="906" extrusionOk="0">
                  <a:moveTo>
                    <a:pt x="158" y="1"/>
                  </a:moveTo>
                  <a:cubicBezTo>
                    <a:pt x="68" y="1"/>
                    <a:pt x="1" y="122"/>
                    <a:pt x="94" y="185"/>
                  </a:cubicBezTo>
                  <a:cubicBezTo>
                    <a:pt x="369" y="372"/>
                    <a:pt x="655" y="547"/>
                    <a:pt x="939" y="722"/>
                  </a:cubicBezTo>
                  <a:cubicBezTo>
                    <a:pt x="908" y="722"/>
                    <a:pt x="878" y="722"/>
                    <a:pt x="847" y="722"/>
                  </a:cubicBezTo>
                  <a:cubicBezTo>
                    <a:pt x="631" y="722"/>
                    <a:pt x="415" y="726"/>
                    <a:pt x="201" y="745"/>
                  </a:cubicBezTo>
                  <a:cubicBezTo>
                    <a:pt x="130" y="750"/>
                    <a:pt x="133" y="867"/>
                    <a:pt x="205" y="871"/>
                  </a:cubicBezTo>
                  <a:cubicBezTo>
                    <a:pt x="552" y="899"/>
                    <a:pt x="902" y="893"/>
                    <a:pt x="1251" y="905"/>
                  </a:cubicBezTo>
                  <a:cubicBezTo>
                    <a:pt x="1252" y="905"/>
                    <a:pt x="1253" y="905"/>
                    <a:pt x="1253" y="905"/>
                  </a:cubicBezTo>
                  <a:cubicBezTo>
                    <a:pt x="1338" y="905"/>
                    <a:pt x="1394" y="794"/>
                    <a:pt x="1314" y="740"/>
                  </a:cubicBezTo>
                  <a:cubicBezTo>
                    <a:pt x="950" y="496"/>
                    <a:pt x="587" y="246"/>
                    <a:pt x="214" y="17"/>
                  </a:cubicBezTo>
                  <a:cubicBezTo>
                    <a:pt x="195" y="6"/>
                    <a:pt x="176" y="1"/>
                    <a:pt x="1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31" name="Google Shape;65131;p33"/>
          <p:cNvSpPr/>
          <p:nvPr/>
        </p:nvSpPr>
        <p:spPr>
          <a:xfrm rot="1867043">
            <a:off x="1112065" y="1323029"/>
            <a:ext cx="1460530" cy="1300219"/>
          </a:xfrm>
          <a:custGeom>
            <a:avLst/>
            <a:gdLst/>
            <a:ahLst/>
            <a:cxnLst/>
            <a:rect l="l" t="t" r="r" b="b"/>
            <a:pathLst>
              <a:path w="169141" h="98120" extrusionOk="0">
                <a:moveTo>
                  <a:pt x="54245" y="69056"/>
                </a:moveTo>
                <a:lnTo>
                  <a:pt x="54245" y="69056"/>
                </a:lnTo>
                <a:cubicBezTo>
                  <a:pt x="50245" y="71116"/>
                  <a:pt x="46375" y="73128"/>
                  <a:pt x="42958" y="74950"/>
                </a:cubicBezTo>
                <a:cubicBezTo>
                  <a:pt x="43637" y="73604"/>
                  <a:pt x="44435" y="72009"/>
                  <a:pt x="45399" y="70140"/>
                </a:cubicBezTo>
                <a:cubicBezTo>
                  <a:pt x="48316" y="69794"/>
                  <a:pt x="51293" y="69437"/>
                  <a:pt x="54245" y="69056"/>
                </a:cubicBezTo>
                <a:close/>
                <a:moveTo>
                  <a:pt x="31064" y="79808"/>
                </a:moveTo>
                <a:lnTo>
                  <a:pt x="33040" y="80391"/>
                </a:lnTo>
                <a:cubicBezTo>
                  <a:pt x="31778" y="81117"/>
                  <a:pt x="30826" y="81701"/>
                  <a:pt x="30290" y="82105"/>
                </a:cubicBezTo>
                <a:cubicBezTo>
                  <a:pt x="30528" y="81379"/>
                  <a:pt x="30790" y="80617"/>
                  <a:pt x="31064" y="79808"/>
                </a:cubicBezTo>
                <a:close/>
                <a:moveTo>
                  <a:pt x="120242" y="0"/>
                </a:moveTo>
                <a:cubicBezTo>
                  <a:pt x="82582" y="17538"/>
                  <a:pt x="46340" y="38612"/>
                  <a:pt x="11252" y="60805"/>
                </a:cubicBezTo>
                <a:cubicBezTo>
                  <a:pt x="10883" y="61198"/>
                  <a:pt x="10490" y="61567"/>
                  <a:pt x="10121" y="61948"/>
                </a:cubicBezTo>
                <a:lnTo>
                  <a:pt x="10145" y="62008"/>
                </a:lnTo>
                <a:lnTo>
                  <a:pt x="25897" y="54054"/>
                </a:lnTo>
                <a:lnTo>
                  <a:pt x="25897" y="54054"/>
                </a:lnTo>
                <a:cubicBezTo>
                  <a:pt x="24039" y="56567"/>
                  <a:pt x="22289" y="59055"/>
                  <a:pt x="20634" y="61472"/>
                </a:cubicBezTo>
                <a:cubicBezTo>
                  <a:pt x="10716" y="66639"/>
                  <a:pt x="2739" y="70973"/>
                  <a:pt x="1775" y="72009"/>
                </a:cubicBezTo>
                <a:cubicBezTo>
                  <a:pt x="0" y="73902"/>
                  <a:pt x="4656" y="78617"/>
                  <a:pt x="8180" y="81736"/>
                </a:cubicBezTo>
                <a:cubicBezTo>
                  <a:pt x="3691" y="89868"/>
                  <a:pt x="1382" y="95107"/>
                  <a:pt x="1382" y="95107"/>
                </a:cubicBezTo>
                <a:lnTo>
                  <a:pt x="25408" y="98119"/>
                </a:lnTo>
                <a:cubicBezTo>
                  <a:pt x="25408" y="98119"/>
                  <a:pt x="25408" y="96833"/>
                  <a:pt x="29552" y="84260"/>
                </a:cubicBezTo>
                <a:cubicBezTo>
                  <a:pt x="30492" y="87475"/>
                  <a:pt x="36791" y="92750"/>
                  <a:pt x="38993" y="94500"/>
                </a:cubicBezTo>
                <a:cubicBezTo>
                  <a:pt x="52555" y="83641"/>
                  <a:pt x="67164" y="73914"/>
                  <a:pt x="83058" y="66425"/>
                </a:cubicBezTo>
                <a:cubicBezTo>
                  <a:pt x="107216" y="55269"/>
                  <a:pt x="133886" y="45434"/>
                  <a:pt x="161033" y="40279"/>
                </a:cubicBezTo>
                <a:lnTo>
                  <a:pt x="161033" y="40279"/>
                </a:lnTo>
                <a:cubicBezTo>
                  <a:pt x="160854" y="40303"/>
                  <a:pt x="160663" y="40327"/>
                  <a:pt x="160485" y="40338"/>
                </a:cubicBezTo>
                <a:lnTo>
                  <a:pt x="158377" y="37159"/>
                </a:lnTo>
                <a:lnTo>
                  <a:pt x="150210" y="41577"/>
                </a:lnTo>
                <a:cubicBezTo>
                  <a:pt x="144923" y="42291"/>
                  <a:pt x="140375" y="43065"/>
                  <a:pt x="137232" y="43886"/>
                </a:cubicBezTo>
                <a:cubicBezTo>
                  <a:pt x="151400" y="36100"/>
                  <a:pt x="165212" y="28337"/>
                  <a:pt x="166474" y="26920"/>
                </a:cubicBezTo>
                <a:cubicBezTo>
                  <a:pt x="169141" y="23908"/>
                  <a:pt x="156199" y="14561"/>
                  <a:pt x="156199" y="14561"/>
                </a:cubicBezTo>
                <a:cubicBezTo>
                  <a:pt x="156199" y="14561"/>
                  <a:pt x="148590" y="20931"/>
                  <a:pt x="132898" y="29551"/>
                </a:cubicBezTo>
                <a:cubicBezTo>
                  <a:pt x="132124" y="26468"/>
                  <a:pt x="131553" y="24015"/>
                  <a:pt x="131553" y="23598"/>
                </a:cubicBezTo>
                <a:cubicBezTo>
                  <a:pt x="131553" y="23569"/>
                  <a:pt x="131513" y="23555"/>
                  <a:pt x="131434" y="23555"/>
                </a:cubicBezTo>
                <a:cubicBezTo>
                  <a:pt x="130331" y="23555"/>
                  <a:pt x="121655" y="26390"/>
                  <a:pt x="110383" y="30480"/>
                </a:cubicBezTo>
                <a:cubicBezTo>
                  <a:pt x="109967" y="28754"/>
                  <a:pt x="109705" y="27515"/>
                  <a:pt x="109705" y="27230"/>
                </a:cubicBezTo>
                <a:cubicBezTo>
                  <a:pt x="109705" y="27200"/>
                  <a:pt x="109665" y="27185"/>
                  <a:pt x="109585" y="27185"/>
                </a:cubicBezTo>
                <a:cubicBezTo>
                  <a:pt x="108404" y="27185"/>
                  <a:pt x="98582" y="30429"/>
                  <a:pt x="86190" y="34969"/>
                </a:cubicBezTo>
                <a:cubicBezTo>
                  <a:pt x="85487" y="32337"/>
                  <a:pt x="84285" y="27801"/>
                  <a:pt x="83297" y="23896"/>
                </a:cubicBezTo>
                <a:cubicBezTo>
                  <a:pt x="101525" y="10370"/>
                  <a:pt x="120599" y="607"/>
                  <a:pt x="120599" y="607"/>
                </a:cubicBezTo>
                <a:lnTo>
                  <a:pt x="120242" y="0"/>
                </a:lnTo>
                <a:close/>
              </a:path>
            </a:pathLst>
          </a:custGeom>
          <a:solidFill>
            <a:srgbClr val="80B5D6">
              <a:alpha val="207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34" name="Google Shape;65134;p33"/>
          <p:cNvSpPr txBox="1">
            <a:spLocks noGrp="1"/>
          </p:cNvSpPr>
          <p:nvPr>
            <p:ph type="title" idx="2"/>
          </p:nvPr>
        </p:nvSpPr>
        <p:spPr>
          <a:xfrm>
            <a:off x="1437248" y="1634819"/>
            <a:ext cx="768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+mj-lt"/>
              </a:rPr>
              <a:t>01</a:t>
            </a:r>
            <a:endParaRPr dirty="0">
              <a:latin typeface="+mj-lt"/>
            </a:endParaRPr>
          </a:p>
        </p:txBody>
      </p:sp>
      <p:grpSp>
        <p:nvGrpSpPr>
          <p:cNvPr id="65151" name="Google Shape;65151;p33"/>
          <p:cNvGrpSpPr/>
          <p:nvPr/>
        </p:nvGrpSpPr>
        <p:grpSpPr>
          <a:xfrm rot="-1104085">
            <a:off x="313439" y="278524"/>
            <a:ext cx="1064171" cy="706195"/>
            <a:chOff x="5834675" y="2374800"/>
            <a:chExt cx="259125" cy="171950"/>
          </a:xfrm>
        </p:grpSpPr>
        <p:sp>
          <p:nvSpPr>
            <p:cNvPr id="65152" name="Google Shape;65152;p33"/>
            <p:cNvSpPr/>
            <p:nvPr/>
          </p:nvSpPr>
          <p:spPr>
            <a:xfrm>
              <a:off x="5834675" y="2374800"/>
              <a:ext cx="259125" cy="171950"/>
            </a:xfrm>
            <a:custGeom>
              <a:avLst/>
              <a:gdLst/>
              <a:ahLst/>
              <a:cxnLst/>
              <a:rect l="l" t="t" r="r" b="b"/>
              <a:pathLst>
                <a:path w="10365" h="6878" extrusionOk="0">
                  <a:moveTo>
                    <a:pt x="5671" y="245"/>
                  </a:moveTo>
                  <a:cubicBezTo>
                    <a:pt x="6640" y="245"/>
                    <a:pt x="7295" y="1083"/>
                    <a:pt x="6952" y="2074"/>
                  </a:cubicBezTo>
                  <a:cubicBezTo>
                    <a:pt x="6926" y="2152"/>
                    <a:pt x="6999" y="2213"/>
                    <a:pt x="7068" y="2213"/>
                  </a:cubicBezTo>
                  <a:cubicBezTo>
                    <a:pt x="7096" y="2213"/>
                    <a:pt x="7123" y="2203"/>
                    <a:pt x="7142" y="2180"/>
                  </a:cubicBezTo>
                  <a:cubicBezTo>
                    <a:pt x="7154" y="2185"/>
                    <a:pt x="7167" y="2188"/>
                    <a:pt x="7180" y="2188"/>
                  </a:cubicBezTo>
                  <a:cubicBezTo>
                    <a:pt x="7206" y="2188"/>
                    <a:pt x="7233" y="2176"/>
                    <a:pt x="7252" y="2147"/>
                  </a:cubicBezTo>
                  <a:cubicBezTo>
                    <a:pt x="7505" y="1751"/>
                    <a:pt x="7986" y="1545"/>
                    <a:pt x="8465" y="1545"/>
                  </a:cubicBezTo>
                  <a:cubicBezTo>
                    <a:pt x="8850" y="1545"/>
                    <a:pt x="9233" y="1678"/>
                    <a:pt x="9494" y="1954"/>
                  </a:cubicBezTo>
                  <a:cubicBezTo>
                    <a:pt x="10101" y="2595"/>
                    <a:pt x="9796" y="3739"/>
                    <a:pt x="8938" y="3739"/>
                  </a:cubicBezTo>
                  <a:cubicBezTo>
                    <a:pt x="8844" y="3739"/>
                    <a:pt x="8744" y="3725"/>
                    <a:pt x="8637" y="3696"/>
                  </a:cubicBezTo>
                  <a:cubicBezTo>
                    <a:pt x="8626" y="3692"/>
                    <a:pt x="8615" y="3691"/>
                    <a:pt x="8604" y="3691"/>
                  </a:cubicBezTo>
                  <a:cubicBezTo>
                    <a:pt x="8545" y="3691"/>
                    <a:pt x="8506" y="3738"/>
                    <a:pt x="8497" y="3792"/>
                  </a:cubicBezTo>
                  <a:cubicBezTo>
                    <a:pt x="8486" y="3788"/>
                    <a:pt x="8476" y="3783"/>
                    <a:pt x="8465" y="3778"/>
                  </a:cubicBezTo>
                  <a:cubicBezTo>
                    <a:pt x="8450" y="3773"/>
                    <a:pt x="8436" y="3771"/>
                    <a:pt x="8424" y="3771"/>
                  </a:cubicBezTo>
                  <a:cubicBezTo>
                    <a:pt x="8309" y="3771"/>
                    <a:pt x="8275" y="3959"/>
                    <a:pt x="8402" y="4007"/>
                  </a:cubicBezTo>
                  <a:cubicBezTo>
                    <a:pt x="9122" y="4289"/>
                    <a:pt x="9326" y="5108"/>
                    <a:pt x="8955" y="5746"/>
                  </a:cubicBezTo>
                  <a:cubicBezTo>
                    <a:pt x="8610" y="6336"/>
                    <a:pt x="7932" y="6605"/>
                    <a:pt x="7277" y="6629"/>
                  </a:cubicBezTo>
                  <a:cubicBezTo>
                    <a:pt x="7238" y="6630"/>
                    <a:pt x="7200" y="6631"/>
                    <a:pt x="7161" y="6631"/>
                  </a:cubicBezTo>
                  <a:cubicBezTo>
                    <a:pt x="6214" y="6631"/>
                    <a:pt x="5318" y="6178"/>
                    <a:pt x="4861" y="5338"/>
                  </a:cubicBezTo>
                  <a:cubicBezTo>
                    <a:pt x="4863" y="5334"/>
                    <a:pt x="4865" y="5331"/>
                    <a:pt x="4866" y="5325"/>
                  </a:cubicBezTo>
                  <a:cubicBezTo>
                    <a:pt x="4890" y="5250"/>
                    <a:pt x="4820" y="5190"/>
                    <a:pt x="4755" y="5190"/>
                  </a:cubicBezTo>
                  <a:cubicBezTo>
                    <a:pt x="4722" y="5190"/>
                    <a:pt x="4690" y="5206"/>
                    <a:pt x="4672" y="5242"/>
                  </a:cubicBezTo>
                  <a:cubicBezTo>
                    <a:pt x="4332" y="5933"/>
                    <a:pt x="3747" y="6370"/>
                    <a:pt x="2997" y="6370"/>
                  </a:cubicBezTo>
                  <a:cubicBezTo>
                    <a:pt x="2902" y="6370"/>
                    <a:pt x="2805" y="6363"/>
                    <a:pt x="2705" y="6349"/>
                  </a:cubicBezTo>
                  <a:cubicBezTo>
                    <a:pt x="1975" y="6245"/>
                    <a:pt x="887" y="5430"/>
                    <a:pt x="1518" y="4698"/>
                  </a:cubicBezTo>
                  <a:cubicBezTo>
                    <a:pt x="1574" y="4671"/>
                    <a:pt x="1628" y="4642"/>
                    <a:pt x="1679" y="4602"/>
                  </a:cubicBezTo>
                  <a:cubicBezTo>
                    <a:pt x="1752" y="4547"/>
                    <a:pt x="1726" y="4409"/>
                    <a:pt x="1637" y="4409"/>
                  </a:cubicBezTo>
                  <a:cubicBezTo>
                    <a:pt x="1634" y="4409"/>
                    <a:pt x="1630" y="4409"/>
                    <a:pt x="1627" y="4409"/>
                  </a:cubicBezTo>
                  <a:cubicBezTo>
                    <a:pt x="1624" y="4409"/>
                    <a:pt x="1621" y="4409"/>
                    <a:pt x="1618" y="4409"/>
                  </a:cubicBezTo>
                  <a:cubicBezTo>
                    <a:pt x="1606" y="4409"/>
                    <a:pt x="1593" y="4411"/>
                    <a:pt x="1581" y="4420"/>
                  </a:cubicBezTo>
                  <a:cubicBezTo>
                    <a:pt x="1578" y="4423"/>
                    <a:pt x="1574" y="4425"/>
                    <a:pt x="1569" y="4427"/>
                  </a:cubicBezTo>
                  <a:cubicBezTo>
                    <a:pt x="1392" y="4494"/>
                    <a:pt x="1221" y="4551"/>
                    <a:pt x="1038" y="4551"/>
                  </a:cubicBezTo>
                  <a:cubicBezTo>
                    <a:pt x="967" y="4551"/>
                    <a:pt x="894" y="4543"/>
                    <a:pt x="819" y="4522"/>
                  </a:cubicBezTo>
                  <a:cubicBezTo>
                    <a:pt x="539" y="4446"/>
                    <a:pt x="321" y="4233"/>
                    <a:pt x="273" y="3942"/>
                  </a:cubicBezTo>
                  <a:cubicBezTo>
                    <a:pt x="145" y="3200"/>
                    <a:pt x="923" y="3109"/>
                    <a:pt x="1467" y="3108"/>
                  </a:cubicBezTo>
                  <a:cubicBezTo>
                    <a:pt x="1539" y="3108"/>
                    <a:pt x="1559" y="2993"/>
                    <a:pt x="1485" y="2980"/>
                  </a:cubicBezTo>
                  <a:cubicBezTo>
                    <a:pt x="1443" y="2973"/>
                    <a:pt x="1399" y="2967"/>
                    <a:pt x="1355" y="2960"/>
                  </a:cubicBezTo>
                  <a:cubicBezTo>
                    <a:pt x="1377" y="2935"/>
                    <a:pt x="1384" y="2898"/>
                    <a:pt x="1362" y="2859"/>
                  </a:cubicBezTo>
                  <a:cubicBezTo>
                    <a:pt x="983" y="2240"/>
                    <a:pt x="1073" y="1347"/>
                    <a:pt x="1856" y="1107"/>
                  </a:cubicBezTo>
                  <a:cubicBezTo>
                    <a:pt x="1963" y="1075"/>
                    <a:pt x="2062" y="1060"/>
                    <a:pt x="2154" y="1060"/>
                  </a:cubicBezTo>
                  <a:cubicBezTo>
                    <a:pt x="2696" y="1060"/>
                    <a:pt x="2986" y="1582"/>
                    <a:pt x="3298" y="2011"/>
                  </a:cubicBezTo>
                  <a:cubicBezTo>
                    <a:pt x="3320" y="2042"/>
                    <a:pt x="3348" y="2055"/>
                    <a:pt x="3376" y="2055"/>
                  </a:cubicBezTo>
                  <a:cubicBezTo>
                    <a:pt x="3401" y="2055"/>
                    <a:pt x="3427" y="2043"/>
                    <a:pt x="3444" y="2024"/>
                  </a:cubicBezTo>
                  <a:cubicBezTo>
                    <a:pt x="3445" y="2024"/>
                    <a:pt x="3446" y="2024"/>
                    <a:pt x="3447" y="2024"/>
                  </a:cubicBezTo>
                  <a:cubicBezTo>
                    <a:pt x="3478" y="2024"/>
                    <a:pt x="3511" y="2009"/>
                    <a:pt x="3524" y="1970"/>
                  </a:cubicBezTo>
                  <a:cubicBezTo>
                    <a:pt x="3835" y="1152"/>
                    <a:pt x="4462" y="432"/>
                    <a:pt x="5362" y="272"/>
                  </a:cubicBezTo>
                  <a:cubicBezTo>
                    <a:pt x="5468" y="254"/>
                    <a:pt x="5571" y="245"/>
                    <a:pt x="5671" y="245"/>
                  </a:cubicBezTo>
                  <a:close/>
                  <a:moveTo>
                    <a:pt x="5688" y="1"/>
                  </a:moveTo>
                  <a:cubicBezTo>
                    <a:pt x="4633" y="1"/>
                    <a:pt x="3703" y="801"/>
                    <a:pt x="3410" y="1799"/>
                  </a:cubicBezTo>
                  <a:cubicBezTo>
                    <a:pt x="3151" y="1271"/>
                    <a:pt x="2686" y="829"/>
                    <a:pt x="2122" y="829"/>
                  </a:cubicBezTo>
                  <a:cubicBezTo>
                    <a:pt x="1975" y="829"/>
                    <a:pt x="1820" y="859"/>
                    <a:pt x="1661" y="926"/>
                  </a:cubicBezTo>
                  <a:cubicBezTo>
                    <a:pt x="858" y="1261"/>
                    <a:pt x="701" y="2275"/>
                    <a:pt x="1195" y="2938"/>
                  </a:cubicBezTo>
                  <a:cubicBezTo>
                    <a:pt x="1135" y="2933"/>
                    <a:pt x="1076" y="2930"/>
                    <a:pt x="1016" y="2930"/>
                  </a:cubicBezTo>
                  <a:cubicBezTo>
                    <a:pt x="768" y="2930"/>
                    <a:pt x="526" y="2981"/>
                    <a:pt x="328" y="3143"/>
                  </a:cubicBezTo>
                  <a:cubicBezTo>
                    <a:pt x="94" y="3335"/>
                    <a:pt x="0" y="3632"/>
                    <a:pt x="36" y="3929"/>
                  </a:cubicBezTo>
                  <a:cubicBezTo>
                    <a:pt x="99" y="4453"/>
                    <a:pt x="591" y="4791"/>
                    <a:pt x="1084" y="4791"/>
                  </a:cubicBezTo>
                  <a:cubicBezTo>
                    <a:pt x="1129" y="4791"/>
                    <a:pt x="1174" y="4788"/>
                    <a:pt x="1219" y="4782"/>
                  </a:cubicBezTo>
                  <a:lnTo>
                    <a:pt x="1219" y="4782"/>
                  </a:lnTo>
                  <a:cubicBezTo>
                    <a:pt x="915" y="5366"/>
                    <a:pt x="1462" y="6143"/>
                    <a:pt x="2071" y="6412"/>
                  </a:cubicBezTo>
                  <a:cubicBezTo>
                    <a:pt x="2357" y="6539"/>
                    <a:pt x="2667" y="6601"/>
                    <a:pt x="2974" y="6601"/>
                  </a:cubicBezTo>
                  <a:cubicBezTo>
                    <a:pt x="3720" y="6601"/>
                    <a:pt x="4450" y="6235"/>
                    <a:pt x="4780" y="5539"/>
                  </a:cubicBezTo>
                  <a:cubicBezTo>
                    <a:pt x="5186" y="6408"/>
                    <a:pt x="6190" y="6878"/>
                    <a:pt x="7163" y="6878"/>
                  </a:cubicBezTo>
                  <a:cubicBezTo>
                    <a:pt x="7561" y="6878"/>
                    <a:pt x="7954" y="6799"/>
                    <a:pt x="8298" y="6637"/>
                  </a:cubicBezTo>
                  <a:cubicBezTo>
                    <a:pt x="9334" y="6149"/>
                    <a:pt x="9795" y="4647"/>
                    <a:pt x="8848" y="3973"/>
                  </a:cubicBezTo>
                  <a:lnTo>
                    <a:pt x="8848" y="3973"/>
                  </a:lnTo>
                  <a:cubicBezTo>
                    <a:pt x="8880" y="3976"/>
                    <a:pt x="8910" y="3977"/>
                    <a:pt x="8941" y="3977"/>
                  </a:cubicBezTo>
                  <a:cubicBezTo>
                    <a:pt x="9851" y="3977"/>
                    <a:pt x="10364" y="2874"/>
                    <a:pt x="9869" y="2055"/>
                  </a:cubicBezTo>
                  <a:cubicBezTo>
                    <a:pt x="9575" y="1570"/>
                    <a:pt x="9010" y="1317"/>
                    <a:pt x="8453" y="1317"/>
                  </a:cubicBezTo>
                  <a:cubicBezTo>
                    <a:pt x="8008" y="1317"/>
                    <a:pt x="7568" y="1478"/>
                    <a:pt x="7275" y="1810"/>
                  </a:cubicBezTo>
                  <a:cubicBezTo>
                    <a:pt x="7459" y="955"/>
                    <a:pt x="6847" y="125"/>
                    <a:pt x="5933" y="15"/>
                  </a:cubicBezTo>
                  <a:cubicBezTo>
                    <a:pt x="5851" y="6"/>
                    <a:pt x="5769" y="1"/>
                    <a:pt x="56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3" name="Google Shape;65153;p33"/>
            <p:cNvSpPr/>
            <p:nvPr/>
          </p:nvSpPr>
          <p:spPr>
            <a:xfrm>
              <a:off x="5838300" y="2380950"/>
              <a:ext cx="248925" cy="159675"/>
            </a:xfrm>
            <a:custGeom>
              <a:avLst/>
              <a:gdLst/>
              <a:ahLst/>
              <a:cxnLst/>
              <a:rect l="l" t="t" r="r" b="b"/>
              <a:pathLst>
                <a:path w="9957" h="6387" extrusionOk="0">
                  <a:moveTo>
                    <a:pt x="5528" y="1"/>
                  </a:moveTo>
                  <a:cubicBezTo>
                    <a:pt x="5427" y="1"/>
                    <a:pt x="5323" y="10"/>
                    <a:pt x="5217" y="28"/>
                  </a:cubicBezTo>
                  <a:cubicBezTo>
                    <a:pt x="4317" y="187"/>
                    <a:pt x="3690" y="907"/>
                    <a:pt x="3379" y="1725"/>
                  </a:cubicBezTo>
                  <a:cubicBezTo>
                    <a:pt x="3366" y="1764"/>
                    <a:pt x="3333" y="1779"/>
                    <a:pt x="3302" y="1779"/>
                  </a:cubicBezTo>
                  <a:cubicBezTo>
                    <a:pt x="3301" y="1779"/>
                    <a:pt x="3300" y="1779"/>
                    <a:pt x="3299" y="1779"/>
                  </a:cubicBezTo>
                  <a:cubicBezTo>
                    <a:pt x="3282" y="1798"/>
                    <a:pt x="3256" y="1810"/>
                    <a:pt x="3231" y="1810"/>
                  </a:cubicBezTo>
                  <a:cubicBezTo>
                    <a:pt x="3203" y="1810"/>
                    <a:pt x="3175" y="1797"/>
                    <a:pt x="3153" y="1766"/>
                  </a:cubicBezTo>
                  <a:cubicBezTo>
                    <a:pt x="2841" y="1337"/>
                    <a:pt x="2551" y="815"/>
                    <a:pt x="2009" y="815"/>
                  </a:cubicBezTo>
                  <a:cubicBezTo>
                    <a:pt x="1917" y="815"/>
                    <a:pt x="1818" y="830"/>
                    <a:pt x="1711" y="862"/>
                  </a:cubicBezTo>
                  <a:cubicBezTo>
                    <a:pt x="928" y="1102"/>
                    <a:pt x="838" y="1995"/>
                    <a:pt x="1217" y="2614"/>
                  </a:cubicBezTo>
                  <a:cubicBezTo>
                    <a:pt x="1239" y="2653"/>
                    <a:pt x="1232" y="2691"/>
                    <a:pt x="1210" y="2715"/>
                  </a:cubicBezTo>
                  <a:cubicBezTo>
                    <a:pt x="1254" y="2722"/>
                    <a:pt x="1298" y="2728"/>
                    <a:pt x="1340" y="2735"/>
                  </a:cubicBezTo>
                  <a:cubicBezTo>
                    <a:pt x="1414" y="2748"/>
                    <a:pt x="1394" y="2863"/>
                    <a:pt x="1322" y="2863"/>
                  </a:cubicBezTo>
                  <a:cubicBezTo>
                    <a:pt x="778" y="2864"/>
                    <a:pt x="0" y="2955"/>
                    <a:pt x="128" y="3697"/>
                  </a:cubicBezTo>
                  <a:cubicBezTo>
                    <a:pt x="176" y="3988"/>
                    <a:pt x="394" y="4201"/>
                    <a:pt x="674" y="4277"/>
                  </a:cubicBezTo>
                  <a:cubicBezTo>
                    <a:pt x="750" y="4298"/>
                    <a:pt x="823" y="4307"/>
                    <a:pt x="895" y="4307"/>
                  </a:cubicBezTo>
                  <a:cubicBezTo>
                    <a:pt x="1077" y="4307"/>
                    <a:pt x="1247" y="4250"/>
                    <a:pt x="1424" y="4183"/>
                  </a:cubicBezTo>
                  <a:cubicBezTo>
                    <a:pt x="1429" y="4180"/>
                    <a:pt x="1433" y="4178"/>
                    <a:pt x="1436" y="4175"/>
                  </a:cubicBezTo>
                  <a:cubicBezTo>
                    <a:pt x="1448" y="4166"/>
                    <a:pt x="1461" y="4164"/>
                    <a:pt x="1473" y="4164"/>
                  </a:cubicBezTo>
                  <a:cubicBezTo>
                    <a:pt x="1476" y="4164"/>
                    <a:pt x="1479" y="4164"/>
                    <a:pt x="1482" y="4164"/>
                  </a:cubicBezTo>
                  <a:cubicBezTo>
                    <a:pt x="1485" y="4164"/>
                    <a:pt x="1489" y="4164"/>
                    <a:pt x="1492" y="4164"/>
                  </a:cubicBezTo>
                  <a:cubicBezTo>
                    <a:pt x="1581" y="4164"/>
                    <a:pt x="1607" y="4302"/>
                    <a:pt x="1534" y="4357"/>
                  </a:cubicBezTo>
                  <a:cubicBezTo>
                    <a:pt x="1483" y="4397"/>
                    <a:pt x="1429" y="4427"/>
                    <a:pt x="1373" y="4454"/>
                  </a:cubicBezTo>
                  <a:cubicBezTo>
                    <a:pt x="742" y="5185"/>
                    <a:pt x="1830" y="6001"/>
                    <a:pt x="2560" y="6105"/>
                  </a:cubicBezTo>
                  <a:cubicBezTo>
                    <a:pt x="2659" y="6119"/>
                    <a:pt x="2756" y="6126"/>
                    <a:pt x="2850" y="6126"/>
                  </a:cubicBezTo>
                  <a:cubicBezTo>
                    <a:pt x="3601" y="6126"/>
                    <a:pt x="4186" y="5689"/>
                    <a:pt x="4527" y="4997"/>
                  </a:cubicBezTo>
                  <a:cubicBezTo>
                    <a:pt x="4545" y="4961"/>
                    <a:pt x="4577" y="4945"/>
                    <a:pt x="4610" y="4945"/>
                  </a:cubicBezTo>
                  <a:cubicBezTo>
                    <a:pt x="4675" y="4945"/>
                    <a:pt x="4745" y="5005"/>
                    <a:pt x="4721" y="5080"/>
                  </a:cubicBezTo>
                  <a:cubicBezTo>
                    <a:pt x="4720" y="5086"/>
                    <a:pt x="4718" y="5090"/>
                    <a:pt x="4716" y="5093"/>
                  </a:cubicBezTo>
                  <a:cubicBezTo>
                    <a:pt x="5173" y="5934"/>
                    <a:pt x="6071" y="6387"/>
                    <a:pt x="7019" y="6387"/>
                  </a:cubicBezTo>
                  <a:cubicBezTo>
                    <a:pt x="7057" y="6387"/>
                    <a:pt x="7094" y="6386"/>
                    <a:pt x="7132" y="6385"/>
                  </a:cubicBezTo>
                  <a:cubicBezTo>
                    <a:pt x="7787" y="6360"/>
                    <a:pt x="8465" y="6091"/>
                    <a:pt x="8810" y="5501"/>
                  </a:cubicBezTo>
                  <a:cubicBezTo>
                    <a:pt x="9181" y="4863"/>
                    <a:pt x="8977" y="4044"/>
                    <a:pt x="8257" y="3763"/>
                  </a:cubicBezTo>
                  <a:cubicBezTo>
                    <a:pt x="8130" y="3712"/>
                    <a:pt x="8164" y="3523"/>
                    <a:pt x="8278" y="3523"/>
                  </a:cubicBezTo>
                  <a:cubicBezTo>
                    <a:pt x="8291" y="3523"/>
                    <a:pt x="8304" y="3525"/>
                    <a:pt x="8319" y="3530"/>
                  </a:cubicBezTo>
                  <a:cubicBezTo>
                    <a:pt x="8330" y="3535"/>
                    <a:pt x="8340" y="3540"/>
                    <a:pt x="8351" y="3543"/>
                  </a:cubicBezTo>
                  <a:cubicBezTo>
                    <a:pt x="8361" y="3492"/>
                    <a:pt x="8399" y="3446"/>
                    <a:pt x="8457" y="3446"/>
                  </a:cubicBezTo>
                  <a:cubicBezTo>
                    <a:pt x="8468" y="3446"/>
                    <a:pt x="8480" y="3448"/>
                    <a:pt x="8492" y="3452"/>
                  </a:cubicBezTo>
                  <a:cubicBezTo>
                    <a:pt x="8598" y="3481"/>
                    <a:pt x="8699" y="3495"/>
                    <a:pt x="8792" y="3495"/>
                  </a:cubicBezTo>
                  <a:cubicBezTo>
                    <a:pt x="9651" y="3495"/>
                    <a:pt x="9956" y="2350"/>
                    <a:pt x="9349" y="1709"/>
                  </a:cubicBezTo>
                  <a:cubicBezTo>
                    <a:pt x="9088" y="1433"/>
                    <a:pt x="8705" y="1300"/>
                    <a:pt x="8320" y="1300"/>
                  </a:cubicBezTo>
                  <a:cubicBezTo>
                    <a:pt x="7841" y="1300"/>
                    <a:pt x="7360" y="1506"/>
                    <a:pt x="7107" y="1902"/>
                  </a:cubicBezTo>
                  <a:cubicBezTo>
                    <a:pt x="7088" y="1931"/>
                    <a:pt x="7061" y="1943"/>
                    <a:pt x="7035" y="1943"/>
                  </a:cubicBezTo>
                  <a:cubicBezTo>
                    <a:pt x="7022" y="1943"/>
                    <a:pt x="7009" y="1940"/>
                    <a:pt x="6997" y="1935"/>
                  </a:cubicBezTo>
                  <a:cubicBezTo>
                    <a:pt x="6978" y="1958"/>
                    <a:pt x="6950" y="1969"/>
                    <a:pt x="6922" y="1969"/>
                  </a:cubicBezTo>
                  <a:cubicBezTo>
                    <a:pt x="6854" y="1969"/>
                    <a:pt x="6781" y="1908"/>
                    <a:pt x="6807" y="1829"/>
                  </a:cubicBezTo>
                  <a:cubicBezTo>
                    <a:pt x="7150" y="839"/>
                    <a:pt x="6496" y="1"/>
                    <a:pt x="55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154" name="Google Shape;65154;p33"/>
          <p:cNvSpPr/>
          <p:nvPr/>
        </p:nvSpPr>
        <p:spPr>
          <a:xfrm rot="4073716">
            <a:off x="8028189" y="4226045"/>
            <a:ext cx="783821" cy="758562"/>
          </a:xfrm>
          <a:custGeom>
            <a:avLst/>
            <a:gdLst/>
            <a:ahLst/>
            <a:cxnLst/>
            <a:rect l="l" t="t" r="r" b="b"/>
            <a:pathLst>
              <a:path w="4903" h="4745" extrusionOk="0">
                <a:moveTo>
                  <a:pt x="3696" y="230"/>
                </a:moveTo>
                <a:cubicBezTo>
                  <a:pt x="3722" y="230"/>
                  <a:pt x="3746" y="236"/>
                  <a:pt x="3770" y="246"/>
                </a:cubicBezTo>
                <a:cubicBezTo>
                  <a:pt x="3664" y="326"/>
                  <a:pt x="3569" y="455"/>
                  <a:pt x="3498" y="525"/>
                </a:cubicBezTo>
                <a:cubicBezTo>
                  <a:pt x="3254" y="772"/>
                  <a:pt x="3011" y="1017"/>
                  <a:pt x="2768" y="1263"/>
                </a:cubicBezTo>
                <a:cubicBezTo>
                  <a:pt x="2213" y="1824"/>
                  <a:pt x="1642" y="2374"/>
                  <a:pt x="1109" y="2957"/>
                </a:cubicBezTo>
                <a:cubicBezTo>
                  <a:pt x="1005" y="3071"/>
                  <a:pt x="891" y="3183"/>
                  <a:pt x="800" y="3309"/>
                </a:cubicBezTo>
                <a:cubicBezTo>
                  <a:pt x="795" y="3316"/>
                  <a:pt x="792" y="3325"/>
                  <a:pt x="791" y="3333"/>
                </a:cubicBezTo>
                <a:cubicBezTo>
                  <a:pt x="745" y="3297"/>
                  <a:pt x="696" y="3263"/>
                  <a:pt x="647" y="3228"/>
                </a:cubicBezTo>
                <a:cubicBezTo>
                  <a:pt x="1605" y="2232"/>
                  <a:pt x="2580" y="1253"/>
                  <a:pt x="3564" y="284"/>
                </a:cubicBezTo>
                <a:cubicBezTo>
                  <a:pt x="3610" y="246"/>
                  <a:pt x="3654" y="230"/>
                  <a:pt x="3696" y="230"/>
                </a:cubicBezTo>
                <a:close/>
                <a:moveTo>
                  <a:pt x="4063" y="498"/>
                </a:moveTo>
                <a:lnTo>
                  <a:pt x="4176" y="611"/>
                </a:lnTo>
                <a:cubicBezTo>
                  <a:pt x="4062" y="690"/>
                  <a:pt x="3959" y="830"/>
                  <a:pt x="3884" y="907"/>
                </a:cubicBezTo>
                <a:cubicBezTo>
                  <a:pt x="3641" y="1152"/>
                  <a:pt x="3397" y="1398"/>
                  <a:pt x="3155" y="1643"/>
                </a:cubicBezTo>
                <a:cubicBezTo>
                  <a:pt x="2599" y="2204"/>
                  <a:pt x="2027" y="2754"/>
                  <a:pt x="1496" y="3337"/>
                </a:cubicBezTo>
                <a:cubicBezTo>
                  <a:pt x="1393" y="3450"/>
                  <a:pt x="1280" y="3560"/>
                  <a:pt x="1191" y="3683"/>
                </a:cubicBezTo>
                <a:cubicBezTo>
                  <a:pt x="1134" y="3625"/>
                  <a:pt x="1074" y="3568"/>
                  <a:pt x="1012" y="3514"/>
                </a:cubicBezTo>
                <a:cubicBezTo>
                  <a:pt x="1100" y="3447"/>
                  <a:pt x="1181" y="3370"/>
                  <a:pt x="1261" y="3295"/>
                </a:cubicBezTo>
                <a:cubicBezTo>
                  <a:pt x="1524" y="3052"/>
                  <a:pt x="1778" y="2801"/>
                  <a:pt x="2029" y="2547"/>
                </a:cubicBezTo>
                <a:lnTo>
                  <a:pt x="3680" y="884"/>
                </a:lnTo>
                <a:cubicBezTo>
                  <a:pt x="3770" y="795"/>
                  <a:pt x="3968" y="648"/>
                  <a:pt x="4063" y="498"/>
                </a:cubicBezTo>
                <a:close/>
                <a:moveTo>
                  <a:pt x="4440" y="892"/>
                </a:moveTo>
                <a:lnTo>
                  <a:pt x="4440" y="892"/>
                </a:lnTo>
                <a:cubicBezTo>
                  <a:pt x="4502" y="984"/>
                  <a:pt x="4506" y="1074"/>
                  <a:pt x="4406" y="1193"/>
                </a:cubicBezTo>
                <a:cubicBezTo>
                  <a:pt x="4349" y="1261"/>
                  <a:pt x="4281" y="1323"/>
                  <a:pt x="4221" y="1388"/>
                </a:cubicBezTo>
                <a:cubicBezTo>
                  <a:pt x="3905" y="1719"/>
                  <a:pt x="3584" y="2045"/>
                  <a:pt x="3260" y="2369"/>
                </a:cubicBezTo>
                <a:cubicBezTo>
                  <a:pt x="2687" y="2948"/>
                  <a:pt x="2109" y="3523"/>
                  <a:pt x="1522" y="4088"/>
                </a:cubicBezTo>
                <a:cubicBezTo>
                  <a:pt x="1478" y="4024"/>
                  <a:pt x="1434" y="3963"/>
                  <a:pt x="1385" y="3903"/>
                </a:cubicBezTo>
                <a:cubicBezTo>
                  <a:pt x="1478" y="3836"/>
                  <a:pt x="1560" y="3755"/>
                  <a:pt x="1644" y="3677"/>
                </a:cubicBezTo>
                <a:cubicBezTo>
                  <a:pt x="1907" y="3435"/>
                  <a:pt x="2161" y="3183"/>
                  <a:pt x="2413" y="2929"/>
                </a:cubicBezTo>
                <a:lnTo>
                  <a:pt x="4063" y="1266"/>
                </a:lnTo>
                <a:cubicBezTo>
                  <a:pt x="4150" y="1178"/>
                  <a:pt x="4341" y="1037"/>
                  <a:pt x="4440" y="892"/>
                </a:cubicBezTo>
                <a:close/>
                <a:moveTo>
                  <a:pt x="547" y="3439"/>
                </a:moveTo>
                <a:cubicBezTo>
                  <a:pt x="840" y="3649"/>
                  <a:pt x="1107" y="3895"/>
                  <a:pt x="1313" y="4191"/>
                </a:cubicBezTo>
                <a:cubicBezTo>
                  <a:pt x="1067" y="4249"/>
                  <a:pt x="822" y="4317"/>
                  <a:pt x="579" y="4384"/>
                </a:cubicBezTo>
                <a:cubicBezTo>
                  <a:pt x="525" y="4294"/>
                  <a:pt x="447" y="4219"/>
                  <a:pt x="353" y="4178"/>
                </a:cubicBezTo>
                <a:cubicBezTo>
                  <a:pt x="420" y="3932"/>
                  <a:pt x="490" y="3688"/>
                  <a:pt x="547" y="3439"/>
                </a:cubicBezTo>
                <a:close/>
                <a:moveTo>
                  <a:pt x="3711" y="0"/>
                </a:moveTo>
                <a:cubicBezTo>
                  <a:pt x="3612" y="0"/>
                  <a:pt x="3513" y="36"/>
                  <a:pt x="3424" y="103"/>
                </a:cubicBezTo>
                <a:cubicBezTo>
                  <a:pt x="3416" y="108"/>
                  <a:pt x="3407" y="113"/>
                  <a:pt x="3400" y="120"/>
                </a:cubicBezTo>
                <a:cubicBezTo>
                  <a:pt x="2384" y="1121"/>
                  <a:pt x="1376" y="2133"/>
                  <a:pt x="388" y="3164"/>
                </a:cubicBezTo>
                <a:cubicBezTo>
                  <a:pt x="374" y="3178"/>
                  <a:pt x="362" y="3195"/>
                  <a:pt x="358" y="3214"/>
                </a:cubicBezTo>
                <a:cubicBezTo>
                  <a:pt x="264" y="3682"/>
                  <a:pt x="116" y="4135"/>
                  <a:pt x="4" y="4597"/>
                </a:cubicBezTo>
                <a:cubicBezTo>
                  <a:pt x="2" y="4606"/>
                  <a:pt x="1" y="4612"/>
                  <a:pt x="1" y="4620"/>
                </a:cubicBezTo>
                <a:lnTo>
                  <a:pt x="1" y="4628"/>
                </a:lnTo>
                <a:cubicBezTo>
                  <a:pt x="1" y="4633"/>
                  <a:pt x="1" y="4637"/>
                  <a:pt x="3" y="4641"/>
                </a:cubicBezTo>
                <a:cubicBezTo>
                  <a:pt x="3" y="4646"/>
                  <a:pt x="4" y="4651"/>
                  <a:pt x="5" y="4656"/>
                </a:cubicBezTo>
                <a:cubicBezTo>
                  <a:pt x="6" y="4659"/>
                  <a:pt x="6" y="4663"/>
                  <a:pt x="7" y="4667"/>
                </a:cubicBezTo>
                <a:cubicBezTo>
                  <a:pt x="9" y="4669"/>
                  <a:pt x="9" y="4670"/>
                  <a:pt x="10" y="4673"/>
                </a:cubicBezTo>
                <a:cubicBezTo>
                  <a:pt x="21" y="4701"/>
                  <a:pt x="44" y="4725"/>
                  <a:pt x="72" y="4736"/>
                </a:cubicBezTo>
                <a:cubicBezTo>
                  <a:pt x="74" y="4737"/>
                  <a:pt x="78" y="4739"/>
                  <a:pt x="82" y="4740"/>
                </a:cubicBezTo>
                <a:cubicBezTo>
                  <a:pt x="84" y="4741"/>
                  <a:pt x="85" y="4741"/>
                  <a:pt x="88" y="4741"/>
                </a:cubicBezTo>
                <a:cubicBezTo>
                  <a:pt x="94" y="4742"/>
                  <a:pt x="99" y="4744"/>
                  <a:pt x="105" y="4744"/>
                </a:cubicBezTo>
                <a:lnTo>
                  <a:pt x="124" y="4744"/>
                </a:lnTo>
                <a:cubicBezTo>
                  <a:pt x="130" y="4744"/>
                  <a:pt x="139" y="4742"/>
                  <a:pt x="146" y="4741"/>
                </a:cubicBezTo>
                <a:cubicBezTo>
                  <a:pt x="608" y="4625"/>
                  <a:pt x="1064" y="4480"/>
                  <a:pt x="1532" y="4382"/>
                </a:cubicBezTo>
                <a:cubicBezTo>
                  <a:pt x="1554" y="4378"/>
                  <a:pt x="1570" y="4366"/>
                  <a:pt x="1585" y="4351"/>
                </a:cubicBezTo>
                <a:cubicBezTo>
                  <a:pt x="2176" y="3787"/>
                  <a:pt x="2753" y="3211"/>
                  <a:pt x="3330" y="2632"/>
                </a:cubicBezTo>
                <a:cubicBezTo>
                  <a:pt x="3642" y="2318"/>
                  <a:pt x="3952" y="2002"/>
                  <a:pt x="4260" y="1684"/>
                </a:cubicBezTo>
                <a:cubicBezTo>
                  <a:pt x="4490" y="1444"/>
                  <a:pt x="4903" y="1132"/>
                  <a:pt x="4648" y="767"/>
                </a:cubicBezTo>
                <a:cubicBezTo>
                  <a:pt x="4563" y="645"/>
                  <a:pt x="4434" y="541"/>
                  <a:pt x="4330" y="436"/>
                </a:cubicBezTo>
                <a:cubicBezTo>
                  <a:pt x="4223" y="331"/>
                  <a:pt x="4119" y="218"/>
                  <a:pt x="4007" y="119"/>
                </a:cubicBezTo>
                <a:cubicBezTo>
                  <a:pt x="3916" y="38"/>
                  <a:pt x="3813" y="0"/>
                  <a:pt x="37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Title 1"/>
          <p:cNvSpPr>
            <a:spLocks noGrp="1"/>
          </p:cNvSpPr>
          <p:nvPr>
            <p:ph type="title"/>
          </p:nvPr>
        </p:nvSpPr>
        <p:spPr>
          <a:xfrm>
            <a:off x="0" y="425699"/>
            <a:ext cx="9144000" cy="423300"/>
          </a:xfrm>
        </p:spPr>
        <p:txBody>
          <a:bodyPr anchor="ctr"/>
          <a:lstStyle/>
          <a:p>
            <a:pPr algn="ctr"/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NỘI DUNG BÀI HỌC</a:t>
            </a:r>
            <a:endParaRPr lang="en-US" sz="3200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46" name="Title 1"/>
          <p:cNvSpPr>
            <a:spLocks noGrp="1"/>
          </p:cNvSpPr>
          <p:nvPr>
            <p:ph type="title"/>
          </p:nvPr>
        </p:nvSpPr>
        <p:spPr>
          <a:xfrm>
            <a:off x="2578807" y="1713781"/>
            <a:ext cx="2662598" cy="423300"/>
          </a:xfrm>
        </p:spPr>
        <p:txBody>
          <a:bodyPr anchor="ctr"/>
          <a:lstStyle/>
          <a:p>
            <a:pPr algn="l"/>
            <a:r>
              <a:rPr lang="en-US" sz="2800" dirty="0" err="1" smtClean="0">
                <a:solidFill>
                  <a:srgbClr val="FFFFFF"/>
                </a:solidFill>
                <a:latin typeface="+mj-lt"/>
              </a:rPr>
              <a:t>Đọc</a:t>
            </a:r>
            <a:r>
              <a:rPr lang="en-US" sz="2800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+mj-lt"/>
              </a:rPr>
              <a:t>văn</a:t>
            </a:r>
            <a:r>
              <a:rPr lang="en-US" sz="2800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+mj-lt"/>
              </a:rPr>
              <a:t>bản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7" name="Title 1"/>
          <p:cNvSpPr>
            <a:spLocks noGrp="1"/>
          </p:cNvSpPr>
          <p:nvPr>
            <p:ph type="title"/>
          </p:nvPr>
        </p:nvSpPr>
        <p:spPr>
          <a:xfrm>
            <a:off x="2578807" y="2859392"/>
            <a:ext cx="2662598" cy="423300"/>
          </a:xfrm>
        </p:spPr>
        <p:txBody>
          <a:bodyPr anchor="ctr"/>
          <a:lstStyle/>
          <a:p>
            <a:pPr algn="l"/>
            <a:r>
              <a:rPr lang="en-US" sz="2800" dirty="0" err="1" smtClean="0">
                <a:solidFill>
                  <a:srgbClr val="FFFFFF"/>
                </a:solidFill>
                <a:latin typeface="+mj-lt"/>
              </a:rPr>
              <a:t>Trả</a:t>
            </a:r>
            <a:r>
              <a:rPr lang="en-US" sz="2800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+mj-lt"/>
              </a:rPr>
              <a:t>lời</a:t>
            </a:r>
            <a:r>
              <a:rPr lang="en-US" sz="2800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+mj-lt"/>
              </a:rPr>
              <a:t>câu</a:t>
            </a:r>
            <a:r>
              <a:rPr lang="en-US" sz="2800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+mj-lt"/>
              </a:rPr>
              <a:t>hỏi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9" name="Google Shape;65131;p33"/>
          <p:cNvSpPr/>
          <p:nvPr/>
        </p:nvSpPr>
        <p:spPr>
          <a:xfrm rot="1867043">
            <a:off x="1112065" y="2420933"/>
            <a:ext cx="1460530" cy="1300219"/>
          </a:xfrm>
          <a:custGeom>
            <a:avLst/>
            <a:gdLst/>
            <a:ahLst/>
            <a:cxnLst/>
            <a:rect l="l" t="t" r="r" b="b"/>
            <a:pathLst>
              <a:path w="169141" h="98120" extrusionOk="0">
                <a:moveTo>
                  <a:pt x="54245" y="69056"/>
                </a:moveTo>
                <a:lnTo>
                  <a:pt x="54245" y="69056"/>
                </a:lnTo>
                <a:cubicBezTo>
                  <a:pt x="50245" y="71116"/>
                  <a:pt x="46375" y="73128"/>
                  <a:pt x="42958" y="74950"/>
                </a:cubicBezTo>
                <a:cubicBezTo>
                  <a:pt x="43637" y="73604"/>
                  <a:pt x="44435" y="72009"/>
                  <a:pt x="45399" y="70140"/>
                </a:cubicBezTo>
                <a:cubicBezTo>
                  <a:pt x="48316" y="69794"/>
                  <a:pt x="51293" y="69437"/>
                  <a:pt x="54245" y="69056"/>
                </a:cubicBezTo>
                <a:close/>
                <a:moveTo>
                  <a:pt x="31064" y="79808"/>
                </a:moveTo>
                <a:lnTo>
                  <a:pt x="33040" y="80391"/>
                </a:lnTo>
                <a:cubicBezTo>
                  <a:pt x="31778" y="81117"/>
                  <a:pt x="30826" y="81701"/>
                  <a:pt x="30290" y="82105"/>
                </a:cubicBezTo>
                <a:cubicBezTo>
                  <a:pt x="30528" y="81379"/>
                  <a:pt x="30790" y="80617"/>
                  <a:pt x="31064" y="79808"/>
                </a:cubicBezTo>
                <a:close/>
                <a:moveTo>
                  <a:pt x="120242" y="0"/>
                </a:moveTo>
                <a:cubicBezTo>
                  <a:pt x="82582" y="17538"/>
                  <a:pt x="46340" y="38612"/>
                  <a:pt x="11252" y="60805"/>
                </a:cubicBezTo>
                <a:cubicBezTo>
                  <a:pt x="10883" y="61198"/>
                  <a:pt x="10490" y="61567"/>
                  <a:pt x="10121" y="61948"/>
                </a:cubicBezTo>
                <a:lnTo>
                  <a:pt x="10145" y="62008"/>
                </a:lnTo>
                <a:lnTo>
                  <a:pt x="25897" y="54054"/>
                </a:lnTo>
                <a:lnTo>
                  <a:pt x="25897" y="54054"/>
                </a:lnTo>
                <a:cubicBezTo>
                  <a:pt x="24039" y="56567"/>
                  <a:pt x="22289" y="59055"/>
                  <a:pt x="20634" y="61472"/>
                </a:cubicBezTo>
                <a:cubicBezTo>
                  <a:pt x="10716" y="66639"/>
                  <a:pt x="2739" y="70973"/>
                  <a:pt x="1775" y="72009"/>
                </a:cubicBezTo>
                <a:cubicBezTo>
                  <a:pt x="0" y="73902"/>
                  <a:pt x="4656" y="78617"/>
                  <a:pt x="8180" y="81736"/>
                </a:cubicBezTo>
                <a:cubicBezTo>
                  <a:pt x="3691" y="89868"/>
                  <a:pt x="1382" y="95107"/>
                  <a:pt x="1382" y="95107"/>
                </a:cubicBezTo>
                <a:lnTo>
                  <a:pt x="25408" y="98119"/>
                </a:lnTo>
                <a:cubicBezTo>
                  <a:pt x="25408" y="98119"/>
                  <a:pt x="25408" y="96833"/>
                  <a:pt x="29552" y="84260"/>
                </a:cubicBezTo>
                <a:cubicBezTo>
                  <a:pt x="30492" y="87475"/>
                  <a:pt x="36791" y="92750"/>
                  <a:pt x="38993" y="94500"/>
                </a:cubicBezTo>
                <a:cubicBezTo>
                  <a:pt x="52555" y="83641"/>
                  <a:pt x="67164" y="73914"/>
                  <a:pt x="83058" y="66425"/>
                </a:cubicBezTo>
                <a:cubicBezTo>
                  <a:pt x="107216" y="55269"/>
                  <a:pt x="133886" y="45434"/>
                  <a:pt x="161033" y="40279"/>
                </a:cubicBezTo>
                <a:lnTo>
                  <a:pt x="161033" y="40279"/>
                </a:lnTo>
                <a:cubicBezTo>
                  <a:pt x="160854" y="40303"/>
                  <a:pt x="160663" y="40327"/>
                  <a:pt x="160485" y="40338"/>
                </a:cubicBezTo>
                <a:lnTo>
                  <a:pt x="158377" y="37159"/>
                </a:lnTo>
                <a:lnTo>
                  <a:pt x="150210" y="41577"/>
                </a:lnTo>
                <a:cubicBezTo>
                  <a:pt x="144923" y="42291"/>
                  <a:pt x="140375" y="43065"/>
                  <a:pt x="137232" y="43886"/>
                </a:cubicBezTo>
                <a:cubicBezTo>
                  <a:pt x="151400" y="36100"/>
                  <a:pt x="165212" y="28337"/>
                  <a:pt x="166474" y="26920"/>
                </a:cubicBezTo>
                <a:cubicBezTo>
                  <a:pt x="169141" y="23908"/>
                  <a:pt x="156199" y="14561"/>
                  <a:pt x="156199" y="14561"/>
                </a:cubicBezTo>
                <a:cubicBezTo>
                  <a:pt x="156199" y="14561"/>
                  <a:pt x="148590" y="20931"/>
                  <a:pt x="132898" y="29551"/>
                </a:cubicBezTo>
                <a:cubicBezTo>
                  <a:pt x="132124" y="26468"/>
                  <a:pt x="131553" y="24015"/>
                  <a:pt x="131553" y="23598"/>
                </a:cubicBezTo>
                <a:cubicBezTo>
                  <a:pt x="131553" y="23569"/>
                  <a:pt x="131513" y="23555"/>
                  <a:pt x="131434" y="23555"/>
                </a:cubicBezTo>
                <a:cubicBezTo>
                  <a:pt x="130331" y="23555"/>
                  <a:pt x="121655" y="26390"/>
                  <a:pt x="110383" y="30480"/>
                </a:cubicBezTo>
                <a:cubicBezTo>
                  <a:pt x="109967" y="28754"/>
                  <a:pt x="109705" y="27515"/>
                  <a:pt x="109705" y="27230"/>
                </a:cubicBezTo>
                <a:cubicBezTo>
                  <a:pt x="109705" y="27200"/>
                  <a:pt x="109665" y="27185"/>
                  <a:pt x="109585" y="27185"/>
                </a:cubicBezTo>
                <a:cubicBezTo>
                  <a:pt x="108404" y="27185"/>
                  <a:pt x="98582" y="30429"/>
                  <a:pt x="86190" y="34969"/>
                </a:cubicBezTo>
                <a:cubicBezTo>
                  <a:pt x="85487" y="32337"/>
                  <a:pt x="84285" y="27801"/>
                  <a:pt x="83297" y="23896"/>
                </a:cubicBezTo>
                <a:cubicBezTo>
                  <a:pt x="101525" y="10370"/>
                  <a:pt x="120599" y="607"/>
                  <a:pt x="120599" y="607"/>
                </a:cubicBezTo>
                <a:lnTo>
                  <a:pt x="120242" y="0"/>
                </a:lnTo>
                <a:close/>
              </a:path>
            </a:pathLst>
          </a:custGeom>
          <a:solidFill>
            <a:srgbClr val="80B5D6">
              <a:alpha val="207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" name="Google Shape;65134;p33"/>
          <p:cNvSpPr txBox="1">
            <a:spLocks noGrp="1"/>
          </p:cNvSpPr>
          <p:nvPr>
            <p:ph type="title" idx="2"/>
          </p:nvPr>
        </p:nvSpPr>
        <p:spPr>
          <a:xfrm>
            <a:off x="1437248" y="2732723"/>
            <a:ext cx="768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latin typeface="+mj-lt"/>
              </a:rPr>
              <a:t>02</a:t>
            </a:r>
            <a:endParaRPr dirty="0">
              <a:latin typeface="+mj-lt"/>
            </a:endParaRPr>
          </a:p>
        </p:txBody>
      </p:sp>
      <p:sp>
        <p:nvSpPr>
          <p:cNvPr id="51" name="Title 1"/>
          <p:cNvSpPr>
            <a:spLocks noGrp="1"/>
          </p:cNvSpPr>
          <p:nvPr>
            <p:ph type="title"/>
          </p:nvPr>
        </p:nvSpPr>
        <p:spPr>
          <a:xfrm>
            <a:off x="2578807" y="3965542"/>
            <a:ext cx="2662598" cy="423300"/>
          </a:xfrm>
        </p:spPr>
        <p:txBody>
          <a:bodyPr anchor="ctr"/>
          <a:lstStyle/>
          <a:p>
            <a:pPr algn="l"/>
            <a:r>
              <a:rPr lang="en-US" sz="2800" dirty="0" err="1" smtClean="0">
                <a:solidFill>
                  <a:srgbClr val="FFFFFF"/>
                </a:solidFill>
                <a:latin typeface="+mj-lt"/>
              </a:rPr>
              <a:t>Nói</a:t>
            </a:r>
            <a:r>
              <a:rPr lang="en-US" sz="2800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+mj-lt"/>
              </a:rPr>
              <a:t>và</a:t>
            </a:r>
            <a:r>
              <a:rPr lang="en-US" sz="2800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+mj-lt"/>
              </a:rPr>
              <a:t>nghe</a:t>
            </a:r>
            <a:endParaRPr lang="en-US" sz="28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2" name="Google Shape;65131;p33"/>
          <p:cNvSpPr/>
          <p:nvPr/>
        </p:nvSpPr>
        <p:spPr>
          <a:xfrm rot="1867043">
            <a:off x="1112065" y="3527083"/>
            <a:ext cx="1460530" cy="1300219"/>
          </a:xfrm>
          <a:custGeom>
            <a:avLst/>
            <a:gdLst/>
            <a:ahLst/>
            <a:cxnLst/>
            <a:rect l="l" t="t" r="r" b="b"/>
            <a:pathLst>
              <a:path w="169141" h="98120" extrusionOk="0">
                <a:moveTo>
                  <a:pt x="54245" y="69056"/>
                </a:moveTo>
                <a:lnTo>
                  <a:pt x="54245" y="69056"/>
                </a:lnTo>
                <a:cubicBezTo>
                  <a:pt x="50245" y="71116"/>
                  <a:pt x="46375" y="73128"/>
                  <a:pt x="42958" y="74950"/>
                </a:cubicBezTo>
                <a:cubicBezTo>
                  <a:pt x="43637" y="73604"/>
                  <a:pt x="44435" y="72009"/>
                  <a:pt x="45399" y="70140"/>
                </a:cubicBezTo>
                <a:cubicBezTo>
                  <a:pt x="48316" y="69794"/>
                  <a:pt x="51293" y="69437"/>
                  <a:pt x="54245" y="69056"/>
                </a:cubicBezTo>
                <a:close/>
                <a:moveTo>
                  <a:pt x="31064" y="79808"/>
                </a:moveTo>
                <a:lnTo>
                  <a:pt x="33040" y="80391"/>
                </a:lnTo>
                <a:cubicBezTo>
                  <a:pt x="31778" y="81117"/>
                  <a:pt x="30826" y="81701"/>
                  <a:pt x="30290" y="82105"/>
                </a:cubicBezTo>
                <a:cubicBezTo>
                  <a:pt x="30528" y="81379"/>
                  <a:pt x="30790" y="80617"/>
                  <a:pt x="31064" y="79808"/>
                </a:cubicBezTo>
                <a:close/>
                <a:moveTo>
                  <a:pt x="120242" y="0"/>
                </a:moveTo>
                <a:cubicBezTo>
                  <a:pt x="82582" y="17538"/>
                  <a:pt x="46340" y="38612"/>
                  <a:pt x="11252" y="60805"/>
                </a:cubicBezTo>
                <a:cubicBezTo>
                  <a:pt x="10883" y="61198"/>
                  <a:pt x="10490" y="61567"/>
                  <a:pt x="10121" y="61948"/>
                </a:cubicBezTo>
                <a:lnTo>
                  <a:pt x="10145" y="62008"/>
                </a:lnTo>
                <a:lnTo>
                  <a:pt x="25897" y="54054"/>
                </a:lnTo>
                <a:lnTo>
                  <a:pt x="25897" y="54054"/>
                </a:lnTo>
                <a:cubicBezTo>
                  <a:pt x="24039" y="56567"/>
                  <a:pt x="22289" y="59055"/>
                  <a:pt x="20634" y="61472"/>
                </a:cubicBezTo>
                <a:cubicBezTo>
                  <a:pt x="10716" y="66639"/>
                  <a:pt x="2739" y="70973"/>
                  <a:pt x="1775" y="72009"/>
                </a:cubicBezTo>
                <a:cubicBezTo>
                  <a:pt x="0" y="73902"/>
                  <a:pt x="4656" y="78617"/>
                  <a:pt x="8180" y="81736"/>
                </a:cubicBezTo>
                <a:cubicBezTo>
                  <a:pt x="3691" y="89868"/>
                  <a:pt x="1382" y="95107"/>
                  <a:pt x="1382" y="95107"/>
                </a:cubicBezTo>
                <a:lnTo>
                  <a:pt x="25408" y="98119"/>
                </a:lnTo>
                <a:cubicBezTo>
                  <a:pt x="25408" y="98119"/>
                  <a:pt x="25408" y="96833"/>
                  <a:pt x="29552" y="84260"/>
                </a:cubicBezTo>
                <a:cubicBezTo>
                  <a:pt x="30492" y="87475"/>
                  <a:pt x="36791" y="92750"/>
                  <a:pt x="38993" y="94500"/>
                </a:cubicBezTo>
                <a:cubicBezTo>
                  <a:pt x="52555" y="83641"/>
                  <a:pt x="67164" y="73914"/>
                  <a:pt x="83058" y="66425"/>
                </a:cubicBezTo>
                <a:cubicBezTo>
                  <a:pt x="107216" y="55269"/>
                  <a:pt x="133886" y="45434"/>
                  <a:pt x="161033" y="40279"/>
                </a:cubicBezTo>
                <a:lnTo>
                  <a:pt x="161033" y="40279"/>
                </a:lnTo>
                <a:cubicBezTo>
                  <a:pt x="160854" y="40303"/>
                  <a:pt x="160663" y="40327"/>
                  <a:pt x="160485" y="40338"/>
                </a:cubicBezTo>
                <a:lnTo>
                  <a:pt x="158377" y="37159"/>
                </a:lnTo>
                <a:lnTo>
                  <a:pt x="150210" y="41577"/>
                </a:lnTo>
                <a:cubicBezTo>
                  <a:pt x="144923" y="42291"/>
                  <a:pt x="140375" y="43065"/>
                  <a:pt x="137232" y="43886"/>
                </a:cubicBezTo>
                <a:cubicBezTo>
                  <a:pt x="151400" y="36100"/>
                  <a:pt x="165212" y="28337"/>
                  <a:pt x="166474" y="26920"/>
                </a:cubicBezTo>
                <a:cubicBezTo>
                  <a:pt x="169141" y="23908"/>
                  <a:pt x="156199" y="14561"/>
                  <a:pt x="156199" y="14561"/>
                </a:cubicBezTo>
                <a:cubicBezTo>
                  <a:pt x="156199" y="14561"/>
                  <a:pt x="148590" y="20931"/>
                  <a:pt x="132898" y="29551"/>
                </a:cubicBezTo>
                <a:cubicBezTo>
                  <a:pt x="132124" y="26468"/>
                  <a:pt x="131553" y="24015"/>
                  <a:pt x="131553" y="23598"/>
                </a:cubicBezTo>
                <a:cubicBezTo>
                  <a:pt x="131553" y="23569"/>
                  <a:pt x="131513" y="23555"/>
                  <a:pt x="131434" y="23555"/>
                </a:cubicBezTo>
                <a:cubicBezTo>
                  <a:pt x="130331" y="23555"/>
                  <a:pt x="121655" y="26390"/>
                  <a:pt x="110383" y="30480"/>
                </a:cubicBezTo>
                <a:cubicBezTo>
                  <a:pt x="109967" y="28754"/>
                  <a:pt x="109705" y="27515"/>
                  <a:pt x="109705" y="27230"/>
                </a:cubicBezTo>
                <a:cubicBezTo>
                  <a:pt x="109705" y="27200"/>
                  <a:pt x="109665" y="27185"/>
                  <a:pt x="109585" y="27185"/>
                </a:cubicBezTo>
                <a:cubicBezTo>
                  <a:pt x="108404" y="27185"/>
                  <a:pt x="98582" y="30429"/>
                  <a:pt x="86190" y="34969"/>
                </a:cubicBezTo>
                <a:cubicBezTo>
                  <a:pt x="85487" y="32337"/>
                  <a:pt x="84285" y="27801"/>
                  <a:pt x="83297" y="23896"/>
                </a:cubicBezTo>
                <a:cubicBezTo>
                  <a:pt x="101525" y="10370"/>
                  <a:pt x="120599" y="607"/>
                  <a:pt x="120599" y="607"/>
                </a:cubicBezTo>
                <a:lnTo>
                  <a:pt x="120242" y="0"/>
                </a:lnTo>
                <a:close/>
              </a:path>
            </a:pathLst>
          </a:custGeom>
          <a:solidFill>
            <a:srgbClr val="80B5D6">
              <a:alpha val="207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65134;p33"/>
          <p:cNvSpPr txBox="1">
            <a:spLocks noGrp="1"/>
          </p:cNvSpPr>
          <p:nvPr>
            <p:ph type="title" idx="2"/>
          </p:nvPr>
        </p:nvSpPr>
        <p:spPr>
          <a:xfrm>
            <a:off x="1437248" y="3838873"/>
            <a:ext cx="768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latin typeface="+mj-lt"/>
              </a:rPr>
              <a:t>03</a:t>
            </a:r>
            <a:endParaRPr dirty="0">
              <a:latin typeface="+mj-lt"/>
            </a:endParaRPr>
          </a:p>
        </p:txBody>
      </p:sp>
      <p:pic>
        <p:nvPicPr>
          <p:cNvPr id="54" name="Picture 8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6001072" y="1433671"/>
            <a:ext cx="2036728" cy="3036116"/>
          </a:xfrm>
          <a:prstGeom prst="rect">
            <a:avLst/>
          </a:prstGeom>
        </p:spPr>
      </p:pic>
      <p:sp>
        <p:nvSpPr>
          <p:cNvPr id="56" name="Google Shape;65219;p34"/>
          <p:cNvSpPr/>
          <p:nvPr/>
        </p:nvSpPr>
        <p:spPr>
          <a:xfrm rot="9675779">
            <a:off x="7835942" y="571083"/>
            <a:ext cx="944198" cy="236475"/>
          </a:xfrm>
          <a:custGeom>
            <a:avLst/>
            <a:gdLst/>
            <a:ahLst/>
            <a:cxnLst/>
            <a:rect l="l" t="t" r="r" b="b"/>
            <a:pathLst>
              <a:path w="9846" h="2466" extrusionOk="0">
                <a:moveTo>
                  <a:pt x="7979" y="416"/>
                </a:moveTo>
                <a:cubicBezTo>
                  <a:pt x="8498" y="639"/>
                  <a:pt x="8990" y="913"/>
                  <a:pt x="9453" y="1237"/>
                </a:cubicBezTo>
                <a:cubicBezTo>
                  <a:pt x="8990" y="1559"/>
                  <a:pt x="8498" y="1834"/>
                  <a:pt x="7979" y="2056"/>
                </a:cubicBezTo>
                <a:cubicBezTo>
                  <a:pt x="8148" y="1792"/>
                  <a:pt x="8348" y="1551"/>
                  <a:pt x="8575" y="1332"/>
                </a:cubicBezTo>
                <a:cubicBezTo>
                  <a:pt x="8628" y="1281"/>
                  <a:pt x="8628" y="1188"/>
                  <a:pt x="8575" y="1139"/>
                </a:cubicBezTo>
                <a:cubicBezTo>
                  <a:pt x="8346" y="921"/>
                  <a:pt x="8148" y="679"/>
                  <a:pt x="7979" y="416"/>
                </a:cubicBezTo>
                <a:close/>
                <a:moveTo>
                  <a:pt x="7653" y="0"/>
                </a:moveTo>
                <a:cubicBezTo>
                  <a:pt x="7557" y="0"/>
                  <a:pt x="7499" y="125"/>
                  <a:pt x="7544" y="209"/>
                </a:cubicBezTo>
                <a:cubicBezTo>
                  <a:pt x="7697" y="508"/>
                  <a:pt x="7885" y="786"/>
                  <a:pt x="8104" y="1038"/>
                </a:cubicBezTo>
                <a:cubicBezTo>
                  <a:pt x="8058" y="1038"/>
                  <a:pt x="8012" y="1041"/>
                  <a:pt x="7964" y="1041"/>
                </a:cubicBezTo>
                <a:lnTo>
                  <a:pt x="7327" y="1041"/>
                </a:lnTo>
                <a:cubicBezTo>
                  <a:pt x="6716" y="1041"/>
                  <a:pt x="6104" y="1041"/>
                  <a:pt x="5493" y="1042"/>
                </a:cubicBezTo>
                <a:cubicBezTo>
                  <a:pt x="4804" y="1042"/>
                  <a:pt x="4115" y="1038"/>
                  <a:pt x="3426" y="1038"/>
                </a:cubicBezTo>
                <a:cubicBezTo>
                  <a:pt x="3043" y="1038"/>
                  <a:pt x="2660" y="1039"/>
                  <a:pt x="2277" y="1043"/>
                </a:cubicBezTo>
                <a:cubicBezTo>
                  <a:pt x="2161" y="898"/>
                  <a:pt x="2039" y="757"/>
                  <a:pt x="1912" y="621"/>
                </a:cubicBezTo>
                <a:cubicBezTo>
                  <a:pt x="1800" y="502"/>
                  <a:pt x="1669" y="291"/>
                  <a:pt x="1501" y="254"/>
                </a:cubicBezTo>
                <a:cubicBezTo>
                  <a:pt x="1492" y="253"/>
                  <a:pt x="1484" y="252"/>
                  <a:pt x="1475" y="252"/>
                </a:cubicBezTo>
                <a:cubicBezTo>
                  <a:pt x="1417" y="252"/>
                  <a:pt x="1368" y="295"/>
                  <a:pt x="1364" y="358"/>
                </a:cubicBezTo>
                <a:cubicBezTo>
                  <a:pt x="1358" y="532"/>
                  <a:pt x="1539" y="701"/>
                  <a:pt x="1638" y="830"/>
                </a:cubicBezTo>
                <a:cubicBezTo>
                  <a:pt x="1692" y="903"/>
                  <a:pt x="1748" y="976"/>
                  <a:pt x="1804" y="1047"/>
                </a:cubicBezTo>
                <a:cubicBezTo>
                  <a:pt x="1676" y="1050"/>
                  <a:pt x="1550" y="1051"/>
                  <a:pt x="1423" y="1053"/>
                </a:cubicBezTo>
                <a:cubicBezTo>
                  <a:pt x="1397" y="1053"/>
                  <a:pt x="1371" y="1055"/>
                  <a:pt x="1348" y="1055"/>
                </a:cubicBezTo>
                <a:cubicBezTo>
                  <a:pt x="1228" y="905"/>
                  <a:pt x="1102" y="760"/>
                  <a:pt x="970" y="618"/>
                </a:cubicBezTo>
                <a:cubicBezTo>
                  <a:pt x="859" y="499"/>
                  <a:pt x="727" y="289"/>
                  <a:pt x="560" y="252"/>
                </a:cubicBezTo>
                <a:cubicBezTo>
                  <a:pt x="551" y="251"/>
                  <a:pt x="543" y="250"/>
                  <a:pt x="534" y="250"/>
                </a:cubicBezTo>
                <a:cubicBezTo>
                  <a:pt x="475" y="250"/>
                  <a:pt x="426" y="292"/>
                  <a:pt x="422" y="356"/>
                </a:cubicBezTo>
                <a:cubicBezTo>
                  <a:pt x="416" y="529"/>
                  <a:pt x="599" y="699"/>
                  <a:pt x="696" y="828"/>
                </a:cubicBezTo>
                <a:cubicBezTo>
                  <a:pt x="757" y="910"/>
                  <a:pt x="819" y="990"/>
                  <a:pt x="881" y="1069"/>
                </a:cubicBezTo>
                <a:cubicBezTo>
                  <a:pt x="614" y="1084"/>
                  <a:pt x="350" y="1113"/>
                  <a:pt x="85" y="1177"/>
                </a:cubicBezTo>
                <a:cubicBezTo>
                  <a:pt x="1" y="1197"/>
                  <a:pt x="1" y="1327"/>
                  <a:pt x="85" y="1347"/>
                </a:cubicBezTo>
                <a:cubicBezTo>
                  <a:pt x="353" y="1413"/>
                  <a:pt x="613" y="1440"/>
                  <a:pt x="882" y="1454"/>
                </a:cubicBezTo>
                <a:cubicBezTo>
                  <a:pt x="810" y="1547"/>
                  <a:pt x="738" y="1639"/>
                  <a:pt x="669" y="1734"/>
                </a:cubicBezTo>
                <a:cubicBezTo>
                  <a:pt x="572" y="1864"/>
                  <a:pt x="400" y="2024"/>
                  <a:pt x="427" y="2198"/>
                </a:cubicBezTo>
                <a:cubicBezTo>
                  <a:pt x="433" y="2240"/>
                  <a:pt x="484" y="2278"/>
                  <a:pt x="525" y="2278"/>
                </a:cubicBezTo>
                <a:cubicBezTo>
                  <a:pt x="527" y="2278"/>
                  <a:pt x="529" y="2278"/>
                  <a:pt x="530" y="2278"/>
                </a:cubicBezTo>
                <a:cubicBezTo>
                  <a:pt x="701" y="2260"/>
                  <a:pt x="828" y="2058"/>
                  <a:pt x="938" y="1942"/>
                </a:cubicBezTo>
                <a:cubicBezTo>
                  <a:pt x="1080" y="1789"/>
                  <a:pt x="1218" y="1633"/>
                  <a:pt x="1348" y="1471"/>
                </a:cubicBezTo>
                <a:cubicBezTo>
                  <a:pt x="1500" y="1475"/>
                  <a:pt x="1651" y="1478"/>
                  <a:pt x="1805" y="1480"/>
                </a:cubicBezTo>
                <a:cubicBezTo>
                  <a:pt x="1739" y="1564"/>
                  <a:pt x="1675" y="1648"/>
                  <a:pt x="1610" y="1734"/>
                </a:cubicBezTo>
                <a:cubicBezTo>
                  <a:pt x="1513" y="1864"/>
                  <a:pt x="1340" y="2024"/>
                  <a:pt x="1368" y="2198"/>
                </a:cubicBezTo>
                <a:cubicBezTo>
                  <a:pt x="1374" y="2240"/>
                  <a:pt x="1425" y="2278"/>
                  <a:pt x="1467" y="2278"/>
                </a:cubicBezTo>
                <a:cubicBezTo>
                  <a:pt x="1469" y="2278"/>
                  <a:pt x="1470" y="2278"/>
                  <a:pt x="1472" y="2278"/>
                </a:cubicBezTo>
                <a:cubicBezTo>
                  <a:pt x="1643" y="2260"/>
                  <a:pt x="1769" y="2058"/>
                  <a:pt x="1879" y="1942"/>
                </a:cubicBezTo>
                <a:cubicBezTo>
                  <a:pt x="2018" y="1794"/>
                  <a:pt x="2152" y="1643"/>
                  <a:pt x="2277" y="1485"/>
                </a:cubicBezTo>
                <a:cubicBezTo>
                  <a:pt x="2553" y="1486"/>
                  <a:pt x="2827" y="1487"/>
                  <a:pt x="3104" y="1487"/>
                </a:cubicBezTo>
                <a:cubicBezTo>
                  <a:pt x="4448" y="1487"/>
                  <a:pt x="5790" y="1488"/>
                  <a:pt x="7135" y="1488"/>
                </a:cubicBezTo>
                <a:lnTo>
                  <a:pt x="7909" y="1488"/>
                </a:lnTo>
                <a:cubicBezTo>
                  <a:pt x="7955" y="1488"/>
                  <a:pt x="8001" y="1490"/>
                  <a:pt x="8048" y="1491"/>
                </a:cubicBezTo>
                <a:cubicBezTo>
                  <a:pt x="7852" y="1727"/>
                  <a:pt x="7683" y="1983"/>
                  <a:pt x="7541" y="2255"/>
                </a:cubicBezTo>
                <a:cubicBezTo>
                  <a:pt x="7520" y="2299"/>
                  <a:pt x="7523" y="2340"/>
                  <a:pt x="7538" y="2374"/>
                </a:cubicBezTo>
                <a:cubicBezTo>
                  <a:pt x="7553" y="2425"/>
                  <a:pt x="7592" y="2465"/>
                  <a:pt x="7647" y="2465"/>
                </a:cubicBezTo>
                <a:cubicBezTo>
                  <a:pt x="7656" y="2465"/>
                  <a:pt x="7665" y="2464"/>
                  <a:pt x="7674" y="2462"/>
                </a:cubicBezTo>
                <a:cubicBezTo>
                  <a:pt x="7699" y="2462"/>
                  <a:pt x="7722" y="2455"/>
                  <a:pt x="7741" y="2440"/>
                </a:cubicBezTo>
                <a:cubicBezTo>
                  <a:pt x="8460" y="2166"/>
                  <a:pt x="9136" y="1803"/>
                  <a:pt x="9758" y="1349"/>
                </a:cubicBezTo>
                <a:cubicBezTo>
                  <a:pt x="9846" y="1289"/>
                  <a:pt x="9846" y="1181"/>
                  <a:pt x="9759" y="1117"/>
                </a:cubicBezTo>
                <a:cubicBezTo>
                  <a:pt x="9125" y="652"/>
                  <a:pt x="8432" y="283"/>
                  <a:pt x="7697" y="9"/>
                </a:cubicBezTo>
                <a:cubicBezTo>
                  <a:pt x="7682" y="3"/>
                  <a:pt x="7667" y="0"/>
                  <a:pt x="76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5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5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5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5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5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5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131" grpId="0" animBg="1"/>
      <p:bldP spid="65134" grpId="0"/>
      <p:bldP spid="45" grpId="0"/>
      <p:bldP spid="46" grpId="0"/>
      <p:bldP spid="47" grpId="0"/>
      <p:bldP spid="49" grpId="0" animBg="1"/>
      <p:bldP spid="50" grpId="0"/>
      <p:bldP spid="51" grpId="0"/>
      <p:bldP spid="52" grpId="0" animBg="1"/>
      <p:bldP spid="5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311" name="Google Shape;65311;p36"/>
          <p:cNvGrpSpPr/>
          <p:nvPr/>
        </p:nvGrpSpPr>
        <p:grpSpPr>
          <a:xfrm rot="21055565">
            <a:off x="8421685" y="294160"/>
            <a:ext cx="546418" cy="453541"/>
            <a:chOff x="4336700" y="486125"/>
            <a:chExt cx="214150" cy="177750"/>
          </a:xfrm>
        </p:grpSpPr>
        <p:grpSp>
          <p:nvGrpSpPr>
            <p:cNvPr id="65312" name="Google Shape;65312;p36"/>
            <p:cNvGrpSpPr/>
            <p:nvPr/>
          </p:nvGrpSpPr>
          <p:grpSpPr>
            <a:xfrm>
              <a:off x="4336700" y="486125"/>
              <a:ext cx="214150" cy="177750"/>
              <a:chOff x="4336700" y="486125"/>
              <a:chExt cx="214150" cy="177750"/>
            </a:xfrm>
          </p:grpSpPr>
          <p:sp>
            <p:nvSpPr>
              <p:cNvPr id="65313" name="Google Shape;65313;p36"/>
              <p:cNvSpPr/>
              <p:nvPr/>
            </p:nvSpPr>
            <p:spPr>
              <a:xfrm>
                <a:off x="4349825" y="494000"/>
                <a:ext cx="199450" cy="161975"/>
              </a:xfrm>
              <a:custGeom>
                <a:avLst/>
                <a:gdLst/>
                <a:ahLst/>
                <a:cxnLst/>
                <a:rect l="l" t="t" r="r" b="b"/>
                <a:pathLst>
                  <a:path w="7978" h="6479" extrusionOk="0">
                    <a:moveTo>
                      <a:pt x="1154" y="1845"/>
                    </a:moveTo>
                    <a:cubicBezTo>
                      <a:pt x="1172" y="1845"/>
                      <a:pt x="1192" y="1850"/>
                      <a:pt x="1211" y="1861"/>
                    </a:cubicBezTo>
                    <a:cubicBezTo>
                      <a:pt x="1584" y="2089"/>
                      <a:pt x="1947" y="2341"/>
                      <a:pt x="2311" y="2583"/>
                    </a:cubicBezTo>
                    <a:cubicBezTo>
                      <a:pt x="2389" y="2637"/>
                      <a:pt x="2335" y="2748"/>
                      <a:pt x="2250" y="2748"/>
                    </a:cubicBezTo>
                    <a:cubicBezTo>
                      <a:pt x="2250" y="2748"/>
                      <a:pt x="2249" y="2748"/>
                      <a:pt x="2248" y="2748"/>
                    </a:cubicBezTo>
                    <a:cubicBezTo>
                      <a:pt x="1900" y="2736"/>
                      <a:pt x="1549" y="2742"/>
                      <a:pt x="1202" y="2715"/>
                    </a:cubicBezTo>
                    <a:cubicBezTo>
                      <a:pt x="1129" y="2711"/>
                      <a:pt x="1126" y="2594"/>
                      <a:pt x="1198" y="2590"/>
                    </a:cubicBezTo>
                    <a:cubicBezTo>
                      <a:pt x="1414" y="2570"/>
                      <a:pt x="1629" y="2566"/>
                      <a:pt x="1845" y="2566"/>
                    </a:cubicBezTo>
                    <a:cubicBezTo>
                      <a:pt x="1875" y="2566"/>
                      <a:pt x="1906" y="2566"/>
                      <a:pt x="1936" y="2566"/>
                    </a:cubicBezTo>
                    <a:cubicBezTo>
                      <a:pt x="1652" y="2390"/>
                      <a:pt x="1366" y="2215"/>
                      <a:pt x="1091" y="2030"/>
                    </a:cubicBezTo>
                    <a:cubicBezTo>
                      <a:pt x="997" y="1967"/>
                      <a:pt x="1064" y="1845"/>
                      <a:pt x="1154" y="1845"/>
                    </a:cubicBezTo>
                    <a:close/>
                    <a:moveTo>
                      <a:pt x="4789" y="3195"/>
                    </a:moveTo>
                    <a:cubicBezTo>
                      <a:pt x="4800" y="3195"/>
                      <a:pt x="4811" y="3197"/>
                      <a:pt x="4823" y="3201"/>
                    </a:cubicBezTo>
                    <a:cubicBezTo>
                      <a:pt x="5326" y="3383"/>
                      <a:pt x="5829" y="3445"/>
                      <a:pt x="6351" y="3540"/>
                    </a:cubicBezTo>
                    <a:cubicBezTo>
                      <a:pt x="6451" y="3559"/>
                      <a:pt x="6469" y="3724"/>
                      <a:pt x="6355" y="3727"/>
                    </a:cubicBezTo>
                    <a:cubicBezTo>
                      <a:pt x="6329" y="3728"/>
                      <a:pt x="6302" y="3729"/>
                      <a:pt x="6275" y="3729"/>
                    </a:cubicBezTo>
                    <a:cubicBezTo>
                      <a:pt x="5978" y="3729"/>
                      <a:pt x="5673" y="3677"/>
                      <a:pt x="5376" y="3598"/>
                    </a:cubicBezTo>
                    <a:lnTo>
                      <a:pt x="5376" y="3598"/>
                    </a:lnTo>
                    <a:cubicBezTo>
                      <a:pt x="5558" y="3764"/>
                      <a:pt x="5722" y="3948"/>
                      <a:pt x="5859" y="4152"/>
                    </a:cubicBezTo>
                    <a:cubicBezTo>
                      <a:pt x="5899" y="4213"/>
                      <a:pt x="5849" y="4280"/>
                      <a:pt x="5795" y="4280"/>
                    </a:cubicBezTo>
                    <a:cubicBezTo>
                      <a:pt x="5775" y="4280"/>
                      <a:pt x="5755" y="4271"/>
                      <a:pt x="5738" y="4251"/>
                    </a:cubicBezTo>
                    <a:cubicBezTo>
                      <a:pt x="5449" y="3895"/>
                      <a:pt x="5123" y="3612"/>
                      <a:pt x="4723" y="3386"/>
                    </a:cubicBezTo>
                    <a:cubicBezTo>
                      <a:pt x="4627" y="3330"/>
                      <a:pt x="4696" y="3195"/>
                      <a:pt x="4789" y="3195"/>
                    </a:cubicBezTo>
                    <a:close/>
                    <a:moveTo>
                      <a:pt x="3244" y="3261"/>
                    </a:moveTo>
                    <a:cubicBezTo>
                      <a:pt x="3349" y="3261"/>
                      <a:pt x="3456" y="3298"/>
                      <a:pt x="3537" y="3372"/>
                    </a:cubicBezTo>
                    <a:cubicBezTo>
                      <a:pt x="3583" y="3415"/>
                      <a:pt x="3549" y="3487"/>
                      <a:pt x="3501" y="3487"/>
                    </a:cubicBezTo>
                    <a:cubicBezTo>
                      <a:pt x="3489" y="3487"/>
                      <a:pt x="3477" y="3482"/>
                      <a:pt x="3465" y="3473"/>
                    </a:cubicBezTo>
                    <a:cubicBezTo>
                      <a:pt x="3402" y="3422"/>
                      <a:pt x="3338" y="3401"/>
                      <a:pt x="3280" y="3401"/>
                    </a:cubicBezTo>
                    <a:cubicBezTo>
                      <a:pt x="3043" y="3401"/>
                      <a:pt x="2888" y="3752"/>
                      <a:pt x="3174" y="3888"/>
                    </a:cubicBezTo>
                    <a:cubicBezTo>
                      <a:pt x="3254" y="3927"/>
                      <a:pt x="3238" y="4055"/>
                      <a:pt x="3149" y="4055"/>
                    </a:cubicBezTo>
                    <a:cubicBezTo>
                      <a:pt x="3144" y="4055"/>
                      <a:pt x="3140" y="4054"/>
                      <a:pt x="3135" y="4054"/>
                    </a:cubicBezTo>
                    <a:cubicBezTo>
                      <a:pt x="3119" y="4052"/>
                      <a:pt x="3105" y="4051"/>
                      <a:pt x="3090" y="4051"/>
                    </a:cubicBezTo>
                    <a:cubicBezTo>
                      <a:pt x="2815" y="4051"/>
                      <a:pt x="2801" y="4417"/>
                      <a:pt x="3074" y="4485"/>
                    </a:cubicBezTo>
                    <a:cubicBezTo>
                      <a:pt x="3159" y="4508"/>
                      <a:pt x="3128" y="4640"/>
                      <a:pt x="3050" y="4640"/>
                    </a:cubicBezTo>
                    <a:cubicBezTo>
                      <a:pt x="3046" y="4640"/>
                      <a:pt x="3042" y="4640"/>
                      <a:pt x="3038" y="4639"/>
                    </a:cubicBezTo>
                    <a:cubicBezTo>
                      <a:pt x="2610" y="4570"/>
                      <a:pt x="2623" y="4038"/>
                      <a:pt x="2943" y="3911"/>
                    </a:cubicBezTo>
                    <a:cubicBezTo>
                      <a:pt x="2847" y="3787"/>
                      <a:pt x="2812" y="3618"/>
                      <a:pt x="2889" y="3466"/>
                    </a:cubicBezTo>
                    <a:cubicBezTo>
                      <a:pt x="2961" y="3329"/>
                      <a:pt x="3101" y="3261"/>
                      <a:pt x="3244" y="3261"/>
                    </a:cubicBezTo>
                    <a:close/>
                    <a:moveTo>
                      <a:pt x="1632" y="1"/>
                    </a:moveTo>
                    <a:cubicBezTo>
                      <a:pt x="813" y="1"/>
                      <a:pt x="58" y="553"/>
                      <a:pt x="30" y="1416"/>
                    </a:cubicBezTo>
                    <a:cubicBezTo>
                      <a:pt x="1" y="2275"/>
                      <a:pt x="590" y="3319"/>
                      <a:pt x="973" y="4069"/>
                    </a:cubicBezTo>
                    <a:cubicBezTo>
                      <a:pt x="1393" y="4897"/>
                      <a:pt x="1936" y="5636"/>
                      <a:pt x="2418" y="6425"/>
                    </a:cubicBezTo>
                    <a:cubicBezTo>
                      <a:pt x="2429" y="6445"/>
                      <a:pt x="2434" y="6462"/>
                      <a:pt x="2435" y="6478"/>
                    </a:cubicBezTo>
                    <a:cubicBezTo>
                      <a:pt x="3753" y="5398"/>
                      <a:pt x="5646" y="5660"/>
                      <a:pt x="6954" y="4606"/>
                    </a:cubicBezTo>
                    <a:cubicBezTo>
                      <a:pt x="7978" y="3783"/>
                      <a:pt x="7854" y="2239"/>
                      <a:pt x="6606" y="1705"/>
                    </a:cubicBezTo>
                    <a:cubicBezTo>
                      <a:pt x="6336" y="1590"/>
                      <a:pt x="6059" y="1541"/>
                      <a:pt x="5782" y="1541"/>
                    </a:cubicBezTo>
                    <a:cubicBezTo>
                      <a:pt x="5216" y="1541"/>
                      <a:pt x="4653" y="1746"/>
                      <a:pt x="4150" y="2017"/>
                    </a:cubicBezTo>
                    <a:cubicBezTo>
                      <a:pt x="4129" y="2052"/>
                      <a:pt x="4085" y="2071"/>
                      <a:pt x="4041" y="2071"/>
                    </a:cubicBezTo>
                    <a:cubicBezTo>
                      <a:pt x="3994" y="2071"/>
                      <a:pt x="3946" y="2050"/>
                      <a:pt x="3922" y="2002"/>
                    </a:cubicBezTo>
                    <a:cubicBezTo>
                      <a:pt x="3503" y="1152"/>
                      <a:pt x="2951" y="179"/>
                      <a:pt x="1907" y="21"/>
                    </a:cubicBezTo>
                    <a:cubicBezTo>
                      <a:pt x="1815" y="7"/>
                      <a:pt x="1723" y="1"/>
                      <a:pt x="16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4" name="Google Shape;65314;p36"/>
              <p:cNvSpPr/>
              <p:nvPr/>
            </p:nvSpPr>
            <p:spPr>
              <a:xfrm>
                <a:off x="4336700" y="486125"/>
                <a:ext cx="214150" cy="177750"/>
              </a:xfrm>
              <a:custGeom>
                <a:avLst/>
                <a:gdLst/>
                <a:ahLst/>
                <a:cxnLst/>
                <a:rect l="l" t="t" r="r" b="b"/>
                <a:pathLst>
                  <a:path w="8566" h="7110" extrusionOk="0">
                    <a:moveTo>
                      <a:pt x="2160" y="317"/>
                    </a:moveTo>
                    <a:cubicBezTo>
                      <a:pt x="2252" y="317"/>
                      <a:pt x="2344" y="323"/>
                      <a:pt x="2435" y="337"/>
                    </a:cubicBezTo>
                    <a:cubicBezTo>
                      <a:pt x="3478" y="496"/>
                      <a:pt x="4032" y="1468"/>
                      <a:pt x="4451" y="2319"/>
                    </a:cubicBezTo>
                    <a:cubicBezTo>
                      <a:pt x="4473" y="2366"/>
                      <a:pt x="4521" y="2387"/>
                      <a:pt x="4568" y="2387"/>
                    </a:cubicBezTo>
                    <a:cubicBezTo>
                      <a:pt x="4612" y="2387"/>
                      <a:pt x="4657" y="2368"/>
                      <a:pt x="4679" y="2333"/>
                    </a:cubicBezTo>
                    <a:cubicBezTo>
                      <a:pt x="5179" y="2061"/>
                      <a:pt x="5743" y="1855"/>
                      <a:pt x="6308" y="1855"/>
                    </a:cubicBezTo>
                    <a:cubicBezTo>
                      <a:pt x="6585" y="1855"/>
                      <a:pt x="6862" y="1905"/>
                      <a:pt x="7133" y="2020"/>
                    </a:cubicBezTo>
                    <a:cubicBezTo>
                      <a:pt x="8381" y="2553"/>
                      <a:pt x="8503" y="4098"/>
                      <a:pt x="7481" y="4921"/>
                    </a:cubicBezTo>
                    <a:cubicBezTo>
                      <a:pt x="6171" y="5977"/>
                      <a:pt x="4280" y="5714"/>
                      <a:pt x="2962" y="6795"/>
                    </a:cubicBezTo>
                    <a:cubicBezTo>
                      <a:pt x="2961" y="6778"/>
                      <a:pt x="2957" y="6761"/>
                      <a:pt x="2945" y="6742"/>
                    </a:cubicBezTo>
                    <a:cubicBezTo>
                      <a:pt x="2463" y="5952"/>
                      <a:pt x="1919" y="5213"/>
                      <a:pt x="1500" y="4386"/>
                    </a:cubicBezTo>
                    <a:cubicBezTo>
                      <a:pt x="1117" y="3635"/>
                      <a:pt x="529" y="2591"/>
                      <a:pt x="557" y="1732"/>
                    </a:cubicBezTo>
                    <a:cubicBezTo>
                      <a:pt x="585" y="869"/>
                      <a:pt x="1341" y="317"/>
                      <a:pt x="2160" y="317"/>
                    </a:cubicBezTo>
                    <a:close/>
                    <a:moveTo>
                      <a:pt x="2056" y="1"/>
                    </a:moveTo>
                    <a:cubicBezTo>
                      <a:pt x="1593" y="1"/>
                      <a:pt x="1126" y="175"/>
                      <a:pt x="706" y="591"/>
                    </a:cubicBezTo>
                    <a:cubicBezTo>
                      <a:pt x="1" y="1291"/>
                      <a:pt x="250" y="2196"/>
                      <a:pt x="561" y="3025"/>
                    </a:cubicBezTo>
                    <a:cubicBezTo>
                      <a:pt x="1069" y="4374"/>
                      <a:pt x="1781" y="5817"/>
                      <a:pt x="2784" y="6871"/>
                    </a:cubicBezTo>
                    <a:cubicBezTo>
                      <a:pt x="2809" y="6899"/>
                      <a:pt x="2836" y="6907"/>
                      <a:pt x="2862" y="6907"/>
                    </a:cubicBezTo>
                    <a:cubicBezTo>
                      <a:pt x="2834" y="7003"/>
                      <a:pt x="2914" y="7110"/>
                      <a:pt x="3008" y="7110"/>
                    </a:cubicBezTo>
                    <a:cubicBezTo>
                      <a:pt x="3039" y="7110"/>
                      <a:pt x="3070" y="7099"/>
                      <a:pt x="3101" y="7073"/>
                    </a:cubicBezTo>
                    <a:cubicBezTo>
                      <a:pt x="4272" y="6068"/>
                      <a:pt x="5867" y="6207"/>
                      <a:pt x="7168" y="5487"/>
                    </a:cubicBezTo>
                    <a:cubicBezTo>
                      <a:pt x="7913" y="5073"/>
                      <a:pt x="8566" y="4324"/>
                      <a:pt x="8498" y="3423"/>
                    </a:cubicBezTo>
                    <a:cubicBezTo>
                      <a:pt x="8404" y="2156"/>
                      <a:pt x="7403" y="1630"/>
                      <a:pt x="6342" y="1630"/>
                    </a:cubicBezTo>
                    <a:cubicBezTo>
                      <a:pt x="5742" y="1630"/>
                      <a:pt x="5124" y="1798"/>
                      <a:pt x="4637" y="2094"/>
                    </a:cubicBezTo>
                    <a:cubicBezTo>
                      <a:pt x="4252" y="1001"/>
                      <a:pt x="3164" y="1"/>
                      <a:pt x="20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5" name="Google Shape;65315;p36"/>
              <p:cNvSpPr/>
              <p:nvPr/>
            </p:nvSpPr>
            <p:spPr>
              <a:xfrm>
                <a:off x="4465500" y="573825"/>
                <a:ext cx="4607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843" h="1087" extrusionOk="0">
                    <a:moveTo>
                      <a:pt x="164" y="1"/>
                    </a:moveTo>
                    <a:cubicBezTo>
                      <a:pt x="70" y="1"/>
                      <a:pt x="1" y="137"/>
                      <a:pt x="97" y="192"/>
                    </a:cubicBezTo>
                    <a:cubicBezTo>
                      <a:pt x="496" y="419"/>
                      <a:pt x="821" y="702"/>
                      <a:pt x="1111" y="1058"/>
                    </a:cubicBezTo>
                    <a:cubicBezTo>
                      <a:pt x="1128" y="1078"/>
                      <a:pt x="1148" y="1087"/>
                      <a:pt x="1168" y="1087"/>
                    </a:cubicBezTo>
                    <a:cubicBezTo>
                      <a:pt x="1222" y="1087"/>
                      <a:pt x="1272" y="1020"/>
                      <a:pt x="1232" y="959"/>
                    </a:cubicBezTo>
                    <a:cubicBezTo>
                      <a:pt x="1095" y="755"/>
                      <a:pt x="931" y="571"/>
                      <a:pt x="750" y="404"/>
                    </a:cubicBezTo>
                    <a:lnTo>
                      <a:pt x="750" y="404"/>
                    </a:lnTo>
                    <a:cubicBezTo>
                      <a:pt x="1048" y="482"/>
                      <a:pt x="1353" y="535"/>
                      <a:pt x="1651" y="535"/>
                    </a:cubicBezTo>
                    <a:cubicBezTo>
                      <a:pt x="1677" y="535"/>
                      <a:pt x="1703" y="534"/>
                      <a:pt x="1729" y="533"/>
                    </a:cubicBezTo>
                    <a:cubicBezTo>
                      <a:pt x="1842" y="529"/>
                      <a:pt x="1824" y="364"/>
                      <a:pt x="1725" y="346"/>
                    </a:cubicBezTo>
                    <a:cubicBezTo>
                      <a:pt x="1204" y="252"/>
                      <a:pt x="699" y="188"/>
                      <a:pt x="197" y="6"/>
                    </a:cubicBezTo>
                    <a:cubicBezTo>
                      <a:pt x="186" y="2"/>
                      <a:pt x="175" y="1"/>
                      <a:pt x="16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6" name="Google Shape;65316;p36"/>
              <p:cNvSpPr/>
              <p:nvPr/>
            </p:nvSpPr>
            <p:spPr>
              <a:xfrm>
                <a:off x="4415050" y="575500"/>
                <a:ext cx="243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1381" extrusionOk="0">
                    <a:moveTo>
                      <a:pt x="634" y="1"/>
                    </a:moveTo>
                    <a:cubicBezTo>
                      <a:pt x="492" y="1"/>
                      <a:pt x="352" y="69"/>
                      <a:pt x="279" y="206"/>
                    </a:cubicBezTo>
                    <a:cubicBezTo>
                      <a:pt x="202" y="358"/>
                      <a:pt x="236" y="527"/>
                      <a:pt x="333" y="651"/>
                    </a:cubicBezTo>
                    <a:cubicBezTo>
                      <a:pt x="15" y="780"/>
                      <a:pt x="1" y="1311"/>
                      <a:pt x="430" y="1379"/>
                    </a:cubicBezTo>
                    <a:cubicBezTo>
                      <a:pt x="434" y="1380"/>
                      <a:pt x="437" y="1380"/>
                      <a:pt x="441" y="1380"/>
                    </a:cubicBezTo>
                    <a:cubicBezTo>
                      <a:pt x="519" y="1380"/>
                      <a:pt x="550" y="1248"/>
                      <a:pt x="466" y="1225"/>
                    </a:cubicBezTo>
                    <a:cubicBezTo>
                      <a:pt x="192" y="1157"/>
                      <a:pt x="206" y="791"/>
                      <a:pt x="480" y="791"/>
                    </a:cubicBezTo>
                    <a:cubicBezTo>
                      <a:pt x="494" y="791"/>
                      <a:pt x="509" y="792"/>
                      <a:pt x="525" y="794"/>
                    </a:cubicBezTo>
                    <a:cubicBezTo>
                      <a:pt x="530" y="794"/>
                      <a:pt x="534" y="795"/>
                      <a:pt x="539" y="795"/>
                    </a:cubicBezTo>
                    <a:cubicBezTo>
                      <a:pt x="628" y="795"/>
                      <a:pt x="644" y="667"/>
                      <a:pt x="564" y="628"/>
                    </a:cubicBezTo>
                    <a:cubicBezTo>
                      <a:pt x="278" y="491"/>
                      <a:pt x="433" y="140"/>
                      <a:pt x="670" y="140"/>
                    </a:cubicBezTo>
                    <a:cubicBezTo>
                      <a:pt x="728" y="140"/>
                      <a:pt x="791" y="162"/>
                      <a:pt x="854" y="213"/>
                    </a:cubicBezTo>
                    <a:cubicBezTo>
                      <a:pt x="867" y="222"/>
                      <a:pt x="879" y="227"/>
                      <a:pt x="891" y="227"/>
                    </a:cubicBezTo>
                    <a:cubicBezTo>
                      <a:pt x="939" y="227"/>
                      <a:pt x="973" y="155"/>
                      <a:pt x="927" y="112"/>
                    </a:cubicBezTo>
                    <a:cubicBezTo>
                      <a:pt x="846" y="38"/>
                      <a:pt x="739" y="1"/>
                      <a:pt x="6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317" name="Google Shape;65317;p36"/>
            <p:cNvSpPr/>
            <p:nvPr/>
          </p:nvSpPr>
          <p:spPr>
            <a:xfrm>
              <a:off x="4374750" y="540075"/>
              <a:ext cx="34875" cy="22650"/>
            </a:xfrm>
            <a:custGeom>
              <a:avLst/>
              <a:gdLst/>
              <a:ahLst/>
              <a:cxnLst/>
              <a:rect l="l" t="t" r="r" b="b"/>
              <a:pathLst>
                <a:path w="1395" h="906" extrusionOk="0">
                  <a:moveTo>
                    <a:pt x="158" y="1"/>
                  </a:moveTo>
                  <a:cubicBezTo>
                    <a:pt x="68" y="1"/>
                    <a:pt x="1" y="122"/>
                    <a:pt x="94" y="185"/>
                  </a:cubicBezTo>
                  <a:cubicBezTo>
                    <a:pt x="369" y="372"/>
                    <a:pt x="655" y="547"/>
                    <a:pt x="939" y="722"/>
                  </a:cubicBezTo>
                  <a:cubicBezTo>
                    <a:pt x="908" y="722"/>
                    <a:pt x="878" y="722"/>
                    <a:pt x="847" y="722"/>
                  </a:cubicBezTo>
                  <a:cubicBezTo>
                    <a:pt x="631" y="722"/>
                    <a:pt x="415" y="726"/>
                    <a:pt x="201" y="745"/>
                  </a:cubicBezTo>
                  <a:cubicBezTo>
                    <a:pt x="130" y="750"/>
                    <a:pt x="133" y="867"/>
                    <a:pt x="205" y="871"/>
                  </a:cubicBezTo>
                  <a:cubicBezTo>
                    <a:pt x="552" y="899"/>
                    <a:pt x="902" y="893"/>
                    <a:pt x="1251" y="905"/>
                  </a:cubicBezTo>
                  <a:cubicBezTo>
                    <a:pt x="1252" y="905"/>
                    <a:pt x="1253" y="905"/>
                    <a:pt x="1253" y="905"/>
                  </a:cubicBezTo>
                  <a:cubicBezTo>
                    <a:pt x="1338" y="905"/>
                    <a:pt x="1394" y="794"/>
                    <a:pt x="1314" y="740"/>
                  </a:cubicBezTo>
                  <a:cubicBezTo>
                    <a:pt x="950" y="496"/>
                    <a:pt x="587" y="246"/>
                    <a:pt x="214" y="17"/>
                  </a:cubicBezTo>
                  <a:cubicBezTo>
                    <a:pt x="195" y="6"/>
                    <a:pt x="176" y="1"/>
                    <a:pt x="1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318" name="Google Shape;65318;p36"/>
          <p:cNvSpPr/>
          <p:nvPr/>
        </p:nvSpPr>
        <p:spPr>
          <a:xfrm rot="1590403">
            <a:off x="554482" y="4279096"/>
            <a:ext cx="393889" cy="388883"/>
          </a:xfrm>
          <a:custGeom>
            <a:avLst/>
            <a:gdLst/>
            <a:ahLst/>
            <a:cxnLst/>
            <a:rect l="l" t="t" r="r" b="b"/>
            <a:pathLst>
              <a:path w="4541" h="4483" extrusionOk="0">
                <a:moveTo>
                  <a:pt x="2301" y="353"/>
                </a:moveTo>
                <a:cubicBezTo>
                  <a:pt x="2430" y="586"/>
                  <a:pt x="2553" y="825"/>
                  <a:pt x="2674" y="1063"/>
                </a:cubicBezTo>
                <a:cubicBezTo>
                  <a:pt x="2738" y="1187"/>
                  <a:pt x="2796" y="1316"/>
                  <a:pt x="2866" y="1436"/>
                </a:cubicBezTo>
                <a:cubicBezTo>
                  <a:pt x="2919" y="1529"/>
                  <a:pt x="2973" y="1533"/>
                  <a:pt x="3072" y="1554"/>
                </a:cubicBezTo>
                <a:cubicBezTo>
                  <a:pt x="3451" y="1637"/>
                  <a:pt x="3826" y="1761"/>
                  <a:pt x="4195" y="1884"/>
                </a:cubicBezTo>
                <a:cubicBezTo>
                  <a:pt x="3923" y="2156"/>
                  <a:pt x="3668" y="2442"/>
                  <a:pt x="3386" y="2696"/>
                </a:cubicBezTo>
                <a:cubicBezTo>
                  <a:pt x="3357" y="2722"/>
                  <a:pt x="3342" y="2773"/>
                  <a:pt x="3356" y="2809"/>
                </a:cubicBezTo>
                <a:cubicBezTo>
                  <a:pt x="3509" y="3248"/>
                  <a:pt x="3627" y="3720"/>
                  <a:pt x="3679" y="4186"/>
                </a:cubicBezTo>
                <a:cubicBezTo>
                  <a:pt x="3431" y="4079"/>
                  <a:pt x="3197" y="3934"/>
                  <a:pt x="2968" y="3799"/>
                </a:cubicBezTo>
                <a:cubicBezTo>
                  <a:pt x="2836" y="3722"/>
                  <a:pt x="2707" y="3643"/>
                  <a:pt x="2574" y="3567"/>
                </a:cubicBezTo>
                <a:cubicBezTo>
                  <a:pt x="2506" y="3529"/>
                  <a:pt x="2424" y="3468"/>
                  <a:pt x="2344" y="3452"/>
                </a:cubicBezTo>
                <a:cubicBezTo>
                  <a:pt x="2333" y="3450"/>
                  <a:pt x="2322" y="3449"/>
                  <a:pt x="2310" y="3449"/>
                </a:cubicBezTo>
                <a:cubicBezTo>
                  <a:pt x="2150" y="3449"/>
                  <a:pt x="1947" y="3644"/>
                  <a:pt x="1829" y="3720"/>
                </a:cubicBezTo>
                <a:cubicBezTo>
                  <a:pt x="1586" y="3876"/>
                  <a:pt x="1339" y="4039"/>
                  <a:pt x="1078" y="4168"/>
                </a:cubicBezTo>
                <a:cubicBezTo>
                  <a:pt x="1145" y="3712"/>
                  <a:pt x="1215" y="3255"/>
                  <a:pt x="1326" y="2809"/>
                </a:cubicBezTo>
                <a:cubicBezTo>
                  <a:pt x="1339" y="2756"/>
                  <a:pt x="1316" y="2707"/>
                  <a:pt x="1273" y="2678"/>
                </a:cubicBezTo>
                <a:cubicBezTo>
                  <a:pt x="958" y="2461"/>
                  <a:pt x="643" y="2224"/>
                  <a:pt x="362" y="1960"/>
                </a:cubicBezTo>
                <a:cubicBezTo>
                  <a:pt x="604" y="1875"/>
                  <a:pt x="845" y="1799"/>
                  <a:pt x="1089" y="1722"/>
                </a:cubicBezTo>
                <a:cubicBezTo>
                  <a:pt x="1222" y="1680"/>
                  <a:pt x="1356" y="1639"/>
                  <a:pt x="1487" y="1597"/>
                </a:cubicBezTo>
                <a:cubicBezTo>
                  <a:pt x="1581" y="1565"/>
                  <a:pt x="1686" y="1549"/>
                  <a:pt x="1743" y="1466"/>
                </a:cubicBezTo>
                <a:cubicBezTo>
                  <a:pt x="1809" y="1370"/>
                  <a:pt x="1849" y="1238"/>
                  <a:pt x="1901" y="1132"/>
                </a:cubicBezTo>
                <a:cubicBezTo>
                  <a:pt x="1964" y="1003"/>
                  <a:pt x="2030" y="873"/>
                  <a:pt x="2097" y="746"/>
                </a:cubicBezTo>
                <a:cubicBezTo>
                  <a:pt x="2164" y="614"/>
                  <a:pt x="2231" y="484"/>
                  <a:pt x="2301" y="353"/>
                </a:cubicBezTo>
                <a:close/>
                <a:moveTo>
                  <a:pt x="2297" y="0"/>
                </a:moveTo>
                <a:cubicBezTo>
                  <a:pt x="2258" y="0"/>
                  <a:pt x="2219" y="19"/>
                  <a:pt x="2197" y="57"/>
                </a:cubicBezTo>
                <a:cubicBezTo>
                  <a:pt x="2104" y="223"/>
                  <a:pt x="2016" y="392"/>
                  <a:pt x="1930" y="562"/>
                </a:cubicBezTo>
                <a:cubicBezTo>
                  <a:pt x="1813" y="785"/>
                  <a:pt x="1642" y="1036"/>
                  <a:pt x="1573" y="1280"/>
                </a:cubicBezTo>
                <a:cubicBezTo>
                  <a:pt x="1572" y="1282"/>
                  <a:pt x="1558" y="1312"/>
                  <a:pt x="1554" y="1326"/>
                </a:cubicBezTo>
                <a:cubicBezTo>
                  <a:pt x="1548" y="1329"/>
                  <a:pt x="1539" y="1333"/>
                  <a:pt x="1533" y="1337"/>
                </a:cubicBezTo>
                <a:cubicBezTo>
                  <a:pt x="1484" y="1352"/>
                  <a:pt x="1435" y="1369"/>
                  <a:pt x="1386" y="1385"/>
                </a:cubicBezTo>
                <a:cubicBezTo>
                  <a:pt x="1257" y="1427"/>
                  <a:pt x="1129" y="1467"/>
                  <a:pt x="999" y="1507"/>
                </a:cubicBezTo>
                <a:cubicBezTo>
                  <a:pt x="703" y="1601"/>
                  <a:pt x="408" y="1694"/>
                  <a:pt x="118" y="1804"/>
                </a:cubicBezTo>
                <a:cubicBezTo>
                  <a:pt x="37" y="1834"/>
                  <a:pt x="1" y="1930"/>
                  <a:pt x="66" y="1998"/>
                </a:cubicBezTo>
                <a:cubicBezTo>
                  <a:pt x="371" y="2307"/>
                  <a:pt x="725" y="2581"/>
                  <a:pt x="1082" y="2830"/>
                </a:cubicBezTo>
                <a:cubicBezTo>
                  <a:pt x="964" y="3324"/>
                  <a:pt x="895" y="3829"/>
                  <a:pt x="822" y="4332"/>
                </a:cubicBezTo>
                <a:cubicBezTo>
                  <a:pt x="813" y="4395"/>
                  <a:pt x="856" y="4482"/>
                  <a:pt x="926" y="4482"/>
                </a:cubicBezTo>
                <a:cubicBezTo>
                  <a:pt x="938" y="4482"/>
                  <a:pt x="951" y="4480"/>
                  <a:pt x="964" y="4474"/>
                </a:cubicBezTo>
                <a:cubicBezTo>
                  <a:pt x="1269" y="4348"/>
                  <a:pt x="1550" y="4173"/>
                  <a:pt x="1827" y="3997"/>
                </a:cubicBezTo>
                <a:cubicBezTo>
                  <a:pt x="1951" y="3920"/>
                  <a:pt x="2072" y="3839"/>
                  <a:pt x="2195" y="3761"/>
                </a:cubicBezTo>
                <a:cubicBezTo>
                  <a:pt x="2226" y="3740"/>
                  <a:pt x="2274" y="3720"/>
                  <a:pt x="2303" y="3694"/>
                </a:cubicBezTo>
                <a:cubicBezTo>
                  <a:pt x="2346" y="3738"/>
                  <a:pt x="2507" y="3798"/>
                  <a:pt x="2551" y="3824"/>
                </a:cubicBezTo>
                <a:cubicBezTo>
                  <a:pt x="2685" y="3903"/>
                  <a:pt x="2819" y="3984"/>
                  <a:pt x="2954" y="4061"/>
                </a:cubicBezTo>
                <a:cubicBezTo>
                  <a:pt x="3218" y="4215"/>
                  <a:pt x="3489" y="4374"/>
                  <a:pt x="3780" y="4473"/>
                </a:cubicBezTo>
                <a:cubicBezTo>
                  <a:pt x="3790" y="4476"/>
                  <a:pt x="3801" y="4478"/>
                  <a:pt x="3811" y="4478"/>
                </a:cubicBezTo>
                <a:cubicBezTo>
                  <a:pt x="3871" y="4478"/>
                  <a:pt x="3932" y="4424"/>
                  <a:pt x="3926" y="4362"/>
                </a:cubicBezTo>
                <a:cubicBezTo>
                  <a:pt x="3888" y="3841"/>
                  <a:pt x="3769" y="3308"/>
                  <a:pt x="3600" y="2813"/>
                </a:cubicBezTo>
                <a:cubicBezTo>
                  <a:pt x="3905" y="2531"/>
                  <a:pt x="4178" y="2217"/>
                  <a:pt x="4479" y="1930"/>
                </a:cubicBezTo>
                <a:cubicBezTo>
                  <a:pt x="4482" y="1927"/>
                  <a:pt x="4486" y="1924"/>
                  <a:pt x="4490" y="1920"/>
                </a:cubicBezTo>
                <a:lnTo>
                  <a:pt x="4492" y="1918"/>
                </a:lnTo>
                <a:cubicBezTo>
                  <a:pt x="4541" y="1872"/>
                  <a:pt x="4536" y="1815"/>
                  <a:pt x="4506" y="1774"/>
                </a:cubicBezTo>
                <a:cubicBezTo>
                  <a:pt x="4492" y="1752"/>
                  <a:pt x="4471" y="1733"/>
                  <a:pt x="4440" y="1723"/>
                </a:cubicBezTo>
                <a:cubicBezTo>
                  <a:pt x="3994" y="1577"/>
                  <a:pt x="3532" y="1393"/>
                  <a:pt x="3064" y="1318"/>
                </a:cubicBezTo>
                <a:cubicBezTo>
                  <a:pt x="2842" y="898"/>
                  <a:pt x="2640" y="467"/>
                  <a:pt x="2398" y="57"/>
                </a:cubicBezTo>
                <a:cubicBezTo>
                  <a:pt x="2376" y="19"/>
                  <a:pt x="2337" y="0"/>
                  <a:pt x="229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Title 1"/>
          <p:cNvSpPr>
            <a:spLocks noGrp="1"/>
          </p:cNvSpPr>
          <p:nvPr>
            <p:ph type="title"/>
          </p:nvPr>
        </p:nvSpPr>
        <p:spPr>
          <a:xfrm>
            <a:off x="0" y="425699"/>
            <a:ext cx="9144000" cy="423300"/>
          </a:xfrm>
        </p:spPr>
        <p:txBody>
          <a:bodyPr anchor="ctr"/>
          <a:lstStyle/>
          <a:p>
            <a:pPr algn="ctr"/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Hoạt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động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1.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Đọc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văn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bản</a:t>
            </a:r>
            <a:endParaRPr lang="en-US" sz="3200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606615" y="1219237"/>
            <a:ext cx="38170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>
              <a:buClrTx/>
              <a:buFont typeface="Wingdings" panose="05000000000000000000" pitchFamily="2" charset="2"/>
              <a:buChar char="v"/>
            </a:pPr>
            <a:r>
              <a:rPr lang="nl-NL" sz="2000" dirty="0" smtClean="0">
                <a:solidFill>
                  <a:schemeClr val="bg2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Một </a:t>
            </a:r>
            <a:r>
              <a:rPr lang="nl-NL" sz="2000" dirty="0">
                <a:solidFill>
                  <a:schemeClr val="bg2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số </a:t>
            </a:r>
            <a:r>
              <a:rPr lang="nl-NL" sz="2000" dirty="0" smtClean="0">
                <a:solidFill>
                  <a:schemeClr val="bg2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tiếng dễ phát âm sai: </a:t>
            </a:r>
            <a:endParaRPr lang="en-US" sz="20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9" name="Rounded Rectangle 58"/>
          <p:cNvSpPr/>
          <p:nvPr/>
        </p:nvSpPr>
        <p:spPr>
          <a:xfrm>
            <a:off x="1094989" y="2036617"/>
            <a:ext cx="1976573" cy="976745"/>
          </a:xfrm>
          <a:prstGeom prst="roundRect">
            <a:avLst/>
          </a:prstGeom>
          <a:solidFill>
            <a:srgbClr val="FFD76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 err="1">
                <a:solidFill>
                  <a:srgbClr val="000000"/>
                </a:solidFill>
              </a:rPr>
              <a:t>C</a:t>
            </a:r>
            <a:r>
              <a:rPr lang="en-US" sz="2000" dirty="0" err="1" smtClean="0">
                <a:solidFill>
                  <a:srgbClr val="000000"/>
                </a:solidFill>
              </a:rPr>
              <a:t>hìa</a:t>
            </a:r>
            <a:endParaRPr lang="en-US" sz="2000" dirty="0">
              <a:solidFill>
                <a:srgbClr val="000000"/>
              </a:solidFill>
            </a:endParaRPr>
          </a:p>
        </p:txBody>
      </p:sp>
      <p:sp>
        <p:nvSpPr>
          <p:cNvPr id="60" name="Rounded Rectangle 59"/>
          <p:cNvSpPr/>
          <p:nvPr/>
        </p:nvSpPr>
        <p:spPr>
          <a:xfrm>
            <a:off x="3596594" y="2036617"/>
            <a:ext cx="1976573" cy="976745"/>
          </a:xfrm>
          <a:prstGeom prst="roundRect">
            <a:avLst/>
          </a:prstGeom>
          <a:solidFill>
            <a:srgbClr val="FFD76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 err="1" smtClean="0">
                <a:solidFill>
                  <a:srgbClr val="000000"/>
                </a:solidFill>
              </a:rPr>
              <a:t>Giũa</a:t>
            </a:r>
            <a:endParaRPr lang="en-US" sz="2000" dirty="0">
              <a:solidFill>
                <a:srgbClr val="000000"/>
              </a:solidFill>
            </a:endParaRPr>
          </a:p>
        </p:txBody>
      </p:sp>
      <p:sp>
        <p:nvSpPr>
          <p:cNvPr id="61" name="Rounded Rectangle 60"/>
          <p:cNvSpPr/>
          <p:nvPr/>
        </p:nvSpPr>
        <p:spPr>
          <a:xfrm>
            <a:off x="6098199" y="2036616"/>
            <a:ext cx="1976573" cy="976745"/>
          </a:xfrm>
          <a:prstGeom prst="roundRect">
            <a:avLst/>
          </a:prstGeom>
          <a:solidFill>
            <a:srgbClr val="FFD76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 err="1" smtClean="0">
                <a:solidFill>
                  <a:srgbClr val="000000"/>
                </a:solidFill>
              </a:rPr>
              <a:t>Rúc</a:t>
            </a:r>
            <a:endParaRPr lang="en-US" sz="2000" dirty="0">
              <a:solidFill>
                <a:srgbClr val="000000"/>
              </a:solidFill>
            </a:endParaRPr>
          </a:p>
        </p:txBody>
      </p:sp>
      <p:sp>
        <p:nvSpPr>
          <p:cNvPr id="62" name="Rounded Rectangle 61"/>
          <p:cNvSpPr/>
          <p:nvPr/>
        </p:nvSpPr>
        <p:spPr>
          <a:xfrm>
            <a:off x="1095056" y="3430631"/>
            <a:ext cx="1976573" cy="976745"/>
          </a:xfrm>
          <a:prstGeom prst="roundRect">
            <a:avLst/>
          </a:prstGeom>
          <a:solidFill>
            <a:srgbClr val="FFD76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 err="1" smtClean="0">
                <a:solidFill>
                  <a:srgbClr val="000000"/>
                </a:solidFill>
              </a:rPr>
              <a:t>Sâu</a:t>
            </a:r>
            <a:endParaRPr lang="en-US" sz="2000" dirty="0">
              <a:solidFill>
                <a:srgbClr val="000000"/>
              </a:solidFill>
            </a:endParaRPr>
          </a:p>
        </p:txBody>
      </p:sp>
      <p:sp>
        <p:nvSpPr>
          <p:cNvPr id="63" name="Rounded Rectangle 62"/>
          <p:cNvSpPr/>
          <p:nvPr/>
        </p:nvSpPr>
        <p:spPr>
          <a:xfrm>
            <a:off x="3596661" y="3430631"/>
            <a:ext cx="1976573" cy="976745"/>
          </a:xfrm>
          <a:prstGeom prst="roundRect">
            <a:avLst/>
          </a:prstGeom>
          <a:solidFill>
            <a:srgbClr val="FFD76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 err="1" smtClean="0">
                <a:solidFill>
                  <a:srgbClr val="000000"/>
                </a:solidFill>
              </a:rPr>
              <a:t>Vũng</a:t>
            </a:r>
            <a:endParaRPr lang="en-US" sz="2000" dirty="0">
              <a:solidFill>
                <a:srgbClr val="000000"/>
              </a:solidFill>
            </a:endParaRPr>
          </a:p>
        </p:txBody>
      </p:sp>
      <p:sp>
        <p:nvSpPr>
          <p:cNvPr id="64" name="Rounded Rectangle 63"/>
          <p:cNvSpPr/>
          <p:nvPr/>
        </p:nvSpPr>
        <p:spPr>
          <a:xfrm>
            <a:off x="6098266" y="3430630"/>
            <a:ext cx="1976573" cy="976745"/>
          </a:xfrm>
          <a:prstGeom prst="roundRect">
            <a:avLst/>
          </a:prstGeom>
          <a:solidFill>
            <a:srgbClr val="FFD76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 err="1" smtClean="0">
                <a:solidFill>
                  <a:srgbClr val="000000"/>
                </a:solidFill>
              </a:rPr>
              <a:t>Nghĩ</a:t>
            </a:r>
            <a:endParaRPr lang="en-US" sz="2000" dirty="0">
              <a:solidFill>
                <a:srgbClr val="000000"/>
              </a:solidFill>
            </a:endParaRPr>
          </a:p>
        </p:txBody>
      </p:sp>
      <p:grpSp>
        <p:nvGrpSpPr>
          <p:cNvPr id="65" name="Google Shape;65446;p39"/>
          <p:cNvGrpSpPr/>
          <p:nvPr/>
        </p:nvGrpSpPr>
        <p:grpSpPr>
          <a:xfrm>
            <a:off x="7689273" y="482226"/>
            <a:ext cx="1118870" cy="635047"/>
            <a:chOff x="5834675" y="2374800"/>
            <a:chExt cx="259125" cy="171950"/>
          </a:xfrm>
        </p:grpSpPr>
        <p:sp>
          <p:nvSpPr>
            <p:cNvPr id="66" name="Google Shape;65447;p39"/>
            <p:cNvSpPr/>
            <p:nvPr/>
          </p:nvSpPr>
          <p:spPr>
            <a:xfrm>
              <a:off x="5834675" y="2374800"/>
              <a:ext cx="259125" cy="171950"/>
            </a:xfrm>
            <a:custGeom>
              <a:avLst/>
              <a:gdLst/>
              <a:ahLst/>
              <a:cxnLst/>
              <a:rect l="l" t="t" r="r" b="b"/>
              <a:pathLst>
                <a:path w="10365" h="6878" extrusionOk="0">
                  <a:moveTo>
                    <a:pt x="5671" y="245"/>
                  </a:moveTo>
                  <a:cubicBezTo>
                    <a:pt x="6640" y="245"/>
                    <a:pt x="7295" y="1083"/>
                    <a:pt x="6952" y="2074"/>
                  </a:cubicBezTo>
                  <a:cubicBezTo>
                    <a:pt x="6926" y="2152"/>
                    <a:pt x="6999" y="2213"/>
                    <a:pt x="7068" y="2213"/>
                  </a:cubicBezTo>
                  <a:cubicBezTo>
                    <a:pt x="7096" y="2213"/>
                    <a:pt x="7123" y="2203"/>
                    <a:pt x="7142" y="2180"/>
                  </a:cubicBezTo>
                  <a:cubicBezTo>
                    <a:pt x="7154" y="2185"/>
                    <a:pt x="7167" y="2188"/>
                    <a:pt x="7180" y="2188"/>
                  </a:cubicBezTo>
                  <a:cubicBezTo>
                    <a:pt x="7206" y="2188"/>
                    <a:pt x="7233" y="2176"/>
                    <a:pt x="7252" y="2147"/>
                  </a:cubicBezTo>
                  <a:cubicBezTo>
                    <a:pt x="7505" y="1751"/>
                    <a:pt x="7986" y="1545"/>
                    <a:pt x="8465" y="1545"/>
                  </a:cubicBezTo>
                  <a:cubicBezTo>
                    <a:pt x="8850" y="1545"/>
                    <a:pt x="9233" y="1678"/>
                    <a:pt x="9494" y="1954"/>
                  </a:cubicBezTo>
                  <a:cubicBezTo>
                    <a:pt x="10101" y="2595"/>
                    <a:pt x="9796" y="3739"/>
                    <a:pt x="8938" y="3739"/>
                  </a:cubicBezTo>
                  <a:cubicBezTo>
                    <a:pt x="8844" y="3739"/>
                    <a:pt x="8744" y="3725"/>
                    <a:pt x="8637" y="3696"/>
                  </a:cubicBezTo>
                  <a:cubicBezTo>
                    <a:pt x="8626" y="3692"/>
                    <a:pt x="8615" y="3691"/>
                    <a:pt x="8604" y="3691"/>
                  </a:cubicBezTo>
                  <a:cubicBezTo>
                    <a:pt x="8545" y="3691"/>
                    <a:pt x="8506" y="3738"/>
                    <a:pt x="8497" y="3792"/>
                  </a:cubicBezTo>
                  <a:cubicBezTo>
                    <a:pt x="8486" y="3788"/>
                    <a:pt x="8476" y="3783"/>
                    <a:pt x="8465" y="3778"/>
                  </a:cubicBezTo>
                  <a:cubicBezTo>
                    <a:pt x="8450" y="3773"/>
                    <a:pt x="8436" y="3771"/>
                    <a:pt x="8424" y="3771"/>
                  </a:cubicBezTo>
                  <a:cubicBezTo>
                    <a:pt x="8309" y="3771"/>
                    <a:pt x="8275" y="3959"/>
                    <a:pt x="8402" y="4007"/>
                  </a:cubicBezTo>
                  <a:cubicBezTo>
                    <a:pt x="9122" y="4289"/>
                    <a:pt x="9326" y="5108"/>
                    <a:pt x="8955" y="5746"/>
                  </a:cubicBezTo>
                  <a:cubicBezTo>
                    <a:pt x="8610" y="6336"/>
                    <a:pt x="7932" y="6605"/>
                    <a:pt x="7277" y="6629"/>
                  </a:cubicBezTo>
                  <a:cubicBezTo>
                    <a:pt x="7238" y="6630"/>
                    <a:pt x="7200" y="6631"/>
                    <a:pt x="7161" y="6631"/>
                  </a:cubicBezTo>
                  <a:cubicBezTo>
                    <a:pt x="6214" y="6631"/>
                    <a:pt x="5318" y="6178"/>
                    <a:pt x="4861" y="5338"/>
                  </a:cubicBezTo>
                  <a:cubicBezTo>
                    <a:pt x="4863" y="5334"/>
                    <a:pt x="4865" y="5331"/>
                    <a:pt x="4866" y="5325"/>
                  </a:cubicBezTo>
                  <a:cubicBezTo>
                    <a:pt x="4890" y="5250"/>
                    <a:pt x="4820" y="5190"/>
                    <a:pt x="4755" y="5190"/>
                  </a:cubicBezTo>
                  <a:cubicBezTo>
                    <a:pt x="4722" y="5190"/>
                    <a:pt x="4690" y="5206"/>
                    <a:pt x="4672" y="5242"/>
                  </a:cubicBezTo>
                  <a:cubicBezTo>
                    <a:pt x="4332" y="5933"/>
                    <a:pt x="3747" y="6370"/>
                    <a:pt x="2997" y="6370"/>
                  </a:cubicBezTo>
                  <a:cubicBezTo>
                    <a:pt x="2902" y="6370"/>
                    <a:pt x="2805" y="6363"/>
                    <a:pt x="2705" y="6349"/>
                  </a:cubicBezTo>
                  <a:cubicBezTo>
                    <a:pt x="1975" y="6245"/>
                    <a:pt x="887" y="5430"/>
                    <a:pt x="1518" y="4698"/>
                  </a:cubicBezTo>
                  <a:cubicBezTo>
                    <a:pt x="1574" y="4671"/>
                    <a:pt x="1628" y="4642"/>
                    <a:pt x="1679" y="4602"/>
                  </a:cubicBezTo>
                  <a:cubicBezTo>
                    <a:pt x="1752" y="4547"/>
                    <a:pt x="1726" y="4409"/>
                    <a:pt x="1637" y="4409"/>
                  </a:cubicBezTo>
                  <a:cubicBezTo>
                    <a:pt x="1634" y="4409"/>
                    <a:pt x="1630" y="4409"/>
                    <a:pt x="1627" y="4409"/>
                  </a:cubicBezTo>
                  <a:cubicBezTo>
                    <a:pt x="1624" y="4409"/>
                    <a:pt x="1621" y="4409"/>
                    <a:pt x="1618" y="4409"/>
                  </a:cubicBezTo>
                  <a:cubicBezTo>
                    <a:pt x="1606" y="4409"/>
                    <a:pt x="1593" y="4411"/>
                    <a:pt x="1581" y="4420"/>
                  </a:cubicBezTo>
                  <a:cubicBezTo>
                    <a:pt x="1578" y="4423"/>
                    <a:pt x="1574" y="4425"/>
                    <a:pt x="1569" y="4427"/>
                  </a:cubicBezTo>
                  <a:cubicBezTo>
                    <a:pt x="1392" y="4494"/>
                    <a:pt x="1221" y="4551"/>
                    <a:pt x="1038" y="4551"/>
                  </a:cubicBezTo>
                  <a:cubicBezTo>
                    <a:pt x="967" y="4551"/>
                    <a:pt x="894" y="4543"/>
                    <a:pt x="819" y="4522"/>
                  </a:cubicBezTo>
                  <a:cubicBezTo>
                    <a:pt x="539" y="4446"/>
                    <a:pt x="321" y="4233"/>
                    <a:pt x="273" y="3942"/>
                  </a:cubicBezTo>
                  <a:cubicBezTo>
                    <a:pt x="145" y="3200"/>
                    <a:pt x="923" y="3109"/>
                    <a:pt x="1467" y="3108"/>
                  </a:cubicBezTo>
                  <a:cubicBezTo>
                    <a:pt x="1539" y="3108"/>
                    <a:pt x="1559" y="2993"/>
                    <a:pt x="1485" y="2980"/>
                  </a:cubicBezTo>
                  <a:cubicBezTo>
                    <a:pt x="1443" y="2973"/>
                    <a:pt x="1399" y="2967"/>
                    <a:pt x="1355" y="2960"/>
                  </a:cubicBezTo>
                  <a:cubicBezTo>
                    <a:pt x="1377" y="2935"/>
                    <a:pt x="1384" y="2898"/>
                    <a:pt x="1362" y="2859"/>
                  </a:cubicBezTo>
                  <a:cubicBezTo>
                    <a:pt x="983" y="2240"/>
                    <a:pt x="1073" y="1347"/>
                    <a:pt x="1856" y="1107"/>
                  </a:cubicBezTo>
                  <a:cubicBezTo>
                    <a:pt x="1963" y="1075"/>
                    <a:pt x="2062" y="1060"/>
                    <a:pt x="2154" y="1060"/>
                  </a:cubicBezTo>
                  <a:cubicBezTo>
                    <a:pt x="2696" y="1060"/>
                    <a:pt x="2986" y="1582"/>
                    <a:pt x="3298" y="2011"/>
                  </a:cubicBezTo>
                  <a:cubicBezTo>
                    <a:pt x="3320" y="2042"/>
                    <a:pt x="3348" y="2055"/>
                    <a:pt x="3376" y="2055"/>
                  </a:cubicBezTo>
                  <a:cubicBezTo>
                    <a:pt x="3401" y="2055"/>
                    <a:pt x="3427" y="2043"/>
                    <a:pt x="3444" y="2024"/>
                  </a:cubicBezTo>
                  <a:cubicBezTo>
                    <a:pt x="3445" y="2024"/>
                    <a:pt x="3446" y="2024"/>
                    <a:pt x="3447" y="2024"/>
                  </a:cubicBezTo>
                  <a:cubicBezTo>
                    <a:pt x="3478" y="2024"/>
                    <a:pt x="3511" y="2009"/>
                    <a:pt x="3524" y="1970"/>
                  </a:cubicBezTo>
                  <a:cubicBezTo>
                    <a:pt x="3835" y="1152"/>
                    <a:pt x="4462" y="432"/>
                    <a:pt x="5362" y="272"/>
                  </a:cubicBezTo>
                  <a:cubicBezTo>
                    <a:pt x="5468" y="254"/>
                    <a:pt x="5571" y="245"/>
                    <a:pt x="5671" y="245"/>
                  </a:cubicBezTo>
                  <a:close/>
                  <a:moveTo>
                    <a:pt x="5688" y="1"/>
                  </a:moveTo>
                  <a:cubicBezTo>
                    <a:pt x="4633" y="1"/>
                    <a:pt x="3703" y="801"/>
                    <a:pt x="3410" y="1799"/>
                  </a:cubicBezTo>
                  <a:cubicBezTo>
                    <a:pt x="3151" y="1271"/>
                    <a:pt x="2686" y="829"/>
                    <a:pt x="2122" y="829"/>
                  </a:cubicBezTo>
                  <a:cubicBezTo>
                    <a:pt x="1975" y="829"/>
                    <a:pt x="1820" y="859"/>
                    <a:pt x="1661" y="926"/>
                  </a:cubicBezTo>
                  <a:cubicBezTo>
                    <a:pt x="858" y="1261"/>
                    <a:pt x="701" y="2275"/>
                    <a:pt x="1195" y="2938"/>
                  </a:cubicBezTo>
                  <a:cubicBezTo>
                    <a:pt x="1135" y="2933"/>
                    <a:pt x="1076" y="2930"/>
                    <a:pt x="1016" y="2930"/>
                  </a:cubicBezTo>
                  <a:cubicBezTo>
                    <a:pt x="768" y="2930"/>
                    <a:pt x="526" y="2981"/>
                    <a:pt x="328" y="3143"/>
                  </a:cubicBezTo>
                  <a:cubicBezTo>
                    <a:pt x="94" y="3335"/>
                    <a:pt x="0" y="3632"/>
                    <a:pt x="36" y="3929"/>
                  </a:cubicBezTo>
                  <a:cubicBezTo>
                    <a:pt x="99" y="4453"/>
                    <a:pt x="591" y="4791"/>
                    <a:pt x="1084" y="4791"/>
                  </a:cubicBezTo>
                  <a:cubicBezTo>
                    <a:pt x="1129" y="4791"/>
                    <a:pt x="1174" y="4788"/>
                    <a:pt x="1219" y="4782"/>
                  </a:cubicBezTo>
                  <a:lnTo>
                    <a:pt x="1219" y="4782"/>
                  </a:lnTo>
                  <a:cubicBezTo>
                    <a:pt x="915" y="5366"/>
                    <a:pt x="1462" y="6143"/>
                    <a:pt x="2071" y="6412"/>
                  </a:cubicBezTo>
                  <a:cubicBezTo>
                    <a:pt x="2357" y="6539"/>
                    <a:pt x="2667" y="6601"/>
                    <a:pt x="2974" y="6601"/>
                  </a:cubicBezTo>
                  <a:cubicBezTo>
                    <a:pt x="3720" y="6601"/>
                    <a:pt x="4450" y="6235"/>
                    <a:pt x="4780" y="5539"/>
                  </a:cubicBezTo>
                  <a:cubicBezTo>
                    <a:pt x="5186" y="6408"/>
                    <a:pt x="6190" y="6878"/>
                    <a:pt x="7163" y="6878"/>
                  </a:cubicBezTo>
                  <a:cubicBezTo>
                    <a:pt x="7561" y="6878"/>
                    <a:pt x="7954" y="6799"/>
                    <a:pt x="8298" y="6637"/>
                  </a:cubicBezTo>
                  <a:cubicBezTo>
                    <a:pt x="9334" y="6149"/>
                    <a:pt x="9795" y="4647"/>
                    <a:pt x="8848" y="3973"/>
                  </a:cubicBezTo>
                  <a:lnTo>
                    <a:pt x="8848" y="3973"/>
                  </a:lnTo>
                  <a:cubicBezTo>
                    <a:pt x="8880" y="3976"/>
                    <a:pt x="8910" y="3977"/>
                    <a:pt x="8941" y="3977"/>
                  </a:cubicBezTo>
                  <a:cubicBezTo>
                    <a:pt x="9851" y="3977"/>
                    <a:pt x="10364" y="2874"/>
                    <a:pt x="9869" y="2055"/>
                  </a:cubicBezTo>
                  <a:cubicBezTo>
                    <a:pt x="9575" y="1570"/>
                    <a:pt x="9010" y="1317"/>
                    <a:pt x="8453" y="1317"/>
                  </a:cubicBezTo>
                  <a:cubicBezTo>
                    <a:pt x="8008" y="1317"/>
                    <a:pt x="7568" y="1478"/>
                    <a:pt x="7275" y="1810"/>
                  </a:cubicBezTo>
                  <a:cubicBezTo>
                    <a:pt x="7459" y="955"/>
                    <a:pt x="6847" y="125"/>
                    <a:pt x="5933" y="15"/>
                  </a:cubicBezTo>
                  <a:cubicBezTo>
                    <a:pt x="5851" y="6"/>
                    <a:pt x="5769" y="1"/>
                    <a:pt x="56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5448;p39"/>
            <p:cNvSpPr/>
            <p:nvPr/>
          </p:nvSpPr>
          <p:spPr>
            <a:xfrm>
              <a:off x="5838300" y="2380950"/>
              <a:ext cx="248925" cy="159675"/>
            </a:xfrm>
            <a:custGeom>
              <a:avLst/>
              <a:gdLst/>
              <a:ahLst/>
              <a:cxnLst/>
              <a:rect l="l" t="t" r="r" b="b"/>
              <a:pathLst>
                <a:path w="9957" h="6387" extrusionOk="0">
                  <a:moveTo>
                    <a:pt x="5528" y="1"/>
                  </a:moveTo>
                  <a:cubicBezTo>
                    <a:pt x="5427" y="1"/>
                    <a:pt x="5323" y="10"/>
                    <a:pt x="5217" y="28"/>
                  </a:cubicBezTo>
                  <a:cubicBezTo>
                    <a:pt x="4317" y="187"/>
                    <a:pt x="3690" y="907"/>
                    <a:pt x="3379" y="1725"/>
                  </a:cubicBezTo>
                  <a:cubicBezTo>
                    <a:pt x="3366" y="1764"/>
                    <a:pt x="3333" y="1779"/>
                    <a:pt x="3302" y="1779"/>
                  </a:cubicBezTo>
                  <a:cubicBezTo>
                    <a:pt x="3301" y="1779"/>
                    <a:pt x="3300" y="1779"/>
                    <a:pt x="3299" y="1779"/>
                  </a:cubicBezTo>
                  <a:cubicBezTo>
                    <a:pt x="3282" y="1798"/>
                    <a:pt x="3256" y="1810"/>
                    <a:pt x="3231" y="1810"/>
                  </a:cubicBezTo>
                  <a:cubicBezTo>
                    <a:pt x="3203" y="1810"/>
                    <a:pt x="3175" y="1797"/>
                    <a:pt x="3153" y="1766"/>
                  </a:cubicBezTo>
                  <a:cubicBezTo>
                    <a:pt x="2841" y="1337"/>
                    <a:pt x="2551" y="815"/>
                    <a:pt x="2009" y="815"/>
                  </a:cubicBezTo>
                  <a:cubicBezTo>
                    <a:pt x="1917" y="815"/>
                    <a:pt x="1818" y="830"/>
                    <a:pt x="1711" y="862"/>
                  </a:cubicBezTo>
                  <a:cubicBezTo>
                    <a:pt x="928" y="1102"/>
                    <a:pt x="838" y="1995"/>
                    <a:pt x="1217" y="2614"/>
                  </a:cubicBezTo>
                  <a:cubicBezTo>
                    <a:pt x="1239" y="2653"/>
                    <a:pt x="1232" y="2691"/>
                    <a:pt x="1210" y="2715"/>
                  </a:cubicBezTo>
                  <a:cubicBezTo>
                    <a:pt x="1254" y="2722"/>
                    <a:pt x="1298" y="2728"/>
                    <a:pt x="1340" y="2735"/>
                  </a:cubicBezTo>
                  <a:cubicBezTo>
                    <a:pt x="1414" y="2748"/>
                    <a:pt x="1394" y="2863"/>
                    <a:pt x="1322" y="2863"/>
                  </a:cubicBezTo>
                  <a:cubicBezTo>
                    <a:pt x="778" y="2864"/>
                    <a:pt x="0" y="2955"/>
                    <a:pt x="128" y="3697"/>
                  </a:cubicBezTo>
                  <a:cubicBezTo>
                    <a:pt x="176" y="3988"/>
                    <a:pt x="394" y="4201"/>
                    <a:pt x="674" y="4277"/>
                  </a:cubicBezTo>
                  <a:cubicBezTo>
                    <a:pt x="750" y="4298"/>
                    <a:pt x="823" y="4307"/>
                    <a:pt x="895" y="4307"/>
                  </a:cubicBezTo>
                  <a:cubicBezTo>
                    <a:pt x="1077" y="4307"/>
                    <a:pt x="1247" y="4250"/>
                    <a:pt x="1424" y="4183"/>
                  </a:cubicBezTo>
                  <a:cubicBezTo>
                    <a:pt x="1429" y="4180"/>
                    <a:pt x="1433" y="4178"/>
                    <a:pt x="1436" y="4175"/>
                  </a:cubicBezTo>
                  <a:cubicBezTo>
                    <a:pt x="1448" y="4166"/>
                    <a:pt x="1461" y="4164"/>
                    <a:pt x="1473" y="4164"/>
                  </a:cubicBezTo>
                  <a:cubicBezTo>
                    <a:pt x="1476" y="4164"/>
                    <a:pt x="1479" y="4164"/>
                    <a:pt x="1482" y="4164"/>
                  </a:cubicBezTo>
                  <a:cubicBezTo>
                    <a:pt x="1485" y="4164"/>
                    <a:pt x="1489" y="4164"/>
                    <a:pt x="1492" y="4164"/>
                  </a:cubicBezTo>
                  <a:cubicBezTo>
                    <a:pt x="1581" y="4164"/>
                    <a:pt x="1607" y="4302"/>
                    <a:pt x="1534" y="4357"/>
                  </a:cubicBezTo>
                  <a:cubicBezTo>
                    <a:pt x="1483" y="4397"/>
                    <a:pt x="1429" y="4427"/>
                    <a:pt x="1373" y="4454"/>
                  </a:cubicBezTo>
                  <a:cubicBezTo>
                    <a:pt x="742" y="5185"/>
                    <a:pt x="1830" y="6001"/>
                    <a:pt x="2560" y="6105"/>
                  </a:cubicBezTo>
                  <a:cubicBezTo>
                    <a:pt x="2659" y="6119"/>
                    <a:pt x="2756" y="6126"/>
                    <a:pt x="2850" y="6126"/>
                  </a:cubicBezTo>
                  <a:cubicBezTo>
                    <a:pt x="3601" y="6126"/>
                    <a:pt x="4186" y="5689"/>
                    <a:pt x="4527" y="4997"/>
                  </a:cubicBezTo>
                  <a:cubicBezTo>
                    <a:pt x="4545" y="4961"/>
                    <a:pt x="4577" y="4945"/>
                    <a:pt x="4610" y="4945"/>
                  </a:cubicBezTo>
                  <a:cubicBezTo>
                    <a:pt x="4675" y="4945"/>
                    <a:pt x="4745" y="5005"/>
                    <a:pt x="4721" y="5080"/>
                  </a:cubicBezTo>
                  <a:cubicBezTo>
                    <a:pt x="4720" y="5086"/>
                    <a:pt x="4718" y="5090"/>
                    <a:pt x="4716" y="5093"/>
                  </a:cubicBezTo>
                  <a:cubicBezTo>
                    <a:pt x="5173" y="5934"/>
                    <a:pt x="6071" y="6387"/>
                    <a:pt x="7019" y="6387"/>
                  </a:cubicBezTo>
                  <a:cubicBezTo>
                    <a:pt x="7057" y="6387"/>
                    <a:pt x="7094" y="6386"/>
                    <a:pt x="7132" y="6385"/>
                  </a:cubicBezTo>
                  <a:cubicBezTo>
                    <a:pt x="7787" y="6360"/>
                    <a:pt x="8465" y="6091"/>
                    <a:pt x="8810" y="5501"/>
                  </a:cubicBezTo>
                  <a:cubicBezTo>
                    <a:pt x="9181" y="4863"/>
                    <a:pt x="8977" y="4044"/>
                    <a:pt x="8257" y="3763"/>
                  </a:cubicBezTo>
                  <a:cubicBezTo>
                    <a:pt x="8130" y="3712"/>
                    <a:pt x="8164" y="3523"/>
                    <a:pt x="8278" y="3523"/>
                  </a:cubicBezTo>
                  <a:cubicBezTo>
                    <a:pt x="8291" y="3523"/>
                    <a:pt x="8304" y="3525"/>
                    <a:pt x="8319" y="3530"/>
                  </a:cubicBezTo>
                  <a:cubicBezTo>
                    <a:pt x="8330" y="3535"/>
                    <a:pt x="8340" y="3540"/>
                    <a:pt x="8351" y="3543"/>
                  </a:cubicBezTo>
                  <a:cubicBezTo>
                    <a:pt x="8361" y="3492"/>
                    <a:pt x="8399" y="3446"/>
                    <a:pt x="8457" y="3446"/>
                  </a:cubicBezTo>
                  <a:cubicBezTo>
                    <a:pt x="8468" y="3446"/>
                    <a:pt x="8480" y="3448"/>
                    <a:pt x="8492" y="3452"/>
                  </a:cubicBezTo>
                  <a:cubicBezTo>
                    <a:pt x="8598" y="3481"/>
                    <a:pt x="8699" y="3495"/>
                    <a:pt x="8792" y="3495"/>
                  </a:cubicBezTo>
                  <a:cubicBezTo>
                    <a:pt x="9651" y="3495"/>
                    <a:pt x="9956" y="2350"/>
                    <a:pt x="9349" y="1709"/>
                  </a:cubicBezTo>
                  <a:cubicBezTo>
                    <a:pt x="9088" y="1433"/>
                    <a:pt x="8705" y="1300"/>
                    <a:pt x="8320" y="1300"/>
                  </a:cubicBezTo>
                  <a:cubicBezTo>
                    <a:pt x="7841" y="1300"/>
                    <a:pt x="7360" y="1506"/>
                    <a:pt x="7107" y="1902"/>
                  </a:cubicBezTo>
                  <a:cubicBezTo>
                    <a:pt x="7088" y="1931"/>
                    <a:pt x="7061" y="1943"/>
                    <a:pt x="7035" y="1943"/>
                  </a:cubicBezTo>
                  <a:cubicBezTo>
                    <a:pt x="7022" y="1943"/>
                    <a:pt x="7009" y="1940"/>
                    <a:pt x="6997" y="1935"/>
                  </a:cubicBezTo>
                  <a:cubicBezTo>
                    <a:pt x="6978" y="1958"/>
                    <a:pt x="6950" y="1969"/>
                    <a:pt x="6922" y="1969"/>
                  </a:cubicBezTo>
                  <a:cubicBezTo>
                    <a:pt x="6854" y="1969"/>
                    <a:pt x="6781" y="1908"/>
                    <a:pt x="6807" y="1829"/>
                  </a:cubicBezTo>
                  <a:cubicBezTo>
                    <a:pt x="7150" y="839"/>
                    <a:pt x="6496" y="1"/>
                    <a:pt x="55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58" grpId="0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311" name="Google Shape;65311;p36"/>
          <p:cNvGrpSpPr/>
          <p:nvPr/>
        </p:nvGrpSpPr>
        <p:grpSpPr>
          <a:xfrm rot="21055565">
            <a:off x="8421685" y="294160"/>
            <a:ext cx="546418" cy="453541"/>
            <a:chOff x="4336700" y="486125"/>
            <a:chExt cx="214150" cy="177750"/>
          </a:xfrm>
        </p:grpSpPr>
        <p:grpSp>
          <p:nvGrpSpPr>
            <p:cNvPr id="65312" name="Google Shape;65312;p36"/>
            <p:cNvGrpSpPr/>
            <p:nvPr/>
          </p:nvGrpSpPr>
          <p:grpSpPr>
            <a:xfrm>
              <a:off x="4336700" y="486125"/>
              <a:ext cx="214150" cy="177750"/>
              <a:chOff x="4336700" y="486125"/>
              <a:chExt cx="214150" cy="177750"/>
            </a:xfrm>
          </p:grpSpPr>
          <p:sp>
            <p:nvSpPr>
              <p:cNvPr id="65313" name="Google Shape;65313;p36"/>
              <p:cNvSpPr/>
              <p:nvPr/>
            </p:nvSpPr>
            <p:spPr>
              <a:xfrm>
                <a:off x="4349825" y="494000"/>
                <a:ext cx="199450" cy="161975"/>
              </a:xfrm>
              <a:custGeom>
                <a:avLst/>
                <a:gdLst/>
                <a:ahLst/>
                <a:cxnLst/>
                <a:rect l="l" t="t" r="r" b="b"/>
                <a:pathLst>
                  <a:path w="7978" h="6479" extrusionOk="0">
                    <a:moveTo>
                      <a:pt x="1154" y="1845"/>
                    </a:moveTo>
                    <a:cubicBezTo>
                      <a:pt x="1172" y="1845"/>
                      <a:pt x="1192" y="1850"/>
                      <a:pt x="1211" y="1861"/>
                    </a:cubicBezTo>
                    <a:cubicBezTo>
                      <a:pt x="1584" y="2089"/>
                      <a:pt x="1947" y="2341"/>
                      <a:pt x="2311" y="2583"/>
                    </a:cubicBezTo>
                    <a:cubicBezTo>
                      <a:pt x="2389" y="2637"/>
                      <a:pt x="2335" y="2748"/>
                      <a:pt x="2250" y="2748"/>
                    </a:cubicBezTo>
                    <a:cubicBezTo>
                      <a:pt x="2250" y="2748"/>
                      <a:pt x="2249" y="2748"/>
                      <a:pt x="2248" y="2748"/>
                    </a:cubicBezTo>
                    <a:cubicBezTo>
                      <a:pt x="1900" y="2736"/>
                      <a:pt x="1549" y="2742"/>
                      <a:pt x="1202" y="2715"/>
                    </a:cubicBezTo>
                    <a:cubicBezTo>
                      <a:pt x="1129" y="2711"/>
                      <a:pt x="1126" y="2594"/>
                      <a:pt x="1198" y="2590"/>
                    </a:cubicBezTo>
                    <a:cubicBezTo>
                      <a:pt x="1414" y="2570"/>
                      <a:pt x="1629" y="2566"/>
                      <a:pt x="1845" y="2566"/>
                    </a:cubicBezTo>
                    <a:cubicBezTo>
                      <a:pt x="1875" y="2566"/>
                      <a:pt x="1906" y="2566"/>
                      <a:pt x="1936" y="2566"/>
                    </a:cubicBezTo>
                    <a:cubicBezTo>
                      <a:pt x="1652" y="2390"/>
                      <a:pt x="1366" y="2215"/>
                      <a:pt x="1091" y="2030"/>
                    </a:cubicBezTo>
                    <a:cubicBezTo>
                      <a:pt x="997" y="1967"/>
                      <a:pt x="1064" y="1845"/>
                      <a:pt x="1154" y="1845"/>
                    </a:cubicBezTo>
                    <a:close/>
                    <a:moveTo>
                      <a:pt x="4789" y="3195"/>
                    </a:moveTo>
                    <a:cubicBezTo>
                      <a:pt x="4800" y="3195"/>
                      <a:pt x="4811" y="3197"/>
                      <a:pt x="4823" y="3201"/>
                    </a:cubicBezTo>
                    <a:cubicBezTo>
                      <a:pt x="5326" y="3383"/>
                      <a:pt x="5829" y="3445"/>
                      <a:pt x="6351" y="3540"/>
                    </a:cubicBezTo>
                    <a:cubicBezTo>
                      <a:pt x="6451" y="3559"/>
                      <a:pt x="6469" y="3724"/>
                      <a:pt x="6355" y="3727"/>
                    </a:cubicBezTo>
                    <a:cubicBezTo>
                      <a:pt x="6329" y="3728"/>
                      <a:pt x="6302" y="3729"/>
                      <a:pt x="6275" y="3729"/>
                    </a:cubicBezTo>
                    <a:cubicBezTo>
                      <a:pt x="5978" y="3729"/>
                      <a:pt x="5673" y="3677"/>
                      <a:pt x="5376" y="3598"/>
                    </a:cubicBezTo>
                    <a:lnTo>
                      <a:pt x="5376" y="3598"/>
                    </a:lnTo>
                    <a:cubicBezTo>
                      <a:pt x="5558" y="3764"/>
                      <a:pt x="5722" y="3948"/>
                      <a:pt x="5859" y="4152"/>
                    </a:cubicBezTo>
                    <a:cubicBezTo>
                      <a:pt x="5899" y="4213"/>
                      <a:pt x="5849" y="4280"/>
                      <a:pt x="5795" y="4280"/>
                    </a:cubicBezTo>
                    <a:cubicBezTo>
                      <a:pt x="5775" y="4280"/>
                      <a:pt x="5755" y="4271"/>
                      <a:pt x="5738" y="4251"/>
                    </a:cubicBezTo>
                    <a:cubicBezTo>
                      <a:pt x="5449" y="3895"/>
                      <a:pt x="5123" y="3612"/>
                      <a:pt x="4723" y="3386"/>
                    </a:cubicBezTo>
                    <a:cubicBezTo>
                      <a:pt x="4627" y="3330"/>
                      <a:pt x="4696" y="3195"/>
                      <a:pt x="4789" y="3195"/>
                    </a:cubicBezTo>
                    <a:close/>
                    <a:moveTo>
                      <a:pt x="3244" y="3261"/>
                    </a:moveTo>
                    <a:cubicBezTo>
                      <a:pt x="3349" y="3261"/>
                      <a:pt x="3456" y="3298"/>
                      <a:pt x="3537" y="3372"/>
                    </a:cubicBezTo>
                    <a:cubicBezTo>
                      <a:pt x="3583" y="3415"/>
                      <a:pt x="3549" y="3487"/>
                      <a:pt x="3501" y="3487"/>
                    </a:cubicBezTo>
                    <a:cubicBezTo>
                      <a:pt x="3489" y="3487"/>
                      <a:pt x="3477" y="3482"/>
                      <a:pt x="3465" y="3473"/>
                    </a:cubicBezTo>
                    <a:cubicBezTo>
                      <a:pt x="3402" y="3422"/>
                      <a:pt x="3338" y="3401"/>
                      <a:pt x="3280" y="3401"/>
                    </a:cubicBezTo>
                    <a:cubicBezTo>
                      <a:pt x="3043" y="3401"/>
                      <a:pt x="2888" y="3752"/>
                      <a:pt x="3174" y="3888"/>
                    </a:cubicBezTo>
                    <a:cubicBezTo>
                      <a:pt x="3254" y="3927"/>
                      <a:pt x="3238" y="4055"/>
                      <a:pt x="3149" y="4055"/>
                    </a:cubicBezTo>
                    <a:cubicBezTo>
                      <a:pt x="3144" y="4055"/>
                      <a:pt x="3140" y="4054"/>
                      <a:pt x="3135" y="4054"/>
                    </a:cubicBezTo>
                    <a:cubicBezTo>
                      <a:pt x="3119" y="4052"/>
                      <a:pt x="3105" y="4051"/>
                      <a:pt x="3090" y="4051"/>
                    </a:cubicBezTo>
                    <a:cubicBezTo>
                      <a:pt x="2815" y="4051"/>
                      <a:pt x="2801" y="4417"/>
                      <a:pt x="3074" y="4485"/>
                    </a:cubicBezTo>
                    <a:cubicBezTo>
                      <a:pt x="3159" y="4508"/>
                      <a:pt x="3128" y="4640"/>
                      <a:pt x="3050" y="4640"/>
                    </a:cubicBezTo>
                    <a:cubicBezTo>
                      <a:pt x="3046" y="4640"/>
                      <a:pt x="3042" y="4640"/>
                      <a:pt x="3038" y="4639"/>
                    </a:cubicBezTo>
                    <a:cubicBezTo>
                      <a:pt x="2610" y="4570"/>
                      <a:pt x="2623" y="4038"/>
                      <a:pt x="2943" y="3911"/>
                    </a:cubicBezTo>
                    <a:cubicBezTo>
                      <a:pt x="2847" y="3787"/>
                      <a:pt x="2812" y="3618"/>
                      <a:pt x="2889" y="3466"/>
                    </a:cubicBezTo>
                    <a:cubicBezTo>
                      <a:pt x="2961" y="3329"/>
                      <a:pt x="3101" y="3261"/>
                      <a:pt x="3244" y="3261"/>
                    </a:cubicBezTo>
                    <a:close/>
                    <a:moveTo>
                      <a:pt x="1632" y="1"/>
                    </a:moveTo>
                    <a:cubicBezTo>
                      <a:pt x="813" y="1"/>
                      <a:pt x="58" y="553"/>
                      <a:pt x="30" y="1416"/>
                    </a:cubicBezTo>
                    <a:cubicBezTo>
                      <a:pt x="1" y="2275"/>
                      <a:pt x="590" y="3319"/>
                      <a:pt x="973" y="4069"/>
                    </a:cubicBezTo>
                    <a:cubicBezTo>
                      <a:pt x="1393" y="4897"/>
                      <a:pt x="1936" y="5636"/>
                      <a:pt x="2418" y="6425"/>
                    </a:cubicBezTo>
                    <a:cubicBezTo>
                      <a:pt x="2429" y="6445"/>
                      <a:pt x="2434" y="6462"/>
                      <a:pt x="2435" y="6478"/>
                    </a:cubicBezTo>
                    <a:cubicBezTo>
                      <a:pt x="3753" y="5398"/>
                      <a:pt x="5646" y="5660"/>
                      <a:pt x="6954" y="4606"/>
                    </a:cubicBezTo>
                    <a:cubicBezTo>
                      <a:pt x="7978" y="3783"/>
                      <a:pt x="7854" y="2239"/>
                      <a:pt x="6606" y="1705"/>
                    </a:cubicBezTo>
                    <a:cubicBezTo>
                      <a:pt x="6336" y="1590"/>
                      <a:pt x="6059" y="1541"/>
                      <a:pt x="5782" y="1541"/>
                    </a:cubicBezTo>
                    <a:cubicBezTo>
                      <a:pt x="5216" y="1541"/>
                      <a:pt x="4653" y="1746"/>
                      <a:pt x="4150" y="2017"/>
                    </a:cubicBezTo>
                    <a:cubicBezTo>
                      <a:pt x="4129" y="2052"/>
                      <a:pt x="4085" y="2071"/>
                      <a:pt x="4041" y="2071"/>
                    </a:cubicBezTo>
                    <a:cubicBezTo>
                      <a:pt x="3994" y="2071"/>
                      <a:pt x="3946" y="2050"/>
                      <a:pt x="3922" y="2002"/>
                    </a:cubicBezTo>
                    <a:cubicBezTo>
                      <a:pt x="3503" y="1152"/>
                      <a:pt x="2951" y="179"/>
                      <a:pt x="1907" y="21"/>
                    </a:cubicBezTo>
                    <a:cubicBezTo>
                      <a:pt x="1815" y="7"/>
                      <a:pt x="1723" y="1"/>
                      <a:pt x="16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4" name="Google Shape;65314;p36"/>
              <p:cNvSpPr/>
              <p:nvPr/>
            </p:nvSpPr>
            <p:spPr>
              <a:xfrm>
                <a:off x="4336700" y="486125"/>
                <a:ext cx="214150" cy="177750"/>
              </a:xfrm>
              <a:custGeom>
                <a:avLst/>
                <a:gdLst/>
                <a:ahLst/>
                <a:cxnLst/>
                <a:rect l="l" t="t" r="r" b="b"/>
                <a:pathLst>
                  <a:path w="8566" h="7110" extrusionOk="0">
                    <a:moveTo>
                      <a:pt x="2160" y="317"/>
                    </a:moveTo>
                    <a:cubicBezTo>
                      <a:pt x="2252" y="317"/>
                      <a:pt x="2344" y="323"/>
                      <a:pt x="2435" y="337"/>
                    </a:cubicBezTo>
                    <a:cubicBezTo>
                      <a:pt x="3478" y="496"/>
                      <a:pt x="4032" y="1468"/>
                      <a:pt x="4451" y="2319"/>
                    </a:cubicBezTo>
                    <a:cubicBezTo>
                      <a:pt x="4473" y="2366"/>
                      <a:pt x="4521" y="2387"/>
                      <a:pt x="4568" y="2387"/>
                    </a:cubicBezTo>
                    <a:cubicBezTo>
                      <a:pt x="4612" y="2387"/>
                      <a:pt x="4657" y="2368"/>
                      <a:pt x="4679" y="2333"/>
                    </a:cubicBezTo>
                    <a:cubicBezTo>
                      <a:pt x="5179" y="2061"/>
                      <a:pt x="5743" y="1855"/>
                      <a:pt x="6308" y="1855"/>
                    </a:cubicBezTo>
                    <a:cubicBezTo>
                      <a:pt x="6585" y="1855"/>
                      <a:pt x="6862" y="1905"/>
                      <a:pt x="7133" y="2020"/>
                    </a:cubicBezTo>
                    <a:cubicBezTo>
                      <a:pt x="8381" y="2553"/>
                      <a:pt x="8503" y="4098"/>
                      <a:pt x="7481" y="4921"/>
                    </a:cubicBezTo>
                    <a:cubicBezTo>
                      <a:pt x="6171" y="5977"/>
                      <a:pt x="4280" y="5714"/>
                      <a:pt x="2962" y="6795"/>
                    </a:cubicBezTo>
                    <a:cubicBezTo>
                      <a:pt x="2961" y="6778"/>
                      <a:pt x="2957" y="6761"/>
                      <a:pt x="2945" y="6742"/>
                    </a:cubicBezTo>
                    <a:cubicBezTo>
                      <a:pt x="2463" y="5952"/>
                      <a:pt x="1919" y="5213"/>
                      <a:pt x="1500" y="4386"/>
                    </a:cubicBezTo>
                    <a:cubicBezTo>
                      <a:pt x="1117" y="3635"/>
                      <a:pt x="529" y="2591"/>
                      <a:pt x="557" y="1732"/>
                    </a:cubicBezTo>
                    <a:cubicBezTo>
                      <a:pt x="585" y="869"/>
                      <a:pt x="1341" y="317"/>
                      <a:pt x="2160" y="317"/>
                    </a:cubicBezTo>
                    <a:close/>
                    <a:moveTo>
                      <a:pt x="2056" y="1"/>
                    </a:moveTo>
                    <a:cubicBezTo>
                      <a:pt x="1593" y="1"/>
                      <a:pt x="1126" y="175"/>
                      <a:pt x="706" y="591"/>
                    </a:cubicBezTo>
                    <a:cubicBezTo>
                      <a:pt x="1" y="1291"/>
                      <a:pt x="250" y="2196"/>
                      <a:pt x="561" y="3025"/>
                    </a:cubicBezTo>
                    <a:cubicBezTo>
                      <a:pt x="1069" y="4374"/>
                      <a:pt x="1781" y="5817"/>
                      <a:pt x="2784" y="6871"/>
                    </a:cubicBezTo>
                    <a:cubicBezTo>
                      <a:pt x="2809" y="6899"/>
                      <a:pt x="2836" y="6907"/>
                      <a:pt x="2862" y="6907"/>
                    </a:cubicBezTo>
                    <a:cubicBezTo>
                      <a:pt x="2834" y="7003"/>
                      <a:pt x="2914" y="7110"/>
                      <a:pt x="3008" y="7110"/>
                    </a:cubicBezTo>
                    <a:cubicBezTo>
                      <a:pt x="3039" y="7110"/>
                      <a:pt x="3070" y="7099"/>
                      <a:pt x="3101" y="7073"/>
                    </a:cubicBezTo>
                    <a:cubicBezTo>
                      <a:pt x="4272" y="6068"/>
                      <a:pt x="5867" y="6207"/>
                      <a:pt x="7168" y="5487"/>
                    </a:cubicBezTo>
                    <a:cubicBezTo>
                      <a:pt x="7913" y="5073"/>
                      <a:pt x="8566" y="4324"/>
                      <a:pt x="8498" y="3423"/>
                    </a:cubicBezTo>
                    <a:cubicBezTo>
                      <a:pt x="8404" y="2156"/>
                      <a:pt x="7403" y="1630"/>
                      <a:pt x="6342" y="1630"/>
                    </a:cubicBezTo>
                    <a:cubicBezTo>
                      <a:pt x="5742" y="1630"/>
                      <a:pt x="5124" y="1798"/>
                      <a:pt x="4637" y="2094"/>
                    </a:cubicBezTo>
                    <a:cubicBezTo>
                      <a:pt x="4252" y="1001"/>
                      <a:pt x="3164" y="1"/>
                      <a:pt x="20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5" name="Google Shape;65315;p36"/>
              <p:cNvSpPr/>
              <p:nvPr/>
            </p:nvSpPr>
            <p:spPr>
              <a:xfrm>
                <a:off x="4465500" y="573825"/>
                <a:ext cx="4607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843" h="1087" extrusionOk="0">
                    <a:moveTo>
                      <a:pt x="164" y="1"/>
                    </a:moveTo>
                    <a:cubicBezTo>
                      <a:pt x="70" y="1"/>
                      <a:pt x="1" y="137"/>
                      <a:pt x="97" y="192"/>
                    </a:cubicBezTo>
                    <a:cubicBezTo>
                      <a:pt x="496" y="419"/>
                      <a:pt x="821" y="702"/>
                      <a:pt x="1111" y="1058"/>
                    </a:cubicBezTo>
                    <a:cubicBezTo>
                      <a:pt x="1128" y="1078"/>
                      <a:pt x="1148" y="1087"/>
                      <a:pt x="1168" y="1087"/>
                    </a:cubicBezTo>
                    <a:cubicBezTo>
                      <a:pt x="1222" y="1087"/>
                      <a:pt x="1272" y="1020"/>
                      <a:pt x="1232" y="959"/>
                    </a:cubicBezTo>
                    <a:cubicBezTo>
                      <a:pt x="1095" y="755"/>
                      <a:pt x="931" y="571"/>
                      <a:pt x="750" y="404"/>
                    </a:cubicBezTo>
                    <a:lnTo>
                      <a:pt x="750" y="404"/>
                    </a:lnTo>
                    <a:cubicBezTo>
                      <a:pt x="1048" y="482"/>
                      <a:pt x="1353" y="535"/>
                      <a:pt x="1651" y="535"/>
                    </a:cubicBezTo>
                    <a:cubicBezTo>
                      <a:pt x="1677" y="535"/>
                      <a:pt x="1703" y="534"/>
                      <a:pt x="1729" y="533"/>
                    </a:cubicBezTo>
                    <a:cubicBezTo>
                      <a:pt x="1842" y="529"/>
                      <a:pt x="1824" y="364"/>
                      <a:pt x="1725" y="346"/>
                    </a:cubicBezTo>
                    <a:cubicBezTo>
                      <a:pt x="1204" y="252"/>
                      <a:pt x="699" y="188"/>
                      <a:pt x="197" y="6"/>
                    </a:cubicBezTo>
                    <a:cubicBezTo>
                      <a:pt x="186" y="2"/>
                      <a:pt x="175" y="1"/>
                      <a:pt x="16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6" name="Google Shape;65316;p36"/>
              <p:cNvSpPr/>
              <p:nvPr/>
            </p:nvSpPr>
            <p:spPr>
              <a:xfrm>
                <a:off x="4415050" y="575500"/>
                <a:ext cx="243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1381" extrusionOk="0">
                    <a:moveTo>
                      <a:pt x="634" y="1"/>
                    </a:moveTo>
                    <a:cubicBezTo>
                      <a:pt x="492" y="1"/>
                      <a:pt x="352" y="69"/>
                      <a:pt x="279" y="206"/>
                    </a:cubicBezTo>
                    <a:cubicBezTo>
                      <a:pt x="202" y="358"/>
                      <a:pt x="236" y="527"/>
                      <a:pt x="333" y="651"/>
                    </a:cubicBezTo>
                    <a:cubicBezTo>
                      <a:pt x="15" y="780"/>
                      <a:pt x="1" y="1311"/>
                      <a:pt x="430" y="1379"/>
                    </a:cubicBezTo>
                    <a:cubicBezTo>
                      <a:pt x="434" y="1380"/>
                      <a:pt x="437" y="1380"/>
                      <a:pt x="441" y="1380"/>
                    </a:cubicBezTo>
                    <a:cubicBezTo>
                      <a:pt x="519" y="1380"/>
                      <a:pt x="550" y="1248"/>
                      <a:pt x="466" y="1225"/>
                    </a:cubicBezTo>
                    <a:cubicBezTo>
                      <a:pt x="192" y="1157"/>
                      <a:pt x="206" y="791"/>
                      <a:pt x="480" y="791"/>
                    </a:cubicBezTo>
                    <a:cubicBezTo>
                      <a:pt x="494" y="791"/>
                      <a:pt x="509" y="792"/>
                      <a:pt x="525" y="794"/>
                    </a:cubicBezTo>
                    <a:cubicBezTo>
                      <a:pt x="530" y="794"/>
                      <a:pt x="534" y="795"/>
                      <a:pt x="539" y="795"/>
                    </a:cubicBezTo>
                    <a:cubicBezTo>
                      <a:pt x="628" y="795"/>
                      <a:pt x="644" y="667"/>
                      <a:pt x="564" y="628"/>
                    </a:cubicBezTo>
                    <a:cubicBezTo>
                      <a:pt x="278" y="491"/>
                      <a:pt x="433" y="140"/>
                      <a:pt x="670" y="140"/>
                    </a:cubicBezTo>
                    <a:cubicBezTo>
                      <a:pt x="728" y="140"/>
                      <a:pt x="791" y="162"/>
                      <a:pt x="854" y="213"/>
                    </a:cubicBezTo>
                    <a:cubicBezTo>
                      <a:pt x="867" y="222"/>
                      <a:pt x="879" y="227"/>
                      <a:pt x="891" y="227"/>
                    </a:cubicBezTo>
                    <a:cubicBezTo>
                      <a:pt x="939" y="227"/>
                      <a:pt x="973" y="155"/>
                      <a:pt x="927" y="112"/>
                    </a:cubicBezTo>
                    <a:cubicBezTo>
                      <a:pt x="846" y="38"/>
                      <a:pt x="739" y="1"/>
                      <a:pt x="6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317" name="Google Shape;65317;p36"/>
            <p:cNvSpPr/>
            <p:nvPr/>
          </p:nvSpPr>
          <p:spPr>
            <a:xfrm>
              <a:off x="4374750" y="540075"/>
              <a:ext cx="34875" cy="22650"/>
            </a:xfrm>
            <a:custGeom>
              <a:avLst/>
              <a:gdLst/>
              <a:ahLst/>
              <a:cxnLst/>
              <a:rect l="l" t="t" r="r" b="b"/>
              <a:pathLst>
                <a:path w="1395" h="906" extrusionOk="0">
                  <a:moveTo>
                    <a:pt x="158" y="1"/>
                  </a:moveTo>
                  <a:cubicBezTo>
                    <a:pt x="68" y="1"/>
                    <a:pt x="1" y="122"/>
                    <a:pt x="94" y="185"/>
                  </a:cubicBezTo>
                  <a:cubicBezTo>
                    <a:pt x="369" y="372"/>
                    <a:pt x="655" y="547"/>
                    <a:pt x="939" y="722"/>
                  </a:cubicBezTo>
                  <a:cubicBezTo>
                    <a:pt x="908" y="722"/>
                    <a:pt x="878" y="722"/>
                    <a:pt x="847" y="722"/>
                  </a:cubicBezTo>
                  <a:cubicBezTo>
                    <a:pt x="631" y="722"/>
                    <a:pt x="415" y="726"/>
                    <a:pt x="201" y="745"/>
                  </a:cubicBezTo>
                  <a:cubicBezTo>
                    <a:pt x="130" y="750"/>
                    <a:pt x="133" y="867"/>
                    <a:pt x="205" y="871"/>
                  </a:cubicBezTo>
                  <a:cubicBezTo>
                    <a:pt x="552" y="899"/>
                    <a:pt x="902" y="893"/>
                    <a:pt x="1251" y="905"/>
                  </a:cubicBezTo>
                  <a:cubicBezTo>
                    <a:pt x="1252" y="905"/>
                    <a:pt x="1253" y="905"/>
                    <a:pt x="1253" y="905"/>
                  </a:cubicBezTo>
                  <a:cubicBezTo>
                    <a:pt x="1338" y="905"/>
                    <a:pt x="1394" y="794"/>
                    <a:pt x="1314" y="740"/>
                  </a:cubicBezTo>
                  <a:cubicBezTo>
                    <a:pt x="950" y="496"/>
                    <a:pt x="587" y="246"/>
                    <a:pt x="214" y="17"/>
                  </a:cubicBezTo>
                  <a:cubicBezTo>
                    <a:pt x="195" y="6"/>
                    <a:pt x="176" y="1"/>
                    <a:pt x="1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318" name="Google Shape;65318;p36"/>
          <p:cNvSpPr/>
          <p:nvPr/>
        </p:nvSpPr>
        <p:spPr>
          <a:xfrm rot="1590403">
            <a:off x="554482" y="4279096"/>
            <a:ext cx="393889" cy="388883"/>
          </a:xfrm>
          <a:custGeom>
            <a:avLst/>
            <a:gdLst/>
            <a:ahLst/>
            <a:cxnLst/>
            <a:rect l="l" t="t" r="r" b="b"/>
            <a:pathLst>
              <a:path w="4541" h="4483" extrusionOk="0">
                <a:moveTo>
                  <a:pt x="2301" y="353"/>
                </a:moveTo>
                <a:cubicBezTo>
                  <a:pt x="2430" y="586"/>
                  <a:pt x="2553" y="825"/>
                  <a:pt x="2674" y="1063"/>
                </a:cubicBezTo>
                <a:cubicBezTo>
                  <a:pt x="2738" y="1187"/>
                  <a:pt x="2796" y="1316"/>
                  <a:pt x="2866" y="1436"/>
                </a:cubicBezTo>
                <a:cubicBezTo>
                  <a:pt x="2919" y="1529"/>
                  <a:pt x="2973" y="1533"/>
                  <a:pt x="3072" y="1554"/>
                </a:cubicBezTo>
                <a:cubicBezTo>
                  <a:pt x="3451" y="1637"/>
                  <a:pt x="3826" y="1761"/>
                  <a:pt x="4195" y="1884"/>
                </a:cubicBezTo>
                <a:cubicBezTo>
                  <a:pt x="3923" y="2156"/>
                  <a:pt x="3668" y="2442"/>
                  <a:pt x="3386" y="2696"/>
                </a:cubicBezTo>
                <a:cubicBezTo>
                  <a:pt x="3357" y="2722"/>
                  <a:pt x="3342" y="2773"/>
                  <a:pt x="3356" y="2809"/>
                </a:cubicBezTo>
                <a:cubicBezTo>
                  <a:pt x="3509" y="3248"/>
                  <a:pt x="3627" y="3720"/>
                  <a:pt x="3679" y="4186"/>
                </a:cubicBezTo>
                <a:cubicBezTo>
                  <a:pt x="3431" y="4079"/>
                  <a:pt x="3197" y="3934"/>
                  <a:pt x="2968" y="3799"/>
                </a:cubicBezTo>
                <a:cubicBezTo>
                  <a:pt x="2836" y="3722"/>
                  <a:pt x="2707" y="3643"/>
                  <a:pt x="2574" y="3567"/>
                </a:cubicBezTo>
                <a:cubicBezTo>
                  <a:pt x="2506" y="3529"/>
                  <a:pt x="2424" y="3468"/>
                  <a:pt x="2344" y="3452"/>
                </a:cubicBezTo>
                <a:cubicBezTo>
                  <a:pt x="2333" y="3450"/>
                  <a:pt x="2322" y="3449"/>
                  <a:pt x="2310" y="3449"/>
                </a:cubicBezTo>
                <a:cubicBezTo>
                  <a:pt x="2150" y="3449"/>
                  <a:pt x="1947" y="3644"/>
                  <a:pt x="1829" y="3720"/>
                </a:cubicBezTo>
                <a:cubicBezTo>
                  <a:pt x="1586" y="3876"/>
                  <a:pt x="1339" y="4039"/>
                  <a:pt x="1078" y="4168"/>
                </a:cubicBezTo>
                <a:cubicBezTo>
                  <a:pt x="1145" y="3712"/>
                  <a:pt x="1215" y="3255"/>
                  <a:pt x="1326" y="2809"/>
                </a:cubicBezTo>
                <a:cubicBezTo>
                  <a:pt x="1339" y="2756"/>
                  <a:pt x="1316" y="2707"/>
                  <a:pt x="1273" y="2678"/>
                </a:cubicBezTo>
                <a:cubicBezTo>
                  <a:pt x="958" y="2461"/>
                  <a:pt x="643" y="2224"/>
                  <a:pt x="362" y="1960"/>
                </a:cubicBezTo>
                <a:cubicBezTo>
                  <a:pt x="604" y="1875"/>
                  <a:pt x="845" y="1799"/>
                  <a:pt x="1089" y="1722"/>
                </a:cubicBezTo>
                <a:cubicBezTo>
                  <a:pt x="1222" y="1680"/>
                  <a:pt x="1356" y="1639"/>
                  <a:pt x="1487" y="1597"/>
                </a:cubicBezTo>
                <a:cubicBezTo>
                  <a:pt x="1581" y="1565"/>
                  <a:pt x="1686" y="1549"/>
                  <a:pt x="1743" y="1466"/>
                </a:cubicBezTo>
                <a:cubicBezTo>
                  <a:pt x="1809" y="1370"/>
                  <a:pt x="1849" y="1238"/>
                  <a:pt x="1901" y="1132"/>
                </a:cubicBezTo>
                <a:cubicBezTo>
                  <a:pt x="1964" y="1003"/>
                  <a:pt x="2030" y="873"/>
                  <a:pt x="2097" y="746"/>
                </a:cubicBezTo>
                <a:cubicBezTo>
                  <a:pt x="2164" y="614"/>
                  <a:pt x="2231" y="484"/>
                  <a:pt x="2301" y="353"/>
                </a:cubicBezTo>
                <a:close/>
                <a:moveTo>
                  <a:pt x="2297" y="0"/>
                </a:moveTo>
                <a:cubicBezTo>
                  <a:pt x="2258" y="0"/>
                  <a:pt x="2219" y="19"/>
                  <a:pt x="2197" y="57"/>
                </a:cubicBezTo>
                <a:cubicBezTo>
                  <a:pt x="2104" y="223"/>
                  <a:pt x="2016" y="392"/>
                  <a:pt x="1930" y="562"/>
                </a:cubicBezTo>
                <a:cubicBezTo>
                  <a:pt x="1813" y="785"/>
                  <a:pt x="1642" y="1036"/>
                  <a:pt x="1573" y="1280"/>
                </a:cubicBezTo>
                <a:cubicBezTo>
                  <a:pt x="1572" y="1282"/>
                  <a:pt x="1558" y="1312"/>
                  <a:pt x="1554" y="1326"/>
                </a:cubicBezTo>
                <a:cubicBezTo>
                  <a:pt x="1548" y="1329"/>
                  <a:pt x="1539" y="1333"/>
                  <a:pt x="1533" y="1337"/>
                </a:cubicBezTo>
                <a:cubicBezTo>
                  <a:pt x="1484" y="1352"/>
                  <a:pt x="1435" y="1369"/>
                  <a:pt x="1386" y="1385"/>
                </a:cubicBezTo>
                <a:cubicBezTo>
                  <a:pt x="1257" y="1427"/>
                  <a:pt x="1129" y="1467"/>
                  <a:pt x="999" y="1507"/>
                </a:cubicBezTo>
                <a:cubicBezTo>
                  <a:pt x="703" y="1601"/>
                  <a:pt x="408" y="1694"/>
                  <a:pt x="118" y="1804"/>
                </a:cubicBezTo>
                <a:cubicBezTo>
                  <a:pt x="37" y="1834"/>
                  <a:pt x="1" y="1930"/>
                  <a:pt x="66" y="1998"/>
                </a:cubicBezTo>
                <a:cubicBezTo>
                  <a:pt x="371" y="2307"/>
                  <a:pt x="725" y="2581"/>
                  <a:pt x="1082" y="2830"/>
                </a:cubicBezTo>
                <a:cubicBezTo>
                  <a:pt x="964" y="3324"/>
                  <a:pt x="895" y="3829"/>
                  <a:pt x="822" y="4332"/>
                </a:cubicBezTo>
                <a:cubicBezTo>
                  <a:pt x="813" y="4395"/>
                  <a:pt x="856" y="4482"/>
                  <a:pt x="926" y="4482"/>
                </a:cubicBezTo>
                <a:cubicBezTo>
                  <a:pt x="938" y="4482"/>
                  <a:pt x="951" y="4480"/>
                  <a:pt x="964" y="4474"/>
                </a:cubicBezTo>
                <a:cubicBezTo>
                  <a:pt x="1269" y="4348"/>
                  <a:pt x="1550" y="4173"/>
                  <a:pt x="1827" y="3997"/>
                </a:cubicBezTo>
                <a:cubicBezTo>
                  <a:pt x="1951" y="3920"/>
                  <a:pt x="2072" y="3839"/>
                  <a:pt x="2195" y="3761"/>
                </a:cubicBezTo>
                <a:cubicBezTo>
                  <a:pt x="2226" y="3740"/>
                  <a:pt x="2274" y="3720"/>
                  <a:pt x="2303" y="3694"/>
                </a:cubicBezTo>
                <a:cubicBezTo>
                  <a:pt x="2346" y="3738"/>
                  <a:pt x="2507" y="3798"/>
                  <a:pt x="2551" y="3824"/>
                </a:cubicBezTo>
                <a:cubicBezTo>
                  <a:pt x="2685" y="3903"/>
                  <a:pt x="2819" y="3984"/>
                  <a:pt x="2954" y="4061"/>
                </a:cubicBezTo>
                <a:cubicBezTo>
                  <a:pt x="3218" y="4215"/>
                  <a:pt x="3489" y="4374"/>
                  <a:pt x="3780" y="4473"/>
                </a:cubicBezTo>
                <a:cubicBezTo>
                  <a:pt x="3790" y="4476"/>
                  <a:pt x="3801" y="4478"/>
                  <a:pt x="3811" y="4478"/>
                </a:cubicBezTo>
                <a:cubicBezTo>
                  <a:pt x="3871" y="4478"/>
                  <a:pt x="3932" y="4424"/>
                  <a:pt x="3926" y="4362"/>
                </a:cubicBezTo>
                <a:cubicBezTo>
                  <a:pt x="3888" y="3841"/>
                  <a:pt x="3769" y="3308"/>
                  <a:pt x="3600" y="2813"/>
                </a:cubicBezTo>
                <a:cubicBezTo>
                  <a:pt x="3905" y="2531"/>
                  <a:pt x="4178" y="2217"/>
                  <a:pt x="4479" y="1930"/>
                </a:cubicBezTo>
                <a:cubicBezTo>
                  <a:pt x="4482" y="1927"/>
                  <a:pt x="4486" y="1924"/>
                  <a:pt x="4490" y="1920"/>
                </a:cubicBezTo>
                <a:lnTo>
                  <a:pt x="4492" y="1918"/>
                </a:lnTo>
                <a:cubicBezTo>
                  <a:pt x="4541" y="1872"/>
                  <a:pt x="4536" y="1815"/>
                  <a:pt x="4506" y="1774"/>
                </a:cubicBezTo>
                <a:cubicBezTo>
                  <a:pt x="4492" y="1752"/>
                  <a:pt x="4471" y="1733"/>
                  <a:pt x="4440" y="1723"/>
                </a:cubicBezTo>
                <a:cubicBezTo>
                  <a:pt x="3994" y="1577"/>
                  <a:pt x="3532" y="1393"/>
                  <a:pt x="3064" y="1318"/>
                </a:cubicBezTo>
                <a:cubicBezTo>
                  <a:pt x="2842" y="898"/>
                  <a:pt x="2640" y="467"/>
                  <a:pt x="2398" y="57"/>
                </a:cubicBezTo>
                <a:cubicBezTo>
                  <a:pt x="2376" y="19"/>
                  <a:pt x="2337" y="0"/>
                  <a:pt x="229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Title 1"/>
          <p:cNvSpPr>
            <a:spLocks noGrp="1"/>
          </p:cNvSpPr>
          <p:nvPr>
            <p:ph type="title"/>
          </p:nvPr>
        </p:nvSpPr>
        <p:spPr>
          <a:xfrm>
            <a:off x="0" y="425699"/>
            <a:ext cx="9144000" cy="423300"/>
          </a:xfrm>
        </p:spPr>
        <p:txBody>
          <a:bodyPr anchor="ctr"/>
          <a:lstStyle/>
          <a:p>
            <a:pPr algn="ctr"/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Hoạt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động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1.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Đọc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văn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bản</a:t>
            </a:r>
            <a:endParaRPr lang="en-US" sz="3200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606615" y="1219237"/>
            <a:ext cx="448872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>
              <a:buClrTx/>
              <a:buFont typeface="Wingdings" panose="05000000000000000000" pitchFamily="2" charset="2"/>
              <a:buChar char="v"/>
            </a:pPr>
            <a:r>
              <a:rPr lang="nl-NL" sz="2000" dirty="0" smtClean="0">
                <a:solidFill>
                  <a:schemeClr val="bg2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Cách ngắt giọng ở những câu dài: </a:t>
            </a:r>
            <a:endParaRPr lang="en-US" sz="2000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65" name="Google Shape;65446;p39"/>
          <p:cNvGrpSpPr/>
          <p:nvPr/>
        </p:nvGrpSpPr>
        <p:grpSpPr>
          <a:xfrm>
            <a:off x="7689273" y="482226"/>
            <a:ext cx="1118870" cy="635047"/>
            <a:chOff x="5834675" y="2374800"/>
            <a:chExt cx="259125" cy="171950"/>
          </a:xfrm>
        </p:grpSpPr>
        <p:sp>
          <p:nvSpPr>
            <p:cNvPr id="66" name="Google Shape;65447;p39"/>
            <p:cNvSpPr/>
            <p:nvPr/>
          </p:nvSpPr>
          <p:spPr>
            <a:xfrm>
              <a:off x="5834675" y="2374800"/>
              <a:ext cx="259125" cy="171950"/>
            </a:xfrm>
            <a:custGeom>
              <a:avLst/>
              <a:gdLst/>
              <a:ahLst/>
              <a:cxnLst/>
              <a:rect l="l" t="t" r="r" b="b"/>
              <a:pathLst>
                <a:path w="10365" h="6878" extrusionOk="0">
                  <a:moveTo>
                    <a:pt x="5671" y="245"/>
                  </a:moveTo>
                  <a:cubicBezTo>
                    <a:pt x="6640" y="245"/>
                    <a:pt x="7295" y="1083"/>
                    <a:pt x="6952" y="2074"/>
                  </a:cubicBezTo>
                  <a:cubicBezTo>
                    <a:pt x="6926" y="2152"/>
                    <a:pt x="6999" y="2213"/>
                    <a:pt x="7068" y="2213"/>
                  </a:cubicBezTo>
                  <a:cubicBezTo>
                    <a:pt x="7096" y="2213"/>
                    <a:pt x="7123" y="2203"/>
                    <a:pt x="7142" y="2180"/>
                  </a:cubicBezTo>
                  <a:cubicBezTo>
                    <a:pt x="7154" y="2185"/>
                    <a:pt x="7167" y="2188"/>
                    <a:pt x="7180" y="2188"/>
                  </a:cubicBezTo>
                  <a:cubicBezTo>
                    <a:pt x="7206" y="2188"/>
                    <a:pt x="7233" y="2176"/>
                    <a:pt x="7252" y="2147"/>
                  </a:cubicBezTo>
                  <a:cubicBezTo>
                    <a:pt x="7505" y="1751"/>
                    <a:pt x="7986" y="1545"/>
                    <a:pt x="8465" y="1545"/>
                  </a:cubicBezTo>
                  <a:cubicBezTo>
                    <a:pt x="8850" y="1545"/>
                    <a:pt x="9233" y="1678"/>
                    <a:pt x="9494" y="1954"/>
                  </a:cubicBezTo>
                  <a:cubicBezTo>
                    <a:pt x="10101" y="2595"/>
                    <a:pt x="9796" y="3739"/>
                    <a:pt x="8938" y="3739"/>
                  </a:cubicBezTo>
                  <a:cubicBezTo>
                    <a:pt x="8844" y="3739"/>
                    <a:pt x="8744" y="3725"/>
                    <a:pt x="8637" y="3696"/>
                  </a:cubicBezTo>
                  <a:cubicBezTo>
                    <a:pt x="8626" y="3692"/>
                    <a:pt x="8615" y="3691"/>
                    <a:pt x="8604" y="3691"/>
                  </a:cubicBezTo>
                  <a:cubicBezTo>
                    <a:pt x="8545" y="3691"/>
                    <a:pt x="8506" y="3738"/>
                    <a:pt x="8497" y="3792"/>
                  </a:cubicBezTo>
                  <a:cubicBezTo>
                    <a:pt x="8486" y="3788"/>
                    <a:pt x="8476" y="3783"/>
                    <a:pt x="8465" y="3778"/>
                  </a:cubicBezTo>
                  <a:cubicBezTo>
                    <a:pt x="8450" y="3773"/>
                    <a:pt x="8436" y="3771"/>
                    <a:pt x="8424" y="3771"/>
                  </a:cubicBezTo>
                  <a:cubicBezTo>
                    <a:pt x="8309" y="3771"/>
                    <a:pt x="8275" y="3959"/>
                    <a:pt x="8402" y="4007"/>
                  </a:cubicBezTo>
                  <a:cubicBezTo>
                    <a:pt x="9122" y="4289"/>
                    <a:pt x="9326" y="5108"/>
                    <a:pt x="8955" y="5746"/>
                  </a:cubicBezTo>
                  <a:cubicBezTo>
                    <a:pt x="8610" y="6336"/>
                    <a:pt x="7932" y="6605"/>
                    <a:pt x="7277" y="6629"/>
                  </a:cubicBezTo>
                  <a:cubicBezTo>
                    <a:pt x="7238" y="6630"/>
                    <a:pt x="7200" y="6631"/>
                    <a:pt x="7161" y="6631"/>
                  </a:cubicBezTo>
                  <a:cubicBezTo>
                    <a:pt x="6214" y="6631"/>
                    <a:pt x="5318" y="6178"/>
                    <a:pt x="4861" y="5338"/>
                  </a:cubicBezTo>
                  <a:cubicBezTo>
                    <a:pt x="4863" y="5334"/>
                    <a:pt x="4865" y="5331"/>
                    <a:pt x="4866" y="5325"/>
                  </a:cubicBezTo>
                  <a:cubicBezTo>
                    <a:pt x="4890" y="5250"/>
                    <a:pt x="4820" y="5190"/>
                    <a:pt x="4755" y="5190"/>
                  </a:cubicBezTo>
                  <a:cubicBezTo>
                    <a:pt x="4722" y="5190"/>
                    <a:pt x="4690" y="5206"/>
                    <a:pt x="4672" y="5242"/>
                  </a:cubicBezTo>
                  <a:cubicBezTo>
                    <a:pt x="4332" y="5933"/>
                    <a:pt x="3747" y="6370"/>
                    <a:pt x="2997" y="6370"/>
                  </a:cubicBezTo>
                  <a:cubicBezTo>
                    <a:pt x="2902" y="6370"/>
                    <a:pt x="2805" y="6363"/>
                    <a:pt x="2705" y="6349"/>
                  </a:cubicBezTo>
                  <a:cubicBezTo>
                    <a:pt x="1975" y="6245"/>
                    <a:pt x="887" y="5430"/>
                    <a:pt x="1518" y="4698"/>
                  </a:cubicBezTo>
                  <a:cubicBezTo>
                    <a:pt x="1574" y="4671"/>
                    <a:pt x="1628" y="4642"/>
                    <a:pt x="1679" y="4602"/>
                  </a:cubicBezTo>
                  <a:cubicBezTo>
                    <a:pt x="1752" y="4547"/>
                    <a:pt x="1726" y="4409"/>
                    <a:pt x="1637" y="4409"/>
                  </a:cubicBezTo>
                  <a:cubicBezTo>
                    <a:pt x="1634" y="4409"/>
                    <a:pt x="1630" y="4409"/>
                    <a:pt x="1627" y="4409"/>
                  </a:cubicBezTo>
                  <a:cubicBezTo>
                    <a:pt x="1624" y="4409"/>
                    <a:pt x="1621" y="4409"/>
                    <a:pt x="1618" y="4409"/>
                  </a:cubicBezTo>
                  <a:cubicBezTo>
                    <a:pt x="1606" y="4409"/>
                    <a:pt x="1593" y="4411"/>
                    <a:pt x="1581" y="4420"/>
                  </a:cubicBezTo>
                  <a:cubicBezTo>
                    <a:pt x="1578" y="4423"/>
                    <a:pt x="1574" y="4425"/>
                    <a:pt x="1569" y="4427"/>
                  </a:cubicBezTo>
                  <a:cubicBezTo>
                    <a:pt x="1392" y="4494"/>
                    <a:pt x="1221" y="4551"/>
                    <a:pt x="1038" y="4551"/>
                  </a:cubicBezTo>
                  <a:cubicBezTo>
                    <a:pt x="967" y="4551"/>
                    <a:pt x="894" y="4543"/>
                    <a:pt x="819" y="4522"/>
                  </a:cubicBezTo>
                  <a:cubicBezTo>
                    <a:pt x="539" y="4446"/>
                    <a:pt x="321" y="4233"/>
                    <a:pt x="273" y="3942"/>
                  </a:cubicBezTo>
                  <a:cubicBezTo>
                    <a:pt x="145" y="3200"/>
                    <a:pt x="923" y="3109"/>
                    <a:pt x="1467" y="3108"/>
                  </a:cubicBezTo>
                  <a:cubicBezTo>
                    <a:pt x="1539" y="3108"/>
                    <a:pt x="1559" y="2993"/>
                    <a:pt x="1485" y="2980"/>
                  </a:cubicBezTo>
                  <a:cubicBezTo>
                    <a:pt x="1443" y="2973"/>
                    <a:pt x="1399" y="2967"/>
                    <a:pt x="1355" y="2960"/>
                  </a:cubicBezTo>
                  <a:cubicBezTo>
                    <a:pt x="1377" y="2935"/>
                    <a:pt x="1384" y="2898"/>
                    <a:pt x="1362" y="2859"/>
                  </a:cubicBezTo>
                  <a:cubicBezTo>
                    <a:pt x="983" y="2240"/>
                    <a:pt x="1073" y="1347"/>
                    <a:pt x="1856" y="1107"/>
                  </a:cubicBezTo>
                  <a:cubicBezTo>
                    <a:pt x="1963" y="1075"/>
                    <a:pt x="2062" y="1060"/>
                    <a:pt x="2154" y="1060"/>
                  </a:cubicBezTo>
                  <a:cubicBezTo>
                    <a:pt x="2696" y="1060"/>
                    <a:pt x="2986" y="1582"/>
                    <a:pt x="3298" y="2011"/>
                  </a:cubicBezTo>
                  <a:cubicBezTo>
                    <a:pt x="3320" y="2042"/>
                    <a:pt x="3348" y="2055"/>
                    <a:pt x="3376" y="2055"/>
                  </a:cubicBezTo>
                  <a:cubicBezTo>
                    <a:pt x="3401" y="2055"/>
                    <a:pt x="3427" y="2043"/>
                    <a:pt x="3444" y="2024"/>
                  </a:cubicBezTo>
                  <a:cubicBezTo>
                    <a:pt x="3445" y="2024"/>
                    <a:pt x="3446" y="2024"/>
                    <a:pt x="3447" y="2024"/>
                  </a:cubicBezTo>
                  <a:cubicBezTo>
                    <a:pt x="3478" y="2024"/>
                    <a:pt x="3511" y="2009"/>
                    <a:pt x="3524" y="1970"/>
                  </a:cubicBezTo>
                  <a:cubicBezTo>
                    <a:pt x="3835" y="1152"/>
                    <a:pt x="4462" y="432"/>
                    <a:pt x="5362" y="272"/>
                  </a:cubicBezTo>
                  <a:cubicBezTo>
                    <a:pt x="5468" y="254"/>
                    <a:pt x="5571" y="245"/>
                    <a:pt x="5671" y="245"/>
                  </a:cubicBezTo>
                  <a:close/>
                  <a:moveTo>
                    <a:pt x="5688" y="1"/>
                  </a:moveTo>
                  <a:cubicBezTo>
                    <a:pt x="4633" y="1"/>
                    <a:pt x="3703" y="801"/>
                    <a:pt x="3410" y="1799"/>
                  </a:cubicBezTo>
                  <a:cubicBezTo>
                    <a:pt x="3151" y="1271"/>
                    <a:pt x="2686" y="829"/>
                    <a:pt x="2122" y="829"/>
                  </a:cubicBezTo>
                  <a:cubicBezTo>
                    <a:pt x="1975" y="829"/>
                    <a:pt x="1820" y="859"/>
                    <a:pt x="1661" y="926"/>
                  </a:cubicBezTo>
                  <a:cubicBezTo>
                    <a:pt x="858" y="1261"/>
                    <a:pt x="701" y="2275"/>
                    <a:pt x="1195" y="2938"/>
                  </a:cubicBezTo>
                  <a:cubicBezTo>
                    <a:pt x="1135" y="2933"/>
                    <a:pt x="1076" y="2930"/>
                    <a:pt x="1016" y="2930"/>
                  </a:cubicBezTo>
                  <a:cubicBezTo>
                    <a:pt x="768" y="2930"/>
                    <a:pt x="526" y="2981"/>
                    <a:pt x="328" y="3143"/>
                  </a:cubicBezTo>
                  <a:cubicBezTo>
                    <a:pt x="94" y="3335"/>
                    <a:pt x="0" y="3632"/>
                    <a:pt x="36" y="3929"/>
                  </a:cubicBezTo>
                  <a:cubicBezTo>
                    <a:pt x="99" y="4453"/>
                    <a:pt x="591" y="4791"/>
                    <a:pt x="1084" y="4791"/>
                  </a:cubicBezTo>
                  <a:cubicBezTo>
                    <a:pt x="1129" y="4791"/>
                    <a:pt x="1174" y="4788"/>
                    <a:pt x="1219" y="4782"/>
                  </a:cubicBezTo>
                  <a:lnTo>
                    <a:pt x="1219" y="4782"/>
                  </a:lnTo>
                  <a:cubicBezTo>
                    <a:pt x="915" y="5366"/>
                    <a:pt x="1462" y="6143"/>
                    <a:pt x="2071" y="6412"/>
                  </a:cubicBezTo>
                  <a:cubicBezTo>
                    <a:pt x="2357" y="6539"/>
                    <a:pt x="2667" y="6601"/>
                    <a:pt x="2974" y="6601"/>
                  </a:cubicBezTo>
                  <a:cubicBezTo>
                    <a:pt x="3720" y="6601"/>
                    <a:pt x="4450" y="6235"/>
                    <a:pt x="4780" y="5539"/>
                  </a:cubicBezTo>
                  <a:cubicBezTo>
                    <a:pt x="5186" y="6408"/>
                    <a:pt x="6190" y="6878"/>
                    <a:pt x="7163" y="6878"/>
                  </a:cubicBezTo>
                  <a:cubicBezTo>
                    <a:pt x="7561" y="6878"/>
                    <a:pt x="7954" y="6799"/>
                    <a:pt x="8298" y="6637"/>
                  </a:cubicBezTo>
                  <a:cubicBezTo>
                    <a:pt x="9334" y="6149"/>
                    <a:pt x="9795" y="4647"/>
                    <a:pt x="8848" y="3973"/>
                  </a:cubicBezTo>
                  <a:lnTo>
                    <a:pt x="8848" y="3973"/>
                  </a:lnTo>
                  <a:cubicBezTo>
                    <a:pt x="8880" y="3976"/>
                    <a:pt x="8910" y="3977"/>
                    <a:pt x="8941" y="3977"/>
                  </a:cubicBezTo>
                  <a:cubicBezTo>
                    <a:pt x="9851" y="3977"/>
                    <a:pt x="10364" y="2874"/>
                    <a:pt x="9869" y="2055"/>
                  </a:cubicBezTo>
                  <a:cubicBezTo>
                    <a:pt x="9575" y="1570"/>
                    <a:pt x="9010" y="1317"/>
                    <a:pt x="8453" y="1317"/>
                  </a:cubicBezTo>
                  <a:cubicBezTo>
                    <a:pt x="8008" y="1317"/>
                    <a:pt x="7568" y="1478"/>
                    <a:pt x="7275" y="1810"/>
                  </a:cubicBezTo>
                  <a:cubicBezTo>
                    <a:pt x="7459" y="955"/>
                    <a:pt x="6847" y="125"/>
                    <a:pt x="5933" y="15"/>
                  </a:cubicBezTo>
                  <a:cubicBezTo>
                    <a:pt x="5851" y="6"/>
                    <a:pt x="5769" y="1"/>
                    <a:pt x="56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5448;p39"/>
            <p:cNvSpPr/>
            <p:nvPr/>
          </p:nvSpPr>
          <p:spPr>
            <a:xfrm>
              <a:off x="5838300" y="2380950"/>
              <a:ext cx="248925" cy="159675"/>
            </a:xfrm>
            <a:custGeom>
              <a:avLst/>
              <a:gdLst/>
              <a:ahLst/>
              <a:cxnLst/>
              <a:rect l="l" t="t" r="r" b="b"/>
              <a:pathLst>
                <a:path w="9957" h="6387" extrusionOk="0">
                  <a:moveTo>
                    <a:pt x="5528" y="1"/>
                  </a:moveTo>
                  <a:cubicBezTo>
                    <a:pt x="5427" y="1"/>
                    <a:pt x="5323" y="10"/>
                    <a:pt x="5217" y="28"/>
                  </a:cubicBezTo>
                  <a:cubicBezTo>
                    <a:pt x="4317" y="187"/>
                    <a:pt x="3690" y="907"/>
                    <a:pt x="3379" y="1725"/>
                  </a:cubicBezTo>
                  <a:cubicBezTo>
                    <a:pt x="3366" y="1764"/>
                    <a:pt x="3333" y="1779"/>
                    <a:pt x="3302" y="1779"/>
                  </a:cubicBezTo>
                  <a:cubicBezTo>
                    <a:pt x="3301" y="1779"/>
                    <a:pt x="3300" y="1779"/>
                    <a:pt x="3299" y="1779"/>
                  </a:cubicBezTo>
                  <a:cubicBezTo>
                    <a:pt x="3282" y="1798"/>
                    <a:pt x="3256" y="1810"/>
                    <a:pt x="3231" y="1810"/>
                  </a:cubicBezTo>
                  <a:cubicBezTo>
                    <a:pt x="3203" y="1810"/>
                    <a:pt x="3175" y="1797"/>
                    <a:pt x="3153" y="1766"/>
                  </a:cubicBezTo>
                  <a:cubicBezTo>
                    <a:pt x="2841" y="1337"/>
                    <a:pt x="2551" y="815"/>
                    <a:pt x="2009" y="815"/>
                  </a:cubicBezTo>
                  <a:cubicBezTo>
                    <a:pt x="1917" y="815"/>
                    <a:pt x="1818" y="830"/>
                    <a:pt x="1711" y="862"/>
                  </a:cubicBezTo>
                  <a:cubicBezTo>
                    <a:pt x="928" y="1102"/>
                    <a:pt x="838" y="1995"/>
                    <a:pt x="1217" y="2614"/>
                  </a:cubicBezTo>
                  <a:cubicBezTo>
                    <a:pt x="1239" y="2653"/>
                    <a:pt x="1232" y="2691"/>
                    <a:pt x="1210" y="2715"/>
                  </a:cubicBezTo>
                  <a:cubicBezTo>
                    <a:pt x="1254" y="2722"/>
                    <a:pt x="1298" y="2728"/>
                    <a:pt x="1340" y="2735"/>
                  </a:cubicBezTo>
                  <a:cubicBezTo>
                    <a:pt x="1414" y="2748"/>
                    <a:pt x="1394" y="2863"/>
                    <a:pt x="1322" y="2863"/>
                  </a:cubicBezTo>
                  <a:cubicBezTo>
                    <a:pt x="778" y="2864"/>
                    <a:pt x="0" y="2955"/>
                    <a:pt x="128" y="3697"/>
                  </a:cubicBezTo>
                  <a:cubicBezTo>
                    <a:pt x="176" y="3988"/>
                    <a:pt x="394" y="4201"/>
                    <a:pt x="674" y="4277"/>
                  </a:cubicBezTo>
                  <a:cubicBezTo>
                    <a:pt x="750" y="4298"/>
                    <a:pt x="823" y="4307"/>
                    <a:pt x="895" y="4307"/>
                  </a:cubicBezTo>
                  <a:cubicBezTo>
                    <a:pt x="1077" y="4307"/>
                    <a:pt x="1247" y="4250"/>
                    <a:pt x="1424" y="4183"/>
                  </a:cubicBezTo>
                  <a:cubicBezTo>
                    <a:pt x="1429" y="4180"/>
                    <a:pt x="1433" y="4178"/>
                    <a:pt x="1436" y="4175"/>
                  </a:cubicBezTo>
                  <a:cubicBezTo>
                    <a:pt x="1448" y="4166"/>
                    <a:pt x="1461" y="4164"/>
                    <a:pt x="1473" y="4164"/>
                  </a:cubicBezTo>
                  <a:cubicBezTo>
                    <a:pt x="1476" y="4164"/>
                    <a:pt x="1479" y="4164"/>
                    <a:pt x="1482" y="4164"/>
                  </a:cubicBezTo>
                  <a:cubicBezTo>
                    <a:pt x="1485" y="4164"/>
                    <a:pt x="1489" y="4164"/>
                    <a:pt x="1492" y="4164"/>
                  </a:cubicBezTo>
                  <a:cubicBezTo>
                    <a:pt x="1581" y="4164"/>
                    <a:pt x="1607" y="4302"/>
                    <a:pt x="1534" y="4357"/>
                  </a:cubicBezTo>
                  <a:cubicBezTo>
                    <a:pt x="1483" y="4397"/>
                    <a:pt x="1429" y="4427"/>
                    <a:pt x="1373" y="4454"/>
                  </a:cubicBezTo>
                  <a:cubicBezTo>
                    <a:pt x="742" y="5185"/>
                    <a:pt x="1830" y="6001"/>
                    <a:pt x="2560" y="6105"/>
                  </a:cubicBezTo>
                  <a:cubicBezTo>
                    <a:pt x="2659" y="6119"/>
                    <a:pt x="2756" y="6126"/>
                    <a:pt x="2850" y="6126"/>
                  </a:cubicBezTo>
                  <a:cubicBezTo>
                    <a:pt x="3601" y="6126"/>
                    <a:pt x="4186" y="5689"/>
                    <a:pt x="4527" y="4997"/>
                  </a:cubicBezTo>
                  <a:cubicBezTo>
                    <a:pt x="4545" y="4961"/>
                    <a:pt x="4577" y="4945"/>
                    <a:pt x="4610" y="4945"/>
                  </a:cubicBezTo>
                  <a:cubicBezTo>
                    <a:pt x="4675" y="4945"/>
                    <a:pt x="4745" y="5005"/>
                    <a:pt x="4721" y="5080"/>
                  </a:cubicBezTo>
                  <a:cubicBezTo>
                    <a:pt x="4720" y="5086"/>
                    <a:pt x="4718" y="5090"/>
                    <a:pt x="4716" y="5093"/>
                  </a:cubicBezTo>
                  <a:cubicBezTo>
                    <a:pt x="5173" y="5934"/>
                    <a:pt x="6071" y="6387"/>
                    <a:pt x="7019" y="6387"/>
                  </a:cubicBezTo>
                  <a:cubicBezTo>
                    <a:pt x="7057" y="6387"/>
                    <a:pt x="7094" y="6386"/>
                    <a:pt x="7132" y="6385"/>
                  </a:cubicBezTo>
                  <a:cubicBezTo>
                    <a:pt x="7787" y="6360"/>
                    <a:pt x="8465" y="6091"/>
                    <a:pt x="8810" y="5501"/>
                  </a:cubicBezTo>
                  <a:cubicBezTo>
                    <a:pt x="9181" y="4863"/>
                    <a:pt x="8977" y="4044"/>
                    <a:pt x="8257" y="3763"/>
                  </a:cubicBezTo>
                  <a:cubicBezTo>
                    <a:pt x="8130" y="3712"/>
                    <a:pt x="8164" y="3523"/>
                    <a:pt x="8278" y="3523"/>
                  </a:cubicBezTo>
                  <a:cubicBezTo>
                    <a:pt x="8291" y="3523"/>
                    <a:pt x="8304" y="3525"/>
                    <a:pt x="8319" y="3530"/>
                  </a:cubicBezTo>
                  <a:cubicBezTo>
                    <a:pt x="8330" y="3535"/>
                    <a:pt x="8340" y="3540"/>
                    <a:pt x="8351" y="3543"/>
                  </a:cubicBezTo>
                  <a:cubicBezTo>
                    <a:pt x="8361" y="3492"/>
                    <a:pt x="8399" y="3446"/>
                    <a:pt x="8457" y="3446"/>
                  </a:cubicBezTo>
                  <a:cubicBezTo>
                    <a:pt x="8468" y="3446"/>
                    <a:pt x="8480" y="3448"/>
                    <a:pt x="8492" y="3452"/>
                  </a:cubicBezTo>
                  <a:cubicBezTo>
                    <a:pt x="8598" y="3481"/>
                    <a:pt x="8699" y="3495"/>
                    <a:pt x="8792" y="3495"/>
                  </a:cubicBezTo>
                  <a:cubicBezTo>
                    <a:pt x="9651" y="3495"/>
                    <a:pt x="9956" y="2350"/>
                    <a:pt x="9349" y="1709"/>
                  </a:cubicBezTo>
                  <a:cubicBezTo>
                    <a:pt x="9088" y="1433"/>
                    <a:pt x="8705" y="1300"/>
                    <a:pt x="8320" y="1300"/>
                  </a:cubicBezTo>
                  <a:cubicBezTo>
                    <a:pt x="7841" y="1300"/>
                    <a:pt x="7360" y="1506"/>
                    <a:pt x="7107" y="1902"/>
                  </a:cubicBezTo>
                  <a:cubicBezTo>
                    <a:pt x="7088" y="1931"/>
                    <a:pt x="7061" y="1943"/>
                    <a:pt x="7035" y="1943"/>
                  </a:cubicBezTo>
                  <a:cubicBezTo>
                    <a:pt x="7022" y="1943"/>
                    <a:pt x="7009" y="1940"/>
                    <a:pt x="6997" y="1935"/>
                  </a:cubicBezTo>
                  <a:cubicBezTo>
                    <a:pt x="6978" y="1958"/>
                    <a:pt x="6950" y="1969"/>
                    <a:pt x="6922" y="1969"/>
                  </a:cubicBezTo>
                  <a:cubicBezTo>
                    <a:pt x="6854" y="1969"/>
                    <a:pt x="6781" y="1908"/>
                    <a:pt x="6807" y="1829"/>
                  </a:cubicBezTo>
                  <a:cubicBezTo>
                    <a:pt x="7150" y="839"/>
                    <a:pt x="6496" y="1"/>
                    <a:pt x="55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26" name="Picture 2" descr="https://o.remove.bg/downloads/de178884-f518-4206-854c-b6dc2b45be5b/image-removebg-preview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8785" y="2382981"/>
            <a:ext cx="2905125" cy="266700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ounded Rectangular Callout 1"/>
          <p:cNvSpPr/>
          <p:nvPr/>
        </p:nvSpPr>
        <p:spPr>
          <a:xfrm>
            <a:off x="931722" y="2098964"/>
            <a:ext cx="4322618" cy="1922318"/>
          </a:xfrm>
          <a:prstGeom prst="wedgeRoundRectCallout">
            <a:avLst>
              <a:gd name="adj1" fmla="val 61292"/>
              <a:gd name="adj2" fmla="val 27905"/>
              <a:gd name="adj3" fmla="val 16667"/>
            </a:avLst>
          </a:prstGeom>
          <a:solidFill>
            <a:schemeClr val="accent3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</a:pPr>
            <a:r>
              <a:rPr lang="nl-NL" sz="2000" i="1" dirty="0">
                <a:solidFill>
                  <a:schemeClr val="bg2"/>
                </a:solidFill>
              </a:rPr>
              <a:t>Bác kiến ơi,/ bác hãy nói giúp xem/ hôm nay/ là một ngày tuyệt đẹp hay đáng ghét?//.</a:t>
            </a:r>
            <a:endParaRPr lang="en-US" sz="2000" i="1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16816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103076" y="1989585"/>
            <a:ext cx="6937847" cy="240065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lnSpc>
                <a:spcPct val="150000"/>
              </a:lnSpc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nl-NL" sz="2000" i="1" dirty="0">
                <a:solidFill>
                  <a:schemeClr val="bg2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Một ngày tuyệt đẹp!</a:t>
            </a:r>
            <a:endParaRPr lang="en-US" sz="2000" dirty="0">
              <a:solidFill>
                <a:schemeClr val="bg2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nl-NL" sz="2000" i="1" dirty="0">
                <a:solidFill>
                  <a:schemeClr val="bg2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Thật khó chịu!</a:t>
            </a:r>
            <a:endParaRPr lang="en-US" sz="2000" dirty="0">
              <a:solidFill>
                <a:schemeClr val="bg2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nl-NL" sz="2000" i="1" dirty="0">
                <a:solidFill>
                  <a:schemeClr val="bg2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Thế là thế nào?</a:t>
            </a:r>
            <a:endParaRPr lang="en-US" sz="2000" dirty="0">
              <a:solidFill>
                <a:schemeClr val="bg2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nl-NL" sz="2000" i="1" dirty="0">
                <a:solidFill>
                  <a:schemeClr val="bg2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Không! Mưa bụi và những vũng nước đục, đó mới là một ngày tuyệt đẹp!</a:t>
            </a:r>
          </a:p>
        </p:txBody>
      </p:sp>
      <p:grpSp>
        <p:nvGrpSpPr>
          <p:cNvPr id="65311" name="Google Shape;65311;p36"/>
          <p:cNvGrpSpPr/>
          <p:nvPr/>
        </p:nvGrpSpPr>
        <p:grpSpPr>
          <a:xfrm rot="21055565">
            <a:off x="8421685" y="294160"/>
            <a:ext cx="546418" cy="453541"/>
            <a:chOff x="4336700" y="486125"/>
            <a:chExt cx="214150" cy="177750"/>
          </a:xfrm>
        </p:grpSpPr>
        <p:grpSp>
          <p:nvGrpSpPr>
            <p:cNvPr id="65312" name="Google Shape;65312;p36"/>
            <p:cNvGrpSpPr/>
            <p:nvPr/>
          </p:nvGrpSpPr>
          <p:grpSpPr>
            <a:xfrm>
              <a:off x="4336700" y="486125"/>
              <a:ext cx="214150" cy="177750"/>
              <a:chOff x="4336700" y="486125"/>
              <a:chExt cx="214150" cy="177750"/>
            </a:xfrm>
          </p:grpSpPr>
          <p:sp>
            <p:nvSpPr>
              <p:cNvPr id="65313" name="Google Shape;65313;p36"/>
              <p:cNvSpPr/>
              <p:nvPr/>
            </p:nvSpPr>
            <p:spPr>
              <a:xfrm>
                <a:off x="4349825" y="494000"/>
                <a:ext cx="199450" cy="161975"/>
              </a:xfrm>
              <a:custGeom>
                <a:avLst/>
                <a:gdLst/>
                <a:ahLst/>
                <a:cxnLst/>
                <a:rect l="l" t="t" r="r" b="b"/>
                <a:pathLst>
                  <a:path w="7978" h="6479" extrusionOk="0">
                    <a:moveTo>
                      <a:pt x="1154" y="1845"/>
                    </a:moveTo>
                    <a:cubicBezTo>
                      <a:pt x="1172" y="1845"/>
                      <a:pt x="1192" y="1850"/>
                      <a:pt x="1211" y="1861"/>
                    </a:cubicBezTo>
                    <a:cubicBezTo>
                      <a:pt x="1584" y="2089"/>
                      <a:pt x="1947" y="2341"/>
                      <a:pt x="2311" y="2583"/>
                    </a:cubicBezTo>
                    <a:cubicBezTo>
                      <a:pt x="2389" y="2637"/>
                      <a:pt x="2335" y="2748"/>
                      <a:pt x="2250" y="2748"/>
                    </a:cubicBezTo>
                    <a:cubicBezTo>
                      <a:pt x="2250" y="2748"/>
                      <a:pt x="2249" y="2748"/>
                      <a:pt x="2248" y="2748"/>
                    </a:cubicBezTo>
                    <a:cubicBezTo>
                      <a:pt x="1900" y="2736"/>
                      <a:pt x="1549" y="2742"/>
                      <a:pt x="1202" y="2715"/>
                    </a:cubicBezTo>
                    <a:cubicBezTo>
                      <a:pt x="1129" y="2711"/>
                      <a:pt x="1126" y="2594"/>
                      <a:pt x="1198" y="2590"/>
                    </a:cubicBezTo>
                    <a:cubicBezTo>
                      <a:pt x="1414" y="2570"/>
                      <a:pt x="1629" y="2566"/>
                      <a:pt x="1845" y="2566"/>
                    </a:cubicBezTo>
                    <a:cubicBezTo>
                      <a:pt x="1875" y="2566"/>
                      <a:pt x="1906" y="2566"/>
                      <a:pt x="1936" y="2566"/>
                    </a:cubicBezTo>
                    <a:cubicBezTo>
                      <a:pt x="1652" y="2390"/>
                      <a:pt x="1366" y="2215"/>
                      <a:pt x="1091" y="2030"/>
                    </a:cubicBezTo>
                    <a:cubicBezTo>
                      <a:pt x="997" y="1967"/>
                      <a:pt x="1064" y="1845"/>
                      <a:pt x="1154" y="1845"/>
                    </a:cubicBezTo>
                    <a:close/>
                    <a:moveTo>
                      <a:pt x="4789" y="3195"/>
                    </a:moveTo>
                    <a:cubicBezTo>
                      <a:pt x="4800" y="3195"/>
                      <a:pt x="4811" y="3197"/>
                      <a:pt x="4823" y="3201"/>
                    </a:cubicBezTo>
                    <a:cubicBezTo>
                      <a:pt x="5326" y="3383"/>
                      <a:pt x="5829" y="3445"/>
                      <a:pt x="6351" y="3540"/>
                    </a:cubicBezTo>
                    <a:cubicBezTo>
                      <a:pt x="6451" y="3559"/>
                      <a:pt x="6469" y="3724"/>
                      <a:pt x="6355" y="3727"/>
                    </a:cubicBezTo>
                    <a:cubicBezTo>
                      <a:pt x="6329" y="3728"/>
                      <a:pt x="6302" y="3729"/>
                      <a:pt x="6275" y="3729"/>
                    </a:cubicBezTo>
                    <a:cubicBezTo>
                      <a:pt x="5978" y="3729"/>
                      <a:pt x="5673" y="3677"/>
                      <a:pt x="5376" y="3598"/>
                    </a:cubicBezTo>
                    <a:lnTo>
                      <a:pt x="5376" y="3598"/>
                    </a:lnTo>
                    <a:cubicBezTo>
                      <a:pt x="5558" y="3764"/>
                      <a:pt x="5722" y="3948"/>
                      <a:pt x="5859" y="4152"/>
                    </a:cubicBezTo>
                    <a:cubicBezTo>
                      <a:pt x="5899" y="4213"/>
                      <a:pt x="5849" y="4280"/>
                      <a:pt x="5795" y="4280"/>
                    </a:cubicBezTo>
                    <a:cubicBezTo>
                      <a:pt x="5775" y="4280"/>
                      <a:pt x="5755" y="4271"/>
                      <a:pt x="5738" y="4251"/>
                    </a:cubicBezTo>
                    <a:cubicBezTo>
                      <a:pt x="5449" y="3895"/>
                      <a:pt x="5123" y="3612"/>
                      <a:pt x="4723" y="3386"/>
                    </a:cubicBezTo>
                    <a:cubicBezTo>
                      <a:pt x="4627" y="3330"/>
                      <a:pt x="4696" y="3195"/>
                      <a:pt x="4789" y="3195"/>
                    </a:cubicBezTo>
                    <a:close/>
                    <a:moveTo>
                      <a:pt x="3244" y="3261"/>
                    </a:moveTo>
                    <a:cubicBezTo>
                      <a:pt x="3349" y="3261"/>
                      <a:pt x="3456" y="3298"/>
                      <a:pt x="3537" y="3372"/>
                    </a:cubicBezTo>
                    <a:cubicBezTo>
                      <a:pt x="3583" y="3415"/>
                      <a:pt x="3549" y="3487"/>
                      <a:pt x="3501" y="3487"/>
                    </a:cubicBezTo>
                    <a:cubicBezTo>
                      <a:pt x="3489" y="3487"/>
                      <a:pt x="3477" y="3482"/>
                      <a:pt x="3465" y="3473"/>
                    </a:cubicBezTo>
                    <a:cubicBezTo>
                      <a:pt x="3402" y="3422"/>
                      <a:pt x="3338" y="3401"/>
                      <a:pt x="3280" y="3401"/>
                    </a:cubicBezTo>
                    <a:cubicBezTo>
                      <a:pt x="3043" y="3401"/>
                      <a:pt x="2888" y="3752"/>
                      <a:pt x="3174" y="3888"/>
                    </a:cubicBezTo>
                    <a:cubicBezTo>
                      <a:pt x="3254" y="3927"/>
                      <a:pt x="3238" y="4055"/>
                      <a:pt x="3149" y="4055"/>
                    </a:cubicBezTo>
                    <a:cubicBezTo>
                      <a:pt x="3144" y="4055"/>
                      <a:pt x="3140" y="4054"/>
                      <a:pt x="3135" y="4054"/>
                    </a:cubicBezTo>
                    <a:cubicBezTo>
                      <a:pt x="3119" y="4052"/>
                      <a:pt x="3105" y="4051"/>
                      <a:pt x="3090" y="4051"/>
                    </a:cubicBezTo>
                    <a:cubicBezTo>
                      <a:pt x="2815" y="4051"/>
                      <a:pt x="2801" y="4417"/>
                      <a:pt x="3074" y="4485"/>
                    </a:cubicBezTo>
                    <a:cubicBezTo>
                      <a:pt x="3159" y="4508"/>
                      <a:pt x="3128" y="4640"/>
                      <a:pt x="3050" y="4640"/>
                    </a:cubicBezTo>
                    <a:cubicBezTo>
                      <a:pt x="3046" y="4640"/>
                      <a:pt x="3042" y="4640"/>
                      <a:pt x="3038" y="4639"/>
                    </a:cubicBezTo>
                    <a:cubicBezTo>
                      <a:pt x="2610" y="4570"/>
                      <a:pt x="2623" y="4038"/>
                      <a:pt x="2943" y="3911"/>
                    </a:cubicBezTo>
                    <a:cubicBezTo>
                      <a:pt x="2847" y="3787"/>
                      <a:pt x="2812" y="3618"/>
                      <a:pt x="2889" y="3466"/>
                    </a:cubicBezTo>
                    <a:cubicBezTo>
                      <a:pt x="2961" y="3329"/>
                      <a:pt x="3101" y="3261"/>
                      <a:pt x="3244" y="3261"/>
                    </a:cubicBezTo>
                    <a:close/>
                    <a:moveTo>
                      <a:pt x="1632" y="1"/>
                    </a:moveTo>
                    <a:cubicBezTo>
                      <a:pt x="813" y="1"/>
                      <a:pt x="58" y="553"/>
                      <a:pt x="30" y="1416"/>
                    </a:cubicBezTo>
                    <a:cubicBezTo>
                      <a:pt x="1" y="2275"/>
                      <a:pt x="590" y="3319"/>
                      <a:pt x="973" y="4069"/>
                    </a:cubicBezTo>
                    <a:cubicBezTo>
                      <a:pt x="1393" y="4897"/>
                      <a:pt x="1936" y="5636"/>
                      <a:pt x="2418" y="6425"/>
                    </a:cubicBezTo>
                    <a:cubicBezTo>
                      <a:pt x="2429" y="6445"/>
                      <a:pt x="2434" y="6462"/>
                      <a:pt x="2435" y="6478"/>
                    </a:cubicBezTo>
                    <a:cubicBezTo>
                      <a:pt x="3753" y="5398"/>
                      <a:pt x="5646" y="5660"/>
                      <a:pt x="6954" y="4606"/>
                    </a:cubicBezTo>
                    <a:cubicBezTo>
                      <a:pt x="7978" y="3783"/>
                      <a:pt x="7854" y="2239"/>
                      <a:pt x="6606" y="1705"/>
                    </a:cubicBezTo>
                    <a:cubicBezTo>
                      <a:pt x="6336" y="1590"/>
                      <a:pt x="6059" y="1541"/>
                      <a:pt x="5782" y="1541"/>
                    </a:cubicBezTo>
                    <a:cubicBezTo>
                      <a:pt x="5216" y="1541"/>
                      <a:pt x="4653" y="1746"/>
                      <a:pt x="4150" y="2017"/>
                    </a:cubicBezTo>
                    <a:cubicBezTo>
                      <a:pt x="4129" y="2052"/>
                      <a:pt x="4085" y="2071"/>
                      <a:pt x="4041" y="2071"/>
                    </a:cubicBezTo>
                    <a:cubicBezTo>
                      <a:pt x="3994" y="2071"/>
                      <a:pt x="3946" y="2050"/>
                      <a:pt x="3922" y="2002"/>
                    </a:cubicBezTo>
                    <a:cubicBezTo>
                      <a:pt x="3503" y="1152"/>
                      <a:pt x="2951" y="179"/>
                      <a:pt x="1907" y="21"/>
                    </a:cubicBezTo>
                    <a:cubicBezTo>
                      <a:pt x="1815" y="7"/>
                      <a:pt x="1723" y="1"/>
                      <a:pt x="16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4" name="Google Shape;65314;p36"/>
              <p:cNvSpPr/>
              <p:nvPr/>
            </p:nvSpPr>
            <p:spPr>
              <a:xfrm>
                <a:off x="4336700" y="486125"/>
                <a:ext cx="214150" cy="177750"/>
              </a:xfrm>
              <a:custGeom>
                <a:avLst/>
                <a:gdLst/>
                <a:ahLst/>
                <a:cxnLst/>
                <a:rect l="l" t="t" r="r" b="b"/>
                <a:pathLst>
                  <a:path w="8566" h="7110" extrusionOk="0">
                    <a:moveTo>
                      <a:pt x="2160" y="317"/>
                    </a:moveTo>
                    <a:cubicBezTo>
                      <a:pt x="2252" y="317"/>
                      <a:pt x="2344" y="323"/>
                      <a:pt x="2435" y="337"/>
                    </a:cubicBezTo>
                    <a:cubicBezTo>
                      <a:pt x="3478" y="496"/>
                      <a:pt x="4032" y="1468"/>
                      <a:pt x="4451" y="2319"/>
                    </a:cubicBezTo>
                    <a:cubicBezTo>
                      <a:pt x="4473" y="2366"/>
                      <a:pt x="4521" y="2387"/>
                      <a:pt x="4568" y="2387"/>
                    </a:cubicBezTo>
                    <a:cubicBezTo>
                      <a:pt x="4612" y="2387"/>
                      <a:pt x="4657" y="2368"/>
                      <a:pt x="4679" y="2333"/>
                    </a:cubicBezTo>
                    <a:cubicBezTo>
                      <a:pt x="5179" y="2061"/>
                      <a:pt x="5743" y="1855"/>
                      <a:pt x="6308" y="1855"/>
                    </a:cubicBezTo>
                    <a:cubicBezTo>
                      <a:pt x="6585" y="1855"/>
                      <a:pt x="6862" y="1905"/>
                      <a:pt x="7133" y="2020"/>
                    </a:cubicBezTo>
                    <a:cubicBezTo>
                      <a:pt x="8381" y="2553"/>
                      <a:pt x="8503" y="4098"/>
                      <a:pt x="7481" y="4921"/>
                    </a:cubicBezTo>
                    <a:cubicBezTo>
                      <a:pt x="6171" y="5977"/>
                      <a:pt x="4280" y="5714"/>
                      <a:pt x="2962" y="6795"/>
                    </a:cubicBezTo>
                    <a:cubicBezTo>
                      <a:pt x="2961" y="6778"/>
                      <a:pt x="2957" y="6761"/>
                      <a:pt x="2945" y="6742"/>
                    </a:cubicBezTo>
                    <a:cubicBezTo>
                      <a:pt x="2463" y="5952"/>
                      <a:pt x="1919" y="5213"/>
                      <a:pt x="1500" y="4386"/>
                    </a:cubicBezTo>
                    <a:cubicBezTo>
                      <a:pt x="1117" y="3635"/>
                      <a:pt x="529" y="2591"/>
                      <a:pt x="557" y="1732"/>
                    </a:cubicBezTo>
                    <a:cubicBezTo>
                      <a:pt x="585" y="869"/>
                      <a:pt x="1341" y="317"/>
                      <a:pt x="2160" y="317"/>
                    </a:cubicBezTo>
                    <a:close/>
                    <a:moveTo>
                      <a:pt x="2056" y="1"/>
                    </a:moveTo>
                    <a:cubicBezTo>
                      <a:pt x="1593" y="1"/>
                      <a:pt x="1126" y="175"/>
                      <a:pt x="706" y="591"/>
                    </a:cubicBezTo>
                    <a:cubicBezTo>
                      <a:pt x="1" y="1291"/>
                      <a:pt x="250" y="2196"/>
                      <a:pt x="561" y="3025"/>
                    </a:cubicBezTo>
                    <a:cubicBezTo>
                      <a:pt x="1069" y="4374"/>
                      <a:pt x="1781" y="5817"/>
                      <a:pt x="2784" y="6871"/>
                    </a:cubicBezTo>
                    <a:cubicBezTo>
                      <a:pt x="2809" y="6899"/>
                      <a:pt x="2836" y="6907"/>
                      <a:pt x="2862" y="6907"/>
                    </a:cubicBezTo>
                    <a:cubicBezTo>
                      <a:pt x="2834" y="7003"/>
                      <a:pt x="2914" y="7110"/>
                      <a:pt x="3008" y="7110"/>
                    </a:cubicBezTo>
                    <a:cubicBezTo>
                      <a:pt x="3039" y="7110"/>
                      <a:pt x="3070" y="7099"/>
                      <a:pt x="3101" y="7073"/>
                    </a:cubicBezTo>
                    <a:cubicBezTo>
                      <a:pt x="4272" y="6068"/>
                      <a:pt x="5867" y="6207"/>
                      <a:pt x="7168" y="5487"/>
                    </a:cubicBezTo>
                    <a:cubicBezTo>
                      <a:pt x="7913" y="5073"/>
                      <a:pt x="8566" y="4324"/>
                      <a:pt x="8498" y="3423"/>
                    </a:cubicBezTo>
                    <a:cubicBezTo>
                      <a:pt x="8404" y="2156"/>
                      <a:pt x="7403" y="1630"/>
                      <a:pt x="6342" y="1630"/>
                    </a:cubicBezTo>
                    <a:cubicBezTo>
                      <a:pt x="5742" y="1630"/>
                      <a:pt x="5124" y="1798"/>
                      <a:pt x="4637" y="2094"/>
                    </a:cubicBezTo>
                    <a:cubicBezTo>
                      <a:pt x="4252" y="1001"/>
                      <a:pt x="3164" y="1"/>
                      <a:pt x="20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5" name="Google Shape;65315;p36"/>
              <p:cNvSpPr/>
              <p:nvPr/>
            </p:nvSpPr>
            <p:spPr>
              <a:xfrm>
                <a:off x="4465500" y="573825"/>
                <a:ext cx="4607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843" h="1087" extrusionOk="0">
                    <a:moveTo>
                      <a:pt x="164" y="1"/>
                    </a:moveTo>
                    <a:cubicBezTo>
                      <a:pt x="70" y="1"/>
                      <a:pt x="1" y="137"/>
                      <a:pt x="97" y="192"/>
                    </a:cubicBezTo>
                    <a:cubicBezTo>
                      <a:pt x="496" y="419"/>
                      <a:pt x="821" y="702"/>
                      <a:pt x="1111" y="1058"/>
                    </a:cubicBezTo>
                    <a:cubicBezTo>
                      <a:pt x="1128" y="1078"/>
                      <a:pt x="1148" y="1087"/>
                      <a:pt x="1168" y="1087"/>
                    </a:cubicBezTo>
                    <a:cubicBezTo>
                      <a:pt x="1222" y="1087"/>
                      <a:pt x="1272" y="1020"/>
                      <a:pt x="1232" y="959"/>
                    </a:cubicBezTo>
                    <a:cubicBezTo>
                      <a:pt x="1095" y="755"/>
                      <a:pt x="931" y="571"/>
                      <a:pt x="750" y="404"/>
                    </a:cubicBezTo>
                    <a:lnTo>
                      <a:pt x="750" y="404"/>
                    </a:lnTo>
                    <a:cubicBezTo>
                      <a:pt x="1048" y="482"/>
                      <a:pt x="1353" y="535"/>
                      <a:pt x="1651" y="535"/>
                    </a:cubicBezTo>
                    <a:cubicBezTo>
                      <a:pt x="1677" y="535"/>
                      <a:pt x="1703" y="534"/>
                      <a:pt x="1729" y="533"/>
                    </a:cubicBezTo>
                    <a:cubicBezTo>
                      <a:pt x="1842" y="529"/>
                      <a:pt x="1824" y="364"/>
                      <a:pt x="1725" y="346"/>
                    </a:cubicBezTo>
                    <a:cubicBezTo>
                      <a:pt x="1204" y="252"/>
                      <a:pt x="699" y="188"/>
                      <a:pt x="197" y="6"/>
                    </a:cubicBezTo>
                    <a:cubicBezTo>
                      <a:pt x="186" y="2"/>
                      <a:pt x="175" y="1"/>
                      <a:pt x="16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6" name="Google Shape;65316;p36"/>
              <p:cNvSpPr/>
              <p:nvPr/>
            </p:nvSpPr>
            <p:spPr>
              <a:xfrm>
                <a:off x="4415050" y="575500"/>
                <a:ext cx="243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1381" extrusionOk="0">
                    <a:moveTo>
                      <a:pt x="634" y="1"/>
                    </a:moveTo>
                    <a:cubicBezTo>
                      <a:pt x="492" y="1"/>
                      <a:pt x="352" y="69"/>
                      <a:pt x="279" y="206"/>
                    </a:cubicBezTo>
                    <a:cubicBezTo>
                      <a:pt x="202" y="358"/>
                      <a:pt x="236" y="527"/>
                      <a:pt x="333" y="651"/>
                    </a:cubicBezTo>
                    <a:cubicBezTo>
                      <a:pt x="15" y="780"/>
                      <a:pt x="1" y="1311"/>
                      <a:pt x="430" y="1379"/>
                    </a:cubicBezTo>
                    <a:cubicBezTo>
                      <a:pt x="434" y="1380"/>
                      <a:pt x="437" y="1380"/>
                      <a:pt x="441" y="1380"/>
                    </a:cubicBezTo>
                    <a:cubicBezTo>
                      <a:pt x="519" y="1380"/>
                      <a:pt x="550" y="1248"/>
                      <a:pt x="466" y="1225"/>
                    </a:cubicBezTo>
                    <a:cubicBezTo>
                      <a:pt x="192" y="1157"/>
                      <a:pt x="206" y="791"/>
                      <a:pt x="480" y="791"/>
                    </a:cubicBezTo>
                    <a:cubicBezTo>
                      <a:pt x="494" y="791"/>
                      <a:pt x="509" y="792"/>
                      <a:pt x="525" y="794"/>
                    </a:cubicBezTo>
                    <a:cubicBezTo>
                      <a:pt x="530" y="794"/>
                      <a:pt x="534" y="795"/>
                      <a:pt x="539" y="795"/>
                    </a:cubicBezTo>
                    <a:cubicBezTo>
                      <a:pt x="628" y="795"/>
                      <a:pt x="644" y="667"/>
                      <a:pt x="564" y="628"/>
                    </a:cubicBezTo>
                    <a:cubicBezTo>
                      <a:pt x="278" y="491"/>
                      <a:pt x="433" y="140"/>
                      <a:pt x="670" y="140"/>
                    </a:cubicBezTo>
                    <a:cubicBezTo>
                      <a:pt x="728" y="140"/>
                      <a:pt x="791" y="162"/>
                      <a:pt x="854" y="213"/>
                    </a:cubicBezTo>
                    <a:cubicBezTo>
                      <a:pt x="867" y="222"/>
                      <a:pt x="879" y="227"/>
                      <a:pt x="891" y="227"/>
                    </a:cubicBezTo>
                    <a:cubicBezTo>
                      <a:pt x="939" y="227"/>
                      <a:pt x="973" y="155"/>
                      <a:pt x="927" y="112"/>
                    </a:cubicBezTo>
                    <a:cubicBezTo>
                      <a:pt x="846" y="38"/>
                      <a:pt x="739" y="1"/>
                      <a:pt x="6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317" name="Google Shape;65317;p36"/>
            <p:cNvSpPr/>
            <p:nvPr/>
          </p:nvSpPr>
          <p:spPr>
            <a:xfrm>
              <a:off x="4374750" y="540075"/>
              <a:ext cx="34875" cy="22650"/>
            </a:xfrm>
            <a:custGeom>
              <a:avLst/>
              <a:gdLst/>
              <a:ahLst/>
              <a:cxnLst/>
              <a:rect l="l" t="t" r="r" b="b"/>
              <a:pathLst>
                <a:path w="1395" h="906" extrusionOk="0">
                  <a:moveTo>
                    <a:pt x="158" y="1"/>
                  </a:moveTo>
                  <a:cubicBezTo>
                    <a:pt x="68" y="1"/>
                    <a:pt x="1" y="122"/>
                    <a:pt x="94" y="185"/>
                  </a:cubicBezTo>
                  <a:cubicBezTo>
                    <a:pt x="369" y="372"/>
                    <a:pt x="655" y="547"/>
                    <a:pt x="939" y="722"/>
                  </a:cubicBezTo>
                  <a:cubicBezTo>
                    <a:pt x="908" y="722"/>
                    <a:pt x="878" y="722"/>
                    <a:pt x="847" y="722"/>
                  </a:cubicBezTo>
                  <a:cubicBezTo>
                    <a:pt x="631" y="722"/>
                    <a:pt x="415" y="726"/>
                    <a:pt x="201" y="745"/>
                  </a:cubicBezTo>
                  <a:cubicBezTo>
                    <a:pt x="130" y="750"/>
                    <a:pt x="133" y="867"/>
                    <a:pt x="205" y="871"/>
                  </a:cubicBezTo>
                  <a:cubicBezTo>
                    <a:pt x="552" y="899"/>
                    <a:pt x="902" y="893"/>
                    <a:pt x="1251" y="905"/>
                  </a:cubicBezTo>
                  <a:cubicBezTo>
                    <a:pt x="1252" y="905"/>
                    <a:pt x="1253" y="905"/>
                    <a:pt x="1253" y="905"/>
                  </a:cubicBezTo>
                  <a:cubicBezTo>
                    <a:pt x="1338" y="905"/>
                    <a:pt x="1394" y="794"/>
                    <a:pt x="1314" y="740"/>
                  </a:cubicBezTo>
                  <a:cubicBezTo>
                    <a:pt x="950" y="496"/>
                    <a:pt x="587" y="246"/>
                    <a:pt x="214" y="17"/>
                  </a:cubicBezTo>
                  <a:cubicBezTo>
                    <a:pt x="195" y="6"/>
                    <a:pt x="176" y="1"/>
                    <a:pt x="1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318" name="Google Shape;65318;p36"/>
          <p:cNvSpPr/>
          <p:nvPr/>
        </p:nvSpPr>
        <p:spPr>
          <a:xfrm rot="1590403">
            <a:off x="554482" y="4279096"/>
            <a:ext cx="393889" cy="388883"/>
          </a:xfrm>
          <a:custGeom>
            <a:avLst/>
            <a:gdLst/>
            <a:ahLst/>
            <a:cxnLst/>
            <a:rect l="l" t="t" r="r" b="b"/>
            <a:pathLst>
              <a:path w="4541" h="4483" extrusionOk="0">
                <a:moveTo>
                  <a:pt x="2301" y="353"/>
                </a:moveTo>
                <a:cubicBezTo>
                  <a:pt x="2430" y="586"/>
                  <a:pt x="2553" y="825"/>
                  <a:pt x="2674" y="1063"/>
                </a:cubicBezTo>
                <a:cubicBezTo>
                  <a:pt x="2738" y="1187"/>
                  <a:pt x="2796" y="1316"/>
                  <a:pt x="2866" y="1436"/>
                </a:cubicBezTo>
                <a:cubicBezTo>
                  <a:pt x="2919" y="1529"/>
                  <a:pt x="2973" y="1533"/>
                  <a:pt x="3072" y="1554"/>
                </a:cubicBezTo>
                <a:cubicBezTo>
                  <a:pt x="3451" y="1637"/>
                  <a:pt x="3826" y="1761"/>
                  <a:pt x="4195" y="1884"/>
                </a:cubicBezTo>
                <a:cubicBezTo>
                  <a:pt x="3923" y="2156"/>
                  <a:pt x="3668" y="2442"/>
                  <a:pt x="3386" y="2696"/>
                </a:cubicBezTo>
                <a:cubicBezTo>
                  <a:pt x="3357" y="2722"/>
                  <a:pt x="3342" y="2773"/>
                  <a:pt x="3356" y="2809"/>
                </a:cubicBezTo>
                <a:cubicBezTo>
                  <a:pt x="3509" y="3248"/>
                  <a:pt x="3627" y="3720"/>
                  <a:pt x="3679" y="4186"/>
                </a:cubicBezTo>
                <a:cubicBezTo>
                  <a:pt x="3431" y="4079"/>
                  <a:pt x="3197" y="3934"/>
                  <a:pt x="2968" y="3799"/>
                </a:cubicBezTo>
                <a:cubicBezTo>
                  <a:pt x="2836" y="3722"/>
                  <a:pt x="2707" y="3643"/>
                  <a:pt x="2574" y="3567"/>
                </a:cubicBezTo>
                <a:cubicBezTo>
                  <a:pt x="2506" y="3529"/>
                  <a:pt x="2424" y="3468"/>
                  <a:pt x="2344" y="3452"/>
                </a:cubicBezTo>
                <a:cubicBezTo>
                  <a:pt x="2333" y="3450"/>
                  <a:pt x="2322" y="3449"/>
                  <a:pt x="2310" y="3449"/>
                </a:cubicBezTo>
                <a:cubicBezTo>
                  <a:pt x="2150" y="3449"/>
                  <a:pt x="1947" y="3644"/>
                  <a:pt x="1829" y="3720"/>
                </a:cubicBezTo>
                <a:cubicBezTo>
                  <a:pt x="1586" y="3876"/>
                  <a:pt x="1339" y="4039"/>
                  <a:pt x="1078" y="4168"/>
                </a:cubicBezTo>
                <a:cubicBezTo>
                  <a:pt x="1145" y="3712"/>
                  <a:pt x="1215" y="3255"/>
                  <a:pt x="1326" y="2809"/>
                </a:cubicBezTo>
                <a:cubicBezTo>
                  <a:pt x="1339" y="2756"/>
                  <a:pt x="1316" y="2707"/>
                  <a:pt x="1273" y="2678"/>
                </a:cubicBezTo>
                <a:cubicBezTo>
                  <a:pt x="958" y="2461"/>
                  <a:pt x="643" y="2224"/>
                  <a:pt x="362" y="1960"/>
                </a:cubicBezTo>
                <a:cubicBezTo>
                  <a:pt x="604" y="1875"/>
                  <a:pt x="845" y="1799"/>
                  <a:pt x="1089" y="1722"/>
                </a:cubicBezTo>
                <a:cubicBezTo>
                  <a:pt x="1222" y="1680"/>
                  <a:pt x="1356" y="1639"/>
                  <a:pt x="1487" y="1597"/>
                </a:cubicBezTo>
                <a:cubicBezTo>
                  <a:pt x="1581" y="1565"/>
                  <a:pt x="1686" y="1549"/>
                  <a:pt x="1743" y="1466"/>
                </a:cubicBezTo>
                <a:cubicBezTo>
                  <a:pt x="1809" y="1370"/>
                  <a:pt x="1849" y="1238"/>
                  <a:pt x="1901" y="1132"/>
                </a:cubicBezTo>
                <a:cubicBezTo>
                  <a:pt x="1964" y="1003"/>
                  <a:pt x="2030" y="873"/>
                  <a:pt x="2097" y="746"/>
                </a:cubicBezTo>
                <a:cubicBezTo>
                  <a:pt x="2164" y="614"/>
                  <a:pt x="2231" y="484"/>
                  <a:pt x="2301" y="353"/>
                </a:cubicBezTo>
                <a:close/>
                <a:moveTo>
                  <a:pt x="2297" y="0"/>
                </a:moveTo>
                <a:cubicBezTo>
                  <a:pt x="2258" y="0"/>
                  <a:pt x="2219" y="19"/>
                  <a:pt x="2197" y="57"/>
                </a:cubicBezTo>
                <a:cubicBezTo>
                  <a:pt x="2104" y="223"/>
                  <a:pt x="2016" y="392"/>
                  <a:pt x="1930" y="562"/>
                </a:cubicBezTo>
                <a:cubicBezTo>
                  <a:pt x="1813" y="785"/>
                  <a:pt x="1642" y="1036"/>
                  <a:pt x="1573" y="1280"/>
                </a:cubicBezTo>
                <a:cubicBezTo>
                  <a:pt x="1572" y="1282"/>
                  <a:pt x="1558" y="1312"/>
                  <a:pt x="1554" y="1326"/>
                </a:cubicBezTo>
                <a:cubicBezTo>
                  <a:pt x="1548" y="1329"/>
                  <a:pt x="1539" y="1333"/>
                  <a:pt x="1533" y="1337"/>
                </a:cubicBezTo>
                <a:cubicBezTo>
                  <a:pt x="1484" y="1352"/>
                  <a:pt x="1435" y="1369"/>
                  <a:pt x="1386" y="1385"/>
                </a:cubicBezTo>
                <a:cubicBezTo>
                  <a:pt x="1257" y="1427"/>
                  <a:pt x="1129" y="1467"/>
                  <a:pt x="999" y="1507"/>
                </a:cubicBezTo>
                <a:cubicBezTo>
                  <a:pt x="703" y="1601"/>
                  <a:pt x="408" y="1694"/>
                  <a:pt x="118" y="1804"/>
                </a:cubicBezTo>
                <a:cubicBezTo>
                  <a:pt x="37" y="1834"/>
                  <a:pt x="1" y="1930"/>
                  <a:pt x="66" y="1998"/>
                </a:cubicBezTo>
                <a:cubicBezTo>
                  <a:pt x="371" y="2307"/>
                  <a:pt x="725" y="2581"/>
                  <a:pt x="1082" y="2830"/>
                </a:cubicBezTo>
                <a:cubicBezTo>
                  <a:pt x="964" y="3324"/>
                  <a:pt x="895" y="3829"/>
                  <a:pt x="822" y="4332"/>
                </a:cubicBezTo>
                <a:cubicBezTo>
                  <a:pt x="813" y="4395"/>
                  <a:pt x="856" y="4482"/>
                  <a:pt x="926" y="4482"/>
                </a:cubicBezTo>
                <a:cubicBezTo>
                  <a:pt x="938" y="4482"/>
                  <a:pt x="951" y="4480"/>
                  <a:pt x="964" y="4474"/>
                </a:cubicBezTo>
                <a:cubicBezTo>
                  <a:pt x="1269" y="4348"/>
                  <a:pt x="1550" y="4173"/>
                  <a:pt x="1827" y="3997"/>
                </a:cubicBezTo>
                <a:cubicBezTo>
                  <a:pt x="1951" y="3920"/>
                  <a:pt x="2072" y="3839"/>
                  <a:pt x="2195" y="3761"/>
                </a:cubicBezTo>
                <a:cubicBezTo>
                  <a:pt x="2226" y="3740"/>
                  <a:pt x="2274" y="3720"/>
                  <a:pt x="2303" y="3694"/>
                </a:cubicBezTo>
                <a:cubicBezTo>
                  <a:pt x="2346" y="3738"/>
                  <a:pt x="2507" y="3798"/>
                  <a:pt x="2551" y="3824"/>
                </a:cubicBezTo>
                <a:cubicBezTo>
                  <a:pt x="2685" y="3903"/>
                  <a:pt x="2819" y="3984"/>
                  <a:pt x="2954" y="4061"/>
                </a:cubicBezTo>
                <a:cubicBezTo>
                  <a:pt x="3218" y="4215"/>
                  <a:pt x="3489" y="4374"/>
                  <a:pt x="3780" y="4473"/>
                </a:cubicBezTo>
                <a:cubicBezTo>
                  <a:pt x="3790" y="4476"/>
                  <a:pt x="3801" y="4478"/>
                  <a:pt x="3811" y="4478"/>
                </a:cubicBezTo>
                <a:cubicBezTo>
                  <a:pt x="3871" y="4478"/>
                  <a:pt x="3932" y="4424"/>
                  <a:pt x="3926" y="4362"/>
                </a:cubicBezTo>
                <a:cubicBezTo>
                  <a:pt x="3888" y="3841"/>
                  <a:pt x="3769" y="3308"/>
                  <a:pt x="3600" y="2813"/>
                </a:cubicBezTo>
                <a:cubicBezTo>
                  <a:pt x="3905" y="2531"/>
                  <a:pt x="4178" y="2217"/>
                  <a:pt x="4479" y="1930"/>
                </a:cubicBezTo>
                <a:cubicBezTo>
                  <a:pt x="4482" y="1927"/>
                  <a:pt x="4486" y="1924"/>
                  <a:pt x="4490" y="1920"/>
                </a:cubicBezTo>
                <a:lnTo>
                  <a:pt x="4492" y="1918"/>
                </a:lnTo>
                <a:cubicBezTo>
                  <a:pt x="4541" y="1872"/>
                  <a:pt x="4536" y="1815"/>
                  <a:pt x="4506" y="1774"/>
                </a:cubicBezTo>
                <a:cubicBezTo>
                  <a:pt x="4492" y="1752"/>
                  <a:pt x="4471" y="1733"/>
                  <a:pt x="4440" y="1723"/>
                </a:cubicBezTo>
                <a:cubicBezTo>
                  <a:pt x="3994" y="1577"/>
                  <a:pt x="3532" y="1393"/>
                  <a:pt x="3064" y="1318"/>
                </a:cubicBezTo>
                <a:cubicBezTo>
                  <a:pt x="2842" y="898"/>
                  <a:pt x="2640" y="467"/>
                  <a:pt x="2398" y="57"/>
                </a:cubicBezTo>
                <a:cubicBezTo>
                  <a:pt x="2376" y="19"/>
                  <a:pt x="2337" y="0"/>
                  <a:pt x="229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Title 1"/>
          <p:cNvSpPr>
            <a:spLocks noGrp="1"/>
          </p:cNvSpPr>
          <p:nvPr>
            <p:ph type="title"/>
          </p:nvPr>
        </p:nvSpPr>
        <p:spPr>
          <a:xfrm>
            <a:off x="0" y="425699"/>
            <a:ext cx="9144000" cy="423300"/>
          </a:xfrm>
        </p:spPr>
        <p:txBody>
          <a:bodyPr anchor="ctr"/>
          <a:lstStyle/>
          <a:p>
            <a:pPr algn="ctr"/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Hoạt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động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1.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Đọc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văn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bản</a:t>
            </a:r>
            <a:endParaRPr lang="en-US" sz="3200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606615" y="1219237"/>
            <a:ext cx="559640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>
              <a:buClrTx/>
              <a:buFont typeface="Wingdings" panose="05000000000000000000" pitchFamily="2" charset="2"/>
              <a:buChar char="v"/>
            </a:pPr>
            <a:r>
              <a:rPr lang="nl-NL" sz="2000" dirty="0" smtClean="0">
                <a:solidFill>
                  <a:schemeClr val="bg2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Đọc diễn cảm một số lời thoại của nhân vật: </a:t>
            </a:r>
            <a:endParaRPr lang="en-US" sz="2000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65" name="Google Shape;65446;p39"/>
          <p:cNvGrpSpPr/>
          <p:nvPr/>
        </p:nvGrpSpPr>
        <p:grpSpPr>
          <a:xfrm>
            <a:off x="7689273" y="482226"/>
            <a:ext cx="1118870" cy="635047"/>
            <a:chOff x="5834675" y="2374800"/>
            <a:chExt cx="259125" cy="171950"/>
          </a:xfrm>
        </p:grpSpPr>
        <p:sp>
          <p:nvSpPr>
            <p:cNvPr id="66" name="Google Shape;65447;p39"/>
            <p:cNvSpPr/>
            <p:nvPr/>
          </p:nvSpPr>
          <p:spPr>
            <a:xfrm>
              <a:off x="5834675" y="2374800"/>
              <a:ext cx="259125" cy="171950"/>
            </a:xfrm>
            <a:custGeom>
              <a:avLst/>
              <a:gdLst/>
              <a:ahLst/>
              <a:cxnLst/>
              <a:rect l="l" t="t" r="r" b="b"/>
              <a:pathLst>
                <a:path w="10365" h="6878" extrusionOk="0">
                  <a:moveTo>
                    <a:pt x="5671" y="245"/>
                  </a:moveTo>
                  <a:cubicBezTo>
                    <a:pt x="6640" y="245"/>
                    <a:pt x="7295" y="1083"/>
                    <a:pt x="6952" y="2074"/>
                  </a:cubicBezTo>
                  <a:cubicBezTo>
                    <a:pt x="6926" y="2152"/>
                    <a:pt x="6999" y="2213"/>
                    <a:pt x="7068" y="2213"/>
                  </a:cubicBezTo>
                  <a:cubicBezTo>
                    <a:pt x="7096" y="2213"/>
                    <a:pt x="7123" y="2203"/>
                    <a:pt x="7142" y="2180"/>
                  </a:cubicBezTo>
                  <a:cubicBezTo>
                    <a:pt x="7154" y="2185"/>
                    <a:pt x="7167" y="2188"/>
                    <a:pt x="7180" y="2188"/>
                  </a:cubicBezTo>
                  <a:cubicBezTo>
                    <a:pt x="7206" y="2188"/>
                    <a:pt x="7233" y="2176"/>
                    <a:pt x="7252" y="2147"/>
                  </a:cubicBezTo>
                  <a:cubicBezTo>
                    <a:pt x="7505" y="1751"/>
                    <a:pt x="7986" y="1545"/>
                    <a:pt x="8465" y="1545"/>
                  </a:cubicBezTo>
                  <a:cubicBezTo>
                    <a:pt x="8850" y="1545"/>
                    <a:pt x="9233" y="1678"/>
                    <a:pt x="9494" y="1954"/>
                  </a:cubicBezTo>
                  <a:cubicBezTo>
                    <a:pt x="10101" y="2595"/>
                    <a:pt x="9796" y="3739"/>
                    <a:pt x="8938" y="3739"/>
                  </a:cubicBezTo>
                  <a:cubicBezTo>
                    <a:pt x="8844" y="3739"/>
                    <a:pt x="8744" y="3725"/>
                    <a:pt x="8637" y="3696"/>
                  </a:cubicBezTo>
                  <a:cubicBezTo>
                    <a:pt x="8626" y="3692"/>
                    <a:pt x="8615" y="3691"/>
                    <a:pt x="8604" y="3691"/>
                  </a:cubicBezTo>
                  <a:cubicBezTo>
                    <a:pt x="8545" y="3691"/>
                    <a:pt x="8506" y="3738"/>
                    <a:pt x="8497" y="3792"/>
                  </a:cubicBezTo>
                  <a:cubicBezTo>
                    <a:pt x="8486" y="3788"/>
                    <a:pt x="8476" y="3783"/>
                    <a:pt x="8465" y="3778"/>
                  </a:cubicBezTo>
                  <a:cubicBezTo>
                    <a:pt x="8450" y="3773"/>
                    <a:pt x="8436" y="3771"/>
                    <a:pt x="8424" y="3771"/>
                  </a:cubicBezTo>
                  <a:cubicBezTo>
                    <a:pt x="8309" y="3771"/>
                    <a:pt x="8275" y="3959"/>
                    <a:pt x="8402" y="4007"/>
                  </a:cubicBezTo>
                  <a:cubicBezTo>
                    <a:pt x="9122" y="4289"/>
                    <a:pt x="9326" y="5108"/>
                    <a:pt x="8955" y="5746"/>
                  </a:cubicBezTo>
                  <a:cubicBezTo>
                    <a:pt x="8610" y="6336"/>
                    <a:pt x="7932" y="6605"/>
                    <a:pt x="7277" y="6629"/>
                  </a:cubicBezTo>
                  <a:cubicBezTo>
                    <a:pt x="7238" y="6630"/>
                    <a:pt x="7200" y="6631"/>
                    <a:pt x="7161" y="6631"/>
                  </a:cubicBezTo>
                  <a:cubicBezTo>
                    <a:pt x="6214" y="6631"/>
                    <a:pt x="5318" y="6178"/>
                    <a:pt x="4861" y="5338"/>
                  </a:cubicBezTo>
                  <a:cubicBezTo>
                    <a:pt x="4863" y="5334"/>
                    <a:pt x="4865" y="5331"/>
                    <a:pt x="4866" y="5325"/>
                  </a:cubicBezTo>
                  <a:cubicBezTo>
                    <a:pt x="4890" y="5250"/>
                    <a:pt x="4820" y="5190"/>
                    <a:pt x="4755" y="5190"/>
                  </a:cubicBezTo>
                  <a:cubicBezTo>
                    <a:pt x="4722" y="5190"/>
                    <a:pt x="4690" y="5206"/>
                    <a:pt x="4672" y="5242"/>
                  </a:cubicBezTo>
                  <a:cubicBezTo>
                    <a:pt x="4332" y="5933"/>
                    <a:pt x="3747" y="6370"/>
                    <a:pt x="2997" y="6370"/>
                  </a:cubicBezTo>
                  <a:cubicBezTo>
                    <a:pt x="2902" y="6370"/>
                    <a:pt x="2805" y="6363"/>
                    <a:pt x="2705" y="6349"/>
                  </a:cubicBezTo>
                  <a:cubicBezTo>
                    <a:pt x="1975" y="6245"/>
                    <a:pt x="887" y="5430"/>
                    <a:pt x="1518" y="4698"/>
                  </a:cubicBezTo>
                  <a:cubicBezTo>
                    <a:pt x="1574" y="4671"/>
                    <a:pt x="1628" y="4642"/>
                    <a:pt x="1679" y="4602"/>
                  </a:cubicBezTo>
                  <a:cubicBezTo>
                    <a:pt x="1752" y="4547"/>
                    <a:pt x="1726" y="4409"/>
                    <a:pt x="1637" y="4409"/>
                  </a:cubicBezTo>
                  <a:cubicBezTo>
                    <a:pt x="1634" y="4409"/>
                    <a:pt x="1630" y="4409"/>
                    <a:pt x="1627" y="4409"/>
                  </a:cubicBezTo>
                  <a:cubicBezTo>
                    <a:pt x="1624" y="4409"/>
                    <a:pt x="1621" y="4409"/>
                    <a:pt x="1618" y="4409"/>
                  </a:cubicBezTo>
                  <a:cubicBezTo>
                    <a:pt x="1606" y="4409"/>
                    <a:pt x="1593" y="4411"/>
                    <a:pt x="1581" y="4420"/>
                  </a:cubicBezTo>
                  <a:cubicBezTo>
                    <a:pt x="1578" y="4423"/>
                    <a:pt x="1574" y="4425"/>
                    <a:pt x="1569" y="4427"/>
                  </a:cubicBezTo>
                  <a:cubicBezTo>
                    <a:pt x="1392" y="4494"/>
                    <a:pt x="1221" y="4551"/>
                    <a:pt x="1038" y="4551"/>
                  </a:cubicBezTo>
                  <a:cubicBezTo>
                    <a:pt x="967" y="4551"/>
                    <a:pt x="894" y="4543"/>
                    <a:pt x="819" y="4522"/>
                  </a:cubicBezTo>
                  <a:cubicBezTo>
                    <a:pt x="539" y="4446"/>
                    <a:pt x="321" y="4233"/>
                    <a:pt x="273" y="3942"/>
                  </a:cubicBezTo>
                  <a:cubicBezTo>
                    <a:pt x="145" y="3200"/>
                    <a:pt x="923" y="3109"/>
                    <a:pt x="1467" y="3108"/>
                  </a:cubicBezTo>
                  <a:cubicBezTo>
                    <a:pt x="1539" y="3108"/>
                    <a:pt x="1559" y="2993"/>
                    <a:pt x="1485" y="2980"/>
                  </a:cubicBezTo>
                  <a:cubicBezTo>
                    <a:pt x="1443" y="2973"/>
                    <a:pt x="1399" y="2967"/>
                    <a:pt x="1355" y="2960"/>
                  </a:cubicBezTo>
                  <a:cubicBezTo>
                    <a:pt x="1377" y="2935"/>
                    <a:pt x="1384" y="2898"/>
                    <a:pt x="1362" y="2859"/>
                  </a:cubicBezTo>
                  <a:cubicBezTo>
                    <a:pt x="983" y="2240"/>
                    <a:pt x="1073" y="1347"/>
                    <a:pt x="1856" y="1107"/>
                  </a:cubicBezTo>
                  <a:cubicBezTo>
                    <a:pt x="1963" y="1075"/>
                    <a:pt x="2062" y="1060"/>
                    <a:pt x="2154" y="1060"/>
                  </a:cubicBezTo>
                  <a:cubicBezTo>
                    <a:pt x="2696" y="1060"/>
                    <a:pt x="2986" y="1582"/>
                    <a:pt x="3298" y="2011"/>
                  </a:cubicBezTo>
                  <a:cubicBezTo>
                    <a:pt x="3320" y="2042"/>
                    <a:pt x="3348" y="2055"/>
                    <a:pt x="3376" y="2055"/>
                  </a:cubicBezTo>
                  <a:cubicBezTo>
                    <a:pt x="3401" y="2055"/>
                    <a:pt x="3427" y="2043"/>
                    <a:pt x="3444" y="2024"/>
                  </a:cubicBezTo>
                  <a:cubicBezTo>
                    <a:pt x="3445" y="2024"/>
                    <a:pt x="3446" y="2024"/>
                    <a:pt x="3447" y="2024"/>
                  </a:cubicBezTo>
                  <a:cubicBezTo>
                    <a:pt x="3478" y="2024"/>
                    <a:pt x="3511" y="2009"/>
                    <a:pt x="3524" y="1970"/>
                  </a:cubicBezTo>
                  <a:cubicBezTo>
                    <a:pt x="3835" y="1152"/>
                    <a:pt x="4462" y="432"/>
                    <a:pt x="5362" y="272"/>
                  </a:cubicBezTo>
                  <a:cubicBezTo>
                    <a:pt x="5468" y="254"/>
                    <a:pt x="5571" y="245"/>
                    <a:pt x="5671" y="245"/>
                  </a:cubicBezTo>
                  <a:close/>
                  <a:moveTo>
                    <a:pt x="5688" y="1"/>
                  </a:moveTo>
                  <a:cubicBezTo>
                    <a:pt x="4633" y="1"/>
                    <a:pt x="3703" y="801"/>
                    <a:pt x="3410" y="1799"/>
                  </a:cubicBezTo>
                  <a:cubicBezTo>
                    <a:pt x="3151" y="1271"/>
                    <a:pt x="2686" y="829"/>
                    <a:pt x="2122" y="829"/>
                  </a:cubicBezTo>
                  <a:cubicBezTo>
                    <a:pt x="1975" y="829"/>
                    <a:pt x="1820" y="859"/>
                    <a:pt x="1661" y="926"/>
                  </a:cubicBezTo>
                  <a:cubicBezTo>
                    <a:pt x="858" y="1261"/>
                    <a:pt x="701" y="2275"/>
                    <a:pt x="1195" y="2938"/>
                  </a:cubicBezTo>
                  <a:cubicBezTo>
                    <a:pt x="1135" y="2933"/>
                    <a:pt x="1076" y="2930"/>
                    <a:pt x="1016" y="2930"/>
                  </a:cubicBezTo>
                  <a:cubicBezTo>
                    <a:pt x="768" y="2930"/>
                    <a:pt x="526" y="2981"/>
                    <a:pt x="328" y="3143"/>
                  </a:cubicBezTo>
                  <a:cubicBezTo>
                    <a:pt x="94" y="3335"/>
                    <a:pt x="0" y="3632"/>
                    <a:pt x="36" y="3929"/>
                  </a:cubicBezTo>
                  <a:cubicBezTo>
                    <a:pt x="99" y="4453"/>
                    <a:pt x="591" y="4791"/>
                    <a:pt x="1084" y="4791"/>
                  </a:cubicBezTo>
                  <a:cubicBezTo>
                    <a:pt x="1129" y="4791"/>
                    <a:pt x="1174" y="4788"/>
                    <a:pt x="1219" y="4782"/>
                  </a:cubicBezTo>
                  <a:lnTo>
                    <a:pt x="1219" y="4782"/>
                  </a:lnTo>
                  <a:cubicBezTo>
                    <a:pt x="915" y="5366"/>
                    <a:pt x="1462" y="6143"/>
                    <a:pt x="2071" y="6412"/>
                  </a:cubicBezTo>
                  <a:cubicBezTo>
                    <a:pt x="2357" y="6539"/>
                    <a:pt x="2667" y="6601"/>
                    <a:pt x="2974" y="6601"/>
                  </a:cubicBezTo>
                  <a:cubicBezTo>
                    <a:pt x="3720" y="6601"/>
                    <a:pt x="4450" y="6235"/>
                    <a:pt x="4780" y="5539"/>
                  </a:cubicBezTo>
                  <a:cubicBezTo>
                    <a:pt x="5186" y="6408"/>
                    <a:pt x="6190" y="6878"/>
                    <a:pt x="7163" y="6878"/>
                  </a:cubicBezTo>
                  <a:cubicBezTo>
                    <a:pt x="7561" y="6878"/>
                    <a:pt x="7954" y="6799"/>
                    <a:pt x="8298" y="6637"/>
                  </a:cubicBezTo>
                  <a:cubicBezTo>
                    <a:pt x="9334" y="6149"/>
                    <a:pt x="9795" y="4647"/>
                    <a:pt x="8848" y="3973"/>
                  </a:cubicBezTo>
                  <a:lnTo>
                    <a:pt x="8848" y="3973"/>
                  </a:lnTo>
                  <a:cubicBezTo>
                    <a:pt x="8880" y="3976"/>
                    <a:pt x="8910" y="3977"/>
                    <a:pt x="8941" y="3977"/>
                  </a:cubicBezTo>
                  <a:cubicBezTo>
                    <a:pt x="9851" y="3977"/>
                    <a:pt x="10364" y="2874"/>
                    <a:pt x="9869" y="2055"/>
                  </a:cubicBezTo>
                  <a:cubicBezTo>
                    <a:pt x="9575" y="1570"/>
                    <a:pt x="9010" y="1317"/>
                    <a:pt x="8453" y="1317"/>
                  </a:cubicBezTo>
                  <a:cubicBezTo>
                    <a:pt x="8008" y="1317"/>
                    <a:pt x="7568" y="1478"/>
                    <a:pt x="7275" y="1810"/>
                  </a:cubicBezTo>
                  <a:cubicBezTo>
                    <a:pt x="7459" y="955"/>
                    <a:pt x="6847" y="125"/>
                    <a:pt x="5933" y="15"/>
                  </a:cubicBezTo>
                  <a:cubicBezTo>
                    <a:pt x="5851" y="6"/>
                    <a:pt x="5769" y="1"/>
                    <a:pt x="56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5448;p39"/>
            <p:cNvSpPr/>
            <p:nvPr/>
          </p:nvSpPr>
          <p:spPr>
            <a:xfrm>
              <a:off x="5838300" y="2380950"/>
              <a:ext cx="248925" cy="159675"/>
            </a:xfrm>
            <a:custGeom>
              <a:avLst/>
              <a:gdLst/>
              <a:ahLst/>
              <a:cxnLst/>
              <a:rect l="l" t="t" r="r" b="b"/>
              <a:pathLst>
                <a:path w="9957" h="6387" extrusionOk="0">
                  <a:moveTo>
                    <a:pt x="5528" y="1"/>
                  </a:moveTo>
                  <a:cubicBezTo>
                    <a:pt x="5427" y="1"/>
                    <a:pt x="5323" y="10"/>
                    <a:pt x="5217" y="28"/>
                  </a:cubicBezTo>
                  <a:cubicBezTo>
                    <a:pt x="4317" y="187"/>
                    <a:pt x="3690" y="907"/>
                    <a:pt x="3379" y="1725"/>
                  </a:cubicBezTo>
                  <a:cubicBezTo>
                    <a:pt x="3366" y="1764"/>
                    <a:pt x="3333" y="1779"/>
                    <a:pt x="3302" y="1779"/>
                  </a:cubicBezTo>
                  <a:cubicBezTo>
                    <a:pt x="3301" y="1779"/>
                    <a:pt x="3300" y="1779"/>
                    <a:pt x="3299" y="1779"/>
                  </a:cubicBezTo>
                  <a:cubicBezTo>
                    <a:pt x="3282" y="1798"/>
                    <a:pt x="3256" y="1810"/>
                    <a:pt x="3231" y="1810"/>
                  </a:cubicBezTo>
                  <a:cubicBezTo>
                    <a:pt x="3203" y="1810"/>
                    <a:pt x="3175" y="1797"/>
                    <a:pt x="3153" y="1766"/>
                  </a:cubicBezTo>
                  <a:cubicBezTo>
                    <a:pt x="2841" y="1337"/>
                    <a:pt x="2551" y="815"/>
                    <a:pt x="2009" y="815"/>
                  </a:cubicBezTo>
                  <a:cubicBezTo>
                    <a:pt x="1917" y="815"/>
                    <a:pt x="1818" y="830"/>
                    <a:pt x="1711" y="862"/>
                  </a:cubicBezTo>
                  <a:cubicBezTo>
                    <a:pt x="928" y="1102"/>
                    <a:pt x="838" y="1995"/>
                    <a:pt x="1217" y="2614"/>
                  </a:cubicBezTo>
                  <a:cubicBezTo>
                    <a:pt x="1239" y="2653"/>
                    <a:pt x="1232" y="2691"/>
                    <a:pt x="1210" y="2715"/>
                  </a:cubicBezTo>
                  <a:cubicBezTo>
                    <a:pt x="1254" y="2722"/>
                    <a:pt x="1298" y="2728"/>
                    <a:pt x="1340" y="2735"/>
                  </a:cubicBezTo>
                  <a:cubicBezTo>
                    <a:pt x="1414" y="2748"/>
                    <a:pt x="1394" y="2863"/>
                    <a:pt x="1322" y="2863"/>
                  </a:cubicBezTo>
                  <a:cubicBezTo>
                    <a:pt x="778" y="2864"/>
                    <a:pt x="0" y="2955"/>
                    <a:pt x="128" y="3697"/>
                  </a:cubicBezTo>
                  <a:cubicBezTo>
                    <a:pt x="176" y="3988"/>
                    <a:pt x="394" y="4201"/>
                    <a:pt x="674" y="4277"/>
                  </a:cubicBezTo>
                  <a:cubicBezTo>
                    <a:pt x="750" y="4298"/>
                    <a:pt x="823" y="4307"/>
                    <a:pt x="895" y="4307"/>
                  </a:cubicBezTo>
                  <a:cubicBezTo>
                    <a:pt x="1077" y="4307"/>
                    <a:pt x="1247" y="4250"/>
                    <a:pt x="1424" y="4183"/>
                  </a:cubicBezTo>
                  <a:cubicBezTo>
                    <a:pt x="1429" y="4180"/>
                    <a:pt x="1433" y="4178"/>
                    <a:pt x="1436" y="4175"/>
                  </a:cubicBezTo>
                  <a:cubicBezTo>
                    <a:pt x="1448" y="4166"/>
                    <a:pt x="1461" y="4164"/>
                    <a:pt x="1473" y="4164"/>
                  </a:cubicBezTo>
                  <a:cubicBezTo>
                    <a:pt x="1476" y="4164"/>
                    <a:pt x="1479" y="4164"/>
                    <a:pt x="1482" y="4164"/>
                  </a:cubicBezTo>
                  <a:cubicBezTo>
                    <a:pt x="1485" y="4164"/>
                    <a:pt x="1489" y="4164"/>
                    <a:pt x="1492" y="4164"/>
                  </a:cubicBezTo>
                  <a:cubicBezTo>
                    <a:pt x="1581" y="4164"/>
                    <a:pt x="1607" y="4302"/>
                    <a:pt x="1534" y="4357"/>
                  </a:cubicBezTo>
                  <a:cubicBezTo>
                    <a:pt x="1483" y="4397"/>
                    <a:pt x="1429" y="4427"/>
                    <a:pt x="1373" y="4454"/>
                  </a:cubicBezTo>
                  <a:cubicBezTo>
                    <a:pt x="742" y="5185"/>
                    <a:pt x="1830" y="6001"/>
                    <a:pt x="2560" y="6105"/>
                  </a:cubicBezTo>
                  <a:cubicBezTo>
                    <a:pt x="2659" y="6119"/>
                    <a:pt x="2756" y="6126"/>
                    <a:pt x="2850" y="6126"/>
                  </a:cubicBezTo>
                  <a:cubicBezTo>
                    <a:pt x="3601" y="6126"/>
                    <a:pt x="4186" y="5689"/>
                    <a:pt x="4527" y="4997"/>
                  </a:cubicBezTo>
                  <a:cubicBezTo>
                    <a:pt x="4545" y="4961"/>
                    <a:pt x="4577" y="4945"/>
                    <a:pt x="4610" y="4945"/>
                  </a:cubicBezTo>
                  <a:cubicBezTo>
                    <a:pt x="4675" y="4945"/>
                    <a:pt x="4745" y="5005"/>
                    <a:pt x="4721" y="5080"/>
                  </a:cubicBezTo>
                  <a:cubicBezTo>
                    <a:pt x="4720" y="5086"/>
                    <a:pt x="4718" y="5090"/>
                    <a:pt x="4716" y="5093"/>
                  </a:cubicBezTo>
                  <a:cubicBezTo>
                    <a:pt x="5173" y="5934"/>
                    <a:pt x="6071" y="6387"/>
                    <a:pt x="7019" y="6387"/>
                  </a:cubicBezTo>
                  <a:cubicBezTo>
                    <a:pt x="7057" y="6387"/>
                    <a:pt x="7094" y="6386"/>
                    <a:pt x="7132" y="6385"/>
                  </a:cubicBezTo>
                  <a:cubicBezTo>
                    <a:pt x="7787" y="6360"/>
                    <a:pt x="8465" y="6091"/>
                    <a:pt x="8810" y="5501"/>
                  </a:cubicBezTo>
                  <a:cubicBezTo>
                    <a:pt x="9181" y="4863"/>
                    <a:pt x="8977" y="4044"/>
                    <a:pt x="8257" y="3763"/>
                  </a:cubicBezTo>
                  <a:cubicBezTo>
                    <a:pt x="8130" y="3712"/>
                    <a:pt x="8164" y="3523"/>
                    <a:pt x="8278" y="3523"/>
                  </a:cubicBezTo>
                  <a:cubicBezTo>
                    <a:pt x="8291" y="3523"/>
                    <a:pt x="8304" y="3525"/>
                    <a:pt x="8319" y="3530"/>
                  </a:cubicBezTo>
                  <a:cubicBezTo>
                    <a:pt x="8330" y="3535"/>
                    <a:pt x="8340" y="3540"/>
                    <a:pt x="8351" y="3543"/>
                  </a:cubicBezTo>
                  <a:cubicBezTo>
                    <a:pt x="8361" y="3492"/>
                    <a:pt x="8399" y="3446"/>
                    <a:pt x="8457" y="3446"/>
                  </a:cubicBezTo>
                  <a:cubicBezTo>
                    <a:pt x="8468" y="3446"/>
                    <a:pt x="8480" y="3448"/>
                    <a:pt x="8492" y="3452"/>
                  </a:cubicBezTo>
                  <a:cubicBezTo>
                    <a:pt x="8598" y="3481"/>
                    <a:pt x="8699" y="3495"/>
                    <a:pt x="8792" y="3495"/>
                  </a:cubicBezTo>
                  <a:cubicBezTo>
                    <a:pt x="9651" y="3495"/>
                    <a:pt x="9956" y="2350"/>
                    <a:pt x="9349" y="1709"/>
                  </a:cubicBezTo>
                  <a:cubicBezTo>
                    <a:pt x="9088" y="1433"/>
                    <a:pt x="8705" y="1300"/>
                    <a:pt x="8320" y="1300"/>
                  </a:cubicBezTo>
                  <a:cubicBezTo>
                    <a:pt x="7841" y="1300"/>
                    <a:pt x="7360" y="1506"/>
                    <a:pt x="7107" y="1902"/>
                  </a:cubicBezTo>
                  <a:cubicBezTo>
                    <a:pt x="7088" y="1931"/>
                    <a:pt x="7061" y="1943"/>
                    <a:pt x="7035" y="1943"/>
                  </a:cubicBezTo>
                  <a:cubicBezTo>
                    <a:pt x="7022" y="1943"/>
                    <a:pt x="7009" y="1940"/>
                    <a:pt x="6997" y="1935"/>
                  </a:cubicBezTo>
                  <a:cubicBezTo>
                    <a:pt x="6978" y="1958"/>
                    <a:pt x="6950" y="1969"/>
                    <a:pt x="6922" y="1969"/>
                  </a:cubicBezTo>
                  <a:cubicBezTo>
                    <a:pt x="6854" y="1969"/>
                    <a:pt x="6781" y="1908"/>
                    <a:pt x="6807" y="1829"/>
                  </a:cubicBezTo>
                  <a:cubicBezTo>
                    <a:pt x="7150" y="839"/>
                    <a:pt x="6496" y="1"/>
                    <a:pt x="55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6"/>
              </a:ext>
            </a:extLst>
          </a:blip>
          <a:srcRect/>
          <a:stretch>
            <a:fillRect/>
          </a:stretch>
        </p:blipFill>
        <p:spPr>
          <a:xfrm>
            <a:off x="4588145" y="4012903"/>
            <a:ext cx="4148982" cy="11305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3977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1" animBg="1"/>
      <p:bldP spid="5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103076" y="1989585"/>
            <a:ext cx="6937847" cy="240065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lnSpc>
                <a:spcPct val="150000"/>
              </a:lnSpc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nl-NL" sz="2000" i="1" dirty="0">
                <a:solidFill>
                  <a:schemeClr val="bg2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Bác kiến ơi, bác hãy nói giúp xem hôm nay là một ngày tuyệt đẹp hay đáng ghét?</a:t>
            </a:r>
            <a:endParaRPr lang="en-US" sz="2000" dirty="0">
              <a:solidFill>
                <a:schemeClr val="bg2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nl-NL" sz="2000" i="1" dirty="0">
                <a:solidFill>
                  <a:schemeClr val="bg2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Hôm nay là một ngày tuyệt đẹp! Tôi đã làm việc rất tốt và bây giờ có thể nghỉ ngơi thoải mái.</a:t>
            </a:r>
            <a:endParaRPr lang="en-US" sz="2000" dirty="0">
              <a:solidFill>
                <a:schemeClr val="bg2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65311" name="Google Shape;65311;p36"/>
          <p:cNvGrpSpPr/>
          <p:nvPr/>
        </p:nvGrpSpPr>
        <p:grpSpPr>
          <a:xfrm rot="21055565">
            <a:off x="8421685" y="294160"/>
            <a:ext cx="546418" cy="453541"/>
            <a:chOff x="4336700" y="486125"/>
            <a:chExt cx="214150" cy="177750"/>
          </a:xfrm>
        </p:grpSpPr>
        <p:grpSp>
          <p:nvGrpSpPr>
            <p:cNvPr id="65312" name="Google Shape;65312;p36"/>
            <p:cNvGrpSpPr/>
            <p:nvPr/>
          </p:nvGrpSpPr>
          <p:grpSpPr>
            <a:xfrm>
              <a:off x="4336700" y="486125"/>
              <a:ext cx="214150" cy="177750"/>
              <a:chOff x="4336700" y="486125"/>
              <a:chExt cx="214150" cy="177750"/>
            </a:xfrm>
          </p:grpSpPr>
          <p:sp>
            <p:nvSpPr>
              <p:cNvPr id="65313" name="Google Shape;65313;p36"/>
              <p:cNvSpPr/>
              <p:nvPr/>
            </p:nvSpPr>
            <p:spPr>
              <a:xfrm>
                <a:off x="4349825" y="494000"/>
                <a:ext cx="199450" cy="161975"/>
              </a:xfrm>
              <a:custGeom>
                <a:avLst/>
                <a:gdLst/>
                <a:ahLst/>
                <a:cxnLst/>
                <a:rect l="l" t="t" r="r" b="b"/>
                <a:pathLst>
                  <a:path w="7978" h="6479" extrusionOk="0">
                    <a:moveTo>
                      <a:pt x="1154" y="1845"/>
                    </a:moveTo>
                    <a:cubicBezTo>
                      <a:pt x="1172" y="1845"/>
                      <a:pt x="1192" y="1850"/>
                      <a:pt x="1211" y="1861"/>
                    </a:cubicBezTo>
                    <a:cubicBezTo>
                      <a:pt x="1584" y="2089"/>
                      <a:pt x="1947" y="2341"/>
                      <a:pt x="2311" y="2583"/>
                    </a:cubicBezTo>
                    <a:cubicBezTo>
                      <a:pt x="2389" y="2637"/>
                      <a:pt x="2335" y="2748"/>
                      <a:pt x="2250" y="2748"/>
                    </a:cubicBezTo>
                    <a:cubicBezTo>
                      <a:pt x="2250" y="2748"/>
                      <a:pt x="2249" y="2748"/>
                      <a:pt x="2248" y="2748"/>
                    </a:cubicBezTo>
                    <a:cubicBezTo>
                      <a:pt x="1900" y="2736"/>
                      <a:pt x="1549" y="2742"/>
                      <a:pt x="1202" y="2715"/>
                    </a:cubicBezTo>
                    <a:cubicBezTo>
                      <a:pt x="1129" y="2711"/>
                      <a:pt x="1126" y="2594"/>
                      <a:pt x="1198" y="2590"/>
                    </a:cubicBezTo>
                    <a:cubicBezTo>
                      <a:pt x="1414" y="2570"/>
                      <a:pt x="1629" y="2566"/>
                      <a:pt x="1845" y="2566"/>
                    </a:cubicBezTo>
                    <a:cubicBezTo>
                      <a:pt x="1875" y="2566"/>
                      <a:pt x="1906" y="2566"/>
                      <a:pt x="1936" y="2566"/>
                    </a:cubicBezTo>
                    <a:cubicBezTo>
                      <a:pt x="1652" y="2390"/>
                      <a:pt x="1366" y="2215"/>
                      <a:pt x="1091" y="2030"/>
                    </a:cubicBezTo>
                    <a:cubicBezTo>
                      <a:pt x="997" y="1967"/>
                      <a:pt x="1064" y="1845"/>
                      <a:pt x="1154" y="1845"/>
                    </a:cubicBezTo>
                    <a:close/>
                    <a:moveTo>
                      <a:pt x="4789" y="3195"/>
                    </a:moveTo>
                    <a:cubicBezTo>
                      <a:pt x="4800" y="3195"/>
                      <a:pt x="4811" y="3197"/>
                      <a:pt x="4823" y="3201"/>
                    </a:cubicBezTo>
                    <a:cubicBezTo>
                      <a:pt x="5326" y="3383"/>
                      <a:pt x="5829" y="3445"/>
                      <a:pt x="6351" y="3540"/>
                    </a:cubicBezTo>
                    <a:cubicBezTo>
                      <a:pt x="6451" y="3559"/>
                      <a:pt x="6469" y="3724"/>
                      <a:pt x="6355" y="3727"/>
                    </a:cubicBezTo>
                    <a:cubicBezTo>
                      <a:pt x="6329" y="3728"/>
                      <a:pt x="6302" y="3729"/>
                      <a:pt x="6275" y="3729"/>
                    </a:cubicBezTo>
                    <a:cubicBezTo>
                      <a:pt x="5978" y="3729"/>
                      <a:pt x="5673" y="3677"/>
                      <a:pt x="5376" y="3598"/>
                    </a:cubicBezTo>
                    <a:lnTo>
                      <a:pt x="5376" y="3598"/>
                    </a:lnTo>
                    <a:cubicBezTo>
                      <a:pt x="5558" y="3764"/>
                      <a:pt x="5722" y="3948"/>
                      <a:pt x="5859" y="4152"/>
                    </a:cubicBezTo>
                    <a:cubicBezTo>
                      <a:pt x="5899" y="4213"/>
                      <a:pt x="5849" y="4280"/>
                      <a:pt x="5795" y="4280"/>
                    </a:cubicBezTo>
                    <a:cubicBezTo>
                      <a:pt x="5775" y="4280"/>
                      <a:pt x="5755" y="4271"/>
                      <a:pt x="5738" y="4251"/>
                    </a:cubicBezTo>
                    <a:cubicBezTo>
                      <a:pt x="5449" y="3895"/>
                      <a:pt x="5123" y="3612"/>
                      <a:pt x="4723" y="3386"/>
                    </a:cubicBezTo>
                    <a:cubicBezTo>
                      <a:pt x="4627" y="3330"/>
                      <a:pt x="4696" y="3195"/>
                      <a:pt x="4789" y="3195"/>
                    </a:cubicBezTo>
                    <a:close/>
                    <a:moveTo>
                      <a:pt x="3244" y="3261"/>
                    </a:moveTo>
                    <a:cubicBezTo>
                      <a:pt x="3349" y="3261"/>
                      <a:pt x="3456" y="3298"/>
                      <a:pt x="3537" y="3372"/>
                    </a:cubicBezTo>
                    <a:cubicBezTo>
                      <a:pt x="3583" y="3415"/>
                      <a:pt x="3549" y="3487"/>
                      <a:pt x="3501" y="3487"/>
                    </a:cubicBezTo>
                    <a:cubicBezTo>
                      <a:pt x="3489" y="3487"/>
                      <a:pt x="3477" y="3482"/>
                      <a:pt x="3465" y="3473"/>
                    </a:cubicBezTo>
                    <a:cubicBezTo>
                      <a:pt x="3402" y="3422"/>
                      <a:pt x="3338" y="3401"/>
                      <a:pt x="3280" y="3401"/>
                    </a:cubicBezTo>
                    <a:cubicBezTo>
                      <a:pt x="3043" y="3401"/>
                      <a:pt x="2888" y="3752"/>
                      <a:pt x="3174" y="3888"/>
                    </a:cubicBezTo>
                    <a:cubicBezTo>
                      <a:pt x="3254" y="3927"/>
                      <a:pt x="3238" y="4055"/>
                      <a:pt x="3149" y="4055"/>
                    </a:cubicBezTo>
                    <a:cubicBezTo>
                      <a:pt x="3144" y="4055"/>
                      <a:pt x="3140" y="4054"/>
                      <a:pt x="3135" y="4054"/>
                    </a:cubicBezTo>
                    <a:cubicBezTo>
                      <a:pt x="3119" y="4052"/>
                      <a:pt x="3105" y="4051"/>
                      <a:pt x="3090" y="4051"/>
                    </a:cubicBezTo>
                    <a:cubicBezTo>
                      <a:pt x="2815" y="4051"/>
                      <a:pt x="2801" y="4417"/>
                      <a:pt x="3074" y="4485"/>
                    </a:cubicBezTo>
                    <a:cubicBezTo>
                      <a:pt x="3159" y="4508"/>
                      <a:pt x="3128" y="4640"/>
                      <a:pt x="3050" y="4640"/>
                    </a:cubicBezTo>
                    <a:cubicBezTo>
                      <a:pt x="3046" y="4640"/>
                      <a:pt x="3042" y="4640"/>
                      <a:pt x="3038" y="4639"/>
                    </a:cubicBezTo>
                    <a:cubicBezTo>
                      <a:pt x="2610" y="4570"/>
                      <a:pt x="2623" y="4038"/>
                      <a:pt x="2943" y="3911"/>
                    </a:cubicBezTo>
                    <a:cubicBezTo>
                      <a:pt x="2847" y="3787"/>
                      <a:pt x="2812" y="3618"/>
                      <a:pt x="2889" y="3466"/>
                    </a:cubicBezTo>
                    <a:cubicBezTo>
                      <a:pt x="2961" y="3329"/>
                      <a:pt x="3101" y="3261"/>
                      <a:pt x="3244" y="3261"/>
                    </a:cubicBezTo>
                    <a:close/>
                    <a:moveTo>
                      <a:pt x="1632" y="1"/>
                    </a:moveTo>
                    <a:cubicBezTo>
                      <a:pt x="813" y="1"/>
                      <a:pt x="58" y="553"/>
                      <a:pt x="30" y="1416"/>
                    </a:cubicBezTo>
                    <a:cubicBezTo>
                      <a:pt x="1" y="2275"/>
                      <a:pt x="590" y="3319"/>
                      <a:pt x="973" y="4069"/>
                    </a:cubicBezTo>
                    <a:cubicBezTo>
                      <a:pt x="1393" y="4897"/>
                      <a:pt x="1936" y="5636"/>
                      <a:pt x="2418" y="6425"/>
                    </a:cubicBezTo>
                    <a:cubicBezTo>
                      <a:pt x="2429" y="6445"/>
                      <a:pt x="2434" y="6462"/>
                      <a:pt x="2435" y="6478"/>
                    </a:cubicBezTo>
                    <a:cubicBezTo>
                      <a:pt x="3753" y="5398"/>
                      <a:pt x="5646" y="5660"/>
                      <a:pt x="6954" y="4606"/>
                    </a:cubicBezTo>
                    <a:cubicBezTo>
                      <a:pt x="7978" y="3783"/>
                      <a:pt x="7854" y="2239"/>
                      <a:pt x="6606" y="1705"/>
                    </a:cubicBezTo>
                    <a:cubicBezTo>
                      <a:pt x="6336" y="1590"/>
                      <a:pt x="6059" y="1541"/>
                      <a:pt x="5782" y="1541"/>
                    </a:cubicBezTo>
                    <a:cubicBezTo>
                      <a:pt x="5216" y="1541"/>
                      <a:pt x="4653" y="1746"/>
                      <a:pt x="4150" y="2017"/>
                    </a:cubicBezTo>
                    <a:cubicBezTo>
                      <a:pt x="4129" y="2052"/>
                      <a:pt x="4085" y="2071"/>
                      <a:pt x="4041" y="2071"/>
                    </a:cubicBezTo>
                    <a:cubicBezTo>
                      <a:pt x="3994" y="2071"/>
                      <a:pt x="3946" y="2050"/>
                      <a:pt x="3922" y="2002"/>
                    </a:cubicBezTo>
                    <a:cubicBezTo>
                      <a:pt x="3503" y="1152"/>
                      <a:pt x="2951" y="179"/>
                      <a:pt x="1907" y="21"/>
                    </a:cubicBezTo>
                    <a:cubicBezTo>
                      <a:pt x="1815" y="7"/>
                      <a:pt x="1723" y="1"/>
                      <a:pt x="16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4" name="Google Shape;65314;p36"/>
              <p:cNvSpPr/>
              <p:nvPr/>
            </p:nvSpPr>
            <p:spPr>
              <a:xfrm>
                <a:off x="4336700" y="486125"/>
                <a:ext cx="214150" cy="177750"/>
              </a:xfrm>
              <a:custGeom>
                <a:avLst/>
                <a:gdLst/>
                <a:ahLst/>
                <a:cxnLst/>
                <a:rect l="l" t="t" r="r" b="b"/>
                <a:pathLst>
                  <a:path w="8566" h="7110" extrusionOk="0">
                    <a:moveTo>
                      <a:pt x="2160" y="317"/>
                    </a:moveTo>
                    <a:cubicBezTo>
                      <a:pt x="2252" y="317"/>
                      <a:pt x="2344" y="323"/>
                      <a:pt x="2435" y="337"/>
                    </a:cubicBezTo>
                    <a:cubicBezTo>
                      <a:pt x="3478" y="496"/>
                      <a:pt x="4032" y="1468"/>
                      <a:pt x="4451" y="2319"/>
                    </a:cubicBezTo>
                    <a:cubicBezTo>
                      <a:pt x="4473" y="2366"/>
                      <a:pt x="4521" y="2387"/>
                      <a:pt x="4568" y="2387"/>
                    </a:cubicBezTo>
                    <a:cubicBezTo>
                      <a:pt x="4612" y="2387"/>
                      <a:pt x="4657" y="2368"/>
                      <a:pt x="4679" y="2333"/>
                    </a:cubicBezTo>
                    <a:cubicBezTo>
                      <a:pt x="5179" y="2061"/>
                      <a:pt x="5743" y="1855"/>
                      <a:pt x="6308" y="1855"/>
                    </a:cubicBezTo>
                    <a:cubicBezTo>
                      <a:pt x="6585" y="1855"/>
                      <a:pt x="6862" y="1905"/>
                      <a:pt x="7133" y="2020"/>
                    </a:cubicBezTo>
                    <a:cubicBezTo>
                      <a:pt x="8381" y="2553"/>
                      <a:pt x="8503" y="4098"/>
                      <a:pt x="7481" y="4921"/>
                    </a:cubicBezTo>
                    <a:cubicBezTo>
                      <a:pt x="6171" y="5977"/>
                      <a:pt x="4280" y="5714"/>
                      <a:pt x="2962" y="6795"/>
                    </a:cubicBezTo>
                    <a:cubicBezTo>
                      <a:pt x="2961" y="6778"/>
                      <a:pt x="2957" y="6761"/>
                      <a:pt x="2945" y="6742"/>
                    </a:cubicBezTo>
                    <a:cubicBezTo>
                      <a:pt x="2463" y="5952"/>
                      <a:pt x="1919" y="5213"/>
                      <a:pt x="1500" y="4386"/>
                    </a:cubicBezTo>
                    <a:cubicBezTo>
                      <a:pt x="1117" y="3635"/>
                      <a:pt x="529" y="2591"/>
                      <a:pt x="557" y="1732"/>
                    </a:cubicBezTo>
                    <a:cubicBezTo>
                      <a:pt x="585" y="869"/>
                      <a:pt x="1341" y="317"/>
                      <a:pt x="2160" y="317"/>
                    </a:cubicBezTo>
                    <a:close/>
                    <a:moveTo>
                      <a:pt x="2056" y="1"/>
                    </a:moveTo>
                    <a:cubicBezTo>
                      <a:pt x="1593" y="1"/>
                      <a:pt x="1126" y="175"/>
                      <a:pt x="706" y="591"/>
                    </a:cubicBezTo>
                    <a:cubicBezTo>
                      <a:pt x="1" y="1291"/>
                      <a:pt x="250" y="2196"/>
                      <a:pt x="561" y="3025"/>
                    </a:cubicBezTo>
                    <a:cubicBezTo>
                      <a:pt x="1069" y="4374"/>
                      <a:pt x="1781" y="5817"/>
                      <a:pt x="2784" y="6871"/>
                    </a:cubicBezTo>
                    <a:cubicBezTo>
                      <a:pt x="2809" y="6899"/>
                      <a:pt x="2836" y="6907"/>
                      <a:pt x="2862" y="6907"/>
                    </a:cubicBezTo>
                    <a:cubicBezTo>
                      <a:pt x="2834" y="7003"/>
                      <a:pt x="2914" y="7110"/>
                      <a:pt x="3008" y="7110"/>
                    </a:cubicBezTo>
                    <a:cubicBezTo>
                      <a:pt x="3039" y="7110"/>
                      <a:pt x="3070" y="7099"/>
                      <a:pt x="3101" y="7073"/>
                    </a:cubicBezTo>
                    <a:cubicBezTo>
                      <a:pt x="4272" y="6068"/>
                      <a:pt x="5867" y="6207"/>
                      <a:pt x="7168" y="5487"/>
                    </a:cubicBezTo>
                    <a:cubicBezTo>
                      <a:pt x="7913" y="5073"/>
                      <a:pt x="8566" y="4324"/>
                      <a:pt x="8498" y="3423"/>
                    </a:cubicBezTo>
                    <a:cubicBezTo>
                      <a:pt x="8404" y="2156"/>
                      <a:pt x="7403" y="1630"/>
                      <a:pt x="6342" y="1630"/>
                    </a:cubicBezTo>
                    <a:cubicBezTo>
                      <a:pt x="5742" y="1630"/>
                      <a:pt x="5124" y="1798"/>
                      <a:pt x="4637" y="2094"/>
                    </a:cubicBezTo>
                    <a:cubicBezTo>
                      <a:pt x="4252" y="1001"/>
                      <a:pt x="3164" y="1"/>
                      <a:pt x="20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5" name="Google Shape;65315;p36"/>
              <p:cNvSpPr/>
              <p:nvPr/>
            </p:nvSpPr>
            <p:spPr>
              <a:xfrm>
                <a:off x="4465500" y="573825"/>
                <a:ext cx="4607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843" h="1087" extrusionOk="0">
                    <a:moveTo>
                      <a:pt x="164" y="1"/>
                    </a:moveTo>
                    <a:cubicBezTo>
                      <a:pt x="70" y="1"/>
                      <a:pt x="1" y="137"/>
                      <a:pt x="97" y="192"/>
                    </a:cubicBezTo>
                    <a:cubicBezTo>
                      <a:pt x="496" y="419"/>
                      <a:pt x="821" y="702"/>
                      <a:pt x="1111" y="1058"/>
                    </a:cubicBezTo>
                    <a:cubicBezTo>
                      <a:pt x="1128" y="1078"/>
                      <a:pt x="1148" y="1087"/>
                      <a:pt x="1168" y="1087"/>
                    </a:cubicBezTo>
                    <a:cubicBezTo>
                      <a:pt x="1222" y="1087"/>
                      <a:pt x="1272" y="1020"/>
                      <a:pt x="1232" y="959"/>
                    </a:cubicBezTo>
                    <a:cubicBezTo>
                      <a:pt x="1095" y="755"/>
                      <a:pt x="931" y="571"/>
                      <a:pt x="750" y="404"/>
                    </a:cubicBezTo>
                    <a:lnTo>
                      <a:pt x="750" y="404"/>
                    </a:lnTo>
                    <a:cubicBezTo>
                      <a:pt x="1048" y="482"/>
                      <a:pt x="1353" y="535"/>
                      <a:pt x="1651" y="535"/>
                    </a:cubicBezTo>
                    <a:cubicBezTo>
                      <a:pt x="1677" y="535"/>
                      <a:pt x="1703" y="534"/>
                      <a:pt x="1729" y="533"/>
                    </a:cubicBezTo>
                    <a:cubicBezTo>
                      <a:pt x="1842" y="529"/>
                      <a:pt x="1824" y="364"/>
                      <a:pt x="1725" y="346"/>
                    </a:cubicBezTo>
                    <a:cubicBezTo>
                      <a:pt x="1204" y="252"/>
                      <a:pt x="699" y="188"/>
                      <a:pt x="197" y="6"/>
                    </a:cubicBezTo>
                    <a:cubicBezTo>
                      <a:pt x="186" y="2"/>
                      <a:pt x="175" y="1"/>
                      <a:pt x="16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6" name="Google Shape;65316;p36"/>
              <p:cNvSpPr/>
              <p:nvPr/>
            </p:nvSpPr>
            <p:spPr>
              <a:xfrm>
                <a:off x="4415050" y="575500"/>
                <a:ext cx="243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1381" extrusionOk="0">
                    <a:moveTo>
                      <a:pt x="634" y="1"/>
                    </a:moveTo>
                    <a:cubicBezTo>
                      <a:pt x="492" y="1"/>
                      <a:pt x="352" y="69"/>
                      <a:pt x="279" y="206"/>
                    </a:cubicBezTo>
                    <a:cubicBezTo>
                      <a:pt x="202" y="358"/>
                      <a:pt x="236" y="527"/>
                      <a:pt x="333" y="651"/>
                    </a:cubicBezTo>
                    <a:cubicBezTo>
                      <a:pt x="15" y="780"/>
                      <a:pt x="1" y="1311"/>
                      <a:pt x="430" y="1379"/>
                    </a:cubicBezTo>
                    <a:cubicBezTo>
                      <a:pt x="434" y="1380"/>
                      <a:pt x="437" y="1380"/>
                      <a:pt x="441" y="1380"/>
                    </a:cubicBezTo>
                    <a:cubicBezTo>
                      <a:pt x="519" y="1380"/>
                      <a:pt x="550" y="1248"/>
                      <a:pt x="466" y="1225"/>
                    </a:cubicBezTo>
                    <a:cubicBezTo>
                      <a:pt x="192" y="1157"/>
                      <a:pt x="206" y="791"/>
                      <a:pt x="480" y="791"/>
                    </a:cubicBezTo>
                    <a:cubicBezTo>
                      <a:pt x="494" y="791"/>
                      <a:pt x="509" y="792"/>
                      <a:pt x="525" y="794"/>
                    </a:cubicBezTo>
                    <a:cubicBezTo>
                      <a:pt x="530" y="794"/>
                      <a:pt x="534" y="795"/>
                      <a:pt x="539" y="795"/>
                    </a:cubicBezTo>
                    <a:cubicBezTo>
                      <a:pt x="628" y="795"/>
                      <a:pt x="644" y="667"/>
                      <a:pt x="564" y="628"/>
                    </a:cubicBezTo>
                    <a:cubicBezTo>
                      <a:pt x="278" y="491"/>
                      <a:pt x="433" y="140"/>
                      <a:pt x="670" y="140"/>
                    </a:cubicBezTo>
                    <a:cubicBezTo>
                      <a:pt x="728" y="140"/>
                      <a:pt x="791" y="162"/>
                      <a:pt x="854" y="213"/>
                    </a:cubicBezTo>
                    <a:cubicBezTo>
                      <a:pt x="867" y="222"/>
                      <a:pt x="879" y="227"/>
                      <a:pt x="891" y="227"/>
                    </a:cubicBezTo>
                    <a:cubicBezTo>
                      <a:pt x="939" y="227"/>
                      <a:pt x="973" y="155"/>
                      <a:pt x="927" y="112"/>
                    </a:cubicBezTo>
                    <a:cubicBezTo>
                      <a:pt x="846" y="38"/>
                      <a:pt x="739" y="1"/>
                      <a:pt x="6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317" name="Google Shape;65317;p36"/>
            <p:cNvSpPr/>
            <p:nvPr/>
          </p:nvSpPr>
          <p:spPr>
            <a:xfrm>
              <a:off x="4374750" y="540075"/>
              <a:ext cx="34875" cy="22650"/>
            </a:xfrm>
            <a:custGeom>
              <a:avLst/>
              <a:gdLst/>
              <a:ahLst/>
              <a:cxnLst/>
              <a:rect l="l" t="t" r="r" b="b"/>
              <a:pathLst>
                <a:path w="1395" h="906" extrusionOk="0">
                  <a:moveTo>
                    <a:pt x="158" y="1"/>
                  </a:moveTo>
                  <a:cubicBezTo>
                    <a:pt x="68" y="1"/>
                    <a:pt x="1" y="122"/>
                    <a:pt x="94" y="185"/>
                  </a:cubicBezTo>
                  <a:cubicBezTo>
                    <a:pt x="369" y="372"/>
                    <a:pt x="655" y="547"/>
                    <a:pt x="939" y="722"/>
                  </a:cubicBezTo>
                  <a:cubicBezTo>
                    <a:pt x="908" y="722"/>
                    <a:pt x="878" y="722"/>
                    <a:pt x="847" y="722"/>
                  </a:cubicBezTo>
                  <a:cubicBezTo>
                    <a:pt x="631" y="722"/>
                    <a:pt x="415" y="726"/>
                    <a:pt x="201" y="745"/>
                  </a:cubicBezTo>
                  <a:cubicBezTo>
                    <a:pt x="130" y="750"/>
                    <a:pt x="133" y="867"/>
                    <a:pt x="205" y="871"/>
                  </a:cubicBezTo>
                  <a:cubicBezTo>
                    <a:pt x="552" y="899"/>
                    <a:pt x="902" y="893"/>
                    <a:pt x="1251" y="905"/>
                  </a:cubicBezTo>
                  <a:cubicBezTo>
                    <a:pt x="1252" y="905"/>
                    <a:pt x="1253" y="905"/>
                    <a:pt x="1253" y="905"/>
                  </a:cubicBezTo>
                  <a:cubicBezTo>
                    <a:pt x="1338" y="905"/>
                    <a:pt x="1394" y="794"/>
                    <a:pt x="1314" y="740"/>
                  </a:cubicBezTo>
                  <a:cubicBezTo>
                    <a:pt x="950" y="496"/>
                    <a:pt x="587" y="246"/>
                    <a:pt x="214" y="17"/>
                  </a:cubicBezTo>
                  <a:cubicBezTo>
                    <a:pt x="195" y="6"/>
                    <a:pt x="176" y="1"/>
                    <a:pt x="1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318" name="Google Shape;65318;p36"/>
          <p:cNvSpPr/>
          <p:nvPr/>
        </p:nvSpPr>
        <p:spPr>
          <a:xfrm rot="1590403">
            <a:off x="554482" y="4279096"/>
            <a:ext cx="393889" cy="388883"/>
          </a:xfrm>
          <a:custGeom>
            <a:avLst/>
            <a:gdLst/>
            <a:ahLst/>
            <a:cxnLst/>
            <a:rect l="l" t="t" r="r" b="b"/>
            <a:pathLst>
              <a:path w="4541" h="4483" extrusionOk="0">
                <a:moveTo>
                  <a:pt x="2301" y="353"/>
                </a:moveTo>
                <a:cubicBezTo>
                  <a:pt x="2430" y="586"/>
                  <a:pt x="2553" y="825"/>
                  <a:pt x="2674" y="1063"/>
                </a:cubicBezTo>
                <a:cubicBezTo>
                  <a:pt x="2738" y="1187"/>
                  <a:pt x="2796" y="1316"/>
                  <a:pt x="2866" y="1436"/>
                </a:cubicBezTo>
                <a:cubicBezTo>
                  <a:pt x="2919" y="1529"/>
                  <a:pt x="2973" y="1533"/>
                  <a:pt x="3072" y="1554"/>
                </a:cubicBezTo>
                <a:cubicBezTo>
                  <a:pt x="3451" y="1637"/>
                  <a:pt x="3826" y="1761"/>
                  <a:pt x="4195" y="1884"/>
                </a:cubicBezTo>
                <a:cubicBezTo>
                  <a:pt x="3923" y="2156"/>
                  <a:pt x="3668" y="2442"/>
                  <a:pt x="3386" y="2696"/>
                </a:cubicBezTo>
                <a:cubicBezTo>
                  <a:pt x="3357" y="2722"/>
                  <a:pt x="3342" y="2773"/>
                  <a:pt x="3356" y="2809"/>
                </a:cubicBezTo>
                <a:cubicBezTo>
                  <a:pt x="3509" y="3248"/>
                  <a:pt x="3627" y="3720"/>
                  <a:pt x="3679" y="4186"/>
                </a:cubicBezTo>
                <a:cubicBezTo>
                  <a:pt x="3431" y="4079"/>
                  <a:pt x="3197" y="3934"/>
                  <a:pt x="2968" y="3799"/>
                </a:cubicBezTo>
                <a:cubicBezTo>
                  <a:pt x="2836" y="3722"/>
                  <a:pt x="2707" y="3643"/>
                  <a:pt x="2574" y="3567"/>
                </a:cubicBezTo>
                <a:cubicBezTo>
                  <a:pt x="2506" y="3529"/>
                  <a:pt x="2424" y="3468"/>
                  <a:pt x="2344" y="3452"/>
                </a:cubicBezTo>
                <a:cubicBezTo>
                  <a:pt x="2333" y="3450"/>
                  <a:pt x="2322" y="3449"/>
                  <a:pt x="2310" y="3449"/>
                </a:cubicBezTo>
                <a:cubicBezTo>
                  <a:pt x="2150" y="3449"/>
                  <a:pt x="1947" y="3644"/>
                  <a:pt x="1829" y="3720"/>
                </a:cubicBezTo>
                <a:cubicBezTo>
                  <a:pt x="1586" y="3876"/>
                  <a:pt x="1339" y="4039"/>
                  <a:pt x="1078" y="4168"/>
                </a:cubicBezTo>
                <a:cubicBezTo>
                  <a:pt x="1145" y="3712"/>
                  <a:pt x="1215" y="3255"/>
                  <a:pt x="1326" y="2809"/>
                </a:cubicBezTo>
                <a:cubicBezTo>
                  <a:pt x="1339" y="2756"/>
                  <a:pt x="1316" y="2707"/>
                  <a:pt x="1273" y="2678"/>
                </a:cubicBezTo>
                <a:cubicBezTo>
                  <a:pt x="958" y="2461"/>
                  <a:pt x="643" y="2224"/>
                  <a:pt x="362" y="1960"/>
                </a:cubicBezTo>
                <a:cubicBezTo>
                  <a:pt x="604" y="1875"/>
                  <a:pt x="845" y="1799"/>
                  <a:pt x="1089" y="1722"/>
                </a:cubicBezTo>
                <a:cubicBezTo>
                  <a:pt x="1222" y="1680"/>
                  <a:pt x="1356" y="1639"/>
                  <a:pt x="1487" y="1597"/>
                </a:cubicBezTo>
                <a:cubicBezTo>
                  <a:pt x="1581" y="1565"/>
                  <a:pt x="1686" y="1549"/>
                  <a:pt x="1743" y="1466"/>
                </a:cubicBezTo>
                <a:cubicBezTo>
                  <a:pt x="1809" y="1370"/>
                  <a:pt x="1849" y="1238"/>
                  <a:pt x="1901" y="1132"/>
                </a:cubicBezTo>
                <a:cubicBezTo>
                  <a:pt x="1964" y="1003"/>
                  <a:pt x="2030" y="873"/>
                  <a:pt x="2097" y="746"/>
                </a:cubicBezTo>
                <a:cubicBezTo>
                  <a:pt x="2164" y="614"/>
                  <a:pt x="2231" y="484"/>
                  <a:pt x="2301" y="353"/>
                </a:cubicBezTo>
                <a:close/>
                <a:moveTo>
                  <a:pt x="2297" y="0"/>
                </a:moveTo>
                <a:cubicBezTo>
                  <a:pt x="2258" y="0"/>
                  <a:pt x="2219" y="19"/>
                  <a:pt x="2197" y="57"/>
                </a:cubicBezTo>
                <a:cubicBezTo>
                  <a:pt x="2104" y="223"/>
                  <a:pt x="2016" y="392"/>
                  <a:pt x="1930" y="562"/>
                </a:cubicBezTo>
                <a:cubicBezTo>
                  <a:pt x="1813" y="785"/>
                  <a:pt x="1642" y="1036"/>
                  <a:pt x="1573" y="1280"/>
                </a:cubicBezTo>
                <a:cubicBezTo>
                  <a:pt x="1572" y="1282"/>
                  <a:pt x="1558" y="1312"/>
                  <a:pt x="1554" y="1326"/>
                </a:cubicBezTo>
                <a:cubicBezTo>
                  <a:pt x="1548" y="1329"/>
                  <a:pt x="1539" y="1333"/>
                  <a:pt x="1533" y="1337"/>
                </a:cubicBezTo>
                <a:cubicBezTo>
                  <a:pt x="1484" y="1352"/>
                  <a:pt x="1435" y="1369"/>
                  <a:pt x="1386" y="1385"/>
                </a:cubicBezTo>
                <a:cubicBezTo>
                  <a:pt x="1257" y="1427"/>
                  <a:pt x="1129" y="1467"/>
                  <a:pt x="999" y="1507"/>
                </a:cubicBezTo>
                <a:cubicBezTo>
                  <a:pt x="703" y="1601"/>
                  <a:pt x="408" y="1694"/>
                  <a:pt x="118" y="1804"/>
                </a:cubicBezTo>
                <a:cubicBezTo>
                  <a:pt x="37" y="1834"/>
                  <a:pt x="1" y="1930"/>
                  <a:pt x="66" y="1998"/>
                </a:cubicBezTo>
                <a:cubicBezTo>
                  <a:pt x="371" y="2307"/>
                  <a:pt x="725" y="2581"/>
                  <a:pt x="1082" y="2830"/>
                </a:cubicBezTo>
                <a:cubicBezTo>
                  <a:pt x="964" y="3324"/>
                  <a:pt x="895" y="3829"/>
                  <a:pt x="822" y="4332"/>
                </a:cubicBezTo>
                <a:cubicBezTo>
                  <a:pt x="813" y="4395"/>
                  <a:pt x="856" y="4482"/>
                  <a:pt x="926" y="4482"/>
                </a:cubicBezTo>
                <a:cubicBezTo>
                  <a:pt x="938" y="4482"/>
                  <a:pt x="951" y="4480"/>
                  <a:pt x="964" y="4474"/>
                </a:cubicBezTo>
                <a:cubicBezTo>
                  <a:pt x="1269" y="4348"/>
                  <a:pt x="1550" y="4173"/>
                  <a:pt x="1827" y="3997"/>
                </a:cubicBezTo>
                <a:cubicBezTo>
                  <a:pt x="1951" y="3920"/>
                  <a:pt x="2072" y="3839"/>
                  <a:pt x="2195" y="3761"/>
                </a:cubicBezTo>
                <a:cubicBezTo>
                  <a:pt x="2226" y="3740"/>
                  <a:pt x="2274" y="3720"/>
                  <a:pt x="2303" y="3694"/>
                </a:cubicBezTo>
                <a:cubicBezTo>
                  <a:pt x="2346" y="3738"/>
                  <a:pt x="2507" y="3798"/>
                  <a:pt x="2551" y="3824"/>
                </a:cubicBezTo>
                <a:cubicBezTo>
                  <a:pt x="2685" y="3903"/>
                  <a:pt x="2819" y="3984"/>
                  <a:pt x="2954" y="4061"/>
                </a:cubicBezTo>
                <a:cubicBezTo>
                  <a:pt x="3218" y="4215"/>
                  <a:pt x="3489" y="4374"/>
                  <a:pt x="3780" y="4473"/>
                </a:cubicBezTo>
                <a:cubicBezTo>
                  <a:pt x="3790" y="4476"/>
                  <a:pt x="3801" y="4478"/>
                  <a:pt x="3811" y="4478"/>
                </a:cubicBezTo>
                <a:cubicBezTo>
                  <a:pt x="3871" y="4478"/>
                  <a:pt x="3932" y="4424"/>
                  <a:pt x="3926" y="4362"/>
                </a:cubicBezTo>
                <a:cubicBezTo>
                  <a:pt x="3888" y="3841"/>
                  <a:pt x="3769" y="3308"/>
                  <a:pt x="3600" y="2813"/>
                </a:cubicBezTo>
                <a:cubicBezTo>
                  <a:pt x="3905" y="2531"/>
                  <a:pt x="4178" y="2217"/>
                  <a:pt x="4479" y="1930"/>
                </a:cubicBezTo>
                <a:cubicBezTo>
                  <a:pt x="4482" y="1927"/>
                  <a:pt x="4486" y="1924"/>
                  <a:pt x="4490" y="1920"/>
                </a:cubicBezTo>
                <a:lnTo>
                  <a:pt x="4492" y="1918"/>
                </a:lnTo>
                <a:cubicBezTo>
                  <a:pt x="4541" y="1872"/>
                  <a:pt x="4536" y="1815"/>
                  <a:pt x="4506" y="1774"/>
                </a:cubicBezTo>
                <a:cubicBezTo>
                  <a:pt x="4492" y="1752"/>
                  <a:pt x="4471" y="1733"/>
                  <a:pt x="4440" y="1723"/>
                </a:cubicBezTo>
                <a:cubicBezTo>
                  <a:pt x="3994" y="1577"/>
                  <a:pt x="3532" y="1393"/>
                  <a:pt x="3064" y="1318"/>
                </a:cubicBezTo>
                <a:cubicBezTo>
                  <a:pt x="2842" y="898"/>
                  <a:pt x="2640" y="467"/>
                  <a:pt x="2398" y="57"/>
                </a:cubicBezTo>
                <a:cubicBezTo>
                  <a:pt x="2376" y="19"/>
                  <a:pt x="2337" y="0"/>
                  <a:pt x="229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Title 1"/>
          <p:cNvSpPr>
            <a:spLocks noGrp="1"/>
          </p:cNvSpPr>
          <p:nvPr>
            <p:ph type="title"/>
          </p:nvPr>
        </p:nvSpPr>
        <p:spPr>
          <a:xfrm>
            <a:off x="0" y="425699"/>
            <a:ext cx="9144000" cy="423300"/>
          </a:xfrm>
        </p:spPr>
        <p:txBody>
          <a:bodyPr anchor="ctr"/>
          <a:lstStyle/>
          <a:p>
            <a:pPr algn="ctr"/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Hoạt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động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1.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Đọc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văn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bản</a:t>
            </a:r>
            <a:endParaRPr lang="en-US" sz="3200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606615" y="1219237"/>
            <a:ext cx="559640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>
              <a:buClrTx/>
              <a:buFont typeface="Wingdings" panose="05000000000000000000" pitchFamily="2" charset="2"/>
              <a:buChar char="v"/>
            </a:pPr>
            <a:r>
              <a:rPr lang="nl-NL" sz="2000" dirty="0" smtClean="0">
                <a:solidFill>
                  <a:schemeClr val="bg2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Đọc diễn cảm một số lời thoại của nhân vật: </a:t>
            </a:r>
            <a:endParaRPr lang="en-US" sz="2000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65" name="Google Shape;65446;p39"/>
          <p:cNvGrpSpPr/>
          <p:nvPr/>
        </p:nvGrpSpPr>
        <p:grpSpPr>
          <a:xfrm>
            <a:off x="7689273" y="482226"/>
            <a:ext cx="1118870" cy="635047"/>
            <a:chOff x="5834675" y="2374800"/>
            <a:chExt cx="259125" cy="171950"/>
          </a:xfrm>
        </p:grpSpPr>
        <p:sp>
          <p:nvSpPr>
            <p:cNvPr id="66" name="Google Shape;65447;p39"/>
            <p:cNvSpPr/>
            <p:nvPr/>
          </p:nvSpPr>
          <p:spPr>
            <a:xfrm>
              <a:off x="5834675" y="2374800"/>
              <a:ext cx="259125" cy="171950"/>
            </a:xfrm>
            <a:custGeom>
              <a:avLst/>
              <a:gdLst/>
              <a:ahLst/>
              <a:cxnLst/>
              <a:rect l="l" t="t" r="r" b="b"/>
              <a:pathLst>
                <a:path w="10365" h="6878" extrusionOk="0">
                  <a:moveTo>
                    <a:pt x="5671" y="245"/>
                  </a:moveTo>
                  <a:cubicBezTo>
                    <a:pt x="6640" y="245"/>
                    <a:pt x="7295" y="1083"/>
                    <a:pt x="6952" y="2074"/>
                  </a:cubicBezTo>
                  <a:cubicBezTo>
                    <a:pt x="6926" y="2152"/>
                    <a:pt x="6999" y="2213"/>
                    <a:pt x="7068" y="2213"/>
                  </a:cubicBezTo>
                  <a:cubicBezTo>
                    <a:pt x="7096" y="2213"/>
                    <a:pt x="7123" y="2203"/>
                    <a:pt x="7142" y="2180"/>
                  </a:cubicBezTo>
                  <a:cubicBezTo>
                    <a:pt x="7154" y="2185"/>
                    <a:pt x="7167" y="2188"/>
                    <a:pt x="7180" y="2188"/>
                  </a:cubicBezTo>
                  <a:cubicBezTo>
                    <a:pt x="7206" y="2188"/>
                    <a:pt x="7233" y="2176"/>
                    <a:pt x="7252" y="2147"/>
                  </a:cubicBezTo>
                  <a:cubicBezTo>
                    <a:pt x="7505" y="1751"/>
                    <a:pt x="7986" y="1545"/>
                    <a:pt x="8465" y="1545"/>
                  </a:cubicBezTo>
                  <a:cubicBezTo>
                    <a:pt x="8850" y="1545"/>
                    <a:pt x="9233" y="1678"/>
                    <a:pt x="9494" y="1954"/>
                  </a:cubicBezTo>
                  <a:cubicBezTo>
                    <a:pt x="10101" y="2595"/>
                    <a:pt x="9796" y="3739"/>
                    <a:pt x="8938" y="3739"/>
                  </a:cubicBezTo>
                  <a:cubicBezTo>
                    <a:pt x="8844" y="3739"/>
                    <a:pt x="8744" y="3725"/>
                    <a:pt x="8637" y="3696"/>
                  </a:cubicBezTo>
                  <a:cubicBezTo>
                    <a:pt x="8626" y="3692"/>
                    <a:pt x="8615" y="3691"/>
                    <a:pt x="8604" y="3691"/>
                  </a:cubicBezTo>
                  <a:cubicBezTo>
                    <a:pt x="8545" y="3691"/>
                    <a:pt x="8506" y="3738"/>
                    <a:pt x="8497" y="3792"/>
                  </a:cubicBezTo>
                  <a:cubicBezTo>
                    <a:pt x="8486" y="3788"/>
                    <a:pt x="8476" y="3783"/>
                    <a:pt x="8465" y="3778"/>
                  </a:cubicBezTo>
                  <a:cubicBezTo>
                    <a:pt x="8450" y="3773"/>
                    <a:pt x="8436" y="3771"/>
                    <a:pt x="8424" y="3771"/>
                  </a:cubicBezTo>
                  <a:cubicBezTo>
                    <a:pt x="8309" y="3771"/>
                    <a:pt x="8275" y="3959"/>
                    <a:pt x="8402" y="4007"/>
                  </a:cubicBezTo>
                  <a:cubicBezTo>
                    <a:pt x="9122" y="4289"/>
                    <a:pt x="9326" y="5108"/>
                    <a:pt x="8955" y="5746"/>
                  </a:cubicBezTo>
                  <a:cubicBezTo>
                    <a:pt x="8610" y="6336"/>
                    <a:pt x="7932" y="6605"/>
                    <a:pt x="7277" y="6629"/>
                  </a:cubicBezTo>
                  <a:cubicBezTo>
                    <a:pt x="7238" y="6630"/>
                    <a:pt x="7200" y="6631"/>
                    <a:pt x="7161" y="6631"/>
                  </a:cubicBezTo>
                  <a:cubicBezTo>
                    <a:pt x="6214" y="6631"/>
                    <a:pt x="5318" y="6178"/>
                    <a:pt x="4861" y="5338"/>
                  </a:cubicBezTo>
                  <a:cubicBezTo>
                    <a:pt x="4863" y="5334"/>
                    <a:pt x="4865" y="5331"/>
                    <a:pt x="4866" y="5325"/>
                  </a:cubicBezTo>
                  <a:cubicBezTo>
                    <a:pt x="4890" y="5250"/>
                    <a:pt x="4820" y="5190"/>
                    <a:pt x="4755" y="5190"/>
                  </a:cubicBezTo>
                  <a:cubicBezTo>
                    <a:pt x="4722" y="5190"/>
                    <a:pt x="4690" y="5206"/>
                    <a:pt x="4672" y="5242"/>
                  </a:cubicBezTo>
                  <a:cubicBezTo>
                    <a:pt x="4332" y="5933"/>
                    <a:pt x="3747" y="6370"/>
                    <a:pt x="2997" y="6370"/>
                  </a:cubicBezTo>
                  <a:cubicBezTo>
                    <a:pt x="2902" y="6370"/>
                    <a:pt x="2805" y="6363"/>
                    <a:pt x="2705" y="6349"/>
                  </a:cubicBezTo>
                  <a:cubicBezTo>
                    <a:pt x="1975" y="6245"/>
                    <a:pt x="887" y="5430"/>
                    <a:pt x="1518" y="4698"/>
                  </a:cubicBezTo>
                  <a:cubicBezTo>
                    <a:pt x="1574" y="4671"/>
                    <a:pt x="1628" y="4642"/>
                    <a:pt x="1679" y="4602"/>
                  </a:cubicBezTo>
                  <a:cubicBezTo>
                    <a:pt x="1752" y="4547"/>
                    <a:pt x="1726" y="4409"/>
                    <a:pt x="1637" y="4409"/>
                  </a:cubicBezTo>
                  <a:cubicBezTo>
                    <a:pt x="1634" y="4409"/>
                    <a:pt x="1630" y="4409"/>
                    <a:pt x="1627" y="4409"/>
                  </a:cubicBezTo>
                  <a:cubicBezTo>
                    <a:pt x="1624" y="4409"/>
                    <a:pt x="1621" y="4409"/>
                    <a:pt x="1618" y="4409"/>
                  </a:cubicBezTo>
                  <a:cubicBezTo>
                    <a:pt x="1606" y="4409"/>
                    <a:pt x="1593" y="4411"/>
                    <a:pt x="1581" y="4420"/>
                  </a:cubicBezTo>
                  <a:cubicBezTo>
                    <a:pt x="1578" y="4423"/>
                    <a:pt x="1574" y="4425"/>
                    <a:pt x="1569" y="4427"/>
                  </a:cubicBezTo>
                  <a:cubicBezTo>
                    <a:pt x="1392" y="4494"/>
                    <a:pt x="1221" y="4551"/>
                    <a:pt x="1038" y="4551"/>
                  </a:cubicBezTo>
                  <a:cubicBezTo>
                    <a:pt x="967" y="4551"/>
                    <a:pt x="894" y="4543"/>
                    <a:pt x="819" y="4522"/>
                  </a:cubicBezTo>
                  <a:cubicBezTo>
                    <a:pt x="539" y="4446"/>
                    <a:pt x="321" y="4233"/>
                    <a:pt x="273" y="3942"/>
                  </a:cubicBezTo>
                  <a:cubicBezTo>
                    <a:pt x="145" y="3200"/>
                    <a:pt x="923" y="3109"/>
                    <a:pt x="1467" y="3108"/>
                  </a:cubicBezTo>
                  <a:cubicBezTo>
                    <a:pt x="1539" y="3108"/>
                    <a:pt x="1559" y="2993"/>
                    <a:pt x="1485" y="2980"/>
                  </a:cubicBezTo>
                  <a:cubicBezTo>
                    <a:pt x="1443" y="2973"/>
                    <a:pt x="1399" y="2967"/>
                    <a:pt x="1355" y="2960"/>
                  </a:cubicBezTo>
                  <a:cubicBezTo>
                    <a:pt x="1377" y="2935"/>
                    <a:pt x="1384" y="2898"/>
                    <a:pt x="1362" y="2859"/>
                  </a:cubicBezTo>
                  <a:cubicBezTo>
                    <a:pt x="983" y="2240"/>
                    <a:pt x="1073" y="1347"/>
                    <a:pt x="1856" y="1107"/>
                  </a:cubicBezTo>
                  <a:cubicBezTo>
                    <a:pt x="1963" y="1075"/>
                    <a:pt x="2062" y="1060"/>
                    <a:pt x="2154" y="1060"/>
                  </a:cubicBezTo>
                  <a:cubicBezTo>
                    <a:pt x="2696" y="1060"/>
                    <a:pt x="2986" y="1582"/>
                    <a:pt x="3298" y="2011"/>
                  </a:cubicBezTo>
                  <a:cubicBezTo>
                    <a:pt x="3320" y="2042"/>
                    <a:pt x="3348" y="2055"/>
                    <a:pt x="3376" y="2055"/>
                  </a:cubicBezTo>
                  <a:cubicBezTo>
                    <a:pt x="3401" y="2055"/>
                    <a:pt x="3427" y="2043"/>
                    <a:pt x="3444" y="2024"/>
                  </a:cubicBezTo>
                  <a:cubicBezTo>
                    <a:pt x="3445" y="2024"/>
                    <a:pt x="3446" y="2024"/>
                    <a:pt x="3447" y="2024"/>
                  </a:cubicBezTo>
                  <a:cubicBezTo>
                    <a:pt x="3478" y="2024"/>
                    <a:pt x="3511" y="2009"/>
                    <a:pt x="3524" y="1970"/>
                  </a:cubicBezTo>
                  <a:cubicBezTo>
                    <a:pt x="3835" y="1152"/>
                    <a:pt x="4462" y="432"/>
                    <a:pt x="5362" y="272"/>
                  </a:cubicBezTo>
                  <a:cubicBezTo>
                    <a:pt x="5468" y="254"/>
                    <a:pt x="5571" y="245"/>
                    <a:pt x="5671" y="245"/>
                  </a:cubicBezTo>
                  <a:close/>
                  <a:moveTo>
                    <a:pt x="5688" y="1"/>
                  </a:moveTo>
                  <a:cubicBezTo>
                    <a:pt x="4633" y="1"/>
                    <a:pt x="3703" y="801"/>
                    <a:pt x="3410" y="1799"/>
                  </a:cubicBezTo>
                  <a:cubicBezTo>
                    <a:pt x="3151" y="1271"/>
                    <a:pt x="2686" y="829"/>
                    <a:pt x="2122" y="829"/>
                  </a:cubicBezTo>
                  <a:cubicBezTo>
                    <a:pt x="1975" y="829"/>
                    <a:pt x="1820" y="859"/>
                    <a:pt x="1661" y="926"/>
                  </a:cubicBezTo>
                  <a:cubicBezTo>
                    <a:pt x="858" y="1261"/>
                    <a:pt x="701" y="2275"/>
                    <a:pt x="1195" y="2938"/>
                  </a:cubicBezTo>
                  <a:cubicBezTo>
                    <a:pt x="1135" y="2933"/>
                    <a:pt x="1076" y="2930"/>
                    <a:pt x="1016" y="2930"/>
                  </a:cubicBezTo>
                  <a:cubicBezTo>
                    <a:pt x="768" y="2930"/>
                    <a:pt x="526" y="2981"/>
                    <a:pt x="328" y="3143"/>
                  </a:cubicBezTo>
                  <a:cubicBezTo>
                    <a:pt x="94" y="3335"/>
                    <a:pt x="0" y="3632"/>
                    <a:pt x="36" y="3929"/>
                  </a:cubicBezTo>
                  <a:cubicBezTo>
                    <a:pt x="99" y="4453"/>
                    <a:pt x="591" y="4791"/>
                    <a:pt x="1084" y="4791"/>
                  </a:cubicBezTo>
                  <a:cubicBezTo>
                    <a:pt x="1129" y="4791"/>
                    <a:pt x="1174" y="4788"/>
                    <a:pt x="1219" y="4782"/>
                  </a:cubicBezTo>
                  <a:lnTo>
                    <a:pt x="1219" y="4782"/>
                  </a:lnTo>
                  <a:cubicBezTo>
                    <a:pt x="915" y="5366"/>
                    <a:pt x="1462" y="6143"/>
                    <a:pt x="2071" y="6412"/>
                  </a:cubicBezTo>
                  <a:cubicBezTo>
                    <a:pt x="2357" y="6539"/>
                    <a:pt x="2667" y="6601"/>
                    <a:pt x="2974" y="6601"/>
                  </a:cubicBezTo>
                  <a:cubicBezTo>
                    <a:pt x="3720" y="6601"/>
                    <a:pt x="4450" y="6235"/>
                    <a:pt x="4780" y="5539"/>
                  </a:cubicBezTo>
                  <a:cubicBezTo>
                    <a:pt x="5186" y="6408"/>
                    <a:pt x="6190" y="6878"/>
                    <a:pt x="7163" y="6878"/>
                  </a:cubicBezTo>
                  <a:cubicBezTo>
                    <a:pt x="7561" y="6878"/>
                    <a:pt x="7954" y="6799"/>
                    <a:pt x="8298" y="6637"/>
                  </a:cubicBezTo>
                  <a:cubicBezTo>
                    <a:pt x="9334" y="6149"/>
                    <a:pt x="9795" y="4647"/>
                    <a:pt x="8848" y="3973"/>
                  </a:cubicBezTo>
                  <a:lnTo>
                    <a:pt x="8848" y="3973"/>
                  </a:lnTo>
                  <a:cubicBezTo>
                    <a:pt x="8880" y="3976"/>
                    <a:pt x="8910" y="3977"/>
                    <a:pt x="8941" y="3977"/>
                  </a:cubicBezTo>
                  <a:cubicBezTo>
                    <a:pt x="9851" y="3977"/>
                    <a:pt x="10364" y="2874"/>
                    <a:pt x="9869" y="2055"/>
                  </a:cubicBezTo>
                  <a:cubicBezTo>
                    <a:pt x="9575" y="1570"/>
                    <a:pt x="9010" y="1317"/>
                    <a:pt x="8453" y="1317"/>
                  </a:cubicBezTo>
                  <a:cubicBezTo>
                    <a:pt x="8008" y="1317"/>
                    <a:pt x="7568" y="1478"/>
                    <a:pt x="7275" y="1810"/>
                  </a:cubicBezTo>
                  <a:cubicBezTo>
                    <a:pt x="7459" y="955"/>
                    <a:pt x="6847" y="125"/>
                    <a:pt x="5933" y="15"/>
                  </a:cubicBezTo>
                  <a:cubicBezTo>
                    <a:pt x="5851" y="6"/>
                    <a:pt x="5769" y="1"/>
                    <a:pt x="56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5448;p39"/>
            <p:cNvSpPr/>
            <p:nvPr/>
          </p:nvSpPr>
          <p:spPr>
            <a:xfrm>
              <a:off x="5838300" y="2380950"/>
              <a:ext cx="248925" cy="159675"/>
            </a:xfrm>
            <a:custGeom>
              <a:avLst/>
              <a:gdLst/>
              <a:ahLst/>
              <a:cxnLst/>
              <a:rect l="l" t="t" r="r" b="b"/>
              <a:pathLst>
                <a:path w="9957" h="6387" extrusionOk="0">
                  <a:moveTo>
                    <a:pt x="5528" y="1"/>
                  </a:moveTo>
                  <a:cubicBezTo>
                    <a:pt x="5427" y="1"/>
                    <a:pt x="5323" y="10"/>
                    <a:pt x="5217" y="28"/>
                  </a:cubicBezTo>
                  <a:cubicBezTo>
                    <a:pt x="4317" y="187"/>
                    <a:pt x="3690" y="907"/>
                    <a:pt x="3379" y="1725"/>
                  </a:cubicBezTo>
                  <a:cubicBezTo>
                    <a:pt x="3366" y="1764"/>
                    <a:pt x="3333" y="1779"/>
                    <a:pt x="3302" y="1779"/>
                  </a:cubicBezTo>
                  <a:cubicBezTo>
                    <a:pt x="3301" y="1779"/>
                    <a:pt x="3300" y="1779"/>
                    <a:pt x="3299" y="1779"/>
                  </a:cubicBezTo>
                  <a:cubicBezTo>
                    <a:pt x="3282" y="1798"/>
                    <a:pt x="3256" y="1810"/>
                    <a:pt x="3231" y="1810"/>
                  </a:cubicBezTo>
                  <a:cubicBezTo>
                    <a:pt x="3203" y="1810"/>
                    <a:pt x="3175" y="1797"/>
                    <a:pt x="3153" y="1766"/>
                  </a:cubicBezTo>
                  <a:cubicBezTo>
                    <a:pt x="2841" y="1337"/>
                    <a:pt x="2551" y="815"/>
                    <a:pt x="2009" y="815"/>
                  </a:cubicBezTo>
                  <a:cubicBezTo>
                    <a:pt x="1917" y="815"/>
                    <a:pt x="1818" y="830"/>
                    <a:pt x="1711" y="862"/>
                  </a:cubicBezTo>
                  <a:cubicBezTo>
                    <a:pt x="928" y="1102"/>
                    <a:pt x="838" y="1995"/>
                    <a:pt x="1217" y="2614"/>
                  </a:cubicBezTo>
                  <a:cubicBezTo>
                    <a:pt x="1239" y="2653"/>
                    <a:pt x="1232" y="2691"/>
                    <a:pt x="1210" y="2715"/>
                  </a:cubicBezTo>
                  <a:cubicBezTo>
                    <a:pt x="1254" y="2722"/>
                    <a:pt x="1298" y="2728"/>
                    <a:pt x="1340" y="2735"/>
                  </a:cubicBezTo>
                  <a:cubicBezTo>
                    <a:pt x="1414" y="2748"/>
                    <a:pt x="1394" y="2863"/>
                    <a:pt x="1322" y="2863"/>
                  </a:cubicBezTo>
                  <a:cubicBezTo>
                    <a:pt x="778" y="2864"/>
                    <a:pt x="0" y="2955"/>
                    <a:pt x="128" y="3697"/>
                  </a:cubicBezTo>
                  <a:cubicBezTo>
                    <a:pt x="176" y="3988"/>
                    <a:pt x="394" y="4201"/>
                    <a:pt x="674" y="4277"/>
                  </a:cubicBezTo>
                  <a:cubicBezTo>
                    <a:pt x="750" y="4298"/>
                    <a:pt x="823" y="4307"/>
                    <a:pt x="895" y="4307"/>
                  </a:cubicBezTo>
                  <a:cubicBezTo>
                    <a:pt x="1077" y="4307"/>
                    <a:pt x="1247" y="4250"/>
                    <a:pt x="1424" y="4183"/>
                  </a:cubicBezTo>
                  <a:cubicBezTo>
                    <a:pt x="1429" y="4180"/>
                    <a:pt x="1433" y="4178"/>
                    <a:pt x="1436" y="4175"/>
                  </a:cubicBezTo>
                  <a:cubicBezTo>
                    <a:pt x="1448" y="4166"/>
                    <a:pt x="1461" y="4164"/>
                    <a:pt x="1473" y="4164"/>
                  </a:cubicBezTo>
                  <a:cubicBezTo>
                    <a:pt x="1476" y="4164"/>
                    <a:pt x="1479" y="4164"/>
                    <a:pt x="1482" y="4164"/>
                  </a:cubicBezTo>
                  <a:cubicBezTo>
                    <a:pt x="1485" y="4164"/>
                    <a:pt x="1489" y="4164"/>
                    <a:pt x="1492" y="4164"/>
                  </a:cubicBezTo>
                  <a:cubicBezTo>
                    <a:pt x="1581" y="4164"/>
                    <a:pt x="1607" y="4302"/>
                    <a:pt x="1534" y="4357"/>
                  </a:cubicBezTo>
                  <a:cubicBezTo>
                    <a:pt x="1483" y="4397"/>
                    <a:pt x="1429" y="4427"/>
                    <a:pt x="1373" y="4454"/>
                  </a:cubicBezTo>
                  <a:cubicBezTo>
                    <a:pt x="742" y="5185"/>
                    <a:pt x="1830" y="6001"/>
                    <a:pt x="2560" y="6105"/>
                  </a:cubicBezTo>
                  <a:cubicBezTo>
                    <a:pt x="2659" y="6119"/>
                    <a:pt x="2756" y="6126"/>
                    <a:pt x="2850" y="6126"/>
                  </a:cubicBezTo>
                  <a:cubicBezTo>
                    <a:pt x="3601" y="6126"/>
                    <a:pt x="4186" y="5689"/>
                    <a:pt x="4527" y="4997"/>
                  </a:cubicBezTo>
                  <a:cubicBezTo>
                    <a:pt x="4545" y="4961"/>
                    <a:pt x="4577" y="4945"/>
                    <a:pt x="4610" y="4945"/>
                  </a:cubicBezTo>
                  <a:cubicBezTo>
                    <a:pt x="4675" y="4945"/>
                    <a:pt x="4745" y="5005"/>
                    <a:pt x="4721" y="5080"/>
                  </a:cubicBezTo>
                  <a:cubicBezTo>
                    <a:pt x="4720" y="5086"/>
                    <a:pt x="4718" y="5090"/>
                    <a:pt x="4716" y="5093"/>
                  </a:cubicBezTo>
                  <a:cubicBezTo>
                    <a:pt x="5173" y="5934"/>
                    <a:pt x="6071" y="6387"/>
                    <a:pt x="7019" y="6387"/>
                  </a:cubicBezTo>
                  <a:cubicBezTo>
                    <a:pt x="7057" y="6387"/>
                    <a:pt x="7094" y="6386"/>
                    <a:pt x="7132" y="6385"/>
                  </a:cubicBezTo>
                  <a:cubicBezTo>
                    <a:pt x="7787" y="6360"/>
                    <a:pt x="8465" y="6091"/>
                    <a:pt x="8810" y="5501"/>
                  </a:cubicBezTo>
                  <a:cubicBezTo>
                    <a:pt x="9181" y="4863"/>
                    <a:pt x="8977" y="4044"/>
                    <a:pt x="8257" y="3763"/>
                  </a:cubicBezTo>
                  <a:cubicBezTo>
                    <a:pt x="8130" y="3712"/>
                    <a:pt x="8164" y="3523"/>
                    <a:pt x="8278" y="3523"/>
                  </a:cubicBezTo>
                  <a:cubicBezTo>
                    <a:pt x="8291" y="3523"/>
                    <a:pt x="8304" y="3525"/>
                    <a:pt x="8319" y="3530"/>
                  </a:cubicBezTo>
                  <a:cubicBezTo>
                    <a:pt x="8330" y="3535"/>
                    <a:pt x="8340" y="3540"/>
                    <a:pt x="8351" y="3543"/>
                  </a:cubicBezTo>
                  <a:cubicBezTo>
                    <a:pt x="8361" y="3492"/>
                    <a:pt x="8399" y="3446"/>
                    <a:pt x="8457" y="3446"/>
                  </a:cubicBezTo>
                  <a:cubicBezTo>
                    <a:pt x="8468" y="3446"/>
                    <a:pt x="8480" y="3448"/>
                    <a:pt x="8492" y="3452"/>
                  </a:cubicBezTo>
                  <a:cubicBezTo>
                    <a:pt x="8598" y="3481"/>
                    <a:pt x="8699" y="3495"/>
                    <a:pt x="8792" y="3495"/>
                  </a:cubicBezTo>
                  <a:cubicBezTo>
                    <a:pt x="9651" y="3495"/>
                    <a:pt x="9956" y="2350"/>
                    <a:pt x="9349" y="1709"/>
                  </a:cubicBezTo>
                  <a:cubicBezTo>
                    <a:pt x="9088" y="1433"/>
                    <a:pt x="8705" y="1300"/>
                    <a:pt x="8320" y="1300"/>
                  </a:cubicBezTo>
                  <a:cubicBezTo>
                    <a:pt x="7841" y="1300"/>
                    <a:pt x="7360" y="1506"/>
                    <a:pt x="7107" y="1902"/>
                  </a:cubicBezTo>
                  <a:cubicBezTo>
                    <a:pt x="7088" y="1931"/>
                    <a:pt x="7061" y="1943"/>
                    <a:pt x="7035" y="1943"/>
                  </a:cubicBezTo>
                  <a:cubicBezTo>
                    <a:pt x="7022" y="1943"/>
                    <a:pt x="7009" y="1940"/>
                    <a:pt x="6997" y="1935"/>
                  </a:cubicBezTo>
                  <a:cubicBezTo>
                    <a:pt x="6978" y="1958"/>
                    <a:pt x="6950" y="1969"/>
                    <a:pt x="6922" y="1969"/>
                  </a:cubicBezTo>
                  <a:cubicBezTo>
                    <a:pt x="6854" y="1969"/>
                    <a:pt x="6781" y="1908"/>
                    <a:pt x="6807" y="1829"/>
                  </a:cubicBezTo>
                  <a:cubicBezTo>
                    <a:pt x="7150" y="839"/>
                    <a:pt x="6496" y="1"/>
                    <a:pt x="55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6"/>
              </a:ext>
            </a:extLst>
          </a:blip>
          <a:srcRect/>
          <a:stretch>
            <a:fillRect/>
          </a:stretch>
        </p:blipFill>
        <p:spPr>
          <a:xfrm>
            <a:off x="4588145" y="4012903"/>
            <a:ext cx="4148982" cy="11305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961993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311" name="Google Shape;65311;p36"/>
          <p:cNvGrpSpPr/>
          <p:nvPr/>
        </p:nvGrpSpPr>
        <p:grpSpPr>
          <a:xfrm rot="21055565">
            <a:off x="8421685" y="294160"/>
            <a:ext cx="546418" cy="453541"/>
            <a:chOff x="4336700" y="486125"/>
            <a:chExt cx="214150" cy="177750"/>
          </a:xfrm>
        </p:grpSpPr>
        <p:grpSp>
          <p:nvGrpSpPr>
            <p:cNvPr id="65312" name="Google Shape;65312;p36"/>
            <p:cNvGrpSpPr/>
            <p:nvPr/>
          </p:nvGrpSpPr>
          <p:grpSpPr>
            <a:xfrm>
              <a:off x="4336700" y="486125"/>
              <a:ext cx="214150" cy="177750"/>
              <a:chOff x="4336700" y="486125"/>
              <a:chExt cx="214150" cy="177750"/>
            </a:xfrm>
          </p:grpSpPr>
          <p:sp>
            <p:nvSpPr>
              <p:cNvPr id="65313" name="Google Shape;65313;p36"/>
              <p:cNvSpPr/>
              <p:nvPr/>
            </p:nvSpPr>
            <p:spPr>
              <a:xfrm>
                <a:off x="4349825" y="494000"/>
                <a:ext cx="199450" cy="161975"/>
              </a:xfrm>
              <a:custGeom>
                <a:avLst/>
                <a:gdLst/>
                <a:ahLst/>
                <a:cxnLst/>
                <a:rect l="l" t="t" r="r" b="b"/>
                <a:pathLst>
                  <a:path w="7978" h="6479" extrusionOk="0">
                    <a:moveTo>
                      <a:pt x="1154" y="1845"/>
                    </a:moveTo>
                    <a:cubicBezTo>
                      <a:pt x="1172" y="1845"/>
                      <a:pt x="1192" y="1850"/>
                      <a:pt x="1211" y="1861"/>
                    </a:cubicBezTo>
                    <a:cubicBezTo>
                      <a:pt x="1584" y="2089"/>
                      <a:pt x="1947" y="2341"/>
                      <a:pt x="2311" y="2583"/>
                    </a:cubicBezTo>
                    <a:cubicBezTo>
                      <a:pt x="2389" y="2637"/>
                      <a:pt x="2335" y="2748"/>
                      <a:pt x="2250" y="2748"/>
                    </a:cubicBezTo>
                    <a:cubicBezTo>
                      <a:pt x="2250" y="2748"/>
                      <a:pt x="2249" y="2748"/>
                      <a:pt x="2248" y="2748"/>
                    </a:cubicBezTo>
                    <a:cubicBezTo>
                      <a:pt x="1900" y="2736"/>
                      <a:pt x="1549" y="2742"/>
                      <a:pt x="1202" y="2715"/>
                    </a:cubicBezTo>
                    <a:cubicBezTo>
                      <a:pt x="1129" y="2711"/>
                      <a:pt x="1126" y="2594"/>
                      <a:pt x="1198" y="2590"/>
                    </a:cubicBezTo>
                    <a:cubicBezTo>
                      <a:pt x="1414" y="2570"/>
                      <a:pt x="1629" y="2566"/>
                      <a:pt x="1845" y="2566"/>
                    </a:cubicBezTo>
                    <a:cubicBezTo>
                      <a:pt x="1875" y="2566"/>
                      <a:pt x="1906" y="2566"/>
                      <a:pt x="1936" y="2566"/>
                    </a:cubicBezTo>
                    <a:cubicBezTo>
                      <a:pt x="1652" y="2390"/>
                      <a:pt x="1366" y="2215"/>
                      <a:pt x="1091" y="2030"/>
                    </a:cubicBezTo>
                    <a:cubicBezTo>
                      <a:pt x="997" y="1967"/>
                      <a:pt x="1064" y="1845"/>
                      <a:pt x="1154" y="1845"/>
                    </a:cubicBezTo>
                    <a:close/>
                    <a:moveTo>
                      <a:pt x="4789" y="3195"/>
                    </a:moveTo>
                    <a:cubicBezTo>
                      <a:pt x="4800" y="3195"/>
                      <a:pt x="4811" y="3197"/>
                      <a:pt x="4823" y="3201"/>
                    </a:cubicBezTo>
                    <a:cubicBezTo>
                      <a:pt x="5326" y="3383"/>
                      <a:pt x="5829" y="3445"/>
                      <a:pt x="6351" y="3540"/>
                    </a:cubicBezTo>
                    <a:cubicBezTo>
                      <a:pt x="6451" y="3559"/>
                      <a:pt x="6469" y="3724"/>
                      <a:pt x="6355" y="3727"/>
                    </a:cubicBezTo>
                    <a:cubicBezTo>
                      <a:pt x="6329" y="3728"/>
                      <a:pt x="6302" y="3729"/>
                      <a:pt x="6275" y="3729"/>
                    </a:cubicBezTo>
                    <a:cubicBezTo>
                      <a:pt x="5978" y="3729"/>
                      <a:pt x="5673" y="3677"/>
                      <a:pt x="5376" y="3598"/>
                    </a:cubicBezTo>
                    <a:lnTo>
                      <a:pt x="5376" y="3598"/>
                    </a:lnTo>
                    <a:cubicBezTo>
                      <a:pt x="5558" y="3764"/>
                      <a:pt x="5722" y="3948"/>
                      <a:pt x="5859" y="4152"/>
                    </a:cubicBezTo>
                    <a:cubicBezTo>
                      <a:pt x="5899" y="4213"/>
                      <a:pt x="5849" y="4280"/>
                      <a:pt x="5795" y="4280"/>
                    </a:cubicBezTo>
                    <a:cubicBezTo>
                      <a:pt x="5775" y="4280"/>
                      <a:pt x="5755" y="4271"/>
                      <a:pt x="5738" y="4251"/>
                    </a:cubicBezTo>
                    <a:cubicBezTo>
                      <a:pt x="5449" y="3895"/>
                      <a:pt x="5123" y="3612"/>
                      <a:pt x="4723" y="3386"/>
                    </a:cubicBezTo>
                    <a:cubicBezTo>
                      <a:pt x="4627" y="3330"/>
                      <a:pt x="4696" y="3195"/>
                      <a:pt x="4789" y="3195"/>
                    </a:cubicBezTo>
                    <a:close/>
                    <a:moveTo>
                      <a:pt x="3244" y="3261"/>
                    </a:moveTo>
                    <a:cubicBezTo>
                      <a:pt x="3349" y="3261"/>
                      <a:pt x="3456" y="3298"/>
                      <a:pt x="3537" y="3372"/>
                    </a:cubicBezTo>
                    <a:cubicBezTo>
                      <a:pt x="3583" y="3415"/>
                      <a:pt x="3549" y="3487"/>
                      <a:pt x="3501" y="3487"/>
                    </a:cubicBezTo>
                    <a:cubicBezTo>
                      <a:pt x="3489" y="3487"/>
                      <a:pt x="3477" y="3482"/>
                      <a:pt x="3465" y="3473"/>
                    </a:cubicBezTo>
                    <a:cubicBezTo>
                      <a:pt x="3402" y="3422"/>
                      <a:pt x="3338" y="3401"/>
                      <a:pt x="3280" y="3401"/>
                    </a:cubicBezTo>
                    <a:cubicBezTo>
                      <a:pt x="3043" y="3401"/>
                      <a:pt x="2888" y="3752"/>
                      <a:pt x="3174" y="3888"/>
                    </a:cubicBezTo>
                    <a:cubicBezTo>
                      <a:pt x="3254" y="3927"/>
                      <a:pt x="3238" y="4055"/>
                      <a:pt x="3149" y="4055"/>
                    </a:cubicBezTo>
                    <a:cubicBezTo>
                      <a:pt x="3144" y="4055"/>
                      <a:pt x="3140" y="4054"/>
                      <a:pt x="3135" y="4054"/>
                    </a:cubicBezTo>
                    <a:cubicBezTo>
                      <a:pt x="3119" y="4052"/>
                      <a:pt x="3105" y="4051"/>
                      <a:pt x="3090" y="4051"/>
                    </a:cubicBezTo>
                    <a:cubicBezTo>
                      <a:pt x="2815" y="4051"/>
                      <a:pt x="2801" y="4417"/>
                      <a:pt x="3074" y="4485"/>
                    </a:cubicBezTo>
                    <a:cubicBezTo>
                      <a:pt x="3159" y="4508"/>
                      <a:pt x="3128" y="4640"/>
                      <a:pt x="3050" y="4640"/>
                    </a:cubicBezTo>
                    <a:cubicBezTo>
                      <a:pt x="3046" y="4640"/>
                      <a:pt x="3042" y="4640"/>
                      <a:pt x="3038" y="4639"/>
                    </a:cubicBezTo>
                    <a:cubicBezTo>
                      <a:pt x="2610" y="4570"/>
                      <a:pt x="2623" y="4038"/>
                      <a:pt x="2943" y="3911"/>
                    </a:cubicBezTo>
                    <a:cubicBezTo>
                      <a:pt x="2847" y="3787"/>
                      <a:pt x="2812" y="3618"/>
                      <a:pt x="2889" y="3466"/>
                    </a:cubicBezTo>
                    <a:cubicBezTo>
                      <a:pt x="2961" y="3329"/>
                      <a:pt x="3101" y="3261"/>
                      <a:pt x="3244" y="3261"/>
                    </a:cubicBezTo>
                    <a:close/>
                    <a:moveTo>
                      <a:pt x="1632" y="1"/>
                    </a:moveTo>
                    <a:cubicBezTo>
                      <a:pt x="813" y="1"/>
                      <a:pt x="58" y="553"/>
                      <a:pt x="30" y="1416"/>
                    </a:cubicBezTo>
                    <a:cubicBezTo>
                      <a:pt x="1" y="2275"/>
                      <a:pt x="590" y="3319"/>
                      <a:pt x="973" y="4069"/>
                    </a:cubicBezTo>
                    <a:cubicBezTo>
                      <a:pt x="1393" y="4897"/>
                      <a:pt x="1936" y="5636"/>
                      <a:pt x="2418" y="6425"/>
                    </a:cubicBezTo>
                    <a:cubicBezTo>
                      <a:pt x="2429" y="6445"/>
                      <a:pt x="2434" y="6462"/>
                      <a:pt x="2435" y="6478"/>
                    </a:cubicBezTo>
                    <a:cubicBezTo>
                      <a:pt x="3753" y="5398"/>
                      <a:pt x="5646" y="5660"/>
                      <a:pt x="6954" y="4606"/>
                    </a:cubicBezTo>
                    <a:cubicBezTo>
                      <a:pt x="7978" y="3783"/>
                      <a:pt x="7854" y="2239"/>
                      <a:pt x="6606" y="1705"/>
                    </a:cubicBezTo>
                    <a:cubicBezTo>
                      <a:pt x="6336" y="1590"/>
                      <a:pt x="6059" y="1541"/>
                      <a:pt x="5782" y="1541"/>
                    </a:cubicBezTo>
                    <a:cubicBezTo>
                      <a:pt x="5216" y="1541"/>
                      <a:pt x="4653" y="1746"/>
                      <a:pt x="4150" y="2017"/>
                    </a:cubicBezTo>
                    <a:cubicBezTo>
                      <a:pt x="4129" y="2052"/>
                      <a:pt x="4085" y="2071"/>
                      <a:pt x="4041" y="2071"/>
                    </a:cubicBezTo>
                    <a:cubicBezTo>
                      <a:pt x="3994" y="2071"/>
                      <a:pt x="3946" y="2050"/>
                      <a:pt x="3922" y="2002"/>
                    </a:cubicBezTo>
                    <a:cubicBezTo>
                      <a:pt x="3503" y="1152"/>
                      <a:pt x="2951" y="179"/>
                      <a:pt x="1907" y="21"/>
                    </a:cubicBezTo>
                    <a:cubicBezTo>
                      <a:pt x="1815" y="7"/>
                      <a:pt x="1723" y="1"/>
                      <a:pt x="16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4" name="Google Shape;65314;p36"/>
              <p:cNvSpPr/>
              <p:nvPr/>
            </p:nvSpPr>
            <p:spPr>
              <a:xfrm>
                <a:off x="4336700" y="486125"/>
                <a:ext cx="214150" cy="177750"/>
              </a:xfrm>
              <a:custGeom>
                <a:avLst/>
                <a:gdLst/>
                <a:ahLst/>
                <a:cxnLst/>
                <a:rect l="l" t="t" r="r" b="b"/>
                <a:pathLst>
                  <a:path w="8566" h="7110" extrusionOk="0">
                    <a:moveTo>
                      <a:pt x="2160" y="317"/>
                    </a:moveTo>
                    <a:cubicBezTo>
                      <a:pt x="2252" y="317"/>
                      <a:pt x="2344" y="323"/>
                      <a:pt x="2435" y="337"/>
                    </a:cubicBezTo>
                    <a:cubicBezTo>
                      <a:pt x="3478" y="496"/>
                      <a:pt x="4032" y="1468"/>
                      <a:pt x="4451" y="2319"/>
                    </a:cubicBezTo>
                    <a:cubicBezTo>
                      <a:pt x="4473" y="2366"/>
                      <a:pt x="4521" y="2387"/>
                      <a:pt x="4568" y="2387"/>
                    </a:cubicBezTo>
                    <a:cubicBezTo>
                      <a:pt x="4612" y="2387"/>
                      <a:pt x="4657" y="2368"/>
                      <a:pt x="4679" y="2333"/>
                    </a:cubicBezTo>
                    <a:cubicBezTo>
                      <a:pt x="5179" y="2061"/>
                      <a:pt x="5743" y="1855"/>
                      <a:pt x="6308" y="1855"/>
                    </a:cubicBezTo>
                    <a:cubicBezTo>
                      <a:pt x="6585" y="1855"/>
                      <a:pt x="6862" y="1905"/>
                      <a:pt x="7133" y="2020"/>
                    </a:cubicBezTo>
                    <a:cubicBezTo>
                      <a:pt x="8381" y="2553"/>
                      <a:pt x="8503" y="4098"/>
                      <a:pt x="7481" y="4921"/>
                    </a:cubicBezTo>
                    <a:cubicBezTo>
                      <a:pt x="6171" y="5977"/>
                      <a:pt x="4280" y="5714"/>
                      <a:pt x="2962" y="6795"/>
                    </a:cubicBezTo>
                    <a:cubicBezTo>
                      <a:pt x="2961" y="6778"/>
                      <a:pt x="2957" y="6761"/>
                      <a:pt x="2945" y="6742"/>
                    </a:cubicBezTo>
                    <a:cubicBezTo>
                      <a:pt x="2463" y="5952"/>
                      <a:pt x="1919" y="5213"/>
                      <a:pt x="1500" y="4386"/>
                    </a:cubicBezTo>
                    <a:cubicBezTo>
                      <a:pt x="1117" y="3635"/>
                      <a:pt x="529" y="2591"/>
                      <a:pt x="557" y="1732"/>
                    </a:cubicBezTo>
                    <a:cubicBezTo>
                      <a:pt x="585" y="869"/>
                      <a:pt x="1341" y="317"/>
                      <a:pt x="2160" y="317"/>
                    </a:cubicBezTo>
                    <a:close/>
                    <a:moveTo>
                      <a:pt x="2056" y="1"/>
                    </a:moveTo>
                    <a:cubicBezTo>
                      <a:pt x="1593" y="1"/>
                      <a:pt x="1126" y="175"/>
                      <a:pt x="706" y="591"/>
                    </a:cubicBezTo>
                    <a:cubicBezTo>
                      <a:pt x="1" y="1291"/>
                      <a:pt x="250" y="2196"/>
                      <a:pt x="561" y="3025"/>
                    </a:cubicBezTo>
                    <a:cubicBezTo>
                      <a:pt x="1069" y="4374"/>
                      <a:pt x="1781" y="5817"/>
                      <a:pt x="2784" y="6871"/>
                    </a:cubicBezTo>
                    <a:cubicBezTo>
                      <a:pt x="2809" y="6899"/>
                      <a:pt x="2836" y="6907"/>
                      <a:pt x="2862" y="6907"/>
                    </a:cubicBezTo>
                    <a:cubicBezTo>
                      <a:pt x="2834" y="7003"/>
                      <a:pt x="2914" y="7110"/>
                      <a:pt x="3008" y="7110"/>
                    </a:cubicBezTo>
                    <a:cubicBezTo>
                      <a:pt x="3039" y="7110"/>
                      <a:pt x="3070" y="7099"/>
                      <a:pt x="3101" y="7073"/>
                    </a:cubicBezTo>
                    <a:cubicBezTo>
                      <a:pt x="4272" y="6068"/>
                      <a:pt x="5867" y="6207"/>
                      <a:pt x="7168" y="5487"/>
                    </a:cubicBezTo>
                    <a:cubicBezTo>
                      <a:pt x="7913" y="5073"/>
                      <a:pt x="8566" y="4324"/>
                      <a:pt x="8498" y="3423"/>
                    </a:cubicBezTo>
                    <a:cubicBezTo>
                      <a:pt x="8404" y="2156"/>
                      <a:pt x="7403" y="1630"/>
                      <a:pt x="6342" y="1630"/>
                    </a:cubicBezTo>
                    <a:cubicBezTo>
                      <a:pt x="5742" y="1630"/>
                      <a:pt x="5124" y="1798"/>
                      <a:pt x="4637" y="2094"/>
                    </a:cubicBezTo>
                    <a:cubicBezTo>
                      <a:pt x="4252" y="1001"/>
                      <a:pt x="3164" y="1"/>
                      <a:pt x="20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5" name="Google Shape;65315;p36"/>
              <p:cNvSpPr/>
              <p:nvPr/>
            </p:nvSpPr>
            <p:spPr>
              <a:xfrm>
                <a:off x="4465500" y="573825"/>
                <a:ext cx="4607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843" h="1087" extrusionOk="0">
                    <a:moveTo>
                      <a:pt x="164" y="1"/>
                    </a:moveTo>
                    <a:cubicBezTo>
                      <a:pt x="70" y="1"/>
                      <a:pt x="1" y="137"/>
                      <a:pt x="97" y="192"/>
                    </a:cubicBezTo>
                    <a:cubicBezTo>
                      <a:pt x="496" y="419"/>
                      <a:pt x="821" y="702"/>
                      <a:pt x="1111" y="1058"/>
                    </a:cubicBezTo>
                    <a:cubicBezTo>
                      <a:pt x="1128" y="1078"/>
                      <a:pt x="1148" y="1087"/>
                      <a:pt x="1168" y="1087"/>
                    </a:cubicBezTo>
                    <a:cubicBezTo>
                      <a:pt x="1222" y="1087"/>
                      <a:pt x="1272" y="1020"/>
                      <a:pt x="1232" y="959"/>
                    </a:cubicBezTo>
                    <a:cubicBezTo>
                      <a:pt x="1095" y="755"/>
                      <a:pt x="931" y="571"/>
                      <a:pt x="750" y="404"/>
                    </a:cubicBezTo>
                    <a:lnTo>
                      <a:pt x="750" y="404"/>
                    </a:lnTo>
                    <a:cubicBezTo>
                      <a:pt x="1048" y="482"/>
                      <a:pt x="1353" y="535"/>
                      <a:pt x="1651" y="535"/>
                    </a:cubicBezTo>
                    <a:cubicBezTo>
                      <a:pt x="1677" y="535"/>
                      <a:pt x="1703" y="534"/>
                      <a:pt x="1729" y="533"/>
                    </a:cubicBezTo>
                    <a:cubicBezTo>
                      <a:pt x="1842" y="529"/>
                      <a:pt x="1824" y="364"/>
                      <a:pt x="1725" y="346"/>
                    </a:cubicBezTo>
                    <a:cubicBezTo>
                      <a:pt x="1204" y="252"/>
                      <a:pt x="699" y="188"/>
                      <a:pt x="197" y="6"/>
                    </a:cubicBezTo>
                    <a:cubicBezTo>
                      <a:pt x="186" y="2"/>
                      <a:pt x="175" y="1"/>
                      <a:pt x="16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6" name="Google Shape;65316;p36"/>
              <p:cNvSpPr/>
              <p:nvPr/>
            </p:nvSpPr>
            <p:spPr>
              <a:xfrm>
                <a:off x="4415050" y="575500"/>
                <a:ext cx="243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1381" extrusionOk="0">
                    <a:moveTo>
                      <a:pt x="634" y="1"/>
                    </a:moveTo>
                    <a:cubicBezTo>
                      <a:pt x="492" y="1"/>
                      <a:pt x="352" y="69"/>
                      <a:pt x="279" y="206"/>
                    </a:cubicBezTo>
                    <a:cubicBezTo>
                      <a:pt x="202" y="358"/>
                      <a:pt x="236" y="527"/>
                      <a:pt x="333" y="651"/>
                    </a:cubicBezTo>
                    <a:cubicBezTo>
                      <a:pt x="15" y="780"/>
                      <a:pt x="1" y="1311"/>
                      <a:pt x="430" y="1379"/>
                    </a:cubicBezTo>
                    <a:cubicBezTo>
                      <a:pt x="434" y="1380"/>
                      <a:pt x="437" y="1380"/>
                      <a:pt x="441" y="1380"/>
                    </a:cubicBezTo>
                    <a:cubicBezTo>
                      <a:pt x="519" y="1380"/>
                      <a:pt x="550" y="1248"/>
                      <a:pt x="466" y="1225"/>
                    </a:cubicBezTo>
                    <a:cubicBezTo>
                      <a:pt x="192" y="1157"/>
                      <a:pt x="206" y="791"/>
                      <a:pt x="480" y="791"/>
                    </a:cubicBezTo>
                    <a:cubicBezTo>
                      <a:pt x="494" y="791"/>
                      <a:pt x="509" y="792"/>
                      <a:pt x="525" y="794"/>
                    </a:cubicBezTo>
                    <a:cubicBezTo>
                      <a:pt x="530" y="794"/>
                      <a:pt x="534" y="795"/>
                      <a:pt x="539" y="795"/>
                    </a:cubicBezTo>
                    <a:cubicBezTo>
                      <a:pt x="628" y="795"/>
                      <a:pt x="644" y="667"/>
                      <a:pt x="564" y="628"/>
                    </a:cubicBezTo>
                    <a:cubicBezTo>
                      <a:pt x="278" y="491"/>
                      <a:pt x="433" y="140"/>
                      <a:pt x="670" y="140"/>
                    </a:cubicBezTo>
                    <a:cubicBezTo>
                      <a:pt x="728" y="140"/>
                      <a:pt x="791" y="162"/>
                      <a:pt x="854" y="213"/>
                    </a:cubicBezTo>
                    <a:cubicBezTo>
                      <a:pt x="867" y="222"/>
                      <a:pt x="879" y="227"/>
                      <a:pt x="891" y="227"/>
                    </a:cubicBezTo>
                    <a:cubicBezTo>
                      <a:pt x="939" y="227"/>
                      <a:pt x="973" y="155"/>
                      <a:pt x="927" y="112"/>
                    </a:cubicBezTo>
                    <a:cubicBezTo>
                      <a:pt x="846" y="38"/>
                      <a:pt x="739" y="1"/>
                      <a:pt x="6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317" name="Google Shape;65317;p36"/>
            <p:cNvSpPr/>
            <p:nvPr/>
          </p:nvSpPr>
          <p:spPr>
            <a:xfrm>
              <a:off x="4374750" y="540075"/>
              <a:ext cx="34875" cy="22650"/>
            </a:xfrm>
            <a:custGeom>
              <a:avLst/>
              <a:gdLst/>
              <a:ahLst/>
              <a:cxnLst/>
              <a:rect l="l" t="t" r="r" b="b"/>
              <a:pathLst>
                <a:path w="1395" h="906" extrusionOk="0">
                  <a:moveTo>
                    <a:pt x="158" y="1"/>
                  </a:moveTo>
                  <a:cubicBezTo>
                    <a:pt x="68" y="1"/>
                    <a:pt x="1" y="122"/>
                    <a:pt x="94" y="185"/>
                  </a:cubicBezTo>
                  <a:cubicBezTo>
                    <a:pt x="369" y="372"/>
                    <a:pt x="655" y="547"/>
                    <a:pt x="939" y="722"/>
                  </a:cubicBezTo>
                  <a:cubicBezTo>
                    <a:pt x="908" y="722"/>
                    <a:pt x="878" y="722"/>
                    <a:pt x="847" y="722"/>
                  </a:cubicBezTo>
                  <a:cubicBezTo>
                    <a:pt x="631" y="722"/>
                    <a:pt x="415" y="726"/>
                    <a:pt x="201" y="745"/>
                  </a:cubicBezTo>
                  <a:cubicBezTo>
                    <a:pt x="130" y="750"/>
                    <a:pt x="133" y="867"/>
                    <a:pt x="205" y="871"/>
                  </a:cubicBezTo>
                  <a:cubicBezTo>
                    <a:pt x="552" y="899"/>
                    <a:pt x="902" y="893"/>
                    <a:pt x="1251" y="905"/>
                  </a:cubicBezTo>
                  <a:cubicBezTo>
                    <a:pt x="1252" y="905"/>
                    <a:pt x="1253" y="905"/>
                    <a:pt x="1253" y="905"/>
                  </a:cubicBezTo>
                  <a:cubicBezTo>
                    <a:pt x="1338" y="905"/>
                    <a:pt x="1394" y="794"/>
                    <a:pt x="1314" y="740"/>
                  </a:cubicBezTo>
                  <a:cubicBezTo>
                    <a:pt x="950" y="496"/>
                    <a:pt x="587" y="246"/>
                    <a:pt x="214" y="17"/>
                  </a:cubicBezTo>
                  <a:cubicBezTo>
                    <a:pt x="195" y="6"/>
                    <a:pt x="176" y="1"/>
                    <a:pt x="1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318" name="Google Shape;65318;p36"/>
          <p:cNvSpPr/>
          <p:nvPr/>
        </p:nvSpPr>
        <p:spPr>
          <a:xfrm rot="1590403">
            <a:off x="554482" y="4279096"/>
            <a:ext cx="393889" cy="388883"/>
          </a:xfrm>
          <a:custGeom>
            <a:avLst/>
            <a:gdLst/>
            <a:ahLst/>
            <a:cxnLst/>
            <a:rect l="l" t="t" r="r" b="b"/>
            <a:pathLst>
              <a:path w="4541" h="4483" extrusionOk="0">
                <a:moveTo>
                  <a:pt x="2301" y="353"/>
                </a:moveTo>
                <a:cubicBezTo>
                  <a:pt x="2430" y="586"/>
                  <a:pt x="2553" y="825"/>
                  <a:pt x="2674" y="1063"/>
                </a:cubicBezTo>
                <a:cubicBezTo>
                  <a:pt x="2738" y="1187"/>
                  <a:pt x="2796" y="1316"/>
                  <a:pt x="2866" y="1436"/>
                </a:cubicBezTo>
                <a:cubicBezTo>
                  <a:pt x="2919" y="1529"/>
                  <a:pt x="2973" y="1533"/>
                  <a:pt x="3072" y="1554"/>
                </a:cubicBezTo>
                <a:cubicBezTo>
                  <a:pt x="3451" y="1637"/>
                  <a:pt x="3826" y="1761"/>
                  <a:pt x="4195" y="1884"/>
                </a:cubicBezTo>
                <a:cubicBezTo>
                  <a:pt x="3923" y="2156"/>
                  <a:pt x="3668" y="2442"/>
                  <a:pt x="3386" y="2696"/>
                </a:cubicBezTo>
                <a:cubicBezTo>
                  <a:pt x="3357" y="2722"/>
                  <a:pt x="3342" y="2773"/>
                  <a:pt x="3356" y="2809"/>
                </a:cubicBezTo>
                <a:cubicBezTo>
                  <a:pt x="3509" y="3248"/>
                  <a:pt x="3627" y="3720"/>
                  <a:pt x="3679" y="4186"/>
                </a:cubicBezTo>
                <a:cubicBezTo>
                  <a:pt x="3431" y="4079"/>
                  <a:pt x="3197" y="3934"/>
                  <a:pt x="2968" y="3799"/>
                </a:cubicBezTo>
                <a:cubicBezTo>
                  <a:pt x="2836" y="3722"/>
                  <a:pt x="2707" y="3643"/>
                  <a:pt x="2574" y="3567"/>
                </a:cubicBezTo>
                <a:cubicBezTo>
                  <a:pt x="2506" y="3529"/>
                  <a:pt x="2424" y="3468"/>
                  <a:pt x="2344" y="3452"/>
                </a:cubicBezTo>
                <a:cubicBezTo>
                  <a:pt x="2333" y="3450"/>
                  <a:pt x="2322" y="3449"/>
                  <a:pt x="2310" y="3449"/>
                </a:cubicBezTo>
                <a:cubicBezTo>
                  <a:pt x="2150" y="3449"/>
                  <a:pt x="1947" y="3644"/>
                  <a:pt x="1829" y="3720"/>
                </a:cubicBezTo>
                <a:cubicBezTo>
                  <a:pt x="1586" y="3876"/>
                  <a:pt x="1339" y="4039"/>
                  <a:pt x="1078" y="4168"/>
                </a:cubicBezTo>
                <a:cubicBezTo>
                  <a:pt x="1145" y="3712"/>
                  <a:pt x="1215" y="3255"/>
                  <a:pt x="1326" y="2809"/>
                </a:cubicBezTo>
                <a:cubicBezTo>
                  <a:pt x="1339" y="2756"/>
                  <a:pt x="1316" y="2707"/>
                  <a:pt x="1273" y="2678"/>
                </a:cubicBezTo>
                <a:cubicBezTo>
                  <a:pt x="958" y="2461"/>
                  <a:pt x="643" y="2224"/>
                  <a:pt x="362" y="1960"/>
                </a:cubicBezTo>
                <a:cubicBezTo>
                  <a:pt x="604" y="1875"/>
                  <a:pt x="845" y="1799"/>
                  <a:pt x="1089" y="1722"/>
                </a:cubicBezTo>
                <a:cubicBezTo>
                  <a:pt x="1222" y="1680"/>
                  <a:pt x="1356" y="1639"/>
                  <a:pt x="1487" y="1597"/>
                </a:cubicBezTo>
                <a:cubicBezTo>
                  <a:pt x="1581" y="1565"/>
                  <a:pt x="1686" y="1549"/>
                  <a:pt x="1743" y="1466"/>
                </a:cubicBezTo>
                <a:cubicBezTo>
                  <a:pt x="1809" y="1370"/>
                  <a:pt x="1849" y="1238"/>
                  <a:pt x="1901" y="1132"/>
                </a:cubicBezTo>
                <a:cubicBezTo>
                  <a:pt x="1964" y="1003"/>
                  <a:pt x="2030" y="873"/>
                  <a:pt x="2097" y="746"/>
                </a:cubicBezTo>
                <a:cubicBezTo>
                  <a:pt x="2164" y="614"/>
                  <a:pt x="2231" y="484"/>
                  <a:pt x="2301" y="353"/>
                </a:cubicBezTo>
                <a:close/>
                <a:moveTo>
                  <a:pt x="2297" y="0"/>
                </a:moveTo>
                <a:cubicBezTo>
                  <a:pt x="2258" y="0"/>
                  <a:pt x="2219" y="19"/>
                  <a:pt x="2197" y="57"/>
                </a:cubicBezTo>
                <a:cubicBezTo>
                  <a:pt x="2104" y="223"/>
                  <a:pt x="2016" y="392"/>
                  <a:pt x="1930" y="562"/>
                </a:cubicBezTo>
                <a:cubicBezTo>
                  <a:pt x="1813" y="785"/>
                  <a:pt x="1642" y="1036"/>
                  <a:pt x="1573" y="1280"/>
                </a:cubicBezTo>
                <a:cubicBezTo>
                  <a:pt x="1572" y="1282"/>
                  <a:pt x="1558" y="1312"/>
                  <a:pt x="1554" y="1326"/>
                </a:cubicBezTo>
                <a:cubicBezTo>
                  <a:pt x="1548" y="1329"/>
                  <a:pt x="1539" y="1333"/>
                  <a:pt x="1533" y="1337"/>
                </a:cubicBezTo>
                <a:cubicBezTo>
                  <a:pt x="1484" y="1352"/>
                  <a:pt x="1435" y="1369"/>
                  <a:pt x="1386" y="1385"/>
                </a:cubicBezTo>
                <a:cubicBezTo>
                  <a:pt x="1257" y="1427"/>
                  <a:pt x="1129" y="1467"/>
                  <a:pt x="999" y="1507"/>
                </a:cubicBezTo>
                <a:cubicBezTo>
                  <a:pt x="703" y="1601"/>
                  <a:pt x="408" y="1694"/>
                  <a:pt x="118" y="1804"/>
                </a:cubicBezTo>
                <a:cubicBezTo>
                  <a:pt x="37" y="1834"/>
                  <a:pt x="1" y="1930"/>
                  <a:pt x="66" y="1998"/>
                </a:cubicBezTo>
                <a:cubicBezTo>
                  <a:pt x="371" y="2307"/>
                  <a:pt x="725" y="2581"/>
                  <a:pt x="1082" y="2830"/>
                </a:cubicBezTo>
                <a:cubicBezTo>
                  <a:pt x="964" y="3324"/>
                  <a:pt x="895" y="3829"/>
                  <a:pt x="822" y="4332"/>
                </a:cubicBezTo>
                <a:cubicBezTo>
                  <a:pt x="813" y="4395"/>
                  <a:pt x="856" y="4482"/>
                  <a:pt x="926" y="4482"/>
                </a:cubicBezTo>
                <a:cubicBezTo>
                  <a:pt x="938" y="4482"/>
                  <a:pt x="951" y="4480"/>
                  <a:pt x="964" y="4474"/>
                </a:cubicBezTo>
                <a:cubicBezTo>
                  <a:pt x="1269" y="4348"/>
                  <a:pt x="1550" y="4173"/>
                  <a:pt x="1827" y="3997"/>
                </a:cubicBezTo>
                <a:cubicBezTo>
                  <a:pt x="1951" y="3920"/>
                  <a:pt x="2072" y="3839"/>
                  <a:pt x="2195" y="3761"/>
                </a:cubicBezTo>
                <a:cubicBezTo>
                  <a:pt x="2226" y="3740"/>
                  <a:pt x="2274" y="3720"/>
                  <a:pt x="2303" y="3694"/>
                </a:cubicBezTo>
                <a:cubicBezTo>
                  <a:pt x="2346" y="3738"/>
                  <a:pt x="2507" y="3798"/>
                  <a:pt x="2551" y="3824"/>
                </a:cubicBezTo>
                <a:cubicBezTo>
                  <a:pt x="2685" y="3903"/>
                  <a:pt x="2819" y="3984"/>
                  <a:pt x="2954" y="4061"/>
                </a:cubicBezTo>
                <a:cubicBezTo>
                  <a:pt x="3218" y="4215"/>
                  <a:pt x="3489" y="4374"/>
                  <a:pt x="3780" y="4473"/>
                </a:cubicBezTo>
                <a:cubicBezTo>
                  <a:pt x="3790" y="4476"/>
                  <a:pt x="3801" y="4478"/>
                  <a:pt x="3811" y="4478"/>
                </a:cubicBezTo>
                <a:cubicBezTo>
                  <a:pt x="3871" y="4478"/>
                  <a:pt x="3932" y="4424"/>
                  <a:pt x="3926" y="4362"/>
                </a:cubicBezTo>
                <a:cubicBezTo>
                  <a:pt x="3888" y="3841"/>
                  <a:pt x="3769" y="3308"/>
                  <a:pt x="3600" y="2813"/>
                </a:cubicBezTo>
                <a:cubicBezTo>
                  <a:pt x="3905" y="2531"/>
                  <a:pt x="4178" y="2217"/>
                  <a:pt x="4479" y="1930"/>
                </a:cubicBezTo>
                <a:cubicBezTo>
                  <a:pt x="4482" y="1927"/>
                  <a:pt x="4486" y="1924"/>
                  <a:pt x="4490" y="1920"/>
                </a:cubicBezTo>
                <a:lnTo>
                  <a:pt x="4492" y="1918"/>
                </a:lnTo>
                <a:cubicBezTo>
                  <a:pt x="4541" y="1872"/>
                  <a:pt x="4536" y="1815"/>
                  <a:pt x="4506" y="1774"/>
                </a:cubicBezTo>
                <a:cubicBezTo>
                  <a:pt x="4492" y="1752"/>
                  <a:pt x="4471" y="1733"/>
                  <a:pt x="4440" y="1723"/>
                </a:cubicBezTo>
                <a:cubicBezTo>
                  <a:pt x="3994" y="1577"/>
                  <a:pt x="3532" y="1393"/>
                  <a:pt x="3064" y="1318"/>
                </a:cubicBezTo>
                <a:cubicBezTo>
                  <a:pt x="2842" y="898"/>
                  <a:pt x="2640" y="467"/>
                  <a:pt x="2398" y="57"/>
                </a:cubicBezTo>
                <a:cubicBezTo>
                  <a:pt x="2376" y="19"/>
                  <a:pt x="2337" y="0"/>
                  <a:pt x="229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Title 1"/>
          <p:cNvSpPr>
            <a:spLocks noGrp="1"/>
          </p:cNvSpPr>
          <p:nvPr>
            <p:ph type="title"/>
          </p:nvPr>
        </p:nvSpPr>
        <p:spPr>
          <a:xfrm>
            <a:off x="0" y="425699"/>
            <a:ext cx="9144000" cy="423300"/>
          </a:xfrm>
        </p:spPr>
        <p:txBody>
          <a:bodyPr anchor="ctr"/>
          <a:lstStyle/>
          <a:p>
            <a:pPr algn="ctr"/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Hoạt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động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1.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Đọc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văn</a:t>
            </a:r>
            <a:r>
              <a:rPr lang="en-US" sz="3200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chemeClr val="accent6"/>
                </a:solidFill>
                <a:latin typeface="+mj-lt"/>
              </a:rPr>
              <a:t>bản</a:t>
            </a:r>
            <a:endParaRPr lang="en-US" sz="3200" b="1" dirty="0">
              <a:solidFill>
                <a:schemeClr val="accent6"/>
              </a:solidFill>
              <a:latin typeface="+mj-lt"/>
            </a:endParaRPr>
          </a:p>
        </p:txBody>
      </p:sp>
      <p:grpSp>
        <p:nvGrpSpPr>
          <p:cNvPr id="65" name="Google Shape;65446;p39"/>
          <p:cNvGrpSpPr/>
          <p:nvPr/>
        </p:nvGrpSpPr>
        <p:grpSpPr>
          <a:xfrm>
            <a:off x="7689273" y="482226"/>
            <a:ext cx="1118870" cy="635047"/>
            <a:chOff x="5834675" y="2374800"/>
            <a:chExt cx="259125" cy="171950"/>
          </a:xfrm>
        </p:grpSpPr>
        <p:sp>
          <p:nvSpPr>
            <p:cNvPr id="66" name="Google Shape;65447;p39"/>
            <p:cNvSpPr/>
            <p:nvPr/>
          </p:nvSpPr>
          <p:spPr>
            <a:xfrm>
              <a:off x="5834675" y="2374800"/>
              <a:ext cx="259125" cy="171950"/>
            </a:xfrm>
            <a:custGeom>
              <a:avLst/>
              <a:gdLst/>
              <a:ahLst/>
              <a:cxnLst/>
              <a:rect l="l" t="t" r="r" b="b"/>
              <a:pathLst>
                <a:path w="10365" h="6878" extrusionOk="0">
                  <a:moveTo>
                    <a:pt x="5671" y="245"/>
                  </a:moveTo>
                  <a:cubicBezTo>
                    <a:pt x="6640" y="245"/>
                    <a:pt x="7295" y="1083"/>
                    <a:pt x="6952" y="2074"/>
                  </a:cubicBezTo>
                  <a:cubicBezTo>
                    <a:pt x="6926" y="2152"/>
                    <a:pt x="6999" y="2213"/>
                    <a:pt x="7068" y="2213"/>
                  </a:cubicBezTo>
                  <a:cubicBezTo>
                    <a:pt x="7096" y="2213"/>
                    <a:pt x="7123" y="2203"/>
                    <a:pt x="7142" y="2180"/>
                  </a:cubicBezTo>
                  <a:cubicBezTo>
                    <a:pt x="7154" y="2185"/>
                    <a:pt x="7167" y="2188"/>
                    <a:pt x="7180" y="2188"/>
                  </a:cubicBezTo>
                  <a:cubicBezTo>
                    <a:pt x="7206" y="2188"/>
                    <a:pt x="7233" y="2176"/>
                    <a:pt x="7252" y="2147"/>
                  </a:cubicBezTo>
                  <a:cubicBezTo>
                    <a:pt x="7505" y="1751"/>
                    <a:pt x="7986" y="1545"/>
                    <a:pt x="8465" y="1545"/>
                  </a:cubicBezTo>
                  <a:cubicBezTo>
                    <a:pt x="8850" y="1545"/>
                    <a:pt x="9233" y="1678"/>
                    <a:pt x="9494" y="1954"/>
                  </a:cubicBezTo>
                  <a:cubicBezTo>
                    <a:pt x="10101" y="2595"/>
                    <a:pt x="9796" y="3739"/>
                    <a:pt x="8938" y="3739"/>
                  </a:cubicBezTo>
                  <a:cubicBezTo>
                    <a:pt x="8844" y="3739"/>
                    <a:pt x="8744" y="3725"/>
                    <a:pt x="8637" y="3696"/>
                  </a:cubicBezTo>
                  <a:cubicBezTo>
                    <a:pt x="8626" y="3692"/>
                    <a:pt x="8615" y="3691"/>
                    <a:pt x="8604" y="3691"/>
                  </a:cubicBezTo>
                  <a:cubicBezTo>
                    <a:pt x="8545" y="3691"/>
                    <a:pt x="8506" y="3738"/>
                    <a:pt x="8497" y="3792"/>
                  </a:cubicBezTo>
                  <a:cubicBezTo>
                    <a:pt x="8486" y="3788"/>
                    <a:pt x="8476" y="3783"/>
                    <a:pt x="8465" y="3778"/>
                  </a:cubicBezTo>
                  <a:cubicBezTo>
                    <a:pt x="8450" y="3773"/>
                    <a:pt x="8436" y="3771"/>
                    <a:pt x="8424" y="3771"/>
                  </a:cubicBezTo>
                  <a:cubicBezTo>
                    <a:pt x="8309" y="3771"/>
                    <a:pt x="8275" y="3959"/>
                    <a:pt x="8402" y="4007"/>
                  </a:cubicBezTo>
                  <a:cubicBezTo>
                    <a:pt x="9122" y="4289"/>
                    <a:pt x="9326" y="5108"/>
                    <a:pt x="8955" y="5746"/>
                  </a:cubicBezTo>
                  <a:cubicBezTo>
                    <a:pt x="8610" y="6336"/>
                    <a:pt x="7932" y="6605"/>
                    <a:pt x="7277" y="6629"/>
                  </a:cubicBezTo>
                  <a:cubicBezTo>
                    <a:pt x="7238" y="6630"/>
                    <a:pt x="7200" y="6631"/>
                    <a:pt x="7161" y="6631"/>
                  </a:cubicBezTo>
                  <a:cubicBezTo>
                    <a:pt x="6214" y="6631"/>
                    <a:pt x="5318" y="6178"/>
                    <a:pt x="4861" y="5338"/>
                  </a:cubicBezTo>
                  <a:cubicBezTo>
                    <a:pt x="4863" y="5334"/>
                    <a:pt x="4865" y="5331"/>
                    <a:pt x="4866" y="5325"/>
                  </a:cubicBezTo>
                  <a:cubicBezTo>
                    <a:pt x="4890" y="5250"/>
                    <a:pt x="4820" y="5190"/>
                    <a:pt x="4755" y="5190"/>
                  </a:cubicBezTo>
                  <a:cubicBezTo>
                    <a:pt x="4722" y="5190"/>
                    <a:pt x="4690" y="5206"/>
                    <a:pt x="4672" y="5242"/>
                  </a:cubicBezTo>
                  <a:cubicBezTo>
                    <a:pt x="4332" y="5933"/>
                    <a:pt x="3747" y="6370"/>
                    <a:pt x="2997" y="6370"/>
                  </a:cubicBezTo>
                  <a:cubicBezTo>
                    <a:pt x="2902" y="6370"/>
                    <a:pt x="2805" y="6363"/>
                    <a:pt x="2705" y="6349"/>
                  </a:cubicBezTo>
                  <a:cubicBezTo>
                    <a:pt x="1975" y="6245"/>
                    <a:pt x="887" y="5430"/>
                    <a:pt x="1518" y="4698"/>
                  </a:cubicBezTo>
                  <a:cubicBezTo>
                    <a:pt x="1574" y="4671"/>
                    <a:pt x="1628" y="4642"/>
                    <a:pt x="1679" y="4602"/>
                  </a:cubicBezTo>
                  <a:cubicBezTo>
                    <a:pt x="1752" y="4547"/>
                    <a:pt x="1726" y="4409"/>
                    <a:pt x="1637" y="4409"/>
                  </a:cubicBezTo>
                  <a:cubicBezTo>
                    <a:pt x="1634" y="4409"/>
                    <a:pt x="1630" y="4409"/>
                    <a:pt x="1627" y="4409"/>
                  </a:cubicBezTo>
                  <a:cubicBezTo>
                    <a:pt x="1624" y="4409"/>
                    <a:pt x="1621" y="4409"/>
                    <a:pt x="1618" y="4409"/>
                  </a:cubicBezTo>
                  <a:cubicBezTo>
                    <a:pt x="1606" y="4409"/>
                    <a:pt x="1593" y="4411"/>
                    <a:pt x="1581" y="4420"/>
                  </a:cubicBezTo>
                  <a:cubicBezTo>
                    <a:pt x="1578" y="4423"/>
                    <a:pt x="1574" y="4425"/>
                    <a:pt x="1569" y="4427"/>
                  </a:cubicBezTo>
                  <a:cubicBezTo>
                    <a:pt x="1392" y="4494"/>
                    <a:pt x="1221" y="4551"/>
                    <a:pt x="1038" y="4551"/>
                  </a:cubicBezTo>
                  <a:cubicBezTo>
                    <a:pt x="967" y="4551"/>
                    <a:pt x="894" y="4543"/>
                    <a:pt x="819" y="4522"/>
                  </a:cubicBezTo>
                  <a:cubicBezTo>
                    <a:pt x="539" y="4446"/>
                    <a:pt x="321" y="4233"/>
                    <a:pt x="273" y="3942"/>
                  </a:cubicBezTo>
                  <a:cubicBezTo>
                    <a:pt x="145" y="3200"/>
                    <a:pt x="923" y="3109"/>
                    <a:pt x="1467" y="3108"/>
                  </a:cubicBezTo>
                  <a:cubicBezTo>
                    <a:pt x="1539" y="3108"/>
                    <a:pt x="1559" y="2993"/>
                    <a:pt x="1485" y="2980"/>
                  </a:cubicBezTo>
                  <a:cubicBezTo>
                    <a:pt x="1443" y="2973"/>
                    <a:pt x="1399" y="2967"/>
                    <a:pt x="1355" y="2960"/>
                  </a:cubicBezTo>
                  <a:cubicBezTo>
                    <a:pt x="1377" y="2935"/>
                    <a:pt x="1384" y="2898"/>
                    <a:pt x="1362" y="2859"/>
                  </a:cubicBezTo>
                  <a:cubicBezTo>
                    <a:pt x="983" y="2240"/>
                    <a:pt x="1073" y="1347"/>
                    <a:pt x="1856" y="1107"/>
                  </a:cubicBezTo>
                  <a:cubicBezTo>
                    <a:pt x="1963" y="1075"/>
                    <a:pt x="2062" y="1060"/>
                    <a:pt x="2154" y="1060"/>
                  </a:cubicBezTo>
                  <a:cubicBezTo>
                    <a:pt x="2696" y="1060"/>
                    <a:pt x="2986" y="1582"/>
                    <a:pt x="3298" y="2011"/>
                  </a:cubicBezTo>
                  <a:cubicBezTo>
                    <a:pt x="3320" y="2042"/>
                    <a:pt x="3348" y="2055"/>
                    <a:pt x="3376" y="2055"/>
                  </a:cubicBezTo>
                  <a:cubicBezTo>
                    <a:pt x="3401" y="2055"/>
                    <a:pt x="3427" y="2043"/>
                    <a:pt x="3444" y="2024"/>
                  </a:cubicBezTo>
                  <a:cubicBezTo>
                    <a:pt x="3445" y="2024"/>
                    <a:pt x="3446" y="2024"/>
                    <a:pt x="3447" y="2024"/>
                  </a:cubicBezTo>
                  <a:cubicBezTo>
                    <a:pt x="3478" y="2024"/>
                    <a:pt x="3511" y="2009"/>
                    <a:pt x="3524" y="1970"/>
                  </a:cubicBezTo>
                  <a:cubicBezTo>
                    <a:pt x="3835" y="1152"/>
                    <a:pt x="4462" y="432"/>
                    <a:pt x="5362" y="272"/>
                  </a:cubicBezTo>
                  <a:cubicBezTo>
                    <a:pt x="5468" y="254"/>
                    <a:pt x="5571" y="245"/>
                    <a:pt x="5671" y="245"/>
                  </a:cubicBezTo>
                  <a:close/>
                  <a:moveTo>
                    <a:pt x="5688" y="1"/>
                  </a:moveTo>
                  <a:cubicBezTo>
                    <a:pt x="4633" y="1"/>
                    <a:pt x="3703" y="801"/>
                    <a:pt x="3410" y="1799"/>
                  </a:cubicBezTo>
                  <a:cubicBezTo>
                    <a:pt x="3151" y="1271"/>
                    <a:pt x="2686" y="829"/>
                    <a:pt x="2122" y="829"/>
                  </a:cubicBezTo>
                  <a:cubicBezTo>
                    <a:pt x="1975" y="829"/>
                    <a:pt x="1820" y="859"/>
                    <a:pt x="1661" y="926"/>
                  </a:cubicBezTo>
                  <a:cubicBezTo>
                    <a:pt x="858" y="1261"/>
                    <a:pt x="701" y="2275"/>
                    <a:pt x="1195" y="2938"/>
                  </a:cubicBezTo>
                  <a:cubicBezTo>
                    <a:pt x="1135" y="2933"/>
                    <a:pt x="1076" y="2930"/>
                    <a:pt x="1016" y="2930"/>
                  </a:cubicBezTo>
                  <a:cubicBezTo>
                    <a:pt x="768" y="2930"/>
                    <a:pt x="526" y="2981"/>
                    <a:pt x="328" y="3143"/>
                  </a:cubicBezTo>
                  <a:cubicBezTo>
                    <a:pt x="94" y="3335"/>
                    <a:pt x="0" y="3632"/>
                    <a:pt x="36" y="3929"/>
                  </a:cubicBezTo>
                  <a:cubicBezTo>
                    <a:pt x="99" y="4453"/>
                    <a:pt x="591" y="4791"/>
                    <a:pt x="1084" y="4791"/>
                  </a:cubicBezTo>
                  <a:cubicBezTo>
                    <a:pt x="1129" y="4791"/>
                    <a:pt x="1174" y="4788"/>
                    <a:pt x="1219" y="4782"/>
                  </a:cubicBezTo>
                  <a:lnTo>
                    <a:pt x="1219" y="4782"/>
                  </a:lnTo>
                  <a:cubicBezTo>
                    <a:pt x="915" y="5366"/>
                    <a:pt x="1462" y="6143"/>
                    <a:pt x="2071" y="6412"/>
                  </a:cubicBezTo>
                  <a:cubicBezTo>
                    <a:pt x="2357" y="6539"/>
                    <a:pt x="2667" y="6601"/>
                    <a:pt x="2974" y="6601"/>
                  </a:cubicBezTo>
                  <a:cubicBezTo>
                    <a:pt x="3720" y="6601"/>
                    <a:pt x="4450" y="6235"/>
                    <a:pt x="4780" y="5539"/>
                  </a:cubicBezTo>
                  <a:cubicBezTo>
                    <a:pt x="5186" y="6408"/>
                    <a:pt x="6190" y="6878"/>
                    <a:pt x="7163" y="6878"/>
                  </a:cubicBezTo>
                  <a:cubicBezTo>
                    <a:pt x="7561" y="6878"/>
                    <a:pt x="7954" y="6799"/>
                    <a:pt x="8298" y="6637"/>
                  </a:cubicBezTo>
                  <a:cubicBezTo>
                    <a:pt x="9334" y="6149"/>
                    <a:pt x="9795" y="4647"/>
                    <a:pt x="8848" y="3973"/>
                  </a:cubicBezTo>
                  <a:lnTo>
                    <a:pt x="8848" y="3973"/>
                  </a:lnTo>
                  <a:cubicBezTo>
                    <a:pt x="8880" y="3976"/>
                    <a:pt x="8910" y="3977"/>
                    <a:pt x="8941" y="3977"/>
                  </a:cubicBezTo>
                  <a:cubicBezTo>
                    <a:pt x="9851" y="3977"/>
                    <a:pt x="10364" y="2874"/>
                    <a:pt x="9869" y="2055"/>
                  </a:cubicBezTo>
                  <a:cubicBezTo>
                    <a:pt x="9575" y="1570"/>
                    <a:pt x="9010" y="1317"/>
                    <a:pt x="8453" y="1317"/>
                  </a:cubicBezTo>
                  <a:cubicBezTo>
                    <a:pt x="8008" y="1317"/>
                    <a:pt x="7568" y="1478"/>
                    <a:pt x="7275" y="1810"/>
                  </a:cubicBezTo>
                  <a:cubicBezTo>
                    <a:pt x="7459" y="955"/>
                    <a:pt x="6847" y="125"/>
                    <a:pt x="5933" y="15"/>
                  </a:cubicBezTo>
                  <a:cubicBezTo>
                    <a:pt x="5851" y="6"/>
                    <a:pt x="5769" y="1"/>
                    <a:pt x="56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5448;p39"/>
            <p:cNvSpPr/>
            <p:nvPr/>
          </p:nvSpPr>
          <p:spPr>
            <a:xfrm>
              <a:off x="5838300" y="2380950"/>
              <a:ext cx="248925" cy="159675"/>
            </a:xfrm>
            <a:custGeom>
              <a:avLst/>
              <a:gdLst/>
              <a:ahLst/>
              <a:cxnLst/>
              <a:rect l="l" t="t" r="r" b="b"/>
              <a:pathLst>
                <a:path w="9957" h="6387" extrusionOk="0">
                  <a:moveTo>
                    <a:pt x="5528" y="1"/>
                  </a:moveTo>
                  <a:cubicBezTo>
                    <a:pt x="5427" y="1"/>
                    <a:pt x="5323" y="10"/>
                    <a:pt x="5217" y="28"/>
                  </a:cubicBezTo>
                  <a:cubicBezTo>
                    <a:pt x="4317" y="187"/>
                    <a:pt x="3690" y="907"/>
                    <a:pt x="3379" y="1725"/>
                  </a:cubicBezTo>
                  <a:cubicBezTo>
                    <a:pt x="3366" y="1764"/>
                    <a:pt x="3333" y="1779"/>
                    <a:pt x="3302" y="1779"/>
                  </a:cubicBezTo>
                  <a:cubicBezTo>
                    <a:pt x="3301" y="1779"/>
                    <a:pt x="3300" y="1779"/>
                    <a:pt x="3299" y="1779"/>
                  </a:cubicBezTo>
                  <a:cubicBezTo>
                    <a:pt x="3282" y="1798"/>
                    <a:pt x="3256" y="1810"/>
                    <a:pt x="3231" y="1810"/>
                  </a:cubicBezTo>
                  <a:cubicBezTo>
                    <a:pt x="3203" y="1810"/>
                    <a:pt x="3175" y="1797"/>
                    <a:pt x="3153" y="1766"/>
                  </a:cubicBezTo>
                  <a:cubicBezTo>
                    <a:pt x="2841" y="1337"/>
                    <a:pt x="2551" y="815"/>
                    <a:pt x="2009" y="815"/>
                  </a:cubicBezTo>
                  <a:cubicBezTo>
                    <a:pt x="1917" y="815"/>
                    <a:pt x="1818" y="830"/>
                    <a:pt x="1711" y="862"/>
                  </a:cubicBezTo>
                  <a:cubicBezTo>
                    <a:pt x="928" y="1102"/>
                    <a:pt x="838" y="1995"/>
                    <a:pt x="1217" y="2614"/>
                  </a:cubicBezTo>
                  <a:cubicBezTo>
                    <a:pt x="1239" y="2653"/>
                    <a:pt x="1232" y="2691"/>
                    <a:pt x="1210" y="2715"/>
                  </a:cubicBezTo>
                  <a:cubicBezTo>
                    <a:pt x="1254" y="2722"/>
                    <a:pt x="1298" y="2728"/>
                    <a:pt x="1340" y="2735"/>
                  </a:cubicBezTo>
                  <a:cubicBezTo>
                    <a:pt x="1414" y="2748"/>
                    <a:pt x="1394" y="2863"/>
                    <a:pt x="1322" y="2863"/>
                  </a:cubicBezTo>
                  <a:cubicBezTo>
                    <a:pt x="778" y="2864"/>
                    <a:pt x="0" y="2955"/>
                    <a:pt x="128" y="3697"/>
                  </a:cubicBezTo>
                  <a:cubicBezTo>
                    <a:pt x="176" y="3988"/>
                    <a:pt x="394" y="4201"/>
                    <a:pt x="674" y="4277"/>
                  </a:cubicBezTo>
                  <a:cubicBezTo>
                    <a:pt x="750" y="4298"/>
                    <a:pt x="823" y="4307"/>
                    <a:pt x="895" y="4307"/>
                  </a:cubicBezTo>
                  <a:cubicBezTo>
                    <a:pt x="1077" y="4307"/>
                    <a:pt x="1247" y="4250"/>
                    <a:pt x="1424" y="4183"/>
                  </a:cubicBezTo>
                  <a:cubicBezTo>
                    <a:pt x="1429" y="4180"/>
                    <a:pt x="1433" y="4178"/>
                    <a:pt x="1436" y="4175"/>
                  </a:cubicBezTo>
                  <a:cubicBezTo>
                    <a:pt x="1448" y="4166"/>
                    <a:pt x="1461" y="4164"/>
                    <a:pt x="1473" y="4164"/>
                  </a:cubicBezTo>
                  <a:cubicBezTo>
                    <a:pt x="1476" y="4164"/>
                    <a:pt x="1479" y="4164"/>
                    <a:pt x="1482" y="4164"/>
                  </a:cubicBezTo>
                  <a:cubicBezTo>
                    <a:pt x="1485" y="4164"/>
                    <a:pt x="1489" y="4164"/>
                    <a:pt x="1492" y="4164"/>
                  </a:cubicBezTo>
                  <a:cubicBezTo>
                    <a:pt x="1581" y="4164"/>
                    <a:pt x="1607" y="4302"/>
                    <a:pt x="1534" y="4357"/>
                  </a:cubicBezTo>
                  <a:cubicBezTo>
                    <a:pt x="1483" y="4397"/>
                    <a:pt x="1429" y="4427"/>
                    <a:pt x="1373" y="4454"/>
                  </a:cubicBezTo>
                  <a:cubicBezTo>
                    <a:pt x="742" y="5185"/>
                    <a:pt x="1830" y="6001"/>
                    <a:pt x="2560" y="6105"/>
                  </a:cubicBezTo>
                  <a:cubicBezTo>
                    <a:pt x="2659" y="6119"/>
                    <a:pt x="2756" y="6126"/>
                    <a:pt x="2850" y="6126"/>
                  </a:cubicBezTo>
                  <a:cubicBezTo>
                    <a:pt x="3601" y="6126"/>
                    <a:pt x="4186" y="5689"/>
                    <a:pt x="4527" y="4997"/>
                  </a:cubicBezTo>
                  <a:cubicBezTo>
                    <a:pt x="4545" y="4961"/>
                    <a:pt x="4577" y="4945"/>
                    <a:pt x="4610" y="4945"/>
                  </a:cubicBezTo>
                  <a:cubicBezTo>
                    <a:pt x="4675" y="4945"/>
                    <a:pt x="4745" y="5005"/>
                    <a:pt x="4721" y="5080"/>
                  </a:cubicBezTo>
                  <a:cubicBezTo>
                    <a:pt x="4720" y="5086"/>
                    <a:pt x="4718" y="5090"/>
                    <a:pt x="4716" y="5093"/>
                  </a:cubicBezTo>
                  <a:cubicBezTo>
                    <a:pt x="5173" y="5934"/>
                    <a:pt x="6071" y="6387"/>
                    <a:pt x="7019" y="6387"/>
                  </a:cubicBezTo>
                  <a:cubicBezTo>
                    <a:pt x="7057" y="6387"/>
                    <a:pt x="7094" y="6386"/>
                    <a:pt x="7132" y="6385"/>
                  </a:cubicBezTo>
                  <a:cubicBezTo>
                    <a:pt x="7787" y="6360"/>
                    <a:pt x="8465" y="6091"/>
                    <a:pt x="8810" y="5501"/>
                  </a:cubicBezTo>
                  <a:cubicBezTo>
                    <a:pt x="9181" y="4863"/>
                    <a:pt x="8977" y="4044"/>
                    <a:pt x="8257" y="3763"/>
                  </a:cubicBezTo>
                  <a:cubicBezTo>
                    <a:pt x="8130" y="3712"/>
                    <a:pt x="8164" y="3523"/>
                    <a:pt x="8278" y="3523"/>
                  </a:cubicBezTo>
                  <a:cubicBezTo>
                    <a:pt x="8291" y="3523"/>
                    <a:pt x="8304" y="3525"/>
                    <a:pt x="8319" y="3530"/>
                  </a:cubicBezTo>
                  <a:cubicBezTo>
                    <a:pt x="8330" y="3535"/>
                    <a:pt x="8340" y="3540"/>
                    <a:pt x="8351" y="3543"/>
                  </a:cubicBezTo>
                  <a:cubicBezTo>
                    <a:pt x="8361" y="3492"/>
                    <a:pt x="8399" y="3446"/>
                    <a:pt x="8457" y="3446"/>
                  </a:cubicBezTo>
                  <a:cubicBezTo>
                    <a:pt x="8468" y="3446"/>
                    <a:pt x="8480" y="3448"/>
                    <a:pt x="8492" y="3452"/>
                  </a:cubicBezTo>
                  <a:cubicBezTo>
                    <a:pt x="8598" y="3481"/>
                    <a:pt x="8699" y="3495"/>
                    <a:pt x="8792" y="3495"/>
                  </a:cubicBezTo>
                  <a:cubicBezTo>
                    <a:pt x="9651" y="3495"/>
                    <a:pt x="9956" y="2350"/>
                    <a:pt x="9349" y="1709"/>
                  </a:cubicBezTo>
                  <a:cubicBezTo>
                    <a:pt x="9088" y="1433"/>
                    <a:pt x="8705" y="1300"/>
                    <a:pt x="8320" y="1300"/>
                  </a:cubicBezTo>
                  <a:cubicBezTo>
                    <a:pt x="7841" y="1300"/>
                    <a:pt x="7360" y="1506"/>
                    <a:pt x="7107" y="1902"/>
                  </a:cubicBezTo>
                  <a:cubicBezTo>
                    <a:pt x="7088" y="1931"/>
                    <a:pt x="7061" y="1943"/>
                    <a:pt x="7035" y="1943"/>
                  </a:cubicBezTo>
                  <a:cubicBezTo>
                    <a:pt x="7022" y="1943"/>
                    <a:pt x="7009" y="1940"/>
                    <a:pt x="6997" y="1935"/>
                  </a:cubicBezTo>
                  <a:cubicBezTo>
                    <a:pt x="6978" y="1958"/>
                    <a:pt x="6950" y="1969"/>
                    <a:pt x="6922" y="1969"/>
                  </a:cubicBezTo>
                  <a:cubicBezTo>
                    <a:pt x="6854" y="1969"/>
                    <a:pt x="6781" y="1908"/>
                    <a:pt x="6807" y="1829"/>
                  </a:cubicBezTo>
                  <a:cubicBezTo>
                    <a:pt x="7150" y="839"/>
                    <a:pt x="6496" y="1"/>
                    <a:pt x="55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" name="Google Shape;899;p49"/>
          <p:cNvGrpSpPr/>
          <p:nvPr/>
        </p:nvGrpSpPr>
        <p:grpSpPr>
          <a:xfrm>
            <a:off x="790860" y="2514909"/>
            <a:ext cx="1742712" cy="2490398"/>
            <a:chOff x="487575" y="4251100"/>
            <a:chExt cx="393550" cy="586300"/>
          </a:xfrm>
        </p:grpSpPr>
        <p:sp>
          <p:nvSpPr>
            <p:cNvPr id="19" name="Google Shape;900;p49"/>
            <p:cNvSpPr/>
            <p:nvPr/>
          </p:nvSpPr>
          <p:spPr>
            <a:xfrm>
              <a:off x="598650" y="4253450"/>
              <a:ext cx="274125" cy="291450"/>
            </a:xfrm>
            <a:custGeom>
              <a:avLst/>
              <a:gdLst/>
              <a:ahLst/>
              <a:cxnLst/>
              <a:rect l="l" t="t" r="r" b="b"/>
              <a:pathLst>
                <a:path w="10965" h="11658" extrusionOk="0">
                  <a:moveTo>
                    <a:pt x="6460" y="0"/>
                  </a:moveTo>
                  <a:cubicBezTo>
                    <a:pt x="5511" y="0"/>
                    <a:pt x="4650" y="235"/>
                    <a:pt x="4176" y="637"/>
                  </a:cubicBezTo>
                  <a:cubicBezTo>
                    <a:pt x="3578" y="725"/>
                    <a:pt x="1523" y="1165"/>
                    <a:pt x="1143" y="2572"/>
                  </a:cubicBezTo>
                  <a:cubicBezTo>
                    <a:pt x="939" y="3377"/>
                    <a:pt x="1217" y="3891"/>
                    <a:pt x="1070" y="4946"/>
                  </a:cubicBezTo>
                  <a:cubicBezTo>
                    <a:pt x="1010" y="5340"/>
                    <a:pt x="482" y="5766"/>
                    <a:pt x="426" y="6191"/>
                  </a:cubicBezTo>
                  <a:cubicBezTo>
                    <a:pt x="352" y="6719"/>
                    <a:pt x="732" y="7246"/>
                    <a:pt x="658" y="7760"/>
                  </a:cubicBezTo>
                  <a:cubicBezTo>
                    <a:pt x="616" y="8154"/>
                    <a:pt x="148" y="8889"/>
                    <a:pt x="102" y="9241"/>
                  </a:cubicBezTo>
                  <a:cubicBezTo>
                    <a:pt x="0" y="10046"/>
                    <a:pt x="278" y="10384"/>
                    <a:pt x="412" y="10634"/>
                  </a:cubicBezTo>
                  <a:cubicBezTo>
                    <a:pt x="412" y="10634"/>
                    <a:pt x="602" y="10662"/>
                    <a:pt x="922" y="10722"/>
                  </a:cubicBezTo>
                  <a:cubicBezTo>
                    <a:pt x="924" y="10722"/>
                    <a:pt x="926" y="10723"/>
                    <a:pt x="928" y="10723"/>
                  </a:cubicBezTo>
                  <a:cubicBezTo>
                    <a:pt x="972" y="10723"/>
                    <a:pt x="1029" y="10568"/>
                    <a:pt x="1070" y="10426"/>
                  </a:cubicBezTo>
                  <a:cubicBezTo>
                    <a:pt x="1127" y="10271"/>
                    <a:pt x="1181" y="10119"/>
                    <a:pt x="1226" y="10119"/>
                  </a:cubicBezTo>
                  <a:cubicBezTo>
                    <a:pt x="1228" y="10119"/>
                    <a:pt x="1230" y="10120"/>
                    <a:pt x="1231" y="10120"/>
                  </a:cubicBezTo>
                  <a:cubicBezTo>
                    <a:pt x="1333" y="10134"/>
                    <a:pt x="1407" y="10810"/>
                    <a:pt x="1537" y="10824"/>
                  </a:cubicBezTo>
                  <a:cubicBezTo>
                    <a:pt x="2448" y="10968"/>
                    <a:pt x="3753" y="11130"/>
                    <a:pt x="4823" y="11130"/>
                  </a:cubicBezTo>
                  <a:lnTo>
                    <a:pt x="4837" y="11144"/>
                  </a:lnTo>
                  <a:cubicBezTo>
                    <a:pt x="5920" y="11555"/>
                    <a:pt x="7855" y="11643"/>
                    <a:pt x="9086" y="11657"/>
                  </a:cubicBezTo>
                  <a:cubicBezTo>
                    <a:pt x="9160" y="11657"/>
                    <a:pt x="9234" y="11496"/>
                    <a:pt x="9308" y="11337"/>
                  </a:cubicBezTo>
                  <a:cubicBezTo>
                    <a:pt x="9382" y="11176"/>
                    <a:pt x="9452" y="11014"/>
                    <a:pt x="9512" y="11014"/>
                  </a:cubicBezTo>
                  <a:cubicBezTo>
                    <a:pt x="9600" y="11014"/>
                    <a:pt x="9628" y="11657"/>
                    <a:pt x="9702" y="11657"/>
                  </a:cubicBezTo>
                  <a:cubicBezTo>
                    <a:pt x="10025" y="11657"/>
                    <a:pt x="10229" y="11643"/>
                    <a:pt x="10229" y="11643"/>
                  </a:cubicBezTo>
                  <a:cubicBezTo>
                    <a:pt x="10391" y="11439"/>
                    <a:pt x="10729" y="11144"/>
                    <a:pt x="10757" y="10324"/>
                  </a:cubicBezTo>
                  <a:cubicBezTo>
                    <a:pt x="10789" y="9973"/>
                    <a:pt x="10451" y="9167"/>
                    <a:pt x="10465" y="8770"/>
                  </a:cubicBezTo>
                  <a:cubicBezTo>
                    <a:pt x="10479" y="8259"/>
                    <a:pt x="10947" y="7802"/>
                    <a:pt x="10964" y="7261"/>
                  </a:cubicBezTo>
                  <a:cubicBezTo>
                    <a:pt x="10964" y="6835"/>
                    <a:pt x="10525" y="6339"/>
                    <a:pt x="10539" y="5927"/>
                  </a:cubicBezTo>
                  <a:cubicBezTo>
                    <a:pt x="10553" y="4872"/>
                    <a:pt x="10876" y="4418"/>
                    <a:pt x="10845" y="3581"/>
                  </a:cubicBezTo>
                  <a:cubicBezTo>
                    <a:pt x="10748" y="997"/>
                    <a:pt x="8416" y="0"/>
                    <a:pt x="6460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901;p49"/>
            <p:cNvSpPr/>
            <p:nvPr/>
          </p:nvSpPr>
          <p:spPr>
            <a:xfrm>
              <a:off x="682175" y="4251100"/>
              <a:ext cx="23875" cy="31475"/>
            </a:xfrm>
            <a:custGeom>
              <a:avLst/>
              <a:gdLst/>
              <a:ahLst/>
              <a:cxnLst/>
              <a:rect l="l" t="t" r="r" b="b"/>
              <a:pathLst>
                <a:path w="955" h="1259" extrusionOk="0">
                  <a:moveTo>
                    <a:pt x="653" y="1"/>
                  </a:moveTo>
                  <a:cubicBezTo>
                    <a:pt x="636" y="1"/>
                    <a:pt x="618" y="4"/>
                    <a:pt x="602" y="13"/>
                  </a:cubicBezTo>
                  <a:cubicBezTo>
                    <a:pt x="529" y="56"/>
                    <a:pt x="529" y="158"/>
                    <a:pt x="529" y="246"/>
                  </a:cubicBezTo>
                  <a:cubicBezTo>
                    <a:pt x="543" y="509"/>
                    <a:pt x="557" y="759"/>
                    <a:pt x="557" y="1023"/>
                  </a:cubicBezTo>
                  <a:cubicBezTo>
                    <a:pt x="469" y="791"/>
                    <a:pt x="381" y="569"/>
                    <a:pt x="293" y="334"/>
                  </a:cubicBezTo>
                  <a:cubicBezTo>
                    <a:pt x="267" y="268"/>
                    <a:pt x="214" y="173"/>
                    <a:pt x="136" y="173"/>
                  </a:cubicBezTo>
                  <a:cubicBezTo>
                    <a:pt x="130" y="173"/>
                    <a:pt x="124" y="174"/>
                    <a:pt x="117" y="175"/>
                  </a:cubicBezTo>
                  <a:cubicBezTo>
                    <a:pt x="29" y="175"/>
                    <a:pt x="1" y="319"/>
                    <a:pt x="15" y="407"/>
                  </a:cubicBezTo>
                  <a:cubicBezTo>
                    <a:pt x="61" y="745"/>
                    <a:pt x="251" y="1055"/>
                    <a:pt x="529" y="1259"/>
                  </a:cubicBezTo>
                  <a:lnTo>
                    <a:pt x="806" y="1111"/>
                  </a:lnTo>
                  <a:cubicBezTo>
                    <a:pt x="923" y="833"/>
                    <a:pt x="954" y="509"/>
                    <a:pt x="866" y="217"/>
                  </a:cubicBezTo>
                  <a:cubicBezTo>
                    <a:pt x="852" y="158"/>
                    <a:pt x="821" y="101"/>
                    <a:pt x="778" y="56"/>
                  </a:cubicBezTo>
                  <a:cubicBezTo>
                    <a:pt x="746" y="25"/>
                    <a:pt x="698" y="1"/>
                    <a:pt x="653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902;p49"/>
            <p:cNvSpPr/>
            <p:nvPr/>
          </p:nvSpPr>
          <p:spPr>
            <a:xfrm>
              <a:off x="594600" y="4273400"/>
              <a:ext cx="103000" cy="249150"/>
            </a:xfrm>
            <a:custGeom>
              <a:avLst/>
              <a:gdLst/>
              <a:ahLst/>
              <a:cxnLst/>
              <a:rect l="l" t="t" r="r" b="b"/>
              <a:pathLst>
                <a:path w="4120" h="9966" extrusionOk="0">
                  <a:moveTo>
                    <a:pt x="3783" y="0"/>
                  </a:moveTo>
                  <a:cubicBezTo>
                    <a:pt x="3376" y="0"/>
                    <a:pt x="2489" y="178"/>
                    <a:pt x="1981" y="585"/>
                  </a:cubicBezTo>
                  <a:cubicBezTo>
                    <a:pt x="1422" y="1056"/>
                    <a:pt x="1084" y="1700"/>
                    <a:pt x="1056" y="2343"/>
                  </a:cubicBezTo>
                  <a:cubicBezTo>
                    <a:pt x="1042" y="2593"/>
                    <a:pt x="1070" y="2857"/>
                    <a:pt x="1101" y="3107"/>
                  </a:cubicBezTo>
                  <a:cubicBezTo>
                    <a:pt x="1144" y="3592"/>
                    <a:pt x="1203" y="4032"/>
                    <a:pt x="996" y="4454"/>
                  </a:cubicBezTo>
                  <a:cubicBezTo>
                    <a:pt x="940" y="4574"/>
                    <a:pt x="866" y="4676"/>
                    <a:pt x="792" y="4792"/>
                  </a:cubicBezTo>
                  <a:cubicBezTo>
                    <a:pt x="676" y="4953"/>
                    <a:pt x="556" y="5129"/>
                    <a:pt x="500" y="5319"/>
                  </a:cubicBezTo>
                  <a:cubicBezTo>
                    <a:pt x="426" y="5657"/>
                    <a:pt x="542" y="5981"/>
                    <a:pt x="662" y="6301"/>
                  </a:cubicBezTo>
                  <a:cubicBezTo>
                    <a:pt x="778" y="6624"/>
                    <a:pt x="894" y="6948"/>
                    <a:pt x="820" y="7268"/>
                  </a:cubicBezTo>
                  <a:cubicBezTo>
                    <a:pt x="764" y="7461"/>
                    <a:pt x="644" y="7637"/>
                    <a:pt x="528" y="7813"/>
                  </a:cubicBezTo>
                  <a:cubicBezTo>
                    <a:pt x="454" y="7901"/>
                    <a:pt x="380" y="8003"/>
                    <a:pt x="338" y="8105"/>
                  </a:cubicBezTo>
                  <a:cubicBezTo>
                    <a:pt x="0" y="8693"/>
                    <a:pt x="102" y="9484"/>
                    <a:pt x="574" y="9966"/>
                  </a:cubicBezTo>
                  <a:lnTo>
                    <a:pt x="602" y="9952"/>
                  </a:lnTo>
                  <a:cubicBezTo>
                    <a:pt x="134" y="9466"/>
                    <a:pt x="46" y="8693"/>
                    <a:pt x="366" y="8119"/>
                  </a:cubicBezTo>
                  <a:cubicBezTo>
                    <a:pt x="426" y="8017"/>
                    <a:pt x="486" y="7929"/>
                    <a:pt x="556" y="7841"/>
                  </a:cubicBezTo>
                  <a:cubicBezTo>
                    <a:pt x="676" y="7666"/>
                    <a:pt x="806" y="7490"/>
                    <a:pt x="852" y="7268"/>
                  </a:cubicBezTo>
                  <a:cubicBezTo>
                    <a:pt x="940" y="6948"/>
                    <a:pt x="806" y="6610"/>
                    <a:pt x="690" y="6287"/>
                  </a:cubicBezTo>
                  <a:cubicBezTo>
                    <a:pt x="588" y="5981"/>
                    <a:pt x="454" y="5643"/>
                    <a:pt x="542" y="5333"/>
                  </a:cubicBezTo>
                  <a:cubicBezTo>
                    <a:pt x="588" y="5143"/>
                    <a:pt x="704" y="4968"/>
                    <a:pt x="820" y="4806"/>
                  </a:cubicBezTo>
                  <a:cubicBezTo>
                    <a:pt x="894" y="4704"/>
                    <a:pt x="968" y="4588"/>
                    <a:pt x="1028" y="4472"/>
                  </a:cubicBezTo>
                  <a:cubicBezTo>
                    <a:pt x="1232" y="4046"/>
                    <a:pt x="1189" y="3561"/>
                    <a:pt x="1130" y="3107"/>
                  </a:cubicBezTo>
                  <a:cubicBezTo>
                    <a:pt x="1101" y="2857"/>
                    <a:pt x="1084" y="2593"/>
                    <a:pt x="1084" y="2343"/>
                  </a:cubicBezTo>
                  <a:cubicBezTo>
                    <a:pt x="1116" y="1714"/>
                    <a:pt x="1453" y="1070"/>
                    <a:pt x="2009" y="616"/>
                  </a:cubicBezTo>
                  <a:cubicBezTo>
                    <a:pt x="2489" y="231"/>
                    <a:pt x="3327" y="40"/>
                    <a:pt x="3747" y="40"/>
                  </a:cubicBezTo>
                  <a:cubicBezTo>
                    <a:pt x="3776" y="40"/>
                    <a:pt x="3803" y="41"/>
                    <a:pt x="3828" y="43"/>
                  </a:cubicBezTo>
                  <a:cubicBezTo>
                    <a:pt x="3898" y="43"/>
                    <a:pt x="3958" y="57"/>
                    <a:pt x="3986" y="103"/>
                  </a:cubicBezTo>
                  <a:cubicBezTo>
                    <a:pt x="4046" y="163"/>
                    <a:pt x="4032" y="265"/>
                    <a:pt x="4032" y="381"/>
                  </a:cubicBezTo>
                  <a:cubicBezTo>
                    <a:pt x="4032" y="528"/>
                    <a:pt x="4017" y="673"/>
                    <a:pt x="4091" y="834"/>
                  </a:cubicBezTo>
                  <a:lnTo>
                    <a:pt x="4120" y="820"/>
                  </a:lnTo>
                  <a:cubicBezTo>
                    <a:pt x="4060" y="673"/>
                    <a:pt x="4060" y="514"/>
                    <a:pt x="4074" y="381"/>
                  </a:cubicBezTo>
                  <a:cubicBezTo>
                    <a:pt x="4074" y="251"/>
                    <a:pt x="4074" y="145"/>
                    <a:pt x="4017" y="75"/>
                  </a:cubicBezTo>
                  <a:cubicBezTo>
                    <a:pt x="3972" y="29"/>
                    <a:pt x="3915" y="1"/>
                    <a:pt x="3828" y="1"/>
                  </a:cubicBezTo>
                  <a:cubicBezTo>
                    <a:pt x="3813" y="0"/>
                    <a:pt x="3799" y="0"/>
                    <a:pt x="3783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903;p49"/>
            <p:cNvSpPr/>
            <p:nvPr/>
          </p:nvSpPr>
          <p:spPr>
            <a:xfrm>
              <a:off x="772675" y="4261275"/>
              <a:ext cx="108450" cy="286625"/>
            </a:xfrm>
            <a:custGeom>
              <a:avLst/>
              <a:gdLst/>
              <a:ahLst/>
              <a:cxnLst/>
              <a:rect l="l" t="t" r="r" b="b"/>
              <a:pathLst>
                <a:path w="4338" h="11465" extrusionOk="0">
                  <a:moveTo>
                    <a:pt x="0" y="0"/>
                  </a:moveTo>
                  <a:lnTo>
                    <a:pt x="0" y="32"/>
                  </a:lnTo>
                  <a:cubicBezTo>
                    <a:pt x="792" y="88"/>
                    <a:pt x="1805" y="222"/>
                    <a:pt x="2653" y="736"/>
                  </a:cubicBezTo>
                  <a:cubicBezTo>
                    <a:pt x="3504" y="1232"/>
                    <a:pt x="4060" y="2097"/>
                    <a:pt x="4060" y="2948"/>
                  </a:cubicBezTo>
                  <a:cubicBezTo>
                    <a:pt x="4060" y="3328"/>
                    <a:pt x="3944" y="3708"/>
                    <a:pt x="3842" y="4077"/>
                  </a:cubicBezTo>
                  <a:cubicBezTo>
                    <a:pt x="3810" y="4193"/>
                    <a:pt x="3768" y="4295"/>
                    <a:pt x="3754" y="4397"/>
                  </a:cubicBezTo>
                  <a:cubicBezTo>
                    <a:pt x="3634" y="4795"/>
                    <a:pt x="3518" y="5379"/>
                    <a:pt x="3740" y="5878"/>
                  </a:cubicBezTo>
                  <a:cubicBezTo>
                    <a:pt x="3796" y="6026"/>
                    <a:pt x="3884" y="6156"/>
                    <a:pt x="3972" y="6290"/>
                  </a:cubicBezTo>
                  <a:cubicBezTo>
                    <a:pt x="4134" y="6554"/>
                    <a:pt x="4295" y="6817"/>
                    <a:pt x="4250" y="7109"/>
                  </a:cubicBezTo>
                  <a:cubicBezTo>
                    <a:pt x="4221" y="7331"/>
                    <a:pt x="4091" y="7489"/>
                    <a:pt x="3958" y="7683"/>
                  </a:cubicBezTo>
                  <a:cubicBezTo>
                    <a:pt x="3842" y="7827"/>
                    <a:pt x="3740" y="7975"/>
                    <a:pt x="3680" y="8151"/>
                  </a:cubicBezTo>
                  <a:cubicBezTo>
                    <a:pt x="3564" y="8488"/>
                    <a:pt x="3680" y="8826"/>
                    <a:pt x="3796" y="9160"/>
                  </a:cubicBezTo>
                  <a:cubicBezTo>
                    <a:pt x="3828" y="9294"/>
                    <a:pt x="3870" y="9424"/>
                    <a:pt x="3898" y="9543"/>
                  </a:cubicBezTo>
                  <a:cubicBezTo>
                    <a:pt x="4060" y="10201"/>
                    <a:pt x="3884" y="10936"/>
                    <a:pt x="3430" y="11446"/>
                  </a:cubicBezTo>
                  <a:lnTo>
                    <a:pt x="3458" y="11464"/>
                  </a:lnTo>
                  <a:cubicBezTo>
                    <a:pt x="3915" y="10950"/>
                    <a:pt x="4105" y="10215"/>
                    <a:pt x="3944" y="9543"/>
                  </a:cubicBezTo>
                  <a:cubicBezTo>
                    <a:pt x="3915" y="9410"/>
                    <a:pt x="3870" y="9280"/>
                    <a:pt x="3828" y="9160"/>
                  </a:cubicBezTo>
                  <a:cubicBezTo>
                    <a:pt x="3708" y="8826"/>
                    <a:pt x="3606" y="8488"/>
                    <a:pt x="3708" y="8151"/>
                  </a:cubicBezTo>
                  <a:cubicBezTo>
                    <a:pt x="3768" y="7989"/>
                    <a:pt x="3884" y="7841"/>
                    <a:pt x="3986" y="7697"/>
                  </a:cubicBezTo>
                  <a:cubicBezTo>
                    <a:pt x="4119" y="7521"/>
                    <a:pt x="4267" y="7345"/>
                    <a:pt x="4295" y="7109"/>
                  </a:cubicBezTo>
                  <a:cubicBezTo>
                    <a:pt x="4338" y="6803"/>
                    <a:pt x="4162" y="6539"/>
                    <a:pt x="4003" y="6276"/>
                  </a:cubicBezTo>
                  <a:cubicBezTo>
                    <a:pt x="3915" y="6142"/>
                    <a:pt x="3828" y="6012"/>
                    <a:pt x="3768" y="5864"/>
                  </a:cubicBezTo>
                  <a:cubicBezTo>
                    <a:pt x="3564" y="5379"/>
                    <a:pt x="3680" y="4809"/>
                    <a:pt x="3782" y="4411"/>
                  </a:cubicBezTo>
                  <a:cubicBezTo>
                    <a:pt x="3810" y="4309"/>
                    <a:pt x="3842" y="4193"/>
                    <a:pt x="3870" y="4091"/>
                  </a:cubicBezTo>
                  <a:cubicBezTo>
                    <a:pt x="3972" y="3725"/>
                    <a:pt x="4091" y="3328"/>
                    <a:pt x="4091" y="2948"/>
                  </a:cubicBezTo>
                  <a:cubicBezTo>
                    <a:pt x="4091" y="2083"/>
                    <a:pt x="3546" y="1217"/>
                    <a:pt x="2667" y="690"/>
                  </a:cubicBezTo>
                  <a:cubicBezTo>
                    <a:pt x="1805" y="190"/>
                    <a:pt x="792" y="60"/>
                    <a:pt x="0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904;p49"/>
            <p:cNvSpPr/>
            <p:nvPr/>
          </p:nvSpPr>
          <p:spPr>
            <a:xfrm>
              <a:off x="616225" y="4284050"/>
              <a:ext cx="64150" cy="228225"/>
            </a:xfrm>
            <a:custGeom>
              <a:avLst/>
              <a:gdLst/>
              <a:ahLst/>
              <a:cxnLst/>
              <a:rect l="l" t="t" r="r" b="b"/>
              <a:pathLst>
                <a:path w="2566" h="9129" extrusionOk="0">
                  <a:moveTo>
                    <a:pt x="2551" y="0"/>
                  </a:moveTo>
                  <a:cubicBezTo>
                    <a:pt x="2171" y="190"/>
                    <a:pt x="1819" y="482"/>
                    <a:pt x="1556" y="820"/>
                  </a:cubicBezTo>
                  <a:cubicBezTo>
                    <a:pt x="1292" y="1158"/>
                    <a:pt x="1098" y="1566"/>
                    <a:pt x="1010" y="1991"/>
                  </a:cubicBezTo>
                  <a:cubicBezTo>
                    <a:pt x="922" y="2417"/>
                    <a:pt x="940" y="2857"/>
                    <a:pt x="1028" y="3282"/>
                  </a:cubicBezTo>
                  <a:cubicBezTo>
                    <a:pt x="1056" y="3384"/>
                    <a:pt x="1084" y="3486"/>
                    <a:pt x="1130" y="3588"/>
                  </a:cubicBezTo>
                  <a:cubicBezTo>
                    <a:pt x="1158" y="3694"/>
                    <a:pt x="1204" y="3796"/>
                    <a:pt x="1246" y="3898"/>
                  </a:cubicBezTo>
                  <a:cubicBezTo>
                    <a:pt x="1274" y="4000"/>
                    <a:pt x="1320" y="4102"/>
                    <a:pt x="1334" y="4204"/>
                  </a:cubicBezTo>
                  <a:cubicBezTo>
                    <a:pt x="1362" y="4309"/>
                    <a:pt x="1362" y="4411"/>
                    <a:pt x="1348" y="4513"/>
                  </a:cubicBezTo>
                  <a:cubicBezTo>
                    <a:pt x="1320" y="4615"/>
                    <a:pt x="1274" y="4717"/>
                    <a:pt x="1204" y="4791"/>
                  </a:cubicBezTo>
                  <a:cubicBezTo>
                    <a:pt x="1130" y="4865"/>
                    <a:pt x="1042" y="4939"/>
                    <a:pt x="954" y="4995"/>
                  </a:cubicBezTo>
                  <a:cubicBezTo>
                    <a:pt x="866" y="5069"/>
                    <a:pt x="778" y="5129"/>
                    <a:pt x="704" y="5203"/>
                  </a:cubicBezTo>
                  <a:cubicBezTo>
                    <a:pt x="616" y="5259"/>
                    <a:pt x="542" y="5347"/>
                    <a:pt x="483" y="5453"/>
                  </a:cubicBezTo>
                  <a:cubicBezTo>
                    <a:pt x="440" y="5541"/>
                    <a:pt x="412" y="5657"/>
                    <a:pt x="412" y="5759"/>
                  </a:cubicBezTo>
                  <a:cubicBezTo>
                    <a:pt x="395" y="5875"/>
                    <a:pt x="412" y="5980"/>
                    <a:pt x="440" y="6082"/>
                  </a:cubicBezTo>
                  <a:cubicBezTo>
                    <a:pt x="483" y="6300"/>
                    <a:pt x="571" y="6508"/>
                    <a:pt x="630" y="6712"/>
                  </a:cubicBezTo>
                  <a:cubicBezTo>
                    <a:pt x="645" y="6814"/>
                    <a:pt x="676" y="6916"/>
                    <a:pt x="676" y="7035"/>
                  </a:cubicBezTo>
                  <a:cubicBezTo>
                    <a:pt x="659" y="7137"/>
                    <a:pt x="645" y="7240"/>
                    <a:pt x="616" y="7342"/>
                  </a:cubicBezTo>
                  <a:cubicBezTo>
                    <a:pt x="542" y="7546"/>
                    <a:pt x="426" y="7721"/>
                    <a:pt x="307" y="7915"/>
                  </a:cubicBezTo>
                  <a:cubicBezTo>
                    <a:pt x="251" y="8003"/>
                    <a:pt x="191" y="8091"/>
                    <a:pt x="149" y="8193"/>
                  </a:cubicBezTo>
                  <a:cubicBezTo>
                    <a:pt x="103" y="8295"/>
                    <a:pt x="61" y="8397"/>
                    <a:pt x="43" y="8499"/>
                  </a:cubicBezTo>
                  <a:cubicBezTo>
                    <a:pt x="15" y="8601"/>
                    <a:pt x="1" y="8720"/>
                    <a:pt x="15" y="8822"/>
                  </a:cubicBezTo>
                  <a:cubicBezTo>
                    <a:pt x="29" y="8924"/>
                    <a:pt x="61" y="9040"/>
                    <a:pt x="131" y="9128"/>
                  </a:cubicBezTo>
                  <a:lnTo>
                    <a:pt x="149" y="9128"/>
                  </a:lnTo>
                  <a:lnTo>
                    <a:pt x="149" y="9114"/>
                  </a:lnTo>
                  <a:cubicBezTo>
                    <a:pt x="75" y="9026"/>
                    <a:pt x="43" y="8924"/>
                    <a:pt x="29" y="8822"/>
                  </a:cubicBezTo>
                  <a:cubicBezTo>
                    <a:pt x="15" y="8720"/>
                    <a:pt x="29" y="8601"/>
                    <a:pt x="61" y="8499"/>
                  </a:cubicBezTo>
                  <a:cubicBezTo>
                    <a:pt x="89" y="8397"/>
                    <a:pt x="117" y="8295"/>
                    <a:pt x="163" y="8207"/>
                  </a:cubicBezTo>
                  <a:cubicBezTo>
                    <a:pt x="219" y="8105"/>
                    <a:pt x="279" y="8017"/>
                    <a:pt x="324" y="7915"/>
                  </a:cubicBezTo>
                  <a:cubicBezTo>
                    <a:pt x="440" y="7739"/>
                    <a:pt x="557" y="7563"/>
                    <a:pt x="630" y="7342"/>
                  </a:cubicBezTo>
                  <a:cubicBezTo>
                    <a:pt x="676" y="7240"/>
                    <a:pt x="690" y="7137"/>
                    <a:pt x="690" y="7035"/>
                  </a:cubicBezTo>
                  <a:cubicBezTo>
                    <a:pt x="690" y="6916"/>
                    <a:pt x="676" y="6814"/>
                    <a:pt x="645" y="6698"/>
                  </a:cubicBezTo>
                  <a:cubicBezTo>
                    <a:pt x="602" y="6490"/>
                    <a:pt x="514" y="6286"/>
                    <a:pt x="469" y="6082"/>
                  </a:cubicBezTo>
                  <a:cubicBezTo>
                    <a:pt x="440" y="5980"/>
                    <a:pt x="426" y="5875"/>
                    <a:pt x="440" y="5759"/>
                  </a:cubicBezTo>
                  <a:cubicBezTo>
                    <a:pt x="440" y="5657"/>
                    <a:pt x="469" y="5555"/>
                    <a:pt x="514" y="5467"/>
                  </a:cubicBezTo>
                  <a:cubicBezTo>
                    <a:pt x="557" y="5365"/>
                    <a:pt x="630" y="5291"/>
                    <a:pt x="718" y="5217"/>
                  </a:cubicBezTo>
                  <a:cubicBezTo>
                    <a:pt x="806" y="5143"/>
                    <a:pt x="894" y="5083"/>
                    <a:pt x="982" y="5027"/>
                  </a:cubicBezTo>
                  <a:cubicBezTo>
                    <a:pt x="1070" y="4967"/>
                    <a:pt x="1158" y="4893"/>
                    <a:pt x="1232" y="4819"/>
                  </a:cubicBezTo>
                  <a:cubicBezTo>
                    <a:pt x="1306" y="4731"/>
                    <a:pt x="1348" y="4629"/>
                    <a:pt x="1380" y="4527"/>
                  </a:cubicBezTo>
                  <a:cubicBezTo>
                    <a:pt x="1408" y="4411"/>
                    <a:pt x="1394" y="4309"/>
                    <a:pt x="1380" y="4190"/>
                  </a:cubicBezTo>
                  <a:cubicBezTo>
                    <a:pt x="1348" y="4088"/>
                    <a:pt x="1320" y="3986"/>
                    <a:pt x="1274" y="3884"/>
                  </a:cubicBezTo>
                  <a:cubicBezTo>
                    <a:pt x="1186" y="3676"/>
                    <a:pt x="1116" y="3486"/>
                    <a:pt x="1070" y="3268"/>
                  </a:cubicBezTo>
                  <a:cubicBezTo>
                    <a:pt x="968" y="2857"/>
                    <a:pt x="954" y="2417"/>
                    <a:pt x="1042" y="1991"/>
                  </a:cubicBezTo>
                  <a:cubicBezTo>
                    <a:pt x="1218" y="1158"/>
                    <a:pt x="1802" y="408"/>
                    <a:pt x="2565" y="14"/>
                  </a:cubicBezTo>
                  <a:lnTo>
                    <a:pt x="2565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905;p49"/>
            <p:cNvSpPr/>
            <p:nvPr/>
          </p:nvSpPr>
          <p:spPr>
            <a:xfrm>
              <a:off x="618075" y="4613750"/>
              <a:ext cx="175550" cy="192800"/>
            </a:xfrm>
            <a:custGeom>
              <a:avLst/>
              <a:gdLst/>
              <a:ahLst/>
              <a:cxnLst/>
              <a:rect l="l" t="t" r="r" b="b"/>
              <a:pathLst>
                <a:path w="7022" h="7712" extrusionOk="0">
                  <a:moveTo>
                    <a:pt x="3316" y="1"/>
                  </a:moveTo>
                  <a:cubicBezTo>
                    <a:pt x="1920" y="1"/>
                    <a:pt x="475" y="368"/>
                    <a:pt x="177" y="1072"/>
                  </a:cubicBezTo>
                  <a:cubicBezTo>
                    <a:pt x="1" y="1512"/>
                    <a:pt x="43" y="7284"/>
                    <a:pt x="43" y="7284"/>
                  </a:cubicBezTo>
                  <a:cubicBezTo>
                    <a:pt x="532" y="7615"/>
                    <a:pt x="951" y="7700"/>
                    <a:pt x="1250" y="7700"/>
                  </a:cubicBezTo>
                  <a:cubicBezTo>
                    <a:pt x="1562" y="7700"/>
                    <a:pt x="1745" y="7608"/>
                    <a:pt x="1745" y="7608"/>
                  </a:cubicBezTo>
                  <a:lnTo>
                    <a:pt x="3005" y="3489"/>
                  </a:lnTo>
                  <a:lnTo>
                    <a:pt x="3856" y="3345"/>
                  </a:lnTo>
                  <a:lnTo>
                    <a:pt x="5291" y="7682"/>
                  </a:lnTo>
                  <a:cubicBezTo>
                    <a:pt x="5411" y="7702"/>
                    <a:pt x="5532" y="7711"/>
                    <a:pt x="5650" y="7711"/>
                  </a:cubicBezTo>
                  <a:cubicBezTo>
                    <a:pt x="6380" y="7711"/>
                    <a:pt x="7022" y="7372"/>
                    <a:pt x="7022" y="7372"/>
                  </a:cubicBezTo>
                  <a:cubicBezTo>
                    <a:pt x="7022" y="7372"/>
                    <a:pt x="6536" y="2522"/>
                    <a:pt x="6142" y="1041"/>
                  </a:cubicBezTo>
                  <a:cubicBezTo>
                    <a:pt x="5948" y="338"/>
                    <a:pt x="4655" y="1"/>
                    <a:pt x="3316" y="1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906;p49"/>
            <p:cNvSpPr/>
            <p:nvPr/>
          </p:nvSpPr>
          <p:spPr>
            <a:xfrm>
              <a:off x="675600" y="4695150"/>
              <a:ext cx="57875" cy="8025"/>
            </a:xfrm>
            <a:custGeom>
              <a:avLst/>
              <a:gdLst/>
              <a:ahLst/>
              <a:cxnLst/>
              <a:rect l="l" t="t" r="r" b="b"/>
              <a:pathLst>
                <a:path w="2315" h="321" extrusionOk="0">
                  <a:moveTo>
                    <a:pt x="2315" y="1"/>
                  </a:moveTo>
                  <a:cubicBezTo>
                    <a:pt x="2315" y="1"/>
                    <a:pt x="2170" y="15"/>
                    <a:pt x="1949" y="29"/>
                  </a:cubicBezTo>
                  <a:cubicBezTo>
                    <a:pt x="1731" y="57"/>
                    <a:pt x="1449" y="89"/>
                    <a:pt x="1157" y="131"/>
                  </a:cubicBezTo>
                  <a:cubicBezTo>
                    <a:pt x="1010" y="145"/>
                    <a:pt x="865" y="159"/>
                    <a:pt x="732" y="177"/>
                  </a:cubicBezTo>
                  <a:cubicBezTo>
                    <a:pt x="588" y="205"/>
                    <a:pt x="468" y="219"/>
                    <a:pt x="352" y="233"/>
                  </a:cubicBezTo>
                  <a:cubicBezTo>
                    <a:pt x="250" y="247"/>
                    <a:pt x="162" y="265"/>
                    <a:pt x="88" y="279"/>
                  </a:cubicBezTo>
                  <a:cubicBezTo>
                    <a:pt x="28" y="279"/>
                    <a:pt x="0" y="293"/>
                    <a:pt x="0" y="293"/>
                  </a:cubicBezTo>
                  <a:lnTo>
                    <a:pt x="0" y="321"/>
                  </a:lnTo>
                  <a:cubicBezTo>
                    <a:pt x="0" y="321"/>
                    <a:pt x="28" y="307"/>
                    <a:pt x="102" y="307"/>
                  </a:cubicBezTo>
                  <a:cubicBezTo>
                    <a:pt x="162" y="307"/>
                    <a:pt x="250" y="293"/>
                    <a:pt x="366" y="279"/>
                  </a:cubicBezTo>
                  <a:cubicBezTo>
                    <a:pt x="468" y="265"/>
                    <a:pt x="602" y="247"/>
                    <a:pt x="732" y="233"/>
                  </a:cubicBezTo>
                  <a:cubicBezTo>
                    <a:pt x="865" y="219"/>
                    <a:pt x="1010" y="205"/>
                    <a:pt x="1157" y="191"/>
                  </a:cubicBezTo>
                  <a:cubicBezTo>
                    <a:pt x="1449" y="145"/>
                    <a:pt x="1745" y="103"/>
                    <a:pt x="1963" y="71"/>
                  </a:cubicBezTo>
                  <a:cubicBezTo>
                    <a:pt x="2170" y="43"/>
                    <a:pt x="2315" y="15"/>
                    <a:pt x="2315" y="15"/>
                  </a:cubicBezTo>
                  <a:lnTo>
                    <a:pt x="2315" y="1"/>
                  </a:lnTo>
                  <a:close/>
                </a:path>
              </a:pathLst>
            </a:custGeom>
            <a:solidFill>
              <a:srgbClr val="377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907;p49"/>
            <p:cNvSpPr/>
            <p:nvPr/>
          </p:nvSpPr>
          <p:spPr>
            <a:xfrm>
              <a:off x="674450" y="4694025"/>
              <a:ext cx="60175" cy="9950"/>
            </a:xfrm>
            <a:custGeom>
              <a:avLst/>
              <a:gdLst/>
              <a:ahLst/>
              <a:cxnLst/>
              <a:rect l="l" t="t" r="r" b="b"/>
              <a:pathLst>
                <a:path w="2407" h="398" extrusionOk="0">
                  <a:moveTo>
                    <a:pt x="2392" y="0"/>
                  </a:moveTo>
                  <a:lnTo>
                    <a:pt x="2361" y="14"/>
                  </a:lnTo>
                  <a:cubicBezTo>
                    <a:pt x="2361" y="14"/>
                    <a:pt x="2216" y="28"/>
                    <a:pt x="1995" y="46"/>
                  </a:cubicBezTo>
                  <a:cubicBezTo>
                    <a:pt x="1777" y="74"/>
                    <a:pt x="1481" y="102"/>
                    <a:pt x="1189" y="148"/>
                  </a:cubicBezTo>
                  <a:lnTo>
                    <a:pt x="1203" y="148"/>
                  </a:lnTo>
                  <a:cubicBezTo>
                    <a:pt x="1056" y="162"/>
                    <a:pt x="911" y="176"/>
                    <a:pt x="764" y="190"/>
                  </a:cubicBezTo>
                  <a:cubicBezTo>
                    <a:pt x="634" y="222"/>
                    <a:pt x="500" y="236"/>
                    <a:pt x="398" y="250"/>
                  </a:cubicBezTo>
                  <a:cubicBezTo>
                    <a:pt x="296" y="264"/>
                    <a:pt x="194" y="278"/>
                    <a:pt x="134" y="292"/>
                  </a:cubicBezTo>
                  <a:cubicBezTo>
                    <a:pt x="74" y="292"/>
                    <a:pt x="32" y="310"/>
                    <a:pt x="32" y="310"/>
                  </a:cubicBezTo>
                  <a:lnTo>
                    <a:pt x="0" y="310"/>
                  </a:lnTo>
                  <a:lnTo>
                    <a:pt x="18" y="338"/>
                  </a:lnTo>
                  <a:lnTo>
                    <a:pt x="18" y="366"/>
                  </a:lnTo>
                  <a:lnTo>
                    <a:pt x="18" y="398"/>
                  </a:lnTo>
                  <a:lnTo>
                    <a:pt x="46" y="398"/>
                  </a:lnTo>
                  <a:cubicBezTo>
                    <a:pt x="46" y="398"/>
                    <a:pt x="88" y="380"/>
                    <a:pt x="148" y="380"/>
                  </a:cubicBezTo>
                  <a:cubicBezTo>
                    <a:pt x="208" y="380"/>
                    <a:pt x="310" y="366"/>
                    <a:pt x="412" y="352"/>
                  </a:cubicBezTo>
                  <a:cubicBezTo>
                    <a:pt x="514" y="338"/>
                    <a:pt x="648" y="324"/>
                    <a:pt x="778" y="310"/>
                  </a:cubicBezTo>
                  <a:cubicBezTo>
                    <a:pt x="926" y="292"/>
                    <a:pt x="1073" y="278"/>
                    <a:pt x="1217" y="264"/>
                  </a:cubicBezTo>
                  <a:lnTo>
                    <a:pt x="1203" y="264"/>
                  </a:lnTo>
                  <a:cubicBezTo>
                    <a:pt x="1495" y="222"/>
                    <a:pt x="1791" y="176"/>
                    <a:pt x="2009" y="148"/>
                  </a:cubicBezTo>
                  <a:cubicBezTo>
                    <a:pt x="2231" y="116"/>
                    <a:pt x="2375" y="88"/>
                    <a:pt x="2375" y="88"/>
                  </a:cubicBezTo>
                  <a:lnTo>
                    <a:pt x="2406" y="88"/>
                  </a:lnTo>
                  <a:lnTo>
                    <a:pt x="2392" y="28"/>
                  </a:lnTo>
                  <a:lnTo>
                    <a:pt x="2392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908;p49"/>
            <p:cNvSpPr/>
            <p:nvPr/>
          </p:nvSpPr>
          <p:spPr>
            <a:xfrm>
              <a:off x="700475" y="4636500"/>
              <a:ext cx="1525" cy="51650"/>
            </a:xfrm>
            <a:custGeom>
              <a:avLst/>
              <a:gdLst/>
              <a:ahLst/>
              <a:cxnLst/>
              <a:rect l="l" t="t" r="r" b="b"/>
              <a:pathLst>
                <a:path w="61" h="2066" extrusionOk="0">
                  <a:moveTo>
                    <a:pt x="1" y="1"/>
                  </a:moveTo>
                  <a:lnTo>
                    <a:pt x="1" y="324"/>
                  </a:lnTo>
                  <a:lnTo>
                    <a:pt x="1" y="1042"/>
                  </a:lnTo>
                  <a:lnTo>
                    <a:pt x="1" y="1408"/>
                  </a:lnTo>
                  <a:cubicBezTo>
                    <a:pt x="1" y="1538"/>
                    <a:pt x="15" y="1643"/>
                    <a:pt x="15" y="1745"/>
                  </a:cubicBezTo>
                  <a:cubicBezTo>
                    <a:pt x="15" y="1847"/>
                    <a:pt x="15" y="1921"/>
                    <a:pt x="32" y="1978"/>
                  </a:cubicBezTo>
                  <a:lnTo>
                    <a:pt x="32" y="2065"/>
                  </a:lnTo>
                  <a:lnTo>
                    <a:pt x="60" y="2065"/>
                  </a:lnTo>
                  <a:lnTo>
                    <a:pt x="60" y="1978"/>
                  </a:lnTo>
                  <a:lnTo>
                    <a:pt x="60" y="1745"/>
                  </a:lnTo>
                  <a:lnTo>
                    <a:pt x="60" y="1408"/>
                  </a:lnTo>
                  <a:lnTo>
                    <a:pt x="60" y="1042"/>
                  </a:lnTo>
                  <a:cubicBezTo>
                    <a:pt x="60" y="778"/>
                    <a:pt x="46" y="514"/>
                    <a:pt x="46" y="324"/>
                  </a:cubicBezTo>
                  <a:cubicBezTo>
                    <a:pt x="32" y="131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377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909;p49"/>
            <p:cNvSpPr/>
            <p:nvPr/>
          </p:nvSpPr>
          <p:spPr>
            <a:xfrm>
              <a:off x="699775" y="4635800"/>
              <a:ext cx="2925" cy="53150"/>
            </a:xfrm>
            <a:custGeom>
              <a:avLst/>
              <a:gdLst/>
              <a:ahLst/>
              <a:cxnLst/>
              <a:rect l="l" t="t" r="r" b="b"/>
              <a:pathLst>
                <a:path w="117" h="2126" extrusionOk="0">
                  <a:moveTo>
                    <a:pt x="0" y="1"/>
                  </a:moveTo>
                  <a:lnTo>
                    <a:pt x="0" y="29"/>
                  </a:lnTo>
                  <a:lnTo>
                    <a:pt x="0" y="352"/>
                  </a:lnTo>
                  <a:lnTo>
                    <a:pt x="0" y="528"/>
                  </a:lnTo>
                  <a:lnTo>
                    <a:pt x="0" y="1070"/>
                  </a:lnTo>
                  <a:lnTo>
                    <a:pt x="0" y="1436"/>
                  </a:lnTo>
                  <a:cubicBezTo>
                    <a:pt x="0" y="1566"/>
                    <a:pt x="15" y="1671"/>
                    <a:pt x="15" y="1773"/>
                  </a:cubicBezTo>
                  <a:cubicBezTo>
                    <a:pt x="15" y="1875"/>
                    <a:pt x="15" y="1949"/>
                    <a:pt x="29" y="2006"/>
                  </a:cubicBezTo>
                  <a:lnTo>
                    <a:pt x="29" y="2093"/>
                  </a:lnTo>
                  <a:lnTo>
                    <a:pt x="29" y="2125"/>
                  </a:lnTo>
                  <a:lnTo>
                    <a:pt x="117" y="2125"/>
                  </a:lnTo>
                  <a:lnTo>
                    <a:pt x="117" y="2093"/>
                  </a:lnTo>
                  <a:lnTo>
                    <a:pt x="117" y="2006"/>
                  </a:lnTo>
                  <a:lnTo>
                    <a:pt x="117" y="1773"/>
                  </a:lnTo>
                  <a:lnTo>
                    <a:pt x="117" y="1612"/>
                  </a:lnTo>
                  <a:lnTo>
                    <a:pt x="117" y="1436"/>
                  </a:lnTo>
                  <a:lnTo>
                    <a:pt x="117" y="1056"/>
                  </a:lnTo>
                  <a:cubicBezTo>
                    <a:pt x="117" y="806"/>
                    <a:pt x="102" y="542"/>
                    <a:pt x="102" y="352"/>
                  </a:cubicBezTo>
                  <a:cubicBezTo>
                    <a:pt x="88" y="159"/>
                    <a:pt x="88" y="29"/>
                    <a:pt x="88" y="29"/>
                  </a:cubicBezTo>
                  <a:lnTo>
                    <a:pt x="88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910;p49"/>
            <p:cNvSpPr/>
            <p:nvPr/>
          </p:nvSpPr>
          <p:spPr>
            <a:xfrm>
              <a:off x="752525" y="4653400"/>
              <a:ext cx="22725" cy="29300"/>
            </a:xfrm>
            <a:custGeom>
              <a:avLst/>
              <a:gdLst/>
              <a:ahLst/>
              <a:cxnLst/>
              <a:rect l="l" t="t" r="r" b="b"/>
              <a:pathLst>
                <a:path w="909" h="1172" extrusionOk="0">
                  <a:moveTo>
                    <a:pt x="1" y="0"/>
                  </a:moveTo>
                  <a:cubicBezTo>
                    <a:pt x="1" y="0"/>
                    <a:pt x="15" y="28"/>
                    <a:pt x="15" y="70"/>
                  </a:cubicBezTo>
                  <a:cubicBezTo>
                    <a:pt x="29" y="88"/>
                    <a:pt x="29" y="116"/>
                    <a:pt x="43" y="144"/>
                  </a:cubicBezTo>
                  <a:cubicBezTo>
                    <a:pt x="43" y="176"/>
                    <a:pt x="61" y="204"/>
                    <a:pt x="75" y="232"/>
                  </a:cubicBezTo>
                  <a:cubicBezTo>
                    <a:pt x="75" y="264"/>
                    <a:pt x="89" y="306"/>
                    <a:pt x="103" y="334"/>
                  </a:cubicBezTo>
                  <a:cubicBezTo>
                    <a:pt x="117" y="380"/>
                    <a:pt x="149" y="408"/>
                    <a:pt x="163" y="454"/>
                  </a:cubicBezTo>
                  <a:cubicBezTo>
                    <a:pt x="191" y="496"/>
                    <a:pt x="205" y="542"/>
                    <a:pt x="237" y="570"/>
                  </a:cubicBezTo>
                  <a:cubicBezTo>
                    <a:pt x="265" y="616"/>
                    <a:pt x="293" y="644"/>
                    <a:pt x="325" y="686"/>
                  </a:cubicBezTo>
                  <a:cubicBezTo>
                    <a:pt x="353" y="732"/>
                    <a:pt x="381" y="760"/>
                    <a:pt x="413" y="792"/>
                  </a:cubicBezTo>
                  <a:cubicBezTo>
                    <a:pt x="441" y="834"/>
                    <a:pt x="469" y="862"/>
                    <a:pt x="515" y="894"/>
                  </a:cubicBezTo>
                  <a:cubicBezTo>
                    <a:pt x="543" y="922"/>
                    <a:pt x="571" y="950"/>
                    <a:pt x="602" y="981"/>
                  </a:cubicBezTo>
                  <a:cubicBezTo>
                    <a:pt x="631" y="996"/>
                    <a:pt x="659" y="1024"/>
                    <a:pt x="690" y="1038"/>
                  </a:cubicBezTo>
                  <a:cubicBezTo>
                    <a:pt x="719" y="1069"/>
                    <a:pt x="747" y="1083"/>
                    <a:pt x="778" y="1098"/>
                  </a:cubicBezTo>
                  <a:cubicBezTo>
                    <a:pt x="806" y="1112"/>
                    <a:pt x="821" y="1126"/>
                    <a:pt x="835" y="1126"/>
                  </a:cubicBezTo>
                  <a:cubicBezTo>
                    <a:pt x="880" y="1157"/>
                    <a:pt x="894" y="1171"/>
                    <a:pt x="894" y="1171"/>
                  </a:cubicBezTo>
                  <a:lnTo>
                    <a:pt x="908" y="1143"/>
                  </a:lnTo>
                  <a:cubicBezTo>
                    <a:pt x="908" y="1143"/>
                    <a:pt x="894" y="1126"/>
                    <a:pt x="866" y="1112"/>
                  </a:cubicBezTo>
                  <a:cubicBezTo>
                    <a:pt x="835" y="1098"/>
                    <a:pt x="821" y="1083"/>
                    <a:pt x="792" y="1069"/>
                  </a:cubicBezTo>
                  <a:cubicBezTo>
                    <a:pt x="778" y="1055"/>
                    <a:pt x="747" y="1038"/>
                    <a:pt x="719" y="1010"/>
                  </a:cubicBezTo>
                  <a:cubicBezTo>
                    <a:pt x="690" y="996"/>
                    <a:pt x="659" y="967"/>
                    <a:pt x="631" y="936"/>
                  </a:cubicBezTo>
                  <a:cubicBezTo>
                    <a:pt x="602" y="922"/>
                    <a:pt x="571" y="894"/>
                    <a:pt x="543" y="848"/>
                  </a:cubicBezTo>
                  <a:cubicBezTo>
                    <a:pt x="515" y="820"/>
                    <a:pt x="483" y="792"/>
                    <a:pt x="455" y="760"/>
                  </a:cubicBezTo>
                  <a:cubicBezTo>
                    <a:pt x="427" y="732"/>
                    <a:pt x="395" y="686"/>
                    <a:pt x="367" y="658"/>
                  </a:cubicBezTo>
                  <a:cubicBezTo>
                    <a:pt x="307" y="584"/>
                    <a:pt x="265" y="496"/>
                    <a:pt x="219" y="422"/>
                  </a:cubicBezTo>
                  <a:cubicBezTo>
                    <a:pt x="191" y="394"/>
                    <a:pt x="177" y="352"/>
                    <a:pt x="163" y="320"/>
                  </a:cubicBezTo>
                  <a:cubicBezTo>
                    <a:pt x="149" y="278"/>
                    <a:pt x="117" y="246"/>
                    <a:pt x="117" y="218"/>
                  </a:cubicBezTo>
                  <a:cubicBezTo>
                    <a:pt x="103" y="190"/>
                    <a:pt x="89" y="158"/>
                    <a:pt x="75" y="130"/>
                  </a:cubicBezTo>
                  <a:cubicBezTo>
                    <a:pt x="61" y="102"/>
                    <a:pt x="61" y="70"/>
                    <a:pt x="61" y="56"/>
                  </a:cubicBezTo>
                  <a:cubicBezTo>
                    <a:pt x="43" y="14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377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911;p49"/>
            <p:cNvSpPr/>
            <p:nvPr/>
          </p:nvSpPr>
          <p:spPr>
            <a:xfrm>
              <a:off x="751825" y="4652600"/>
              <a:ext cx="24575" cy="30800"/>
            </a:xfrm>
            <a:custGeom>
              <a:avLst/>
              <a:gdLst/>
              <a:ahLst/>
              <a:cxnLst/>
              <a:rect l="l" t="t" r="r" b="b"/>
              <a:pathLst>
                <a:path w="983" h="1232" extrusionOk="0">
                  <a:moveTo>
                    <a:pt x="228" y="485"/>
                  </a:moveTo>
                  <a:cubicBezTo>
                    <a:pt x="244" y="512"/>
                    <a:pt x="261" y="541"/>
                    <a:pt x="278" y="570"/>
                  </a:cubicBezTo>
                  <a:lnTo>
                    <a:pt x="278" y="570"/>
                  </a:lnTo>
                  <a:cubicBezTo>
                    <a:pt x="260" y="546"/>
                    <a:pt x="246" y="516"/>
                    <a:pt x="228" y="485"/>
                  </a:cubicBezTo>
                  <a:close/>
                  <a:moveTo>
                    <a:pt x="302" y="611"/>
                  </a:moveTo>
                  <a:cubicBezTo>
                    <a:pt x="316" y="633"/>
                    <a:pt x="330" y="654"/>
                    <a:pt x="344" y="675"/>
                  </a:cubicBezTo>
                  <a:lnTo>
                    <a:pt x="344" y="675"/>
                  </a:lnTo>
                  <a:cubicBezTo>
                    <a:pt x="328" y="653"/>
                    <a:pt x="313" y="633"/>
                    <a:pt x="302" y="611"/>
                  </a:cubicBezTo>
                  <a:close/>
                  <a:moveTo>
                    <a:pt x="29" y="0"/>
                  </a:moveTo>
                  <a:lnTo>
                    <a:pt x="1" y="14"/>
                  </a:lnTo>
                  <a:lnTo>
                    <a:pt x="1" y="46"/>
                  </a:lnTo>
                  <a:cubicBezTo>
                    <a:pt x="1" y="46"/>
                    <a:pt x="15" y="60"/>
                    <a:pt x="15" y="102"/>
                  </a:cubicBezTo>
                  <a:cubicBezTo>
                    <a:pt x="29" y="134"/>
                    <a:pt x="29" y="148"/>
                    <a:pt x="43" y="176"/>
                  </a:cubicBezTo>
                  <a:cubicBezTo>
                    <a:pt x="43" y="208"/>
                    <a:pt x="57" y="236"/>
                    <a:pt x="71" y="278"/>
                  </a:cubicBezTo>
                  <a:cubicBezTo>
                    <a:pt x="71" y="310"/>
                    <a:pt x="89" y="338"/>
                    <a:pt x="117" y="384"/>
                  </a:cubicBezTo>
                  <a:cubicBezTo>
                    <a:pt x="131" y="426"/>
                    <a:pt x="145" y="454"/>
                    <a:pt x="159" y="500"/>
                  </a:cubicBezTo>
                  <a:lnTo>
                    <a:pt x="177" y="500"/>
                  </a:lnTo>
                  <a:cubicBezTo>
                    <a:pt x="191" y="542"/>
                    <a:pt x="219" y="588"/>
                    <a:pt x="233" y="616"/>
                  </a:cubicBezTo>
                  <a:cubicBezTo>
                    <a:pt x="265" y="662"/>
                    <a:pt x="293" y="704"/>
                    <a:pt x="321" y="736"/>
                  </a:cubicBezTo>
                  <a:cubicBezTo>
                    <a:pt x="351" y="776"/>
                    <a:pt x="378" y="803"/>
                    <a:pt x="417" y="845"/>
                  </a:cubicBezTo>
                  <a:lnTo>
                    <a:pt x="417" y="845"/>
                  </a:lnTo>
                  <a:lnTo>
                    <a:pt x="409" y="852"/>
                  </a:lnTo>
                  <a:cubicBezTo>
                    <a:pt x="455" y="880"/>
                    <a:pt x="483" y="911"/>
                    <a:pt x="511" y="954"/>
                  </a:cubicBezTo>
                  <a:cubicBezTo>
                    <a:pt x="543" y="982"/>
                    <a:pt x="585" y="1013"/>
                    <a:pt x="616" y="1028"/>
                  </a:cubicBezTo>
                  <a:cubicBezTo>
                    <a:pt x="645" y="1056"/>
                    <a:pt x="673" y="1087"/>
                    <a:pt x="704" y="1101"/>
                  </a:cubicBezTo>
                  <a:cubicBezTo>
                    <a:pt x="732" y="1130"/>
                    <a:pt x="761" y="1144"/>
                    <a:pt x="792" y="1158"/>
                  </a:cubicBezTo>
                  <a:cubicBezTo>
                    <a:pt x="820" y="1175"/>
                    <a:pt x="834" y="1189"/>
                    <a:pt x="863" y="1189"/>
                  </a:cubicBezTo>
                  <a:cubicBezTo>
                    <a:pt x="894" y="1217"/>
                    <a:pt x="908" y="1217"/>
                    <a:pt x="908" y="1217"/>
                  </a:cubicBezTo>
                  <a:lnTo>
                    <a:pt x="936" y="1232"/>
                  </a:lnTo>
                  <a:lnTo>
                    <a:pt x="968" y="1189"/>
                  </a:lnTo>
                  <a:lnTo>
                    <a:pt x="982" y="1158"/>
                  </a:lnTo>
                  <a:lnTo>
                    <a:pt x="951" y="1144"/>
                  </a:lnTo>
                  <a:cubicBezTo>
                    <a:pt x="951" y="1144"/>
                    <a:pt x="936" y="1130"/>
                    <a:pt x="908" y="1115"/>
                  </a:cubicBezTo>
                  <a:cubicBezTo>
                    <a:pt x="880" y="1101"/>
                    <a:pt x="863" y="1087"/>
                    <a:pt x="849" y="1070"/>
                  </a:cubicBezTo>
                  <a:cubicBezTo>
                    <a:pt x="820" y="1056"/>
                    <a:pt x="792" y="1042"/>
                    <a:pt x="761" y="1013"/>
                  </a:cubicBezTo>
                  <a:cubicBezTo>
                    <a:pt x="747" y="999"/>
                    <a:pt x="718" y="968"/>
                    <a:pt x="687" y="954"/>
                  </a:cubicBezTo>
                  <a:cubicBezTo>
                    <a:pt x="659" y="926"/>
                    <a:pt x="630" y="894"/>
                    <a:pt x="585" y="866"/>
                  </a:cubicBezTo>
                  <a:cubicBezTo>
                    <a:pt x="557" y="838"/>
                    <a:pt x="528" y="806"/>
                    <a:pt x="497" y="778"/>
                  </a:cubicBezTo>
                  <a:cubicBezTo>
                    <a:pt x="469" y="736"/>
                    <a:pt x="441" y="704"/>
                    <a:pt x="409" y="662"/>
                  </a:cubicBezTo>
                  <a:cubicBezTo>
                    <a:pt x="367" y="588"/>
                    <a:pt x="307" y="514"/>
                    <a:pt x="265" y="440"/>
                  </a:cubicBezTo>
                  <a:cubicBezTo>
                    <a:pt x="247" y="412"/>
                    <a:pt x="233" y="366"/>
                    <a:pt x="219" y="338"/>
                  </a:cubicBezTo>
                  <a:lnTo>
                    <a:pt x="205" y="338"/>
                  </a:lnTo>
                  <a:cubicBezTo>
                    <a:pt x="191" y="296"/>
                    <a:pt x="177" y="264"/>
                    <a:pt x="159" y="236"/>
                  </a:cubicBezTo>
                  <a:cubicBezTo>
                    <a:pt x="145" y="208"/>
                    <a:pt x="145" y="176"/>
                    <a:pt x="131" y="148"/>
                  </a:cubicBezTo>
                  <a:cubicBezTo>
                    <a:pt x="117" y="120"/>
                    <a:pt x="117" y="102"/>
                    <a:pt x="103" y="88"/>
                  </a:cubicBezTo>
                  <a:lnTo>
                    <a:pt x="103" y="74"/>
                  </a:lnTo>
                  <a:cubicBezTo>
                    <a:pt x="103" y="46"/>
                    <a:pt x="89" y="14"/>
                    <a:pt x="89" y="14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912;p49"/>
            <p:cNvSpPr/>
            <p:nvPr/>
          </p:nvSpPr>
          <p:spPr>
            <a:xfrm>
              <a:off x="620275" y="4637550"/>
              <a:ext cx="29675" cy="48850"/>
            </a:xfrm>
            <a:custGeom>
              <a:avLst/>
              <a:gdLst/>
              <a:ahLst/>
              <a:cxnLst/>
              <a:rect l="l" t="t" r="r" b="b"/>
              <a:pathLst>
                <a:path w="1187" h="1954" extrusionOk="0">
                  <a:moveTo>
                    <a:pt x="1158" y="1"/>
                  </a:moveTo>
                  <a:cubicBezTo>
                    <a:pt x="1158" y="1"/>
                    <a:pt x="1158" y="33"/>
                    <a:pt x="1144" y="106"/>
                  </a:cubicBezTo>
                  <a:cubicBezTo>
                    <a:pt x="1144" y="135"/>
                    <a:pt x="1130" y="163"/>
                    <a:pt x="1130" y="208"/>
                  </a:cubicBezTo>
                  <a:cubicBezTo>
                    <a:pt x="1112" y="251"/>
                    <a:pt x="1098" y="310"/>
                    <a:pt x="1084" y="353"/>
                  </a:cubicBezTo>
                  <a:cubicBezTo>
                    <a:pt x="1070" y="412"/>
                    <a:pt x="1056" y="472"/>
                    <a:pt x="1042" y="529"/>
                  </a:cubicBezTo>
                  <a:cubicBezTo>
                    <a:pt x="1024" y="588"/>
                    <a:pt x="996" y="648"/>
                    <a:pt x="968" y="704"/>
                  </a:cubicBezTo>
                  <a:cubicBezTo>
                    <a:pt x="936" y="764"/>
                    <a:pt x="908" y="838"/>
                    <a:pt x="880" y="898"/>
                  </a:cubicBezTo>
                  <a:cubicBezTo>
                    <a:pt x="848" y="954"/>
                    <a:pt x="806" y="1028"/>
                    <a:pt x="778" y="1088"/>
                  </a:cubicBezTo>
                  <a:cubicBezTo>
                    <a:pt x="732" y="1144"/>
                    <a:pt x="704" y="1204"/>
                    <a:pt x="658" y="1264"/>
                  </a:cubicBezTo>
                  <a:cubicBezTo>
                    <a:pt x="616" y="1320"/>
                    <a:pt x="570" y="1380"/>
                    <a:pt x="528" y="1426"/>
                  </a:cubicBezTo>
                  <a:cubicBezTo>
                    <a:pt x="483" y="1482"/>
                    <a:pt x="440" y="1528"/>
                    <a:pt x="395" y="1570"/>
                  </a:cubicBezTo>
                  <a:cubicBezTo>
                    <a:pt x="366" y="1615"/>
                    <a:pt x="321" y="1658"/>
                    <a:pt x="278" y="1703"/>
                  </a:cubicBezTo>
                  <a:cubicBezTo>
                    <a:pt x="264" y="1717"/>
                    <a:pt x="233" y="1732"/>
                    <a:pt x="219" y="1746"/>
                  </a:cubicBezTo>
                  <a:cubicBezTo>
                    <a:pt x="205" y="1760"/>
                    <a:pt x="191" y="1791"/>
                    <a:pt x="176" y="1805"/>
                  </a:cubicBezTo>
                  <a:cubicBezTo>
                    <a:pt x="131" y="1819"/>
                    <a:pt x="103" y="1848"/>
                    <a:pt x="89" y="1865"/>
                  </a:cubicBezTo>
                  <a:cubicBezTo>
                    <a:pt x="29" y="1907"/>
                    <a:pt x="1" y="1936"/>
                    <a:pt x="1" y="1936"/>
                  </a:cubicBezTo>
                  <a:lnTo>
                    <a:pt x="15" y="1953"/>
                  </a:lnTo>
                  <a:cubicBezTo>
                    <a:pt x="15" y="1953"/>
                    <a:pt x="43" y="1936"/>
                    <a:pt x="103" y="1893"/>
                  </a:cubicBezTo>
                  <a:cubicBezTo>
                    <a:pt x="131" y="1879"/>
                    <a:pt x="162" y="1865"/>
                    <a:pt x="191" y="1834"/>
                  </a:cubicBezTo>
                  <a:cubicBezTo>
                    <a:pt x="233" y="1805"/>
                    <a:pt x="264" y="1777"/>
                    <a:pt x="307" y="1732"/>
                  </a:cubicBezTo>
                  <a:cubicBezTo>
                    <a:pt x="352" y="1703"/>
                    <a:pt x="395" y="1658"/>
                    <a:pt x="440" y="1615"/>
                  </a:cubicBezTo>
                  <a:cubicBezTo>
                    <a:pt x="483" y="1570"/>
                    <a:pt x="528" y="1513"/>
                    <a:pt x="570" y="1468"/>
                  </a:cubicBezTo>
                  <a:cubicBezTo>
                    <a:pt x="616" y="1408"/>
                    <a:pt x="658" y="1352"/>
                    <a:pt x="704" y="1292"/>
                  </a:cubicBezTo>
                  <a:cubicBezTo>
                    <a:pt x="746" y="1232"/>
                    <a:pt x="792" y="1176"/>
                    <a:pt x="820" y="1116"/>
                  </a:cubicBezTo>
                  <a:cubicBezTo>
                    <a:pt x="866" y="1042"/>
                    <a:pt x="894" y="986"/>
                    <a:pt x="922" y="926"/>
                  </a:cubicBezTo>
                  <a:cubicBezTo>
                    <a:pt x="968" y="852"/>
                    <a:pt x="996" y="792"/>
                    <a:pt x="1010" y="722"/>
                  </a:cubicBezTo>
                  <a:cubicBezTo>
                    <a:pt x="1042" y="662"/>
                    <a:pt x="1070" y="602"/>
                    <a:pt x="1084" y="546"/>
                  </a:cubicBezTo>
                  <a:cubicBezTo>
                    <a:pt x="1098" y="486"/>
                    <a:pt x="1112" y="427"/>
                    <a:pt x="1130" y="370"/>
                  </a:cubicBezTo>
                  <a:cubicBezTo>
                    <a:pt x="1144" y="310"/>
                    <a:pt x="1158" y="265"/>
                    <a:pt x="1158" y="223"/>
                  </a:cubicBezTo>
                  <a:cubicBezTo>
                    <a:pt x="1172" y="177"/>
                    <a:pt x="1172" y="135"/>
                    <a:pt x="1172" y="106"/>
                  </a:cubicBezTo>
                  <a:cubicBezTo>
                    <a:pt x="1186" y="47"/>
                    <a:pt x="1186" y="1"/>
                    <a:pt x="1186" y="1"/>
                  </a:cubicBezTo>
                  <a:close/>
                </a:path>
              </a:pathLst>
            </a:custGeom>
            <a:solidFill>
              <a:srgbClr val="377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913;p49"/>
            <p:cNvSpPr/>
            <p:nvPr/>
          </p:nvSpPr>
          <p:spPr>
            <a:xfrm>
              <a:off x="619125" y="4636850"/>
              <a:ext cx="31600" cy="50600"/>
            </a:xfrm>
            <a:custGeom>
              <a:avLst/>
              <a:gdLst/>
              <a:ahLst/>
              <a:cxnLst/>
              <a:rect l="l" t="t" r="r" b="b"/>
              <a:pathLst>
                <a:path w="1264" h="2024" extrusionOk="0">
                  <a:moveTo>
                    <a:pt x="1190" y="1"/>
                  </a:moveTo>
                  <a:lnTo>
                    <a:pt x="1176" y="29"/>
                  </a:lnTo>
                  <a:cubicBezTo>
                    <a:pt x="1176" y="29"/>
                    <a:pt x="1176" y="61"/>
                    <a:pt x="1158" y="117"/>
                  </a:cubicBezTo>
                  <a:cubicBezTo>
                    <a:pt x="1158" y="163"/>
                    <a:pt x="1158" y="191"/>
                    <a:pt x="1144" y="236"/>
                  </a:cubicBezTo>
                  <a:cubicBezTo>
                    <a:pt x="1130" y="279"/>
                    <a:pt x="1116" y="324"/>
                    <a:pt x="1102" y="381"/>
                  </a:cubicBezTo>
                  <a:cubicBezTo>
                    <a:pt x="1102" y="426"/>
                    <a:pt x="1070" y="486"/>
                    <a:pt x="1056" y="542"/>
                  </a:cubicBezTo>
                  <a:cubicBezTo>
                    <a:pt x="1042" y="602"/>
                    <a:pt x="1014" y="662"/>
                    <a:pt x="982" y="718"/>
                  </a:cubicBezTo>
                  <a:cubicBezTo>
                    <a:pt x="954" y="778"/>
                    <a:pt x="940" y="852"/>
                    <a:pt x="894" y="908"/>
                  </a:cubicBezTo>
                  <a:cubicBezTo>
                    <a:pt x="866" y="968"/>
                    <a:pt x="838" y="1042"/>
                    <a:pt x="792" y="1102"/>
                  </a:cubicBezTo>
                  <a:cubicBezTo>
                    <a:pt x="764" y="1158"/>
                    <a:pt x="718" y="1218"/>
                    <a:pt x="676" y="1278"/>
                  </a:cubicBezTo>
                  <a:cubicBezTo>
                    <a:pt x="648" y="1334"/>
                    <a:pt x="602" y="1380"/>
                    <a:pt x="560" y="1436"/>
                  </a:cubicBezTo>
                  <a:cubicBezTo>
                    <a:pt x="514" y="1496"/>
                    <a:pt x="472" y="1541"/>
                    <a:pt x="426" y="1584"/>
                  </a:cubicBezTo>
                  <a:cubicBezTo>
                    <a:pt x="384" y="1629"/>
                    <a:pt x="339" y="1672"/>
                    <a:pt x="310" y="1700"/>
                  </a:cubicBezTo>
                  <a:cubicBezTo>
                    <a:pt x="279" y="1731"/>
                    <a:pt x="265" y="1745"/>
                    <a:pt x="251" y="1760"/>
                  </a:cubicBezTo>
                  <a:cubicBezTo>
                    <a:pt x="237" y="1774"/>
                    <a:pt x="208" y="1788"/>
                    <a:pt x="191" y="1805"/>
                  </a:cubicBezTo>
                  <a:cubicBezTo>
                    <a:pt x="163" y="1833"/>
                    <a:pt x="135" y="1862"/>
                    <a:pt x="103" y="1876"/>
                  </a:cubicBezTo>
                  <a:cubicBezTo>
                    <a:pt x="61" y="1921"/>
                    <a:pt x="33" y="1935"/>
                    <a:pt x="33" y="1935"/>
                  </a:cubicBezTo>
                  <a:lnTo>
                    <a:pt x="1" y="1949"/>
                  </a:lnTo>
                  <a:lnTo>
                    <a:pt x="15" y="1981"/>
                  </a:lnTo>
                  <a:lnTo>
                    <a:pt x="47" y="1995"/>
                  </a:lnTo>
                  <a:lnTo>
                    <a:pt x="61" y="2023"/>
                  </a:lnTo>
                  <a:lnTo>
                    <a:pt x="75" y="2009"/>
                  </a:lnTo>
                  <a:cubicBezTo>
                    <a:pt x="75" y="2009"/>
                    <a:pt x="103" y="1981"/>
                    <a:pt x="163" y="1949"/>
                  </a:cubicBezTo>
                  <a:cubicBezTo>
                    <a:pt x="191" y="1935"/>
                    <a:pt x="222" y="1907"/>
                    <a:pt x="251" y="1876"/>
                  </a:cubicBezTo>
                  <a:cubicBezTo>
                    <a:pt x="296" y="1847"/>
                    <a:pt x="339" y="1819"/>
                    <a:pt x="384" y="1788"/>
                  </a:cubicBezTo>
                  <a:lnTo>
                    <a:pt x="375" y="1779"/>
                  </a:lnTo>
                  <a:lnTo>
                    <a:pt x="500" y="1658"/>
                  </a:lnTo>
                  <a:cubicBezTo>
                    <a:pt x="560" y="1612"/>
                    <a:pt x="602" y="1570"/>
                    <a:pt x="648" y="1510"/>
                  </a:cubicBezTo>
                  <a:cubicBezTo>
                    <a:pt x="689" y="1456"/>
                    <a:pt x="732" y="1412"/>
                    <a:pt x="773" y="1343"/>
                  </a:cubicBezTo>
                  <a:lnTo>
                    <a:pt x="773" y="1343"/>
                  </a:lnTo>
                  <a:lnTo>
                    <a:pt x="778" y="1348"/>
                  </a:lnTo>
                  <a:cubicBezTo>
                    <a:pt x="824" y="1278"/>
                    <a:pt x="852" y="1218"/>
                    <a:pt x="894" y="1158"/>
                  </a:cubicBezTo>
                  <a:cubicBezTo>
                    <a:pt x="924" y="1088"/>
                    <a:pt x="964" y="1034"/>
                    <a:pt x="995" y="966"/>
                  </a:cubicBezTo>
                  <a:lnTo>
                    <a:pt x="995" y="966"/>
                  </a:lnTo>
                  <a:lnTo>
                    <a:pt x="1000" y="968"/>
                  </a:lnTo>
                  <a:cubicBezTo>
                    <a:pt x="1042" y="894"/>
                    <a:pt x="1056" y="838"/>
                    <a:pt x="1088" y="764"/>
                  </a:cubicBezTo>
                  <a:cubicBezTo>
                    <a:pt x="1116" y="704"/>
                    <a:pt x="1144" y="630"/>
                    <a:pt x="1158" y="574"/>
                  </a:cubicBezTo>
                  <a:cubicBezTo>
                    <a:pt x="1176" y="514"/>
                    <a:pt x="1190" y="455"/>
                    <a:pt x="1204" y="398"/>
                  </a:cubicBezTo>
                  <a:cubicBezTo>
                    <a:pt x="1218" y="353"/>
                    <a:pt x="1232" y="293"/>
                    <a:pt x="1232" y="251"/>
                  </a:cubicBezTo>
                  <a:cubicBezTo>
                    <a:pt x="1246" y="205"/>
                    <a:pt x="1246" y="177"/>
                    <a:pt x="1246" y="134"/>
                  </a:cubicBezTo>
                  <a:cubicBezTo>
                    <a:pt x="1264" y="75"/>
                    <a:pt x="1264" y="29"/>
                    <a:pt x="1264" y="29"/>
                  </a:cubicBezTo>
                  <a:lnTo>
                    <a:pt x="1264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914;p49"/>
            <p:cNvSpPr/>
            <p:nvPr/>
          </p:nvSpPr>
          <p:spPr>
            <a:xfrm>
              <a:off x="593900" y="4464625"/>
              <a:ext cx="205175" cy="196450"/>
            </a:xfrm>
            <a:custGeom>
              <a:avLst/>
              <a:gdLst/>
              <a:ahLst/>
              <a:cxnLst/>
              <a:rect l="l" t="t" r="r" b="b"/>
              <a:pathLst>
                <a:path w="8207" h="7858" extrusionOk="0">
                  <a:moveTo>
                    <a:pt x="6044" y="1"/>
                  </a:moveTo>
                  <a:cubicBezTo>
                    <a:pt x="5402" y="1"/>
                    <a:pt x="4623" y="411"/>
                    <a:pt x="4133" y="456"/>
                  </a:cubicBezTo>
                  <a:cubicBezTo>
                    <a:pt x="3660" y="412"/>
                    <a:pt x="2812" y="2"/>
                    <a:pt x="2150" y="2"/>
                  </a:cubicBezTo>
                  <a:cubicBezTo>
                    <a:pt x="1907" y="2"/>
                    <a:pt x="1689" y="57"/>
                    <a:pt x="1523" y="206"/>
                  </a:cubicBezTo>
                  <a:cubicBezTo>
                    <a:pt x="1200" y="484"/>
                    <a:pt x="0" y="6935"/>
                    <a:pt x="704" y="7389"/>
                  </a:cubicBezTo>
                  <a:cubicBezTo>
                    <a:pt x="1260" y="7741"/>
                    <a:pt x="2624" y="7857"/>
                    <a:pt x="4031" y="7857"/>
                  </a:cubicBezTo>
                  <a:cubicBezTo>
                    <a:pt x="5818" y="7857"/>
                    <a:pt x="6947" y="7741"/>
                    <a:pt x="7503" y="7389"/>
                  </a:cubicBezTo>
                  <a:cubicBezTo>
                    <a:pt x="8207" y="6935"/>
                    <a:pt x="6962" y="396"/>
                    <a:pt x="6596" y="147"/>
                  </a:cubicBezTo>
                  <a:cubicBezTo>
                    <a:pt x="6434" y="41"/>
                    <a:pt x="6246" y="1"/>
                    <a:pt x="6044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915;p49"/>
            <p:cNvSpPr/>
            <p:nvPr/>
          </p:nvSpPr>
          <p:spPr>
            <a:xfrm>
              <a:off x="724300" y="4466050"/>
              <a:ext cx="79525" cy="85800"/>
            </a:xfrm>
            <a:custGeom>
              <a:avLst/>
              <a:gdLst/>
              <a:ahLst/>
              <a:cxnLst/>
              <a:rect l="l" t="t" r="r" b="b"/>
              <a:pathLst>
                <a:path w="3181" h="3432" extrusionOk="0">
                  <a:moveTo>
                    <a:pt x="757" y="0"/>
                  </a:moveTo>
                  <a:cubicBezTo>
                    <a:pt x="305" y="0"/>
                    <a:pt x="45" y="370"/>
                    <a:pt x="15" y="825"/>
                  </a:cubicBezTo>
                  <a:lnTo>
                    <a:pt x="15" y="927"/>
                  </a:lnTo>
                  <a:cubicBezTo>
                    <a:pt x="1" y="1075"/>
                    <a:pt x="47" y="1191"/>
                    <a:pt x="103" y="1307"/>
                  </a:cubicBezTo>
                  <a:cubicBezTo>
                    <a:pt x="177" y="1409"/>
                    <a:pt x="251" y="1514"/>
                    <a:pt x="310" y="1616"/>
                  </a:cubicBezTo>
                  <a:cubicBezTo>
                    <a:pt x="441" y="1820"/>
                    <a:pt x="574" y="2042"/>
                    <a:pt x="704" y="2246"/>
                  </a:cubicBezTo>
                  <a:cubicBezTo>
                    <a:pt x="820" y="2450"/>
                    <a:pt x="940" y="2672"/>
                    <a:pt x="1042" y="2861"/>
                  </a:cubicBezTo>
                  <a:cubicBezTo>
                    <a:pt x="1084" y="2963"/>
                    <a:pt x="1130" y="3065"/>
                    <a:pt x="1158" y="3153"/>
                  </a:cubicBezTo>
                  <a:cubicBezTo>
                    <a:pt x="1172" y="3167"/>
                    <a:pt x="1172" y="3185"/>
                    <a:pt x="1190" y="3213"/>
                  </a:cubicBezTo>
                  <a:cubicBezTo>
                    <a:pt x="1195" y="3224"/>
                    <a:pt x="1200" y="3226"/>
                    <a:pt x="1204" y="3226"/>
                  </a:cubicBezTo>
                  <a:cubicBezTo>
                    <a:pt x="1204" y="3226"/>
                    <a:pt x="1205" y="3226"/>
                    <a:pt x="1205" y="3226"/>
                  </a:cubicBezTo>
                  <a:lnTo>
                    <a:pt x="1205" y="3226"/>
                  </a:lnTo>
                  <a:cubicBezTo>
                    <a:pt x="1205" y="3227"/>
                    <a:pt x="1204" y="3227"/>
                    <a:pt x="1204" y="3227"/>
                  </a:cubicBezTo>
                  <a:cubicBezTo>
                    <a:pt x="1862" y="3329"/>
                    <a:pt x="2523" y="3389"/>
                    <a:pt x="3167" y="3431"/>
                  </a:cubicBezTo>
                  <a:cubicBezTo>
                    <a:pt x="3181" y="3361"/>
                    <a:pt x="3181" y="3287"/>
                    <a:pt x="3181" y="3227"/>
                  </a:cubicBezTo>
                  <a:cubicBezTo>
                    <a:pt x="3181" y="3139"/>
                    <a:pt x="3167" y="3051"/>
                    <a:pt x="3153" y="2992"/>
                  </a:cubicBezTo>
                  <a:cubicBezTo>
                    <a:pt x="3138" y="2861"/>
                    <a:pt x="2829" y="1792"/>
                    <a:pt x="2052" y="603"/>
                  </a:cubicBezTo>
                  <a:cubicBezTo>
                    <a:pt x="1658" y="121"/>
                    <a:pt x="894" y="2"/>
                    <a:pt x="806" y="2"/>
                  </a:cubicBezTo>
                  <a:cubicBezTo>
                    <a:pt x="789" y="1"/>
                    <a:pt x="773" y="0"/>
                    <a:pt x="757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916;p49"/>
            <p:cNvSpPr/>
            <p:nvPr/>
          </p:nvSpPr>
          <p:spPr>
            <a:xfrm>
              <a:off x="584300" y="4811250"/>
              <a:ext cx="23875" cy="19800"/>
            </a:xfrm>
            <a:custGeom>
              <a:avLst/>
              <a:gdLst/>
              <a:ahLst/>
              <a:cxnLst/>
              <a:rect l="l" t="t" r="r" b="b"/>
              <a:pathLst>
                <a:path w="955" h="792" extrusionOk="0">
                  <a:moveTo>
                    <a:pt x="824" y="0"/>
                  </a:moveTo>
                  <a:lnTo>
                    <a:pt x="824" y="0"/>
                  </a:lnTo>
                  <a:cubicBezTo>
                    <a:pt x="1" y="162"/>
                    <a:pt x="149" y="689"/>
                    <a:pt x="149" y="689"/>
                  </a:cubicBezTo>
                  <a:cubicBezTo>
                    <a:pt x="384" y="735"/>
                    <a:pt x="514" y="763"/>
                    <a:pt x="792" y="791"/>
                  </a:cubicBezTo>
                  <a:cubicBezTo>
                    <a:pt x="912" y="545"/>
                    <a:pt x="954" y="281"/>
                    <a:pt x="824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917;p49"/>
            <p:cNvSpPr/>
            <p:nvPr/>
          </p:nvSpPr>
          <p:spPr>
            <a:xfrm>
              <a:off x="603750" y="4792150"/>
              <a:ext cx="60450" cy="39525"/>
            </a:xfrm>
            <a:custGeom>
              <a:avLst/>
              <a:gdLst/>
              <a:ahLst/>
              <a:cxnLst/>
              <a:rect l="l" t="t" r="r" b="b"/>
              <a:pathLst>
                <a:path w="2418" h="1581" extrusionOk="0">
                  <a:moveTo>
                    <a:pt x="863" y="1"/>
                  </a:moveTo>
                  <a:cubicBezTo>
                    <a:pt x="241" y="1"/>
                    <a:pt x="310" y="708"/>
                    <a:pt x="310" y="708"/>
                  </a:cubicBezTo>
                  <a:cubicBezTo>
                    <a:pt x="236" y="708"/>
                    <a:pt x="236" y="722"/>
                    <a:pt x="32" y="750"/>
                  </a:cubicBezTo>
                  <a:cubicBezTo>
                    <a:pt x="162" y="1014"/>
                    <a:pt x="120" y="1292"/>
                    <a:pt x="0" y="1541"/>
                  </a:cubicBezTo>
                  <a:cubicBezTo>
                    <a:pt x="364" y="1570"/>
                    <a:pt x="713" y="1580"/>
                    <a:pt x="1028" y="1580"/>
                  </a:cubicBezTo>
                  <a:cubicBezTo>
                    <a:pt x="1831" y="1580"/>
                    <a:pt x="2406" y="1513"/>
                    <a:pt x="2406" y="1513"/>
                  </a:cubicBezTo>
                  <a:lnTo>
                    <a:pt x="2406" y="662"/>
                  </a:lnTo>
                  <a:cubicBezTo>
                    <a:pt x="2418" y="392"/>
                    <a:pt x="2195" y="198"/>
                    <a:pt x="1947" y="198"/>
                  </a:cubicBezTo>
                  <a:cubicBezTo>
                    <a:pt x="1885" y="198"/>
                    <a:pt x="1821" y="210"/>
                    <a:pt x="1759" y="236"/>
                  </a:cubicBezTo>
                  <a:cubicBezTo>
                    <a:pt x="1569" y="324"/>
                    <a:pt x="1509" y="430"/>
                    <a:pt x="1481" y="500"/>
                  </a:cubicBezTo>
                  <a:cubicBezTo>
                    <a:pt x="1495" y="356"/>
                    <a:pt x="1319" y="32"/>
                    <a:pt x="939" y="4"/>
                  </a:cubicBezTo>
                  <a:cubicBezTo>
                    <a:pt x="913" y="2"/>
                    <a:pt x="888" y="1"/>
                    <a:pt x="863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918;p49"/>
            <p:cNvSpPr/>
            <p:nvPr/>
          </p:nvSpPr>
          <p:spPr>
            <a:xfrm>
              <a:off x="587300" y="4827775"/>
              <a:ext cx="76625" cy="9625"/>
            </a:xfrm>
            <a:custGeom>
              <a:avLst/>
              <a:gdLst/>
              <a:ahLst/>
              <a:cxnLst/>
              <a:rect l="l" t="t" r="r" b="b"/>
              <a:pathLst>
                <a:path w="3065" h="385" extrusionOk="0">
                  <a:moveTo>
                    <a:pt x="57" y="0"/>
                  </a:moveTo>
                  <a:cubicBezTo>
                    <a:pt x="1" y="0"/>
                    <a:pt x="74" y="218"/>
                    <a:pt x="74" y="218"/>
                  </a:cubicBezTo>
                  <a:cubicBezTo>
                    <a:pt x="564" y="346"/>
                    <a:pt x="1131" y="384"/>
                    <a:pt x="1638" y="384"/>
                  </a:cubicBezTo>
                  <a:cubicBezTo>
                    <a:pt x="2422" y="384"/>
                    <a:pt x="3064" y="292"/>
                    <a:pt x="3064" y="292"/>
                  </a:cubicBezTo>
                  <a:lnTo>
                    <a:pt x="3064" y="102"/>
                  </a:lnTo>
                  <a:cubicBezTo>
                    <a:pt x="3064" y="102"/>
                    <a:pt x="2620" y="146"/>
                    <a:pt x="1975" y="146"/>
                  </a:cubicBezTo>
                  <a:cubicBezTo>
                    <a:pt x="1430" y="146"/>
                    <a:pt x="742" y="115"/>
                    <a:pt x="57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919;p49"/>
            <p:cNvSpPr/>
            <p:nvPr/>
          </p:nvSpPr>
          <p:spPr>
            <a:xfrm>
              <a:off x="644450" y="4810525"/>
              <a:ext cx="11025" cy="11025"/>
            </a:xfrm>
            <a:custGeom>
              <a:avLst/>
              <a:gdLst/>
              <a:ahLst/>
              <a:cxnLst/>
              <a:rect l="l" t="t" r="r" b="b"/>
              <a:pathLst>
                <a:path w="441" h="441" extrusionOk="0">
                  <a:moveTo>
                    <a:pt x="219" y="1"/>
                  </a:moveTo>
                  <a:cubicBezTo>
                    <a:pt x="103" y="1"/>
                    <a:pt x="1" y="103"/>
                    <a:pt x="1" y="222"/>
                  </a:cubicBezTo>
                  <a:cubicBezTo>
                    <a:pt x="1" y="339"/>
                    <a:pt x="89" y="441"/>
                    <a:pt x="219" y="441"/>
                  </a:cubicBezTo>
                  <a:cubicBezTo>
                    <a:pt x="339" y="441"/>
                    <a:pt x="427" y="339"/>
                    <a:pt x="427" y="222"/>
                  </a:cubicBezTo>
                  <a:cubicBezTo>
                    <a:pt x="441" y="103"/>
                    <a:pt x="339" y="1"/>
                    <a:pt x="219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920;p49"/>
            <p:cNvSpPr/>
            <p:nvPr/>
          </p:nvSpPr>
          <p:spPr>
            <a:xfrm>
              <a:off x="610700" y="4809050"/>
              <a:ext cx="20950" cy="3700"/>
            </a:xfrm>
            <a:custGeom>
              <a:avLst/>
              <a:gdLst/>
              <a:ahLst/>
              <a:cxnLst/>
              <a:rect l="l" t="t" r="r" b="b"/>
              <a:pathLst>
                <a:path w="838" h="148" extrusionOk="0">
                  <a:moveTo>
                    <a:pt x="46" y="0"/>
                  </a:moveTo>
                  <a:cubicBezTo>
                    <a:pt x="32" y="0"/>
                    <a:pt x="0" y="32"/>
                    <a:pt x="0" y="46"/>
                  </a:cubicBezTo>
                  <a:cubicBezTo>
                    <a:pt x="0" y="74"/>
                    <a:pt x="18" y="88"/>
                    <a:pt x="46" y="88"/>
                  </a:cubicBezTo>
                  <a:lnTo>
                    <a:pt x="792" y="148"/>
                  </a:lnTo>
                  <a:cubicBezTo>
                    <a:pt x="823" y="148"/>
                    <a:pt x="837" y="120"/>
                    <a:pt x="837" y="106"/>
                  </a:cubicBezTo>
                  <a:cubicBezTo>
                    <a:pt x="837" y="74"/>
                    <a:pt x="823" y="60"/>
                    <a:pt x="809" y="60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921;p49"/>
            <p:cNvSpPr/>
            <p:nvPr/>
          </p:nvSpPr>
          <p:spPr>
            <a:xfrm>
              <a:off x="602700" y="4790575"/>
              <a:ext cx="30450" cy="18150"/>
            </a:xfrm>
            <a:custGeom>
              <a:avLst/>
              <a:gdLst/>
              <a:ahLst/>
              <a:cxnLst/>
              <a:rect l="l" t="t" r="r" b="b"/>
              <a:pathLst>
                <a:path w="1218" h="726" extrusionOk="0">
                  <a:moveTo>
                    <a:pt x="394" y="81"/>
                  </a:moveTo>
                  <a:cubicBezTo>
                    <a:pt x="394" y="81"/>
                    <a:pt x="408" y="81"/>
                    <a:pt x="408" y="95"/>
                  </a:cubicBezTo>
                  <a:cubicBezTo>
                    <a:pt x="426" y="95"/>
                    <a:pt x="440" y="124"/>
                    <a:pt x="454" y="141"/>
                  </a:cubicBezTo>
                  <a:cubicBezTo>
                    <a:pt x="496" y="211"/>
                    <a:pt x="528" y="299"/>
                    <a:pt x="542" y="405"/>
                  </a:cubicBezTo>
                  <a:cubicBezTo>
                    <a:pt x="542" y="433"/>
                    <a:pt x="556" y="461"/>
                    <a:pt x="556" y="493"/>
                  </a:cubicBezTo>
                  <a:lnTo>
                    <a:pt x="542" y="475"/>
                  </a:lnTo>
                  <a:cubicBezTo>
                    <a:pt x="468" y="373"/>
                    <a:pt x="408" y="271"/>
                    <a:pt x="380" y="155"/>
                  </a:cubicBezTo>
                  <a:cubicBezTo>
                    <a:pt x="366" y="124"/>
                    <a:pt x="366" y="95"/>
                    <a:pt x="380" y="81"/>
                  </a:cubicBezTo>
                  <a:close/>
                  <a:moveTo>
                    <a:pt x="130" y="285"/>
                  </a:moveTo>
                  <a:cubicBezTo>
                    <a:pt x="162" y="285"/>
                    <a:pt x="190" y="299"/>
                    <a:pt x="218" y="317"/>
                  </a:cubicBezTo>
                  <a:cubicBezTo>
                    <a:pt x="306" y="387"/>
                    <a:pt x="408" y="447"/>
                    <a:pt x="482" y="535"/>
                  </a:cubicBezTo>
                  <a:lnTo>
                    <a:pt x="496" y="549"/>
                  </a:lnTo>
                  <a:cubicBezTo>
                    <a:pt x="380" y="521"/>
                    <a:pt x="232" y="461"/>
                    <a:pt x="130" y="373"/>
                  </a:cubicBezTo>
                  <a:cubicBezTo>
                    <a:pt x="88" y="345"/>
                    <a:pt x="88" y="331"/>
                    <a:pt x="88" y="317"/>
                  </a:cubicBezTo>
                  <a:cubicBezTo>
                    <a:pt x="88" y="299"/>
                    <a:pt x="102" y="285"/>
                    <a:pt x="130" y="285"/>
                  </a:cubicBezTo>
                  <a:close/>
                  <a:moveTo>
                    <a:pt x="387" y="0"/>
                  </a:moveTo>
                  <a:cubicBezTo>
                    <a:pt x="365" y="0"/>
                    <a:pt x="343" y="7"/>
                    <a:pt x="320" y="22"/>
                  </a:cubicBezTo>
                  <a:cubicBezTo>
                    <a:pt x="292" y="36"/>
                    <a:pt x="264" y="95"/>
                    <a:pt x="292" y="183"/>
                  </a:cubicBezTo>
                  <a:cubicBezTo>
                    <a:pt x="306" y="229"/>
                    <a:pt x="320" y="271"/>
                    <a:pt x="352" y="299"/>
                  </a:cubicBezTo>
                  <a:cubicBezTo>
                    <a:pt x="320" y="285"/>
                    <a:pt x="292" y="271"/>
                    <a:pt x="264" y="243"/>
                  </a:cubicBezTo>
                  <a:cubicBezTo>
                    <a:pt x="218" y="229"/>
                    <a:pt x="176" y="197"/>
                    <a:pt x="130" y="197"/>
                  </a:cubicBezTo>
                  <a:cubicBezTo>
                    <a:pt x="74" y="197"/>
                    <a:pt x="14" y="243"/>
                    <a:pt x="0" y="299"/>
                  </a:cubicBezTo>
                  <a:cubicBezTo>
                    <a:pt x="0" y="373"/>
                    <a:pt x="56" y="419"/>
                    <a:pt x="74" y="433"/>
                  </a:cubicBezTo>
                  <a:cubicBezTo>
                    <a:pt x="144" y="493"/>
                    <a:pt x="232" y="549"/>
                    <a:pt x="352" y="595"/>
                  </a:cubicBezTo>
                  <a:cubicBezTo>
                    <a:pt x="352" y="623"/>
                    <a:pt x="366" y="637"/>
                    <a:pt x="380" y="637"/>
                  </a:cubicBezTo>
                  <a:lnTo>
                    <a:pt x="616" y="669"/>
                  </a:lnTo>
                  <a:lnTo>
                    <a:pt x="644" y="669"/>
                  </a:lnTo>
                  <a:lnTo>
                    <a:pt x="1171" y="725"/>
                  </a:lnTo>
                  <a:cubicBezTo>
                    <a:pt x="1200" y="725"/>
                    <a:pt x="1217" y="697"/>
                    <a:pt x="1217" y="683"/>
                  </a:cubicBezTo>
                  <a:cubicBezTo>
                    <a:pt x="1217" y="651"/>
                    <a:pt x="1200" y="637"/>
                    <a:pt x="1171" y="637"/>
                  </a:cubicBezTo>
                  <a:lnTo>
                    <a:pt x="690" y="581"/>
                  </a:lnTo>
                  <a:cubicBezTo>
                    <a:pt x="658" y="521"/>
                    <a:pt x="644" y="447"/>
                    <a:pt x="630" y="373"/>
                  </a:cubicBezTo>
                  <a:cubicBezTo>
                    <a:pt x="602" y="285"/>
                    <a:pt x="584" y="183"/>
                    <a:pt x="528" y="95"/>
                  </a:cubicBezTo>
                  <a:cubicBezTo>
                    <a:pt x="514" y="67"/>
                    <a:pt x="482" y="36"/>
                    <a:pt x="454" y="22"/>
                  </a:cubicBezTo>
                  <a:cubicBezTo>
                    <a:pt x="431" y="7"/>
                    <a:pt x="409" y="0"/>
                    <a:pt x="387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922;p49"/>
            <p:cNvSpPr/>
            <p:nvPr/>
          </p:nvSpPr>
          <p:spPr>
            <a:xfrm>
              <a:off x="804600" y="4810175"/>
              <a:ext cx="23775" cy="19825"/>
            </a:xfrm>
            <a:custGeom>
              <a:avLst/>
              <a:gdLst/>
              <a:ahLst/>
              <a:cxnLst/>
              <a:rect l="l" t="t" r="r" b="b"/>
              <a:pathLst>
                <a:path w="951" h="793" extrusionOk="0">
                  <a:moveTo>
                    <a:pt x="116" y="1"/>
                  </a:moveTo>
                  <a:lnTo>
                    <a:pt x="116" y="1"/>
                  </a:lnTo>
                  <a:cubicBezTo>
                    <a:pt x="0" y="265"/>
                    <a:pt x="28" y="543"/>
                    <a:pt x="159" y="792"/>
                  </a:cubicBezTo>
                  <a:cubicBezTo>
                    <a:pt x="440" y="764"/>
                    <a:pt x="556" y="732"/>
                    <a:pt x="806" y="676"/>
                  </a:cubicBezTo>
                  <a:cubicBezTo>
                    <a:pt x="806" y="676"/>
                    <a:pt x="950" y="163"/>
                    <a:pt x="116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923;p49"/>
            <p:cNvSpPr/>
            <p:nvPr/>
          </p:nvSpPr>
          <p:spPr>
            <a:xfrm>
              <a:off x="748500" y="4791025"/>
              <a:ext cx="60075" cy="39525"/>
            </a:xfrm>
            <a:custGeom>
              <a:avLst/>
              <a:gdLst/>
              <a:ahLst/>
              <a:cxnLst/>
              <a:rect l="l" t="t" r="r" b="b"/>
              <a:pathLst>
                <a:path w="2403" h="1581" extrusionOk="0">
                  <a:moveTo>
                    <a:pt x="1539" y="1"/>
                  </a:moveTo>
                  <a:cubicBezTo>
                    <a:pt x="1516" y="1"/>
                    <a:pt x="1492" y="2"/>
                    <a:pt x="1467" y="4"/>
                  </a:cubicBezTo>
                  <a:cubicBezTo>
                    <a:pt x="1101" y="35"/>
                    <a:pt x="925" y="341"/>
                    <a:pt x="939" y="503"/>
                  </a:cubicBezTo>
                  <a:cubicBezTo>
                    <a:pt x="908" y="429"/>
                    <a:pt x="851" y="313"/>
                    <a:pt x="644" y="225"/>
                  </a:cubicBezTo>
                  <a:cubicBezTo>
                    <a:pt x="584" y="199"/>
                    <a:pt x="524" y="187"/>
                    <a:pt x="464" y="187"/>
                  </a:cubicBezTo>
                  <a:cubicBezTo>
                    <a:pt x="219" y="187"/>
                    <a:pt x="0" y="393"/>
                    <a:pt x="0" y="665"/>
                  </a:cubicBezTo>
                  <a:lnTo>
                    <a:pt x="14" y="1498"/>
                  </a:lnTo>
                  <a:cubicBezTo>
                    <a:pt x="14" y="1498"/>
                    <a:pt x="623" y="1580"/>
                    <a:pt x="1464" y="1580"/>
                  </a:cubicBezTo>
                  <a:cubicBezTo>
                    <a:pt x="1754" y="1580"/>
                    <a:pt x="2072" y="1570"/>
                    <a:pt x="2403" y="1544"/>
                  </a:cubicBezTo>
                  <a:cubicBezTo>
                    <a:pt x="2287" y="1280"/>
                    <a:pt x="2258" y="1017"/>
                    <a:pt x="2374" y="753"/>
                  </a:cubicBezTo>
                  <a:cubicBezTo>
                    <a:pt x="2185" y="707"/>
                    <a:pt x="2185" y="707"/>
                    <a:pt x="2097" y="707"/>
                  </a:cubicBezTo>
                  <a:cubicBezTo>
                    <a:pt x="2097" y="707"/>
                    <a:pt x="2165" y="1"/>
                    <a:pt x="1539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924;p49"/>
            <p:cNvSpPr/>
            <p:nvPr/>
          </p:nvSpPr>
          <p:spPr>
            <a:xfrm>
              <a:off x="755800" y="4809475"/>
              <a:ext cx="11000" cy="10575"/>
            </a:xfrm>
            <a:custGeom>
              <a:avLst/>
              <a:gdLst/>
              <a:ahLst/>
              <a:cxnLst/>
              <a:rect l="l" t="t" r="r" b="b"/>
              <a:pathLst>
                <a:path w="440" h="423" extrusionOk="0">
                  <a:moveTo>
                    <a:pt x="222" y="1"/>
                  </a:moveTo>
                  <a:cubicBezTo>
                    <a:pt x="106" y="1"/>
                    <a:pt x="0" y="89"/>
                    <a:pt x="0" y="205"/>
                  </a:cubicBezTo>
                  <a:cubicBezTo>
                    <a:pt x="0" y="335"/>
                    <a:pt x="88" y="423"/>
                    <a:pt x="222" y="423"/>
                  </a:cubicBezTo>
                  <a:cubicBezTo>
                    <a:pt x="338" y="423"/>
                    <a:pt x="426" y="335"/>
                    <a:pt x="440" y="219"/>
                  </a:cubicBezTo>
                  <a:cubicBezTo>
                    <a:pt x="440" y="89"/>
                    <a:pt x="338" y="1"/>
                    <a:pt x="222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925;p49"/>
            <p:cNvSpPr/>
            <p:nvPr/>
          </p:nvSpPr>
          <p:spPr>
            <a:xfrm>
              <a:off x="748500" y="4826625"/>
              <a:ext cx="76600" cy="9725"/>
            </a:xfrm>
            <a:custGeom>
              <a:avLst/>
              <a:gdLst/>
              <a:ahLst/>
              <a:cxnLst/>
              <a:rect l="l" t="t" r="r" b="b"/>
              <a:pathLst>
                <a:path w="3064" h="389" extrusionOk="0">
                  <a:moveTo>
                    <a:pt x="3018" y="1"/>
                  </a:moveTo>
                  <a:cubicBezTo>
                    <a:pt x="2318" y="116"/>
                    <a:pt x="1618" y="148"/>
                    <a:pt x="1068" y="148"/>
                  </a:cubicBezTo>
                  <a:cubicBezTo>
                    <a:pt x="434" y="148"/>
                    <a:pt x="0" y="106"/>
                    <a:pt x="0" y="106"/>
                  </a:cubicBezTo>
                  <a:lnTo>
                    <a:pt x="0" y="296"/>
                  </a:lnTo>
                  <a:cubicBezTo>
                    <a:pt x="0" y="296"/>
                    <a:pt x="648" y="388"/>
                    <a:pt x="1435" y="388"/>
                  </a:cubicBezTo>
                  <a:cubicBezTo>
                    <a:pt x="1946" y="388"/>
                    <a:pt x="2515" y="349"/>
                    <a:pt x="3004" y="222"/>
                  </a:cubicBezTo>
                  <a:cubicBezTo>
                    <a:pt x="3004" y="222"/>
                    <a:pt x="3064" y="1"/>
                    <a:pt x="3018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926;p49"/>
            <p:cNvSpPr/>
            <p:nvPr/>
          </p:nvSpPr>
          <p:spPr>
            <a:xfrm>
              <a:off x="780775" y="4807975"/>
              <a:ext cx="20850" cy="3300"/>
            </a:xfrm>
            <a:custGeom>
              <a:avLst/>
              <a:gdLst/>
              <a:ahLst/>
              <a:cxnLst/>
              <a:rect l="l" t="t" r="r" b="b"/>
              <a:pathLst>
                <a:path w="834" h="132" extrusionOk="0">
                  <a:moveTo>
                    <a:pt x="792" y="1"/>
                  </a:moveTo>
                  <a:lnTo>
                    <a:pt x="42" y="61"/>
                  </a:lnTo>
                  <a:cubicBezTo>
                    <a:pt x="14" y="61"/>
                    <a:pt x="0" y="75"/>
                    <a:pt x="0" y="103"/>
                  </a:cubicBezTo>
                  <a:cubicBezTo>
                    <a:pt x="0" y="117"/>
                    <a:pt x="28" y="131"/>
                    <a:pt x="42" y="131"/>
                  </a:cubicBezTo>
                  <a:lnTo>
                    <a:pt x="806" y="89"/>
                  </a:lnTo>
                  <a:cubicBezTo>
                    <a:pt x="820" y="89"/>
                    <a:pt x="834" y="75"/>
                    <a:pt x="834" y="43"/>
                  </a:cubicBezTo>
                  <a:cubicBezTo>
                    <a:pt x="834" y="15"/>
                    <a:pt x="820" y="1"/>
                    <a:pt x="792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927;p49"/>
            <p:cNvSpPr/>
            <p:nvPr/>
          </p:nvSpPr>
          <p:spPr>
            <a:xfrm>
              <a:off x="779275" y="4789400"/>
              <a:ext cx="30800" cy="17900"/>
            </a:xfrm>
            <a:custGeom>
              <a:avLst/>
              <a:gdLst/>
              <a:ahLst/>
              <a:cxnLst/>
              <a:rect l="l" t="t" r="r" b="b"/>
              <a:pathLst>
                <a:path w="1232" h="716" extrusionOk="0">
                  <a:moveTo>
                    <a:pt x="852" y="83"/>
                  </a:moveTo>
                  <a:cubicBezTo>
                    <a:pt x="866" y="100"/>
                    <a:pt x="866" y="128"/>
                    <a:pt x="852" y="156"/>
                  </a:cubicBezTo>
                  <a:cubicBezTo>
                    <a:pt x="806" y="276"/>
                    <a:pt x="750" y="378"/>
                    <a:pt x="676" y="480"/>
                  </a:cubicBezTo>
                  <a:lnTo>
                    <a:pt x="662" y="494"/>
                  </a:lnTo>
                  <a:cubicBezTo>
                    <a:pt x="676" y="452"/>
                    <a:pt x="676" y="420"/>
                    <a:pt x="690" y="392"/>
                  </a:cubicBezTo>
                  <a:cubicBezTo>
                    <a:pt x="704" y="304"/>
                    <a:pt x="718" y="216"/>
                    <a:pt x="778" y="142"/>
                  </a:cubicBezTo>
                  <a:cubicBezTo>
                    <a:pt x="778" y="128"/>
                    <a:pt x="792" y="100"/>
                    <a:pt x="820" y="83"/>
                  </a:cubicBezTo>
                  <a:close/>
                  <a:moveTo>
                    <a:pt x="1101" y="290"/>
                  </a:moveTo>
                  <a:cubicBezTo>
                    <a:pt x="1115" y="290"/>
                    <a:pt x="1143" y="304"/>
                    <a:pt x="1143" y="318"/>
                  </a:cubicBezTo>
                  <a:cubicBezTo>
                    <a:pt x="1143" y="318"/>
                    <a:pt x="1129" y="346"/>
                    <a:pt x="1101" y="378"/>
                  </a:cubicBezTo>
                  <a:cubicBezTo>
                    <a:pt x="982" y="466"/>
                    <a:pt x="852" y="522"/>
                    <a:pt x="718" y="554"/>
                  </a:cubicBezTo>
                  <a:cubicBezTo>
                    <a:pt x="732" y="540"/>
                    <a:pt x="732" y="540"/>
                    <a:pt x="750" y="522"/>
                  </a:cubicBezTo>
                  <a:cubicBezTo>
                    <a:pt x="820" y="452"/>
                    <a:pt x="908" y="378"/>
                    <a:pt x="1013" y="318"/>
                  </a:cubicBezTo>
                  <a:cubicBezTo>
                    <a:pt x="1041" y="304"/>
                    <a:pt x="1070" y="290"/>
                    <a:pt x="1101" y="290"/>
                  </a:cubicBezTo>
                  <a:close/>
                  <a:moveTo>
                    <a:pt x="827" y="0"/>
                  </a:moveTo>
                  <a:cubicBezTo>
                    <a:pt x="807" y="0"/>
                    <a:pt x="790" y="5"/>
                    <a:pt x="778" y="12"/>
                  </a:cubicBezTo>
                  <a:cubicBezTo>
                    <a:pt x="732" y="40"/>
                    <a:pt x="718" y="69"/>
                    <a:pt x="704" y="100"/>
                  </a:cubicBezTo>
                  <a:cubicBezTo>
                    <a:pt x="644" y="188"/>
                    <a:pt x="616" y="290"/>
                    <a:pt x="602" y="378"/>
                  </a:cubicBezTo>
                  <a:cubicBezTo>
                    <a:pt x="588" y="452"/>
                    <a:pt x="574" y="522"/>
                    <a:pt x="542" y="582"/>
                  </a:cubicBezTo>
                  <a:lnTo>
                    <a:pt x="46" y="642"/>
                  </a:lnTo>
                  <a:cubicBezTo>
                    <a:pt x="28" y="642"/>
                    <a:pt x="0" y="656"/>
                    <a:pt x="14" y="684"/>
                  </a:cubicBezTo>
                  <a:cubicBezTo>
                    <a:pt x="14" y="698"/>
                    <a:pt x="28" y="716"/>
                    <a:pt x="46" y="716"/>
                  </a:cubicBezTo>
                  <a:lnTo>
                    <a:pt x="60" y="716"/>
                  </a:lnTo>
                  <a:lnTo>
                    <a:pt x="574" y="670"/>
                  </a:lnTo>
                  <a:lnTo>
                    <a:pt x="616" y="670"/>
                  </a:lnTo>
                  <a:lnTo>
                    <a:pt x="837" y="642"/>
                  </a:lnTo>
                  <a:cubicBezTo>
                    <a:pt x="866" y="642"/>
                    <a:pt x="880" y="628"/>
                    <a:pt x="880" y="596"/>
                  </a:cubicBezTo>
                  <a:cubicBezTo>
                    <a:pt x="982" y="554"/>
                    <a:pt x="1084" y="494"/>
                    <a:pt x="1158" y="434"/>
                  </a:cubicBezTo>
                  <a:cubicBezTo>
                    <a:pt x="1172" y="420"/>
                    <a:pt x="1231" y="378"/>
                    <a:pt x="1231" y="304"/>
                  </a:cubicBezTo>
                  <a:cubicBezTo>
                    <a:pt x="1217" y="244"/>
                    <a:pt x="1158" y="202"/>
                    <a:pt x="1101" y="202"/>
                  </a:cubicBezTo>
                  <a:cubicBezTo>
                    <a:pt x="1041" y="202"/>
                    <a:pt x="996" y="230"/>
                    <a:pt x="968" y="244"/>
                  </a:cubicBezTo>
                  <a:cubicBezTo>
                    <a:pt x="939" y="258"/>
                    <a:pt x="908" y="290"/>
                    <a:pt x="880" y="304"/>
                  </a:cubicBezTo>
                  <a:cubicBezTo>
                    <a:pt x="894" y="258"/>
                    <a:pt x="908" y="230"/>
                    <a:pt x="925" y="188"/>
                  </a:cubicBezTo>
                  <a:cubicBezTo>
                    <a:pt x="954" y="83"/>
                    <a:pt x="939" y="40"/>
                    <a:pt x="908" y="26"/>
                  </a:cubicBezTo>
                  <a:cubicBezTo>
                    <a:pt x="884" y="8"/>
                    <a:pt x="854" y="0"/>
                    <a:pt x="827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928;p49"/>
            <p:cNvSpPr/>
            <p:nvPr/>
          </p:nvSpPr>
          <p:spPr>
            <a:xfrm>
              <a:off x="578850" y="4466050"/>
              <a:ext cx="79875" cy="85800"/>
            </a:xfrm>
            <a:custGeom>
              <a:avLst/>
              <a:gdLst/>
              <a:ahLst/>
              <a:cxnLst/>
              <a:rect l="l" t="t" r="r" b="b"/>
              <a:pathLst>
                <a:path w="3195" h="3432" extrusionOk="0">
                  <a:moveTo>
                    <a:pt x="2427" y="0"/>
                  </a:moveTo>
                  <a:cubicBezTo>
                    <a:pt x="2410" y="0"/>
                    <a:pt x="2393" y="1"/>
                    <a:pt x="2375" y="2"/>
                  </a:cubicBezTo>
                  <a:cubicBezTo>
                    <a:pt x="2301" y="2"/>
                    <a:pt x="1538" y="121"/>
                    <a:pt x="1144" y="603"/>
                  </a:cubicBezTo>
                  <a:cubicBezTo>
                    <a:pt x="367" y="1792"/>
                    <a:pt x="61" y="2861"/>
                    <a:pt x="29" y="2992"/>
                  </a:cubicBezTo>
                  <a:cubicBezTo>
                    <a:pt x="29" y="3051"/>
                    <a:pt x="15" y="3139"/>
                    <a:pt x="15" y="3227"/>
                  </a:cubicBezTo>
                  <a:cubicBezTo>
                    <a:pt x="1" y="3287"/>
                    <a:pt x="15" y="3361"/>
                    <a:pt x="15" y="3431"/>
                  </a:cubicBezTo>
                  <a:cubicBezTo>
                    <a:pt x="676" y="3389"/>
                    <a:pt x="1334" y="3329"/>
                    <a:pt x="1978" y="3227"/>
                  </a:cubicBezTo>
                  <a:cubicBezTo>
                    <a:pt x="1978" y="3224"/>
                    <a:pt x="1978" y="3223"/>
                    <a:pt x="1978" y="3223"/>
                  </a:cubicBezTo>
                  <a:cubicBezTo>
                    <a:pt x="1979" y="3223"/>
                    <a:pt x="1981" y="3226"/>
                    <a:pt x="1986" y="3226"/>
                  </a:cubicBezTo>
                  <a:cubicBezTo>
                    <a:pt x="1990" y="3226"/>
                    <a:pt x="1998" y="3224"/>
                    <a:pt x="2009" y="3213"/>
                  </a:cubicBezTo>
                  <a:cubicBezTo>
                    <a:pt x="2009" y="3185"/>
                    <a:pt x="2023" y="3167"/>
                    <a:pt x="2023" y="3153"/>
                  </a:cubicBezTo>
                  <a:cubicBezTo>
                    <a:pt x="2052" y="3065"/>
                    <a:pt x="2097" y="2963"/>
                    <a:pt x="2154" y="2861"/>
                  </a:cubicBezTo>
                  <a:cubicBezTo>
                    <a:pt x="2259" y="2672"/>
                    <a:pt x="2375" y="2450"/>
                    <a:pt x="2491" y="2246"/>
                  </a:cubicBezTo>
                  <a:cubicBezTo>
                    <a:pt x="2611" y="2042"/>
                    <a:pt x="2741" y="1820"/>
                    <a:pt x="2875" y="1616"/>
                  </a:cubicBezTo>
                  <a:cubicBezTo>
                    <a:pt x="2945" y="1514"/>
                    <a:pt x="3019" y="1409"/>
                    <a:pt x="3079" y="1307"/>
                  </a:cubicBezTo>
                  <a:cubicBezTo>
                    <a:pt x="3138" y="1191"/>
                    <a:pt x="3195" y="1075"/>
                    <a:pt x="3181" y="927"/>
                  </a:cubicBezTo>
                  <a:lnTo>
                    <a:pt x="3181" y="825"/>
                  </a:lnTo>
                  <a:cubicBezTo>
                    <a:pt x="3140" y="370"/>
                    <a:pt x="2893" y="0"/>
                    <a:pt x="2427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929;p49"/>
            <p:cNvSpPr/>
            <p:nvPr/>
          </p:nvSpPr>
          <p:spPr>
            <a:xfrm>
              <a:off x="694675" y="4411775"/>
              <a:ext cx="61925" cy="76375"/>
            </a:xfrm>
            <a:custGeom>
              <a:avLst/>
              <a:gdLst/>
              <a:ahLst/>
              <a:cxnLst/>
              <a:rect l="l" t="t" r="r" b="b"/>
              <a:pathLst>
                <a:path w="2477" h="3055" extrusionOk="0">
                  <a:moveTo>
                    <a:pt x="1422" y="1"/>
                  </a:moveTo>
                  <a:cubicBezTo>
                    <a:pt x="1025" y="1"/>
                    <a:pt x="664" y="250"/>
                    <a:pt x="556" y="650"/>
                  </a:cubicBezTo>
                  <a:lnTo>
                    <a:pt x="145" y="2085"/>
                  </a:lnTo>
                  <a:cubicBezTo>
                    <a:pt x="0" y="2570"/>
                    <a:pt x="352" y="2834"/>
                    <a:pt x="820" y="2964"/>
                  </a:cubicBezTo>
                  <a:lnTo>
                    <a:pt x="880" y="2982"/>
                  </a:lnTo>
                  <a:cubicBezTo>
                    <a:pt x="1028" y="3028"/>
                    <a:pt x="1174" y="3055"/>
                    <a:pt x="1308" y="3055"/>
                  </a:cubicBezTo>
                  <a:cubicBezTo>
                    <a:pt x="1596" y="3055"/>
                    <a:pt x="1829" y="2930"/>
                    <a:pt x="1917" y="2598"/>
                  </a:cubicBezTo>
                  <a:lnTo>
                    <a:pt x="2329" y="1163"/>
                  </a:lnTo>
                  <a:cubicBezTo>
                    <a:pt x="2477" y="678"/>
                    <a:pt x="2199" y="182"/>
                    <a:pt x="1713" y="48"/>
                  </a:cubicBezTo>
                  <a:lnTo>
                    <a:pt x="1671" y="34"/>
                  </a:lnTo>
                  <a:cubicBezTo>
                    <a:pt x="1588" y="12"/>
                    <a:pt x="1504" y="1"/>
                    <a:pt x="1422" y="1"/>
                  </a:cubicBezTo>
                  <a:close/>
                </a:path>
              </a:pathLst>
            </a:custGeom>
            <a:solidFill>
              <a:srgbClr val="F7D2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930;p49"/>
            <p:cNvSpPr/>
            <p:nvPr/>
          </p:nvSpPr>
          <p:spPr>
            <a:xfrm>
              <a:off x="697925" y="4437500"/>
              <a:ext cx="52450" cy="27900"/>
            </a:xfrm>
            <a:custGeom>
              <a:avLst/>
              <a:gdLst/>
              <a:ahLst/>
              <a:cxnLst/>
              <a:rect l="l" t="t" r="r" b="b"/>
              <a:pathLst>
                <a:path w="2098" h="1116" extrusionOk="0">
                  <a:moveTo>
                    <a:pt x="310" y="1"/>
                  </a:moveTo>
                  <a:lnTo>
                    <a:pt x="62" y="895"/>
                  </a:lnTo>
                  <a:lnTo>
                    <a:pt x="324" y="1"/>
                  </a:lnTo>
                  <a:close/>
                  <a:moveTo>
                    <a:pt x="2097" y="500"/>
                  </a:moveTo>
                  <a:lnTo>
                    <a:pt x="1921" y="1087"/>
                  </a:lnTo>
                  <a:lnTo>
                    <a:pt x="2097" y="514"/>
                  </a:lnTo>
                  <a:lnTo>
                    <a:pt x="2097" y="500"/>
                  </a:lnTo>
                  <a:close/>
                  <a:moveTo>
                    <a:pt x="62" y="895"/>
                  </a:moveTo>
                  <a:lnTo>
                    <a:pt x="15" y="1056"/>
                  </a:lnTo>
                  <a:cubicBezTo>
                    <a:pt x="1" y="1073"/>
                    <a:pt x="1" y="1102"/>
                    <a:pt x="1" y="1116"/>
                  </a:cubicBezTo>
                  <a:lnTo>
                    <a:pt x="62" y="895"/>
                  </a:lnTo>
                  <a:close/>
                </a:path>
              </a:pathLst>
            </a:custGeom>
            <a:solidFill>
              <a:srgbClr val="BEAE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931;p49"/>
            <p:cNvSpPr/>
            <p:nvPr/>
          </p:nvSpPr>
          <p:spPr>
            <a:xfrm>
              <a:off x="745600" y="4464675"/>
              <a:ext cx="375" cy="1425"/>
            </a:xfrm>
            <a:custGeom>
              <a:avLst/>
              <a:gdLst/>
              <a:ahLst/>
              <a:cxnLst/>
              <a:rect l="l" t="t" r="r" b="b"/>
              <a:pathLst>
                <a:path w="15" h="57" extrusionOk="0">
                  <a:moveTo>
                    <a:pt x="14" y="0"/>
                  </a:move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09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932;p49"/>
            <p:cNvSpPr/>
            <p:nvPr/>
          </p:nvSpPr>
          <p:spPr>
            <a:xfrm>
              <a:off x="743400" y="4466075"/>
              <a:ext cx="2225" cy="8475"/>
            </a:xfrm>
            <a:custGeom>
              <a:avLst/>
              <a:gdLst/>
              <a:ahLst/>
              <a:cxnLst/>
              <a:rect l="l" t="t" r="r" b="b"/>
              <a:pathLst>
                <a:path w="89" h="339" extrusionOk="0">
                  <a:moveTo>
                    <a:pt x="88" y="1"/>
                  </a:moveTo>
                  <a:lnTo>
                    <a:pt x="0" y="338"/>
                  </a:lnTo>
                  <a:lnTo>
                    <a:pt x="0" y="338"/>
                  </a:lnTo>
                  <a:close/>
                </a:path>
              </a:pathLst>
            </a:custGeom>
            <a:solidFill>
              <a:srgbClr val="F09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933;p49"/>
            <p:cNvSpPr/>
            <p:nvPr/>
          </p:nvSpPr>
          <p:spPr>
            <a:xfrm>
              <a:off x="697925" y="4421400"/>
              <a:ext cx="55700" cy="53150"/>
            </a:xfrm>
            <a:custGeom>
              <a:avLst/>
              <a:gdLst/>
              <a:ahLst/>
              <a:cxnLst/>
              <a:rect l="l" t="t" r="r" b="b"/>
              <a:pathLst>
                <a:path w="2228" h="2126" extrusionOk="0">
                  <a:moveTo>
                    <a:pt x="1172" y="1"/>
                  </a:moveTo>
                  <a:cubicBezTo>
                    <a:pt x="792" y="1"/>
                    <a:pt x="426" y="251"/>
                    <a:pt x="324" y="645"/>
                  </a:cubicBezTo>
                  <a:lnTo>
                    <a:pt x="15" y="1700"/>
                  </a:lnTo>
                  <a:cubicBezTo>
                    <a:pt x="1" y="1717"/>
                    <a:pt x="1" y="1746"/>
                    <a:pt x="1" y="1760"/>
                  </a:cubicBezTo>
                  <a:cubicBezTo>
                    <a:pt x="352" y="1921"/>
                    <a:pt x="968" y="2125"/>
                    <a:pt x="1787" y="2125"/>
                  </a:cubicBezTo>
                  <a:lnTo>
                    <a:pt x="1819" y="2125"/>
                  </a:lnTo>
                  <a:lnTo>
                    <a:pt x="1907" y="1788"/>
                  </a:lnTo>
                  <a:lnTo>
                    <a:pt x="1921" y="1731"/>
                  </a:lnTo>
                  <a:lnTo>
                    <a:pt x="2097" y="1144"/>
                  </a:lnTo>
                  <a:cubicBezTo>
                    <a:pt x="2227" y="676"/>
                    <a:pt x="1949" y="177"/>
                    <a:pt x="1481" y="47"/>
                  </a:cubicBezTo>
                  <a:lnTo>
                    <a:pt x="1422" y="29"/>
                  </a:lnTo>
                  <a:cubicBezTo>
                    <a:pt x="1348" y="1"/>
                    <a:pt x="1260" y="1"/>
                    <a:pt x="1172" y="1"/>
                  </a:cubicBezTo>
                  <a:close/>
                </a:path>
              </a:pathLst>
            </a:custGeom>
            <a:solidFill>
              <a:srgbClr val="F5BB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934;p49"/>
            <p:cNvSpPr/>
            <p:nvPr/>
          </p:nvSpPr>
          <p:spPr>
            <a:xfrm>
              <a:off x="620275" y="4348750"/>
              <a:ext cx="63000" cy="55575"/>
            </a:xfrm>
            <a:custGeom>
              <a:avLst/>
              <a:gdLst/>
              <a:ahLst/>
              <a:cxnLst/>
              <a:rect l="l" t="t" r="r" b="b"/>
              <a:pathLst>
                <a:path w="2520" h="2223" extrusionOk="0">
                  <a:moveTo>
                    <a:pt x="1270" y="0"/>
                  </a:moveTo>
                  <a:cubicBezTo>
                    <a:pt x="898" y="0"/>
                    <a:pt x="532" y="189"/>
                    <a:pt x="321" y="532"/>
                  </a:cubicBezTo>
                  <a:cubicBezTo>
                    <a:pt x="1" y="1046"/>
                    <a:pt x="162" y="1735"/>
                    <a:pt x="672" y="2056"/>
                  </a:cubicBezTo>
                  <a:cubicBezTo>
                    <a:pt x="856" y="2168"/>
                    <a:pt x="1058" y="2222"/>
                    <a:pt x="1256" y="2222"/>
                  </a:cubicBezTo>
                  <a:cubicBezTo>
                    <a:pt x="1628" y="2222"/>
                    <a:pt x="1988" y="2034"/>
                    <a:pt x="2199" y="1690"/>
                  </a:cubicBezTo>
                  <a:cubicBezTo>
                    <a:pt x="2519" y="1176"/>
                    <a:pt x="2361" y="490"/>
                    <a:pt x="1847" y="167"/>
                  </a:cubicBezTo>
                  <a:cubicBezTo>
                    <a:pt x="1668" y="54"/>
                    <a:pt x="1468" y="0"/>
                    <a:pt x="1270" y="0"/>
                  </a:cubicBezTo>
                  <a:close/>
                </a:path>
              </a:pathLst>
            </a:custGeom>
            <a:solidFill>
              <a:srgbClr val="F4C4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935;p49"/>
            <p:cNvSpPr/>
            <p:nvPr/>
          </p:nvSpPr>
          <p:spPr>
            <a:xfrm>
              <a:off x="625025" y="4366100"/>
              <a:ext cx="47250" cy="38100"/>
            </a:xfrm>
            <a:custGeom>
              <a:avLst/>
              <a:gdLst/>
              <a:ahLst/>
              <a:cxnLst/>
              <a:rect l="l" t="t" r="r" b="b"/>
              <a:pathLst>
                <a:path w="1890" h="1524" extrusionOk="0">
                  <a:moveTo>
                    <a:pt x="820" y="0"/>
                  </a:moveTo>
                  <a:cubicBezTo>
                    <a:pt x="570" y="0"/>
                    <a:pt x="338" y="102"/>
                    <a:pt x="219" y="306"/>
                  </a:cubicBezTo>
                  <a:cubicBezTo>
                    <a:pt x="1" y="644"/>
                    <a:pt x="162" y="1129"/>
                    <a:pt x="570" y="1379"/>
                  </a:cubicBezTo>
                  <a:cubicBezTo>
                    <a:pt x="732" y="1481"/>
                    <a:pt x="908" y="1523"/>
                    <a:pt x="1070" y="1523"/>
                  </a:cubicBezTo>
                  <a:cubicBezTo>
                    <a:pt x="1320" y="1523"/>
                    <a:pt x="1555" y="1421"/>
                    <a:pt x="1685" y="1217"/>
                  </a:cubicBezTo>
                  <a:cubicBezTo>
                    <a:pt x="1889" y="866"/>
                    <a:pt x="1731" y="394"/>
                    <a:pt x="1334" y="148"/>
                  </a:cubicBezTo>
                  <a:cubicBezTo>
                    <a:pt x="1172" y="42"/>
                    <a:pt x="996" y="0"/>
                    <a:pt x="820" y="0"/>
                  </a:cubicBezTo>
                  <a:close/>
                </a:path>
              </a:pathLst>
            </a:custGeom>
            <a:solidFill>
              <a:srgbClr val="F4BA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936;p49"/>
            <p:cNvSpPr/>
            <p:nvPr/>
          </p:nvSpPr>
          <p:spPr>
            <a:xfrm>
              <a:off x="629425" y="4366100"/>
              <a:ext cx="44350" cy="22000"/>
            </a:xfrm>
            <a:custGeom>
              <a:avLst/>
              <a:gdLst/>
              <a:ahLst/>
              <a:cxnLst/>
              <a:rect l="l" t="t" r="r" b="b"/>
              <a:pathLst>
                <a:path w="1774" h="880" extrusionOk="0">
                  <a:moveTo>
                    <a:pt x="542" y="0"/>
                  </a:moveTo>
                  <a:cubicBezTo>
                    <a:pt x="454" y="0"/>
                    <a:pt x="366" y="0"/>
                    <a:pt x="278" y="14"/>
                  </a:cubicBezTo>
                  <a:cubicBezTo>
                    <a:pt x="190" y="28"/>
                    <a:pt x="117" y="42"/>
                    <a:pt x="29" y="74"/>
                  </a:cubicBezTo>
                  <a:cubicBezTo>
                    <a:pt x="14" y="88"/>
                    <a:pt x="0" y="102"/>
                    <a:pt x="0" y="116"/>
                  </a:cubicBezTo>
                  <a:cubicBezTo>
                    <a:pt x="14" y="130"/>
                    <a:pt x="29" y="148"/>
                    <a:pt x="43" y="148"/>
                  </a:cubicBezTo>
                  <a:cubicBezTo>
                    <a:pt x="165" y="114"/>
                    <a:pt x="295" y="97"/>
                    <a:pt x="420" y="97"/>
                  </a:cubicBezTo>
                  <a:cubicBezTo>
                    <a:pt x="462" y="97"/>
                    <a:pt x="502" y="99"/>
                    <a:pt x="542" y="102"/>
                  </a:cubicBezTo>
                  <a:cubicBezTo>
                    <a:pt x="704" y="102"/>
                    <a:pt x="866" y="130"/>
                    <a:pt x="1010" y="190"/>
                  </a:cubicBezTo>
                  <a:cubicBezTo>
                    <a:pt x="1158" y="250"/>
                    <a:pt x="1305" y="338"/>
                    <a:pt x="1422" y="454"/>
                  </a:cubicBezTo>
                  <a:cubicBezTo>
                    <a:pt x="1481" y="514"/>
                    <a:pt x="1524" y="588"/>
                    <a:pt x="1569" y="644"/>
                  </a:cubicBezTo>
                  <a:cubicBezTo>
                    <a:pt x="1597" y="676"/>
                    <a:pt x="1611" y="718"/>
                    <a:pt x="1643" y="746"/>
                  </a:cubicBezTo>
                  <a:lnTo>
                    <a:pt x="1699" y="852"/>
                  </a:lnTo>
                  <a:lnTo>
                    <a:pt x="1699" y="866"/>
                  </a:lnTo>
                  <a:cubicBezTo>
                    <a:pt x="1713" y="880"/>
                    <a:pt x="1731" y="880"/>
                    <a:pt x="1759" y="880"/>
                  </a:cubicBezTo>
                  <a:cubicBezTo>
                    <a:pt x="1773" y="866"/>
                    <a:pt x="1773" y="834"/>
                    <a:pt x="1773" y="820"/>
                  </a:cubicBezTo>
                  <a:lnTo>
                    <a:pt x="1713" y="704"/>
                  </a:lnTo>
                  <a:cubicBezTo>
                    <a:pt x="1685" y="676"/>
                    <a:pt x="1671" y="630"/>
                    <a:pt x="1643" y="602"/>
                  </a:cubicBezTo>
                  <a:cubicBezTo>
                    <a:pt x="1597" y="528"/>
                    <a:pt x="1538" y="454"/>
                    <a:pt x="1481" y="394"/>
                  </a:cubicBezTo>
                  <a:cubicBezTo>
                    <a:pt x="1450" y="366"/>
                    <a:pt x="1422" y="324"/>
                    <a:pt x="1393" y="306"/>
                  </a:cubicBezTo>
                  <a:lnTo>
                    <a:pt x="1291" y="218"/>
                  </a:lnTo>
                  <a:cubicBezTo>
                    <a:pt x="1203" y="176"/>
                    <a:pt x="1130" y="130"/>
                    <a:pt x="1056" y="102"/>
                  </a:cubicBezTo>
                  <a:cubicBezTo>
                    <a:pt x="894" y="28"/>
                    <a:pt x="718" y="0"/>
                    <a:pt x="542" y="0"/>
                  </a:cubicBezTo>
                  <a:close/>
                </a:path>
              </a:pathLst>
            </a:custGeom>
            <a:solidFill>
              <a:srgbClr val="F4B1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937;p49"/>
            <p:cNvSpPr/>
            <p:nvPr/>
          </p:nvSpPr>
          <p:spPr>
            <a:xfrm>
              <a:off x="643325" y="4381125"/>
              <a:ext cx="34500" cy="17425"/>
            </a:xfrm>
            <a:custGeom>
              <a:avLst/>
              <a:gdLst/>
              <a:ahLst/>
              <a:cxnLst/>
              <a:rect l="l" t="t" r="r" b="b"/>
              <a:pathLst>
                <a:path w="1380" h="697" extrusionOk="0">
                  <a:moveTo>
                    <a:pt x="426" y="1"/>
                  </a:moveTo>
                  <a:cubicBezTo>
                    <a:pt x="278" y="1"/>
                    <a:pt x="148" y="15"/>
                    <a:pt x="32" y="75"/>
                  </a:cubicBezTo>
                  <a:cubicBezTo>
                    <a:pt x="14" y="75"/>
                    <a:pt x="0" y="89"/>
                    <a:pt x="0" y="103"/>
                  </a:cubicBezTo>
                  <a:cubicBezTo>
                    <a:pt x="14" y="117"/>
                    <a:pt x="32" y="131"/>
                    <a:pt x="46" y="131"/>
                  </a:cubicBezTo>
                  <a:cubicBezTo>
                    <a:pt x="162" y="103"/>
                    <a:pt x="296" y="103"/>
                    <a:pt x="412" y="103"/>
                  </a:cubicBezTo>
                  <a:cubicBezTo>
                    <a:pt x="542" y="103"/>
                    <a:pt x="676" y="131"/>
                    <a:pt x="778" y="177"/>
                  </a:cubicBezTo>
                  <a:cubicBezTo>
                    <a:pt x="894" y="219"/>
                    <a:pt x="1013" y="293"/>
                    <a:pt x="1101" y="381"/>
                  </a:cubicBezTo>
                  <a:cubicBezTo>
                    <a:pt x="1143" y="426"/>
                    <a:pt x="1175" y="469"/>
                    <a:pt x="1217" y="514"/>
                  </a:cubicBezTo>
                  <a:cubicBezTo>
                    <a:pt x="1263" y="571"/>
                    <a:pt x="1291" y="630"/>
                    <a:pt x="1319" y="673"/>
                  </a:cubicBezTo>
                  <a:lnTo>
                    <a:pt x="1319" y="690"/>
                  </a:lnTo>
                  <a:cubicBezTo>
                    <a:pt x="1329" y="690"/>
                    <a:pt x="1340" y="696"/>
                    <a:pt x="1350" y="696"/>
                  </a:cubicBezTo>
                  <a:cubicBezTo>
                    <a:pt x="1355" y="696"/>
                    <a:pt x="1360" y="695"/>
                    <a:pt x="1365" y="690"/>
                  </a:cubicBezTo>
                  <a:cubicBezTo>
                    <a:pt x="1379" y="690"/>
                    <a:pt x="1379" y="673"/>
                    <a:pt x="1379" y="659"/>
                  </a:cubicBezTo>
                  <a:cubicBezTo>
                    <a:pt x="1351" y="602"/>
                    <a:pt x="1319" y="528"/>
                    <a:pt x="1277" y="483"/>
                  </a:cubicBezTo>
                  <a:cubicBezTo>
                    <a:pt x="1245" y="426"/>
                    <a:pt x="1203" y="367"/>
                    <a:pt x="1157" y="321"/>
                  </a:cubicBezTo>
                  <a:cubicBezTo>
                    <a:pt x="1115" y="265"/>
                    <a:pt x="1055" y="219"/>
                    <a:pt x="999" y="177"/>
                  </a:cubicBezTo>
                  <a:cubicBezTo>
                    <a:pt x="939" y="145"/>
                    <a:pt x="880" y="103"/>
                    <a:pt x="823" y="89"/>
                  </a:cubicBezTo>
                  <a:cubicBezTo>
                    <a:pt x="690" y="29"/>
                    <a:pt x="559" y="1"/>
                    <a:pt x="426" y="1"/>
                  </a:cubicBezTo>
                  <a:close/>
                </a:path>
              </a:pathLst>
            </a:custGeom>
            <a:solidFill>
              <a:srgbClr val="F4B1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938;p49"/>
            <p:cNvSpPr/>
            <p:nvPr/>
          </p:nvSpPr>
          <p:spPr>
            <a:xfrm>
              <a:off x="789200" y="4411275"/>
              <a:ext cx="58950" cy="55550"/>
            </a:xfrm>
            <a:custGeom>
              <a:avLst/>
              <a:gdLst/>
              <a:ahLst/>
              <a:cxnLst/>
              <a:rect l="l" t="t" r="r" b="b"/>
              <a:pathLst>
                <a:path w="2358" h="2222" extrusionOk="0">
                  <a:moveTo>
                    <a:pt x="1175" y="0"/>
                  </a:moveTo>
                  <a:cubicBezTo>
                    <a:pt x="637" y="0"/>
                    <a:pt x="169" y="399"/>
                    <a:pt x="89" y="948"/>
                  </a:cubicBezTo>
                  <a:cubicBezTo>
                    <a:pt x="1" y="1563"/>
                    <a:pt x="423" y="2122"/>
                    <a:pt x="1024" y="2210"/>
                  </a:cubicBezTo>
                  <a:cubicBezTo>
                    <a:pt x="1077" y="2218"/>
                    <a:pt x="1130" y="2222"/>
                    <a:pt x="1182" y="2222"/>
                  </a:cubicBezTo>
                  <a:cubicBezTo>
                    <a:pt x="1720" y="2222"/>
                    <a:pt x="2189" y="1818"/>
                    <a:pt x="2270" y="1257"/>
                  </a:cubicBezTo>
                  <a:cubicBezTo>
                    <a:pt x="2357" y="656"/>
                    <a:pt x="1935" y="100"/>
                    <a:pt x="1334" y="12"/>
                  </a:cubicBezTo>
                  <a:cubicBezTo>
                    <a:pt x="1281" y="4"/>
                    <a:pt x="1227" y="0"/>
                    <a:pt x="1175" y="0"/>
                  </a:cubicBezTo>
                  <a:close/>
                </a:path>
              </a:pathLst>
            </a:custGeom>
            <a:solidFill>
              <a:srgbClr val="F4C4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939;p49"/>
            <p:cNvSpPr/>
            <p:nvPr/>
          </p:nvSpPr>
          <p:spPr>
            <a:xfrm>
              <a:off x="792800" y="4429150"/>
              <a:ext cx="45500" cy="36600"/>
            </a:xfrm>
            <a:custGeom>
              <a:avLst/>
              <a:gdLst/>
              <a:ahLst/>
              <a:cxnLst/>
              <a:rect l="l" t="t" r="r" b="b"/>
              <a:pathLst>
                <a:path w="1820" h="1464" extrusionOk="0">
                  <a:moveTo>
                    <a:pt x="866" y="0"/>
                  </a:moveTo>
                  <a:cubicBezTo>
                    <a:pt x="455" y="0"/>
                    <a:pt x="121" y="264"/>
                    <a:pt x="61" y="616"/>
                  </a:cubicBezTo>
                  <a:cubicBezTo>
                    <a:pt x="1" y="1010"/>
                    <a:pt x="339" y="1390"/>
                    <a:pt x="806" y="1450"/>
                  </a:cubicBezTo>
                  <a:cubicBezTo>
                    <a:pt x="866" y="1450"/>
                    <a:pt x="912" y="1464"/>
                    <a:pt x="954" y="1464"/>
                  </a:cubicBezTo>
                  <a:cubicBezTo>
                    <a:pt x="1366" y="1464"/>
                    <a:pt x="1718" y="1200"/>
                    <a:pt x="1760" y="848"/>
                  </a:cubicBezTo>
                  <a:cubicBezTo>
                    <a:pt x="1820" y="454"/>
                    <a:pt x="1482" y="88"/>
                    <a:pt x="1014" y="14"/>
                  </a:cubicBezTo>
                  <a:cubicBezTo>
                    <a:pt x="968" y="14"/>
                    <a:pt x="926" y="0"/>
                    <a:pt x="866" y="0"/>
                  </a:cubicBezTo>
                  <a:close/>
                </a:path>
              </a:pathLst>
            </a:custGeom>
            <a:solidFill>
              <a:srgbClr val="F4BA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940;p49"/>
            <p:cNvSpPr/>
            <p:nvPr/>
          </p:nvSpPr>
          <p:spPr>
            <a:xfrm>
              <a:off x="794650" y="4428700"/>
              <a:ext cx="46550" cy="19000"/>
            </a:xfrm>
            <a:custGeom>
              <a:avLst/>
              <a:gdLst/>
              <a:ahLst/>
              <a:cxnLst/>
              <a:rect l="l" t="t" r="r" b="b"/>
              <a:pathLst>
                <a:path w="1862" h="760" extrusionOk="0">
                  <a:moveTo>
                    <a:pt x="662" y="1"/>
                  </a:moveTo>
                  <a:cubicBezTo>
                    <a:pt x="616" y="1"/>
                    <a:pt x="574" y="18"/>
                    <a:pt x="528" y="18"/>
                  </a:cubicBezTo>
                  <a:cubicBezTo>
                    <a:pt x="441" y="18"/>
                    <a:pt x="353" y="46"/>
                    <a:pt x="279" y="75"/>
                  </a:cubicBezTo>
                  <a:cubicBezTo>
                    <a:pt x="237" y="75"/>
                    <a:pt x="191" y="106"/>
                    <a:pt x="149" y="120"/>
                  </a:cubicBezTo>
                  <a:lnTo>
                    <a:pt x="29" y="163"/>
                  </a:lnTo>
                  <a:cubicBezTo>
                    <a:pt x="15" y="177"/>
                    <a:pt x="1" y="194"/>
                    <a:pt x="15" y="208"/>
                  </a:cubicBezTo>
                  <a:cubicBezTo>
                    <a:pt x="15" y="236"/>
                    <a:pt x="47" y="236"/>
                    <a:pt x="61" y="236"/>
                  </a:cubicBezTo>
                  <a:lnTo>
                    <a:pt x="177" y="194"/>
                  </a:lnTo>
                  <a:cubicBezTo>
                    <a:pt x="222" y="177"/>
                    <a:pt x="251" y="163"/>
                    <a:pt x="293" y="148"/>
                  </a:cubicBezTo>
                  <a:cubicBezTo>
                    <a:pt x="381" y="134"/>
                    <a:pt x="455" y="120"/>
                    <a:pt x="543" y="106"/>
                  </a:cubicBezTo>
                  <a:cubicBezTo>
                    <a:pt x="574" y="103"/>
                    <a:pt x="605" y="101"/>
                    <a:pt x="636" y="101"/>
                  </a:cubicBezTo>
                  <a:cubicBezTo>
                    <a:pt x="766" y="101"/>
                    <a:pt x="895" y="129"/>
                    <a:pt x="1014" y="163"/>
                  </a:cubicBezTo>
                  <a:cubicBezTo>
                    <a:pt x="1172" y="208"/>
                    <a:pt x="1320" y="296"/>
                    <a:pt x="1436" y="398"/>
                  </a:cubicBezTo>
                  <a:cubicBezTo>
                    <a:pt x="1570" y="500"/>
                    <a:pt x="1686" y="616"/>
                    <a:pt x="1788" y="736"/>
                  </a:cubicBezTo>
                  <a:cubicBezTo>
                    <a:pt x="1798" y="752"/>
                    <a:pt x="1812" y="759"/>
                    <a:pt x="1825" y="759"/>
                  </a:cubicBezTo>
                  <a:cubicBezTo>
                    <a:pt x="1833" y="759"/>
                    <a:pt x="1842" y="756"/>
                    <a:pt x="1848" y="750"/>
                  </a:cubicBezTo>
                  <a:cubicBezTo>
                    <a:pt x="1862" y="736"/>
                    <a:pt x="1862" y="722"/>
                    <a:pt x="1848" y="704"/>
                  </a:cubicBezTo>
                  <a:cubicBezTo>
                    <a:pt x="1805" y="616"/>
                    <a:pt x="1760" y="560"/>
                    <a:pt x="1700" y="486"/>
                  </a:cubicBezTo>
                  <a:cubicBezTo>
                    <a:pt x="1644" y="426"/>
                    <a:pt x="1570" y="370"/>
                    <a:pt x="1510" y="310"/>
                  </a:cubicBezTo>
                  <a:cubicBezTo>
                    <a:pt x="1380" y="208"/>
                    <a:pt x="1218" y="120"/>
                    <a:pt x="1042" y="61"/>
                  </a:cubicBezTo>
                  <a:cubicBezTo>
                    <a:pt x="968" y="32"/>
                    <a:pt x="880" y="32"/>
                    <a:pt x="792" y="18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F4B1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941;p49"/>
            <p:cNvSpPr/>
            <p:nvPr/>
          </p:nvSpPr>
          <p:spPr>
            <a:xfrm>
              <a:off x="785150" y="4435300"/>
              <a:ext cx="35925" cy="14625"/>
            </a:xfrm>
            <a:custGeom>
              <a:avLst/>
              <a:gdLst/>
              <a:ahLst/>
              <a:cxnLst/>
              <a:rect l="l" t="t" r="r" b="b"/>
              <a:pathLst>
                <a:path w="1437" h="585" extrusionOk="0">
                  <a:moveTo>
                    <a:pt x="395" y="1"/>
                  </a:moveTo>
                  <a:cubicBezTo>
                    <a:pt x="321" y="18"/>
                    <a:pt x="265" y="32"/>
                    <a:pt x="205" y="46"/>
                  </a:cubicBezTo>
                  <a:cubicBezTo>
                    <a:pt x="131" y="74"/>
                    <a:pt x="75" y="106"/>
                    <a:pt x="15" y="134"/>
                  </a:cubicBezTo>
                  <a:cubicBezTo>
                    <a:pt x="1" y="134"/>
                    <a:pt x="1" y="148"/>
                    <a:pt x="1" y="162"/>
                  </a:cubicBezTo>
                  <a:cubicBezTo>
                    <a:pt x="1" y="172"/>
                    <a:pt x="8" y="184"/>
                    <a:pt x="17" y="184"/>
                  </a:cubicBezTo>
                  <a:cubicBezTo>
                    <a:pt x="21" y="184"/>
                    <a:pt x="25" y="182"/>
                    <a:pt x="29" y="176"/>
                  </a:cubicBezTo>
                  <a:lnTo>
                    <a:pt x="43" y="176"/>
                  </a:lnTo>
                  <a:cubicBezTo>
                    <a:pt x="103" y="162"/>
                    <a:pt x="163" y="134"/>
                    <a:pt x="219" y="120"/>
                  </a:cubicBezTo>
                  <a:cubicBezTo>
                    <a:pt x="279" y="120"/>
                    <a:pt x="339" y="89"/>
                    <a:pt x="409" y="89"/>
                  </a:cubicBezTo>
                  <a:cubicBezTo>
                    <a:pt x="429" y="86"/>
                    <a:pt x="450" y="85"/>
                    <a:pt x="471" y="85"/>
                  </a:cubicBezTo>
                  <a:cubicBezTo>
                    <a:pt x="572" y="85"/>
                    <a:pt x="679" y="111"/>
                    <a:pt x="778" y="134"/>
                  </a:cubicBezTo>
                  <a:cubicBezTo>
                    <a:pt x="894" y="176"/>
                    <a:pt x="996" y="236"/>
                    <a:pt x="1098" y="310"/>
                  </a:cubicBezTo>
                  <a:cubicBezTo>
                    <a:pt x="1200" y="398"/>
                    <a:pt x="1288" y="486"/>
                    <a:pt x="1376" y="574"/>
                  </a:cubicBezTo>
                  <a:cubicBezTo>
                    <a:pt x="1385" y="581"/>
                    <a:pt x="1393" y="584"/>
                    <a:pt x="1400" y="584"/>
                  </a:cubicBezTo>
                  <a:cubicBezTo>
                    <a:pt x="1408" y="584"/>
                    <a:pt x="1415" y="581"/>
                    <a:pt x="1422" y="574"/>
                  </a:cubicBezTo>
                  <a:cubicBezTo>
                    <a:pt x="1422" y="574"/>
                    <a:pt x="1436" y="560"/>
                    <a:pt x="1422" y="546"/>
                  </a:cubicBezTo>
                  <a:cubicBezTo>
                    <a:pt x="1362" y="426"/>
                    <a:pt x="1274" y="324"/>
                    <a:pt x="1172" y="236"/>
                  </a:cubicBezTo>
                  <a:cubicBezTo>
                    <a:pt x="1056" y="148"/>
                    <a:pt x="937" y="89"/>
                    <a:pt x="806" y="46"/>
                  </a:cubicBezTo>
                  <a:cubicBezTo>
                    <a:pt x="733" y="18"/>
                    <a:pt x="673" y="18"/>
                    <a:pt x="602" y="1"/>
                  </a:cubicBezTo>
                  <a:close/>
                </a:path>
              </a:pathLst>
            </a:custGeom>
            <a:solidFill>
              <a:srgbClr val="F4B1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942;p49"/>
            <p:cNvSpPr/>
            <p:nvPr/>
          </p:nvSpPr>
          <p:spPr>
            <a:xfrm>
              <a:off x="651050" y="4278825"/>
              <a:ext cx="203700" cy="184775"/>
            </a:xfrm>
            <a:custGeom>
              <a:avLst/>
              <a:gdLst/>
              <a:ahLst/>
              <a:cxnLst/>
              <a:rect l="l" t="t" r="r" b="b"/>
              <a:pathLst>
                <a:path w="8148" h="7391" extrusionOk="0">
                  <a:moveTo>
                    <a:pt x="4099" y="0"/>
                  </a:moveTo>
                  <a:cubicBezTo>
                    <a:pt x="2831" y="0"/>
                    <a:pt x="1601" y="688"/>
                    <a:pt x="954" y="1894"/>
                  </a:cubicBezTo>
                  <a:cubicBezTo>
                    <a:pt x="1" y="3639"/>
                    <a:pt x="321" y="5778"/>
                    <a:pt x="2343" y="6893"/>
                  </a:cubicBezTo>
                  <a:cubicBezTo>
                    <a:pt x="2978" y="7237"/>
                    <a:pt x="3578" y="7390"/>
                    <a:pt x="4133" y="7390"/>
                  </a:cubicBezTo>
                  <a:cubicBezTo>
                    <a:pt x="5464" y="7390"/>
                    <a:pt x="6535" y="6510"/>
                    <a:pt x="7198" y="5278"/>
                  </a:cubicBezTo>
                  <a:cubicBezTo>
                    <a:pt x="8147" y="3533"/>
                    <a:pt x="7504" y="1353"/>
                    <a:pt x="5773" y="428"/>
                  </a:cubicBezTo>
                  <a:cubicBezTo>
                    <a:pt x="5240" y="137"/>
                    <a:pt x="4665" y="0"/>
                    <a:pt x="4099" y="0"/>
                  </a:cubicBezTo>
                  <a:close/>
                </a:path>
              </a:pathLst>
            </a:custGeom>
            <a:solidFill>
              <a:srgbClr val="F7D2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943;p49"/>
            <p:cNvSpPr/>
            <p:nvPr/>
          </p:nvSpPr>
          <p:spPr>
            <a:xfrm>
              <a:off x="658700" y="4263275"/>
              <a:ext cx="213275" cy="141275"/>
            </a:xfrm>
            <a:custGeom>
              <a:avLst/>
              <a:gdLst/>
              <a:ahLst/>
              <a:cxnLst/>
              <a:rect l="l" t="t" r="r" b="b"/>
              <a:pathLst>
                <a:path w="8531" h="5651" extrusionOk="0">
                  <a:moveTo>
                    <a:pt x="3336" y="1"/>
                  </a:moveTo>
                  <a:cubicBezTo>
                    <a:pt x="3092" y="1"/>
                    <a:pt x="2862" y="23"/>
                    <a:pt x="2653" y="68"/>
                  </a:cubicBezTo>
                  <a:cubicBezTo>
                    <a:pt x="1292" y="360"/>
                    <a:pt x="1" y="1359"/>
                    <a:pt x="89" y="3558"/>
                  </a:cubicBezTo>
                  <a:cubicBezTo>
                    <a:pt x="89" y="3558"/>
                    <a:pt x="2037" y="3132"/>
                    <a:pt x="3388" y="1577"/>
                  </a:cubicBezTo>
                  <a:cubicBezTo>
                    <a:pt x="3388" y="1577"/>
                    <a:pt x="4619" y="4391"/>
                    <a:pt x="7198" y="5650"/>
                  </a:cubicBezTo>
                  <a:cubicBezTo>
                    <a:pt x="7198" y="5650"/>
                    <a:pt x="8531" y="3234"/>
                    <a:pt x="7402" y="1841"/>
                  </a:cubicBezTo>
                  <a:cubicBezTo>
                    <a:pt x="6435" y="663"/>
                    <a:pt x="4674" y="1"/>
                    <a:pt x="3336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944;p49"/>
            <p:cNvSpPr/>
            <p:nvPr/>
          </p:nvSpPr>
          <p:spPr>
            <a:xfrm>
              <a:off x="728000" y="4403125"/>
              <a:ext cx="23850" cy="13550"/>
            </a:xfrm>
            <a:custGeom>
              <a:avLst/>
              <a:gdLst/>
              <a:ahLst/>
              <a:cxnLst/>
              <a:rect l="l" t="t" r="r" b="b"/>
              <a:pathLst>
                <a:path w="954" h="542" extrusionOk="0">
                  <a:moveTo>
                    <a:pt x="29" y="0"/>
                  </a:moveTo>
                  <a:cubicBezTo>
                    <a:pt x="15" y="0"/>
                    <a:pt x="1" y="0"/>
                    <a:pt x="1" y="14"/>
                  </a:cubicBezTo>
                  <a:lnTo>
                    <a:pt x="1" y="28"/>
                  </a:lnTo>
                  <a:lnTo>
                    <a:pt x="1" y="74"/>
                  </a:lnTo>
                  <a:cubicBezTo>
                    <a:pt x="15" y="102"/>
                    <a:pt x="15" y="144"/>
                    <a:pt x="43" y="204"/>
                  </a:cubicBezTo>
                  <a:cubicBezTo>
                    <a:pt x="57" y="232"/>
                    <a:pt x="74" y="264"/>
                    <a:pt x="89" y="292"/>
                  </a:cubicBezTo>
                  <a:cubicBezTo>
                    <a:pt x="103" y="320"/>
                    <a:pt x="131" y="352"/>
                    <a:pt x="162" y="366"/>
                  </a:cubicBezTo>
                  <a:cubicBezTo>
                    <a:pt x="191" y="394"/>
                    <a:pt x="219" y="426"/>
                    <a:pt x="250" y="440"/>
                  </a:cubicBezTo>
                  <a:cubicBezTo>
                    <a:pt x="264" y="454"/>
                    <a:pt x="278" y="468"/>
                    <a:pt x="293" y="468"/>
                  </a:cubicBezTo>
                  <a:lnTo>
                    <a:pt x="352" y="496"/>
                  </a:lnTo>
                  <a:cubicBezTo>
                    <a:pt x="380" y="514"/>
                    <a:pt x="395" y="514"/>
                    <a:pt x="409" y="514"/>
                  </a:cubicBezTo>
                  <a:cubicBezTo>
                    <a:pt x="426" y="528"/>
                    <a:pt x="440" y="528"/>
                    <a:pt x="468" y="528"/>
                  </a:cubicBezTo>
                  <a:cubicBezTo>
                    <a:pt x="497" y="542"/>
                    <a:pt x="542" y="542"/>
                    <a:pt x="584" y="542"/>
                  </a:cubicBezTo>
                  <a:cubicBezTo>
                    <a:pt x="658" y="542"/>
                    <a:pt x="732" y="528"/>
                    <a:pt x="778" y="514"/>
                  </a:cubicBezTo>
                  <a:cubicBezTo>
                    <a:pt x="834" y="482"/>
                    <a:pt x="880" y="454"/>
                    <a:pt x="908" y="440"/>
                  </a:cubicBezTo>
                  <a:cubicBezTo>
                    <a:pt x="922" y="408"/>
                    <a:pt x="936" y="394"/>
                    <a:pt x="936" y="394"/>
                  </a:cubicBezTo>
                  <a:cubicBezTo>
                    <a:pt x="954" y="394"/>
                    <a:pt x="954" y="380"/>
                    <a:pt x="936" y="380"/>
                  </a:cubicBezTo>
                  <a:cubicBezTo>
                    <a:pt x="936" y="366"/>
                    <a:pt x="922" y="366"/>
                    <a:pt x="922" y="366"/>
                  </a:cubicBezTo>
                  <a:cubicBezTo>
                    <a:pt x="922" y="366"/>
                    <a:pt x="908" y="380"/>
                    <a:pt x="880" y="394"/>
                  </a:cubicBezTo>
                  <a:cubicBezTo>
                    <a:pt x="848" y="408"/>
                    <a:pt x="806" y="440"/>
                    <a:pt x="760" y="454"/>
                  </a:cubicBezTo>
                  <a:cubicBezTo>
                    <a:pt x="704" y="468"/>
                    <a:pt x="644" y="482"/>
                    <a:pt x="584" y="482"/>
                  </a:cubicBezTo>
                  <a:cubicBezTo>
                    <a:pt x="556" y="482"/>
                    <a:pt x="514" y="468"/>
                    <a:pt x="482" y="468"/>
                  </a:cubicBezTo>
                  <a:cubicBezTo>
                    <a:pt x="468" y="468"/>
                    <a:pt x="454" y="454"/>
                    <a:pt x="426" y="454"/>
                  </a:cubicBezTo>
                  <a:cubicBezTo>
                    <a:pt x="409" y="440"/>
                    <a:pt x="395" y="440"/>
                    <a:pt x="380" y="440"/>
                  </a:cubicBezTo>
                  <a:lnTo>
                    <a:pt x="338" y="408"/>
                  </a:lnTo>
                  <a:cubicBezTo>
                    <a:pt x="321" y="394"/>
                    <a:pt x="307" y="394"/>
                    <a:pt x="293" y="380"/>
                  </a:cubicBezTo>
                  <a:cubicBezTo>
                    <a:pt x="264" y="366"/>
                    <a:pt x="233" y="352"/>
                    <a:pt x="205" y="320"/>
                  </a:cubicBezTo>
                  <a:cubicBezTo>
                    <a:pt x="176" y="306"/>
                    <a:pt x="162" y="278"/>
                    <a:pt x="145" y="250"/>
                  </a:cubicBezTo>
                  <a:cubicBezTo>
                    <a:pt x="117" y="232"/>
                    <a:pt x="103" y="204"/>
                    <a:pt x="89" y="176"/>
                  </a:cubicBezTo>
                  <a:cubicBezTo>
                    <a:pt x="74" y="130"/>
                    <a:pt x="57" y="88"/>
                    <a:pt x="43" y="56"/>
                  </a:cubicBezTo>
                  <a:lnTo>
                    <a:pt x="43" y="28"/>
                  </a:lnTo>
                  <a:lnTo>
                    <a:pt x="43" y="14"/>
                  </a:lnTo>
                  <a:cubicBezTo>
                    <a:pt x="43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945;p49"/>
            <p:cNvSpPr/>
            <p:nvPr/>
          </p:nvSpPr>
          <p:spPr>
            <a:xfrm>
              <a:off x="686750" y="4331800"/>
              <a:ext cx="53675" cy="19325"/>
            </a:xfrm>
            <a:custGeom>
              <a:avLst/>
              <a:gdLst/>
              <a:ahLst/>
              <a:cxnLst/>
              <a:rect l="l" t="t" r="r" b="b"/>
              <a:pathLst>
                <a:path w="2147" h="773" extrusionOk="0">
                  <a:moveTo>
                    <a:pt x="1541" y="0"/>
                  </a:moveTo>
                  <a:cubicBezTo>
                    <a:pt x="1080" y="0"/>
                    <a:pt x="360" y="391"/>
                    <a:pt x="360" y="391"/>
                  </a:cubicBezTo>
                  <a:cubicBezTo>
                    <a:pt x="0" y="699"/>
                    <a:pt x="527" y="773"/>
                    <a:pt x="756" y="773"/>
                  </a:cubicBezTo>
                  <a:cubicBezTo>
                    <a:pt x="778" y="773"/>
                    <a:pt x="798" y="772"/>
                    <a:pt x="813" y="771"/>
                  </a:cubicBezTo>
                  <a:cubicBezTo>
                    <a:pt x="975" y="771"/>
                    <a:pt x="2147" y="567"/>
                    <a:pt x="1869" y="141"/>
                  </a:cubicBezTo>
                  <a:cubicBezTo>
                    <a:pt x="1805" y="39"/>
                    <a:pt x="1686" y="0"/>
                    <a:pt x="1541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946;p49"/>
            <p:cNvSpPr/>
            <p:nvPr/>
          </p:nvSpPr>
          <p:spPr>
            <a:xfrm>
              <a:off x="774875" y="4358500"/>
              <a:ext cx="37375" cy="36100"/>
            </a:xfrm>
            <a:custGeom>
              <a:avLst/>
              <a:gdLst/>
              <a:ahLst/>
              <a:cxnLst/>
              <a:rect l="l" t="t" r="r" b="b"/>
              <a:pathLst>
                <a:path w="1495" h="1444" extrusionOk="0">
                  <a:moveTo>
                    <a:pt x="562" y="1"/>
                  </a:moveTo>
                  <a:cubicBezTo>
                    <a:pt x="536" y="1"/>
                    <a:pt x="511" y="5"/>
                    <a:pt x="486" y="12"/>
                  </a:cubicBezTo>
                  <a:cubicBezTo>
                    <a:pt x="0" y="142"/>
                    <a:pt x="750" y="1068"/>
                    <a:pt x="866" y="1184"/>
                  </a:cubicBezTo>
                  <a:cubicBezTo>
                    <a:pt x="948" y="1257"/>
                    <a:pt x="1197" y="1443"/>
                    <a:pt x="1350" y="1443"/>
                  </a:cubicBezTo>
                  <a:cubicBezTo>
                    <a:pt x="1438" y="1443"/>
                    <a:pt x="1494" y="1381"/>
                    <a:pt x="1467" y="1198"/>
                  </a:cubicBezTo>
                  <a:cubicBezTo>
                    <a:pt x="1467" y="1198"/>
                    <a:pt x="1019" y="1"/>
                    <a:pt x="562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947;p49"/>
            <p:cNvSpPr/>
            <p:nvPr/>
          </p:nvSpPr>
          <p:spPr>
            <a:xfrm>
              <a:off x="740850" y="4357400"/>
              <a:ext cx="18650" cy="47150"/>
            </a:xfrm>
            <a:custGeom>
              <a:avLst/>
              <a:gdLst/>
              <a:ahLst/>
              <a:cxnLst/>
              <a:rect l="l" t="t" r="r" b="b"/>
              <a:pathLst>
                <a:path w="746" h="1886" extrusionOk="0">
                  <a:moveTo>
                    <a:pt x="489" y="0"/>
                  </a:moveTo>
                  <a:cubicBezTo>
                    <a:pt x="486" y="0"/>
                    <a:pt x="482" y="4"/>
                    <a:pt x="482" y="11"/>
                  </a:cubicBezTo>
                  <a:cubicBezTo>
                    <a:pt x="482" y="11"/>
                    <a:pt x="454" y="56"/>
                    <a:pt x="422" y="113"/>
                  </a:cubicBezTo>
                  <a:cubicBezTo>
                    <a:pt x="380" y="186"/>
                    <a:pt x="320" y="288"/>
                    <a:pt x="278" y="422"/>
                  </a:cubicBezTo>
                  <a:cubicBezTo>
                    <a:pt x="246" y="478"/>
                    <a:pt x="204" y="538"/>
                    <a:pt x="176" y="612"/>
                  </a:cubicBezTo>
                  <a:cubicBezTo>
                    <a:pt x="144" y="686"/>
                    <a:pt x="116" y="774"/>
                    <a:pt x="102" y="848"/>
                  </a:cubicBezTo>
                  <a:cubicBezTo>
                    <a:pt x="88" y="890"/>
                    <a:pt x="70" y="936"/>
                    <a:pt x="56" y="978"/>
                  </a:cubicBezTo>
                  <a:cubicBezTo>
                    <a:pt x="56" y="1024"/>
                    <a:pt x="42" y="1066"/>
                    <a:pt x="56" y="1126"/>
                  </a:cubicBezTo>
                  <a:cubicBezTo>
                    <a:pt x="56" y="1140"/>
                    <a:pt x="56" y="1168"/>
                    <a:pt x="88" y="1200"/>
                  </a:cubicBezTo>
                  <a:cubicBezTo>
                    <a:pt x="88" y="1214"/>
                    <a:pt x="102" y="1214"/>
                    <a:pt x="102" y="1214"/>
                  </a:cubicBezTo>
                  <a:cubicBezTo>
                    <a:pt x="102" y="1214"/>
                    <a:pt x="102" y="1228"/>
                    <a:pt x="116" y="1228"/>
                  </a:cubicBezTo>
                  <a:cubicBezTo>
                    <a:pt x="130" y="1228"/>
                    <a:pt x="144" y="1242"/>
                    <a:pt x="158" y="1242"/>
                  </a:cubicBezTo>
                  <a:cubicBezTo>
                    <a:pt x="204" y="1256"/>
                    <a:pt x="246" y="1270"/>
                    <a:pt x="292" y="1270"/>
                  </a:cubicBezTo>
                  <a:cubicBezTo>
                    <a:pt x="394" y="1270"/>
                    <a:pt x="482" y="1270"/>
                    <a:pt x="556" y="1287"/>
                  </a:cubicBezTo>
                  <a:cubicBezTo>
                    <a:pt x="598" y="1287"/>
                    <a:pt x="630" y="1316"/>
                    <a:pt x="658" y="1330"/>
                  </a:cubicBezTo>
                  <a:cubicBezTo>
                    <a:pt x="672" y="1358"/>
                    <a:pt x="672" y="1404"/>
                    <a:pt x="672" y="1446"/>
                  </a:cubicBezTo>
                  <a:cubicBezTo>
                    <a:pt x="672" y="1520"/>
                    <a:pt x="644" y="1593"/>
                    <a:pt x="616" y="1653"/>
                  </a:cubicBezTo>
                  <a:cubicBezTo>
                    <a:pt x="570" y="1710"/>
                    <a:pt x="510" y="1755"/>
                    <a:pt x="454" y="1783"/>
                  </a:cubicBezTo>
                  <a:cubicBezTo>
                    <a:pt x="394" y="1797"/>
                    <a:pt x="334" y="1815"/>
                    <a:pt x="278" y="1829"/>
                  </a:cubicBezTo>
                  <a:cubicBezTo>
                    <a:pt x="232" y="1843"/>
                    <a:pt x="176" y="1843"/>
                    <a:pt x="144" y="1843"/>
                  </a:cubicBezTo>
                  <a:lnTo>
                    <a:pt x="14" y="1843"/>
                  </a:lnTo>
                  <a:cubicBezTo>
                    <a:pt x="14" y="1843"/>
                    <a:pt x="0" y="1843"/>
                    <a:pt x="0" y="1857"/>
                  </a:cubicBezTo>
                  <a:lnTo>
                    <a:pt x="14" y="1871"/>
                  </a:lnTo>
                  <a:lnTo>
                    <a:pt x="42" y="1871"/>
                  </a:lnTo>
                  <a:cubicBezTo>
                    <a:pt x="70" y="1871"/>
                    <a:pt x="102" y="1885"/>
                    <a:pt x="144" y="1885"/>
                  </a:cubicBezTo>
                  <a:cubicBezTo>
                    <a:pt x="218" y="1885"/>
                    <a:pt x="334" y="1871"/>
                    <a:pt x="468" y="1829"/>
                  </a:cubicBezTo>
                  <a:cubicBezTo>
                    <a:pt x="542" y="1797"/>
                    <a:pt x="616" y="1755"/>
                    <a:pt x="658" y="1681"/>
                  </a:cubicBezTo>
                  <a:cubicBezTo>
                    <a:pt x="718" y="1622"/>
                    <a:pt x="746" y="1534"/>
                    <a:pt x="746" y="1446"/>
                  </a:cubicBezTo>
                  <a:cubicBezTo>
                    <a:pt x="746" y="1404"/>
                    <a:pt x="746" y="1344"/>
                    <a:pt x="704" y="1302"/>
                  </a:cubicBezTo>
                  <a:cubicBezTo>
                    <a:pt x="672" y="1256"/>
                    <a:pt x="630" y="1228"/>
                    <a:pt x="584" y="1214"/>
                  </a:cubicBezTo>
                  <a:cubicBezTo>
                    <a:pt x="482" y="1200"/>
                    <a:pt x="394" y="1200"/>
                    <a:pt x="306" y="1200"/>
                  </a:cubicBezTo>
                  <a:cubicBezTo>
                    <a:pt x="264" y="1200"/>
                    <a:pt x="218" y="1182"/>
                    <a:pt x="176" y="1182"/>
                  </a:cubicBezTo>
                  <a:cubicBezTo>
                    <a:pt x="176" y="1168"/>
                    <a:pt x="158" y="1168"/>
                    <a:pt x="144" y="1168"/>
                  </a:cubicBezTo>
                  <a:lnTo>
                    <a:pt x="144" y="1154"/>
                  </a:lnTo>
                  <a:lnTo>
                    <a:pt x="130" y="1154"/>
                  </a:lnTo>
                  <a:cubicBezTo>
                    <a:pt x="130" y="1154"/>
                    <a:pt x="116" y="1126"/>
                    <a:pt x="116" y="1112"/>
                  </a:cubicBezTo>
                  <a:cubicBezTo>
                    <a:pt x="116" y="1080"/>
                    <a:pt x="116" y="1038"/>
                    <a:pt x="130" y="992"/>
                  </a:cubicBezTo>
                  <a:cubicBezTo>
                    <a:pt x="130" y="950"/>
                    <a:pt x="144" y="904"/>
                    <a:pt x="158" y="862"/>
                  </a:cubicBezTo>
                  <a:cubicBezTo>
                    <a:pt x="204" y="714"/>
                    <a:pt x="264" y="552"/>
                    <a:pt x="320" y="436"/>
                  </a:cubicBezTo>
                  <a:cubicBezTo>
                    <a:pt x="366" y="303"/>
                    <a:pt x="422" y="201"/>
                    <a:pt x="454" y="144"/>
                  </a:cubicBezTo>
                  <a:cubicBezTo>
                    <a:pt x="482" y="70"/>
                    <a:pt x="496" y="25"/>
                    <a:pt x="496" y="25"/>
                  </a:cubicBezTo>
                  <a:cubicBezTo>
                    <a:pt x="510" y="11"/>
                    <a:pt x="510" y="11"/>
                    <a:pt x="496" y="11"/>
                  </a:cubicBezTo>
                  <a:cubicBezTo>
                    <a:pt x="496" y="4"/>
                    <a:pt x="493" y="0"/>
                    <a:pt x="489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948;p49"/>
            <p:cNvSpPr/>
            <p:nvPr/>
          </p:nvSpPr>
          <p:spPr>
            <a:xfrm>
              <a:off x="764225" y="4388375"/>
              <a:ext cx="33800" cy="25400"/>
            </a:xfrm>
            <a:custGeom>
              <a:avLst/>
              <a:gdLst/>
              <a:ahLst/>
              <a:cxnLst/>
              <a:rect l="l" t="t" r="r" b="b"/>
              <a:pathLst>
                <a:path w="1352" h="1016" extrusionOk="0">
                  <a:moveTo>
                    <a:pt x="648" y="1"/>
                  </a:moveTo>
                  <a:cubicBezTo>
                    <a:pt x="537" y="1"/>
                    <a:pt x="424" y="27"/>
                    <a:pt x="324" y="77"/>
                  </a:cubicBezTo>
                  <a:cubicBezTo>
                    <a:pt x="163" y="165"/>
                    <a:pt x="32" y="326"/>
                    <a:pt x="1" y="516"/>
                  </a:cubicBezTo>
                  <a:cubicBezTo>
                    <a:pt x="1" y="530"/>
                    <a:pt x="1" y="544"/>
                    <a:pt x="15" y="544"/>
                  </a:cubicBezTo>
                  <a:cubicBezTo>
                    <a:pt x="32" y="544"/>
                    <a:pt x="47" y="544"/>
                    <a:pt x="47" y="530"/>
                  </a:cubicBezTo>
                  <a:cubicBezTo>
                    <a:pt x="89" y="354"/>
                    <a:pt x="222" y="224"/>
                    <a:pt x="367" y="165"/>
                  </a:cubicBezTo>
                  <a:cubicBezTo>
                    <a:pt x="452" y="126"/>
                    <a:pt x="541" y="107"/>
                    <a:pt x="628" y="107"/>
                  </a:cubicBezTo>
                  <a:cubicBezTo>
                    <a:pt x="706" y="107"/>
                    <a:pt x="782" y="122"/>
                    <a:pt x="852" y="150"/>
                  </a:cubicBezTo>
                  <a:cubicBezTo>
                    <a:pt x="926" y="179"/>
                    <a:pt x="1000" y="224"/>
                    <a:pt x="1056" y="281"/>
                  </a:cubicBezTo>
                  <a:cubicBezTo>
                    <a:pt x="1116" y="340"/>
                    <a:pt x="1158" y="414"/>
                    <a:pt x="1190" y="488"/>
                  </a:cubicBezTo>
                  <a:cubicBezTo>
                    <a:pt x="1264" y="646"/>
                    <a:pt x="1246" y="822"/>
                    <a:pt x="1158" y="970"/>
                  </a:cubicBezTo>
                  <a:lnTo>
                    <a:pt x="1158" y="1016"/>
                  </a:lnTo>
                  <a:cubicBezTo>
                    <a:pt x="1176" y="1016"/>
                    <a:pt x="1190" y="1016"/>
                    <a:pt x="1204" y="998"/>
                  </a:cubicBezTo>
                  <a:cubicBezTo>
                    <a:pt x="1320" y="854"/>
                    <a:pt x="1352" y="646"/>
                    <a:pt x="1292" y="456"/>
                  </a:cubicBezTo>
                  <a:cubicBezTo>
                    <a:pt x="1232" y="267"/>
                    <a:pt x="1070" y="119"/>
                    <a:pt x="894" y="48"/>
                  </a:cubicBezTo>
                  <a:cubicBezTo>
                    <a:pt x="818" y="16"/>
                    <a:pt x="733" y="1"/>
                    <a:pt x="64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949;p49"/>
            <p:cNvSpPr/>
            <p:nvPr/>
          </p:nvSpPr>
          <p:spPr>
            <a:xfrm>
              <a:off x="794650" y="4408925"/>
              <a:ext cx="9175" cy="4075"/>
            </a:xfrm>
            <a:custGeom>
              <a:avLst/>
              <a:gdLst/>
              <a:ahLst/>
              <a:cxnLst/>
              <a:rect l="l" t="t" r="r" b="b"/>
              <a:pathLst>
                <a:path w="367" h="163" extrusionOk="0">
                  <a:moveTo>
                    <a:pt x="61" y="0"/>
                  </a:moveTo>
                  <a:cubicBezTo>
                    <a:pt x="29" y="0"/>
                    <a:pt x="15" y="18"/>
                    <a:pt x="1" y="46"/>
                  </a:cubicBezTo>
                  <a:cubicBezTo>
                    <a:pt x="1" y="60"/>
                    <a:pt x="15" y="88"/>
                    <a:pt x="47" y="88"/>
                  </a:cubicBezTo>
                  <a:lnTo>
                    <a:pt x="324" y="162"/>
                  </a:lnTo>
                  <a:cubicBezTo>
                    <a:pt x="339" y="162"/>
                    <a:pt x="353" y="162"/>
                    <a:pt x="353" y="148"/>
                  </a:cubicBezTo>
                  <a:cubicBezTo>
                    <a:pt x="367" y="120"/>
                    <a:pt x="353" y="106"/>
                    <a:pt x="339" y="106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950;p49"/>
            <p:cNvSpPr/>
            <p:nvPr/>
          </p:nvSpPr>
          <p:spPr>
            <a:xfrm>
              <a:off x="795000" y="4406025"/>
              <a:ext cx="9625" cy="2575"/>
            </a:xfrm>
            <a:custGeom>
              <a:avLst/>
              <a:gdLst/>
              <a:ahLst/>
              <a:cxnLst/>
              <a:rect l="l" t="t" r="r" b="b"/>
              <a:pathLst>
                <a:path w="385" h="103" extrusionOk="0">
                  <a:moveTo>
                    <a:pt x="61" y="0"/>
                  </a:moveTo>
                  <a:cubicBezTo>
                    <a:pt x="33" y="0"/>
                    <a:pt x="1" y="28"/>
                    <a:pt x="1" y="46"/>
                  </a:cubicBezTo>
                  <a:cubicBezTo>
                    <a:pt x="1" y="74"/>
                    <a:pt x="33" y="102"/>
                    <a:pt x="61" y="102"/>
                  </a:cubicBezTo>
                  <a:lnTo>
                    <a:pt x="339" y="102"/>
                  </a:lnTo>
                  <a:cubicBezTo>
                    <a:pt x="353" y="102"/>
                    <a:pt x="367" y="88"/>
                    <a:pt x="367" y="74"/>
                  </a:cubicBezTo>
                  <a:cubicBezTo>
                    <a:pt x="384" y="60"/>
                    <a:pt x="367" y="46"/>
                    <a:pt x="339" y="46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951;p49"/>
            <p:cNvSpPr/>
            <p:nvPr/>
          </p:nvSpPr>
          <p:spPr>
            <a:xfrm>
              <a:off x="795800" y="4401625"/>
              <a:ext cx="9175" cy="3375"/>
            </a:xfrm>
            <a:custGeom>
              <a:avLst/>
              <a:gdLst/>
              <a:ahLst/>
              <a:cxnLst/>
              <a:rect l="l" t="t" r="r" b="b"/>
              <a:pathLst>
                <a:path w="367" h="135" extrusionOk="0">
                  <a:moveTo>
                    <a:pt x="321" y="0"/>
                  </a:moveTo>
                  <a:lnTo>
                    <a:pt x="43" y="46"/>
                  </a:lnTo>
                  <a:lnTo>
                    <a:pt x="29" y="46"/>
                  </a:lnTo>
                  <a:cubicBezTo>
                    <a:pt x="15" y="46"/>
                    <a:pt x="1" y="74"/>
                    <a:pt x="1" y="102"/>
                  </a:cubicBezTo>
                  <a:cubicBezTo>
                    <a:pt x="1" y="116"/>
                    <a:pt x="29" y="134"/>
                    <a:pt x="57" y="134"/>
                  </a:cubicBezTo>
                  <a:lnTo>
                    <a:pt x="335" y="74"/>
                  </a:lnTo>
                  <a:cubicBezTo>
                    <a:pt x="352" y="74"/>
                    <a:pt x="366" y="60"/>
                    <a:pt x="366" y="28"/>
                  </a:cubicBezTo>
                  <a:cubicBezTo>
                    <a:pt x="366" y="14"/>
                    <a:pt x="352" y="0"/>
                    <a:pt x="321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952;p49"/>
            <p:cNvSpPr/>
            <p:nvPr/>
          </p:nvSpPr>
          <p:spPr>
            <a:xfrm>
              <a:off x="695025" y="4360750"/>
              <a:ext cx="34050" cy="26550"/>
            </a:xfrm>
            <a:custGeom>
              <a:avLst/>
              <a:gdLst/>
              <a:ahLst/>
              <a:cxnLst/>
              <a:rect l="l" t="t" r="r" b="b"/>
              <a:pathLst>
                <a:path w="1362" h="1062" extrusionOk="0">
                  <a:moveTo>
                    <a:pt x="609" y="1"/>
                  </a:moveTo>
                  <a:cubicBezTo>
                    <a:pt x="508" y="1"/>
                    <a:pt x="409" y="23"/>
                    <a:pt x="321" y="67"/>
                  </a:cubicBezTo>
                  <a:cubicBezTo>
                    <a:pt x="145" y="154"/>
                    <a:pt x="15" y="344"/>
                    <a:pt x="0" y="538"/>
                  </a:cubicBezTo>
                  <a:cubicBezTo>
                    <a:pt x="0" y="552"/>
                    <a:pt x="0" y="566"/>
                    <a:pt x="15" y="566"/>
                  </a:cubicBezTo>
                  <a:cubicBezTo>
                    <a:pt x="29" y="566"/>
                    <a:pt x="43" y="566"/>
                    <a:pt x="43" y="552"/>
                  </a:cubicBezTo>
                  <a:cubicBezTo>
                    <a:pt x="88" y="376"/>
                    <a:pt x="219" y="228"/>
                    <a:pt x="366" y="169"/>
                  </a:cubicBezTo>
                  <a:cubicBezTo>
                    <a:pt x="440" y="140"/>
                    <a:pt x="528" y="112"/>
                    <a:pt x="616" y="112"/>
                  </a:cubicBezTo>
                  <a:cubicBezTo>
                    <a:pt x="704" y="112"/>
                    <a:pt x="778" y="126"/>
                    <a:pt x="866" y="169"/>
                  </a:cubicBezTo>
                  <a:cubicBezTo>
                    <a:pt x="1024" y="228"/>
                    <a:pt x="1144" y="362"/>
                    <a:pt x="1218" y="520"/>
                  </a:cubicBezTo>
                  <a:cubicBezTo>
                    <a:pt x="1274" y="668"/>
                    <a:pt x="1260" y="858"/>
                    <a:pt x="1186" y="1020"/>
                  </a:cubicBezTo>
                  <a:cubicBezTo>
                    <a:pt x="1172" y="1034"/>
                    <a:pt x="1172" y="1048"/>
                    <a:pt x="1186" y="1048"/>
                  </a:cubicBezTo>
                  <a:cubicBezTo>
                    <a:pt x="1193" y="1057"/>
                    <a:pt x="1201" y="1061"/>
                    <a:pt x="1209" y="1061"/>
                  </a:cubicBezTo>
                  <a:cubicBezTo>
                    <a:pt x="1217" y="1061"/>
                    <a:pt x="1225" y="1057"/>
                    <a:pt x="1232" y="1048"/>
                  </a:cubicBezTo>
                  <a:cubicBezTo>
                    <a:pt x="1334" y="890"/>
                    <a:pt x="1362" y="668"/>
                    <a:pt x="1305" y="478"/>
                  </a:cubicBezTo>
                  <a:cubicBezTo>
                    <a:pt x="1246" y="288"/>
                    <a:pt x="1084" y="140"/>
                    <a:pt x="908" y="67"/>
                  </a:cubicBezTo>
                  <a:cubicBezTo>
                    <a:pt x="813" y="23"/>
                    <a:pt x="710" y="1"/>
                    <a:pt x="609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953;p49"/>
            <p:cNvSpPr/>
            <p:nvPr/>
          </p:nvSpPr>
          <p:spPr>
            <a:xfrm>
              <a:off x="688425" y="4366175"/>
              <a:ext cx="9175" cy="5575"/>
            </a:xfrm>
            <a:custGeom>
              <a:avLst/>
              <a:gdLst/>
              <a:ahLst/>
              <a:cxnLst/>
              <a:rect l="l" t="t" r="r" b="b"/>
              <a:pathLst>
                <a:path w="367" h="223" extrusionOk="0">
                  <a:moveTo>
                    <a:pt x="36" y="1"/>
                  </a:moveTo>
                  <a:cubicBezTo>
                    <a:pt x="29" y="1"/>
                    <a:pt x="22" y="4"/>
                    <a:pt x="15" y="11"/>
                  </a:cubicBezTo>
                  <a:cubicBezTo>
                    <a:pt x="1" y="25"/>
                    <a:pt x="15" y="57"/>
                    <a:pt x="29" y="57"/>
                  </a:cubicBezTo>
                  <a:lnTo>
                    <a:pt x="279" y="215"/>
                  </a:lnTo>
                  <a:cubicBezTo>
                    <a:pt x="287" y="221"/>
                    <a:pt x="296" y="223"/>
                    <a:pt x="304" y="223"/>
                  </a:cubicBezTo>
                  <a:cubicBezTo>
                    <a:pt x="324" y="223"/>
                    <a:pt x="343" y="211"/>
                    <a:pt x="352" y="201"/>
                  </a:cubicBezTo>
                  <a:cubicBezTo>
                    <a:pt x="367" y="173"/>
                    <a:pt x="352" y="145"/>
                    <a:pt x="321" y="127"/>
                  </a:cubicBezTo>
                  <a:lnTo>
                    <a:pt x="57" y="11"/>
                  </a:lnTo>
                  <a:cubicBezTo>
                    <a:pt x="50" y="4"/>
                    <a:pt x="43" y="1"/>
                    <a:pt x="36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954;p49"/>
            <p:cNvSpPr/>
            <p:nvPr/>
          </p:nvSpPr>
          <p:spPr>
            <a:xfrm>
              <a:off x="691325" y="4362500"/>
              <a:ext cx="7775" cy="6775"/>
            </a:xfrm>
            <a:custGeom>
              <a:avLst/>
              <a:gdLst/>
              <a:ahLst/>
              <a:cxnLst/>
              <a:rect l="l" t="t" r="r" b="b"/>
              <a:pathLst>
                <a:path w="311" h="271" extrusionOk="0">
                  <a:moveTo>
                    <a:pt x="38" y="0"/>
                  </a:moveTo>
                  <a:cubicBezTo>
                    <a:pt x="30" y="0"/>
                    <a:pt x="22" y="4"/>
                    <a:pt x="15" y="11"/>
                  </a:cubicBezTo>
                  <a:cubicBezTo>
                    <a:pt x="1" y="28"/>
                    <a:pt x="1" y="42"/>
                    <a:pt x="15" y="56"/>
                  </a:cubicBezTo>
                  <a:lnTo>
                    <a:pt x="222" y="260"/>
                  </a:lnTo>
                  <a:lnTo>
                    <a:pt x="236" y="260"/>
                  </a:lnTo>
                  <a:cubicBezTo>
                    <a:pt x="243" y="267"/>
                    <a:pt x="254" y="271"/>
                    <a:pt x="265" y="271"/>
                  </a:cubicBezTo>
                  <a:cubicBezTo>
                    <a:pt x="275" y="271"/>
                    <a:pt x="286" y="267"/>
                    <a:pt x="293" y="260"/>
                  </a:cubicBezTo>
                  <a:cubicBezTo>
                    <a:pt x="310" y="232"/>
                    <a:pt x="310" y="204"/>
                    <a:pt x="293" y="186"/>
                  </a:cubicBezTo>
                  <a:lnTo>
                    <a:pt x="61" y="11"/>
                  </a:lnTo>
                  <a:cubicBezTo>
                    <a:pt x="54" y="4"/>
                    <a:pt x="46" y="0"/>
                    <a:pt x="3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955;p49"/>
            <p:cNvSpPr/>
            <p:nvPr/>
          </p:nvSpPr>
          <p:spPr>
            <a:xfrm>
              <a:off x="694675" y="4358350"/>
              <a:ext cx="6625" cy="8025"/>
            </a:xfrm>
            <a:custGeom>
              <a:avLst/>
              <a:gdLst/>
              <a:ahLst/>
              <a:cxnLst/>
              <a:rect l="l" t="t" r="r" b="b"/>
              <a:pathLst>
                <a:path w="265" h="321" extrusionOk="0">
                  <a:moveTo>
                    <a:pt x="14" y="1"/>
                  </a:moveTo>
                  <a:cubicBezTo>
                    <a:pt x="0" y="18"/>
                    <a:pt x="0" y="32"/>
                    <a:pt x="14" y="46"/>
                  </a:cubicBezTo>
                  <a:lnTo>
                    <a:pt x="176" y="296"/>
                  </a:lnTo>
                  <a:lnTo>
                    <a:pt x="176" y="310"/>
                  </a:lnTo>
                  <a:cubicBezTo>
                    <a:pt x="183" y="317"/>
                    <a:pt x="194" y="321"/>
                    <a:pt x="204" y="321"/>
                  </a:cubicBezTo>
                  <a:cubicBezTo>
                    <a:pt x="215" y="321"/>
                    <a:pt x="226" y="317"/>
                    <a:pt x="233" y="310"/>
                  </a:cubicBezTo>
                  <a:cubicBezTo>
                    <a:pt x="264" y="296"/>
                    <a:pt x="264" y="265"/>
                    <a:pt x="247" y="236"/>
                  </a:cubicBezTo>
                  <a:lnTo>
                    <a:pt x="57" y="18"/>
                  </a:lnTo>
                  <a:cubicBezTo>
                    <a:pt x="43" y="1"/>
                    <a:pt x="29" y="1"/>
                    <a:pt x="14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956;p49"/>
            <p:cNvSpPr/>
            <p:nvPr/>
          </p:nvSpPr>
          <p:spPr>
            <a:xfrm>
              <a:off x="806350" y="4264625"/>
              <a:ext cx="52450" cy="269625"/>
            </a:xfrm>
            <a:custGeom>
              <a:avLst/>
              <a:gdLst/>
              <a:ahLst/>
              <a:cxnLst/>
              <a:rect l="l" t="t" r="r" b="b"/>
              <a:pathLst>
                <a:path w="2098" h="10785" extrusionOk="0">
                  <a:moveTo>
                    <a:pt x="18" y="0"/>
                  </a:moveTo>
                  <a:lnTo>
                    <a:pt x="1" y="14"/>
                  </a:lnTo>
                  <a:cubicBezTo>
                    <a:pt x="940" y="394"/>
                    <a:pt x="1671" y="1217"/>
                    <a:pt x="1921" y="2184"/>
                  </a:cubicBezTo>
                  <a:cubicBezTo>
                    <a:pt x="2041" y="2666"/>
                    <a:pt x="2055" y="3180"/>
                    <a:pt x="1953" y="3662"/>
                  </a:cubicBezTo>
                  <a:cubicBezTo>
                    <a:pt x="1907" y="3912"/>
                    <a:pt x="1819" y="4147"/>
                    <a:pt x="1759" y="4397"/>
                  </a:cubicBezTo>
                  <a:cubicBezTo>
                    <a:pt x="1689" y="4629"/>
                    <a:pt x="1629" y="4879"/>
                    <a:pt x="1615" y="5129"/>
                  </a:cubicBezTo>
                  <a:cubicBezTo>
                    <a:pt x="1601" y="5378"/>
                    <a:pt x="1629" y="5642"/>
                    <a:pt x="1745" y="5878"/>
                  </a:cubicBezTo>
                  <a:cubicBezTo>
                    <a:pt x="1805" y="5980"/>
                    <a:pt x="1865" y="6096"/>
                    <a:pt x="1921" y="6198"/>
                  </a:cubicBezTo>
                  <a:cubicBezTo>
                    <a:pt x="1981" y="6318"/>
                    <a:pt x="2023" y="6434"/>
                    <a:pt x="2023" y="6550"/>
                  </a:cubicBezTo>
                  <a:cubicBezTo>
                    <a:pt x="2023" y="6624"/>
                    <a:pt x="2009" y="6683"/>
                    <a:pt x="1995" y="6740"/>
                  </a:cubicBezTo>
                  <a:cubicBezTo>
                    <a:pt x="1981" y="6799"/>
                    <a:pt x="1953" y="6859"/>
                    <a:pt x="1921" y="6901"/>
                  </a:cubicBezTo>
                  <a:cubicBezTo>
                    <a:pt x="1865" y="7021"/>
                    <a:pt x="1791" y="7109"/>
                    <a:pt x="1717" y="7211"/>
                  </a:cubicBezTo>
                  <a:cubicBezTo>
                    <a:pt x="1643" y="7313"/>
                    <a:pt x="1569" y="7415"/>
                    <a:pt x="1527" y="7531"/>
                  </a:cubicBezTo>
                  <a:cubicBezTo>
                    <a:pt x="1482" y="7665"/>
                    <a:pt x="1467" y="7795"/>
                    <a:pt x="1482" y="7914"/>
                  </a:cubicBezTo>
                  <a:cubicBezTo>
                    <a:pt x="1513" y="8164"/>
                    <a:pt x="1629" y="8396"/>
                    <a:pt x="1731" y="8632"/>
                  </a:cubicBezTo>
                  <a:cubicBezTo>
                    <a:pt x="1777" y="8734"/>
                    <a:pt x="1819" y="8850"/>
                    <a:pt x="1847" y="8984"/>
                  </a:cubicBezTo>
                  <a:cubicBezTo>
                    <a:pt x="1879" y="9100"/>
                    <a:pt x="1907" y="9219"/>
                    <a:pt x="1921" y="9350"/>
                  </a:cubicBezTo>
                  <a:cubicBezTo>
                    <a:pt x="1967" y="9849"/>
                    <a:pt x="1847" y="10363"/>
                    <a:pt x="1584" y="10785"/>
                  </a:cubicBezTo>
                  <a:lnTo>
                    <a:pt x="1601" y="10785"/>
                  </a:lnTo>
                  <a:cubicBezTo>
                    <a:pt x="1865" y="10363"/>
                    <a:pt x="1981" y="9849"/>
                    <a:pt x="1935" y="9350"/>
                  </a:cubicBezTo>
                  <a:cubicBezTo>
                    <a:pt x="1921" y="9219"/>
                    <a:pt x="1907" y="9100"/>
                    <a:pt x="1879" y="8970"/>
                  </a:cubicBezTo>
                  <a:cubicBezTo>
                    <a:pt x="1847" y="8850"/>
                    <a:pt x="1805" y="8734"/>
                    <a:pt x="1745" y="8618"/>
                  </a:cubicBezTo>
                  <a:cubicBezTo>
                    <a:pt x="1657" y="8382"/>
                    <a:pt x="1541" y="8164"/>
                    <a:pt x="1513" y="7914"/>
                  </a:cubicBezTo>
                  <a:cubicBezTo>
                    <a:pt x="1482" y="7795"/>
                    <a:pt x="1496" y="7665"/>
                    <a:pt x="1541" y="7549"/>
                  </a:cubicBezTo>
                  <a:cubicBezTo>
                    <a:pt x="1584" y="7429"/>
                    <a:pt x="1657" y="7327"/>
                    <a:pt x="1731" y="7225"/>
                  </a:cubicBezTo>
                  <a:cubicBezTo>
                    <a:pt x="1805" y="7123"/>
                    <a:pt x="1893" y="7035"/>
                    <a:pt x="1953" y="6916"/>
                  </a:cubicBezTo>
                  <a:cubicBezTo>
                    <a:pt x="1981" y="6859"/>
                    <a:pt x="2009" y="6799"/>
                    <a:pt x="2023" y="6740"/>
                  </a:cubicBezTo>
                  <a:cubicBezTo>
                    <a:pt x="2041" y="6683"/>
                    <a:pt x="2055" y="6624"/>
                    <a:pt x="2055" y="6550"/>
                  </a:cubicBezTo>
                  <a:cubicBezTo>
                    <a:pt x="2055" y="6434"/>
                    <a:pt x="2009" y="6300"/>
                    <a:pt x="1953" y="6184"/>
                  </a:cubicBezTo>
                  <a:cubicBezTo>
                    <a:pt x="1893" y="6082"/>
                    <a:pt x="1833" y="5966"/>
                    <a:pt x="1777" y="5860"/>
                  </a:cubicBezTo>
                  <a:cubicBezTo>
                    <a:pt x="1657" y="5642"/>
                    <a:pt x="1629" y="5378"/>
                    <a:pt x="1643" y="5129"/>
                  </a:cubicBezTo>
                  <a:cubicBezTo>
                    <a:pt x="1671" y="4629"/>
                    <a:pt x="1893" y="4175"/>
                    <a:pt x="1995" y="3679"/>
                  </a:cubicBezTo>
                  <a:cubicBezTo>
                    <a:pt x="2097" y="3180"/>
                    <a:pt x="2083" y="2666"/>
                    <a:pt x="1953" y="2184"/>
                  </a:cubicBezTo>
                  <a:cubicBezTo>
                    <a:pt x="1879" y="1935"/>
                    <a:pt x="1791" y="1699"/>
                    <a:pt x="1671" y="1481"/>
                  </a:cubicBezTo>
                  <a:cubicBezTo>
                    <a:pt x="1555" y="1259"/>
                    <a:pt x="1408" y="1055"/>
                    <a:pt x="1232" y="865"/>
                  </a:cubicBezTo>
                  <a:cubicBezTo>
                    <a:pt x="912" y="482"/>
                    <a:pt x="486" y="190"/>
                    <a:pt x="1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957;p49"/>
            <p:cNvSpPr/>
            <p:nvPr/>
          </p:nvSpPr>
          <p:spPr>
            <a:xfrm>
              <a:off x="818500" y="4415950"/>
              <a:ext cx="14700" cy="108100"/>
            </a:xfrm>
            <a:custGeom>
              <a:avLst/>
              <a:gdLst/>
              <a:ahLst/>
              <a:cxnLst/>
              <a:rect l="l" t="t" r="r" b="b"/>
              <a:pathLst>
                <a:path w="588" h="4324" extrusionOk="0">
                  <a:moveTo>
                    <a:pt x="264" y="1"/>
                  </a:moveTo>
                  <a:lnTo>
                    <a:pt x="264" y="15"/>
                  </a:lnTo>
                  <a:cubicBezTo>
                    <a:pt x="306" y="29"/>
                    <a:pt x="338" y="57"/>
                    <a:pt x="380" y="103"/>
                  </a:cubicBezTo>
                  <a:cubicBezTo>
                    <a:pt x="412" y="131"/>
                    <a:pt x="440" y="177"/>
                    <a:pt x="454" y="219"/>
                  </a:cubicBezTo>
                  <a:cubicBezTo>
                    <a:pt x="514" y="307"/>
                    <a:pt x="528" y="395"/>
                    <a:pt x="542" y="497"/>
                  </a:cubicBezTo>
                  <a:cubicBezTo>
                    <a:pt x="556" y="687"/>
                    <a:pt x="514" y="880"/>
                    <a:pt x="426" y="1056"/>
                  </a:cubicBezTo>
                  <a:cubicBezTo>
                    <a:pt x="352" y="1232"/>
                    <a:pt x="250" y="1408"/>
                    <a:pt x="162" y="1584"/>
                  </a:cubicBezTo>
                  <a:cubicBezTo>
                    <a:pt x="74" y="1759"/>
                    <a:pt x="14" y="1949"/>
                    <a:pt x="14" y="2153"/>
                  </a:cubicBezTo>
                  <a:cubicBezTo>
                    <a:pt x="0" y="2357"/>
                    <a:pt x="74" y="2551"/>
                    <a:pt x="148" y="2727"/>
                  </a:cubicBezTo>
                  <a:cubicBezTo>
                    <a:pt x="236" y="2917"/>
                    <a:pt x="324" y="3079"/>
                    <a:pt x="394" y="3269"/>
                  </a:cubicBezTo>
                  <a:cubicBezTo>
                    <a:pt x="468" y="3444"/>
                    <a:pt x="528" y="3634"/>
                    <a:pt x="500" y="3824"/>
                  </a:cubicBezTo>
                  <a:cubicBezTo>
                    <a:pt x="482" y="3926"/>
                    <a:pt x="454" y="4014"/>
                    <a:pt x="412" y="4102"/>
                  </a:cubicBezTo>
                  <a:cubicBezTo>
                    <a:pt x="380" y="4148"/>
                    <a:pt x="366" y="4190"/>
                    <a:pt x="324" y="4222"/>
                  </a:cubicBezTo>
                  <a:cubicBezTo>
                    <a:pt x="292" y="4264"/>
                    <a:pt x="250" y="4292"/>
                    <a:pt x="218" y="4310"/>
                  </a:cubicBezTo>
                  <a:lnTo>
                    <a:pt x="204" y="4324"/>
                  </a:lnTo>
                  <a:lnTo>
                    <a:pt x="218" y="4324"/>
                  </a:lnTo>
                  <a:cubicBezTo>
                    <a:pt x="264" y="4310"/>
                    <a:pt x="306" y="4278"/>
                    <a:pt x="338" y="4236"/>
                  </a:cubicBezTo>
                  <a:cubicBezTo>
                    <a:pt x="380" y="4204"/>
                    <a:pt x="412" y="4162"/>
                    <a:pt x="426" y="4116"/>
                  </a:cubicBezTo>
                  <a:cubicBezTo>
                    <a:pt x="482" y="4028"/>
                    <a:pt x="514" y="3926"/>
                    <a:pt x="528" y="3838"/>
                  </a:cubicBezTo>
                  <a:cubicBezTo>
                    <a:pt x="556" y="3634"/>
                    <a:pt x="500" y="3430"/>
                    <a:pt x="426" y="3254"/>
                  </a:cubicBezTo>
                  <a:cubicBezTo>
                    <a:pt x="352" y="3061"/>
                    <a:pt x="250" y="2903"/>
                    <a:pt x="176" y="2709"/>
                  </a:cubicBezTo>
                  <a:cubicBezTo>
                    <a:pt x="102" y="2533"/>
                    <a:pt x="42" y="2343"/>
                    <a:pt x="42" y="2153"/>
                  </a:cubicBezTo>
                  <a:cubicBezTo>
                    <a:pt x="42" y="1964"/>
                    <a:pt x="116" y="1774"/>
                    <a:pt x="190" y="1598"/>
                  </a:cubicBezTo>
                  <a:cubicBezTo>
                    <a:pt x="278" y="1422"/>
                    <a:pt x="380" y="1246"/>
                    <a:pt x="454" y="1070"/>
                  </a:cubicBezTo>
                  <a:cubicBezTo>
                    <a:pt x="542" y="894"/>
                    <a:pt x="588" y="687"/>
                    <a:pt x="570" y="483"/>
                  </a:cubicBezTo>
                  <a:cubicBezTo>
                    <a:pt x="556" y="395"/>
                    <a:pt x="528" y="293"/>
                    <a:pt x="482" y="205"/>
                  </a:cubicBezTo>
                  <a:cubicBezTo>
                    <a:pt x="454" y="159"/>
                    <a:pt x="426" y="117"/>
                    <a:pt x="394" y="89"/>
                  </a:cubicBezTo>
                  <a:cubicBezTo>
                    <a:pt x="352" y="43"/>
                    <a:pt x="324" y="15"/>
                    <a:pt x="27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958;p49"/>
            <p:cNvSpPr/>
            <p:nvPr/>
          </p:nvSpPr>
          <p:spPr>
            <a:xfrm>
              <a:off x="657650" y="4404525"/>
              <a:ext cx="13575" cy="103000"/>
            </a:xfrm>
            <a:custGeom>
              <a:avLst/>
              <a:gdLst/>
              <a:ahLst/>
              <a:cxnLst/>
              <a:rect l="l" t="t" r="r" b="b"/>
              <a:pathLst>
                <a:path w="543" h="4120" extrusionOk="0">
                  <a:moveTo>
                    <a:pt x="338" y="0"/>
                  </a:moveTo>
                  <a:cubicBezTo>
                    <a:pt x="190" y="106"/>
                    <a:pt x="88" y="282"/>
                    <a:pt x="43" y="458"/>
                  </a:cubicBezTo>
                  <a:cubicBezTo>
                    <a:pt x="1" y="648"/>
                    <a:pt x="1" y="838"/>
                    <a:pt x="29" y="1013"/>
                  </a:cubicBezTo>
                  <a:cubicBezTo>
                    <a:pt x="103" y="1379"/>
                    <a:pt x="278" y="1703"/>
                    <a:pt x="395" y="2055"/>
                  </a:cubicBezTo>
                  <a:cubicBezTo>
                    <a:pt x="454" y="2216"/>
                    <a:pt x="497" y="2406"/>
                    <a:pt x="497" y="2582"/>
                  </a:cubicBezTo>
                  <a:cubicBezTo>
                    <a:pt x="514" y="2758"/>
                    <a:pt x="468" y="2948"/>
                    <a:pt x="380" y="3110"/>
                  </a:cubicBezTo>
                  <a:cubicBezTo>
                    <a:pt x="307" y="3272"/>
                    <a:pt x="190" y="3416"/>
                    <a:pt x="131" y="3578"/>
                  </a:cubicBezTo>
                  <a:cubicBezTo>
                    <a:pt x="88" y="3666"/>
                    <a:pt x="74" y="3768"/>
                    <a:pt x="74" y="3856"/>
                  </a:cubicBezTo>
                  <a:cubicBezTo>
                    <a:pt x="88" y="3944"/>
                    <a:pt x="117" y="4046"/>
                    <a:pt x="176" y="4119"/>
                  </a:cubicBezTo>
                  <a:lnTo>
                    <a:pt x="190" y="4119"/>
                  </a:lnTo>
                  <a:lnTo>
                    <a:pt x="190" y="4105"/>
                  </a:lnTo>
                  <a:cubicBezTo>
                    <a:pt x="131" y="4032"/>
                    <a:pt x="103" y="3944"/>
                    <a:pt x="103" y="3856"/>
                  </a:cubicBezTo>
                  <a:cubicBezTo>
                    <a:pt x="103" y="3768"/>
                    <a:pt x="117" y="3680"/>
                    <a:pt x="145" y="3592"/>
                  </a:cubicBezTo>
                  <a:cubicBezTo>
                    <a:pt x="219" y="3430"/>
                    <a:pt x="321" y="3286"/>
                    <a:pt x="409" y="3110"/>
                  </a:cubicBezTo>
                  <a:cubicBezTo>
                    <a:pt x="497" y="2948"/>
                    <a:pt x="542" y="2758"/>
                    <a:pt x="542" y="2582"/>
                  </a:cubicBezTo>
                  <a:cubicBezTo>
                    <a:pt x="528" y="2392"/>
                    <a:pt x="482" y="2216"/>
                    <a:pt x="426" y="2041"/>
                  </a:cubicBezTo>
                  <a:cubicBezTo>
                    <a:pt x="321" y="1689"/>
                    <a:pt x="131" y="1365"/>
                    <a:pt x="57" y="1013"/>
                  </a:cubicBezTo>
                  <a:cubicBezTo>
                    <a:pt x="29" y="824"/>
                    <a:pt x="29" y="648"/>
                    <a:pt x="74" y="472"/>
                  </a:cubicBezTo>
                  <a:cubicBezTo>
                    <a:pt x="117" y="296"/>
                    <a:pt x="205" y="120"/>
                    <a:pt x="352" y="18"/>
                  </a:cubicBezTo>
                  <a:lnTo>
                    <a:pt x="352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959;p49"/>
            <p:cNvSpPr/>
            <p:nvPr/>
          </p:nvSpPr>
          <p:spPr>
            <a:xfrm>
              <a:off x="746650" y="4285100"/>
              <a:ext cx="80650" cy="93850"/>
            </a:xfrm>
            <a:custGeom>
              <a:avLst/>
              <a:gdLst/>
              <a:ahLst/>
              <a:cxnLst/>
              <a:rect l="l" t="t" r="r" b="b"/>
              <a:pathLst>
                <a:path w="3226" h="3754" extrusionOk="0">
                  <a:moveTo>
                    <a:pt x="0" y="1"/>
                  </a:moveTo>
                  <a:lnTo>
                    <a:pt x="0" y="15"/>
                  </a:lnTo>
                  <a:cubicBezTo>
                    <a:pt x="148" y="412"/>
                    <a:pt x="338" y="778"/>
                    <a:pt x="560" y="1144"/>
                  </a:cubicBezTo>
                  <a:cubicBezTo>
                    <a:pt x="778" y="1496"/>
                    <a:pt x="1027" y="1833"/>
                    <a:pt x="1291" y="2157"/>
                  </a:cubicBezTo>
                  <a:cubicBezTo>
                    <a:pt x="1847" y="2787"/>
                    <a:pt x="2494" y="3328"/>
                    <a:pt x="3212" y="3754"/>
                  </a:cubicBezTo>
                  <a:lnTo>
                    <a:pt x="3226" y="3740"/>
                  </a:lnTo>
                  <a:cubicBezTo>
                    <a:pt x="2508" y="3300"/>
                    <a:pt x="1861" y="2755"/>
                    <a:pt x="1319" y="2125"/>
                  </a:cubicBezTo>
                  <a:cubicBezTo>
                    <a:pt x="1056" y="1819"/>
                    <a:pt x="806" y="1482"/>
                    <a:pt x="588" y="1130"/>
                  </a:cubicBezTo>
                  <a:cubicBezTo>
                    <a:pt x="366" y="764"/>
                    <a:pt x="176" y="398"/>
                    <a:pt x="14" y="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960;p49"/>
            <p:cNvSpPr/>
            <p:nvPr/>
          </p:nvSpPr>
          <p:spPr>
            <a:xfrm>
              <a:off x="774525" y="4291700"/>
              <a:ext cx="60875" cy="61575"/>
            </a:xfrm>
            <a:custGeom>
              <a:avLst/>
              <a:gdLst/>
              <a:ahLst/>
              <a:cxnLst/>
              <a:rect l="l" t="t" r="r" b="b"/>
              <a:pathLst>
                <a:path w="2435" h="2463" extrusionOk="0">
                  <a:moveTo>
                    <a:pt x="0" y="0"/>
                  </a:moveTo>
                  <a:lnTo>
                    <a:pt x="0" y="15"/>
                  </a:lnTo>
                  <a:cubicBezTo>
                    <a:pt x="130" y="278"/>
                    <a:pt x="278" y="514"/>
                    <a:pt x="454" y="750"/>
                  </a:cubicBezTo>
                  <a:cubicBezTo>
                    <a:pt x="630" y="982"/>
                    <a:pt x="820" y="1218"/>
                    <a:pt x="1027" y="1422"/>
                  </a:cubicBezTo>
                  <a:cubicBezTo>
                    <a:pt x="1435" y="1833"/>
                    <a:pt x="1907" y="2185"/>
                    <a:pt x="2417" y="2463"/>
                  </a:cubicBezTo>
                  <a:lnTo>
                    <a:pt x="2434" y="2463"/>
                  </a:lnTo>
                  <a:lnTo>
                    <a:pt x="2434" y="2449"/>
                  </a:lnTo>
                  <a:cubicBezTo>
                    <a:pt x="1921" y="2157"/>
                    <a:pt x="1450" y="1805"/>
                    <a:pt x="1056" y="1393"/>
                  </a:cubicBezTo>
                  <a:cubicBezTo>
                    <a:pt x="852" y="1189"/>
                    <a:pt x="658" y="968"/>
                    <a:pt x="482" y="732"/>
                  </a:cubicBezTo>
                  <a:cubicBezTo>
                    <a:pt x="306" y="500"/>
                    <a:pt x="148" y="264"/>
                    <a:pt x="14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961;p49"/>
            <p:cNvSpPr/>
            <p:nvPr/>
          </p:nvSpPr>
          <p:spPr>
            <a:xfrm>
              <a:off x="788425" y="4275250"/>
              <a:ext cx="56475" cy="78025"/>
            </a:xfrm>
            <a:custGeom>
              <a:avLst/>
              <a:gdLst/>
              <a:ahLst/>
              <a:cxnLst/>
              <a:rect l="l" t="t" r="r" b="b"/>
              <a:pathLst>
                <a:path w="2259" h="3121" extrusionOk="0">
                  <a:moveTo>
                    <a:pt x="14" y="1"/>
                  </a:moveTo>
                  <a:lnTo>
                    <a:pt x="0" y="15"/>
                  </a:lnTo>
                  <a:cubicBezTo>
                    <a:pt x="310" y="159"/>
                    <a:pt x="602" y="335"/>
                    <a:pt x="851" y="542"/>
                  </a:cubicBezTo>
                  <a:cubicBezTo>
                    <a:pt x="1115" y="746"/>
                    <a:pt x="1351" y="996"/>
                    <a:pt x="1541" y="1260"/>
                  </a:cubicBezTo>
                  <a:cubicBezTo>
                    <a:pt x="1935" y="1802"/>
                    <a:pt x="2184" y="2445"/>
                    <a:pt x="2244" y="3107"/>
                  </a:cubicBezTo>
                  <a:lnTo>
                    <a:pt x="2258" y="3121"/>
                  </a:lnTo>
                  <a:lnTo>
                    <a:pt x="2258" y="3107"/>
                  </a:lnTo>
                  <a:cubicBezTo>
                    <a:pt x="2244" y="2769"/>
                    <a:pt x="2170" y="2445"/>
                    <a:pt x="2037" y="2125"/>
                  </a:cubicBezTo>
                  <a:cubicBezTo>
                    <a:pt x="1921" y="1816"/>
                    <a:pt x="1759" y="1524"/>
                    <a:pt x="1569" y="1246"/>
                  </a:cubicBezTo>
                  <a:cubicBezTo>
                    <a:pt x="1379" y="968"/>
                    <a:pt x="1143" y="732"/>
                    <a:pt x="879" y="511"/>
                  </a:cubicBezTo>
                  <a:cubicBezTo>
                    <a:pt x="616" y="307"/>
                    <a:pt x="324" y="131"/>
                    <a:pt x="14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962;p49"/>
            <p:cNvSpPr/>
            <p:nvPr/>
          </p:nvSpPr>
          <p:spPr>
            <a:xfrm>
              <a:off x="659050" y="4275600"/>
              <a:ext cx="78825" cy="57200"/>
            </a:xfrm>
            <a:custGeom>
              <a:avLst/>
              <a:gdLst/>
              <a:ahLst/>
              <a:cxnLst/>
              <a:rect l="l" t="t" r="r" b="b"/>
              <a:pathLst>
                <a:path w="3153" h="2288" extrusionOk="0">
                  <a:moveTo>
                    <a:pt x="3153" y="1"/>
                  </a:moveTo>
                  <a:lnTo>
                    <a:pt x="3138" y="15"/>
                  </a:lnTo>
                  <a:cubicBezTo>
                    <a:pt x="2875" y="630"/>
                    <a:pt x="2435" y="1186"/>
                    <a:pt x="1893" y="1584"/>
                  </a:cubicBezTo>
                  <a:cubicBezTo>
                    <a:pt x="1615" y="1774"/>
                    <a:pt x="1306" y="1935"/>
                    <a:pt x="1000" y="2051"/>
                  </a:cubicBezTo>
                  <a:cubicBezTo>
                    <a:pt x="676" y="2185"/>
                    <a:pt x="339" y="2255"/>
                    <a:pt x="1" y="2273"/>
                  </a:cubicBezTo>
                  <a:lnTo>
                    <a:pt x="1" y="2287"/>
                  </a:lnTo>
                  <a:cubicBezTo>
                    <a:pt x="353" y="2273"/>
                    <a:pt x="690" y="2213"/>
                    <a:pt x="1014" y="2080"/>
                  </a:cubicBezTo>
                  <a:cubicBezTo>
                    <a:pt x="1320" y="1978"/>
                    <a:pt x="1629" y="1802"/>
                    <a:pt x="1907" y="1612"/>
                  </a:cubicBezTo>
                  <a:cubicBezTo>
                    <a:pt x="2185" y="1408"/>
                    <a:pt x="2435" y="1172"/>
                    <a:pt x="2639" y="894"/>
                  </a:cubicBezTo>
                  <a:cubicBezTo>
                    <a:pt x="2861" y="630"/>
                    <a:pt x="3036" y="338"/>
                    <a:pt x="3153" y="15"/>
                  </a:cubicBezTo>
                  <a:lnTo>
                    <a:pt x="3153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963;p49"/>
            <p:cNvSpPr/>
            <p:nvPr/>
          </p:nvSpPr>
          <p:spPr>
            <a:xfrm>
              <a:off x="673400" y="4284400"/>
              <a:ext cx="49450" cy="32200"/>
            </a:xfrm>
            <a:custGeom>
              <a:avLst/>
              <a:gdLst/>
              <a:ahLst/>
              <a:cxnLst/>
              <a:rect l="l" t="t" r="r" b="b"/>
              <a:pathLst>
                <a:path w="1978" h="1288" extrusionOk="0">
                  <a:moveTo>
                    <a:pt x="1977" y="0"/>
                  </a:moveTo>
                  <a:cubicBezTo>
                    <a:pt x="1611" y="145"/>
                    <a:pt x="1259" y="338"/>
                    <a:pt x="922" y="542"/>
                  </a:cubicBezTo>
                  <a:cubicBezTo>
                    <a:pt x="763" y="644"/>
                    <a:pt x="602" y="760"/>
                    <a:pt x="440" y="894"/>
                  </a:cubicBezTo>
                  <a:cubicBezTo>
                    <a:pt x="292" y="1010"/>
                    <a:pt x="130" y="1144"/>
                    <a:pt x="0" y="1288"/>
                  </a:cubicBezTo>
                  <a:lnTo>
                    <a:pt x="14" y="1288"/>
                  </a:lnTo>
                  <a:cubicBezTo>
                    <a:pt x="162" y="1158"/>
                    <a:pt x="306" y="1042"/>
                    <a:pt x="454" y="908"/>
                  </a:cubicBezTo>
                  <a:cubicBezTo>
                    <a:pt x="616" y="792"/>
                    <a:pt x="778" y="690"/>
                    <a:pt x="939" y="570"/>
                  </a:cubicBezTo>
                  <a:cubicBezTo>
                    <a:pt x="1274" y="352"/>
                    <a:pt x="1625" y="176"/>
                    <a:pt x="1977" y="15"/>
                  </a:cubicBezTo>
                  <a:lnTo>
                    <a:pt x="1977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964;p49"/>
            <p:cNvSpPr/>
            <p:nvPr/>
          </p:nvSpPr>
          <p:spPr>
            <a:xfrm>
              <a:off x="510700" y="4351050"/>
              <a:ext cx="115050" cy="195700"/>
            </a:xfrm>
            <a:custGeom>
              <a:avLst/>
              <a:gdLst/>
              <a:ahLst/>
              <a:cxnLst/>
              <a:rect l="l" t="t" r="r" b="b"/>
              <a:pathLst>
                <a:path w="4602" h="7828" extrusionOk="0">
                  <a:moveTo>
                    <a:pt x="1" y="1"/>
                  </a:moveTo>
                  <a:lnTo>
                    <a:pt x="1010" y="6536"/>
                  </a:lnTo>
                  <a:lnTo>
                    <a:pt x="4602" y="7827"/>
                  </a:lnTo>
                  <a:cubicBezTo>
                    <a:pt x="4602" y="7827"/>
                    <a:pt x="3546" y="1570"/>
                    <a:pt x="3546" y="1556"/>
                  </a:cubicBezTo>
                  <a:cubicBezTo>
                    <a:pt x="2111" y="57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965;p49"/>
            <p:cNvSpPr/>
            <p:nvPr/>
          </p:nvSpPr>
          <p:spPr>
            <a:xfrm>
              <a:off x="507800" y="4355450"/>
              <a:ext cx="118300" cy="193850"/>
            </a:xfrm>
            <a:custGeom>
              <a:avLst/>
              <a:gdLst/>
              <a:ahLst/>
              <a:cxnLst/>
              <a:rect l="l" t="t" r="r" b="b"/>
              <a:pathLst>
                <a:path w="4732" h="7754" extrusionOk="0">
                  <a:moveTo>
                    <a:pt x="1" y="1"/>
                  </a:moveTo>
                  <a:lnTo>
                    <a:pt x="908" y="6434"/>
                  </a:lnTo>
                  <a:lnTo>
                    <a:pt x="4732" y="7753"/>
                  </a:lnTo>
                  <a:cubicBezTo>
                    <a:pt x="4732" y="7753"/>
                    <a:pt x="3677" y="1496"/>
                    <a:pt x="3677" y="1482"/>
                  </a:cubicBezTo>
                  <a:cubicBezTo>
                    <a:pt x="2153" y="48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66;p49"/>
            <p:cNvSpPr/>
            <p:nvPr/>
          </p:nvSpPr>
          <p:spPr>
            <a:xfrm>
              <a:off x="501925" y="4359850"/>
              <a:ext cx="124175" cy="192000"/>
            </a:xfrm>
            <a:custGeom>
              <a:avLst/>
              <a:gdLst/>
              <a:ahLst/>
              <a:cxnLst/>
              <a:rect l="l" t="t" r="r" b="b"/>
              <a:pathLst>
                <a:path w="4967" h="7680" extrusionOk="0">
                  <a:moveTo>
                    <a:pt x="0" y="1"/>
                  </a:moveTo>
                  <a:lnTo>
                    <a:pt x="1143" y="6346"/>
                  </a:lnTo>
                  <a:lnTo>
                    <a:pt x="4967" y="7679"/>
                  </a:lnTo>
                  <a:cubicBezTo>
                    <a:pt x="4967" y="7679"/>
                    <a:pt x="3929" y="1408"/>
                    <a:pt x="3929" y="1393"/>
                  </a:cubicBezTo>
                  <a:cubicBezTo>
                    <a:pt x="2578" y="52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67;p49"/>
            <p:cNvSpPr/>
            <p:nvPr/>
          </p:nvSpPr>
          <p:spPr>
            <a:xfrm>
              <a:off x="599700" y="4323175"/>
              <a:ext cx="107400" cy="223225"/>
            </a:xfrm>
            <a:custGeom>
              <a:avLst/>
              <a:gdLst/>
              <a:ahLst/>
              <a:cxnLst/>
              <a:rect l="l" t="t" r="r" b="b"/>
              <a:pathLst>
                <a:path w="4296" h="8929" extrusionOk="0">
                  <a:moveTo>
                    <a:pt x="2948" y="1"/>
                  </a:moveTo>
                  <a:cubicBezTo>
                    <a:pt x="2948" y="1"/>
                    <a:pt x="1101" y="1320"/>
                    <a:pt x="1" y="2671"/>
                  </a:cubicBezTo>
                  <a:cubicBezTo>
                    <a:pt x="18" y="2685"/>
                    <a:pt x="1161" y="8928"/>
                    <a:pt x="1161" y="8928"/>
                  </a:cubicBezTo>
                  <a:lnTo>
                    <a:pt x="4295" y="6656"/>
                  </a:lnTo>
                  <a:lnTo>
                    <a:pt x="2948" y="1"/>
                  </a:ln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68;p49"/>
            <p:cNvSpPr/>
            <p:nvPr/>
          </p:nvSpPr>
          <p:spPr>
            <a:xfrm>
              <a:off x="600150" y="4327575"/>
              <a:ext cx="113200" cy="221375"/>
            </a:xfrm>
            <a:custGeom>
              <a:avLst/>
              <a:gdLst/>
              <a:ahLst/>
              <a:cxnLst/>
              <a:rect l="l" t="t" r="r" b="b"/>
              <a:pathLst>
                <a:path w="4528" h="8855" extrusionOk="0">
                  <a:moveTo>
                    <a:pt x="3236" y="1"/>
                  </a:moveTo>
                  <a:cubicBezTo>
                    <a:pt x="3236" y="1"/>
                    <a:pt x="1185" y="1204"/>
                    <a:pt x="0" y="2597"/>
                  </a:cubicBezTo>
                  <a:cubicBezTo>
                    <a:pt x="14" y="2597"/>
                    <a:pt x="1157" y="8854"/>
                    <a:pt x="1157" y="8854"/>
                  </a:cubicBezTo>
                  <a:lnTo>
                    <a:pt x="4527" y="6480"/>
                  </a:lnTo>
                  <a:lnTo>
                    <a:pt x="3236" y="1"/>
                  </a:ln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69;p49"/>
            <p:cNvSpPr/>
            <p:nvPr/>
          </p:nvSpPr>
          <p:spPr>
            <a:xfrm>
              <a:off x="600850" y="4331275"/>
              <a:ext cx="113200" cy="219875"/>
            </a:xfrm>
            <a:custGeom>
              <a:avLst/>
              <a:gdLst/>
              <a:ahLst/>
              <a:cxnLst/>
              <a:rect l="l" t="t" r="r" b="b"/>
              <a:pathLst>
                <a:path w="4528" h="8795" extrusionOk="0">
                  <a:moveTo>
                    <a:pt x="3458" y="0"/>
                  </a:moveTo>
                  <a:cubicBezTo>
                    <a:pt x="3458" y="0"/>
                    <a:pt x="1055" y="1319"/>
                    <a:pt x="0" y="2536"/>
                  </a:cubicBezTo>
                  <a:cubicBezTo>
                    <a:pt x="0" y="2551"/>
                    <a:pt x="1157" y="8794"/>
                    <a:pt x="1157" y="8794"/>
                  </a:cubicBezTo>
                  <a:lnTo>
                    <a:pt x="4527" y="6434"/>
                  </a:lnTo>
                  <a:lnTo>
                    <a:pt x="345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70;p49"/>
            <p:cNvSpPr/>
            <p:nvPr/>
          </p:nvSpPr>
          <p:spPr>
            <a:xfrm>
              <a:off x="493525" y="4364850"/>
              <a:ext cx="131425" cy="200300"/>
            </a:xfrm>
            <a:custGeom>
              <a:avLst/>
              <a:gdLst/>
              <a:ahLst/>
              <a:cxnLst/>
              <a:rect l="l" t="t" r="r" b="b"/>
              <a:pathLst>
                <a:path w="5257" h="8012" extrusionOk="0">
                  <a:moveTo>
                    <a:pt x="155" y="1"/>
                  </a:moveTo>
                  <a:cubicBezTo>
                    <a:pt x="48" y="1"/>
                    <a:pt x="1" y="128"/>
                    <a:pt x="26" y="314"/>
                  </a:cubicBezTo>
                  <a:lnTo>
                    <a:pt x="1142" y="6586"/>
                  </a:lnTo>
                  <a:cubicBezTo>
                    <a:pt x="1170" y="6793"/>
                    <a:pt x="1303" y="6983"/>
                    <a:pt x="1419" y="7011"/>
                  </a:cubicBezTo>
                  <a:lnTo>
                    <a:pt x="5071" y="8007"/>
                  </a:lnTo>
                  <a:cubicBezTo>
                    <a:pt x="5082" y="8010"/>
                    <a:pt x="5093" y="8012"/>
                    <a:pt x="5104" y="8012"/>
                  </a:cubicBezTo>
                  <a:cubicBezTo>
                    <a:pt x="5200" y="8012"/>
                    <a:pt x="5256" y="7885"/>
                    <a:pt x="5215" y="7701"/>
                  </a:cubicBezTo>
                  <a:lnTo>
                    <a:pt x="4117" y="1429"/>
                  </a:lnTo>
                  <a:cubicBezTo>
                    <a:pt x="4072" y="1222"/>
                    <a:pt x="3956" y="1032"/>
                    <a:pt x="3839" y="1004"/>
                  </a:cubicBezTo>
                  <a:lnTo>
                    <a:pt x="188" y="5"/>
                  </a:lnTo>
                  <a:cubicBezTo>
                    <a:pt x="177" y="2"/>
                    <a:pt x="166" y="1"/>
                    <a:pt x="155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71;p49"/>
            <p:cNvSpPr/>
            <p:nvPr/>
          </p:nvSpPr>
          <p:spPr>
            <a:xfrm>
              <a:off x="494675" y="4366700"/>
              <a:ext cx="130275" cy="198450"/>
            </a:xfrm>
            <a:custGeom>
              <a:avLst/>
              <a:gdLst/>
              <a:ahLst/>
              <a:cxnLst/>
              <a:rect l="l" t="t" r="r" b="b"/>
              <a:pathLst>
                <a:path w="5211" h="7938" extrusionOk="0">
                  <a:moveTo>
                    <a:pt x="156" y="1"/>
                  </a:moveTo>
                  <a:cubicBezTo>
                    <a:pt x="56" y="1"/>
                    <a:pt x="1" y="124"/>
                    <a:pt x="26" y="300"/>
                  </a:cubicBezTo>
                  <a:lnTo>
                    <a:pt x="1124" y="6526"/>
                  </a:lnTo>
                  <a:cubicBezTo>
                    <a:pt x="1169" y="6733"/>
                    <a:pt x="1285" y="6909"/>
                    <a:pt x="1405" y="6937"/>
                  </a:cubicBezTo>
                  <a:lnTo>
                    <a:pt x="5025" y="7933"/>
                  </a:lnTo>
                  <a:cubicBezTo>
                    <a:pt x="5036" y="7936"/>
                    <a:pt x="5047" y="7938"/>
                    <a:pt x="5058" y="7938"/>
                  </a:cubicBezTo>
                  <a:cubicBezTo>
                    <a:pt x="5154" y="7938"/>
                    <a:pt x="5210" y="7811"/>
                    <a:pt x="5169" y="7627"/>
                  </a:cubicBezTo>
                  <a:lnTo>
                    <a:pt x="4085" y="1397"/>
                  </a:lnTo>
                  <a:cubicBezTo>
                    <a:pt x="4043" y="1207"/>
                    <a:pt x="3924" y="1017"/>
                    <a:pt x="3808" y="986"/>
                  </a:cubicBezTo>
                  <a:lnTo>
                    <a:pt x="188" y="4"/>
                  </a:lnTo>
                  <a:cubicBezTo>
                    <a:pt x="177" y="2"/>
                    <a:pt x="167" y="1"/>
                    <a:pt x="156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72;p49"/>
            <p:cNvSpPr/>
            <p:nvPr/>
          </p:nvSpPr>
          <p:spPr>
            <a:xfrm>
              <a:off x="605600" y="4334400"/>
              <a:ext cx="120575" cy="227975"/>
            </a:xfrm>
            <a:custGeom>
              <a:avLst/>
              <a:gdLst/>
              <a:ahLst/>
              <a:cxnLst/>
              <a:rect l="l" t="t" r="r" b="b"/>
              <a:pathLst>
                <a:path w="4823" h="9119" extrusionOk="0">
                  <a:moveTo>
                    <a:pt x="3507" y="1"/>
                  </a:moveTo>
                  <a:cubicBezTo>
                    <a:pt x="3486" y="1"/>
                    <a:pt x="3465" y="8"/>
                    <a:pt x="3444" y="23"/>
                  </a:cubicBezTo>
                  <a:lnTo>
                    <a:pt x="162" y="2102"/>
                  </a:lnTo>
                  <a:cubicBezTo>
                    <a:pt x="60" y="2162"/>
                    <a:pt x="0" y="2383"/>
                    <a:pt x="28" y="2573"/>
                  </a:cubicBezTo>
                  <a:lnTo>
                    <a:pt x="1129" y="8859"/>
                  </a:lnTo>
                  <a:cubicBezTo>
                    <a:pt x="1162" y="9021"/>
                    <a:pt x="1234" y="9119"/>
                    <a:pt x="1319" y="9119"/>
                  </a:cubicBezTo>
                  <a:cubicBezTo>
                    <a:pt x="1343" y="9119"/>
                    <a:pt x="1368" y="9111"/>
                    <a:pt x="1393" y="9095"/>
                  </a:cubicBezTo>
                  <a:lnTo>
                    <a:pt x="4661" y="7026"/>
                  </a:lnTo>
                  <a:cubicBezTo>
                    <a:pt x="4763" y="6956"/>
                    <a:pt x="4823" y="6749"/>
                    <a:pt x="4795" y="6545"/>
                  </a:cubicBezTo>
                  <a:lnTo>
                    <a:pt x="3694" y="255"/>
                  </a:lnTo>
                  <a:cubicBezTo>
                    <a:pt x="3660" y="105"/>
                    <a:pt x="3587" y="1"/>
                    <a:pt x="3507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3;p49"/>
            <p:cNvSpPr/>
            <p:nvPr/>
          </p:nvSpPr>
          <p:spPr>
            <a:xfrm>
              <a:off x="605950" y="4336375"/>
              <a:ext cx="119525" cy="226000"/>
            </a:xfrm>
            <a:custGeom>
              <a:avLst/>
              <a:gdLst/>
              <a:ahLst/>
              <a:cxnLst/>
              <a:rect l="l" t="t" r="r" b="b"/>
              <a:pathLst>
                <a:path w="4781" h="9040" extrusionOk="0">
                  <a:moveTo>
                    <a:pt x="3461" y="1"/>
                  </a:moveTo>
                  <a:cubicBezTo>
                    <a:pt x="3441" y="1"/>
                    <a:pt x="3421" y="6"/>
                    <a:pt x="3402" y="18"/>
                  </a:cubicBezTo>
                  <a:lnTo>
                    <a:pt x="162" y="2083"/>
                  </a:lnTo>
                  <a:cubicBezTo>
                    <a:pt x="46" y="2143"/>
                    <a:pt x="0" y="2361"/>
                    <a:pt x="32" y="2551"/>
                  </a:cubicBezTo>
                  <a:lnTo>
                    <a:pt x="1115" y="8780"/>
                  </a:lnTo>
                  <a:cubicBezTo>
                    <a:pt x="1148" y="8942"/>
                    <a:pt x="1220" y="9040"/>
                    <a:pt x="1298" y="9040"/>
                  </a:cubicBezTo>
                  <a:cubicBezTo>
                    <a:pt x="1320" y="9040"/>
                    <a:pt x="1343" y="9032"/>
                    <a:pt x="1365" y="9016"/>
                  </a:cubicBezTo>
                  <a:lnTo>
                    <a:pt x="4619" y="6965"/>
                  </a:lnTo>
                  <a:cubicBezTo>
                    <a:pt x="4721" y="6905"/>
                    <a:pt x="4781" y="6684"/>
                    <a:pt x="4749" y="6494"/>
                  </a:cubicBezTo>
                  <a:lnTo>
                    <a:pt x="3651" y="264"/>
                  </a:lnTo>
                  <a:cubicBezTo>
                    <a:pt x="3626" y="99"/>
                    <a:pt x="3545" y="1"/>
                    <a:pt x="3461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74;p49"/>
            <p:cNvSpPr/>
            <p:nvPr/>
          </p:nvSpPr>
          <p:spPr>
            <a:xfrm>
              <a:off x="586150" y="4384325"/>
              <a:ext cx="58325" cy="183400"/>
            </a:xfrm>
            <a:custGeom>
              <a:avLst/>
              <a:gdLst/>
              <a:ahLst/>
              <a:cxnLst/>
              <a:rect l="l" t="t" r="r" b="b"/>
              <a:pathLst>
                <a:path w="2333" h="7336" extrusionOk="0">
                  <a:moveTo>
                    <a:pt x="966" y="1"/>
                  </a:moveTo>
                  <a:cubicBezTo>
                    <a:pt x="957" y="1"/>
                    <a:pt x="949" y="2"/>
                    <a:pt x="940" y="3"/>
                  </a:cubicBezTo>
                  <a:lnTo>
                    <a:pt x="149" y="193"/>
                  </a:lnTo>
                  <a:cubicBezTo>
                    <a:pt x="61" y="225"/>
                    <a:pt x="1" y="327"/>
                    <a:pt x="15" y="414"/>
                  </a:cubicBezTo>
                  <a:lnTo>
                    <a:pt x="1218" y="7186"/>
                  </a:lnTo>
                  <a:cubicBezTo>
                    <a:pt x="1231" y="7278"/>
                    <a:pt x="1303" y="7335"/>
                    <a:pt x="1382" y="7335"/>
                  </a:cubicBezTo>
                  <a:cubicBezTo>
                    <a:pt x="1391" y="7335"/>
                    <a:pt x="1399" y="7335"/>
                    <a:pt x="1408" y="7333"/>
                  </a:cubicBezTo>
                  <a:lnTo>
                    <a:pt x="2185" y="7140"/>
                  </a:lnTo>
                  <a:cubicBezTo>
                    <a:pt x="2273" y="7112"/>
                    <a:pt x="2333" y="7024"/>
                    <a:pt x="2319" y="6922"/>
                  </a:cubicBezTo>
                  <a:lnTo>
                    <a:pt x="1130" y="151"/>
                  </a:lnTo>
                  <a:cubicBezTo>
                    <a:pt x="1117" y="59"/>
                    <a:pt x="1044" y="1"/>
                    <a:pt x="966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75;p49"/>
            <p:cNvSpPr/>
            <p:nvPr/>
          </p:nvSpPr>
          <p:spPr>
            <a:xfrm>
              <a:off x="487575" y="4414100"/>
              <a:ext cx="35200" cy="47625"/>
            </a:xfrm>
            <a:custGeom>
              <a:avLst/>
              <a:gdLst/>
              <a:ahLst/>
              <a:cxnLst/>
              <a:rect l="l" t="t" r="r" b="b"/>
              <a:pathLst>
                <a:path w="1408" h="1905" extrusionOk="0">
                  <a:moveTo>
                    <a:pt x="450" y="1"/>
                  </a:moveTo>
                  <a:cubicBezTo>
                    <a:pt x="276" y="1"/>
                    <a:pt x="75" y="469"/>
                    <a:pt x="75" y="469"/>
                  </a:cubicBezTo>
                  <a:cubicBezTo>
                    <a:pt x="75" y="469"/>
                    <a:pt x="1" y="1394"/>
                    <a:pt x="264" y="1728"/>
                  </a:cubicBezTo>
                  <a:cubicBezTo>
                    <a:pt x="359" y="1856"/>
                    <a:pt x="532" y="1904"/>
                    <a:pt x="712" y="1904"/>
                  </a:cubicBezTo>
                  <a:cubicBezTo>
                    <a:pt x="1007" y="1904"/>
                    <a:pt x="1323" y="1775"/>
                    <a:pt x="1351" y="1658"/>
                  </a:cubicBezTo>
                  <a:cubicBezTo>
                    <a:pt x="1377" y="1538"/>
                    <a:pt x="1103" y="1515"/>
                    <a:pt x="889" y="1515"/>
                  </a:cubicBezTo>
                  <a:cubicBezTo>
                    <a:pt x="760" y="1515"/>
                    <a:pt x="653" y="1524"/>
                    <a:pt x="648" y="1524"/>
                  </a:cubicBezTo>
                  <a:lnTo>
                    <a:pt x="648" y="1524"/>
                  </a:lnTo>
                  <a:cubicBezTo>
                    <a:pt x="661" y="1523"/>
                    <a:pt x="1408" y="1462"/>
                    <a:pt x="1394" y="1260"/>
                  </a:cubicBezTo>
                  <a:cubicBezTo>
                    <a:pt x="1386" y="1151"/>
                    <a:pt x="1146" y="1125"/>
                    <a:pt x="926" y="1125"/>
                  </a:cubicBezTo>
                  <a:cubicBezTo>
                    <a:pt x="736" y="1125"/>
                    <a:pt x="560" y="1144"/>
                    <a:pt x="560" y="1144"/>
                  </a:cubicBezTo>
                  <a:cubicBezTo>
                    <a:pt x="560" y="1144"/>
                    <a:pt x="1306" y="1042"/>
                    <a:pt x="1278" y="792"/>
                  </a:cubicBezTo>
                  <a:cubicBezTo>
                    <a:pt x="1259" y="698"/>
                    <a:pt x="1121" y="669"/>
                    <a:pt x="962" y="669"/>
                  </a:cubicBezTo>
                  <a:cubicBezTo>
                    <a:pt x="810" y="669"/>
                    <a:pt x="639" y="695"/>
                    <a:pt x="535" y="714"/>
                  </a:cubicBezTo>
                  <a:lnTo>
                    <a:pt x="535" y="714"/>
                  </a:lnTo>
                  <a:cubicBezTo>
                    <a:pt x="763" y="667"/>
                    <a:pt x="1316" y="538"/>
                    <a:pt x="1232" y="409"/>
                  </a:cubicBezTo>
                  <a:cubicBezTo>
                    <a:pt x="1202" y="356"/>
                    <a:pt x="1105" y="339"/>
                    <a:pt x="988" y="339"/>
                  </a:cubicBezTo>
                  <a:cubicBezTo>
                    <a:pt x="753" y="339"/>
                    <a:pt x="440" y="409"/>
                    <a:pt x="440" y="409"/>
                  </a:cubicBezTo>
                  <a:cubicBezTo>
                    <a:pt x="440" y="409"/>
                    <a:pt x="634" y="15"/>
                    <a:pt x="458" y="1"/>
                  </a:cubicBezTo>
                  <a:cubicBezTo>
                    <a:pt x="455" y="1"/>
                    <a:pt x="453" y="1"/>
                    <a:pt x="450" y="1"/>
                  </a:cubicBezTo>
                  <a:close/>
                </a:path>
              </a:pathLst>
            </a:custGeom>
            <a:solidFill>
              <a:srgbClr val="F7D2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976;p49"/>
            <p:cNvSpPr/>
            <p:nvPr/>
          </p:nvSpPr>
          <p:spPr>
            <a:xfrm>
              <a:off x="700825" y="4470100"/>
              <a:ext cx="47350" cy="46575"/>
            </a:xfrm>
            <a:custGeom>
              <a:avLst/>
              <a:gdLst/>
              <a:ahLst/>
              <a:cxnLst/>
              <a:rect l="l" t="t" r="r" b="b"/>
              <a:pathLst>
                <a:path w="1894" h="1863" extrusionOk="0">
                  <a:moveTo>
                    <a:pt x="958" y="0"/>
                  </a:moveTo>
                  <a:cubicBezTo>
                    <a:pt x="765" y="0"/>
                    <a:pt x="571" y="62"/>
                    <a:pt x="412" y="191"/>
                  </a:cubicBezTo>
                  <a:cubicBezTo>
                    <a:pt x="46" y="487"/>
                    <a:pt x="1" y="1029"/>
                    <a:pt x="296" y="1394"/>
                  </a:cubicBezTo>
                  <a:lnTo>
                    <a:pt x="690" y="1862"/>
                  </a:lnTo>
                  <a:cubicBezTo>
                    <a:pt x="1042" y="1658"/>
                    <a:pt x="1601" y="1247"/>
                    <a:pt x="1893" y="515"/>
                  </a:cubicBezTo>
                  <a:lnTo>
                    <a:pt x="1513" y="191"/>
                  </a:lnTo>
                  <a:cubicBezTo>
                    <a:pt x="1356" y="66"/>
                    <a:pt x="1157" y="0"/>
                    <a:pt x="958" y="0"/>
                  </a:cubicBezTo>
                  <a:close/>
                </a:path>
              </a:pathLst>
            </a:custGeom>
            <a:solidFill>
              <a:srgbClr val="F7D2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977;p49"/>
            <p:cNvSpPr/>
            <p:nvPr/>
          </p:nvSpPr>
          <p:spPr>
            <a:xfrm>
              <a:off x="718075" y="4482975"/>
              <a:ext cx="97550" cy="96100"/>
            </a:xfrm>
            <a:custGeom>
              <a:avLst/>
              <a:gdLst/>
              <a:ahLst/>
              <a:cxnLst/>
              <a:rect l="l" t="t" r="r" b="b"/>
              <a:pathLst>
                <a:path w="3902" h="3844" extrusionOk="0">
                  <a:moveTo>
                    <a:pt x="1203" y="0"/>
                  </a:moveTo>
                  <a:cubicBezTo>
                    <a:pt x="911" y="732"/>
                    <a:pt x="352" y="1143"/>
                    <a:pt x="0" y="1347"/>
                  </a:cubicBezTo>
                  <a:lnTo>
                    <a:pt x="1703" y="3416"/>
                  </a:lnTo>
                  <a:cubicBezTo>
                    <a:pt x="1745" y="3475"/>
                    <a:pt x="1791" y="3532"/>
                    <a:pt x="1847" y="3577"/>
                  </a:cubicBezTo>
                  <a:cubicBezTo>
                    <a:pt x="2060" y="3757"/>
                    <a:pt x="2321" y="3844"/>
                    <a:pt x="2581" y="3844"/>
                  </a:cubicBezTo>
                  <a:cubicBezTo>
                    <a:pt x="2913" y="3844"/>
                    <a:pt x="3245" y="3702"/>
                    <a:pt x="3475" y="3430"/>
                  </a:cubicBezTo>
                  <a:cubicBezTo>
                    <a:pt x="3901" y="2948"/>
                    <a:pt x="3827" y="2213"/>
                    <a:pt x="3342" y="1805"/>
                  </a:cubicBezTo>
                  <a:lnTo>
                    <a:pt x="1203" y="0"/>
                  </a:ln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978;p49"/>
            <p:cNvSpPr/>
            <p:nvPr/>
          </p:nvSpPr>
          <p:spPr>
            <a:xfrm>
              <a:off x="684725" y="4450975"/>
              <a:ext cx="50950" cy="52475"/>
            </a:xfrm>
            <a:custGeom>
              <a:avLst/>
              <a:gdLst/>
              <a:ahLst/>
              <a:cxnLst/>
              <a:rect l="l" t="t" r="r" b="b"/>
              <a:pathLst>
                <a:path w="2038" h="2099" extrusionOk="0">
                  <a:moveTo>
                    <a:pt x="1312" y="1"/>
                  </a:moveTo>
                  <a:cubicBezTo>
                    <a:pt x="1304" y="1"/>
                    <a:pt x="1298" y="3"/>
                    <a:pt x="1292" y="7"/>
                  </a:cubicBezTo>
                  <a:cubicBezTo>
                    <a:pt x="1158" y="109"/>
                    <a:pt x="1246" y="503"/>
                    <a:pt x="1246" y="503"/>
                  </a:cubicBezTo>
                  <a:cubicBezTo>
                    <a:pt x="1246" y="503"/>
                    <a:pt x="325" y="548"/>
                    <a:pt x="163" y="752"/>
                  </a:cubicBezTo>
                  <a:cubicBezTo>
                    <a:pt x="1" y="974"/>
                    <a:pt x="205" y="1118"/>
                    <a:pt x="205" y="1118"/>
                  </a:cubicBezTo>
                  <a:cubicBezTo>
                    <a:pt x="205" y="1118"/>
                    <a:pt x="15" y="1308"/>
                    <a:pt x="265" y="1544"/>
                  </a:cubicBezTo>
                  <a:cubicBezTo>
                    <a:pt x="265" y="1544"/>
                    <a:pt x="103" y="1808"/>
                    <a:pt x="367" y="1941"/>
                  </a:cubicBezTo>
                  <a:cubicBezTo>
                    <a:pt x="598" y="2062"/>
                    <a:pt x="791" y="2098"/>
                    <a:pt x="939" y="2098"/>
                  </a:cubicBezTo>
                  <a:cubicBezTo>
                    <a:pt x="1168" y="2098"/>
                    <a:pt x="1292" y="2012"/>
                    <a:pt x="1292" y="2012"/>
                  </a:cubicBezTo>
                  <a:lnTo>
                    <a:pt x="2038" y="869"/>
                  </a:lnTo>
                  <a:cubicBezTo>
                    <a:pt x="2038" y="869"/>
                    <a:pt x="1475" y="1"/>
                    <a:pt x="1312" y="1"/>
                  </a:cubicBezTo>
                  <a:close/>
                </a:path>
              </a:pathLst>
            </a:custGeom>
            <a:solidFill>
              <a:srgbClr val="F7D2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979;p49"/>
            <p:cNvSpPr/>
            <p:nvPr/>
          </p:nvSpPr>
          <p:spPr>
            <a:xfrm>
              <a:off x="686575" y="4450350"/>
              <a:ext cx="49450" cy="53575"/>
            </a:xfrm>
            <a:custGeom>
              <a:avLst/>
              <a:gdLst/>
              <a:ahLst/>
              <a:cxnLst/>
              <a:rect l="l" t="t" r="r" b="b"/>
              <a:pathLst>
                <a:path w="1978" h="2143" extrusionOk="0">
                  <a:moveTo>
                    <a:pt x="1218" y="0"/>
                  </a:moveTo>
                  <a:lnTo>
                    <a:pt x="1186" y="32"/>
                  </a:lnTo>
                  <a:lnTo>
                    <a:pt x="1172" y="46"/>
                  </a:lnTo>
                  <a:cubicBezTo>
                    <a:pt x="1158" y="74"/>
                    <a:pt x="1144" y="88"/>
                    <a:pt x="1144" y="102"/>
                  </a:cubicBezTo>
                  <a:cubicBezTo>
                    <a:pt x="1116" y="176"/>
                    <a:pt x="1116" y="250"/>
                    <a:pt x="1130" y="324"/>
                  </a:cubicBezTo>
                  <a:cubicBezTo>
                    <a:pt x="1130" y="387"/>
                    <a:pt x="1130" y="451"/>
                    <a:pt x="1139" y="503"/>
                  </a:cubicBezTo>
                  <a:lnTo>
                    <a:pt x="1139" y="503"/>
                  </a:lnTo>
                  <a:cubicBezTo>
                    <a:pt x="1021" y="514"/>
                    <a:pt x="911" y="515"/>
                    <a:pt x="792" y="528"/>
                  </a:cubicBezTo>
                  <a:cubicBezTo>
                    <a:pt x="659" y="542"/>
                    <a:pt x="528" y="573"/>
                    <a:pt x="395" y="602"/>
                  </a:cubicBezTo>
                  <a:cubicBezTo>
                    <a:pt x="338" y="616"/>
                    <a:pt x="279" y="630"/>
                    <a:pt x="219" y="661"/>
                  </a:cubicBezTo>
                  <a:cubicBezTo>
                    <a:pt x="177" y="675"/>
                    <a:pt x="149" y="690"/>
                    <a:pt x="117" y="704"/>
                  </a:cubicBezTo>
                  <a:cubicBezTo>
                    <a:pt x="89" y="718"/>
                    <a:pt x="75" y="749"/>
                    <a:pt x="43" y="777"/>
                  </a:cubicBezTo>
                  <a:cubicBezTo>
                    <a:pt x="29" y="806"/>
                    <a:pt x="15" y="851"/>
                    <a:pt x="1" y="879"/>
                  </a:cubicBezTo>
                  <a:lnTo>
                    <a:pt x="1" y="981"/>
                  </a:lnTo>
                  <a:cubicBezTo>
                    <a:pt x="13" y="1047"/>
                    <a:pt x="51" y="1101"/>
                    <a:pt x="98" y="1142"/>
                  </a:cubicBezTo>
                  <a:lnTo>
                    <a:pt x="98" y="1142"/>
                  </a:lnTo>
                  <a:cubicBezTo>
                    <a:pt x="77" y="1172"/>
                    <a:pt x="57" y="1198"/>
                    <a:pt x="43" y="1231"/>
                  </a:cubicBezTo>
                  <a:cubicBezTo>
                    <a:pt x="29" y="1277"/>
                    <a:pt x="29" y="1319"/>
                    <a:pt x="43" y="1365"/>
                  </a:cubicBezTo>
                  <a:cubicBezTo>
                    <a:pt x="43" y="1407"/>
                    <a:pt x="61" y="1453"/>
                    <a:pt x="89" y="1481"/>
                  </a:cubicBezTo>
                  <a:cubicBezTo>
                    <a:pt x="103" y="1509"/>
                    <a:pt x="117" y="1527"/>
                    <a:pt x="131" y="1541"/>
                  </a:cubicBezTo>
                  <a:lnTo>
                    <a:pt x="154" y="1572"/>
                  </a:lnTo>
                  <a:lnTo>
                    <a:pt x="154" y="1572"/>
                  </a:lnTo>
                  <a:cubicBezTo>
                    <a:pt x="128" y="1625"/>
                    <a:pt x="117" y="1678"/>
                    <a:pt x="117" y="1745"/>
                  </a:cubicBezTo>
                  <a:cubicBezTo>
                    <a:pt x="117" y="1805"/>
                    <a:pt x="149" y="1878"/>
                    <a:pt x="191" y="1921"/>
                  </a:cubicBezTo>
                  <a:cubicBezTo>
                    <a:pt x="236" y="1966"/>
                    <a:pt x="293" y="1995"/>
                    <a:pt x="353" y="2023"/>
                  </a:cubicBezTo>
                  <a:cubicBezTo>
                    <a:pt x="395" y="2037"/>
                    <a:pt x="455" y="2068"/>
                    <a:pt x="514" y="2082"/>
                  </a:cubicBezTo>
                  <a:cubicBezTo>
                    <a:pt x="630" y="2125"/>
                    <a:pt x="747" y="2142"/>
                    <a:pt x="880" y="2142"/>
                  </a:cubicBezTo>
                  <a:cubicBezTo>
                    <a:pt x="996" y="2142"/>
                    <a:pt x="1116" y="2111"/>
                    <a:pt x="1232" y="2054"/>
                  </a:cubicBezTo>
                  <a:lnTo>
                    <a:pt x="1232" y="2037"/>
                  </a:lnTo>
                  <a:cubicBezTo>
                    <a:pt x="1232" y="2023"/>
                    <a:pt x="1218" y="2023"/>
                    <a:pt x="1218" y="2023"/>
                  </a:cubicBezTo>
                  <a:cubicBezTo>
                    <a:pt x="1116" y="2082"/>
                    <a:pt x="996" y="2111"/>
                    <a:pt x="880" y="2111"/>
                  </a:cubicBezTo>
                  <a:cubicBezTo>
                    <a:pt x="764" y="2111"/>
                    <a:pt x="645" y="2082"/>
                    <a:pt x="528" y="2037"/>
                  </a:cubicBezTo>
                  <a:cubicBezTo>
                    <a:pt x="469" y="2023"/>
                    <a:pt x="426" y="2009"/>
                    <a:pt x="367" y="1980"/>
                  </a:cubicBezTo>
                  <a:cubicBezTo>
                    <a:pt x="307" y="1949"/>
                    <a:pt x="265" y="1921"/>
                    <a:pt x="219" y="1893"/>
                  </a:cubicBezTo>
                  <a:cubicBezTo>
                    <a:pt x="191" y="1847"/>
                    <a:pt x="163" y="1790"/>
                    <a:pt x="163" y="1745"/>
                  </a:cubicBezTo>
                  <a:cubicBezTo>
                    <a:pt x="163" y="1685"/>
                    <a:pt x="177" y="1629"/>
                    <a:pt x="205" y="1583"/>
                  </a:cubicBezTo>
                  <a:lnTo>
                    <a:pt x="205" y="1555"/>
                  </a:lnTo>
                  <a:lnTo>
                    <a:pt x="163" y="1509"/>
                  </a:lnTo>
                  <a:cubicBezTo>
                    <a:pt x="149" y="1495"/>
                    <a:pt x="131" y="1481"/>
                    <a:pt x="131" y="1467"/>
                  </a:cubicBezTo>
                  <a:cubicBezTo>
                    <a:pt x="103" y="1421"/>
                    <a:pt x="89" y="1393"/>
                    <a:pt x="89" y="1365"/>
                  </a:cubicBezTo>
                  <a:cubicBezTo>
                    <a:pt x="89" y="1319"/>
                    <a:pt x="89" y="1291"/>
                    <a:pt x="103" y="1245"/>
                  </a:cubicBezTo>
                  <a:cubicBezTo>
                    <a:pt x="103" y="1217"/>
                    <a:pt x="131" y="1189"/>
                    <a:pt x="149" y="1157"/>
                  </a:cubicBezTo>
                  <a:cubicBezTo>
                    <a:pt x="163" y="1143"/>
                    <a:pt x="163" y="1129"/>
                    <a:pt x="149" y="1115"/>
                  </a:cubicBezTo>
                  <a:cubicBezTo>
                    <a:pt x="103" y="1087"/>
                    <a:pt x="61" y="1027"/>
                    <a:pt x="61" y="981"/>
                  </a:cubicBezTo>
                  <a:cubicBezTo>
                    <a:pt x="43" y="925"/>
                    <a:pt x="61" y="865"/>
                    <a:pt x="103" y="806"/>
                  </a:cubicBezTo>
                  <a:cubicBezTo>
                    <a:pt x="117" y="763"/>
                    <a:pt x="177" y="735"/>
                    <a:pt x="236" y="704"/>
                  </a:cubicBezTo>
                  <a:cubicBezTo>
                    <a:pt x="293" y="690"/>
                    <a:pt x="353" y="661"/>
                    <a:pt x="412" y="647"/>
                  </a:cubicBezTo>
                  <a:cubicBezTo>
                    <a:pt x="543" y="616"/>
                    <a:pt x="659" y="602"/>
                    <a:pt x="792" y="588"/>
                  </a:cubicBezTo>
                  <a:cubicBezTo>
                    <a:pt x="922" y="573"/>
                    <a:pt x="1056" y="559"/>
                    <a:pt x="1172" y="559"/>
                  </a:cubicBezTo>
                  <a:lnTo>
                    <a:pt x="1186" y="559"/>
                  </a:lnTo>
                  <a:cubicBezTo>
                    <a:pt x="1204" y="559"/>
                    <a:pt x="1204" y="542"/>
                    <a:pt x="1204" y="528"/>
                  </a:cubicBezTo>
                  <a:cubicBezTo>
                    <a:pt x="1186" y="454"/>
                    <a:pt x="1186" y="383"/>
                    <a:pt x="1172" y="324"/>
                  </a:cubicBezTo>
                  <a:cubicBezTo>
                    <a:pt x="1172" y="250"/>
                    <a:pt x="1172" y="176"/>
                    <a:pt x="1186" y="120"/>
                  </a:cubicBezTo>
                  <a:cubicBezTo>
                    <a:pt x="1204" y="102"/>
                    <a:pt x="1204" y="88"/>
                    <a:pt x="1218" y="74"/>
                  </a:cubicBezTo>
                  <a:lnTo>
                    <a:pt x="1232" y="60"/>
                  </a:lnTo>
                  <a:lnTo>
                    <a:pt x="1260" y="60"/>
                  </a:lnTo>
                  <a:cubicBezTo>
                    <a:pt x="1274" y="74"/>
                    <a:pt x="1292" y="74"/>
                    <a:pt x="1306" y="88"/>
                  </a:cubicBezTo>
                  <a:cubicBezTo>
                    <a:pt x="1362" y="134"/>
                    <a:pt x="1408" y="176"/>
                    <a:pt x="1450" y="236"/>
                  </a:cubicBezTo>
                  <a:cubicBezTo>
                    <a:pt x="1538" y="338"/>
                    <a:pt x="1626" y="440"/>
                    <a:pt x="1714" y="559"/>
                  </a:cubicBezTo>
                  <a:cubicBezTo>
                    <a:pt x="1802" y="675"/>
                    <a:pt x="1876" y="792"/>
                    <a:pt x="1950" y="911"/>
                  </a:cubicBezTo>
                  <a:lnTo>
                    <a:pt x="1978" y="911"/>
                  </a:lnTo>
                  <a:lnTo>
                    <a:pt x="1978" y="894"/>
                  </a:lnTo>
                  <a:cubicBezTo>
                    <a:pt x="1907" y="763"/>
                    <a:pt x="1833" y="647"/>
                    <a:pt x="1746" y="542"/>
                  </a:cubicBezTo>
                  <a:cubicBezTo>
                    <a:pt x="1672" y="426"/>
                    <a:pt x="1584" y="310"/>
                    <a:pt x="1496" y="208"/>
                  </a:cubicBezTo>
                  <a:cubicBezTo>
                    <a:pt x="1436" y="148"/>
                    <a:pt x="1394" y="88"/>
                    <a:pt x="1334" y="46"/>
                  </a:cubicBezTo>
                  <a:cubicBezTo>
                    <a:pt x="1320" y="32"/>
                    <a:pt x="1306" y="32"/>
                    <a:pt x="1292" y="14"/>
                  </a:cubicBezTo>
                  <a:cubicBezTo>
                    <a:pt x="1274" y="0"/>
                    <a:pt x="1246" y="0"/>
                    <a:pt x="121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980;p49"/>
            <p:cNvSpPr/>
            <p:nvPr/>
          </p:nvSpPr>
          <p:spPr>
            <a:xfrm>
              <a:off x="644800" y="4384500"/>
              <a:ext cx="39950" cy="44900"/>
            </a:xfrm>
            <a:custGeom>
              <a:avLst/>
              <a:gdLst/>
              <a:ahLst/>
              <a:cxnLst/>
              <a:rect l="l" t="t" r="r" b="b"/>
              <a:pathLst>
                <a:path w="1598" h="1796" extrusionOk="0">
                  <a:moveTo>
                    <a:pt x="1285" y="52"/>
                  </a:moveTo>
                  <a:cubicBezTo>
                    <a:pt x="1372" y="52"/>
                    <a:pt x="1440" y="113"/>
                    <a:pt x="1450" y="218"/>
                  </a:cubicBezTo>
                  <a:lnTo>
                    <a:pt x="1524" y="713"/>
                  </a:lnTo>
                  <a:cubicBezTo>
                    <a:pt x="1556" y="875"/>
                    <a:pt x="1468" y="1065"/>
                    <a:pt x="1334" y="1139"/>
                  </a:cubicBezTo>
                  <a:lnTo>
                    <a:pt x="427" y="1698"/>
                  </a:lnTo>
                  <a:cubicBezTo>
                    <a:pt x="384" y="1726"/>
                    <a:pt x="342" y="1739"/>
                    <a:pt x="304" y="1739"/>
                  </a:cubicBezTo>
                  <a:cubicBezTo>
                    <a:pt x="222" y="1739"/>
                    <a:pt x="158" y="1680"/>
                    <a:pt x="149" y="1579"/>
                  </a:cubicBezTo>
                  <a:lnTo>
                    <a:pt x="75" y="1065"/>
                  </a:lnTo>
                  <a:cubicBezTo>
                    <a:pt x="43" y="921"/>
                    <a:pt x="131" y="731"/>
                    <a:pt x="265" y="657"/>
                  </a:cubicBezTo>
                  <a:lnTo>
                    <a:pt x="1172" y="84"/>
                  </a:lnTo>
                  <a:cubicBezTo>
                    <a:pt x="1211" y="62"/>
                    <a:pt x="1250" y="52"/>
                    <a:pt x="1285" y="52"/>
                  </a:cubicBezTo>
                  <a:close/>
                  <a:moveTo>
                    <a:pt x="1307" y="1"/>
                  </a:moveTo>
                  <a:cubicBezTo>
                    <a:pt x="1265" y="1"/>
                    <a:pt x="1219" y="14"/>
                    <a:pt x="1172" y="42"/>
                  </a:cubicBezTo>
                  <a:lnTo>
                    <a:pt x="265" y="597"/>
                  </a:lnTo>
                  <a:cubicBezTo>
                    <a:pt x="103" y="699"/>
                    <a:pt x="1" y="921"/>
                    <a:pt x="29" y="1097"/>
                  </a:cubicBezTo>
                  <a:lnTo>
                    <a:pt x="103" y="1593"/>
                  </a:lnTo>
                  <a:cubicBezTo>
                    <a:pt x="122" y="1727"/>
                    <a:pt x="199" y="1795"/>
                    <a:pt x="294" y="1795"/>
                  </a:cubicBezTo>
                  <a:cubicBezTo>
                    <a:pt x="336" y="1795"/>
                    <a:pt x="381" y="1782"/>
                    <a:pt x="427" y="1755"/>
                  </a:cubicBezTo>
                  <a:lnTo>
                    <a:pt x="1334" y="1185"/>
                  </a:lnTo>
                  <a:cubicBezTo>
                    <a:pt x="1496" y="1097"/>
                    <a:pt x="1598" y="875"/>
                    <a:pt x="1570" y="699"/>
                  </a:cubicBezTo>
                  <a:lnTo>
                    <a:pt x="1496" y="186"/>
                  </a:lnTo>
                  <a:cubicBezTo>
                    <a:pt x="1477" y="65"/>
                    <a:pt x="1401" y="1"/>
                    <a:pt x="1307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981;p49"/>
            <p:cNvSpPr/>
            <p:nvPr/>
          </p:nvSpPr>
          <p:spPr>
            <a:xfrm>
              <a:off x="645875" y="4385800"/>
              <a:ext cx="37825" cy="42200"/>
            </a:xfrm>
            <a:custGeom>
              <a:avLst/>
              <a:gdLst/>
              <a:ahLst/>
              <a:cxnLst/>
              <a:rect l="l" t="t" r="r" b="b"/>
              <a:pathLst>
                <a:path w="1513" h="1688" extrusionOk="0">
                  <a:moveTo>
                    <a:pt x="1242" y="0"/>
                  </a:moveTo>
                  <a:cubicBezTo>
                    <a:pt x="1207" y="0"/>
                    <a:pt x="1168" y="10"/>
                    <a:pt x="1129" y="32"/>
                  </a:cubicBezTo>
                  <a:lnTo>
                    <a:pt x="222" y="605"/>
                  </a:lnTo>
                  <a:cubicBezTo>
                    <a:pt x="88" y="679"/>
                    <a:pt x="0" y="869"/>
                    <a:pt x="32" y="1013"/>
                  </a:cubicBezTo>
                  <a:lnTo>
                    <a:pt x="106" y="1527"/>
                  </a:lnTo>
                  <a:cubicBezTo>
                    <a:pt x="115" y="1628"/>
                    <a:pt x="179" y="1687"/>
                    <a:pt x="261" y="1687"/>
                  </a:cubicBezTo>
                  <a:cubicBezTo>
                    <a:pt x="299" y="1687"/>
                    <a:pt x="341" y="1674"/>
                    <a:pt x="384" y="1646"/>
                  </a:cubicBezTo>
                  <a:lnTo>
                    <a:pt x="1291" y="1087"/>
                  </a:lnTo>
                  <a:cubicBezTo>
                    <a:pt x="1425" y="1013"/>
                    <a:pt x="1513" y="823"/>
                    <a:pt x="1481" y="661"/>
                  </a:cubicBezTo>
                  <a:lnTo>
                    <a:pt x="1407" y="166"/>
                  </a:lnTo>
                  <a:cubicBezTo>
                    <a:pt x="1397" y="61"/>
                    <a:pt x="1329" y="0"/>
                    <a:pt x="1242" y="0"/>
                  </a:cubicBezTo>
                  <a:close/>
                </a:path>
              </a:pathLst>
            </a:custGeom>
            <a:solidFill>
              <a:srgbClr val="F8F7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982;p49"/>
            <p:cNvSpPr/>
            <p:nvPr/>
          </p:nvSpPr>
          <p:spPr>
            <a:xfrm>
              <a:off x="652900" y="4388775"/>
              <a:ext cx="24550" cy="15425"/>
            </a:xfrm>
            <a:custGeom>
              <a:avLst/>
              <a:gdLst/>
              <a:ahLst/>
              <a:cxnLst/>
              <a:rect l="l" t="t" r="r" b="b"/>
              <a:pathLst>
                <a:path w="982" h="617" extrusionOk="0">
                  <a:moveTo>
                    <a:pt x="982" y="1"/>
                  </a:moveTo>
                  <a:lnTo>
                    <a:pt x="950" y="15"/>
                  </a:lnTo>
                  <a:lnTo>
                    <a:pt x="950" y="32"/>
                  </a:lnTo>
                  <a:lnTo>
                    <a:pt x="982" y="15"/>
                  </a:lnTo>
                  <a:lnTo>
                    <a:pt x="982" y="1"/>
                  </a:lnTo>
                  <a:close/>
                  <a:moveTo>
                    <a:pt x="936" y="32"/>
                  </a:moveTo>
                  <a:lnTo>
                    <a:pt x="908" y="47"/>
                  </a:lnTo>
                  <a:lnTo>
                    <a:pt x="908" y="61"/>
                  </a:lnTo>
                  <a:lnTo>
                    <a:pt x="936" y="47"/>
                  </a:lnTo>
                  <a:lnTo>
                    <a:pt x="936" y="32"/>
                  </a:lnTo>
                  <a:close/>
                  <a:moveTo>
                    <a:pt x="880" y="61"/>
                  </a:moveTo>
                  <a:lnTo>
                    <a:pt x="848" y="75"/>
                  </a:lnTo>
                  <a:lnTo>
                    <a:pt x="862" y="89"/>
                  </a:lnTo>
                  <a:lnTo>
                    <a:pt x="880" y="75"/>
                  </a:lnTo>
                  <a:lnTo>
                    <a:pt x="880" y="61"/>
                  </a:lnTo>
                  <a:close/>
                  <a:moveTo>
                    <a:pt x="834" y="89"/>
                  </a:moveTo>
                  <a:lnTo>
                    <a:pt x="806" y="103"/>
                  </a:lnTo>
                  <a:lnTo>
                    <a:pt x="806" y="120"/>
                  </a:lnTo>
                  <a:lnTo>
                    <a:pt x="834" y="103"/>
                  </a:lnTo>
                  <a:lnTo>
                    <a:pt x="834" y="89"/>
                  </a:lnTo>
                  <a:close/>
                  <a:moveTo>
                    <a:pt x="570" y="251"/>
                  </a:moveTo>
                  <a:lnTo>
                    <a:pt x="556" y="265"/>
                  </a:lnTo>
                  <a:lnTo>
                    <a:pt x="556" y="279"/>
                  </a:lnTo>
                  <a:lnTo>
                    <a:pt x="585" y="265"/>
                  </a:lnTo>
                  <a:lnTo>
                    <a:pt x="570" y="251"/>
                  </a:lnTo>
                  <a:close/>
                  <a:moveTo>
                    <a:pt x="528" y="279"/>
                  </a:moveTo>
                  <a:lnTo>
                    <a:pt x="497" y="296"/>
                  </a:lnTo>
                  <a:lnTo>
                    <a:pt x="497" y="310"/>
                  </a:lnTo>
                  <a:lnTo>
                    <a:pt x="528" y="296"/>
                  </a:lnTo>
                  <a:lnTo>
                    <a:pt x="528" y="279"/>
                  </a:lnTo>
                  <a:close/>
                  <a:moveTo>
                    <a:pt x="483" y="310"/>
                  </a:moveTo>
                  <a:lnTo>
                    <a:pt x="454" y="324"/>
                  </a:lnTo>
                  <a:lnTo>
                    <a:pt x="454" y="338"/>
                  </a:lnTo>
                  <a:lnTo>
                    <a:pt x="483" y="324"/>
                  </a:lnTo>
                  <a:lnTo>
                    <a:pt x="483" y="310"/>
                  </a:lnTo>
                  <a:close/>
                  <a:moveTo>
                    <a:pt x="423" y="338"/>
                  </a:moveTo>
                  <a:lnTo>
                    <a:pt x="395" y="353"/>
                  </a:lnTo>
                  <a:lnTo>
                    <a:pt x="395" y="367"/>
                  </a:lnTo>
                  <a:lnTo>
                    <a:pt x="423" y="353"/>
                  </a:lnTo>
                  <a:lnTo>
                    <a:pt x="423" y="338"/>
                  </a:lnTo>
                  <a:close/>
                  <a:moveTo>
                    <a:pt x="176" y="500"/>
                  </a:moveTo>
                  <a:lnTo>
                    <a:pt x="145" y="514"/>
                  </a:lnTo>
                  <a:lnTo>
                    <a:pt x="145" y="528"/>
                  </a:lnTo>
                  <a:lnTo>
                    <a:pt x="176" y="514"/>
                  </a:lnTo>
                  <a:lnTo>
                    <a:pt x="176" y="500"/>
                  </a:lnTo>
                  <a:close/>
                  <a:moveTo>
                    <a:pt x="117" y="528"/>
                  </a:moveTo>
                  <a:lnTo>
                    <a:pt x="103" y="542"/>
                  </a:lnTo>
                  <a:lnTo>
                    <a:pt x="103" y="560"/>
                  </a:lnTo>
                  <a:lnTo>
                    <a:pt x="131" y="542"/>
                  </a:lnTo>
                  <a:lnTo>
                    <a:pt x="117" y="528"/>
                  </a:lnTo>
                  <a:close/>
                  <a:moveTo>
                    <a:pt x="71" y="560"/>
                  </a:moveTo>
                  <a:lnTo>
                    <a:pt x="43" y="574"/>
                  </a:lnTo>
                  <a:lnTo>
                    <a:pt x="43" y="588"/>
                  </a:lnTo>
                  <a:lnTo>
                    <a:pt x="71" y="574"/>
                  </a:lnTo>
                  <a:lnTo>
                    <a:pt x="71" y="560"/>
                  </a:lnTo>
                  <a:close/>
                  <a:moveTo>
                    <a:pt x="29" y="588"/>
                  </a:moveTo>
                  <a:lnTo>
                    <a:pt x="1" y="602"/>
                  </a:lnTo>
                  <a:lnTo>
                    <a:pt x="1" y="616"/>
                  </a:lnTo>
                  <a:lnTo>
                    <a:pt x="29" y="602"/>
                  </a:lnTo>
                  <a:lnTo>
                    <a:pt x="29" y="588"/>
                  </a:ln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983;p49"/>
            <p:cNvSpPr/>
            <p:nvPr/>
          </p:nvSpPr>
          <p:spPr>
            <a:xfrm>
              <a:off x="649925" y="4396175"/>
              <a:ext cx="26050" cy="16100"/>
            </a:xfrm>
            <a:custGeom>
              <a:avLst/>
              <a:gdLst/>
              <a:ahLst/>
              <a:cxnLst/>
              <a:rect l="l" t="t" r="r" b="b"/>
              <a:pathLst>
                <a:path w="1042" h="644" extrusionOk="0">
                  <a:moveTo>
                    <a:pt x="1027" y="0"/>
                  </a:moveTo>
                  <a:lnTo>
                    <a:pt x="1013" y="14"/>
                  </a:lnTo>
                  <a:lnTo>
                    <a:pt x="1041" y="0"/>
                  </a:lnTo>
                  <a:close/>
                  <a:moveTo>
                    <a:pt x="981" y="28"/>
                  </a:moveTo>
                  <a:lnTo>
                    <a:pt x="953" y="42"/>
                  </a:lnTo>
                  <a:lnTo>
                    <a:pt x="953" y="57"/>
                  </a:lnTo>
                  <a:lnTo>
                    <a:pt x="981" y="42"/>
                  </a:lnTo>
                  <a:lnTo>
                    <a:pt x="981" y="28"/>
                  </a:lnTo>
                  <a:close/>
                  <a:moveTo>
                    <a:pt x="939" y="57"/>
                  </a:moveTo>
                  <a:lnTo>
                    <a:pt x="911" y="71"/>
                  </a:lnTo>
                  <a:lnTo>
                    <a:pt x="911" y="88"/>
                  </a:lnTo>
                  <a:lnTo>
                    <a:pt x="939" y="71"/>
                  </a:lnTo>
                  <a:lnTo>
                    <a:pt x="939" y="57"/>
                  </a:lnTo>
                  <a:close/>
                  <a:moveTo>
                    <a:pt x="879" y="88"/>
                  </a:moveTo>
                  <a:lnTo>
                    <a:pt x="851" y="102"/>
                  </a:lnTo>
                  <a:lnTo>
                    <a:pt x="851" y="116"/>
                  </a:lnTo>
                  <a:lnTo>
                    <a:pt x="879" y="102"/>
                  </a:lnTo>
                  <a:lnTo>
                    <a:pt x="879" y="88"/>
                  </a:lnTo>
                  <a:close/>
                  <a:moveTo>
                    <a:pt x="837" y="116"/>
                  </a:moveTo>
                  <a:lnTo>
                    <a:pt x="806" y="144"/>
                  </a:lnTo>
                  <a:lnTo>
                    <a:pt x="837" y="130"/>
                  </a:lnTo>
                  <a:lnTo>
                    <a:pt x="837" y="116"/>
                  </a:lnTo>
                  <a:close/>
                  <a:moveTo>
                    <a:pt x="777" y="159"/>
                  </a:moveTo>
                  <a:lnTo>
                    <a:pt x="749" y="176"/>
                  </a:lnTo>
                  <a:lnTo>
                    <a:pt x="763" y="176"/>
                  </a:lnTo>
                  <a:lnTo>
                    <a:pt x="777" y="159"/>
                  </a:lnTo>
                  <a:close/>
                  <a:moveTo>
                    <a:pt x="573" y="278"/>
                  </a:moveTo>
                  <a:lnTo>
                    <a:pt x="559" y="292"/>
                  </a:lnTo>
                  <a:lnTo>
                    <a:pt x="559" y="306"/>
                  </a:lnTo>
                  <a:lnTo>
                    <a:pt x="587" y="292"/>
                  </a:lnTo>
                  <a:lnTo>
                    <a:pt x="573" y="278"/>
                  </a:lnTo>
                  <a:close/>
                  <a:moveTo>
                    <a:pt x="528" y="306"/>
                  </a:moveTo>
                  <a:lnTo>
                    <a:pt x="499" y="320"/>
                  </a:lnTo>
                  <a:lnTo>
                    <a:pt x="499" y="334"/>
                  </a:lnTo>
                  <a:lnTo>
                    <a:pt x="528" y="320"/>
                  </a:lnTo>
                  <a:lnTo>
                    <a:pt x="528" y="306"/>
                  </a:lnTo>
                  <a:close/>
                  <a:moveTo>
                    <a:pt x="485" y="334"/>
                  </a:moveTo>
                  <a:lnTo>
                    <a:pt x="454" y="352"/>
                  </a:lnTo>
                  <a:lnTo>
                    <a:pt x="454" y="366"/>
                  </a:lnTo>
                  <a:lnTo>
                    <a:pt x="485" y="352"/>
                  </a:lnTo>
                  <a:lnTo>
                    <a:pt x="485" y="334"/>
                  </a:lnTo>
                  <a:close/>
                  <a:moveTo>
                    <a:pt x="426" y="366"/>
                  </a:moveTo>
                  <a:lnTo>
                    <a:pt x="397" y="394"/>
                  </a:lnTo>
                  <a:lnTo>
                    <a:pt x="397" y="394"/>
                  </a:lnTo>
                  <a:lnTo>
                    <a:pt x="426" y="380"/>
                  </a:lnTo>
                  <a:lnTo>
                    <a:pt x="426" y="366"/>
                  </a:lnTo>
                  <a:close/>
                  <a:moveTo>
                    <a:pt x="324" y="440"/>
                  </a:moveTo>
                  <a:lnTo>
                    <a:pt x="295" y="454"/>
                  </a:lnTo>
                  <a:lnTo>
                    <a:pt x="310" y="454"/>
                  </a:lnTo>
                  <a:lnTo>
                    <a:pt x="324" y="440"/>
                  </a:lnTo>
                  <a:close/>
                  <a:moveTo>
                    <a:pt x="222" y="496"/>
                  </a:moveTo>
                  <a:lnTo>
                    <a:pt x="208" y="510"/>
                  </a:lnTo>
                  <a:lnTo>
                    <a:pt x="208" y="528"/>
                  </a:lnTo>
                  <a:lnTo>
                    <a:pt x="222" y="496"/>
                  </a:lnTo>
                  <a:close/>
                  <a:moveTo>
                    <a:pt x="176" y="528"/>
                  </a:moveTo>
                  <a:lnTo>
                    <a:pt x="148" y="542"/>
                  </a:lnTo>
                  <a:lnTo>
                    <a:pt x="148" y="556"/>
                  </a:lnTo>
                  <a:lnTo>
                    <a:pt x="176" y="542"/>
                  </a:lnTo>
                  <a:lnTo>
                    <a:pt x="176" y="528"/>
                  </a:lnTo>
                  <a:close/>
                  <a:moveTo>
                    <a:pt x="120" y="556"/>
                  </a:moveTo>
                  <a:lnTo>
                    <a:pt x="102" y="570"/>
                  </a:lnTo>
                  <a:lnTo>
                    <a:pt x="102" y="584"/>
                  </a:lnTo>
                  <a:lnTo>
                    <a:pt x="120" y="570"/>
                  </a:lnTo>
                  <a:lnTo>
                    <a:pt x="120" y="556"/>
                  </a:lnTo>
                  <a:close/>
                  <a:moveTo>
                    <a:pt x="74" y="584"/>
                  </a:moveTo>
                  <a:lnTo>
                    <a:pt x="46" y="598"/>
                  </a:lnTo>
                  <a:lnTo>
                    <a:pt x="46" y="616"/>
                  </a:lnTo>
                  <a:lnTo>
                    <a:pt x="74" y="598"/>
                  </a:lnTo>
                  <a:lnTo>
                    <a:pt x="74" y="584"/>
                  </a:lnTo>
                  <a:close/>
                  <a:moveTo>
                    <a:pt x="32" y="616"/>
                  </a:moveTo>
                  <a:lnTo>
                    <a:pt x="0" y="644"/>
                  </a:lnTo>
                  <a:lnTo>
                    <a:pt x="32" y="630"/>
                  </a:lnTo>
                  <a:lnTo>
                    <a:pt x="32" y="616"/>
                  </a:ln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984;p49"/>
            <p:cNvSpPr/>
            <p:nvPr/>
          </p:nvSpPr>
          <p:spPr>
            <a:xfrm>
              <a:off x="650700" y="4400125"/>
              <a:ext cx="28600" cy="18050"/>
            </a:xfrm>
            <a:custGeom>
              <a:avLst/>
              <a:gdLst/>
              <a:ahLst/>
              <a:cxnLst/>
              <a:rect l="l" t="t" r="r" b="b"/>
              <a:pathLst>
                <a:path w="1144" h="722" extrusionOk="0">
                  <a:moveTo>
                    <a:pt x="1144" y="1"/>
                  </a:moveTo>
                  <a:lnTo>
                    <a:pt x="1112" y="18"/>
                  </a:lnTo>
                  <a:lnTo>
                    <a:pt x="1112" y="32"/>
                  </a:lnTo>
                  <a:lnTo>
                    <a:pt x="1144" y="18"/>
                  </a:lnTo>
                  <a:lnTo>
                    <a:pt x="1144" y="1"/>
                  </a:lnTo>
                  <a:close/>
                  <a:moveTo>
                    <a:pt x="1084" y="32"/>
                  </a:moveTo>
                  <a:lnTo>
                    <a:pt x="1056" y="60"/>
                  </a:lnTo>
                  <a:lnTo>
                    <a:pt x="1070" y="60"/>
                  </a:lnTo>
                  <a:lnTo>
                    <a:pt x="1084" y="46"/>
                  </a:lnTo>
                  <a:lnTo>
                    <a:pt x="1084" y="32"/>
                  </a:lnTo>
                  <a:close/>
                  <a:moveTo>
                    <a:pt x="880" y="162"/>
                  </a:moveTo>
                  <a:lnTo>
                    <a:pt x="862" y="176"/>
                  </a:lnTo>
                  <a:lnTo>
                    <a:pt x="862" y="194"/>
                  </a:lnTo>
                  <a:lnTo>
                    <a:pt x="880" y="162"/>
                  </a:lnTo>
                  <a:close/>
                  <a:moveTo>
                    <a:pt x="834" y="194"/>
                  </a:moveTo>
                  <a:lnTo>
                    <a:pt x="806" y="208"/>
                  </a:lnTo>
                  <a:lnTo>
                    <a:pt x="806" y="222"/>
                  </a:lnTo>
                  <a:lnTo>
                    <a:pt x="834" y="208"/>
                  </a:lnTo>
                  <a:lnTo>
                    <a:pt x="834" y="194"/>
                  </a:lnTo>
                  <a:close/>
                  <a:moveTo>
                    <a:pt x="775" y="222"/>
                  </a:moveTo>
                  <a:lnTo>
                    <a:pt x="760" y="236"/>
                  </a:lnTo>
                  <a:lnTo>
                    <a:pt x="760" y="250"/>
                  </a:lnTo>
                  <a:lnTo>
                    <a:pt x="792" y="236"/>
                  </a:lnTo>
                  <a:lnTo>
                    <a:pt x="775" y="222"/>
                  </a:lnTo>
                  <a:close/>
                  <a:moveTo>
                    <a:pt x="732" y="250"/>
                  </a:moveTo>
                  <a:lnTo>
                    <a:pt x="704" y="264"/>
                  </a:lnTo>
                  <a:lnTo>
                    <a:pt x="704" y="282"/>
                  </a:lnTo>
                  <a:lnTo>
                    <a:pt x="732" y="264"/>
                  </a:lnTo>
                  <a:lnTo>
                    <a:pt x="732" y="250"/>
                  </a:lnTo>
                  <a:close/>
                  <a:moveTo>
                    <a:pt x="687" y="282"/>
                  </a:moveTo>
                  <a:lnTo>
                    <a:pt x="658" y="310"/>
                  </a:lnTo>
                  <a:lnTo>
                    <a:pt x="687" y="296"/>
                  </a:lnTo>
                  <a:lnTo>
                    <a:pt x="687" y="282"/>
                  </a:lnTo>
                  <a:close/>
                  <a:moveTo>
                    <a:pt x="630" y="324"/>
                  </a:moveTo>
                  <a:lnTo>
                    <a:pt x="599" y="338"/>
                  </a:lnTo>
                  <a:lnTo>
                    <a:pt x="616" y="338"/>
                  </a:lnTo>
                  <a:lnTo>
                    <a:pt x="630" y="324"/>
                  </a:lnTo>
                  <a:close/>
                  <a:moveTo>
                    <a:pt x="483" y="412"/>
                  </a:moveTo>
                  <a:lnTo>
                    <a:pt x="454" y="426"/>
                  </a:lnTo>
                  <a:lnTo>
                    <a:pt x="454" y="440"/>
                  </a:lnTo>
                  <a:lnTo>
                    <a:pt x="483" y="412"/>
                  </a:lnTo>
                  <a:close/>
                  <a:moveTo>
                    <a:pt x="423" y="440"/>
                  </a:moveTo>
                  <a:lnTo>
                    <a:pt x="409" y="458"/>
                  </a:lnTo>
                  <a:lnTo>
                    <a:pt x="409" y="472"/>
                  </a:lnTo>
                  <a:lnTo>
                    <a:pt x="423" y="458"/>
                  </a:lnTo>
                  <a:lnTo>
                    <a:pt x="423" y="440"/>
                  </a:lnTo>
                  <a:close/>
                  <a:moveTo>
                    <a:pt x="381" y="472"/>
                  </a:moveTo>
                  <a:lnTo>
                    <a:pt x="352" y="486"/>
                  </a:lnTo>
                  <a:lnTo>
                    <a:pt x="352" y="500"/>
                  </a:lnTo>
                  <a:lnTo>
                    <a:pt x="381" y="486"/>
                  </a:lnTo>
                  <a:lnTo>
                    <a:pt x="381" y="472"/>
                  </a:lnTo>
                  <a:close/>
                  <a:moveTo>
                    <a:pt x="321" y="500"/>
                  </a:moveTo>
                  <a:lnTo>
                    <a:pt x="307" y="514"/>
                  </a:lnTo>
                  <a:lnTo>
                    <a:pt x="307" y="528"/>
                  </a:lnTo>
                  <a:lnTo>
                    <a:pt x="335" y="514"/>
                  </a:lnTo>
                  <a:lnTo>
                    <a:pt x="321" y="500"/>
                  </a:lnTo>
                  <a:close/>
                  <a:moveTo>
                    <a:pt x="279" y="528"/>
                  </a:moveTo>
                  <a:lnTo>
                    <a:pt x="247" y="560"/>
                  </a:lnTo>
                  <a:lnTo>
                    <a:pt x="247" y="560"/>
                  </a:lnTo>
                  <a:lnTo>
                    <a:pt x="279" y="546"/>
                  </a:lnTo>
                  <a:lnTo>
                    <a:pt x="279" y="528"/>
                  </a:lnTo>
                  <a:close/>
                  <a:moveTo>
                    <a:pt x="71" y="662"/>
                  </a:moveTo>
                  <a:lnTo>
                    <a:pt x="57" y="676"/>
                  </a:lnTo>
                  <a:lnTo>
                    <a:pt x="57" y="690"/>
                  </a:lnTo>
                  <a:lnTo>
                    <a:pt x="71" y="662"/>
                  </a:lnTo>
                  <a:close/>
                  <a:moveTo>
                    <a:pt x="29" y="690"/>
                  </a:moveTo>
                  <a:lnTo>
                    <a:pt x="1" y="704"/>
                  </a:lnTo>
                  <a:lnTo>
                    <a:pt x="1" y="722"/>
                  </a:lnTo>
                  <a:lnTo>
                    <a:pt x="29" y="704"/>
                  </a:lnTo>
                  <a:lnTo>
                    <a:pt x="29" y="690"/>
                  </a:ln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985;p49"/>
            <p:cNvSpPr/>
            <p:nvPr/>
          </p:nvSpPr>
          <p:spPr>
            <a:xfrm>
              <a:off x="655450" y="4406025"/>
              <a:ext cx="24550" cy="15400"/>
            </a:xfrm>
            <a:custGeom>
              <a:avLst/>
              <a:gdLst/>
              <a:ahLst/>
              <a:cxnLst/>
              <a:rect l="l" t="t" r="r" b="b"/>
              <a:pathLst>
                <a:path w="982" h="616" extrusionOk="0">
                  <a:moveTo>
                    <a:pt x="982" y="0"/>
                  </a:moveTo>
                  <a:lnTo>
                    <a:pt x="954" y="14"/>
                  </a:lnTo>
                  <a:lnTo>
                    <a:pt x="954" y="28"/>
                  </a:lnTo>
                  <a:lnTo>
                    <a:pt x="982" y="0"/>
                  </a:lnTo>
                  <a:close/>
                  <a:moveTo>
                    <a:pt x="922" y="28"/>
                  </a:moveTo>
                  <a:lnTo>
                    <a:pt x="908" y="46"/>
                  </a:lnTo>
                  <a:lnTo>
                    <a:pt x="908" y="60"/>
                  </a:lnTo>
                  <a:lnTo>
                    <a:pt x="936" y="46"/>
                  </a:lnTo>
                  <a:lnTo>
                    <a:pt x="922" y="28"/>
                  </a:lnTo>
                  <a:close/>
                  <a:moveTo>
                    <a:pt x="880" y="60"/>
                  </a:moveTo>
                  <a:lnTo>
                    <a:pt x="848" y="74"/>
                  </a:lnTo>
                  <a:lnTo>
                    <a:pt x="848" y="88"/>
                  </a:lnTo>
                  <a:lnTo>
                    <a:pt x="880" y="74"/>
                  </a:lnTo>
                  <a:lnTo>
                    <a:pt x="880" y="60"/>
                  </a:lnTo>
                  <a:close/>
                  <a:moveTo>
                    <a:pt x="834" y="88"/>
                  </a:moveTo>
                  <a:lnTo>
                    <a:pt x="806" y="102"/>
                  </a:lnTo>
                  <a:lnTo>
                    <a:pt x="806" y="116"/>
                  </a:lnTo>
                  <a:lnTo>
                    <a:pt x="834" y="102"/>
                  </a:lnTo>
                  <a:lnTo>
                    <a:pt x="834" y="88"/>
                  </a:lnTo>
                  <a:close/>
                  <a:moveTo>
                    <a:pt x="778" y="116"/>
                  </a:moveTo>
                  <a:lnTo>
                    <a:pt x="746" y="148"/>
                  </a:lnTo>
                  <a:lnTo>
                    <a:pt x="746" y="148"/>
                  </a:lnTo>
                  <a:lnTo>
                    <a:pt x="778" y="134"/>
                  </a:lnTo>
                  <a:lnTo>
                    <a:pt x="778" y="116"/>
                  </a:lnTo>
                  <a:close/>
                  <a:moveTo>
                    <a:pt x="672" y="190"/>
                  </a:moveTo>
                  <a:lnTo>
                    <a:pt x="644" y="204"/>
                  </a:lnTo>
                  <a:lnTo>
                    <a:pt x="658" y="204"/>
                  </a:lnTo>
                  <a:lnTo>
                    <a:pt x="672" y="190"/>
                  </a:lnTo>
                  <a:close/>
                  <a:moveTo>
                    <a:pt x="570" y="250"/>
                  </a:moveTo>
                  <a:lnTo>
                    <a:pt x="556" y="264"/>
                  </a:lnTo>
                  <a:lnTo>
                    <a:pt x="556" y="278"/>
                  </a:lnTo>
                  <a:lnTo>
                    <a:pt x="570" y="250"/>
                  </a:lnTo>
                  <a:close/>
                  <a:moveTo>
                    <a:pt x="528" y="278"/>
                  </a:moveTo>
                  <a:lnTo>
                    <a:pt x="497" y="292"/>
                  </a:lnTo>
                  <a:lnTo>
                    <a:pt x="497" y="310"/>
                  </a:lnTo>
                  <a:lnTo>
                    <a:pt x="528" y="292"/>
                  </a:lnTo>
                  <a:lnTo>
                    <a:pt x="528" y="278"/>
                  </a:lnTo>
                  <a:close/>
                  <a:moveTo>
                    <a:pt x="468" y="310"/>
                  </a:moveTo>
                  <a:lnTo>
                    <a:pt x="454" y="324"/>
                  </a:lnTo>
                  <a:lnTo>
                    <a:pt x="454" y="338"/>
                  </a:lnTo>
                  <a:lnTo>
                    <a:pt x="483" y="324"/>
                  </a:lnTo>
                  <a:lnTo>
                    <a:pt x="468" y="310"/>
                  </a:lnTo>
                  <a:close/>
                  <a:moveTo>
                    <a:pt x="426" y="338"/>
                  </a:moveTo>
                  <a:lnTo>
                    <a:pt x="395" y="352"/>
                  </a:lnTo>
                  <a:lnTo>
                    <a:pt x="395" y="366"/>
                  </a:lnTo>
                  <a:lnTo>
                    <a:pt x="426" y="352"/>
                  </a:lnTo>
                  <a:lnTo>
                    <a:pt x="426" y="338"/>
                  </a:lnTo>
                  <a:close/>
                  <a:moveTo>
                    <a:pt x="381" y="366"/>
                  </a:moveTo>
                  <a:lnTo>
                    <a:pt x="352" y="398"/>
                  </a:lnTo>
                  <a:lnTo>
                    <a:pt x="381" y="380"/>
                  </a:lnTo>
                  <a:lnTo>
                    <a:pt x="381" y="366"/>
                  </a:lnTo>
                  <a:close/>
                  <a:moveTo>
                    <a:pt x="219" y="468"/>
                  </a:moveTo>
                  <a:lnTo>
                    <a:pt x="191" y="486"/>
                  </a:lnTo>
                  <a:lnTo>
                    <a:pt x="205" y="486"/>
                  </a:lnTo>
                  <a:lnTo>
                    <a:pt x="219" y="468"/>
                  </a:lnTo>
                  <a:close/>
                  <a:moveTo>
                    <a:pt x="176" y="500"/>
                  </a:moveTo>
                  <a:lnTo>
                    <a:pt x="145" y="514"/>
                  </a:lnTo>
                  <a:lnTo>
                    <a:pt x="145" y="528"/>
                  </a:lnTo>
                  <a:lnTo>
                    <a:pt x="176" y="500"/>
                  </a:lnTo>
                  <a:close/>
                  <a:moveTo>
                    <a:pt x="117" y="528"/>
                  </a:moveTo>
                  <a:lnTo>
                    <a:pt x="103" y="542"/>
                  </a:lnTo>
                  <a:lnTo>
                    <a:pt x="103" y="556"/>
                  </a:lnTo>
                  <a:lnTo>
                    <a:pt x="117" y="542"/>
                  </a:lnTo>
                  <a:lnTo>
                    <a:pt x="117" y="528"/>
                  </a:lnTo>
                  <a:close/>
                  <a:moveTo>
                    <a:pt x="74" y="556"/>
                  </a:moveTo>
                  <a:lnTo>
                    <a:pt x="43" y="574"/>
                  </a:lnTo>
                  <a:lnTo>
                    <a:pt x="43" y="588"/>
                  </a:lnTo>
                  <a:lnTo>
                    <a:pt x="74" y="574"/>
                  </a:lnTo>
                  <a:lnTo>
                    <a:pt x="74" y="556"/>
                  </a:lnTo>
                  <a:close/>
                  <a:moveTo>
                    <a:pt x="15" y="588"/>
                  </a:moveTo>
                  <a:lnTo>
                    <a:pt x="1" y="602"/>
                  </a:lnTo>
                  <a:lnTo>
                    <a:pt x="1" y="616"/>
                  </a:lnTo>
                  <a:lnTo>
                    <a:pt x="29" y="602"/>
                  </a:lnTo>
                  <a:lnTo>
                    <a:pt x="15" y="588"/>
                  </a:ln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986;p49"/>
            <p:cNvSpPr/>
            <p:nvPr/>
          </p:nvSpPr>
          <p:spPr>
            <a:xfrm>
              <a:off x="641125" y="4476475"/>
              <a:ext cx="41075" cy="25950"/>
            </a:xfrm>
            <a:custGeom>
              <a:avLst/>
              <a:gdLst/>
              <a:ahLst/>
              <a:cxnLst/>
              <a:rect l="l" t="t" r="r" b="b"/>
              <a:pathLst>
                <a:path w="1643" h="1038" extrusionOk="0">
                  <a:moveTo>
                    <a:pt x="1018" y="0"/>
                  </a:moveTo>
                  <a:cubicBezTo>
                    <a:pt x="775" y="0"/>
                    <a:pt x="837" y="436"/>
                    <a:pt x="837" y="436"/>
                  </a:cubicBezTo>
                  <a:cubicBezTo>
                    <a:pt x="837" y="436"/>
                    <a:pt x="685" y="139"/>
                    <a:pt x="508" y="139"/>
                  </a:cubicBezTo>
                  <a:cubicBezTo>
                    <a:pt x="452" y="139"/>
                    <a:pt x="394" y="168"/>
                    <a:pt x="338" y="246"/>
                  </a:cubicBezTo>
                  <a:cubicBezTo>
                    <a:pt x="0" y="728"/>
                    <a:pt x="925" y="1037"/>
                    <a:pt x="925" y="1037"/>
                  </a:cubicBezTo>
                  <a:cubicBezTo>
                    <a:pt x="925" y="1037"/>
                    <a:pt x="1643" y="158"/>
                    <a:pt x="1087" y="10"/>
                  </a:cubicBezTo>
                  <a:cubicBezTo>
                    <a:pt x="1062" y="3"/>
                    <a:pt x="1039" y="0"/>
                    <a:pt x="1018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987;p49"/>
            <p:cNvSpPr/>
            <p:nvPr/>
          </p:nvSpPr>
          <p:spPr>
            <a:xfrm>
              <a:off x="643775" y="4510450"/>
              <a:ext cx="26875" cy="25350"/>
            </a:xfrm>
            <a:custGeom>
              <a:avLst/>
              <a:gdLst/>
              <a:ahLst/>
              <a:cxnLst/>
              <a:rect l="l" t="t" r="r" b="b"/>
              <a:pathLst>
                <a:path w="1075" h="1014" extrusionOk="0">
                  <a:moveTo>
                    <a:pt x="655" y="0"/>
                  </a:moveTo>
                  <a:cubicBezTo>
                    <a:pt x="625" y="0"/>
                    <a:pt x="592" y="5"/>
                    <a:pt x="556" y="16"/>
                  </a:cubicBezTo>
                  <a:cubicBezTo>
                    <a:pt x="218" y="104"/>
                    <a:pt x="541" y="498"/>
                    <a:pt x="541" y="498"/>
                  </a:cubicBezTo>
                  <a:cubicBezTo>
                    <a:pt x="541" y="498"/>
                    <a:pt x="368" y="394"/>
                    <a:pt x="223" y="394"/>
                  </a:cubicBezTo>
                  <a:cubicBezTo>
                    <a:pt x="125" y="394"/>
                    <a:pt x="39" y="441"/>
                    <a:pt x="28" y="600"/>
                  </a:cubicBezTo>
                  <a:cubicBezTo>
                    <a:pt x="0" y="945"/>
                    <a:pt x="329" y="1014"/>
                    <a:pt x="596" y="1014"/>
                  </a:cubicBezTo>
                  <a:cubicBezTo>
                    <a:pt x="772" y="1014"/>
                    <a:pt x="921" y="983"/>
                    <a:pt x="921" y="983"/>
                  </a:cubicBezTo>
                  <a:cubicBezTo>
                    <a:pt x="921" y="983"/>
                    <a:pt x="1075" y="0"/>
                    <a:pt x="655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988;p49"/>
            <p:cNvSpPr/>
            <p:nvPr/>
          </p:nvSpPr>
          <p:spPr>
            <a:xfrm>
              <a:off x="666100" y="4351225"/>
              <a:ext cx="39950" cy="26250"/>
            </a:xfrm>
            <a:custGeom>
              <a:avLst/>
              <a:gdLst/>
              <a:ahLst/>
              <a:cxnLst/>
              <a:rect l="l" t="t" r="r" b="b"/>
              <a:pathLst>
                <a:path w="1598" h="1050" extrusionOk="0">
                  <a:moveTo>
                    <a:pt x="975" y="0"/>
                  </a:moveTo>
                  <a:cubicBezTo>
                    <a:pt x="719" y="0"/>
                    <a:pt x="820" y="433"/>
                    <a:pt x="820" y="433"/>
                  </a:cubicBezTo>
                  <a:cubicBezTo>
                    <a:pt x="820" y="433"/>
                    <a:pt x="649" y="168"/>
                    <a:pt x="478" y="168"/>
                  </a:cubicBezTo>
                  <a:cubicBezTo>
                    <a:pt x="418" y="168"/>
                    <a:pt x="359" y="200"/>
                    <a:pt x="306" y="286"/>
                  </a:cubicBezTo>
                  <a:cubicBezTo>
                    <a:pt x="0" y="785"/>
                    <a:pt x="936" y="1049"/>
                    <a:pt x="936" y="1049"/>
                  </a:cubicBezTo>
                  <a:cubicBezTo>
                    <a:pt x="936" y="1049"/>
                    <a:pt x="1597" y="127"/>
                    <a:pt x="1038" y="8"/>
                  </a:cubicBezTo>
                  <a:cubicBezTo>
                    <a:pt x="1015" y="3"/>
                    <a:pt x="994" y="0"/>
                    <a:pt x="975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" name="Rounded Rectangular Callout 112"/>
          <p:cNvSpPr/>
          <p:nvPr/>
        </p:nvSpPr>
        <p:spPr>
          <a:xfrm>
            <a:off x="3991798" y="1680074"/>
            <a:ext cx="4738340" cy="886790"/>
          </a:xfrm>
          <a:prstGeom prst="wedgeRoundRectCallout">
            <a:avLst>
              <a:gd name="adj1" fmla="val -58463"/>
              <a:gd name="adj2" fmla="val 24636"/>
              <a:gd name="adj3" fmla="val 16667"/>
            </a:avLst>
          </a:prstGeom>
          <a:ln>
            <a:solidFill>
              <a:schemeClr val="bg2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nl-NL" sz="2000" b="1" dirty="0" smtClean="0">
                <a:solidFill>
                  <a:srgbClr val="FFFFFF"/>
                </a:solidFill>
              </a:rPr>
              <a:t>Đoạn 1: </a:t>
            </a:r>
            <a:r>
              <a:rPr lang="nl-NL" sz="2000" dirty="0" smtClean="0">
                <a:solidFill>
                  <a:srgbClr val="FFFFFF"/>
                </a:solidFill>
              </a:rPr>
              <a:t>từ đầu đến </a:t>
            </a:r>
            <a:r>
              <a:rPr lang="nl-NL" sz="2000" i="1" dirty="0" smtClean="0">
                <a:solidFill>
                  <a:srgbClr val="FFFFFF"/>
                </a:solidFill>
              </a:rPr>
              <a:t>giun đất cãi lại</a:t>
            </a:r>
            <a:endParaRPr lang="en-US" sz="2000" i="1" dirty="0">
              <a:solidFill>
                <a:srgbClr val="FFFFFF"/>
              </a:solidFill>
            </a:endParaRPr>
          </a:p>
        </p:txBody>
      </p:sp>
      <p:sp>
        <p:nvSpPr>
          <p:cNvPr id="114" name="Rectangle 113"/>
          <p:cNvSpPr/>
          <p:nvPr/>
        </p:nvSpPr>
        <p:spPr>
          <a:xfrm>
            <a:off x="484540" y="1250833"/>
            <a:ext cx="2981650" cy="1015663"/>
          </a:xfrm>
          <a:prstGeom prst="rect">
            <a:avLst/>
          </a:prstGeom>
          <a:solidFill>
            <a:srgbClr val="FFFF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nl-NL" sz="2000" dirty="0" smtClean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 em hãy đọc </a:t>
            </a:r>
            <a:r>
              <a:rPr lang="nl-NL" sz="20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nối tiếp 3 </a:t>
            </a:r>
            <a:r>
              <a:rPr lang="nl-NL" sz="2000" dirty="0" smtClean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đoạn trước lớp </a:t>
            </a:r>
            <a:endParaRPr lang="en-US" sz="2000" dirty="0">
              <a:latin typeface="+mj-lt"/>
            </a:endParaRPr>
          </a:p>
        </p:txBody>
      </p:sp>
      <p:sp>
        <p:nvSpPr>
          <p:cNvPr id="115" name="Rounded Rectangular Callout 114"/>
          <p:cNvSpPr/>
          <p:nvPr/>
        </p:nvSpPr>
        <p:spPr>
          <a:xfrm>
            <a:off x="3991798" y="2757434"/>
            <a:ext cx="4738340" cy="886790"/>
          </a:xfrm>
          <a:prstGeom prst="wedgeRoundRectCallout">
            <a:avLst>
              <a:gd name="adj1" fmla="val -58463"/>
              <a:gd name="adj2" fmla="val 24636"/>
              <a:gd name="adj3" fmla="val 16667"/>
            </a:avLst>
          </a:prstGeom>
          <a:ln>
            <a:solidFill>
              <a:schemeClr val="bg2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nl-NL" sz="2000" b="1" dirty="0" smtClean="0">
                <a:solidFill>
                  <a:srgbClr val="FFFFFF"/>
                </a:solidFill>
              </a:rPr>
              <a:t>Đoạn 2: </a:t>
            </a:r>
            <a:r>
              <a:rPr lang="nl-NL" sz="2000" dirty="0" smtClean="0">
                <a:solidFill>
                  <a:srgbClr val="FFFFFF"/>
                </a:solidFill>
              </a:rPr>
              <a:t>tiếp đến </a:t>
            </a:r>
            <a:r>
              <a:rPr lang="nl-NL" sz="2000" i="1" dirty="0" smtClean="0">
                <a:solidFill>
                  <a:srgbClr val="FFFFFF"/>
                </a:solidFill>
              </a:rPr>
              <a:t>mặt trời lặn nhé</a:t>
            </a:r>
            <a:endParaRPr lang="en-US" sz="2000" i="1" dirty="0">
              <a:solidFill>
                <a:srgbClr val="FFFFFF"/>
              </a:solidFill>
            </a:endParaRPr>
          </a:p>
        </p:txBody>
      </p:sp>
      <p:sp>
        <p:nvSpPr>
          <p:cNvPr id="116" name="Rounded Rectangular Callout 115"/>
          <p:cNvSpPr/>
          <p:nvPr/>
        </p:nvSpPr>
        <p:spPr>
          <a:xfrm>
            <a:off x="3991798" y="3836077"/>
            <a:ext cx="4738340" cy="886790"/>
          </a:xfrm>
          <a:prstGeom prst="wedgeRoundRectCallout">
            <a:avLst>
              <a:gd name="adj1" fmla="val -58463"/>
              <a:gd name="adj2" fmla="val 24636"/>
              <a:gd name="adj3" fmla="val 16667"/>
            </a:avLst>
          </a:prstGeom>
          <a:ln>
            <a:solidFill>
              <a:schemeClr val="bg2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nl-NL" sz="2000" b="1" dirty="0" smtClean="0">
                <a:solidFill>
                  <a:srgbClr val="FFFFFF"/>
                </a:solidFill>
              </a:rPr>
              <a:t>Đoạn 3: </a:t>
            </a:r>
            <a:r>
              <a:rPr lang="nl-NL" sz="2000" dirty="0" smtClean="0">
                <a:solidFill>
                  <a:srgbClr val="FFFFFF"/>
                </a:solidFill>
              </a:rPr>
              <a:t>Phần còn lại</a:t>
            </a:r>
            <a:endParaRPr lang="en-US" sz="2000" i="1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247654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14" grpId="0" animBg="1"/>
      <p:bldP spid="115" grpId="0" animBg="1"/>
      <p:bldP spid="116" grpId="0" animBg="1"/>
    </p:bldLst>
  </p:timing>
</p:sld>
</file>

<file path=ppt/theme/theme1.xml><?xml version="1.0" encoding="utf-8"?>
<a:theme xmlns:a="http://schemas.openxmlformats.org/drawingml/2006/main" name="Kawaii Chalkboard Style Newsletter by Slidesgo">
  <a:themeElements>
    <a:clrScheme name="Simple Light">
      <a:dk1>
        <a:srgbClr val="1B4865"/>
      </a:dk1>
      <a:lt1>
        <a:srgbClr val="6CA5CA"/>
      </a:lt1>
      <a:dk2>
        <a:srgbClr val="FFFFFF"/>
      </a:dk2>
      <a:lt2>
        <a:srgbClr val="F3AEE3"/>
      </a:lt2>
      <a:accent1>
        <a:srgbClr val="F2E007"/>
      </a:accent1>
      <a:accent2>
        <a:srgbClr val="B6D5EB"/>
      </a:accent2>
      <a:accent3>
        <a:srgbClr val="F29F6C"/>
      </a:accent3>
      <a:accent4>
        <a:srgbClr val="000000"/>
      </a:accent4>
      <a:accent5>
        <a:srgbClr val="B7C0BD"/>
      </a:accent5>
      <a:accent6>
        <a:srgbClr val="FFFFF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182</TotalTime>
  <Words>746</Words>
  <Application>Microsoft Office PowerPoint</Application>
  <PresentationFormat>On-screen Show (16:9)</PresentationFormat>
  <Paragraphs>82</Paragraphs>
  <Slides>20</Slides>
  <Notes>20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31" baseType="lpstr">
      <vt:lpstr>Patrick Hand</vt:lpstr>
      <vt:lpstr>Roboto Slab</vt:lpstr>
      <vt:lpstr>Open Sans</vt:lpstr>
      <vt:lpstr>Arial</vt:lpstr>
      <vt:lpstr>Gochi Hand</vt:lpstr>
      <vt:lpstr>Wingdings</vt:lpstr>
      <vt:lpstr>Nanum Pen Script</vt:lpstr>
      <vt:lpstr>Roboto Condensed Light</vt:lpstr>
      <vt:lpstr>Calibri</vt:lpstr>
      <vt:lpstr>Times New Roman</vt:lpstr>
      <vt:lpstr>Kawaii Chalkboard Style Newsletter by Slidesgo</vt:lpstr>
      <vt:lpstr>PowerPoint Presentation</vt:lpstr>
      <vt:lpstr>KHỞI ĐỘNG</vt:lpstr>
      <vt:lpstr>PowerPoint Presentation</vt:lpstr>
      <vt:lpstr>01</vt:lpstr>
      <vt:lpstr>Hoạt động 1. Đọc văn bản</vt:lpstr>
      <vt:lpstr>Hoạt động 1. Đọc văn bản</vt:lpstr>
      <vt:lpstr>Hoạt động 1. Đọc văn bản</vt:lpstr>
      <vt:lpstr>Hoạt động 1. Đọc văn bản</vt:lpstr>
      <vt:lpstr>Hoạt động 1. Đọc văn bản</vt:lpstr>
      <vt:lpstr>Hoạt động 1. Đọc văn bản</vt:lpstr>
      <vt:lpstr>Hoạt động 1. Đọc văn bản</vt:lpstr>
      <vt:lpstr>Hoạt động 2. Trả lời câu hỏi</vt:lpstr>
      <vt:lpstr>Hoạt động 2. Trả lời câu hỏi</vt:lpstr>
      <vt:lpstr>Hoạt động 2. Trả lời câu hỏi</vt:lpstr>
      <vt:lpstr>Hoạt động 2. Trả lời câu hỏi</vt:lpstr>
      <vt:lpstr>Hoạt động 2. Trả lời câu hỏi</vt:lpstr>
      <vt:lpstr>Hoạt động 3. Nói và nghe</vt:lpstr>
      <vt:lpstr>Hoạt động 3. Nói và nghe</vt:lpstr>
      <vt:lpstr>CỦNG CỐ, DẶN DÒ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Ngô Văn Minh</cp:lastModifiedBy>
  <cp:revision>24</cp:revision>
  <dcterms:modified xsi:type="dcterms:W3CDTF">2022-11-10T04:42:43Z</dcterms:modified>
</cp:coreProperties>
</file>